
<file path=[Content_Types].xml><?xml version="1.0" encoding="utf-8"?>
<Types xmlns="http://schemas.openxmlformats.org/package/2006/content-types">
  <Default Extension="jpeg" ContentType="image/jpeg"/>
  <Default Extension="png" ContentType="image/png"/>
  <Default Extension="emf" ContentType="image/x-emf"/>
  <Default Extension="m4a" ContentType="audio/mp4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handoutMasterIdLst>
    <p:handoutMasterId r:id="rId21"/>
  </p:handoutMasterIdLst>
  <p:sldIdLst>
    <p:sldId id="257" r:id="rId3"/>
    <p:sldId id="258" r:id="rId5"/>
    <p:sldId id="260" r:id="rId6"/>
    <p:sldId id="259" r:id="rId7"/>
    <p:sldId id="261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8787D"/>
    <a:srgbClr val="FDDFE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10" d="100"/>
          <a:sy n="110" d="100"/>
        </p:scale>
        <p:origin x="558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8" d="100"/>
          <a:sy n="58" d="100"/>
        </p:scale>
        <p:origin x="2232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24" Type="http://schemas.openxmlformats.org/officeDocument/2006/relationships/tableStyles" Target="tableStyles.xml"/><Relationship Id="rId23" Type="http://schemas.openxmlformats.org/officeDocument/2006/relationships/viewProps" Target="viewProps.xml"/><Relationship Id="rId22" Type="http://schemas.openxmlformats.org/officeDocument/2006/relationships/presProps" Target="presProps.xml"/><Relationship Id="rId21" Type="http://schemas.openxmlformats.org/officeDocument/2006/relationships/handoutMaster" Target="handoutMasters/handoutMaster1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97FA4D8-32CB-4A53-9268-DF9918AB1DB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8EE9F7F-2FC9-4D9D-99CA-5F14B01DEB4A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E1AE7B4-6EBB-4AB5-B6F1-F352FD811F59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1B0FA8E-330E-4957-8101-43D96762ECD1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defRPr/>
            </a:pPr>
            <a:endParaRPr lang="zh-CN" altLang="en-US" dirty="0" smtClean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E38F04A-84B0-4E5D-A1A7-EE43D6EF2A6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defRPr/>
            </a:pPr>
            <a:endParaRPr lang="zh-CN" altLang="en-US" dirty="0" smtClean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E38F04A-84B0-4E5D-A1A7-EE43D6EF2A6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 rot="-120000">
            <a:off x="2511139" y="882927"/>
            <a:ext cx="7431888" cy="960775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10000"/>
              </a:lnSpc>
              <a:defRPr sz="3200" b="0" i="0">
                <a:solidFill>
                  <a:schemeClr val="accent1"/>
                </a:solidFill>
                <a:latin typeface="+mj-ea"/>
                <a:ea typeface="+mj-ea"/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347696" y="4960533"/>
            <a:ext cx="5547781" cy="423361"/>
          </a:xfrm>
          <a:prstGeom prst="roundRect">
            <a:avLst>
              <a:gd name="adj" fmla="val 0"/>
            </a:avLst>
          </a:prstGeom>
          <a:noFill/>
          <a:ln w="19050">
            <a:noFill/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746" y="406216"/>
            <a:ext cx="10680337" cy="601525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54746" y="1337939"/>
            <a:ext cx="10680337" cy="501841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770743"/>
            <a:ext cx="10515600" cy="1070339"/>
          </a:xfrm>
          <a:prstGeom prst="rect">
            <a:avLst/>
          </a:prstGeom>
        </p:spPr>
        <p:txBody>
          <a:bodyPr anchor="b"/>
          <a:lstStyle>
            <a:lvl1pPr>
              <a:defRPr sz="4800">
                <a:solidFill>
                  <a:schemeClr val="tx1"/>
                </a:solidFill>
              </a:defRPr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2868070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746" y="406216"/>
            <a:ext cx="10680337" cy="601525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7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746" y="406216"/>
            <a:ext cx="10680337" cy="601525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7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7"/>
            <a:ext cx="6172200" cy="4873625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smtClean="0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4746" y="406216"/>
            <a:ext cx="10680337" cy="601525"/>
          </a:xfrm>
          <a:prstGeom prst="rect">
            <a:avLst/>
          </a:prstGeo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54746" y="1337939"/>
            <a:ext cx="10680337" cy="5018412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438D3B6-C87F-496A-B9BA-C56EE3617C7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B10A0AD-AE78-46DD-ABD5-592C3A30B7F5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06C87B0-24BD-4083-9352-4FC8A15374CC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D6090296-C35E-420E-8B87-8A584D99894B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/>
        </p:nvSpPr>
        <p:spPr>
          <a:xfrm>
            <a:off x="0" y="-126609"/>
            <a:ext cx="12192000" cy="7235488"/>
          </a:xfrm>
          <a:prstGeom prst="rect">
            <a:avLst/>
          </a:prstGeom>
          <a:solidFill>
            <a:srgbClr val="FDF5F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539750" indent="-539750" algn="l" defTabSz="914400" rtl="0" eaLnBrk="1" latinLnBrk="0" hangingPunct="1">
        <a:lnSpc>
          <a:spcPct val="90000"/>
        </a:lnSpc>
        <a:spcBef>
          <a:spcPts val="1800"/>
        </a:spcBef>
        <a:buClr>
          <a:schemeClr val="tx1"/>
        </a:buClr>
        <a:buSzPct val="100000"/>
        <a:buFont typeface="Webdings" panose="05030102010509060703" pitchFamily="18" charset="2"/>
        <a:buChar char="Ù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539750" algn="l" defTabSz="914400" rtl="0" eaLnBrk="1" latinLnBrk="0" hangingPunct="1">
        <a:lnSpc>
          <a:spcPct val="120000"/>
        </a:lnSpc>
        <a:spcBef>
          <a:spcPts val="0"/>
        </a:spcBef>
        <a:buFont typeface="Calibri" panose="020F0502020204030204" pitchFamily="34" charset="0"/>
        <a:buChar char=" "/>
        <a:tabLst>
          <a:tab pos="539750" algn="l"/>
        </a:tabLst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bg1">
              <a:lumMod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>
              <a:lumMod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>
              <a:lumMod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9" Type="http://schemas.openxmlformats.org/officeDocument/2006/relationships/audio" Target="../media/media1.m4a"/><Relationship Id="rId8" Type="http://schemas.openxmlformats.org/officeDocument/2006/relationships/image" Target="../media/image8.png"/><Relationship Id="rId7" Type="http://schemas.openxmlformats.org/officeDocument/2006/relationships/image" Target="../media/image7.png"/><Relationship Id="rId6" Type="http://schemas.openxmlformats.org/officeDocument/2006/relationships/image" Target="../media/image6.png"/><Relationship Id="rId5" Type="http://schemas.openxmlformats.org/officeDocument/2006/relationships/image" Target="../media/image5.emf"/><Relationship Id="rId4" Type="http://schemas.openxmlformats.org/officeDocument/2006/relationships/image" Target="../media/image4.png"/><Relationship Id="rId3" Type="http://schemas.openxmlformats.org/officeDocument/2006/relationships/image" Target="../media/image3.emf"/><Relationship Id="rId2" Type="http://schemas.openxmlformats.org/officeDocument/2006/relationships/image" Target="../media/image2.emf"/><Relationship Id="rId13" Type="http://schemas.openxmlformats.org/officeDocument/2006/relationships/notesSlide" Target="../notesSlides/notesSlide1.xml"/><Relationship Id="rId12" Type="http://schemas.openxmlformats.org/officeDocument/2006/relationships/slideLayout" Target="../slideLayouts/slideLayout2.xml"/><Relationship Id="rId11" Type="http://schemas.openxmlformats.org/officeDocument/2006/relationships/image" Target="../media/image9.png"/><Relationship Id="rId10" Type="http://schemas.microsoft.com/office/2007/relationships/media" Target="../media/media1.m4a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image" Target="../media/image11.jpeg"/><Relationship Id="rId1" Type="http://schemas.openxmlformats.org/officeDocument/2006/relationships/image" Target="../media/image10.jpeg"/></Relationships>
</file>

<file path=ppt/slides/_rels/slide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14.jpeg"/><Relationship Id="rId2" Type="http://schemas.openxmlformats.org/officeDocument/2006/relationships/image" Target="../media/image13.jpeg"/><Relationship Id="rId1" Type="http://schemas.openxmlformats.org/officeDocument/2006/relationships/image" Target="../media/image12.jpeg"/></Relationships>
</file>

<file path=ppt/slides/_rels/slide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6.xml"/><Relationship Id="rId3" Type="http://schemas.openxmlformats.org/officeDocument/2006/relationships/image" Target="../media/image17.jpeg"/><Relationship Id="rId2" Type="http://schemas.openxmlformats.org/officeDocument/2006/relationships/image" Target="../media/image16.jpeg"/><Relationship Id="rId1" Type="http://schemas.openxmlformats.org/officeDocument/2006/relationships/image" Target="../media/image15.jpeg"/></Relationships>
</file>

<file path=ppt/slides/_rels/slide5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1.xml"/><Relationship Id="rId4" Type="http://schemas.openxmlformats.org/officeDocument/2006/relationships/image" Target="../media/image21.jpeg"/><Relationship Id="rId3" Type="http://schemas.openxmlformats.org/officeDocument/2006/relationships/image" Target="../media/image20.jpeg"/><Relationship Id="rId2" Type="http://schemas.openxmlformats.org/officeDocument/2006/relationships/image" Target="../media/image19.jpeg"/><Relationship Id="rId1" Type="http://schemas.openxmlformats.org/officeDocument/2006/relationships/image" Target="../media/image18.jpeg"/></Relationships>
</file>

<file path=ppt/slides/_rels/slide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24.jpeg"/><Relationship Id="rId2" Type="http://schemas.openxmlformats.org/officeDocument/2006/relationships/image" Target="../media/image23.jpeg"/><Relationship Id="rId1" Type="http://schemas.openxmlformats.org/officeDocument/2006/relationships/image" Target="../media/image22.jpeg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27.jpeg"/><Relationship Id="rId2" Type="http://schemas.openxmlformats.org/officeDocument/2006/relationships/image" Target="../media/image26.jpeg"/><Relationship Id="rId1" Type="http://schemas.openxmlformats.org/officeDocument/2006/relationships/image" Target="../media/image25.jpeg"/></Relationships>
</file>

<file path=ppt/slides/_rels/slide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30.jpeg"/><Relationship Id="rId2" Type="http://schemas.openxmlformats.org/officeDocument/2006/relationships/image" Target="../media/image29.jpeg"/><Relationship Id="rId1" Type="http://schemas.openxmlformats.org/officeDocument/2006/relationships/image" Target="../media/image28.jpeg"/></Relationships>
</file>

<file path=ppt/slides/_rels/slide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33.jpeg"/><Relationship Id="rId2" Type="http://schemas.openxmlformats.org/officeDocument/2006/relationships/image" Target="../media/image32.jpeg"/><Relationship Id="rId1" Type="http://schemas.openxmlformats.org/officeDocument/2006/relationships/image" Target="../media/image31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.xml"/><Relationship Id="rId2" Type="http://schemas.openxmlformats.org/officeDocument/2006/relationships/image" Target="../media/image35.jpeg"/><Relationship Id="rId1" Type="http://schemas.openxmlformats.org/officeDocument/2006/relationships/image" Target="../media/image34.jpeg"/></Relationships>
</file>

<file path=ppt/slides/_rels/slide1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38.jpeg"/><Relationship Id="rId2" Type="http://schemas.openxmlformats.org/officeDocument/2006/relationships/image" Target="../media/image37.jpeg"/><Relationship Id="rId1" Type="http://schemas.openxmlformats.org/officeDocument/2006/relationships/image" Target="../media/image36.jpeg"/></Relationships>
</file>

<file path=ppt/slides/_rels/slide12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1.xml"/><Relationship Id="rId4" Type="http://schemas.openxmlformats.org/officeDocument/2006/relationships/image" Target="../media/image42.jpeg"/><Relationship Id="rId3" Type="http://schemas.openxmlformats.org/officeDocument/2006/relationships/image" Target="../media/image41.jpeg"/><Relationship Id="rId2" Type="http://schemas.openxmlformats.org/officeDocument/2006/relationships/image" Target="../media/image40.jpeg"/><Relationship Id="rId1" Type="http://schemas.openxmlformats.org/officeDocument/2006/relationships/image" Target="../media/image39.jpeg"/></Relationships>
</file>

<file path=ppt/slides/_rels/slide13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45.jpeg"/><Relationship Id="rId2" Type="http://schemas.openxmlformats.org/officeDocument/2006/relationships/image" Target="../media/image44.jpeg"/><Relationship Id="rId1" Type="http://schemas.openxmlformats.org/officeDocument/2006/relationships/image" Target="../media/image43.jpeg"/></Relationships>
</file>

<file path=ppt/slides/_rels/slide1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1.xml"/><Relationship Id="rId3" Type="http://schemas.openxmlformats.org/officeDocument/2006/relationships/image" Target="../media/image48.jpeg"/><Relationship Id="rId2" Type="http://schemas.openxmlformats.org/officeDocument/2006/relationships/image" Target="../media/image47.jpeg"/><Relationship Id="rId1" Type="http://schemas.openxmlformats.org/officeDocument/2006/relationships/image" Target="../media/image46.jpeg"/></Relationships>
</file>

<file path=ppt/slides/_rels/slide15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1.xml"/><Relationship Id="rId4" Type="http://schemas.openxmlformats.org/officeDocument/2006/relationships/image" Target="../media/image52.jpeg"/><Relationship Id="rId3" Type="http://schemas.openxmlformats.org/officeDocument/2006/relationships/image" Target="../media/image51.jpeg"/><Relationship Id="rId2" Type="http://schemas.openxmlformats.org/officeDocument/2006/relationships/image" Target="../media/image50.jpeg"/><Relationship Id="rId1" Type="http://schemas.openxmlformats.org/officeDocument/2006/relationships/image" Target="../media/image49.jpeg"/></Relationships>
</file>

<file path=ppt/slides/_rels/slide16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1.xml"/><Relationship Id="rId4" Type="http://schemas.openxmlformats.org/officeDocument/2006/relationships/image" Target="../media/image56.jpeg"/><Relationship Id="rId3" Type="http://schemas.openxmlformats.org/officeDocument/2006/relationships/image" Target="../media/image55.jpeg"/><Relationship Id="rId2" Type="http://schemas.openxmlformats.org/officeDocument/2006/relationships/image" Target="../media/image54.jpeg"/><Relationship Id="rId1" Type="http://schemas.openxmlformats.org/officeDocument/2006/relationships/image" Target="../media/image53.jpeg"/></Relationships>
</file>

<file path=ppt/slides/_rels/slide17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openxmlformats.org/officeDocument/2006/relationships/image" Target="../media/image8.png"/><Relationship Id="rId7" Type="http://schemas.openxmlformats.org/officeDocument/2006/relationships/image" Target="../media/image7.png"/><Relationship Id="rId6" Type="http://schemas.openxmlformats.org/officeDocument/2006/relationships/image" Target="../media/image6.png"/><Relationship Id="rId5" Type="http://schemas.openxmlformats.org/officeDocument/2006/relationships/image" Target="../media/image5.emf"/><Relationship Id="rId4" Type="http://schemas.openxmlformats.org/officeDocument/2006/relationships/image" Target="../media/image4.png"/><Relationship Id="rId3" Type="http://schemas.openxmlformats.org/officeDocument/2006/relationships/image" Target="../media/image3.emf"/><Relationship Id="rId2" Type="http://schemas.openxmlformats.org/officeDocument/2006/relationships/image" Target="../media/image2.emf"/><Relationship Id="rId10" Type="http://schemas.openxmlformats.org/officeDocument/2006/relationships/notesSlide" Target="../notesSlides/notesSlide2.xml"/><Relationship Id="rId1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淘宝网chenying0907出品 31"/>
          <p:cNvPicPr>
            <a:picLocks noChangeAspect="1"/>
          </p:cNvPicPr>
          <p:nvPr/>
        </p:nvPicPr>
        <p:blipFill rotWithShape="1">
          <a:blip r:embed="rId1"/>
          <a:srcRect t="42488"/>
          <a:stretch>
            <a:fillRect/>
          </a:stretch>
        </p:blipFill>
        <p:spPr>
          <a:xfrm>
            <a:off x="0" y="-114300"/>
            <a:ext cx="12192000" cy="6972300"/>
          </a:xfrm>
          <a:prstGeom prst="rect">
            <a:avLst/>
          </a:prstGeom>
        </p:spPr>
      </p:pic>
      <p:pic>
        <p:nvPicPr>
          <p:cNvPr id="31" name="淘宝网chenying0907出品 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001416">
            <a:off x="4786999" y="-73014"/>
            <a:ext cx="5611631" cy="3732295"/>
          </a:xfrm>
          <a:prstGeom prst="rect">
            <a:avLst/>
          </a:prstGeom>
        </p:spPr>
      </p:pic>
      <p:pic>
        <p:nvPicPr>
          <p:cNvPr id="30" name="淘宝网chenying0907出品 2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00200" y="1695601"/>
            <a:ext cx="7615979" cy="3785673"/>
          </a:xfrm>
          <a:prstGeom prst="rect">
            <a:avLst/>
          </a:prstGeom>
        </p:spPr>
      </p:pic>
      <p:pic>
        <p:nvPicPr>
          <p:cNvPr id="33" name="淘宝网chenying0907出品 3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1719"/>
          <a:stretch>
            <a:fillRect/>
          </a:stretch>
        </p:blipFill>
        <p:spPr>
          <a:xfrm>
            <a:off x="0" y="3559629"/>
            <a:ext cx="12192000" cy="3298371"/>
          </a:xfrm>
          <a:prstGeom prst="rect">
            <a:avLst/>
          </a:prstGeom>
        </p:spPr>
      </p:pic>
      <p:pic>
        <p:nvPicPr>
          <p:cNvPr id="34" name="淘宝网chenying0907出品 3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77885" y="5472805"/>
            <a:ext cx="7080900" cy="1273698"/>
          </a:xfrm>
          <a:prstGeom prst="rect">
            <a:avLst/>
          </a:prstGeom>
        </p:spPr>
      </p:pic>
      <p:sp>
        <p:nvSpPr>
          <p:cNvPr id="35" name="淘宝网Chenying0907出品 34"/>
          <p:cNvSpPr txBox="1"/>
          <p:nvPr/>
        </p:nvSpPr>
        <p:spPr>
          <a:xfrm>
            <a:off x="4510615" y="4610742"/>
            <a:ext cx="3422732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54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【梦轩】御心情咒" panose="02000000000000000000" pitchFamily="2" charset="-122"/>
                <a:ea typeface="【梦轩】御心情咒" panose="02000000000000000000" pitchFamily="2" charset="-122"/>
              </a:rPr>
              <a:t>宝宝的名字</a:t>
            </a:r>
            <a:endParaRPr lang="zh-CN" altLang="en-US" sz="54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【梦轩】御心情咒" panose="02000000000000000000" pitchFamily="2" charset="-122"/>
              <a:ea typeface="【梦轩】御心情咒" panose="02000000000000000000" pitchFamily="2" charset="-122"/>
            </a:endParaRPr>
          </a:p>
        </p:txBody>
      </p:sp>
      <p:pic>
        <p:nvPicPr>
          <p:cNvPr id="66" name="淘宝网chenying0907出品 65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23285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" name="淘宝网chenying0907出品 66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3397" y="-6500813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" name="淘宝网chenying0907出品 67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1060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" name="淘宝网chenying0907出品 68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8847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" name="淘宝网chenying0907出品 69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9185" y="-637857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" name="淘宝网chenying0907出品 70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7397" y="-5659438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" name="淘宝网chenying0907出品 71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2272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" name="淘宝网chenying0907出品 72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422" y="-4903788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淘宝网chenying0907出品 73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247" y="-3990975"/>
            <a:ext cx="1831975" cy="387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" name="淘宝网chenying0907出品 74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8785" y="-4202113"/>
            <a:ext cx="1508125" cy="408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" name="淘宝网chenying0907出品 75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23285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" name="淘宝网chenying0907出品 76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3397" y="-6500813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" name="淘宝网chenying0907出品 77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1060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淘宝网chenying0907出品 78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8847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" name="淘宝网chenying0907出品 79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9185" y="-637857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" name="淘宝网chenying0907出品 80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7397" y="-5659438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" name="淘宝网chenying0907出品 81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2272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3" name="淘宝网chenying0907出品 82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422" y="-4903788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4" name="淘宝网chenying0907出品 83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247" y="-3990975"/>
            <a:ext cx="1831975" cy="387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5" name="淘宝网chenying0907出品 84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8785" y="-4202113"/>
            <a:ext cx="1508125" cy="408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" name="儿童歌曲 - 我是宝宝我是小树">
            <a:hlinkClick r:id="" action="ppaction://media"/>
          </p:cNvPr>
          <p:cNvPicPr>
            <a:picLocks noChangeAspect="1"/>
          </p:cNvPicPr>
          <p:nvPr>
            <a:audioFile r:link="rId9"/>
            <p:extLst>
              <p:ext uri="{DAA4B4D4-6D71-4841-9C94-3DE7FCFB9230}">
                <p14:media xmlns:p14="http://schemas.microsoft.com/office/powerpoint/2010/main" r:embed="rId10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609601" y="808265"/>
            <a:ext cx="609601" cy="60960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4000" advClick="0" advTm="18000">
        <p14:vortex dir="r"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86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" presetID="2" presetClass="entr" presetSubtype="4" fill="hold" nodeType="afterEffect" p14:presetBounceEnd="21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1000">
                                          <p:cBhvr additive="base">
                                            <p:cTn id="15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1000">
                                          <p:cBhvr additive="base">
                                            <p:cTn id="16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8" presetID="2" presetClass="entr" presetSubtype="4" fill="hold" nodeType="afterEffect" p14:presetBounceEnd="21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1000">
                                          <p:cBhvr additive="base">
                                            <p:cTn id="20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1000">
                                          <p:cBhvr additive="base">
                                            <p:cTn id="21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3" presetID="2" presetClass="entr" presetSubtype="4" fill="hold" nodeType="afterEffect" p14:presetBounceEnd="21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1000">
                                          <p:cBhvr additive="base">
                                            <p:cTn id="25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1000">
                                          <p:cBhvr additive="base">
                                            <p:cTn id="26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28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iterate type="lt">
                                        <p:tmAbs val="70"/>
                                      </p:iterate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3" presetClass="emph" presetSubtype="2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1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CC00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2" presetID="3" presetClass="emph" presetSubtype="2" fill="hold" grpId="2" nodeType="withEffect">
                                      <p:stCondLst>
                                        <p:cond delay="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3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4" presetID="3" presetClass="emph" presetSubtype="2" fill="hold" grpId="3" nodeType="withEffect">
                                      <p:stCondLst>
                                        <p:cond delay="15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5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3CC33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6" presetID="3" presetClass="emph" presetSubtype="2" fill="hold" grpId="4" nodeType="withEffect">
                                      <p:stCondLst>
                                        <p:cond delay="22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7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006699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8" presetID="3" presetClass="emph" presetSubtype="2" fill="hold" grpId="5" nodeType="withEffect">
                                      <p:stCondLst>
                                        <p:cond delay="30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9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9933F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40" presetID="3" presetClass="emph" presetSubtype="2" fill="hold" grpId="6" nodeType="withEffect">
                                      <p:stCondLst>
                                        <p:cond delay="3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41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2" fill="hold">
                                <p:stCondLst>
                                  <p:cond delay="11600"/>
                                </p:stCondLst>
                                <p:childTnLst>
                                  <p:par>
                                    <p:cTn id="43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0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1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2" presetClass="entr" presetSubtype="4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4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5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6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8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9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0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2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3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4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6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7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8" presetID="2" presetClass="entr" presetSubtype="4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0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1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2" presetID="2" presetClass="entr" presetSubtype="4" fill="hold" nodeType="withEffect">
                                      <p:stCondLst>
                                        <p:cond delay="48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4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5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6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8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9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0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4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6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7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8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0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1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2" presetID="2" presetClass="entr" presetSubtype="4" fill="hold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4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5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6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1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8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9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0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2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3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4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6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7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 showWhenStopped="0">
                    <p:cTn id="128" repeatCount="indefinite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6"/>
                    </p:tgtEl>
                  </p:cMediaNode>
                </p:audio>
              </p:childTnLst>
            </p:cTn>
          </p:par>
        </p:tnLst>
        <p:bldLst>
          <p:bldP spid="35" grpId="0"/>
          <p:bldP spid="35" grpId="1"/>
          <p:bldP spid="35" grpId="2"/>
          <p:bldP spid="35" grpId="3"/>
          <p:bldP spid="35" grpId="4"/>
          <p:bldP spid="35" grpId="5"/>
          <p:bldP spid="35" grpId="6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mediacall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" dur="1" fill="hold"/>
                                            <p:tgtEl>
                                              <p:spTgt spid="86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7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3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28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iterate type="lt">
                                        <p:tmAbs val="70"/>
                                      </p:iterate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3" presetClass="emph" presetSubtype="2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1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CC00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2" presetID="3" presetClass="emph" presetSubtype="2" fill="hold" grpId="2" nodeType="withEffect">
                                      <p:stCondLst>
                                        <p:cond delay="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3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4" presetID="3" presetClass="emph" presetSubtype="2" fill="hold" grpId="3" nodeType="withEffect">
                                      <p:stCondLst>
                                        <p:cond delay="15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5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3CC33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6" presetID="3" presetClass="emph" presetSubtype="2" fill="hold" grpId="4" nodeType="withEffect">
                                      <p:stCondLst>
                                        <p:cond delay="22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7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006699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8" presetID="3" presetClass="emph" presetSubtype="2" fill="hold" grpId="5" nodeType="withEffect">
                                      <p:stCondLst>
                                        <p:cond delay="30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9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9933F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40" presetID="3" presetClass="emph" presetSubtype="2" fill="hold" grpId="6" nodeType="withEffect">
                                      <p:stCondLst>
                                        <p:cond delay="3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41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2" fill="hold">
                                <p:stCondLst>
                                  <p:cond delay="11600"/>
                                </p:stCondLst>
                                <p:childTnLst>
                                  <p:par>
                                    <p:cTn id="43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4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6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7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8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0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1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2" presetClass="entr" presetSubtype="4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4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5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6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8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9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0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2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3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4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6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7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8" presetID="2" presetClass="entr" presetSubtype="4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0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1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2" presetID="2" presetClass="entr" presetSubtype="4" fill="hold" nodeType="withEffect">
                                      <p:stCondLst>
                                        <p:cond delay="4800"/>
                                      </p:stCondLst>
                                      <p:childTnLst>
                                        <p:set>
                                          <p:cBhvr>
                                            <p:cTn id="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4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5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6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8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9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0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2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3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4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6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7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8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0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1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2" presetID="2" presetClass="entr" presetSubtype="4" fill="hold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4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5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6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1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8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9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0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2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3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4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6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7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 numSld="999" showWhenStopped="0">
                    <p:cTn id="128" repeatCount="indefinite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86"/>
                    </p:tgtEl>
                  </p:cMediaNode>
                </p:audio>
              </p:childTnLst>
            </p:cTn>
          </p:par>
        </p:tnLst>
        <p:bldLst>
          <p:bldP spid="35" grpId="0"/>
          <p:bldP spid="35" grpId="1"/>
          <p:bldP spid="35" grpId="2"/>
          <p:bldP spid="35" grpId="3"/>
          <p:bldP spid="35" grpId="4"/>
          <p:bldP spid="35" grpId="5"/>
          <p:bldP spid="35" grpId="6"/>
        </p:bldLst>
      </p:timing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KSO_Img2"/>
          <p:cNvSpPr/>
          <p:nvPr/>
        </p:nvSpPr>
        <p:spPr>
          <a:xfrm>
            <a:off x="6412383" y="2689491"/>
            <a:ext cx="4195675" cy="4195675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9157" r="-19157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70" name="KSO_Img1"/>
          <p:cNvSpPr/>
          <p:nvPr/>
        </p:nvSpPr>
        <p:spPr>
          <a:xfrm>
            <a:off x="9280865" y="1566819"/>
            <a:ext cx="1633187" cy="1631371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7844" r="-32252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grpSp>
        <p:nvGrpSpPr>
          <p:cNvPr id="71" name="淘宝网Chenying0907出品 70"/>
          <p:cNvGrpSpPr/>
          <p:nvPr/>
        </p:nvGrpSpPr>
        <p:grpSpPr>
          <a:xfrm>
            <a:off x="623623" y="845760"/>
            <a:ext cx="4339631" cy="5989578"/>
            <a:chOff x="142876" y="184150"/>
            <a:chExt cx="4830806" cy="6667500"/>
          </a:xfrm>
        </p:grpSpPr>
        <p:sp>
          <p:nvSpPr>
            <p:cNvPr id="72" name="淘宝网Chenying0907出品 10"/>
            <p:cNvSpPr/>
            <p:nvPr/>
          </p:nvSpPr>
          <p:spPr bwMode="auto">
            <a:xfrm>
              <a:off x="1671638" y="2452688"/>
              <a:ext cx="185737" cy="4373563"/>
            </a:xfrm>
            <a:custGeom>
              <a:avLst/>
              <a:gdLst>
                <a:gd name="T0" fmla="*/ 27 w 106"/>
                <a:gd name="T1" fmla="*/ 12 h 2497"/>
                <a:gd name="T2" fmla="*/ 90 w 106"/>
                <a:gd name="T3" fmla="*/ 498 h 2497"/>
                <a:gd name="T4" fmla="*/ 40 w 106"/>
                <a:gd name="T5" fmla="*/ 811 h 2497"/>
                <a:gd name="T6" fmla="*/ 12 w 106"/>
                <a:gd name="T7" fmla="*/ 1499 h 2497"/>
                <a:gd name="T8" fmla="*/ 50 w 106"/>
                <a:gd name="T9" fmla="*/ 2426 h 2497"/>
                <a:gd name="T10" fmla="*/ 47 w 106"/>
                <a:gd name="T11" fmla="*/ 2493 h 2497"/>
                <a:gd name="T12" fmla="*/ 47 w 106"/>
                <a:gd name="T13" fmla="*/ 2496 h 2497"/>
                <a:gd name="T14" fmla="*/ 53 w 106"/>
                <a:gd name="T15" fmla="*/ 2496 h 2497"/>
                <a:gd name="T16" fmla="*/ 55 w 106"/>
                <a:gd name="T17" fmla="*/ 2491 h 2497"/>
                <a:gd name="T18" fmla="*/ 106 w 106"/>
                <a:gd name="T19" fmla="*/ 2085 h 2497"/>
                <a:gd name="T20" fmla="*/ 25 w 106"/>
                <a:gd name="T21" fmla="*/ 1282 h 2497"/>
                <a:gd name="T22" fmla="*/ 75 w 106"/>
                <a:gd name="T23" fmla="*/ 802 h 2497"/>
                <a:gd name="T24" fmla="*/ 97 w 106"/>
                <a:gd name="T25" fmla="*/ 143 h 2497"/>
                <a:gd name="T26" fmla="*/ 48 w 106"/>
                <a:gd name="T27" fmla="*/ 15 h 2497"/>
                <a:gd name="T28" fmla="*/ 32 w 106"/>
                <a:gd name="T29" fmla="*/ 0 h 2497"/>
                <a:gd name="T30" fmla="*/ 27 w 106"/>
                <a:gd name="T31" fmla="*/ 5 h 2497"/>
                <a:gd name="T32" fmla="*/ 27 w 106"/>
                <a:gd name="T33" fmla="*/ 12 h 2497"/>
                <a:gd name="T34" fmla="*/ 33 w 106"/>
                <a:gd name="T35" fmla="*/ 11 h 2497"/>
                <a:gd name="T36" fmla="*/ 33 w 106"/>
                <a:gd name="T37" fmla="*/ 8 h 2497"/>
                <a:gd name="T38" fmla="*/ 33 w 106"/>
                <a:gd name="T39" fmla="*/ 6 h 2497"/>
                <a:gd name="T40" fmla="*/ 33 w 106"/>
                <a:gd name="T41" fmla="*/ 6 h 2497"/>
                <a:gd name="T42" fmla="*/ 32 w 106"/>
                <a:gd name="T43" fmla="*/ 5 h 2497"/>
                <a:gd name="T44" fmla="*/ 33 w 106"/>
                <a:gd name="T45" fmla="*/ 6 h 2497"/>
                <a:gd name="T46" fmla="*/ 32 w 106"/>
                <a:gd name="T47" fmla="*/ 7 h 2497"/>
                <a:gd name="T48" fmla="*/ 32 w 106"/>
                <a:gd name="T49" fmla="*/ 7 h 2497"/>
                <a:gd name="T50" fmla="*/ 32 w 106"/>
                <a:gd name="T51" fmla="*/ 6 h 2497"/>
                <a:gd name="T52" fmla="*/ 35 w 106"/>
                <a:gd name="T53" fmla="*/ 10 h 2497"/>
                <a:gd name="T54" fmla="*/ 90 w 106"/>
                <a:gd name="T55" fmla="*/ 143 h 2497"/>
                <a:gd name="T56" fmla="*/ 68 w 106"/>
                <a:gd name="T57" fmla="*/ 802 h 2497"/>
                <a:gd name="T58" fmla="*/ 18 w 106"/>
                <a:gd name="T59" fmla="*/ 1282 h 2497"/>
                <a:gd name="T60" fmla="*/ 100 w 106"/>
                <a:gd name="T61" fmla="*/ 2085 h 2497"/>
                <a:gd name="T62" fmla="*/ 57 w 106"/>
                <a:gd name="T63" fmla="*/ 2459 h 2497"/>
                <a:gd name="T64" fmla="*/ 48 w 106"/>
                <a:gd name="T65" fmla="*/ 2491 h 2497"/>
                <a:gd name="T66" fmla="*/ 48 w 106"/>
                <a:gd name="T67" fmla="*/ 2492 h 2497"/>
                <a:gd name="T68" fmla="*/ 48 w 106"/>
                <a:gd name="T69" fmla="*/ 2492 h 2497"/>
                <a:gd name="T70" fmla="*/ 49 w 106"/>
                <a:gd name="T71" fmla="*/ 2493 h 2497"/>
                <a:gd name="T72" fmla="*/ 50 w 106"/>
                <a:gd name="T73" fmla="*/ 2494 h 2497"/>
                <a:gd name="T74" fmla="*/ 48 w 106"/>
                <a:gd name="T75" fmla="*/ 2492 h 2497"/>
                <a:gd name="T76" fmla="*/ 48 w 106"/>
                <a:gd name="T77" fmla="*/ 2491 h 2497"/>
                <a:gd name="T78" fmla="*/ 50 w 106"/>
                <a:gd name="T79" fmla="*/ 2491 h 2497"/>
                <a:gd name="T80" fmla="*/ 50 w 106"/>
                <a:gd name="T81" fmla="*/ 2494 h 2497"/>
                <a:gd name="T82" fmla="*/ 50 w 106"/>
                <a:gd name="T83" fmla="*/ 2494 h 2497"/>
                <a:gd name="T84" fmla="*/ 50 w 106"/>
                <a:gd name="T85" fmla="*/ 2491 h 2497"/>
                <a:gd name="T86" fmla="*/ 53 w 106"/>
                <a:gd name="T87" fmla="*/ 2492 h 2497"/>
                <a:gd name="T88" fmla="*/ 53 w 106"/>
                <a:gd name="T89" fmla="*/ 2493 h 2497"/>
                <a:gd name="T90" fmla="*/ 51 w 106"/>
                <a:gd name="T91" fmla="*/ 2494 h 2497"/>
                <a:gd name="T92" fmla="*/ 52 w 106"/>
                <a:gd name="T93" fmla="*/ 2493 h 2497"/>
                <a:gd name="T94" fmla="*/ 53 w 106"/>
                <a:gd name="T95" fmla="*/ 2493 h 2497"/>
                <a:gd name="T96" fmla="*/ 53 w 106"/>
                <a:gd name="T97" fmla="*/ 2493 h 2497"/>
                <a:gd name="T98" fmla="*/ 54 w 106"/>
                <a:gd name="T99" fmla="*/ 2490 h 2497"/>
                <a:gd name="T100" fmla="*/ 59 w 106"/>
                <a:gd name="T101" fmla="*/ 2295 h 2497"/>
                <a:gd name="T102" fmla="*/ 7 w 106"/>
                <a:gd name="T103" fmla="*/ 1266 h 2497"/>
                <a:gd name="T104" fmla="*/ 95 w 106"/>
                <a:gd name="T105" fmla="*/ 536 h 2497"/>
                <a:gd name="T106" fmla="*/ 33 w 106"/>
                <a:gd name="T107" fmla="*/ 11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6" h="2497">
                  <a:moveTo>
                    <a:pt x="30" y="11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8" y="17"/>
                    <a:pt x="29" y="26"/>
                  </a:cubicBezTo>
                  <a:cubicBezTo>
                    <a:pt x="42" y="92"/>
                    <a:pt x="90" y="362"/>
                    <a:pt x="90" y="498"/>
                  </a:cubicBezTo>
                  <a:cubicBezTo>
                    <a:pt x="90" y="512"/>
                    <a:pt x="90" y="524"/>
                    <a:pt x="89" y="535"/>
                  </a:cubicBezTo>
                  <a:cubicBezTo>
                    <a:pt x="83" y="589"/>
                    <a:pt x="61" y="685"/>
                    <a:pt x="40" y="811"/>
                  </a:cubicBezTo>
                  <a:cubicBezTo>
                    <a:pt x="20" y="937"/>
                    <a:pt x="0" y="1093"/>
                    <a:pt x="0" y="1266"/>
                  </a:cubicBezTo>
                  <a:cubicBezTo>
                    <a:pt x="0" y="1341"/>
                    <a:pt x="4" y="1419"/>
                    <a:pt x="12" y="1499"/>
                  </a:cubicBezTo>
                  <a:cubicBezTo>
                    <a:pt x="44" y="1791"/>
                    <a:pt x="52" y="2101"/>
                    <a:pt x="52" y="2295"/>
                  </a:cubicBezTo>
                  <a:cubicBezTo>
                    <a:pt x="52" y="2348"/>
                    <a:pt x="51" y="2393"/>
                    <a:pt x="50" y="2426"/>
                  </a:cubicBezTo>
                  <a:cubicBezTo>
                    <a:pt x="50" y="2459"/>
                    <a:pt x="48" y="2482"/>
                    <a:pt x="47" y="2489"/>
                  </a:cubicBezTo>
                  <a:cubicBezTo>
                    <a:pt x="47" y="2491"/>
                    <a:pt x="47" y="2492"/>
                    <a:pt x="47" y="2493"/>
                  </a:cubicBezTo>
                  <a:cubicBezTo>
                    <a:pt x="47" y="2495"/>
                    <a:pt x="47" y="2495"/>
                    <a:pt x="47" y="2495"/>
                  </a:cubicBezTo>
                  <a:cubicBezTo>
                    <a:pt x="47" y="2496"/>
                    <a:pt x="47" y="2496"/>
                    <a:pt x="47" y="2496"/>
                  </a:cubicBezTo>
                  <a:cubicBezTo>
                    <a:pt x="48" y="2496"/>
                    <a:pt x="49" y="2497"/>
                    <a:pt x="50" y="2497"/>
                  </a:cubicBezTo>
                  <a:cubicBezTo>
                    <a:pt x="52" y="2497"/>
                    <a:pt x="52" y="2497"/>
                    <a:pt x="53" y="2496"/>
                  </a:cubicBezTo>
                  <a:cubicBezTo>
                    <a:pt x="54" y="2495"/>
                    <a:pt x="54" y="2495"/>
                    <a:pt x="54" y="2495"/>
                  </a:cubicBezTo>
                  <a:cubicBezTo>
                    <a:pt x="54" y="2494"/>
                    <a:pt x="55" y="2493"/>
                    <a:pt x="55" y="2491"/>
                  </a:cubicBezTo>
                  <a:cubicBezTo>
                    <a:pt x="60" y="2475"/>
                    <a:pt x="73" y="2422"/>
                    <a:pt x="84" y="2348"/>
                  </a:cubicBezTo>
                  <a:cubicBezTo>
                    <a:pt x="96" y="2274"/>
                    <a:pt x="106" y="2180"/>
                    <a:pt x="106" y="2085"/>
                  </a:cubicBezTo>
                  <a:cubicBezTo>
                    <a:pt x="106" y="2033"/>
                    <a:pt x="103" y="1981"/>
                    <a:pt x="95" y="1931"/>
                  </a:cubicBezTo>
                  <a:cubicBezTo>
                    <a:pt x="62" y="1723"/>
                    <a:pt x="25" y="1448"/>
                    <a:pt x="25" y="1282"/>
                  </a:cubicBezTo>
                  <a:cubicBezTo>
                    <a:pt x="25" y="1239"/>
                    <a:pt x="27" y="1204"/>
                    <a:pt x="33" y="1178"/>
                  </a:cubicBezTo>
                  <a:cubicBezTo>
                    <a:pt x="43" y="1132"/>
                    <a:pt x="60" y="980"/>
                    <a:pt x="75" y="802"/>
                  </a:cubicBezTo>
                  <a:cubicBezTo>
                    <a:pt x="89" y="625"/>
                    <a:pt x="101" y="422"/>
                    <a:pt x="101" y="273"/>
                  </a:cubicBezTo>
                  <a:cubicBezTo>
                    <a:pt x="101" y="222"/>
                    <a:pt x="100" y="178"/>
                    <a:pt x="97" y="143"/>
                  </a:cubicBezTo>
                  <a:cubicBezTo>
                    <a:pt x="93" y="108"/>
                    <a:pt x="89" y="82"/>
                    <a:pt x="81" y="69"/>
                  </a:cubicBezTo>
                  <a:cubicBezTo>
                    <a:pt x="66" y="41"/>
                    <a:pt x="55" y="25"/>
                    <a:pt x="48" y="15"/>
                  </a:cubicBezTo>
                  <a:cubicBezTo>
                    <a:pt x="44" y="10"/>
                    <a:pt x="41" y="6"/>
                    <a:pt x="39" y="4"/>
                  </a:cubicBezTo>
                  <a:cubicBezTo>
                    <a:pt x="36" y="2"/>
                    <a:pt x="35" y="0"/>
                    <a:pt x="32" y="0"/>
                  </a:cubicBezTo>
                  <a:cubicBezTo>
                    <a:pt x="31" y="0"/>
                    <a:pt x="29" y="1"/>
                    <a:pt x="28" y="1"/>
                  </a:cubicBezTo>
                  <a:cubicBezTo>
                    <a:pt x="27" y="3"/>
                    <a:pt x="27" y="4"/>
                    <a:pt x="27" y="5"/>
                  </a:cubicBezTo>
                  <a:cubicBezTo>
                    <a:pt x="26" y="6"/>
                    <a:pt x="26" y="7"/>
                    <a:pt x="26" y="8"/>
                  </a:cubicBezTo>
                  <a:cubicBezTo>
                    <a:pt x="26" y="10"/>
                    <a:pt x="27" y="12"/>
                    <a:pt x="27" y="12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9"/>
                    <a:pt x="33" y="8"/>
                  </a:cubicBezTo>
                  <a:cubicBezTo>
                    <a:pt x="33" y="7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3" y="7"/>
                    <a:pt x="35" y="10"/>
                  </a:cubicBezTo>
                  <a:cubicBezTo>
                    <a:pt x="42" y="16"/>
                    <a:pt x="54" y="33"/>
                    <a:pt x="75" y="72"/>
                  </a:cubicBezTo>
                  <a:cubicBezTo>
                    <a:pt x="82" y="83"/>
                    <a:pt x="87" y="109"/>
                    <a:pt x="90" y="143"/>
                  </a:cubicBezTo>
                  <a:cubicBezTo>
                    <a:pt x="93" y="178"/>
                    <a:pt x="95" y="222"/>
                    <a:pt x="95" y="273"/>
                  </a:cubicBezTo>
                  <a:cubicBezTo>
                    <a:pt x="95" y="422"/>
                    <a:pt x="83" y="625"/>
                    <a:pt x="68" y="802"/>
                  </a:cubicBezTo>
                  <a:cubicBezTo>
                    <a:pt x="54" y="979"/>
                    <a:pt x="37" y="1131"/>
                    <a:pt x="26" y="1177"/>
                  </a:cubicBezTo>
                  <a:cubicBezTo>
                    <a:pt x="21" y="1203"/>
                    <a:pt x="18" y="1239"/>
                    <a:pt x="18" y="1282"/>
                  </a:cubicBezTo>
                  <a:cubicBezTo>
                    <a:pt x="18" y="1448"/>
                    <a:pt x="56" y="1723"/>
                    <a:pt x="89" y="1932"/>
                  </a:cubicBezTo>
                  <a:cubicBezTo>
                    <a:pt x="97" y="1981"/>
                    <a:pt x="100" y="2033"/>
                    <a:pt x="100" y="2085"/>
                  </a:cubicBezTo>
                  <a:cubicBezTo>
                    <a:pt x="100" y="2188"/>
                    <a:pt x="87" y="2290"/>
                    <a:pt x="74" y="2367"/>
                  </a:cubicBezTo>
                  <a:cubicBezTo>
                    <a:pt x="68" y="2405"/>
                    <a:pt x="62" y="2436"/>
                    <a:pt x="57" y="2459"/>
                  </a:cubicBezTo>
                  <a:cubicBezTo>
                    <a:pt x="54" y="2470"/>
                    <a:pt x="52" y="2478"/>
                    <a:pt x="50" y="2484"/>
                  </a:cubicBezTo>
                  <a:cubicBezTo>
                    <a:pt x="49" y="2487"/>
                    <a:pt x="49" y="2489"/>
                    <a:pt x="48" y="2491"/>
                  </a:cubicBezTo>
                  <a:cubicBezTo>
                    <a:pt x="48" y="2492"/>
                    <a:pt x="48" y="2492"/>
                    <a:pt x="48" y="2492"/>
                  </a:cubicBezTo>
                  <a:cubicBezTo>
                    <a:pt x="48" y="2492"/>
                    <a:pt x="48" y="2492"/>
                    <a:pt x="48" y="2492"/>
                  </a:cubicBezTo>
                  <a:cubicBezTo>
                    <a:pt x="49" y="2493"/>
                    <a:pt x="49" y="2493"/>
                    <a:pt x="49" y="2493"/>
                  </a:cubicBezTo>
                  <a:cubicBezTo>
                    <a:pt x="48" y="2492"/>
                    <a:pt x="48" y="2492"/>
                    <a:pt x="48" y="2492"/>
                  </a:cubicBezTo>
                  <a:cubicBezTo>
                    <a:pt x="48" y="2492"/>
                    <a:pt x="48" y="2492"/>
                    <a:pt x="48" y="2492"/>
                  </a:cubicBezTo>
                  <a:cubicBezTo>
                    <a:pt x="49" y="2493"/>
                    <a:pt x="49" y="2493"/>
                    <a:pt x="49" y="2493"/>
                  </a:cubicBezTo>
                  <a:cubicBezTo>
                    <a:pt x="48" y="2492"/>
                    <a:pt x="48" y="2492"/>
                    <a:pt x="48" y="2492"/>
                  </a:cubicBezTo>
                  <a:cubicBezTo>
                    <a:pt x="50" y="2494"/>
                    <a:pt x="50" y="2494"/>
                    <a:pt x="50" y="2494"/>
                  </a:cubicBezTo>
                  <a:cubicBezTo>
                    <a:pt x="48" y="2491"/>
                    <a:pt x="48" y="2491"/>
                    <a:pt x="48" y="2491"/>
                  </a:cubicBezTo>
                  <a:cubicBezTo>
                    <a:pt x="48" y="2492"/>
                    <a:pt x="48" y="2492"/>
                    <a:pt x="48" y="2492"/>
                  </a:cubicBezTo>
                  <a:cubicBezTo>
                    <a:pt x="50" y="2494"/>
                    <a:pt x="50" y="2494"/>
                    <a:pt x="50" y="2494"/>
                  </a:cubicBezTo>
                  <a:cubicBezTo>
                    <a:pt x="48" y="2491"/>
                    <a:pt x="48" y="2491"/>
                    <a:pt x="48" y="2491"/>
                  </a:cubicBezTo>
                  <a:cubicBezTo>
                    <a:pt x="50" y="2494"/>
                    <a:pt x="50" y="2494"/>
                    <a:pt x="50" y="2494"/>
                  </a:cubicBezTo>
                  <a:cubicBezTo>
                    <a:pt x="50" y="2491"/>
                    <a:pt x="50" y="2491"/>
                    <a:pt x="50" y="2491"/>
                  </a:cubicBezTo>
                  <a:cubicBezTo>
                    <a:pt x="49" y="2491"/>
                    <a:pt x="49" y="2491"/>
                    <a:pt x="48" y="2491"/>
                  </a:cubicBezTo>
                  <a:cubicBezTo>
                    <a:pt x="50" y="2494"/>
                    <a:pt x="50" y="2494"/>
                    <a:pt x="50" y="2494"/>
                  </a:cubicBezTo>
                  <a:cubicBezTo>
                    <a:pt x="50" y="2491"/>
                    <a:pt x="50" y="2491"/>
                    <a:pt x="50" y="2491"/>
                  </a:cubicBezTo>
                  <a:cubicBezTo>
                    <a:pt x="50" y="2494"/>
                    <a:pt x="50" y="2494"/>
                    <a:pt x="50" y="2494"/>
                  </a:cubicBezTo>
                  <a:cubicBezTo>
                    <a:pt x="53" y="2492"/>
                    <a:pt x="53" y="2492"/>
                    <a:pt x="53" y="2492"/>
                  </a:cubicBezTo>
                  <a:cubicBezTo>
                    <a:pt x="53" y="2492"/>
                    <a:pt x="52" y="2491"/>
                    <a:pt x="50" y="2491"/>
                  </a:cubicBezTo>
                  <a:cubicBezTo>
                    <a:pt x="50" y="2494"/>
                    <a:pt x="50" y="2494"/>
                    <a:pt x="50" y="2494"/>
                  </a:cubicBezTo>
                  <a:cubicBezTo>
                    <a:pt x="53" y="2492"/>
                    <a:pt x="53" y="2492"/>
                    <a:pt x="53" y="2492"/>
                  </a:cubicBezTo>
                  <a:cubicBezTo>
                    <a:pt x="51" y="2494"/>
                    <a:pt x="51" y="2494"/>
                    <a:pt x="51" y="2494"/>
                  </a:cubicBezTo>
                  <a:cubicBezTo>
                    <a:pt x="53" y="2493"/>
                    <a:pt x="53" y="2493"/>
                    <a:pt x="53" y="2493"/>
                  </a:cubicBezTo>
                  <a:cubicBezTo>
                    <a:pt x="53" y="2493"/>
                    <a:pt x="53" y="2493"/>
                    <a:pt x="53" y="2492"/>
                  </a:cubicBezTo>
                  <a:cubicBezTo>
                    <a:pt x="51" y="2494"/>
                    <a:pt x="51" y="2494"/>
                    <a:pt x="51" y="2494"/>
                  </a:cubicBezTo>
                  <a:cubicBezTo>
                    <a:pt x="53" y="2493"/>
                    <a:pt x="53" y="2493"/>
                    <a:pt x="53" y="2493"/>
                  </a:cubicBezTo>
                  <a:cubicBezTo>
                    <a:pt x="52" y="2493"/>
                    <a:pt x="52" y="2493"/>
                    <a:pt x="52" y="2493"/>
                  </a:cubicBezTo>
                  <a:cubicBezTo>
                    <a:pt x="53" y="2493"/>
                    <a:pt x="53" y="2493"/>
                    <a:pt x="53" y="2493"/>
                  </a:cubicBezTo>
                  <a:cubicBezTo>
                    <a:pt x="53" y="2493"/>
                    <a:pt x="53" y="2493"/>
                    <a:pt x="53" y="2493"/>
                  </a:cubicBezTo>
                  <a:cubicBezTo>
                    <a:pt x="52" y="2493"/>
                    <a:pt x="52" y="2493"/>
                    <a:pt x="52" y="2493"/>
                  </a:cubicBezTo>
                  <a:cubicBezTo>
                    <a:pt x="53" y="2493"/>
                    <a:pt x="53" y="2493"/>
                    <a:pt x="53" y="2493"/>
                  </a:cubicBezTo>
                  <a:cubicBezTo>
                    <a:pt x="53" y="2493"/>
                    <a:pt x="53" y="2493"/>
                    <a:pt x="53" y="2493"/>
                  </a:cubicBezTo>
                  <a:cubicBezTo>
                    <a:pt x="53" y="2493"/>
                    <a:pt x="54" y="2492"/>
                    <a:pt x="54" y="2490"/>
                  </a:cubicBezTo>
                  <a:cubicBezTo>
                    <a:pt x="55" y="2482"/>
                    <a:pt x="56" y="2460"/>
                    <a:pt x="57" y="2426"/>
                  </a:cubicBezTo>
                  <a:cubicBezTo>
                    <a:pt x="58" y="2393"/>
                    <a:pt x="59" y="2348"/>
                    <a:pt x="59" y="2295"/>
                  </a:cubicBezTo>
                  <a:cubicBezTo>
                    <a:pt x="59" y="2100"/>
                    <a:pt x="51" y="1791"/>
                    <a:pt x="19" y="1499"/>
                  </a:cubicBezTo>
                  <a:cubicBezTo>
                    <a:pt x="11" y="1418"/>
                    <a:pt x="7" y="1341"/>
                    <a:pt x="7" y="1266"/>
                  </a:cubicBezTo>
                  <a:cubicBezTo>
                    <a:pt x="7" y="1093"/>
                    <a:pt x="26" y="937"/>
                    <a:pt x="47" y="812"/>
                  </a:cubicBezTo>
                  <a:cubicBezTo>
                    <a:pt x="68" y="686"/>
                    <a:pt x="90" y="590"/>
                    <a:pt x="95" y="536"/>
                  </a:cubicBezTo>
                  <a:cubicBezTo>
                    <a:pt x="97" y="525"/>
                    <a:pt x="97" y="512"/>
                    <a:pt x="97" y="498"/>
                  </a:cubicBezTo>
                  <a:cubicBezTo>
                    <a:pt x="97" y="341"/>
                    <a:pt x="33" y="11"/>
                    <a:pt x="33" y="11"/>
                  </a:cubicBezTo>
                  <a:cubicBezTo>
                    <a:pt x="30" y="11"/>
                    <a:pt x="30" y="11"/>
                    <a:pt x="30" y="11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3" name="淘宝网Chenying0907出品 11"/>
            <p:cNvSpPr/>
            <p:nvPr/>
          </p:nvSpPr>
          <p:spPr bwMode="auto">
            <a:xfrm>
              <a:off x="2951163" y="3284538"/>
              <a:ext cx="404812" cy="3533775"/>
            </a:xfrm>
            <a:custGeom>
              <a:avLst/>
              <a:gdLst>
                <a:gd name="T0" fmla="*/ 163 w 231"/>
                <a:gd name="T1" fmla="*/ 3 h 2017"/>
                <a:gd name="T2" fmla="*/ 3 w 231"/>
                <a:gd name="T3" fmla="*/ 600 h 2017"/>
                <a:gd name="T4" fmla="*/ 184 w 231"/>
                <a:gd name="T5" fmla="*/ 1634 h 2017"/>
                <a:gd name="T6" fmla="*/ 125 w 231"/>
                <a:gd name="T7" fmla="*/ 1950 h 2017"/>
                <a:gd name="T8" fmla="*/ 76 w 231"/>
                <a:gd name="T9" fmla="*/ 1990 h 2017"/>
                <a:gd name="T10" fmla="*/ 76 w 231"/>
                <a:gd name="T11" fmla="*/ 1990 h 2017"/>
                <a:gd name="T12" fmla="*/ 76 w 231"/>
                <a:gd name="T13" fmla="*/ 1990 h 2017"/>
                <a:gd name="T14" fmla="*/ 73 w 231"/>
                <a:gd name="T15" fmla="*/ 1991 h 2017"/>
                <a:gd name="T16" fmla="*/ 51 w 231"/>
                <a:gd name="T17" fmla="*/ 2004 h 2017"/>
                <a:gd name="T18" fmla="*/ 32 w 231"/>
                <a:gd name="T19" fmla="*/ 2010 h 2017"/>
                <a:gd name="T20" fmla="*/ 37 w 231"/>
                <a:gd name="T21" fmla="*/ 1992 h 2017"/>
                <a:gd name="T22" fmla="*/ 170 w 231"/>
                <a:gd name="T23" fmla="*/ 1846 h 2017"/>
                <a:gd name="T24" fmla="*/ 169 w 231"/>
                <a:gd name="T25" fmla="*/ 1262 h 2017"/>
                <a:gd name="T26" fmla="*/ 44 w 231"/>
                <a:gd name="T27" fmla="*/ 540 h 2017"/>
                <a:gd name="T28" fmla="*/ 102 w 231"/>
                <a:gd name="T29" fmla="*/ 188 h 2017"/>
                <a:gd name="T30" fmla="*/ 152 w 231"/>
                <a:gd name="T31" fmla="*/ 23 h 2017"/>
                <a:gd name="T32" fmla="*/ 166 w 231"/>
                <a:gd name="T33" fmla="*/ 8 h 2017"/>
                <a:gd name="T34" fmla="*/ 163 w 231"/>
                <a:gd name="T35" fmla="*/ 3 h 2017"/>
                <a:gd name="T36" fmla="*/ 165 w 231"/>
                <a:gd name="T37" fmla="*/ 1 h 2017"/>
                <a:gd name="T38" fmla="*/ 139 w 231"/>
                <a:gd name="T39" fmla="*/ 34 h 2017"/>
                <a:gd name="T40" fmla="*/ 44 w 231"/>
                <a:gd name="T41" fmla="*/ 447 h 2017"/>
                <a:gd name="T42" fmla="*/ 79 w 231"/>
                <a:gd name="T43" fmla="*/ 864 h 2017"/>
                <a:gd name="T44" fmla="*/ 224 w 231"/>
                <a:gd name="T45" fmla="*/ 1687 h 2017"/>
                <a:gd name="T46" fmla="*/ 52 w 231"/>
                <a:gd name="T47" fmla="*/ 1957 h 2017"/>
                <a:gd name="T48" fmla="*/ 25 w 231"/>
                <a:gd name="T49" fmla="*/ 2008 h 2017"/>
                <a:gd name="T50" fmla="*/ 34 w 231"/>
                <a:gd name="T51" fmla="*/ 2017 h 2017"/>
                <a:gd name="T52" fmla="*/ 77 w 231"/>
                <a:gd name="T53" fmla="*/ 1996 h 2017"/>
                <a:gd name="T54" fmla="*/ 75 w 231"/>
                <a:gd name="T55" fmla="*/ 1997 h 2017"/>
                <a:gd name="T56" fmla="*/ 131 w 231"/>
                <a:gd name="T57" fmla="*/ 1953 h 2017"/>
                <a:gd name="T58" fmla="*/ 190 w 231"/>
                <a:gd name="T59" fmla="*/ 1634 h 2017"/>
                <a:gd name="T60" fmla="*/ 9 w 231"/>
                <a:gd name="T61" fmla="*/ 600 h 2017"/>
                <a:gd name="T62" fmla="*/ 88 w 231"/>
                <a:gd name="T63" fmla="*/ 176 h 2017"/>
                <a:gd name="T64" fmla="*/ 161 w 231"/>
                <a:gd name="T65" fmla="*/ 18 h 2017"/>
                <a:gd name="T66" fmla="*/ 172 w 231"/>
                <a:gd name="T67" fmla="*/ 0 h 2017"/>
                <a:gd name="T68" fmla="*/ 165 w 231"/>
                <a:gd name="T69" fmla="*/ 4 h 2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1" h="2017">
                  <a:moveTo>
                    <a:pt x="165" y="4"/>
                  </a:moveTo>
                  <a:cubicBezTo>
                    <a:pt x="163" y="3"/>
                    <a:pt x="163" y="3"/>
                    <a:pt x="163" y="3"/>
                  </a:cubicBezTo>
                  <a:cubicBezTo>
                    <a:pt x="162" y="3"/>
                    <a:pt x="0" y="279"/>
                    <a:pt x="0" y="542"/>
                  </a:cubicBezTo>
                  <a:cubicBezTo>
                    <a:pt x="0" y="562"/>
                    <a:pt x="1" y="581"/>
                    <a:pt x="3" y="600"/>
                  </a:cubicBezTo>
                  <a:cubicBezTo>
                    <a:pt x="16" y="734"/>
                    <a:pt x="61" y="911"/>
                    <a:pt x="103" y="1096"/>
                  </a:cubicBezTo>
                  <a:cubicBezTo>
                    <a:pt x="145" y="1281"/>
                    <a:pt x="184" y="1473"/>
                    <a:pt x="184" y="1634"/>
                  </a:cubicBezTo>
                  <a:cubicBezTo>
                    <a:pt x="184" y="1647"/>
                    <a:pt x="183" y="1661"/>
                    <a:pt x="183" y="1673"/>
                  </a:cubicBezTo>
                  <a:cubicBezTo>
                    <a:pt x="176" y="1831"/>
                    <a:pt x="150" y="1910"/>
                    <a:pt x="125" y="1950"/>
                  </a:cubicBezTo>
                  <a:cubicBezTo>
                    <a:pt x="101" y="1990"/>
                    <a:pt x="78" y="1990"/>
                    <a:pt x="76" y="1990"/>
                  </a:cubicBezTo>
                  <a:cubicBezTo>
                    <a:pt x="76" y="1990"/>
                    <a:pt x="76" y="1990"/>
                    <a:pt x="76" y="1990"/>
                  </a:cubicBezTo>
                  <a:cubicBezTo>
                    <a:pt x="76" y="1991"/>
                    <a:pt x="76" y="1991"/>
                    <a:pt x="76" y="1991"/>
                  </a:cubicBezTo>
                  <a:cubicBezTo>
                    <a:pt x="76" y="1990"/>
                    <a:pt x="76" y="1990"/>
                    <a:pt x="76" y="1990"/>
                  </a:cubicBezTo>
                  <a:cubicBezTo>
                    <a:pt x="76" y="1991"/>
                    <a:pt x="76" y="1991"/>
                    <a:pt x="76" y="1991"/>
                  </a:cubicBezTo>
                  <a:cubicBezTo>
                    <a:pt x="76" y="1990"/>
                    <a:pt x="76" y="1990"/>
                    <a:pt x="76" y="1990"/>
                  </a:cubicBezTo>
                  <a:cubicBezTo>
                    <a:pt x="74" y="1990"/>
                    <a:pt x="74" y="1990"/>
                    <a:pt x="74" y="1990"/>
                  </a:cubicBezTo>
                  <a:cubicBezTo>
                    <a:pt x="73" y="1991"/>
                    <a:pt x="73" y="1991"/>
                    <a:pt x="73" y="1991"/>
                  </a:cubicBezTo>
                  <a:cubicBezTo>
                    <a:pt x="73" y="1991"/>
                    <a:pt x="72" y="1992"/>
                    <a:pt x="69" y="1994"/>
                  </a:cubicBezTo>
                  <a:cubicBezTo>
                    <a:pt x="65" y="1997"/>
                    <a:pt x="58" y="2001"/>
                    <a:pt x="51" y="2004"/>
                  </a:cubicBezTo>
                  <a:cubicBezTo>
                    <a:pt x="45" y="2008"/>
                    <a:pt x="38" y="2010"/>
                    <a:pt x="34" y="2010"/>
                  </a:cubicBezTo>
                  <a:cubicBezTo>
                    <a:pt x="33" y="2010"/>
                    <a:pt x="32" y="2010"/>
                    <a:pt x="32" y="2010"/>
                  </a:cubicBezTo>
                  <a:cubicBezTo>
                    <a:pt x="32" y="2009"/>
                    <a:pt x="32" y="2009"/>
                    <a:pt x="32" y="2008"/>
                  </a:cubicBezTo>
                  <a:cubicBezTo>
                    <a:pt x="32" y="2005"/>
                    <a:pt x="33" y="2000"/>
                    <a:pt x="37" y="1992"/>
                  </a:cubicBezTo>
                  <a:cubicBezTo>
                    <a:pt x="41" y="1985"/>
                    <a:pt x="48" y="1974"/>
                    <a:pt x="57" y="1961"/>
                  </a:cubicBezTo>
                  <a:cubicBezTo>
                    <a:pt x="92" y="1913"/>
                    <a:pt x="135" y="1883"/>
                    <a:pt x="170" y="1846"/>
                  </a:cubicBezTo>
                  <a:cubicBezTo>
                    <a:pt x="205" y="1809"/>
                    <a:pt x="231" y="1764"/>
                    <a:pt x="231" y="1687"/>
                  </a:cubicBezTo>
                  <a:cubicBezTo>
                    <a:pt x="231" y="1611"/>
                    <a:pt x="202" y="1434"/>
                    <a:pt x="169" y="1262"/>
                  </a:cubicBezTo>
                  <a:cubicBezTo>
                    <a:pt x="136" y="1089"/>
                    <a:pt x="99" y="921"/>
                    <a:pt x="86" y="862"/>
                  </a:cubicBezTo>
                  <a:cubicBezTo>
                    <a:pt x="65" y="774"/>
                    <a:pt x="44" y="645"/>
                    <a:pt x="44" y="540"/>
                  </a:cubicBezTo>
                  <a:cubicBezTo>
                    <a:pt x="44" y="506"/>
                    <a:pt x="46" y="475"/>
                    <a:pt x="51" y="448"/>
                  </a:cubicBezTo>
                  <a:cubicBezTo>
                    <a:pt x="61" y="393"/>
                    <a:pt x="80" y="284"/>
                    <a:pt x="102" y="188"/>
                  </a:cubicBezTo>
                  <a:cubicBezTo>
                    <a:pt x="113" y="140"/>
                    <a:pt x="124" y="95"/>
                    <a:pt x="136" y="62"/>
                  </a:cubicBezTo>
                  <a:cubicBezTo>
                    <a:pt x="141" y="46"/>
                    <a:pt x="147" y="32"/>
                    <a:pt x="152" y="23"/>
                  </a:cubicBezTo>
                  <a:cubicBezTo>
                    <a:pt x="155" y="18"/>
                    <a:pt x="158" y="14"/>
                    <a:pt x="160" y="12"/>
                  </a:cubicBezTo>
                  <a:cubicBezTo>
                    <a:pt x="162" y="9"/>
                    <a:pt x="164" y="8"/>
                    <a:pt x="166" y="8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3" y="3"/>
                    <a:pt x="163" y="3"/>
                    <a:pt x="163" y="3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61" y="2"/>
                    <a:pt x="158" y="4"/>
                    <a:pt x="155" y="7"/>
                  </a:cubicBezTo>
                  <a:cubicBezTo>
                    <a:pt x="149" y="13"/>
                    <a:pt x="144" y="22"/>
                    <a:pt x="139" y="34"/>
                  </a:cubicBezTo>
                  <a:cubicBezTo>
                    <a:pt x="120" y="78"/>
                    <a:pt x="101" y="158"/>
                    <a:pt x="84" y="239"/>
                  </a:cubicBezTo>
                  <a:cubicBezTo>
                    <a:pt x="67" y="320"/>
                    <a:pt x="53" y="402"/>
                    <a:pt x="44" y="447"/>
                  </a:cubicBezTo>
                  <a:cubicBezTo>
                    <a:pt x="39" y="474"/>
                    <a:pt x="37" y="506"/>
                    <a:pt x="37" y="540"/>
                  </a:cubicBezTo>
                  <a:cubicBezTo>
                    <a:pt x="37" y="646"/>
                    <a:pt x="58" y="775"/>
                    <a:pt x="79" y="864"/>
                  </a:cubicBezTo>
                  <a:cubicBezTo>
                    <a:pt x="93" y="923"/>
                    <a:pt x="129" y="1091"/>
                    <a:pt x="162" y="1263"/>
                  </a:cubicBezTo>
                  <a:cubicBezTo>
                    <a:pt x="195" y="1435"/>
                    <a:pt x="224" y="1612"/>
                    <a:pt x="224" y="1687"/>
                  </a:cubicBezTo>
                  <a:cubicBezTo>
                    <a:pt x="224" y="1763"/>
                    <a:pt x="199" y="1805"/>
                    <a:pt x="165" y="1842"/>
                  </a:cubicBezTo>
                  <a:cubicBezTo>
                    <a:pt x="130" y="1878"/>
                    <a:pt x="87" y="1908"/>
                    <a:pt x="52" y="1957"/>
                  </a:cubicBezTo>
                  <a:cubicBezTo>
                    <a:pt x="42" y="1971"/>
                    <a:pt x="36" y="1981"/>
                    <a:pt x="31" y="1989"/>
                  </a:cubicBezTo>
                  <a:cubicBezTo>
                    <a:pt x="27" y="1997"/>
                    <a:pt x="25" y="2003"/>
                    <a:pt x="25" y="2008"/>
                  </a:cubicBezTo>
                  <a:cubicBezTo>
                    <a:pt x="25" y="2010"/>
                    <a:pt x="26" y="2013"/>
                    <a:pt x="28" y="2015"/>
                  </a:cubicBezTo>
                  <a:cubicBezTo>
                    <a:pt x="30" y="2016"/>
                    <a:pt x="32" y="2017"/>
                    <a:pt x="34" y="2017"/>
                  </a:cubicBezTo>
                  <a:cubicBezTo>
                    <a:pt x="38" y="2017"/>
                    <a:pt x="43" y="2015"/>
                    <a:pt x="47" y="2013"/>
                  </a:cubicBezTo>
                  <a:cubicBezTo>
                    <a:pt x="61" y="2008"/>
                    <a:pt x="77" y="1996"/>
                    <a:pt x="77" y="1996"/>
                  </a:cubicBezTo>
                  <a:cubicBezTo>
                    <a:pt x="75" y="1994"/>
                    <a:pt x="75" y="1994"/>
                    <a:pt x="75" y="1994"/>
                  </a:cubicBezTo>
                  <a:cubicBezTo>
                    <a:pt x="75" y="1997"/>
                    <a:pt x="75" y="1997"/>
                    <a:pt x="75" y="1997"/>
                  </a:cubicBezTo>
                  <a:cubicBezTo>
                    <a:pt x="76" y="1997"/>
                    <a:pt x="76" y="1997"/>
                    <a:pt x="76" y="1997"/>
                  </a:cubicBezTo>
                  <a:cubicBezTo>
                    <a:pt x="80" y="1997"/>
                    <a:pt x="105" y="1995"/>
                    <a:pt x="131" y="1953"/>
                  </a:cubicBezTo>
                  <a:cubicBezTo>
                    <a:pt x="157" y="1912"/>
                    <a:pt x="183" y="1831"/>
                    <a:pt x="190" y="1674"/>
                  </a:cubicBezTo>
                  <a:cubicBezTo>
                    <a:pt x="190" y="1661"/>
                    <a:pt x="190" y="1647"/>
                    <a:pt x="190" y="1634"/>
                  </a:cubicBezTo>
                  <a:cubicBezTo>
                    <a:pt x="190" y="1472"/>
                    <a:pt x="152" y="1280"/>
                    <a:pt x="110" y="1095"/>
                  </a:cubicBezTo>
                  <a:cubicBezTo>
                    <a:pt x="68" y="910"/>
                    <a:pt x="23" y="732"/>
                    <a:pt x="9" y="600"/>
                  </a:cubicBezTo>
                  <a:cubicBezTo>
                    <a:pt x="8" y="581"/>
                    <a:pt x="7" y="562"/>
                    <a:pt x="7" y="542"/>
                  </a:cubicBezTo>
                  <a:cubicBezTo>
                    <a:pt x="7" y="412"/>
                    <a:pt x="47" y="278"/>
                    <a:pt x="88" y="176"/>
                  </a:cubicBezTo>
                  <a:cubicBezTo>
                    <a:pt x="108" y="126"/>
                    <a:pt x="128" y="83"/>
                    <a:pt x="143" y="53"/>
                  </a:cubicBezTo>
                  <a:cubicBezTo>
                    <a:pt x="151" y="38"/>
                    <a:pt x="157" y="26"/>
                    <a:pt x="161" y="18"/>
                  </a:cubicBezTo>
                  <a:cubicBezTo>
                    <a:pt x="166" y="10"/>
                    <a:pt x="168" y="6"/>
                    <a:pt x="168" y="6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65" y="4"/>
                    <a:pt x="165" y="4"/>
                    <a:pt x="165" y="4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4" name="淘宝网Chenying0907出品 12"/>
            <p:cNvSpPr/>
            <p:nvPr/>
          </p:nvSpPr>
          <p:spPr bwMode="auto">
            <a:xfrm>
              <a:off x="2478088" y="1323975"/>
              <a:ext cx="469900" cy="5467350"/>
            </a:xfrm>
            <a:custGeom>
              <a:avLst/>
              <a:gdLst>
                <a:gd name="T0" fmla="*/ 253 w 268"/>
                <a:gd name="T1" fmla="*/ 61 h 3121"/>
                <a:gd name="T2" fmla="*/ 65 w 268"/>
                <a:gd name="T3" fmla="*/ 910 h 3121"/>
                <a:gd name="T4" fmla="*/ 245 w 268"/>
                <a:gd name="T5" fmla="*/ 2397 h 3121"/>
                <a:gd name="T6" fmla="*/ 118 w 268"/>
                <a:gd name="T7" fmla="*/ 3078 h 3121"/>
                <a:gd name="T8" fmla="*/ 124 w 268"/>
                <a:gd name="T9" fmla="*/ 3116 h 3121"/>
                <a:gd name="T10" fmla="*/ 130 w 268"/>
                <a:gd name="T11" fmla="*/ 3121 h 3121"/>
                <a:gd name="T12" fmla="*/ 140 w 268"/>
                <a:gd name="T13" fmla="*/ 3109 h 3121"/>
                <a:gd name="T14" fmla="*/ 210 w 268"/>
                <a:gd name="T15" fmla="*/ 2543 h 3121"/>
                <a:gd name="T16" fmla="*/ 217 w 268"/>
                <a:gd name="T17" fmla="*/ 1552 h 3121"/>
                <a:gd name="T18" fmla="*/ 7 w 268"/>
                <a:gd name="T19" fmla="*/ 630 h 3121"/>
                <a:gd name="T20" fmla="*/ 151 w 268"/>
                <a:gd name="T21" fmla="*/ 144 h 3121"/>
                <a:gd name="T22" fmla="*/ 234 w 268"/>
                <a:gd name="T23" fmla="*/ 17 h 3121"/>
                <a:gd name="T24" fmla="*/ 249 w 268"/>
                <a:gd name="T25" fmla="*/ 7 h 3121"/>
                <a:gd name="T26" fmla="*/ 252 w 268"/>
                <a:gd name="T27" fmla="*/ 10 h 3121"/>
                <a:gd name="T28" fmla="*/ 257 w 268"/>
                <a:gd name="T29" fmla="*/ 57 h 3121"/>
                <a:gd name="T30" fmla="*/ 254 w 268"/>
                <a:gd name="T31" fmla="*/ 61 h 3121"/>
                <a:gd name="T32" fmla="*/ 254 w 268"/>
                <a:gd name="T33" fmla="*/ 61 h 3121"/>
                <a:gd name="T34" fmla="*/ 254 w 268"/>
                <a:gd name="T35" fmla="*/ 61 h 3121"/>
                <a:gd name="T36" fmla="*/ 253 w 268"/>
                <a:gd name="T37" fmla="*/ 61 h 3121"/>
                <a:gd name="T38" fmla="*/ 255 w 268"/>
                <a:gd name="T39" fmla="*/ 64 h 3121"/>
                <a:gd name="T40" fmla="*/ 268 w 268"/>
                <a:gd name="T41" fmla="*/ 41 h 3121"/>
                <a:gd name="T42" fmla="*/ 255 w 268"/>
                <a:gd name="T43" fmla="*/ 2 h 3121"/>
                <a:gd name="T44" fmla="*/ 240 w 268"/>
                <a:gd name="T45" fmla="*/ 4 h 3121"/>
                <a:gd name="T46" fmla="*/ 122 w 268"/>
                <a:gd name="T47" fmla="*/ 184 h 3121"/>
                <a:gd name="T48" fmla="*/ 0 w 268"/>
                <a:gd name="T49" fmla="*/ 630 h 3121"/>
                <a:gd name="T50" fmla="*/ 211 w 268"/>
                <a:gd name="T51" fmla="*/ 1553 h 3121"/>
                <a:gd name="T52" fmla="*/ 203 w 268"/>
                <a:gd name="T53" fmla="*/ 2543 h 3121"/>
                <a:gd name="T54" fmla="*/ 147 w 268"/>
                <a:gd name="T55" fmla="*/ 3053 h 3121"/>
                <a:gd name="T56" fmla="*/ 131 w 268"/>
                <a:gd name="T57" fmla="*/ 3111 h 3121"/>
                <a:gd name="T58" fmla="*/ 129 w 268"/>
                <a:gd name="T59" fmla="*/ 3114 h 3121"/>
                <a:gd name="T60" fmla="*/ 130 w 268"/>
                <a:gd name="T61" fmla="*/ 3114 h 3121"/>
                <a:gd name="T62" fmla="*/ 130 w 268"/>
                <a:gd name="T63" fmla="*/ 3115 h 3121"/>
                <a:gd name="T64" fmla="*/ 130 w 268"/>
                <a:gd name="T65" fmla="*/ 3115 h 3121"/>
                <a:gd name="T66" fmla="*/ 130 w 268"/>
                <a:gd name="T67" fmla="*/ 3114 h 3121"/>
                <a:gd name="T68" fmla="*/ 130 w 268"/>
                <a:gd name="T69" fmla="*/ 3114 h 3121"/>
                <a:gd name="T70" fmla="*/ 131 w 268"/>
                <a:gd name="T71" fmla="*/ 3114 h 3121"/>
                <a:gd name="T72" fmla="*/ 130 w 268"/>
                <a:gd name="T73" fmla="*/ 3114 h 3121"/>
                <a:gd name="T74" fmla="*/ 129 w 268"/>
                <a:gd name="T75" fmla="*/ 3112 h 3121"/>
                <a:gd name="T76" fmla="*/ 125 w 268"/>
                <a:gd name="T77" fmla="*/ 3078 h 3121"/>
                <a:gd name="T78" fmla="*/ 252 w 268"/>
                <a:gd name="T79" fmla="*/ 2398 h 3121"/>
                <a:gd name="T80" fmla="*/ 72 w 268"/>
                <a:gd name="T81" fmla="*/ 908 h 3121"/>
                <a:gd name="T82" fmla="*/ 146 w 268"/>
                <a:gd name="T83" fmla="*/ 223 h 3121"/>
                <a:gd name="T84" fmla="*/ 248 w 268"/>
                <a:gd name="T85" fmla="*/ 76 h 3121"/>
                <a:gd name="T86" fmla="*/ 258 w 268"/>
                <a:gd name="T87" fmla="*/ 66 h 3121"/>
                <a:gd name="T88" fmla="*/ 257 w 268"/>
                <a:gd name="T89" fmla="*/ 66 h 3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8" h="3121">
                  <a:moveTo>
                    <a:pt x="255" y="64"/>
                  </a:moveTo>
                  <a:cubicBezTo>
                    <a:pt x="253" y="61"/>
                    <a:pt x="253" y="61"/>
                    <a:pt x="253" y="61"/>
                  </a:cubicBezTo>
                  <a:cubicBezTo>
                    <a:pt x="253" y="62"/>
                    <a:pt x="28" y="286"/>
                    <a:pt x="28" y="651"/>
                  </a:cubicBezTo>
                  <a:cubicBezTo>
                    <a:pt x="28" y="731"/>
                    <a:pt x="39" y="817"/>
                    <a:pt x="65" y="910"/>
                  </a:cubicBezTo>
                  <a:cubicBezTo>
                    <a:pt x="186" y="1334"/>
                    <a:pt x="254" y="1888"/>
                    <a:pt x="254" y="2222"/>
                  </a:cubicBezTo>
                  <a:cubicBezTo>
                    <a:pt x="254" y="2291"/>
                    <a:pt x="251" y="2350"/>
                    <a:pt x="245" y="2397"/>
                  </a:cubicBezTo>
                  <a:cubicBezTo>
                    <a:pt x="229" y="2524"/>
                    <a:pt x="198" y="2664"/>
                    <a:pt x="170" y="2787"/>
                  </a:cubicBezTo>
                  <a:cubicBezTo>
                    <a:pt x="142" y="2911"/>
                    <a:pt x="118" y="3017"/>
                    <a:pt x="118" y="3078"/>
                  </a:cubicBezTo>
                  <a:cubicBezTo>
                    <a:pt x="118" y="3089"/>
                    <a:pt x="119" y="3098"/>
                    <a:pt x="121" y="3106"/>
                  </a:cubicBezTo>
                  <a:cubicBezTo>
                    <a:pt x="121" y="3111"/>
                    <a:pt x="122" y="3114"/>
                    <a:pt x="124" y="3116"/>
                  </a:cubicBezTo>
                  <a:cubicBezTo>
                    <a:pt x="124" y="3117"/>
                    <a:pt x="125" y="3118"/>
                    <a:pt x="126" y="3119"/>
                  </a:cubicBezTo>
                  <a:cubicBezTo>
                    <a:pt x="127" y="3120"/>
                    <a:pt x="128" y="3121"/>
                    <a:pt x="130" y="3121"/>
                  </a:cubicBezTo>
                  <a:cubicBezTo>
                    <a:pt x="132" y="3121"/>
                    <a:pt x="133" y="3120"/>
                    <a:pt x="134" y="3119"/>
                  </a:cubicBezTo>
                  <a:cubicBezTo>
                    <a:pt x="137" y="3116"/>
                    <a:pt x="138" y="3113"/>
                    <a:pt x="140" y="3109"/>
                  </a:cubicBezTo>
                  <a:cubicBezTo>
                    <a:pt x="146" y="3093"/>
                    <a:pt x="152" y="3061"/>
                    <a:pt x="159" y="3018"/>
                  </a:cubicBezTo>
                  <a:cubicBezTo>
                    <a:pt x="180" y="2889"/>
                    <a:pt x="202" y="2668"/>
                    <a:pt x="210" y="2543"/>
                  </a:cubicBezTo>
                  <a:cubicBezTo>
                    <a:pt x="219" y="2415"/>
                    <a:pt x="231" y="2118"/>
                    <a:pt x="231" y="1875"/>
                  </a:cubicBezTo>
                  <a:cubicBezTo>
                    <a:pt x="231" y="1738"/>
                    <a:pt x="227" y="1617"/>
                    <a:pt x="217" y="1552"/>
                  </a:cubicBezTo>
                  <a:cubicBezTo>
                    <a:pt x="189" y="1372"/>
                    <a:pt x="106" y="1191"/>
                    <a:pt x="58" y="1046"/>
                  </a:cubicBezTo>
                  <a:cubicBezTo>
                    <a:pt x="28" y="958"/>
                    <a:pt x="6" y="785"/>
                    <a:pt x="7" y="630"/>
                  </a:cubicBezTo>
                  <a:cubicBezTo>
                    <a:pt x="6" y="531"/>
                    <a:pt x="15" y="439"/>
                    <a:pt x="37" y="383"/>
                  </a:cubicBezTo>
                  <a:cubicBezTo>
                    <a:pt x="63" y="316"/>
                    <a:pt x="108" y="222"/>
                    <a:pt x="151" y="144"/>
                  </a:cubicBezTo>
                  <a:cubicBezTo>
                    <a:pt x="172" y="105"/>
                    <a:pt x="193" y="71"/>
                    <a:pt x="211" y="46"/>
                  </a:cubicBezTo>
                  <a:cubicBezTo>
                    <a:pt x="220" y="34"/>
                    <a:pt x="228" y="24"/>
                    <a:pt x="234" y="17"/>
                  </a:cubicBezTo>
                  <a:cubicBezTo>
                    <a:pt x="238" y="14"/>
                    <a:pt x="241" y="11"/>
                    <a:pt x="243" y="10"/>
                  </a:cubicBezTo>
                  <a:cubicBezTo>
                    <a:pt x="246" y="8"/>
                    <a:pt x="248" y="7"/>
                    <a:pt x="249" y="7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1" y="8"/>
                    <a:pt x="252" y="9"/>
                    <a:pt x="252" y="10"/>
                  </a:cubicBezTo>
                  <a:cubicBezTo>
                    <a:pt x="259" y="23"/>
                    <a:pt x="261" y="33"/>
                    <a:pt x="261" y="41"/>
                  </a:cubicBezTo>
                  <a:cubicBezTo>
                    <a:pt x="261" y="49"/>
                    <a:pt x="259" y="54"/>
                    <a:pt x="257" y="57"/>
                  </a:cubicBezTo>
                  <a:cubicBezTo>
                    <a:pt x="256" y="58"/>
                    <a:pt x="255" y="59"/>
                    <a:pt x="254" y="60"/>
                  </a:cubicBezTo>
                  <a:cubicBezTo>
                    <a:pt x="254" y="61"/>
                    <a:pt x="254" y="61"/>
                    <a:pt x="254" y="61"/>
                  </a:cubicBezTo>
                  <a:cubicBezTo>
                    <a:pt x="253" y="61"/>
                    <a:pt x="253" y="61"/>
                    <a:pt x="253" y="61"/>
                  </a:cubicBezTo>
                  <a:cubicBezTo>
                    <a:pt x="254" y="61"/>
                    <a:pt x="254" y="61"/>
                    <a:pt x="254" y="61"/>
                  </a:cubicBezTo>
                  <a:cubicBezTo>
                    <a:pt x="253" y="61"/>
                    <a:pt x="253" y="61"/>
                    <a:pt x="253" y="61"/>
                  </a:cubicBezTo>
                  <a:cubicBezTo>
                    <a:pt x="254" y="61"/>
                    <a:pt x="254" y="61"/>
                    <a:pt x="254" y="61"/>
                  </a:cubicBezTo>
                  <a:cubicBezTo>
                    <a:pt x="253" y="61"/>
                    <a:pt x="253" y="61"/>
                    <a:pt x="253" y="61"/>
                  </a:cubicBezTo>
                  <a:cubicBezTo>
                    <a:pt x="253" y="61"/>
                    <a:pt x="253" y="61"/>
                    <a:pt x="253" y="61"/>
                  </a:cubicBezTo>
                  <a:cubicBezTo>
                    <a:pt x="253" y="61"/>
                    <a:pt x="253" y="61"/>
                    <a:pt x="253" y="61"/>
                  </a:cubicBezTo>
                  <a:cubicBezTo>
                    <a:pt x="255" y="64"/>
                    <a:pt x="255" y="64"/>
                    <a:pt x="255" y="64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8" y="66"/>
                    <a:pt x="268" y="59"/>
                    <a:pt x="268" y="41"/>
                  </a:cubicBezTo>
                  <a:cubicBezTo>
                    <a:pt x="268" y="32"/>
                    <a:pt x="265" y="21"/>
                    <a:pt x="258" y="7"/>
                  </a:cubicBezTo>
                  <a:cubicBezTo>
                    <a:pt x="257" y="5"/>
                    <a:pt x="256" y="3"/>
                    <a:pt x="255" y="2"/>
                  </a:cubicBezTo>
                  <a:cubicBezTo>
                    <a:pt x="253" y="1"/>
                    <a:pt x="251" y="0"/>
                    <a:pt x="249" y="1"/>
                  </a:cubicBezTo>
                  <a:cubicBezTo>
                    <a:pt x="246" y="1"/>
                    <a:pt x="243" y="2"/>
                    <a:pt x="240" y="4"/>
                  </a:cubicBezTo>
                  <a:cubicBezTo>
                    <a:pt x="234" y="8"/>
                    <a:pt x="227" y="14"/>
                    <a:pt x="220" y="23"/>
                  </a:cubicBezTo>
                  <a:cubicBezTo>
                    <a:pt x="194" y="55"/>
                    <a:pt x="157" y="116"/>
                    <a:pt x="122" y="184"/>
                  </a:cubicBezTo>
                  <a:cubicBezTo>
                    <a:pt x="86" y="252"/>
                    <a:pt x="52" y="325"/>
                    <a:pt x="31" y="381"/>
                  </a:cubicBezTo>
                  <a:cubicBezTo>
                    <a:pt x="9" y="439"/>
                    <a:pt x="0" y="530"/>
                    <a:pt x="0" y="630"/>
                  </a:cubicBezTo>
                  <a:cubicBezTo>
                    <a:pt x="0" y="785"/>
                    <a:pt x="22" y="959"/>
                    <a:pt x="51" y="1048"/>
                  </a:cubicBezTo>
                  <a:cubicBezTo>
                    <a:pt x="100" y="1194"/>
                    <a:pt x="183" y="1374"/>
                    <a:pt x="211" y="1553"/>
                  </a:cubicBezTo>
                  <a:cubicBezTo>
                    <a:pt x="220" y="1618"/>
                    <a:pt x="224" y="1738"/>
                    <a:pt x="224" y="1875"/>
                  </a:cubicBezTo>
                  <a:cubicBezTo>
                    <a:pt x="224" y="2118"/>
                    <a:pt x="212" y="2415"/>
                    <a:pt x="203" y="2543"/>
                  </a:cubicBezTo>
                  <a:cubicBezTo>
                    <a:pt x="197" y="2634"/>
                    <a:pt x="184" y="2778"/>
                    <a:pt x="169" y="2899"/>
                  </a:cubicBezTo>
                  <a:cubicBezTo>
                    <a:pt x="162" y="2959"/>
                    <a:pt x="154" y="3013"/>
                    <a:pt x="147" y="3053"/>
                  </a:cubicBezTo>
                  <a:cubicBezTo>
                    <a:pt x="143" y="3072"/>
                    <a:pt x="139" y="3088"/>
                    <a:pt x="136" y="3099"/>
                  </a:cubicBezTo>
                  <a:cubicBezTo>
                    <a:pt x="134" y="3105"/>
                    <a:pt x="133" y="3109"/>
                    <a:pt x="131" y="3111"/>
                  </a:cubicBezTo>
                  <a:cubicBezTo>
                    <a:pt x="131" y="3113"/>
                    <a:pt x="130" y="3113"/>
                    <a:pt x="130" y="3114"/>
                  </a:cubicBezTo>
                  <a:cubicBezTo>
                    <a:pt x="129" y="3114"/>
                    <a:pt x="129" y="3114"/>
                    <a:pt x="129" y="3114"/>
                  </a:cubicBezTo>
                  <a:cubicBezTo>
                    <a:pt x="130" y="3115"/>
                    <a:pt x="130" y="3115"/>
                    <a:pt x="130" y="3115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29" y="3114"/>
                    <a:pt x="129" y="3114"/>
                    <a:pt x="129" y="3114"/>
                  </a:cubicBezTo>
                  <a:cubicBezTo>
                    <a:pt x="130" y="3115"/>
                    <a:pt x="130" y="3115"/>
                    <a:pt x="130" y="3115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30" y="3115"/>
                    <a:pt x="130" y="3115"/>
                    <a:pt x="130" y="3115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30" y="3115"/>
                    <a:pt x="130" y="3115"/>
                    <a:pt x="130" y="3115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31" y="3114"/>
                    <a:pt x="131" y="3114"/>
                    <a:pt x="131" y="3114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30" y="3114"/>
                    <a:pt x="130" y="3114"/>
                    <a:pt x="130" y="3114"/>
                  </a:cubicBezTo>
                  <a:cubicBezTo>
                    <a:pt x="131" y="3114"/>
                    <a:pt x="131" y="3114"/>
                    <a:pt x="131" y="3114"/>
                  </a:cubicBezTo>
                  <a:cubicBezTo>
                    <a:pt x="130" y="3114"/>
                    <a:pt x="130" y="3113"/>
                    <a:pt x="129" y="3112"/>
                  </a:cubicBezTo>
                  <a:cubicBezTo>
                    <a:pt x="128" y="3110"/>
                    <a:pt x="128" y="3108"/>
                    <a:pt x="127" y="3105"/>
                  </a:cubicBezTo>
                  <a:cubicBezTo>
                    <a:pt x="125" y="3098"/>
                    <a:pt x="125" y="3088"/>
                    <a:pt x="125" y="3078"/>
                  </a:cubicBezTo>
                  <a:cubicBezTo>
                    <a:pt x="125" y="3019"/>
                    <a:pt x="148" y="2912"/>
                    <a:pt x="176" y="2789"/>
                  </a:cubicBezTo>
                  <a:cubicBezTo>
                    <a:pt x="204" y="2665"/>
                    <a:pt x="236" y="2525"/>
                    <a:pt x="252" y="2398"/>
                  </a:cubicBezTo>
                  <a:cubicBezTo>
                    <a:pt x="258" y="2351"/>
                    <a:pt x="261" y="2291"/>
                    <a:pt x="261" y="2222"/>
                  </a:cubicBezTo>
                  <a:cubicBezTo>
                    <a:pt x="261" y="1887"/>
                    <a:pt x="192" y="1333"/>
                    <a:pt x="72" y="908"/>
                  </a:cubicBezTo>
                  <a:cubicBezTo>
                    <a:pt x="46" y="816"/>
                    <a:pt x="35" y="730"/>
                    <a:pt x="35" y="651"/>
                  </a:cubicBezTo>
                  <a:cubicBezTo>
                    <a:pt x="35" y="470"/>
                    <a:pt x="91" y="324"/>
                    <a:pt x="146" y="223"/>
                  </a:cubicBezTo>
                  <a:cubicBezTo>
                    <a:pt x="174" y="172"/>
                    <a:pt x="202" y="133"/>
                    <a:pt x="223" y="106"/>
                  </a:cubicBezTo>
                  <a:cubicBezTo>
                    <a:pt x="233" y="93"/>
                    <a:pt x="242" y="83"/>
                    <a:pt x="248" y="76"/>
                  </a:cubicBezTo>
                  <a:cubicBezTo>
                    <a:pt x="251" y="73"/>
                    <a:pt x="254" y="70"/>
                    <a:pt x="255" y="69"/>
                  </a:cubicBezTo>
                  <a:cubicBezTo>
                    <a:pt x="257" y="67"/>
                    <a:pt x="258" y="66"/>
                    <a:pt x="258" y="66"/>
                  </a:cubicBezTo>
                  <a:cubicBezTo>
                    <a:pt x="255" y="64"/>
                    <a:pt x="255" y="64"/>
                    <a:pt x="255" y="64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5" y="64"/>
                    <a:pt x="255" y="64"/>
                    <a:pt x="255" y="64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5" name="淘宝网Chenying0907出品 13"/>
            <p:cNvSpPr/>
            <p:nvPr/>
          </p:nvSpPr>
          <p:spPr bwMode="auto">
            <a:xfrm>
              <a:off x="3038475" y="4240213"/>
              <a:ext cx="577850" cy="582613"/>
            </a:xfrm>
            <a:custGeom>
              <a:avLst/>
              <a:gdLst>
                <a:gd name="T0" fmla="*/ 207 w 330"/>
                <a:gd name="T1" fmla="*/ 15 h 332"/>
                <a:gd name="T2" fmla="*/ 69 w 330"/>
                <a:gd name="T3" fmla="*/ 129 h 332"/>
                <a:gd name="T4" fmla="*/ 63 w 330"/>
                <a:gd name="T5" fmla="*/ 325 h 332"/>
                <a:gd name="T6" fmla="*/ 317 w 330"/>
                <a:gd name="T7" fmla="*/ 158 h 332"/>
                <a:gd name="T8" fmla="*/ 207 w 330"/>
                <a:gd name="T9" fmla="*/ 15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332">
                  <a:moveTo>
                    <a:pt x="207" y="15"/>
                  </a:moveTo>
                  <a:cubicBezTo>
                    <a:pt x="159" y="0"/>
                    <a:pt x="55" y="36"/>
                    <a:pt x="69" y="129"/>
                  </a:cubicBezTo>
                  <a:cubicBezTo>
                    <a:pt x="83" y="221"/>
                    <a:pt x="0" y="332"/>
                    <a:pt x="63" y="325"/>
                  </a:cubicBezTo>
                  <a:cubicBezTo>
                    <a:pt x="119" y="318"/>
                    <a:pt x="304" y="217"/>
                    <a:pt x="317" y="158"/>
                  </a:cubicBezTo>
                  <a:cubicBezTo>
                    <a:pt x="330" y="99"/>
                    <a:pt x="286" y="40"/>
                    <a:pt x="207" y="15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6" name="淘宝网Chenying0907出品 14"/>
            <p:cNvSpPr/>
            <p:nvPr/>
          </p:nvSpPr>
          <p:spPr bwMode="auto">
            <a:xfrm>
              <a:off x="869950" y="3495675"/>
              <a:ext cx="871537" cy="927100"/>
            </a:xfrm>
            <a:custGeom>
              <a:avLst/>
              <a:gdLst>
                <a:gd name="T0" fmla="*/ 197 w 497"/>
                <a:gd name="T1" fmla="*/ 21 h 529"/>
                <a:gd name="T2" fmla="*/ 404 w 497"/>
                <a:gd name="T3" fmla="*/ 208 h 529"/>
                <a:gd name="T4" fmla="*/ 400 w 497"/>
                <a:gd name="T5" fmla="*/ 514 h 529"/>
                <a:gd name="T6" fmla="*/ 15 w 497"/>
                <a:gd name="T7" fmla="*/ 235 h 529"/>
                <a:gd name="T8" fmla="*/ 197 w 497"/>
                <a:gd name="T9" fmla="*/ 21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529">
                  <a:moveTo>
                    <a:pt x="197" y="21"/>
                  </a:moveTo>
                  <a:cubicBezTo>
                    <a:pt x="274" y="0"/>
                    <a:pt x="433" y="65"/>
                    <a:pt x="404" y="208"/>
                  </a:cubicBezTo>
                  <a:cubicBezTo>
                    <a:pt x="375" y="351"/>
                    <a:pt x="497" y="529"/>
                    <a:pt x="400" y="514"/>
                  </a:cubicBezTo>
                  <a:cubicBezTo>
                    <a:pt x="312" y="499"/>
                    <a:pt x="31" y="327"/>
                    <a:pt x="15" y="235"/>
                  </a:cubicBezTo>
                  <a:cubicBezTo>
                    <a:pt x="0" y="143"/>
                    <a:pt x="72" y="54"/>
                    <a:pt x="197" y="2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7" name="淘宝网Chenying0907出品 76"/>
            <p:cNvSpPr/>
            <p:nvPr/>
          </p:nvSpPr>
          <p:spPr bwMode="auto">
            <a:xfrm>
              <a:off x="1223947" y="3370185"/>
              <a:ext cx="3219470" cy="3481465"/>
            </a:xfrm>
            <a:custGeom>
              <a:avLst/>
              <a:gdLst>
                <a:gd name="connsiteX0" fmla="*/ 18270 w 3219470"/>
                <a:gd name="connsiteY0" fmla="*/ 3446540 h 3481465"/>
                <a:gd name="connsiteX1" fmla="*/ 36310 w 3219470"/>
                <a:gd name="connsiteY1" fmla="*/ 3464003 h 3481465"/>
                <a:gd name="connsiteX2" fmla="*/ 18270 w 3219470"/>
                <a:gd name="connsiteY2" fmla="*/ 3481465 h 3481465"/>
                <a:gd name="connsiteX3" fmla="*/ 231 w 3219470"/>
                <a:gd name="connsiteY3" fmla="*/ 3464003 h 3481465"/>
                <a:gd name="connsiteX4" fmla="*/ 18270 w 3219470"/>
                <a:gd name="connsiteY4" fmla="*/ 3446540 h 3481465"/>
                <a:gd name="connsiteX5" fmla="*/ 21559 w 3219470"/>
                <a:gd name="connsiteY5" fmla="*/ 3370492 h 3481465"/>
                <a:gd name="connsiteX6" fmla="*/ 39702 w 3219470"/>
                <a:gd name="connsiteY6" fmla="*/ 3387879 h 3481465"/>
                <a:gd name="connsiteX7" fmla="*/ 19745 w 3219470"/>
                <a:gd name="connsiteY7" fmla="*/ 3405266 h 3481465"/>
                <a:gd name="connsiteX8" fmla="*/ 3416 w 3219470"/>
                <a:gd name="connsiteY8" fmla="*/ 3386140 h 3481465"/>
                <a:gd name="connsiteX9" fmla="*/ 21559 w 3219470"/>
                <a:gd name="connsiteY9" fmla="*/ 3370492 h 3481465"/>
                <a:gd name="connsiteX10" fmla="*/ 32053 w 3219470"/>
                <a:gd name="connsiteY10" fmla="*/ 3294285 h 3481465"/>
                <a:gd name="connsiteX11" fmla="*/ 47640 w 3219470"/>
                <a:gd name="connsiteY11" fmla="*/ 3315067 h 3481465"/>
                <a:gd name="connsiteX12" fmla="*/ 26858 w 3219470"/>
                <a:gd name="connsiteY12" fmla="*/ 3328921 h 3481465"/>
                <a:gd name="connsiteX13" fmla="*/ 11272 w 3219470"/>
                <a:gd name="connsiteY13" fmla="*/ 3309871 h 3481465"/>
                <a:gd name="connsiteX14" fmla="*/ 32053 w 3219470"/>
                <a:gd name="connsiteY14" fmla="*/ 3294285 h 3481465"/>
                <a:gd name="connsiteX15" fmla="*/ 44809 w 3219470"/>
                <a:gd name="connsiteY15" fmla="*/ 3218157 h 3481465"/>
                <a:gd name="connsiteX16" fmla="*/ 58613 w 3219470"/>
                <a:gd name="connsiteY16" fmla="*/ 3239805 h 3481465"/>
                <a:gd name="connsiteX17" fmla="*/ 37907 w 3219470"/>
                <a:gd name="connsiteY17" fmla="*/ 3254237 h 3481465"/>
                <a:gd name="connsiteX18" fmla="*/ 24103 w 3219470"/>
                <a:gd name="connsiteY18" fmla="*/ 3232589 h 3481465"/>
                <a:gd name="connsiteX19" fmla="*/ 44809 w 3219470"/>
                <a:gd name="connsiteY19" fmla="*/ 3218157 h 3481465"/>
                <a:gd name="connsiteX20" fmla="*/ 65447 w 3219470"/>
                <a:gd name="connsiteY20" fmla="*/ 3137411 h 3481465"/>
                <a:gd name="connsiteX21" fmla="*/ 77526 w 3219470"/>
                <a:gd name="connsiteY21" fmla="*/ 3159059 h 3481465"/>
                <a:gd name="connsiteX22" fmla="*/ 56820 w 3219470"/>
                <a:gd name="connsiteY22" fmla="*/ 3171687 h 3481465"/>
                <a:gd name="connsiteX23" fmla="*/ 43015 w 3219470"/>
                <a:gd name="connsiteY23" fmla="*/ 3148235 h 3481465"/>
                <a:gd name="connsiteX24" fmla="*/ 65447 w 3219470"/>
                <a:gd name="connsiteY24" fmla="*/ 3137411 h 3481465"/>
                <a:gd name="connsiteX25" fmla="*/ 78337 w 3219470"/>
                <a:gd name="connsiteY25" fmla="*/ 3065612 h 3481465"/>
                <a:gd name="connsiteX26" fmla="*/ 92021 w 3219470"/>
                <a:gd name="connsiteY26" fmla="*/ 3065829 h 3481465"/>
                <a:gd name="connsiteX27" fmla="*/ 102788 w 3219470"/>
                <a:gd name="connsiteY27" fmla="*/ 3088343 h 3481465"/>
                <a:gd name="connsiteX28" fmla="*/ 79458 w 3219470"/>
                <a:gd name="connsiteY28" fmla="*/ 3097002 h 3481465"/>
                <a:gd name="connsiteX29" fmla="*/ 68691 w 3219470"/>
                <a:gd name="connsiteY29" fmla="*/ 3074488 h 3481465"/>
                <a:gd name="connsiteX30" fmla="*/ 78337 w 3219470"/>
                <a:gd name="connsiteY30" fmla="*/ 3065612 h 3481465"/>
                <a:gd name="connsiteX31" fmla="*/ 111173 w 3219470"/>
                <a:gd name="connsiteY31" fmla="*/ 2995113 h 3481465"/>
                <a:gd name="connsiteX32" fmla="*/ 124501 w 3219470"/>
                <a:gd name="connsiteY32" fmla="*/ 2995979 h 3481465"/>
                <a:gd name="connsiteX33" fmla="*/ 133100 w 3219470"/>
                <a:gd name="connsiteY33" fmla="*/ 3020224 h 3481465"/>
                <a:gd name="connsiteX34" fmla="*/ 109023 w 3219470"/>
                <a:gd name="connsiteY34" fmla="*/ 3027152 h 3481465"/>
                <a:gd name="connsiteX35" fmla="*/ 100424 w 3219470"/>
                <a:gd name="connsiteY35" fmla="*/ 3004638 h 3481465"/>
                <a:gd name="connsiteX36" fmla="*/ 111173 w 3219470"/>
                <a:gd name="connsiteY36" fmla="*/ 2995113 h 3481465"/>
                <a:gd name="connsiteX37" fmla="*/ 149859 w 3219470"/>
                <a:gd name="connsiteY37" fmla="*/ 2927704 h 3481465"/>
                <a:gd name="connsiteX38" fmla="*/ 163923 w 3219470"/>
                <a:gd name="connsiteY38" fmla="*/ 2931156 h 3481465"/>
                <a:gd name="connsiteX39" fmla="*/ 169281 w 3219470"/>
                <a:gd name="connsiteY39" fmla="*/ 2953588 h 3481465"/>
                <a:gd name="connsiteX40" fmla="*/ 144278 w 3219470"/>
                <a:gd name="connsiteY40" fmla="*/ 2958765 h 3481465"/>
                <a:gd name="connsiteX41" fmla="*/ 137135 w 3219470"/>
                <a:gd name="connsiteY41" fmla="*/ 2934607 h 3481465"/>
                <a:gd name="connsiteX42" fmla="*/ 149859 w 3219470"/>
                <a:gd name="connsiteY42" fmla="*/ 2927704 h 3481465"/>
                <a:gd name="connsiteX43" fmla="*/ 198461 w 3219470"/>
                <a:gd name="connsiteY43" fmla="*/ 2857716 h 3481465"/>
                <a:gd name="connsiteX44" fmla="*/ 212049 w 3219470"/>
                <a:gd name="connsiteY44" fmla="*/ 2861167 h 3481465"/>
                <a:gd name="connsiteX45" fmla="*/ 215500 w 3219470"/>
                <a:gd name="connsiteY45" fmla="*/ 2885325 h 3481465"/>
                <a:gd name="connsiteX46" fmla="*/ 191343 w 3219470"/>
                <a:gd name="connsiteY46" fmla="*/ 2888776 h 3481465"/>
                <a:gd name="connsiteX47" fmla="*/ 186167 w 3219470"/>
                <a:gd name="connsiteY47" fmla="*/ 2864618 h 3481465"/>
                <a:gd name="connsiteX48" fmla="*/ 198461 w 3219470"/>
                <a:gd name="connsiteY48" fmla="*/ 2857716 h 3481465"/>
                <a:gd name="connsiteX49" fmla="*/ 249183 w 3219470"/>
                <a:gd name="connsiteY49" fmla="*/ 2797684 h 3481465"/>
                <a:gd name="connsiteX50" fmla="*/ 261261 w 3219470"/>
                <a:gd name="connsiteY50" fmla="*/ 2802844 h 3481465"/>
                <a:gd name="connsiteX51" fmla="*/ 262987 w 3219470"/>
                <a:gd name="connsiteY51" fmla="*/ 2829762 h 3481465"/>
                <a:gd name="connsiteX52" fmla="*/ 238830 w 3219470"/>
                <a:gd name="connsiteY52" fmla="*/ 2829762 h 3481465"/>
                <a:gd name="connsiteX53" fmla="*/ 237104 w 3219470"/>
                <a:gd name="connsiteY53" fmla="*/ 2804638 h 3481465"/>
                <a:gd name="connsiteX54" fmla="*/ 249183 w 3219470"/>
                <a:gd name="connsiteY54" fmla="*/ 2797684 h 3481465"/>
                <a:gd name="connsiteX55" fmla="*/ 304020 w 3219470"/>
                <a:gd name="connsiteY55" fmla="*/ 2743709 h 3481465"/>
                <a:gd name="connsiteX56" fmla="*/ 316648 w 3219470"/>
                <a:gd name="connsiteY56" fmla="*/ 2750663 h 3481465"/>
                <a:gd name="connsiteX57" fmla="*/ 316648 w 3219470"/>
                <a:gd name="connsiteY57" fmla="*/ 2775787 h 3481465"/>
                <a:gd name="connsiteX58" fmla="*/ 291393 w 3219470"/>
                <a:gd name="connsiteY58" fmla="*/ 2775787 h 3481465"/>
                <a:gd name="connsiteX59" fmla="*/ 291393 w 3219470"/>
                <a:gd name="connsiteY59" fmla="*/ 2748869 h 3481465"/>
                <a:gd name="connsiteX60" fmla="*/ 304020 w 3219470"/>
                <a:gd name="connsiteY60" fmla="*/ 2743709 h 3481465"/>
                <a:gd name="connsiteX61" fmla="*/ 362680 w 3219470"/>
                <a:gd name="connsiteY61" fmla="*/ 2692685 h 3481465"/>
                <a:gd name="connsiteX62" fmla="*/ 374112 w 3219470"/>
                <a:gd name="connsiteY62" fmla="*/ 2699863 h 3481465"/>
                <a:gd name="connsiteX63" fmla="*/ 372387 w 3219470"/>
                <a:gd name="connsiteY63" fmla="*/ 2724987 h 3481465"/>
                <a:gd name="connsiteX64" fmla="*/ 348229 w 3219470"/>
                <a:gd name="connsiteY64" fmla="*/ 2723192 h 3481465"/>
                <a:gd name="connsiteX65" fmla="*/ 349954 w 3219470"/>
                <a:gd name="connsiteY65" fmla="*/ 2696274 h 3481465"/>
                <a:gd name="connsiteX66" fmla="*/ 362680 w 3219470"/>
                <a:gd name="connsiteY66" fmla="*/ 2692685 h 3481465"/>
                <a:gd name="connsiteX67" fmla="*/ 428829 w 3219470"/>
                <a:gd name="connsiteY67" fmla="*/ 2639719 h 3481465"/>
                <a:gd name="connsiteX68" fmla="*/ 440718 w 3219470"/>
                <a:gd name="connsiteY68" fmla="*/ 2647269 h 3481465"/>
                <a:gd name="connsiteX69" fmla="*/ 437129 w 3219470"/>
                <a:gd name="connsiteY69" fmla="*/ 2671427 h 3481465"/>
                <a:gd name="connsiteX70" fmla="*/ 412005 w 3219470"/>
                <a:gd name="connsiteY70" fmla="*/ 2667975 h 3481465"/>
                <a:gd name="connsiteX71" fmla="*/ 415594 w 3219470"/>
                <a:gd name="connsiteY71" fmla="*/ 2643818 h 3481465"/>
                <a:gd name="connsiteX72" fmla="*/ 428829 w 3219470"/>
                <a:gd name="connsiteY72" fmla="*/ 2639719 h 3481465"/>
                <a:gd name="connsiteX73" fmla="*/ 491208 w 3219470"/>
                <a:gd name="connsiteY73" fmla="*/ 2594243 h 3481465"/>
                <a:gd name="connsiteX74" fmla="*/ 502424 w 3219470"/>
                <a:gd name="connsiteY74" fmla="*/ 2601646 h 3481465"/>
                <a:gd name="connsiteX75" fmla="*/ 498835 w 3219470"/>
                <a:gd name="connsiteY75" fmla="*/ 2626770 h 3481465"/>
                <a:gd name="connsiteX76" fmla="*/ 473711 w 3219470"/>
                <a:gd name="connsiteY76" fmla="*/ 2623180 h 3481465"/>
                <a:gd name="connsiteX77" fmla="*/ 477300 w 3219470"/>
                <a:gd name="connsiteY77" fmla="*/ 2596262 h 3481465"/>
                <a:gd name="connsiteX78" fmla="*/ 491208 w 3219470"/>
                <a:gd name="connsiteY78" fmla="*/ 2594243 h 3481465"/>
                <a:gd name="connsiteX79" fmla="*/ 553827 w 3219470"/>
                <a:gd name="connsiteY79" fmla="*/ 2552192 h 3481465"/>
                <a:gd name="connsiteX80" fmla="*/ 564612 w 3219470"/>
                <a:gd name="connsiteY80" fmla="*/ 2559957 h 3481465"/>
                <a:gd name="connsiteX81" fmla="*/ 561161 w 3219470"/>
                <a:gd name="connsiteY81" fmla="*/ 2584115 h 3481465"/>
                <a:gd name="connsiteX82" fmla="*/ 537004 w 3219470"/>
                <a:gd name="connsiteY82" fmla="*/ 2578938 h 3481465"/>
                <a:gd name="connsiteX83" fmla="*/ 540455 w 3219470"/>
                <a:gd name="connsiteY83" fmla="*/ 2554780 h 3481465"/>
                <a:gd name="connsiteX84" fmla="*/ 553827 w 3219470"/>
                <a:gd name="connsiteY84" fmla="*/ 2552192 h 3481465"/>
                <a:gd name="connsiteX85" fmla="*/ 619053 w 3219470"/>
                <a:gd name="connsiteY85" fmla="*/ 2509432 h 3481465"/>
                <a:gd name="connsiteX86" fmla="*/ 629838 w 3219470"/>
                <a:gd name="connsiteY86" fmla="*/ 2517508 h 3481465"/>
                <a:gd name="connsiteX87" fmla="*/ 624661 w 3219470"/>
                <a:gd name="connsiteY87" fmla="*/ 2542632 h 3481465"/>
                <a:gd name="connsiteX88" fmla="*/ 600504 w 3219470"/>
                <a:gd name="connsiteY88" fmla="*/ 2537248 h 3481465"/>
                <a:gd name="connsiteX89" fmla="*/ 605680 w 3219470"/>
                <a:gd name="connsiteY89" fmla="*/ 2512124 h 3481465"/>
                <a:gd name="connsiteX90" fmla="*/ 619053 w 3219470"/>
                <a:gd name="connsiteY90" fmla="*/ 2509432 h 3481465"/>
                <a:gd name="connsiteX91" fmla="*/ 690491 w 3219470"/>
                <a:gd name="connsiteY91" fmla="*/ 2464879 h 3481465"/>
                <a:gd name="connsiteX92" fmla="*/ 701276 w 3219470"/>
                <a:gd name="connsiteY92" fmla="*/ 2472644 h 3481465"/>
                <a:gd name="connsiteX93" fmla="*/ 696099 w 3219470"/>
                <a:gd name="connsiteY93" fmla="*/ 2496802 h 3481465"/>
                <a:gd name="connsiteX94" fmla="*/ 671942 w 3219470"/>
                <a:gd name="connsiteY94" fmla="*/ 2491625 h 3481465"/>
                <a:gd name="connsiteX95" fmla="*/ 677119 w 3219470"/>
                <a:gd name="connsiteY95" fmla="*/ 2467467 h 3481465"/>
                <a:gd name="connsiteX96" fmla="*/ 690491 w 3219470"/>
                <a:gd name="connsiteY96" fmla="*/ 2464879 h 3481465"/>
                <a:gd name="connsiteX97" fmla="*/ 755578 w 3219470"/>
                <a:gd name="connsiteY97" fmla="*/ 2423707 h 3481465"/>
                <a:gd name="connsiteX98" fmla="*/ 766362 w 3219470"/>
                <a:gd name="connsiteY98" fmla="*/ 2431783 h 3481465"/>
                <a:gd name="connsiteX99" fmla="*/ 761186 w 3219470"/>
                <a:gd name="connsiteY99" fmla="*/ 2456907 h 3481465"/>
                <a:gd name="connsiteX100" fmla="*/ 737029 w 3219470"/>
                <a:gd name="connsiteY100" fmla="*/ 2451523 h 3481465"/>
                <a:gd name="connsiteX101" fmla="*/ 742205 w 3219470"/>
                <a:gd name="connsiteY101" fmla="*/ 2426399 h 3481465"/>
                <a:gd name="connsiteX102" fmla="*/ 755578 w 3219470"/>
                <a:gd name="connsiteY102" fmla="*/ 2423707 h 3481465"/>
                <a:gd name="connsiteX103" fmla="*/ 820666 w 3219470"/>
                <a:gd name="connsiteY103" fmla="*/ 2384564 h 3481465"/>
                <a:gd name="connsiteX104" fmla="*/ 831451 w 3219470"/>
                <a:gd name="connsiteY104" fmla="*/ 2391682 h 3481465"/>
                <a:gd name="connsiteX105" fmla="*/ 826274 w 3219470"/>
                <a:gd name="connsiteY105" fmla="*/ 2415840 h 3481465"/>
                <a:gd name="connsiteX106" fmla="*/ 802117 w 3219470"/>
                <a:gd name="connsiteY106" fmla="*/ 2410663 h 3481465"/>
                <a:gd name="connsiteX107" fmla="*/ 807293 w 3219470"/>
                <a:gd name="connsiteY107" fmla="*/ 2386505 h 3481465"/>
                <a:gd name="connsiteX108" fmla="*/ 820666 w 3219470"/>
                <a:gd name="connsiteY108" fmla="*/ 2384564 h 3481465"/>
                <a:gd name="connsiteX109" fmla="*/ 885115 w 3219470"/>
                <a:gd name="connsiteY109" fmla="*/ 2343418 h 3481465"/>
                <a:gd name="connsiteX110" fmla="*/ 896331 w 3219470"/>
                <a:gd name="connsiteY110" fmla="*/ 2350821 h 3481465"/>
                <a:gd name="connsiteX111" fmla="*/ 890947 w 3219470"/>
                <a:gd name="connsiteY111" fmla="*/ 2377739 h 3481465"/>
                <a:gd name="connsiteX112" fmla="*/ 865824 w 3219470"/>
                <a:gd name="connsiteY112" fmla="*/ 2370561 h 3481465"/>
                <a:gd name="connsiteX113" fmla="*/ 871207 w 3219470"/>
                <a:gd name="connsiteY113" fmla="*/ 2345437 h 3481465"/>
                <a:gd name="connsiteX114" fmla="*/ 885115 w 3219470"/>
                <a:gd name="connsiteY114" fmla="*/ 2343418 h 3481465"/>
                <a:gd name="connsiteX115" fmla="*/ 957191 w 3219470"/>
                <a:gd name="connsiteY115" fmla="*/ 2299563 h 3481465"/>
                <a:gd name="connsiteX116" fmla="*/ 967975 w 3219470"/>
                <a:gd name="connsiteY116" fmla="*/ 2307544 h 3481465"/>
                <a:gd name="connsiteX117" fmla="*/ 962799 w 3219470"/>
                <a:gd name="connsiteY117" fmla="*/ 2331702 h 3481465"/>
                <a:gd name="connsiteX118" fmla="*/ 938641 w 3219470"/>
                <a:gd name="connsiteY118" fmla="*/ 2326525 h 3481465"/>
                <a:gd name="connsiteX119" fmla="*/ 943818 w 3219470"/>
                <a:gd name="connsiteY119" fmla="*/ 2300641 h 3481465"/>
                <a:gd name="connsiteX120" fmla="*/ 957191 w 3219470"/>
                <a:gd name="connsiteY120" fmla="*/ 2299563 h 3481465"/>
                <a:gd name="connsiteX121" fmla="*/ 1021631 w 3219470"/>
                <a:gd name="connsiteY121" fmla="*/ 2257020 h 3481465"/>
                <a:gd name="connsiteX122" fmla="*/ 1033062 w 3219470"/>
                <a:gd name="connsiteY122" fmla="*/ 2265096 h 3481465"/>
                <a:gd name="connsiteX123" fmla="*/ 1027886 w 3219470"/>
                <a:gd name="connsiteY123" fmla="*/ 2290220 h 3481465"/>
                <a:gd name="connsiteX124" fmla="*/ 1003728 w 3219470"/>
                <a:gd name="connsiteY124" fmla="*/ 2284836 h 3481465"/>
                <a:gd name="connsiteX125" fmla="*/ 1008905 w 3219470"/>
                <a:gd name="connsiteY125" fmla="*/ 2259712 h 3481465"/>
                <a:gd name="connsiteX126" fmla="*/ 1021631 w 3219470"/>
                <a:gd name="connsiteY126" fmla="*/ 2257020 h 3481465"/>
                <a:gd name="connsiteX127" fmla="*/ 1085830 w 3219470"/>
                <a:gd name="connsiteY127" fmla="*/ 2216504 h 3481465"/>
                <a:gd name="connsiteX128" fmla="*/ 1097943 w 3219470"/>
                <a:gd name="connsiteY128" fmla="*/ 2225132 h 3481465"/>
                <a:gd name="connsiteX129" fmla="*/ 1090765 w 3219470"/>
                <a:gd name="connsiteY129" fmla="*/ 2249290 h 3481465"/>
                <a:gd name="connsiteX130" fmla="*/ 1067436 w 3219470"/>
                <a:gd name="connsiteY130" fmla="*/ 2242388 h 3481465"/>
                <a:gd name="connsiteX131" fmla="*/ 1071025 w 3219470"/>
                <a:gd name="connsiteY131" fmla="*/ 2218230 h 3481465"/>
                <a:gd name="connsiteX132" fmla="*/ 1085830 w 3219470"/>
                <a:gd name="connsiteY132" fmla="*/ 2216504 h 3481465"/>
                <a:gd name="connsiteX133" fmla="*/ 1151815 w 3219470"/>
                <a:gd name="connsiteY133" fmla="*/ 2177973 h 3481465"/>
                <a:gd name="connsiteX134" fmla="*/ 1163031 w 3219470"/>
                <a:gd name="connsiteY134" fmla="*/ 2185307 h 3481465"/>
                <a:gd name="connsiteX135" fmla="*/ 1157647 w 3219470"/>
                <a:gd name="connsiteY135" fmla="*/ 2209465 h 3481465"/>
                <a:gd name="connsiteX136" fmla="*/ 1132524 w 3219470"/>
                <a:gd name="connsiteY136" fmla="*/ 2202562 h 3481465"/>
                <a:gd name="connsiteX137" fmla="*/ 1137907 w 3219470"/>
                <a:gd name="connsiteY137" fmla="*/ 2178404 h 3481465"/>
                <a:gd name="connsiteX138" fmla="*/ 1151815 w 3219470"/>
                <a:gd name="connsiteY138" fmla="*/ 2177973 h 3481465"/>
                <a:gd name="connsiteX139" fmla="*/ 1226988 w 3219470"/>
                <a:gd name="connsiteY139" fmla="*/ 2135662 h 3481465"/>
                <a:gd name="connsiteX140" fmla="*/ 1236262 w 3219470"/>
                <a:gd name="connsiteY140" fmla="*/ 2144592 h 3481465"/>
                <a:gd name="connsiteX141" fmla="*/ 1229360 w 3219470"/>
                <a:gd name="connsiteY141" fmla="*/ 2169595 h 3481465"/>
                <a:gd name="connsiteX142" fmla="*/ 1206928 w 3219470"/>
                <a:gd name="connsiteY142" fmla="*/ 2162452 h 3481465"/>
                <a:gd name="connsiteX143" fmla="*/ 1213831 w 3219470"/>
                <a:gd name="connsiteY143" fmla="*/ 2137448 h 3481465"/>
                <a:gd name="connsiteX144" fmla="*/ 1226988 w 3219470"/>
                <a:gd name="connsiteY144" fmla="*/ 2135662 h 3481465"/>
                <a:gd name="connsiteX145" fmla="*/ 1294604 w 3219470"/>
                <a:gd name="connsiteY145" fmla="*/ 2100616 h 3481465"/>
                <a:gd name="connsiteX146" fmla="*/ 1304525 w 3219470"/>
                <a:gd name="connsiteY146" fmla="*/ 2109244 h 3481465"/>
                <a:gd name="connsiteX147" fmla="*/ 1297623 w 3219470"/>
                <a:gd name="connsiteY147" fmla="*/ 2133402 h 3481465"/>
                <a:gd name="connsiteX148" fmla="*/ 1273466 w 3219470"/>
                <a:gd name="connsiteY148" fmla="*/ 2124774 h 3481465"/>
                <a:gd name="connsiteX149" fmla="*/ 1282094 w 3219470"/>
                <a:gd name="connsiteY149" fmla="*/ 2102342 h 3481465"/>
                <a:gd name="connsiteX150" fmla="*/ 1294604 w 3219470"/>
                <a:gd name="connsiteY150" fmla="*/ 2100616 h 3481465"/>
                <a:gd name="connsiteX151" fmla="*/ 1363513 w 3219470"/>
                <a:gd name="connsiteY151" fmla="*/ 2065895 h 3481465"/>
                <a:gd name="connsiteX152" fmla="*/ 1372787 w 3219470"/>
                <a:gd name="connsiteY152" fmla="*/ 2075999 h 3481465"/>
                <a:gd name="connsiteX153" fmla="*/ 1365885 w 3219470"/>
                <a:gd name="connsiteY153" fmla="*/ 2098356 h 3481465"/>
                <a:gd name="connsiteX154" fmla="*/ 1341728 w 3219470"/>
                <a:gd name="connsiteY154" fmla="*/ 2089757 h 3481465"/>
                <a:gd name="connsiteX155" fmla="*/ 1350356 w 3219470"/>
                <a:gd name="connsiteY155" fmla="*/ 2067400 h 3481465"/>
                <a:gd name="connsiteX156" fmla="*/ 1363513 w 3219470"/>
                <a:gd name="connsiteY156" fmla="*/ 2065895 h 3481465"/>
                <a:gd name="connsiteX157" fmla="*/ 1431776 w 3219470"/>
                <a:gd name="connsiteY157" fmla="*/ 2032139 h 3481465"/>
                <a:gd name="connsiteX158" fmla="*/ 1441050 w 3219470"/>
                <a:gd name="connsiteY158" fmla="*/ 2040982 h 3481465"/>
                <a:gd name="connsiteX159" fmla="*/ 1434148 w 3219470"/>
                <a:gd name="connsiteY159" fmla="*/ 2065140 h 3481465"/>
                <a:gd name="connsiteX160" fmla="*/ 1409991 w 3219470"/>
                <a:gd name="connsiteY160" fmla="*/ 2056512 h 3481465"/>
                <a:gd name="connsiteX161" fmla="*/ 1418619 w 3219470"/>
                <a:gd name="connsiteY161" fmla="*/ 2032354 h 3481465"/>
                <a:gd name="connsiteX162" fmla="*/ 1431776 w 3219470"/>
                <a:gd name="connsiteY162" fmla="*/ 2032139 h 3481465"/>
                <a:gd name="connsiteX163" fmla="*/ 1507622 w 3219470"/>
                <a:gd name="connsiteY163" fmla="*/ 1995626 h 3481465"/>
                <a:gd name="connsiteX164" fmla="*/ 1518838 w 3219470"/>
                <a:gd name="connsiteY164" fmla="*/ 2004469 h 3481465"/>
                <a:gd name="connsiteX165" fmla="*/ 1509865 w 3219470"/>
                <a:gd name="connsiteY165" fmla="*/ 2028627 h 3481465"/>
                <a:gd name="connsiteX166" fmla="*/ 1486536 w 3219470"/>
                <a:gd name="connsiteY166" fmla="*/ 2019999 h 3481465"/>
                <a:gd name="connsiteX167" fmla="*/ 1493714 w 3219470"/>
                <a:gd name="connsiteY167" fmla="*/ 1995841 h 3481465"/>
                <a:gd name="connsiteX168" fmla="*/ 1507622 w 3219470"/>
                <a:gd name="connsiteY168" fmla="*/ 1995626 h 3481465"/>
                <a:gd name="connsiteX169" fmla="*/ 1577247 w 3219470"/>
                <a:gd name="connsiteY169" fmla="*/ 1962708 h 3481465"/>
                <a:gd name="connsiteX170" fmla="*/ 1586893 w 3219470"/>
                <a:gd name="connsiteY170" fmla="*/ 1972812 h 3481465"/>
                <a:gd name="connsiteX171" fmla="*/ 1579715 w 3219470"/>
                <a:gd name="connsiteY171" fmla="*/ 1995169 h 3481465"/>
                <a:gd name="connsiteX172" fmla="*/ 1554591 w 3219470"/>
                <a:gd name="connsiteY172" fmla="*/ 1986570 h 3481465"/>
                <a:gd name="connsiteX173" fmla="*/ 1563564 w 3219470"/>
                <a:gd name="connsiteY173" fmla="*/ 1964213 h 3481465"/>
                <a:gd name="connsiteX174" fmla="*/ 1577247 w 3219470"/>
                <a:gd name="connsiteY174" fmla="*/ 1962708 h 3481465"/>
                <a:gd name="connsiteX175" fmla="*/ 1646303 w 3219470"/>
                <a:gd name="connsiteY175" fmla="*/ 1930015 h 3481465"/>
                <a:gd name="connsiteX176" fmla="*/ 1657088 w 3219470"/>
                <a:gd name="connsiteY176" fmla="*/ 1939474 h 3481465"/>
                <a:gd name="connsiteX177" fmla="*/ 1648460 w 3219470"/>
                <a:gd name="connsiteY177" fmla="*/ 1961831 h 3481465"/>
                <a:gd name="connsiteX178" fmla="*/ 1626028 w 3219470"/>
                <a:gd name="connsiteY178" fmla="*/ 1953232 h 3481465"/>
                <a:gd name="connsiteX179" fmla="*/ 1632931 w 3219470"/>
                <a:gd name="connsiteY179" fmla="*/ 1930875 h 3481465"/>
                <a:gd name="connsiteX180" fmla="*/ 1646303 w 3219470"/>
                <a:gd name="connsiteY180" fmla="*/ 1930015 h 3481465"/>
                <a:gd name="connsiteX181" fmla="*/ 1715429 w 3219470"/>
                <a:gd name="connsiteY181" fmla="*/ 1897201 h 3481465"/>
                <a:gd name="connsiteX182" fmla="*/ 1725351 w 3219470"/>
                <a:gd name="connsiteY182" fmla="*/ 1906044 h 3481465"/>
                <a:gd name="connsiteX183" fmla="*/ 1716723 w 3219470"/>
                <a:gd name="connsiteY183" fmla="*/ 1930202 h 3481465"/>
                <a:gd name="connsiteX184" fmla="*/ 1694291 w 3219470"/>
                <a:gd name="connsiteY184" fmla="*/ 1921574 h 3481465"/>
                <a:gd name="connsiteX185" fmla="*/ 1702919 w 3219470"/>
                <a:gd name="connsiteY185" fmla="*/ 1897416 h 3481465"/>
                <a:gd name="connsiteX186" fmla="*/ 1715429 w 3219470"/>
                <a:gd name="connsiteY186" fmla="*/ 1897201 h 3481465"/>
                <a:gd name="connsiteX187" fmla="*/ 1791560 w 3219470"/>
                <a:gd name="connsiteY187" fmla="*/ 1860689 h 3481465"/>
                <a:gd name="connsiteX188" fmla="*/ 1801206 w 3219470"/>
                <a:gd name="connsiteY188" fmla="*/ 1869532 h 3481465"/>
                <a:gd name="connsiteX189" fmla="*/ 1794028 w 3219470"/>
                <a:gd name="connsiteY189" fmla="*/ 1893690 h 3481465"/>
                <a:gd name="connsiteX190" fmla="*/ 1768904 w 3219470"/>
                <a:gd name="connsiteY190" fmla="*/ 1885062 h 3481465"/>
                <a:gd name="connsiteX191" fmla="*/ 1777877 w 3219470"/>
                <a:gd name="connsiteY191" fmla="*/ 1860904 h 3481465"/>
                <a:gd name="connsiteX192" fmla="*/ 1791560 w 3219470"/>
                <a:gd name="connsiteY192" fmla="*/ 1860689 h 3481465"/>
                <a:gd name="connsiteX193" fmla="*/ 1860047 w 3219470"/>
                <a:gd name="connsiteY193" fmla="*/ 1827351 h 3481465"/>
                <a:gd name="connsiteX194" fmla="*/ 1871263 w 3219470"/>
                <a:gd name="connsiteY194" fmla="*/ 1836194 h 3481465"/>
                <a:gd name="connsiteX195" fmla="*/ 1862290 w 3219470"/>
                <a:gd name="connsiteY195" fmla="*/ 1860352 h 3481465"/>
                <a:gd name="connsiteX196" fmla="*/ 1838961 w 3219470"/>
                <a:gd name="connsiteY196" fmla="*/ 1851724 h 3481465"/>
                <a:gd name="connsiteX197" fmla="*/ 1846139 w 3219470"/>
                <a:gd name="connsiteY197" fmla="*/ 1827566 h 3481465"/>
                <a:gd name="connsiteX198" fmla="*/ 1860047 w 3219470"/>
                <a:gd name="connsiteY198" fmla="*/ 1827351 h 3481465"/>
                <a:gd name="connsiteX199" fmla="*/ 1928310 w 3219470"/>
                <a:gd name="connsiteY199" fmla="*/ 1794014 h 3481465"/>
                <a:gd name="connsiteX200" fmla="*/ 1939526 w 3219470"/>
                <a:gd name="connsiteY200" fmla="*/ 1802857 h 3481465"/>
                <a:gd name="connsiteX201" fmla="*/ 1930553 w 3219470"/>
                <a:gd name="connsiteY201" fmla="*/ 1827015 h 3481465"/>
                <a:gd name="connsiteX202" fmla="*/ 1907224 w 3219470"/>
                <a:gd name="connsiteY202" fmla="*/ 1818387 h 3481465"/>
                <a:gd name="connsiteX203" fmla="*/ 1914402 w 3219470"/>
                <a:gd name="connsiteY203" fmla="*/ 1794229 h 3481465"/>
                <a:gd name="connsiteX204" fmla="*/ 1928310 w 3219470"/>
                <a:gd name="connsiteY204" fmla="*/ 1794014 h 3481465"/>
                <a:gd name="connsiteX205" fmla="*/ 1996572 w 3219470"/>
                <a:gd name="connsiteY205" fmla="*/ 1759089 h 3481465"/>
                <a:gd name="connsiteX206" fmla="*/ 2007788 w 3219470"/>
                <a:gd name="connsiteY206" fmla="*/ 1767932 h 3481465"/>
                <a:gd name="connsiteX207" fmla="*/ 2000609 w 3219470"/>
                <a:gd name="connsiteY207" fmla="*/ 1792090 h 3481465"/>
                <a:gd name="connsiteX208" fmla="*/ 1975486 w 3219470"/>
                <a:gd name="connsiteY208" fmla="*/ 1783462 h 3481465"/>
                <a:gd name="connsiteX209" fmla="*/ 1982664 w 3219470"/>
                <a:gd name="connsiteY209" fmla="*/ 1759304 h 3481465"/>
                <a:gd name="connsiteX210" fmla="*/ 1996572 w 3219470"/>
                <a:gd name="connsiteY210" fmla="*/ 1759089 h 3481465"/>
                <a:gd name="connsiteX211" fmla="*/ 2071753 w 3219470"/>
                <a:gd name="connsiteY211" fmla="*/ 1721193 h 3481465"/>
                <a:gd name="connsiteX212" fmla="*/ 2082538 w 3219470"/>
                <a:gd name="connsiteY212" fmla="*/ 1729792 h 3481465"/>
                <a:gd name="connsiteX213" fmla="*/ 2075636 w 3219470"/>
                <a:gd name="connsiteY213" fmla="*/ 1753869 h 3481465"/>
                <a:gd name="connsiteX214" fmla="*/ 2051478 w 3219470"/>
                <a:gd name="connsiteY214" fmla="*/ 1745270 h 3481465"/>
                <a:gd name="connsiteX215" fmla="*/ 2058381 w 3219470"/>
                <a:gd name="connsiteY215" fmla="*/ 1722913 h 3481465"/>
                <a:gd name="connsiteX216" fmla="*/ 2071753 w 3219470"/>
                <a:gd name="connsiteY216" fmla="*/ 1721193 h 3481465"/>
                <a:gd name="connsiteX217" fmla="*/ 2139801 w 3219470"/>
                <a:gd name="connsiteY217" fmla="*/ 1684605 h 3481465"/>
                <a:gd name="connsiteX218" fmla="*/ 2149075 w 3219470"/>
                <a:gd name="connsiteY218" fmla="*/ 1693802 h 3481465"/>
                <a:gd name="connsiteX219" fmla="*/ 2142173 w 3219470"/>
                <a:gd name="connsiteY219" fmla="*/ 1718926 h 3481465"/>
                <a:gd name="connsiteX220" fmla="*/ 2119741 w 3219470"/>
                <a:gd name="connsiteY220" fmla="*/ 1709953 h 3481465"/>
                <a:gd name="connsiteX221" fmla="*/ 2126644 w 3219470"/>
                <a:gd name="connsiteY221" fmla="*/ 1684829 h 3481465"/>
                <a:gd name="connsiteX222" fmla="*/ 2139801 w 3219470"/>
                <a:gd name="connsiteY222" fmla="*/ 1684605 h 3481465"/>
                <a:gd name="connsiteX223" fmla="*/ 2206553 w 3219470"/>
                <a:gd name="connsiteY223" fmla="*/ 1648300 h 3481465"/>
                <a:gd name="connsiteX224" fmla="*/ 2217337 w 3219470"/>
                <a:gd name="connsiteY224" fmla="*/ 1657230 h 3481465"/>
                <a:gd name="connsiteX225" fmla="*/ 2210435 w 3219470"/>
                <a:gd name="connsiteY225" fmla="*/ 1682233 h 3481465"/>
                <a:gd name="connsiteX226" fmla="*/ 2186278 w 3219470"/>
                <a:gd name="connsiteY226" fmla="*/ 1675090 h 3481465"/>
                <a:gd name="connsiteX227" fmla="*/ 2193180 w 3219470"/>
                <a:gd name="connsiteY227" fmla="*/ 1650086 h 3481465"/>
                <a:gd name="connsiteX228" fmla="*/ 2206553 w 3219470"/>
                <a:gd name="connsiteY228" fmla="*/ 1648300 h 3481465"/>
                <a:gd name="connsiteX229" fmla="*/ 2273228 w 3219470"/>
                <a:gd name="connsiteY229" fmla="*/ 1611787 h 3481465"/>
                <a:gd name="connsiteX230" fmla="*/ 2284012 w 3219470"/>
                <a:gd name="connsiteY230" fmla="*/ 1620717 h 3481465"/>
                <a:gd name="connsiteX231" fmla="*/ 2277110 w 3219470"/>
                <a:gd name="connsiteY231" fmla="*/ 1645720 h 3481465"/>
                <a:gd name="connsiteX232" fmla="*/ 2252953 w 3219470"/>
                <a:gd name="connsiteY232" fmla="*/ 1638577 h 3481465"/>
                <a:gd name="connsiteX233" fmla="*/ 2259855 w 3219470"/>
                <a:gd name="connsiteY233" fmla="*/ 1613573 h 3481465"/>
                <a:gd name="connsiteX234" fmla="*/ 2273228 w 3219470"/>
                <a:gd name="connsiteY234" fmla="*/ 1611787 h 3481465"/>
                <a:gd name="connsiteX235" fmla="*/ 2346612 w 3219470"/>
                <a:gd name="connsiteY235" fmla="*/ 1570380 h 3481465"/>
                <a:gd name="connsiteX236" fmla="*/ 2358444 w 3219470"/>
                <a:gd name="connsiteY236" fmla="*/ 1578979 h 3481465"/>
                <a:gd name="connsiteX237" fmla="*/ 2351300 w 3219470"/>
                <a:gd name="connsiteY237" fmla="*/ 1603056 h 3481465"/>
                <a:gd name="connsiteX238" fmla="*/ 2326298 w 3219470"/>
                <a:gd name="connsiteY238" fmla="*/ 1596177 h 3481465"/>
                <a:gd name="connsiteX239" fmla="*/ 2333441 w 3219470"/>
                <a:gd name="connsiteY239" fmla="*/ 1572100 h 3481465"/>
                <a:gd name="connsiteX240" fmla="*/ 2346612 w 3219470"/>
                <a:gd name="connsiteY240" fmla="*/ 1570380 h 3481465"/>
                <a:gd name="connsiteX241" fmla="*/ 2412290 w 3219470"/>
                <a:gd name="connsiteY241" fmla="*/ 1529945 h 3481465"/>
                <a:gd name="connsiteX242" fmla="*/ 2423506 w 3219470"/>
                <a:gd name="connsiteY242" fmla="*/ 1538021 h 3481465"/>
                <a:gd name="connsiteX243" fmla="*/ 2418122 w 3219470"/>
                <a:gd name="connsiteY243" fmla="*/ 1563145 h 3481465"/>
                <a:gd name="connsiteX244" fmla="*/ 2392999 w 3219470"/>
                <a:gd name="connsiteY244" fmla="*/ 1557761 h 3481465"/>
                <a:gd name="connsiteX245" fmla="*/ 2398382 w 3219470"/>
                <a:gd name="connsiteY245" fmla="*/ 1532637 h 3481465"/>
                <a:gd name="connsiteX246" fmla="*/ 2412290 w 3219470"/>
                <a:gd name="connsiteY246" fmla="*/ 1529945 h 3481465"/>
                <a:gd name="connsiteX247" fmla="*/ 2476428 w 3219470"/>
                <a:gd name="connsiteY247" fmla="*/ 1490154 h 3481465"/>
                <a:gd name="connsiteX248" fmla="*/ 2487212 w 3219470"/>
                <a:gd name="connsiteY248" fmla="*/ 1497919 h 3481465"/>
                <a:gd name="connsiteX249" fmla="*/ 2482036 w 3219470"/>
                <a:gd name="connsiteY249" fmla="*/ 1522077 h 3481465"/>
                <a:gd name="connsiteX250" fmla="*/ 2457878 w 3219470"/>
                <a:gd name="connsiteY250" fmla="*/ 1516900 h 3481465"/>
                <a:gd name="connsiteX251" fmla="*/ 2463055 w 3219470"/>
                <a:gd name="connsiteY251" fmla="*/ 1492742 h 3481465"/>
                <a:gd name="connsiteX252" fmla="*/ 2476428 w 3219470"/>
                <a:gd name="connsiteY252" fmla="*/ 1490154 h 3481465"/>
                <a:gd name="connsiteX253" fmla="*/ 2539790 w 3219470"/>
                <a:gd name="connsiteY253" fmla="*/ 1447395 h 3481465"/>
                <a:gd name="connsiteX254" fmla="*/ 2550575 w 3219470"/>
                <a:gd name="connsiteY254" fmla="*/ 1455471 h 3481465"/>
                <a:gd name="connsiteX255" fmla="*/ 2547124 w 3219470"/>
                <a:gd name="connsiteY255" fmla="*/ 1480595 h 3481465"/>
                <a:gd name="connsiteX256" fmla="*/ 2522966 w 3219470"/>
                <a:gd name="connsiteY256" fmla="*/ 1475211 h 3481465"/>
                <a:gd name="connsiteX257" fmla="*/ 2526417 w 3219470"/>
                <a:gd name="connsiteY257" fmla="*/ 1450087 h 3481465"/>
                <a:gd name="connsiteX258" fmla="*/ 2539790 w 3219470"/>
                <a:gd name="connsiteY258" fmla="*/ 1447395 h 3481465"/>
                <a:gd name="connsiteX259" fmla="*/ 2609131 w 3219470"/>
                <a:gd name="connsiteY259" fmla="*/ 1401254 h 3481465"/>
                <a:gd name="connsiteX260" fmla="*/ 2620562 w 3219470"/>
                <a:gd name="connsiteY260" fmla="*/ 1409019 h 3481465"/>
                <a:gd name="connsiteX261" fmla="*/ 2617111 w 3219470"/>
                <a:gd name="connsiteY261" fmla="*/ 1433177 h 3481465"/>
                <a:gd name="connsiteX262" fmla="*/ 2592954 w 3219470"/>
                <a:gd name="connsiteY262" fmla="*/ 1428000 h 3481465"/>
                <a:gd name="connsiteX263" fmla="*/ 2596405 w 3219470"/>
                <a:gd name="connsiteY263" fmla="*/ 1403842 h 3481465"/>
                <a:gd name="connsiteX264" fmla="*/ 2609131 w 3219470"/>
                <a:gd name="connsiteY264" fmla="*/ 1401254 h 3481465"/>
                <a:gd name="connsiteX265" fmla="*/ 2670905 w 3219470"/>
                <a:gd name="connsiteY265" fmla="*/ 1355217 h 3481465"/>
                <a:gd name="connsiteX266" fmla="*/ 2682337 w 3219470"/>
                <a:gd name="connsiteY266" fmla="*/ 1362982 h 3481465"/>
                <a:gd name="connsiteX267" fmla="*/ 2678886 w 3219470"/>
                <a:gd name="connsiteY267" fmla="*/ 1387140 h 3481465"/>
                <a:gd name="connsiteX268" fmla="*/ 2654729 w 3219470"/>
                <a:gd name="connsiteY268" fmla="*/ 1383688 h 3481465"/>
                <a:gd name="connsiteX269" fmla="*/ 2658180 w 3219470"/>
                <a:gd name="connsiteY269" fmla="*/ 1357805 h 3481465"/>
                <a:gd name="connsiteX270" fmla="*/ 2670905 w 3219470"/>
                <a:gd name="connsiteY270" fmla="*/ 1355217 h 3481465"/>
                <a:gd name="connsiteX271" fmla="*/ 2730498 w 3219470"/>
                <a:gd name="connsiteY271" fmla="*/ 1307919 h 3481465"/>
                <a:gd name="connsiteX272" fmla="*/ 2742387 w 3219470"/>
                <a:gd name="connsiteY272" fmla="*/ 1315771 h 3481465"/>
                <a:gd name="connsiteX273" fmla="*/ 2740592 w 3219470"/>
                <a:gd name="connsiteY273" fmla="*/ 1340895 h 3481465"/>
                <a:gd name="connsiteX274" fmla="*/ 2715468 w 3219470"/>
                <a:gd name="connsiteY274" fmla="*/ 1337305 h 3481465"/>
                <a:gd name="connsiteX275" fmla="*/ 2717263 w 3219470"/>
                <a:gd name="connsiteY275" fmla="*/ 1312182 h 3481465"/>
                <a:gd name="connsiteX276" fmla="*/ 2730498 w 3219470"/>
                <a:gd name="connsiteY276" fmla="*/ 1307919 h 3481465"/>
                <a:gd name="connsiteX277" fmla="*/ 2788531 w 3219470"/>
                <a:gd name="connsiteY277" fmla="*/ 1258482 h 3481465"/>
                <a:gd name="connsiteX278" fmla="*/ 2801520 w 3219470"/>
                <a:gd name="connsiteY278" fmla="*/ 1264763 h 3481465"/>
                <a:gd name="connsiteX279" fmla="*/ 2799788 w 3219470"/>
                <a:gd name="connsiteY279" fmla="*/ 1291682 h 3481465"/>
                <a:gd name="connsiteX280" fmla="*/ 2775542 w 3219470"/>
                <a:gd name="connsiteY280" fmla="*/ 1289887 h 3481465"/>
                <a:gd name="connsiteX281" fmla="*/ 2775542 w 3219470"/>
                <a:gd name="connsiteY281" fmla="*/ 1262969 h 3481465"/>
                <a:gd name="connsiteX282" fmla="*/ 2788531 w 3219470"/>
                <a:gd name="connsiteY282" fmla="*/ 1258482 h 3481465"/>
                <a:gd name="connsiteX283" fmla="*/ 2850371 w 3219470"/>
                <a:gd name="connsiteY283" fmla="*/ 1202817 h 3481465"/>
                <a:gd name="connsiteX284" fmla="*/ 2862998 w 3219470"/>
                <a:gd name="connsiteY284" fmla="*/ 1208856 h 3481465"/>
                <a:gd name="connsiteX285" fmla="*/ 2862998 w 3219470"/>
                <a:gd name="connsiteY285" fmla="*/ 1233014 h 3481465"/>
                <a:gd name="connsiteX286" fmla="*/ 2837743 w 3219470"/>
                <a:gd name="connsiteY286" fmla="*/ 1233014 h 3481465"/>
                <a:gd name="connsiteX287" fmla="*/ 2837743 w 3219470"/>
                <a:gd name="connsiteY287" fmla="*/ 1207131 h 3481465"/>
                <a:gd name="connsiteX288" fmla="*/ 2850371 w 3219470"/>
                <a:gd name="connsiteY288" fmla="*/ 1202817 h 3481465"/>
                <a:gd name="connsiteX289" fmla="*/ 2904491 w 3219470"/>
                <a:gd name="connsiteY289" fmla="*/ 1149566 h 3481465"/>
                <a:gd name="connsiteX290" fmla="*/ 2917263 w 3219470"/>
                <a:gd name="connsiteY290" fmla="*/ 1154743 h 3481465"/>
                <a:gd name="connsiteX291" fmla="*/ 2918995 w 3219470"/>
                <a:gd name="connsiteY291" fmla="*/ 1178900 h 3481465"/>
                <a:gd name="connsiteX292" fmla="*/ 2893017 w 3219470"/>
                <a:gd name="connsiteY292" fmla="*/ 1178900 h 3481465"/>
                <a:gd name="connsiteX293" fmla="*/ 2893017 w 3219470"/>
                <a:gd name="connsiteY293" fmla="*/ 1154743 h 3481465"/>
                <a:gd name="connsiteX294" fmla="*/ 2904491 w 3219470"/>
                <a:gd name="connsiteY294" fmla="*/ 1149566 h 3481465"/>
                <a:gd name="connsiteX295" fmla="*/ 2955871 w 3219470"/>
                <a:gd name="connsiteY295" fmla="*/ 1094010 h 3481465"/>
                <a:gd name="connsiteX296" fmla="*/ 2967950 w 3219470"/>
                <a:gd name="connsiteY296" fmla="*/ 1099206 h 3481465"/>
                <a:gd name="connsiteX297" fmla="*/ 2969675 w 3219470"/>
                <a:gd name="connsiteY297" fmla="*/ 1123451 h 3481465"/>
                <a:gd name="connsiteX298" fmla="*/ 2945518 w 3219470"/>
                <a:gd name="connsiteY298" fmla="*/ 1123451 h 3481465"/>
                <a:gd name="connsiteX299" fmla="*/ 2943792 w 3219470"/>
                <a:gd name="connsiteY299" fmla="*/ 1099206 h 3481465"/>
                <a:gd name="connsiteX300" fmla="*/ 2955871 w 3219470"/>
                <a:gd name="connsiteY300" fmla="*/ 1094010 h 3481465"/>
                <a:gd name="connsiteX301" fmla="*/ 3003573 w 3219470"/>
                <a:gd name="connsiteY301" fmla="*/ 1034542 h 3481465"/>
                <a:gd name="connsiteX302" fmla="*/ 3017162 w 3219470"/>
                <a:gd name="connsiteY302" fmla="*/ 1038856 h 3481465"/>
                <a:gd name="connsiteX303" fmla="*/ 3020613 w 3219470"/>
                <a:gd name="connsiteY303" fmla="*/ 1063013 h 3481465"/>
                <a:gd name="connsiteX304" fmla="*/ 2994730 w 3219470"/>
                <a:gd name="connsiteY304" fmla="*/ 1064739 h 3481465"/>
                <a:gd name="connsiteX305" fmla="*/ 2991279 w 3219470"/>
                <a:gd name="connsiteY305" fmla="*/ 1040581 h 3481465"/>
                <a:gd name="connsiteX306" fmla="*/ 3003573 w 3219470"/>
                <a:gd name="connsiteY306" fmla="*/ 1034542 h 3481465"/>
                <a:gd name="connsiteX307" fmla="*/ 3051276 w 3219470"/>
                <a:gd name="connsiteY307" fmla="*/ 966279 h 3481465"/>
                <a:gd name="connsiteX308" fmla="*/ 3064649 w 3219470"/>
                <a:gd name="connsiteY308" fmla="*/ 968867 h 3481465"/>
                <a:gd name="connsiteX309" fmla="*/ 3069826 w 3219470"/>
                <a:gd name="connsiteY309" fmla="*/ 993025 h 3481465"/>
                <a:gd name="connsiteX310" fmla="*/ 3045668 w 3219470"/>
                <a:gd name="connsiteY310" fmla="*/ 998202 h 3481465"/>
                <a:gd name="connsiteX311" fmla="*/ 3040492 w 3219470"/>
                <a:gd name="connsiteY311" fmla="*/ 974044 h 3481465"/>
                <a:gd name="connsiteX312" fmla="*/ 3051276 w 3219470"/>
                <a:gd name="connsiteY312" fmla="*/ 966279 h 3481465"/>
                <a:gd name="connsiteX313" fmla="*/ 3089323 w 3219470"/>
                <a:gd name="connsiteY313" fmla="*/ 901071 h 3481465"/>
                <a:gd name="connsiteX314" fmla="*/ 3102652 w 3219470"/>
                <a:gd name="connsiteY314" fmla="*/ 902192 h 3481465"/>
                <a:gd name="connsiteX315" fmla="*/ 3109531 w 3219470"/>
                <a:gd name="connsiteY315" fmla="*/ 927316 h 3481465"/>
                <a:gd name="connsiteX316" fmla="*/ 3085454 w 3219470"/>
                <a:gd name="connsiteY316" fmla="*/ 934495 h 3481465"/>
                <a:gd name="connsiteX317" fmla="*/ 3078575 w 3219470"/>
                <a:gd name="connsiteY317" fmla="*/ 909371 h 3481465"/>
                <a:gd name="connsiteX318" fmla="*/ 3089323 w 3219470"/>
                <a:gd name="connsiteY318" fmla="*/ 901071 h 3481465"/>
                <a:gd name="connsiteX319" fmla="*/ 3122528 w 3219470"/>
                <a:gd name="connsiteY319" fmla="*/ 833576 h 3481465"/>
                <a:gd name="connsiteX320" fmla="*/ 3135857 w 3219470"/>
                <a:gd name="connsiteY320" fmla="*/ 833791 h 3481465"/>
                <a:gd name="connsiteX321" fmla="*/ 3144456 w 3219470"/>
                <a:gd name="connsiteY321" fmla="*/ 856224 h 3481465"/>
                <a:gd name="connsiteX322" fmla="*/ 3122099 w 3219470"/>
                <a:gd name="connsiteY322" fmla="*/ 864852 h 3481465"/>
                <a:gd name="connsiteX323" fmla="*/ 3111780 w 3219470"/>
                <a:gd name="connsiteY323" fmla="*/ 842419 h 3481465"/>
                <a:gd name="connsiteX324" fmla="*/ 3122528 w 3219470"/>
                <a:gd name="connsiteY324" fmla="*/ 833576 h 3481465"/>
                <a:gd name="connsiteX325" fmla="*/ 3164385 w 3219470"/>
                <a:gd name="connsiteY325" fmla="*/ 762354 h 3481465"/>
                <a:gd name="connsiteX326" fmla="*/ 3174738 w 3219470"/>
                <a:gd name="connsiteY326" fmla="*/ 784787 h 3481465"/>
                <a:gd name="connsiteX327" fmla="*/ 3152306 w 3219470"/>
                <a:gd name="connsiteY327" fmla="*/ 795140 h 3481465"/>
                <a:gd name="connsiteX328" fmla="*/ 3140228 w 3219470"/>
                <a:gd name="connsiteY328" fmla="*/ 772708 h 3481465"/>
                <a:gd name="connsiteX329" fmla="*/ 3164385 w 3219470"/>
                <a:gd name="connsiteY329" fmla="*/ 762354 h 3481465"/>
                <a:gd name="connsiteX330" fmla="*/ 2590535 w 3219470"/>
                <a:gd name="connsiteY330" fmla="*/ 759047 h 3481465"/>
                <a:gd name="connsiteX331" fmla="*/ 2606503 w 3219470"/>
                <a:gd name="connsiteY331" fmla="*/ 772901 h 3481465"/>
                <a:gd name="connsiteX332" fmla="*/ 2595857 w 3219470"/>
                <a:gd name="connsiteY332" fmla="*/ 795415 h 3481465"/>
                <a:gd name="connsiteX333" fmla="*/ 2579889 w 3219470"/>
                <a:gd name="connsiteY333" fmla="*/ 778097 h 3481465"/>
                <a:gd name="connsiteX334" fmla="*/ 2590535 w 3219470"/>
                <a:gd name="connsiteY334" fmla="*/ 759047 h 3481465"/>
                <a:gd name="connsiteX335" fmla="*/ 2538957 w 3219470"/>
                <a:gd name="connsiteY335" fmla="*/ 755728 h 3481465"/>
                <a:gd name="connsiteX336" fmla="*/ 2547776 w 3219470"/>
                <a:gd name="connsiteY336" fmla="*/ 776593 h 3481465"/>
                <a:gd name="connsiteX337" fmla="*/ 2530137 w 3219470"/>
                <a:gd name="connsiteY337" fmla="*/ 790502 h 3481465"/>
                <a:gd name="connsiteX338" fmla="*/ 2521318 w 3219470"/>
                <a:gd name="connsiteY338" fmla="*/ 769638 h 3481465"/>
                <a:gd name="connsiteX339" fmla="*/ 2538957 w 3219470"/>
                <a:gd name="connsiteY339" fmla="*/ 755728 h 3481465"/>
                <a:gd name="connsiteX340" fmla="*/ 2650565 w 3219470"/>
                <a:gd name="connsiteY340" fmla="*/ 740646 h 3481465"/>
                <a:gd name="connsiteX341" fmla="*/ 2661750 w 3219470"/>
                <a:gd name="connsiteY341" fmla="*/ 748656 h 3481465"/>
                <a:gd name="connsiteX342" fmla="*/ 2659996 w 3219470"/>
                <a:gd name="connsiteY342" fmla="*/ 771170 h 3481465"/>
                <a:gd name="connsiteX343" fmla="*/ 2637186 w 3219470"/>
                <a:gd name="connsiteY343" fmla="*/ 762511 h 3481465"/>
                <a:gd name="connsiteX344" fmla="*/ 2640695 w 3219470"/>
                <a:gd name="connsiteY344" fmla="*/ 741729 h 3481465"/>
                <a:gd name="connsiteX345" fmla="*/ 2650565 w 3219470"/>
                <a:gd name="connsiteY345" fmla="*/ 740646 h 3481465"/>
                <a:gd name="connsiteX346" fmla="*/ 2479606 w 3219470"/>
                <a:gd name="connsiteY346" fmla="*/ 732838 h 3481465"/>
                <a:gd name="connsiteX347" fmla="*/ 2490134 w 3219470"/>
                <a:gd name="connsiteY347" fmla="*/ 733917 h 3481465"/>
                <a:gd name="connsiteX348" fmla="*/ 2491888 w 3219470"/>
                <a:gd name="connsiteY348" fmla="*/ 756349 h 3481465"/>
                <a:gd name="connsiteX349" fmla="*/ 2470833 w 3219470"/>
                <a:gd name="connsiteY349" fmla="*/ 763251 h 3481465"/>
                <a:gd name="connsiteX350" fmla="*/ 2469079 w 3219470"/>
                <a:gd name="connsiteY350" fmla="*/ 740819 h 3481465"/>
                <a:gd name="connsiteX351" fmla="*/ 2479606 w 3219470"/>
                <a:gd name="connsiteY351" fmla="*/ 732838 h 3481465"/>
                <a:gd name="connsiteX352" fmla="*/ 2688266 w 3219470"/>
                <a:gd name="connsiteY352" fmla="*/ 695789 h 3481465"/>
                <a:gd name="connsiteX353" fmla="*/ 2701795 w 3219470"/>
                <a:gd name="connsiteY353" fmla="*/ 697324 h 3481465"/>
                <a:gd name="connsiteX354" fmla="*/ 2710815 w 3219470"/>
                <a:gd name="connsiteY354" fmla="*/ 720135 h 3481465"/>
                <a:gd name="connsiteX355" fmla="*/ 2687364 w 3219470"/>
                <a:gd name="connsiteY355" fmla="*/ 721889 h 3481465"/>
                <a:gd name="connsiteX356" fmla="*/ 2680148 w 3219470"/>
                <a:gd name="connsiteY356" fmla="*/ 700834 h 3481465"/>
                <a:gd name="connsiteX357" fmla="*/ 2688266 w 3219470"/>
                <a:gd name="connsiteY357" fmla="*/ 695789 h 3481465"/>
                <a:gd name="connsiteX358" fmla="*/ 3184885 w 3219470"/>
                <a:gd name="connsiteY358" fmla="*/ 681260 h 3481465"/>
                <a:gd name="connsiteX359" fmla="*/ 3198689 w 3219470"/>
                <a:gd name="connsiteY359" fmla="*/ 702042 h 3481465"/>
                <a:gd name="connsiteX360" fmla="*/ 3176257 w 3219470"/>
                <a:gd name="connsiteY360" fmla="*/ 714164 h 3481465"/>
                <a:gd name="connsiteX361" fmla="*/ 3164178 w 3219470"/>
                <a:gd name="connsiteY361" fmla="*/ 693383 h 3481465"/>
                <a:gd name="connsiteX362" fmla="*/ 3184885 w 3219470"/>
                <a:gd name="connsiteY362" fmla="*/ 681260 h 3481465"/>
                <a:gd name="connsiteX363" fmla="*/ 2421862 w 3219470"/>
                <a:gd name="connsiteY363" fmla="*/ 681176 h 3481465"/>
                <a:gd name="connsiteX364" fmla="*/ 2433255 w 3219470"/>
                <a:gd name="connsiteY364" fmla="*/ 686568 h 3481465"/>
                <a:gd name="connsiteX365" fmla="*/ 2429816 w 3219470"/>
                <a:gd name="connsiteY365" fmla="*/ 710726 h 3481465"/>
                <a:gd name="connsiteX366" fmla="*/ 2405739 w 3219470"/>
                <a:gd name="connsiteY366" fmla="*/ 709000 h 3481465"/>
                <a:gd name="connsiteX367" fmla="*/ 2409178 w 3219470"/>
                <a:gd name="connsiteY367" fmla="*/ 684842 h 3481465"/>
                <a:gd name="connsiteX368" fmla="*/ 2421862 w 3219470"/>
                <a:gd name="connsiteY368" fmla="*/ 681176 h 3481465"/>
                <a:gd name="connsiteX369" fmla="*/ 2712042 w 3219470"/>
                <a:gd name="connsiteY369" fmla="*/ 639840 h 3481465"/>
                <a:gd name="connsiteX370" fmla="*/ 2731885 w 3219470"/>
                <a:gd name="connsiteY370" fmla="*/ 654034 h 3481465"/>
                <a:gd name="connsiteX371" fmla="*/ 2712042 w 3219470"/>
                <a:gd name="connsiteY371" fmla="*/ 668229 h 3481465"/>
                <a:gd name="connsiteX372" fmla="*/ 2694002 w 3219470"/>
                <a:gd name="connsiteY372" fmla="*/ 654034 h 3481465"/>
                <a:gd name="connsiteX373" fmla="*/ 2712042 w 3219470"/>
                <a:gd name="connsiteY373" fmla="*/ 639840 h 3481465"/>
                <a:gd name="connsiteX374" fmla="*/ 2379332 w 3219470"/>
                <a:gd name="connsiteY374" fmla="*/ 614657 h 3481465"/>
                <a:gd name="connsiteX375" fmla="*/ 2400038 w 3219470"/>
                <a:gd name="connsiteY375" fmla="*/ 625481 h 3481465"/>
                <a:gd name="connsiteX376" fmla="*/ 2389685 w 3219470"/>
                <a:gd name="connsiteY376" fmla="*/ 648933 h 3481465"/>
                <a:gd name="connsiteX377" fmla="*/ 2367253 w 3219470"/>
                <a:gd name="connsiteY377" fmla="*/ 636305 h 3481465"/>
                <a:gd name="connsiteX378" fmla="*/ 2379332 w 3219470"/>
                <a:gd name="connsiteY378" fmla="*/ 614657 h 3481465"/>
                <a:gd name="connsiteX379" fmla="*/ 3197384 w 3219470"/>
                <a:gd name="connsiteY379" fmla="*/ 606647 h 3481465"/>
                <a:gd name="connsiteX380" fmla="*/ 3212970 w 3219470"/>
                <a:gd name="connsiteY380" fmla="*/ 625697 h 3481465"/>
                <a:gd name="connsiteX381" fmla="*/ 3192189 w 3219470"/>
                <a:gd name="connsiteY381" fmla="*/ 641283 h 3481465"/>
                <a:gd name="connsiteX382" fmla="*/ 3176602 w 3219470"/>
                <a:gd name="connsiteY382" fmla="*/ 620501 h 3481465"/>
                <a:gd name="connsiteX383" fmla="*/ 3197384 w 3219470"/>
                <a:gd name="connsiteY383" fmla="*/ 606647 h 3481465"/>
                <a:gd name="connsiteX384" fmla="*/ 2704597 w 3219470"/>
                <a:gd name="connsiteY384" fmla="*/ 581050 h 3481465"/>
                <a:gd name="connsiteX385" fmla="*/ 2715813 w 3219470"/>
                <a:gd name="connsiteY385" fmla="*/ 586534 h 3481465"/>
                <a:gd name="connsiteX386" fmla="*/ 2705046 w 3219470"/>
                <a:gd name="connsiteY386" fmla="*/ 609344 h 3481465"/>
                <a:gd name="connsiteX387" fmla="*/ 2683511 w 3219470"/>
                <a:gd name="connsiteY387" fmla="*/ 604080 h 3481465"/>
                <a:gd name="connsiteX388" fmla="*/ 2690689 w 3219470"/>
                <a:gd name="connsiteY388" fmla="*/ 584779 h 3481465"/>
                <a:gd name="connsiteX389" fmla="*/ 2704597 w 3219470"/>
                <a:gd name="connsiteY389" fmla="*/ 581050 h 3481465"/>
                <a:gd name="connsiteX390" fmla="*/ 2373402 w 3219470"/>
                <a:gd name="connsiteY390" fmla="*/ 538240 h 3481465"/>
                <a:gd name="connsiteX391" fmla="*/ 2390789 w 3219470"/>
                <a:gd name="connsiteY391" fmla="*/ 555627 h 3481465"/>
                <a:gd name="connsiteX392" fmla="*/ 2373402 w 3219470"/>
                <a:gd name="connsiteY392" fmla="*/ 573014 h 3481465"/>
                <a:gd name="connsiteX393" fmla="*/ 2356016 w 3219470"/>
                <a:gd name="connsiteY393" fmla="*/ 555627 h 3481465"/>
                <a:gd name="connsiteX394" fmla="*/ 2373402 w 3219470"/>
                <a:gd name="connsiteY394" fmla="*/ 538240 h 3481465"/>
                <a:gd name="connsiteX395" fmla="*/ 2659213 w 3219470"/>
                <a:gd name="connsiteY395" fmla="*/ 534790 h 3481465"/>
                <a:gd name="connsiteX396" fmla="*/ 2671275 w 3219470"/>
                <a:gd name="connsiteY396" fmla="*/ 537481 h 3481465"/>
                <a:gd name="connsiteX397" fmla="*/ 2669521 w 3219470"/>
                <a:gd name="connsiteY397" fmla="*/ 560811 h 3481465"/>
                <a:gd name="connsiteX398" fmla="*/ 2648466 w 3219470"/>
                <a:gd name="connsiteY398" fmla="*/ 566194 h 3481465"/>
                <a:gd name="connsiteX399" fmla="*/ 2648466 w 3219470"/>
                <a:gd name="connsiteY399" fmla="*/ 542865 h 3481465"/>
                <a:gd name="connsiteX400" fmla="*/ 2659213 w 3219470"/>
                <a:gd name="connsiteY400" fmla="*/ 534790 h 3481465"/>
                <a:gd name="connsiteX401" fmla="*/ 3201095 w 3219470"/>
                <a:gd name="connsiteY401" fmla="*/ 528715 h 3481465"/>
                <a:gd name="connsiteX402" fmla="*/ 3219238 w 3219470"/>
                <a:gd name="connsiteY402" fmla="*/ 547841 h 3481465"/>
                <a:gd name="connsiteX403" fmla="*/ 3201095 w 3219470"/>
                <a:gd name="connsiteY403" fmla="*/ 563489 h 3481465"/>
                <a:gd name="connsiteX404" fmla="*/ 3182952 w 3219470"/>
                <a:gd name="connsiteY404" fmla="*/ 546102 h 3481465"/>
                <a:gd name="connsiteX405" fmla="*/ 3201095 w 3219470"/>
                <a:gd name="connsiteY405" fmla="*/ 528715 h 3481465"/>
                <a:gd name="connsiteX406" fmla="*/ 2384729 w 3219470"/>
                <a:gd name="connsiteY406" fmla="*/ 462257 h 3481465"/>
                <a:gd name="connsiteX407" fmla="*/ 2398583 w 3219470"/>
                <a:gd name="connsiteY407" fmla="*/ 483905 h 3481465"/>
                <a:gd name="connsiteX408" fmla="*/ 2377801 w 3219470"/>
                <a:gd name="connsiteY408" fmla="*/ 498337 h 3481465"/>
                <a:gd name="connsiteX409" fmla="*/ 2363947 w 3219470"/>
                <a:gd name="connsiteY409" fmla="*/ 476689 h 3481465"/>
                <a:gd name="connsiteX410" fmla="*/ 2384729 w 3219470"/>
                <a:gd name="connsiteY410" fmla="*/ 462257 h 3481465"/>
                <a:gd name="connsiteX411" fmla="*/ 3197013 w 3219470"/>
                <a:gd name="connsiteY411" fmla="*/ 454254 h 3481465"/>
                <a:gd name="connsiteX412" fmla="*/ 3217877 w 3219470"/>
                <a:gd name="connsiteY412" fmla="*/ 469902 h 3481465"/>
                <a:gd name="connsiteX413" fmla="*/ 3200491 w 3219470"/>
                <a:gd name="connsiteY413" fmla="*/ 489028 h 3481465"/>
                <a:gd name="connsiteX414" fmla="*/ 3181365 w 3219470"/>
                <a:gd name="connsiteY414" fmla="*/ 473379 h 3481465"/>
                <a:gd name="connsiteX415" fmla="*/ 3197013 w 3219470"/>
                <a:gd name="connsiteY415" fmla="*/ 454254 h 3481465"/>
                <a:gd name="connsiteX416" fmla="*/ 2407148 w 3219470"/>
                <a:gd name="connsiteY416" fmla="*/ 381492 h 3481465"/>
                <a:gd name="connsiteX417" fmla="*/ 2419226 w 3219470"/>
                <a:gd name="connsiteY417" fmla="*/ 404821 h 3481465"/>
                <a:gd name="connsiteX418" fmla="*/ 2396795 w 3219470"/>
                <a:gd name="connsiteY418" fmla="*/ 415589 h 3481465"/>
                <a:gd name="connsiteX419" fmla="*/ 2384716 w 3219470"/>
                <a:gd name="connsiteY419" fmla="*/ 392259 h 3481465"/>
                <a:gd name="connsiteX420" fmla="*/ 2407148 w 3219470"/>
                <a:gd name="connsiteY420" fmla="*/ 381492 h 3481465"/>
                <a:gd name="connsiteX421" fmla="*/ 3181509 w 3219470"/>
                <a:gd name="connsiteY421" fmla="*/ 371842 h 3481465"/>
                <a:gd name="connsiteX422" fmla="*/ 3204960 w 3219470"/>
                <a:gd name="connsiteY422" fmla="*/ 383964 h 3481465"/>
                <a:gd name="connsiteX423" fmla="*/ 3190529 w 3219470"/>
                <a:gd name="connsiteY423" fmla="*/ 404746 h 3481465"/>
                <a:gd name="connsiteX424" fmla="*/ 3168881 w 3219470"/>
                <a:gd name="connsiteY424" fmla="*/ 392623 h 3481465"/>
                <a:gd name="connsiteX425" fmla="*/ 3181509 w 3219470"/>
                <a:gd name="connsiteY425" fmla="*/ 371842 h 3481465"/>
                <a:gd name="connsiteX426" fmla="*/ 2421622 w 3219470"/>
                <a:gd name="connsiteY426" fmla="*/ 309916 h 3481465"/>
                <a:gd name="connsiteX427" fmla="*/ 2435240 w 3219470"/>
                <a:gd name="connsiteY427" fmla="*/ 309916 h 3481465"/>
                <a:gd name="connsiteX428" fmla="*/ 2445955 w 3219470"/>
                <a:gd name="connsiteY428" fmla="*/ 332348 h 3481465"/>
                <a:gd name="connsiteX429" fmla="*/ 2420952 w 3219470"/>
                <a:gd name="connsiteY429" fmla="*/ 342702 h 3481465"/>
                <a:gd name="connsiteX430" fmla="*/ 2412023 w 3219470"/>
                <a:gd name="connsiteY430" fmla="*/ 320269 h 3481465"/>
                <a:gd name="connsiteX431" fmla="*/ 2421622 w 3219470"/>
                <a:gd name="connsiteY431" fmla="*/ 309916 h 3481465"/>
                <a:gd name="connsiteX432" fmla="*/ 3157414 w 3219470"/>
                <a:gd name="connsiteY432" fmla="*/ 297354 h 3481465"/>
                <a:gd name="connsiteX433" fmla="*/ 3172668 w 3219470"/>
                <a:gd name="connsiteY433" fmla="*/ 297354 h 3481465"/>
                <a:gd name="connsiteX434" fmla="*/ 3182538 w 3219470"/>
                <a:gd name="connsiteY434" fmla="*/ 308121 h 3481465"/>
                <a:gd name="connsiteX435" fmla="*/ 3169976 w 3219470"/>
                <a:gd name="connsiteY435" fmla="*/ 331451 h 3481465"/>
                <a:gd name="connsiteX436" fmla="*/ 3146647 w 3219470"/>
                <a:gd name="connsiteY436" fmla="*/ 320683 h 3481465"/>
                <a:gd name="connsiteX437" fmla="*/ 3157414 w 3219470"/>
                <a:gd name="connsiteY437" fmla="*/ 297354 h 3481465"/>
                <a:gd name="connsiteX438" fmla="*/ 2453595 w 3219470"/>
                <a:gd name="connsiteY438" fmla="*/ 240066 h 3481465"/>
                <a:gd name="connsiteX439" fmla="*/ 2468775 w 3219470"/>
                <a:gd name="connsiteY439" fmla="*/ 241792 h 3481465"/>
                <a:gd name="connsiteX440" fmla="*/ 2475919 w 3219470"/>
                <a:gd name="connsiteY440" fmla="*/ 264224 h 3481465"/>
                <a:gd name="connsiteX441" fmla="*/ 2452702 w 3219470"/>
                <a:gd name="connsiteY441" fmla="*/ 272852 h 3481465"/>
                <a:gd name="connsiteX442" fmla="*/ 2443773 w 3219470"/>
                <a:gd name="connsiteY442" fmla="*/ 248694 h 3481465"/>
                <a:gd name="connsiteX443" fmla="*/ 2453595 w 3219470"/>
                <a:gd name="connsiteY443" fmla="*/ 240066 h 3481465"/>
                <a:gd name="connsiteX444" fmla="*/ 3138450 w 3219470"/>
                <a:gd name="connsiteY444" fmla="*/ 227504 h 3481465"/>
                <a:gd name="connsiteX445" fmla="*/ 3148994 w 3219470"/>
                <a:gd name="connsiteY445" fmla="*/ 236477 h 3481465"/>
                <a:gd name="connsiteX446" fmla="*/ 3141815 w 3219470"/>
                <a:gd name="connsiteY446" fmla="*/ 261601 h 3481465"/>
                <a:gd name="connsiteX447" fmla="*/ 3116691 w 3219470"/>
                <a:gd name="connsiteY447" fmla="*/ 254422 h 3481465"/>
                <a:gd name="connsiteX448" fmla="*/ 3123870 w 3219470"/>
                <a:gd name="connsiteY448" fmla="*/ 229299 h 3481465"/>
                <a:gd name="connsiteX449" fmla="*/ 3138450 w 3219470"/>
                <a:gd name="connsiteY449" fmla="*/ 227504 h 3481465"/>
                <a:gd name="connsiteX450" fmla="*/ 2495651 w 3219470"/>
                <a:gd name="connsiteY450" fmla="*/ 173909 h 3481465"/>
                <a:gd name="connsiteX451" fmla="*/ 2509024 w 3219470"/>
                <a:gd name="connsiteY451" fmla="*/ 176723 h 3481465"/>
                <a:gd name="connsiteX452" fmla="*/ 2514200 w 3219470"/>
                <a:gd name="connsiteY452" fmla="*/ 200969 h 3481465"/>
                <a:gd name="connsiteX453" fmla="*/ 2490043 w 3219470"/>
                <a:gd name="connsiteY453" fmla="*/ 204432 h 3481465"/>
                <a:gd name="connsiteX454" fmla="*/ 2484866 w 3219470"/>
                <a:gd name="connsiteY454" fmla="*/ 180187 h 3481465"/>
                <a:gd name="connsiteX455" fmla="*/ 2495651 w 3219470"/>
                <a:gd name="connsiteY455" fmla="*/ 173909 h 3481465"/>
                <a:gd name="connsiteX456" fmla="*/ 3094043 w 3219470"/>
                <a:gd name="connsiteY456" fmla="*/ 162219 h 3481465"/>
                <a:gd name="connsiteX457" fmla="*/ 3106338 w 3219470"/>
                <a:gd name="connsiteY457" fmla="*/ 169435 h 3481465"/>
                <a:gd name="connsiteX458" fmla="*/ 3101161 w 3219470"/>
                <a:gd name="connsiteY458" fmla="*/ 194691 h 3481465"/>
                <a:gd name="connsiteX459" fmla="*/ 3077004 w 3219470"/>
                <a:gd name="connsiteY459" fmla="*/ 191083 h 3481465"/>
                <a:gd name="connsiteX460" fmla="*/ 3080455 w 3219470"/>
                <a:gd name="connsiteY460" fmla="*/ 165827 h 3481465"/>
                <a:gd name="connsiteX461" fmla="*/ 3094043 w 3219470"/>
                <a:gd name="connsiteY461" fmla="*/ 162219 h 3481465"/>
                <a:gd name="connsiteX462" fmla="*/ 2551058 w 3219470"/>
                <a:gd name="connsiteY462" fmla="*/ 108244 h 3481465"/>
                <a:gd name="connsiteX463" fmla="*/ 2563136 w 3219470"/>
                <a:gd name="connsiteY463" fmla="*/ 113656 h 3481465"/>
                <a:gd name="connsiteX464" fmla="*/ 2564862 w 3219470"/>
                <a:gd name="connsiteY464" fmla="*/ 138912 h 3481465"/>
                <a:gd name="connsiteX465" fmla="*/ 2540704 w 3219470"/>
                <a:gd name="connsiteY465" fmla="*/ 138912 h 3481465"/>
                <a:gd name="connsiteX466" fmla="*/ 2538979 w 3219470"/>
                <a:gd name="connsiteY466" fmla="*/ 113656 h 3481465"/>
                <a:gd name="connsiteX467" fmla="*/ 2551058 w 3219470"/>
                <a:gd name="connsiteY467" fmla="*/ 108244 h 3481465"/>
                <a:gd name="connsiteX468" fmla="*/ 3034417 w 3219470"/>
                <a:gd name="connsiteY468" fmla="*/ 100444 h 3481465"/>
                <a:gd name="connsiteX469" fmla="*/ 3046979 w 3219470"/>
                <a:gd name="connsiteY469" fmla="*/ 105405 h 3481465"/>
                <a:gd name="connsiteX470" fmla="*/ 3048774 w 3219470"/>
                <a:gd name="connsiteY470" fmla="*/ 129563 h 3481465"/>
                <a:gd name="connsiteX471" fmla="*/ 3021856 w 3219470"/>
                <a:gd name="connsiteY471" fmla="*/ 131289 h 3481465"/>
                <a:gd name="connsiteX472" fmla="*/ 3021856 w 3219470"/>
                <a:gd name="connsiteY472" fmla="*/ 107131 h 3481465"/>
                <a:gd name="connsiteX473" fmla="*/ 3034417 w 3219470"/>
                <a:gd name="connsiteY473" fmla="*/ 100444 h 3481465"/>
                <a:gd name="connsiteX474" fmla="*/ 2611524 w 3219470"/>
                <a:gd name="connsiteY474" fmla="*/ 57848 h 3481465"/>
                <a:gd name="connsiteX475" fmla="*/ 2623863 w 3219470"/>
                <a:gd name="connsiteY475" fmla="*/ 66555 h 3481465"/>
                <a:gd name="connsiteX476" fmla="*/ 2618668 w 3219470"/>
                <a:gd name="connsiteY476" fmla="*/ 91558 h 3481465"/>
                <a:gd name="connsiteX477" fmla="*/ 2594422 w 3219470"/>
                <a:gd name="connsiteY477" fmla="*/ 86200 h 3481465"/>
                <a:gd name="connsiteX478" fmla="*/ 2597886 w 3219470"/>
                <a:gd name="connsiteY478" fmla="*/ 61197 h 3481465"/>
                <a:gd name="connsiteX479" fmla="*/ 2611524 w 3219470"/>
                <a:gd name="connsiteY479" fmla="*/ 57848 h 3481465"/>
                <a:gd name="connsiteX480" fmla="*/ 2971254 w 3219470"/>
                <a:gd name="connsiteY480" fmla="*/ 54329 h 3481465"/>
                <a:gd name="connsiteX481" fmla="*/ 2985274 w 3219470"/>
                <a:gd name="connsiteY481" fmla="*/ 56055 h 3481465"/>
                <a:gd name="connsiteX482" fmla="*/ 2988725 w 3219470"/>
                <a:gd name="connsiteY482" fmla="*/ 80212 h 3481465"/>
                <a:gd name="connsiteX483" fmla="*/ 2966293 w 3219470"/>
                <a:gd name="connsiteY483" fmla="*/ 85389 h 3481465"/>
                <a:gd name="connsiteX484" fmla="*/ 2961117 w 3219470"/>
                <a:gd name="connsiteY484" fmla="*/ 62957 h 3481465"/>
                <a:gd name="connsiteX485" fmla="*/ 2971254 w 3219470"/>
                <a:gd name="connsiteY485" fmla="*/ 54329 h 3481465"/>
                <a:gd name="connsiteX486" fmla="*/ 2667981 w 3219470"/>
                <a:gd name="connsiteY486" fmla="*/ 20979 h 3481465"/>
                <a:gd name="connsiteX487" fmla="*/ 2692138 w 3219470"/>
                <a:gd name="connsiteY487" fmla="*/ 33018 h 3481465"/>
                <a:gd name="connsiteX488" fmla="*/ 2681785 w 3219470"/>
                <a:gd name="connsiteY488" fmla="*/ 55375 h 3481465"/>
                <a:gd name="connsiteX489" fmla="*/ 2659353 w 3219470"/>
                <a:gd name="connsiteY489" fmla="*/ 45057 h 3481465"/>
                <a:gd name="connsiteX490" fmla="*/ 2667981 w 3219470"/>
                <a:gd name="connsiteY490" fmla="*/ 20979 h 3481465"/>
                <a:gd name="connsiteX491" fmla="*/ 2913560 w 3219470"/>
                <a:gd name="connsiteY491" fmla="*/ 19404 h 3481465"/>
                <a:gd name="connsiteX492" fmla="*/ 2922188 w 3219470"/>
                <a:gd name="connsiteY492" fmla="*/ 43562 h 3481465"/>
                <a:gd name="connsiteX493" fmla="*/ 2901481 w 3219470"/>
                <a:gd name="connsiteY493" fmla="*/ 53915 h 3481465"/>
                <a:gd name="connsiteX494" fmla="*/ 2891128 w 3219470"/>
                <a:gd name="connsiteY494" fmla="*/ 31483 h 3481465"/>
                <a:gd name="connsiteX495" fmla="*/ 2913560 w 3219470"/>
                <a:gd name="connsiteY495" fmla="*/ 19404 h 3481465"/>
                <a:gd name="connsiteX496" fmla="*/ 2835365 w 3219470"/>
                <a:gd name="connsiteY496" fmla="*/ 222 h 3481465"/>
                <a:gd name="connsiteX497" fmla="*/ 2851013 w 3219470"/>
                <a:gd name="connsiteY497" fmla="*/ 21004 h 3481465"/>
                <a:gd name="connsiteX498" fmla="*/ 2831888 w 3219470"/>
                <a:gd name="connsiteY498" fmla="*/ 34858 h 3481465"/>
                <a:gd name="connsiteX499" fmla="*/ 2816240 w 3219470"/>
                <a:gd name="connsiteY499" fmla="*/ 15808 h 3481465"/>
                <a:gd name="connsiteX500" fmla="*/ 2835365 w 3219470"/>
                <a:gd name="connsiteY500" fmla="*/ 222 h 3481465"/>
                <a:gd name="connsiteX501" fmla="*/ 2746967 w 3219470"/>
                <a:gd name="connsiteY501" fmla="*/ 78 h 3481465"/>
                <a:gd name="connsiteX502" fmla="*/ 2766810 w 3219470"/>
                <a:gd name="connsiteY502" fmla="*/ 15726 h 3481465"/>
                <a:gd name="connsiteX503" fmla="*/ 2752379 w 3219470"/>
                <a:gd name="connsiteY503" fmla="*/ 36591 h 3481465"/>
                <a:gd name="connsiteX504" fmla="*/ 2730731 w 3219470"/>
                <a:gd name="connsiteY504" fmla="*/ 20942 h 3481465"/>
                <a:gd name="connsiteX505" fmla="*/ 2746967 w 3219470"/>
                <a:gd name="connsiteY505" fmla="*/ 78 h 348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</a:cxnLst>
              <a:rect l="l" t="t" r="r" b="b"/>
              <a:pathLst>
                <a:path w="3219470" h="3481465">
                  <a:moveTo>
                    <a:pt x="18270" y="3446540"/>
                  </a:moveTo>
                  <a:cubicBezTo>
                    <a:pt x="29094" y="3446540"/>
                    <a:pt x="38114" y="3455271"/>
                    <a:pt x="36310" y="3464003"/>
                  </a:cubicBezTo>
                  <a:cubicBezTo>
                    <a:pt x="36310" y="3474480"/>
                    <a:pt x="27290" y="3481465"/>
                    <a:pt x="18270" y="3481465"/>
                  </a:cubicBezTo>
                  <a:cubicBezTo>
                    <a:pt x="7447" y="3481465"/>
                    <a:pt x="-1573" y="3474480"/>
                    <a:pt x="231" y="3464003"/>
                  </a:cubicBezTo>
                  <a:cubicBezTo>
                    <a:pt x="231" y="3455271"/>
                    <a:pt x="9251" y="3446540"/>
                    <a:pt x="18270" y="3446540"/>
                  </a:cubicBezTo>
                  <a:close/>
                  <a:moveTo>
                    <a:pt x="21559" y="3370492"/>
                  </a:moveTo>
                  <a:cubicBezTo>
                    <a:pt x="32445" y="3370492"/>
                    <a:pt x="39702" y="3379186"/>
                    <a:pt x="39702" y="3387879"/>
                  </a:cubicBezTo>
                  <a:cubicBezTo>
                    <a:pt x="39702" y="3398311"/>
                    <a:pt x="30630" y="3405266"/>
                    <a:pt x="19745" y="3405266"/>
                  </a:cubicBezTo>
                  <a:cubicBezTo>
                    <a:pt x="10673" y="3403528"/>
                    <a:pt x="1602" y="3396573"/>
                    <a:pt x="3416" y="3386140"/>
                  </a:cubicBezTo>
                  <a:cubicBezTo>
                    <a:pt x="3416" y="3375708"/>
                    <a:pt x="12488" y="3368753"/>
                    <a:pt x="21559" y="3370492"/>
                  </a:cubicBezTo>
                  <a:close/>
                  <a:moveTo>
                    <a:pt x="32053" y="3294285"/>
                  </a:moveTo>
                  <a:cubicBezTo>
                    <a:pt x="40713" y="3296017"/>
                    <a:pt x="47640" y="3304676"/>
                    <a:pt x="47640" y="3315067"/>
                  </a:cubicBezTo>
                  <a:cubicBezTo>
                    <a:pt x="45908" y="3323726"/>
                    <a:pt x="37249" y="3330653"/>
                    <a:pt x="26858" y="3328921"/>
                  </a:cubicBezTo>
                  <a:cubicBezTo>
                    <a:pt x="16467" y="3327190"/>
                    <a:pt x="9540" y="3318531"/>
                    <a:pt x="11272" y="3309871"/>
                  </a:cubicBezTo>
                  <a:cubicBezTo>
                    <a:pt x="13003" y="3299481"/>
                    <a:pt x="21663" y="3292553"/>
                    <a:pt x="32053" y="3294285"/>
                  </a:cubicBezTo>
                  <a:close/>
                  <a:moveTo>
                    <a:pt x="44809" y="3218157"/>
                  </a:moveTo>
                  <a:cubicBezTo>
                    <a:pt x="55162" y="3221765"/>
                    <a:pt x="60339" y="3230785"/>
                    <a:pt x="58613" y="3239805"/>
                  </a:cubicBezTo>
                  <a:cubicBezTo>
                    <a:pt x="55162" y="3248825"/>
                    <a:pt x="48260" y="3256041"/>
                    <a:pt x="37907" y="3254237"/>
                  </a:cubicBezTo>
                  <a:cubicBezTo>
                    <a:pt x="27554" y="3252433"/>
                    <a:pt x="20652" y="3241609"/>
                    <a:pt x="24103" y="3232589"/>
                  </a:cubicBezTo>
                  <a:cubicBezTo>
                    <a:pt x="25828" y="3221765"/>
                    <a:pt x="36182" y="3216353"/>
                    <a:pt x="44809" y="3218157"/>
                  </a:cubicBezTo>
                  <a:close/>
                  <a:moveTo>
                    <a:pt x="65447" y="3137411"/>
                  </a:moveTo>
                  <a:cubicBezTo>
                    <a:pt x="74075" y="3139215"/>
                    <a:pt x="80977" y="3150039"/>
                    <a:pt x="77526" y="3159059"/>
                  </a:cubicBezTo>
                  <a:cubicBezTo>
                    <a:pt x="75800" y="3168079"/>
                    <a:pt x="65447" y="3173491"/>
                    <a:pt x="56820" y="3171687"/>
                  </a:cubicBezTo>
                  <a:cubicBezTo>
                    <a:pt x="46466" y="3169883"/>
                    <a:pt x="41290" y="3159059"/>
                    <a:pt x="43015" y="3148235"/>
                  </a:cubicBezTo>
                  <a:cubicBezTo>
                    <a:pt x="46466" y="3139215"/>
                    <a:pt x="55094" y="3133803"/>
                    <a:pt x="65447" y="3137411"/>
                  </a:cubicBezTo>
                  <a:close/>
                  <a:moveTo>
                    <a:pt x="78337" y="3065612"/>
                  </a:moveTo>
                  <a:cubicBezTo>
                    <a:pt x="82599" y="3064097"/>
                    <a:pt x="87534" y="3064097"/>
                    <a:pt x="92021" y="3065829"/>
                  </a:cubicBezTo>
                  <a:cubicBezTo>
                    <a:pt x="102788" y="3069293"/>
                    <a:pt x="106377" y="3079683"/>
                    <a:pt x="102788" y="3088343"/>
                  </a:cubicBezTo>
                  <a:cubicBezTo>
                    <a:pt x="99199" y="3097002"/>
                    <a:pt x="90226" y="3100465"/>
                    <a:pt x="79458" y="3097002"/>
                  </a:cubicBezTo>
                  <a:cubicBezTo>
                    <a:pt x="70486" y="3093538"/>
                    <a:pt x="65102" y="3084879"/>
                    <a:pt x="68691" y="3074488"/>
                  </a:cubicBezTo>
                  <a:cubicBezTo>
                    <a:pt x="70486" y="3070158"/>
                    <a:pt x="74075" y="3067128"/>
                    <a:pt x="78337" y="3065612"/>
                  </a:cubicBezTo>
                  <a:close/>
                  <a:moveTo>
                    <a:pt x="111173" y="2995113"/>
                  </a:moveTo>
                  <a:cubicBezTo>
                    <a:pt x="115472" y="2993814"/>
                    <a:pt x="120202" y="2994247"/>
                    <a:pt x="124501" y="2995979"/>
                  </a:cubicBezTo>
                  <a:cubicBezTo>
                    <a:pt x="133100" y="3001174"/>
                    <a:pt x="136540" y="3011565"/>
                    <a:pt x="133100" y="3020224"/>
                  </a:cubicBezTo>
                  <a:cubicBezTo>
                    <a:pt x="127941" y="3028883"/>
                    <a:pt x="117622" y="3030615"/>
                    <a:pt x="109023" y="3027152"/>
                  </a:cubicBezTo>
                  <a:cubicBezTo>
                    <a:pt x="100424" y="3023688"/>
                    <a:pt x="95265" y="3013297"/>
                    <a:pt x="100424" y="3004638"/>
                  </a:cubicBezTo>
                  <a:cubicBezTo>
                    <a:pt x="103004" y="2999442"/>
                    <a:pt x="106874" y="2996412"/>
                    <a:pt x="111173" y="2995113"/>
                  </a:cubicBezTo>
                  <a:close/>
                  <a:moveTo>
                    <a:pt x="149859" y="2927704"/>
                  </a:moveTo>
                  <a:cubicBezTo>
                    <a:pt x="154547" y="2926842"/>
                    <a:pt x="159459" y="2927705"/>
                    <a:pt x="163923" y="2931156"/>
                  </a:cubicBezTo>
                  <a:cubicBezTo>
                    <a:pt x="172853" y="2936332"/>
                    <a:pt x="174639" y="2946686"/>
                    <a:pt x="169281" y="2953588"/>
                  </a:cubicBezTo>
                  <a:cubicBezTo>
                    <a:pt x="163923" y="2962216"/>
                    <a:pt x="153208" y="2963941"/>
                    <a:pt x="144278" y="2958765"/>
                  </a:cubicBezTo>
                  <a:cubicBezTo>
                    <a:pt x="135349" y="2953588"/>
                    <a:pt x="131777" y="2943234"/>
                    <a:pt x="137135" y="2934607"/>
                  </a:cubicBezTo>
                  <a:cubicBezTo>
                    <a:pt x="140706" y="2931155"/>
                    <a:pt x="145171" y="2928567"/>
                    <a:pt x="149859" y="2927704"/>
                  </a:cubicBezTo>
                  <a:close/>
                  <a:moveTo>
                    <a:pt x="198461" y="2857716"/>
                  </a:moveTo>
                  <a:cubicBezTo>
                    <a:pt x="202990" y="2857284"/>
                    <a:pt x="207736" y="2858578"/>
                    <a:pt x="212049" y="2861167"/>
                  </a:cubicBezTo>
                  <a:cubicBezTo>
                    <a:pt x="218951" y="2868069"/>
                    <a:pt x="220677" y="2878423"/>
                    <a:pt x="215500" y="2885325"/>
                  </a:cubicBezTo>
                  <a:cubicBezTo>
                    <a:pt x="208598" y="2893953"/>
                    <a:pt x="198245" y="2895678"/>
                    <a:pt x="191343" y="2888776"/>
                  </a:cubicBezTo>
                  <a:cubicBezTo>
                    <a:pt x="182716" y="2883599"/>
                    <a:pt x="180990" y="2871520"/>
                    <a:pt x="186167" y="2864618"/>
                  </a:cubicBezTo>
                  <a:cubicBezTo>
                    <a:pt x="189618" y="2860304"/>
                    <a:pt x="193932" y="2858147"/>
                    <a:pt x="198461" y="2857716"/>
                  </a:cubicBezTo>
                  <a:close/>
                  <a:moveTo>
                    <a:pt x="249183" y="2797684"/>
                  </a:moveTo>
                  <a:cubicBezTo>
                    <a:pt x="253496" y="2797460"/>
                    <a:pt x="257810" y="2799254"/>
                    <a:pt x="261261" y="2802844"/>
                  </a:cubicBezTo>
                  <a:cubicBezTo>
                    <a:pt x="268163" y="2810022"/>
                    <a:pt x="269889" y="2822584"/>
                    <a:pt x="262987" y="2829762"/>
                  </a:cubicBezTo>
                  <a:cubicBezTo>
                    <a:pt x="257810" y="2836940"/>
                    <a:pt x="245732" y="2836940"/>
                    <a:pt x="238830" y="2829762"/>
                  </a:cubicBezTo>
                  <a:cubicBezTo>
                    <a:pt x="231928" y="2824378"/>
                    <a:pt x="230202" y="2811816"/>
                    <a:pt x="237104" y="2804638"/>
                  </a:cubicBezTo>
                  <a:cubicBezTo>
                    <a:pt x="240555" y="2800152"/>
                    <a:pt x="244869" y="2797909"/>
                    <a:pt x="249183" y="2797684"/>
                  </a:cubicBezTo>
                  <a:close/>
                  <a:moveTo>
                    <a:pt x="304020" y="2743709"/>
                  </a:moveTo>
                  <a:cubicBezTo>
                    <a:pt x="308530" y="2743933"/>
                    <a:pt x="313040" y="2746177"/>
                    <a:pt x="316648" y="2750663"/>
                  </a:cubicBezTo>
                  <a:cubicBezTo>
                    <a:pt x="323864" y="2757841"/>
                    <a:pt x="323864" y="2768609"/>
                    <a:pt x="316648" y="2775787"/>
                  </a:cubicBezTo>
                  <a:cubicBezTo>
                    <a:pt x="311236" y="2782965"/>
                    <a:pt x="298609" y="2782965"/>
                    <a:pt x="291393" y="2775787"/>
                  </a:cubicBezTo>
                  <a:cubicBezTo>
                    <a:pt x="284177" y="2768609"/>
                    <a:pt x="284177" y="2756047"/>
                    <a:pt x="291393" y="2748869"/>
                  </a:cubicBezTo>
                  <a:cubicBezTo>
                    <a:pt x="295001" y="2745279"/>
                    <a:pt x="299511" y="2743485"/>
                    <a:pt x="304020" y="2743709"/>
                  </a:cubicBezTo>
                  <a:close/>
                  <a:moveTo>
                    <a:pt x="362680" y="2692685"/>
                  </a:moveTo>
                  <a:cubicBezTo>
                    <a:pt x="367210" y="2693134"/>
                    <a:pt x="371524" y="2695377"/>
                    <a:pt x="374112" y="2699863"/>
                  </a:cubicBezTo>
                  <a:cubicBezTo>
                    <a:pt x="381014" y="2707041"/>
                    <a:pt x="379288" y="2719603"/>
                    <a:pt x="372387" y="2724987"/>
                  </a:cubicBezTo>
                  <a:cubicBezTo>
                    <a:pt x="365485" y="2732165"/>
                    <a:pt x="355131" y="2730371"/>
                    <a:pt x="348229" y="2723192"/>
                  </a:cubicBezTo>
                  <a:cubicBezTo>
                    <a:pt x="341327" y="2714220"/>
                    <a:pt x="343052" y="2703452"/>
                    <a:pt x="349954" y="2696274"/>
                  </a:cubicBezTo>
                  <a:cubicBezTo>
                    <a:pt x="353406" y="2693582"/>
                    <a:pt x="358151" y="2692236"/>
                    <a:pt x="362680" y="2692685"/>
                  </a:cubicBezTo>
                  <a:close/>
                  <a:moveTo>
                    <a:pt x="428829" y="2639719"/>
                  </a:moveTo>
                  <a:cubicBezTo>
                    <a:pt x="433540" y="2640366"/>
                    <a:pt x="438027" y="2642955"/>
                    <a:pt x="440718" y="2647269"/>
                  </a:cubicBezTo>
                  <a:cubicBezTo>
                    <a:pt x="446102" y="2655896"/>
                    <a:pt x="446102" y="2666250"/>
                    <a:pt x="437129" y="2671427"/>
                  </a:cubicBezTo>
                  <a:cubicBezTo>
                    <a:pt x="429951" y="2676603"/>
                    <a:pt x="417389" y="2674878"/>
                    <a:pt x="412005" y="2667975"/>
                  </a:cubicBezTo>
                  <a:cubicBezTo>
                    <a:pt x="404827" y="2659348"/>
                    <a:pt x="406622" y="2648994"/>
                    <a:pt x="415594" y="2643818"/>
                  </a:cubicBezTo>
                  <a:cubicBezTo>
                    <a:pt x="419183" y="2640367"/>
                    <a:pt x="424119" y="2639072"/>
                    <a:pt x="428829" y="2639719"/>
                  </a:cubicBezTo>
                  <a:close/>
                  <a:moveTo>
                    <a:pt x="491208" y="2594243"/>
                  </a:moveTo>
                  <a:cubicBezTo>
                    <a:pt x="495694" y="2595365"/>
                    <a:pt x="499732" y="2598057"/>
                    <a:pt x="502424" y="2601646"/>
                  </a:cubicBezTo>
                  <a:cubicBezTo>
                    <a:pt x="509602" y="2610618"/>
                    <a:pt x="507807" y="2621386"/>
                    <a:pt x="498835" y="2626770"/>
                  </a:cubicBezTo>
                  <a:cubicBezTo>
                    <a:pt x="491657" y="2632153"/>
                    <a:pt x="479094" y="2630359"/>
                    <a:pt x="473711" y="2623180"/>
                  </a:cubicBezTo>
                  <a:cubicBezTo>
                    <a:pt x="468327" y="2614208"/>
                    <a:pt x="470122" y="2603440"/>
                    <a:pt x="477300" y="2596262"/>
                  </a:cubicBezTo>
                  <a:cubicBezTo>
                    <a:pt x="481786" y="2593570"/>
                    <a:pt x="486721" y="2593121"/>
                    <a:pt x="491208" y="2594243"/>
                  </a:cubicBezTo>
                  <a:close/>
                  <a:moveTo>
                    <a:pt x="553827" y="2552192"/>
                  </a:moveTo>
                  <a:cubicBezTo>
                    <a:pt x="558141" y="2553054"/>
                    <a:pt x="562024" y="2555643"/>
                    <a:pt x="564612" y="2559957"/>
                  </a:cubicBezTo>
                  <a:cubicBezTo>
                    <a:pt x="571514" y="2566859"/>
                    <a:pt x="568063" y="2578938"/>
                    <a:pt x="561161" y="2584115"/>
                  </a:cubicBezTo>
                  <a:cubicBezTo>
                    <a:pt x="552533" y="2589291"/>
                    <a:pt x="542180" y="2587566"/>
                    <a:pt x="537004" y="2578938"/>
                  </a:cubicBezTo>
                  <a:cubicBezTo>
                    <a:pt x="531827" y="2570310"/>
                    <a:pt x="533553" y="2559957"/>
                    <a:pt x="540455" y="2554780"/>
                  </a:cubicBezTo>
                  <a:cubicBezTo>
                    <a:pt x="544769" y="2552192"/>
                    <a:pt x="549514" y="2551329"/>
                    <a:pt x="553827" y="2552192"/>
                  </a:cubicBezTo>
                  <a:close/>
                  <a:moveTo>
                    <a:pt x="619053" y="2509432"/>
                  </a:moveTo>
                  <a:cubicBezTo>
                    <a:pt x="623367" y="2510329"/>
                    <a:pt x="627249" y="2513021"/>
                    <a:pt x="629838" y="2517508"/>
                  </a:cubicBezTo>
                  <a:cubicBezTo>
                    <a:pt x="635014" y="2526480"/>
                    <a:pt x="633289" y="2537248"/>
                    <a:pt x="624661" y="2542632"/>
                  </a:cubicBezTo>
                  <a:cubicBezTo>
                    <a:pt x="617759" y="2548015"/>
                    <a:pt x="605680" y="2546221"/>
                    <a:pt x="600504" y="2537248"/>
                  </a:cubicBezTo>
                  <a:cubicBezTo>
                    <a:pt x="595327" y="2528275"/>
                    <a:pt x="597052" y="2517508"/>
                    <a:pt x="605680" y="2512124"/>
                  </a:cubicBezTo>
                  <a:cubicBezTo>
                    <a:pt x="609994" y="2509432"/>
                    <a:pt x="614739" y="2508535"/>
                    <a:pt x="619053" y="2509432"/>
                  </a:cubicBezTo>
                  <a:close/>
                  <a:moveTo>
                    <a:pt x="690491" y="2464879"/>
                  </a:moveTo>
                  <a:cubicBezTo>
                    <a:pt x="694805" y="2465741"/>
                    <a:pt x="698687" y="2468330"/>
                    <a:pt x="701276" y="2472644"/>
                  </a:cubicBezTo>
                  <a:cubicBezTo>
                    <a:pt x="706452" y="2481271"/>
                    <a:pt x="703001" y="2491625"/>
                    <a:pt x="696099" y="2496802"/>
                  </a:cubicBezTo>
                  <a:cubicBezTo>
                    <a:pt x="687471" y="2501978"/>
                    <a:pt x="677119" y="2500253"/>
                    <a:pt x="671942" y="2491625"/>
                  </a:cubicBezTo>
                  <a:cubicBezTo>
                    <a:pt x="666765" y="2482997"/>
                    <a:pt x="668490" y="2472644"/>
                    <a:pt x="677119" y="2467467"/>
                  </a:cubicBezTo>
                  <a:cubicBezTo>
                    <a:pt x="681432" y="2464879"/>
                    <a:pt x="686177" y="2464016"/>
                    <a:pt x="690491" y="2464879"/>
                  </a:cubicBezTo>
                  <a:close/>
                  <a:moveTo>
                    <a:pt x="755578" y="2423707"/>
                  </a:moveTo>
                  <a:cubicBezTo>
                    <a:pt x="759892" y="2424604"/>
                    <a:pt x="763774" y="2427296"/>
                    <a:pt x="766362" y="2431783"/>
                  </a:cubicBezTo>
                  <a:cubicBezTo>
                    <a:pt x="771539" y="2440755"/>
                    <a:pt x="769814" y="2451523"/>
                    <a:pt x="761186" y="2456907"/>
                  </a:cubicBezTo>
                  <a:cubicBezTo>
                    <a:pt x="752558" y="2462290"/>
                    <a:pt x="742205" y="2460496"/>
                    <a:pt x="737029" y="2451523"/>
                  </a:cubicBezTo>
                  <a:cubicBezTo>
                    <a:pt x="731852" y="2442550"/>
                    <a:pt x="733578" y="2431783"/>
                    <a:pt x="742205" y="2426399"/>
                  </a:cubicBezTo>
                  <a:cubicBezTo>
                    <a:pt x="746519" y="2423707"/>
                    <a:pt x="751264" y="2422810"/>
                    <a:pt x="755578" y="2423707"/>
                  </a:cubicBezTo>
                  <a:close/>
                  <a:moveTo>
                    <a:pt x="820666" y="2384564"/>
                  </a:moveTo>
                  <a:cubicBezTo>
                    <a:pt x="824980" y="2385642"/>
                    <a:pt x="828862" y="2388230"/>
                    <a:pt x="831451" y="2391682"/>
                  </a:cubicBezTo>
                  <a:cubicBezTo>
                    <a:pt x="836627" y="2400309"/>
                    <a:pt x="834902" y="2412388"/>
                    <a:pt x="826274" y="2415840"/>
                  </a:cubicBezTo>
                  <a:cubicBezTo>
                    <a:pt x="817646" y="2421016"/>
                    <a:pt x="807293" y="2419291"/>
                    <a:pt x="802117" y="2410663"/>
                  </a:cubicBezTo>
                  <a:cubicBezTo>
                    <a:pt x="796940" y="2402035"/>
                    <a:pt x="800391" y="2391682"/>
                    <a:pt x="807293" y="2386505"/>
                  </a:cubicBezTo>
                  <a:cubicBezTo>
                    <a:pt x="811607" y="2383917"/>
                    <a:pt x="816352" y="2383485"/>
                    <a:pt x="820666" y="2384564"/>
                  </a:cubicBezTo>
                  <a:close/>
                  <a:moveTo>
                    <a:pt x="885115" y="2343418"/>
                  </a:moveTo>
                  <a:cubicBezTo>
                    <a:pt x="889602" y="2344540"/>
                    <a:pt x="893639" y="2347232"/>
                    <a:pt x="896331" y="2350821"/>
                  </a:cubicBezTo>
                  <a:cubicBezTo>
                    <a:pt x="901715" y="2359793"/>
                    <a:pt x="899920" y="2372355"/>
                    <a:pt x="890947" y="2377739"/>
                  </a:cubicBezTo>
                  <a:cubicBezTo>
                    <a:pt x="883769" y="2381328"/>
                    <a:pt x="871207" y="2379534"/>
                    <a:pt x="865824" y="2370561"/>
                  </a:cubicBezTo>
                  <a:cubicBezTo>
                    <a:pt x="860440" y="2361588"/>
                    <a:pt x="864029" y="2350821"/>
                    <a:pt x="871207" y="2345437"/>
                  </a:cubicBezTo>
                  <a:cubicBezTo>
                    <a:pt x="875694" y="2342745"/>
                    <a:pt x="880629" y="2342296"/>
                    <a:pt x="885115" y="2343418"/>
                  </a:cubicBezTo>
                  <a:close/>
                  <a:moveTo>
                    <a:pt x="957191" y="2299563"/>
                  </a:moveTo>
                  <a:cubicBezTo>
                    <a:pt x="961505" y="2300641"/>
                    <a:pt x="965387" y="2303230"/>
                    <a:pt x="967975" y="2307544"/>
                  </a:cubicBezTo>
                  <a:cubicBezTo>
                    <a:pt x="973152" y="2316171"/>
                    <a:pt x="971426" y="2326525"/>
                    <a:pt x="962799" y="2331702"/>
                  </a:cubicBezTo>
                  <a:cubicBezTo>
                    <a:pt x="954171" y="2336878"/>
                    <a:pt x="943818" y="2333427"/>
                    <a:pt x="938641" y="2326525"/>
                  </a:cubicBezTo>
                  <a:cubicBezTo>
                    <a:pt x="933465" y="2317897"/>
                    <a:pt x="935190" y="2305818"/>
                    <a:pt x="943818" y="2300641"/>
                  </a:cubicBezTo>
                  <a:cubicBezTo>
                    <a:pt x="948132" y="2298916"/>
                    <a:pt x="952877" y="2298484"/>
                    <a:pt x="957191" y="2299563"/>
                  </a:cubicBezTo>
                  <a:close/>
                  <a:moveTo>
                    <a:pt x="1021631" y="2257020"/>
                  </a:moveTo>
                  <a:cubicBezTo>
                    <a:pt x="1026160" y="2257917"/>
                    <a:pt x="1030474" y="2260609"/>
                    <a:pt x="1033062" y="2265096"/>
                  </a:cubicBezTo>
                  <a:cubicBezTo>
                    <a:pt x="1038239" y="2274068"/>
                    <a:pt x="1036513" y="2284836"/>
                    <a:pt x="1027886" y="2290220"/>
                  </a:cubicBezTo>
                  <a:cubicBezTo>
                    <a:pt x="1019258" y="2295603"/>
                    <a:pt x="1008905" y="2293809"/>
                    <a:pt x="1003728" y="2284836"/>
                  </a:cubicBezTo>
                  <a:cubicBezTo>
                    <a:pt x="998552" y="2275863"/>
                    <a:pt x="1000277" y="2265096"/>
                    <a:pt x="1008905" y="2259712"/>
                  </a:cubicBezTo>
                  <a:cubicBezTo>
                    <a:pt x="1012356" y="2257020"/>
                    <a:pt x="1017101" y="2256123"/>
                    <a:pt x="1021631" y="2257020"/>
                  </a:cubicBezTo>
                  <a:close/>
                  <a:moveTo>
                    <a:pt x="1085830" y="2216504"/>
                  </a:moveTo>
                  <a:cubicBezTo>
                    <a:pt x="1090765" y="2217799"/>
                    <a:pt x="1095251" y="2220818"/>
                    <a:pt x="1097943" y="2225132"/>
                  </a:cubicBezTo>
                  <a:cubicBezTo>
                    <a:pt x="1103327" y="2232034"/>
                    <a:pt x="1099738" y="2244113"/>
                    <a:pt x="1090765" y="2249290"/>
                  </a:cubicBezTo>
                  <a:cubicBezTo>
                    <a:pt x="1083587" y="2252741"/>
                    <a:pt x="1072819" y="2251016"/>
                    <a:pt x="1067436" y="2242388"/>
                  </a:cubicBezTo>
                  <a:cubicBezTo>
                    <a:pt x="1062052" y="2233760"/>
                    <a:pt x="1062052" y="2223407"/>
                    <a:pt x="1071025" y="2218230"/>
                  </a:cubicBezTo>
                  <a:cubicBezTo>
                    <a:pt x="1075511" y="2215642"/>
                    <a:pt x="1080895" y="2215210"/>
                    <a:pt x="1085830" y="2216504"/>
                  </a:cubicBezTo>
                  <a:close/>
                  <a:moveTo>
                    <a:pt x="1151815" y="2177973"/>
                  </a:moveTo>
                  <a:cubicBezTo>
                    <a:pt x="1156302" y="2179267"/>
                    <a:pt x="1160339" y="2181856"/>
                    <a:pt x="1163031" y="2185307"/>
                  </a:cubicBezTo>
                  <a:cubicBezTo>
                    <a:pt x="1168415" y="2193934"/>
                    <a:pt x="1164826" y="2206013"/>
                    <a:pt x="1157647" y="2209465"/>
                  </a:cubicBezTo>
                  <a:cubicBezTo>
                    <a:pt x="1148675" y="2214641"/>
                    <a:pt x="1137907" y="2211190"/>
                    <a:pt x="1132524" y="2202562"/>
                  </a:cubicBezTo>
                  <a:cubicBezTo>
                    <a:pt x="1127140" y="2193934"/>
                    <a:pt x="1128934" y="2183581"/>
                    <a:pt x="1137907" y="2178404"/>
                  </a:cubicBezTo>
                  <a:cubicBezTo>
                    <a:pt x="1142394" y="2176679"/>
                    <a:pt x="1147329" y="2176679"/>
                    <a:pt x="1151815" y="2177973"/>
                  </a:cubicBezTo>
                  <a:close/>
                  <a:moveTo>
                    <a:pt x="1226988" y="2135662"/>
                  </a:moveTo>
                  <a:cubicBezTo>
                    <a:pt x="1231086" y="2137002"/>
                    <a:pt x="1234537" y="2140127"/>
                    <a:pt x="1236262" y="2144592"/>
                  </a:cubicBezTo>
                  <a:cubicBezTo>
                    <a:pt x="1241439" y="2153522"/>
                    <a:pt x="1237988" y="2166023"/>
                    <a:pt x="1229360" y="2169595"/>
                  </a:cubicBezTo>
                  <a:cubicBezTo>
                    <a:pt x="1222458" y="2174953"/>
                    <a:pt x="1210379" y="2171381"/>
                    <a:pt x="1206928" y="2162452"/>
                  </a:cubicBezTo>
                  <a:cubicBezTo>
                    <a:pt x="1201752" y="2153522"/>
                    <a:pt x="1205203" y="2142806"/>
                    <a:pt x="1213831" y="2137448"/>
                  </a:cubicBezTo>
                  <a:cubicBezTo>
                    <a:pt x="1218144" y="2134769"/>
                    <a:pt x="1222890" y="2134323"/>
                    <a:pt x="1226988" y="2135662"/>
                  </a:cubicBezTo>
                  <a:close/>
                  <a:moveTo>
                    <a:pt x="1294604" y="2100616"/>
                  </a:moveTo>
                  <a:cubicBezTo>
                    <a:pt x="1298917" y="2101911"/>
                    <a:pt x="1302800" y="2104930"/>
                    <a:pt x="1304525" y="2109244"/>
                  </a:cubicBezTo>
                  <a:cubicBezTo>
                    <a:pt x="1309702" y="2117872"/>
                    <a:pt x="1306251" y="2128225"/>
                    <a:pt x="1297623" y="2133402"/>
                  </a:cubicBezTo>
                  <a:cubicBezTo>
                    <a:pt x="1288996" y="2136853"/>
                    <a:pt x="1278642" y="2133402"/>
                    <a:pt x="1273466" y="2124774"/>
                  </a:cubicBezTo>
                  <a:cubicBezTo>
                    <a:pt x="1270015" y="2116146"/>
                    <a:pt x="1273466" y="2105793"/>
                    <a:pt x="1282094" y="2102342"/>
                  </a:cubicBezTo>
                  <a:cubicBezTo>
                    <a:pt x="1285545" y="2099753"/>
                    <a:pt x="1290290" y="2099322"/>
                    <a:pt x="1294604" y="2100616"/>
                  </a:cubicBezTo>
                  <a:close/>
                  <a:moveTo>
                    <a:pt x="1363513" y="2065895"/>
                  </a:moveTo>
                  <a:cubicBezTo>
                    <a:pt x="1367611" y="2067400"/>
                    <a:pt x="1371062" y="2070839"/>
                    <a:pt x="1372787" y="2075999"/>
                  </a:cubicBezTo>
                  <a:cubicBezTo>
                    <a:pt x="1377964" y="2084598"/>
                    <a:pt x="1374513" y="2094916"/>
                    <a:pt x="1365885" y="2098356"/>
                  </a:cubicBezTo>
                  <a:cubicBezTo>
                    <a:pt x="1357258" y="2103515"/>
                    <a:pt x="1346904" y="2100076"/>
                    <a:pt x="1341728" y="2089757"/>
                  </a:cubicBezTo>
                  <a:cubicBezTo>
                    <a:pt x="1338277" y="2081158"/>
                    <a:pt x="1341728" y="2070839"/>
                    <a:pt x="1350356" y="2067400"/>
                  </a:cubicBezTo>
                  <a:cubicBezTo>
                    <a:pt x="1354669" y="2064820"/>
                    <a:pt x="1359415" y="2064390"/>
                    <a:pt x="1363513" y="2065895"/>
                  </a:cubicBezTo>
                  <a:close/>
                  <a:moveTo>
                    <a:pt x="1431776" y="2032139"/>
                  </a:moveTo>
                  <a:cubicBezTo>
                    <a:pt x="1435874" y="2033648"/>
                    <a:pt x="1439325" y="2036668"/>
                    <a:pt x="1441050" y="2040982"/>
                  </a:cubicBezTo>
                  <a:cubicBezTo>
                    <a:pt x="1446227" y="2049610"/>
                    <a:pt x="1442776" y="2061689"/>
                    <a:pt x="1434148" y="2065140"/>
                  </a:cubicBezTo>
                  <a:cubicBezTo>
                    <a:pt x="1425521" y="2068591"/>
                    <a:pt x="1415167" y="2065140"/>
                    <a:pt x="1409991" y="2056512"/>
                  </a:cubicBezTo>
                  <a:cubicBezTo>
                    <a:pt x="1406540" y="2047884"/>
                    <a:pt x="1409991" y="2037531"/>
                    <a:pt x="1418619" y="2032354"/>
                  </a:cubicBezTo>
                  <a:cubicBezTo>
                    <a:pt x="1422932" y="2030629"/>
                    <a:pt x="1427678" y="2030629"/>
                    <a:pt x="1431776" y="2032139"/>
                  </a:cubicBezTo>
                  <a:close/>
                  <a:moveTo>
                    <a:pt x="1507622" y="1995626"/>
                  </a:moveTo>
                  <a:cubicBezTo>
                    <a:pt x="1512108" y="1997136"/>
                    <a:pt x="1516146" y="2000155"/>
                    <a:pt x="1518838" y="2004469"/>
                  </a:cubicBezTo>
                  <a:cubicBezTo>
                    <a:pt x="1522427" y="2014823"/>
                    <a:pt x="1518838" y="2025176"/>
                    <a:pt x="1509865" y="2028627"/>
                  </a:cubicBezTo>
                  <a:cubicBezTo>
                    <a:pt x="1500892" y="2032078"/>
                    <a:pt x="1490125" y="2028627"/>
                    <a:pt x="1486536" y="2019999"/>
                  </a:cubicBezTo>
                  <a:cubicBezTo>
                    <a:pt x="1481152" y="2011371"/>
                    <a:pt x="1484741" y="2001018"/>
                    <a:pt x="1493714" y="1995841"/>
                  </a:cubicBezTo>
                  <a:cubicBezTo>
                    <a:pt x="1498200" y="1994116"/>
                    <a:pt x="1503135" y="1994116"/>
                    <a:pt x="1507622" y="1995626"/>
                  </a:cubicBezTo>
                  <a:close/>
                  <a:moveTo>
                    <a:pt x="1577247" y="1962708"/>
                  </a:moveTo>
                  <a:cubicBezTo>
                    <a:pt x="1581510" y="1964213"/>
                    <a:pt x="1585099" y="1967652"/>
                    <a:pt x="1586893" y="1972812"/>
                  </a:cubicBezTo>
                  <a:cubicBezTo>
                    <a:pt x="1592277" y="1981411"/>
                    <a:pt x="1588688" y="1991729"/>
                    <a:pt x="1579715" y="1995169"/>
                  </a:cubicBezTo>
                  <a:cubicBezTo>
                    <a:pt x="1570742" y="2000328"/>
                    <a:pt x="1559975" y="1995169"/>
                    <a:pt x="1554591" y="1986570"/>
                  </a:cubicBezTo>
                  <a:cubicBezTo>
                    <a:pt x="1551002" y="1977971"/>
                    <a:pt x="1554591" y="1967652"/>
                    <a:pt x="1563564" y="1964213"/>
                  </a:cubicBezTo>
                  <a:cubicBezTo>
                    <a:pt x="1568050" y="1961633"/>
                    <a:pt x="1572985" y="1961203"/>
                    <a:pt x="1577247" y="1962708"/>
                  </a:cubicBezTo>
                  <a:close/>
                  <a:moveTo>
                    <a:pt x="1646303" y="1930015"/>
                  </a:moveTo>
                  <a:cubicBezTo>
                    <a:pt x="1650617" y="1931735"/>
                    <a:pt x="1654500" y="1935174"/>
                    <a:pt x="1657088" y="1939474"/>
                  </a:cubicBezTo>
                  <a:cubicBezTo>
                    <a:pt x="1660539" y="1948073"/>
                    <a:pt x="1657088" y="1958391"/>
                    <a:pt x="1648460" y="1961831"/>
                  </a:cubicBezTo>
                  <a:cubicBezTo>
                    <a:pt x="1639833" y="1966990"/>
                    <a:pt x="1629479" y="1963551"/>
                    <a:pt x="1626028" y="1953232"/>
                  </a:cubicBezTo>
                  <a:cubicBezTo>
                    <a:pt x="1620852" y="1944633"/>
                    <a:pt x="1624303" y="1934314"/>
                    <a:pt x="1632931" y="1930875"/>
                  </a:cubicBezTo>
                  <a:cubicBezTo>
                    <a:pt x="1637244" y="1928295"/>
                    <a:pt x="1641990" y="1928295"/>
                    <a:pt x="1646303" y="1930015"/>
                  </a:cubicBezTo>
                  <a:close/>
                  <a:moveTo>
                    <a:pt x="1715429" y="1897201"/>
                  </a:moveTo>
                  <a:cubicBezTo>
                    <a:pt x="1719743" y="1898711"/>
                    <a:pt x="1723625" y="1901730"/>
                    <a:pt x="1725351" y="1906044"/>
                  </a:cubicBezTo>
                  <a:cubicBezTo>
                    <a:pt x="1728802" y="1914672"/>
                    <a:pt x="1725351" y="1925025"/>
                    <a:pt x="1716723" y="1930202"/>
                  </a:cubicBezTo>
                  <a:cubicBezTo>
                    <a:pt x="1708096" y="1933653"/>
                    <a:pt x="1697742" y="1930202"/>
                    <a:pt x="1694291" y="1921574"/>
                  </a:cubicBezTo>
                  <a:cubicBezTo>
                    <a:pt x="1689115" y="1911221"/>
                    <a:pt x="1694291" y="1900868"/>
                    <a:pt x="1702919" y="1897416"/>
                  </a:cubicBezTo>
                  <a:cubicBezTo>
                    <a:pt x="1706370" y="1895691"/>
                    <a:pt x="1711115" y="1895691"/>
                    <a:pt x="1715429" y="1897201"/>
                  </a:cubicBezTo>
                  <a:close/>
                  <a:moveTo>
                    <a:pt x="1791560" y="1860689"/>
                  </a:moveTo>
                  <a:cubicBezTo>
                    <a:pt x="1795823" y="1862198"/>
                    <a:pt x="1799412" y="1865218"/>
                    <a:pt x="1801206" y="1869532"/>
                  </a:cubicBezTo>
                  <a:cubicBezTo>
                    <a:pt x="1806590" y="1878160"/>
                    <a:pt x="1803001" y="1888513"/>
                    <a:pt x="1794028" y="1893690"/>
                  </a:cubicBezTo>
                  <a:cubicBezTo>
                    <a:pt x="1785055" y="1897141"/>
                    <a:pt x="1774288" y="1893690"/>
                    <a:pt x="1768904" y="1885062"/>
                  </a:cubicBezTo>
                  <a:cubicBezTo>
                    <a:pt x="1765315" y="1876434"/>
                    <a:pt x="1768904" y="1866081"/>
                    <a:pt x="1777877" y="1860904"/>
                  </a:cubicBezTo>
                  <a:cubicBezTo>
                    <a:pt x="1782363" y="1859179"/>
                    <a:pt x="1787298" y="1859179"/>
                    <a:pt x="1791560" y="1860689"/>
                  </a:cubicBezTo>
                  <a:close/>
                  <a:moveTo>
                    <a:pt x="1860047" y="1827351"/>
                  </a:moveTo>
                  <a:cubicBezTo>
                    <a:pt x="1864533" y="1828860"/>
                    <a:pt x="1868571" y="1831880"/>
                    <a:pt x="1871263" y="1836194"/>
                  </a:cubicBezTo>
                  <a:cubicBezTo>
                    <a:pt x="1874852" y="1844822"/>
                    <a:pt x="1871263" y="1855175"/>
                    <a:pt x="1862290" y="1860352"/>
                  </a:cubicBezTo>
                  <a:cubicBezTo>
                    <a:pt x="1853317" y="1863803"/>
                    <a:pt x="1842550" y="1860352"/>
                    <a:pt x="1838961" y="1851724"/>
                  </a:cubicBezTo>
                  <a:cubicBezTo>
                    <a:pt x="1833577" y="1843096"/>
                    <a:pt x="1837166" y="1832743"/>
                    <a:pt x="1846139" y="1827566"/>
                  </a:cubicBezTo>
                  <a:cubicBezTo>
                    <a:pt x="1850625" y="1825841"/>
                    <a:pt x="1855560" y="1825841"/>
                    <a:pt x="1860047" y="1827351"/>
                  </a:cubicBezTo>
                  <a:close/>
                  <a:moveTo>
                    <a:pt x="1928310" y="1794014"/>
                  </a:moveTo>
                  <a:cubicBezTo>
                    <a:pt x="1932796" y="1795523"/>
                    <a:pt x="1936834" y="1798543"/>
                    <a:pt x="1939526" y="1802857"/>
                  </a:cubicBezTo>
                  <a:cubicBezTo>
                    <a:pt x="1943115" y="1811485"/>
                    <a:pt x="1939526" y="1821838"/>
                    <a:pt x="1930553" y="1827015"/>
                  </a:cubicBezTo>
                  <a:cubicBezTo>
                    <a:pt x="1923375" y="1830466"/>
                    <a:pt x="1910813" y="1827015"/>
                    <a:pt x="1907224" y="1818387"/>
                  </a:cubicBezTo>
                  <a:cubicBezTo>
                    <a:pt x="1901840" y="1809759"/>
                    <a:pt x="1905429" y="1797681"/>
                    <a:pt x="1914402" y="1794229"/>
                  </a:cubicBezTo>
                  <a:cubicBezTo>
                    <a:pt x="1918888" y="1792504"/>
                    <a:pt x="1923823" y="1792504"/>
                    <a:pt x="1928310" y="1794014"/>
                  </a:cubicBezTo>
                  <a:close/>
                  <a:moveTo>
                    <a:pt x="1996572" y="1759089"/>
                  </a:moveTo>
                  <a:cubicBezTo>
                    <a:pt x="2001058" y="1760599"/>
                    <a:pt x="2005096" y="1763618"/>
                    <a:pt x="2007788" y="1767932"/>
                  </a:cubicBezTo>
                  <a:cubicBezTo>
                    <a:pt x="2011377" y="1776560"/>
                    <a:pt x="2009582" y="1786913"/>
                    <a:pt x="2000609" y="1792090"/>
                  </a:cubicBezTo>
                  <a:cubicBezTo>
                    <a:pt x="1991637" y="1795541"/>
                    <a:pt x="1980869" y="1792090"/>
                    <a:pt x="1975486" y="1783462"/>
                  </a:cubicBezTo>
                  <a:cubicBezTo>
                    <a:pt x="1970102" y="1774834"/>
                    <a:pt x="1973691" y="1764481"/>
                    <a:pt x="1982664" y="1759304"/>
                  </a:cubicBezTo>
                  <a:cubicBezTo>
                    <a:pt x="1987150" y="1757579"/>
                    <a:pt x="1992085" y="1757579"/>
                    <a:pt x="1996572" y="1759089"/>
                  </a:cubicBezTo>
                  <a:close/>
                  <a:moveTo>
                    <a:pt x="2071753" y="1721193"/>
                  </a:moveTo>
                  <a:cubicBezTo>
                    <a:pt x="2076067" y="1722483"/>
                    <a:pt x="2079950" y="1725492"/>
                    <a:pt x="2082538" y="1729792"/>
                  </a:cubicBezTo>
                  <a:cubicBezTo>
                    <a:pt x="2085989" y="1738391"/>
                    <a:pt x="2082538" y="1748709"/>
                    <a:pt x="2075636" y="1753869"/>
                  </a:cubicBezTo>
                  <a:cubicBezTo>
                    <a:pt x="2067008" y="1759028"/>
                    <a:pt x="2056655" y="1755589"/>
                    <a:pt x="2051478" y="1745270"/>
                  </a:cubicBezTo>
                  <a:cubicBezTo>
                    <a:pt x="2046302" y="1736671"/>
                    <a:pt x="2049753" y="1726352"/>
                    <a:pt x="2058381" y="1722913"/>
                  </a:cubicBezTo>
                  <a:cubicBezTo>
                    <a:pt x="2062694" y="1720333"/>
                    <a:pt x="2067440" y="1719903"/>
                    <a:pt x="2071753" y="1721193"/>
                  </a:cubicBezTo>
                  <a:close/>
                  <a:moveTo>
                    <a:pt x="2139801" y="1684605"/>
                  </a:moveTo>
                  <a:cubicBezTo>
                    <a:pt x="2143899" y="1686175"/>
                    <a:pt x="2147350" y="1689316"/>
                    <a:pt x="2149075" y="1693802"/>
                  </a:cubicBezTo>
                  <a:cubicBezTo>
                    <a:pt x="2154252" y="1702775"/>
                    <a:pt x="2150801" y="1713542"/>
                    <a:pt x="2142173" y="1718926"/>
                  </a:cubicBezTo>
                  <a:cubicBezTo>
                    <a:pt x="2133546" y="1722515"/>
                    <a:pt x="2123192" y="1718926"/>
                    <a:pt x="2119741" y="1709953"/>
                  </a:cubicBezTo>
                  <a:cubicBezTo>
                    <a:pt x="2114565" y="1700980"/>
                    <a:pt x="2118016" y="1690213"/>
                    <a:pt x="2126644" y="1684829"/>
                  </a:cubicBezTo>
                  <a:cubicBezTo>
                    <a:pt x="2130957" y="1683035"/>
                    <a:pt x="2135703" y="1683035"/>
                    <a:pt x="2139801" y="1684605"/>
                  </a:cubicBezTo>
                  <a:close/>
                  <a:moveTo>
                    <a:pt x="2206553" y="1648300"/>
                  </a:moveTo>
                  <a:cubicBezTo>
                    <a:pt x="2210867" y="1649640"/>
                    <a:pt x="2214749" y="1652765"/>
                    <a:pt x="2217337" y="1657230"/>
                  </a:cubicBezTo>
                  <a:cubicBezTo>
                    <a:pt x="2222514" y="1666160"/>
                    <a:pt x="2219063" y="1676875"/>
                    <a:pt x="2210435" y="1682233"/>
                  </a:cubicBezTo>
                  <a:cubicBezTo>
                    <a:pt x="2201808" y="1687591"/>
                    <a:pt x="2191454" y="1684019"/>
                    <a:pt x="2186278" y="1675090"/>
                  </a:cubicBezTo>
                  <a:cubicBezTo>
                    <a:pt x="2182827" y="1666160"/>
                    <a:pt x="2184552" y="1655444"/>
                    <a:pt x="2193180" y="1650086"/>
                  </a:cubicBezTo>
                  <a:cubicBezTo>
                    <a:pt x="2197494" y="1647407"/>
                    <a:pt x="2202239" y="1646961"/>
                    <a:pt x="2206553" y="1648300"/>
                  </a:cubicBezTo>
                  <a:close/>
                  <a:moveTo>
                    <a:pt x="2273228" y="1611787"/>
                  </a:moveTo>
                  <a:cubicBezTo>
                    <a:pt x="2277542" y="1613127"/>
                    <a:pt x="2281424" y="1616252"/>
                    <a:pt x="2284012" y="1620717"/>
                  </a:cubicBezTo>
                  <a:cubicBezTo>
                    <a:pt x="2289189" y="1629647"/>
                    <a:pt x="2285738" y="1640362"/>
                    <a:pt x="2277110" y="1645720"/>
                  </a:cubicBezTo>
                  <a:cubicBezTo>
                    <a:pt x="2268483" y="1651078"/>
                    <a:pt x="2258129" y="1647506"/>
                    <a:pt x="2252953" y="1638577"/>
                  </a:cubicBezTo>
                  <a:cubicBezTo>
                    <a:pt x="2249502" y="1629647"/>
                    <a:pt x="2251227" y="1617145"/>
                    <a:pt x="2259855" y="1613573"/>
                  </a:cubicBezTo>
                  <a:cubicBezTo>
                    <a:pt x="2264169" y="1610894"/>
                    <a:pt x="2268914" y="1610448"/>
                    <a:pt x="2273228" y="1611787"/>
                  </a:cubicBezTo>
                  <a:close/>
                  <a:moveTo>
                    <a:pt x="2346612" y="1570380"/>
                  </a:moveTo>
                  <a:cubicBezTo>
                    <a:pt x="2351300" y="1571670"/>
                    <a:pt x="2355765" y="1574679"/>
                    <a:pt x="2358444" y="1578979"/>
                  </a:cubicBezTo>
                  <a:cubicBezTo>
                    <a:pt x="2363802" y="1587578"/>
                    <a:pt x="2360230" y="1597896"/>
                    <a:pt x="2351300" y="1603056"/>
                  </a:cubicBezTo>
                  <a:cubicBezTo>
                    <a:pt x="2342371" y="1608215"/>
                    <a:pt x="2331655" y="1604776"/>
                    <a:pt x="2326298" y="1596177"/>
                  </a:cubicBezTo>
                  <a:cubicBezTo>
                    <a:pt x="2320940" y="1587578"/>
                    <a:pt x="2324512" y="1577259"/>
                    <a:pt x="2333441" y="1572100"/>
                  </a:cubicBezTo>
                  <a:cubicBezTo>
                    <a:pt x="2337013" y="1569520"/>
                    <a:pt x="2341924" y="1569090"/>
                    <a:pt x="2346612" y="1570380"/>
                  </a:cubicBezTo>
                  <a:close/>
                  <a:moveTo>
                    <a:pt x="2412290" y="1529945"/>
                  </a:moveTo>
                  <a:cubicBezTo>
                    <a:pt x="2416777" y="1530842"/>
                    <a:pt x="2420814" y="1533534"/>
                    <a:pt x="2423506" y="1538021"/>
                  </a:cubicBezTo>
                  <a:cubicBezTo>
                    <a:pt x="2428890" y="1546993"/>
                    <a:pt x="2427095" y="1557761"/>
                    <a:pt x="2418122" y="1563145"/>
                  </a:cubicBezTo>
                  <a:cubicBezTo>
                    <a:pt x="2409150" y="1568528"/>
                    <a:pt x="2398382" y="1566734"/>
                    <a:pt x="2392999" y="1557761"/>
                  </a:cubicBezTo>
                  <a:cubicBezTo>
                    <a:pt x="2387615" y="1548788"/>
                    <a:pt x="2389409" y="1536226"/>
                    <a:pt x="2398382" y="1532637"/>
                  </a:cubicBezTo>
                  <a:cubicBezTo>
                    <a:pt x="2402869" y="1529945"/>
                    <a:pt x="2407804" y="1529048"/>
                    <a:pt x="2412290" y="1529945"/>
                  </a:cubicBezTo>
                  <a:close/>
                  <a:moveTo>
                    <a:pt x="2476428" y="1490154"/>
                  </a:moveTo>
                  <a:cubicBezTo>
                    <a:pt x="2480742" y="1491016"/>
                    <a:pt x="2484624" y="1493605"/>
                    <a:pt x="2487212" y="1497919"/>
                  </a:cubicBezTo>
                  <a:cubicBezTo>
                    <a:pt x="2492389" y="1506546"/>
                    <a:pt x="2490663" y="1516900"/>
                    <a:pt x="2482036" y="1522077"/>
                  </a:cubicBezTo>
                  <a:cubicBezTo>
                    <a:pt x="2473408" y="1527253"/>
                    <a:pt x="2463055" y="1525528"/>
                    <a:pt x="2457878" y="1516900"/>
                  </a:cubicBezTo>
                  <a:cubicBezTo>
                    <a:pt x="2452702" y="1508272"/>
                    <a:pt x="2454427" y="1497919"/>
                    <a:pt x="2463055" y="1492742"/>
                  </a:cubicBezTo>
                  <a:cubicBezTo>
                    <a:pt x="2467369" y="1490153"/>
                    <a:pt x="2472114" y="1489291"/>
                    <a:pt x="2476428" y="1490154"/>
                  </a:cubicBezTo>
                  <a:close/>
                  <a:moveTo>
                    <a:pt x="2539790" y="1447395"/>
                  </a:moveTo>
                  <a:cubicBezTo>
                    <a:pt x="2544104" y="1448292"/>
                    <a:pt x="2547987" y="1450984"/>
                    <a:pt x="2550575" y="1455471"/>
                  </a:cubicBezTo>
                  <a:cubicBezTo>
                    <a:pt x="2557477" y="1464443"/>
                    <a:pt x="2555751" y="1475211"/>
                    <a:pt x="2547124" y="1480595"/>
                  </a:cubicBezTo>
                  <a:cubicBezTo>
                    <a:pt x="2538496" y="1485978"/>
                    <a:pt x="2528143" y="1484184"/>
                    <a:pt x="2522966" y="1475211"/>
                  </a:cubicBezTo>
                  <a:cubicBezTo>
                    <a:pt x="2517790" y="1466238"/>
                    <a:pt x="2519515" y="1455471"/>
                    <a:pt x="2526417" y="1450087"/>
                  </a:cubicBezTo>
                  <a:cubicBezTo>
                    <a:pt x="2530731" y="1447395"/>
                    <a:pt x="2535476" y="1446498"/>
                    <a:pt x="2539790" y="1447395"/>
                  </a:cubicBezTo>
                  <a:close/>
                  <a:moveTo>
                    <a:pt x="2609131" y="1401254"/>
                  </a:moveTo>
                  <a:cubicBezTo>
                    <a:pt x="2613660" y="1402116"/>
                    <a:pt x="2617974" y="1404705"/>
                    <a:pt x="2620562" y="1409019"/>
                  </a:cubicBezTo>
                  <a:cubicBezTo>
                    <a:pt x="2625739" y="1415921"/>
                    <a:pt x="2624013" y="1428000"/>
                    <a:pt x="2617111" y="1433177"/>
                  </a:cubicBezTo>
                  <a:cubicBezTo>
                    <a:pt x="2608484" y="1438353"/>
                    <a:pt x="2598131" y="1436628"/>
                    <a:pt x="2592954" y="1428000"/>
                  </a:cubicBezTo>
                  <a:cubicBezTo>
                    <a:pt x="2586052" y="1419372"/>
                    <a:pt x="2587777" y="1409019"/>
                    <a:pt x="2596405" y="1403842"/>
                  </a:cubicBezTo>
                  <a:cubicBezTo>
                    <a:pt x="2599856" y="1401253"/>
                    <a:pt x="2604601" y="1400391"/>
                    <a:pt x="2609131" y="1401254"/>
                  </a:cubicBezTo>
                  <a:close/>
                  <a:moveTo>
                    <a:pt x="2670905" y="1355217"/>
                  </a:moveTo>
                  <a:cubicBezTo>
                    <a:pt x="2675435" y="1356079"/>
                    <a:pt x="2679749" y="1358668"/>
                    <a:pt x="2682337" y="1362982"/>
                  </a:cubicBezTo>
                  <a:cubicBezTo>
                    <a:pt x="2689239" y="1369884"/>
                    <a:pt x="2687514" y="1381963"/>
                    <a:pt x="2678886" y="1387140"/>
                  </a:cubicBezTo>
                  <a:cubicBezTo>
                    <a:pt x="2671984" y="1392316"/>
                    <a:pt x="2659905" y="1390591"/>
                    <a:pt x="2654729" y="1383688"/>
                  </a:cubicBezTo>
                  <a:cubicBezTo>
                    <a:pt x="2649552" y="1375061"/>
                    <a:pt x="2649552" y="1364707"/>
                    <a:pt x="2658180" y="1357805"/>
                  </a:cubicBezTo>
                  <a:cubicBezTo>
                    <a:pt x="2661631" y="1355216"/>
                    <a:pt x="2666376" y="1354354"/>
                    <a:pt x="2670905" y="1355217"/>
                  </a:cubicBezTo>
                  <a:close/>
                  <a:moveTo>
                    <a:pt x="2730498" y="1307919"/>
                  </a:moveTo>
                  <a:cubicBezTo>
                    <a:pt x="2735209" y="1308592"/>
                    <a:pt x="2739695" y="1311284"/>
                    <a:pt x="2742387" y="1315771"/>
                  </a:cubicBezTo>
                  <a:cubicBezTo>
                    <a:pt x="2749565" y="1322949"/>
                    <a:pt x="2747771" y="1333716"/>
                    <a:pt x="2740592" y="1340895"/>
                  </a:cubicBezTo>
                  <a:cubicBezTo>
                    <a:pt x="2733414" y="1346278"/>
                    <a:pt x="2720852" y="1346278"/>
                    <a:pt x="2715468" y="1337305"/>
                  </a:cubicBezTo>
                  <a:cubicBezTo>
                    <a:pt x="2708290" y="1330127"/>
                    <a:pt x="2710085" y="1317565"/>
                    <a:pt x="2717263" y="1312182"/>
                  </a:cubicBezTo>
                  <a:cubicBezTo>
                    <a:pt x="2720852" y="1308592"/>
                    <a:pt x="2725787" y="1307246"/>
                    <a:pt x="2730498" y="1307919"/>
                  </a:cubicBezTo>
                  <a:close/>
                  <a:moveTo>
                    <a:pt x="2788531" y="1258482"/>
                  </a:moveTo>
                  <a:cubicBezTo>
                    <a:pt x="2793294" y="1258931"/>
                    <a:pt x="2798056" y="1261174"/>
                    <a:pt x="2801520" y="1264763"/>
                  </a:cubicBezTo>
                  <a:cubicBezTo>
                    <a:pt x="2806715" y="1273736"/>
                    <a:pt x="2806715" y="1284503"/>
                    <a:pt x="2799788" y="1291682"/>
                  </a:cubicBezTo>
                  <a:cubicBezTo>
                    <a:pt x="2792861" y="1297065"/>
                    <a:pt x="2780738" y="1297065"/>
                    <a:pt x="2775542" y="1289887"/>
                  </a:cubicBezTo>
                  <a:cubicBezTo>
                    <a:pt x="2768615" y="1280914"/>
                    <a:pt x="2768615" y="1270147"/>
                    <a:pt x="2775542" y="1262969"/>
                  </a:cubicBezTo>
                  <a:cubicBezTo>
                    <a:pt x="2779006" y="1259379"/>
                    <a:pt x="2783769" y="1258033"/>
                    <a:pt x="2788531" y="1258482"/>
                  </a:cubicBezTo>
                  <a:close/>
                  <a:moveTo>
                    <a:pt x="2850371" y="1202817"/>
                  </a:moveTo>
                  <a:cubicBezTo>
                    <a:pt x="2854881" y="1203248"/>
                    <a:pt x="2859390" y="1205405"/>
                    <a:pt x="2862998" y="1208856"/>
                  </a:cubicBezTo>
                  <a:cubicBezTo>
                    <a:pt x="2870214" y="1215758"/>
                    <a:pt x="2870214" y="1226112"/>
                    <a:pt x="2862998" y="1233014"/>
                  </a:cubicBezTo>
                  <a:cubicBezTo>
                    <a:pt x="2855782" y="1239916"/>
                    <a:pt x="2844959" y="1239916"/>
                    <a:pt x="2837743" y="1233014"/>
                  </a:cubicBezTo>
                  <a:cubicBezTo>
                    <a:pt x="2830527" y="1226112"/>
                    <a:pt x="2830527" y="1214033"/>
                    <a:pt x="2837743" y="1207131"/>
                  </a:cubicBezTo>
                  <a:cubicBezTo>
                    <a:pt x="2841351" y="1203679"/>
                    <a:pt x="2845861" y="1202385"/>
                    <a:pt x="2850371" y="1202817"/>
                  </a:cubicBezTo>
                  <a:close/>
                  <a:moveTo>
                    <a:pt x="2904491" y="1149566"/>
                  </a:moveTo>
                  <a:cubicBezTo>
                    <a:pt x="2909037" y="1149566"/>
                    <a:pt x="2913799" y="1151291"/>
                    <a:pt x="2917263" y="1154743"/>
                  </a:cubicBezTo>
                  <a:cubicBezTo>
                    <a:pt x="2924190" y="1161645"/>
                    <a:pt x="2924190" y="1171998"/>
                    <a:pt x="2918995" y="1178900"/>
                  </a:cubicBezTo>
                  <a:cubicBezTo>
                    <a:pt x="2912067" y="1187528"/>
                    <a:pt x="2899945" y="1185803"/>
                    <a:pt x="2893017" y="1178900"/>
                  </a:cubicBezTo>
                  <a:cubicBezTo>
                    <a:pt x="2886090" y="1171998"/>
                    <a:pt x="2886090" y="1161645"/>
                    <a:pt x="2893017" y="1154743"/>
                  </a:cubicBezTo>
                  <a:cubicBezTo>
                    <a:pt x="2895615" y="1151291"/>
                    <a:pt x="2899945" y="1149566"/>
                    <a:pt x="2904491" y="1149566"/>
                  </a:cubicBezTo>
                  <a:close/>
                  <a:moveTo>
                    <a:pt x="2955871" y="1094010"/>
                  </a:moveTo>
                  <a:cubicBezTo>
                    <a:pt x="2960185" y="1094010"/>
                    <a:pt x="2964498" y="1095742"/>
                    <a:pt x="2967950" y="1099206"/>
                  </a:cubicBezTo>
                  <a:cubicBezTo>
                    <a:pt x="2976577" y="1104401"/>
                    <a:pt x="2976577" y="1116524"/>
                    <a:pt x="2969675" y="1123451"/>
                  </a:cubicBezTo>
                  <a:cubicBezTo>
                    <a:pt x="2964498" y="1130378"/>
                    <a:pt x="2952420" y="1130378"/>
                    <a:pt x="2945518" y="1123451"/>
                  </a:cubicBezTo>
                  <a:cubicBezTo>
                    <a:pt x="2938616" y="1118256"/>
                    <a:pt x="2936890" y="1106133"/>
                    <a:pt x="2943792" y="1099206"/>
                  </a:cubicBezTo>
                  <a:cubicBezTo>
                    <a:pt x="2947243" y="1095742"/>
                    <a:pt x="2951557" y="1094010"/>
                    <a:pt x="2955871" y="1094010"/>
                  </a:cubicBezTo>
                  <a:close/>
                  <a:moveTo>
                    <a:pt x="3003573" y="1034542"/>
                  </a:moveTo>
                  <a:cubicBezTo>
                    <a:pt x="3008103" y="1034110"/>
                    <a:pt x="3012848" y="1035404"/>
                    <a:pt x="3017162" y="1038856"/>
                  </a:cubicBezTo>
                  <a:cubicBezTo>
                    <a:pt x="3024064" y="1044032"/>
                    <a:pt x="3025789" y="1054386"/>
                    <a:pt x="3020613" y="1063013"/>
                  </a:cubicBezTo>
                  <a:cubicBezTo>
                    <a:pt x="3013711" y="1069916"/>
                    <a:pt x="3003357" y="1071641"/>
                    <a:pt x="2994730" y="1064739"/>
                  </a:cubicBezTo>
                  <a:cubicBezTo>
                    <a:pt x="2987828" y="1059562"/>
                    <a:pt x="2986102" y="1047483"/>
                    <a:pt x="2991279" y="1040581"/>
                  </a:cubicBezTo>
                  <a:cubicBezTo>
                    <a:pt x="2994730" y="1037130"/>
                    <a:pt x="2999044" y="1034973"/>
                    <a:pt x="3003573" y="1034542"/>
                  </a:cubicBezTo>
                  <a:close/>
                  <a:moveTo>
                    <a:pt x="3051276" y="966279"/>
                  </a:moveTo>
                  <a:cubicBezTo>
                    <a:pt x="3055590" y="965416"/>
                    <a:pt x="3060335" y="966279"/>
                    <a:pt x="3064649" y="968867"/>
                  </a:cubicBezTo>
                  <a:cubicBezTo>
                    <a:pt x="3073277" y="974044"/>
                    <a:pt x="3075002" y="984397"/>
                    <a:pt x="3069826" y="993025"/>
                  </a:cubicBezTo>
                  <a:cubicBezTo>
                    <a:pt x="3064649" y="1001653"/>
                    <a:pt x="3052570" y="1003378"/>
                    <a:pt x="3045668" y="998202"/>
                  </a:cubicBezTo>
                  <a:cubicBezTo>
                    <a:pt x="3037041" y="991299"/>
                    <a:pt x="3035315" y="980946"/>
                    <a:pt x="3040492" y="974044"/>
                  </a:cubicBezTo>
                  <a:cubicBezTo>
                    <a:pt x="3043080" y="969730"/>
                    <a:pt x="3046962" y="967141"/>
                    <a:pt x="3051276" y="966279"/>
                  </a:cubicBezTo>
                  <a:close/>
                  <a:moveTo>
                    <a:pt x="3089323" y="901071"/>
                  </a:moveTo>
                  <a:cubicBezTo>
                    <a:pt x="3093623" y="899949"/>
                    <a:pt x="3098352" y="900398"/>
                    <a:pt x="3102652" y="902192"/>
                  </a:cubicBezTo>
                  <a:cubicBezTo>
                    <a:pt x="3111251" y="907576"/>
                    <a:pt x="3114690" y="918343"/>
                    <a:pt x="3109531" y="927316"/>
                  </a:cubicBezTo>
                  <a:cubicBezTo>
                    <a:pt x="3104371" y="936289"/>
                    <a:pt x="3094053" y="939878"/>
                    <a:pt x="3085454" y="934495"/>
                  </a:cubicBezTo>
                  <a:cubicBezTo>
                    <a:pt x="3076855" y="929111"/>
                    <a:pt x="3073415" y="918343"/>
                    <a:pt x="3078575" y="909371"/>
                  </a:cubicBezTo>
                  <a:cubicBezTo>
                    <a:pt x="3081154" y="904884"/>
                    <a:pt x="3085024" y="902192"/>
                    <a:pt x="3089323" y="901071"/>
                  </a:cubicBezTo>
                  <a:close/>
                  <a:moveTo>
                    <a:pt x="3122528" y="833576"/>
                  </a:moveTo>
                  <a:cubicBezTo>
                    <a:pt x="3126828" y="832066"/>
                    <a:pt x="3131557" y="832066"/>
                    <a:pt x="3135857" y="833791"/>
                  </a:cubicBezTo>
                  <a:cubicBezTo>
                    <a:pt x="3144456" y="837243"/>
                    <a:pt x="3149615" y="847596"/>
                    <a:pt x="3144456" y="856224"/>
                  </a:cubicBezTo>
                  <a:cubicBezTo>
                    <a:pt x="3141016" y="866577"/>
                    <a:pt x="3130698" y="870028"/>
                    <a:pt x="3122099" y="864852"/>
                  </a:cubicBezTo>
                  <a:cubicBezTo>
                    <a:pt x="3111780" y="861400"/>
                    <a:pt x="3108340" y="851047"/>
                    <a:pt x="3111780" y="842419"/>
                  </a:cubicBezTo>
                  <a:cubicBezTo>
                    <a:pt x="3114360" y="838105"/>
                    <a:pt x="3118229" y="835085"/>
                    <a:pt x="3122528" y="833576"/>
                  </a:cubicBezTo>
                  <a:close/>
                  <a:moveTo>
                    <a:pt x="3164385" y="762354"/>
                  </a:moveTo>
                  <a:cubicBezTo>
                    <a:pt x="3173013" y="765805"/>
                    <a:pt x="3178189" y="776159"/>
                    <a:pt x="3174738" y="784787"/>
                  </a:cubicBezTo>
                  <a:cubicBezTo>
                    <a:pt x="3171287" y="793414"/>
                    <a:pt x="3160934" y="798591"/>
                    <a:pt x="3152306" y="795140"/>
                  </a:cubicBezTo>
                  <a:cubicBezTo>
                    <a:pt x="3141953" y="791689"/>
                    <a:pt x="3138502" y="781335"/>
                    <a:pt x="3140228" y="772708"/>
                  </a:cubicBezTo>
                  <a:cubicBezTo>
                    <a:pt x="3143679" y="764080"/>
                    <a:pt x="3154032" y="758903"/>
                    <a:pt x="3164385" y="762354"/>
                  </a:cubicBezTo>
                  <a:close/>
                  <a:moveTo>
                    <a:pt x="2590535" y="759047"/>
                  </a:moveTo>
                  <a:cubicBezTo>
                    <a:pt x="2597631" y="757315"/>
                    <a:pt x="2604728" y="764242"/>
                    <a:pt x="2606503" y="772901"/>
                  </a:cubicBezTo>
                  <a:cubicBezTo>
                    <a:pt x="2608277" y="783292"/>
                    <a:pt x="2604728" y="791951"/>
                    <a:pt x="2595857" y="795415"/>
                  </a:cubicBezTo>
                  <a:cubicBezTo>
                    <a:pt x="2586986" y="795415"/>
                    <a:pt x="2579889" y="786756"/>
                    <a:pt x="2579889" y="778097"/>
                  </a:cubicBezTo>
                  <a:cubicBezTo>
                    <a:pt x="2578115" y="767706"/>
                    <a:pt x="2583438" y="759047"/>
                    <a:pt x="2590535" y="759047"/>
                  </a:cubicBezTo>
                  <a:close/>
                  <a:moveTo>
                    <a:pt x="2538957" y="755728"/>
                  </a:moveTo>
                  <a:cubicBezTo>
                    <a:pt x="2546012" y="757467"/>
                    <a:pt x="2549540" y="766160"/>
                    <a:pt x="2547776" y="776593"/>
                  </a:cubicBezTo>
                  <a:cubicBezTo>
                    <a:pt x="2546012" y="785286"/>
                    <a:pt x="2538957" y="792241"/>
                    <a:pt x="2530137" y="790502"/>
                  </a:cubicBezTo>
                  <a:cubicBezTo>
                    <a:pt x="2521318" y="788764"/>
                    <a:pt x="2517790" y="778331"/>
                    <a:pt x="2521318" y="769638"/>
                  </a:cubicBezTo>
                  <a:cubicBezTo>
                    <a:pt x="2524845" y="759206"/>
                    <a:pt x="2531901" y="755728"/>
                    <a:pt x="2538957" y="755728"/>
                  </a:cubicBezTo>
                  <a:close/>
                  <a:moveTo>
                    <a:pt x="2650565" y="740646"/>
                  </a:moveTo>
                  <a:cubicBezTo>
                    <a:pt x="2654293" y="741729"/>
                    <a:pt x="2658241" y="744326"/>
                    <a:pt x="2661750" y="748656"/>
                  </a:cubicBezTo>
                  <a:cubicBezTo>
                    <a:pt x="2667014" y="755583"/>
                    <a:pt x="2667014" y="767706"/>
                    <a:pt x="2659996" y="771170"/>
                  </a:cubicBezTo>
                  <a:cubicBezTo>
                    <a:pt x="2652977" y="776365"/>
                    <a:pt x="2642450" y="771170"/>
                    <a:pt x="2637186" y="762511"/>
                  </a:cubicBezTo>
                  <a:cubicBezTo>
                    <a:pt x="2633677" y="753851"/>
                    <a:pt x="2635431" y="745192"/>
                    <a:pt x="2640695" y="741729"/>
                  </a:cubicBezTo>
                  <a:cubicBezTo>
                    <a:pt x="2643327" y="739997"/>
                    <a:pt x="2646836" y="739564"/>
                    <a:pt x="2650565" y="740646"/>
                  </a:cubicBezTo>
                  <a:close/>
                  <a:moveTo>
                    <a:pt x="2479606" y="732838"/>
                  </a:moveTo>
                  <a:cubicBezTo>
                    <a:pt x="2483554" y="731329"/>
                    <a:pt x="2487502" y="731329"/>
                    <a:pt x="2490134" y="733917"/>
                  </a:cubicBezTo>
                  <a:cubicBezTo>
                    <a:pt x="2495397" y="737368"/>
                    <a:pt x="2497152" y="745996"/>
                    <a:pt x="2491888" y="756349"/>
                  </a:cubicBezTo>
                  <a:cubicBezTo>
                    <a:pt x="2488379" y="764977"/>
                    <a:pt x="2477852" y="768428"/>
                    <a:pt x="2470833" y="763251"/>
                  </a:cubicBezTo>
                  <a:cubicBezTo>
                    <a:pt x="2463815" y="759800"/>
                    <a:pt x="2463815" y="749447"/>
                    <a:pt x="2469079" y="740819"/>
                  </a:cubicBezTo>
                  <a:cubicBezTo>
                    <a:pt x="2471711" y="737368"/>
                    <a:pt x="2475658" y="734348"/>
                    <a:pt x="2479606" y="732838"/>
                  </a:cubicBezTo>
                  <a:close/>
                  <a:moveTo>
                    <a:pt x="2688266" y="695789"/>
                  </a:moveTo>
                  <a:cubicBezTo>
                    <a:pt x="2692325" y="695131"/>
                    <a:pt x="2697286" y="695570"/>
                    <a:pt x="2701795" y="697324"/>
                  </a:cubicBezTo>
                  <a:cubicBezTo>
                    <a:pt x="2712619" y="702588"/>
                    <a:pt x="2716227" y="711361"/>
                    <a:pt x="2710815" y="720135"/>
                  </a:cubicBezTo>
                  <a:cubicBezTo>
                    <a:pt x="2707207" y="727153"/>
                    <a:pt x="2696384" y="727153"/>
                    <a:pt x="2687364" y="721889"/>
                  </a:cubicBezTo>
                  <a:cubicBezTo>
                    <a:pt x="2680148" y="714871"/>
                    <a:pt x="2676540" y="706098"/>
                    <a:pt x="2680148" y="700834"/>
                  </a:cubicBezTo>
                  <a:cubicBezTo>
                    <a:pt x="2681050" y="698202"/>
                    <a:pt x="2684207" y="696447"/>
                    <a:pt x="2688266" y="695789"/>
                  </a:cubicBezTo>
                  <a:close/>
                  <a:moveTo>
                    <a:pt x="3184885" y="681260"/>
                  </a:moveTo>
                  <a:cubicBezTo>
                    <a:pt x="3195238" y="682992"/>
                    <a:pt x="3200414" y="691651"/>
                    <a:pt x="3198689" y="702042"/>
                  </a:cubicBezTo>
                  <a:cubicBezTo>
                    <a:pt x="3195238" y="710701"/>
                    <a:pt x="3186610" y="717628"/>
                    <a:pt x="3176257" y="714164"/>
                  </a:cubicBezTo>
                  <a:cubicBezTo>
                    <a:pt x="3167629" y="712433"/>
                    <a:pt x="3160727" y="702042"/>
                    <a:pt x="3164178" y="693383"/>
                  </a:cubicBezTo>
                  <a:cubicBezTo>
                    <a:pt x="3165904" y="684724"/>
                    <a:pt x="3174531" y="679528"/>
                    <a:pt x="3184885" y="681260"/>
                  </a:cubicBezTo>
                  <a:close/>
                  <a:moveTo>
                    <a:pt x="2421862" y="681176"/>
                  </a:moveTo>
                  <a:cubicBezTo>
                    <a:pt x="2425946" y="681823"/>
                    <a:pt x="2429816" y="683980"/>
                    <a:pt x="2433255" y="686568"/>
                  </a:cubicBezTo>
                  <a:cubicBezTo>
                    <a:pt x="2438415" y="693470"/>
                    <a:pt x="2436695" y="703824"/>
                    <a:pt x="2429816" y="710726"/>
                  </a:cubicBezTo>
                  <a:cubicBezTo>
                    <a:pt x="2422937" y="717628"/>
                    <a:pt x="2412618" y="717628"/>
                    <a:pt x="2405739" y="709000"/>
                  </a:cubicBezTo>
                  <a:cubicBezTo>
                    <a:pt x="2397140" y="702098"/>
                    <a:pt x="2400579" y="690019"/>
                    <a:pt x="2409178" y="684842"/>
                  </a:cubicBezTo>
                  <a:cubicBezTo>
                    <a:pt x="2413478" y="681391"/>
                    <a:pt x="2417777" y="680528"/>
                    <a:pt x="2421862" y="681176"/>
                  </a:cubicBezTo>
                  <a:close/>
                  <a:moveTo>
                    <a:pt x="2712042" y="639840"/>
                  </a:moveTo>
                  <a:cubicBezTo>
                    <a:pt x="2721061" y="639840"/>
                    <a:pt x="2733689" y="645163"/>
                    <a:pt x="2731885" y="654034"/>
                  </a:cubicBezTo>
                  <a:cubicBezTo>
                    <a:pt x="2730081" y="664680"/>
                    <a:pt x="2721061" y="670003"/>
                    <a:pt x="2712042" y="668229"/>
                  </a:cubicBezTo>
                  <a:cubicBezTo>
                    <a:pt x="2701218" y="666455"/>
                    <a:pt x="2694002" y="659357"/>
                    <a:pt x="2694002" y="654034"/>
                  </a:cubicBezTo>
                  <a:cubicBezTo>
                    <a:pt x="2695806" y="646937"/>
                    <a:pt x="2701218" y="641614"/>
                    <a:pt x="2712042" y="639840"/>
                  </a:cubicBezTo>
                  <a:close/>
                  <a:moveTo>
                    <a:pt x="2379332" y="614657"/>
                  </a:moveTo>
                  <a:cubicBezTo>
                    <a:pt x="2389685" y="612853"/>
                    <a:pt x="2398312" y="618265"/>
                    <a:pt x="2400038" y="625481"/>
                  </a:cubicBezTo>
                  <a:cubicBezTo>
                    <a:pt x="2403489" y="634501"/>
                    <a:pt x="2398312" y="645325"/>
                    <a:pt x="2389685" y="648933"/>
                  </a:cubicBezTo>
                  <a:cubicBezTo>
                    <a:pt x="2381057" y="652541"/>
                    <a:pt x="2368978" y="647129"/>
                    <a:pt x="2367253" y="636305"/>
                  </a:cubicBezTo>
                  <a:cubicBezTo>
                    <a:pt x="2363802" y="625481"/>
                    <a:pt x="2370704" y="616461"/>
                    <a:pt x="2379332" y="614657"/>
                  </a:cubicBezTo>
                  <a:close/>
                  <a:moveTo>
                    <a:pt x="3197384" y="606647"/>
                  </a:moveTo>
                  <a:cubicBezTo>
                    <a:pt x="3207775" y="606647"/>
                    <a:pt x="3214702" y="615306"/>
                    <a:pt x="3212970" y="625697"/>
                  </a:cubicBezTo>
                  <a:cubicBezTo>
                    <a:pt x="3211239" y="636088"/>
                    <a:pt x="3202580" y="643015"/>
                    <a:pt x="3192189" y="641283"/>
                  </a:cubicBezTo>
                  <a:cubicBezTo>
                    <a:pt x="3183530" y="639551"/>
                    <a:pt x="3176602" y="630892"/>
                    <a:pt x="3176602" y="620501"/>
                  </a:cubicBezTo>
                  <a:cubicBezTo>
                    <a:pt x="3178334" y="611842"/>
                    <a:pt x="3186993" y="604915"/>
                    <a:pt x="3197384" y="606647"/>
                  </a:cubicBezTo>
                  <a:close/>
                  <a:moveTo>
                    <a:pt x="2704597" y="581050"/>
                  </a:moveTo>
                  <a:cubicBezTo>
                    <a:pt x="2709083" y="581270"/>
                    <a:pt x="2713121" y="583024"/>
                    <a:pt x="2715813" y="586534"/>
                  </a:cubicBezTo>
                  <a:cubicBezTo>
                    <a:pt x="2719402" y="595307"/>
                    <a:pt x="2714018" y="605835"/>
                    <a:pt x="2705046" y="609344"/>
                  </a:cubicBezTo>
                  <a:cubicBezTo>
                    <a:pt x="2694278" y="612853"/>
                    <a:pt x="2685305" y="611098"/>
                    <a:pt x="2683511" y="604080"/>
                  </a:cubicBezTo>
                  <a:cubicBezTo>
                    <a:pt x="2678127" y="598816"/>
                    <a:pt x="2681716" y="590043"/>
                    <a:pt x="2690689" y="584779"/>
                  </a:cubicBezTo>
                  <a:cubicBezTo>
                    <a:pt x="2695175" y="582147"/>
                    <a:pt x="2700111" y="580831"/>
                    <a:pt x="2704597" y="581050"/>
                  </a:cubicBezTo>
                  <a:close/>
                  <a:moveTo>
                    <a:pt x="2373402" y="538240"/>
                  </a:moveTo>
                  <a:cubicBezTo>
                    <a:pt x="2383834" y="539979"/>
                    <a:pt x="2390789" y="546934"/>
                    <a:pt x="2390789" y="555627"/>
                  </a:cubicBezTo>
                  <a:cubicBezTo>
                    <a:pt x="2390789" y="566060"/>
                    <a:pt x="2383834" y="573014"/>
                    <a:pt x="2373402" y="573014"/>
                  </a:cubicBezTo>
                  <a:cubicBezTo>
                    <a:pt x="2362970" y="574753"/>
                    <a:pt x="2354277" y="566060"/>
                    <a:pt x="2356016" y="555627"/>
                  </a:cubicBezTo>
                  <a:cubicBezTo>
                    <a:pt x="2356016" y="546934"/>
                    <a:pt x="2362970" y="538240"/>
                    <a:pt x="2373402" y="538240"/>
                  </a:cubicBezTo>
                  <a:close/>
                  <a:moveTo>
                    <a:pt x="2659213" y="534790"/>
                  </a:moveTo>
                  <a:cubicBezTo>
                    <a:pt x="2663380" y="533444"/>
                    <a:pt x="2667766" y="533892"/>
                    <a:pt x="2671275" y="537481"/>
                  </a:cubicBezTo>
                  <a:cubicBezTo>
                    <a:pt x="2676539" y="542865"/>
                    <a:pt x="2676539" y="553632"/>
                    <a:pt x="2669521" y="560811"/>
                  </a:cubicBezTo>
                  <a:cubicBezTo>
                    <a:pt x="2662502" y="567989"/>
                    <a:pt x="2651975" y="571578"/>
                    <a:pt x="2648466" y="566194"/>
                  </a:cubicBezTo>
                  <a:cubicBezTo>
                    <a:pt x="2643202" y="560811"/>
                    <a:pt x="2643202" y="551838"/>
                    <a:pt x="2648466" y="542865"/>
                  </a:cubicBezTo>
                  <a:cubicBezTo>
                    <a:pt x="2651098" y="539276"/>
                    <a:pt x="2655046" y="536136"/>
                    <a:pt x="2659213" y="534790"/>
                  </a:cubicBezTo>
                  <a:close/>
                  <a:moveTo>
                    <a:pt x="3201095" y="528715"/>
                  </a:moveTo>
                  <a:cubicBezTo>
                    <a:pt x="3211981" y="528715"/>
                    <a:pt x="3221052" y="537409"/>
                    <a:pt x="3219238" y="547841"/>
                  </a:cubicBezTo>
                  <a:cubicBezTo>
                    <a:pt x="3219238" y="556535"/>
                    <a:pt x="3211981" y="565228"/>
                    <a:pt x="3201095" y="563489"/>
                  </a:cubicBezTo>
                  <a:cubicBezTo>
                    <a:pt x="3190209" y="563489"/>
                    <a:pt x="3182952" y="554796"/>
                    <a:pt x="3182952" y="546102"/>
                  </a:cubicBezTo>
                  <a:cubicBezTo>
                    <a:pt x="3182952" y="537409"/>
                    <a:pt x="3192024" y="528715"/>
                    <a:pt x="3201095" y="528715"/>
                  </a:cubicBezTo>
                  <a:close/>
                  <a:moveTo>
                    <a:pt x="2384729" y="462257"/>
                  </a:moveTo>
                  <a:cubicBezTo>
                    <a:pt x="2393388" y="464061"/>
                    <a:pt x="2400315" y="474885"/>
                    <a:pt x="2398583" y="483905"/>
                  </a:cubicBezTo>
                  <a:cubicBezTo>
                    <a:pt x="2396851" y="492925"/>
                    <a:pt x="2388192" y="500141"/>
                    <a:pt x="2377801" y="498337"/>
                  </a:cubicBezTo>
                  <a:cubicBezTo>
                    <a:pt x="2369142" y="496533"/>
                    <a:pt x="2362215" y="487513"/>
                    <a:pt x="2363947" y="476689"/>
                  </a:cubicBezTo>
                  <a:cubicBezTo>
                    <a:pt x="2365679" y="465865"/>
                    <a:pt x="2374338" y="460453"/>
                    <a:pt x="2384729" y="462257"/>
                  </a:cubicBezTo>
                  <a:close/>
                  <a:moveTo>
                    <a:pt x="3197013" y="454254"/>
                  </a:moveTo>
                  <a:cubicBezTo>
                    <a:pt x="3207445" y="452515"/>
                    <a:pt x="3216139" y="459470"/>
                    <a:pt x="3217877" y="469902"/>
                  </a:cubicBezTo>
                  <a:cubicBezTo>
                    <a:pt x="3217877" y="478596"/>
                    <a:pt x="3210923" y="487289"/>
                    <a:pt x="3200491" y="489028"/>
                  </a:cubicBezTo>
                  <a:cubicBezTo>
                    <a:pt x="3191797" y="489028"/>
                    <a:pt x="3183104" y="482073"/>
                    <a:pt x="3181365" y="473379"/>
                  </a:cubicBezTo>
                  <a:cubicBezTo>
                    <a:pt x="3181365" y="462947"/>
                    <a:pt x="3188320" y="454254"/>
                    <a:pt x="3197013" y="454254"/>
                  </a:cubicBezTo>
                  <a:close/>
                  <a:moveTo>
                    <a:pt x="2407148" y="381492"/>
                  </a:moveTo>
                  <a:cubicBezTo>
                    <a:pt x="2417501" y="385081"/>
                    <a:pt x="2420952" y="394054"/>
                    <a:pt x="2419226" y="404821"/>
                  </a:cubicBezTo>
                  <a:cubicBezTo>
                    <a:pt x="2415775" y="413794"/>
                    <a:pt x="2407148" y="419178"/>
                    <a:pt x="2396795" y="415589"/>
                  </a:cubicBezTo>
                  <a:cubicBezTo>
                    <a:pt x="2388167" y="412000"/>
                    <a:pt x="2381265" y="403027"/>
                    <a:pt x="2384716" y="392259"/>
                  </a:cubicBezTo>
                  <a:cubicBezTo>
                    <a:pt x="2388167" y="383287"/>
                    <a:pt x="2398520" y="377903"/>
                    <a:pt x="2407148" y="381492"/>
                  </a:cubicBezTo>
                  <a:close/>
                  <a:moveTo>
                    <a:pt x="3181509" y="371842"/>
                  </a:moveTo>
                  <a:cubicBezTo>
                    <a:pt x="3192333" y="368378"/>
                    <a:pt x="3203156" y="373573"/>
                    <a:pt x="3204960" y="383964"/>
                  </a:cubicBezTo>
                  <a:cubicBezTo>
                    <a:pt x="3206764" y="392623"/>
                    <a:pt x="3199548" y="403014"/>
                    <a:pt x="3190529" y="404746"/>
                  </a:cubicBezTo>
                  <a:cubicBezTo>
                    <a:pt x="3179705" y="406478"/>
                    <a:pt x="3170685" y="401282"/>
                    <a:pt x="3168881" y="392623"/>
                  </a:cubicBezTo>
                  <a:cubicBezTo>
                    <a:pt x="3167077" y="382232"/>
                    <a:pt x="3172489" y="373573"/>
                    <a:pt x="3181509" y="371842"/>
                  </a:cubicBezTo>
                  <a:close/>
                  <a:moveTo>
                    <a:pt x="2421622" y="309916"/>
                  </a:moveTo>
                  <a:cubicBezTo>
                    <a:pt x="2425863" y="308191"/>
                    <a:pt x="2430775" y="308191"/>
                    <a:pt x="2435240" y="309916"/>
                  </a:cubicBezTo>
                  <a:cubicBezTo>
                    <a:pt x="2444169" y="315093"/>
                    <a:pt x="2449527" y="323721"/>
                    <a:pt x="2445955" y="332348"/>
                  </a:cubicBezTo>
                  <a:cubicBezTo>
                    <a:pt x="2442383" y="340976"/>
                    <a:pt x="2431668" y="346153"/>
                    <a:pt x="2420952" y="342702"/>
                  </a:cubicBezTo>
                  <a:cubicBezTo>
                    <a:pt x="2412023" y="339251"/>
                    <a:pt x="2406665" y="328897"/>
                    <a:pt x="2412023" y="320269"/>
                  </a:cubicBezTo>
                  <a:cubicBezTo>
                    <a:pt x="2413809" y="315093"/>
                    <a:pt x="2417380" y="311642"/>
                    <a:pt x="2421622" y="309916"/>
                  </a:cubicBezTo>
                  <a:close/>
                  <a:moveTo>
                    <a:pt x="3157414" y="297354"/>
                  </a:moveTo>
                  <a:cubicBezTo>
                    <a:pt x="3162798" y="295560"/>
                    <a:pt x="3168182" y="295560"/>
                    <a:pt x="3172668" y="297354"/>
                  </a:cubicBezTo>
                  <a:cubicBezTo>
                    <a:pt x="3177154" y="299149"/>
                    <a:pt x="3180744" y="302738"/>
                    <a:pt x="3182538" y="308121"/>
                  </a:cubicBezTo>
                  <a:cubicBezTo>
                    <a:pt x="3186127" y="317094"/>
                    <a:pt x="3180744" y="327862"/>
                    <a:pt x="3169976" y="331451"/>
                  </a:cubicBezTo>
                  <a:cubicBezTo>
                    <a:pt x="3161003" y="335040"/>
                    <a:pt x="3150236" y="329656"/>
                    <a:pt x="3146647" y="320683"/>
                  </a:cubicBezTo>
                  <a:cubicBezTo>
                    <a:pt x="3144852" y="311711"/>
                    <a:pt x="3148441" y="300943"/>
                    <a:pt x="3157414" y="297354"/>
                  </a:cubicBezTo>
                  <a:close/>
                  <a:moveTo>
                    <a:pt x="2453595" y="240066"/>
                  </a:moveTo>
                  <a:cubicBezTo>
                    <a:pt x="2458060" y="238772"/>
                    <a:pt x="2463418" y="239203"/>
                    <a:pt x="2468775" y="241792"/>
                  </a:cubicBezTo>
                  <a:cubicBezTo>
                    <a:pt x="2475919" y="246968"/>
                    <a:pt x="2481277" y="255596"/>
                    <a:pt x="2475919" y="264224"/>
                  </a:cubicBezTo>
                  <a:cubicBezTo>
                    <a:pt x="2472347" y="272852"/>
                    <a:pt x="2461632" y="276303"/>
                    <a:pt x="2452702" y="272852"/>
                  </a:cubicBezTo>
                  <a:cubicBezTo>
                    <a:pt x="2443773" y="267675"/>
                    <a:pt x="2438415" y="257322"/>
                    <a:pt x="2443773" y="248694"/>
                  </a:cubicBezTo>
                  <a:cubicBezTo>
                    <a:pt x="2445559" y="244380"/>
                    <a:pt x="2449130" y="241360"/>
                    <a:pt x="2453595" y="240066"/>
                  </a:cubicBezTo>
                  <a:close/>
                  <a:moveTo>
                    <a:pt x="3138450" y="227504"/>
                  </a:moveTo>
                  <a:cubicBezTo>
                    <a:pt x="3143161" y="228850"/>
                    <a:pt x="3147199" y="231991"/>
                    <a:pt x="3148994" y="236477"/>
                  </a:cubicBezTo>
                  <a:cubicBezTo>
                    <a:pt x="3154377" y="245450"/>
                    <a:pt x="3150788" y="256217"/>
                    <a:pt x="3141815" y="261601"/>
                  </a:cubicBezTo>
                  <a:cubicBezTo>
                    <a:pt x="3131048" y="265190"/>
                    <a:pt x="3120281" y="261601"/>
                    <a:pt x="3116691" y="254422"/>
                  </a:cubicBezTo>
                  <a:cubicBezTo>
                    <a:pt x="3113102" y="245450"/>
                    <a:pt x="3114897" y="234682"/>
                    <a:pt x="3123870" y="229299"/>
                  </a:cubicBezTo>
                  <a:cubicBezTo>
                    <a:pt x="3128356" y="226607"/>
                    <a:pt x="3133740" y="226158"/>
                    <a:pt x="3138450" y="227504"/>
                  </a:cubicBezTo>
                  <a:close/>
                  <a:moveTo>
                    <a:pt x="2495651" y="173909"/>
                  </a:moveTo>
                  <a:cubicBezTo>
                    <a:pt x="2499965" y="173260"/>
                    <a:pt x="2504710" y="174126"/>
                    <a:pt x="2509024" y="176723"/>
                  </a:cubicBezTo>
                  <a:cubicBezTo>
                    <a:pt x="2517651" y="181919"/>
                    <a:pt x="2519377" y="194042"/>
                    <a:pt x="2514200" y="200969"/>
                  </a:cubicBezTo>
                  <a:cubicBezTo>
                    <a:pt x="2509024" y="207896"/>
                    <a:pt x="2496945" y="209628"/>
                    <a:pt x="2490043" y="204432"/>
                  </a:cubicBezTo>
                  <a:cubicBezTo>
                    <a:pt x="2481415" y="199237"/>
                    <a:pt x="2479690" y="188846"/>
                    <a:pt x="2484866" y="180187"/>
                  </a:cubicBezTo>
                  <a:cubicBezTo>
                    <a:pt x="2487455" y="176723"/>
                    <a:pt x="2491337" y="174559"/>
                    <a:pt x="2495651" y="173909"/>
                  </a:cubicBezTo>
                  <a:close/>
                  <a:moveTo>
                    <a:pt x="3094043" y="162219"/>
                  </a:moveTo>
                  <a:cubicBezTo>
                    <a:pt x="3098573" y="162670"/>
                    <a:pt x="3102887" y="164925"/>
                    <a:pt x="3106338" y="169435"/>
                  </a:cubicBezTo>
                  <a:cubicBezTo>
                    <a:pt x="3111514" y="178455"/>
                    <a:pt x="3109789" y="189279"/>
                    <a:pt x="3101161" y="194691"/>
                  </a:cubicBezTo>
                  <a:cubicBezTo>
                    <a:pt x="3094259" y="200103"/>
                    <a:pt x="3082180" y="200103"/>
                    <a:pt x="3077004" y="191083"/>
                  </a:cubicBezTo>
                  <a:cubicBezTo>
                    <a:pt x="3071827" y="183867"/>
                    <a:pt x="3073553" y="173043"/>
                    <a:pt x="3080455" y="165827"/>
                  </a:cubicBezTo>
                  <a:cubicBezTo>
                    <a:pt x="3084769" y="163121"/>
                    <a:pt x="3089514" y="161768"/>
                    <a:pt x="3094043" y="162219"/>
                  </a:cubicBezTo>
                  <a:close/>
                  <a:moveTo>
                    <a:pt x="2551058" y="108244"/>
                  </a:moveTo>
                  <a:cubicBezTo>
                    <a:pt x="2555371" y="108244"/>
                    <a:pt x="2559685" y="110048"/>
                    <a:pt x="2563136" y="113656"/>
                  </a:cubicBezTo>
                  <a:cubicBezTo>
                    <a:pt x="2570038" y="120872"/>
                    <a:pt x="2571764" y="131696"/>
                    <a:pt x="2564862" y="138912"/>
                  </a:cubicBezTo>
                  <a:cubicBezTo>
                    <a:pt x="2557960" y="146128"/>
                    <a:pt x="2547607" y="146128"/>
                    <a:pt x="2540704" y="138912"/>
                  </a:cubicBezTo>
                  <a:cubicBezTo>
                    <a:pt x="2532077" y="131696"/>
                    <a:pt x="2532077" y="120872"/>
                    <a:pt x="2538979" y="113656"/>
                  </a:cubicBezTo>
                  <a:cubicBezTo>
                    <a:pt x="2542430" y="110048"/>
                    <a:pt x="2546744" y="108244"/>
                    <a:pt x="2551058" y="108244"/>
                  </a:cubicBezTo>
                  <a:close/>
                  <a:moveTo>
                    <a:pt x="3034417" y="100444"/>
                  </a:moveTo>
                  <a:cubicBezTo>
                    <a:pt x="3038904" y="100228"/>
                    <a:pt x="3043390" y="101954"/>
                    <a:pt x="3046979" y="105405"/>
                  </a:cubicBezTo>
                  <a:cubicBezTo>
                    <a:pt x="3055952" y="112307"/>
                    <a:pt x="3055952" y="122661"/>
                    <a:pt x="3048774" y="129563"/>
                  </a:cubicBezTo>
                  <a:cubicBezTo>
                    <a:pt x="3041596" y="136465"/>
                    <a:pt x="3029034" y="138191"/>
                    <a:pt x="3021856" y="131289"/>
                  </a:cubicBezTo>
                  <a:cubicBezTo>
                    <a:pt x="3016472" y="124386"/>
                    <a:pt x="3014677" y="114033"/>
                    <a:pt x="3021856" y="107131"/>
                  </a:cubicBezTo>
                  <a:cubicBezTo>
                    <a:pt x="3025445" y="102817"/>
                    <a:pt x="3029931" y="100660"/>
                    <a:pt x="3034417" y="100444"/>
                  </a:cubicBezTo>
                  <a:close/>
                  <a:moveTo>
                    <a:pt x="2611524" y="57848"/>
                  </a:moveTo>
                  <a:cubicBezTo>
                    <a:pt x="2616070" y="58964"/>
                    <a:pt x="2620400" y="62090"/>
                    <a:pt x="2623863" y="66555"/>
                  </a:cubicBezTo>
                  <a:cubicBezTo>
                    <a:pt x="2627327" y="73698"/>
                    <a:pt x="2625595" y="86200"/>
                    <a:pt x="2618668" y="91558"/>
                  </a:cubicBezTo>
                  <a:cubicBezTo>
                    <a:pt x="2611741" y="96916"/>
                    <a:pt x="2601350" y="95130"/>
                    <a:pt x="2594422" y="86200"/>
                  </a:cubicBezTo>
                  <a:cubicBezTo>
                    <a:pt x="2589227" y="79056"/>
                    <a:pt x="2590959" y="66555"/>
                    <a:pt x="2597886" y="61197"/>
                  </a:cubicBezTo>
                  <a:cubicBezTo>
                    <a:pt x="2602215" y="57625"/>
                    <a:pt x="2606978" y="56732"/>
                    <a:pt x="2611524" y="57848"/>
                  </a:cubicBezTo>
                  <a:close/>
                  <a:moveTo>
                    <a:pt x="2971254" y="54329"/>
                  </a:moveTo>
                  <a:cubicBezTo>
                    <a:pt x="2975784" y="53035"/>
                    <a:pt x="2980961" y="53466"/>
                    <a:pt x="2985274" y="56055"/>
                  </a:cubicBezTo>
                  <a:cubicBezTo>
                    <a:pt x="2992176" y="61231"/>
                    <a:pt x="2995627" y="73310"/>
                    <a:pt x="2988725" y="80212"/>
                  </a:cubicBezTo>
                  <a:cubicBezTo>
                    <a:pt x="2983549" y="88840"/>
                    <a:pt x="2973195" y="90566"/>
                    <a:pt x="2966293" y="85389"/>
                  </a:cubicBezTo>
                  <a:cubicBezTo>
                    <a:pt x="2957666" y="80212"/>
                    <a:pt x="2955940" y="71585"/>
                    <a:pt x="2961117" y="62957"/>
                  </a:cubicBezTo>
                  <a:cubicBezTo>
                    <a:pt x="2962842" y="58643"/>
                    <a:pt x="2966725" y="55623"/>
                    <a:pt x="2971254" y="54329"/>
                  </a:cubicBezTo>
                  <a:close/>
                  <a:moveTo>
                    <a:pt x="2667981" y="20979"/>
                  </a:moveTo>
                  <a:cubicBezTo>
                    <a:pt x="2678334" y="17540"/>
                    <a:pt x="2688687" y="22699"/>
                    <a:pt x="2692138" y="33018"/>
                  </a:cubicBezTo>
                  <a:cubicBezTo>
                    <a:pt x="2695589" y="41617"/>
                    <a:pt x="2690413" y="51936"/>
                    <a:pt x="2681785" y="55375"/>
                  </a:cubicBezTo>
                  <a:cubicBezTo>
                    <a:pt x="2674883" y="58815"/>
                    <a:pt x="2664530" y="53655"/>
                    <a:pt x="2659353" y="45057"/>
                  </a:cubicBezTo>
                  <a:cubicBezTo>
                    <a:pt x="2655902" y="36458"/>
                    <a:pt x="2659353" y="26139"/>
                    <a:pt x="2667981" y="20979"/>
                  </a:cubicBezTo>
                  <a:close/>
                  <a:moveTo>
                    <a:pt x="2913560" y="19404"/>
                  </a:moveTo>
                  <a:cubicBezTo>
                    <a:pt x="2922188" y="22855"/>
                    <a:pt x="2927364" y="34934"/>
                    <a:pt x="2922188" y="43562"/>
                  </a:cubicBezTo>
                  <a:cubicBezTo>
                    <a:pt x="2918737" y="52190"/>
                    <a:pt x="2908383" y="55641"/>
                    <a:pt x="2901481" y="53915"/>
                  </a:cubicBezTo>
                  <a:cubicBezTo>
                    <a:pt x="2892854" y="50464"/>
                    <a:pt x="2887677" y="40111"/>
                    <a:pt x="2891128" y="31483"/>
                  </a:cubicBezTo>
                  <a:cubicBezTo>
                    <a:pt x="2894579" y="21130"/>
                    <a:pt x="2903207" y="15953"/>
                    <a:pt x="2913560" y="19404"/>
                  </a:cubicBezTo>
                  <a:close/>
                  <a:moveTo>
                    <a:pt x="2835365" y="222"/>
                  </a:moveTo>
                  <a:cubicBezTo>
                    <a:pt x="2845797" y="1954"/>
                    <a:pt x="2852752" y="10613"/>
                    <a:pt x="2851013" y="21004"/>
                  </a:cubicBezTo>
                  <a:cubicBezTo>
                    <a:pt x="2849275" y="29663"/>
                    <a:pt x="2840581" y="36590"/>
                    <a:pt x="2831888" y="34858"/>
                  </a:cubicBezTo>
                  <a:cubicBezTo>
                    <a:pt x="2823195" y="34858"/>
                    <a:pt x="2816240" y="26199"/>
                    <a:pt x="2816240" y="15808"/>
                  </a:cubicBezTo>
                  <a:cubicBezTo>
                    <a:pt x="2816240" y="7149"/>
                    <a:pt x="2826672" y="-1510"/>
                    <a:pt x="2835365" y="222"/>
                  </a:cubicBezTo>
                  <a:close/>
                  <a:moveTo>
                    <a:pt x="2746967" y="78"/>
                  </a:moveTo>
                  <a:cubicBezTo>
                    <a:pt x="2757790" y="78"/>
                    <a:pt x="2766810" y="7033"/>
                    <a:pt x="2766810" y="15726"/>
                  </a:cubicBezTo>
                  <a:cubicBezTo>
                    <a:pt x="2768614" y="26159"/>
                    <a:pt x="2761398" y="34852"/>
                    <a:pt x="2752379" y="36591"/>
                  </a:cubicBezTo>
                  <a:cubicBezTo>
                    <a:pt x="2743359" y="36591"/>
                    <a:pt x="2734339" y="31375"/>
                    <a:pt x="2730731" y="20942"/>
                  </a:cubicBezTo>
                  <a:cubicBezTo>
                    <a:pt x="2728927" y="12249"/>
                    <a:pt x="2736143" y="1817"/>
                    <a:pt x="2746967" y="78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8" name="淘宝网Chenying0907出品 77"/>
            <p:cNvSpPr/>
            <p:nvPr/>
          </p:nvSpPr>
          <p:spPr bwMode="auto">
            <a:xfrm>
              <a:off x="315913" y="4384598"/>
              <a:ext cx="1322456" cy="2410030"/>
            </a:xfrm>
            <a:custGeom>
              <a:avLst/>
              <a:gdLst>
                <a:gd name="connsiteX0" fmla="*/ 817907 w 1322456"/>
                <a:gd name="connsiteY0" fmla="*/ 2373605 h 2410030"/>
                <a:gd name="connsiteX1" fmla="*/ 829986 w 1322456"/>
                <a:gd name="connsiteY1" fmla="*/ 2397057 h 2410030"/>
                <a:gd name="connsiteX2" fmla="*/ 809280 w 1322456"/>
                <a:gd name="connsiteY2" fmla="*/ 2409685 h 2410030"/>
                <a:gd name="connsiteX3" fmla="*/ 795476 w 1322456"/>
                <a:gd name="connsiteY3" fmla="*/ 2388037 h 2410030"/>
                <a:gd name="connsiteX4" fmla="*/ 817907 w 1322456"/>
                <a:gd name="connsiteY4" fmla="*/ 2373605 h 2410030"/>
                <a:gd name="connsiteX5" fmla="*/ 838544 w 1322456"/>
                <a:gd name="connsiteY5" fmla="*/ 2299052 h 2410030"/>
                <a:gd name="connsiteX6" fmla="*/ 850623 w 1322456"/>
                <a:gd name="connsiteY6" fmla="*/ 2321485 h 2410030"/>
                <a:gd name="connsiteX7" fmla="*/ 828191 w 1322456"/>
                <a:gd name="connsiteY7" fmla="*/ 2333564 h 2410030"/>
                <a:gd name="connsiteX8" fmla="*/ 816113 w 1322456"/>
                <a:gd name="connsiteY8" fmla="*/ 2311131 h 2410030"/>
                <a:gd name="connsiteX9" fmla="*/ 838544 w 1322456"/>
                <a:gd name="connsiteY9" fmla="*/ 2299052 h 2410030"/>
                <a:gd name="connsiteX10" fmla="*/ 863324 w 1322456"/>
                <a:gd name="connsiteY10" fmla="*/ 2222973 h 2410030"/>
                <a:gd name="connsiteX11" fmla="*/ 875886 w 1322456"/>
                <a:gd name="connsiteY11" fmla="*/ 2247977 h 2410030"/>
                <a:gd name="connsiteX12" fmla="*/ 852557 w 1322456"/>
                <a:gd name="connsiteY12" fmla="*/ 2258692 h 2410030"/>
                <a:gd name="connsiteX13" fmla="*/ 839995 w 1322456"/>
                <a:gd name="connsiteY13" fmla="*/ 2235475 h 2410030"/>
                <a:gd name="connsiteX14" fmla="*/ 863324 w 1322456"/>
                <a:gd name="connsiteY14" fmla="*/ 2222973 h 2410030"/>
                <a:gd name="connsiteX15" fmla="*/ 891070 w 1322456"/>
                <a:gd name="connsiteY15" fmla="*/ 2149816 h 2410030"/>
                <a:gd name="connsiteX16" fmla="*/ 901423 w 1322456"/>
                <a:gd name="connsiteY16" fmla="*/ 2173893 h 2410030"/>
                <a:gd name="connsiteX17" fmla="*/ 878991 w 1322456"/>
                <a:gd name="connsiteY17" fmla="*/ 2184212 h 2410030"/>
                <a:gd name="connsiteX18" fmla="*/ 868638 w 1322456"/>
                <a:gd name="connsiteY18" fmla="*/ 2160135 h 2410030"/>
                <a:gd name="connsiteX19" fmla="*/ 891070 w 1322456"/>
                <a:gd name="connsiteY19" fmla="*/ 2149816 h 2410030"/>
                <a:gd name="connsiteX20" fmla="*/ 911340 w 1322456"/>
                <a:gd name="connsiteY20" fmla="*/ 2069879 h 2410030"/>
                <a:gd name="connsiteX21" fmla="*/ 924454 w 1322456"/>
                <a:gd name="connsiteY21" fmla="*/ 2070772 h 2410030"/>
                <a:gd name="connsiteX22" fmla="*/ 934772 w 1322456"/>
                <a:gd name="connsiteY22" fmla="*/ 2093990 h 2410030"/>
                <a:gd name="connsiteX23" fmla="*/ 910695 w 1322456"/>
                <a:gd name="connsiteY23" fmla="*/ 2104705 h 2410030"/>
                <a:gd name="connsiteX24" fmla="*/ 902096 w 1322456"/>
                <a:gd name="connsiteY24" fmla="*/ 2079702 h 2410030"/>
                <a:gd name="connsiteX25" fmla="*/ 911340 w 1322456"/>
                <a:gd name="connsiteY25" fmla="*/ 2069879 h 2410030"/>
                <a:gd name="connsiteX26" fmla="*/ 956204 w 1322456"/>
                <a:gd name="connsiteY26" fmla="*/ 1997427 h 2410030"/>
                <a:gd name="connsiteX27" fmla="*/ 964803 w 1322456"/>
                <a:gd name="connsiteY27" fmla="*/ 2021585 h 2410030"/>
                <a:gd name="connsiteX28" fmla="*/ 942445 w 1322456"/>
                <a:gd name="connsiteY28" fmla="*/ 2030213 h 2410030"/>
                <a:gd name="connsiteX29" fmla="*/ 932127 w 1322456"/>
                <a:gd name="connsiteY29" fmla="*/ 2007781 h 2410030"/>
                <a:gd name="connsiteX30" fmla="*/ 956204 w 1322456"/>
                <a:gd name="connsiteY30" fmla="*/ 1997427 h 2410030"/>
                <a:gd name="connsiteX31" fmla="*/ 975242 w 1322456"/>
                <a:gd name="connsiteY31" fmla="*/ 1926194 h 2410030"/>
                <a:gd name="connsiteX32" fmla="*/ 989150 w 1322456"/>
                <a:gd name="connsiteY32" fmla="*/ 1927699 h 2410030"/>
                <a:gd name="connsiteX33" fmla="*/ 998123 w 1322456"/>
                <a:gd name="connsiteY33" fmla="*/ 1950056 h 2410030"/>
                <a:gd name="connsiteX34" fmla="*/ 972999 w 1322456"/>
                <a:gd name="connsiteY34" fmla="*/ 1958655 h 2410030"/>
                <a:gd name="connsiteX35" fmla="*/ 964026 w 1322456"/>
                <a:gd name="connsiteY35" fmla="*/ 1936298 h 2410030"/>
                <a:gd name="connsiteX36" fmla="*/ 975242 w 1322456"/>
                <a:gd name="connsiteY36" fmla="*/ 1926194 h 2410030"/>
                <a:gd name="connsiteX37" fmla="*/ 1008580 w 1322456"/>
                <a:gd name="connsiteY37" fmla="*/ 1853979 h 2410030"/>
                <a:gd name="connsiteX38" fmla="*/ 1022488 w 1322456"/>
                <a:gd name="connsiteY38" fmla="*/ 1854872 h 2410030"/>
                <a:gd name="connsiteX39" fmla="*/ 1031461 w 1322456"/>
                <a:gd name="connsiteY39" fmla="*/ 1879876 h 2410030"/>
                <a:gd name="connsiteX40" fmla="*/ 1006337 w 1322456"/>
                <a:gd name="connsiteY40" fmla="*/ 1888805 h 2410030"/>
                <a:gd name="connsiteX41" fmla="*/ 997364 w 1322456"/>
                <a:gd name="connsiteY41" fmla="*/ 1863802 h 2410030"/>
                <a:gd name="connsiteX42" fmla="*/ 1008580 w 1322456"/>
                <a:gd name="connsiteY42" fmla="*/ 1853979 h 2410030"/>
                <a:gd name="connsiteX43" fmla="*/ 1046278 w 1322456"/>
                <a:gd name="connsiteY43" fmla="*/ 1776550 h 2410030"/>
                <a:gd name="connsiteX44" fmla="*/ 1059392 w 1322456"/>
                <a:gd name="connsiteY44" fmla="*/ 1776765 h 2410030"/>
                <a:gd name="connsiteX45" fmla="*/ 1067991 w 1322456"/>
                <a:gd name="connsiteY45" fmla="*/ 1800923 h 2410030"/>
                <a:gd name="connsiteX46" fmla="*/ 1045633 w 1322456"/>
                <a:gd name="connsiteY46" fmla="*/ 1809551 h 2410030"/>
                <a:gd name="connsiteX47" fmla="*/ 1037034 w 1322456"/>
                <a:gd name="connsiteY47" fmla="*/ 1785393 h 2410030"/>
                <a:gd name="connsiteX48" fmla="*/ 1046278 w 1322456"/>
                <a:gd name="connsiteY48" fmla="*/ 1776550 h 2410030"/>
                <a:gd name="connsiteX49" fmla="*/ 1079830 w 1322456"/>
                <a:gd name="connsiteY49" fmla="*/ 1705531 h 2410030"/>
                <a:gd name="connsiteX50" fmla="*/ 1094449 w 1322456"/>
                <a:gd name="connsiteY50" fmla="*/ 1707036 h 2410030"/>
                <a:gd name="connsiteX51" fmla="*/ 1103047 w 1322456"/>
                <a:gd name="connsiteY51" fmla="*/ 1729393 h 2410030"/>
                <a:gd name="connsiteX52" fmla="*/ 1078970 w 1322456"/>
                <a:gd name="connsiteY52" fmla="*/ 1737992 h 2410030"/>
                <a:gd name="connsiteX53" fmla="*/ 1070371 w 1322456"/>
                <a:gd name="connsiteY53" fmla="*/ 1715635 h 2410030"/>
                <a:gd name="connsiteX54" fmla="*/ 1079830 w 1322456"/>
                <a:gd name="connsiteY54" fmla="*/ 1705531 h 2410030"/>
                <a:gd name="connsiteX55" fmla="*/ 1112953 w 1322456"/>
                <a:gd name="connsiteY55" fmla="*/ 1633316 h 2410030"/>
                <a:gd name="connsiteX56" fmla="*/ 1126067 w 1322456"/>
                <a:gd name="connsiteY56" fmla="*/ 1634209 h 2410030"/>
                <a:gd name="connsiteX57" fmla="*/ 1136385 w 1322456"/>
                <a:gd name="connsiteY57" fmla="*/ 1659213 h 2410030"/>
                <a:gd name="connsiteX58" fmla="*/ 1112308 w 1322456"/>
                <a:gd name="connsiteY58" fmla="*/ 1668142 h 2410030"/>
                <a:gd name="connsiteX59" fmla="*/ 1103709 w 1322456"/>
                <a:gd name="connsiteY59" fmla="*/ 1643139 h 2410030"/>
                <a:gd name="connsiteX60" fmla="*/ 1112953 w 1322456"/>
                <a:gd name="connsiteY60" fmla="*/ 1633316 h 2410030"/>
                <a:gd name="connsiteX61" fmla="*/ 1144829 w 1322456"/>
                <a:gd name="connsiteY61" fmla="*/ 1561879 h 2410030"/>
                <a:gd name="connsiteX62" fmla="*/ 1159495 w 1322456"/>
                <a:gd name="connsiteY62" fmla="*/ 1562772 h 2410030"/>
                <a:gd name="connsiteX63" fmla="*/ 1168123 w 1322456"/>
                <a:gd name="connsiteY63" fmla="*/ 1585990 h 2410030"/>
                <a:gd name="connsiteX64" fmla="*/ 1143966 w 1322456"/>
                <a:gd name="connsiteY64" fmla="*/ 1596705 h 2410030"/>
                <a:gd name="connsiteX65" fmla="*/ 1135338 w 1322456"/>
                <a:gd name="connsiteY65" fmla="*/ 1571702 h 2410030"/>
                <a:gd name="connsiteX66" fmla="*/ 1144829 w 1322456"/>
                <a:gd name="connsiteY66" fmla="*/ 1561879 h 2410030"/>
                <a:gd name="connsiteX67" fmla="*/ 1191107 w 1322456"/>
                <a:gd name="connsiteY67" fmla="*/ 1483077 h 2410030"/>
                <a:gd name="connsiteX68" fmla="*/ 1201460 w 1322456"/>
                <a:gd name="connsiteY68" fmla="*/ 1505510 h 2410030"/>
                <a:gd name="connsiteX69" fmla="*/ 1179028 w 1322456"/>
                <a:gd name="connsiteY69" fmla="*/ 1515863 h 2410030"/>
                <a:gd name="connsiteX70" fmla="*/ 1168675 w 1322456"/>
                <a:gd name="connsiteY70" fmla="*/ 1493431 h 2410030"/>
                <a:gd name="connsiteX71" fmla="*/ 1191107 w 1322456"/>
                <a:gd name="connsiteY71" fmla="*/ 1483077 h 2410030"/>
                <a:gd name="connsiteX72" fmla="*/ 1219130 w 1322456"/>
                <a:gd name="connsiteY72" fmla="*/ 1408603 h 2410030"/>
                <a:gd name="connsiteX73" fmla="*/ 1229897 w 1322456"/>
                <a:gd name="connsiteY73" fmla="*/ 1431933 h 2410030"/>
                <a:gd name="connsiteX74" fmla="*/ 1206568 w 1322456"/>
                <a:gd name="connsiteY74" fmla="*/ 1442700 h 2410030"/>
                <a:gd name="connsiteX75" fmla="*/ 1195800 w 1322456"/>
                <a:gd name="connsiteY75" fmla="*/ 1419371 h 2410030"/>
                <a:gd name="connsiteX76" fmla="*/ 1219130 w 1322456"/>
                <a:gd name="connsiteY76" fmla="*/ 1408603 h 2410030"/>
                <a:gd name="connsiteX77" fmla="*/ 1243494 w 1322456"/>
                <a:gd name="connsiteY77" fmla="*/ 1333852 h 2410030"/>
                <a:gd name="connsiteX78" fmla="*/ 1253847 w 1322456"/>
                <a:gd name="connsiteY78" fmla="*/ 1356285 h 2410030"/>
                <a:gd name="connsiteX79" fmla="*/ 1233141 w 1322456"/>
                <a:gd name="connsiteY79" fmla="*/ 1368364 h 2410030"/>
                <a:gd name="connsiteX80" fmla="*/ 1221062 w 1322456"/>
                <a:gd name="connsiteY80" fmla="*/ 1345931 h 2410030"/>
                <a:gd name="connsiteX81" fmla="*/ 1243494 w 1322456"/>
                <a:gd name="connsiteY81" fmla="*/ 1333852 h 2410030"/>
                <a:gd name="connsiteX82" fmla="*/ 1264082 w 1322456"/>
                <a:gd name="connsiteY82" fmla="*/ 1257790 h 2410030"/>
                <a:gd name="connsiteX83" fmla="*/ 1276204 w 1322456"/>
                <a:gd name="connsiteY83" fmla="*/ 1279325 h 2410030"/>
                <a:gd name="connsiteX84" fmla="*/ 1255422 w 1322456"/>
                <a:gd name="connsiteY84" fmla="*/ 1293682 h 2410030"/>
                <a:gd name="connsiteX85" fmla="*/ 1241568 w 1322456"/>
                <a:gd name="connsiteY85" fmla="*/ 1270352 h 2410030"/>
                <a:gd name="connsiteX86" fmla="*/ 1264082 w 1322456"/>
                <a:gd name="connsiteY86" fmla="*/ 1257790 h 2410030"/>
                <a:gd name="connsiteX87" fmla="*/ 476324 w 1322456"/>
                <a:gd name="connsiteY87" fmla="*/ 1201814 h 2410030"/>
                <a:gd name="connsiteX88" fmla="*/ 493711 w 1322456"/>
                <a:gd name="connsiteY88" fmla="*/ 1220940 h 2410030"/>
                <a:gd name="connsiteX89" fmla="*/ 474586 w 1322456"/>
                <a:gd name="connsiteY89" fmla="*/ 1238327 h 2410030"/>
                <a:gd name="connsiteX90" fmla="*/ 457199 w 1322456"/>
                <a:gd name="connsiteY90" fmla="*/ 1219201 h 2410030"/>
                <a:gd name="connsiteX91" fmla="*/ 476324 w 1322456"/>
                <a:gd name="connsiteY91" fmla="*/ 1201814 h 2410030"/>
                <a:gd name="connsiteX92" fmla="*/ 550634 w 1322456"/>
                <a:gd name="connsiteY92" fmla="*/ 1200371 h 2410030"/>
                <a:gd name="connsiteX93" fmla="*/ 571498 w 1322456"/>
                <a:gd name="connsiteY93" fmla="*/ 1215957 h 2410030"/>
                <a:gd name="connsiteX94" fmla="*/ 554111 w 1322456"/>
                <a:gd name="connsiteY94" fmla="*/ 1235007 h 2410030"/>
                <a:gd name="connsiteX95" fmla="*/ 534986 w 1322456"/>
                <a:gd name="connsiteY95" fmla="*/ 1219421 h 2410030"/>
                <a:gd name="connsiteX96" fmla="*/ 550634 w 1322456"/>
                <a:gd name="connsiteY96" fmla="*/ 1200371 h 2410030"/>
                <a:gd name="connsiteX97" fmla="*/ 398606 w 1322456"/>
                <a:gd name="connsiteY97" fmla="*/ 1195608 h 2410030"/>
                <a:gd name="connsiteX98" fmla="*/ 414192 w 1322456"/>
                <a:gd name="connsiteY98" fmla="*/ 1216390 h 2410030"/>
                <a:gd name="connsiteX99" fmla="*/ 393410 w 1322456"/>
                <a:gd name="connsiteY99" fmla="*/ 1230244 h 2410030"/>
                <a:gd name="connsiteX100" fmla="*/ 379556 w 1322456"/>
                <a:gd name="connsiteY100" fmla="*/ 1209463 h 2410030"/>
                <a:gd name="connsiteX101" fmla="*/ 398606 w 1322456"/>
                <a:gd name="connsiteY101" fmla="*/ 1195608 h 2410030"/>
                <a:gd name="connsiteX102" fmla="*/ 626629 w 1322456"/>
                <a:gd name="connsiteY102" fmla="*/ 1187671 h 2410030"/>
                <a:gd name="connsiteX103" fmla="*/ 649142 w 1322456"/>
                <a:gd name="connsiteY103" fmla="*/ 1201526 h 2410030"/>
                <a:gd name="connsiteX104" fmla="*/ 635288 w 1322456"/>
                <a:gd name="connsiteY104" fmla="*/ 1222307 h 2410030"/>
                <a:gd name="connsiteX105" fmla="*/ 614506 w 1322456"/>
                <a:gd name="connsiteY105" fmla="*/ 1208453 h 2410030"/>
                <a:gd name="connsiteX106" fmla="*/ 626629 w 1322456"/>
                <a:gd name="connsiteY106" fmla="*/ 1187671 h 2410030"/>
                <a:gd name="connsiteX107" fmla="*/ 317982 w 1322456"/>
                <a:gd name="connsiteY107" fmla="*/ 1176828 h 2410030"/>
                <a:gd name="connsiteX108" fmla="*/ 330060 w 1322456"/>
                <a:gd name="connsiteY108" fmla="*/ 1198363 h 2410030"/>
                <a:gd name="connsiteX109" fmla="*/ 307629 w 1322456"/>
                <a:gd name="connsiteY109" fmla="*/ 1210925 h 2410030"/>
                <a:gd name="connsiteX110" fmla="*/ 295550 w 1322456"/>
                <a:gd name="connsiteY110" fmla="*/ 1187596 h 2410030"/>
                <a:gd name="connsiteX111" fmla="*/ 317982 w 1322456"/>
                <a:gd name="connsiteY111" fmla="*/ 1176828 h 2410030"/>
                <a:gd name="connsiteX112" fmla="*/ 1282122 w 1322456"/>
                <a:gd name="connsiteY112" fmla="*/ 1171859 h 2410030"/>
                <a:gd name="connsiteX113" fmla="*/ 1298357 w 1322456"/>
                <a:gd name="connsiteY113" fmla="*/ 1195188 h 2410030"/>
                <a:gd name="connsiteX114" fmla="*/ 1274906 w 1322456"/>
                <a:gd name="connsiteY114" fmla="*/ 1209545 h 2410030"/>
                <a:gd name="connsiteX115" fmla="*/ 1260474 w 1322456"/>
                <a:gd name="connsiteY115" fmla="*/ 1188010 h 2410030"/>
                <a:gd name="connsiteX116" fmla="*/ 1282122 w 1322456"/>
                <a:gd name="connsiteY116" fmla="*/ 1171859 h 2410030"/>
                <a:gd name="connsiteX117" fmla="*/ 720608 w 1322456"/>
                <a:gd name="connsiteY117" fmla="*/ 1163775 h 2410030"/>
                <a:gd name="connsiteX118" fmla="*/ 729852 w 1322456"/>
                <a:gd name="connsiteY118" fmla="*/ 1172618 h 2410030"/>
                <a:gd name="connsiteX119" fmla="*/ 721253 w 1322456"/>
                <a:gd name="connsiteY119" fmla="*/ 1196776 h 2410030"/>
                <a:gd name="connsiteX120" fmla="*/ 697176 w 1322456"/>
                <a:gd name="connsiteY120" fmla="*/ 1186423 h 2410030"/>
                <a:gd name="connsiteX121" fmla="*/ 707494 w 1322456"/>
                <a:gd name="connsiteY121" fmla="*/ 1163990 h 2410030"/>
                <a:gd name="connsiteX122" fmla="*/ 720608 w 1322456"/>
                <a:gd name="connsiteY122" fmla="*/ 1163775 h 2410030"/>
                <a:gd name="connsiteX123" fmla="*/ 234006 w 1322456"/>
                <a:gd name="connsiteY123" fmla="*/ 1148104 h 2410030"/>
                <a:gd name="connsiteX124" fmla="*/ 247847 w 1322456"/>
                <a:gd name="connsiteY124" fmla="*/ 1149824 h 2410030"/>
                <a:gd name="connsiteX125" fmla="*/ 254990 w 1322456"/>
                <a:gd name="connsiteY125" fmla="*/ 1172181 h 2410030"/>
                <a:gd name="connsiteX126" fmla="*/ 229987 w 1322456"/>
                <a:gd name="connsiteY126" fmla="*/ 1180780 h 2410030"/>
                <a:gd name="connsiteX127" fmla="*/ 222844 w 1322456"/>
                <a:gd name="connsiteY127" fmla="*/ 1156703 h 2410030"/>
                <a:gd name="connsiteX128" fmla="*/ 234006 w 1322456"/>
                <a:gd name="connsiteY128" fmla="*/ 1148104 h 2410030"/>
                <a:gd name="connsiteX129" fmla="*/ 785646 w 1322456"/>
                <a:gd name="connsiteY129" fmla="*/ 1124018 h 2410030"/>
                <a:gd name="connsiteX130" fmla="*/ 796395 w 1322456"/>
                <a:gd name="connsiteY130" fmla="*/ 1131459 h 2410030"/>
                <a:gd name="connsiteX131" fmla="*/ 792955 w 1322456"/>
                <a:gd name="connsiteY131" fmla="*/ 1156715 h 2410030"/>
                <a:gd name="connsiteX132" fmla="*/ 767158 w 1322456"/>
                <a:gd name="connsiteY132" fmla="*/ 1151303 h 2410030"/>
                <a:gd name="connsiteX133" fmla="*/ 772318 w 1322456"/>
                <a:gd name="connsiteY133" fmla="*/ 1126047 h 2410030"/>
                <a:gd name="connsiteX134" fmla="*/ 785646 w 1322456"/>
                <a:gd name="connsiteY134" fmla="*/ 1124018 h 2410030"/>
                <a:gd name="connsiteX135" fmla="*/ 170552 w 1322456"/>
                <a:gd name="connsiteY135" fmla="*/ 1105857 h 2410030"/>
                <a:gd name="connsiteX136" fmla="*/ 183114 w 1322456"/>
                <a:gd name="connsiteY136" fmla="*/ 1108773 h 2410030"/>
                <a:gd name="connsiteX137" fmla="*/ 186703 w 1322456"/>
                <a:gd name="connsiteY137" fmla="*/ 1135691 h 2410030"/>
                <a:gd name="connsiteX138" fmla="*/ 161579 w 1322456"/>
                <a:gd name="connsiteY138" fmla="*/ 1137486 h 2410030"/>
                <a:gd name="connsiteX139" fmla="*/ 157990 w 1322456"/>
                <a:gd name="connsiteY139" fmla="*/ 1112362 h 2410030"/>
                <a:gd name="connsiteX140" fmla="*/ 170552 w 1322456"/>
                <a:gd name="connsiteY140" fmla="*/ 1105857 h 2410030"/>
                <a:gd name="connsiteX141" fmla="*/ 1295688 w 1322456"/>
                <a:gd name="connsiteY141" fmla="*/ 1095596 h 2410030"/>
                <a:gd name="connsiteX142" fmla="*/ 1309542 w 1322456"/>
                <a:gd name="connsiteY142" fmla="*/ 1116378 h 2410030"/>
                <a:gd name="connsiteX143" fmla="*/ 1288760 w 1322456"/>
                <a:gd name="connsiteY143" fmla="*/ 1130232 h 2410030"/>
                <a:gd name="connsiteX144" fmla="*/ 1274906 w 1322456"/>
                <a:gd name="connsiteY144" fmla="*/ 1111182 h 2410030"/>
                <a:gd name="connsiteX145" fmla="*/ 1295688 w 1322456"/>
                <a:gd name="connsiteY145" fmla="*/ 1095596 h 2410030"/>
                <a:gd name="connsiteX146" fmla="*/ 838906 w 1322456"/>
                <a:gd name="connsiteY146" fmla="*/ 1071156 h 2410030"/>
                <a:gd name="connsiteX147" fmla="*/ 853038 w 1322456"/>
                <a:gd name="connsiteY147" fmla="*/ 1075643 h 2410030"/>
                <a:gd name="connsiteX148" fmla="*/ 854833 w 1322456"/>
                <a:gd name="connsiteY148" fmla="*/ 1100766 h 2410030"/>
                <a:gd name="connsiteX149" fmla="*/ 827914 w 1322456"/>
                <a:gd name="connsiteY149" fmla="*/ 1102561 h 2410030"/>
                <a:gd name="connsiteX150" fmla="*/ 826120 w 1322456"/>
                <a:gd name="connsiteY150" fmla="*/ 1077437 h 2410030"/>
                <a:gd name="connsiteX151" fmla="*/ 838906 w 1322456"/>
                <a:gd name="connsiteY151" fmla="*/ 1071156 h 2410030"/>
                <a:gd name="connsiteX152" fmla="*/ 116603 w 1322456"/>
                <a:gd name="connsiteY152" fmla="*/ 1052003 h 2410030"/>
                <a:gd name="connsiteX153" fmla="*/ 128034 w 1322456"/>
                <a:gd name="connsiteY153" fmla="*/ 1058042 h 2410030"/>
                <a:gd name="connsiteX154" fmla="*/ 126309 w 1322456"/>
                <a:gd name="connsiteY154" fmla="*/ 1082200 h 2410030"/>
                <a:gd name="connsiteX155" fmla="*/ 102151 w 1322456"/>
                <a:gd name="connsiteY155" fmla="*/ 1080474 h 2410030"/>
                <a:gd name="connsiteX156" fmla="*/ 103877 w 1322456"/>
                <a:gd name="connsiteY156" fmla="*/ 1056317 h 2410030"/>
                <a:gd name="connsiteX157" fmla="*/ 116603 w 1322456"/>
                <a:gd name="connsiteY157" fmla="*/ 1052003 h 2410030"/>
                <a:gd name="connsiteX158" fmla="*/ 1303481 w 1322456"/>
                <a:gd name="connsiteY158" fmla="*/ 1016076 h 2410030"/>
                <a:gd name="connsiteX159" fmla="*/ 1319067 w 1322456"/>
                <a:gd name="connsiteY159" fmla="*/ 1036941 h 2410030"/>
                <a:gd name="connsiteX160" fmla="*/ 1300017 w 1322456"/>
                <a:gd name="connsiteY160" fmla="*/ 1052589 h 2410030"/>
                <a:gd name="connsiteX161" fmla="*/ 1282699 w 1322456"/>
                <a:gd name="connsiteY161" fmla="*/ 1033463 h 2410030"/>
                <a:gd name="connsiteX162" fmla="*/ 1303481 w 1322456"/>
                <a:gd name="connsiteY162" fmla="*/ 1016076 h 2410030"/>
                <a:gd name="connsiteX163" fmla="*/ 877142 w 1322456"/>
                <a:gd name="connsiteY163" fmla="*/ 1006741 h 2410030"/>
                <a:gd name="connsiteX164" fmla="*/ 891116 w 1322456"/>
                <a:gd name="connsiteY164" fmla="*/ 1006965 h 2410030"/>
                <a:gd name="connsiteX165" fmla="*/ 899715 w 1322456"/>
                <a:gd name="connsiteY165" fmla="*/ 1032089 h 2410030"/>
                <a:gd name="connsiteX166" fmla="*/ 875638 w 1322456"/>
                <a:gd name="connsiteY166" fmla="*/ 1039268 h 2410030"/>
                <a:gd name="connsiteX167" fmla="*/ 867039 w 1322456"/>
                <a:gd name="connsiteY167" fmla="*/ 1015938 h 2410030"/>
                <a:gd name="connsiteX168" fmla="*/ 877142 w 1322456"/>
                <a:gd name="connsiteY168" fmla="*/ 1006741 h 2410030"/>
                <a:gd name="connsiteX169" fmla="*/ 73718 w 1322456"/>
                <a:gd name="connsiteY169" fmla="*/ 981201 h 2410030"/>
                <a:gd name="connsiteX170" fmla="*/ 83541 w 1322456"/>
                <a:gd name="connsiteY170" fmla="*/ 990015 h 2410030"/>
                <a:gd name="connsiteX171" fmla="*/ 76397 w 1322456"/>
                <a:gd name="connsiteY171" fmla="*/ 1014092 h 2410030"/>
                <a:gd name="connsiteX172" fmla="*/ 51394 w 1322456"/>
                <a:gd name="connsiteY172" fmla="*/ 1005493 h 2410030"/>
                <a:gd name="connsiteX173" fmla="*/ 58538 w 1322456"/>
                <a:gd name="connsiteY173" fmla="*/ 981416 h 2410030"/>
                <a:gd name="connsiteX174" fmla="*/ 73718 w 1322456"/>
                <a:gd name="connsiteY174" fmla="*/ 981201 h 2410030"/>
                <a:gd name="connsiteX175" fmla="*/ 1304924 w 1322456"/>
                <a:gd name="connsiteY175" fmla="*/ 939876 h 2410030"/>
                <a:gd name="connsiteX176" fmla="*/ 1322386 w 1322456"/>
                <a:gd name="connsiteY176" fmla="*/ 957339 h 2410030"/>
                <a:gd name="connsiteX177" fmla="*/ 1304924 w 1322456"/>
                <a:gd name="connsiteY177" fmla="*/ 974801 h 2410030"/>
                <a:gd name="connsiteX178" fmla="*/ 1287461 w 1322456"/>
                <a:gd name="connsiteY178" fmla="*/ 957339 h 2410030"/>
                <a:gd name="connsiteX179" fmla="*/ 1304924 w 1322456"/>
                <a:gd name="connsiteY179" fmla="*/ 939876 h 2410030"/>
                <a:gd name="connsiteX180" fmla="*/ 912234 w 1322456"/>
                <a:gd name="connsiteY180" fmla="*/ 924140 h 2410030"/>
                <a:gd name="connsiteX181" fmla="*/ 928469 w 1322456"/>
                <a:gd name="connsiteY181" fmla="*/ 944847 h 2410030"/>
                <a:gd name="connsiteX182" fmla="*/ 905018 w 1322456"/>
                <a:gd name="connsiteY182" fmla="*/ 958651 h 2410030"/>
                <a:gd name="connsiteX183" fmla="*/ 890586 w 1322456"/>
                <a:gd name="connsiteY183" fmla="*/ 939670 h 2410030"/>
                <a:gd name="connsiteX184" fmla="*/ 912234 w 1322456"/>
                <a:gd name="connsiteY184" fmla="*/ 924140 h 2410030"/>
                <a:gd name="connsiteX185" fmla="*/ 33613 w 1322456"/>
                <a:gd name="connsiteY185" fmla="*/ 908265 h 2410030"/>
                <a:gd name="connsiteX186" fmla="*/ 55147 w 1322456"/>
                <a:gd name="connsiteY186" fmla="*/ 920344 h 2410030"/>
                <a:gd name="connsiteX187" fmla="*/ 42585 w 1322456"/>
                <a:gd name="connsiteY187" fmla="*/ 942776 h 2410030"/>
                <a:gd name="connsiteX188" fmla="*/ 21051 w 1322456"/>
                <a:gd name="connsiteY188" fmla="*/ 930697 h 2410030"/>
                <a:gd name="connsiteX189" fmla="*/ 33613 w 1322456"/>
                <a:gd name="connsiteY189" fmla="*/ 908265 h 2410030"/>
                <a:gd name="connsiteX190" fmla="*/ 1304848 w 1322456"/>
                <a:gd name="connsiteY190" fmla="*/ 850976 h 2410030"/>
                <a:gd name="connsiteX191" fmla="*/ 1322234 w 1322456"/>
                <a:gd name="connsiteY191" fmla="*/ 869119 h 2410030"/>
                <a:gd name="connsiteX192" fmla="*/ 1304848 w 1322456"/>
                <a:gd name="connsiteY192" fmla="*/ 889076 h 2410030"/>
                <a:gd name="connsiteX193" fmla="*/ 1287461 w 1322456"/>
                <a:gd name="connsiteY193" fmla="*/ 870933 h 2410030"/>
                <a:gd name="connsiteX194" fmla="*/ 1304848 w 1322456"/>
                <a:gd name="connsiteY194" fmla="*/ 850976 h 2410030"/>
                <a:gd name="connsiteX195" fmla="*/ 914323 w 1322456"/>
                <a:gd name="connsiteY195" fmla="*/ 844626 h 2410030"/>
                <a:gd name="connsiteX196" fmla="*/ 933448 w 1322456"/>
                <a:gd name="connsiteY196" fmla="*/ 862013 h 2410030"/>
                <a:gd name="connsiteX197" fmla="*/ 916061 w 1322456"/>
                <a:gd name="connsiteY197" fmla="*/ 881139 h 2410030"/>
                <a:gd name="connsiteX198" fmla="*/ 896936 w 1322456"/>
                <a:gd name="connsiteY198" fmla="*/ 863752 h 2410030"/>
                <a:gd name="connsiteX199" fmla="*/ 914323 w 1322456"/>
                <a:gd name="connsiteY199" fmla="*/ 844626 h 2410030"/>
                <a:gd name="connsiteX200" fmla="*/ 20410 w 1322456"/>
                <a:gd name="connsiteY200" fmla="*/ 830483 h 2410030"/>
                <a:gd name="connsiteX201" fmla="*/ 41274 w 1322456"/>
                <a:gd name="connsiteY201" fmla="*/ 846069 h 2410030"/>
                <a:gd name="connsiteX202" fmla="*/ 25626 w 1322456"/>
                <a:gd name="connsiteY202" fmla="*/ 865119 h 2410030"/>
                <a:gd name="connsiteX203" fmla="*/ 4762 w 1322456"/>
                <a:gd name="connsiteY203" fmla="*/ 849533 h 2410030"/>
                <a:gd name="connsiteX204" fmla="*/ 20410 w 1322456"/>
                <a:gd name="connsiteY204" fmla="*/ 830483 h 2410030"/>
                <a:gd name="connsiteX205" fmla="*/ 1300017 w 1322456"/>
                <a:gd name="connsiteY205" fmla="*/ 773189 h 2410030"/>
                <a:gd name="connsiteX206" fmla="*/ 1319067 w 1322456"/>
                <a:gd name="connsiteY206" fmla="*/ 790576 h 2410030"/>
                <a:gd name="connsiteX207" fmla="*/ 1301749 w 1322456"/>
                <a:gd name="connsiteY207" fmla="*/ 809702 h 2410030"/>
                <a:gd name="connsiteX208" fmla="*/ 1282699 w 1322456"/>
                <a:gd name="connsiteY208" fmla="*/ 792315 h 2410030"/>
                <a:gd name="connsiteX209" fmla="*/ 1300017 w 1322456"/>
                <a:gd name="connsiteY209" fmla="*/ 773189 h 2410030"/>
                <a:gd name="connsiteX210" fmla="*/ 898091 w 1322456"/>
                <a:gd name="connsiteY210" fmla="*/ 768840 h 2410030"/>
                <a:gd name="connsiteX211" fmla="*/ 920604 w 1322456"/>
                <a:gd name="connsiteY211" fmla="*/ 781402 h 2410030"/>
                <a:gd name="connsiteX212" fmla="*/ 906750 w 1322456"/>
                <a:gd name="connsiteY212" fmla="*/ 802937 h 2410030"/>
                <a:gd name="connsiteX213" fmla="*/ 885968 w 1322456"/>
                <a:gd name="connsiteY213" fmla="*/ 790375 h 2410030"/>
                <a:gd name="connsiteX214" fmla="*/ 898091 w 1322456"/>
                <a:gd name="connsiteY214" fmla="*/ 768840 h 2410030"/>
                <a:gd name="connsiteX215" fmla="*/ 19957 w 1322456"/>
                <a:gd name="connsiteY215" fmla="*/ 750964 h 2410030"/>
                <a:gd name="connsiteX216" fmla="*/ 38100 w 1322456"/>
                <a:gd name="connsiteY216" fmla="*/ 769107 h 2410030"/>
                <a:gd name="connsiteX217" fmla="*/ 18142 w 1322456"/>
                <a:gd name="connsiteY217" fmla="*/ 787250 h 2410030"/>
                <a:gd name="connsiteX218" fmla="*/ 0 w 1322456"/>
                <a:gd name="connsiteY218" fmla="*/ 769107 h 2410030"/>
                <a:gd name="connsiteX219" fmla="*/ 19957 w 1322456"/>
                <a:gd name="connsiteY219" fmla="*/ 750964 h 2410030"/>
                <a:gd name="connsiteX220" fmla="*/ 878159 w 1322456"/>
                <a:gd name="connsiteY220" fmla="*/ 695666 h 2410030"/>
                <a:gd name="connsiteX221" fmla="*/ 889990 w 1322456"/>
                <a:gd name="connsiteY221" fmla="*/ 704265 h 2410030"/>
                <a:gd name="connsiteX222" fmla="*/ 882847 w 1322456"/>
                <a:gd name="connsiteY222" fmla="*/ 728342 h 2410030"/>
                <a:gd name="connsiteX223" fmla="*/ 857844 w 1322456"/>
                <a:gd name="connsiteY223" fmla="*/ 721463 h 2410030"/>
                <a:gd name="connsiteX224" fmla="*/ 864987 w 1322456"/>
                <a:gd name="connsiteY224" fmla="*/ 697386 h 2410030"/>
                <a:gd name="connsiteX225" fmla="*/ 878159 w 1322456"/>
                <a:gd name="connsiteY225" fmla="*/ 695666 h 2410030"/>
                <a:gd name="connsiteX226" fmla="*/ 1287172 w 1322456"/>
                <a:gd name="connsiteY226" fmla="*/ 695546 h 2410030"/>
                <a:gd name="connsiteX227" fmla="*/ 1307954 w 1322456"/>
                <a:gd name="connsiteY227" fmla="*/ 709401 h 2410030"/>
                <a:gd name="connsiteX228" fmla="*/ 1292368 w 1322456"/>
                <a:gd name="connsiteY228" fmla="*/ 730182 h 2410030"/>
                <a:gd name="connsiteX229" fmla="*/ 1273318 w 1322456"/>
                <a:gd name="connsiteY229" fmla="*/ 716328 h 2410030"/>
                <a:gd name="connsiteX230" fmla="*/ 1287172 w 1322456"/>
                <a:gd name="connsiteY230" fmla="*/ 695546 h 2410030"/>
                <a:gd name="connsiteX231" fmla="*/ 614444 w 1322456"/>
                <a:gd name="connsiteY231" fmla="*/ 678077 h 2410030"/>
                <a:gd name="connsiteX232" fmla="*/ 627987 w 1322456"/>
                <a:gd name="connsiteY232" fmla="*/ 681528 h 2410030"/>
                <a:gd name="connsiteX233" fmla="*/ 629707 w 1322456"/>
                <a:gd name="connsiteY233" fmla="*/ 707411 h 2410030"/>
                <a:gd name="connsiteX234" fmla="*/ 605630 w 1322456"/>
                <a:gd name="connsiteY234" fmla="*/ 709137 h 2410030"/>
                <a:gd name="connsiteX235" fmla="*/ 602190 w 1322456"/>
                <a:gd name="connsiteY235" fmla="*/ 684979 h 2410030"/>
                <a:gd name="connsiteX236" fmla="*/ 614444 w 1322456"/>
                <a:gd name="connsiteY236" fmla="*/ 678077 h 2410030"/>
                <a:gd name="connsiteX237" fmla="*/ 28863 w 1322456"/>
                <a:gd name="connsiteY237" fmla="*/ 665455 h 2410030"/>
                <a:gd name="connsiteX238" fmla="*/ 42718 w 1322456"/>
                <a:gd name="connsiteY238" fmla="*/ 685299 h 2410030"/>
                <a:gd name="connsiteX239" fmla="*/ 23668 w 1322456"/>
                <a:gd name="connsiteY239" fmla="*/ 701535 h 2410030"/>
                <a:gd name="connsiteX240" fmla="*/ 8081 w 1322456"/>
                <a:gd name="connsiteY240" fmla="*/ 679887 h 2410030"/>
                <a:gd name="connsiteX241" fmla="*/ 28863 w 1322456"/>
                <a:gd name="connsiteY241" fmla="*/ 665455 h 2410030"/>
                <a:gd name="connsiteX242" fmla="*/ 815335 w 1322456"/>
                <a:gd name="connsiteY242" fmla="*/ 628355 h 2410030"/>
                <a:gd name="connsiteX243" fmla="*/ 829570 w 1322456"/>
                <a:gd name="connsiteY243" fmla="*/ 632453 h 2410030"/>
                <a:gd name="connsiteX244" fmla="*/ 831296 w 1322456"/>
                <a:gd name="connsiteY244" fmla="*/ 658336 h 2410030"/>
                <a:gd name="connsiteX245" fmla="*/ 807139 w 1322456"/>
                <a:gd name="connsiteY245" fmla="*/ 660062 h 2410030"/>
                <a:gd name="connsiteX246" fmla="*/ 803688 w 1322456"/>
                <a:gd name="connsiteY246" fmla="*/ 635904 h 2410030"/>
                <a:gd name="connsiteX247" fmla="*/ 815335 w 1322456"/>
                <a:gd name="connsiteY247" fmla="*/ 628355 h 2410030"/>
                <a:gd name="connsiteX248" fmla="*/ 677886 w 1322456"/>
                <a:gd name="connsiteY248" fmla="*/ 624443 h 2410030"/>
                <a:gd name="connsiteX249" fmla="*/ 688378 w 1322456"/>
                <a:gd name="connsiteY249" fmla="*/ 632827 h 2410030"/>
                <a:gd name="connsiteX250" fmla="*/ 683021 w 1322456"/>
                <a:gd name="connsiteY250" fmla="*/ 656904 h 2410030"/>
                <a:gd name="connsiteX251" fmla="*/ 658018 w 1322456"/>
                <a:gd name="connsiteY251" fmla="*/ 651745 h 2410030"/>
                <a:gd name="connsiteX252" fmla="*/ 663375 w 1322456"/>
                <a:gd name="connsiteY252" fmla="*/ 627668 h 2410030"/>
                <a:gd name="connsiteX253" fmla="*/ 677886 w 1322456"/>
                <a:gd name="connsiteY253" fmla="*/ 624443 h 2410030"/>
                <a:gd name="connsiteX254" fmla="*/ 1271241 w 1322456"/>
                <a:gd name="connsiteY254" fmla="*/ 617830 h 2410030"/>
                <a:gd name="connsiteX255" fmla="*/ 1291947 w 1322456"/>
                <a:gd name="connsiteY255" fmla="*/ 632262 h 2410030"/>
                <a:gd name="connsiteX256" fmla="*/ 1279868 w 1322456"/>
                <a:gd name="connsiteY256" fmla="*/ 653910 h 2410030"/>
                <a:gd name="connsiteX257" fmla="*/ 1257437 w 1322456"/>
                <a:gd name="connsiteY257" fmla="*/ 639478 h 2410030"/>
                <a:gd name="connsiteX258" fmla="*/ 1271241 w 1322456"/>
                <a:gd name="connsiteY258" fmla="*/ 617830 h 2410030"/>
                <a:gd name="connsiteX259" fmla="*/ 747780 w 1322456"/>
                <a:gd name="connsiteY259" fmla="*/ 601739 h 2410030"/>
                <a:gd name="connsiteX260" fmla="*/ 765036 w 1322456"/>
                <a:gd name="connsiteY260" fmla="*/ 622603 h 2410030"/>
                <a:gd name="connsiteX261" fmla="*/ 746055 w 1322456"/>
                <a:gd name="connsiteY261" fmla="*/ 638252 h 2410030"/>
                <a:gd name="connsiteX262" fmla="*/ 728800 w 1322456"/>
                <a:gd name="connsiteY262" fmla="*/ 620865 h 2410030"/>
                <a:gd name="connsiteX263" fmla="*/ 747780 w 1322456"/>
                <a:gd name="connsiteY263" fmla="*/ 601739 h 2410030"/>
                <a:gd name="connsiteX264" fmla="*/ 46470 w 1322456"/>
                <a:gd name="connsiteY264" fmla="*/ 589315 h 2410030"/>
                <a:gd name="connsiteX265" fmla="*/ 58593 w 1322456"/>
                <a:gd name="connsiteY265" fmla="*/ 611747 h 2410030"/>
                <a:gd name="connsiteX266" fmla="*/ 37811 w 1322456"/>
                <a:gd name="connsiteY266" fmla="*/ 623826 h 2410030"/>
                <a:gd name="connsiteX267" fmla="*/ 23956 w 1322456"/>
                <a:gd name="connsiteY267" fmla="*/ 601394 h 2410030"/>
                <a:gd name="connsiteX268" fmla="*/ 46470 w 1322456"/>
                <a:gd name="connsiteY268" fmla="*/ 589315 h 2410030"/>
                <a:gd name="connsiteX269" fmla="*/ 1249016 w 1322456"/>
                <a:gd name="connsiteY269" fmla="*/ 535201 h 2410030"/>
                <a:gd name="connsiteX270" fmla="*/ 1269722 w 1322456"/>
                <a:gd name="connsiteY270" fmla="*/ 547280 h 2410030"/>
                <a:gd name="connsiteX271" fmla="*/ 1259369 w 1322456"/>
                <a:gd name="connsiteY271" fmla="*/ 569713 h 2410030"/>
                <a:gd name="connsiteX272" fmla="*/ 1236937 w 1322456"/>
                <a:gd name="connsiteY272" fmla="*/ 557634 h 2410030"/>
                <a:gd name="connsiteX273" fmla="*/ 1249016 w 1322456"/>
                <a:gd name="connsiteY273" fmla="*/ 535201 h 2410030"/>
                <a:gd name="connsiteX274" fmla="*/ 70332 w 1322456"/>
                <a:gd name="connsiteY274" fmla="*/ 513236 h 2410030"/>
                <a:gd name="connsiteX275" fmla="*/ 80686 w 1322456"/>
                <a:gd name="connsiteY275" fmla="*/ 538239 h 2410030"/>
                <a:gd name="connsiteX276" fmla="*/ 58254 w 1322456"/>
                <a:gd name="connsiteY276" fmla="*/ 548955 h 2410030"/>
                <a:gd name="connsiteX277" fmla="*/ 47901 w 1322456"/>
                <a:gd name="connsiteY277" fmla="*/ 525737 h 2410030"/>
                <a:gd name="connsiteX278" fmla="*/ 70332 w 1322456"/>
                <a:gd name="connsiteY278" fmla="*/ 513236 h 2410030"/>
                <a:gd name="connsiteX279" fmla="*/ 1220648 w 1322456"/>
                <a:gd name="connsiteY279" fmla="*/ 460727 h 2410030"/>
                <a:gd name="connsiteX280" fmla="*/ 1245772 w 1322456"/>
                <a:gd name="connsiteY280" fmla="*/ 471080 h 2410030"/>
                <a:gd name="connsiteX281" fmla="*/ 1235005 w 1322456"/>
                <a:gd name="connsiteY281" fmla="*/ 493513 h 2410030"/>
                <a:gd name="connsiteX282" fmla="*/ 1211675 w 1322456"/>
                <a:gd name="connsiteY282" fmla="*/ 483159 h 2410030"/>
                <a:gd name="connsiteX283" fmla="*/ 1220648 w 1322456"/>
                <a:gd name="connsiteY283" fmla="*/ 460727 h 2410030"/>
                <a:gd name="connsiteX284" fmla="*/ 88847 w 1322456"/>
                <a:gd name="connsiteY284" fmla="*/ 441461 h 2410030"/>
                <a:gd name="connsiteX285" fmla="*/ 102220 w 1322456"/>
                <a:gd name="connsiteY285" fmla="*/ 441677 h 2410030"/>
                <a:gd name="connsiteX286" fmla="*/ 110848 w 1322456"/>
                <a:gd name="connsiteY286" fmla="*/ 465835 h 2410030"/>
                <a:gd name="connsiteX287" fmla="*/ 86690 w 1322456"/>
                <a:gd name="connsiteY287" fmla="*/ 474463 h 2410030"/>
                <a:gd name="connsiteX288" fmla="*/ 78063 w 1322456"/>
                <a:gd name="connsiteY288" fmla="*/ 450305 h 2410030"/>
                <a:gd name="connsiteX289" fmla="*/ 88847 w 1322456"/>
                <a:gd name="connsiteY289" fmla="*/ 441461 h 2410030"/>
                <a:gd name="connsiteX290" fmla="*/ 1204241 w 1322456"/>
                <a:gd name="connsiteY290" fmla="*/ 388550 h 2410030"/>
                <a:gd name="connsiteX291" fmla="*/ 1213840 w 1322456"/>
                <a:gd name="connsiteY291" fmla="*/ 398009 h 2410030"/>
                <a:gd name="connsiteX292" fmla="*/ 1204911 w 1322456"/>
                <a:gd name="connsiteY292" fmla="*/ 422086 h 2410030"/>
                <a:gd name="connsiteX293" fmla="*/ 1179908 w 1322456"/>
                <a:gd name="connsiteY293" fmla="*/ 413487 h 2410030"/>
                <a:gd name="connsiteX294" fmla="*/ 1190623 w 1322456"/>
                <a:gd name="connsiteY294" fmla="*/ 389410 h 2410030"/>
                <a:gd name="connsiteX295" fmla="*/ 1204241 w 1322456"/>
                <a:gd name="connsiteY295" fmla="*/ 388550 h 2410030"/>
                <a:gd name="connsiteX296" fmla="*/ 130899 w 1322456"/>
                <a:gd name="connsiteY296" fmla="*/ 363341 h 2410030"/>
                <a:gd name="connsiteX297" fmla="*/ 144807 w 1322456"/>
                <a:gd name="connsiteY297" fmla="*/ 365797 h 2410030"/>
                <a:gd name="connsiteX298" fmla="*/ 151985 w 1322456"/>
                <a:gd name="connsiteY298" fmla="*/ 390800 h 2410030"/>
                <a:gd name="connsiteX299" fmla="*/ 126862 w 1322456"/>
                <a:gd name="connsiteY299" fmla="*/ 397944 h 2410030"/>
                <a:gd name="connsiteX300" fmla="*/ 119683 w 1322456"/>
                <a:gd name="connsiteY300" fmla="*/ 372940 h 2410030"/>
                <a:gd name="connsiteX301" fmla="*/ 130899 w 1322456"/>
                <a:gd name="connsiteY301" fmla="*/ 363341 h 2410030"/>
                <a:gd name="connsiteX302" fmla="*/ 1166984 w 1322456"/>
                <a:gd name="connsiteY302" fmla="*/ 317840 h 2410030"/>
                <a:gd name="connsiteX303" fmla="*/ 1179097 w 1322456"/>
                <a:gd name="connsiteY303" fmla="*/ 326439 h 2410030"/>
                <a:gd name="connsiteX304" fmla="*/ 1170124 w 1322456"/>
                <a:gd name="connsiteY304" fmla="*/ 350516 h 2410030"/>
                <a:gd name="connsiteX305" fmla="*/ 1145000 w 1322456"/>
                <a:gd name="connsiteY305" fmla="*/ 343637 h 2410030"/>
                <a:gd name="connsiteX306" fmla="*/ 1152178 w 1322456"/>
                <a:gd name="connsiteY306" fmla="*/ 319560 h 2410030"/>
                <a:gd name="connsiteX307" fmla="*/ 1166984 w 1322456"/>
                <a:gd name="connsiteY307" fmla="*/ 317840 h 2410030"/>
                <a:gd name="connsiteX308" fmla="*/ 175358 w 1322456"/>
                <a:gd name="connsiteY308" fmla="*/ 299311 h 2410030"/>
                <a:gd name="connsiteX309" fmla="*/ 188084 w 1322456"/>
                <a:gd name="connsiteY309" fmla="*/ 302115 h 2410030"/>
                <a:gd name="connsiteX310" fmla="*/ 193260 w 1322456"/>
                <a:gd name="connsiteY310" fmla="*/ 326273 h 2410030"/>
                <a:gd name="connsiteX311" fmla="*/ 167377 w 1322456"/>
                <a:gd name="connsiteY311" fmla="*/ 331450 h 2410030"/>
                <a:gd name="connsiteX312" fmla="*/ 163926 w 1322456"/>
                <a:gd name="connsiteY312" fmla="*/ 305567 h 2410030"/>
                <a:gd name="connsiteX313" fmla="*/ 175358 w 1322456"/>
                <a:gd name="connsiteY313" fmla="*/ 299311 h 2410030"/>
                <a:gd name="connsiteX314" fmla="*/ 1119177 w 1322456"/>
                <a:gd name="connsiteY314" fmla="*/ 243361 h 2410030"/>
                <a:gd name="connsiteX315" fmla="*/ 1131471 w 1322456"/>
                <a:gd name="connsiteY315" fmla="*/ 250505 h 2410030"/>
                <a:gd name="connsiteX316" fmla="*/ 1126295 w 1322456"/>
                <a:gd name="connsiteY316" fmla="*/ 277294 h 2410030"/>
                <a:gd name="connsiteX317" fmla="*/ 1102138 w 1322456"/>
                <a:gd name="connsiteY317" fmla="*/ 271936 h 2410030"/>
                <a:gd name="connsiteX318" fmla="*/ 1105589 w 1322456"/>
                <a:gd name="connsiteY318" fmla="*/ 246933 h 2410030"/>
                <a:gd name="connsiteX319" fmla="*/ 1119177 w 1322456"/>
                <a:gd name="connsiteY319" fmla="*/ 243361 h 2410030"/>
                <a:gd name="connsiteX320" fmla="*/ 226079 w 1322456"/>
                <a:gd name="connsiteY320" fmla="*/ 236751 h 2410030"/>
                <a:gd name="connsiteX321" fmla="*/ 239020 w 1322456"/>
                <a:gd name="connsiteY321" fmla="*/ 241928 h 2410030"/>
                <a:gd name="connsiteX322" fmla="*/ 240746 w 1322456"/>
                <a:gd name="connsiteY322" fmla="*/ 266086 h 2410030"/>
                <a:gd name="connsiteX323" fmla="*/ 216589 w 1322456"/>
                <a:gd name="connsiteY323" fmla="*/ 267811 h 2410030"/>
                <a:gd name="connsiteX324" fmla="*/ 213138 w 1322456"/>
                <a:gd name="connsiteY324" fmla="*/ 241928 h 2410030"/>
                <a:gd name="connsiteX325" fmla="*/ 226079 w 1322456"/>
                <a:gd name="connsiteY325" fmla="*/ 236751 h 2410030"/>
                <a:gd name="connsiteX326" fmla="*/ 1069252 w 1322456"/>
                <a:gd name="connsiteY326" fmla="*/ 181405 h 2410030"/>
                <a:gd name="connsiteX327" fmla="*/ 1082241 w 1322456"/>
                <a:gd name="connsiteY327" fmla="*/ 188092 h 2410030"/>
                <a:gd name="connsiteX328" fmla="*/ 1078777 w 1322456"/>
                <a:gd name="connsiteY328" fmla="*/ 213975 h 2410030"/>
                <a:gd name="connsiteX329" fmla="*/ 1054532 w 1322456"/>
                <a:gd name="connsiteY329" fmla="*/ 210524 h 2410030"/>
                <a:gd name="connsiteX330" fmla="*/ 1056263 w 1322456"/>
                <a:gd name="connsiteY330" fmla="*/ 186366 h 2410030"/>
                <a:gd name="connsiteX331" fmla="*/ 1069252 w 1322456"/>
                <a:gd name="connsiteY331" fmla="*/ 181405 h 2410030"/>
                <a:gd name="connsiteX332" fmla="*/ 282642 w 1322456"/>
                <a:gd name="connsiteY332" fmla="*/ 178981 h 2410030"/>
                <a:gd name="connsiteX333" fmla="*/ 294721 w 1322456"/>
                <a:gd name="connsiteY333" fmla="*/ 185262 h 2410030"/>
                <a:gd name="connsiteX334" fmla="*/ 294721 w 1322456"/>
                <a:gd name="connsiteY334" fmla="*/ 212180 h 2410030"/>
                <a:gd name="connsiteX335" fmla="*/ 268838 w 1322456"/>
                <a:gd name="connsiteY335" fmla="*/ 210385 h 2410030"/>
                <a:gd name="connsiteX336" fmla="*/ 270564 w 1322456"/>
                <a:gd name="connsiteY336" fmla="*/ 183467 h 2410030"/>
                <a:gd name="connsiteX337" fmla="*/ 282642 w 1322456"/>
                <a:gd name="connsiteY337" fmla="*/ 178981 h 2410030"/>
                <a:gd name="connsiteX338" fmla="*/ 351690 w 1322456"/>
                <a:gd name="connsiteY338" fmla="*/ 124781 h 2410030"/>
                <a:gd name="connsiteX339" fmla="*/ 363121 w 1322456"/>
                <a:gd name="connsiteY339" fmla="*/ 131287 h 2410030"/>
                <a:gd name="connsiteX340" fmla="*/ 359670 w 1322456"/>
                <a:gd name="connsiteY340" fmla="*/ 158205 h 2410030"/>
                <a:gd name="connsiteX341" fmla="*/ 333788 w 1322456"/>
                <a:gd name="connsiteY341" fmla="*/ 154616 h 2410030"/>
                <a:gd name="connsiteX342" fmla="*/ 338964 w 1322456"/>
                <a:gd name="connsiteY342" fmla="*/ 127697 h 2410030"/>
                <a:gd name="connsiteX343" fmla="*/ 351690 w 1322456"/>
                <a:gd name="connsiteY343" fmla="*/ 124781 h 2410030"/>
                <a:gd name="connsiteX344" fmla="*/ 1012151 w 1322456"/>
                <a:gd name="connsiteY344" fmla="*/ 124333 h 2410030"/>
                <a:gd name="connsiteX345" fmla="*/ 1026283 w 1322456"/>
                <a:gd name="connsiteY345" fmla="*/ 129492 h 2410030"/>
                <a:gd name="connsiteX346" fmla="*/ 1026283 w 1322456"/>
                <a:gd name="connsiteY346" fmla="*/ 154616 h 2410030"/>
                <a:gd name="connsiteX347" fmla="*/ 1001159 w 1322456"/>
                <a:gd name="connsiteY347" fmla="*/ 156410 h 2410030"/>
                <a:gd name="connsiteX348" fmla="*/ 999364 w 1322456"/>
                <a:gd name="connsiteY348" fmla="*/ 131287 h 2410030"/>
                <a:gd name="connsiteX349" fmla="*/ 1012151 w 1322456"/>
                <a:gd name="connsiteY349" fmla="*/ 124333 h 2410030"/>
                <a:gd name="connsiteX350" fmla="*/ 420737 w 1322456"/>
                <a:gd name="connsiteY350" fmla="*/ 84478 h 2410030"/>
                <a:gd name="connsiteX351" fmla="*/ 431522 w 1322456"/>
                <a:gd name="connsiteY351" fmla="*/ 93077 h 2410030"/>
                <a:gd name="connsiteX352" fmla="*/ 424620 w 1322456"/>
                <a:gd name="connsiteY352" fmla="*/ 117154 h 2410030"/>
                <a:gd name="connsiteX353" fmla="*/ 400463 w 1322456"/>
                <a:gd name="connsiteY353" fmla="*/ 110275 h 2410030"/>
                <a:gd name="connsiteX354" fmla="*/ 407365 w 1322456"/>
                <a:gd name="connsiteY354" fmla="*/ 86198 h 2410030"/>
                <a:gd name="connsiteX355" fmla="*/ 420737 w 1322456"/>
                <a:gd name="connsiteY355" fmla="*/ 84478 h 2410030"/>
                <a:gd name="connsiteX356" fmla="*/ 947822 w 1322456"/>
                <a:gd name="connsiteY356" fmla="*/ 75793 h 2410030"/>
                <a:gd name="connsiteX357" fmla="*/ 961195 w 1322456"/>
                <a:gd name="connsiteY357" fmla="*/ 78484 h 2410030"/>
                <a:gd name="connsiteX358" fmla="*/ 966371 w 1322456"/>
                <a:gd name="connsiteY358" fmla="*/ 105403 h 2410030"/>
                <a:gd name="connsiteX359" fmla="*/ 942214 w 1322456"/>
                <a:gd name="connsiteY359" fmla="*/ 108992 h 2410030"/>
                <a:gd name="connsiteX360" fmla="*/ 937038 w 1322456"/>
                <a:gd name="connsiteY360" fmla="*/ 83868 h 2410030"/>
                <a:gd name="connsiteX361" fmla="*/ 947822 w 1322456"/>
                <a:gd name="connsiteY361" fmla="*/ 75793 h 2410030"/>
                <a:gd name="connsiteX362" fmla="*/ 479423 w 1322456"/>
                <a:gd name="connsiteY362" fmla="*/ 49565 h 2410030"/>
                <a:gd name="connsiteX363" fmla="*/ 502640 w 1322456"/>
                <a:gd name="connsiteY363" fmla="*/ 59918 h 2410030"/>
                <a:gd name="connsiteX364" fmla="*/ 493711 w 1322456"/>
                <a:gd name="connsiteY364" fmla="*/ 82351 h 2410030"/>
                <a:gd name="connsiteX365" fmla="*/ 470494 w 1322456"/>
                <a:gd name="connsiteY365" fmla="*/ 73723 h 2410030"/>
                <a:gd name="connsiteX366" fmla="*/ 479423 w 1322456"/>
                <a:gd name="connsiteY366" fmla="*/ 49565 h 2410030"/>
                <a:gd name="connsiteX367" fmla="*/ 868896 w 1322456"/>
                <a:gd name="connsiteY367" fmla="*/ 36125 h 2410030"/>
                <a:gd name="connsiteX368" fmla="*/ 882580 w 1322456"/>
                <a:gd name="connsiteY368" fmla="*/ 36985 h 2410030"/>
                <a:gd name="connsiteX369" fmla="*/ 893347 w 1322456"/>
                <a:gd name="connsiteY369" fmla="*/ 59342 h 2410030"/>
                <a:gd name="connsiteX370" fmla="*/ 868223 w 1322456"/>
                <a:gd name="connsiteY370" fmla="*/ 69661 h 2410030"/>
                <a:gd name="connsiteX371" fmla="*/ 859250 w 1322456"/>
                <a:gd name="connsiteY371" fmla="*/ 45584 h 2410030"/>
                <a:gd name="connsiteX372" fmla="*/ 868896 w 1322456"/>
                <a:gd name="connsiteY372" fmla="*/ 36125 h 2410030"/>
                <a:gd name="connsiteX373" fmla="*/ 554312 w 1322456"/>
                <a:gd name="connsiteY373" fmla="*/ 22715 h 2410030"/>
                <a:gd name="connsiteX374" fmla="*/ 577641 w 1322456"/>
                <a:gd name="connsiteY374" fmla="*/ 33482 h 2410030"/>
                <a:gd name="connsiteX375" fmla="*/ 565079 w 1322456"/>
                <a:gd name="connsiteY375" fmla="*/ 56812 h 2410030"/>
                <a:gd name="connsiteX376" fmla="*/ 541750 w 1322456"/>
                <a:gd name="connsiteY376" fmla="*/ 46044 h 2410030"/>
                <a:gd name="connsiteX377" fmla="*/ 554312 w 1322456"/>
                <a:gd name="connsiteY377" fmla="*/ 22715 h 2410030"/>
                <a:gd name="connsiteX378" fmla="*/ 805206 w 1322456"/>
                <a:gd name="connsiteY378" fmla="*/ 11333 h 2410030"/>
                <a:gd name="connsiteX379" fmla="*/ 819011 w 1322456"/>
                <a:gd name="connsiteY379" fmla="*/ 33846 h 2410030"/>
                <a:gd name="connsiteX380" fmla="*/ 796579 w 1322456"/>
                <a:gd name="connsiteY380" fmla="*/ 45969 h 2410030"/>
                <a:gd name="connsiteX381" fmla="*/ 782775 w 1322456"/>
                <a:gd name="connsiteY381" fmla="*/ 25187 h 2410030"/>
                <a:gd name="connsiteX382" fmla="*/ 805206 w 1322456"/>
                <a:gd name="connsiteY382" fmla="*/ 11333 h 2410030"/>
                <a:gd name="connsiteX383" fmla="*/ 642792 w 1322456"/>
                <a:gd name="connsiteY383" fmla="*/ 3396 h 2410030"/>
                <a:gd name="connsiteX384" fmla="*/ 663574 w 1322456"/>
                <a:gd name="connsiteY384" fmla="*/ 18982 h 2410030"/>
                <a:gd name="connsiteX385" fmla="*/ 647988 w 1322456"/>
                <a:gd name="connsiteY385" fmla="*/ 38032 h 2410030"/>
                <a:gd name="connsiteX386" fmla="*/ 627206 w 1322456"/>
                <a:gd name="connsiteY386" fmla="*/ 22446 h 2410030"/>
                <a:gd name="connsiteX387" fmla="*/ 642792 w 1322456"/>
                <a:gd name="connsiteY387" fmla="*/ 3396 h 2410030"/>
                <a:gd name="connsiteX388" fmla="*/ 723974 w 1322456"/>
                <a:gd name="connsiteY388" fmla="*/ 221 h 2410030"/>
                <a:gd name="connsiteX389" fmla="*/ 739622 w 1322456"/>
                <a:gd name="connsiteY389" fmla="*/ 19271 h 2410030"/>
                <a:gd name="connsiteX390" fmla="*/ 722236 w 1322456"/>
                <a:gd name="connsiteY390" fmla="*/ 34857 h 2410030"/>
                <a:gd name="connsiteX391" fmla="*/ 704849 w 1322456"/>
                <a:gd name="connsiteY391" fmla="*/ 17539 h 2410030"/>
                <a:gd name="connsiteX392" fmla="*/ 723974 w 1322456"/>
                <a:gd name="connsiteY392" fmla="*/ 221 h 24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</a:cxnLst>
              <a:rect l="l" t="t" r="r" b="b"/>
              <a:pathLst>
                <a:path w="1322456" h="2410030">
                  <a:moveTo>
                    <a:pt x="817907" y="2373605"/>
                  </a:moveTo>
                  <a:cubicBezTo>
                    <a:pt x="828260" y="2377213"/>
                    <a:pt x="833437" y="2386233"/>
                    <a:pt x="829986" y="2397057"/>
                  </a:cubicBezTo>
                  <a:cubicBezTo>
                    <a:pt x="828260" y="2406077"/>
                    <a:pt x="817907" y="2411489"/>
                    <a:pt x="809280" y="2409685"/>
                  </a:cubicBezTo>
                  <a:cubicBezTo>
                    <a:pt x="798927" y="2407881"/>
                    <a:pt x="793750" y="2397057"/>
                    <a:pt x="795476" y="2388037"/>
                  </a:cubicBezTo>
                  <a:cubicBezTo>
                    <a:pt x="798927" y="2377213"/>
                    <a:pt x="807554" y="2371801"/>
                    <a:pt x="817907" y="2373605"/>
                  </a:cubicBezTo>
                  <a:close/>
                  <a:moveTo>
                    <a:pt x="838544" y="2299052"/>
                  </a:moveTo>
                  <a:cubicBezTo>
                    <a:pt x="848897" y="2302504"/>
                    <a:pt x="854074" y="2311131"/>
                    <a:pt x="850623" y="2321485"/>
                  </a:cubicBezTo>
                  <a:cubicBezTo>
                    <a:pt x="848897" y="2330113"/>
                    <a:pt x="838544" y="2335289"/>
                    <a:pt x="828191" y="2333564"/>
                  </a:cubicBezTo>
                  <a:cubicBezTo>
                    <a:pt x="819564" y="2330113"/>
                    <a:pt x="814387" y="2319759"/>
                    <a:pt x="816113" y="2311131"/>
                  </a:cubicBezTo>
                  <a:cubicBezTo>
                    <a:pt x="819564" y="2300778"/>
                    <a:pt x="829917" y="2295601"/>
                    <a:pt x="838544" y="2299052"/>
                  </a:cubicBezTo>
                  <a:close/>
                  <a:moveTo>
                    <a:pt x="863324" y="2222973"/>
                  </a:moveTo>
                  <a:cubicBezTo>
                    <a:pt x="874091" y="2226545"/>
                    <a:pt x="879475" y="2237261"/>
                    <a:pt x="875886" y="2247977"/>
                  </a:cubicBezTo>
                  <a:cubicBezTo>
                    <a:pt x="872297" y="2256906"/>
                    <a:pt x="861529" y="2262264"/>
                    <a:pt x="852557" y="2258692"/>
                  </a:cubicBezTo>
                  <a:cubicBezTo>
                    <a:pt x="843584" y="2255120"/>
                    <a:pt x="838200" y="2244405"/>
                    <a:pt x="839995" y="2235475"/>
                  </a:cubicBezTo>
                  <a:cubicBezTo>
                    <a:pt x="843584" y="2224759"/>
                    <a:pt x="854351" y="2219401"/>
                    <a:pt x="863324" y="2222973"/>
                  </a:cubicBezTo>
                  <a:close/>
                  <a:moveTo>
                    <a:pt x="891070" y="2149816"/>
                  </a:moveTo>
                  <a:cubicBezTo>
                    <a:pt x="901423" y="2153255"/>
                    <a:pt x="904874" y="2163574"/>
                    <a:pt x="901423" y="2173893"/>
                  </a:cubicBezTo>
                  <a:cubicBezTo>
                    <a:pt x="897972" y="2182492"/>
                    <a:pt x="887619" y="2187651"/>
                    <a:pt x="878991" y="2184212"/>
                  </a:cubicBezTo>
                  <a:cubicBezTo>
                    <a:pt x="870364" y="2180772"/>
                    <a:pt x="865187" y="2170453"/>
                    <a:pt x="868638" y="2160135"/>
                  </a:cubicBezTo>
                  <a:cubicBezTo>
                    <a:pt x="872089" y="2151536"/>
                    <a:pt x="882442" y="2146376"/>
                    <a:pt x="891070" y="2149816"/>
                  </a:cubicBezTo>
                  <a:close/>
                  <a:moveTo>
                    <a:pt x="911340" y="2069879"/>
                  </a:moveTo>
                  <a:cubicBezTo>
                    <a:pt x="915425" y="2068093"/>
                    <a:pt x="920154" y="2068093"/>
                    <a:pt x="924454" y="2070772"/>
                  </a:cubicBezTo>
                  <a:cubicBezTo>
                    <a:pt x="933053" y="2074344"/>
                    <a:pt x="938212" y="2085060"/>
                    <a:pt x="934772" y="2093990"/>
                  </a:cubicBezTo>
                  <a:cubicBezTo>
                    <a:pt x="929613" y="2102919"/>
                    <a:pt x="919294" y="2108277"/>
                    <a:pt x="910695" y="2104705"/>
                  </a:cubicBezTo>
                  <a:cubicBezTo>
                    <a:pt x="902096" y="2099347"/>
                    <a:pt x="896937" y="2088632"/>
                    <a:pt x="902096" y="2079702"/>
                  </a:cubicBezTo>
                  <a:cubicBezTo>
                    <a:pt x="903816" y="2075237"/>
                    <a:pt x="907256" y="2071665"/>
                    <a:pt x="911340" y="2069879"/>
                  </a:cubicBezTo>
                  <a:close/>
                  <a:moveTo>
                    <a:pt x="956204" y="1997427"/>
                  </a:moveTo>
                  <a:cubicBezTo>
                    <a:pt x="964803" y="2002604"/>
                    <a:pt x="969962" y="2012957"/>
                    <a:pt x="964803" y="2021585"/>
                  </a:cubicBezTo>
                  <a:cubicBezTo>
                    <a:pt x="961363" y="2030213"/>
                    <a:pt x="951044" y="2033664"/>
                    <a:pt x="942445" y="2030213"/>
                  </a:cubicBezTo>
                  <a:cubicBezTo>
                    <a:pt x="932127" y="2026762"/>
                    <a:pt x="928687" y="2016409"/>
                    <a:pt x="932127" y="2007781"/>
                  </a:cubicBezTo>
                  <a:cubicBezTo>
                    <a:pt x="937286" y="1997427"/>
                    <a:pt x="947605" y="1993976"/>
                    <a:pt x="956204" y="1997427"/>
                  </a:cubicBezTo>
                  <a:close/>
                  <a:moveTo>
                    <a:pt x="975242" y="1926194"/>
                  </a:moveTo>
                  <a:cubicBezTo>
                    <a:pt x="979729" y="1924689"/>
                    <a:pt x="984664" y="1925119"/>
                    <a:pt x="989150" y="1927699"/>
                  </a:cubicBezTo>
                  <a:cubicBezTo>
                    <a:pt x="998123" y="1931138"/>
                    <a:pt x="1001712" y="1941457"/>
                    <a:pt x="998123" y="1950056"/>
                  </a:cubicBezTo>
                  <a:cubicBezTo>
                    <a:pt x="994534" y="1958655"/>
                    <a:pt x="981972" y="1963814"/>
                    <a:pt x="972999" y="1958655"/>
                  </a:cubicBezTo>
                  <a:cubicBezTo>
                    <a:pt x="964026" y="1955215"/>
                    <a:pt x="960437" y="1944897"/>
                    <a:pt x="964026" y="1936298"/>
                  </a:cubicBezTo>
                  <a:cubicBezTo>
                    <a:pt x="966718" y="1931138"/>
                    <a:pt x="970756" y="1927699"/>
                    <a:pt x="975242" y="1926194"/>
                  </a:cubicBezTo>
                  <a:close/>
                  <a:moveTo>
                    <a:pt x="1008580" y="1853979"/>
                  </a:moveTo>
                  <a:cubicBezTo>
                    <a:pt x="1013067" y="1852193"/>
                    <a:pt x="1018002" y="1852193"/>
                    <a:pt x="1022488" y="1854872"/>
                  </a:cubicBezTo>
                  <a:cubicBezTo>
                    <a:pt x="1031461" y="1858444"/>
                    <a:pt x="1035050" y="1870946"/>
                    <a:pt x="1031461" y="1879876"/>
                  </a:cubicBezTo>
                  <a:cubicBezTo>
                    <a:pt x="1027872" y="1888805"/>
                    <a:pt x="1015310" y="1892377"/>
                    <a:pt x="1006337" y="1888805"/>
                  </a:cubicBezTo>
                  <a:cubicBezTo>
                    <a:pt x="997364" y="1883447"/>
                    <a:pt x="993775" y="1872732"/>
                    <a:pt x="997364" y="1863802"/>
                  </a:cubicBezTo>
                  <a:cubicBezTo>
                    <a:pt x="1000056" y="1859337"/>
                    <a:pt x="1004094" y="1855765"/>
                    <a:pt x="1008580" y="1853979"/>
                  </a:cubicBezTo>
                  <a:close/>
                  <a:moveTo>
                    <a:pt x="1046278" y="1776550"/>
                  </a:moveTo>
                  <a:cubicBezTo>
                    <a:pt x="1050363" y="1775040"/>
                    <a:pt x="1055092" y="1775040"/>
                    <a:pt x="1059392" y="1776765"/>
                  </a:cubicBezTo>
                  <a:cubicBezTo>
                    <a:pt x="1069710" y="1781942"/>
                    <a:pt x="1073150" y="1792295"/>
                    <a:pt x="1067991" y="1800923"/>
                  </a:cubicBezTo>
                  <a:cubicBezTo>
                    <a:pt x="1064551" y="1809551"/>
                    <a:pt x="1054232" y="1813002"/>
                    <a:pt x="1045633" y="1809551"/>
                  </a:cubicBezTo>
                  <a:cubicBezTo>
                    <a:pt x="1035315" y="1804374"/>
                    <a:pt x="1031875" y="1794021"/>
                    <a:pt x="1037034" y="1785393"/>
                  </a:cubicBezTo>
                  <a:cubicBezTo>
                    <a:pt x="1038754" y="1781079"/>
                    <a:pt x="1042194" y="1778059"/>
                    <a:pt x="1046278" y="1776550"/>
                  </a:cubicBezTo>
                  <a:close/>
                  <a:moveTo>
                    <a:pt x="1079830" y="1705531"/>
                  </a:moveTo>
                  <a:cubicBezTo>
                    <a:pt x="1084130" y="1704026"/>
                    <a:pt x="1089289" y="1704456"/>
                    <a:pt x="1094449" y="1707036"/>
                  </a:cubicBezTo>
                  <a:cubicBezTo>
                    <a:pt x="1103047" y="1710475"/>
                    <a:pt x="1106487" y="1720794"/>
                    <a:pt x="1103047" y="1729393"/>
                  </a:cubicBezTo>
                  <a:cubicBezTo>
                    <a:pt x="1097888" y="1739712"/>
                    <a:pt x="1087569" y="1743151"/>
                    <a:pt x="1078970" y="1737992"/>
                  </a:cubicBezTo>
                  <a:cubicBezTo>
                    <a:pt x="1070371" y="1734552"/>
                    <a:pt x="1065212" y="1724234"/>
                    <a:pt x="1070371" y="1715635"/>
                  </a:cubicBezTo>
                  <a:cubicBezTo>
                    <a:pt x="1072091" y="1710475"/>
                    <a:pt x="1075531" y="1707036"/>
                    <a:pt x="1079830" y="1705531"/>
                  </a:cubicBezTo>
                  <a:close/>
                  <a:moveTo>
                    <a:pt x="1112953" y="1633316"/>
                  </a:moveTo>
                  <a:cubicBezTo>
                    <a:pt x="1117038" y="1631530"/>
                    <a:pt x="1121767" y="1631530"/>
                    <a:pt x="1126067" y="1634209"/>
                  </a:cubicBezTo>
                  <a:cubicBezTo>
                    <a:pt x="1136385" y="1637781"/>
                    <a:pt x="1139825" y="1648497"/>
                    <a:pt x="1136385" y="1659213"/>
                  </a:cubicBezTo>
                  <a:cubicBezTo>
                    <a:pt x="1131226" y="1668142"/>
                    <a:pt x="1120907" y="1671714"/>
                    <a:pt x="1112308" y="1668142"/>
                  </a:cubicBezTo>
                  <a:cubicBezTo>
                    <a:pt x="1103709" y="1662784"/>
                    <a:pt x="1098550" y="1652069"/>
                    <a:pt x="1103709" y="1643139"/>
                  </a:cubicBezTo>
                  <a:cubicBezTo>
                    <a:pt x="1105429" y="1638674"/>
                    <a:pt x="1108869" y="1635102"/>
                    <a:pt x="1112953" y="1633316"/>
                  </a:cubicBezTo>
                  <a:close/>
                  <a:moveTo>
                    <a:pt x="1144829" y="1561879"/>
                  </a:moveTo>
                  <a:cubicBezTo>
                    <a:pt x="1149142" y="1560093"/>
                    <a:pt x="1154319" y="1560093"/>
                    <a:pt x="1159495" y="1562772"/>
                  </a:cubicBezTo>
                  <a:cubicBezTo>
                    <a:pt x="1168123" y="1566344"/>
                    <a:pt x="1171574" y="1577060"/>
                    <a:pt x="1168123" y="1585990"/>
                  </a:cubicBezTo>
                  <a:cubicBezTo>
                    <a:pt x="1164672" y="1596705"/>
                    <a:pt x="1154319" y="1600277"/>
                    <a:pt x="1143966" y="1596705"/>
                  </a:cubicBezTo>
                  <a:cubicBezTo>
                    <a:pt x="1135338" y="1591347"/>
                    <a:pt x="1131887" y="1580632"/>
                    <a:pt x="1135338" y="1571702"/>
                  </a:cubicBezTo>
                  <a:cubicBezTo>
                    <a:pt x="1137064" y="1567237"/>
                    <a:pt x="1140515" y="1563665"/>
                    <a:pt x="1144829" y="1561879"/>
                  </a:cubicBezTo>
                  <a:close/>
                  <a:moveTo>
                    <a:pt x="1191107" y="1483077"/>
                  </a:moveTo>
                  <a:cubicBezTo>
                    <a:pt x="1201460" y="1486529"/>
                    <a:pt x="1204911" y="1496882"/>
                    <a:pt x="1201460" y="1505510"/>
                  </a:cubicBezTo>
                  <a:cubicBezTo>
                    <a:pt x="1198009" y="1515863"/>
                    <a:pt x="1187656" y="1519314"/>
                    <a:pt x="1179028" y="1515863"/>
                  </a:cubicBezTo>
                  <a:cubicBezTo>
                    <a:pt x="1168675" y="1512412"/>
                    <a:pt x="1165224" y="1502059"/>
                    <a:pt x="1168675" y="1493431"/>
                  </a:cubicBezTo>
                  <a:cubicBezTo>
                    <a:pt x="1172126" y="1483077"/>
                    <a:pt x="1182479" y="1479626"/>
                    <a:pt x="1191107" y="1483077"/>
                  </a:cubicBezTo>
                  <a:close/>
                  <a:moveTo>
                    <a:pt x="1219130" y="1408603"/>
                  </a:moveTo>
                  <a:cubicBezTo>
                    <a:pt x="1228102" y="1412193"/>
                    <a:pt x="1233486" y="1422960"/>
                    <a:pt x="1229897" y="1431933"/>
                  </a:cubicBezTo>
                  <a:cubicBezTo>
                    <a:pt x="1226308" y="1440906"/>
                    <a:pt x="1215540" y="1446289"/>
                    <a:pt x="1206568" y="1442700"/>
                  </a:cubicBezTo>
                  <a:cubicBezTo>
                    <a:pt x="1195800" y="1439111"/>
                    <a:pt x="1192211" y="1428344"/>
                    <a:pt x="1195800" y="1419371"/>
                  </a:cubicBezTo>
                  <a:cubicBezTo>
                    <a:pt x="1197595" y="1410398"/>
                    <a:pt x="1208362" y="1405014"/>
                    <a:pt x="1219130" y="1408603"/>
                  </a:cubicBezTo>
                  <a:close/>
                  <a:moveTo>
                    <a:pt x="1243494" y="1333852"/>
                  </a:moveTo>
                  <a:cubicBezTo>
                    <a:pt x="1252121" y="1337304"/>
                    <a:pt x="1257298" y="1345931"/>
                    <a:pt x="1253847" y="1356285"/>
                  </a:cubicBezTo>
                  <a:cubicBezTo>
                    <a:pt x="1252121" y="1364913"/>
                    <a:pt x="1241768" y="1370089"/>
                    <a:pt x="1233141" y="1368364"/>
                  </a:cubicBezTo>
                  <a:cubicBezTo>
                    <a:pt x="1222788" y="1364913"/>
                    <a:pt x="1217611" y="1354559"/>
                    <a:pt x="1221062" y="1345931"/>
                  </a:cubicBezTo>
                  <a:cubicBezTo>
                    <a:pt x="1222788" y="1335578"/>
                    <a:pt x="1233141" y="1330401"/>
                    <a:pt x="1243494" y="1333852"/>
                  </a:cubicBezTo>
                  <a:close/>
                  <a:moveTo>
                    <a:pt x="1264082" y="1257790"/>
                  </a:moveTo>
                  <a:cubicBezTo>
                    <a:pt x="1272741" y="1259585"/>
                    <a:pt x="1277936" y="1270352"/>
                    <a:pt x="1276204" y="1279325"/>
                  </a:cubicBezTo>
                  <a:cubicBezTo>
                    <a:pt x="1274472" y="1290093"/>
                    <a:pt x="1264082" y="1295476"/>
                    <a:pt x="1255422" y="1293682"/>
                  </a:cubicBezTo>
                  <a:cubicBezTo>
                    <a:pt x="1245032" y="1290093"/>
                    <a:pt x="1239836" y="1281120"/>
                    <a:pt x="1241568" y="1270352"/>
                  </a:cubicBezTo>
                  <a:cubicBezTo>
                    <a:pt x="1243300" y="1261380"/>
                    <a:pt x="1253691" y="1254201"/>
                    <a:pt x="1264082" y="1257790"/>
                  </a:cubicBezTo>
                  <a:close/>
                  <a:moveTo>
                    <a:pt x="476324" y="1201814"/>
                  </a:moveTo>
                  <a:cubicBezTo>
                    <a:pt x="486756" y="1203553"/>
                    <a:pt x="491972" y="1210508"/>
                    <a:pt x="493711" y="1220940"/>
                  </a:cubicBezTo>
                  <a:cubicBezTo>
                    <a:pt x="493711" y="1229634"/>
                    <a:pt x="485018" y="1238327"/>
                    <a:pt x="474586" y="1238327"/>
                  </a:cubicBezTo>
                  <a:cubicBezTo>
                    <a:pt x="464154" y="1236589"/>
                    <a:pt x="457199" y="1227895"/>
                    <a:pt x="457199" y="1219201"/>
                  </a:cubicBezTo>
                  <a:cubicBezTo>
                    <a:pt x="458938" y="1208769"/>
                    <a:pt x="467631" y="1201814"/>
                    <a:pt x="476324" y="1201814"/>
                  </a:cubicBezTo>
                  <a:close/>
                  <a:moveTo>
                    <a:pt x="550634" y="1200371"/>
                  </a:moveTo>
                  <a:cubicBezTo>
                    <a:pt x="561066" y="1198639"/>
                    <a:pt x="569759" y="1205567"/>
                    <a:pt x="571498" y="1215957"/>
                  </a:cubicBezTo>
                  <a:cubicBezTo>
                    <a:pt x="571498" y="1224617"/>
                    <a:pt x="564543" y="1235007"/>
                    <a:pt x="554111" y="1235007"/>
                  </a:cubicBezTo>
                  <a:cubicBezTo>
                    <a:pt x="545418" y="1236739"/>
                    <a:pt x="534986" y="1228080"/>
                    <a:pt x="534986" y="1219421"/>
                  </a:cubicBezTo>
                  <a:cubicBezTo>
                    <a:pt x="534986" y="1209030"/>
                    <a:pt x="541941" y="1200371"/>
                    <a:pt x="550634" y="1200371"/>
                  </a:cubicBezTo>
                  <a:close/>
                  <a:moveTo>
                    <a:pt x="398606" y="1195608"/>
                  </a:moveTo>
                  <a:cubicBezTo>
                    <a:pt x="408997" y="1197340"/>
                    <a:pt x="415924" y="1205999"/>
                    <a:pt x="414192" y="1216390"/>
                  </a:cubicBezTo>
                  <a:cubicBezTo>
                    <a:pt x="412460" y="1225049"/>
                    <a:pt x="403801" y="1231976"/>
                    <a:pt x="393410" y="1230244"/>
                  </a:cubicBezTo>
                  <a:cubicBezTo>
                    <a:pt x="384751" y="1228513"/>
                    <a:pt x="377824" y="1219854"/>
                    <a:pt x="379556" y="1209463"/>
                  </a:cubicBezTo>
                  <a:cubicBezTo>
                    <a:pt x="381288" y="1200804"/>
                    <a:pt x="389947" y="1193876"/>
                    <a:pt x="398606" y="1195608"/>
                  </a:cubicBezTo>
                  <a:close/>
                  <a:moveTo>
                    <a:pt x="626629" y="1187671"/>
                  </a:moveTo>
                  <a:cubicBezTo>
                    <a:pt x="637019" y="1185939"/>
                    <a:pt x="645679" y="1191135"/>
                    <a:pt x="649142" y="1201526"/>
                  </a:cubicBezTo>
                  <a:cubicBezTo>
                    <a:pt x="650874" y="1210185"/>
                    <a:pt x="645679" y="1220576"/>
                    <a:pt x="635288" y="1222307"/>
                  </a:cubicBezTo>
                  <a:cubicBezTo>
                    <a:pt x="624897" y="1224039"/>
                    <a:pt x="616238" y="1218844"/>
                    <a:pt x="614506" y="1208453"/>
                  </a:cubicBezTo>
                  <a:cubicBezTo>
                    <a:pt x="612774" y="1199794"/>
                    <a:pt x="617969" y="1189403"/>
                    <a:pt x="626629" y="1187671"/>
                  </a:cubicBezTo>
                  <a:close/>
                  <a:moveTo>
                    <a:pt x="317982" y="1176828"/>
                  </a:moveTo>
                  <a:cubicBezTo>
                    <a:pt x="326609" y="1178623"/>
                    <a:pt x="331786" y="1189390"/>
                    <a:pt x="330060" y="1198363"/>
                  </a:cubicBezTo>
                  <a:cubicBezTo>
                    <a:pt x="326609" y="1209131"/>
                    <a:pt x="316256" y="1214514"/>
                    <a:pt x="307629" y="1210925"/>
                  </a:cubicBezTo>
                  <a:cubicBezTo>
                    <a:pt x="297276" y="1207336"/>
                    <a:pt x="292099" y="1196569"/>
                    <a:pt x="295550" y="1187596"/>
                  </a:cubicBezTo>
                  <a:cubicBezTo>
                    <a:pt x="299001" y="1178623"/>
                    <a:pt x="309354" y="1173239"/>
                    <a:pt x="317982" y="1176828"/>
                  </a:cubicBezTo>
                  <a:close/>
                  <a:moveTo>
                    <a:pt x="1282122" y="1171859"/>
                  </a:moveTo>
                  <a:cubicBezTo>
                    <a:pt x="1292945" y="1175448"/>
                    <a:pt x="1300161" y="1184421"/>
                    <a:pt x="1298357" y="1195188"/>
                  </a:cubicBezTo>
                  <a:cubicBezTo>
                    <a:pt x="1296553" y="1204161"/>
                    <a:pt x="1285729" y="1211339"/>
                    <a:pt x="1274906" y="1209545"/>
                  </a:cubicBezTo>
                  <a:cubicBezTo>
                    <a:pt x="1265886" y="1205956"/>
                    <a:pt x="1260474" y="1196983"/>
                    <a:pt x="1260474" y="1188010"/>
                  </a:cubicBezTo>
                  <a:cubicBezTo>
                    <a:pt x="1262278" y="1177243"/>
                    <a:pt x="1273102" y="1170064"/>
                    <a:pt x="1282122" y="1171859"/>
                  </a:cubicBezTo>
                  <a:close/>
                  <a:moveTo>
                    <a:pt x="720608" y="1163775"/>
                  </a:moveTo>
                  <a:cubicBezTo>
                    <a:pt x="724692" y="1165284"/>
                    <a:pt x="728132" y="1168304"/>
                    <a:pt x="729852" y="1172618"/>
                  </a:cubicBezTo>
                  <a:cubicBezTo>
                    <a:pt x="735011" y="1181246"/>
                    <a:pt x="729852" y="1191599"/>
                    <a:pt x="721253" y="1196776"/>
                  </a:cubicBezTo>
                  <a:cubicBezTo>
                    <a:pt x="710934" y="1200227"/>
                    <a:pt x="700615" y="1195051"/>
                    <a:pt x="697176" y="1186423"/>
                  </a:cubicBezTo>
                  <a:cubicBezTo>
                    <a:pt x="693736" y="1177795"/>
                    <a:pt x="698895" y="1167442"/>
                    <a:pt x="707494" y="1163990"/>
                  </a:cubicBezTo>
                  <a:cubicBezTo>
                    <a:pt x="711794" y="1162265"/>
                    <a:pt x="716523" y="1162265"/>
                    <a:pt x="720608" y="1163775"/>
                  </a:cubicBezTo>
                  <a:close/>
                  <a:moveTo>
                    <a:pt x="234006" y="1148104"/>
                  </a:moveTo>
                  <a:cubicBezTo>
                    <a:pt x="238470" y="1146814"/>
                    <a:pt x="243382" y="1147244"/>
                    <a:pt x="247847" y="1149824"/>
                  </a:cubicBezTo>
                  <a:cubicBezTo>
                    <a:pt x="254990" y="1153263"/>
                    <a:pt x="260348" y="1163582"/>
                    <a:pt x="254990" y="1172181"/>
                  </a:cubicBezTo>
                  <a:cubicBezTo>
                    <a:pt x="251418" y="1180780"/>
                    <a:pt x="240703" y="1185939"/>
                    <a:pt x="229987" y="1180780"/>
                  </a:cubicBezTo>
                  <a:cubicBezTo>
                    <a:pt x="221058" y="1177340"/>
                    <a:pt x="217486" y="1165302"/>
                    <a:pt x="222844" y="1156703"/>
                  </a:cubicBezTo>
                  <a:cubicBezTo>
                    <a:pt x="225523" y="1152403"/>
                    <a:pt x="229541" y="1149394"/>
                    <a:pt x="234006" y="1148104"/>
                  </a:cubicBezTo>
                  <a:close/>
                  <a:moveTo>
                    <a:pt x="785646" y="1124018"/>
                  </a:moveTo>
                  <a:cubicBezTo>
                    <a:pt x="789946" y="1124694"/>
                    <a:pt x="793815" y="1126949"/>
                    <a:pt x="796395" y="1131459"/>
                  </a:cubicBezTo>
                  <a:cubicBezTo>
                    <a:pt x="803274" y="1138675"/>
                    <a:pt x="801554" y="1151303"/>
                    <a:pt x="792955" y="1156715"/>
                  </a:cubicBezTo>
                  <a:cubicBezTo>
                    <a:pt x="784356" y="1162127"/>
                    <a:pt x="772318" y="1160323"/>
                    <a:pt x="767158" y="1151303"/>
                  </a:cubicBezTo>
                  <a:cubicBezTo>
                    <a:pt x="761999" y="1142283"/>
                    <a:pt x="765439" y="1131459"/>
                    <a:pt x="772318" y="1126047"/>
                  </a:cubicBezTo>
                  <a:cubicBezTo>
                    <a:pt x="776617" y="1124243"/>
                    <a:pt x="781347" y="1123341"/>
                    <a:pt x="785646" y="1124018"/>
                  </a:cubicBezTo>
                  <a:close/>
                  <a:moveTo>
                    <a:pt x="170552" y="1105857"/>
                  </a:moveTo>
                  <a:cubicBezTo>
                    <a:pt x="175038" y="1105184"/>
                    <a:pt x="179524" y="1106081"/>
                    <a:pt x="183114" y="1108773"/>
                  </a:cubicBezTo>
                  <a:cubicBezTo>
                    <a:pt x="190292" y="1114157"/>
                    <a:pt x="192086" y="1126719"/>
                    <a:pt x="186703" y="1135691"/>
                  </a:cubicBezTo>
                  <a:cubicBezTo>
                    <a:pt x="181319" y="1142870"/>
                    <a:pt x="168757" y="1144664"/>
                    <a:pt x="161579" y="1137486"/>
                  </a:cubicBezTo>
                  <a:cubicBezTo>
                    <a:pt x="152606" y="1132102"/>
                    <a:pt x="150811" y="1119540"/>
                    <a:pt x="157990" y="1112362"/>
                  </a:cubicBezTo>
                  <a:cubicBezTo>
                    <a:pt x="161579" y="1108773"/>
                    <a:pt x="166065" y="1106530"/>
                    <a:pt x="170552" y="1105857"/>
                  </a:cubicBezTo>
                  <a:close/>
                  <a:moveTo>
                    <a:pt x="1295688" y="1095596"/>
                  </a:moveTo>
                  <a:cubicBezTo>
                    <a:pt x="1304347" y="1097328"/>
                    <a:pt x="1311274" y="1105987"/>
                    <a:pt x="1309542" y="1116378"/>
                  </a:cubicBezTo>
                  <a:cubicBezTo>
                    <a:pt x="1307810" y="1125037"/>
                    <a:pt x="1299151" y="1131964"/>
                    <a:pt x="1288760" y="1130232"/>
                  </a:cubicBezTo>
                  <a:cubicBezTo>
                    <a:pt x="1280101" y="1130232"/>
                    <a:pt x="1273174" y="1119842"/>
                    <a:pt x="1274906" y="1111182"/>
                  </a:cubicBezTo>
                  <a:cubicBezTo>
                    <a:pt x="1276638" y="1100792"/>
                    <a:pt x="1285297" y="1093864"/>
                    <a:pt x="1295688" y="1095596"/>
                  </a:cubicBezTo>
                  <a:close/>
                  <a:moveTo>
                    <a:pt x="838906" y="1071156"/>
                  </a:moveTo>
                  <a:cubicBezTo>
                    <a:pt x="843617" y="1070707"/>
                    <a:pt x="848552" y="1072053"/>
                    <a:pt x="853038" y="1075643"/>
                  </a:cubicBezTo>
                  <a:cubicBezTo>
                    <a:pt x="860216" y="1081026"/>
                    <a:pt x="862011" y="1093588"/>
                    <a:pt x="854833" y="1100766"/>
                  </a:cubicBezTo>
                  <a:cubicBezTo>
                    <a:pt x="847655" y="1109739"/>
                    <a:pt x="835093" y="1109739"/>
                    <a:pt x="827914" y="1102561"/>
                  </a:cubicBezTo>
                  <a:cubicBezTo>
                    <a:pt x="820736" y="1095383"/>
                    <a:pt x="820736" y="1084615"/>
                    <a:pt x="826120" y="1077437"/>
                  </a:cubicBezTo>
                  <a:cubicBezTo>
                    <a:pt x="829709" y="1073848"/>
                    <a:pt x="834195" y="1071605"/>
                    <a:pt x="838906" y="1071156"/>
                  </a:cubicBezTo>
                  <a:close/>
                  <a:moveTo>
                    <a:pt x="116603" y="1052003"/>
                  </a:moveTo>
                  <a:cubicBezTo>
                    <a:pt x="121132" y="1052434"/>
                    <a:pt x="125446" y="1054591"/>
                    <a:pt x="128034" y="1058042"/>
                  </a:cubicBezTo>
                  <a:cubicBezTo>
                    <a:pt x="134936" y="1064944"/>
                    <a:pt x="133211" y="1075298"/>
                    <a:pt x="126309" y="1082200"/>
                  </a:cubicBezTo>
                  <a:cubicBezTo>
                    <a:pt x="119407" y="1089102"/>
                    <a:pt x="107328" y="1089102"/>
                    <a:pt x="102151" y="1080474"/>
                  </a:cubicBezTo>
                  <a:cubicBezTo>
                    <a:pt x="95249" y="1073572"/>
                    <a:pt x="95249" y="1061493"/>
                    <a:pt x="103877" y="1056317"/>
                  </a:cubicBezTo>
                  <a:cubicBezTo>
                    <a:pt x="107328" y="1052866"/>
                    <a:pt x="112073" y="1051571"/>
                    <a:pt x="116603" y="1052003"/>
                  </a:cubicBezTo>
                  <a:close/>
                  <a:moveTo>
                    <a:pt x="1303481" y="1016076"/>
                  </a:moveTo>
                  <a:cubicBezTo>
                    <a:pt x="1312140" y="1017815"/>
                    <a:pt x="1320799" y="1026509"/>
                    <a:pt x="1319067" y="1036941"/>
                  </a:cubicBezTo>
                  <a:cubicBezTo>
                    <a:pt x="1319067" y="1045634"/>
                    <a:pt x="1310408" y="1052589"/>
                    <a:pt x="1300017" y="1052589"/>
                  </a:cubicBezTo>
                  <a:cubicBezTo>
                    <a:pt x="1289626" y="1050851"/>
                    <a:pt x="1282699" y="1042157"/>
                    <a:pt x="1282699" y="1033463"/>
                  </a:cubicBezTo>
                  <a:cubicBezTo>
                    <a:pt x="1284431" y="1023031"/>
                    <a:pt x="1293090" y="1016076"/>
                    <a:pt x="1303481" y="1016076"/>
                  </a:cubicBezTo>
                  <a:close/>
                  <a:moveTo>
                    <a:pt x="877142" y="1006741"/>
                  </a:moveTo>
                  <a:cubicBezTo>
                    <a:pt x="881227" y="1005171"/>
                    <a:pt x="885956" y="1005171"/>
                    <a:pt x="891116" y="1006965"/>
                  </a:cubicBezTo>
                  <a:cubicBezTo>
                    <a:pt x="899715" y="1010555"/>
                    <a:pt x="904874" y="1021322"/>
                    <a:pt x="899715" y="1032089"/>
                  </a:cubicBezTo>
                  <a:cubicBezTo>
                    <a:pt x="894555" y="1041062"/>
                    <a:pt x="884237" y="1044651"/>
                    <a:pt x="875638" y="1039268"/>
                  </a:cubicBezTo>
                  <a:cubicBezTo>
                    <a:pt x="867039" y="1033884"/>
                    <a:pt x="863599" y="1023116"/>
                    <a:pt x="867039" y="1015938"/>
                  </a:cubicBezTo>
                  <a:cubicBezTo>
                    <a:pt x="869618" y="1011452"/>
                    <a:pt x="873058" y="1008311"/>
                    <a:pt x="877142" y="1006741"/>
                  </a:cubicBezTo>
                  <a:close/>
                  <a:moveTo>
                    <a:pt x="73718" y="981201"/>
                  </a:moveTo>
                  <a:cubicBezTo>
                    <a:pt x="78183" y="982706"/>
                    <a:pt x="81755" y="985715"/>
                    <a:pt x="83541" y="990015"/>
                  </a:cubicBezTo>
                  <a:cubicBezTo>
                    <a:pt x="88899" y="998614"/>
                    <a:pt x="85327" y="1008932"/>
                    <a:pt x="76397" y="1014092"/>
                  </a:cubicBezTo>
                  <a:cubicBezTo>
                    <a:pt x="67467" y="1019251"/>
                    <a:pt x="56752" y="1015812"/>
                    <a:pt x="51394" y="1005493"/>
                  </a:cubicBezTo>
                  <a:cubicBezTo>
                    <a:pt x="46037" y="996894"/>
                    <a:pt x="49608" y="986575"/>
                    <a:pt x="58538" y="981416"/>
                  </a:cubicBezTo>
                  <a:cubicBezTo>
                    <a:pt x="63896" y="979696"/>
                    <a:pt x="69253" y="979696"/>
                    <a:pt x="73718" y="981201"/>
                  </a:cubicBezTo>
                  <a:close/>
                  <a:moveTo>
                    <a:pt x="1304924" y="939876"/>
                  </a:moveTo>
                  <a:cubicBezTo>
                    <a:pt x="1315401" y="939876"/>
                    <a:pt x="1322386" y="946861"/>
                    <a:pt x="1322386" y="957339"/>
                  </a:cubicBezTo>
                  <a:cubicBezTo>
                    <a:pt x="1322386" y="967816"/>
                    <a:pt x="1315401" y="974801"/>
                    <a:pt x="1304924" y="974801"/>
                  </a:cubicBezTo>
                  <a:cubicBezTo>
                    <a:pt x="1294446" y="974801"/>
                    <a:pt x="1287461" y="966070"/>
                    <a:pt x="1287461" y="957339"/>
                  </a:cubicBezTo>
                  <a:cubicBezTo>
                    <a:pt x="1287461" y="946861"/>
                    <a:pt x="1294446" y="939876"/>
                    <a:pt x="1304924" y="939876"/>
                  </a:cubicBezTo>
                  <a:close/>
                  <a:moveTo>
                    <a:pt x="912234" y="924140"/>
                  </a:moveTo>
                  <a:cubicBezTo>
                    <a:pt x="923057" y="925865"/>
                    <a:pt x="930273" y="934493"/>
                    <a:pt x="928469" y="944847"/>
                  </a:cubicBezTo>
                  <a:cubicBezTo>
                    <a:pt x="926665" y="955200"/>
                    <a:pt x="915841" y="962102"/>
                    <a:pt x="905018" y="958651"/>
                  </a:cubicBezTo>
                  <a:cubicBezTo>
                    <a:pt x="895998" y="956926"/>
                    <a:pt x="890586" y="948298"/>
                    <a:pt x="890586" y="939670"/>
                  </a:cubicBezTo>
                  <a:cubicBezTo>
                    <a:pt x="892390" y="929317"/>
                    <a:pt x="901410" y="922414"/>
                    <a:pt x="912234" y="924140"/>
                  </a:cubicBezTo>
                  <a:close/>
                  <a:moveTo>
                    <a:pt x="33613" y="908265"/>
                  </a:moveTo>
                  <a:cubicBezTo>
                    <a:pt x="42585" y="906539"/>
                    <a:pt x="53353" y="911716"/>
                    <a:pt x="55147" y="920344"/>
                  </a:cubicBezTo>
                  <a:cubicBezTo>
                    <a:pt x="58737" y="928972"/>
                    <a:pt x="53353" y="939325"/>
                    <a:pt x="42585" y="942776"/>
                  </a:cubicBezTo>
                  <a:cubicBezTo>
                    <a:pt x="33613" y="946227"/>
                    <a:pt x="22845" y="941051"/>
                    <a:pt x="21051" y="930697"/>
                  </a:cubicBezTo>
                  <a:cubicBezTo>
                    <a:pt x="17462" y="920344"/>
                    <a:pt x="22845" y="909990"/>
                    <a:pt x="33613" y="908265"/>
                  </a:cubicBezTo>
                  <a:close/>
                  <a:moveTo>
                    <a:pt x="1304848" y="850976"/>
                  </a:moveTo>
                  <a:cubicBezTo>
                    <a:pt x="1315280" y="850976"/>
                    <a:pt x="1322234" y="858233"/>
                    <a:pt x="1322234" y="869119"/>
                  </a:cubicBezTo>
                  <a:cubicBezTo>
                    <a:pt x="1323973" y="880005"/>
                    <a:pt x="1315280" y="887262"/>
                    <a:pt x="1304848" y="889076"/>
                  </a:cubicBezTo>
                  <a:cubicBezTo>
                    <a:pt x="1296154" y="889076"/>
                    <a:pt x="1287461" y="880005"/>
                    <a:pt x="1287461" y="870933"/>
                  </a:cubicBezTo>
                  <a:cubicBezTo>
                    <a:pt x="1287461" y="860048"/>
                    <a:pt x="1294416" y="850976"/>
                    <a:pt x="1304848" y="850976"/>
                  </a:cubicBezTo>
                  <a:close/>
                  <a:moveTo>
                    <a:pt x="914323" y="844626"/>
                  </a:moveTo>
                  <a:cubicBezTo>
                    <a:pt x="924755" y="844626"/>
                    <a:pt x="931709" y="851581"/>
                    <a:pt x="933448" y="862013"/>
                  </a:cubicBezTo>
                  <a:cubicBezTo>
                    <a:pt x="933448" y="872446"/>
                    <a:pt x="926493" y="881139"/>
                    <a:pt x="916061" y="881139"/>
                  </a:cubicBezTo>
                  <a:cubicBezTo>
                    <a:pt x="905629" y="881139"/>
                    <a:pt x="896936" y="872446"/>
                    <a:pt x="896936" y="863752"/>
                  </a:cubicBezTo>
                  <a:cubicBezTo>
                    <a:pt x="896936" y="855059"/>
                    <a:pt x="903891" y="846365"/>
                    <a:pt x="914323" y="844626"/>
                  </a:cubicBezTo>
                  <a:close/>
                  <a:moveTo>
                    <a:pt x="20410" y="830483"/>
                  </a:moveTo>
                  <a:cubicBezTo>
                    <a:pt x="30842" y="828751"/>
                    <a:pt x="39535" y="835679"/>
                    <a:pt x="41274" y="846069"/>
                  </a:cubicBezTo>
                  <a:cubicBezTo>
                    <a:pt x="41274" y="854729"/>
                    <a:pt x="34319" y="863388"/>
                    <a:pt x="25626" y="865119"/>
                  </a:cubicBezTo>
                  <a:cubicBezTo>
                    <a:pt x="15194" y="866851"/>
                    <a:pt x="6500" y="859924"/>
                    <a:pt x="4762" y="849533"/>
                  </a:cubicBezTo>
                  <a:cubicBezTo>
                    <a:pt x="4762" y="839142"/>
                    <a:pt x="11716" y="830483"/>
                    <a:pt x="20410" y="830483"/>
                  </a:cubicBezTo>
                  <a:close/>
                  <a:moveTo>
                    <a:pt x="1300017" y="773189"/>
                  </a:moveTo>
                  <a:cubicBezTo>
                    <a:pt x="1308676" y="773189"/>
                    <a:pt x="1317335" y="780144"/>
                    <a:pt x="1319067" y="790576"/>
                  </a:cubicBezTo>
                  <a:cubicBezTo>
                    <a:pt x="1320799" y="799270"/>
                    <a:pt x="1312140" y="807964"/>
                    <a:pt x="1301749" y="809702"/>
                  </a:cubicBezTo>
                  <a:cubicBezTo>
                    <a:pt x="1293090" y="809702"/>
                    <a:pt x="1284431" y="802747"/>
                    <a:pt x="1282699" y="792315"/>
                  </a:cubicBezTo>
                  <a:cubicBezTo>
                    <a:pt x="1282699" y="783622"/>
                    <a:pt x="1289626" y="774928"/>
                    <a:pt x="1300017" y="773189"/>
                  </a:cubicBezTo>
                  <a:close/>
                  <a:moveTo>
                    <a:pt x="898091" y="768840"/>
                  </a:moveTo>
                  <a:cubicBezTo>
                    <a:pt x="906750" y="765251"/>
                    <a:pt x="917141" y="770635"/>
                    <a:pt x="920604" y="781402"/>
                  </a:cubicBezTo>
                  <a:cubicBezTo>
                    <a:pt x="922336" y="792170"/>
                    <a:pt x="917141" y="801143"/>
                    <a:pt x="906750" y="802937"/>
                  </a:cubicBezTo>
                  <a:cubicBezTo>
                    <a:pt x="898091" y="806526"/>
                    <a:pt x="887700" y="799348"/>
                    <a:pt x="885968" y="790375"/>
                  </a:cubicBezTo>
                  <a:cubicBezTo>
                    <a:pt x="884236" y="781402"/>
                    <a:pt x="887700" y="770635"/>
                    <a:pt x="898091" y="768840"/>
                  </a:cubicBezTo>
                  <a:close/>
                  <a:moveTo>
                    <a:pt x="19957" y="750964"/>
                  </a:moveTo>
                  <a:cubicBezTo>
                    <a:pt x="29028" y="750964"/>
                    <a:pt x="38100" y="760036"/>
                    <a:pt x="38100" y="769107"/>
                  </a:cubicBezTo>
                  <a:cubicBezTo>
                    <a:pt x="36285" y="779993"/>
                    <a:pt x="29028" y="787250"/>
                    <a:pt x="18142" y="787250"/>
                  </a:cubicBezTo>
                  <a:cubicBezTo>
                    <a:pt x="9071" y="789064"/>
                    <a:pt x="0" y="779993"/>
                    <a:pt x="0" y="769107"/>
                  </a:cubicBezTo>
                  <a:cubicBezTo>
                    <a:pt x="0" y="758221"/>
                    <a:pt x="9071" y="750964"/>
                    <a:pt x="19957" y="750964"/>
                  </a:cubicBezTo>
                  <a:close/>
                  <a:moveTo>
                    <a:pt x="878159" y="695666"/>
                  </a:moveTo>
                  <a:cubicBezTo>
                    <a:pt x="882847" y="696956"/>
                    <a:pt x="887311" y="699965"/>
                    <a:pt x="889990" y="704265"/>
                  </a:cubicBezTo>
                  <a:cubicBezTo>
                    <a:pt x="895348" y="712864"/>
                    <a:pt x="891776" y="724902"/>
                    <a:pt x="882847" y="728342"/>
                  </a:cubicBezTo>
                  <a:cubicBezTo>
                    <a:pt x="872131" y="733501"/>
                    <a:pt x="863202" y="728342"/>
                    <a:pt x="857844" y="721463"/>
                  </a:cubicBezTo>
                  <a:cubicBezTo>
                    <a:pt x="852486" y="714584"/>
                    <a:pt x="856058" y="702545"/>
                    <a:pt x="864987" y="697386"/>
                  </a:cubicBezTo>
                  <a:cubicBezTo>
                    <a:pt x="868559" y="694806"/>
                    <a:pt x="873471" y="694376"/>
                    <a:pt x="878159" y="695666"/>
                  </a:cubicBezTo>
                  <a:close/>
                  <a:moveTo>
                    <a:pt x="1287172" y="695546"/>
                  </a:moveTo>
                  <a:cubicBezTo>
                    <a:pt x="1297563" y="693814"/>
                    <a:pt x="1306222" y="700742"/>
                    <a:pt x="1307954" y="709401"/>
                  </a:cubicBezTo>
                  <a:cubicBezTo>
                    <a:pt x="1309686" y="719792"/>
                    <a:pt x="1302759" y="728451"/>
                    <a:pt x="1292368" y="730182"/>
                  </a:cubicBezTo>
                  <a:cubicBezTo>
                    <a:pt x="1283709" y="731914"/>
                    <a:pt x="1275050" y="724987"/>
                    <a:pt x="1273318" y="716328"/>
                  </a:cubicBezTo>
                  <a:cubicBezTo>
                    <a:pt x="1271586" y="705937"/>
                    <a:pt x="1278513" y="697278"/>
                    <a:pt x="1287172" y="695546"/>
                  </a:cubicBezTo>
                  <a:close/>
                  <a:moveTo>
                    <a:pt x="614444" y="678077"/>
                  </a:moveTo>
                  <a:cubicBezTo>
                    <a:pt x="618958" y="677645"/>
                    <a:pt x="623688" y="678940"/>
                    <a:pt x="627987" y="681528"/>
                  </a:cubicBezTo>
                  <a:cubicBezTo>
                    <a:pt x="634866" y="688430"/>
                    <a:pt x="636586" y="700509"/>
                    <a:pt x="629707" y="707411"/>
                  </a:cubicBezTo>
                  <a:cubicBezTo>
                    <a:pt x="624547" y="714314"/>
                    <a:pt x="612509" y="716039"/>
                    <a:pt x="605630" y="709137"/>
                  </a:cubicBezTo>
                  <a:cubicBezTo>
                    <a:pt x="597031" y="703960"/>
                    <a:pt x="595311" y="693607"/>
                    <a:pt x="602190" y="684979"/>
                  </a:cubicBezTo>
                  <a:cubicBezTo>
                    <a:pt x="605630" y="680665"/>
                    <a:pt x="609929" y="678508"/>
                    <a:pt x="614444" y="678077"/>
                  </a:cubicBezTo>
                  <a:close/>
                  <a:moveTo>
                    <a:pt x="28863" y="665455"/>
                  </a:moveTo>
                  <a:cubicBezTo>
                    <a:pt x="39254" y="667259"/>
                    <a:pt x="44450" y="676279"/>
                    <a:pt x="42718" y="685299"/>
                  </a:cubicBezTo>
                  <a:cubicBezTo>
                    <a:pt x="42718" y="696123"/>
                    <a:pt x="34059" y="703339"/>
                    <a:pt x="23668" y="701535"/>
                  </a:cubicBezTo>
                  <a:cubicBezTo>
                    <a:pt x="13277" y="701535"/>
                    <a:pt x="6350" y="690711"/>
                    <a:pt x="8081" y="679887"/>
                  </a:cubicBezTo>
                  <a:cubicBezTo>
                    <a:pt x="9813" y="670867"/>
                    <a:pt x="18472" y="663651"/>
                    <a:pt x="28863" y="665455"/>
                  </a:cubicBezTo>
                  <a:close/>
                  <a:moveTo>
                    <a:pt x="815335" y="628355"/>
                  </a:moveTo>
                  <a:cubicBezTo>
                    <a:pt x="820080" y="627708"/>
                    <a:pt x="825257" y="629002"/>
                    <a:pt x="829570" y="632453"/>
                  </a:cubicBezTo>
                  <a:cubicBezTo>
                    <a:pt x="838198" y="639355"/>
                    <a:pt x="838198" y="651434"/>
                    <a:pt x="831296" y="658336"/>
                  </a:cubicBezTo>
                  <a:cubicBezTo>
                    <a:pt x="824394" y="665239"/>
                    <a:pt x="814041" y="665239"/>
                    <a:pt x="807139" y="660062"/>
                  </a:cubicBezTo>
                  <a:cubicBezTo>
                    <a:pt x="800237" y="656611"/>
                    <a:pt x="798511" y="644532"/>
                    <a:pt x="803688" y="635904"/>
                  </a:cubicBezTo>
                  <a:cubicBezTo>
                    <a:pt x="806276" y="631590"/>
                    <a:pt x="810590" y="629002"/>
                    <a:pt x="815335" y="628355"/>
                  </a:cubicBezTo>
                  <a:close/>
                  <a:moveTo>
                    <a:pt x="677886" y="624443"/>
                  </a:moveTo>
                  <a:cubicBezTo>
                    <a:pt x="682574" y="625518"/>
                    <a:pt x="686592" y="628528"/>
                    <a:pt x="688378" y="632827"/>
                  </a:cubicBezTo>
                  <a:cubicBezTo>
                    <a:pt x="693736" y="643146"/>
                    <a:pt x="690164" y="651745"/>
                    <a:pt x="683021" y="656904"/>
                  </a:cubicBezTo>
                  <a:cubicBezTo>
                    <a:pt x="675877" y="662064"/>
                    <a:pt x="665161" y="660344"/>
                    <a:pt x="658018" y="651745"/>
                  </a:cubicBezTo>
                  <a:cubicBezTo>
                    <a:pt x="650874" y="644866"/>
                    <a:pt x="654446" y="634547"/>
                    <a:pt x="663375" y="627668"/>
                  </a:cubicBezTo>
                  <a:cubicBezTo>
                    <a:pt x="667840" y="624228"/>
                    <a:pt x="673198" y="623368"/>
                    <a:pt x="677886" y="624443"/>
                  </a:cubicBezTo>
                  <a:close/>
                  <a:moveTo>
                    <a:pt x="1271241" y="617830"/>
                  </a:moveTo>
                  <a:cubicBezTo>
                    <a:pt x="1281594" y="616026"/>
                    <a:pt x="1290221" y="621438"/>
                    <a:pt x="1291947" y="632262"/>
                  </a:cubicBezTo>
                  <a:cubicBezTo>
                    <a:pt x="1295398" y="641282"/>
                    <a:pt x="1288496" y="652106"/>
                    <a:pt x="1279868" y="653910"/>
                  </a:cubicBezTo>
                  <a:cubicBezTo>
                    <a:pt x="1269515" y="655714"/>
                    <a:pt x="1259162" y="650302"/>
                    <a:pt x="1257437" y="639478"/>
                  </a:cubicBezTo>
                  <a:cubicBezTo>
                    <a:pt x="1255711" y="630458"/>
                    <a:pt x="1260888" y="619634"/>
                    <a:pt x="1271241" y="617830"/>
                  </a:cubicBezTo>
                  <a:close/>
                  <a:moveTo>
                    <a:pt x="747780" y="601739"/>
                  </a:moveTo>
                  <a:cubicBezTo>
                    <a:pt x="759859" y="601739"/>
                    <a:pt x="766761" y="612171"/>
                    <a:pt x="765036" y="622603"/>
                  </a:cubicBezTo>
                  <a:cubicBezTo>
                    <a:pt x="761584" y="631297"/>
                    <a:pt x="754682" y="638252"/>
                    <a:pt x="746055" y="638252"/>
                  </a:cubicBezTo>
                  <a:cubicBezTo>
                    <a:pt x="739153" y="638252"/>
                    <a:pt x="730525" y="629558"/>
                    <a:pt x="728800" y="620865"/>
                  </a:cubicBezTo>
                  <a:cubicBezTo>
                    <a:pt x="727074" y="610432"/>
                    <a:pt x="735702" y="601739"/>
                    <a:pt x="747780" y="601739"/>
                  </a:cubicBezTo>
                  <a:close/>
                  <a:moveTo>
                    <a:pt x="46470" y="589315"/>
                  </a:moveTo>
                  <a:cubicBezTo>
                    <a:pt x="55129" y="592766"/>
                    <a:pt x="60325" y="601394"/>
                    <a:pt x="58593" y="611747"/>
                  </a:cubicBezTo>
                  <a:cubicBezTo>
                    <a:pt x="56861" y="620375"/>
                    <a:pt x="46470" y="625552"/>
                    <a:pt x="37811" y="623826"/>
                  </a:cubicBezTo>
                  <a:cubicBezTo>
                    <a:pt x="27420" y="622101"/>
                    <a:pt x="22225" y="611747"/>
                    <a:pt x="23956" y="601394"/>
                  </a:cubicBezTo>
                  <a:cubicBezTo>
                    <a:pt x="27420" y="592766"/>
                    <a:pt x="36079" y="585864"/>
                    <a:pt x="46470" y="589315"/>
                  </a:cubicBezTo>
                  <a:close/>
                  <a:moveTo>
                    <a:pt x="1249016" y="535201"/>
                  </a:moveTo>
                  <a:cubicBezTo>
                    <a:pt x="1257643" y="533476"/>
                    <a:pt x="1267996" y="538652"/>
                    <a:pt x="1269722" y="547280"/>
                  </a:cubicBezTo>
                  <a:cubicBezTo>
                    <a:pt x="1273173" y="557634"/>
                    <a:pt x="1267996" y="566261"/>
                    <a:pt x="1259369" y="569713"/>
                  </a:cubicBezTo>
                  <a:cubicBezTo>
                    <a:pt x="1249016" y="573164"/>
                    <a:pt x="1238663" y="566261"/>
                    <a:pt x="1236937" y="557634"/>
                  </a:cubicBezTo>
                  <a:cubicBezTo>
                    <a:pt x="1233486" y="549006"/>
                    <a:pt x="1238663" y="538652"/>
                    <a:pt x="1249016" y="535201"/>
                  </a:cubicBezTo>
                  <a:close/>
                  <a:moveTo>
                    <a:pt x="70332" y="513236"/>
                  </a:moveTo>
                  <a:cubicBezTo>
                    <a:pt x="78960" y="518594"/>
                    <a:pt x="84137" y="527523"/>
                    <a:pt x="80686" y="538239"/>
                  </a:cubicBezTo>
                  <a:cubicBezTo>
                    <a:pt x="77235" y="547169"/>
                    <a:pt x="66881" y="552527"/>
                    <a:pt x="58254" y="548955"/>
                  </a:cubicBezTo>
                  <a:cubicBezTo>
                    <a:pt x="49626" y="545383"/>
                    <a:pt x="44450" y="534667"/>
                    <a:pt x="47901" y="525737"/>
                  </a:cubicBezTo>
                  <a:cubicBezTo>
                    <a:pt x="51352" y="515022"/>
                    <a:pt x="61705" y="509664"/>
                    <a:pt x="70332" y="513236"/>
                  </a:cubicBezTo>
                  <a:close/>
                  <a:moveTo>
                    <a:pt x="1220648" y="460727"/>
                  </a:moveTo>
                  <a:cubicBezTo>
                    <a:pt x="1231415" y="457276"/>
                    <a:pt x="1242183" y="462452"/>
                    <a:pt x="1245772" y="471080"/>
                  </a:cubicBezTo>
                  <a:cubicBezTo>
                    <a:pt x="1249361" y="479708"/>
                    <a:pt x="1243977" y="490061"/>
                    <a:pt x="1235005" y="493513"/>
                  </a:cubicBezTo>
                  <a:cubicBezTo>
                    <a:pt x="1224237" y="496964"/>
                    <a:pt x="1213470" y="491787"/>
                    <a:pt x="1211675" y="483159"/>
                  </a:cubicBezTo>
                  <a:cubicBezTo>
                    <a:pt x="1208086" y="474531"/>
                    <a:pt x="1211675" y="464178"/>
                    <a:pt x="1220648" y="460727"/>
                  </a:cubicBezTo>
                  <a:close/>
                  <a:moveTo>
                    <a:pt x="88847" y="441461"/>
                  </a:moveTo>
                  <a:cubicBezTo>
                    <a:pt x="93161" y="439951"/>
                    <a:pt x="97906" y="439951"/>
                    <a:pt x="102220" y="441677"/>
                  </a:cubicBezTo>
                  <a:cubicBezTo>
                    <a:pt x="110848" y="446854"/>
                    <a:pt x="114299" y="457207"/>
                    <a:pt x="110848" y="465835"/>
                  </a:cubicBezTo>
                  <a:cubicBezTo>
                    <a:pt x="107396" y="474463"/>
                    <a:pt x="97043" y="477914"/>
                    <a:pt x="86690" y="474463"/>
                  </a:cubicBezTo>
                  <a:cubicBezTo>
                    <a:pt x="78063" y="471011"/>
                    <a:pt x="74612" y="458933"/>
                    <a:pt x="78063" y="450305"/>
                  </a:cubicBezTo>
                  <a:cubicBezTo>
                    <a:pt x="80651" y="445991"/>
                    <a:pt x="84533" y="442971"/>
                    <a:pt x="88847" y="441461"/>
                  </a:cubicBezTo>
                  <a:close/>
                  <a:moveTo>
                    <a:pt x="1204241" y="388550"/>
                  </a:moveTo>
                  <a:cubicBezTo>
                    <a:pt x="1208483" y="390270"/>
                    <a:pt x="1212054" y="393710"/>
                    <a:pt x="1213840" y="398009"/>
                  </a:cubicBezTo>
                  <a:cubicBezTo>
                    <a:pt x="1219198" y="406608"/>
                    <a:pt x="1213840" y="416927"/>
                    <a:pt x="1204911" y="422086"/>
                  </a:cubicBezTo>
                  <a:cubicBezTo>
                    <a:pt x="1195981" y="425526"/>
                    <a:pt x="1185266" y="422086"/>
                    <a:pt x="1179908" y="413487"/>
                  </a:cubicBezTo>
                  <a:cubicBezTo>
                    <a:pt x="1176336" y="403168"/>
                    <a:pt x="1179908" y="392850"/>
                    <a:pt x="1190623" y="389410"/>
                  </a:cubicBezTo>
                  <a:cubicBezTo>
                    <a:pt x="1195088" y="386831"/>
                    <a:pt x="1199999" y="386831"/>
                    <a:pt x="1204241" y="388550"/>
                  </a:cubicBezTo>
                  <a:close/>
                  <a:moveTo>
                    <a:pt x="130899" y="363341"/>
                  </a:moveTo>
                  <a:cubicBezTo>
                    <a:pt x="135386" y="362225"/>
                    <a:pt x="140321" y="363118"/>
                    <a:pt x="144807" y="365797"/>
                  </a:cubicBezTo>
                  <a:cubicBezTo>
                    <a:pt x="153780" y="371155"/>
                    <a:pt x="155575" y="381870"/>
                    <a:pt x="151985" y="390800"/>
                  </a:cubicBezTo>
                  <a:cubicBezTo>
                    <a:pt x="146602" y="399730"/>
                    <a:pt x="135834" y="403302"/>
                    <a:pt x="126862" y="397944"/>
                  </a:cubicBezTo>
                  <a:cubicBezTo>
                    <a:pt x="117889" y="392586"/>
                    <a:pt x="114300" y="381870"/>
                    <a:pt x="119683" y="372940"/>
                  </a:cubicBezTo>
                  <a:cubicBezTo>
                    <a:pt x="122375" y="367583"/>
                    <a:pt x="126413" y="364457"/>
                    <a:pt x="130899" y="363341"/>
                  </a:cubicBezTo>
                  <a:close/>
                  <a:moveTo>
                    <a:pt x="1166984" y="317840"/>
                  </a:moveTo>
                  <a:cubicBezTo>
                    <a:pt x="1171919" y="319130"/>
                    <a:pt x="1176405" y="322140"/>
                    <a:pt x="1179097" y="326439"/>
                  </a:cubicBezTo>
                  <a:cubicBezTo>
                    <a:pt x="1182686" y="335038"/>
                    <a:pt x="1179097" y="345357"/>
                    <a:pt x="1170124" y="350516"/>
                  </a:cubicBezTo>
                  <a:cubicBezTo>
                    <a:pt x="1161151" y="355676"/>
                    <a:pt x="1150384" y="352236"/>
                    <a:pt x="1145000" y="343637"/>
                  </a:cubicBezTo>
                  <a:cubicBezTo>
                    <a:pt x="1141411" y="335038"/>
                    <a:pt x="1143206" y="324720"/>
                    <a:pt x="1152178" y="319560"/>
                  </a:cubicBezTo>
                  <a:cubicBezTo>
                    <a:pt x="1156665" y="316981"/>
                    <a:pt x="1162049" y="316551"/>
                    <a:pt x="1166984" y="317840"/>
                  </a:cubicBezTo>
                  <a:close/>
                  <a:moveTo>
                    <a:pt x="175358" y="299311"/>
                  </a:moveTo>
                  <a:cubicBezTo>
                    <a:pt x="179887" y="298664"/>
                    <a:pt x="184633" y="299527"/>
                    <a:pt x="188084" y="302115"/>
                  </a:cubicBezTo>
                  <a:cubicBezTo>
                    <a:pt x="196711" y="309018"/>
                    <a:pt x="198437" y="319371"/>
                    <a:pt x="193260" y="326273"/>
                  </a:cubicBezTo>
                  <a:cubicBezTo>
                    <a:pt x="188084" y="334901"/>
                    <a:pt x="176005" y="336627"/>
                    <a:pt x="167377" y="331450"/>
                  </a:cubicBezTo>
                  <a:cubicBezTo>
                    <a:pt x="160475" y="326273"/>
                    <a:pt x="158750" y="314194"/>
                    <a:pt x="163926" y="305567"/>
                  </a:cubicBezTo>
                  <a:cubicBezTo>
                    <a:pt x="166515" y="302116"/>
                    <a:pt x="170828" y="299959"/>
                    <a:pt x="175358" y="299311"/>
                  </a:cubicBezTo>
                  <a:close/>
                  <a:moveTo>
                    <a:pt x="1119177" y="243361"/>
                  </a:moveTo>
                  <a:cubicBezTo>
                    <a:pt x="1123707" y="244254"/>
                    <a:pt x="1128020" y="246933"/>
                    <a:pt x="1131471" y="250505"/>
                  </a:cubicBezTo>
                  <a:cubicBezTo>
                    <a:pt x="1136648" y="259434"/>
                    <a:pt x="1134923" y="271936"/>
                    <a:pt x="1126295" y="277294"/>
                  </a:cubicBezTo>
                  <a:cubicBezTo>
                    <a:pt x="1117667" y="282652"/>
                    <a:pt x="1107314" y="280866"/>
                    <a:pt x="1102138" y="271936"/>
                  </a:cubicBezTo>
                  <a:cubicBezTo>
                    <a:pt x="1096961" y="264792"/>
                    <a:pt x="1098687" y="252290"/>
                    <a:pt x="1105589" y="246933"/>
                  </a:cubicBezTo>
                  <a:cubicBezTo>
                    <a:pt x="1109902" y="243361"/>
                    <a:pt x="1114648" y="242468"/>
                    <a:pt x="1119177" y="243361"/>
                  </a:cubicBezTo>
                  <a:close/>
                  <a:moveTo>
                    <a:pt x="226079" y="236751"/>
                  </a:moveTo>
                  <a:cubicBezTo>
                    <a:pt x="230824" y="236751"/>
                    <a:pt x="235569" y="238477"/>
                    <a:pt x="239020" y="241928"/>
                  </a:cubicBezTo>
                  <a:cubicBezTo>
                    <a:pt x="245922" y="247105"/>
                    <a:pt x="247648" y="259184"/>
                    <a:pt x="240746" y="266086"/>
                  </a:cubicBezTo>
                  <a:cubicBezTo>
                    <a:pt x="233844" y="272988"/>
                    <a:pt x="223491" y="274714"/>
                    <a:pt x="216589" y="267811"/>
                  </a:cubicBezTo>
                  <a:cubicBezTo>
                    <a:pt x="207962" y="260909"/>
                    <a:pt x="207962" y="250556"/>
                    <a:pt x="213138" y="241928"/>
                  </a:cubicBezTo>
                  <a:cubicBezTo>
                    <a:pt x="216589" y="238477"/>
                    <a:pt x="221334" y="236751"/>
                    <a:pt x="226079" y="236751"/>
                  </a:cubicBezTo>
                  <a:close/>
                  <a:moveTo>
                    <a:pt x="1069252" y="181405"/>
                  </a:moveTo>
                  <a:cubicBezTo>
                    <a:pt x="1074014" y="181621"/>
                    <a:pt x="1078777" y="183778"/>
                    <a:pt x="1082241" y="188092"/>
                  </a:cubicBezTo>
                  <a:cubicBezTo>
                    <a:pt x="1087436" y="194994"/>
                    <a:pt x="1087436" y="207073"/>
                    <a:pt x="1078777" y="213975"/>
                  </a:cubicBezTo>
                  <a:cubicBezTo>
                    <a:pt x="1071850" y="219152"/>
                    <a:pt x="1061459" y="219152"/>
                    <a:pt x="1054532" y="210524"/>
                  </a:cubicBezTo>
                  <a:cubicBezTo>
                    <a:pt x="1049336" y="203622"/>
                    <a:pt x="1049336" y="193268"/>
                    <a:pt x="1056263" y="186366"/>
                  </a:cubicBezTo>
                  <a:cubicBezTo>
                    <a:pt x="1059727" y="182915"/>
                    <a:pt x="1064489" y="181189"/>
                    <a:pt x="1069252" y="181405"/>
                  </a:cubicBezTo>
                  <a:close/>
                  <a:moveTo>
                    <a:pt x="282642" y="178981"/>
                  </a:moveTo>
                  <a:cubicBezTo>
                    <a:pt x="286956" y="179429"/>
                    <a:pt x="291270" y="181673"/>
                    <a:pt x="294721" y="185262"/>
                  </a:cubicBezTo>
                  <a:cubicBezTo>
                    <a:pt x="301623" y="192440"/>
                    <a:pt x="299897" y="205002"/>
                    <a:pt x="294721" y="212180"/>
                  </a:cubicBezTo>
                  <a:cubicBezTo>
                    <a:pt x="287819" y="217564"/>
                    <a:pt x="275740" y="217564"/>
                    <a:pt x="268838" y="210385"/>
                  </a:cubicBezTo>
                  <a:cubicBezTo>
                    <a:pt x="261936" y="203207"/>
                    <a:pt x="261936" y="190645"/>
                    <a:pt x="270564" y="183467"/>
                  </a:cubicBezTo>
                  <a:cubicBezTo>
                    <a:pt x="274015" y="179878"/>
                    <a:pt x="278328" y="178532"/>
                    <a:pt x="282642" y="178981"/>
                  </a:cubicBezTo>
                  <a:close/>
                  <a:moveTo>
                    <a:pt x="351690" y="124781"/>
                  </a:moveTo>
                  <a:cubicBezTo>
                    <a:pt x="356219" y="125454"/>
                    <a:pt x="360533" y="127698"/>
                    <a:pt x="363121" y="131287"/>
                  </a:cubicBezTo>
                  <a:cubicBezTo>
                    <a:pt x="368298" y="140259"/>
                    <a:pt x="366572" y="152821"/>
                    <a:pt x="359670" y="158205"/>
                  </a:cubicBezTo>
                  <a:cubicBezTo>
                    <a:pt x="351043" y="163589"/>
                    <a:pt x="340690" y="161794"/>
                    <a:pt x="333788" y="154616"/>
                  </a:cubicBezTo>
                  <a:cubicBezTo>
                    <a:pt x="328611" y="145643"/>
                    <a:pt x="330336" y="134876"/>
                    <a:pt x="338964" y="127697"/>
                  </a:cubicBezTo>
                  <a:cubicBezTo>
                    <a:pt x="342415" y="125006"/>
                    <a:pt x="347160" y="124108"/>
                    <a:pt x="351690" y="124781"/>
                  </a:cubicBezTo>
                  <a:close/>
                  <a:moveTo>
                    <a:pt x="1012151" y="124333"/>
                  </a:moveTo>
                  <a:cubicBezTo>
                    <a:pt x="1016861" y="124108"/>
                    <a:pt x="1021796" y="125903"/>
                    <a:pt x="1026283" y="129492"/>
                  </a:cubicBezTo>
                  <a:cubicBezTo>
                    <a:pt x="1033461" y="136670"/>
                    <a:pt x="1033461" y="147438"/>
                    <a:pt x="1026283" y="154616"/>
                  </a:cubicBezTo>
                  <a:cubicBezTo>
                    <a:pt x="1019105" y="163589"/>
                    <a:pt x="1008337" y="163589"/>
                    <a:pt x="1001159" y="156410"/>
                  </a:cubicBezTo>
                  <a:cubicBezTo>
                    <a:pt x="993981" y="151027"/>
                    <a:pt x="992186" y="138465"/>
                    <a:pt x="999364" y="131287"/>
                  </a:cubicBezTo>
                  <a:cubicBezTo>
                    <a:pt x="1002953" y="126800"/>
                    <a:pt x="1007440" y="124557"/>
                    <a:pt x="1012151" y="124333"/>
                  </a:cubicBezTo>
                  <a:close/>
                  <a:moveTo>
                    <a:pt x="420737" y="84478"/>
                  </a:moveTo>
                  <a:cubicBezTo>
                    <a:pt x="425051" y="85768"/>
                    <a:pt x="428934" y="88778"/>
                    <a:pt x="431522" y="93077"/>
                  </a:cubicBezTo>
                  <a:cubicBezTo>
                    <a:pt x="434973" y="101676"/>
                    <a:pt x="431522" y="111995"/>
                    <a:pt x="424620" y="117154"/>
                  </a:cubicBezTo>
                  <a:cubicBezTo>
                    <a:pt x="415992" y="122314"/>
                    <a:pt x="405639" y="118874"/>
                    <a:pt x="400463" y="110275"/>
                  </a:cubicBezTo>
                  <a:cubicBezTo>
                    <a:pt x="395286" y="101676"/>
                    <a:pt x="398737" y="91358"/>
                    <a:pt x="407365" y="86198"/>
                  </a:cubicBezTo>
                  <a:cubicBezTo>
                    <a:pt x="411678" y="83619"/>
                    <a:pt x="416424" y="83189"/>
                    <a:pt x="420737" y="84478"/>
                  </a:cubicBezTo>
                  <a:close/>
                  <a:moveTo>
                    <a:pt x="947822" y="75793"/>
                  </a:moveTo>
                  <a:cubicBezTo>
                    <a:pt x="952136" y="74895"/>
                    <a:pt x="956881" y="75793"/>
                    <a:pt x="961195" y="78484"/>
                  </a:cubicBezTo>
                  <a:cubicBezTo>
                    <a:pt x="969823" y="83868"/>
                    <a:pt x="971548" y="96430"/>
                    <a:pt x="966371" y="105403"/>
                  </a:cubicBezTo>
                  <a:cubicBezTo>
                    <a:pt x="961195" y="112581"/>
                    <a:pt x="949116" y="114376"/>
                    <a:pt x="942214" y="108992"/>
                  </a:cubicBezTo>
                  <a:cubicBezTo>
                    <a:pt x="933587" y="103608"/>
                    <a:pt x="931861" y="92841"/>
                    <a:pt x="937038" y="83868"/>
                  </a:cubicBezTo>
                  <a:cubicBezTo>
                    <a:pt x="939626" y="79382"/>
                    <a:pt x="943508" y="76690"/>
                    <a:pt x="947822" y="75793"/>
                  </a:cubicBezTo>
                  <a:close/>
                  <a:moveTo>
                    <a:pt x="479423" y="49565"/>
                  </a:moveTo>
                  <a:cubicBezTo>
                    <a:pt x="488353" y="46114"/>
                    <a:pt x="499068" y="51290"/>
                    <a:pt x="502640" y="59918"/>
                  </a:cubicBezTo>
                  <a:cubicBezTo>
                    <a:pt x="507998" y="68546"/>
                    <a:pt x="502640" y="78899"/>
                    <a:pt x="493711" y="82351"/>
                  </a:cubicBezTo>
                  <a:cubicBezTo>
                    <a:pt x="484781" y="85802"/>
                    <a:pt x="474066" y="82351"/>
                    <a:pt x="470494" y="73723"/>
                  </a:cubicBezTo>
                  <a:cubicBezTo>
                    <a:pt x="465136" y="65095"/>
                    <a:pt x="468708" y="54742"/>
                    <a:pt x="479423" y="49565"/>
                  </a:cubicBezTo>
                  <a:close/>
                  <a:moveTo>
                    <a:pt x="868896" y="36125"/>
                  </a:moveTo>
                  <a:cubicBezTo>
                    <a:pt x="873158" y="34406"/>
                    <a:pt x="878093" y="34406"/>
                    <a:pt x="882580" y="36985"/>
                  </a:cubicBezTo>
                  <a:cubicBezTo>
                    <a:pt x="893347" y="40425"/>
                    <a:pt x="896936" y="50743"/>
                    <a:pt x="893347" y="59342"/>
                  </a:cubicBezTo>
                  <a:cubicBezTo>
                    <a:pt x="887963" y="67941"/>
                    <a:pt x="877196" y="73101"/>
                    <a:pt x="868223" y="69661"/>
                  </a:cubicBezTo>
                  <a:cubicBezTo>
                    <a:pt x="859250" y="64502"/>
                    <a:pt x="855661" y="54183"/>
                    <a:pt x="859250" y="45584"/>
                  </a:cubicBezTo>
                  <a:cubicBezTo>
                    <a:pt x="861045" y="41285"/>
                    <a:pt x="864634" y="37845"/>
                    <a:pt x="868896" y="36125"/>
                  </a:cubicBezTo>
                  <a:close/>
                  <a:moveTo>
                    <a:pt x="554312" y="22715"/>
                  </a:moveTo>
                  <a:cubicBezTo>
                    <a:pt x="565079" y="19126"/>
                    <a:pt x="575847" y="24509"/>
                    <a:pt x="577641" y="33482"/>
                  </a:cubicBezTo>
                  <a:cubicBezTo>
                    <a:pt x="579436" y="44250"/>
                    <a:pt x="574052" y="55017"/>
                    <a:pt x="565079" y="56812"/>
                  </a:cubicBezTo>
                  <a:cubicBezTo>
                    <a:pt x="556107" y="60401"/>
                    <a:pt x="545339" y="55017"/>
                    <a:pt x="541750" y="46044"/>
                  </a:cubicBezTo>
                  <a:cubicBezTo>
                    <a:pt x="538161" y="35277"/>
                    <a:pt x="545339" y="24509"/>
                    <a:pt x="554312" y="22715"/>
                  </a:cubicBezTo>
                  <a:close/>
                  <a:moveTo>
                    <a:pt x="805206" y="11333"/>
                  </a:moveTo>
                  <a:cubicBezTo>
                    <a:pt x="815559" y="13064"/>
                    <a:pt x="820736" y="23455"/>
                    <a:pt x="819011" y="33846"/>
                  </a:cubicBezTo>
                  <a:cubicBezTo>
                    <a:pt x="815559" y="42505"/>
                    <a:pt x="806932" y="47701"/>
                    <a:pt x="796579" y="45969"/>
                  </a:cubicBezTo>
                  <a:cubicBezTo>
                    <a:pt x="787951" y="44237"/>
                    <a:pt x="781049" y="35578"/>
                    <a:pt x="782775" y="25187"/>
                  </a:cubicBezTo>
                  <a:cubicBezTo>
                    <a:pt x="784500" y="14796"/>
                    <a:pt x="794853" y="9601"/>
                    <a:pt x="805206" y="11333"/>
                  </a:cubicBezTo>
                  <a:close/>
                  <a:moveTo>
                    <a:pt x="642792" y="3396"/>
                  </a:moveTo>
                  <a:cubicBezTo>
                    <a:pt x="653183" y="1664"/>
                    <a:pt x="661842" y="8591"/>
                    <a:pt x="663574" y="18982"/>
                  </a:cubicBezTo>
                  <a:cubicBezTo>
                    <a:pt x="663574" y="29373"/>
                    <a:pt x="656647" y="38032"/>
                    <a:pt x="647988" y="38032"/>
                  </a:cubicBezTo>
                  <a:cubicBezTo>
                    <a:pt x="637597" y="39764"/>
                    <a:pt x="628938" y="32836"/>
                    <a:pt x="627206" y="22446"/>
                  </a:cubicBezTo>
                  <a:cubicBezTo>
                    <a:pt x="625474" y="13786"/>
                    <a:pt x="632401" y="5127"/>
                    <a:pt x="642792" y="3396"/>
                  </a:cubicBezTo>
                  <a:close/>
                  <a:moveTo>
                    <a:pt x="723974" y="221"/>
                  </a:moveTo>
                  <a:cubicBezTo>
                    <a:pt x="734406" y="221"/>
                    <a:pt x="741361" y="8880"/>
                    <a:pt x="739622" y="19271"/>
                  </a:cubicBezTo>
                  <a:cubicBezTo>
                    <a:pt x="739622" y="29661"/>
                    <a:pt x="730929" y="36589"/>
                    <a:pt x="722236" y="34857"/>
                  </a:cubicBezTo>
                  <a:cubicBezTo>
                    <a:pt x="711804" y="34857"/>
                    <a:pt x="704849" y="27930"/>
                    <a:pt x="704849" y="17539"/>
                  </a:cubicBezTo>
                  <a:cubicBezTo>
                    <a:pt x="704849" y="7148"/>
                    <a:pt x="713542" y="-1511"/>
                    <a:pt x="723974" y="22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9" name="淘宝网Chenying0907出品 78"/>
            <p:cNvSpPr/>
            <p:nvPr/>
          </p:nvSpPr>
          <p:spPr bwMode="auto">
            <a:xfrm>
              <a:off x="3497262" y="5186390"/>
              <a:ext cx="1476420" cy="1628748"/>
            </a:xfrm>
            <a:custGeom>
              <a:avLst/>
              <a:gdLst>
                <a:gd name="connsiteX0" fmla="*/ 80887 w 1476420"/>
                <a:gd name="connsiteY0" fmla="*/ 1592235 h 1628748"/>
                <a:gd name="connsiteX1" fmla="*/ 100012 w 1476420"/>
                <a:gd name="connsiteY1" fmla="*/ 1609622 h 1628748"/>
                <a:gd name="connsiteX2" fmla="*/ 82625 w 1476420"/>
                <a:gd name="connsiteY2" fmla="*/ 1628748 h 1628748"/>
                <a:gd name="connsiteX3" fmla="*/ 63500 w 1476420"/>
                <a:gd name="connsiteY3" fmla="*/ 1611361 h 1628748"/>
                <a:gd name="connsiteX4" fmla="*/ 80887 w 1476420"/>
                <a:gd name="connsiteY4" fmla="*/ 1592235 h 1628748"/>
                <a:gd name="connsiteX5" fmla="*/ 76055 w 1476420"/>
                <a:gd name="connsiteY5" fmla="*/ 1513005 h 1628748"/>
                <a:gd name="connsiteX6" fmla="*/ 95105 w 1476420"/>
                <a:gd name="connsiteY6" fmla="*/ 1528591 h 1628748"/>
                <a:gd name="connsiteX7" fmla="*/ 77787 w 1476420"/>
                <a:gd name="connsiteY7" fmla="*/ 1549373 h 1628748"/>
                <a:gd name="connsiteX8" fmla="*/ 58737 w 1476420"/>
                <a:gd name="connsiteY8" fmla="*/ 1532055 h 1628748"/>
                <a:gd name="connsiteX9" fmla="*/ 76055 w 1476420"/>
                <a:gd name="connsiteY9" fmla="*/ 1513005 h 1628748"/>
                <a:gd name="connsiteX10" fmla="*/ 67251 w 1476420"/>
                <a:gd name="connsiteY10" fmla="*/ 1433630 h 1628748"/>
                <a:gd name="connsiteX11" fmla="*/ 87095 w 1476420"/>
                <a:gd name="connsiteY11" fmla="*/ 1449216 h 1628748"/>
                <a:gd name="connsiteX12" fmla="*/ 70859 w 1476420"/>
                <a:gd name="connsiteY12" fmla="*/ 1468266 h 1628748"/>
                <a:gd name="connsiteX13" fmla="*/ 51016 w 1476420"/>
                <a:gd name="connsiteY13" fmla="*/ 1452680 h 1628748"/>
                <a:gd name="connsiteX14" fmla="*/ 67251 w 1476420"/>
                <a:gd name="connsiteY14" fmla="*/ 1433630 h 1628748"/>
                <a:gd name="connsiteX15" fmla="*/ 55273 w 1476420"/>
                <a:gd name="connsiteY15" fmla="*/ 1355842 h 1628748"/>
                <a:gd name="connsiteX16" fmla="*/ 76055 w 1476420"/>
                <a:gd name="connsiteY16" fmla="*/ 1369697 h 1628748"/>
                <a:gd name="connsiteX17" fmla="*/ 60469 w 1476420"/>
                <a:gd name="connsiteY17" fmla="*/ 1390478 h 1628748"/>
                <a:gd name="connsiteX18" fmla="*/ 41419 w 1476420"/>
                <a:gd name="connsiteY18" fmla="*/ 1374892 h 1628748"/>
                <a:gd name="connsiteX19" fmla="*/ 55273 w 1476420"/>
                <a:gd name="connsiteY19" fmla="*/ 1355842 h 1628748"/>
                <a:gd name="connsiteX20" fmla="*/ 40986 w 1476420"/>
                <a:gd name="connsiteY20" fmla="*/ 1267014 h 1628748"/>
                <a:gd name="connsiteX21" fmla="*/ 61768 w 1476420"/>
                <a:gd name="connsiteY21" fmla="*/ 1283250 h 1628748"/>
                <a:gd name="connsiteX22" fmla="*/ 47914 w 1476420"/>
                <a:gd name="connsiteY22" fmla="*/ 1304898 h 1628748"/>
                <a:gd name="connsiteX23" fmla="*/ 27132 w 1476420"/>
                <a:gd name="connsiteY23" fmla="*/ 1288662 h 1628748"/>
                <a:gd name="connsiteX24" fmla="*/ 40986 w 1476420"/>
                <a:gd name="connsiteY24" fmla="*/ 1267014 h 1628748"/>
                <a:gd name="connsiteX25" fmla="*/ 28367 w 1476420"/>
                <a:gd name="connsiteY25" fmla="*/ 1189155 h 1628748"/>
                <a:gd name="connsiteX26" fmla="*/ 49073 w 1476420"/>
                <a:gd name="connsiteY26" fmla="*/ 1204741 h 1628748"/>
                <a:gd name="connsiteX27" fmla="*/ 33544 w 1476420"/>
                <a:gd name="connsiteY27" fmla="*/ 1225523 h 1628748"/>
                <a:gd name="connsiteX28" fmla="*/ 12837 w 1476420"/>
                <a:gd name="connsiteY28" fmla="*/ 1209937 h 1628748"/>
                <a:gd name="connsiteX29" fmla="*/ 28367 w 1476420"/>
                <a:gd name="connsiteY29" fmla="*/ 1189155 h 1628748"/>
                <a:gd name="connsiteX30" fmla="*/ 19626 w 1476420"/>
                <a:gd name="connsiteY30" fmla="*/ 1109780 h 1628748"/>
                <a:gd name="connsiteX31" fmla="*/ 39470 w 1476420"/>
                <a:gd name="connsiteY31" fmla="*/ 1125366 h 1628748"/>
                <a:gd name="connsiteX32" fmla="*/ 23234 w 1476420"/>
                <a:gd name="connsiteY32" fmla="*/ 1144416 h 1628748"/>
                <a:gd name="connsiteX33" fmla="*/ 3391 w 1476420"/>
                <a:gd name="connsiteY33" fmla="*/ 1128830 h 1628748"/>
                <a:gd name="connsiteX34" fmla="*/ 19626 w 1476420"/>
                <a:gd name="connsiteY34" fmla="*/ 1109780 h 1628748"/>
                <a:gd name="connsiteX35" fmla="*/ 947662 w 1476420"/>
                <a:gd name="connsiteY35" fmla="*/ 1076298 h 1628748"/>
                <a:gd name="connsiteX36" fmla="*/ 966788 w 1476420"/>
                <a:gd name="connsiteY36" fmla="*/ 1093685 h 1628748"/>
                <a:gd name="connsiteX37" fmla="*/ 949401 w 1476420"/>
                <a:gd name="connsiteY37" fmla="*/ 1112811 h 1628748"/>
                <a:gd name="connsiteX38" fmla="*/ 930275 w 1476420"/>
                <a:gd name="connsiteY38" fmla="*/ 1095424 h 1628748"/>
                <a:gd name="connsiteX39" fmla="*/ 947662 w 1476420"/>
                <a:gd name="connsiteY39" fmla="*/ 1076298 h 1628748"/>
                <a:gd name="connsiteX40" fmla="*/ 871826 w 1476420"/>
                <a:gd name="connsiteY40" fmla="*/ 1073123 h 1628748"/>
                <a:gd name="connsiteX41" fmla="*/ 885680 w 1476420"/>
                <a:gd name="connsiteY41" fmla="*/ 1093905 h 1628748"/>
                <a:gd name="connsiteX42" fmla="*/ 866630 w 1476420"/>
                <a:gd name="connsiteY42" fmla="*/ 1109491 h 1628748"/>
                <a:gd name="connsiteX43" fmla="*/ 851044 w 1476420"/>
                <a:gd name="connsiteY43" fmla="*/ 1088710 h 1628748"/>
                <a:gd name="connsiteX44" fmla="*/ 871826 w 1476420"/>
                <a:gd name="connsiteY44" fmla="*/ 1073123 h 1628748"/>
                <a:gd name="connsiteX45" fmla="*/ 1022626 w 1476420"/>
                <a:gd name="connsiteY45" fmla="*/ 1067187 h 1628748"/>
                <a:gd name="connsiteX46" fmla="*/ 1045956 w 1476420"/>
                <a:gd name="connsiteY46" fmla="*/ 1079749 h 1628748"/>
                <a:gd name="connsiteX47" fmla="*/ 1031599 w 1476420"/>
                <a:gd name="connsiteY47" fmla="*/ 1103079 h 1628748"/>
                <a:gd name="connsiteX48" fmla="*/ 1008270 w 1476420"/>
                <a:gd name="connsiteY48" fmla="*/ 1088722 h 1628748"/>
                <a:gd name="connsiteX49" fmla="*/ 1022626 w 1476420"/>
                <a:gd name="connsiteY49" fmla="*/ 1067187 h 1628748"/>
                <a:gd name="connsiteX50" fmla="*/ 784173 w 1476420"/>
                <a:gd name="connsiteY50" fmla="*/ 1055721 h 1628748"/>
                <a:gd name="connsiteX51" fmla="*/ 797546 w 1476420"/>
                <a:gd name="connsiteY51" fmla="*/ 1055936 h 1628748"/>
                <a:gd name="connsiteX52" fmla="*/ 807899 w 1476420"/>
                <a:gd name="connsiteY52" fmla="*/ 1078369 h 1628748"/>
                <a:gd name="connsiteX53" fmla="*/ 783741 w 1476420"/>
                <a:gd name="connsiteY53" fmla="*/ 1088722 h 1628748"/>
                <a:gd name="connsiteX54" fmla="*/ 773388 w 1476420"/>
                <a:gd name="connsiteY54" fmla="*/ 1064564 h 1628748"/>
                <a:gd name="connsiteX55" fmla="*/ 784173 w 1476420"/>
                <a:gd name="connsiteY55" fmla="*/ 1055721 h 1628748"/>
                <a:gd name="connsiteX56" fmla="*/ 1104969 w 1476420"/>
                <a:gd name="connsiteY56" fmla="*/ 1041638 h 1628748"/>
                <a:gd name="connsiteX57" fmla="*/ 1128298 w 1476420"/>
                <a:gd name="connsiteY57" fmla="*/ 1051957 h 1628748"/>
                <a:gd name="connsiteX58" fmla="*/ 1117531 w 1476420"/>
                <a:gd name="connsiteY58" fmla="*/ 1074314 h 1628748"/>
                <a:gd name="connsiteX59" fmla="*/ 1094201 w 1476420"/>
                <a:gd name="connsiteY59" fmla="*/ 1065715 h 1628748"/>
                <a:gd name="connsiteX60" fmla="*/ 1104969 w 1476420"/>
                <a:gd name="connsiteY60" fmla="*/ 1041638 h 1628748"/>
                <a:gd name="connsiteX61" fmla="*/ 19957 w 1476420"/>
                <a:gd name="connsiteY61" fmla="*/ 1028673 h 1628748"/>
                <a:gd name="connsiteX62" fmla="*/ 38100 w 1476420"/>
                <a:gd name="connsiteY62" fmla="*/ 1048630 h 1628748"/>
                <a:gd name="connsiteX63" fmla="*/ 18143 w 1476420"/>
                <a:gd name="connsiteY63" fmla="*/ 1066773 h 1628748"/>
                <a:gd name="connsiteX64" fmla="*/ 0 w 1476420"/>
                <a:gd name="connsiteY64" fmla="*/ 1046816 h 1628748"/>
                <a:gd name="connsiteX65" fmla="*/ 19957 w 1476420"/>
                <a:gd name="connsiteY65" fmla="*/ 1028673 h 1628748"/>
                <a:gd name="connsiteX66" fmla="*/ 711126 w 1476420"/>
                <a:gd name="connsiteY66" fmla="*/ 1012091 h 1628748"/>
                <a:gd name="connsiteX67" fmla="*/ 724297 w 1476420"/>
                <a:gd name="connsiteY67" fmla="*/ 1015007 h 1628748"/>
                <a:gd name="connsiteX68" fmla="*/ 727869 w 1476420"/>
                <a:gd name="connsiteY68" fmla="*/ 1040131 h 1628748"/>
                <a:gd name="connsiteX69" fmla="*/ 702866 w 1476420"/>
                <a:gd name="connsiteY69" fmla="*/ 1045515 h 1628748"/>
                <a:gd name="connsiteX70" fmla="*/ 699294 w 1476420"/>
                <a:gd name="connsiteY70" fmla="*/ 1018596 h 1628748"/>
                <a:gd name="connsiteX71" fmla="*/ 711126 w 1476420"/>
                <a:gd name="connsiteY71" fmla="*/ 1012091 h 1628748"/>
                <a:gd name="connsiteX72" fmla="*/ 1186805 w 1476420"/>
                <a:gd name="connsiteY72" fmla="*/ 1005853 h 1628748"/>
                <a:gd name="connsiteX73" fmla="*/ 1197967 w 1476420"/>
                <a:gd name="connsiteY73" fmla="*/ 1013592 h 1628748"/>
                <a:gd name="connsiteX74" fmla="*/ 1192609 w 1476420"/>
                <a:gd name="connsiteY74" fmla="*/ 1037669 h 1628748"/>
                <a:gd name="connsiteX75" fmla="*/ 1165820 w 1476420"/>
                <a:gd name="connsiteY75" fmla="*/ 1032510 h 1628748"/>
                <a:gd name="connsiteX76" fmla="*/ 1172964 w 1476420"/>
                <a:gd name="connsiteY76" fmla="*/ 1008433 h 1628748"/>
                <a:gd name="connsiteX77" fmla="*/ 1186805 w 1476420"/>
                <a:gd name="connsiteY77" fmla="*/ 1005853 h 1628748"/>
                <a:gd name="connsiteX78" fmla="*/ 1250355 w 1476420"/>
                <a:gd name="connsiteY78" fmla="*/ 959914 h 1628748"/>
                <a:gd name="connsiteX79" fmla="*/ 1262856 w 1476420"/>
                <a:gd name="connsiteY79" fmla="*/ 966165 h 1628748"/>
                <a:gd name="connsiteX80" fmla="*/ 1259284 w 1476420"/>
                <a:gd name="connsiteY80" fmla="*/ 992954 h 1628748"/>
                <a:gd name="connsiteX81" fmla="*/ 1234281 w 1476420"/>
                <a:gd name="connsiteY81" fmla="*/ 989382 h 1628748"/>
                <a:gd name="connsiteX82" fmla="*/ 1237853 w 1476420"/>
                <a:gd name="connsiteY82" fmla="*/ 964379 h 1628748"/>
                <a:gd name="connsiteX83" fmla="*/ 1250355 w 1476420"/>
                <a:gd name="connsiteY83" fmla="*/ 959914 h 1628748"/>
                <a:gd name="connsiteX84" fmla="*/ 656569 w 1476420"/>
                <a:gd name="connsiteY84" fmla="*/ 958021 h 1628748"/>
                <a:gd name="connsiteX85" fmla="*/ 669511 w 1476420"/>
                <a:gd name="connsiteY85" fmla="*/ 964276 h 1628748"/>
                <a:gd name="connsiteX86" fmla="*/ 666060 w 1476420"/>
                <a:gd name="connsiteY86" fmla="*/ 988434 h 1628748"/>
                <a:gd name="connsiteX87" fmla="*/ 641902 w 1476420"/>
                <a:gd name="connsiteY87" fmla="*/ 986708 h 1628748"/>
                <a:gd name="connsiteX88" fmla="*/ 643628 w 1476420"/>
                <a:gd name="connsiteY88" fmla="*/ 960825 h 1628748"/>
                <a:gd name="connsiteX89" fmla="*/ 656569 w 1476420"/>
                <a:gd name="connsiteY89" fmla="*/ 958021 h 1628748"/>
                <a:gd name="connsiteX90" fmla="*/ 32039 w 1476420"/>
                <a:gd name="connsiteY90" fmla="*/ 941499 h 1628748"/>
                <a:gd name="connsiteX91" fmla="*/ 45893 w 1476420"/>
                <a:gd name="connsiteY91" fmla="*/ 963931 h 1628748"/>
                <a:gd name="connsiteX92" fmla="*/ 25111 w 1476420"/>
                <a:gd name="connsiteY92" fmla="*/ 977736 h 1628748"/>
                <a:gd name="connsiteX93" fmla="*/ 11257 w 1476420"/>
                <a:gd name="connsiteY93" fmla="*/ 957029 h 1628748"/>
                <a:gd name="connsiteX94" fmla="*/ 32039 w 1476420"/>
                <a:gd name="connsiteY94" fmla="*/ 941499 h 1628748"/>
                <a:gd name="connsiteX95" fmla="*/ 1307306 w 1476420"/>
                <a:gd name="connsiteY95" fmla="*/ 906574 h 1628748"/>
                <a:gd name="connsiteX96" fmla="*/ 1320248 w 1476420"/>
                <a:gd name="connsiteY96" fmla="*/ 911751 h 1628748"/>
                <a:gd name="connsiteX97" fmla="*/ 1320248 w 1476420"/>
                <a:gd name="connsiteY97" fmla="*/ 935908 h 1628748"/>
                <a:gd name="connsiteX98" fmla="*/ 1294365 w 1476420"/>
                <a:gd name="connsiteY98" fmla="*/ 937634 h 1628748"/>
                <a:gd name="connsiteX99" fmla="*/ 1294365 w 1476420"/>
                <a:gd name="connsiteY99" fmla="*/ 911751 h 1628748"/>
                <a:gd name="connsiteX100" fmla="*/ 1307306 w 1476420"/>
                <a:gd name="connsiteY100" fmla="*/ 906574 h 1628748"/>
                <a:gd name="connsiteX101" fmla="*/ 615432 w 1476420"/>
                <a:gd name="connsiteY101" fmla="*/ 892545 h 1628748"/>
                <a:gd name="connsiteX102" fmla="*/ 626648 w 1476420"/>
                <a:gd name="connsiteY102" fmla="*/ 901475 h 1628748"/>
                <a:gd name="connsiteX103" fmla="*/ 619469 w 1476420"/>
                <a:gd name="connsiteY103" fmla="*/ 926478 h 1628748"/>
                <a:gd name="connsiteX104" fmla="*/ 594346 w 1476420"/>
                <a:gd name="connsiteY104" fmla="*/ 919335 h 1628748"/>
                <a:gd name="connsiteX105" fmla="*/ 601524 w 1476420"/>
                <a:gd name="connsiteY105" fmla="*/ 894331 h 1628748"/>
                <a:gd name="connsiteX106" fmla="*/ 615432 w 1476420"/>
                <a:gd name="connsiteY106" fmla="*/ 892545 h 1628748"/>
                <a:gd name="connsiteX107" fmla="*/ 54458 w 1476420"/>
                <a:gd name="connsiteY107" fmla="*/ 865574 h 1628748"/>
                <a:gd name="connsiteX108" fmla="*/ 64811 w 1476420"/>
                <a:gd name="connsiteY108" fmla="*/ 888904 h 1628748"/>
                <a:gd name="connsiteX109" fmla="*/ 44105 w 1476420"/>
                <a:gd name="connsiteY109" fmla="*/ 901466 h 1628748"/>
                <a:gd name="connsiteX110" fmla="*/ 32026 w 1476420"/>
                <a:gd name="connsiteY110" fmla="*/ 876342 h 1628748"/>
                <a:gd name="connsiteX111" fmla="*/ 54458 w 1476420"/>
                <a:gd name="connsiteY111" fmla="*/ 865574 h 1628748"/>
                <a:gd name="connsiteX112" fmla="*/ 1360298 w 1476420"/>
                <a:gd name="connsiteY112" fmla="*/ 838958 h 1628748"/>
                <a:gd name="connsiteX113" fmla="*/ 1373533 w 1476420"/>
                <a:gd name="connsiteY113" fmla="*/ 841762 h 1628748"/>
                <a:gd name="connsiteX114" fmla="*/ 1378917 w 1476420"/>
                <a:gd name="connsiteY114" fmla="*/ 865920 h 1628748"/>
                <a:gd name="connsiteX115" fmla="*/ 1351998 w 1476420"/>
                <a:gd name="connsiteY115" fmla="*/ 871097 h 1628748"/>
                <a:gd name="connsiteX116" fmla="*/ 1348409 w 1476420"/>
                <a:gd name="connsiteY116" fmla="*/ 845213 h 1628748"/>
                <a:gd name="connsiteX117" fmla="*/ 1360298 w 1476420"/>
                <a:gd name="connsiteY117" fmla="*/ 838958 h 1628748"/>
                <a:gd name="connsiteX118" fmla="*/ 571568 w 1476420"/>
                <a:gd name="connsiteY118" fmla="*/ 819261 h 1628748"/>
                <a:gd name="connsiteX119" fmla="*/ 594898 w 1476420"/>
                <a:gd name="connsiteY119" fmla="*/ 831340 h 1628748"/>
                <a:gd name="connsiteX120" fmla="*/ 584130 w 1476420"/>
                <a:gd name="connsiteY120" fmla="*/ 853772 h 1628748"/>
                <a:gd name="connsiteX121" fmla="*/ 560801 w 1476420"/>
                <a:gd name="connsiteY121" fmla="*/ 843419 h 1628748"/>
                <a:gd name="connsiteX122" fmla="*/ 571568 w 1476420"/>
                <a:gd name="connsiteY122" fmla="*/ 819261 h 1628748"/>
                <a:gd name="connsiteX123" fmla="*/ 72325 w 1476420"/>
                <a:gd name="connsiteY123" fmla="*/ 791838 h 1628748"/>
                <a:gd name="connsiteX124" fmla="*/ 86345 w 1476420"/>
                <a:gd name="connsiteY124" fmla="*/ 792731 h 1628748"/>
                <a:gd name="connsiteX125" fmla="*/ 94973 w 1476420"/>
                <a:gd name="connsiteY125" fmla="*/ 817735 h 1628748"/>
                <a:gd name="connsiteX126" fmla="*/ 70816 w 1476420"/>
                <a:gd name="connsiteY126" fmla="*/ 826664 h 1628748"/>
                <a:gd name="connsiteX127" fmla="*/ 62188 w 1476420"/>
                <a:gd name="connsiteY127" fmla="*/ 801661 h 1628748"/>
                <a:gd name="connsiteX128" fmla="*/ 72325 w 1476420"/>
                <a:gd name="connsiteY128" fmla="*/ 791838 h 1628748"/>
                <a:gd name="connsiteX129" fmla="*/ 1398536 w 1476420"/>
                <a:gd name="connsiteY129" fmla="*/ 770175 h 1628748"/>
                <a:gd name="connsiteX130" fmla="*/ 1411909 w 1476420"/>
                <a:gd name="connsiteY130" fmla="*/ 771895 h 1628748"/>
                <a:gd name="connsiteX131" fmla="*/ 1420537 w 1476420"/>
                <a:gd name="connsiteY131" fmla="*/ 795972 h 1628748"/>
                <a:gd name="connsiteX132" fmla="*/ 1396379 w 1476420"/>
                <a:gd name="connsiteY132" fmla="*/ 802851 h 1628748"/>
                <a:gd name="connsiteX133" fmla="*/ 1387751 w 1476420"/>
                <a:gd name="connsiteY133" fmla="*/ 778774 h 1628748"/>
                <a:gd name="connsiteX134" fmla="*/ 1398536 w 1476420"/>
                <a:gd name="connsiteY134" fmla="*/ 770175 h 1628748"/>
                <a:gd name="connsiteX135" fmla="*/ 898072 w 1476420"/>
                <a:gd name="connsiteY135" fmla="*/ 742923 h 1628748"/>
                <a:gd name="connsiteX136" fmla="*/ 912586 w 1476420"/>
                <a:gd name="connsiteY136" fmla="*/ 761066 h 1628748"/>
                <a:gd name="connsiteX137" fmla="*/ 894443 w 1476420"/>
                <a:gd name="connsiteY137" fmla="*/ 781023 h 1628748"/>
                <a:gd name="connsiteX138" fmla="*/ 879929 w 1476420"/>
                <a:gd name="connsiteY138" fmla="*/ 759252 h 1628748"/>
                <a:gd name="connsiteX139" fmla="*/ 898072 w 1476420"/>
                <a:gd name="connsiteY139" fmla="*/ 742923 h 1628748"/>
                <a:gd name="connsiteX140" fmla="*/ 557893 w 1476420"/>
                <a:gd name="connsiteY140" fmla="*/ 738160 h 1628748"/>
                <a:gd name="connsiteX141" fmla="*/ 577850 w 1476420"/>
                <a:gd name="connsiteY141" fmla="*/ 752197 h 1628748"/>
                <a:gd name="connsiteX142" fmla="*/ 559707 w 1476420"/>
                <a:gd name="connsiteY142" fmla="*/ 769744 h 1628748"/>
                <a:gd name="connsiteX143" fmla="*/ 539750 w 1476420"/>
                <a:gd name="connsiteY143" fmla="*/ 755707 h 1628748"/>
                <a:gd name="connsiteX144" fmla="*/ 557893 w 1476420"/>
                <a:gd name="connsiteY144" fmla="*/ 738160 h 1628748"/>
                <a:gd name="connsiteX145" fmla="*/ 109570 w 1476420"/>
                <a:gd name="connsiteY145" fmla="*/ 720112 h 1628748"/>
                <a:gd name="connsiteX146" fmla="*/ 122898 w 1476420"/>
                <a:gd name="connsiteY146" fmla="*/ 720974 h 1628748"/>
                <a:gd name="connsiteX147" fmla="*/ 129777 w 1476420"/>
                <a:gd name="connsiteY147" fmla="*/ 745132 h 1628748"/>
                <a:gd name="connsiteX148" fmla="*/ 105700 w 1476420"/>
                <a:gd name="connsiteY148" fmla="*/ 753760 h 1628748"/>
                <a:gd name="connsiteX149" fmla="*/ 98821 w 1476420"/>
                <a:gd name="connsiteY149" fmla="*/ 729602 h 1628748"/>
                <a:gd name="connsiteX150" fmla="*/ 109570 w 1476420"/>
                <a:gd name="connsiteY150" fmla="*/ 720112 h 1628748"/>
                <a:gd name="connsiteX151" fmla="*/ 955603 w 1476420"/>
                <a:gd name="connsiteY151" fmla="*/ 718822 h 1628748"/>
                <a:gd name="connsiteX152" fmla="*/ 967509 w 1476420"/>
                <a:gd name="connsiteY152" fmla="*/ 722719 h 1628748"/>
                <a:gd name="connsiteX153" fmla="*/ 970973 w 1476420"/>
                <a:gd name="connsiteY153" fmla="*/ 746964 h 1628748"/>
                <a:gd name="connsiteX154" fmla="*/ 944996 w 1476420"/>
                <a:gd name="connsiteY154" fmla="*/ 745232 h 1628748"/>
                <a:gd name="connsiteX155" fmla="*/ 944996 w 1476420"/>
                <a:gd name="connsiteY155" fmla="*/ 722719 h 1628748"/>
                <a:gd name="connsiteX156" fmla="*/ 955603 w 1476420"/>
                <a:gd name="connsiteY156" fmla="*/ 718822 h 1628748"/>
                <a:gd name="connsiteX157" fmla="*/ 836622 w 1476420"/>
                <a:gd name="connsiteY157" fmla="*/ 714925 h 1628748"/>
                <a:gd name="connsiteX158" fmla="*/ 847272 w 1476420"/>
                <a:gd name="connsiteY158" fmla="*/ 717956 h 1628748"/>
                <a:gd name="connsiteX159" fmla="*/ 847272 w 1476420"/>
                <a:gd name="connsiteY159" fmla="*/ 742201 h 1628748"/>
                <a:gd name="connsiteX160" fmla="*/ 822930 w 1476420"/>
                <a:gd name="connsiteY160" fmla="*/ 743933 h 1628748"/>
                <a:gd name="connsiteX161" fmla="*/ 824669 w 1476420"/>
                <a:gd name="connsiteY161" fmla="*/ 719688 h 1628748"/>
                <a:gd name="connsiteX162" fmla="*/ 836622 w 1476420"/>
                <a:gd name="connsiteY162" fmla="*/ 714925 h 1628748"/>
                <a:gd name="connsiteX163" fmla="*/ 1439665 w 1476420"/>
                <a:gd name="connsiteY163" fmla="*/ 695695 h 1628748"/>
                <a:gd name="connsiteX164" fmla="*/ 1452166 w 1476420"/>
                <a:gd name="connsiteY164" fmla="*/ 718913 h 1628748"/>
                <a:gd name="connsiteX165" fmla="*/ 1427163 w 1476420"/>
                <a:gd name="connsiteY165" fmla="*/ 731414 h 1628748"/>
                <a:gd name="connsiteX166" fmla="*/ 1416447 w 1476420"/>
                <a:gd name="connsiteY166" fmla="*/ 708196 h 1628748"/>
                <a:gd name="connsiteX167" fmla="*/ 1439665 w 1476420"/>
                <a:gd name="connsiteY167" fmla="*/ 695695 h 1628748"/>
                <a:gd name="connsiteX168" fmla="*/ 563707 w 1476420"/>
                <a:gd name="connsiteY168" fmla="*/ 670064 h 1628748"/>
                <a:gd name="connsiteX169" fmla="*/ 579293 w 1476420"/>
                <a:gd name="connsiteY169" fmla="*/ 687611 h 1628748"/>
                <a:gd name="connsiteX170" fmla="*/ 560243 w 1476420"/>
                <a:gd name="connsiteY170" fmla="*/ 701648 h 1628748"/>
                <a:gd name="connsiteX171" fmla="*/ 544657 w 1476420"/>
                <a:gd name="connsiteY171" fmla="*/ 682347 h 1628748"/>
                <a:gd name="connsiteX172" fmla="*/ 563707 w 1476420"/>
                <a:gd name="connsiteY172" fmla="*/ 670064 h 1628748"/>
                <a:gd name="connsiteX173" fmla="*/ 998261 w 1476420"/>
                <a:gd name="connsiteY173" fmla="*/ 660826 h 1628748"/>
                <a:gd name="connsiteX174" fmla="*/ 1010823 w 1476420"/>
                <a:gd name="connsiteY174" fmla="*/ 682598 h 1628748"/>
                <a:gd name="connsiteX175" fmla="*/ 987494 w 1476420"/>
                <a:gd name="connsiteY175" fmla="*/ 691669 h 1628748"/>
                <a:gd name="connsiteX176" fmla="*/ 974932 w 1476420"/>
                <a:gd name="connsiteY176" fmla="*/ 669898 h 1628748"/>
                <a:gd name="connsiteX177" fmla="*/ 998261 w 1476420"/>
                <a:gd name="connsiteY177" fmla="*/ 660826 h 1628748"/>
                <a:gd name="connsiteX178" fmla="*/ 154607 w 1476420"/>
                <a:gd name="connsiteY178" fmla="*/ 643307 h 1628748"/>
                <a:gd name="connsiteX179" fmla="*/ 168671 w 1476420"/>
                <a:gd name="connsiteY179" fmla="*/ 645093 h 1628748"/>
                <a:gd name="connsiteX180" fmla="*/ 174029 w 1476420"/>
                <a:gd name="connsiteY180" fmla="*/ 671882 h 1628748"/>
                <a:gd name="connsiteX181" fmla="*/ 149026 w 1476420"/>
                <a:gd name="connsiteY181" fmla="*/ 677240 h 1628748"/>
                <a:gd name="connsiteX182" fmla="*/ 141883 w 1476420"/>
                <a:gd name="connsiteY182" fmla="*/ 652236 h 1628748"/>
                <a:gd name="connsiteX183" fmla="*/ 154607 w 1476420"/>
                <a:gd name="connsiteY183" fmla="*/ 643307 h 1628748"/>
                <a:gd name="connsiteX184" fmla="*/ 1455377 w 1476420"/>
                <a:gd name="connsiteY184" fmla="*/ 617648 h 1628748"/>
                <a:gd name="connsiteX185" fmla="*/ 1469809 w 1476420"/>
                <a:gd name="connsiteY185" fmla="*/ 638355 h 1628748"/>
                <a:gd name="connsiteX186" fmla="*/ 1448161 w 1476420"/>
                <a:gd name="connsiteY186" fmla="*/ 653885 h 1628748"/>
                <a:gd name="connsiteX187" fmla="*/ 1433729 w 1476420"/>
                <a:gd name="connsiteY187" fmla="*/ 633178 h 1628748"/>
                <a:gd name="connsiteX188" fmla="*/ 1455377 w 1476420"/>
                <a:gd name="connsiteY188" fmla="*/ 617648 h 1628748"/>
                <a:gd name="connsiteX189" fmla="*/ 580749 w 1476420"/>
                <a:gd name="connsiteY189" fmla="*/ 601937 h 1628748"/>
                <a:gd name="connsiteX190" fmla="*/ 593311 w 1476420"/>
                <a:gd name="connsiteY190" fmla="*/ 622802 h 1628748"/>
                <a:gd name="connsiteX191" fmla="*/ 571776 w 1476420"/>
                <a:gd name="connsiteY191" fmla="*/ 633234 h 1628748"/>
                <a:gd name="connsiteX192" fmla="*/ 559214 w 1476420"/>
                <a:gd name="connsiteY192" fmla="*/ 612369 h 1628748"/>
                <a:gd name="connsiteX193" fmla="*/ 580749 w 1476420"/>
                <a:gd name="connsiteY193" fmla="*/ 601937 h 1628748"/>
                <a:gd name="connsiteX194" fmla="*/ 1003224 w 1476420"/>
                <a:gd name="connsiteY194" fmla="*/ 584173 h 1628748"/>
                <a:gd name="connsiteX195" fmla="*/ 1022350 w 1476420"/>
                <a:gd name="connsiteY195" fmla="*/ 599964 h 1628748"/>
                <a:gd name="connsiteX196" fmla="*/ 1003224 w 1476420"/>
                <a:gd name="connsiteY196" fmla="*/ 615756 h 1628748"/>
                <a:gd name="connsiteX197" fmla="*/ 985837 w 1476420"/>
                <a:gd name="connsiteY197" fmla="*/ 601719 h 1628748"/>
                <a:gd name="connsiteX198" fmla="*/ 1003224 w 1476420"/>
                <a:gd name="connsiteY198" fmla="*/ 584173 h 1628748"/>
                <a:gd name="connsiteX199" fmla="*/ 199057 w 1476420"/>
                <a:gd name="connsiteY199" fmla="*/ 575739 h 1628748"/>
                <a:gd name="connsiteX200" fmla="*/ 213121 w 1476420"/>
                <a:gd name="connsiteY200" fmla="*/ 578418 h 1628748"/>
                <a:gd name="connsiteX201" fmla="*/ 218479 w 1476420"/>
                <a:gd name="connsiteY201" fmla="*/ 605207 h 1628748"/>
                <a:gd name="connsiteX202" fmla="*/ 191690 w 1476420"/>
                <a:gd name="connsiteY202" fmla="*/ 610565 h 1628748"/>
                <a:gd name="connsiteX203" fmla="*/ 186333 w 1476420"/>
                <a:gd name="connsiteY203" fmla="*/ 583776 h 1628748"/>
                <a:gd name="connsiteX204" fmla="*/ 199057 w 1476420"/>
                <a:gd name="connsiteY204" fmla="*/ 575739 h 1628748"/>
                <a:gd name="connsiteX205" fmla="*/ 595428 w 1476420"/>
                <a:gd name="connsiteY205" fmla="*/ 536836 h 1628748"/>
                <a:gd name="connsiteX206" fmla="*/ 608542 w 1476420"/>
                <a:gd name="connsiteY206" fmla="*/ 538568 h 1628748"/>
                <a:gd name="connsiteX207" fmla="*/ 617140 w 1476420"/>
                <a:gd name="connsiteY207" fmla="*/ 561082 h 1628748"/>
                <a:gd name="connsiteX208" fmla="*/ 594783 w 1476420"/>
                <a:gd name="connsiteY208" fmla="*/ 566277 h 1628748"/>
                <a:gd name="connsiteX209" fmla="*/ 586184 w 1476420"/>
                <a:gd name="connsiteY209" fmla="*/ 545495 h 1628748"/>
                <a:gd name="connsiteX210" fmla="*/ 595428 w 1476420"/>
                <a:gd name="connsiteY210" fmla="*/ 536836 h 1628748"/>
                <a:gd name="connsiteX211" fmla="*/ 1457180 w 1476420"/>
                <a:gd name="connsiteY211" fmla="*/ 530198 h 1628748"/>
                <a:gd name="connsiteX212" fmla="*/ 1476230 w 1476420"/>
                <a:gd name="connsiteY212" fmla="*/ 547585 h 1628748"/>
                <a:gd name="connsiteX213" fmla="*/ 1458912 w 1476420"/>
                <a:gd name="connsiteY213" fmla="*/ 566711 h 1628748"/>
                <a:gd name="connsiteX214" fmla="*/ 1439862 w 1476420"/>
                <a:gd name="connsiteY214" fmla="*/ 549324 h 1628748"/>
                <a:gd name="connsiteX215" fmla="*/ 1457180 w 1476420"/>
                <a:gd name="connsiteY215" fmla="*/ 530198 h 1628748"/>
                <a:gd name="connsiteX216" fmla="*/ 996924 w 1476420"/>
                <a:gd name="connsiteY216" fmla="*/ 517583 h 1628748"/>
                <a:gd name="connsiteX217" fmla="*/ 1006199 w 1476420"/>
                <a:gd name="connsiteY217" fmla="*/ 526494 h 1628748"/>
                <a:gd name="connsiteX218" fmla="*/ 994120 w 1476420"/>
                <a:gd name="connsiteY218" fmla="*/ 547358 h 1628748"/>
                <a:gd name="connsiteX219" fmla="*/ 973413 w 1476420"/>
                <a:gd name="connsiteY219" fmla="*/ 538665 h 1628748"/>
                <a:gd name="connsiteX220" fmla="*/ 983767 w 1476420"/>
                <a:gd name="connsiteY220" fmla="*/ 517800 h 1628748"/>
                <a:gd name="connsiteX221" fmla="*/ 996924 w 1476420"/>
                <a:gd name="connsiteY221" fmla="*/ 517583 h 1628748"/>
                <a:gd name="connsiteX222" fmla="*/ 247733 w 1476420"/>
                <a:gd name="connsiteY222" fmla="*/ 512873 h 1628748"/>
                <a:gd name="connsiteX223" fmla="*/ 261276 w 1476420"/>
                <a:gd name="connsiteY223" fmla="*/ 516324 h 1628748"/>
                <a:gd name="connsiteX224" fmla="*/ 262996 w 1476420"/>
                <a:gd name="connsiteY224" fmla="*/ 542208 h 1628748"/>
                <a:gd name="connsiteX225" fmla="*/ 238919 w 1476420"/>
                <a:gd name="connsiteY225" fmla="*/ 545659 h 1628748"/>
                <a:gd name="connsiteX226" fmla="*/ 235479 w 1476420"/>
                <a:gd name="connsiteY226" fmla="*/ 519776 h 1628748"/>
                <a:gd name="connsiteX227" fmla="*/ 247733 w 1476420"/>
                <a:gd name="connsiteY227" fmla="*/ 512873 h 1628748"/>
                <a:gd name="connsiteX228" fmla="*/ 641250 w 1476420"/>
                <a:gd name="connsiteY228" fmla="*/ 471612 h 1628748"/>
                <a:gd name="connsiteX229" fmla="*/ 654555 w 1476420"/>
                <a:gd name="connsiteY229" fmla="*/ 476828 h 1628748"/>
                <a:gd name="connsiteX230" fmla="*/ 658163 w 1476420"/>
                <a:gd name="connsiteY230" fmla="*/ 501170 h 1628748"/>
                <a:gd name="connsiteX231" fmla="*/ 632907 w 1476420"/>
                <a:gd name="connsiteY231" fmla="*/ 501170 h 1628748"/>
                <a:gd name="connsiteX232" fmla="*/ 629299 w 1476420"/>
                <a:gd name="connsiteY232" fmla="*/ 476828 h 1628748"/>
                <a:gd name="connsiteX233" fmla="*/ 641250 w 1476420"/>
                <a:gd name="connsiteY233" fmla="*/ 471612 h 1628748"/>
                <a:gd name="connsiteX234" fmla="*/ 954737 w 1476420"/>
                <a:gd name="connsiteY234" fmla="*/ 456027 h 1628748"/>
                <a:gd name="connsiteX235" fmla="*/ 966210 w 1476420"/>
                <a:gd name="connsiteY235" fmla="*/ 461214 h 1628748"/>
                <a:gd name="connsiteX236" fmla="*/ 964478 w 1476420"/>
                <a:gd name="connsiteY236" fmla="*/ 486470 h 1628748"/>
                <a:gd name="connsiteX237" fmla="*/ 940233 w 1476420"/>
                <a:gd name="connsiteY237" fmla="*/ 486470 h 1628748"/>
                <a:gd name="connsiteX238" fmla="*/ 941965 w 1476420"/>
                <a:gd name="connsiteY238" fmla="*/ 463018 h 1628748"/>
                <a:gd name="connsiteX239" fmla="*/ 954737 w 1476420"/>
                <a:gd name="connsiteY239" fmla="*/ 456027 h 1628748"/>
                <a:gd name="connsiteX240" fmla="*/ 299968 w 1476420"/>
                <a:gd name="connsiteY240" fmla="*/ 451176 h 1628748"/>
                <a:gd name="connsiteX241" fmla="*/ 312046 w 1476420"/>
                <a:gd name="connsiteY241" fmla="*/ 456137 h 1628748"/>
                <a:gd name="connsiteX242" fmla="*/ 313772 w 1476420"/>
                <a:gd name="connsiteY242" fmla="*/ 480295 h 1628748"/>
                <a:gd name="connsiteX243" fmla="*/ 289614 w 1476420"/>
                <a:gd name="connsiteY243" fmla="*/ 482020 h 1628748"/>
                <a:gd name="connsiteX244" fmla="*/ 287889 w 1476420"/>
                <a:gd name="connsiteY244" fmla="*/ 457863 h 1628748"/>
                <a:gd name="connsiteX245" fmla="*/ 299968 w 1476420"/>
                <a:gd name="connsiteY245" fmla="*/ 451176 h 1628748"/>
                <a:gd name="connsiteX246" fmla="*/ 1449965 w 1476420"/>
                <a:gd name="connsiteY246" fmla="*/ 450967 h 1628748"/>
                <a:gd name="connsiteX247" fmla="*/ 1471613 w 1476420"/>
                <a:gd name="connsiteY247" fmla="*/ 466553 h 1628748"/>
                <a:gd name="connsiteX248" fmla="*/ 1455377 w 1476420"/>
                <a:gd name="connsiteY248" fmla="*/ 485603 h 1628748"/>
                <a:gd name="connsiteX249" fmla="*/ 1433729 w 1476420"/>
                <a:gd name="connsiteY249" fmla="*/ 470017 h 1628748"/>
                <a:gd name="connsiteX250" fmla="*/ 1449965 w 1476420"/>
                <a:gd name="connsiteY250" fmla="*/ 450967 h 1628748"/>
                <a:gd name="connsiteX251" fmla="*/ 697592 w 1476420"/>
                <a:gd name="connsiteY251" fmla="*/ 424954 h 1628748"/>
                <a:gd name="connsiteX252" fmla="*/ 707344 w 1476420"/>
                <a:gd name="connsiteY252" fmla="*/ 433072 h 1628748"/>
                <a:gd name="connsiteX253" fmla="*/ 705530 w 1476420"/>
                <a:gd name="connsiteY253" fmla="*/ 458328 h 1628748"/>
                <a:gd name="connsiteX254" fmla="*/ 680130 w 1476420"/>
                <a:gd name="connsiteY254" fmla="*/ 451112 h 1628748"/>
                <a:gd name="connsiteX255" fmla="*/ 683758 w 1476420"/>
                <a:gd name="connsiteY255" fmla="*/ 427660 h 1628748"/>
                <a:gd name="connsiteX256" fmla="*/ 697592 w 1476420"/>
                <a:gd name="connsiteY256" fmla="*/ 424954 h 1628748"/>
                <a:gd name="connsiteX257" fmla="*/ 895133 w 1476420"/>
                <a:gd name="connsiteY257" fmla="*/ 415970 h 1628748"/>
                <a:gd name="connsiteX258" fmla="*/ 907040 w 1476420"/>
                <a:gd name="connsiteY258" fmla="*/ 416186 h 1628748"/>
                <a:gd name="connsiteX259" fmla="*/ 912235 w 1476420"/>
                <a:gd name="connsiteY259" fmla="*/ 440432 h 1628748"/>
                <a:gd name="connsiteX260" fmla="*/ 891453 w 1476420"/>
                <a:gd name="connsiteY260" fmla="*/ 447359 h 1628748"/>
                <a:gd name="connsiteX261" fmla="*/ 884526 w 1476420"/>
                <a:gd name="connsiteY261" fmla="*/ 424845 h 1628748"/>
                <a:gd name="connsiteX262" fmla="*/ 895133 w 1476420"/>
                <a:gd name="connsiteY262" fmla="*/ 415970 h 1628748"/>
                <a:gd name="connsiteX263" fmla="*/ 752157 w 1476420"/>
                <a:gd name="connsiteY263" fmla="*/ 396992 h 1628748"/>
                <a:gd name="connsiteX264" fmla="*/ 773112 w 1476420"/>
                <a:gd name="connsiteY264" fmla="*/ 410846 h 1628748"/>
                <a:gd name="connsiteX265" fmla="*/ 760888 w 1476420"/>
                <a:gd name="connsiteY265" fmla="*/ 431628 h 1628748"/>
                <a:gd name="connsiteX266" fmla="*/ 741679 w 1476420"/>
                <a:gd name="connsiteY266" fmla="*/ 417773 h 1628748"/>
                <a:gd name="connsiteX267" fmla="*/ 752157 w 1476420"/>
                <a:gd name="connsiteY267" fmla="*/ 396992 h 1628748"/>
                <a:gd name="connsiteX268" fmla="*/ 827172 w 1476420"/>
                <a:gd name="connsiteY268" fmla="*/ 393817 h 1628748"/>
                <a:gd name="connsiteX269" fmla="*/ 841209 w 1476420"/>
                <a:gd name="connsiteY269" fmla="*/ 412867 h 1628748"/>
                <a:gd name="connsiteX270" fmla="*/ 823662 w 1476420"/>
                <a:gd name="connsiteY270" fmla="*/ 428453 h 1628748"/>
                <a:gd name="connsiteX271" fmla="*/ 809625 w 1476420"/>
                <a:gd name="connsiteY271" fmla="*/ 409403 h 1628748"/>
                <a:gd name="connsiteX272" fmla="*/ 827172 w 1476420"/>
                <a:gd name="connsiteY272" fmla="*/ 393817 h 1628748"/>
                <a:gd name="connsiteX273" fmla="*/ 361155 w 1476420"/>
                <a:gd name="connsiteY273" fmla="*/ 385942 h 1628748"/>
                <a:gd name="connsiteX274" fmla="*/ 374097 w 1476420"/>
                <a:gd name="connsiteY274" fmla="*/ 391326 h 1628748"/>
                <a:gd name="connsiteX275" fmla="*/ 374097 w 1476420"/>
                <a:gd name="connsiteY275" fmla="*/ 418244 h 1628748"/>
                <a:gd name="connsiteX276" fmla="*/ 348214 w 1476420"/>
                <a:gd name="connsiteY276" fmla="*/ 418244 h 1628748"/>
                <a:gd name="connsiteX277" fmla="*/ 348214 w 1476420"/>
                <a:gd name="connsiteY277" fmla="*/ 391326 h 1628748"/>
                <a:gd name="connsiteX278" fmla="*/ 361155 w 1476420"/>
                <a:gd name="connsiteY278" fmla="*/ 385942 h 1628748"/>
                <a:gd name="connsiteX279" fmla="*/ 1430613 w 1476420"/>
                <a:gd name="connsiteY279" fmla="*/ 371654 h 1628748"/>
                <a:gd name="connsiteX280" fmla="*/ 1453943 w 1476420"/>
                <a:gd name="connsiteY280" fmla="*/ 386011 h 1628748"/>
                <a:gd name="connsiteX281" fmla="*/ 1439586 w 1476420"/>
                <a:gd name="connsiteY281" fmla="*/ 409340 h 1628748"/>
                <a:gd name="connsiteX282" fmla="*/ 1418051 w 1476420"/>
                <a:gd name="connsiteY282" fmla="*/ 394984 h 1628748"/>
                <a:gd name="connsiteX283" fmla="*/ 1430613 w 1476420"/>
                <a:gd name="connsiteY283" fmla="*/ 371654 h 1628748"/>
                <a:gd name="connsiteX284" fmla="*/ 418305 w 1476420"/>
                <a:gd name="connsiteY284" fmla="*/ 330526 h 1628748"/>
                <a:gd name="connsiteX285" fmla="*/ 431247 w 1476420"/>
                <a:gd name="connsiteY285" fmla="*/ 337213 h 1628748"/>
                <a:gd name="connsiteX286" fmla="*/ 429521 w 1476420"/>
                <a:gd name="connsiteY286" fmla="*/ 361370 h 1628748"/>
                <a:gd name="connsiteX287" fmla="*/ 405364 w 1476420"/>
                <a:gd name="connsiteY287" fmla="*/ 361370 h 1628748"/>
                <a:gd name="connsiteX288" fmla="*/ 405364 w 1476420"/>
                <a:gd name="connsiteY288" fmla="*/ 335487 h 1628748"/>
                <a:gd name="connsiteX289" fmla="*/ 418305 w 1476420"/>
                <a:gd name="connsiteY289" fmla="*/ 330526 h 1628748"/>
                <a:gd name="connsiteX290" fmla="*/ 1406042 w 1476420"/>
                <a:gd name="connsiteY290" fmla="*/ 297099 h 1628748"/>
                <a:gd name="connsiteX291" fmla="*/ 1428474 w 1476420"/>
                <a:gd name="connsiteY291" fmla="*/ 307418 h 1628748"/>
                <a:gd name="connsiteX292" fmla="*/ 1418121 w 1476420"/>
                <a:gd name="connsiteY292" fmla="*/ 331495 h 1628748"/>
                <a:gd name="connsiteX293" fmla="*/ 1395688 w 1476420"/>
                <a:gd name="connsiteY293" fmla="*/ 319457 h 1628748"/>
                <a:gd name="connsiteX294" fmla="*/ 1406042 w 1476420"/>
                <a:gd name="connsiteY294" fmla="*/ 297099 h 1628748"/>
                <a:gd name="connsiteX295" fmla="*/ 478606 w 1476420"/>
                <a:gd name="connsiteY295" fmla="*/ 277708 h 1628748"/>
                <a:gd name="connsiteX296" fmla="*/ 491330 w 1476420"/>
                <a:gd name="connsiteY296" fmla="*/ 283100 h 1628748"/>
                <a:gd name="connsiteX297" fmla="*/ 489544 w 1476420"/>
                <a:gd name="connsiteY297" fmla="*/ 308983 h 1628748"/>
                <a:gd name="connsiteX298" fmla="*/ 462756 w 1476420"/>
                <a:gd name="connsiteY298" fmla="*/ 307258 h 1628748"/>
                <a:gd name="connsiteX299" fmla="*/ 464541 w 1476420"/>
                <a:gd name="connsiteY299" fmla="*/ 281374 h 1628748"/>
                <a:gd name="connsiteX300" fmla="*/ 478606 w 1476420"/>
                <a:gd name="connsiteY300" fmla="*/ 277708 h 1628748"/>
                <a:gd name="connsiteX301" fmla="*/ 541411 w 1476420"/>
                <a:gd name="connsiteY301" fmla="*/ 226605 h 1628748"/>
                <a:gd name="connsiteX302" fmla="*/ 553243 w 1476420"/>
                <a:gd name="connsiteY302" fmla="*/ 234129 h 1628748"/>
                <a:gd name="connsiteX303" fmla="*/ 551457 w 1476420"/>
                <a:gd name="connsiteY303" fmla="*/ 258206 h 1628748"/>
                <a:gd name="connsiteX304" fmla="*/ 524669 w 1476420"/>
                <a:gd name="connsiteY304" fmla="*/ 256486 h 1628748"/>
                <a:gd name="connsiteX305" fmla="*/ 528240 w 1476420"/>
                <a:gd name="connsiteY305" fmla="*/ 230689 h 1628748"/>
                <a:gd name="connsiteX306" fmla="*/ 541411 w 1476420"/>
                <a:gd name="connsiteY306" fmla="*/ 226605 h 1628748"/>
                <a:gd name="connsiteX307" fmla="*/ 1381901 w 1476420"/>
                <a:gd name="connsiteY307" fmla="*/ 216270 h 1628748"/>
                <a:gd name="connsiteX308" fmla="*/ 1393549 w 1476420"/>
                <a:gd name="connsiteY308" fmla="*/ 225199 h 1628748"/>
                <a:gd name="connsiteX309" fmla="*/ 1384921 w 1476420"/>
                <a:gd name="connsiteY309" fmla="*/ 250203 h 1628748"/>
                <a:gd name="connsiteX310" fmla="*/ 1360763 w 1476420"/>
                <a:gd name="connsiteY310" fmla="*/ 243059 h 1628748"/>
                <a:gd name="connsiteX311" fmla="*/ 1367666 w 1476420"/>
                <a:gd name="connsiteY311" fmla="*/ 218056 h 1628748"/>
                <a:gd name="connsiteX312" fmla="*/ 1381901 w 1476420"/>
                <a:gd name="connsiteY312" fmla="*/ 216270 h 1628748"/>
                <a:gd name="connsiteX313" fmla="*/ 612964 w 1476420"/>
                <a:gd name="connsiteY313" fmla="*/ 174862 h 1628748"/>
                <a:gd name="connsiteX314" fmla="*/ 624853 w 1476420"/>
                <a:gd name="connsiteY314" fmla="*/ 181742 h 1628748"/>
                <a:gd name="connsiteX315" fmla="*/ 619469 w 1476420"/>
                <a:gd name="connsiteY315" fmla="*/ 207538 h 1628748"/>
                <a:gd name="connsiteX316" fmla="*/ 594346 w 1476420"/>
                <a:gd name="connsiteY316" fmla="*/ 202379 h 1628748"/>
                <a:gd name="connsiteX317" fmla="*/ 599729 w 1476420"/>
                <a:gd name="connsiteY317" fmla="*/ 178302 h 1628748"/>
                <a:gd name="connsiteX318" fmla="*/ 612964 w 1476420"/>
                <a:gd name="connsiteY318" fmla="*/ 174862 h 1628748"/>
                <a:gd name="connsiteX319" fmla="*/ 1338979 w 1476420"/>
                <a:gd name="connsiteY319" fmla="*/ 147230 h 1628748"/>
                <a:gd name="connsiteX320" fmla="*/ 1350410 w 1476420"/>
                <a:gd name="connsiteY320" fmla="*/ 154754 h 1628748"/>
                <a:gd name="connsiteX321" fmla="*/ 1346959 w 1476420"/>
                <a:gd name="connsiteY321" fmla="*/ 180550 h 1628748"/>
                <a:gd name="connsiteX322" fmla="*/ 1321076 w 1476420"/>
                <a:gd name="connsiteY322" fmla="*/ 175391 h 1628748"/>
                <a:gd name="connsiteX323" fmla="*/ 1326253 w 1476420"/>
                <a:gd name="connsiteY323" fmla="*/ 151314 h 1628748"/>
                <a:gd name="connsiteX324" fmla="*/ 1338979 w 1476420"/>
                <a:gd name="connsiteY324" fmla="*/ 147230 h 1628748"/>
                <a:gd name="connsiteX325" fmla="*/ 680312 w 1476420"/>
                <a:gd name="connsiteY325" fmla="*/ 130412 h 1628748"/>
                <a:gd name="connsiteX326" fmla="*/ 691528 w 1476420"/>
                <a:gd name="connsiteY326" fmla="*/ 139011 h 1628748"/>
                <a:gd name="connsiteX327" fmla="*/ 686144 w 1476420"/>
                <a:gd name="connsiteY327" fmla="*/ 163088 h 1628748"/>
                <a:gd name="connsiteX328" fmla="*/ 661021 w 1476420"/>
                <a:gd name="connsiteY328" fmla="*/ 157929 h 1628748"/>
                <a:gd name="connsiteX329" fmla="*/ 666404 w 1476420"/>
                <a:gd name="connsiteY329" fmla="*/ 132132 h 1628748"/>
                <a:gd name="connsiteX330" fmla="*/ 680312 w 1476420"/>
                <a:gd name="connsiteY330" fmla="*/ 130412 h 1628748"/>
                <a:gd name="connsiteX331" fmla="*/ 750912 w 1476420"/>
                <a:gd name="connsiteY331" fmla="*/ 90939 h 1628748"/>
                <a:gd name="connsiteX332" fmla="*/ 761404 w 1476420"/>
                <a:gd name="connsiteY332" fmla="*/ 101043 h 1628748"/>
                <a:gd name="connsiteX333" fmla="*/ 754260 w 1476420"/>
                <a:gd name="connsiteY333" fmla="*/ 123400 h 1628748"/>
                <a:gd name="connsiteX334" fmla="*/ 729258 w 1476420"/>
                <a:gd name="connsiteY334" fmla="*/ 116521 h 1628748"/>
                <a:gd name="connsiteX335" fmla="*/ 736401 w 1476420"/>
                <a:gd name="connsiteY335" fmla="*/ 92444 h 1628748"/>
                <a:gd name="connsiteX336" fmla="*/ 750912 w 1476420"/>
                <a:gd name="connsiteY336" fmla="*/ 90939 h 1628748"/>
                <a:gd name="connsiteX337" fmla="*/ 1281261 w 1476420"/>
                <a:gd name="connsiteY337" fmla="*/ 86129 h 1628748"/>
                <a:gd name="connsiteX338" fmla="*/ 1295995 w 1476420"/>
                <a:gd name="connsiteY338" fmla="*/ 91288 h 1628748"/>
                <a:gd name="connsiteX339" fmla="*/ 1295995 w 1476420"/>
                <a:gd name="connsiteY339" fmla="*/ 118206 h 1628748"/>
                <a:gd name="connsiteX340" fmla="*/ 1270992 w 1476420"/>
                <a:gd name="connsiteY340" fmla="*/ 118206 h 1628748"/>
                <a:gd name="connsiteX341" fmla="*/ 1269206 w 1476420"/>
                <a:gd name="connsiteY341" fmla="*/ 93083 h 1628748"/>
                <a:gd name="connsiteX342" fmla="*/ 1281261 w 1476420"/>
                <a:gd name="connsiteY342" fmla="*/ 86129 h 1628748"/>
                <a:gd name="connsiteX343" fmla="*/ 824012 w 1476420"/>
                <a:gd name="connsiteY343" fmla="*/ 57183 h 1628748"/>
                <a:gd name="connsiteX344" fmla="*/ 834761 w 1476420"/>
                <a:gd name="connsiteY344" fmla="*/ 66027 h 1628748"/>
                <a:gd name="connsiteX345" fmla="*/ 824442 w 1476420"/>
                <a:gd name="connsiteY345" fmla="*/ 90185 h 1628748"/>
                <a:gd name="connsiteX346" fmla="*/ 802084 w 1476420"/>
                <a:gd name="connsiteY346" fmla="*/ 81557 h 1628748"/>
                <a:gd name="connsiteX347" fmla="*/ 810683 w 1476420"/>
                <a:gd name="connsiteY347" fmla="*/ 57399 h 1628748"/>
                <a:gd name="connsiteX348" fmla="*/ 824012 w 1476420"/>
                <a:gd name="connsiteY348" fmla="*/ 57183 h 1628748"/>
                <a:gd name="connsiteX349" fmla="*/ 1212156 w 1476420"/>
                <a:gd name="connsiteY349" fmla="*/ 41524 h 1628748"/>
                <a:gd name="connsiteX350" fmla="*/ 1227337 w 1476420"/>
                <a:gd name="connsiteY350" fmla="*/ 43249 h 1628748"/>
                <a:gd name="connsiteX351" fmla="*/ 1234480 w 1476420"/>
                <a:gd name="connsiteY351" fmla="*/ 67407 h 1628748"/>
                <a:gd name="connsiteX352" fmla="*/ 1209477 w 1476420"/>
                <a:gd name="connsiteY352" fmla="*/ 74310 h 1628748"/>
                <a:gd name="connsiteX353" fmla="*/ 1202333 w 1476420"/>
                <a:gd name="connsiteY353" fmla="*/ 50152 h 1628748"/>
                <a:gd name="connsiteX354" fmla="*/ 1212156 w 1476420"/>
                <a:gd name="connsiteY354" fmla="*/ 41524 h 1628748"/>
                <a:gd name="connsiteX355" fmla="*/ 894953 w 1476420"/>
                <a:gd name="connsiteY355" fmla="*/ 25510 h 1628748"/>
                <a:gd name="connsiteX356" fmla="*/ 917311 w 1476420"/>
                <a:gd name="connsiteY356" fmla="*/ 37589 h 1628748"/>
                <a:gd name="connsiteX357" fmla="*/ 905272 w 1476420"/>
                <a:gd name="connsiteY357" fmla="*/ 60022 h 1628748"/>
                <a:gd name="connsiteX358" fmla="*/ 882915 w 1476420"/>
                <a:gd name="connsiteY358" fmla="*/ 47943 h 1628748"/>
                <a:gd name="connsiteX359" fmla="*/ 894953 w 1476420"/>
                <a:gd name="connsiteY359" fmla="*/ 25510 h 1628748"/>
                <a:gd name="connsiteX360" fmla="*/ 1140032 w 1476420"/>
                <a:gd name="connsiteY360" fmla="*/ 9642 h 1628748"/>
                <a:gd name="connsiteX361" fmla="*/ 1153836 w 1476420"/>
                <a:gd name="connsiteY361" fmla="*/ 32155 h 1628748"/>
                <a:gd name="connsiteX362" fmla="*/ 1133130 w 1476420"/>
                <a:gd name="connsiteY362" fmla="*/ 44278 h 1628748"/>
                <a:gd name="connsiteX363" fmla="*/ 1119326 w 1476420"/>
                <a:gd name="connsiteY363" fmla="*/ 23496 h 1628748"/>
                <a:gd name="connsiteX364" fmla="*/ 1140032 w 1476420"/>
                <a:gd name="connsiteY364" fmla="*/ 9642 h 1628748"/>
                <a:gd name="connsiteX365" fmla="*/ 975208 w 1476420"/>
                <a:gd name="connsiteY365" fmla="*/ 6323 h 1628748"/>
                <a:gd name="connsiteX366" fmla="*/ 996743 w 1476420"/>
                <a:gd name="connsiteY366" fmla="*/ 21971 h 1628748"/>
                <a:gd name="connsiteX367" fmla="*/ 980592 w 1476420"/>
                <a:gd name="connsiteY367" fmla="*/ 42836 h 1628748"/>
                <a:gd name="connsiteX368" fmla="*/ 959057 w 1476420"/>
                <a:gd name="connsiteY368" fmla="*/ 28926 h 1628748"/>
                <a:gd name="connsiteX369" fmla="*/ 975208 w 1476420"/>
                <a:gd name="connsiteY369" fmla="*/ 6323 h 1628748"/>
                <a:gd name="connsiteX370" fmla="*/ 1057275 w 1476420"/>
                <a:gd name="connsiteY370" fmla="*/ 199 h 1628748"/>
                <a:gd name="connsiteX371" fmla="*/ 1074593 w 1476420"/>
                <a:gd name="connsiteY371" fmla="*/ 18342 h 1628748"/>
                <a:gd name="connsiteX372" fmla="*/ 1057275 w 1476420"/>
                <a:gd name="connsiteY372" fmla="*/ 36485 h 1628748"/>
                <a:gd name="connsiteX373" fmla="*/ 1038225 w 1476420"/>
                <a:gd name="connsiteY373" fmla="*/ 18342 h 1628748"/>
                <a:gd name="connsiteX374" fmla="*/ 1057275 w 1476420"/>
                <a:gd name="connsiteY374" fmla="*/ 199 h 162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</a:cxnLst>
              <a:rect l="l" t="t" r="r" b="b"/>
              <a:pathLst>
                <a:path w="1476420" h="1628748">
                  <a:moveTo>
                    <a:pt x="80887" y="1592235"/>
                  </a:moveTo>
                  <a:cubicBezTo>
                    <a:pt x="91319" y="1592235"/>
                    <a:pt x="100012" y="1599190"/>
                    <a:pt x="100012" y="1609622"/>
                  </a:cubicBezTo>
                  <a:cubicBezTo>
                    <a:pt x="100012" y="1620055"/>
                    <a:pt x="93057" y="1628748"/>
                    <a:pt x="82625" y="1628748"/>
                  </a:cubicBezTo>
                  <a:cubicBezTo>
                    <a:pt x="73932" y="1628748"/>
                    <a:pt x="65239" y="1621793"/>
                    <a:pt x="63500" y="1611361"/>
                  </a:cubicBezTo>
                  <a:cubicBezTo>
                    <a:pt x="63500" y="1602668"/>
                    <a:pt x="70455" y="1593974"/>
                    <a:pt x="80887" y="1592235"/>
                  </a:cubicBezTo>
                  <a:close/>
                  <a:moveTo>
                    <a:pt x="76055" y="1513005"/>
                  </a:moveTo>
                  <a:cubicBezTo>
                    <a:pt x="84714" y="1511273"/>
                    <a:pt x="93373" y="1519932"/>
                    <a:pt x="95105" y="1528591"/>
                  </a:cubicBezTo>
                  <a:cubicBezTo>
                    <a:pt x="96837" y="1538982"/>
                    <a:pt x="88178" y="1547641"/>
                    <a:pt x="77787" y="1549373"/>
                  </a:cubicBezTo>
                  <a:cubicBezTo>
                    <a:pt x="69128" y="1549373"/>
                    <a:pt x="60469" y="1542446"/>
                    <a:pt x="58737" y="1532055"/>
                  </a:cubicBezTo>
                  <a:cubicBezTo>
                    <a:pt x="58737" y="1523396"/>
                    <a:pt x="65664" y="1513005"/>
                    <a:pt x="76055" y="1513005"/>
                  </a:cubicBezTo>
                  <a:close/>
                  <a:moveTo>
                    <a:pt x="67251" y="1433630"/>
                  </a:moveTo>
                  <a:cubicBezTo>
                    <a:pt x="76271" y="1431898"/>
                    <a:pt x="85291" y="1438826"/>
                    <a:pt x="87095" y="1449216"/>
                  </a:cubicBezTo>
                  <a:cubicBezTo>
                    <a:pt x="88899" y="1459607"/>
                    <a:pt x="81683" y="1468266"/>
                    <a:pt x="70859" y="1468266"/>
                  </a:cubicBezTo>
                  <a:cubicBezTo>
                    <a:pt x="60036" y="1469998"/>
                    <a:pt x="51016" y="1463071"/>
                    <a:pt x="51016" y="1452680"/>
                  </a:cubicBezTo>
                  <a:cubicBezTo>
                    <a:pt x="49212" y="1444021"/>
                    <a:pt x="56428" y="1433630"/>
                    <a:pt x="67251" y="1433630"/>
                  </a:cubicBezTo>
                  <a:close/>
                  <a:moveTo>
                    <a:pt x="55273" y="1355842"/>
                  </a:moveTo>
                  <a:cubicBezTo>
                    <a:pt x="65664" y="1354110"/>
                    <a:pt x="74323" y="1361038"/>
                    <a:pt x="76055" y="1369697"/>
                  </a:cubicBezTo>
                  <a:cubicBezTo>
                    <a:pt x="77787" y="1380088"/>
                    <a:pt x="70860" y="1388747"/>
                    <a:pt x="60469" y="1390478"/>
                  </a:cubicBezTo>
                  <a:cubicBezTo>
                    <a:pt x="51810" y="1392210"/>
                    <a:pt x="43151" y="1385283"/>
                    <a:pt x="41419" y="1374892"/>
                  </a:cubicBezTo>
                  <a:cubicBezTo>
                    <a:pt x="39687" y="1366233"/>
                    <a:pt x="46614" y="1355842"/>
                    <a:pt x="55273" y="1355842"/>
                  </a:cubicBezTo>
                  <a:close/>
                  <a:moveTo>
                    <a:pt x="40986" y="1267014"/>
                  </a:moveTo>
                  <a:cubicBezTo>
                    <a:pt x="51377" y="1265210"/>
                    <a:pt x="60036" y="1272426"/>
                    <a:pt x="61768" y="1283250"/>
                  </a:cubicBezTo>
                  <a:cubicBezTo>
                    <a:pt x="63500" y="1292270"/>
                    <a:pt x="56573" y="1303094"/>
                    <a:pt x="47914" y="1304898"/>
                  </a:cubicBezTo>
                  <a:cubicBezTo>
                    <a:pt x="37523" y="1304898"/>
                    <a:pt x="28864" y="1299486"/>
                    <a:pt x="27132" y="1288662"/>
                  </a:cubicBezTo>
                  <a:cubicBezTo>
                    <a:pt x="25400" y="1277838"/>
                    <a:pt x="30595" y="1268818"/>
                    <a:pt x="40986" y="1267014"/>
                  </a:cubicBezTo>
                  <a:close/>
                  <a:moveTo>
                    <a:pt x="28367" y="1189155"/>
                  </a:moveTo>
                  <a:cubicBezTo>
                    <a:pt x="38720" y="1187423"/>
                    <a:pt x="47348" y="1194351"/>
                    <a:pt x="49073" y="1204741"/>
                  </a:cubicBezTo>
                  <a:cubicBezTo>
                    <a:pt x="50799" y="1213401"/>
                    <a:pt x="43897" y="1223791"/>
                    <a:pt x="33544" y="1225523"/>
                  </a:cubicBezTo>
                  <a:cubicBezTo>
                    <a:pt x="24916" y="1225523"/>
                    <a:pt x="14563" y="1220328"/>
                    <a:pt x="12837" y="1209937"/>
                  </a:cubicBezTo>
                  <a:cubicBezTo>
                    <a:pt x="11112" y="1199546"/>
                    <a:pt x="18014" y="1190887"/>
                    <a:pt x="28367" y="1189155"/>
                  </a:cubicBezTo>
                  <a:close/>
                  <a:moveTo>
                    <a:pt x="19626" y="1109780"/>
                  </a:moveTo>
                  <a:cubicBezTo>
                    <a:pt x="30450" y="1108048"/>
                    <a:pt x="39470" y="1116707"/>
                    <a:pt x="39470" y="1125366"/>
                  </a:cubicBezTo>
                  <a:cubicBezTo>
                    <a:pt x="41274" y="1135757"/>
                    <a:pt x="32254" y="1144416"/>
                    <a:pt x="23234" y="1144416"/>
                  </a:cubicBezTo>
                  <a:cubicBezTo>
                    <a:pt x="12411" y="1146148"/>
                    <a:pt x="3391" y="1139221"/>
                    <a:pt x="3391" y="1128830"/>
                  </a:cubicBezTo>
                  <a:cubicBezTo>
                    <a:pt x="1587" y="1118439"/>
                    <a:pt x="8803" y="1109780"/>
                    <a:pt x="19626" y="1109780"/>
                  </a:cubicBezTo>
                  <a:close/>
                  <a:moveTo>
                    <a:pt x="947662" y="1076298"/>
                  </a:moveTo>
                  <a:cubicBezTo>
                    <a:pt x="956356" y="1076298"/>
                    <a:pt x="965050" y="1084992"/>
                    <a:pt x="966788" y="1093685"/>
                  </a:cubicBezTo>
                  <a:cubicBezTo>
                    <a:pt x="966788" y="1104118"/>
                    <a:pt x="959833" y="1112811"/>
                    <a:pt x="949401" y="1112811"/>
                  </a:cubicBezTo>
                  <a:cubicBezTo>
                    <a:pt x="938969" y="1112811"/>
                    <a:pt x="930275" y="1105856"/>
                    <a:pt x="930275" y="1095424"/>
                  </a:cubicBezTo>
                  <a:cubicBezTo>
                    <a:pt x="930275" y="1086731"/>
                    <a:pt x="937230" y="1078037"/>
                    <a:pt x="947662" y="1076298"/>
                  </a:cubicBezTo>
                  <a:close/>
                  <a:moveTo>
                    <a:pt x="871826" y="1073123"/>
                  </a:moveTo>
                  <a:cubicBezTo>
                    <a:pt x="880485" y="1074855"/>
                    <a:pt x="887412" y="1085246"/>
                    <a:pt x="885680" y="1093905"/>
                  </a:cubicBezTo>
                  <a:cubicBezTo>
                    <a:pt x="885680" y="1104296"/>
                    <a:pt x="877021" y="1111223"/>
                    <a:pt x="866630" y="1109491"/>
                  </a:cubicBezTo>
                  <a:cubicBezTo>
                    <a:pt x="854508" y="1107760"/>
                    <a:pt x="849312" y="1099101"/>
                    <a:pt x="851044" y="1088710"/>
                  </a:cubicBezTo>
                  <a:cubicBezTo>
                    <a:pt x="852776" y="1080051"/>
                    <a:pt x="861435" y="1073123"/>
                    <a:pt x="871826" y="1073123"/>
                  </a:cubicBezTo>
                  <a:close/>
                  <a:moveTo>
                    <a:pt x="1022626" y="1067187"/>
                  </a:moveTo>
                  <a:cubicBezTo>
                    <a:pt x="1033394" y="1063598"/>
                    <a:pt x="1042367" y="1070777"/>
                    <a:pt x="1045956" y="1079749"/>
                  </a:cubicBezTo>
                  <a:cubicBezTo>
                    <a:pt x="1047750" y="1090517"/>
                    <a:pt x="1042367" y="1099490"/>
                    <a:pt x="1031599" y="1103079"/>
                  </a:cubicBezTo>
                  <a:cubicBezTo>
                    <a:pt x="1020832" y="1104873"/>
                    <a:pt x="1010064" y="1099490"/>
                    <a:pt x="1008270" y="1088722"/>
                  </a:cubicBezTo>
                  <a:cubicBezTo>
                    <a:pt x="1006475" y="1077955"/>
                    <a:pt x="1013654" y="1068982"/>
                    <a:pt x="1022626" y="1067187"/>
                  </a:cubicBezTo>
                  <a:close/>
                  <a:moveTo>
                    <a:pt x="784173" y="1055721"/>
                  </a:moveTo>
                  <a:cubicBezTo>
                    <a:pt x="788487" y="1054211"/>
                    <a:pt x="793232" y="1054211"/>
                    <a:pt x="797546" y="1055936"/>
                  </a:cubicBezTo>
                  <a:cubicBezTo>
                    <a:pt x="806174" y="1059388"/>
                    <a:pt x="809625" y="1069741"/>
                    <a:pt x="807899" y="1078369"/>
                  </a:cubicBezTo>
                  <a:cubicBezTo>
                    <a:pt x="804448" y="1088722"/>
                    <a:pt x="794095" y="1092173"/>
                    <a:pt x="783741" y="1088722"/>
                  </a:cubicBezTo>
                  <a:cubicBezTo>
                    <a:pt x="775113" y="1085271"/>
                    <a:pt x="769937" y="1074918"/>
                    <a:pt x="773388" y="1064564"/>
                  </a:cubicBezTo>
                  <a:cubicBezTo>
                    <a:pt x="775976" y="1060250"/>
                    <a:pt x="779859" y="1057230"/>
                    <a:pt x="784173" y="1055721"/>
                  </a:cubicBezTo>
                  <a:close/>
                  <a:moveTo>
                    <a:pt x="1104969" y="1041638"/>
                  </a:moveTo>
                  <a:cubicBezTo>
                    <a:pt x="1113942" y="1038198"/>
                    <a:pt x="1124709" y="1041638"/>
                    <a:pt x="1128298" y="1051957"/>
                  </a:cubicBezTo>
                  <a:cubicBezTo>
                    <a:pt x="1131887" y="1060556"/>
                    <a:pt x="1128298" y="1070874"/>
                    <a:pt x="1117531" y="1074314"/>
                  </a:cubicBezTo>
                  <a:cubicBezTo>
                    <a:pt x="1108558" y="1079473"/>
                    <a:pt x="1097791" y="1074314"/>
                    <a:pt x="1094201" y="1065715"/>
                  </a:cubicBezTo>
                  <a:cubicBezTo>
                    <a:pt x="1090612" y="1055396"/>
                    <a:pt x="1094201" y="1045077"/>
                    <a:pt x="1104969" y="1041638"/>
                  </a:cubicBezTo>
                  <a:close/>
                  <a:moveTo>
                    <a:pt x="19957" y="1028673"/>
                  </a:moveTo>
                  <a:cubicBezTo>
                    <a:pt x="29028" y="1028673"/>
                    <a:pt x="36286" y="1037745"/>
                    <a:pt x="38100" y="1048630"/>
                  </a:cubicBezTo>
                  <a:cubicBezTo>
                    <a:pt x="38100" y="1057702"/>
                    <a:pt x="29028" y="1066773"/>
                    <a:pt x="18143" y="1066773"/>
                  </a:cubicBezTo>
                  <a:cubicBezTo>
                    <a:pt x="9071" y="1066773"/>
                    <a:pt x="0" y="1057702"/>
                    <a:pt x="0" y="1046816"/>
                  </a:cubicBezTo>
                  <a:cubicBezTo>
                    <a:pt x="0" y="1035930"/>
                    <a:pt x="9071" y="1028673"/>
                    <a:pt x="19957" y="1028673"/>
                  </a:cubicBezTo>
                  <a:close/>
                  <a:moveTo>
                    <a:pt x="711126" y="1012091"/>
                  </a:moveTo>
                  <a:cubicBezTo>
                    <a:pt x="715814" y="1011418"/>
                    <a:pt x="720725" y="1012315"/>
                    <a:pt x="724297" y="1015007"/>
                  </a:cubicBezTo>
                  <a:cubicBezTo>
                    <a:pt x="731441" y="1020391"/>
                    <a:pt x="735013" y="1032953"/>
                    <a:pt x="727869" y="1040131"/>
                  </a:cubicBezTo>
                  <a:cubicBezTo>
                    <a:pt x="722511" y="1049104"/>
                    <a:pt x="711795" y="1050898"/>
                    <a:pt x="702866" y="1045515"/>
                  </a:cubicBezTo>
                  <a:cubicBezTo>
                    <a:pt x="693936" y="1038336"/>
                    <a:pt x="692150" y="1027569"/>
                    <a:pt x="699294" y="1018596"/>
                  </a:cubicBezTo>
                  <a:cubicBezTo>
                    <a:pt x="701973" y="1015007"/>
                    <a:pt x="706437" y="1012764"/>
                    <a:pt x="711126" y="1012091"/>
                  </a:cubicBezTo>
                  <a:close/>
                  <a:moveTo>
                    <a:pt x="1186805" y="1005853"/>
                  </a:moveTo>
                  <a:cubicBezTo>
                    <a:pt x="1191270" y="1006713"/>
                    <a:pt x="1195288" y="1009293"/>
                    <a:pt x="1197967" y="1013592"/>
                  </a:cubicBezTo>
                  <a:cubicBezTo>
                    <a:pt x="1203325" y="1022191"/>
                    <a:pt x="1201539" y="1032510"/>
                    <a:pt x="1192609" y="1037669"/>
                  </a:cubicBezTo>
                  <a:cubicBezTo>
                    <a:pt x="1183680" y="1044548"/>
                    <a:pt x="1171178" y="1041109"/>
                    <a:pt x="1165820" y="1032510"/>
                  </a:cubicBezTo>
                  <a:cubicBezTo>
                    <a:pt x="1160462" y="1023911"/>
                    <a:pt x="1164034" y="1013592"/>
                    <a:pt x="1172964" y="1008433"/>
                  </a:cubicBezTo>
                  <a:cubicBezTo>
                    <a:pt x="1177429" y="1005853"/>
                    <a:pt x="1182340" y="1004993"/>
                    <a:pt x="1186805" y="1005853"/>
                  </a:cubicBezTo>
                  <a:close/>
                  <a:moveTo>
                    <a:pt x="1250355" y="959914"/>
                  </a:moveTo>
                  <a:cubicBezTo>
                    <a:pt x="1254820" y="960361"/>
                    <a:pt x="1259284" y="962593"/>
                    <a:pt x="1262856" y="966165"/>
                  </a:cubicBezTo>
                  <a:cubicBezTo>
                    <a:pt x="1270000" y="973309"/>
                    <a:pt x="1268214" y="985811"/>
                    <a:pt x="1259284" y="992954"/>
                  </a:cubicBezTo>
                  <a:cubicBezTo>
                    <a:pt x="1252141" y="1000098"/>
                    <a:pt x="1239639" y="998312"/>
                    <a:pt x="1234281" y="989382"/>
                  </a:cubicBezTo>
                  <a:cubicBezTo>
                    <a:pt x="1227137" y="980453"/>
                    <a:pt x="1228923" y="969737"/>
                    <a:pt x="1237853" y="964379"/>
                  </a:cubicBezTo>
                  <a:cubicBezTo>
                    <a:pt x="1241425" y="960807"/>
                    <a:pt x="1245890" y="959468"/>
                    <a:pt x="1250355" y="959914"/>
                  </a:cubicBezTo>
                  <a:close/>
                  <a:moveTo>
                    <a:pt x="656569" y="958021"/>
                  </a:moveTo>
                  <a:cubicBezTo>
                    <a:pt x="661315" y="958668"/>
                    <a:pt x="666060" y="960825"/>
                    <a:pt x="669511" y="964276"/>
                  </a:cubicBezTo>
                  <a:cubicBezTo>
                    <a:pt x="674688" y="971178"/>
                    <a:pt x="674688" y="981532"/>
                    <a:pt x="666060" y="988434"/>
                  </a:cubicBezTo>
                  <a:cubicBezTo>
                    <a:pt x="659158" y="995336"/>
                    <a:pt x="648804" y="995336"/>
                    <a:pt x="641902" y="986708"/>
                  </a:cubicBezTo>
                  <a:cubicBezTo>
                    <a:pt x="635000" y="978081"/>
                    <a:pt x="635000" y="967727"/>
                    <a:pt x="643628" y="960825"/>
                  </a:cubicBezTo>
                  <a:cubicBezTo>
                    <a:pt x="647079" y="958236"/>
                    <a:pt x="651824" y="957374"/>
                    <a:pt x="656569" y="958021"/>
                  </a:cubicBezTo>
                  <a:close/>
                  <a:moveTo>
                    <a:pt x="32039" y="941499"/>
                  </a:moveTo>
                  <a:cubicBezTo>
                    <a:pt x="42429" y="944950"/>
                    <a:pt x="47625" y="953578"/>
                    <a:pt x="45893" y="963931"/>
                  </a:cubicBezTo>
                  <a:cubicBezTo>
                    <a:pt x="44161" y="972559"/>
                    <a:pt x="35502" y="979461"/>
                    <a:pt x="25111" y="977736"/>
                  </a:cubicBezTo>
                  <a:cubicBezTo>
                    <a:pt x="14720" y="976010"/>
                    <a:pt x="9525" y="967382"/>
                    <a:pt x="11257" y="957029"/>
                  </a:cubicBezTo>
                  <a:cubicBezTo>
                    <a:pt x="12989" y="946676"/>
                    <a:pt x="21648" y="939773"/>
                    <a:pt x="32039" y="941499"/>
                  </a:cubicBezTo>
                  <a:close/>
                  <a:moveTo>
                    <a:pt x="1307306" y="906574"/>
                  </a:moveTo>
                  <a:cubicBezTo>
                    <a:pt x="1312052" y="906574"/>
                    <a:pt x="1316797" y="908299"/>
                    <a:pt x="1320248" y="911751"/>
                  </a:cubicBezTo>
                  <a:cubicBezTo>
                    <a:pt x="1327150" y="916927"/>
                    <a:pt x="1327150" y="929006"/>
                    <a:pt x="1320248" y="935908"/>
                  </a:cubicBezTo>
                  <a:cubicBezTo>
                    <a:pt x="1313346" y="944536"/>
                    <a:pt x="1301267" y="944536"/>
                    <a:pt x="1294365" y="937634"/>
                  </a:cubicBezTo>
                  <a:cubicBezTo>
                    <a:pt x="1287462" y="929006"/>
                    <a:pt x="1287462" y="918653"/>
                    <a:pt x="1294365" y="911751"/>
                  </a:cubicBezTo>
                  <a:cubicBezTo>
                    <a:pt x="1297816" y="908299"/>
                    <a:pt x="1302561" y="906574"/>
                    <a:pt x="1307306" y="906574"/>
                  </a:cubicBezTo>
                  <a:close/>
                  <a:moveTo>
                    <a:pt x="615432" y="892545"/>
                  </a:moveTo>
                  <a:cubicBezTo>
                    <a:pt x="619918" y="893885"/>
                    <a:pt x="623956" y="897010"/>
                    <a:pt x="626648" y="901475"/>
                  </a:cubicBezTo>
                  <a:cubicBezTo>
                    <a:pt x="630237" y="910405"/>
                    <a:pt x="628442" y="921120"/>
                    <a:pt x="619469" y="926478"/>
                  </a:cubicBezTo>
                  <a:cubicBezTo>
                    <a:pt x="610497" y="931836"/>
                    <a:pt x="597935" y="928264"/>
                    <a:pt x="594346" y="919335"/>
                  </a:cubicBezTo>
                  <a:cubicBezTo>
                    <a:pt x="588962" y="910405"/>
                    <a:pt x="592551" y="897903"/>
                    <a:pt x="601524" y="894331"/>
                  </a:cubicBezTo>
                  <a:cubicBezTo>
                    <a:pt x="606010" y="891652"/>
                    <a:pt x="610945" y="891206"/>
                    <a:pt x="615432" y="892545"/>
                  </a:cubicBezTo>
                  <a:close/>
                  <a:moveTo>
                    <a:pt x="54458" y="865574"/>
                  </a:moveTo>
                  <a:cubicBezTo>
                    <a:pt x="63085" y="869164"/>
                    <a:pt x="68262" y="879931"/>
                    <a:pt x="64811" y="888904"/>
                  </a:cubicBezTo>
                  <a:cubicBezTo>
                    <a:pt x="63085" y="897877"/>
                    <a:pt x="52732" y="903260"/>
                    <a:pt x="44105" y="901466"/>
                  </a:cubicBezTo>
                  <a:cubicBezTo>
                    <a:pt x="33751" y="897877"/>
                    <a:pt x="28575" y="887109"/>
                    <a:pt x="32026" y="876342"/>
                  </a:cubicBezTo>
                  <a:cubicBezTo>
                    <a:pt x="35477" y="867369"/>
                    <a:pt x="44105" y="861985"/>
                    <a:pt x="54458" y="865574"/>
                  </a:cubicBezTo>
                  <a:close/>
                  <a:moveTo>
                    <a:pt x="1360298" y="838958"/>
                  </a:moveTo>
                  <a:cubicBezTo>
                    <a:pt x="1365009" y="838311"/>
                    <a:pt x="1369944" y="839173"/>
                    <a:pt x="1373533" y="841762"/>
                  </a:cubicBezTo>
                  <a:cubicBezTo>
                    <a:pt x="1382506" y="846939"/>
                    <a:pt x="1384300" y="857292"/>
                    <a:pt x="1378917" y="865920"/>
                  </a:cubicBezTo>
                  <a:cubicBezTo>
                    <a:pt x="1371738" y="874548"/>
                    <a:pt x="1360971" y="876273"/>
                    <a:pt x="1351998" y="871097"/>
                  </a:cubicBezTo>
                  <a:cubicBezTo>
                    <a:pt x="1344820" y="864194"/>
                    <a:pt x="1343025" y="853841"/>
                    <a:pt x="1348409" y="845213"/>
                  </a:cubicBezTo>
                  <a:cubicBezTo>
                    <a:pt x="1351101" y="841762"/>
                    <a:pt x="1355587" y="839605"/>
                    <a:pt x="1360298" y="838958"/>
                  </a:cubicBezTo>
                  <a:close/>
                  <a:moveTo>
                    <a:pt x="571568" y="819261"/>
                  </a:moveTo>
                  <a:cubicBezTo>
                    <a:pt x="582336" y="817535"/>
                    <a:pt x="591309" y="822712"/>
                    <a:pt x="594898" y="831340"/>
                  </a:cubicBezTo>
                  <a:cubicBezTo>
                    <a:pt x="598487" y="839968"/>
                    <a:pt x="594898" y="850321"/>
                    <a:pt x="584130" y="853772"/>
                  </a:cubicBezTo>
                  <a:cubicBezTo>
                    <a:pt x="575158" y="857223"/>
                    <a:pt x="564390" y="852047"/>
                    <a:pt x="560801" y="843419"/>
                  </a:cubicBezTo>
                  <a:cubicBezTo>
                    <a:pt x="557212" y="833065"/>
                    <a:pt x="562596" y="822712"/>
                    <a:pt x="571568" y="819261"/>
                  </a:cubicBezTo>
                  <a:close/>
                  <a:moveTo>
                    <a:pt x="72325" y="791838"/>
                  </a:moveTo>
                  <a:cubicBezTo>
                    <a:pt x="76855" y="790052"/>
                    <a:pt x="82031" y="790052"/>
                    <a:pt x="86345" y="792731"/>
                  </a:cubicBezTo>
                  <a:cubicBezTo>
                    <a:pt x="94973" y="796303"/>
                    <a:pt x="98424" y="807019"/>
                    <a:pt x="94973" y="817735"/>
                  </a:cubicBezTo>
                  <a:cubicBezTo>
                    <a:pt x="91522" y="826664"/>
                    <a:pt x="81169" y="830236"/>
                    <a:pt x="70816" y="826664"/>
                  </a:cubicBezTo>
                  <a:cubicBezTo>
                    <a:pt x="62188" y="823092"/>
                    <a:pt x="58737" y="810591"/>
                    <a:pt x="62188" y="801661"/>
                  </a:cubicBezTo>
                  <a:cubicBezTo>
                    <a:pt x="63913" y="797196"/>
                    <a:pt x="67796" y="793624"/>
                    <a:pt x="72325" y="791838"/>
                  </a:cubicBezTo>
                  <a:close/>
                  <a:moveTo>
                    <a:pt x="1398536" y="770175"/>
                  </a:moveTo>
                  <a:cubicBezTo>
                    <a:pt x="1402850" y="768885"/>
                    <a:pt x="1407595" y="769315"/>
                    <a:pt x="1411909" y="771895"/>
                  </a:cubicBezTo>
                  <a:cubicBezTo>
                    <a:pt x="1420537" y="775334"/>
                    <a:pt x="1423988" y="785653"/>
                    <a:pt x="1420537" y="795972"/>
                  </a:cubicBezTo>
                  <a:cubicBezTo>
                    <a:pt x="1415360" y="804571"/>
                    <a:pt x="1405007" y="808010"/>
                    <a:pt x="1396379" y="802851"/>
                  </a:cubicBezTo>
                  <a:cubicBezTo>
                    <a:pt x="1387751" y="799411"/>
                    <a:pt x="1384300" y="789093"/>
                    <a:pt x="1387751" y="778774"/>
                  </a:cubicBezTo>
                  <a:cubicBezTo>
                    <a:pt x="1390340" y="774474"/>
                    <a:pt x="1394222" y="771465"/>
                    <a:pt x="1398536" y="770175"/>
                  </a:cubicBezTo>
                  <a:close/>
                  <a:moveTo>
                    <a:pt x="898072" y="742923"/>
                  </a:moveTo>
                  <a:cubicBezTo>
                    <a:pt x="903515" y="742923"/>
                    <a:pt x="910772" y="750180"/>
                    <a:pt x="912586" y="761066"/>
                  </a:cubicBezTo>
                  <a:cubicBezTo>
                    <a:pt x="914400" y="771952"/>
                    <a:pt x="907143" y="781023"/>
                    <a:pt x="894443" y="781023"/>
                  </a:cubicBezTo>
                  <a:cubicBezTo>
                    <a:pt x="883557" y="779209"/>
                    <a:pt x="876300" y="768323"/>
                    <a:pt x="879929" y="759252"/>
                  </a:cubicBezTo>
                  <a:cubicBezTo>
                    <a:pt x="883557" y="748366"/>
                    <a:pt x="890815" y="742923"/>
                    <a:pt x="898072" y="742923"/>
                  </a:cubicBezTo>
                  <a:close/>
                  <a:moveTo>
                    <a:pt x="557893" y="738160"/>
                  </a:moveTo>
                  <a:cubicBezTo>
                    <a:pt x="568778" y="738160"/>
                    <a:pt x="577850" y="745179"/>
                    <a:pt x="577850" y="752197"/>
                  </a:cubicBezTo>
                  <a:cubicBezTo>
                    <a:pt x="577850" y="760970"/>
                    <a:pt x="570593" y="767989"/>
                    <a:pt x="559707" y="769744"/>
                  </a:cubicBezTo>
                  <a:cubicBezTo>
                    <a:pt x="550636" y="771498"/>
                    <a:pt x="541564" y="764480"/>
                    <a:pt x="539750" y="755707"/>
                  </a:cubicBezTo>
                  <a:cubicBezTo>
                    <a:pt x="539750" y="745179"/>
                    <a:pt x="547007" y="738160"/>
                    <a:pt x="557893" y="738160"/>
                  </a:cubicBezTo>
                  <a:close/>
                  <a:moveTo>
                    <a:pt x="109570" y="720112"/>
                  </a:moveTo>
                  <a:cubicBezTo>
                    <a:pt x="113869" y="718817"/>
                    <a:pt x="118599" y="719249"/>
                    <a:pt x="122898" y="720974"/>
                  </a:cubicBezTo>
                  <a:cubicBezTo>
                    <a:pt x="131497" y="726151"/>
                    <a:pt x="134937" y="738230"/>
                    <a:pt x="129777" y="745132"/>
                  </a:cubicBezTo>
                  <a:cubicBezTo>
                    <a:pt x="124618" y="753760"/>
                    <a:pt x="114299" y="757211"/>
                    <a:pt x="105700" y="753760"/>
                  </a:cubicBezTo>
                  <a:cubicBezTo>
                    <a:pt x="97101" y="748583"/>
                    <a:pt x="93662" y="738230"/>
                    <a:pt x="98821" y="729602"/>
                  </a:cubicBezTo>
                  <a:cubicBezTo>
                    <a:pt x="101401" y="724426"/>
                    <a:pt x="105271" y="721406"/>
                    <a:pt x="109570" y="720112"/>
                  </a:cubicBezTo>
                  <a:close/>
                  <a:moveTo>
                    <a:pt x="955603" y="718822"/>
                  </a:moveTo>
                  <a:cubicBezTo>
                    <a:pt x="959716" y="718822"/>
                    <a:pt x="964046" y="720121"/>
                    <a:pt x="967509" y="722719"/>
                  </a:cubicBezTo>
                  <a:cubicBezTo>
                    <a:pt x="976168" y="729646"/>
                    <a:pt x="977900" y="740037"/>
                    <a:pt x="970973" y="746964"/>
                  </a:cubicBezTo>
                  <a:cubicBezTo>
                    <a:pt x="962314" y="755623"/>
                    <a:pt x="951923" y="753891"/>
                    <a:pt x="944996" y="745232"/>
                  </a:cubicBezTo>
                  <a:cubicBezTo>
                    <a:pt x="939800" y="738305"/>
                    <a:pt x="939800" y="727914"/>
                    <a:pt x="944996" y="722719"/>
                  </a:cubicBezTo>
                  <a:cubicBezTo>
                    <a:pt x="947594" y="720121"/>
                    <a:pt x="951490" y="718822"/>
                    <a:pt x="955603" y="718822"/>
                  </a:cubicBezTo>
                  <a:close/>
                  <a:moveTo>
                    <a:pt x="836622" y="714925"/>
                  </a:moveTo>
                  <a:cubicBezTo>
                    <a:pt x="840752" y="714492"/>
                    <a:pt x="844664" y="715358"/>
                    <a:pt x="847272" y="717956"/>
                  </a:cubicBezTo>
                  <a:cubicBezTo>
                    <a:pt x="852488" y="723151"/>
                    <a:pt x="852488" y="733542"/>
                    <a:pt x="847272" y="742201"/>
                  </a:cubicBezTo>
                  <a:cubicBezTo>
                    <a:pt x="842056" y="749128"/>
                    <a:pt x="829885" y="750860"/>
                    <a:pt x="822930" y="743933"/>
                  </a:cubicBezTo>
                  <a:cubicBezTo>
                    <a:pt x="815975" y="738738"/>
                    <a:pt x="815975" y="726615"/>
                    <a:pt x="824669" y="719688"/>
                  </a:cubicBezTo>
                  <a:cubicBezTo>
                    <a:pt x="828146" y="717090"/>
                    <a:pt x="832493" y="715358"/>
                    <a:pt x="836622" y="714925"/>
                  </a:cubicBezTo>
                  <a:close/>
                  <a:moveTo>
                    <a:pt x="1439665" y="695695"/>
                  </a:moveTo>
                  <a:cubicBezTo>
                    <a:pt x="1448594" y="697481"/>
                    <a:pt x="1455738" y="708196"/>
                    <a:pt x="1452166" y="718913"/>
                  </a:cubicBezTo>
                  <a:cubicBezTo>
                    <a:pt x="1448594" y="729628"/>
                    <a:pt x="1437879" y="734986"/>
                    <a:pt x="1427163" y="731414"/>
                  </a:cubicBezTo>
                  <a:cubicBezTo>
                    <a:pt x="1418233" y="727842"/>
                    <a:pt x="1412875" y="717127"/>
                    <a:pt x="1416447" y="708196"/>
                  </a:cubicBezTo>
                  <a:cubicBezTo>
                    <a:pt x="1420019" y="699267"/>
                    <a:pt x="1428949" y="692123"/>
                    <a:pt x="1439665" y="695695"/>
                  </a:cubicBezTo>
                  <a:close/>
                  <a:moveTo>
                    <a:pt x="563707" y="670064"/>
                  </a:moveTo>
                  <a:cubicBezTo>
                    <a:pt x="574098" y="671819"/>
                    <a:pt x="581025" y="678838"/>
                    <a:pt x="579293" y="687611"/>
                  </a:cubicBezTo>
                  <a:cubicBezTo>
                    <a:pt x="579293" y="696384"/>
                    <a:pt x="570634" y="701648"/>
                    <a:pt x="560243" y="701648"/>
                  </a:cubicBezTo>
                  <a:cubicBezTo>
                    <a:pt x="549852" y="699893"/>
                    <a:pt x="542925" y="691120"/>
                    <a:pt x="544657" y="682347"/>
                  </a:cubicBezTo>
                  <a:cubicBezTo>
                    <a:pt x="544657" y="673574"/>
                    <a:pt x="555048" y="668310"/>
                    <a:pt x="563707" y="670064"/>
                  </a:cubicBezTo>
                  <a:close/>
                  <a:moveTo>
                    <a:pt x="998261" y="660826"/>
                  </a:moveTo>
                  <a:cubicBezTo>
                    <a:pt x="1007234" y="662641"/>
                    <a:pt x="1014412" y="671712"/>
                    <a:pt x="1010823" y="682598"/>
                  </a:cubicBezTo>
                  <a:cubicBezTo>
                    <a:pt x="1007234" y="691669"/>
                    <a:pt x="996467" y="695298"/>
                    <a:pt x="987494" y="691669"/>
                  </a:cubicBezTo>
                  <a:cubicBezTo>
                    <a:pt x="978521" y="686226"/>
                    <a:pt x="973137" y="677155"/>
                    <a:pt x="974932" y="669898"/>
                  </a:cubicBezTo>
                  <a:cubicBezTo>
                    <a:pt x="978521" y="662641"/>
                    <a:pt x="987494" y="657198"/>
                    <a:pt x="998261" y="660826"/>
                  </a:cubicBezTo>
                  <a:close/>
                  <a:moveTo>
                    <a:pt x="154607" y="643307"/>
                  </a:moveTo>
                  <a:cubicBezTo>
                    <a:pt x="159295" y="641967"/>
                    <a:pt x="164207" y="642414"/>
                    <a:pt x="168671" y="645093"/>
                  </a:cubicBezTo>
                  <a:cubicBezTo>
                    <a:pt x="177601" y="650451"/>
                    <a:pt x="179387" y="662952"/>
                    <a:pt x="174029" y="671882"/>
                  </a:cubicBezTo>
                  <a:cubicBezTo>
                    <a:pt x="168671" y="679026"/>
                    <a:pt x="157956" y="682598"/>
                    <a:pt x="149026" y="677240"/>
                  </a:cubicBezTo>
                  <a:cubicBezTo>
                    <a:pt x="140097" y="671882"/>
                    <a:pt x="136525" y="661166"/>
                    <a:pt x="141883" y="652236"/>
                  </a:cubicBezTo>
                  <a:cubicBezTo>
                    <a:pt x="145455" y="647772"/>
                    <a:pt x="149919" y="644646"/>
                    <a:pt x="154607" y="643307"/>
                  </a:cubicBezTo>
                  <a:close/>
                  <a:moveTo>
                    <a:pt x="1455377" y="617648"/>
                  </a:moveTo>
                  <a:cubicBezTo>
                    <a:pt x="1464397" y="619374"/>
                    <a:pt x="1471613" y="628002"/>
                    <a:pt x="1469809" y="638355"/>
                  </a:cubicBezTo>
                  <a:cubicBezTo>
                    <a:pt x="1468005" y="648708"/>
                    <a:pt x="1458985" y="655611"/>
                    <a:pt x="1448161" y="653885"/>
                  </a:cubicBezTo>
                  <a:cubicBezTo>
                    <a:pt x="1439141" y="652160"/>
                    <a:pt x="1431925" y="641806"/>
                    <a:pt x="1433729" y="633178"/>
                  </a:cubicBezTo>
                  <a:cubicBezTo>
                    <a:pt x="1435533" y="622825"/>
                    <a:pt x="1444553" y="615923"/>
                    <a:pt x="1455377" y="617648"/>
                  </a:cubicBezTo>
                  <a:close/>
                  <a:moveTo>
                    <a:pt x="580749" y="601937"/>
                  </a:moveTo>
                  <a:cubicBezTo>
                    <a:pt x="591516" y="605415"/>
                    <a:pt x="596900" y="614108"/>
                    <a:pt x="593311" y="622802"/>
                  </a:cubicBezTo>
                  <a:cubicBezTo>
                    <a:pt x="591516" y="629757"/>
                    <a:pt x="580749" y="634973"/>
                    <a:pt x="571776" y="633234"/>
                  </a:cubicBezTo>
                  <a:cubicBezTo>
                    <a:pt x="561009" y="629757"/>
                    <a:pt x="555625" y="621063"/>
                    <a:pt x="559214" y="612369"/>
                  </a:cubicBezTo>
                  <a:cubicBezTo>
                    <a:pt x="561009" y="603676"/>
                    <a:pt x="571776" y="598460"/>
                    <a:pt x="580749" y="601937"/>
                  </a:cubicBezTo>
                  <a:close/>
                  <a:moveTo>
                    <a:pt x="1003224" y="584173"/>
                  </a:moveTo>
                  <a:cubicBezTo>
                    <a:pt x="1011918" y="584173"/>
                    <a:pt x="1020612" y="591191"/>
                    <a:pt x="1022350" y="599964"/>
                  </a:cubicBezTo>
                  <a:cubicBezTo>
                    <a:pt x="1022350" y="610492"/>
                    <a:pt x="1013657" y="617511"/>
                    <a:pt x="1003224" y="615756"/>
                  </a:cubicBezTo>
                  <a:cubicBezTo>
                    <a:pt x="994531" y="615756"/>
                    <a:pt x="985837" y="608738"/>
                    <a:pt x="985837" y="601719"/>
                  </a:cubicBezTo>
                  <a:cubicBezTo>
                    <a:pt x="985837" y="592946"/>
                    <a:pt x="992792" y="585927"/>
                    <a:pt x="1003224" y="584173"/>
                  </a:cubicBezTo>
                  <a:close/>
                  <a:moveTo>
                    <a:pt x="199057" y="575739"/>
                  </a:moveTo>
                  <a:cubicBezTo>
                    <a:pt x="203745" y="574846"/>
                    <a:pt x="208657" y="575739"/>
                    <a:pt x="213121" y="578418"/>
                  </a:cubicBezTo>
                  <a:cubicBezTo>
                    <a:pt x="220265" y="583776"/>
                    <a:pt x="223837" y="596277"/>
                    <a:pt x="218479" y="605207"/>
                  </a:cubicBezTo>
                  <a:cubicBezTo>
                    <a:pt x="213121" y="612351"/>
                    <a:pt x="200620" y="615923"/>
                    <a:pt x="191690" y="610565"/>
                  </a:cubicBezTo>
                  <a:cubicBezTo>
                    <a:pt x="184547" y="605207"/>
                    <a:pt x="180975" y="592705"/>
                    <a:pt x="186333" y="583776"/>
                  </a:cubicBezTo>
                  <a:cubicBezTo>
                    <a:pt x="189905" y="579311"/>
                    <a:pt x="194369" y="576632"/>
                    <a:pt x="199057" y="575739"/>
                  </a:cubicBezTo>
                  <a:close/>
                  <a:moveTo>
                    <a:pt x="595428" y="536836"/>
                  </a:moveTo>
                  <a:cubicBezTo>
                    <a:pt x="599513" y="535538"/>
                    <a:pt x="604242" y="535971"/>
                    <a:pt x="608542" y="538568"/>
                  </a:cubicBezTo>
                  <a:cubicBezTo>
                    <a:pt x="617140" y="543764"/>
                    <a:pt x="622300" y="554155"/>
                    <a:pt x="617140" y="561082"/>
                  </a:cubicBezTo>
                  <a:cubicBezTo>
                    <a:pt x="613701" y="568009"/>
                    <a:pt x="603382" y="571473"/>
                    <a:pt x="594783" y="566277"/>
                  </a:cubicBezTo>
                  <a:cubicBezTo>
                    <a:pt x="586184" y="562814"/>
                    <a:pt x="581025" y="552423"/>
                    <a:pt x="586184" y="545495"/>
                  </a:cubicBezTo>
                  <a:cubicBezTo>
                    <a:pt x="587904" y="541166"/>
                    <a:pt x="591344" y="538135"/>
                    <a:pt x="595428" y="536836"/>
                  </a:cubicBezTo>
                  <a:close/>
                  <a:moveTo>
                    <a:pt x="1457180" y="530198"/>
                  </a:moveTo>
                  <a:cubicBezTo>
                    <a:pt x="1467571" y="530198"/>
                    <a:pt x="1476230" y="537153"/>
                    <a:pt x="1476230" y="547585"/>
                  </a:cubicBezTo>
                  <a:cubicBezTo>
                    <a:pt x="1477962" y="558017"/>
                    <a:pt x="1467571" y="566711"/>
                    <a:pt x="1458912" y="566711"/>
                  </a:cubicBezTo>
                  <a:cubicBezTo>
                    <a:pt x="1448521" y="566711"/>
                    <a:pt x="1441594" y="558017"/>
                    <a:pt x="1439862" y="549324"/>
                  </a:cubicBezTo>
                  <a:cubicBezTo>
                    <a:pt x="1439862" y="538891"/>
                    <a:pt x="1448521" y="530198"/>
                    <a:pt x="1457180" y="530198"/>
                  </a:cubicBezTo>
                  <a:close/>
                  <a:moveTo>
                    <a:pt x="996924" y="517583"/>
                  </a:moveTo>
                  <a:cubicBezTo>
                    <a:pt x="1001022" y="519104"/>
                    <a:pt x="1004473" y="522147"/>
                    <a:pt x="1006199" y="526494"/>
                  </a:cubicBezTo>
                  <a:cubicBezTo>
                    <a:pt x="1009650" y="535187"/>
                    <a:pt x="1004474" y="545620"/>
                    <a:pt x="994120" y="547358"/>
                  </a:cubicBezTo>
                  <a:cubicBezTo>
                    <a:pt x="985492" y="550836"/>
                    <a:pt x="975139" y="547358"/>
                    <a:pt x="973413" y="538665"/>
                  </a:cubicBezTo>
                  <a:cubicBezTo>
                    <a:pt x="969962" y="531710"/>
                    <a:pt x="975139" y="523016"/>
                    <a:pt x="983767" y="517800"/>
                  </a:cubicBezTo>
                  <a:cubicBezTo>
                    <a:pt x="988081" y="516062"/>
                    <a:pt x="992826" y="516062"/>
                    <a:pt x="996924" y="517583"/>
                  </a:cubicBezTo>
                  <a:close/>
                  <a:moveTo>
                    <a:pt x="247733" y="512873"/>
                  </a:moveTo>
                  <a:cubicBezTo>
                    <a:pt x="252247" y="512442"/>
                    <a:pt x="256976" y="513736"/>
                    <a:pt x="261276" y="516324"/>
                  </a:cubicBezTo>
                  <a:cubicBezTo>
                    <a:pt x="268155" y="523227"/>
                    <a:pt x="269875" y="533580"/>
                    <a:pt x="262996" y="542208"/>
                  </a:cubicBezTo>
                  <a:cubicBezTo>
                    <a:pt x="257836" y="549110"/>
                    <a:pt x="245798" y="550836"/>
                    <a:pt x="238919" y="545659"/>
                  </a:cubicBezTo>
                  <a:cubicBezTo>
                    <a:pt x="230320" y="538757"/>
                    <a:pt x="228600" y="526678"/>
                    <a:pt x="235479" y="519776"/>
                  </a:cubicBezTo>
                  <a:cubicBezTo>
                    <a:pt x="238919" y="515462"/>
                    <a:pt x="243218" y="513305"/>
                    <a:pt x="247733" y="512873"/>
                  </a:cubicBezTo>
                  <a:close/>
                  <a:moveTo>
                    <a:pt x="641250" y="471612"/>
                  </a:moveTo>
                  <a:cubicBezTo>
                    <a:pt x="645986" y="471612"/>
                    <a:pt x="650947" y="473350"/>
                    <a:pt x="654555" y="476828"/>
                  </a:cubicBezTo>
                  <a:cubicBezTo>
                    <a:pt x="661771" y="483782"/>
                    <a:pt x="663575" y="494215"/>
                    <a:pt x="658163" y="501170"/>
                  </a:cubicBezTo>
                  <a:cubicBezTo>
                    <a:pt x="652751" y="506386"/>
                    <a:pt x="641927" y="506386"/>
                    <a:pt x="632907" y="501170"/>
                  </a:cubicBezTo>
                  <a:cubicBezTo>
                    <a:pt x="623887" y="494215"/>
                    <a:pt x="623887" y="483782"/>
                    <a:pt x="629299" y="476828"/>
                  </a:cubicBezTo>
                  <a:cubicBezTo>
                    <a:pt x="632005" y="473350"/>
                    <a:pt x="636515" y="471612"/>
                    <a:pt x="641250" y="471612"/>
                  </a:cubicBezTo>
                  <a:close/>
                  <a:moveTo>
                    <a:pt x="954737" y="456027"/>
                  </a:moveTo>
                  <a:cubicBezTo>
                    <a:pt x="959283" y="455802"/>
                    <a:pt x="963612" y="457606"/>
                    <a:pt x="966210" y="461214"/>
                  </a:cubicBezTo>
                  <a:cubicBezTo>
                    <a:pt x="973137" y="468430"/>
                    <a:pt x="971405" y="481058"/>
                    <a:pt x="964478" y="486470"/>
                  </a:cubicBezTo>
                  <a:cubicBezTo>
                    <a:pt x="955819" y="493686"/>
                    <a:pt x="945428" y="491882"/>
                    <a:pt x="940233" y="486470"/>
                  </a:cubicBezTo>
                  <a:cubicBezTo>
                    <a:pt x="935037" y="481058"/>
                    <a:pt x="936769" y="470234"/>
                    <a:pt x="941965" y="463018"/>
                  </a:cubicBezTo>
                  <a:cubicBezTo>
                    <a:pt x="945428" y="458508"/>
                    <a:pt x="950191" y="456253"/>
                    <a:pt x="954737" y="456027"/>
                  </a:cubicBezTo>
                  <a:close/>
                  <a:moveTo>
                    <a:pt x="299968" y="451176"/>
                  </a:moveTo>
                  <a:cubicBezTo>
                    <a:pt x="304281" y="450960"/>
                    <a:pt x="308595" y="452686"/>
                    <a:pt x="312046" y="456137"/>
                  </a:cubicBezTo>
                  <a:cubicBezTo>
                    <a:pt x="320674" y="461314"/>
                    <a:pt x="320674" y="473393"/>
                    <a:pt x="313772" y="480295"/>
                  </a:cubicBezTo>
                  <a:cubicBezTo>
                    <a:pt x="308595" y="488923"/>
                    <a:pt x="296517" y="488923"/>
                    <a:pt x="289614" y="482020"/>
                  </a:cubicBezTo>
                  <a:cubicBezTo>
                    <a:pt x="280987" y="476844"/>
                    <a:pt x="280987" y="464765"/>
                    <a:pt x="287889" y="457863"/>
                  </a:cubicBezTo>
                  <a:cubicBezTo>
                    <a:pt x="291340" y="453549"/>
                    <a:pt x="295654" y="451392"/>
                    <a:pt x="299968" y="451176"/>
                  </a:cubicBezTo>
                  <a:close/>
                  <a:moveTo>
                    <a:pt x="1449965" y="450967"/>
                  </a:moveTo>
                  <a:cubicBezTo>
                    <a:pt x="1460789" y="449235"/>
                    <a:pt x="1469809" y="456162"/>
                    <a:pt x="1471613" y="466553"/>
                  </a:cubicBezTo>
                  <a:cubicBezTo>
                    <a:pt x="1471613" y="475212"/>
                    <a:pt x="1464397" y="485603"/>
                    <a:pt x="1455377" y="485603"/>
                  </a:cubicBezTo>
                  <a:cubicBezTo>
                    <a:pt x="1444553" y="487335"/>
                    <a:pt x="1435533" y="480407"/>
                    <a:pt x="1433729" y="470017"/>
                  </a:cubicBezTo>
                  <a:cubicBezTo>
                    <a:pt x="1431925" y="461357"/>
                    <a:pt x="1439141" y="452698"/>
                    <a:pt x="1449965" y="450967"/>
                  </a:cubicBezTo>
                  <a:close/>
                  <a:moveTo>
                    <a:pt x="697592" y="424954"/>
                  </a:moveTo>
                  <a:cubicBezTo>
                    <a:pt x="701901" y="425856"/>
                    <a:pt x="705530" y="428562"/>
                    <a:pt x="707344" y="433072"/>
                  </a:cubicBezTo>
                  <a:cubicBezTo>
                    <a:pt x="712787" y="442092"/>
                    <a:pt x="712787" y="452916"/>
                    <a:pt x="705530" y="458328"/>
                  </a:cubicBezTo>
                  <a:cubicBezTo>
                    <a:pt x="698272" y="461936"/>
                    <a:pt x="687387" y="460132"/>
                    <a:pt x="680130" y="451112"/>
                  </a:cubicBezTo>
                  <a:cubicBezTo>
                    <a:pt x="674687" y="443896"/>
                    <a:pt x="676501" y="433072"/>
                    <a:pt x="683758" y="427660"/>
                  </a:cubicBezTo>
                  <a:cubicBezTo>
                    <a:pt x="688294" y="424954"/>
                    <a:pt x="693283" y="424052"/>
                    <a:pt x="697592" y="424954"/>
                  </a:cubicBezTo>
                  <a:close/>
                  <a:moveTo>
                    <a:pt x="895133" y="415970"/>
                  </a:moveTo>
                  <a:cubicBezTo>
                    <a:pt x="899246" y="414455"/>
                    <a:pt x="903576" y="414455"/>
                    <a:pt x="907040" y="416186"/>
                  </a:cubicBezTo>
                  <a:cubicBezTo>
                    <a:pt x="915699" y="419650"/>
                    <a:pt x="919162" y="431773"/>
                    <a:pt x="912235" y="440432"/>
                  </a:cubicBezTo>
                  <a:cubicBezTo>
                    <a:pt x="907040" y="449091"/>
                    <a:pt x="898380" y="450823"/>
                    <a:pt x="891453" y="447359"/>
                  </a:cubicBezTo>
                  <a:cubicBezTo>
                    <a:pt x="884526" y="443895"/>
                    <a:pt x="881062" y="433505"/>
                    <a:pt x="884526" y="424845"/>
                  </a:cubicBezTo>
                  <a:cubicBezTo>
                    <a:pt x="887124" y="420516"/>
                    <a:pt x="891020" y="417485"/>
                    <a:pt x="895133" y="415970"/>
                  </a:cubicBezTo>
                  <a:close/>
                  <a:moveTo>
                    <a:pt x="752157" y="396992"/>
                  </a:moveTo>
                  <a:cubicBezTo>
                    <a:pt x="762634" y="395260"/>
                    <a:pt x="771366" y="400455"/>
                    <a:pt x="773112" y="410846"/>
                  </a:cubicBezTo>
                  <a:cubicBezTo>
                    <a:pt x="773112" y="421237"/>
                    <a:pt x="769619" y="429896"/>
                    <a:pt x="760888" y="431628"/>
                  </a:cubicBezTo>
                  <a:cubicBezTo>
                    <a:pt x="753903" y="433360"/>
                    <a:pt x="745172" y="428164"/>
                    <a:pt x="741679" y="417773"/>
                  </a:cubicBezTo>
                  <a:cubicBezTo>
                    <a:pt x="738187" y="409114"/>
                    <a:pt x="743426" y="398723"/>
                    <a:pt x="752157" y="396992"/>
                  </a:cubicBezTo>
                  <a:close/>
                  <a:moveTo>
                    <a:pt x="827172" y="393817"/>
                  </a:moveTo>
                  <a:cubicBezTo>
                    <a:pt x="837699" y="393817"/>
                    <a:pt x="842963" y="402476"/>
                    <a:pt x="841209" y="412867"/>
                  </a:cubicBezTo>
                  <a:cubicBezTo>
                    <a:pt x="839454" y="423257"/>
                    <a:pt x="830681" y="430185"/>
                    <a:pt x="823662" y="428453"/>
                  </a:cubicBezTo>
                  <a:cubicBezTo>
                    <a:pt x="814889" y="428453"/>
                    <a:pt x="809625" y="418062"/>
                    <a:pt x="809625" y="409403"/>
                  </a:cubicBezTo>
                  <a:cubicBezTo>
                    <a:pt x="809625" y="399012"/>
                    <a:pt x="818398" y="392085"/>
                    <a:pt x="827172" y="393817"/>
                  </a:cubicBezTo>
                  <a:close/>
                  <a:moveTo>
                    <a:pt x="361155" y="385942"/>
                  </a:moveTo>
                  <a:cubicBezTo>
                    <a:pt x="365901" y="385942"/>
                    <a:pt x="370646" y="387737"/>
                    <a:pt x="374097" y="391326"/>
                  </a:cubicBezTo>
                  <a:cubicBezTo>
                    <a:pt x="380999" y="398504"/>
                    <a:pt x="380999" y="411066"/>
                    <a:pt x="374097" y="418244"/>
                  </a:cubicBezTo>
                  <a:cubicBezTo>
                    <a:pt x="367195" y="425423"/>
                    <a:pt x="356842" y="425423"/>
                    <a:pt x="348214" y="418244"/>
                  </a:cubicBezTo>
                  <a:cubicBezTo>
                    <a:pt x="341312" y="411066"/>
                    <a:pt x="341312" y="400299"/>
                    <a:pt x="348214" y="391326"/>
                  </a:cubicBezTo>
                  <a:cubicBezTo>
                    <a:pt x="351665" y="387737"/>
                    <a:pt x="356410" y="385942"/>
                    <a:pt x="361155" y="385942"/>
                  </a:cubicBezTo>
                  <a:close/>
                  <a:moveTo>
                    <a:pt x="1430613" y="371654"/>
                  </a:moveTo>
                  <a:cubicBezTo>
                    <a:pt x="1441381" y="369860"/>
                    <a:pt x="1450354" y="375243"/>
                    <a:pt x="1453943" y="386011"/>
                  </a:cubicBezTo>
                  <a:cubicBezTo>
                    <a:pt x="1455737" y="396778"/>
                    <a:pt x="1450354" y="405751"/>
                    <a:pt x="1439586" y="409340"/>
                  </a:cubicBezTo>
                  <a:cubicBezTo>
                    <a:pt x="1430613" y="411135"/>
                    <a:pt x="1419846" y="405751"/>
                    <a:pt x="1418051" y="394984"/>
                  </a:cubicBezTo>
                  <a:cubicBezTo>
                    <a:pt x="1414462" y="386011"/>
                    <a:pt x="1421641" y="375243"/>
                    <a:pt x="1430613" y="371654"/>
                  </a:cubicBezTo>
                  <a:close/>
                  <a:moveTo>
                    <a:pt x="418305" y="330526"/>
                  </a:moveTo>
                  <a:cubicBezTo>
                    <a:pt x="423051" y="330742"/>
                    <a:pt x="427796" y="332899"/>
                    <a:pt x="431247" y="337213"/>
                  </a:cubicBezTo>
                  <a:cubicBezTo>
                    <a:pt x="438149" y="344115"/>
                    <a:pt x="436423" y="354468"/>
                    <a:pt x="429521" y="361370"/>
                  </a:cubicBezTo>
                  <a:cubicBezTo>
                    <a:pt x="422619" y="368273"/>
                    <a:pt x="412266" y="368273"/>
                    <a:pt x="405364" y="361370"/>
                  </a:cubicBezTo>
                  <a:cubicBezTo>
                    <a:pt x="398462" y="354468"/>
                    <a:pt x="398462" y="342389"/>
                    <a:pt x="405364" y="335487"/>
                  </a:cubicBezTo>
                  <a:cubicBezTo>
                    <a:pt x="408815" y="332036"/>
                    <a:pt x="413560" y="330310"/>
                    <a:pt x="418305" y="330526"/>
                  </a:cubicBezTo>
                  <a:close/>
                  <a:moveTo>
                    <a:pt x="1406042" y="297099"/>
                  </a:moveTo>
                  <a:cubicBezTo>
                    <a:pt x="1414670" y="293660"/>
                    <a:pt x="1425023" y="298819"/>
                    <a:pt x="1428474" y="307418"/>
                  </a:cubicBezTo>
                  <a:cubicBezTo>
                    <a:pt x="1431925" y="317737"/>
                    <a:pt x="1426749" y="328056"/>
                    <a:pt x="1418121" y="331495"/>
                  </a:cubicBezTo>
                  <a:cubicBezTo>
                    <a:pt x="1407767" y="334935"/>
                    <a:pt x="1397414" y="329775"/>
                    <a:pt x="1395688" y="319457"/>
                  </a:cubicBezTo>
                  <a:cubicBezTo>
                    <a:pt x="1392237" y="310858"/>
                    <a:pt x="1395688" y="300539"/>
                    <a:pt x="1406042" y="297099"/>
                  </a:cubicBezTo>
                  <a:close/>
                  <a:moveTo>
                    <a:pt x="478606" y="277708"/>
                  </a:moveTo>
                  <a:cubicBezTo>
                    <a:pt x="483294" y="277923"/>
                    <a:pt x="487758" y="279649"/>
                    <a:pt x="491330" y="283100"/>
                  </a:cubicBezTo>
                  <a:cubicBezTo>
                    <a:pt x="498474" y="291728"/>
                    <a:pt x="496688" y="302081"/>
                    <a:pt x="489544" y="308983"/>
                  </a:cubicBezTo>
                  <a:cubicBezTo>
                    <a:pt x="480615" y="315886"/>
                    <a:pt x="469899" y="314160"/>
                    <a:pt x="462756" y="307258"/>
                  </a:cubicBezTo>
                  <a:cubicBezTo>
                    <a:pt x="455612" y="300356"/>
                    <a:pt x="457398" y="288277"/>
                    <a:pt x="464541" y="281374"/>
                  </a:cubicBezTo>
                  <a:cubicBezTo>
                    <a:pt x="469006" y="278786"/>
                    <a:pt x="473918" y="277492"/>
                    <a:pt x="478606" y="277708"/>
                  </a:cubicBezTo>
                  <a:close/>
                  <a:moveTo>
                    <a:pt x="541411" y="226605"/>
                  </a:moveTo>
                  <a:cubicBezTo>
                    <a:pt x="546099" y="227250"/>
                    <a:pt x="550564" y="229829"/>
                    <a:pt x="553243" y="234129"/>
                  </a:cubicBezTo>
                  <a:cubicBezTo>
                    <a:pt x="560387" y="241008"/>
                    <a:pt x="558601" y="253046"/>
                    <a:pt x="551457" y="258206"/>
                  </a:cubicBezTo>
                  <a:cubicBezTo>
                    <a:pt x="542528" y="265085"/>
                    <a:pt x="531812" y="263365"/>
                    <a:pt x="524669" y="256486"/>
                  </a:cubicBezTo>
                  <a:cubicBezTo>
                    <a:pt x="517525" y="247887"/>
                    <a:pt x="519311" y="237568"/>
                    <a:pt x="528240" y="230689"/>
                  </a:cubicBezTo>
                  <a:cubicBezTo>
                    <a:pt x="531812" y="227249"/>
                    <a:pt x="536723" y="225960"/>
                    <a:pt x="541411" y="226605"/>
                  </a:cubicBezTo>
                  <a:close/>
                  <a:moveTo>
                    <a:pt x="1381901" y="216270"/>
                  </a:moveTo>
                  <a:cubicBezTo>
                    <a:pt x="1386647" y="217609"/>
                    <a:pt x="1390961" y="220735"/>
                    <a:pt x="1393549" y="225199"/>
                  </a:cubicBezTo>
                  <a:cubicBezTo>
                    <a:pt x="1397000" y="234129"/>
                    <a:pt x="1393549" y="246631"/>
                    <a:pt x="1384921" y="250203"/>
                  </a:cubicBezTo>
                  <a:cubicBezTo>
                    <a:pt x="1376293" y="255561"/>
                    <a:pt x="1365940" y="251989"/>
                    <a:pt x="1360763" y="243059"/>
                  </a:cubicBezTo>
                  <a:cubicBezTo>
                    <a:pt x="1357312" y="234129"/>
                    <a:pt x="1360763" y="221628"/>
                    <a:pt x="1367666" y="218056"/>
                  </a:cubicBezTo>
                  <a:cubicBezTo>
                    <a:pt x="1371979" y="215377"/>
                    <a:pt x="1377156" y="214930"/>
                    <a:pt x="1381901" y="216270"/>
                  </a:cubicBezTo>
                  <a:close/>
                  <a:moveTo>
                    <a:pt x="612964" y="174862"/>
                  </a:moveTo>
                  <a:cubicBezTo>
                    <a:pt x="617675" y="175722"/>
                    <a:pt x="622161" y="178302"/>
                    <a:pt x="624853" y="181742"/>
                  </a:cubicBezTo>
                  <a:cubicBezTo>
                    <a:pt x="630237" y="190340"/>
                    <a:pt x="628442" y="200659"/>
                    <a:pt x="619469" y="207538"/>
                  </a:cubicBezTo>
                  <a:cubicBezTo>
                    <a:pt x="612291" y="212698"/>
                    <a:pt x="599729" y="210978"/>
                    <a:pt x="594346" y="202379"/>
                  </a:cubicBezTo>
                  <a:cubicBezTo>
                    <a:pt x="588962" y="195500"/>
                    <a:pt x="590756" y="183461"/>
                    <a:pt x="599729" y="178302"/>
                  </a:cubicBezTo>
                  <a:cubicBezTo>
                    <a:pt x="603319" y="174862"/>
                    <a:pt x="608254" y="174002"/>
                    <a:pt x="612964" y="174862"/>
                  </a:cubicBezTo>
                  <a:close/>
                  <a:moveTo>
                    <a:pt x="1338979" y="147230"/>
                  </a:moveTo>
                  <a:cubicBezTo>
                    <a:pt x="1343508" y="147875"/>
                    <a:pt x="1347822" y="150454"/>
                    <a:pt x="1350410" y="154754"/>
                  </a:cubicBezTo>
                  <a:cubicBezTo>
                    <a:pt x="1357312" y="163352"/>
                    <a:pt x="1353861" y="173671"/>
                    <a:pt x="1346959" y="180550"/>
                  </a:cubicBezTo>
                  <a:cubicBezTo>
                    <a:pt x="1338332" y="185710"/>
                    <a:pt x="1327978" y="183990"/>
                    <a:pt x="1321076" y="175391"/>
                  </a:cubicBezTo>
                  <a:cubicBezTo>
                    <a:pt x="1317625" y="166792"/>
                    <a:pt x="1317625" y="156473"/>
                    <a:pt x="1326253" y="151314"/>
                  </a:cubicBezTo>
                  <a:cubicBezTo>
                    <a:pt x="1329704" y="147874"/>
                    <a:pt x="1334449" y="146585"/>
                    <a:pt x="1338979" y="147230"/>
                  </a:cubicBezTo>
                  <a:close/>
                  <a:moveTo>
                    <a:pt x="680312" y="130412"/>
                  </a:moveTo>
                  <a:cubicBezTo>
                    <a:pt x="684798" y="131702"/>
                    <a:pt x="688836" y="134712"/>
                    <a:pt x="691528" y="139011"/>
                  </a:cubicBezTo>
                  <a:cubicBezTo>
                    <a:pt x="696912" y="145890"/>
                    <a:pt x="695117" y="157929"/>
                    <a:pt x="686144" y="163088"/>
                  </a:cubicBezTo>
                  <a:cubicBezTo>
                    <a:pt x="677172" y="168248"/>
                    <a:pt x="666404" y="164808"/>
                    <a:pt x="661021" y="157929"/>
                  </a:cubicBezTo>
                  <a:cubicBezTo>
                    <a:pt x="655637" y="149330"/>
                    <a:pt x="657431" y="137292"/>
                    <a:pt x="666404" y="132132"/>
                  </a:cubicBezTo>
                  <a:cubicBezTo>
                    <a:pt x="670891" y="129553"/>
                    <a:pt x="675826" y="129123"/>
                    <a:pt x="680312" y="130412"/>
                  </a:cubicBezTo>
                  <a:close/>
                  <a:moveTo>
                    <a:pt x="750912" y="90939"/>
                  </a:moveTo>
                  <a:cubicBezTo>
                    <a:pt x="755600" y="92444"/>
                    <a:pt x="759618" y="95884"/>
                    <a:pt x="761404" y="101043"/>
                  </a:cubicBezTo>
                  <a:cubicBezTo>
                    <a:pt x="766762" y="109642"/>
                    <a:pt x="763190" y="119961"/>
                    <a:pt x="754260" y="123400"/>
                  </a:cubicBezTo>
                  <a:cubicBezTo>
                    <a:pt x="745331" y="128560"/>
                    <a:pt x="734615" y="125120"/>
                    <a:pt x="729258" y="116521"/>
                  </a:cubicBezTo>
                  <a:cubicBezTo>
                    <a:pt x="723900" y="107922"/>
                    <a:pt x="727472" y="97604"/>
                    <a:pt x="736401" y="92444"/>
                  </a:cubicBezTo>
                  <a:cubicBezTo>
                    <a:pt x="740866" y="89865"/>
                    <a:pt x="746224" y="89435"/>
                    <a:pt x="750912" y="90939"/>
                  </a:cubicBezTo>
                  <a:close/>
                  <a:moveTo>
                    <a:pt x="1281261" y="86129"/>
                  </a:moveTo>
                  <a:cubicBezTo>
                    <a:pt x="1286172" y="85904"/>
                    <a:pt x="1291530" y="87699"/>
                    <a:pt x="1295995" y="91288"/>
                  </a:cubicBezTo>
                  <a:cubicBezTo>
                    <a:pt x="1303138" y="98466"/>
                    <a:pt x="1304924" y="111028"/>
                    <a:pt x="1295995" y="118206"/>
                  </a:cubicBezTo>
                  <a:cubicBezTo>
                    <a:pt x="1288851" y="125385"/>
                    <a:pt x="1278135" y="125385"/>
                    <a:pt x="1270992" y="118206"/>
                  </a:cubicBezTo>
                  <a:cubicBezTo>
                    <a:pt x="1263848" y="112823"/>
                    <a:pt x="1262062" y="100261"/>
                    <a:pt x="1269206" y="93083"/>
                  </a:cubicBezTo>
                  <a:cubicBezTo>
                    <a:pt x="1271885" y="88596"/>
                    <a:pt x="1276350" y="86353"/>
                    <a:pt x="1281261" y="86129"/>
                  </a:cubicBezTo>
                  <a:close/>
                  <a:moveTo>
                    <a:pt x="824012" y="57183"/>
                  </a:moveTo>
                  <a:cubicBezTo>
                    <a:pt x="828311" y="58693"/>
                    <a:pt x="832181" y="61713"/>
                    <a:pt x="834761" y="66027"/>
                  </a:cubicBezTo>
                  <a:cubicBezTo>
                    <a:pt x="838200" y="76380"/>
                    <a:pt x="833041" y="86733"/>
                    <a:pt x="824442" y="90185"/>
                  </a:cubicBezTo>
                  <a:cubicBezTo>
                    <a:pt x="815842" y="93636"/>
                    <a:pt x="805524" y="90185"/>
                    <a:pt x="802084" y="81557"/>
                  </a:cubicBezTo>
                  <a:cubicBezTo>
                    <a:pt x="796925" y="72929"/>
                    <a:pt x="802084" y="60850"/>
                    <a:pt x="810683" y="57399"/>
                  </a:cubicBezTo>
                  <a:cubicBezTo>
                    <a:pt x="814983" y="55673"/>
                    <a:pt x="819713" y="55673"/>
                    <a:pt x="824012" y="57183"/>
                  </a:cubicBezTo>
                  <a:close/>
                  <a:moveTo>
                    <a:pt x="1212156" y="41524"/>
                  </a:moveTo>
                  <a:cubicBezTo>
                    <a:pt x="1216621" y="40230"/>
                    <a:pt x="1221979" y="40661"/>
                    <a:pt x="1227337" y="43249"/>
                  </a:cubicBezTo>
                  <a:cubicBezTo>
                    <a:pt x="1238052" y="46701"/>
                    <a:pt x="1239838" y="60505"/>
                    <a:pt x="1234480" y="67407"/>
                  </a:cubicBezTo>
                  <a:cubicBezTo>
                    <a:pt x="1229122" y="76035"/>
                    <a:pt x="1218407" y="77761"/>
                    <a:pt x="1209477" y="74310"/>
                  </a:cubicBezTo>
                  <a:cubicBezTo>
                    <a:pt x="1200547" y="70858"/>
                    <a:pt x="1196975" y="60505"/>
                    <a:pt x="1202333" y="50152"/>
                  </a:cubicBezTo>
                  <a:cubicBezTo>
                    <a:pt x="1204119" y="45838"/>
                    <a:pt x="1207691" y="42818"/>
                    <a:pt x="1212156" y="41524"/>
                  </a:cubicBezTo>
                  <a:close/>
                  <a:moveTo>
                    <a:pt x="894953" y="25510"/>
                  </a:moveTo>
                  <a:cubicBezTo>
                    <a:pt x="905272" y="23785"/>
                    <a:pt x="915591" y="28961"/>
                    <a:pt x="917311" y="37589"/>
                  </a:cubicBezTo>
                  <a:cubicBezTo>
                    <a:pt x="920750" y="47943"/>
                    <a:pt x="915591" y="56570"/>
                    <a:pt x="905272" y="60022"/>
                  </a:cubicBezTo>
                  <a:cubicBezTo>
                    <a:pt x="896673" y="63473"/>
                    <a:pt x="886354" y="58296"/>
                    <a:pt x="882915" y="47943"/>
                  </a:cubicBezTo>
                  <a:cubicBezTo>
                    <a:pt x="879475" y="39315"/>
                    <a:pt x="884635" y="28961"/>
                    <a:pt x="894953" y="25510"/>
                  </a:cubicBezTo>
                  <a:close/>
                  <a:moveTo>
                    <a:pt x="1140032" y="9642"/>
                  </a:moveTo>
                  <a:cubicBezTo>
                    <a:pt x="1152111" y="11373"/>
                    <a:pt x="1157287" y="21764"/>
                    <a:pt x="1153836" y="32155"/>
                  </a:cubicBezTo>
                  <a:cubicBezTo>
                    <a:pt x="1152111" y="40814"/>
                    <a:pt x="1141758" y="46010"/>
                    <a:pt x="1133130" y="44278"/>
                  </a:cubicBezTo>
                  <a:cubicBezTo>
                    <a:pt x="1122777" y="42546"/>
                    <a:pt x="1117600" y="33887"/>
                    <a:pt x="1119326" y="23496"/>
                  </a:cubicBezTo>
                  <a:cubicBezTo>
                    <a:pt x="1121051" y="14837"/>
                    <a:pt x="1129679" y="7910"/>
                    <a:pt x="1140032" y="9642"/>
                  </a:cubicBezTo>
                  <a:close/>
                  <a:moveTo>
                    <a:pt x="975208" y="6323"/>
                  </a:moveTo>
                  <a:cubicBezTo>
                    <a:pt x="985975" y="6323"/>
                    <a:pt x="994948" y="13278"/>
                    <a:pt x="996743" y="21971"/>
                  </a:cubicBezTo>
                  <a:cubicBezTo>
                    <a:pt x="998537" y="32403"/>
                    <a:pt x="991359" y="41097"/>
                    <a:pt x="980592" y="42836"/>
                  </a:cubicBezTo>
                  <a:cubicBezTo>
                    <a:pt x="971619" y="42836"/>
                    <a:pt x="960851" y="37620"/>
                    <a:pt x="959057" y="28926"/>
                  </a:cubicBezTo>
                  <a:cubicBezTo>
                    <a:pt x="957262" y="18494"/>
                    <a:pt x="964441" y="8061"/>
                    <a:pt x="975208" y="6323"/>
                  </a:cubicBezTo>
                  <a:close/>
                  <a:moveTo>
                    <a:pt x="1057275" y="199"/>
                  </a:moveTo>
                  <a:cubicBezTo>
                    <a:pt x="1067666" y="-1615"/>
                    <a:pt x="1076325" y="9270"/>
                    <a:pt x="1074593" y="18342"/>
                  </a:cubicBezTo>
                  <a:cubicBezTo>
                    <a:pt x="1074593" y="29228"/>
                    <a:pt x="1065934" y="36485"/>
                    <a:pt x="1057275" y="36485"/>
                  </a:cubicBezTo>
                  <a:cubicBezTo>
                    <a:pt x="1046884" y="36485"/>
                    <a:pt x="1039957" y="29228"/>
                    <a:pt x="1038225" y="18342"/>
                  </a:cubicBezTo>
                  <a:cubicBezTo>
                    <a:pt x="1038225" y="9270"/>
                    <a:pt x="1046884" y="199"/>
                    <a:pt x="1057275" y="19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0" name="淘宝网Chenying0907出品 79"/>
            <p:cNvSpPr/>
            <p:nvPr/>
          </p:nvSpPr>
          <p:spPr bwMode="auto">
            <a:xfrm>
              <a:off x="1703403" y="3924300"/>
              <a:ext cx="812785" cy="801804"/>
            </a:xfrm>
            <a:custGeom>
              <a:avLst/>
              <a:gdLst>
                <a:gd name="connsiteX0" fmla="*/ 21055 w 812785"/>
                <a:gd name="connsiteY0" fmla="*/ 766763 h 801804"/>
                <a:gd name="connsiteX1" fmla="*/ 34910 w 812785"/>
                <a:gd name="connsiteY1" fmla="*/ 785889 h 801804"/>
                <a:gd name="connsiteX2" fmla="*/ 14128 w 812785"/>
                <a:gd name="connsiteY2" fmla="*/ 801538 h 801804"/>
                <a:gd name="connsiteX3" fmla="*/ 2005 w 812785"/>
                <a:gd name="connsiteY3" fmla="*/ 778934 h 801804"/>
                <a:gd name="connsiteX4" fmla="*/ 21055 w 812785"/>
                <a:gd name="connsiteY4" fmla="*/ 766763 h 801804"/>
                <a:gd name="connsiteX5" fmla="*/ 83545 w 812785"/>
                <a:gd name="connsiteY5" fmla="*/ 756064 h 801804"/>
                <a:gd name="connsiteX6" fmla="*/ 106058 w 812785"/>
                <a:gd name="connsiteY6" fmla="*/ 766832 h 801804"/>
                <a:gd name="connsiteX7" fmla="*/ 97399 w 812785"/>
                <a:gd name="connsiteY7" fmla="*/ 790161 h 801804"/>
                <a:gd name="connsiteX8" fmla="*/ 73154 w 812785"/>
                <a:gd name="connsiteY8" fmla="*/ 779394 h 801804"/>
                <a:gd name="connsiteX9" fmla="*/ 83545 w 812785"/>
                <a:gd name="connsiteY9" fmla="*/ 756064 h 801804"/>
                <a:gd name="connsiteX10" fmla="*/ 160972 w 812785"/>
                <a:gd name="connsiteY10" fmla="*/ 721122 h 801804"/>
                <a:gd name="connsiteX11" fmla="*/ 171146 w 812785"/>
                <a:gd name="connsiteY11" fmla="*/ 730052 h 801804"/>
                <a:gd name="connsiteX12" fmla="*/ 165951 w 812785"/>
                <a:gd name="connsiteY12" fmla="*/ 755055 h 801804"/>
                <a:gd name="connsiteX13" fmla="*/ 141705 w 812785"/>
                <a:gd name="connsiteY13" fmla="*/ 747912 h 801804"/>
                <a:gd name="connsiteX14" fmla="*/ 146901 w 812785"/>
                <a:gd name="connsiteY14" fmla="*/ 722908 h 801804"/>
                <a:gd name="connsiteX15" fmla="*/ 160972 w 812785"/>
                <a:gd name="connsiteY15" fmla="*/ 721122 h 801804"/>
                <a:gd name="connsiteX16" fmla="*/ 19730 w 812785"/>
                <a:gd name="connsiteY16" fmla="*/ 705283 h 801804"/>
                <a:gd name="connsiteX17" fmla="*/ 34910 w 812785"/>
                <a:gd name="connsiteY17" fmla="*/ 705283 h 801804"/>
                <a:gd name="connsiteX18" fmla="*/ 45626 w 812785"/>
                <a:gd name="connsiteY18" fmla="*/ 728735 h 801804"/>
                <a:gd name="connsiteX19" fmla="*/ 20623 w 812785"/>
                <a:gd name="connsiteY19" fmla="*/ 737755 h 801804"/>
                <a:gd name="connsiteX20" fmla="*/ 9907 w 812785"/>
                <a:gd name="connsiteY20" fmla="*/ 716107 h 801804"/>
                <a:gd name="connsiteX21" fmla="*/ 19730 w 812785"/>
                <a:gd name="connsiteY21" fmla="*/ 705283 h 801804"/>
                <a:gd name="connsiteX22" fmla="*/ 228421 w 812785"/>
                <a:gd name="connsiteY22" fmla="*/ 687578 h 801804"/>
                <a:gd name="connsiteX23" fmla="*/ 237696 w 812785"/>
                <a:gd name="connsiteY23" fmla="*/ 696775 h 801804"/>
                <a:gd name="connsiteX24" fmla="*/ 230794 w 812785"/>
                <a:gd name="connsiteY24" fmla="*/ 720105 h 801804"/>
                <a:gd name="connsiteX25" fmla="*/ 208362 w 812785"/>
                <a:gd name="connsiteY25" fmla="*/ 712926 h 801804"/>
                <a:gd name="connsiteX26" fmla="*/ 215264 w 812785"/>
                <a:gd name="connsiteY26" fmla="*/ 687802 h 801804"/>
                <a:gd name="connsiteX27" fmla="*/ 228421 w 812785"/>
                <a:gd name="connsiteY27" fmla="*/ 687578 h 801804"/>
                <a:gd name="connsiteX28" fmla="*/ 303577 w 812785"/>
                <a:gd name="connsiteY28" fmla="*/ 650936 h 801804"/>
                <a:gd name="connsiteX29" fmla="*/ 313896 w 812785"/>
                <a:gd name="connsiteY29" fmla="*/ 659779 h 801804"/>
                <a:gd name="connsiteX30" fmla="*/ 304923 w 812785"/>
                <a:gd name="connsiteY30" fmla="*/ 683937 h 801804"/>
                <a:gd name="connsiteX31" fmla="*/ 281594 w 812785"/>
                <a:gd name="connsiteY31" fmla="*/ 675309 h 801804"/>
                <a:gd name="connsiteX32" fmla="*/ 290566 w 812785"/>
                <a:gd name="connsiteY32" fmla="*/ 651151 h 801804"/>
                <a:gd name="connsiteX33" fmla="*/ 303577 w 812785"/>
                <a:gd name="connsiteY33" fmla="*/ 650936 h 801804"/>
                <a:gd name="connsiteX34" fmla="*/ 49223 w 812785"/>
                <a:gd name="connsiteY34" fmla="*/ 636796 h 801804"/>
                <a:gd name="connsiteX35" fmla="*/ 62380 w 812785"/>
                <a:gd name="connsiteY35" fmla="*/ 637021 h 801804"/>
                <a:gd name="connsiteX36" fmla="*/ 72734 w 812785"/>
                <a:gd name="connsiteY36" fmla="*/ 660473 h 801804"/>
                <a:gd name="connsiteX37" fmla="*/ 50301 w 812785"/>
                <a:gd name="connsiteY37" fmla="*/ 669493 h 801804"/>
                <a:gd name="connsiteX38" fmla="*/ 39948 w 812785"/>
                <a:gd name="connsiteY38" fmla="*/ 646041 h 801804"/>
                <a:gd name="connsiteX39" fmla="*/ 49223 w 812785"/>
                <a:gd name="connsiteY39" fmla="*/ 636796 h 801804"/>
                <a:gd name="connsiteX40" fmla="*/ 362296 w 812785"/>
                <a:gd name="connsiteY40" fmla="*/ 624026 h 801804"/>
                <a:gd name="connsiteX41" fmla="*/ 383944 w 812785"/>
                <a:gd name="connsiteY41" fmla="*/ 636105 h 801804"/>
                <a:gd name="connsiteX42" fmla="*/ 373120 w 812785"/>
                <a:gd name="connsiteY42" fmla="*/ 658537 h 801804"/>
                <a:gd name="connsiteX43" fmla="*/ 349668 w 812785"/>
                <a:gd name="connsiteY43" fmla="*/ 646458 h 801804"/>
                <a:gd name="connsiteX44" fmla="*/ 362296 w 812785"/>
                <a:gd name="connsiteY44" fmla="*/ 624026 h 801804"/>
                <a:gd name="connsiteX45" fmla="*/ 436258 w 812785"/>
                <a:gd name="connsiteY45" fmla="*/ 605054 h 801804"/>
                <a:gd name="connsiteX46" fmla="*/ 457040 w 812785"/>
                <a:gd name="connsiteY46" fmla="*/ 621290 h 801804"/>
                <a:gd name="connsiteX47" fmla="*/ 443186 w 812785"/>
                <a:gd name="connsiteY47" fmla="*/ 641134 h 801804"/>
                <a:gd name="connsiteX48" fmla="*/ 422404 w 812785"/>
                <a:gd name="connsiteY48" fmla="*/ 626702 h 801804"/>
                <a:gd name="connsiteX49" fmla="*/ 436258 w 812785"/>
                <a:gd name="connsiteY49" fmla="*/ 605054 h 801804"/>
                <a:gd name="connsiteX50" fmla="*/ 507552 w 812785"/>
                <a:gd name="connsiteY50" fmla="*/ 592275 h 801804"/>
                <a:gd name="connsiteX51" fmla="*/ 528333 w 812785"/>
                <a:gd name="connsiteY51" fmla="*/ 604355 h 801804"/>
                <a:gd name="connsiteX52" fmla="*/ 517943 w 812785"/>
                <a:gd name="connsiteY52" fmla="*/ 626787 h 801804"/>
                <a:gd name="connsiteX53" fmla="*/ 497161 w 812785"/>
                <a:gd name="connsiteY53" fmla="*/ 612983 h 801804"/>
                <a:gd name="connsiteX54" fmla="*/ 507552 w 812785"/>
                <a:gd name="connsiteY54" fmla="*/ 592275 h 801804"/>
                <a:gd name="connsiteX55" fmla="*/ 79602 w 812785"/>
                <a:gd name="connsiteY55" fmla="*/ 568397 h 801804"/>
                <a:gd name="connsiteX56" fmla="*/ 94269 w 812785"/>
                <a:gd name="connsiteY56" fmla="*/ 568613 h 801804"/>
                <a:gd name="connsiteX57" fmla="*/ 102897 w 812785"/>
                <a:gd name="connsiteY57" fmla="*/ 591127 h 801804"/>
                <a:gd name="connsiteX58" fmla="*/ 80464 w 812785"/>
                <a:gd name="connsiteY58" fmla="*/ 599786 h 801804"/>
                <a:gd name="connsiteX59" fmla="*/ 70111 w 812785"/>
                <a:gd name="connsiteY59" fmla="*/ 577272 h 801804"/>
                <a:gd name="connsiteX60" fmla="*/ 79602 w 812785"/>
                <a:gd name="connsiteY60" fmla="*/ 568397 h 801804"/>
                <a:gd name="connsiteX61" fmla="*/ 595081 w 812785"/>
                <a:gd name="connsiteY61" fmla="*/ 562251 h 801804"/>
                <a:gd name="connsiteX62" fmla="*/ 604390 w 812785"/>
                <a:gd name="connsiteY62" fmla="*/ 570879 h 801804"/>
                <a:gd name="connsiteX63" fmla="*/ 599194 w 812785"/>
                <a:gd name="connsiteY63" fmla="*/ 595037 h 801804"/>
                <a:gd name="connsiteX64" fmla="*/ 574949 w 812785"/>
                <a:gd name="connsiteY64" fmla="*/ 586409 h 801804"/>
                <a:gd name="connsiteX65" fmla="*/ 581876 w 812785"/>
                <a:gd name="connsiteY65" fmla="*/ 563976 h 801804"/>
                <a:gd name="connsiteX66" fmla="*/ 595081 w 812785"/>
                <a:gd name="connsiteY66" fmla="*/ 562251 h 801804"/>
                <a:gd name="connsiteX67" fmla="*/ 653241 w 812785"/>
                <a:gd name="connsiteY67" fmla="*/ 519992 h 801804"/>
                <a:gd name="connsiteX68" fmla="*/ 665869 w 812785"/>
                <a:gd name="connsiteY68" fmla="*/ 526498 h 801804"/>
                <a:gd name="connsiteX69" fmla="*/ 664065 w 812785"/>
                <a:gd name="connsiteY69" fmla="*/ 553416 h 801804"/>
                <a:gd name="connsiteX70" fmla="*/ 638809 w 812785"/>
                <a:gd name="connsiteY70" fmla="*/ 549827 h 801804"/>
                <a:gd name="connsiteX71" fmla="*/ 640613 w 812785"/>
                <a:gd name="connsiteY71" fmla="*/ 522908 h 801804"/>
                <a:gd name="connsiteX72" fmla="*/ 653241 w 812785"/>
                <a:gd name="connsiteY72" fmla="*/ 519992 h 801804"/>
                <a:gd name="connsiteX73" fmla="*/ 122705 w 812785"/>
                <a:gd name="connsiteY73" fmla="*/ 498751 h 801804"/>
                <a:gd name="connsiteX74" fmla="*/ 133059 w 812785"/>
                <a:gd name="connsiteY74" fmla="*/ 521183 h 801804"/>
                <a:gd name="connsiteX75" fmla="*/ 110626 w 812785"/>
                <a:gd name="connsiteY75" fmla="*/ 531537 h 801804"/>
                <a:gd name="connsiteX76" fmla="*/ 100273 w 812785"/>
                <a:gd name="connsiteY76" fmla="*/ 509104 h 801804"/>
                <a:gd name="connsiteX77" fmla="*/ 122705 w 812785"/>
                <a:gd name="connsiteY77" fmla="*/ 498751 h 801804"/>
                <a:gd name="connsiteX78" fmla="*/ 706278 w 812785"/>
                <a:gd name="connsiteY78" fmla="*/ 469431 h 801804"/>
                <a:gd name="connsiteX79" fmla="*/ 718401 w 812785"/>
                <a:gd name="connsiteY79" fmla="*/ 473941 h 801804"/>
                <a:gd name="connsiteX80" fmla="*/ 721865 w 812785"/>
                <a:gd name="connsiteY80" fmla="*/ 499197 h 801804"/>
                <a:gd name="connsiteX81" fmla="*/ 695887 w 812785"/>
                <a:gd name="connsiteY81" fmla="*/ 499197 h 801804"/>
                <a:gd name="connsiteX82" fmla="*/ 694156 w 812785"/>
                <a:gd name="connsiteY82" fmla="*/ 475745 h 801804"/>
                <a:gd name="connsiteX83" fmla="*/ 706278 w 812785"/>
                <a:gd name="connsiteY83" fmla="*/ 469431 h 801804"/>
                <a:gd name="connsiteX84" fmla="*/ 148934 w 812785"/>
                <a:gd name="connsiteY84" fmla="*/ 421121 h 801804"/>
                <a:gd name="connsiteX85" fmla="*/ 161496 w 812785"/>
                <a:gd name="connsiteY85" fmla="*/ 442769 h 801804"/>
                <a:gd name="connsiteX86" fmla="*/ 138166 w 812785"/>
                <a:gd name="connsiteY86" fmla="*/ 453593 h 801804"/>
                <a:gd name="connsiteX87" fmla="*/ 125605 w 812785"/>
                <a:gd name="connsiteY87" fmla="*/ 431945 h 801804"/>
                <a:gd name="connsiteX88" fmla="*/ 148934 w 812785"/>
                <a:gd name="connsiteY88" fmla="*/ 421121 h 801804"/>
                <a:gd name="connsiteX89" fmla="*/ 746755 w 812785"/>
                <a:gd name="connsiteY89" fmla="*/ 410369 h 801804"/>
                <a:gd name="connsiteX90" fmla="*/ 760596 w 812785"/>
                <a:gd name="connsiteY90" fmla="*/ 411451 h 801804"/>
                <a:gd name="connsiteX91" fmla="*/ 767740 w 812785"/>
                <a:gd name="connsiteY91" fmla="*/ 435697 h 801804"/>
                <a:gd name="connsiteX92" fmla="*/ 742737 w 812785"/>
                <a:gd name="connsiteY92" fmla="*/ 440892 h 801804"/>
                <a:gd name="connsiteX93" fmla="*/ 735593 w 812785"/>
                <a:gd name="connsiteY93" fmla="*/ 418379 h 801804"/>
                <a:gd name="connsiteX94" fmla="*/ 746755 w 812785"/>
                <a:gd name="connsiteY94" fmla="*/ 410369 h 801804"/>
                <a:gd name="connsiteX95" fmla="*/ 164508 w 812785"/>
                <a:gd name="connsiteY95" fmla="*/ 347813 h 801804"/>
                <a:gd name="connsiteX96" fmla="*/ 180744 w 812785"/>
                <a:gd name="connsiteY96" fmla="*/ 368678 h 801804"/>
                <a:gd name="connsiteX97" fmla="*/ 159096 w 812785"/>
                <a:gd name="connsiteY97" fmla="*/ 380849 h 801804"/>
                <a:gd name="connsiteX98" fmla="*/ 144664 w 812785"/>
                <a:gd name="connsiteY98" fmla="*/ 361723 h 801804"/>
                <a:gd name="connsiteX99" fmla="*/ 164508 w 812785"/>
                <a:gd name="connsiteY99" fmla="*/ 347813 h 801804"/>
                <a:gd name="connsiteX100" fmla="*/ 788696 w 812785"/>
                <a:gd name="connsiteY100" fmla="*/ 333592 h 801804"/>
                <a:gd name="connsiteX101" fmla="*/ 803053 w 812785"/>
                <a:gd name="connsiteY101" fmla="*/ 355240 h 801804"/>
                <a:gd name="connsiteX102" fmla="*/ 779723 w 812785"/>
                <a:gd name="connsiteY102" fmla="*/ 367868 h 801804"/>
                <a:gd name="connsiteX103" fmla="*/ 767161 w 812785"/>
                <a:gd name="connsiteY103" fmla="*/ 346220 h 801804"/>
                <a:gd name="connsiteX104" fmla="*/ 788696 w 812785"/>
                <a:gd name="connsiteY104" fmla="*/ 333592 h 801804"/>
                <a:gd name="connsiteX105" fmla="*/ 176486 w 812785"/>
                <a:gd name="connsiteY105" fmla="*/ 274788 h 801804"/>
                <a:gd name="connsiteX106" fmla="*/ 192072 w 812785"/>
                <a:gd name="connsiteY106" fmla="*/ 293914 h 801804"/>
                <a:gd name="connsiteX107" fmla="*/ 171290 w 812785"/>
                <a:gd name="connsiteY107" fmla="*/ 307824 h 801804"/>
                <a:gd name="connsiteX108" fmla="*/ 155704 w 812785"/>
                <a:gd name="connsiteY108" fmla="*/ 288698 h 801804"/>
                <a:gd name="connsiteX109" fmla="*/ 176486 w 812785"/>
                <a:gd name="connsiteY109" fmla="*/ 274788 h 801804"/>
                <a:gd name="connsiteX110" fmla="*/ 793659 w 812785"/>
                <a:gd name="connsiteY110" fmla="*/ 260502 h 801804"/>
                <a:gd name="connsiteX111" fmla="*/ 812785 w 812785"/>
                <a:gd name="connsiteY111" fmla="*/ 276150 h 801804"/>
                <a:gd name="connsiteX112" fmla="*/ 793659 w 812785"/>
                <a:gd name="connsiteY112" fmla="*/ 293537 h 801804"/>
                <a:gd name="connsiteX113" fmla="*/ 776272 w 812785"/>
                <a:gd name="connsiteY113" fmla="*/ 277889 h 801804"/>
                <a:gd name="connsiteX114" fmla="*/ 793659 w 812785"/>
                <a:gd name="connsiteY114" fmla="*/ 260502 h 801804"/>
                <a:gd name="connsiteX115" fmla="*/ 189186 w 812785"/>
                <a:gd name="connsiteY115" fmla="*/ 200458 h 801804"/>
                <a:gd name="connsiteX116" fmla="*/ 203040 w 812785"/>
                <a:gd name="connsiteY116" fmla="*/ 220302 h 801804"/>
                <a:gd name="connsiteX117" fmla="*/ 182258 w 812785"/>
                <a:gd name="connsiteY117" fmla="*/ 234734 h 801804"/>
                <a:gd name="connsiteX118" fmla="*/ 168404 w 812785"/>
                <a:gd name="connsiteY118" fmla="*/ 213086 h 801804"/>
                <a:gd name="connsiteX119" fmla="*/ 189186 w 812785"/>
                <a:gd name="connsiteY119" fmla="*/ 200458 h 801804"/>
                <a:gd name="connsiteX120" fmla="*/ 774108 w 812785"/>
                <a:gd name="connsiteY120" fmla="*/ 187614 h 801804"/>
                <a:gd name="connsiteX121" fmla="*/ 788179 w 812785"/>
                <a:gd name="connsiteY121" fmla="*/ 187614 h 801804"/>
                <a:gd name="connsiteX122" fmla="*/ 798353 w 812785"/>
                <a:gd name="connsiteY122" fmla="*/ 198004 h 801804"/>
                <a:gd name="connsiteX123" fmla="*/ 786231 w 812785"/>
                <a:gd name="connsiteY123" fmla="*/ 220518 h 801804"/>
                <a:gd name="connsiteX124" fmla="*/ 763717 w 812785"/>
                <a:gd name="connsiteY124" fmla="*/ 210127 h 801804"/>
                <a:gd name="connsiteX125" fmla="*/ 774108 w 812785"/>
                <a:gd name="connsiteY125" fmla="*/ 187614 h 801804"/>
                <a:gd name="connsiteX126" fmla="*/ 207675 w 812785"/>
                <a:gd name="connsiteY126" fmla="*/ 122514 h 801804"/>
                <a:gd name="connsiteX127" fmla="*/ 220846 w 812785"/>
                <a:gd name="connsiteY127" fmla="*/ 124240 h 801804"/>
                <a:gd name="connsiteX128" fmla="*/ 227990 w 812785"/>
                <a:gd name="connsiteY128" fmla="*/ 148397 h 801804"/>
                <a:gd name="connsiteX129" fmla="*/ 204773 w 812785"/>
                <a:gd name="connsiteY129" fmla="*/ 155300 h 801804"/>
                <a:gd name="connsiteX130" fmla="*/ 195843 w 812785"/>
                <a:gd name="connsiteY130" fmla="*/ 131142 h 801804"/>
                <a:gd name="connsiteX131" fmla="*/ 207675 w 812785"/>
                <a:gd name="connsiteY131" fmla="*/ 122514 h 801804"/>
                <a:gd name="connsiteX132" fmla="*/ 749493 w 812785"/>
                <a:gd name="connsiteY132" fmla="*/ 120279 h 801804"/>
                <a:gd name="connsiteX133" fmla="*/ 761571 w 812785"/>
                <a:gd name="connsiteY133" fmla="*/ 127828 h 801804"/>
                <a:gd name="connsiteX134" fmla="*/ 756395 w 812785"/>
                <a:gd name="connsiteY134" fmla="*/ 151986 h 801804"/>
                <a:gd name="connsiteX135" fmla="*/ 732237 w 812785"/>
                <a:gd name="connsiteY135" fmla="*/ 148535 h 801804"/>
                <a:gd name="connsiteX136" fmla="*/ 737414 w 812785"/>
                <a:gd name="connsiteY136" fmla="*/ 124377 h 801804"/>
                <a:gd name="connsiteX137" fmla="*/ 749493 w 812785"/>
                <a:gd name="connsiteY137" fmla="*/ 120279 h 801804"/>
                <a:gd name="connsiteX138" fmla="*/ 261698 w 812785"/>
                <a:gd name="connsiteY138" fmla="*/ 64393 h 801804"/>
                <a:gd name="connsiteX139" fmla="*/ 272483 w 812785"/>
                <a:gd name="connsiteY139" fmla="*/ 70933 h 801804"/>
                <a:gd name="connsiteX140" fmla="*/ 270757 w 812785"/>
                <a:gd name="connsiteY140" fmla="*/ 96189 h 801804"/>
                <a:gd name="connsiteX141" fmla="*/ 246599 w 812785"/>
                <a:gd name="connsiteY141" fmla="*/ 94385 h 801804"/>
                <a:gd name="connsiteX142" fmla="*/ 248325 w 812785"/>
                <a:gd name="connsiteY142" fmla="*/ 67325 h 801804"/>
                <a:gd name="connsiteX143" fmla="*/ 261698 w 812785"/>
                <a:gd name="connsiteY143" fmla="*/ 64393 h 801804"/>
                <a:gd name="connsiteX144" fmla="*/ 689970 w 812785"/>
                <a:gd name="connsiteY144" fmla="*/ 58367 h 801804"/>
                <a:gd name="connsiteX145" fmla="*/ 704258 w 812785"/>
                <a:gd name="connsiteY145" fmla="*/ 62465 h 801804"/>
                <a:gd name="connsiteX146" fmla="*/ 704258 w 812785"/>
                <a:gd name="connsiteY146" fmla="*/ 86623 h 801804"/>
                <a:gd name="connsiteX147" fmla="*/ 680012 w 812785"/>
                <a:gd name="connsiteY147" fmla="*/ 88349 h 801804"/>
                <a:gd name="connsiteX148" fmla="*/ 678281 w 812785"/>
                <a:gd name="connsiteY148" fmla="*/ 65916 h 801804"/>
                <a:gd name="connsiteX149" fmla="*/ 689970 w 812785"/>
                <a:gd name="connsiteY149" fmla="*/ 58367 h 801804"/>
                <a:gd name="connsiteX150" fmla="*/ 331412 w 812785"/>
                <a:gd name="connsiteY150" fmla="*/ 27583 h 801804"/>
                <a:gd name="connsiteX151" fmla="*/ 339421 w 812785"/>
                <a:gd name="connsiteY151" fmla="*/ 38298 h 801804"/>
                <a:gd name="connsiteX152" fmla="*/ 330762 w 812785"/>
                <a:gd name="connsiteY152" fmla="*/ 61516 h 801804"/>
                <a:gd name="connsiteX153" fmla="*/ 308249 w 812785"/>
                <a:gd name="connsiteY153" fmla="*/ 52586 h 801804"/>
                <a:gd name="connsiteX154" fmla="*/ 316908 w 812785"/>
                <a:gd name="connsiteY154" fmla="*/ 27583 h 801804"/>
                <a:gd name="connsiteX155" fmla="*/ 331412 w 812785"/>
                <a:gd name="connsiteY155" fmla="*/ 27583 h 801804"/>
                <a:gd name="connsiteX156" fmla="*/ 632243 w 812785"/>
                <a:gd name="connsiteY156" fmla="*/ 24089 h 801804"/>
                <a:gd name="connsiteX157" fmla="*/ 642633 w 812785"/>
                <a:gd name="connsiteY157" fmla="*/ 46521 h 801804"/>
                <a:gd name="connsiteX158" fmla="*/ 620120 w 812785"/>
                <a:gd name="connsiteY158" fmla="*/ 56875 h 801804"/>
                <a:gd name="connsiteX159" fmla="*/ 609729 w 812785"/>
                <a:gd name="connsiteY159" fmla="*/ 34442 h 801804"/>
                <a:gd name="connsiteX160" fmla="*/ 632243 w 812785"/>
                <a:gd name="connsiteY160" fmla="*/ 24089 h 801804"/>
                <a:gd name="connsiteX161" fmla="*/ 393458 w 812785"/>
                <a:gd name="connsiteY161" fmla="*/ 6350 h 801804"/>
                <a:gd name="connsiteX162" fmla="*/ 412584 w 812785"/>
                <a:gd name="connsiteY162" fmla="*/ 21936 h 801804"/>
                <a:gd name="connsiteX163" fmla="*/ 398674 w 812785"/>
                <a:gd name="connsiteY163" fmla="*/ 42718 h 801804"/>
                <a:gd name="connsiteX164" fmla="*/ 379549 w 812785"/>
                <a:gd name="connsiteY164" fmla="*/ 27132 h 801804"/>
                <a:gd name="connsiteX165" fmla="*/ 393458 w 812785"/>
                <a:gd name="connsiteY165" fmla="*/ 6350 h 801804"/>
                <a:gd name="connsiteX166" fmla="*/ 555686 w 812785"/>
                <a:gd name="connsiteY166" fmla="*/ 4907 h 801804"/>
                <a:gd name="connsiteX167" fmla="*/ 571334 w 812785"/>
                <a:gd name="connsiteY167" fmla="*/ 25689 h 801804"/>
                <a:gd name="connsiteX168" fmla="*/ 552209 w 812785"/>
                <a:gd name="connsiteY168" fmla="*/ 39543 h 801804"/>
                <a:gd name="connsiteX169" fmla="*/ 536560 w 812785"/>
                <a:gd name="connsiteY169" fmla="*/ 20493 h 801804"/>
                <a:gd name="connsiteX170" fmla="*/ 555686 w 812785"/>
                <a:gd name="connsiteY170" fmla="*/ 4907 h 801804"/>
                <a:gd name="connsiteX171" fmla="*/ 477823 w 812785"/>
                <a:gd name="connsiteY171" fmla="*/ 0 h 801804"/>
                <a:gd name="connsiteX172" fmla="*/ 495285 w 812785"/>
                <a:gd name="connsiteY172" fmla="*/ 17387 h 801804"/>
                <a:gd name="connsiteX173" fmla="*/ 477823 w 812785"/>
                <a:gd name="connsiteY173" fmla="*/ 36513 h 801804"/>
                <a:gd name="connsiteX174" fmla="*/ 462106 w 812785"/>
                <a:gd name="connsiteY174" fmla="*/ 19126 h 801804"/>
                <a:gd name="connsiteX175" fmla="*/ 477823 w 812785"/>
                <a:gd name="connsiteY175" fmla="*/ 0 h 80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</a:cxnLst>
              <a:rect l="l" t="t" r="r" b="b"/>
              <a:pathLst>
                <a:path w="812785" h="801804">
                  <a:moveTo>
                    <a:pt x="21055" y="766763"/>
                  </a:moveTo>
                  <a:cubicBezTo>
                    <a:pt x="27983" y="766763"/>
                    <a:pt x="33178" y="775457"/>
                    <a:pt x="34910" y="785889"/>
                  </a:cubicBezTo>
                  <a:cubicBezTo>
                    <a:pt x="34910" y="796321"/>
                    <a:pt x="26251" y="803276"/>
                    <a:pt x="14128" y="801538"/>
                  </a:cubicBezTo>
                  <a:cubicBezTo>
                    <a:pt x="2005" y="801538"/>
                    <a:pt x="-3190" y="787628"/>
                    <a:pt x="2005" y="778934"/>
                  </a:cubicBezTo>
                  <a:cubicBezTo>
                    <a:pt x="5469" y="770241"/>
                    <a:pt x="12396" y="766763"/>
                    <a:pt x="21055" y="766763"/>
                  </a:cubicBezTo>
                  <a:close/>
                  <a:moveTo>
                    <a:pt x="83545" y="756064"/>
                  </a:moveTo>
                  <a:cubicBezTo>
                    <a:pt x="90472" y="752475"/>
                    <a:pt x="100863" y="756064"/>
                    <a:pt x="106058" y="766832"/>
                  </a:cubicBezTo>
                  <a:cubicBezTo>
                    <a:pt x="109522" y="775805"/>
                    <a:pt x="106058" y="786572"/>
                    <a:pt x="97399" y="790161"/>
                  </a:cubicBezTo>
                  <a:cubicBezTo>
                    <a:pt x="87008" y="793750"/>
                    <a:pt x="76617" y="788367"/>
                    <a:pt x="73154" y="779394"/>
                  </a:cubicBezTo>
                  <a:cubicBezTo>
                    <a:pt x="71422" y="770421"/>
                    <a:pt x="74886" y="759654"/>
                    <a:pt x="83545" y="756064"/>
                  </a:cubicBezTo>
                  <a:close/>
                  <a:moveTo>
                    <a:pt x="160972" y="721122"/>
                  </a:moveTo>
                  <a:cubicBezTo>
                    <a:pt x="165518" y="722462"/>
                    <a:pt x="169415" y="725587"/>
                    <a:pt x="171146" y="730052"/>
                  </a:cubicBezTo>
                  <a:cubicBezTo>
                    <a:pt x="174610" y="738982"/>
                    <a:pt x="172878" y="749697"/>
                    <a:pt x="165951" y="755055"/>
                  </a:cubicBezTo>
                  <a:cubicBezTo>
                    <a:pt x="157292" y="760413"/>
                    <a:pt x="146901" y="756841"/>
                    <a:pt x="141705" y="747912"/>
                  </a:cubicBezTo>
                  <a:cubicBezTo>
                    <a:pt x="136510" y="738982"/>
                    <a:pt x="139974" y="728266"/>
                    <a:pt x="146901" y="722908"/>
                  </a:cubicBezTo>
                  <a:cubicBezTo>
                    <a:pt x="151230" y="720229"/>
                    <a:pt x="156426" y="719783"/>
                    <a:pt x="160972" y="721122"/>
                  </a:cubicBezTo>
                  <a:close/>
                  <a:moveTo>
                    <a:pt x="19730" y="705283"/>
                  </a:moveTo>
                  <a:cubicBezTo>
                    <a:pt x="24195" y="703479"/>
                    <a:pt x="29552" y="703479"/>
                    <a:pt x="34910" y="705283"/>
                  </a:cubicBezTo>
                  <a:cubicBezTo>
                    <a:pt x="43840" y="708891"/>
                    <a:pt x="49198" y="719715"/>
                    <a:pt x="45626" y="728735"/>
                  </a:cubicBezTo>
                  <a:cubicBezTo>
                    <a:pt x="42054" y="737755"/>
                    <a:pt x="31338" y="741363"/>
                    <a:pt x="20623" y="737755"/>
                  </a:cubicBezTo>
                  <a:cubicBezTo>
                    <a:pt x="11693" y="734147"/>
                    <a:pt x="6335" y="725127"/>
                    <a:pt x="9907" y="716107"/>
                  </a:cubicBezTo>
                  <a:cubicBezTo>
                    <a:pt x="11693" y="710695"/>
                    <a:pt x="15265" y="707087"/>
                    <a:pt x="19730" y="705283"/>
                  </a:cubicBezTo>
                  <a:close/>
                  <a:moveTo>
                    <a:pt x="228421" y="687578"/>
                  </a:moveTo>
                  <a:cubicBezTo>
                    <a:pt x="232520" y="689148"/>
                    <a:pt x="235971" y="692289"/>
                    <a:pt x="237696" y="696775"/>
                  </a:cubicBezTo>
                  <a:cubicBezTo>
                    <a:pt x="242873" y="705748"/>
                    <a:pt x="239422" y="716515"/>
                    <a:pt x="230794" y="720105"/>
                  </a:cubicBezTo>
                  <a:cubicBezTo>
                    <a:pt x="222166" y="725488"/>
                    <a:pt x="211813" y="721899"/>
                    <a:pt x="208362" y="712926"/>
                  </a:cubicBezTo>
                  <a:cubicBezTo>
                    <a:pt x="203185" y="703953"/>
                    <a:pt x="206636" y="691392"/>
                    <a:pt x="215264" y="687802"/>
                  </a:cubicBezTo>
                  <a:cubicBezTo>
                    <a:pt x="219578" y="686008"/>
                    <a:pt x="224323" y="686008"/>
                    <a:pt x="228421" y="687578"/>
                  </a:cubicBezTo>
                  <a:close/>
                  <a:moveTo>
                    <a:pt x="303577" y="650936"/>
                  </a:moveTo>
                  <a:cubicBezTo>
                    <a:pt x="307615" y="652446"/>
                    <a:pt x="311204" y="655465"/>
                    <a:pt x="313896" y="659779"/>
                  </a:cubicBezTo>
                  <a:cubicBezTo>
                    <a:pt x="317485" y="670133"/>
                    <a:pt x="313896" y="680486"/>
                    <a:pt x="304923" y="683937"/>
                  </a:cubicBezTo>
                  <a:cubicBezTo>
                    <a:pt x="295950" y="687388"/>
                    <a:pt x="285183" y="683937"/>
                    <a:pt x="281594" y="675309"/>
                  </a:cubicBezTo>
                  <a:cubicBezTo>
                    <a:pt x="276210" y="664956"/>
                    <a:pt x="279799" y="654603"/>
                    <a:pt x="290566" y="651151"/>
                  </a:cubicBezTo>
                  <a:cubicBezTo>
                    <a:pt x="295053" y="649426"/>
                    <a:pt x="299539" y="649426"/>
                    <a:pt x="303577" y="650936"/>
                  </a:cubicBezTo>
                  <a:close/>
                  <a:moveTo>
                    <a:pt x="49223" y="636796"/>
                  </a:moveTo>
                  <a:cubicBezTo>
                    <a:pt x="53321" y="635217"/>
                    <a:pt x="58067" y="635217"/>
                    <a:pt x="62380" y="637021"/>
                  </a:cubicBezTo>
                  <a:cubicBezTo>
                    <a:pt x="72734" y="640629"/>
                    <a:pt x="76185" y="651453"/>
                    <a:pt x="72734" y="660473"/>
                  </a:cubicBezTo>
                  <a:cubicBezTo>
                    <a:pt x="69283" y="669493"/>
                    <a:pt x="58929" y="673101"/>
                    <a:pt x="50301" y="669493"/>
                  </a:cubicBezTo>
                  <a:cubicBezTo>
                    <a:pt x="39948" y="665885"/>
                    <a:pt x="36497" y="655061"/>
                    <a:pt x="39948" y="646041"/>
                  </a:cubicBezTo>
                  <a:cubicBezTo>
                    <a:pt x="41674" y="641531"/>
                    <a:pt x="45125" y="638374"/>
                    <a:pt x="49223" y="636796"/>
                  </a:cubicBezTo>
                  <a:close/>
                  <a:moveTo>
                    <a:pt x="362296" y="624026"/>
                  </a:moveTo>
                  <a:cubicBezTo>
                    <a:pt x="371316" y="622300"/>
                    <a:pt x="380336" y="627477"/>
                    <a:pt x="383944" y="636105"/>
                  </a:cubicBezTo>
                  <a:cubicBezTo>
                    <a:pt x="385748" y="646458"/>
                    <a:pt x="382140" y="655086"/>
                    <a:pt x="373120" y="658537"/>
                  </a:cubicBezTo>
                  <a:cubicBezTo>
                    <a:pt x="364100" y="661988"/>
                    <a:pt x="353276" y="655086"/>
                    <a:pt x="349668" y="646458"/>
                  </a:cubicBezTo>
                  <a:cubicBezTo>
                    <a:pt x="346060" y="637830"/>
                    <a:pt x="351472" y="627477"/>
                    <a:pt x="362296" y="624026"/>
                  </a:cubicBezTo>
                  <a:close/>
                  <a:moveTo>
                    <a:pt x="436258" y="605054"/>
                  </a:moveTo>
                  <a:cubicBezTo>
                    <a:pt x="446649" y="603250"/>
                    <a:pt x="455308" y="610466"/>
                    <a:pt x="457040" y="621290"/>
                  </a:cubicBezTo>
                  <a:cubicBezTo>
                    <a:pt x="458772" y="630310"/>
                    <a:pt x="451845" y="641134"/>
                    <a:pt x="443186" y="641134"/>
                  </a:cubicBezTo>
                  <a:cubicBezTo>
                    <a:pt x="434527" y="642938"/>
                    <a:pt x="425868" y="637526"/>
                    <a:pt x="422404" y="626702"/>
                  </a:cubicBezTo>
                  <a:cubicBezTo>
                    <a:pt x="420672" y="615878"/>
                    <a:pt x="427599" y="606858"/>
                    <a:pt x="436258" y="605054"/>
                  </a:cubicBezTo>
                  <a:close/>
                  <a:moveTo>
                    <a:pt x="507552" y="592275"/>
                  </a:moveTo>
                  <a:cubicBezTo>
                    <a:pt x="516211" y="590550"/>
                    <a:pt x="526602" y="595726"/>
                    <a:pt x="528333" y="604355"/>
                  </a:cubicBezTo>
                  <a:cubicBezTo>
                    <a:pt x="531797" y="614708"/>
                    <a:pt x="528333" y="625062"/>
                    <a:pt x="517943" y="626787"/>
                  </a:cubicBezTo>
                  <a:cubicBezTo>
                    <a:pt x="507552" y="630238"/>
                    <a:pt x="498893" y="623336"/>
                    <a:pt x="497161" y="612983"/>
                  </a:cubicBezTo>
                  <a:cubicBezTo>
                    <a:pt x="493697" y="604355"/>
                    <a:pt x="498893" y="594001"/>
                    <a:pt x="507552" y="592275"/>
                  </a:cubicBezTo>
                  <a:close/>
                  <a:moveTo>
                    <a:pt x="79602" y="568397"/>
                  </a:moveTo>
                  <a:cubicBezTo>
                    <a:pt x="83916" y="566882"/>
                    <a:pt x="89092" y="566882"/>
                    <a:pt x="94269" y="568613"/>
                  </a:cubicBezTo>
                  <a:cubicBezTo>
                    <a:pt x="102897" y="572077"/>
                    <a:pt x="106348" y="582468"/>
                    <a:pt x="102897" y="591127"/>
                  </a:cubicBezTo>
                  <a:cubicBezTo>
                    <a:pt x="99446" y="599786"/>
                    <a:pt x="89092" y="603250"/>
                    <a:pt x="80464" y="599786"/>
                  </a:cubicBezTo>
                  <a:cubicBezTo>
                    <a:pt x="71837" y="594591"/>
                    <a:pt x="66660" y="585932"/>
                    <a:pt x="70111" y="577272"/>
                  </a:cubicBezTo>
                  <a:cubicBezTo>
                    <a:pt x="71837" y="572943"/>
                    <a:pt x="75288" y="569912"/>
                    <a:pt x="79602" y="568397"/>
                  </a:cubicBezTo>
                  <a:close/>
                  <a:moveTo>
                    <a:pt x="595081" y="562251"/>
                  </a:moveTo>
                  <a:cubicBezTo>
                    <a:pt x="599194" y="563545"/>
                    <a:pt x="602658" y="566565"/>
                    <a:pt x="604390" y="570879"/>
                  </a:cubicBezTo>
                  <a:cubicBezTo>
                    <a:pt x="609585" y="579507"/>
                    <a:pt x="607853" y="589860"/>
                    <a:pt x="599194" y="595037"/>
                  </a:cubicBezTo>
                  <a:cubicBezTo>
                    <a:pt x="590535" y="598488"/>
                    <a:pt x="578412" y="595037"/>
                    <a:pt x="574949" y="586409"/>
                  </a:cubicBezTo>
                  <a:cubicBezTo>
                    <a:pt x="571485" y="577781"/>
                    <a:pt x="573217" y="567428"/>
                    <a:pt x="581876" y="563976"/>
                  </a:cubicBezTo>
                  <a:cubicBezTo>
                    <a:pt x="586206" y="561388"/>
                    <a:pt x="590968" y="560957"/>
                    <a:pt x="595081" y="562251"/>
                  </a:cubicBezTo>
                  <a:close/>
                  <a:moveTo>
                    <a:pt x="653241" y="519992"/>
                  </a:moveTo>
                  <a:cubicBezTo>
                    <a:pt x="657751" y="520665"/>
                    <a:pt x="662261" y="522909"/>
                    <a:pt x="665869" y="526498"/>
                  </a:cubicBezTo>
                  <a:cubicBezTo>
                    <a:pt x="673085" y="535470"/>
                    <a:pt x="671281" y="546238"/>
                    <a:pt x="664065" y="553416"/>
                  </a:cubicBezTo>
                  <a:cubicBezTo>
                    <a:pt x="656849" y="558800"/>
                    <a:pt x="644221" y="557005"/>
                    <a:pt x="638809" y="549827"/>
                  </a:cubicBezTo>
                  <a:cubicBezTo>
                    <a:pt x="633397" y="540854"/>
                    <a:pt x="633397" y="530087"/>
                    <a:pt x="640613" y="522908"/>
                  </a:cubicBezTo>
                  <a:cubicBezTo>
                    <a:pt x="644221" y="520217"/>
                    <a:pt x="648731" y="519319"/>
                    <a:pt x="653241" y="519992"/>
                  </a:cubicBezTo>
                  <a:close/>
                  <a:moveTo>
                    <a:pt x="122705" y="498751"/>
                  </a:moveTo>
                  <a:cubicBezTo>
                    <a:pt x="131333" y="502202"/>
                    <a:pt x="136510" y="512555"/>
                    <a:pt x="133059" y="521183"/>
                  </a:cubicBezTo>
                  <a:cubicBezTo>
                    <a:pt x="129608" y="529811"/>
                    <a:pt x="119254" y="534988"/>
                    <a:pt x="110626" y="531537"/>
                  </a:cubicBezTo>
                  <a:cubicBezTo>
                    <a:pt x="101999" y="526360"/>
                    <a:pt x="96822" y="517732"/>
                    <a:pt x="100273" y="509104"/>
                  </a:cubicBezTo>
                  <a:cubicBezTo>
                    <a:pt x="103724" y="500476"/>
                    <a:pt x="114078" y="495300"/>
                    <a:pt x="122705" y="498751"/>
                  </a:cubicBezTo>
                  <a:close/>
                  <a:moveTo>
                    <a:pt x="706278" y="469431"/>
                  </a:moveTo>
                  <a:cubicBezTo>
                    <a:pt x="710608" y="468980"/>
                    <a:pt x="714938" y="470333"/>
                    <a:pt x="718401" y="473941"/>
                  </a:cubicBezTo>
                  <a:cubicBezTo>
                    <a:pt x="727060" y="479353"/>
                    <a:pt x="727060" y="491981"/>
                    <a:pt x="721865" y="499197"/>
                  </a:cubicBezTo>
                  <a:cubicBezTo>
                    <a:pt x="714937" y="506413"/>
                    <a:pt x="702815" y="506413"/>
                    <a:pt x="695887" y="499197"/>
                  </a:cubicBezTo>
                  <a:cubicBezTo>
                    <a:pt x="688960" y="491981"/>
                    <a:pt x="688960" y="481157"/>
                    <a:pt x="694156" y="475745"/>
                  </a:cubicBezTo>
                  <a:cubicBezTo>
                    <a:pt x="697619" y="472137"/>
                    <a:pt x="701949" y="469882"/>
                    <a:pt x="706278" y="469431"/>
                  </a:cubicBezTo>
                  <a:close/>
                  <a:moveTo>
                    <a:pt x="148934" y="421121"/>
                  </a:moveTo>
                  <a:cubicBezTo>
                    <a:pt x="157907" y="422925"/>
                    <a:pt x="165085" y="433749"/>
                    <a:pt x="161496" y="442769"/>
                  </a:cubicBezTo>
                  <a:cubicBezTo>
                    <a:pt x="157907" y="451789"/>
                    <a:pt x="147139" y="457201"/>
                    <a:pt x="138166" y="453593"/>
                  </a:cubicBezTo>
                  <a:cubicBezTo>
                    <a:pt x="129194" y="451789"/>
                    <a:pt x="123810" y="440965"/>
                    <a:pt x="125605" y="431945"/>
                  </a:cubicBezTo>
                  <a:cubicBezTo>
                    <a:pt x="129194" y="422925"/>
                    <a:pt x="138166" y="417513"/>
                    <a:pt x="148934" y="421121"/>
                  </a:cubicBezTo>
                  <a:close/>
                  <a:moveTo>
                    <a:pt x="746755" y="410369"/>
                  </a:moveTo>
                  <a:cubicBezTo>
                    <a:pt x="751220" y="409287"/>
                    <a:pt x="756132" y="409720"/>
                    <a:pt x="760596" y="411451"/>
                  </a:cubicBezTo>
                  <a:cubicBezTo>
                    <a:pt x="769526" y="416647"/>
                    <a:pt x="773098" y="427038"/>
                    <a:pt x="767740" y="435697"/>
                  </a:cubicBezTo>
                  <a:cubicBezTo>
                    <a:pt x="762382" y="444356"/>
                    <a:pt x="751667" y="446088"/>
                    <a:pt x="742737" y="440892"/>
                  </a:cubicBezTo>
                  <a:cubicBezTo>
                    <a:pt x="733807" y="435697"/>
                    <a:pt x="730235" y="425306"/>
                    <a:pt x="735593" y="418379"/>
                  </a:cubicBezTo>
                  <a:cubicBezTo>
                    <a:pt x="738272" y="414049"/>
                    <a:pt x="742290" y="411452"/>
                    <a:pt x="746755" y="410369"/>
                  </a:cubicBezTo>
                  <a:close/>
                  <a:moveTo>
                    <a:pt x="164508" y="347813"/>
                  </a:moveTo>
                  <a:cubicBezTo>
                    <a:pt x="175332" y="349552"/>
                    <a:pt x="182548" y="358246"/>
                    <a:pt x="180744" y="368678"/>
                  </a:cubicBezTo>
                  <a:cubicBezTo>
                    <a:pt x="178940" y="377372"/>
                    <a:pt x="168116" y="382588"/>
                    <a:pt x="159096" y="380849"/>
                  </a:cubicBezTo>
                  <a:cubicBezTo>
                    <a:pt x="148272" y="379110"/>
                    <a:pt x="142860" y="370417"/>
                    <a:pt x="144664" y="361723"/>
                  </a:cubicBezTo>
                  <a:cubicBezTo>
                    <a:pt x="144664" y="351291"/>
                    <a:pt x="155488" y="346075"/>
                    <a:pt x="164508" y="347813"/>
                  </a:cubicBezTo>
                  <a:close/>
                  <a:moveTo>
                    <a:pt x="788696" y="333592"/>
                  </a:moveTo>
                  <a:cubicBezTo>
                    <a:pt x="799463" y="335396"/>
                    <a:pt x="804847" y="346220"/>
                    <a:pt x="803053" y="355240"/>
                  </a:cubicBezTo>
                  <a:cubicBezTo>
                    <a:pt x="799463" y="366064"/>
                    <a:pt x="788696" y="371476"/>
                    <a:pt x="779723" y="367868"/>
                  </a:cubicBezTo>
                  <a:cubicBezTo>
                    <a:pt x="770750" y="364260"/>
                    <a:pt x="763572" y="355240"/>
                    <a:pt x="767161" y="346220"/>
                  </a:cubicBezTo>
                  <a:cubicBezTo>
                    <a:pt x="768956" y="337200"/>
                    <a:pt x="779723" y="331788"/>
                    <a:pt x="788696" y="333592"/>
                  </a:cubicBezTo>
                  <a:close/>
                  <a:moveTo>
                    <a:pt x="176486" y="274788"/>
                  </a:moveTo>
                  <a:cubicBezTo>
                    <a:pt x="185145" y="276527"/>
                    <a:pt x="192072" y="283482"/>
                    <a:pt x="192072" y="293914"/>
                  </a:cubicBezTo>
                  <a:cubicBezTo>
                    <a:pt x="190340" y="302608"/>
                    <a:pt x="181681" y="309563"/>
                    <a:pt x="171290" y="307824"/>
                  </a:cubicBezTo>
                  <a:cubicBezTo>
                    <a:pt x="162631" y="306085"/>
                    <a:pt x="153972" y="297392"/>
                    <a:pt x="155704" y="288698"/>
                  </a:cubicBezTo>
                  <a:cubicBezTo>
                    <a:pt x="157436" y="280005"/>
                    <a:pt x="166095" y="273050"/>
                    <a:pt x="176486" y="274788"/>
                  </a:cubicBezTo>
                  <a:close/>
                  <a:moveTo>
                    <a:pt x="793659" y="260502"/>
                  </a:moveTo>
                  <a:cubicBezTo>
                    <a:pt x="802353" y="258763"/>
                    <a:pt x="811046" y="265718"/>
                    <a:pt x="812785" y="276150"/>
                  </a:cubicBezTo>
                  <a:cubicBezTo>
                    <a:pt x="812785" y="286582"/>
                    <a:pt x="804092" y="295276"/>
                    <a:pt x="793659" y="293537"/>
                  </a:cubicBezTo>
                  <a:cubicBezTo>
                    <a:pt x="784966" y="293537"/>
                    <a:pt x="778011" y="286582"/>
                    <a:pt x="776272" y="277889"/>
                  </a:cubicBezTo>
                  <a:cubicBezTo>
                    <a:pt x="776272" y="269195"/>
                    <a:pt x="783227" y="260502"/>
                    <a:pt x="793659" y="260502"/>
                  </a:cubicBezTo>
                  <a:close/>
                  <a:moveTo>
                    <a:pt x="189186" y="200458"/>
                  </a:moveTo>
                  <a:cubicBezTo>
                    <a:pt x="197845" y="202262"/>
                    <a:pt x="204772" y="211282"/>
                    <a:pt x="203040" y="220302"/>
                  </a:cubicBezTo>
                  <a:cubicBezTo>
                    <a:pt x="201308" y="229322"/>
                    <a:pt x="192649" y="236538"/>
                    <a:pt x="182258" y="234734"/>
                  </a:cubicBezTo>
                  <a:cubicBezTo>
                    <a:pt x="171867" y="232930"/>
                    <a:pt x="166672" y="223910"/>
                    <a:pt x="168404" y="213086"/>
                  </a:cubicBezTo>
                  <a:cubicBezTo>
                    <a:pt x="170136" y="204066"/>
                    <a:pt x="178795" y="196850"/>
                    <a:pt x="189186" y="200458"/>
                  </a:cubicBezTo>
                  <a:close/>
                  <a:moveTo>
                    <a:pt x="774108" y="187614"/>
                  </a:moveTo>
                  <a:cubicBezTo>
                    <a:pt x="778437" y="185882"/>
                    <a:pt x="783633" y="185882"/>
                    <a:pt x="788179" y="187614"/>
                  </a:cubicBezTo>
                  <a:cubicBezTo>
                    <a:pt x="792725" y="189345"/>
                    <a:pt x="796622" y="192809"/>
                    <a:pt x="798353" y="198004"/>
                  </a:cubicBezTo>
                  <a:cubicBezTo>
                    <a:pt x="800085" y="208395"/>
                    <a:pt x="794890" y="217054"/>
                    <a:pt x="786231" y="220518"/>
                  </a:cubicBezTo>
                  <a:cubicBezTo>
                    <a:pt x="775840" y="222250"/>
                    <a:pt x="767181" y="217054"/>
                    <a:pt x="763717" y="210127"/>
                  </a:cubicBezTo>
                  <a:cubicBezTo>
                    <a:pt x="761985" y="201468"/>
                    <a:pt x="765449" y="192809"/>
                    <a:pt x="774108" y="187614"/>
                  </a:cubicBezTo>
                  <a:close/>
                  <a:moveTo>
                    <a:pt x="207675" y="122514"/>
                  </a:moveTo>
                  <a:cubicBezTo>
                    <a:pt x="212363" y="121220"/>
                    <a:pt x="217274" y="121651"/>
                    <a:pt x="220846" y="124240"/>
                  </a:cubicBezTo>
                  <a:cubicBezTo>
                    <a:pt x="229776" y="131142"/>
                    <a:pt x="233348" y="141495"/>
                    <a:pt x="227990" y="148397"/>
                  </a:cubicBezTo>
                  <a:cubicBezTo>
                    <a:pt x="224418" y="155300"/>
                    <a:pt x="213702" y="158751"/>
                    <a:pt x="204773" y="155300"/>
                  </a:cubicBezTo>
                  <a:cubicBezTo>
                    <a:pt x="195843" y="150123"/>
                    <a:pt x="190485" y="139770"/>
                    <a:pt x="195843" y="131142"/>
                  </a:cubicBezTo>
                  <a:cubicBezTo>
                    <a:pt x="198522" y="126828"/>
                    <a:pt x="202987" y="123808"/>
                    <a:pt x="207675" y="122514"/>
                  </a:cubicBezTo>
                  <a:close/>
                  <a:moveTo>
                    <a:pt x="749493" y="120279"/>
                  </a:moveTo>
                  <a:cubicBezTo>
                    <a:pt x="753806" y="120926"/>
                    <a:pt x="758120" y="123514"/>
                    <a:pt x="761571" y="127828"/>
                  </a:cubicBezTo>
                  <a:cubicBezTo>
                    <a:pt x="766748" y="134731"/>
                    <a:pt x="765023" y="146809"/>
                    <a:pt x="756395" y="151986"/>
                  </a:cubicBezTo>
                  <a:cubicBezTo>
                    <a:pt x="747767" y="157163"/>
                    <a:pt x="737414" y="155437"/>
                    <a:pt x="732237" y="148535"/>
                  </a:cubicBezTo>
                  <a:cubicBezTo>
                    <a:pt x="727060" y="139907"/>
                    <a:pt x="728786" y="129554"/>
                    <a:pt x="737414" y="124377"/>
                  </a:cubicBezTo>
                  <a:cubicBezTo>
                    <a:pt x="740865" y="120926"/>
                    <a:pt x="745179" y="119632"/>
                    <a:pt x="749493" y="120279"/>
                  </a:cubicBezTo>
                  <a:close/>
                  <a:moveTo>
                    <a:pt x="261698" y="64393"/>
                  </a:moveTo>
                  <a:cubicBezTo>
                    <a:pt x="266012" y="65070"/>
                    <a:pt x="269894" y="67325"/>
                    <a:pt x="272483" y="70933"/>
                  </a:cubicBezTo>
                  <a:cubicBezTo>
                    <a:pt x="279385" y="79953"/>
                    <a:pt x="277659" y="90777"/>
                    <a:pt x="270757" y="96189"/>
                  </a:cubicBezTo>
                  <a:cubicBezTo>
                    <a:pt x="263855" y="101601"/>
                    <a:pt x="253501" y="101601"/>
                    <a:pt x="246599" y="94385"/>
                  </a:cubicBezTo>
                  <a:cubicBezTo>
                    <a:pt x="239697" y="87169"/>
                    <a:pt x="239697" y="74541"/>
                    <a:pt x="248325" y="67325"/>
                  </a:cubicBezTo>
                  <a:cubicBezTo>
                    <a:pt x="252639" y="64619"/>
                    <a:pt x="257384" y="63717"/>
                    <a:pt x="261698" y="64393"/>
                  </a:cubicBezTo>
                  <a:close/>
                  <a:moveTo>
                    <a:pt x="689970" y="58367"/>
                  </a:moveTo>
                  <a:cubicBezTo>
                    <a:pt x="694733" y="57720"/>
                    <a:pt x="699928" y="59014"/>
                    <a:pt x="704258" y="62465"/>
                  </a:cubicBezTo>
                  <a:cubicBezTo>
                    <a:pt x="711185" y="69367"/>
                    <a:pt x="711185" y="79721"/>
                    <a:pt x="704258" y="86623"/>
                  </a:cubicBezTo>
                  <a:cubicBezTo>
                    <a:pt x="697331" y="95251"/>
                    <a:pt x="686940" y="95251"/>
                    <a:pt x="680012" y="88349"/>
                  </a:cubicBezTo>
                  <a:cubicBezTo>
                    <a:pt x="673085" y="84897"/>
                    <a:pt x="673085" y="74544"/>
                    <a:pt x="678281" y="65916"/>
                  </a:cubicBezTo>
                  <a:cubicBezTo>
                    <a:pt x="680878" y="61602"/>
                    <a:pt x="685208" y="59014"/>
                    <a:pt x="689970" y="58367"/>
                  </a:cubicBezTo>
                  <a:close/>
                  <a:moveTo>
                    <a:pt x="331412" y="27583"/>
                  </a:moveTo>
                  <a:cubicBezTo>
                    <a:pt x="335525" y="29815"/>
                    <a:pt x="338555" y="33834"/>
                    <a:pt x="339421" y="38298"/>
                  </a:cubicBezTo>
                  <a:cubicBezTo>
                    <a:pt x="342885" y="49014"/>
                    <a:pt x="337689" y="57944"/>
                    <a:pt x="330762" y="61516"/>
                  </a:cubicBezTo>
                  <a:cubicBezTo>
                    <a:pt x="322103" y="65088"/>
                    <a:pt x="313444" y="61516"/>
                    <a:pt x="308249" y="52586"/>
                  </a:cubicBezTo>
                  <a:cubicBezTo>
                    <a:pt x="304785" y="43656"/>
                    <a:pt x="308249" y="31155"/>
                    <a:pt x="316908" y="27583"/>
                  </a:cubicBezTo>
                  <a:cubicBezTo>
                    <a:pt x="322103" y="24904"/>
                    <a:pt x="327299" y="25350"/>
                    <a:pt x="331412" y="27583"/>
                  </a:cubicBezTo>
                  <a:close/>
                  <a:moveTo>
                    <a:pt x="632243" y="24089"/>
                  </a:moveTo>
                  <a:cubicBezTo>
                    <a:pt x="640902" y="27540"/>
                    <a:pt x="646097" y="37894"/>
                    <a:pt x="642633" y="46521"/>
                  </a:cubicBezTo>
                  <a:cubicBezTo>
                    <a:pt x="637438" y="55149"/>
                    <a:pt x="628779" y="60326"/>
                    <a:pt x="620120" y="56875"/>
                  </a:cubicBezTo>
                  <a:cubicBezTo>
                    <a:pt x="611461" y="53424"/>
                    <a:pt x="607997" y="44796"/>
                    <a:pt x="609729" y="34442"/>
                  </a:cubicBezTo>
                  <a:cubicBezTo>
                    <a:pt x="613193" y="25815"/>
                    <a:pt x="623583" y="20638"/>
                    <a:pt x="632243" y="24089"/>
                  </a:cubicBezTo>
                  <a:close/>
                  <a:moveTo>
                    <a:pt x="393458" y="6350"/>
                  </a:moveTo>
                  <a:cubicBezTo>
                    <a:pt x="402152" y="6350"/>
                    <a:pt x="410845" y="11545"/>
                    <a:pt x="412584" y="21936"/>
                  </a:cubicBezTo>
                  <a:cubicBezTo>
                    <a:pt x="414323" y="32327"/>
                    <a:pt x="407368" y="40986"/>
                    <a:pt x="398674" y="42718"/>
                  </a:cubicBezTo>
                  <a:cubicBezTo>
                    <a:pt x="389981" y="44450"/>
                    <a:pt x="381287" y="37523"/>
                    <a:pt x="379549" y="27132"/>
                  </a:cubicBezTo>
                  <a:cubicBezTo>
                    <a:pt x="377810" y="18473"/>
                    <a:pt x="383026" y="8082"/>
                    <a:pt x="393458" y="6350"/>
                  </a:cubicBezTo>
                  <a:close/>
                  <a:moveTo>
                    <a:pt x="555686" y="4907"/>
                  </a:moveTo>
                  <a:cubicBezTo>
                    <a:pt x="566118" y="6639"/>
                    <a:pt x="573073" y="15298"/>
                    <a:pt x="571334" y="25689"/>
                  </a:cubicBezTo>
                  <a:cubicBezTo>
                    <a:pt x="569596" y="34348"/>
                    <a:pt x="560902" y="41275"/>
                    <a:pt x="552209" y="39543"/>
                  </a:cubicBezTo>
                  <a:cubicBezTo>
                    <a:pt x="543515" y="37811"/>
                    <a:pt x="536560" y="30884"/>
                    <a:pt x="536560" y="20493"/>
                  </a:cubicBezTo>
                  <a:cubicBezTo>
                    <a:pt x="538299" y="10102"/>
                    <a:pt x="546992" y="3175"/>
                    <a:pt x="555686" y="4907"/>
                  </a:cubicBezTo>
                  <a:close/>
                  <a:moveTo>
                    <a:pt x="477823" y="0"/>
                  </a:moveTo>
                  <a:cubicBezTo>
                    <a:pt x="488300" y="0"/>
                    <a:pt x="495285" y="8693"/>
                    <a:pt x="495285" y="17387"/>
                  </a:cubicBezTo>
                  <a:cubicBezTo>
                    <a:pt x="495285" y="27819"/>
                    <a:pt x="488300" y="34774"/>
                    <a:pt x="477823" y="36513"/>
                  </a:cubicBezTo>
                  <a:cubicBezTo>
                    <a:pt x="469091" y="36513"/>
                    <a:pt x="462106" y="27819"/>
                    <a:pt x="462106" y="19126"/>
                  </a:cubicBezTo>
                  <a:cubicBezTo>
                    <a:pt x="460360" y="8693"/>
                    <a:pt x="469091" y="0"/>
                    <a:pt x="477823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1" name="淘宝网Chenying0907出品 276"/>
            <p:cNvSpPr/>
            <p:nvPr/>
          </p:nvSpPr>
          <p:spPr bwMode="auto">
            <a:xfrm>
              <a:off x="2074863" y="3082925"/>
              <a:ext cx="635000" cy="508000"/>
            </a:xfrm>
            <a:custGeom>
              <a:avLst/>
              <a:gdLst>
                <a:gd name="T0" fmla="*/ 78 w 362"/>
                <a:gd name="T1" fmla="*/ 26 h 290"/>
                <a:gd name="T2" fmla="*/ 80 w 362"/>
                <a:gd name="T3" fmla="*/ 29 h 290"/>
                <a:gd name="T4" fmla="*/ 150 w 362"/>
                <a:gd name="T5" fmla="*/ 9 h 290"/>
                <a:gd name="T6" fmla="*/ 215 w 362"/>
                <a:gd name="T7" fmla="*/ 27 h 290"/>
                <a:gd name="T8" fmla="*/ 255 w 362"/>
                <a:gd name="T9" fmla="*/ 89 h 290"/>
                <a:gd name="T10" fmla="*/ 311 w 362"/>
                <a:gd name="T11" fmla="*/ 196 h 290"/>
                <a:gd name="T12" fmla="*/ 341 w 362"/>
                <a:gd name="T13" fmla="*/ 237 h 290"/>
                <a:gd name="T14" fmla="*/ 354 w 362"/>
                <a:gd name="T15" fmla="*/ 265 h 290"/>
                <a:gd name="T16" fmla="*/ 350 w 362"/>
                <a:gd name="T17" fmla="*/ 272 h 290"/>
                <a:gd name="T18" fmla="*/ 338 w 362"/>
                <a:gd name="T19" fmla="*/ 278 h 290"/>
                <a:gd name="T20" fmla="*/ 299 w 362"/>
                <a:gd name="T21" fmla="*/ 282 h 290"/>
                <a:gd name="T22" fmla="*/ 139 w 362"/>
                <a:gd name="T23" fmla="*/ 261 h 290"/>
                <a:gd name="T24" fmla="*/ 66 w 362"/>
                <a:gd name="T25" fmla="*/ 237 h 290"/>
                <a:gd name="T26" fmla="*/ 24 w 362"/>
                <a:gd name="T27" fmla="*/ 208 h 290"/>
                <a:gd name="T28" fmla="*/ 8 w 362"/>
                <a:gd name="T29" fmla="*/ 154 h 290"/>
                <a:gd name="T30" fmla="*/ 80 w 362"/>
                <a:gd name="T31" fmla="*/ 29 h 290"/>
                <a:gd name="T32" fmla="*/ 78 w 362"/>
                <a:gd name="T33" fmla="*/ 26 h 290"/>
                <a:gd name="T34" fmla="*/ 75 w 362"/>
                <a:gd name="T35" fmla="*/ 22 h 290"/>
                <a:gd name="T36" fmla="*/ 0 w 362"/>
                <a:gd name="T37" fmla="*/ 154 h 290"/>
                <a:gd name="T38" fmla="*/ 17 w 362"/>
                <a:gd name="T39" fmla="*/ 212 h 290"/>
                <a:gd name="T40" fmla="*/ 62 w 362"/>
                <a:gd name="T41" fmla="*/ 245 h 290"/>
                <a:gd name="T42" fmla="*/ 299 w 362"/>
                <a:gd name="T43" fmla="*/ 290 h 290"/>
                <a:gd name="T44" fmla="*/ 340 w 362"/>
                <a:gd name="T45" fmla="*/ 286 h 290"/>
                <a:gd name="T46" fmla="*/ 356 w 362"/>
                <a:gd name="T47" fmla="*/ 278 h 290"/>
                <a:gd name="T48" fmla="*/ 362 w 362"/>
                <a:gd name="T49" fmla="*/ 265 h 290"/>
                <a:gd name="T50" fmla="*/ 348 w 362"/>
                <a:gd name="T51" fmla="*/ 232 h 290"/>
                <a:gd name="T52" fmla="*/ 301 w 362"/>
                <a:gd name="T53" fmla="*/ 167 h 290"/>
                <a:gd name="T54" fmla="*/ 263 w 362"/>
                <a:gd name="T55" fmla="*/ 87 h 290"/>
                <a:gd name="T56" fmla="*/ 219 w 362"/>
                <a:gd name="T57" fmla="*/ 20 h 290"/>
                <a:gd name="T58" fmla="*/ 150 w 362"/>
                <a:gd name="T59" fmla="*/ 0 h 290"/>
                <a:gd name="T60" fmla="*/ 75 w 362"/>
                <a:gd name="T61" fmla="*/ 22 h 290"/>
                <a:gd name="T62" fmla="*/ 78 w 362"/>
                <a:gd name="T63" fmla="*/ 26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2" h="290">
                  <a:moveTo>
                    <a:pt x="78" y="26"/>
                  </a:moveTo>
                  <a:cubicBezTo>
                    <a:pt x="80" y="29"/>
                    <a:pt x="80" y="29"/>
                    <a:pt x="80" y="29"/>
                  </a:cubicBezTo>
                  <a:cubicBezTo>
                    <a:pt x="95" y="17"/>
                    <a:pt x="122" y="9"/>
                    <a:pt x="150" y="9"/>
                  </a:cubicBezTo>
                  <a:cubicBezTo>
                    <a:pt x="172" y="9"/>
                    <a:pt x="196" y="14"/>
                    <a:pt x="215" y="27"/>
                  </a:cubicBezTo>
                  <a:cubicBezTo>
                    <a:pt x="234" y="39"/>
                    <a:pt x="249" y="59"/>
                    <a:pt x="255" y="89"/>
                  </a:cubicBezTo>
                  <a:cubicBezTo>
                    <a:pt x="263" y="129"/>
                    <a:pt x="288" y="165"/>
                    <a:pt x="311" y="196"/>
                  </a:cubicBezTo>
                  <a:cubicBezTo>
                    <a:pt x="322" y="211"/>
                    <a:pt x="333" y="225"/>
                    <a:pt x="341" y="237"/>
                  </a:cubicBezTo>
                  <a:cubicBezTo>
                    <a:pt x="349" y="249"/>
                    <a:pt x="354" y="258"/>
                    <a:pt x="354" y="265"/>
                  </a:cubicBezTo>
                  <a:cubicBezTo>
                    <a:pt x="354" y="268"/>
                    <a:pt x="353" y="270"/>
                    <a:pt x="350" y="272"/>
                  </a:cubicBezTo>
                  <a:cubicBezTo>
                    <a:pt x="348" y="275"/>
                    <a:pt x="344" y="277"/>
                    <a:pt x="338" y="278"/>
                  </a:cubicBezTo>
                  <a:cubicBezTo>
                    <a:pt x="329" y="281"/>
                    <a:pt x="315" y="282"/>
                    <a:pt x="299" y="282"/>
                  </a:cubicBezTo>
                  <a:cubicBezTo>
                    <a:pt x="256" y="282"/>
                    <a:pt x="194" y="274"/>
                    <a:pt x="139" y="261"/>
                  </a:cubicBezTo>
                  <a:cubicBezTo>
                    <a:pt x="112" y="254"/>
                    <a:pt x="86" y="246"/>
                    <a:pt x="66" y="237"/>
                  </a:cubicBezTo>
                  <a:cubicBezTo>
                    <a:pt x="45" y="228"/>
                    <a:pt x="30" y="218"/>
                    <a:pt x="24" y="208"/>
                  </a:cubicBezTo>
                  <a:cubicBezTo>
                    <a:pt x="13" y="191"/>
                    <a:pt x="8" y="173"/>
                    <a:pt x="8" y="154"/>
                  </a:cubicBezTo>
                  <a:cubicBezTo>
                    <a:pt x="8" y="112"/>
                    <a:pt x="33" y="66"/>
                    <a:pt x="80" y="29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26" y="60"/>
                    <a:pt x="0" y="109"/>
                    <a:pt x="0" y="154"/>
                  </a:cubicBezTo>
                  <a:cubicBezTo>
                    <a:pt x="0" y="175"/>
                    <a:pt x="6" y="195"/>
                    <a:pt x="17" y="212"/>
                  </a:cubicBezTo>
                  <a:cubicBezTo>
                    <a:pt x="25" y="225"/>
                    <a:pt x="41" y="235"/>
                    <a:pt x="62" y="245"/>
                  </a:cubicBezTo>
                  <a:cubicBezTo>
                    <a:pt x="125" y="273"/>
                    <a:pt x="233" y="290"/>
                    <a:pt x="299" y="290"/>
                  </a:cubicBezTo>
                  <a:cubicBezTo>
                    <a:pt x="316" y="290"/>
                    <a:pt x="330" y="289"/>
                    <a:pt x="340" y="286"/>
                  </a:cubicBezTo>
                  <a:cubicBezTo>
                    <a:pt x="347" y="285"/>
                    <a:pt x="352" y="282"/>
                    <a:pt x="356" y="278"/>
                  </a:cubicBezTo>
                  <a:cubicBezTo>
                    <a:pt x="360" y="275"/>
                    <a:pt x="362" y="270"/>
                    <a:pt x="362" y="265"/>
                  </a:cubicBezTo>
                  <a:cubicBezTo>
                    <a:pt x="362" y="255"/>
                    <a:pt x="356" y="244"/>
                    <a:pt x="348" y="232"/>
                  </a:cubicBezTo>
                  <a:cubicBezTo>
                    <a:pt x="336" y="214"/>
                    <a:pt x="317" y="192"/>
                    <a:pt x="301" y="167"/>
                  </a:cubicBezTo>
                  <a:cubicBezTo>
                    <a:pt x="284" y="143"/>
                    <a:pt x="269" y="115"/>
                    <a:pt x="263" y="87"/>
                  </a:cubicBezTo>
                  <a:cubicBezTo>
                    <a:pt x="257" y="55"/>
                    <a:pt x="240" y="33"/>
                    <a:pt x="219" y="20"/>
                  </a:cubicBezTo>
                  <a:cubicBezTo>
                    <a:pt x="199" y="6"/>
                    <a:pt x="174" y="0"/>
                    <a:pt x="150" y="0"/>
                  </a:cubicBezTo>
                  <a:cubicBezTo>
                    <a:pt x="120" y="0"/>
                    <a:pt x="93" y="9"/>
                    <a:pt x="75" y="22"/>
                  </a:cubicBezTo>
                  <a:lnTo>
                    <a:pt x="78" y="26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2" name="淘宝网Chenying0907出品 277"/>
            <p:cNvSpPr/>
            <p:nvPr/>
          </p:nvSpPr>
          <p:spPr bwMode="auto">
            <a:xfrm>
              <a:off x="1544638" y="2846388"/>
              <a:ext cx="39688" cy="38100"/>
            </a:xfrm>
            <a:custGeom>
              <a:avLst/>
              <a:gdLst>
                <a:gd name="T0" fmla="*/ 21 w 22"/>
                <a:gd name="T1" fmla="*/ 13 h 22"/>
                <a:gd name="T2" fmla="*/ 10 w 22"/>
                <a:gd name="T3" fmla="*/ 21 h 22"/>
                <a:gd name="T4" fmla="*/ 1 w 22"/>
                <a:gd name="T5" fmla="*/ 11 h 22"/>
                <a:gd name="T6" fmla="*/ 12 w 22"/>
                <a:gd name="T7" fmla="*/ 1 h 22"/>
                <a:gd name="T8" fmla="*/ 21 w 22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21" y="13"/>
                  </a:moveTo>
                  <a:cubicBezTo>
                    <a:pt x="20" y="18"/>
                    <a:pt x="15" y="22"/>
                    <a:pt x="10" y="21"/>
                  </a:cubicBezTo>
                  <a:cubicBezTo>
                    <a:pt x="5" y="21"/>
                    <a:pt x="1" y="17"/>
                    <a:pt x="1" y="11"/>
                  </a:cubicBezTo>
                  <a:cubicBezTo>
                    <a:pt x="0" y="5"/>
                    <a:pt x="5" y="0"/>
                    <a:pt x="12" y="1"/>
                  </a:cubicBezTo>
                  <a:cubicBezTo>
                    <a:pt x="18" y="2"/>
                    <a:pt x="22" y="7"/>
                    <a:pt x="21" y="13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" name="淘宝网Chenying0907出品 278"/>
            <p:cNvSpPr/>
            <p:nvPr/>
          </p:nvSpPr>
          <p:spPr bwMode="auto">
            <a:xfrm>
              <a:off x="1619250" y="2867025"/>
              <a:ext cx="39688" cy="42863"/>
            </a:xfrm>
            <a:custGeom>
              <a:avLst/>
              <a:gdLst>
                <a:gd name="T0" fmla="*/ 19 w 23"/>
                <a:gd name="T1" fmla="*/ 19 h 24"/>
                <a:gd name="T2" fmla="*/ 6 w 23"/>
                <a:gd name="T3" fmla="*/ 22 h 24"/>
                <a:gd name="T4" fmla="*/ 2 w 23"/>
                <a:gd name="T5" fmla="*/ 8 h 24"/>
                <a:gd name="T6" fmla="*/ 17 w 23"/>
                <a:gd name="T7" fmla="*/ 4 h 24"/>
                <a:gd name="T8" fmla="*/ 19 w 23"/>
                <a:gd name="T9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19" y="19"/>
                  </a:moveTo>
                  <a:cubicBezTo>
                    <a:pt x="15" y="23"/>
                    <a:pt x="9" y="24"/>
                    <a:pt x="6" y="22"/>
                  </a:cubicBezTo>
                  <a:cubicBezTo>
                    <a:pt x="2" y="18"/>
                    <a:pt x="0" y="13"/>
                    <a:pt x="2" y="8"/>
                  </a:cubicBezTo>
                  <a:cubicBezTo>
                    <a:pt x="4" y="3"/>
                    <a:pt x="12" y="0"/>
                    <a:pt x="17" y="4"/>
                  </a:cubicBezTo>
                  <a:cubicBezTo>
                    <a:pt x="22" y="8"/>
                    <a:pt x="23" y="15"/>
                    <a:pt x="19" y="1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4" name="淘宝网Chenying0907出品 279"/>
            <p:cNvSpPr/>
            <p:nvPr/>
          </p:nvSpPr>
          <p:spPr bwMode="auto">
            <a:xfrm>
              <a:off x="1465263" y="2852738"/>
              <a:ext cx="41275" cy="44450"/>
            </a:xfrm>
            <a:custGeom>
              <a:avLst/>
              <a:gdLst>
                <a:gd name="T0" fmla="*/ 23 w 24"/>
                <a:gd name="T1" fmla="*/ 10 h 25"/>
                <a:gd name="T2" fmla="*/ 17 w 24"/>
                <a:gd name="T3" fmla="*/ 23 h 25"/>
                <a:gd name="T4" fmla="*/ 4 w 24"/>
                <a:gd name="T5" fmla="*/ 18 h 25"/>
                <a:gd name="T6" fmla="*/ 9 w 24"/>
                <a:gd name="T7" fmla="*/ 4 h 25"/>
                <a:gd name="T8" fmla="*/ 23 w 24"/>
                <a:gd name="T9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23" y="10"/>
                  </a:moveTo>
                  <a:cubicBezTo>
                    <a:pt x="24" y="16"/>
                    <a:pt x="21" y="20"/>
                    <a:pt x="17" y="23"/>
                  </a:cubicBezTo>
                  <a:cubicBezTo>
                    <a:pt x="13" y="25"/>
                    <a:pt x="7" y="23"/>
                    <a:pt x="4" y="18"/>
                  </a:cubicBezTo>
                  <a:cubicBezTo>
                    <a:pt x="0" y="13"/>
                    <a:pt x="3" y="7"/>
                    <a:pt x="9" y="4"/>
                  </a:cubicBezTo>
                  <a:cubicBezTo>
                    <a:pt x="15" y="0"/>
                    <a:pt x="21" y="5"/>
                    <a:pt x="23" y="1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5" name="淘宝网Chenying0907出品 280"/>
            <p:cNvSpPr/>
            <p:nvPr/>
          </p:nvSpPr>
          <p:spPr bwMode="auto">
            <a:xfrm>
              <a:off x="1668463" y="2928938"/>
              <a:ext cx="38100" cy="39688"/>
            </a:xfrm>
            <a:custGeom>
              <a:avLst/>
              <a:gdLst>
                <a:gd name="T0" fmla="*/ 13 w 22"/>
                <a:gd name="T1" fmla="*/ 22 h 23"/>
                <a:gd name="T2" fmla="*/ 1 w 22"/>
                <a:gd name="T3" fmla="*/ 16 h 23"/>
                <a:gd name="T4" fmla="*/ 7 w 22"/>
                <a:gd name="T5" fmla="*/ 3 h 23"/>
                <a:gd name="T6" fmla="*/ 20 w 22"/>
                <a:gd name="T7" fmla="*/ 9 h 23"/>
                <a:gd name="T8" fmla="*/ 13 w 22"/>
                <a:gd name="T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13" y="22"/>
                  </a:moveTo>
                  <a:cubicBezTo>
                    <a:pt x="8" y="23"/>
                    <a:pt x="2" y="21"/>
                    <a:pt x="1" y="16"/>
                  </a:cubicBezTo>
                  <a:cubicBezTo>
                    <a:pt x="0" y="11"/>
                    <a:pt x="2" y="6"/>
                    <a:pt x="7" y="3"/>
                  </a:cubicBezTo>
                  <a:cubicBezTo>
                    <a:pt x="12" y="0"/>
                    <a:pt x="19" y="2"/>
                    <a:pt x="20" y="9"/>
                  </a:cubicBezTo>
                  <a:cubicBezTo>
                    <a:pt x="22" y="15"/>
                    <a:pt x="19" y="21"/>
                    <a:pt x="13" y="22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6" name="淘宝网Chenying0907出品 281"/>
            <p:cNvSpPr/>
            <p:nvPr/>
          </p:nvSpPr>
          <p:spPr bwMode="auto">
            <a:xfrm>
              <a:off x="1724025" y="3082925"/>
              <a:ext cx="42863" cy="39688"/>
            </a:xfrm>
            <a:custGeom>
              <a:avLst/>
              <a:gdLst>
                <a:gd name="T0" fmla="*/ 18 w 24"/>
                <a:gd name="T1" fmla="*/ 20 h 23"/>
                <a:gd name="T2" fmla="*/ 3 w 24"/>
                <a:gd name="T3" fmla="*/ 17 h 23"/>
                <a:gd name="T4" fmla="*/ 7 w 24"/>
                <a:gd name="T5" fmla="*/ 3 h 23"/>
                <a:gd name="T6" fmla="*/ 21 w 24"/>
                <a:gd name="T7" fmla="*/ 6 h 23"/>
                <a:gd name="T8" fmla="*/ 18 w 24"/>
                <a:gd name="T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8" y="20"/>
                  </a:moveTo>
                  <a:cubicBezTo>
                    <a:pt x="13" y="23"/>
                    <a:pt x="6" y="22"/>
                    <a:pt x="3" y="17"/>
                  </a:cubicBezTo>
                  <a:cubicBezTo>
                    <a:pt x="0" y="12"/>
                    <a:pt x="2" y="6"/>
                    <a:pt x="7" y="3"/>
                  </a:cubicBezTo>
                  <a:cubicBezTo>
                    <a:pt x="12" y="0"/>
                    <a:pt x="18" y="2"/>
                    <a:pt x="21" y="6"/>
                  </a:cubicBezTo>
                  <a:cubicBezTo>
                    <a:pt x="24" y="11"/>
                    <a:pt x="22" y="17"/>
                    <a:pt x="18" y="2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7" name="淘宝网Chenying0907出品 282"/>
            <p:cNvSpPr/>
            <p:nvPr/>
          </p:nvSpPr>
          <p:spPr bwMode="auto">
            <a:xfrm>
              <a:off x="1766888" y="3149600"/>
              <a:ext cx="41275" cy="39688"/>
            </a:xfrm>
            <a:custGeom>
              <a:avLst/>
              <a:gdLst>
                <a:gd name="T0" fmla="*/ 17 w 24"/>
                <a:gd name="T1" fmla="*/ 20 h 23"/>
                <a:gd name="T2" fmla="*/ 3 w 24"/>
                <a:gd name="T3" fmla="*/ 17 h 23"/>
                <a:gd name="T4" fmla="*/ 7 w 24"/>
                <a:gd name="T5" fmla="*/ 3 h 23"/>
                <a:gd name="T6" fmla="*/ 21 w 24"/>
                <a:gd name="T7" fmla="*/ 6 h 23"/>
                <a:gd name="T8" fmla="*/ 17 w 24"/>
                <a:gd name="T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7" y="20"/>
                  </a:moveTo>
                  <a:cubicBezTo>
                    <a:pt x="12" y="23"/>
                    <a:pt x="6" y="21"/>
                    <a:pt x="3" y="17"/>
                  </a:cubicBezTo>
                  <a:cubicBezTo>
                    <a:pt x="0" y="12"/>
                    <a:pt x="2" y="6"/>
                    <a:pt x="7" y="3"/>
                  </a:cubicBezTo>
                  <a:cubicBezTo>
                    <a:pt x="12" y="0"/>
                    <a:pt x="18" y="1"/>
                    <a:pt x="21" y="6"/>
                  </a:cubicBezTo>
                  <a:cubicBezTo>
                    <a:pt x="24" y="11"/>
                    <a:pt x="22" y="18"/>
                    <a:pt x="17" y="2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8" name="淘宝网Chenying0907出品 283"/>
            <p:cNvSpPr/>
            <p:nvPr/>
          </p:nvSpPr>
          <p:spPr bwMode="auto">
            <a:xfrm>
              <a:off x="1689100" y="3013075"/>
              <a:ext cx="39688" cy="41275"/>
            </a:xfrm>
            <a:custGeom>
              <a:avLst/>
              <a:gdLst>
                <a:gd name="T0" fmla="*/ 16 w 23"/>
                <a:gd name="T1" fmla="*/ 21 h 24"/>
                <a:gd name="T2" fmla="*/ 2 w 23"/>
                <a:gd name="T3" fmla="*/ 15 h 24"/>
                <a:gd name="T4" fmla="*/ 8 w 23"/>
                <a:gd name="T5" fmla="*/ 2 h 24"/>
                <a:gd name="T6" fmla="*/ 21 w 23"/>
                <a:gd name="T7" fmla="*/ 8 h 24"/>
                <a:gd name="T8" fmla="*/ 16 w 23"/>
                <a:gd name="T9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16" y="21"/>
                  </a:moveTo>
                  <a:cubicBezTo>
                    <a:pt x="11" y="24"/>
                    <a:pt x="4" y="21"/>
                    <a:pt x="2" y="15"/>
                  </a:cubicBezTo>
                  <a:cubicBezTo>
                    <a:pt x="0" y="10"/>
                    <a:pt x="3" y="4"/>
                    <a:pt x="8" y="2"/>
                  </a:cubicBezTo>
                  <a:cubicBezTo>
                    <a:pt x="14" y="0"/>
                    <a:pt x="19" y="3"/>
                    <a:pt x="21" y="8"/>
                  </a:cubicBezTo>
                  <a:cubicBezTo>
                    <a:pt x="23" y="13"/>
                    <a:pt x="21" y="19"/>
                    <a:pt x="16" y="2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9" name="淘宝网Chenying0907出品 284"/>
            <p:cNvSpPr/>
            <p:nvPr/>
          </p:nvSpPr>
          <p:spPr bwMode="auto">
            <a:xfrm>
              <a:off x="1770063" y="3217863"/>
              <a:ext cx="42863" cy="39688"/>
            </a:xfrm>
            <a:custGeom>
              <a:avLst/>
              <a:gdLst>
                <a:gd name="T0" fmla="*/ 1 w 25"/>
                <a:gd name="T1" fmla="*/ 12 h 23"/>
                <a:gd name="T2" fmla="*/ 7 w 25"/>
                <a:gd name="T3" fmla="*/ 1 h 23"/>
                <a:gd name="T4" fmla="*/ 19 w 25"/>
                <a:gd name="T5" fmla="*/ 5 h 23"/>
                <a:gd name="T6" fmla="*/ 14 w 25"/>
                <a:gd name="T7" fmla="*/ 20 h 23"/>
                <a:gd name="T8" fmla="*/ 1 w 25"/>
                <a:gd name="T9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3">
                  <a:moveTo>
                    <a:pt x="1" y="12"/>
                  </a:moveTo>
                  <a:cubicBezTo>
                    <a:pt x="0" y="7"/>
                    <a:pt x="4" y="2"/>
                    <a:pt x="7" y="1"/>
                  </a:cubicBezTo>
                  <a:cubicBezTo>
                    <a:pt x="10" y="0"/>
                    <a:pt x="14" y="3"/>
                    <a:pt x="19" y="5"/>
                  </a:cubicBezTo>
                  <a:cubicBezTo>
                    <a:pt x="25" y="7"/>
                    <a:pt x="23" y="18"/>
                    <a:pt x="14" y="20"/>
                  </a:cubicBezTo>
                  <a:cubicBezTo>
                    <a:pt x="6" y="23"/>
                    <a:pt x="1" y="18"/>
                    <a:pt x="1" y="12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0" name="淘宝网Chenying0907出品 285"/>
            <p:cNvSpPr/>
            <p:nvPr/>
          </p:nvSpPr>
          <p:spPr bwMode="auto">
            <a:xfrm>
              <a:off x="1604963" y="3203575"/>
              <a:ext cx="39688" cy="39688"/>
            </a:xfrm>
            <a:custGeom>
              <a:avLst/>
              <a:gdLst>
                <a:gd name="T0" fmla="*/ 1 w 23"/>
                <a:gd name="T1" fmla="*/ 9 h 23"/>
                <a:gd name="T2" fmla="*/ 14 w 23"/>
                <a:gd name="T3" fmla="*/ 2 h 23"/>
                <a:gd name="T4" fmla="*/ 22 w 23"/>
                <a:gd name="T5" fmla="*/ 14 h 23"/>
                <a:gd name="T6" fmla="*/ 9 w 23"/>
                <a:gd name="T7" fmla="*/ 22 h 23"/>
                <a:gd name="T8" fmla="*/ 1 w 23"/>
                <a:gd name="T9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1" y="9"/>
                  </a:moveTo>
                  <a:cubicBezTo>
                    <a:pt x="3" y="4"/>
                    <a:pt x="8" y="0"/>
                    <a:pt x="14" y="2"/>
                  </a:cubicBezTo>
                  <a:cubicBezTo>
                    <a:pt x="19" y="3"/>
                    <a:pt x="23" y="8"/>
                    <a:pt x="22" y="14"/>
                  </a:cubicBezTo>
                  <a:cubicBezTo>
                    <a:pt x="21" y="19"/>
                    <a:pt x="15" y="23"/>
                    <a:pt x="9" y="22"/>
                  </a:cubicBezTo>
                  <a:cubicBezTo>
                    <a:pt x="4" y="21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1" name="淘宝网Chenying0907出品 286"/>
            <p:cNvSpPr/>
            <p:nvPr/>
          </p:nvSpPr>
          <p:spPr bwMode="auto">
            <a:xfrm>
              <a:off x="1527175" y="3184525"/>
              <a:ext cx="41275" cy="39688"/>
            </a:xfrm>
            <a:custGeom>
              <a:avLst/>
              <a:gdLst>
                <a:gd name="T0" fmla="*/ 2 w 23"/>
                <a:gd name="T1" fmla="*/ 9 h 23"/>
                <a:gd name="T2" fmla="*/ 15 w 23"/>
                <a:gd name="T3" fmla="*/ 2 h 23"/>
                <a:gd name="T4" fmla="*/ 22 w 23"/>
                <a:gd name="T5" fmla="*/ 15 h 23"/>
                <a:gd name="T6" fmla="*/ 9 w 23"/>
                <a:gd name="T7" fmla="*/ 22 h 23"/>
                <a:gd name="T8" fmla="*/ 2 w 23"/>
                <a:gd name="T9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" y="9"/>
                  </a:moveTo>
                  <a:cubicBezTo>
                    <a:pt x="4" y="4"/>
                    <a:pt x="9" y="0"/>
                    <a:pt x="15" y="2"/>
                  </a:cubicBezTo>
                  <a:cubicBezTo>
                    <a:pt x="20" y="3"/>
                    <a:pt x="23" y="9"/>
                    <a:pt x="22" y="15"/>
                  </a:cubicBezTo>
                  <a:cubicBezTo>
                    <a:pt x="20" y="20"/>
                    <a:pt x="15" y="23"/>
                    <a:pt x="9" y="22"/>
                  </a:cubicBezTo>
                  <a:cubicBezTo>
                    <a:pt x="4" y="20"/>
                    <a:pt x="0" y="15"/>
                    <a:pt x="2" y="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2" name="淘宝网Chenying0907出品 287"/>
            <p:cNvSpPr/>
            <p:nvPr/>
          </p:nvSpPr>
          <p:spPr bwMode="auto">
            <a:xfrm>
              <a:off x="1684338" y="3217863"/>
              <a:ext cx="36513" cy="38100"/>
            </a:xfrm>
            <a:custGeom>
              <a:avLst/>
              <a:gdLst>
                <a:gd name="T0" fmla="*/ 1 w 21"/>
                <a:gd name="T1" fmla="*/ 10 h 22"/>
                <a:gd name="T2" fmla="*/ 12 w 21"/>
                <a:gd name="T3" fmla="*/ 1 h 22"/>
                <a:gd name="T4" fmla="*/ 21 w 21"/>
                <a:gd name="T5" fmla="*/ 12 h 22"/>
                <a:gd name="T6" fmla="*/ 10 w 21"/>
                <a:gd name="T7" fmla="*/ 21 h 22"/>
                <a:gd name="T8" fmla="*/ 1 w 21"/>
                <a:gd name="T9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1" y="10"/>
                  </a:moveTo>
                  <a:cubicBezTo>
                    <a:pt x="1" y="4"/>
                    <a:pt x="6" y="0"/>
                    <a:pt x="12" y="1"/>
                  </a:cubicBezTo>
                  <a:cubicBezTo>
                    <a:pt x="17" y="1"/>
                    <a:pt x="21" y="6"/>
                    <a:pt x="21" y="12"/>
                  </a:cubicBezTo>
                  <a:cubicBezTo>
                    <a:pt x="20" y="18"/>
                    <a:pt x="15" y="22"/>
                    <a:pt x="10" y="21"/>
                  </a:cubicBezTo>
                  <a:cubicBezTo>
                    <a:pt x="4" y="21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3" name="淘宝网Chenying0907出品 288"/>
            <p:cNvSpPr/>
            <p:nvPr/>
          </p:nvSpPr>
          <p:spPr bwMode="auto">
            <a:xfrm>
              <a:off x="1454150" y="3160713"/>
              <a:ext cx="39688" cy="39688"/>
            </a:xfrm>
            <a:custGeom>
              <a:avLst/>
              <a:gdLst>
                <a:gd name="T0" fmla="*/ 2 w 23"/>
                <a:gd name="T1" fmla="*/ 8 h 23"/>
                <a:gd name="T2" fmla="*/ 15 w 23"/>
                <a:gd name="T3" fmla="*/ 2 h 23"/>
                <a:gd name="T4" fmla="*/ 21 w 23"/>
                <a:gd name="T5" fmla="*/ 15 h 23"/>
                <a:gd name="T6" fmla="*/ 8 w 23"/>
                <a:gd name="T7" fmla="*/ 21 h 23"/>
                <a:gd name="T8" fmla="*/ 2 w 23"/>
                <a:gd name="T9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" y="8"/>
                  </a:moveTo>
                  <a:cubicBezTo>
                    <a:pt x="4" y="2"/>
                    <a:pt x="10" y="0"/>
                    <a:pt x="15" y="2"/>
                  </a:cubicBezTo>
                  <a:cubicBezTo>
                    <a:pt x="20" y="4"/>
                    <a:pt x="23" y="10"/>
                    <a:pt x="21" y="15"/>
                  </a:cubicBezTo>
                  <a:cubicBezTo>
                    <a:pt x="19" y="21"/>
                    <a:pt x="13" y="23"/>
                    <a:pt x="8" y="21"/>
                  </a:cubicBezTo>
                  <a:cubicBezTo>
                    <a:pt x="2" y="19"/>
                    <a:pt x="0" y="13"/>
                    <a:pt x="2" y="8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4" name="淘宝网Chenying0907出品 289"/>
            <p:cNvSpPr/>
            <p:nvPr/>
          </p:nvSpPr>
          <p:spPr bwMode="auto">
            <a:xfrm>
              <a:off x="1343025" y="3052763"/>
              <a:ext cx="41275" cy="38100"/>
            </a:xfrm>
            <a:custGeom>
              <a:avLst/>
              <a:gdLst>
                <a:gd name="T0" fmla="*/ 11 w 23"/>
                <a:gd name="T1" fmla="*/ 0 h 22"/>
                <a:gd name="T2" fmla="*/ 22 w 23"/>
                <a:gd name="T3" fmla="*/ 9 h 22"/>
                <a:gd name="T4" fmla="*/ 13 w 23"/>
                <a:gd name="T5" fmla="*/ 20 h 22"/>
                <a:gd name="T6" fmla="*/ 1 w 23"/>
                <a:gd name="T7" fmla="*/ 11 h 22"/>
                <a:gd name="T8" fmla="*/ 11 w 23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1" y="0"/>
                  </a:moveTo>
                  <a:cubicBezTo>
                    <a:pt x="17" y="0"/>
                    <a:pt x="21" y="4"/>
                    <a:pt x="22" y="9"/>
                  </a:cubicBezTo>
                  <a:cubicBezTo>
                    <a:pt x="23" y="13"/>
                    <a:pt x="19" y="18"/>
                    <a:pt x="13" y="20"/>
                  </a:cubicBezTo>
                  <a:cubicBezTo>
                    <a:pt x="8" y="22"/>
                    <a:pt x="2" y="18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5" name="淘宝网Chenying0907出品 290"/>
            <p:cNvSpPr/>
            <p:nvPr/>
          </p:nvSpPr>
          <p:spPr bwMode="auto">
            <a:xfrm>
              <a:off x="1354138" y="2971800"/>
              <a:ext cx="42863" cy="41275"/>
            </a:xfrm>
            <a:custGeom>
              <a:avLst/>
              <a:gdLst>
                <a:gd name="T0" fmla="*/ 17 w 24"/>
                <a:gd name="T1" fmla="*/ 3 h 23"/>
                <a:gd name="T2" fmla="*/ 22 w 24"/>
                <a:gd name="T3" fmla="*/ 16 h 23"/>
                <a:gd name="T4" fmla="*/ 9 w 24"/>
                <a:gd name="T5" fmla="*/ 22 h 23"/>
                <a:gd name="T6" fmla="*/ 2 w 24"/>
                <a:gd name="T7" fmla="*/ 8 h 23"/>
                <a:gd name="T8" fmla="*/ 17 w 24"/>
                <a:gd name="T9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7" y="3"/>
                  </a:moveTo>
                  <a:cubicBezTo>
                    <a:pt x="22" y="6"/>
                    <a:pt x="24" y="11"/>
                    <a:pt x="22" y="16"/>
                  </a:cubicBezTo>
                  <a:cubicBezTo>
                    <a:pt x="19" y="20"/>
                    <a:pt x="14" y="23"/>
                    <a:pt x="9" y="22"/>
                  </a:cubicBezTo>
                  <a:cubicBezTo>
                    <a:pt x="3" y="20"/>
                    <a:pt x="0" y="14"/>
                    <a:pt x="2" y="8"/>
                  </a:cubicBezTo>
                  <a:cubicBezTo>
                    <a:pt x="5" y="2"/>
                    <a:pt x="11" y="0"/>
                    <a:pt x="17" y="3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6" name="淘宝网Chenying0907出品 291"/>
            <p:cNvSpPr/>
            <p:nvPr/>
          </p:nvSpPr>
          <p:spPr bwMode="auto">
            <a:xfrm>
              <a:off x="1376363" y="3119438"/>
              <a:ext cx="42863" cy="42863"/>
            </a:xfrm>
            <a:custGeom>
              <a:avLst/>
              <a:gdLst>
                <a:gd name="T0" fmla="*/ 5 w 24"/>
                <a:gd name="T1" fmla="*/ 4 h 24"/>
                <a:gd name="T2" fmla="*/ 19 w 24"/>
                <a:gd name="T3" fmla="*/ 3 h 24"/>
                <a:gd name="T4" fmla="*/ 21 w 24"/>
                <a:gd name="T5" fmla="*/ 17 h 24"/>
                <a:gd name="T6" fmla="*/ 6 w 24"/>
                <a:gd name="T7" fmla="*/ 19 h 24"/>
                <a:gd name="T8" fmla="*/ 5 w 24"/>
                <a:gd name="T9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5" y="4"/>
                  </a:moveTo>
                  <a:cubicBezTo>
                    <a:pt x="9" y="1"/>
                    <a:pt x="15" y="0"/>
                    <a:pt x="19" y="3"/>
                  </a:cubicBezTo>
                  <a:cubicBezTo>
                    <a:pt x="22" y="6"/>
                    <a:pt x="24" y="12"/>
                    <a:pt x="21" y="17"/>
                  </a:cubicBezTo>
                  <a:cubicBezTo>
                    <a:pt x="18" y="22"/>
                    <a:pt x="11" y="24"/>
                    <a:pt x="6" y="19"/>
                  </a:cubicBezTo>
                  <a:cubicBezTo>
                    <a:pt x="0" y="15"/>
                    <a:pt x="0" y="7"/>
                    <a:pt x="5" y="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7" name="淘宝网Chenying0907出品 292"/>
            <p:cNvSpPr/>
            <p:nvPr/>
          </p:nvSpPr>
          <p:spPr bwMode="auto">
            <a:xfrm>
              <a:off x="1398588" y="2908300"/>
              <a:ext cx="39688" cy="39688"/>
            </a:xfrm>
            <a:custGeom>
              <a:avLst/>
              <a:gdLst>
                <a:gd name="T0" fmla="*/ 19 w 23"/>
                <a:gd name="T1" fmla="*/ 5 h 23"/>
                <a:gd name="T2" fmla="*/ 19 w 23"/>
                <a:gd name="T3" fmla="*/ 19 h 23"/>
                <a:gd name="T4" fmla="*/ 5 w 23"/>
                <a:gd name="T5" fmla="*/ 19 h 23"/>
                <a:gd name="T6" fmla="*/ 4 w 23"/>
                <a:gd name="T7" fmla="*/ 5 h 23"/>
                <a:gd name="T8" fmla="*/ 19 w 23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19" y="5"/>
                  </a:moveTo>
                  <a:cubicBezTo>
                    <a:pt x="23" y="9"/>
                    <a:pt x="23" y="15"/>
                    <a:pt x="19" y="19"/>
                  </a:cubicBezTo>
                  <a:cubicBezTo>
                    <a:pt x="16" y="23"/>
                    <a:pt x="9" y="23"/>
                    <a:pt x="5" y="19"/>
                  </a:cubicBezTo>
                  <a:cubicBezTo>
                    <a:pt x="0" y="16"/>
                    <a:pt x="0" y="9"/>
                    <a:pt x="4" y="5"/>
                  </a:cubicBezTo>
                  <a:cubicBezTo>
                    <a:pt x="8" y="0"/>
                    <a:pt x="15" y="0"/>
                    <a:pt x="19" y="5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8" name="淘宝网Chenying0907出品 293"/>
            <p:cNvSpPr/>
            <p:nvPr/>
          </p:nvSpPr>
          <p:spPr bwMode="auto">
            <a:xfrm>
              <a:off x="3086100" y="3602038"/>
              <a:ext cx="446088" cy="412750"/>
            </a:xfrm>
            <a:custGeom>
              <a:avLst/>
              <a:gdLst>
                <a:gd name="T0" fmla="*/ 181 w 255"/>
                <a:gd name="T1" fmla="*/ 13 h 236"/>
                <a:gd name="T2" fmla="*/ 183 w 255"/>
                <a:gd name="T3" fmla="*/ 9 h 236"/>
                <a:gd name="T4" fmla="*/ 144 w 255"/>
                <a:gd name="T5" fmla="*/ 0 h 236"/>
                <a:gd name="T6" fmla="*/ 84 w 255"/>
                <a:gd name="T7" fmla="*/ 18 h 236"/>
                <a:gd name="T8" fmla="*/ 52 w 255"/>
                <a:gd name="T9" fmla="*/ 79 h 236"/>
                <a:gd name="T10" fmla="*/ 26 w 255"/>
                <a:gd name="T11" fmla="*/ 159 h 236"/>
                <a:gd name="T12" fmla="*/ 8 w 255"/>
                <a:gd name="T13" fmla="*/ 192 h 236"/>
                <a:gd name="T14" fmla="*/ 0 w 255"/>
                <a:gd name="T15" fmla="*/ 218 h 236"/>
                <a:gd name="T16" fmla="*/ 5 w 255"/>
                <a:gd name="T17" fmla="*/ 230 h 236"/>
                <a:gd name="T18" fmla="*/ 20 w 255"/>
                <a:gd name="T19" fmla="*/ 236 h 236"/>
                <a:gd name="T20" fmla="*/ 26 w 255"/>
                <a:gd name="T21" fmla="*/ 236 h 236"/>
                <a:gd name="T22" fmla="*/ 80 w 255"/>
                <a:gd name="T23" fmla="*/ 227 h 236"/>
                <a:gd name="T24" fmla="*/ 183 w 255"/>
                <a:gd name="T25" fmla="*/ 192 h 236"/>
                <a:gd name="T26" fmla="*/ 225 w 255"/>
                <a:gd name="T27" fmla="*/ 168 h 236"/>
                <a:gd name="T28" fmla="*/ 249 w 255"/>
                <a:gd name="T29" fmla="*/ 143 h 236"/>
                <a:gd name="T30" fmla="*/ 255 w 255"/>
                <a:gd name="T31" fmla="*/ 111 h 236"/>
                <a:gd name="T32" fmla="*/ 183 w 255"/>
                <a:gd name="T33" fmla="*/ 9 h 236"/>
                <a:gd name="T34" fmla="*/ 181 w 255"/>
                <a:gd name="T35" fmla="*/ 13 h 236"/>
                <a:gd name="T36" fmla="*/ 179 w 255"/>
                <a:gd name="T37" fmla="*/ 16 h 236"/>
                <a:gd name="T38" fmla="*/ 247 w 255"/>
                <a:gd name="T39" fmla="*/ 111 h 236"/>
                <a:gd name="T40" fmla="*/ 241 w 255"/>
                <a:gd name="T41" fmla="*/ 139 h 236"/>
                <a:gd name="T42" fmla="*/ 208 w 255"/>
                <a:gd name="T43" fmla="*/ 169 h 236"/>
                <a:gd name="T44" fmla="*/ 111 w 255"/>
                <a:gd name="T45" fmla="*/ 210 h 236"/>
                <a:gd name="T46" fmla="*/ 26 w 255"/>
                <a:gd name="T47" fmla="*/ 227 h 236"/>
                <a:gd name="T48" fmla="*/ 21 w 255"/>
                <a:gd name="T49" fmla="*/ 227 h 236"/>
                <a:gd name="T50" fmla="*/ 11 w 255"/>
                <a:gd name="T51" fmla="*/ 224 h 236"/>
                <a:gd name="T52" fmla="*/ 8 w 255"/>
                <a:gd name="T53" fmla="*/ 218 h 236"/>
                <a:gd name="T54" fmla="*/ 16 w 255"/>
                <a:gd name="T55" fmla="*/ 196 h 236"/>
                <a:gd name="T56" fmla="*/ 60 w 255"/>
                <a:gd name="T57" fmla="*/ 80 h 236"/>
                <a:gd name="T58" fmla="*/ 88 w 255"/>
                <a:gd name="T59" fmla="*/ 25 h 236"/>
                <a:gd name="T60" fmla="*/ 144 w 255"/>
                <a:gd name="T61" fmla="*/ 8 h 236"/>
                <a:gd name="T62" fmla="*/ 179 w 255"/>
                <a:gd name="T63" fmla="*/ 16 h 236"/>
                <a:gd name="T64" fmla="*/ 181 w 255"/>
                <a:gd name="T65" fmla="*/ 13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5" h="236">
                  <a:moveTo>
                    <a:pt x="181" y="13"/>
                  </a:moveTo>
                  <a:cubicBezTo>
                    <a:pt x="183" y="9"/>
                    <a:pt x="183" y="9"/>
                    <a:pt x="183" y="9"/>
                  </a:cubicBezTo>
                  <a:cubicBezTo>
                    <a:pt x="173" y="3"/>
                    <a:pt x="159" y="0"/>
                    <a:pt x="144" y="0"/>
                  </a:cubicBezTo>
                  <a:cubicBezTo>
                    <a:pt x="123" y="0"/>
                    <a:pt x="101" y="6"/>
                    <a:pt x="84" y="18"/>
                  </a:cubicBezTo>
                  <a:cubicBezTo>
                    <a:pt x="66" y="31"/>
                    <a:pt x="53" y="51"/>
                    <a:pt x="52" y="79"/>
                  </a:cubicBezTo>
                  <a:cubicBezTo>
                    <a:pt x="51" y="107"/>
                    <a:pt x="38" y="135"/>
                    <a:pt x="26" y="159"/>
                  </a:cubicBezTo>
                  <a:cubicBezTo>
                    <a:pt x="19" y="171"/>
                    <a:pt x="13" y="182"/>
                    <a:pt x="8" y="192"/>
                  </a:cubicBezTo>
                  <a:cubicBezTo>
                    <a:pt x="4" y="202"/>
                    <a:pt x="0" y="211"/>
                    <a:pt x="0" y="218"/>
                  </a:cubicBezTo>
                  <a:cubicBezTo>
                    <a:pt x="0" y="223"/>
                    <a:pt x="2" y="227"/>
                    <a:pt x="5" y="230"/>
                  </a:cubicBezTo>
                  <a:cubicBezTo>
                    <a:pt x="9" y="233"/>
                    <a:pt x="14" y="235"/>
                    <a:pt x="20" y="236"/>
                  </a:cubicBezTo>
                  <a:cubicBezTo>
                    <a:pt x="22" y="236"/>
                    <a:pt x="24" y="236"/>
                    <a:pt x="26" y="236"/>
                  </a:cubicBezTo>
                  <a:cubicBezTo>
                    <a:pt x="39" y="236"/>
                    <a:pt x="58" y="233"/>
                    <a:pt x="80" y="227"/>
                  </a:cubicBezTo>
                  <a:cubicBezTo>
                    <a:pt x="112" y="220"/>
                    <a:pt x="151" y="207"/>
                    <a:pt x="183" y="192"/>
                  </a:cubicBezTo>
                  <a:cubicBezTo>
                    <a:pt x="199" y="184"/>
                    <a:pt x="213" y="177"/>
                    <a:pt x="225" y="168"/>
                  </a:cubicBezTo>
                  <a:cubicBezTo>
                    <a:pt x="236" y="160"/>
                    <a:pt x="245" y="152"/>
                    <a:pt x="249" y="143"/>
                  </a:cubicBezTo>
                  <a:cubicBezTo>
                    <a:pt x="253" y="132"/>
                    <a:pt x="255" y="122"/>
                    <a:pt x="255" y="111"/>
                  </a:cubicBezTo>
                  <a:cubicBezTo>
                    <a:pt x="255" y="73"/>
                    <a:pt x="229" y="34"/>
                    <a:pt x="183" y="9"/>
                  </a:cubicBezTo>
                  <a:cubicBezTo>
                    <a:pt x="181" y="13"/>
                    <a:pt x="181" y="13"/>
                    <a:pt x="181" y="13"/>
                  </a:cubicBezTo>
                  <a:cubicBezTo>
                    <a:pt x="179" y="16"/>
                    <a:pt x="179" y="16"/>
                    <a:pt x="179" y="16"/>
                  </a:cubicBezTo>
                  <a:cubicBezTo>
                    <a:pt x="223" y="40"/>
                    <a:pt x="247" y="77"/>
                    <a:pt x="247" y="111"/>
                  </a:cubicBezTo>
                  <a:cubicBezTo>
                    <a:pt x="247" y="120"/>
                    <a:pt x="245" y="130"/>
                    <a:pt x="241" y="139"/>
                  </a:cubicBezTo>
                  <a:cubicBezTo>
                    <a:pt x="237" y="148"/>
                    <a:pt x="225" y="159"/>
                    <a:pt x="208" y="169"/>
                  </a:cubicBezTo>
                  <a:cubicBezTo>
                    <a:pt x="182" y="185"/>
                    <a:pt x="146" y="199"/>
                    <a:pt x="111" y="210"/>
                  </a:cubicBezTo>
                  <a:cubicBezTo>
                    <a:pt x="77" y="221"/>
                    <a:pt x="44" y="228"/>
                    <a:pt x="26" y="227"/>
                  </a:cubicBezTo>
                  <a:cubicBezTo>
                    <a:pt x="24" y="227"/>
                    <a:pt x="22" y="227"/>
                    <a:pt x="21" y="227"/>
                  </a:cubicBezTo>
                  <a:cubicBezTo>
                    <a:pt x="15" y="227"/>
                    <a:pt x="12" y="226"/>
                    <a:pt x="11" y="224"/>
                  </a:cubicBezTo>
                  <a:cubicBezTo>
                    <a:pt x="9" y="223"/>
                    <a:pt x="9" y="221"/>
                    <a:pt x="8" y="218"/>
                  </a:cubicBezTo>
                  <a:cubicBezTo>
                    <a:pt x="8" y="213"/>
                    <a:pt x="11" y="205"/>
                    <a:pt x="16" y="196"/>
                  </a:cubicBezTo>
                  <a:cubicBezTo>
                    <a:pt x="29" y="167"/>
                    <a:pt x="58" y="124"/>
                    <a:pt x="60" y="80"/>
                  </a:cubicBezTo>
                  <a:cubicBezTo>
                    <a:pt x="61" y="54"/>
                    <a:pt x="73" y="37"/>
                    <a:pt x="88" y="25"/>
                  </a:cubicBezTo>
                  <a:cubicBezTo>
                    <a:pt x="104" y="14"/>
                    <a:pt x="125" y="8"/>
                    <a:pt x="144" y="8"/>
                  </a:cubicBezTo>
                  <a:cubicBezTo>
                    <a:pt x="158" y="8"/>
                    <a:pt x="171" y="11"/>
                    <a:pt x="179" y="16"/>
                  </a:cubicBezTo>
                  <a:lnTo>
                    <a:pt x="181" y="13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9" name="淘宝网Chenying0907出品 295"/>
            <p:cNvSpPr/>
            <p:nvPr/>
          </p:nvSpPr>
          <p:spPr bwMode="auto">
            <a:xfrm>
              <a:off x="2554288" y="184150"/>
              <a:ext cx="1246188" cy="1227138"/>
            </a:xfrm>
            <a:custGeom>
              <a:avLst/>
              <a:gdLst>
                <a:gd name="T0" fmla="*/ 396 w 711"/>
                <a:gd name="T1" fmla="*/ 335 h 700"/>
                <a:gd name="T2" fmla="*/ 272 w 711"/>
                <a:gd name="T3" fmla="*/ 103 h 700"/>
                <a:gd name="T4" fmla="*/ 182 w 711"/>
                <a:gd name="T5" fmla="*/ 646 h 700"/>
                <a:gd name="T6" fmla="*/ 678 w 711"/>
                <a:gd name="T7" fmla="*/ 365 h 700"/>
                <a:gd name="T8" fmla="*/ 396 w 711"/>
                <a:gd name="T9" fmla="*/ 33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1" h="700">
                  <a:moveTo>
                    <a:pt x="396" y="335"/>
                  </a:moveTo>
                  <a:cubicBezTo>
                    <a:pt x="396" y="335"/>
                    <a:pt x="409" y="0"/>
                    <a:pt x="272" y="103"/>
                  </a:cubicBezTo>
                  <a:cubicBezTo>
                    <a:pt x="0" y="307"/>
                    <a:pt x="182" y="646"/>
                    <a:pt x="182" y="646"/>
                  </a:cubicBezTo>
                  <a:cubicBezTo>
                    <a:pt x="182" y="646"/>
                    <a:pt x="608" y="700"/>
                    <a:pt x="678" y="365"/>
                  </a:cubicBezTo>
                  <a:cubicBezTo>
                    <a:pt x="711" y="205"/>
                    <a:pt x="533" y="278"/>
                    <a:pt x="396" y="33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0" name="淘宝网Chenying0907出品 99"/>
            <p:cNvSpPr/>
            <p:nvPr/>
          </p:nvSpPr>
          <p:spPr bwMode="auto">
            <a:xfrm>
              <a:off x="647700" y="1152525"/>
              <a:ext cx="593726" cy="572650"/>
            </a:xfrm>
            <a:custGeom>
              <a:avLst/>
              <a:gdLst>
                <a:gd name="connsiteX0" fmla="*/ 329895 w 593726"/>
                <a:gd name="connsiteY0" fmla="*/ 489113 h 572650"/>
                <a:gd name="connsiteX1" fmla="*/ 354685 w 593726"/>
                <a:gd name="connsiteY1" fmla="*/ 508357 h 572650"/>
                <a:gd name="connsiteX2" fmla="*/ 363538 w 593726"/>
                <a:gd name="connsiteY2" fmla="*/ 539848 h 572650"/>
                <a:gd name="connsiteX3" fmla="*/ 344061 w 593726"/>
                <a:gd name="connsiteY3" fmla="*/ 566090 h 572650"/>
                <a:gd name="connsiteX4" fmla="*/ 326354 w 593726"/>
                <a:gd name="connsiteY4" fmla="*/ 571339 h 572650"/>
                <a:gd name="connsiteX5" fmla="*/ 306876 w 593726"/>
                <a:gd name="connsiteY5" fmla="*/ 571339 h 572650"/>
                <a:gd name="connsiteX6" fmla="*/ 278546 w 593726"/>
                <a:gd name="connsiteY6" fmla="*/ 548595 h 572650"/>
                <a:gd name="connsiteX7" fmla="*/ 276775 w 593726"/>
                <a:gd name="connsiteY7" fmla="*/ 517104 h 572650"/>
                <a:gd name="connsiteX8" fmla="*/ 298023 w 593726"/>
                <a:gd name="connsiteY8" fmla="*/ 492612 h 572650"/>
                <a:gd name="connsiteX9" fmla="*/ 329895 w 593726"/>
                <a:gd name="connsiteY9" fmla="*/ 489113 h 572650"/>
                <a:gd name="connsiteX10" fmla="*/ 462669 w 593726"/>
                <a:gd name="connsiteY10" fmla="*/ 485966 h 572650"/>
                <a:gd name="connsiteX11" fmla="*/ 490891 w 593726"/>
                <a:gd name="connsiteY11" fmla="*/ 500190 h 572650"/>
                <a:gd name="connsiteX12" fmla="*/ 499710 w 593726"/>
                <a:gd name="connsiteY12" fmla="*/ 532194 h 572650"/>
                <a:gd name="connsiteX13" fmla="*/ 471488 w 593726"/>
                <a:gd name="connsiteY13" fmla="*/ 565976 h 572650"/>
                <a:gd name="connsiteX14" fmla="*/ 427391 w 593726"/>
                <a:gd name="connsiteY14" fmla="*/ 565976 h 572650"/>
                <a:gd name="connsiteX15" fmla="*/ 407988 w 593726"/>
                <a:gd name="connsiteY15" fmla="*/ 539306 h 572650"/>
                <a:gd name="connsiteX16" fmla="*/ 416808 w 593726"/>
                <a:gd name="connsiteY16" fmla="*/ 507302 h 572650"/>
                <a:gd name="connsiteX17" fmla="*/ 436210 w 593726"/>
                <a:gd name="connsiteY17" fmla="*/ 487744 h 572650"/>
                <a:gd name="connsiteX18" fmla="*/ 462669 w 593726"/>
                <a:gd name="connsiteY18" fmla="*/ 485966 h 572650"/>
                <a:gd name="connsiteX19" fmla="*/ 182441 w 593726"/>
                <a:gd name="connsiteY19" fmla="*/ 439900 h 572650"/>
                <a:gd name="connsiteX20" fmla="*/ 213764 w 593726"/>
                <a:gd name="connsiteY20" fmla="*/ 445148 h 572650"/>
                <a:gd name="connsiteX21" fmla="*/ 225945 w 593726"/>
                <a:gd name="connsiteY21" fmla="*/ 455645 h 572650"/>
                <a:gd name="connsiteX22" fmla="*/ 234646 w 593726"/>
                <a:gd name="connsiteY22" fmla="*/ 467891 h 572650"/>
                <a:gd name="connsiteX23" fmla="*/ 232906 w 593726"/>
                <a:gd name="connsiteY23" fmla="*/ 501132 h 572650"/>
                <a:gd name="connsiteX24" fmla="*/ 208543 w 593726"/>
                <a:gd name="connsiteY24" fmla="*/ 522126 h 572650"/>
                <a:gd name="connsiteX25" fmla="*/ 191142 w 593726"/>
                <a:gd name="connsiteY25" fmla="*/ 523875 h 572650"/>
                <a:gd name="connsiteX26" fmla="*/ 173740 w 593726"/>
                <a:gd name="connsiteY26" fmla="*/ 518627 h 572650"/>
                <a:gd name="connsiteX27" fmla="*/ 151118 w 593726"/>
                <a:gd name="connsiteY27" fmla="*/ 490635 h 572650"/>
                <a:gd name="connsiteX28" fmla="*/ 156339 w 593726"/>
                <a:gd name="connsiteY28" fmla="*/ 457394 h 572650"/>
                <a:gd name="connsiteX29" fmla="*/ 182441 w 593726"/>
                <a:gd name="connsiteY29" fmla="*/ 439900 h 572650"/>
                <a:gd name="connsiteX30" fmla="*/ 547053 w 593726"/>
                <a:gd name="connsiteY30" fmla="*/ 377975 h 572650"/>
                <a:gd name="connsiteX31" fmla="*/ 573723 w 593726"/>
                <a:gd name="connsiteY31" fmla="*/ 397085 h 572650"/>
                <a:gd name="connsiteX32" fmla="*/ 577279 w 593726"/>
                <a:gd name="connsiteY32" fmla="*/ 433568 h 572650"/>
                <a:gd name="connsiteX33" fmla="*/ 552387 w 593726"/>
                <a:gd name="connsiteY33" fmla="*/ 463101 h 572650"/>
                <a:gd name="connsiteX34" fmla="*/ 518605 w 593726"/>
                <a:gd name="connsiteY34" fmla="*/ 463101 h 572650"/>
                <a:gd name="connsiteX35" fmla="*/ 499047 w 593726"/>
                <a:gd name="connsiteY35" fmla="*/ 438780 h 572650"/>
                <a:gd name="connsiteX36" fmla="*/ 497269 w 593726"/>
                <a:gd name="connsiteY36" fmla="*/ 409246 h 572650"/>
                <a:gd name="connsiteX37" fmla="*/ 515049 w 593726"/>
                <a:gd name="connsiteY37" fmla="*/ 384924 h 572650"/>
                <a:gd name="connsiteX38" fmla="*/ 547053 w 593726"/>
                <a:gd name="connsiteY38" fmla="*/ 377975 h 572650"/>
                <a:gd name="connsiteX39" fmla="*/ 82777 w 593726"/>
                <a:gd name="connsiteY39" fmla="*/ 353297 h 572650"/>
                <a:gd name="connsiteX40" fmla="*/ 98523 w 593726"/>
                <a:gd name="connsiteY40" fmla="*/ 354168 h 572650"/>
                <a:gd name="connsiteX41" fmla="*/ 123016 w 593726"/>
                <a:gd name="connsiteY41" fmla="*/ 369856 h 572650"/>
                <a:gd name="connsiteX42" fmla="*/ 130013 w 593726"/>
                <a:gd name="connsiteY42" fmla="*/ 383802 h 572650"/>
                <a:gd name="connsiteX43" fmla="*/ 131763 w 593726"/>
                <a:gd name="connsiteY43" fmla="*/ 399490 h 572650"/>
                <a:gd name="connsiteX44" fmla="*/ 119517 w 593726"/>
                <a:gd name="connsiteY44" fmla="*/ 429123 h 572650"/>
                <a:gd name="connsiteX45" fmla="*/ 89775 w 593726"/>
                <a:gd name="connsiteY45" fmla="*/ 439582 h 572650"/>
                <a:gd name="connsiteX46" fmla="*/ 72280 w 593726"/>
                <a:gd name="connsiteY46" fmla="*/ 434353 h 572650"/>
                <a:gd name="connsiteX47" fmla="*/ 56535 w 593726"/>
                <a:gd name="connsiteY47" fmla="*/ 420407 h 572650"/>
                <a:gd name="connsiteX48" fmla="*/ 47787 w 593726"/>
                <a:gd name="connsiteY48" fmla="*/ 383802 h 572650"/>
                <a:gd name="connsiteX49" fmla="*/ 67032 w 593726"/>
                <a:gd name="connsiteY49" fmla="*/ 357654 h 572650"/>
                <a:gd name="connsiteX50" fmla="*/ 82777 w 593726"/>
                <a:gd name="connsiteY50" fmla="*/ 353297 h 572650"/>
                <a:gd name="connsiteX51" fmla="*/ 546398 w 593726"/>
                <a:gd name="connsiteY51" fmla="*/ 243040 h 572650"/>
                <a:gd name="connsiteX52" fmla="*/ 577950 w 593726"/>
                <a:gd name="connsiteY52" fmla="*/ 251741 h 572650"/>
                <a:gd name="connsiteX53" fmla="*/ 593726 w 593726"/>
                <a:gd name="connsiteY53" fmla="*/ 284804 h 572650"/>
                <a:gd name="connsiteX54" fmla="*/ 551657 w 593726"/>
                <a:gd name="connsiteY54" fmla="*/ 331788 h 572650"/>
                <a:gd name="connsiteX55" fmla="*/ 509588 w 593726"/>
                <a:gd name="connsiteY55" fmla="*/ 288284 h 572650"/>
                <a:gd name="connsiteX56" fmla="*/ 518352 w 593726"/>
                <a:gd name="connsiteY56" fmla="*/ 258702 h 572650"/>
                <a:gd name="connsiteX57" fmla="*/ 546398 w 593726"/>
                <a:gd name="connsiteY57" fmla="*/ 243040 h 572650"/>
                <a:gd name="connsiteX58" fmla="*/ 40316 w 593726"/>
                <a:gd name="connsiteY58" fmla="*/ 223838 h 572650"/>
                <a:gd name="connsiteX59" fmla="*/ 70115 w 593726"/>
                <a:gd name="connsiteY59" fmla="*/ 237759 h 572650"/>
                <a:gd name="connsiteX60" fmla="*/ 78879 w 593726"/>
                <a:gd name="connsiteY60" fmla="*/ 249940 h 572650"/>
                <a:gd name="connsiteX61" fmla="*/ 84138 w 593726"/>
                <a:gd name="connsiteY61" fmla="*/ 265602 h 572650"/>
                <a:gd name="connsiteX62" fmla="*/ 82385 w 593726"/>
                <a:gd name="connsiteY62" fmla="*/ 279523 h 572650"/>
                <a:gd name="connsiteX63" fmla="*/ 75374 w 593726"/>
                <a:gd name="connsiteY63" fmla="*/ 293444 h 572650"/>
                <a:gd name="connsiteX64" fmla="*/ 64856 w 593726"/>
                <a:gd name="connsiteY64" fmla="*/ 305625 h 572650"/>
                <a:gd name="connsiteX65" fmla="*/ 49080 w 593726"/>
                <a:gd name="connsiteY65" fmla="*/ 312586 h 572650"/>
                <a:gd name="connsiteX66" fmla="*/ 33305 w 593726"/>
                <a:gd name="connsiteY66" fmla="*/ 314326 h 572650"/>
                <a:gd name="connsiteX67" fmla="*/ 17529 w 593726"/>
                <a:gd name="connsiteY67" fmla="*/ 305625 h 572650"/>
                <a:gd name="connsiteX68" fmla="*/ 5259 w 593726"/>
                <a:gd name="connsiteY68" fmla="*/ 291704 h 572650"/>
                <a:gd name="connsiteX69" fmla="*/ 0 w 593726"/>
                <a:gd name="connsiteY69" fmla="*/ 272562 h 572650"/>
                <a:gd name="connsiteX70" fmla="*/ 1753 w 593726"/>
                <a:gd name="connsiteY70" fmla="*/ 253421 h 572650"/>
                <a:gd name="connsiteX71" fmla="*/ 10517 w 593726"/>
                <a:gd name="connsiteY71" fmla="*/ 237759 h 572650"/>
                <a:gd name="connsiteX72" fmla="*/ 40316 w 593726"/>
                <a:gd name="connsiteY72" fmla="*/ 223838 h 572650"/>
                <a:gd name="connsiteX73" fmla="*/ 51351 w 593726"/>
                <a:gd name="connsiteY73" fmla="*/ 111478 h 572650"/>
                <a:gd name="connsiteX74" fmla="*/ 82842 w 593726"/>
                <a:gd name="connsiteY74" fmla="*/ 120297 h 572650"/>
                <a:gd name="connsiteX75" fmla="*/ 95088 w 593726"/>
                <a:gd name="connsiteY75" fmla="*/ 150283 h 572650"/>
                <a:gd name="connsiteX76" fmla="*/ 95088 w 593726"/>
                <a:gd name="connsiteY76" fmla="*/ 164395 h 572650"/>
                <a:gd name="connsiteX77" fmla="*/ 93339 w 593726"/>
                <a:gd name="connsiteY77" fmla="*/ 171450 h 572650"/>
                <a:gd name="connsiteX78" fmla="*/ 91589 w 593726"/>
                <a:gd name="connsiteY78" fmla="*/ 178506 h 572650"/>
                <a:gd name="connsiteX79" fmla="*/ 86341 w 593726"/>
                <a:gd name="connsiteY79" fmla="*/ 183797 h 572650"/>
                <a:gd name="connsiteX80" fmla="*/ 82842 w 593726"/>
                <a:gd name="connsiteY80" fmla="*/ 187325 h 572650"/>
                <a:gd name="connsiteX81" fmla="*/ 70596 w 593726"/>
                <a:gd name="connsiteY81" fmla="*/ 196145 h 572650"/>
                <a:gd name="connsiteX82" fmla="*/ 39105 w 593726"/>
                <a:gd name="connsiteY82" fmla="*/ 201436 h 572650"/>
                <a:gd name="connsiteX83" fmla="*/ 12862 w 593726"/>
                <a:gd name="connsiteY83" fmla="*/ 178506 h 572650"/>
                <a:gd name="connsiteX84" fmla="*/ 11113 w 593726"/>
                <a:gd name="connsiteY84" fmla="*/ 159103 h 572650"/>
                <a:gd name="connsiteX85" fmla="*/ 12862 w 593726"/>
                <a:gd name="connsiteY85" fmla="*/ 146756 h 572650"/>
                <a:gd name="connsiteX86" fmla="*/ 18111 w 593726"/>
                <a:gd name="connsiteY86" fmla="*/ 136172 h 572650"/>
                <a:gd name="connsiteX87" fmla="*/ 25109 w 593726"/>
                <a:gd name="connsiteY87" fmla="*/ 125589 h 572650"/>
                <a:gd name="connsiteX88" fmla="*/ 33856 w 593726"/>
                <a:gd name="connsiteY88" fmla="*/ 118533 h 572650"/>
                <a:gd name="connsiteX89" fmla="*/ 51351 w 593726"/>
                <a:gd name="connsiteY89" fmla="*/ 111478 h 572650"/>
                <a:gd name="connsiteX90" fmla="*/ 510477 w 593726"/>
                <a:gd name="connsiteY90" fmla="*/ 111043 h 572650"/>
                <a:gd name="connsiteX91" fmla="*/ 527812 w 593726"/>
                <a:gd name="connsiteY91" fmla="*/ 111485 h 572650"/>
                <a:gd name="connsiteX92" fmla="*/ 558038 w 593726"/>
                <a:gd name="connsiteY92" fmla="*/ 137993 h 572650"/>
                <a:gd name="connsiteX93" fmla="*/ 561594 w 593726"/>
                <a:gd name="connsiteY93" fmla="*/ 175105 h 572650"/>
                <a:gd name="connsiteX94" fmla="*/ 536702 w 593726"/>
                <a:gd name="connsiteY94" fmla="*/ 198079 h 572650"/>
                <a:gd name="connsiteX95" fmla="*/ 504698 w 593726"/>
                <a:gd name="connsiteY95" fmla="*/ 196311 h 572650"/>
                <a:gd name="connsiteX96" fmla="*/ 481584 w 593726"/>
                <a:gd name="connsiteY96" fmla="*/ 175105 h 572650"/>
                <a:gd name="connsiteX97" fmla="*/ 478028 w 593726"/>
                <a:gd name="connsiteY97" fmla="*/ 146829 h 572650"/>
                <a:gd name="connsiteX98" fmla="*/ 495808 w 593726"/>
                <a:gd name="connsiteY98" fmla="*/ 118553 h 572650"/>
                <a:gd name="connsiteX99" fmla="*/ 510477 w 593726"/>
                <a:gd name="connsiteY99" fmla="*/ 111043 h 572650"/>
                <a:gd name="connsiteX100" fmla="*/ 163094 w 593726"/>
                <a:gd name="connsiteY100" fmla="*/ 30357 h 572650"/>
                <a:gd name="connsiteX101" fmla="*/ 180466 w 593726"/>
                <a:gd name="connsiteY101" fmla="*/ 33921 h 572650"/>
                <a:gd name="connsiteX102" fmla="*/ 201313 w 593726"/>
                <a:gd name="connsiteY102" fmla="*/ 57085 h 572650"/>
                <a:gd name="connsiteX103" fmla="*/ 197839 w 593726"/>
                <a:gd name="connsiteY103" fmla="*/ 90941 h 572650"/>
                <a:gd name="connsiteX104" fmla="*/ 189153 w 593726"/>
                <a:gd name="connsiteY104" fmla="*/ 103415 h 572650"/>
                <a:gd name="connsiteX105" fmla="*/ 175254 w 593726"/>
                <a:gd name="connsiteY105" fmla="*/ 112324 h 572650"/>
                <a:gd name="connsiteX106" fmla="*/ 145721 w 593726"/>
                <a:gd name="connsiteY106" fmla="*/ 112324 h 572650"/>
                <a:gd name="connsiteX107" fmla="*/ 119662 w 593726"/>
                <a:gd name="connsiteY107" fmla="*/ 92723 h 572650"/>
                <a:gd name="connsiteX108" fmla="*/ 117925 w 593726"/>
                <a:gd name="connsiteY108" fmla="*/ 60649 h 572650"/>
                <a:gd name="connsiteX109" fmla="*/ 143984 w 593726"/>
                <a:gd name="connsiteY109" fmla="*/ 33921 h 572650"/>
                <a:gd name="connsiteX110" fmla="*/ 163094 w 593726"/>
                <a:gd name="connsiteY110" fmla="*/ 30357 h 572650"/>
                <a:gd name="connsiteX111" fmla="*/ 421107 w 593726"/>
                <a:gd name="connsiteY111" fmla="*/ 19050 h 572650"/>
                <a:gd name="connsiteX112" fmla="*/ 431531 w 593726"/>
                <a:gd name="connsiteY112" fmla="*/ 20800 h 572650"/>
                <a:gd name="connsiteX113" fmla="*/ 441955 w 593726"/>
                <a:gd name="connsiteY113" fmla="*/ 24299 h 572650"/>
                <a:gd name="connsiteX114" fmla="*/ 457590 w 593726"/>
                <a:gd name="connsiteY114" fmla="*/ 36545 h 572650"/>
                <a:gd name="connsiteX115" fmla="*/ 468014 w 593726"/>
                <a:gd name="connsiteY115" fmla="*/ 54040 h 572650"/>
                <a:gd name="connsiteX116" fmla="*/ 462802 w 593726"/>
                <a:gd name="connsiteY116" fmla="*/ 85531 h 572650"/>
                <a:gd name="connsiteX117" fmla="*/ 435006 w 593726"/>
                <a:gd name="connsiteY117" fmla="*/ 103026 h 572650"/>
                <a:gd name="connsiteX118" fmla="*/ 421107 w 593726"/>
                <a:gd name="connsiteY118" fmla="*/ 103026 h 572650"/>
                <a:gd name="connsiteX119" fmla="*/ 407209 w 593726"/>
                <a:gd name="connsiteY119" fmla="*/ 99527 h 572650"/>
                <a:gd name="connsiteX120" fmla="*/ 400260 w 593726"/>
                <a:gd name="connsiteY120" fmla="*/ 96028 h 572650"/>
                <a:gd name="connsiteX121" fmla="*/ 395048 w 593726"/>
                <a:gd name="connsiteY121" fmla="*/ 92529 h 572650"/>
                <a:gd name="connsiteX122" fmla="*/ 386362 w 593726"/>
                <a:gd name="connsiteY122" fmla="*/ 80282 h 572650"/>
                <a:gd name="connsiteX123" fmla="*/ 381150 w 593726"/>
                <a:gd name="connsiteY123" fmla="*/ 47042 h 572650"/>
                <a:gd name="connsiteX124" fmla="*/ 401997 w 593726"/>
                <a:gd name="connsiteY124" fmla="*/ 22549 h 572650"/>
                <a:gd name="connsiteX125" fmla="*/ 421107 w 593726"/>
                <a:gd name="connsiteY125" fmla="*/ 19050 h 572650"/>
                <a:gd name="connsiteX126" fmla="*/ 287979 w 593726"/>
                <a:gd name="connsiteY126" fmla="*/ 0 h 572650"/>
                <a:gd name="connsiteX127" fmla="*/ 307121 w 593726"/>
                <a:gd name="connsiteY127" fmla="*/ 3506 h 572650"/>
                <a:gd name="connsiteX128" fmla="*/ 322782 w 593726"/>
                <a:gd name="connsiteY128" fmla="*/ 12270 h 572650"/>
                <a:gd name="connsiteX129" fmla="*/ 334963 w 593726"/>
                <a:gd name="connsiteY129" fmla="*/ 42069 h 572650"/>
                <a:gd name="connsiteX130" fmla="*/ 321042 w 593726"/>
                <a:gd name="connsiteY130" fmla="*/ 70115 h 572650"/>
                <a:gd name="connsiteX131" fmla="*/ 308861 w 593726"/>
                <a:gd name="connsiteY131" fmla="*/ 80632 h 572650"/>
                <a:gd name="connsiteX132" fmla="*/ 293199 w 593726"/>
                <a:gd name="connsiteY132" fmla="*/ 84138 h 572650"/>
                <a:gd name="connsiteX133" fmla="*/ 277538 w 593726"/>
                <a:gd name="connsiteY133" fmla="*/ 82385 h 572650"/>
                <a:gd name="connsiteX134" fmla="*/ 263617 w 593726"/>
                <a:gd name="connsiteY134" fmla="*/ 75374 h 572650"/>
                <a:gd name="connsiteX135" fmla="*/ 246215 w 593726"/>
                <a:gd name="connsiteY135" fmla="*/ 47328 h 572650"/>
                <a:gd name="connsiteX136" fmla="*/ 254916 w 593726"/>
                <a:gd name="connsiteY136" fmla="*/ 17529 h 572650"/>
                <a:gd name="connsiteX137" fmla="*/ 268837 w 593726"/>
                <a:gd name="connsiteY137" fmla="*/ 5259 h 572650"/>
                <a:gd name="connsiteX138" fmla="*/ 287979 w 593726"/>
                <a:gd name="connsiteY138" fmla="*/ 0 h 57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593726" h="572650">
                  <a:moveTo>
                    <a:pt x="329895" y="489113"/>
                  </a:moveTo>
                  <a:cubicBezTo>
                    <a:pt x="340519" y="492612"/>
                    <a:pt x="349373" y="499609"/>
                    <a:pt x="354685" y="508357"/>
                  </a:cubicBezTo>
                  <a:cubicBezTo>
                    <a:pt x="359997" y="517104"/>
                    <a:pt x="363538" y="527601"/>
                    <a:pt x="363538" y="539848"/>
                  </a:cubicBezTo>
                  <a:cubicBezTo>
                    <a:pt x="361767" y="550345"/>
                    <a:pt x="354685" y="560842"/>
                    <a:pt x="344061" y="566090"/>
                  </a:cubicBezTo>
                  <a:cubicBezTo>
                    <a:pt x="340519" y="569589"/>
                    <a:pt x="333437" y="571339"/>
                    <a:pt x="326354" y="571339"/>
                  </a:cubicBezTo>
                  <a:cubicBezTo>
                    <a:pt x="321042" y="573088"/>
                    <a:pt x="313959" y="573088"/>
                    <a:pt x="306876" y="571339"/>
                  </a:cubicBezTo>
                  <a:cubicBezTo>
                    <a:pt x="294482" y="566090"/>
                    <a:pt x="285628" y="559092"/>
                    <a:pt x="278546" y="548595"/>
                  </a:cubicBezTo>
                  <a:cubicBezTo>
                    <a:pt x="273234" y="539848"/>
                    <a:pt x="271463" y="527601"/>
                    <a:pt x="276775" y="517104"/>
                  </a:cubicBezTo>
                  <a:cubicBezTo>
                    <a:pt x="280316" y="506607"/>
                    <a:pt x="287399" y="497860"/>
                    <a:pt x="298023" y="492612"/>
                  </a:cubicBezTo>
                  <a:cubicBezTo>
                    <a:pt x="306876" y="489113"/>
                    <a:pt x="319271" y="487363"/>
                    <a:pt x="329895" y="489113"/>
                  </a:cubicBezTo>
                  <a:close/>
                  <a:moveTo>
                    <a:pt x="462669" y="485966"/>
                  </a:moveTo>
                  <a:cubicBezTo>
                    <a:pt x="473252" y="487744"/>
                    <a:pt x="483835" y="491300"/>
                    <a:pt x="490891" y="500190"/>
                  </a:cubicBezTo>
                  <a:cubicBezTo>
                    <a:pt x="499710" y="509080"/>
                    <a:pt x="503238" y="519748"/>
                    <a:pt x="499710" y="532194"/>
                  </a:cubicBezTo>
                  <a:cubicBezTo>
                    <a:pt x="496183" y="544640"/>
                    <a:pt x="485599" y="558864"/>
                    <a:pt x="471488" y="565976"/>
                  </a:cubicBezTo>
                  <a:cubicBezTo>
                    <a:pt x="455613" y="573088"/>
                    <a:pt x="439738" y="571310"/>
                    <a:pt x="427391" y="565976"/>
                  </a:cubicBezTo>
                  <a:cubicBezTo>
                    <a:pt x="416808" y="560642"/>
                    <a:pt x="409752" y="549974"/>
                    <a:pt x="407988" y="539306"/>
                  </a:cubicBezTo>
                  <a:cubicBezTo>
                    <a:pt x="407988" y="526860"/>
                    <a:pt x="411516" y="516192"/>
                    <a:pt x="416808" y="507302"/>
                  </a:cubicBezTo>
                  <a:cubicBezTo>
                    <a:pt x="422099" y="498412"/>
                    <a:pt x="427391" y="491300"/>
                    <a:pt x="436210" y="487744"/>
                  </a:cubicBezTo>
                  <a:cubicBezTo>
                    <a:pt x="443266" y="484188"/>
                    <a:pt x="452085" y="484188"/>
                    <a:pt x="462669" y="485966"/>
                  </a:cubicBezTo>
                  <a:close/>
                  <a:moveTo>
                    <a:pt x="182441" y="439900"/>
                  </a:moveTo>
                  <a:cubicBezTo>
                    <a:pt x="192882" y="438150"/>
                    <a:pt x="203323" y="439900"/>
                    <a:pt x="213764" y="445148"/>
                  </a:cubicBezTo>
                  <a:cubicBezTo>
                    <a:pt x="218984" y="446898"/>
                    <a:pt x="222465" y="450396"/>
                    <a:pt x="225945" y="455645"/>
                  </a:cubicBezTo>
                  <a:cubicBezTo>
                    <a:pt x="229425" y="459144"/>
                    <a:pt x="232906" y="464392"/>
                    <a:pt x="234646" y="467891"/>
                  </a:cubicBezTo>
                  <a:cubicBezTo>
                    <a:pt x="238126" y="478388"/>
                    <a:pt x="238126" y="490635"/>
                    <a:pt x="232906" y="501132"/>
                  </a:cubicBezTo>
                  <a:cubicBezTo>
                    <a:pt x="229425" y="511629"/>
                    <a:pt x="220724" y="518627"/>
                    <a:pt x="208543" y="522126"/>
                  </a:cubicBezTo>
                  <a:cubicBezTo>
                    <a:pt x="203323" y="523875"/>
                    <a:pt x="198102" y="523875"/>
                    <a:pt x="191142" y="523875"/>
                  </a:cubicBezTo>
                  <a:cubicBezTo>
                    <a:pt x="185921" y="523875"/>
                    <a:pt x="178961" y="520376"/>
                    <a:pt x="173740" y="518627"/>
                  </a:cubicBezTo>
                  <a:cubicBezTo>
                    <a:pt x="161559" y="511629"/>
                    <a:pt x="154599" y="501132"/>
                    <a:pt x="151118" y="490635"/>
                  </a:cubicBezTo>
                  <a:cubicBezTo>
                    <a:pt x="147638" y="478388"/>
                    <a:pt x="149378" y="467891"/>
                    <a:pt x="156339" y="457394"/>
                  </a:cubicBezTo>
                  <a:cubicBezTo>
                    <a:pt x="163299" y="448647"/>
                    <a:pt x="172000" y="443399"/>
                    <a:pt x="182441" y="439900"/>
                  </a:cubicBezTo>
                  <a:close/>
                  <a:moveTo>
                    <a:pt x="547053" y="377975"/>
                  </a:moveTo>
                  <a:cubicBezTo>
                    <a:pt x="559499" y="379713"/>
                    <a:pt x="568389" y="386662"/>
                    <a:pt x="573723" y="397085"/>
                  </a:cubicBezTo>
                  <a:cubicBezTo>
                    <a:pt x="580835" y="405772"/>
                    <a:pt x="582613" y="419670"/>
                    <a:pt x="577279" y="433568"/>
                  </a:cubicBezTo>
                  <a:cubicBezTo>
                    <a:pt x="573723" y="447466"/>
                    <a:pt x="563055" y="457889"/>
                    <a:pt x="552387" y="463101"/>
                  </a:cubicBezTo>
                  <a:cubicBezTo>
                    <a:pt x="541719" y="468313"/>
                    <a:pt x="529273" y="468313"/>
                    <a:pt x="518605" y="463101"/>
                  </a:cubicBezTo>
                  <a:cubicBezTo>
                    <a:pt x="509715" y="456152"/>
                    <a:pt x="502603" y="447466"/>
                    <a:pt x="499047" y="438780"/>
                  </a:cubicBezTo>
                  <a:cubicBezTo>
                    <a:pt x="493713" y="428356"/>
                    <a:pt x="493713" y="417932"/>
                    <a:pt x="497269" y="409246"/>
                  </a:cubicBezTo>
                  <a:cubicBezTo>
                    <a:pt x="499047" y="398822"/>
                    <a:pt x="506159" y="390136"/>
                    <a:pt x="515049" y="384924"/>
                  </a:cubicBezTo>
                  <a:cubicBezTo>
                    <a:pt x="523939" y="379713"/>
                    <a:pt x="536385" y="376238"/>
                    <a:pt x="547053" y="377975"/>
                  </a:cubicBezTo>
                  <a:close/>
                  <a:moveTo>
                    <a:pt x="82777" y="353297"/>
                  </a:moveTo>
                  <a:cubicBezTo>
                    <a:pt x="88026" y="352861"/>
                    <a:pt x="93274" y="353297"/>
                    <a:pt x="98523" y="354168"/>
                  </a:cubicBezTo>
                  <a:cubicBezTo>
                    <a:pt x="109020" y="357654"/>
                    <a:pt x="117767" y="362884"/>
                    <a:pt x="123016" y="369856"/>
                  </a:cubicBezTo>
                  <a:cubicBezTo>
                    <a:pt x="126514" y="375086"/>
                    <a:pt x="128264" y="378572"/>
                    <a:pt x="130013" y="383802"/>
                  </a:cubicBezTo>
                  <a:cubicBezTo>
                    <a:pt x="131763" y="389031"/>
                    <a:pt x="131763" y="394260"/>
                    <a:pt x="131763" y="399490"/>
                  </a:cubicBezTo>
                  <a:cubicBezTo>
                    <a:pt x="131763" y="409949"/>
                    <a:pt x="128264" y="420407"/>
                    <a:pt x="119517" y="429123"/>
                  </a:cubicBezTo>
                  <a:cubicBezTo>
                    <a:pt x="112519" y="437839"/>
                    <a:pt x="102022" y="441325"/>
                    <a:pt x="89775" y="439582"/>
                  </a:cubicBezTo>
                  <a:cubicBezTo>
                    <a:pt x="84527" y="439582"/>
                    <a:pt x="77529" y="437839"/>
                    <a:pt x="72280" y="434353"/>
                  </a:cubicBezTo>
                  <a:cubicBezTo>
                    <a:pt x="67032" y="430866"/>
                    <a:pt x="61783" y="425637"/>
                    <a:pt x="56535" y="420407"/>
                  </a:cubicBezTo>
                  <a:cubicBezTo>
                    <a:pt x="47787" y="409949"/>
                    <a:pt x="46038" y="394260"/>
                    <a:pt x="47787" y="383802"/>
                  </a:cubicBezTo>
                  <a:cubicBezTo>
                    <a:pt x="49537" y="371600"/>
                    <a:pt x="56535" y="362884"/>
                    <a:pt x="67032" y="357654"/>
                  </a:cubicBezTo>
                  <a:cubicBezTo>
                    <a:pt x="72280" y="355040"/>
                    <a:pt x="77529" y="353732"/>
                    <a:pt x="82777" y="353297"/>
                  </a:cubicBezTo>
                  <a:close/>
                  <a:moveTo>
                    <a:pt x="546398" y="243040"/>
                  </a:moveTo>
                  <a:cubicBezTo>
                    <a:pt x="558669" y="241300"/>
                    <a:pt x="569186" y="244780"/>
                    <a:pt x="577950" y="251741"/>
                  </a:cubicBezTo>
                  <a:cubicBezTo>
                    <a:pt x="586715" y="260442"/>
                    <a:pt x="591973" y="270883"/>
                    <a:pt x="593726" y="284804"/>
                  </a:cubicBezTo>
                  <a:cubicBezTo>
                    <a:pt x="593726" y="312646"/>
                    <a:pt x="574444" y="331788"/>
                    <a:pt x="551657" y="331788"/>
                  </a:cubicBezTo>
                  <a:cubicBezTo>
                    <a:pt x="528870" y="330048"/>
                    <a:pt x="509588" y="310906"/>
                    <a:pt x="509588" y="288284"/>
                  </a:cubicBezTo>
                  <a:cubicBezTo>
                    <a:pt x="509588" y="277843"/>
                    <a:pt x="513094" y="267402"/>
                    <a:pt x="518352" y="258702"/>
                  </a:cubicBezTo>
                  <a:cubicBezTo>
                    <a:pt x="525364" y="251741"/>
                    <a:pt x="535881" y="244780"/>
                    <a:pt x="546398" y="243040"/>
                  </a:cubicBezTo>
                  <a:close/>
                  <a:moveTo>
                    <a:pt x="40316" y="223838"/>
                  </a:moveTo>
                  <a:cubicBezTo>
                    <a:pt x="52586" y="225578"/>
                    <a:pt x="63103" y="230799"/>
                    <a:pt x="70115" y="237759"/>
                  </a:cubicBezTo>
                  <a:cubicBezTo>
                    <a:pt x="73621" y="241240"/>
                    <a:pt x="77126" y="246460"/>
                    <a:pt x="78879" y="249940"/>
                  </a:cubicBezTo>
                  <a:cubicBezTo>
                    <a:pt x="80632" y="255161"/>
                    <a:pt x="82385" y="260381"/>
                    <a:pt x="84138" y="265602"/>
                  </a:cubicBezTo>
                  <a:cubicBezTo>
                    <a:pt x="84138" y="270822"/>
                    <a:pt x="82385" y="276043"/>
                    <a:pt x="82385" y="279523"/>
                  </a:cubicBezTo>
                  <a:cubicBezTo>
                    <a:pt x="80632" y="284743"/>
                    <a:pt x="78879" y="289964"/>
                    <a:pt x="75374" y="293444"/>
                  </a:cubicBezTo>
                  <a:cubicBezTo>
                    <a:pt x="71868" y="298665"/>
                    <a:pt x="68362" y="302145"/>
                    <a:pt x="64856" y="305625"/>
                  </a:cubicBezTo>
                  <a:cubicBezTo>
                    <a:pt x="59598" y="309106"/>
                    <a:pt x="54339" y="310846"/>
                    <a:pt x="49080" y="312586"/>
                  </a:cubicBezTo>
                  <a:cubicBezTo>
                    <a:pt x="43822" y="314326"/>
                    <a:pt x="38563" y="314326"/>
                    <a:pt x="33305" y="314326"/>
                  </a:cubicBezTo>
                  <a:cubicBezTo>
                    <a:pt x="28046" y="312586"/>
                    <a:pt x="22787" y="310846"/>
                    <a:pt x="17529" y="305625"/>
                  </a:cubicBezTo>
                  <a:cubicBezTo>
                    <a:pt x="12270" y="302145"/>
                    <a:pt x="8764" y="298665"/>
                    <a:pt x="5259" y="291704"/>
                  </a:cubicBezTo>
                  <a:cubicBezTo>
                    <a:pt x="1753" y="286484"/>
                    <a:pt x="1753" y="279523"/>
                    <a:pt x="0" y="272562"/>
                  </a:cubicBezTo>
                  <a:cubicBezTo>
                    <a:pt x="0" y="265602"/>
                    <a:pt x="0" y="258641"/>
                    <a:pt x="1753" y="253421"/>
                  </a:cubicBezTo>
                  <a:cubicBezTo>
                    <a:pt x="3506" y="246460"/>
                    <a:pt x="7011" y="241240"/>
                    <a:pt x="10517" y="237759"/>
                  </a:cubicBezTo>
                  <a:cubicBezTo>
                    <a:pt x="19282" y="229059"/>
                    <a:pt x="29799" y="223838"/>
                    <a:pt x="40316" y="223838"/>
                  </a:cubicBezTo>
                  <a:close/>
                  <a:moveTo>
                    <a:pt x="51351" y="111478"/>
                  </a:moveTo>
                  <a:cubicBezTo>
                    <a:pt x="63598" y="107950"/>
                    <a:pt x="74095" y="113242"/>
                    <a:pt x="82842" y="120297"/>
                  </a:cubicBezTo>
                  <a:cubicBezTo>
                    <a:pt x="89840" y="129117"/>
                    <a:pt x="95088" y="139700"/>
                    <a:pt x="95088" y="150283"/>
                  </a:cubicBezTo>
                  <a:cubicBezTo>
                    <a:pt x="95088" y="155575"/>
                    <a:pt x="96838" y="160867"/>
                    <a:pt x="95088" y="164395"/>
                  </a:cubicBezTo>
                  <a:cubicBezTo>
                    <a:pt x="95088" y="167922"/>
                    <a:pt x="95088" y="169686"/>
                    <a:pt x="93339" y="171450"/>
                  </a:cubicBezTo>
                  <a:cubicBezTo>
                    <a:pt x="93339" y="173214"/>
                    <a:pt x="91589" y="176742"/>
                    <a:pt x="91589" y="178506"/>
                  </a:cubicBezTo>
                  <a:cubicBezTo>
                    <a:pt x="89840" y="180270"/>
                    <a:pt x="88091" y="182033"/>
                    <a:pt x="86341" y="183797"/>
                  </a:cubicBezTo>
                  <a:cubicBezTo>
                    <a:pt x="86341" y="185561"/>
                    <a:pt x="84592" y="187325"/>
                    <a:pt x="82842" y="187325"/>
                  </a:cubicBezTo>
                  <a:cubicBezTo>
                    <a:pt x="79343" y="190853"/>
                    <a:pt x="74095" y="192617"/>
                    <a:pt x="70596" y="196145"/>
                  </a:cubicBezTo>
                  <a:cubicBezTo>
                    <a:pt x="61848" y="199672"/>
                    <a:pt x="49602" y="203200"/>
                    <a:pt x="39105" y="201436"/>
                  </a:cubicBezTo>
                  <a:cubicBezTo>
                    <a:pt x="26858" y="197908"/>
                    <a:pt x="18111" y="190853"/>
                    <a:pt x="12862" y="178506"/>
                  </a:cubicBezTo>
                  <a:cubicBezTo>
                    <a:pt x="11113" y="173214"/>
                    <a:pt x="11113" y="166158"/>
                    <a:pt x="11113" y="159103"/>
                  </a:cubicBezTo>
                  <a:cubicBezTo>
                    <a:pt x="11113" y="155575"/>
                    <a:pt x="12862" y="152047"/>
                    <a:pt x="12862" y="146756"/>
                  </a:cubicBezTo>
                  <a:cubicBezTo>
                    <a:pt x="14612" y="143228"/>
                    <a:pt x="16361" y="139700"/>
                    <a:pt x="18111" y="136172"/>
                  </a:cubicBezTo>
                  <a:cubicBezTo>
                    <a:pt x="19860" y="132645"/>
                    <a:pt x="21610" y="129117"/>
                    <a:pt x="25109" y="125589"/>
                  </a:cubicBezTo>
                  <a:cubicBezTo>
                    <a:pt x="26858" y="123825"/>
                    <a:pt x="30357" y="120297"/>
                    <a:pt x="33856" y="118533"/>
                  </a:cubicBezTo>
                  <a:cubicBezTo>
                    <a:pt x="39105" y="115006"/>
                    <a:pt x="44353" y="111478"/>
                    <a:pt x="51351" y="111478"/>
                  </a:cubicBezTo>
                  <a:close/>
                  <a:moveTo>
                    <a:pt x="510477" y="111043"/>
                  </a:moveTo>
                  <a:cubicBezTo>
                    <a:pt x="515811" y="109717"/>
                    <a:pt x="521589" y="109717"/>
                    <a:pt x="527812" y="111485"/>
                  </a:cubicBezTo>
                  <a:cubicBezTo>
                    <a:pt x="540258" y="115019"/>
                    <a:pt x="550926" y="123855"/>
                    <a:pt x="558038" y="137993"/>
                  </a:cubicBezTo>
                  <a:cubicBezTo>
                    <a:pt x="565150" y="150363"/>
                    <a:pt x="565150" y="164501"/>
                    <a:pt x="561594" y="175105"/>
                  </a:cubicBezTo>
                  <a:cubicBezTo>
                    <a:pt x="556260" y="187475"/>
                    <a:pt x="547370" y="194544"/>
                    <a:pt x="536702" y="198079"/>
                  </a:cubicBezTo>
                  <a:cubicBezTo>
                    <a:pt x="526034" y="201613"/>
                    <a:pt x="513588" y="199846"/>
                    <a:pt x="504698" y="196311"/>
                  </a:cubicBezTo>
                  <a:cubicBezTo>
                    <a:pt x="495808" y="192777"/>
                    <a:pt x="486918" y="185708"/>
                    <a:pt x="481584" y="175105"/>
                  </a:cubicBezTo>
                  <a:cubicBezTo>
                    <a:pt x="478028" y="166269"/>
                    <a:pt x="476250" y="155665"/>
                    <a:pt x="478028" y="146829"/>
                  </a:cubicBezTo>
                  <a:cubicBezTo>
                    <a:pt x="481584" y="136226"/>
                    <a:pt x="486918" y="125622"/>
                    <a:pt x="495808" y="118553"/>
                  </a:cubicBezTo>
                  <a:cubicBezTo>
                    <a:pt x="500253" y="115019"/>
                    <a:pt x="505143" y="112368"/>
                    <a:pt x="510477" y="111043"/>
                  </a:cubicBezTo>
                  <a:close/>
                  <a:moveTo>
                    <a:pt x="163094" y="30357"/>
                  </a:moveTo>
                  <a:cubicBezTo>
                    <a:pt x="168305" y="30357"/>
                    <a:pt x="175254" y="30357"/>
                    <a:pt x="180466" y="33921"/>
                  </a:cubicBezTo>
                  <a:cubicBezTo>
                    <a:pt x="190890" y="37485"/>
                    <a:pt x="197839" y="46394"/>
                    <a:pt x="201313" y="57085"/>
                  </a:cubicBezTo>
                  <a:cubicBezTo>
                    <a:pt x="204788" y="69559"/>
                    <a:pt x="203051" y="80250"/>
                    <a:pt x="197839" y="90941"/>
                  </a:cubicBezTo>
                  <a:cubicBezTo>
                    <a:pt x="196102" y="94505"/>
                    <a:pt x="192627" y="99851"/>
                    <a:pt x="189153" y="103415"/>
                  </a:cubicBezTo>
                  <a:cubicBezTo>
                    <a:pt x="183941" y="106979"/>
                    <a:pt x="180466" y="110542"/>
                    <a:pt x="175254" y="112324"/>
                  </a:cubicBezTo>
                  <a:cubicBezTo>
                    <a:pt x="164831" y="115888"/>
                    <a:pt x="154407" y="115888"/>
                    <a:pt x="145721" y="112324"/>
                  </a:cubicBezTo>
                  <a:cubicBezTo>
                    <a:pt x="135297" y="110542"/>
                    <a:pt x="126611" y="103415"/>
                    <a:pt x="119662" y="92723"/>
                  </a:cubicBezTo>
                  <a:cubicBezTo>
                    <a:pt x="114450" y="83814"/>
                    <a:pt x="112713" y="71341"/>
                    <a:pt x="117925" y="60649"/>
                  </a:cubicBezTo>
                  <a:cubicBezTo>
                    <a:pt x="121399" y="49958"/>
                    <a:pt x="130086" y="39266"/>
                    <a:pt x="143984" y="33921"/>
                  </a:cubicBezTo>
                  <a:cubicBezTo>
                    <a:pt x="149196" y="30357"/>
                    <a:pt x="156145" y="28575"/>
                    <a:pt x="163094" y="30357"/>
                  </a:cubicBezTo>
                  <a:close/>
                  <a:moveTo>
                    <a:pt x="421107" y="19050"/>
                  </a:moveTo>
                  <a:cubicBezTo>
                    <a:pt x="424582" y="19050"/>
                    <a:pt x="428056" y="20800"/>
                    <a:pt x="431531" y="20800"/>
                  </a:cubicBezTo>
                  <a:cubicBezTo>
                    <a:pt x="435006" y="22549"/>
                    <a:pt x="438480" y="22549"/>
                    <a:pt x="441955" y="24299"/>
                  </a:cubicBezTo>
                  <a:cubicBezTo>
                    <a:pt x="447166" y="27798"/>
                    <a:pt x="454115" y="31296"/>
                    <a:pt x="457590" y="36545"/>
                  </a:cubicBezTo>
                  <a:cubicBezTo>
                    <a:pt x="462802" y="41793"/>
                    <a:pt x="466276" y="47042"/>
                    <a:pt x="468014" y="54040"/>
                  </a:cubicBezTo>
                  <a:cubicBezTo>
                    <a:pt x="471488" y="64537"/>
                    <a:pt x="469751" y="76783"/>
                    <a:pt x="462802" y="85531"/>
                  </a:cubicBezTo>
                  <a:cubicBezTo>
                    <a:pt x="455853" y="94278"/>
                    <a:pt x="445429" y="99527"/>
                    <a:pt x="435006" y="103026"/>
                  </a:cubicBezTo>
                  <a:cubicBezTo>
                    <a:pt x="429794" y="103026"/>
                    <a:pt x="424582" y="104775"/>
                    <a:pt x="421107" y="103026"/>
                  </a:cubicBezTo>
                  <a:cubicBezTo>
                    <a:pt x="415896" y="103026"/>
                    <a:pt x="410684" y="103026"/>
                    <a:pt x="407209" y="99527"/>
                  </a:cubicBezTo>
                  <a:cubicBezTo>
                    <a:pt x="403735" y="99527"/>
                    <a:pt x="401997" y="97777"/>
                    <a:pt x="400260" y="96028"/>
                  </a:cubicBezTo>
                  <a:cubicBezTo>
                    <a:pt x="398523" y="96028"/>
                    <a:pt x="396786" y="94278"/>
                    <a:pt x="395048" y="92529"/>
                  </a:cubicBezTo>
                  <a:cubicBezTo>
                    <a:pt x="391574" y="89030"/>
                    <a:pt x="388099" y="83781"/>
                    <a:pt x="386362" y="80282"/>
                  </a:cubicBezTo>
                  <a:cubicBezTo>
                    <a:pt x="381150" y="69785"/>
                    <a:pt x="379413" y="59288"/>
                    <a:pt x="381150" y="47042"/>
                  </a:cubicBezTo>
                  <a:cubicBezTo>
                    <a:pt x="384625" y="36545"/>
                    <a:pt x="391574" y="27798"/>
                    <a:pt x="401997" y="22549"/>
                  </a:cubicBezTo>
                  <a:cubicBezTo>
                    <a:pt x="407209" y="20800"/>
                    <a:pt x="414158" y="19050"/>
                    <a:pt x="421107" y="19050"/>
                  </a:cubicBezTo>
                  <a:close/>
                  <a:moveTo>
                    <a:pt x="287979" y="0"/>
                  </a:moveTo>
                  <a:cubicBezTo>
                    <a:pt x="294939" y="0"/>
                    <a:pt x="300160" y="0"/>
                    <a:pt x="307121" y="3506"/>
                  </a:cubicBezTo>
                  <a:cubicBezTo>
                    <a:pt x="312341" y="5259"/>
                    <a:pt x="317561" y="7012"/>
                    <a:pt x="322782" y="12270"/>
                  </a:cubicBezTo>
                  <a:cubicBezTo>
                    <a:pt x="331483" y="19282"/>
                    <a:pt x="334963" y="29799"/>
                    <a:pt x="334963" y="42069"/>
                  </a:cubicBezTo>
                  <a:cubicBezTo>
                    <a:pt x="334963" y="52586"/>
                    <a:pt x="329743" y="63104"/>
                    <a:pt x="321042" y="70115"/>
                  </a:cubicBezTo>
                  <a:cubicBezTo>
                    <a:pt x="317561" y="73621"/>
                    <a:pt x="314081" y="77127"/>
                    <a:pt x="308861" y="80632"/>
                  </a:cubicBezTo>
                  <a:cubicBezTo>
                    <a:pt x="303640" y="82385"/>
                    <a:pt x="300160" y="84138"/>
                    <a:pt x="293199" y="84138"/>
                  </a:cubicBezTo>
                  <a:cubicBezTo>
                    <a:pt x="287979" y="84138"/>
                    <a:pt x="282758" y="84138"/>
                    <a:pt x="277538" y="82385"/>
                  </a:cubicBezTo>
                  <a:cubicBezTo>
                    <a:pt x="272317" y="80632"/>
                    <a:pt x="268837" y="78879"/>
                    <a:pt x="263617" y="75374"/>
                  </a:cubicBezTo>
                  <a:cubicBezTo>
                    <a:pt x="254916" y="68362"/>
                    <a:pt x="249695" y="59598"/>
                    <a:pt x="246215" y="47328"/>
                  </a:cubicBezTo>
                  <a:cubicBezTo>
                    <a:pt x="244475" y="36810"/>
                    <a:pt x="247955" y="26293"/>
                    <a:pt x="254916" y="17529"/>
                  </a:cubicBezTo>
                  <a:cubicBezTo>
                    <a:pt x="258396" y="12270"/>
                    <a:pt x="263617" y="8764"/>
                    <a:pt x="268837" y="5259"/>
                  </a:cubicBezTo>
                  <a:cubicBezTo>
                    <a:pt x="274058" y="3506"/>
                    <a:pt x="281018" y="1753"/>
                    <a:pt x="287979" y="0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1" name="淘宝网Chenying0907出品 100"/>
            <p:cNvSpPr/>
            <p:nvPr/>
          </p:nvSpPr>
          <p:spPr bwMode="auto">
            <a:xfrm>
              <a:off x="1438275" y="963345"/>
              <a:ext cx="601223" cy="664305"/>
            </a:xfrm>
            <a:custGeom>
              <a:avLst/>
              <a:gdLst>
                <a:gd name="connsiteX0" fmla="*/ 348655 w 601223"/>
                <a:gd name="connsiteY0" fmla="*/ 584468 h 664305"/>
                <a:gd name="connsiteX1" fmla="*/ 359371 w 601223"/>
                <a:gd name="connsiteY1" fmla="*/ 586228 h 664305"/>
                <a:gd name="connsiteX2" fmla="*/ 371873 w 601223"/>
                <a:gd name="connsiteY2" fmla="*/ 591508 h 664305"/>
                <a:gd name="connsiteX3" fmla="*/ 391518 w 601223"/>
                <a:gd name="connsiteY3" fmla="*/ 614389 h 664305"/>
                <a:gd name="connsiteX4" fmla="*/ 391518 w 601223"/>
                <a:gd name="connsiteY4" fmla="*/ 644310 h 664305"/>
                <a:gd name="connsiteX5" fmla="*/ 382588 w 601223"/>
                <a:gd name="connsiteY5" fmla="*/ 656631 h 664305"/>
                <a:gd name="connsiteX6" fmla="*/ 368301 w 601223"/>
                <a:gd name="connsiteY6" fmla="*/ 663671 h 664305"/>
                <a:gd name="connsiteX7" fmla="*/ 339726 w 601223"/>
                <a:gd name="connsiteY7" fmla="*/ 656631 h 664305"/>
                <a:gd name="connsiteX8" fmla="*/ 325438 w 601223"/>
                <a:gd name="connsiteY8" fmla="*/ 628470 h 664305"/>
                <a:gd name="connsiteX9" fmla="*/ 332582 w 601223"/>
                <a:gd name="connsiteY9" fmla="*/ 600309 h 664305"/>
                <a:gd name="connsiteX10" fmla="*/ 348655 w 601223"/>
                <a:gd name="connsiteY10" fmla="*/ 584468 h 664305"/>
                <a:gd name="connsiteX11" fmla="*/ 260269 w 601223"/>
                <a:gd name="connsiteY11" fmla="*/ 582880 h 664305"/>
                <a:gd name="connsiteX12" fmla="*/ 272522 w 601223"/>
                <a:gd name="connsiteY12" fmla="*/ 582880 h 664305"/>
                <a:gd name="connsiteX13" fmla="*/ 281273 w 601223"/>
                <a:gd name="connsiteY13" fmla="*/ 589936 h 664305"/>
                <a:gd name="connsiteX14" fmla="*/ 288275 w 601223"/>
                <a:gd name="connsiteY14" fmla="*/ 598755 h 664305"/>
                <a:gd name="connsiteX15" fmla="*/ 293526 w 601223"/>
                <a:gd name="connsiteY15" fmla="*/ 628741 h 664305"/>
                <a:gd name="connsiteX16" fmla="*/ 279523 w 601223"/>
                <a:gd name="connsiteY16" fmla="*/ 655200 h 664305"/>
                <a:gd name="connsiteX17" fmla="*/ 265520 w 601223"/>
                <a:gd name="connsiteY17" fmla="*/ 662255 h 664305"/>
                <a:gd name="connsiteX18" fmla="*/ 251518 w 601223"/>
                <a:gd name="connsiteY18" fmla="*/ 660491 h 664305"/>
                <a:gd name="connsiteX19" fmla="*/ 237515 w 601223"/>
                <a:gd name="connsiteY19" fmla="*/ 653436 h 664305"/>
                <a:gd name="connsiteX20" fmla="*/ 230514 w 601223"/>
                <a:gd name="connsiteY20" fmla="*/ 642852 h 664305"/>
                <a:gd name="connsiteX21" fmla="*/ 230514 w 601223"/>
                <a:gd name="connsiteY21" fmla="*/ 612866 h 664305"/>
                <a:gd name="connsiteX22" fmla="*/ 249767 w 601223"/>
                <a:gd name="connsiteY22" fmla="*/ 588172 h 664305"/>
                <a:gd name="connsiteX23" fmla="*/ 260269 w 601223"/>
                <a:gd name="connsiteY23" fmla="*/ 582880 h 664305"/>
                <a:gd name="connsiteX24" fmla="*/ 182784 w 601223"/>
                <a:gd name="connsiteY24" fmla="*/ 544780 h 664305"/>
                <a:gd name="connsiteX25" fmla="*/ 193417 w 601223"/>
                <a:gd name="connsiteY25" fmla="*/ 548293 h 664305"/>
                <a:gd name="connsiteX26" fmla="*/ 200505 w 601223"/>
                <a:gd name="connsiteY26" fmla="*/ 599228 h 664305"/>
                <a:gd name="connsiteX27" fmla="*/ 150887 w 601223"/>
                <a:gd name="connsiteY27" fmla="*/ 616792 h 664305"/>
                <a:gd name="connsiteX28" fmla="*/ 138482 w 601223"/>
                <a:gd name="connsiteY28" fmla="*/ 604497 h 664305"/>
                <a:gd name="connsiteX29" fmla="*/ 134938 w 601223"/>
                <a:gd name="connsiteY29" fmla="*/ 590446 h 664305"/>
                <a:gd name="connsiteX30" fmla="*/ 145570 w 601223"/>
                <a:gd name="connsiteY30" fmla="*/ 562344 h 664305"/>
                <a:gd name="connsiteX31" fmla="*/ 170380 w 601223"/>
                <a:gd name="connsiteY31" fmla="*/ 546536 h 664305"/>
                <a:gd name="connsiteX32" fmla="*/ 182784 w 601223"/>
                <a:gd name="connsiteY32" fmla="*/ 544780 h 664305"/>
                <a:gd name="connsiteX33" fmla="*/ 444113 w 601223"/>
                <a:gd name="connsiteY33" fmla="*/ 543337 h 664305"/>
                <a:gd name="connsiteX34" fmla="*/ 470249 w 601223"/>
                <a:gd name="connsiteY34" fmla="*/ 557191 h 664305"/>
                <a:gd name="connsiteX35" fmla="*/ 482446 w 601223"/>
                <a:gd name="connsiteY35" fmla="*/ 584901 h 664305"/>
                <a:gd name="connsiteX36" fmla="*/ 471991 w 601223"/>
                <a:gd name="connsiteY36" fmla="*/ 609146 h 664305"/>
                <a:gd name="connsiteX37" fmla="*/ 444113 w 601223"/>
                <a:gd name="connsiteY37" fmla="*/ 616073 h 664305"/>
                <a:gd name="connsiteX38" fmla="*/ 421462 w 601223"/>
                <a:gd name="connsiteY38" fmla="*/ 597023 h 664305"/>
                <a:gd name="connsiteX39" fmla="*/ 412750 w 601223"/>
                <a:gd name="connsiteY39" fmla="*/ 569314 h 664305"/>
                <a:gd name="connsiteX40" fmla="*/ 421462 w 601223"/>
                <a:gd name="connsiteY40" fmla="*/ 548532 h 664305"/>
                <a:gd name="connsiteX41" fmla="*/ 444113 w 601223"/>
                <a:gd name="connsiteY41" fmla="*/ 543337 h 664305"/>
                <a:gd name="connsiteX42" fmla="*/ 113723 w 601223"/>
                <a:gd name="connsiteY42" fmla="*/ 478105 h 664305"/>
                <a:gd name="connsiteX43" fmla="*/ 134504 w 601223"/>
                <a:gd name="connsiteY43" fmla="*/ 490302 h 664305"/>
                <a:gd name="connsiteX44" fmla="*/ 136236 w 601223"/>
                <a:gd name="connsiteY44" fmla="*/ 512953 h 664305"/>
                <a:gd name="connsiteX45" fmla="*/ 120650 w 601223"/>
                <a:gd name="connsiteY45" fmla="*/ 537346 h 664305"/>
                <a:gd name="connsiteX46" fmla="*/ 92941 w 601223"/>
                <a:gd name="connsiteY46" fmla="*/ 547801 h 664305"/>
                <a:gd name="connsiteX47" fmla="*/ 68695 w 601223"/>
                <a:gd name="connsiteY47" fmla="*/ 533862 h 664305"/>
                <a:gd name="connsiteX48" fmla="*/ 65232 w 601223"/>
                <a:gd name="connsiteY48" fmla="*/ 507726 h 664305"/>
                <a:gd name="connsiteX49" fmla="*/ 86014 w 601223"/>
                <a:gd name="connsiteY49" fmla="*/ 485075 h 664305"/>
                <a:gd name="connsiteX50" fmla="*/ 113723 w 601223"/>
                <a:gd name="connsiteY50" fmla="*/ 478105 h 664305"/>
                <a:gd name="connsiteX51" fmla="*/ 501182 w 601223"/>
                <a:gd name="connsiteY51" fmla="*/ 471755 h 664305"/>
                <a:gd name="connsiteX52" fmla="*/ 531236 w 601223"/>
                <a:gd name="connsiteY52" fmla="*/ 480685 h 664305"/>
                <a:gd name="connsiteX53" fmla="*/ 548915 w 601223"/>
                <a:gd name="connsiteY53" fmla="*/ 503902 h 664305"/>
                <a:gd name="connsiteX54" fmla="*/ 545379 w 601223"/>
                <a:gd name="connsiteY54" fmla="*/ 532477 h 664305"/>
                <a:gd name="connsiteX55" fmla="*/ 520629 w 601223"/>
                <a:gd name="connsiteY55" fmla="*/ 543193 h 664305"/>
                <a:gd name="connsiteX56" fmla="*/ 492342 w 601223"/>
                <a:gd name="connsiteY56" fmla="*/ 532477 h 664305"/>
                <a:gd name="connsiteX57" fmla="*/ 476431 w 601223"/>
                <a:gd name="connsiteY57" fmla="*/ 507474 h 664305"/>
                <a:gd name="connsiteX58" fmla="*/ 479967 w 601223"/>
                <a:gd name="connsiteY58" fmla="*/ 482471 h 664305"/>
                <a:gd name="connsiteX59" fmla="*/ 501182 w 601223"/>
                <a:gd name="connsiteY59" fmla="*/ 471755 h 664305"/>
                <a:gd name="connsiteX60" fmla="*/ 66422 w 601223"/>
                <a:gd name="connsiteY60" fmla="*/ 392543 h 664305"/>
                <a:gd name="connsiteX61" fmla="*/ 80693 w 601223"/>
                <a:gd name="connsiteY61" fmla="*/ 396044 h 664305"/>
                <a:gd name="connsiteX62" fmla="*/ 98257 w 601223"/>
                <a:gd name="connsiteY62" fmla="*/ 411797 h 664305"/>
                <a:gd name="connsiteX63" fmla="*/ 92987 w 601223"/>
                <a:gd name="connsiteY63" fmla="*/ 436302 h 664305"/>
                <a:gd name="connsiteX64" fmla="*/ 70154 w 601223"/>
                <a:gd name="connsiteY64" fmla="*/ 455555 h 664305"/>
                <a:gd name="connsiteX65" fmla="*/ 40296 w 601223"/>
                <a:gd name="connsiteY65" fmla="*/ 457306 h 664305"/>
                <a:gd name="connsiteX66" fmla="*/ 20976 w 601223"/>
                <a:gd name="connsiteY66" fmla="*/ 436302 h 664305"/>
                <a:gd name="connsiteX67" fmla="*/ 26245 w 601223"/>
                <a:gd name="connsiteY67" fmla="*/ 410047 h 664305"/>
                <a:gd name="connsiteX68" fmla="*/ 50834 w 601223"/>
                <a:gd name="connsiteY68" fmla="*/ 394294 h 664305"/>
                <a:gd name="connsiteX69" fmla="*/ 66422 w 601223"/>
                <a:gd name="connsiteY69" fmla="*/ 392543 h 664305"/>
                <a:gd name="connsiteX70" fmla="*/ 565047 w 601223"/>
                <a:gd name="connsiteY70" fmla="*/ 387780 h 664305"/>
                <a:gd name="connsiteX71" fmla="*/ 591448 w 601223"/>
                <a:gd name="connsiteY71" fmla="*/ 401783 h 664305"/>
                <a:gd name="connsiteX72" fmla="*/ 596728 w 601223"/>
                <a:gd name="connsiteY72" fmla="*/ 414035 h 664305"/>
                <a:gd name="connsiteX73" fmla="*/ 596728 w 601223"/>
                <a:gd name="connsiteY73" fmla="*/ 429788 h 664305"/>
                <a:gd name="connsiteX74" fmla="*/ 589688 w 601223"/>
                <a:gd name="connsiteY74" fmla="*/ 443791 h 664305"/>
                <a:gd name="connsiteX75" fmla="*/ 577367 w 601223"/>
                <a:gd name="connsiteY75" fmla="*/ 450792 h 664305"/>
                <a:gd name="connsiteX76" fmla="*/ 547446 w 601223"/>
                <a:gd name="connsiteY76" fmla="*/ 450792 h 664305"/>
                <a:gd name="connsiteX77" fmla="*/ 524565 w 601223"/>
                <a:gd name="connsiteY77" fmla="*/ 431539 h 664305"/>
                <a:gd name="connsiteX78" fmla="*/ 519285 w 601223"/>
                <a:gd name="connsiteY78" fmla="*/ 419286 h 664305"/>
                <a:gd name="connsiteX79" fmla="*/ 519285 w 601223"/>
                <a:gd name="connsiteY79" fmla="*/ 408784 h 664305"/>
                <a:gd name="connsiteX80" fmla="*/ 524565 w 601223"/>
                <a:gd name="connsiteY80" fmla="*/ 398282 h 664305"/>
                <a:gd name="connsiteX81" fmla="*/ 535126 w 601223"/>
                <a:gd name="connsiteY81" fmla="*/ 391281 h 664305"/>
                <a:gd name="connsiteX82" fmla="*/ 565047 w 601223"/>
                <a:gd name="connsiteY82" fmla="*/ 387780 h 664305"/>
                <a:gd name="connsiteX83" fmla="*/ 38721 w 601223"/>
                <a:gd name="connsiteY83" fmla="*/ 295543 h 664305"/>
                <a:gd name="connsiteX84" fmla="*/ 66882 w 601223"/>
                <a:gd name="connsiteY84" fmla="*/ 306071 h 664305"/>
                <a:gd name="connsiteX85" fmla="*/ 80963 w 601223"/>
                <a:gd name="connsiteY85" fmla="*/ 325371 h 664305"/>
                <a:gd name="connsiteX86" fmla="*/ 70403 w 601223"/>
                <a:gd name="connsiteY86" fmla="*/ 348181 h 664305"/>
                <a:gd name="connsiteX87" fmla="*/ 44002 w 601223"/>
                <a:gd name="connsiteY87" fmla="*/ 360463 h 664305"/>
                <a:gd name="connsiteX88" fmla="*/ 14080 w 601223"/>
                <a:gd name="connsiteY88" fmla="*/ 355200 h 664305"/>
                <a:gd name="connsiteX89" fmla="*/ 0 w 601223"/>
                <a:gd name="connsiteY89" fmla="*/ 332390 h 664305"/>
                <a:gd name="connsiteX90" fmla="*/ 10560 w 601223"/>
                <a:gd name="connsiteY90" fmla="*/ 306071 h 664305"/>
                <a:gd name="connsiteX91" fmla="*/ 38721 w 601223"/>
                <a:gd name="connsiteY91" fmla="*/ 295543 h 664305"/>
                <a:gd name="connsiteX92" fmla="*/ 552381 w 601223"/>
                <a:gd name="connsiteY92" fmla="*/ 289527 h 664305"/>
                <a:gd name="connsiteX93" fmla="*/ 582302 w 601223"/>
                <a:gd name="connsiteY93" fmla="*/ 289527 h 664305"/>
                <a:gd name="connsiteX94" fmla="*/ 594623 w 601223"/>
                <a:gd name="connsiteY94" fmla="*/ 298300 h 664305"/>
                <a:gd name="connsiteX95" fmla="*/ 599903 w 601223"/>
                <a:gd name="connsiteY95" fmla="*/ 312337 h 664305"/>
                <a:gd name="connsiteX96" fmla="*/ 599903 w 601223"/>
                <a:gd name="connsiteY96" fmla="*/ 328129 h 664305"/>
                <a:gd name="connsiteX97" fmla="*/ 592863 w 601223"/>
                <a:gd name="connsiteY97" fmla="*/ 340411 h 664305"/>
                <a:gd name="connsiteX98" fmla="*/ 564702 w 601223"/>
                <a:gd name="connsiteY98" fmla="*/ 352693 h 664305"/>
                <a:gd name="connsiteX99" fmla="*/ 536541 w 601223"/>
                <a:gd name="connsiteY99" fmla="*/ 345675 h 664305"/>
                <a:gd name="connsiteX100" fmla="*/ 525980 w 601223"/>
                <a:gd name="connsiteY100" fmla="*/ 338656 h 664305"/>
                <a:gd name="connsiteX101" fmla="*/ 520700 w 601223"/>
                <a:gd name="connsiteY101" fmla="*/ 328129 h 664305"/>
                <a:gd name="connsiteX102" fmla="*/ 522460 w 601223"/>
                <a:gd name="connsiteY102" fmla="*/ 317601 h 664305"/>
                <a:gd name="connsiteX103" fmla="*/ 527740 w 601223"/>
                <a:gd name="connsiteY103" fmla="*/ 307073 h 664305"/>
                <a:gd name="connsiteX104" fmla="*/ 552381 w 601223"/>
                <a:gd name="connsiteY104" fmla="*/ 289527 h 664305"/>
                <a:gd name="connsiteX105" fmla="*/ 36766 w 601223"/>
                <a:gd name="connsiteY105" fmla="*/ 197280 h 664305"/>
                <a:gd name="connsiteX106" fmla="*/ 52354 w 601223"/>
                <a:gd name="connsiteY106" fmla="*/ 199031 h 664305"/>
                <a:gd name="connsiteX107" fmla="*/ 76943 w 601223"/>
                <a:gd name="connsiteY107" fmla="*/ 216534 h 664305"/>
                <a:gd name="connsiteX108" fmla="*/ 83969 w 601223"/>
                <a:gd name="connsiteY108" fmla="*/ 239288 h 664305"/>
                <a:gd name="connsiteX109" fmla="*/ 69917 w 601223"/>
                <a:gd name="connsiteY109" fmla="*/ 256792 h 664305"/>
                <a:gd name="connsiteX110" fmla="*/ 40059 w 601223"/>
                <a:gd name="connsiteY110" fmla="*/ 263793 h 664305"/>
                <a:gd name="connsiteX111" fmla="*/ 13713 w 601223"/>
                <a:gd name="connsiteY111" fmla="*/ 249790 h 664305"/>
                <a:gd name="connsiteX112" fmla="*/ 4931 w 601223"/>
                <a:gd name="connsiteY112" fmla="*/ 223535 h 664305"/>
                <a:gd name="connsiteX113" fmla="*/ 22495 w 601223"/>
                <a:gd name="connsiteY113" fmla="*/ 200781 h 664305"/>
                <a:gd name="connsiteX114" fmla="*/ 36766 w 601223"/>
                <a:gd name="connsiteY114" fmla="*/ 197280 h 664305"/>
                <a:gd name="connsiteX115" fmla="*/ 530947 w 601223"/>
                <a:gd name="connsiteY115" fmla="*/ 195685 h 664305"/>
                <a:gd name="connsiteX116" fmla="*/ 544802 w 601223"/>
                <a:gd name="connsiteY116" fmla="*/ 199170 h 664305"/>
                <a:gd name="connsiteX117" fmla="*/ 555193 w 601223"/>
                <a:gd name="connsiteY117" fmla="*/ 209625 h 664305"/>
                <a:gd name="connsiteX118" fmla="*/ 560388 w 601223"/>
                <a:gd name="connsiteY118" fmla="*/ 221821 h 664305"/>
                <a:gd name="connsiteX119" fmla="*/ 558656 w 601223"/>
                <a:gd name="connsiteY119" fmla="*/ 237503 h 664305"/>
                <a:gd name="connsiteX120" fmla="*/ 537874 w 601223"/>
                <a:gd name="connsiteY120" fmla="*/ 258412 h 664305"/>
                <a:gd name="connsiteX121" fmla="*/ 510165 w 601223"/>
                <a:gd name="connsiteY121" fmla="*/ 263639 h 664305"/>
                <a:gd name="connsiteX122" fmla="*/ 498043 w 601223"/>
                <a:gd name="connsiteY122" fmla="*/ 260154 h 664305"/>
                <a:gd name="connsiteX123" fmla="*/ 489384 w 601223"/>
                <a:gd name="connsiteY123" fmla="*/ 253184 h 664305"/>
                <a:gd name="connsiteX124" fmla="*/ 485920 w 601223"/>
                <a:gd name="connsiteY124" fmla="*/ 242730 h 664305"/>
                <a:gd name="connsiteX125" fmla="*/ 485920 w 601223"/>
                <a:gd name="connsiteY125" fmla="*/ 230533 h 664305"/>
                <a:gd name="connsiteX126" fmla="*/ 503238 w 601223"/>
                <a:gd name="connsiteY126" fmla="*/ 204397 h 664305"/>
                <a:gd name="connsiteX127" fmla="*/ 530947 w 601223"/>
                <a:gd name="connsiteY127" fmla="*/ 195685 h 664305"/>
                <a:gd name="connsiteX128" fmla="*/ 457123 w 601223"/>
                <a:gd name="connsiteY128" fmla="*/ 122653 h 664305"/>
                <a:gd name="connsiteX129" fmla="*/ 483259 w 601223"/>
                <a:gd name="connsiteY129" fmla="*/ 127859 h 664305"/>
                <a:gd name="connsiteX130" fmla="*/ 493713 w 601223"/>
                <a:gd name="connsiteY130" fmla="*/ 153887 h 664305"/>
                <a:gd name="connsiteX131" fmla="*/ 479774 w 601223"/>
                <a:gd name="connsiteY131" fmla="*/ 179914 h 664305"/>
                <a:gd name="connsiteX132" fmla="*/ 453638 w 601223"/>
                <a:gd name="connsiteY132" fmla="*/ 193796 h 664305"/>
                <a:gd name="connsiteX133" fmla="*/ 430987 w 601223"/>
                <a:gd name="connsiteY133" fmla="*/ 188590 h 664305"/>
                <a:gd name="connsiteX134" fmla="*/ 422275 w 601223"/>
                <a:gd name="connsiteY134" fmla="*/ 166033 h 664305"/>
                <a:gd name="connsiteX135" fmla="*/ 432729 w 601223"/>
                <a:gd name="connsiteY135" fmla="*/ 138270 h 664305"/>
                <a:gd name="connsiteX136" fmla="*/ 457123 w 601223"/>
                <a:gd name="connsiteY136" fmla="*/ 122653 h 664305"/>
                <a:gd name="connsiteX137" fmla="*/ 69850 w 601223"/>
                <a:gd name="connsiteY137" fmla="*/ 103455 h 664305"/>
                <a:gd name="connsiteX138" fmla="*/ 98072 w 601223"/>
                <a:gd name="connsiteY138" fmla="*/ 113933 h 664305"/>
                <a:gd name="connsiteX139" fmla="*/ 115711 w 601223"/>
                <a:gd name="connsiteY139" fmla="*/ 138380 h 664305"/>
                <a:gd name="connsiteX140" fmla="*/ 113947 w 601223"/>
                <a:gd name="connsiteY140" fmla="*/ 161081 h 664305"/>
                <a:gd name="connsiteX141" fmla="*/ 94544 w 601223"/>
                <a:gd name="connsiteY141" fmla="*/ 171559 h 664305"/>
                <a:gd name="connsiteX142" fmla="*/ 64558 w 601223"/>
                <a:gd name="connsiteY142" fmla="*/ 168066 h 664305"/>
                <a:gd name="connsiteX143" fmla="*/ 43392 w 601223"/>
                <a:gd name="connsiteY143" fmla="*/ 147111 h 664305"/>
                <a:gd name="connsiteX144" fmla="*/ 45155 w 601223"/>
                <a:gd name="connsiteY144" fmla="*/ 119171 h 664305"/>
                <a:gd name="connsiteX145" fmla="*/ 69850 w 601223"/>
                <a:gd name="connsiteY145" fmla="*/ 103455 h 664305"/>
                <a:gd name="connsiteX146" fmla="*/ 373018 w 601223"/>
                <a:gd name="connsiteY146" fmla="*/ 65509 h 664305"/>
                <a:gd name="connsiteX147" fmla="*/ 399697 w 601223"/>
                <a:gd name="connsiteY147" fmla="*/ 67915 h 664305"/>
                <a:gd name="connsiteX148" fmla="*/ 404989 w 601223"/>
                <a:gd name="connsiteY148" fmla="*/ 118650 h 664305"/>
                <a:gd name="connsiteX149" fmla="*/ 357364 w 601223"/>
                <a:gd name="connsiteY149" fmla="*/ 134396 h 664305"/>
                <a:gd name="connsiteX150" fmla="*/ 350308 w 601223"/>
                <a:gd name="connsiteY150" fmla="*/ 85410 h 664305"/>
                <a:gd name="connsiteX151" fmla="*/ 373018 w 601223"/>
                <a:gd name="connsiteY151" fmla="*/ 65509 h 664305"/>
                <a:gd name="connsiteX152" fmla="*/ 306853 w 601223"/>
                <a:gd name="connsiteY152" fmla="*/ 18061 h 664305"/>
                <a:gd name="connsiteX153" fmla="*/ 322882 w 601223"/>
                <a:gd name="connsiteY153" fmla="*/ 68894 h 664305"/>
                <a:gd name="connsiteX154" fmla="*/ 278355 w 601223"/>
                <a:gd name="connsiteY154" fmla="*/ 93434 h 664305"/>
                <a:gd name="connsiteX155" fmla="*/ 262325 w 601223"/>
                <a:gd name="connsiteY155" fmla="*/ 75906 h 664305"/>
                <a:gd name="connsiteX156" fmla="*/ 260544 w 601223"/>
                <a:gd name="connsiteY156" fmla="*/ 46107 h 664305"/>
                <a:gd name="connsiteX157" fmla="*/ 278355 w 601223"/>
                <a:gd name="connsiteY157" fmla="*/ 21566 h 664305"/>
                <a:gd name="connsiteX158" fmla="*/ 306853 w 601223"/>
                <a:gd name="connsiteY158" fmla="*/ 18061 h 664305"/>
                <a:gd name="connsiteX159" fmla="*/ 187552 w 601223"/>
                <a:gd name="connsiteY159" fmla="*/ 440 h 664305"/>
                <a:gd name="connsiteX160" fmla="*/ 219529 w 601223"/>
                <a:gd name="connsiteY160" fmla="*/ 11000 h 664305"/>
                <a:gd name="connsiteX161" fmla="*/ 228411 w 601223"/>
                <a:gd name="connsiteY161" fmla="*/ 39161 h 664305"/>
                <a:gd name="connsiteX162" fmla="*/ 217752 w 601223"/>
                <a:gd name="connsiteY162" fmla="*/ 67323 h 664305"/>
                <a:gd name="connsiteX163" fmla="*/ 201764 w 601223"/>
                <a:gd name="connsiteY163" fmla="*/ 79643 h 664305"/>
                <a:gd name="connsiteX164" fmla="*/ 194658 w 601223"/>
                <a:gd name="connsiteY164" fmla="*/ 77883 h 664305"/>
                <a:gd name="connsiteX165" fmla="*/ 183999 w 601223"/>
                <a:gd name="connsiteY165" fmla="*/ 72603 h 664305"/>
                <a:gd name="connsiteX166" fmla="*/ 179921 w 601223"/>
                <a:gd name="connsiteY166" fmla="*/ 69909 h 664305"/>
                <a:gd name="connsiteX167" fmla="*/ 180817 w 601223"/>
                <a:gd name="connsiteY167" fmla="*/ 85365 h 664305"/>
                <a:gd name="connsiteX168" fmla="*/ 177324 w 601223"/>
                <a:gd name="connsiteY168" fmla="*/ 95998 h 664305"/>
                <a:gd name="connsiteX169" fmla="*/ 170339 w 601223"/>
                <a:gd name="connsiteY169" fmla="*/ 104858 h 664305"/>
                <a:gd name="connsiteX170" fmla="*/ 159862 w 601223"/>
                <a:gd name="connsiteY170" fmla="*/ 106630 h 664305"/>
                <a:gd name="connsiteX171" fmla="*/ 147638 w 601223"/>
                <a:gd name="connsiteY171" fmla="*/ 104858 h 664305"/>
                <a:gd name="connsiteX172" fmla="*/ 123190 w 601223"/>
                <a:gd name="connsiteY172" fmla="*/ 88909 h 664305"/>
                <a:gd name="connsiteX173" fmla="*/ 112713 w 601223"/>
                <a:gd name="connsiteY173" fmla="*/ 60556 h 664305"/>
                <a:gd name="connsiteX174" fmla="*/ 117952 w 601223"/>
                <a:gd name="connsiteY174" fmla="*/ 46379 h 664305"/>
                <a:gd name="connsiteX175" fmla="*/ 128429 w 601223"/>
                <a:gd name="connsiteY175" fmla="*/ 35746 h 664305"/>
                <a:gd name="connsiteX176" fmla="*/ 144145 w 601223"/>
                <a:gd name="connsiteY176" fmla="*/ 30430 h 664305"/>
                <a:gd name="connsiteX177" fmla="*/ 157163 w 601223"/>
                <a:gd name="connsiteY177" fmla="*/ 32081 h 664305"/>
                <a:gd name="connsiteX178" fmla="*/ 159128 w 601223"/>
                <a:gd name="connsiteY178" fmla="*/ 23321 h 664305"/>
                <a:gd name="connsiteX179" fmla="*/ 162681 w 601223"/>
                <a:gd name="connsiteY179" fmla="*/ 14521 h 664305"/>
                <a:gd name="connsiteX180" fmla="*/ 169787 w 601223"/>
                <a:gd name="connsiteY180" fmla="*/ 9240 h 664305"/>
                <a:gd name="connsiteX181" fmla="*/ 187552 w 601223"/>
                <a:gd name="connsiteY181" fmla="*/ 440 h 66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601223" h="664305">
                  <a:moveTo>
                    <a:pt x="348655" y="584468"/>
                  </a:moveTo>
                  <a:cubicBezTo>
                    <a:pt x="352227" y="584468"/>
                    <a:pt x="355799" y="584468"/>
                    <a:pt x="359371" y="586228"/>
                  </a:cubicBezTo>
                  <a:cubicBezTo>
                    <a:pt x="364729" y="586228"/>
                    <a:pt x="368301" y="587988"/>
                    <a:pt x="371873" y="591508"/>
                  </a:cubicBezTo>
                  <a:cubicBezTo>
                    <a:pt x="379017" y="596789"/>
                    <a:pt x="386160" y="603829"/>
                    <a:pt x="391518" y="614389"/>
                  </a:cubicBezTo>
                  <a:cubicBezTo>
                    <a:pt x="395090" y="623189"/>
                    <a:pt x="396876" y="635510"/>
                    <a:pt x="391518" y="644310"/>
                  </a:cubicBezTo>
                  <a:cubicBezTo>
                    <a:pt x="389732" y="647830"/>
                    <a:pt x="387946" y="653111"/>
                    <a:pt x="382588" y="656631"/>
                  </a:cubicBezTo>
                  <a:cubicBezTo>
                    <a:pt x="379017" y="660151"/>
                    <a:pt x="373659" y="661911"/>
                    <a:pt x="368301" y="663671"/>
                  </a:cubicBezTo>
                  <a:cubicBezTo>
                    <a:pt x="357585" y="665431"/>
                    <a:pt x="346869" y="663671"/>
                    <a:pt x="339726" y="656631"/>
                  </a:cubicBezTo>
                  <a:cubicBezTo>
                    <a:pt x="330796" y="649590"/>
                    <a:pt x="327224" y="640790"/>
                    <a:pt x="325438" y="628470"/>
                  </a:cubicBezTo>
                  <a:cubicBezTo>
                    <a:pt x="325438" y="617909"/>
                    <a:pt x="329010" y="607349"/>
                    <a:pt x="332582" y="600309"/>
                  </a:cubicBezTo>
                  <a:cubicBezTo>
                    <a:pt x="336154" y="593268"/>
                    <a:pt x="341512" y="586228"/>
                    <a:pt x="348655" y="584468"/>
                  </a:cubicBezTo>
                  <a:close/>
                  <a:moveTo>
                    <a:pt x="260269" y="582880"/>
                  </a:moveTo>
                  <a:cubicBezTo>
                    <a:pt x="263770" y="582880"/>
                    <a:pt x="267271" y="582880"/>
                    <a:pt x="272522" y="582880"/>
                  </a:cubicBezTo>
                  <a:cubicBezTo>
                    <a:pt x="276022" y="584644"/>
                    <a:pt x="277773" y="586408"/>
                    <a:pt x="281273" y="589936"/>
                  </a:cubicBezTo>
                  <a:cubicBezTo>
                    <a:pt x="284774" y="591700"/>
                    <a:pt x="286524" y="595227"/>
                    <a:pt x="288275" y="598755"/>
                  </a:cubicBezTo>
                  <a:cubicBezTo>
                    <a:pt x="291775" y="607575"/>
                    <a:pt x="295276" y="618158"/>
                    <a:pt x="293526" y="628741"/>
                  </a:cubicBezTo>
                  <a:cubicBezTo>
                    <a:pt x="291775" y="639325"/>
                    <a:pt x="288275" y="649908"/>
                    <a:pt x="279523" y="655200"/>
                  </a:cubicBezTo>
                  <a:cubicBezTo>
                    <a:pt x="276022" y="658727"/>
                    <a:pt x="270771" y="660491"/>
                    <a:pt x="265520" y="662255"/>
                  </a:cubicBezTo>
                  <a:cubicBezTo>
                    <a:pt x="262020" y="662255"/>
                    <a:pt x="256769" y="662255"/>
                    <a:pt x="251518" y="660491"/>
                  </a:cubicBezTo>
                  <a:cubicBezTo>
                    <a:pt x="246267" y="660491"/>
                    <a:pt x="241016" y="656963"/>
                    <a:pt x="237515" y="653436"/>
                  </a:cubicBezTo>
                  <a:cubicBezTo>
                    <a:pt x="234014" y="651672"/>
                    <a:pt x="232264" y="646380"/>
                    <a:pt x="230514" y="642852"/>
                  </a:cubicBezTo>
                  <a:cubicBezTo>
                    <a:pt x="227013" y="632269"/>
                    <a:pt x="227013" y="621686"/>
                    <a:pt x="230514" y="612866"/>
                  </a:cubicBezTo>
                  <a:cubicBezTo>
                    <a:pt x="234014" y="602283"/>
                    <a:pt x="241016" y="593463"/>
                    <a:pt x="249767" y="588172"/>
                  </a:cubicBezTo>
                  <a:cubicBezTo>
                    <a:pt x="253268" y="586408"/>
                    <a:pt x="256769" y="584644"/>
                    <a:pt x="260269" y="582880"/>
                  </a:cubicBezTo>
                  <a:close/>
                  <a:moveTo>
                    <a:pt x="182784" y="544780"/>
                  </a:moveTo>
                  <a:cubicBezTo>
                    <a:pt x="186329" y="544780"/>
                    <a:pt x="189873" y="546536"/>
                    <a:pt x="193417" y="548293"/>
                  </a:cubicBezTo>
                  <a:cubicBezTo>
                    <a:pt x="207594" y="557075"/>
                    <a:pt x="211138" y="578151"/>
                    <a:pt x="200505" y="599228"/>
                  </a:cubicBezTo>
                  <a:cubicBezTo>
                    <a:pt x="189873" y="618548"/>
                    <a:pt x="168608" y="627330"/>
                    <a:pt x="150887" y="616792"/>
                  </a:cubicBezTo>
                  <a:cubicBezTo>
                    <a:pt x="145570" y="613279"/>
                    <a:pt x="142026" y="609766"/>
                    <a:pt x="138482" y="604497"/>
                  </a:cubicBezTo>
                  <a:cubicBezTo>
                    <a:pt x="136710" y="600984"/>
                    <a:pt x="134938" y="595715"/>
                    <a:pt x="134938" y="590446"/>
                  </a:cubicBezTo>
                  <a:cubicBezTo>
                    <a:pt x="134938" y="581664"/>
                    <a:pt x="138482" y="571126"/>
                    <a:pt x="145570" y="562344"/>
                  </a:cubicBezTo>
                  <a:cubicBezTo>
                    <a:pt x="152659" y="553562"/>
                    <a:pt x="161519" y="548293"/>
                    <a:pt x="170380" y="546536"/>
                  </a:cubicBezTo>
                  <a:cubicBezTo>
                    <a:pt x="175696" y="544780"/>
                    <a:pt x="179240" y="544780"/>
                    <a:pt x="182784" y="544780"/>
                  </a:cubicBezTo>
                  <a:close/>
                  <a:moveTo>
                    <a:pt x="444113" y="543337"/>
                  </a:moveTo>
                  <a:cubicBezTo>
                    <a:pt x="452825" y="545069"/>
                    <a:pt x="463279" y="550264"/>
                    <a:pt x="470249" y="557191"/>
                  </a:cubicBezTo>
                  <a:cubicBezTo>
                    <a:pt x="478961" y="565851"/>
                    <a:pt x="482446" y="574510"/>
                    <a:pt x="482446" y="584901"/>
                  </a:cubicBezTo>
                  <a:cubicBezTo>
                    <a:pt x="484188" y="593560"/>
                    <a:pt x="478961" y="602219"/>
                    <a:pt x="471991" y="609146"/>
                  </a:cubicBezTo>
                  <a:cubicBezTo>
                    <a:pt x="465022" y="616073"/>
                    <a:pt x="454567" y="617805"/>
                    <a:pt x="444113" y="616073"/>
                  </a:cubicBezTo>
                  <a:cubicBezTo>
                    <a:pt x="435401" y="614341"/>
                    <a:pt x="426689" y="607414"/>
                    <a:pt x="421462" y="597023"/>
                  </a:cubicBezTo>
                  <a:cubicBezTo>
                    <a:pt x="414492" y="588364"/>
                    <a:pt x="412750" y="577973"/>
                    <a:pt x="412750" y="569314"/>
                  </a:cubicBezTo>
                  <a:cubicBezTo>
                    <a:pt x="412750" y="560655"/>
                    <a:pt x="416235" y="553728"/>
                    <a:pt x="421462" y="548532"/>
                  </a:cubicBezTo>
                  <a:cubicBezTo>
                    <a:pt x="426689" y="543337"/>
                    <a:pt x="435401" y="541605"/>
                    <a:pt x="444113" y="543337"/>
                  </a:cubicBezTo>
                  <a:close/>
                  <a:moveTo>
                    <a:pt x="113723" y="478105"/>
                  </a:moveTo>
                  <a:cubicBezTo>
                    <a:pt x="122382" y="479847"/>
                    <a:pt x="129309" y="483332"/>
                    <a:pt x="134504" y="490302"/>
                  </a:cubicBezTo>
                  <a:cubicBezTo>
                    <a:pt x="137968" y="495529"/>
                    <a:pt x="139700" y="504241"/>
                    <a:pt x="136236" y="512953"/>
                  </a:cubicBezTo>
                  <a:cubicBezTo>
                    <a:pt x="134504" y="521665"/>
                    <a:pt x="129309" y="530377"/>
                    <a:pt x="120650" y="537346"/>
                  </a:cubicBezTo>
                  <a:cubicBezTo>
                    <a:pt x="113723" y="544316"/>
                    <a:pt x="103332" y="549543"/>
                    <a:pt x="92941" y="547801"/>
                  </a:cubicBezTo>
                  <a:cubicBezTo>
                    <a:pt x="84282" y="547801"/>
                    <a:pt x="73891" y="542574"/>
                    <a:pt x="68695" y="533862"/>
                  </a:cubicBezTo>
                  <a:cubicBezTo>
                    <a:pt x="63500" y="526892"/>
                    <a:pt x="63500" y="516438"/>
                    <a:pt x="65232" y="507726"/>
                  </a:cubicBezTo>
                  <a:cubicBezTo>
                    <a:pt x="68695" y="497271"/>
                    <a:pt x="75623" y="490302"/>
                    <a:pt x="86014" y="485075"/>
                  </a:cubicBezTo>
                  <a:cubicBezTo>
                    <a:pt x="94673" y="479847"/>
                    <a:pt x="105064" y="478105"/>
                    <a:pt x="113723" y="478105"/>
                  </a:cubicBezTo>
                  <a:close/>
                  <a:moveTo>
                    <a:pt x="501182" y="471755"/>
                  </a:moveTo>
                  <a:cubicBezTo>
                    <a:pt x="510021" y="471755"/>
                    <a:pt x="520629" y="473541"/>
                    <a:pt x="531236" y="480685"/>
                  </a:cubicBezTo>
                  <a:cubicBezTo>
                    <a:pt x="540076" y="486043"/>
                    <a:pt x="547147" y="494972"/>
                    <a:pt x="548915" y="503902"/>
                  </a:cubicBezTo>
                  <a:cubicBezTo>
                    <a:pt x="552451" y="512832"/>
                    <a:pt x="550683" y="523548"/>
                    <a:pt x="545379" y="532477"/>
                  </a:cubicBezTo>
                  <a:cubicBezTo>
                    <a:pt x="538308" y="539621"/>
                    <a:pt x="529468" y="543193"/>
                    <a:pt x="520629" y="543193"/>
                  </a:cubicBezTo>
                  <a:cubicBezTo>
                    <a:pt x="510021" y="543193"/>
                    <a:pt x="501182" y="539621"/>
                    <a:pt x="492342" y="532477"/>
                  </a:cubicBezTo>
                  <a:cubicBezTo>
                    <a:pt x="483503" y="525334"/>
                    <a:pt x="478199" y="516404"/>
                    <a:pt x="476431" y="507474"/>
                  </a:cubicBezTo>
                  <a:cubicBezTo>
                    <a:pt x="474663" y="498544"/>
                    <a:pt x="474663" y="489615"/>
                    <a:pt x="479967" y="482471"/>
                  </a:cubicBezTo>
                  <a:cubicBezTo>
                    <a:pt x="485271" y="475327"/>
                    <a:pt x="492342" y="473541"/>
                    <a:pt x="501182" y="471755"/>
                  </a:cubicBezTo>
                  <a:close/>
                  <a:moveTo>
                    <a:pt x="66422" y="392543"/>
                  </a:moveTo>
                  <a:cubicBezTo>
                    <a:pt x="71472" y="392981"/>
                    <a:pt x="76302" y="394294"/>
                    <a:pt x="80693" y="396044"/>
                  </a:cubicBezTo>
                  <a:cubicBezTo>
                    <a:pt x="89475" y="399545"/>
                    <a:pt x="94744" y="404796"/>
                    <a:pt x="98257" y="411797"/>
                  </a:cubicBezTo>
                  <a:cubicBezTo>
                    <a:pt x="100013" y="420549"/>
                    <a:pt x="98257" y="427550"/>
                    <a:pt x="92987" y="436302"/>
                  </a:cubicBezTo>
                  <a:cubicBezTo>
                    <a:pt x="89475" y="443303"/>
                    <a:pt x="80693" y="450304"/>
                    <a:pt x="70154" y="455555"/>
                  </a:cubicBezTo>
                  <a:cubicBezTo>
                    <a:pt x="59616" y="459056"/>
                    <a:pt x="49078" y="459056"/>
                    <a:pt x="40296" y="457306"/>
                  </a:cubicBezTo>
                  <a:cubicBezTo>
                    <a:pt x="31514" y="453805"/>
                    <a:pt x="24488" y="446804"/>
                    <a:pt x="20976" y="436302"/>
                  </a:cubicBezTo>
                  <a:cubicBezTo>
                    <a:pt x="17463" y="427550"/>
                    <a:pt x="20976" y="418798"/>
                    <a:pt x="26245" y="410047"/>
                  </a:cubicBezTo>
                  <a:cubicBezTo>
                    <a:pt x="31514" y="403045"/>
                    <a:pt x="40296" y="396044"/>
                    <a:pt x="50834" y="394294"/>
                  </a:cubicBezTo>
                  <a:cubicBezTo>
                    <a:pt x="56103" y="392543"/>
                    <a:pt x="61373" y="392106"/>
                    <a:pt x="66422" y="392543"/>
                  </a:cubicBezTo>
                  <a:close/>
                  <a:moveTo>
                    <a:pt x="565047" y="387780"/>
                  </a:moveTo>
                  <a:cubicBezTo>
                    <a:pt x="575607" y="387780"/>
                    <a:pt x="584408" y="393031"/>
                    <a:pt x="591448" y="401783"/>
                  </a:cubicBezTo>
                  <a:cubicBezTo>
                    <a:pt x="593208" y="405284"/>
                    <a:pt x="596728" y="410535"/>
                    <a:pt x="596728" y="414035"/>
                  </a:cubicBezTo>
                  <a:cubicBezTo>
                    <a:pt x="598488" y="419286"/>
                    <a:pt x="598488" y="424537"/>
                    <a:pt x="596728" y="429788"/>
                  </a:cubicBezTo>
                  <a:cubicBezTo>
                    <a:pt x="594968" y="435039"/>
                    <a:pt x="593208" y="440290"/>
                    <a:pt x="589688" y="443791"/>
                  </a:cubicBezTo>
                  <a:cubicBezTo>
                    <a:pt x="586168" y="447292"/>
                    <a:pt x="580887" y="449042"/>
                    <a:pt x="577367" y="450792"/>
                  </a:cubicBezTo>
                  <a:cubicBezTo>
                    <a:pt x="566807" y="454293"/>
                    <a:pt x="556246" y="454293"/>
                    <a:pt x="547446" y="450792"/>
                  </a:cubicBezTo>
                  <a:cubicBezTo>
                    <a:pt x="536886" y="445541"/>
                    <a:pt x="528085" y="438540"/>
                    <a:pt x="524565" y="431539"/>
                  </a:cubicBezTo>
                  <a:cubicBezTo>
                    <a:pt x="521045" y="426288"/>
                    <a:pt x="519285" y="422787"/>
                    <a:pt x="519285" y="419286"/>
                  </a:cubicBezTo>
                  <a:cubicBezTo>
                    <a:pt x="517525" y="415786"/>
                    <a:pt x="517525" y="412285"/>
                    <a:pt x="519285" y="408784"/>
                  </a:cubicBezTo>
                  <a:cubicBezTo>
                    <a:pt x="519285" y="405284"/>
                    <a:pt x="522805" y="401783"/>
                    <a:pt x="524565" y="398282"/>
                  </a:cubicBezTo>
                  <a:cubicBezTo>
                    <a:pt x="528085" y="396532"/>
                    <a:pt x="529846" y="394782"/>
                    <a:pt x="535126" y="391281"/>
                  </a:cubicBezTo>
                  <a:cubicBezTo>
                    <a:pt x="542166" y="387780"/>
                    <a:pt x="552726" y="386030"/>
                    <a:pt x="565047" y="387780"/>
                  </a:cubicBezTo>
                  <a:close/>
                  <a:moveTo>
                    <a:pt x="38721" y="295543"/>
                  </a:moveTo>
                  <a:cubicBezTo>
                    <a:pt x="51042" y="295543"/>
                    <a:pt x="59842" y="300807"/>
                    <a:pt x="66882" y="306071"/>
                  </a:cubicBezTo>
                  <a:cubicBezTo>
                    <a:pt x="75683" y="311335"/>
                    <a:pt x="79203" y="318353"/>
                    <a:pt x="80963" y="325371"/>
                  </a:cubicBezTo>
                  <a:cubicBezTo>
                    <a:pt x="80963" y="334144"/>
                    <a:pt x="77443" y="341163"/>
                    <a:pt x="70403" y="348181"/>
                  </a:cubicBezTo>
                  <a:cubicBezTo>
                    <a:pt x="65122" y="353445"/>
                    <a:pt x="54562" y="358709"/>
                    <a:pt x="44002" y="360463"/>
                  </a:cubicBezTo>
                  <a:cubicBezTo>
                    <a:pt x="33441" y="362218"/>
                    <a:pt x="22881" y="360463"/>
                    <a:pt x="14080" y="355200"/>
                  </a:cubicBezTo>
                  <a:cubicBezTo>
                    <a:pt x="7040" y="349936"/>
                    <a:pt x="1760" y="341163"/>
                    <a:pt x="0" y="332390"/>
                  </a:cubicBezTo>
                  <a:cubicBezTo>
                    <a:pt x="0" y="321862"/>
                    <a:pt x="3520" y="313089"/>
                    <a:pt x="10560" y="306071"/>
                  </a:cubicBezTo>
                  <a:cubicBezTo>
                    <a:pt x="17601" y="300807"/>
                    <a:pt x="28161" y="295543"/>
                    <a:pt x="38721" y="295543"/>
                  </a:cubicBezTo>
                  <a:close/>
                  <a:moveTo>
                    <a:pt x="552381" y="289527"/>
                  </a:moveTo>
                  <a:cubicBezTo>
                    <a:pt x="562942" y="286018"/>
                    <a:pt x="573502" y="286018"/>
                    <a:pt x="582302" y="289527"/>
                  </a:cubicBezTo>
                  <a:cubicBezTo>
                    <a:pt x="587583" y="291282"/>
                    <a:pt x="591103" y="294791"/>
                    <a:pt x="594623" y="298300"/>
                  </a:cubicBezTo>
                  <a:cubicBezTo>
                    <a:pt x="596383" y="301810"/>
                    <a:pt x="599903" y="307073"/>
                    <a:pt x="599903" y="312337"/>
                  </a:cubicBezTo>
                  <a:cubicBezTo>
                    <a:pt x="601663" y="317601"/>
                    <a:pt x="601663" y="322865"/>
                    <a:pt x="599903" y="328129"/>
                  </a:cubicBezTo>
                  <a:cubicBezTo>
                    <a:pt x="598143" y="333392"/>
                    <a:pt x="596383" y="336902"/>
                    <a:pt x="592863" y="340411"/>
                  </a:cubicBezTo>
                  <a:cubicBezTo>
                    <a:pt x="585822" y="347429"/>
                    <a:pt x="577022" y="352693"/>
                    <a:pt x="564702" y="352693"/>
                  </a:cubicBezTo>
                  <a:cubicBezTo>
                    <a:pt x="554141" y="352693"/>
                    <a:pt x="543581" y="350938"/>
                    <a:pt x="536541" y="345675"/>
                  </a:cubicBezTo>
                  <a:cubicBezTo>
                    <a:pt x="533021" y="343920"/>
                    <a:pt x="529500" y="340411"/>
                    <a:pt x="525980" y="338656"/>
                  </a:cubicBezTo>
                  <a:cubicBezTo>
                    <a:pt x="524220" y="335147"/>
                    <a:pt x="522460" y="331638"/>
                    <a:pt x="520700" y="328129"/>
                  </a:cubicBezTo>
                  <a:cubicBezTo>
                    <a:pt x="520700" y="324619"/>
                    <a:pt x="520700" y="321110"/>
                    <a:pt x="522460" y="317601"/>
                  </a:cubicBezTo>
                  <a:cubicBezTo>
                    <a:pt x="524220" y="314092"/>
                    <a:pt x="525980" y="310583"/>
                    <a:pt x="527740" y="307073"/>
                  </a:cubicBezTo>
                  <a:cubicBezTo>
                    <a:pt x="533021" y="300055"/>
                    <a:pt x="541821" y="293036"/>
                    <a:pt x="552381" y="289527"/>
                  </a:cubicBezTo>
                  <a:close/>
                  <a:moveTo>
                    <a:pt x="36766" y="197280"/>
                  </a:moveTo>
                  <a:cubicBezTo>
                    <a:pt x="41815" y="196843"/>
                    <a:pt x="47085" y="197280"/>
                    <a:pt x="52354" y="199031"/>
                  </a:cubicBezTo>
                  <a:cubicBezTo>
                    <a:pt x="62892" y="202531"/>
                    <a:pt x="71674" y="209533"/>
                    <a:pt x="76943" y="216534"/>
                  </a:cubicBezTo>
                  <a:cubicBezTo>
                    <a:pt x="82212" y="223535"/>
                    <a:pt x="85725" y="230537"/>
                    <a:pt x="83969" y="239288"/>
                  </a:cubicBezTo>
                  <a:cubicBezTo>
                    <a:pt x="82212" y="246290"/>
                    <a:pt x="76943" y="253291"/>
                    <a:pt x="69917" y="256792"/>
                  </a:cubicBezTo>
                  <a:cubicBezTo>
                    <a:pt x="61136" y="262043"/>
                    <a:pt x="50597" y="263793"/>
                    <a:pt x="40059" y="263793"/>
                  </a:cubicBezTo>
                  <a:cubicBezTo>
                    <a:pt x="29521" y="262043"/>
                    <a:pt x="18982" y="256792"/>
                    <a:pt x="13713" y="249790"/>
                  </a:cubicBezTo>
                  <a:cubicBezTo>
                    <a:pt x="6688" y="242789"/>
                    <a:pt x="3175" y="234037"/>
                    <a:pt x="4931" y="223535"/>
                  </a:cubicBezTo>
                  <a:cubicBezTo>
                    <a:pt x="8444" y="213033"/>
                    <a:pt x="13713" y="206032"/>
                    <a:pt x="22495" y="200781"/>
                  </a:cubicBezTo>
                  <a:cubicBezTo>
                    <a:pt x="26886" y="199031"/>
                    <a:pt x="31716" y="197718"/>
                    <a:pt x="36766" y="197280"/>
                  </a:cubicBezTo>
                  <a:close/>
                  <a:moveTo>
                    <a:pt x="530947" y="195685"/>
                  </a:moveTo>
                  <a:cubicBezTo>
                    <a:pt x="536143" y="195685"/>
                    <a:pt x="539606" y="197428"/>
                    <a:pt x="544802" y="199170"/>
                  </a:cubicBezTo>
                  <a:cubicBezTo>
                    <a:pt x="548265" y="200913"/>
                    <a:pt x="551729" y="204397"/>
                    <a:pt x="555193" y="209625"/>
                  </a:cubicBezTo>
                  <a:cubicBezTo>
                    <a:pt x="556924" y="213109"/>
                    <a:pt x="558656" y="218337"/>
                    <a:pt x="560388" y="221821"/>
                  </a:cubicBezTo>
                  <a:cubicBezTo>
                    <a:pt x="560388" y="227048"/>
                    <a:pt x="560388" y="232276"/>
                    <a:pt x="558656" y="237503"/>
                  </a:cubicBezTo>
                  <a:cubicBezTo>
                    <a:pt x="555193" y="246215"/>
                    <a:pt x="548265" y="253184"/>
                    <a:pt x="537874" y="258412"/>
                  </a:cubicBezTo>
                  <a:cubicBezTo>
                    <a:pt x="529215" y="263639"/>
                    <a:pt x="518824" y="265381"/>
                    <a:pt x="510165" y="263639"/>
                  </a:cubicBezTo>
                  <a:cubicBezTo>
                    <a:pt x="504970" y="263639"/>
                    <a:pt x="501506" y="261896"/>
                    <a:pt x="498043" y="260154"/>
                  </a:cubicBezTo>
                  <a:cubicBezTo>
                    <a:pt x="494579" y="258412"/>
                    <a:pt x="491115" y="256669"/>
                    <a:pt x="489384" y="253184"/>
                  </a:cubicBezTo>
                  <a:cubicBezTo>
                    <a:pt x="487652" y="249700"/>
                    <a:pt x="485920" y="246215"/>
                    <a:pt x="485920" y="242730"/>
                  </a:cubicBezTo>
                  <a:cubicBezTo>
                    <a:pt x="484188" y="237503"/>
                    <a:pt x="485920" y="234018"/>
                    <a:pt x="485920" y="230533"/>
                  </a:cubicBezTo>
                  <a:cubicBezTo>
                    <a:pt x="489384" y="221821"/>
                    <a:pt x="494579" y="211367"/>
                    <a:pt x="503238" y="204397"/>
                  </a:cubicBezTo>
                  <a:cubicBezTo>
                    <a:pt x="511897" y="197428"/>
                    <a:pt x="520556" y="193943"/>
                    <a:pt x="530947" y="195685"/>
                  </a:cubicBezTo>
                  <a:close/>
                  <a:moveTo>
                    <a:pt x="457123" y="122653"/>
                  </a:moveTo>
                  <a:cubicBezTo>
                    <a:pt x="465835" y="120918"/>
                    <a:pt x="476289" y="122653"/>
                    <a:pt x="483259" y="127859"/>
                  </a:cubicBezTo>
                  <a:cubicBezTo>
                    <a:pt x="490228" y="134800"/>
                    <a:pt x="493713" y="145211"/>
                    <a:pt x="493713" y="153887"/>
                  </a:cubicBezTo>
                  <a:cubicBezTo>
                    <a:pt x="491971" y="162563"/>
                    <a:pt x="488486" y="172974"/>
                    <a:pt x="479774" y="179914"/>
                  </a:cubicBezTo>
                  <a:cubicBezTo>
                    <a:pt x="472804" y="188590"/>
                    <a:pt x="462350" y="192061"/>
                    <a:pt x="453638" y="193796"/>
                  </a:cubicBezTo>
                  <a:cubicBezTo>
                    <a:pt x="444926" y="195531"/>
                    <a:pt x="436214" y="193796"/>
                    <a:pt x="430987" y="188590"/>
                  </a:cubicBezTo>
                  <a:cubicBezTo>
                    <a:pt x="424017" y="183385"/>
                    <a:pt x="422275" y="174709"/>
                    <a:pt x="422275" y="166033"/>
                  </a:cubicBezTo>
                  <a:cubicBezTo>
                    <a:pt x="422275" y="157357"/>
                    <a:pt x="425760" y="146946"/>
                    <a:pt x="432729" y="138270"/>
                  </a:cubicBezTo>
                  <a:cubicBezTo>
                    <a:pt x="439699" y="129594"/>
                    <a:pt x="448411" y="124388"/>
                    <a:pt x="457123" y="122653"/>
                  </a:cubicBezTo>
                  <a:close/>
                  <a:moveTo>
                    <a:pt x="69850" y="103455"/>
                  </a:moveTo>
                  <a:cubicBezTo>
                    <a:pt x="80433" y="103455"/>
                    <a:pt x="89253" y="106948"/>
                    <a:pt x="98072" y="113933"/>
                  </a:cubicBezTo>
                  <a:cubicBezTo>
                    <a:pt x="106892" y="120918"/>
                    <a:pt x="112183" y="129649"/>
                    <a:pt x="115711" y="138380"/>
                  </a:cubicBezTo>
                  <a:cubicBezTo>
                    <a:pt x="117475" y="147111"/>
                    <a:pt x="117475" y="154096"/>
                    <a:pt x="113947" y="161081"/>
                  </a:cubicBezTo>
                  <a:cubicBezTo>
                    <a:pt x="110419" y="166320"/>
                    <a:pt x="103364" y="171559"/>
                    <a:pt x="94544" y="171559"/>
                  </a:cubicBezTo>
                  <a:cubicBezTo>
                    <a:pt x="85725" y="173305"/>
                    <a:pt x="75142" y="173305"/>
                    <a:pt x="64558" y="168066"/>
                  </a:cubicBezTo>
                  <a:cubicBezTo>
                    <a:pt x="53975" y="164574"/>
                    <a:pt x="46919" y="157589"/>
                    <a:pt x="43392" y="147111"/>
                  </a:cubicBezTo>
                  <a:cubicBezTo>
                    <a:pt x="38100" y="138380"/>
                    <a:pt x="39864" y="127903"/>
                    <a:pt x="45155" y="119171"/>
                  </a:cubicBezTo>
                  <a:cubicBezTo>
                    <a:pt x="50447" y="110440"/>
                    <a:pt x="59267" y="105201"/>
                    <a:pt x="69850" y="103455"/>
                  </a:cubicBezTo>
                  <a:close/>
                  <a:moveTo>
                    <a:pt x="373018" y="65509"/>
                  </a:moveTo>
                  <a:cubicBezTo>
                    <a:pt x="382058" y="62229"/>
                    <a:pt x="391760" y="62667"/>
                    <a:pt x="399697" y="67915"/>
                  </a:cubicBezTo>
                  <a:cubicBezTo>
                    <a:pt x="415572" y="76662"/>
                    <a:pt x="419100" y="101155"/>
                    <a:pt x="404989" y="118650"/>
                  </a:cubicBezTo>
                  <a:cubicBezTo>
                    <a:pt x="392642" y="136145"/>
                    <a:pt x="371475" y="143143"/>
                    <a:pt x="357364" y="134396"/>
                  </a:cubicBezTo>
                  <a:cubicBezTo>
                    <a:pt x="343253" y="125648"/>
                    <a:pt x="339725" y="104654"/>
                    <a:pt x="350308" y="85410"/>
                  </a:cubicBezTo>
                  <a:cubicBezTo>
                    <a:pt x="355600" y="75788"/>
                    <a:pt x="363979" y="68790"/>
                    <a:pt x="373018" y="65509"/>
                  </a:cubicBezTo>
                  <a:close/>
                  <a:moveTo>
                    <a:pt x="306853" y="18061"/>
                  </a:moveTo>
                  <a:cubicBezTo>
                    <a:pt x="326445" y="25072"/>
                    <a:pt x="331788" y="49612"/>
                    <a:pt x="322882" y="68894"/>
                  </a:cubicBezTo>
                  <a:cubicBezTo>
                    <a:pt x="312196" y="88176"/>
                    <a:pt x="292604" y="98693"/>
                    <a:pt x="278355" y="93434"/>
                  </a:cubicBezTo>
                  <a:cubicBezTo>
                    <a:pt x="269450" y="89929"/>
                    <a:pt x="264106" y="82917"/>
                    <a:pt x="262325" y="75906"/>
                  </a:cubicBezTo>
                  <a:cubicBezTo>
                    <a:pt x="258763" y="67141"/>
                    <a:pt x="258763" y="56624"/>
                    <a:pt x="260544" y="46107"/>
                  </a:cubicBezTo>
                  <a:cubicBezTo>
                    <a:pt x="264106" y="35589"/>
                    <a:pt x="271231" y="26825"/>
                    <a:pt x="278355" y="21566"/>
                  </a:cubicBezTo>
                  <a:cubicBezTo>
                    <a:pt x="287260" y="16308"/>
                    <a:pt x="297947" y="14555"/>
                    <a:pt x="306853" y="18061"/>
                  </a:cubicBezTo>
                  <a:close/>
                  <a:moveTo>
                    <a:pt x="187552" y="440"/>
                  </a:moveTo>
                  <a:cubicBezTo>
                    <a:pt x="201764" y="-1320"/>
                    <a:pt x="212423" y="2200"/>
                    <a:pt x="219529" y="11000"/>
                  </a:cubicBezTo>
                  <a:cubicBezTo>
                    <a:pt x="226635" y="18041"/>
                    <a:pt x="230188" y="28601"/>
                    <a:pt x="228411" y="39161"/>
                  </a:cubicBezTo>
                  <a:cubicBezTo>
                    <a:pt x="228411" y="49722"/>
                    <a:pt x="223082" y="60282"/>
                    <a:pt x="217752" y="67323"/>
                  </a:cubicBezTo>
                  <a:cubicBezTo>
                    <a:pt x="212423" y="74363"/>
                    <a:pt x="207093" y="79643"/>
                    <a:pt x="201764" y="79643"/>
                  </a:cubicBezTo>
                  <a:cubicBezTo>
                    <a:pt x="199987" y="79643"/>
                    <a:pt x="196434" y="79643"/>
                    <a:pt x="194658" y="77883"/>
                  </a:cubicBezTo>
                  <a:cubicBezTo>
                    <a:pt x="191105" y="77883"/>
                    <a:pt x="187552" y="76123"/>
                    <a:pt x="183999" y="72603"/>
                  </a:cubicBezTo>
                  <a:lnTo>
                    <a:pt x="179921" y="69909"/>
                  </a:lnTo>
                  <a:lnTo>
                    <a:pt x="180817" y="85365"/>
                  </a:lnTo>
                  <a:cubicBezTo>
                    <a:pt x="180817" y="88909"/>
                    <a:pt x="179070" y="92453"/>
                    <a:pt x="177324" y="95998"/>
                  </a:cubicBezTo>
                  <a:cubicBezTo>
                    <a:pt x="175578" y="99542"/>
                    <a:pt x="173832" y="103086"/>
                    <a:pt x="170339" y="104858"/>
                  </a:cubicBezTo>
                  <a:cubicBezTo>
                    <a:pt x="166847" y="106630"/>
                    <a:pt x="163354" y="106630"/>
                    <a:pt x="159862" y="106630"/>
                  </a:cubicBezTo>
                  <a:cubicBezTo>
                    <a:pt x="156369" y="106630"/>
                    <a:pt x="151130" y="106630"/>
                    <a:pt x="147638" y="104858"/>
                  </a:cubicBezTo>
                  <a:cubicBezTo>
                    <a:pt x="138907" y="103086"/>
                    <a:pt x="130175" y="97770"/>
                    <a:pt x="123190" y="88909"/>
                  </a:cubicBezTo>
                  <a:cubicBezTo>
                    <a:pt x="116205" y="80049"/>
                    <a:pt x="112713" y="69416"/>
                    <a:pt x="112713" y="60556"/>
                  </a:cubicBezTo>
                  <a:cubicBezTo>
                    <a:pt x="112713" y="55239"/>
                    <a:pt x="114459" y="49923"/>
                    <a:pt x="117952" y="46379"/>
                  </a:cubicBezTo>
                  <a:cubicBezTo>
                    <a:pt x="119698" y="41063"/>
                    <a:pt x="123190" y="37518"/>
                    <a:pt x="128429" y="35746"/>
                  </a:cubicBezTo>
                  <a:cubicBezTo>
                    <a:pt x="133668" y="32202"/>
                    <a:pt x="138907" y="30430"/>
                    <a:pt x="144145" y="30430"/>
                  </a:cubicBezTo>
                  <a:lnTo>
                    <a:pt x="157163" y="32081"/>
                  </a:lnTo>
                  <a:lnTo>
                    <a:pt x="159128" y="23321"/>
                  </a:lnTo>
                  <a:cubicBezTo>
                    <a:pt x="159128" y="19801"/>
                    <a:pt x="160904" y="18041"/>
                    <a:pt x="162681" y="14521"/>
                  </a:cubicBezTo>
                  <a:cubicBezTo>
                    <a:pt x="164457" y="12760"/>
                    <a:pt x="166234" y="11000"/>
                    <a:pt x="169787" y="9240"/>
                  </a:cubicBezTo>
                  <a:cubicBezTo>
                    <a:pt x="175116" y="3960"/>
                    <a:pt x="180446" y="2200"/>
                    <a:pt x="187552" y="440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2" name="淘宝网Chenying0907出品 101"/>
            <p:cNvSpPr/>
            <p:nvPr/>
          </p:nvSpPr>
          <p:spPr bwMode="auto">
            <a:xfrm>
              <a:off x="801413" y="2468563"/>
              <a:ext cx="526012" cy="444500"/>
            </a:xfrm>
            <a:custGeom>
              <a:avLst/>
              <a:gdLst>
                <a:gd name="connsiteX0" fmla="*/ 271190 w 526012"/>
                <a:gd name="connsiteY0" fmla="*/ 385762 h 444500"/>
                <a:gd name="connsiteX1" fmla="*/ 286955 w 526012"/>
                <a:gd name="connsiteY1" fmla="*/ 394662 h 444500"/>
                <a:gd name="connsiteX2" fmla="*/ 293962 w 526012"/>
                <a:gd name="connsiteY2" fmla="*/ 416021 h 444500"/>
                <a:gd name="connsiteX3" fmla="*/ 286955 w 526012"/>
                <a:gd name="connsiteY3" fmla="*/ 435600 h 444500"/>
                <a:gd name="connsiteX4" fmla="*/ 267686 w 526012"/>
                <a:gd name="connsiteY4" fmla="*/ 444500 h 444500"/>
                <a:gd name="connsiteX5" fmla="*/ 255424 w 526012"/>
                <a:gd name="connsiteY5" fmla="*/ 440940 h 444500"/>
                <a:gd name="connsiteX6" fmla="*/ 248417 w 526012"/>
                <a:gd name="connsiteY6" fmla="*/ 433820 h 444500"/>
                <a:gd name="connsiteX7" fmla="*/ 243162 w 526012"/>
                <a:gd name="connsiteY7" fmla="*/ 412461 h 444500"/>
                <a:gd name="connsiteX8" fmla="*/ 253672 w 526012"/>
                <a:gd name="connsiteY8" fmla="*/ 392882 h 444500"/>
                <a:gd name="connsiteX9" fmla="*/ 262431 w 526012"/>
                <a:gd name="connsiteY9" fmla="*/ 387542 h 444500"/>
                <a:gd name="connsiteX10" fmla="*/ 271190 w 526012"/>
                <a:gd name="connsiteY10" fmla="*/ 385762 h 444500"/>
                <a:gd name="connsiteX11" fmla="*/ 335238 w 526012"/>
                <a:gd name="connsiteY11" fmla="*/ 379412 h 444500"/>
                <a:gd name="connsiteX12" fmla="*/ 354447 w 526012"/>
                <a:gd name="connsiteY12" fmla="*/ 384735 h 444500"/>
                <a:gd name="connsiteX13" fmla="*/ 366671 w 526012"/>
                <a:gd name="connsiteY13" fmla="*/ 400703 h 444500"/>
                <a:gd name="connsiteX14" fmla="*/ 366671 w 526012"/>
                <a:gd name="connsiteY14" fmla="*/ 423769 h 444500"/>
                <a:gd name="connsiteX15" fmla="*/ 350954 w 526012"/>
                <a:gd name="connsiteY15" fmla="*/ 436189 h 444500"/>
                <a:gd name="connsiteX16" fmla="*/ 329999 w 526012"/>
                <a:gd name="connsiteY16" fmla="*/ 432640 h 444500"/>
                <a:gd name="connsiteX17" fmla="*/ 319521 w 526012"/>
                <a:gd name="connsiteY17" fmla="*/ 413123 h 444500"/>
                <a:gd name="connsiteX18" fmla="*/ 323014 w 526012"/>
                <a:gd name="connsiteY18" fmla="*/ 391832 h 444500"/>
                <a:gd name="connsiteX19" fmla="*/ 335238 w 526012"/>
                <a:gd name="connsiteY19" fmla="*/ 379412 h 444500"/>
                <a:gd name="connsiteX20" fmla="*/ 205380 w 526012"/>
                <a:gd name="connsiteY20" fmla="*/ 370261 h 444500"/>
                <a:gd name="connsiteX21" fmla="*/ 217604 w 526012"/>
                <a:gd name="connsiteY21" fmla="*/ 384455 h 444500"/>
                <a:gd name="connsiteX22" fmla="*/ 217604 w 526012"/>
                <a:gd name="connsiteY22" fmla="*/ 405746 h 444500"/>
                <a:gd name="connsiteX23" fmla="*/ 203634 w 526012"/>
                <a:gd name="connsiteY23" fmla="*/ 423489 h 444500"/>
                <a:gd name="connsiteX24" fmla="*/ 182678 w 526012"/>
                <a:gd name="connsiteY24" fmla="*/ 423489 h 444500"/>
                <a:gd name="connsiteX25" fmla="*/ 173947 w 526012"/>
                <a:gd name="connsiteY25" fmla="*/ 418166 h 444500"/>
                <a:gd name="connsiteX26" fmla="*/ 168708 w 526012"/>
                <a:gd name="connsiteY26" fmla="*/ 407520 h 444500"/>
                <a:gd name="connsiteX27" fmla="*/ 172201 w 526012"/>
                <a:gd name="connsiteY27" fmla="*/ 386229 h 444500"/>
                <a:gd name="connsiteX28" fmla="*/ 205380 w 526012"/>
                <a:gd name="connsiteY28" fmla="*/ 370261 h 444500"/>
                <a:gd name="connsiteX29" fmla="*/ 413895 w 526012"/>
                <a:gd name="connsiteY29" fmla="*/ 351030 h 444500"/>
                <a:gd name="connsiteX30" fmla="*/ 433048 w 526012"/>
                <a:gd name="connsiteY30" fmla="*/ 363490 h 444500"/>
                <a:gd name="connsiteX31" fmla="*/ 438271 w 526012"/>
                <a:gd name="connsiteY31" fmla="*/ 383069 h 444500"/>
                <a:gd name="connsiteX32" fmla="*/ 427824 w 526012"/>
                <a:gd name="connsiteY32" fmla="*/ 402648 h 444500"/>
                <a:gd name="connsiteX33" fmla="*/ 406931 w 526012"/>
                <a:gd name="connsiteY33" fmla="*/ 406208 h 444500"/>
                <a:gd name="connsiteX34" fmla="*/ 391260 w 526012"/>
                <a:gd name="connsiteY34" fmla="*/ 390189 h 444500"/>
                <a:gd name="connsiteX35" fmla="*/ 387778 w 526012"/>
                <a:gd name="connsiteY35" fmla="*/ 368829 h 444500"/>
                <a:gd name="connsiteX36" fmla="*/ 396484 w 526012"/>
                <a:gd name="connsiteY36" fmla="*/ 352810 h 444500"/>
                <a:gd name="connsiteX37" fmla="*/ 413895 w 526012"/>
                <a:gd name="connsiteY37" fmla="*/ 351030 h 444500"/>
                <a:gd name="connsiteX38" fmla="*/ 126423 w 526012"/>
                <a:gd name="connsiteY38" fmla="*/ 334389 h 444500"/>
                <a:gd name="connsiteX39" fmla="*/ 144831 w 526012"/>
                <a:gd name="connsiteY39" fmla="*/ 337256 h 444500"/>
                <a:gd name="connsiteX40" fmla="*/ 150154 w 526012"/>
                <a:gd name="connsiteY40" fmla="*/ 374297 h 444500"/>
                <a:gd name="connsiteX41" fmla="*/ 112894 w 526012"/>
                <a:gd name="connsiteY41" fmla="*/ 384881 h 444500"/>
                <a:gd name="connsiteX42" fmla="*/ 109346 w 526012"/>
                <a:gd name="connsiteY42" fmla="*/ 346075 h 444500"/>
                <a:gd name="connsiteX43" fmla="*/ 126423 w 526012"/>
                <a:gd name="connsiteY43" fmla="*/ 334389 h 444500"/>
                <a:gd name="connsiteX44" fmla="*/ 458004 w 526012"/>
                <a:gd name="connsiteY44" fmla="*/ 300191 h 444500"/>
                <a:gd name="connsiteX45" fmla="*/ 479364 w 526012"/>
                <a:gd name="connsiteY45" fmla="*/ 303674 h 444500"/>
                <a:gd name="connsiteX46" fmla="*/ 495383 w 526012"/>
                <a:gd name="connsiteY46" fmla="*/ 319344 h 444500"/>
                <a:gd name="connsiteX47" fmla="*/ 491823 w 526012"/>
                <a:gd name="connsiteY47" fmla="*/ 340237 h 444500"/>
                <a:gd name="connsiteX48" fmla="*/ 482924 w 526012"/>
                <a:gd name="connsiteY48" fmla="*/ 348943 h 444500"/>
                <a:gd name="connsiteX49" fmla="*/ 472244 w 526012"/>
                <a:gd name="connsiteY49" fmla="*/ 352425 h 444500"/>
                <a:gd name="connsiteX50" fmla="*/ 450885 w 526012"/>
                <a:gd name="connsiteY50" fmla="*/ 343719 h 444500"/>
                <a:gd name="connsiteX51" fmla="*/ 440205 w 526012"/>
                <a:gd name="connsiteY51" fmla="*/ 326308 h 444500"/>
                <a:gd name="connsiteX52" fmla="*/ 440205 w 526012"/>
                <a:gd name="connsiteY52" fmla="*/ 315861 h 444500"/>
                <a:gd name="connsiteX53" fmla="*/ 441985 w 526012"/>
                <a:gd name="connsiteY53" fmla="*/ 308897 h 444500"/>
                <a:gd name="connsiteX54" fmla="*/ 458004 w 526012"/>
                <a:gd name="connsiteY54" fmla="*/ 300191 h 444500"/>
                <a:gd name="connsiteX55" fmla="*/ 77864 w 526012"/>
                <a:gd name="connsiteY55" fmla="*/ 284162 h 444500"/>
                <a:gd name="connsiteX56" fmla="*/ 93491 w 526012"/>
                <a:gd name="connsiteY56" fmla="*/ 293124 h 444500"/>
                <a:gd name="connsiteX57" fmla="*/ 98700 w 526012"/>
                <a:gd name="connsiteY57" fmla="*/ 309255 h 444500"/>
                <a:gd name="connsiteX58" fmla="*/ 88282 w 526012"/>
                <a:gd name="connsiteY58" fmla="*/ 330763 h 444500"/>
                <a:gd name="connsiteX59" fmla="*/ 69182 w 526012"/>
                <a:gd name="connsiteY59" fmla="*/ 339725 h 444500"/>
                <a:gd name="connsiteX60" fmla="*/ 50082 w 526012"/>
                <a:gd name="connsiteY60" fmla="*/ 330763 h 444500"/>
                <a:gd name="connsiteX61" fmla="*/ 44873 w 526012"/>
                <a:gd name="connsiteY61" fmla="*/ 309255 h 444500"/>
                <a:gd name="connsiteX62" fmla="*/ 57028 w 526012"/>
                <a:gd name="connsiteY62" fmla="*/ 291332 h 444500"/>
                <a:gd name="connsiteX63" fmla="*/ 77864 w 526012"/>
                <a:gd name="connsiteY63" fmla="*/ 284162 h 444500"/>
                <a:gd name="connsiteX64" fmla="*/ 498937 w 526012"/>
                <a:gd name="connsiteY64" fmla="*/ 230187 h 444500"/>
                <a:gd name="connsiteX65" fmla="*/ 518454 w 526012"/>
                <a:gd name="connsiteY65" fmla="*/ 238946 h 444500"/>
                <a:gd name="connsiteX66" fmla="*/ 525551 w 526012"/>
                <a:gd name="connsiteY66" fmla="*/ 259966 h 444500"/>
                <a:gd name="connsiteX67" fmla="*/ 520228 w 526012"/>
                <a:gd name="connsiteY67" fmla="*/ 270477 h 444500"/>
                <a:gd name="connsiteX68" fmla="*/ 511357 w 526012"/>
                <a:gd name="connsiteY68" fmla="*/ 277484 h 444500"/>
                <a:gd name="connsiteX69" fmla="*/ 490066 w 526012"/>
                <a:gd name="connsiteY69" fmla="*/ 279235 h 444500"/>
                <a:gd name="connsiteX70" fmla="*/ 472323 w 526012"/>
                <a:gd name="connsiteY70" fmla="*/ 266973 h 444500"/>
                <a:gd name="connsiteX71" fmla="*/ 467000 w 526012"/>
                <a:gd name="connsiteY71" fmla="*/ 258215 h 444500"/>
                <a:gd name="connsiteX72" fmla="*/ 467000 w 526012"/>
                <a:gd name="connsiteY72" fmla="*/ 249456 h 444500"/>
                <a:gd name="connsiteX73" fmla="*/ 477646 w 526012"/>
                <a:gd name="connsiteY73" fmla="*/ 235442 h 444500"/>
                <a:gd name="connsiteX74" fmla="*/ 498937 w 526012"/>
                <a:gd name="connsiteY74" fmla="*/ 230187 h 444500"/>
                <a:gd name="connsiteX75" fmla="*/ 30726 w 526012"/>
                <a:gd name="connsiteY75" fmla="*/ 220821 h 444500"/>
                <a:gd name="connsiteX76" fmla="*/ 53239 w 526012"/>
                <a:gd name="connsiteY76" fmla="*/ 224314 h 444500"/>
                <a:gd name="connsiteX77" fmla="*/ 60167 w 526012"/>
                <a:gd name="connsiteY77" fmla="*/ 229553 h 444500"/>
                <a:gd name="connsiteX78" fmla="*/ 63630 w 526012"/>
                <a:gd name="connsiteY78" fmla="*/ 236538 h 444500"/>
                <a:gd name="connsiteX79" fmla="*/ 61898 w 526012"/>
                <a:gd name="connsiteY79" fmla="*/ 254000 h 444500"/>
                <a:gd name="connsiteX80" fmla="*/ 44580 w 526012"/>
                <a:gd name="connsiteY80" fmla="*/ 267971 h 444500"/>
                <a:gd name="connsiteX81" fmla="*/ 23798 w 526012"/>
                <a:gd name="connsiteY81" fmla="*/ 269717 h 444500"/>
                <a:gd name="connsiteX82" fmla="*/ 9944 w 526012"/>
                <a:gd name="connsiteY82" fmla="*/ 254000 h 444500"/>
                <a:gd name="connsiteX83" fmla="*/ 8212 w 526012"/>
                <a:gd name="connsiteY83" fmla="*/ 241777 h 444500"/>
                <a:gd name="connsiteX84" fmla="*/ 13407 w 526012"/>
                <a:gd name="connsiteY84" fmla="*/ 231299 h 444500"/>
                <a:gd name="connsiteX85" fmla="*/ 30726 w 526012"/>
                <a:gd name="connsiteY85" fmla="*/ 220821 h 444500"/>
                <a:gd name="connsiteX86" fmla="*/ 503699 w 526012"/>
                <a:gd name="connsiteY86" fmla="*/ 154146 h 444500"/>
                <a:gd name="connsiteX87" fmla="*/ 519247 w 526012"/>
                <a:gd name="connsiteY87" fmla="*/ 171609 h 444500"/>
                <a:gd name="connsiteX88" fmla="*/ 515792 w 526012"/>
                <a:gd name="connsiteY88" fmla="*/ 192564 h 444500"/>
                <a:gd name="connsiteX89" fmla="*/ 496789 w 526012"/>
                <a:gd name="connsiteY89" fmla="*/ 204788 h 444500"/>
                <a:gd name="connsiteX90" fmla="*/ 476058 w 526012"/>
                <a:gd name="connsiteY90" fmla="*/ 201296 h 444500"/>
                <a:gd name="connsiteX91" fmla="*/ 463965 w 526012"/>
                <a:gd name="connsiteY91" fmla="*/ 189072 h 444500"/>
                <a:gd name="connsiteX92" fmla="*/ 467420 w 526012"/>
                <a:gd name="connsiteY92" fmla="*/ 171609 h 444500"/>
                <a:gd name="connsiteX93" fmla="*/ 481241 w 526012"/>
                <a:gd name="connsiteY93" fmla="*/ 155893 h 444500"/>
                <a:gd name="connsiteX94" fmla="*/ 503699 w 526012"/>
                <a:gd name="connsiteY94" fmla="*/ 154146 h 444500"/>
                <a:gd name="connsiteX95" fmla="*/ 22640 w 526012"/>
                <a:gd name="connsiteY95" fmla="*/ 143028 h 444500"/>
                <a:gd name="connsiteX96" fmla="*/ 34172 w 526012"/>
                <a:gd name="connsiteY96" fmla="*/ 144769 h 444500"/>
                <a:gd name="connsiteX97" fmla="*/ 51915 w 526012"/>
                <a:gd name="connsiteY97" fmla="*/ 156957 h 444500"/>
                <a:gd name="connsiteX98" fmla="*/ 57238 w 526012"/>
                <a:gd name="connsiteY98" fmla="*/ 172627 h 444500"/>
                <a:gd name="connsiteX99" fmla="*/ 48366 w 526012"/>
                <a:gd name="connsiteY99" fmla="*/ 186556 h 444500"/>
                <a:gd name="connsiteX100" fmla="*/ 28849 w 526012"/>
                <a:gd name="connsiteY100" fmla="*/ 193521 h 444500"/>
                <a:gd name="connsiteX101" fmla="*/ 7558 w 526012"/>
                <a:gd name="connsiteY101" fmla="*/ 186556 h 444500"/>
                <a:gd name="connsiteX102" fmla="*/ 461 w 526012"/>
                <a:gd name="connsiteY102" fmla="*/ 165663 h 444500"/>
                <a:gd name="connsiteX103" fmla="*/ 11107 w 526012"/>
                <a:gd name="connsiteY103" fmla="*/ 146511 h 444500"/>
                <a:gd name="connsiteX104" fmla="*/ 22640 w 526012"/>
                <a:gd name="connsiteY104" fmla="*/ 143028 h 444500"/>
                <a:gd name="connsiteX105" fmla="*/ 452712 w 526012"/>
                <a:gd name="connsiteY105" fmla="*/ 87312 h 444500"/>
                <a:gd name="connsiteX106" fmla="*/ 472357 w 526012"/>
                <a:gd name="connsiteY106" fmla="*/ 94277 h 444500"/>
                <a:gd name="connsiteX107" fmla="*/ 479501 w 526012"/>
                <a:gd name="connsiteY107" fmla="*/ 115170 h 444500"/>
                <a:gd name="connsiteX108" fmla="*/ 467000 w 526012"/>
                <a:gd name="connsiteY108" fmla="*/ 134323 h 444500"/>
                <a:gd name="connsiteX109" fmla="*/ 447354 w 526012"/>
                <a:gd name="connsiteY109" fmla="*/ 141287 h 444500"/>
                <a:gd name="connsiteX110" fmla="*/ 429495 w 526012"/>
                <a:gd name="connsiteY110" fmla="*/ 134323 h 444500"/>
                <a:gd name="connsiteX111" fmla="*/ 424137 w 526012"/>
                <a:gd name="connsiteY111" fmla="*/ 116911 h 444500"/>
                <a:gd name="connsiteX112" fmla="*/ 433067 w 526012"/>
                <a:gd name="connsiteY112" fmla="*/ 97759 h 444500"/>
                <a:gd name="connsiteX113" fmla="*/ 452712 w 526012"/>
                <a:gd name="connsiteY113" fmla="*/ 87312 h 444500"/>
                <a:gd name="connsiteX114" fmla="*/ 56334 w 526012"/>
                <a:gd name="connsiteY114" fmla="*/ 72664 h 444500"/>
                <a:gd name="connsiteX115" fmla="*/ 68488 w 526012"/>
                <a:gd name="connsiteY115" fmla="*/ 73314 h 444500"/>
                <a:gd name="connsiteX116" fmla="*/ 84115 w 526012"/>
                <a:gd name="connsiteY116" fmla="*/ 88900 h 444500"/>
                <a:gd name="connsiteX117" fmla="*/ 85852 w 526012"/>
                <a:gd name="connsiteY117" fmla="*/ 109682 h 444500"/>
                <a:gd name="connsiteX118" fmla="*/ 80643 w 526012"/>
                <a:gd name="connsiteY118" fmla="*/ 123536 h 444500"/>
                <a:gd name="connsiteX119" fmla="*/ 65015 w 526012"/>
                <a:gd name="connsiteY119" fmla="*/ 127000 h 444500"/>
                <a:gd name="connsiteX120" fmla="*/ 44179 w 526012"/>
                <a:gd name="connsiteY120" fmla="*/ 120073 h 444500"/>
                <a:gd name="connsiteX121" fmla="*/ 33761 w 526012"/>
                <a:gd name="connsiteY121" fmla="*/ 101023 h 444500"/>
                <a:gd name="connsiteX122" fmla="*/ 44179 w 526012"/>
                <a:gd name="connsiteY122" fmla="*/ 78509 h 444500"/>
                <a:gd name="connsiteX123" fmla="*/ 56334 w 526012"/>
                <a:gd name="connsiteY123" fmla="*/ 72664 h 444500"/>
                <a:gd name="connsiteX124" fmla="*/ 386182 w 526012"/>
                <a:gd name="connsiteY124" fmla="*/ 41415 h 444500"/>
                <a:gd name="connsiteX125" fmla="*/ 406964 w 526012"/>
                <a:gd name="connsiteY125" fmla="*/ 43142 h 444500"/>
                <a:gd name="connsiteX126" fmla="*/ 412159 w 526012"/>
                <a:gd name="connsiteY126" fmla="*/ 81149 h 444500"/>
                <a:gd name="connsiteX127" fmla="*/ 377523 w 526012"/>
                <a:gd name="connsiteY127" fmla="*/ 93242 h 444500"/>
                <a:gd name="connsiteX128" fmla="*/ 367132 w 526012"/>
                <a:gd name="connsiteY128" fmla="*/ 77694 h 444500"/>
                <a:gd name="connsiteX129" fmla="*/ 370596 w 526012"/>
                <a:gd name="connsiteY129" fmla="*/ 56963 h 444500"/>
                <a:gd name="connsiteX130" fmla="*/ 386182 w 526012"/>
                <a:gd name="connsiteY130" fmla="*/ 41415 h 444500"/>
                <a:gd name="connsiteX131" fmla="*/ 99263 w 526012"/>
                <a:gd name="connsiteY131" fmla="*/ 36512 h 444500"/>
                <a:gd name="connsiteX132" fmla="*/ 109710 w 526012"/>
                <a:gd name="connsiteY132" fmla="*/ 38244 h 444500"/>
                <a:gd name="connsiteX133" fmla="*/ 125380 w 526012"/>
                <a:gd name="connsiteY133" fmla="*/ 53830 h 444500"/>
                <a:gd name="connsiteX134" fmla="*/ 127121 w 526012"/>
                <a:gd name="connsiteY134" fmla="*/ 76344 h 444500"/>
                <a:gd name="connsiteX135" fmla="*/ 123639 w 526012"/>
                <a:gd name="connsiteY135" fmla="*/ 85003 h 444500"/>
                <a:gd name="connsiteX136" fmla="*/ 118415 w 526012"/>
                <a:gd name="connsiteY136" fmla="*/ 90198 h 444500"/>
                <a:gd name="connsiteX137" fmla="*/ 101004 w 526012"/>
                <a:gd name="connsiteY137" fmla="*/ 91930 h 444500"/>
                <a:gd name="connsiteX138" fmla="*/ 81851 w 526012"/>
                <a:gd name="connsiteY138" fmla="*/ 79808 h 444500"/>
                <a:gd name="connsiteX139" fmla="*/ 76628 w 526012"/>
                <a:gd name="connsiteY139" fmla="*/ 59026 h 444500"/>
                <a:gd name="connsiteX140" fmla="*/ 88816 w 526012"/>
                <a:gd name="connsiteY140" fmla="*/ 39976 h 444500"/>
                <a:gd name="connsiteX141" fmla="*/ 99263 w 526012"/>
                <a:gd name="connsiteY141" fmla="*/ 36512 h 444500"/>
                <a:gd name="connsiteX142" fmla="*/ 331864 w 526012"/>
                <a:gd name="connsiteY142" fmla="*/ 9706 h 444500"/>
                <a:gd name="connsiteX143" fmla="*/ 345755 w 526012"/>
                <a:gd name="connsiteY143" fmla="*/ 46854 h 444500"/>
                <a:gd name="connsiteX144" fmla="*/ 314501 w 526012"/>
                <a:gd name="connsiteY144" fmla="*/ 66312 h 444500"/>
                <a:gd name="connsiteX145" fmla="*/ 300610 w 526012"/>
                <a:gd name="connsiteY145" fmla="*/ 53930 h 444500"/>
                <a:gd name="connsiteX146" fmla="*/ 298873 w 526012"/>
                <a:gd name="connsiteY146" fmla="*/ 32702 h 444500"/>
                <a:gd name="connsiteX147" fmla="*/ 311028 w 526012"/>
                <a:gd name="connsiteY147" fmla="*/ 13244 h 444500"/>
                <a:gd name="connsiteX148" fmla="*/ 331864 w 526012"/>
                <a:gd name="connsiteY148" fmla="*/ 9706 h 444500"/>
                <a:gd name="connsiteX149" fmla="*/ 167309 w 526012"/>
                <a:gd name="connsiteY149" fmla="*/ 9706 h 444500"/>
                <a:gd name="connsiteX150" fmla="*/ 198564 w 526012"/>
                <a:gd name="connsiteY150" fmla="*/ 34471 h 444500"/>
                <a:gd name="connsiteX151" fmla="*/ 179464 w 526012"/>
                <a:gd name="connsiteY151" fmla="*/ 68081 h 444500"/>
                <a:gd name="connsiteX152" fmla="*/ 149946 w 526012"/>
                <a:gd name="connsiteY152" fmla="*/ 45085 h 444500"/>
                <a:gd name="connsiteX153" fmla="*/ 167309 w 526012"/>
                <a:gd name="connsiteY153" fmla="*/ 9706 h 444500"/>
                <a:gd name="connsiteX154" fmla="*/ 248636 w 526012"/>
                <a:gd name="connsiteY154" fmla="*/ 0 h 444500"/>
                <a:gd name="connsiteX155" fmla="*/ 266153 w 526012"/>
                <a:gd name="connsiteY155" fmla="*/ 8638 h 444500"/>
                <a:gd name="connsiteX156" fmla="*/ 273160 w 526012"/>
                <a:gd name="connsiteY156" fmla="*/ 29369 h 444500"/>
                <a:gd name="connsiteX157" fmla="*/ 266153 w 526012"/>
                <a:gd name="connsiteY157" fmla="*/ 50100 h 444500"/>
                <a:gd name="connsiteX158" fmla="*/ 250388 w 526012"/>
                <a:gd name="connsiteY158" fmla="*/ 57011 h 444500"/>
                <a:gd name="connsiteX159" fmla="*/ 232871 w 526012"/>
                <a:gd name="connsiteY159" fmla="*/ 50100 h 444500"/>
                <a:gd name="connsiteX160" fmla="*/ 224112 w 526012"/>
                <a:gd name="connsiteY160" fmla="*/ 31097 h 444500"/>
                <a:gd name="connsiteX161" fmla="*/ 229367 w 526012"/>
                <a:gd name="connsiteY161" fmla="*/ 10366 h 444500"/>
                <a:gd name="connsiteX162" fmla="*/ 248636 w 526012"/>
                <a:gd name="connsiteY162" fmla="*/ 0 h 44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526012" h="444500">
                  <a:moveTo>
                    <a:pt x="271190" y="385762"/>
                  </a:moveTo>
                  <a:cubicBezTo>
                    <a:pt x="276445" y="385762"/>
                    <a:pt x="281700" y="389322"/>
                    <a:pt x="286955" y="394662"/>
                  </a:cubicBezTo>
                  <a:cubicBezTo>
                    <a:pt x="290459" y="400002"/>
                    <a:pt x="293962" y="407121"/>
                    <a:pt x="293962" y="416021"/>
                  </a:cubicBezTo>
                  <a:cubicBezTo>
                    <a:pt x="293962" y="423141"/>
                    <a:pt x="292210" y="430261"/>
                    <a:pt x="286955" y="435600"/>
                  </a:cubicBezTo>
                  <a:cubicBezTo>
                    <a:pt x="281700" y="440940"/>
                    <a:pt x="274693" y="444500"/>
                    <a:pt x="267686" y="444500"/>
                  </a:cubicBezTo>
                  <a:cubicBezTo>
                    <a:pt x="262431" y="444500"/>
                    <a:pt x="258928" y="442720"/>
                    <a:pt x="255424" y="440940"/>
                  </a:cubicBezTo>
                  <a:cubicBezTo>
                    <a:pt x="253672" y="439160"/>
                    <a:pt x="250169" y="437380"/>
                    <a:pt x="248417" y="433820"/>
                  </a:cubicBezTo>
                  <a:cubicBezTo>
                    <a:pt x="244914" y="428481"/>
                    <a:pt x="243162" y="419581"/>
                    <a:pt x="243162" y="412461"/>
                  </a:cubicBezTo>
                  <a:cubicBezTo>
                    <a:pt x="244914" y="403562"/>
                    <a:pt x="248417" y="396442"/>
                    <a:pt x="253672" y="392882"/>
                  </a:cubicBezTo>
                  <a:cubicBezTo>
                    <a:pt x="257176" y="389322"/>
                    <a:pt x="258928" y="387542"/>
                    <a:pt x="262431" y="387542"/>
                  </a:cubicBezTo>
                  <a:cubicBezTo>
                    <a:pt x="264183" y="385762"/>
                    <a:pt x="267686" y="385762"/>
                    <a:pt x="271190" y="385762"/>
                  </a:cubicBezTo>
                  <a:close/>
                  <a:moveTo>
                    <a:pt x="335238" y="379412"/>
                  </a:moveTo>
                  <a:cubicBezTo>
                    <a:pt x="342223" y="379412"/>
                    <a:pt x="347462" y="379412"/>
                    <a:pt x="354447" y="384735"/>
                  </a:cubicBezTo>
                  <a:cubicBezTo>
                    <a:pt x="359685" y="388283"/>
                    <a:pt x="364924" y="393606"/>
                    <a:pt x="366671" y="400703"/>
                  </a:cubicBezTo>
                  <a:cubicBezTo>
                    <a:pt x="370163" y="407800"/>
                    <a:pt x="370163" y="416672"/>
                    <a:pt x="366671" y="423769"/>
                  </a:cubicBezTo>
                  <a:cubicBezTo>
                    <a:pt x="363178" y="429092"/>
                    <a:pt x="357939" y="434414"/>
                    <a:pt x="350954" y="436189"/>
                  </a:cubicBezTo>
                  <a:cubicBezTo>
                    <a:pt x="342223" y="439737"/>
                    <a:pt x="335238" y="437963"/>
                    <a:pt x="329999" y="432640"/>
                  </a:cubicBezTo>
                  <a:cubicBezTo>
                    <a:pt x="323014" y="429092"/>
                    <a:pt x="319521" y="421994"/>
                    <a:pt x="319521" y="413123"/>
                  </a:cubicBezTo>
                  <a:cubicBezTo>
                    <a:pt x="317775" y="406026"/>
                    <a:pt x="319521" y="397155"/>
                    <a:pt x="323014" y="391832"/>
                  </a:cubicBezTo>
                  <a:cubicBezTo>
                    <a:pt x="324760" y="386509"/>
                    <a:pt x="329999" y="381186"/>
                    <a:pt x="335238" y="379412"/>
                  </a:cubicBezTo>
                  <a:close/>
                  <a:moveTo>
                    <a:pt x="205380" y="370261"/>
                  </a:moveTo>
                  <a:cubicBezTo>
                    <a:pt x="210619" y="372035"/>
                    <a:pt x="214111" y="377358"/>
                    <a:pt x="217604" y="384455"/>
                  </a:cubicBezTo>
                  <a:cubicBezTo>
                    <a:pt x="219350" y="389778"/>
                    <a:pt x="219350" y="398649"/>
                    <a:pt x="217604" y="405746"/>
                  </a:cubicBezTo>
                  <a:cubicBezTo>
                    <a:pt x="215857" y="414617"/>
                    <a:pt x="210619" y="419940"/>
                    <a:pt x="203634" y="423489"/>
                  </a:cubicBezTo>
                  <a:cubicBezTo>
                    <a:pt x="198395" y="427037"/>
                    <a:pt x="189663" y="427037"/>
                    <a:pt x="182678" y="423489"/>
                  </a:cubicBezTo>
                  <a:cubicBezTo>
                    <a:pt x="179186" y="423489"/>
                    <a:pt x="175693" y="419940"/>
                    <a:pt x="173947" y="418166"/>
                  </a:cubicBezTo>
                  <a:cubicBezTo>
                    <a:pt x="170455" y="414617"/>
                    <a:pt x="170455" y="411069"/>
                    <a:pt x="168708" y="407520"/>
                  </a:cubicBezTo>
                  <a:cubicBezTo>
                    <a:pt x="166962" y="402197"/>
                    <a:pt x="168708" y="393326"/>
                    <a:pt x="172201" y="386229"/>
                  </a:cubicBezTo>
                  <a:cubicBezTo>
                    <a:pt x="179186" y="372035"/>
                    <a:pt x="194902" y="366712"/>
                    <a:pt x="205380" y="370261"/>
                  </a:cubicBezTo>
                  <a:close/>
                  <a:moveTo>
                    <a:pt x="413895" y="351030"/>
                  </a:moveTo>
                  <a:cubicBezTo>
                    <a:pt x="420860" y="352810"/>
                    <a:pt x="427824" y="356370"/>
                    <a:pt x="433048" y="363490"/>
                  </a:cubicBezTo>
                  <a:cubicBezTo>
                    <a:pt x="436530" y="368829"/>
                    <a:pt x="440012" y="375949"/>
                    <a:pt x="438271" y="383069"/>
                  </a:cubicBezTo>
                  <a:cubicBezTo>
                    <a:pt x="438271" y="390189"/>
                    <a:pt x="434789" y="397308"/>
                    <a:pt x="427824" y="402648"/>
                  </a:cubicBezTo>
                  <a:cubicBezTo>
                    <a:pt x="420860" y="406208"/>
                    <a:pt x="413895" y="407988"/>
                    <a:pt x="406931" y="406208"/>
                  </a:cubicBezTo>
                  <a:cubicBezTo>
                    <a:pt x="399966" y="402648"/>
                    <a:pt x="394743" y="397308"/>
                    <a:pt x="391260" y="390189"/>
                  </a:cubicBezTo>
                  <a:cubicBezTo>
                    <a:pt x="387778" y="383069"/>
                    <a:pt x="386037" y="375949"/>
                    <a:pt x="387778" y="368829"/>
                  </a:cubicBezTo>
                  <a:cubicBezTo>
                    <a:pt x="387778" y="361710"/>
                    <a:pt x="391260" y="356370"/>
                    <a:pt x="396484" y="352810"/>
                  </a:cubicBezTo>
                  <a:cubicBezTo>
                    <a:pt x="401707" y="349250"/>
                    <a:pt x="406931" y="349250"/>
                    <a:pt x="413895" y="351030"/>
                  </a:cubicBezTo>
                  <a:close/>
                  <a:moveTo>
                    <a:pt x="126423" y="334389"/>
                  </a:moveTo>
                  <a:cubicBezTo>
                    <a:pt x="132855" y="332846"/>
                    <a:pt x="139508" y="333728"/>
                    <a:pt x="144831" y="337256"/>
                  </a:cubicBezTo>
                  <a:cubicBezTo>
                    <a:pt x="155476" y="344311"/>
                    <a:pt x="159025" y="360186"/>
                    <a:pt x="150154" y="374297"/>
                  </a:cubicBezTo>
                  <a:cubicBezTo>
                    <a:pt x="141282" y="388408"/>
                    <a:pt x="125314" y="393700"/>
                    <a:pt x="112894" y="384881"/>
                  </a:cubicBezTo>
                  <a:cubicBezTo>
                    <a:pt x="100474" y="376061"/>
                    <a:pt x="98700" y="358422"/>
                    <a:pt x="109346" y="346075"/>
                  </a:cubicBezTo>
                  <a:cubicBezTo>
                    <a:pt x="113781" y="339901"/>
                    <a:pt x="119991" y="335933"/>
                    <a:pt x="126423" y="334389"/>
                  </a:cubicBezTo>
                  <a:close/>
                  <a:moveTo>
                    <a:pt x="458004" y="300191"/>
                  </a:moveTo>
                  <a:cubicBezTo>
                    <a:pt x="465124" y="298450"/>
                    <a:pt x="472244" y="300191"/>
                    <a:pt x="479364" y="303674"/>
                  </a:cubicBezTo>
                  <a:cubicBezTo>
                    <a:pt x="486483" y="307156"/>
                    <a:pt x="491823" y="312379"/>
                    <a:pt x="495383" y="319344"/>
                  </a:cubicBezTo>
                  <a:cubicBezTo>
                    <a:pt x="497163" y="326308"/>
                    <a:pt x="495383" y="333273"/>
                    <a:pt x="491823" y="340237"/>
                  </a:cubicBezTo>
                  <a:cubicBezTo>
                    <a:pt x="488263" y="343719"/>
                    <a:pt x="486483" y="347202"/>
                    <a:pt x="482924" y="348943"/>
                  </a:cubicBezTo>
                  <a:cubicBezTo>
                    <a:pt x="479364" y="350684"/>
                    <a:pt x="475804" y="350684"/>
                    <a:pt x="472244" y="352425"/>
                  </a:cubicBezTo>
                  <a:cubicBezTo>
                    <a:pt x="465124" y="352425"/>
                    <a:pt x="456224" y="348943"/>
                    <a:pt x="450885" y="343719"/>
                  </a:cubicBezTo>
                  <a:cubicBezTo>
                    <a:pt x="445545" y="338496"/>
                    <a:pt x="441985" y="331532"/>
                    <a:pt x="440205" y="326308"/>
                  </a:cubicBezTo>
                  <a:cubicBezTo>
                    <a:pt x="438425" y="322826"/>
                    <a:pt x="438425" y="319344"/>
                    <a:pt x="440205" y="315861"/>
                  </a:cubicBezTo>
                  <a:cubicBezTo>
                    <a:pt x="440205" y="314120"/>
                    <a:pt x="440205" y="310638"/>
                    <a:pt x="441985" y="308897"/>
                  </a:cubicBezTo>
                  <a:cubicBezTo>
                    <a:pt x="445545" y="303674"/>
                    <a:pt x="450885" y="300191"/>
                    <a:pt x="458004" y="300191"/>
                  </a:cubicBezTo>
                  <a:close/>
                  <a:moveTo>
                    <a:pt x="77864" y="284162"/>
                  </a:moveTo>
                  <a:cubicBezTo>
                    <a:pt x="84809" y="285954"/>
                    <a:pt x="90018" y="287747"/>
                    <a:pt x="93491" y="293124"/>
                  </a:cubicBezTo>
                  <a:cubicBezTo>
                    <a:pt x="98700" y="296709"/>
                    <a:pt x="98700" y="303878"/>
                    <a:pt x="98700" y="309255"/>
                  </a:cubicBezTo>
                  <a:cubicBezTo>
                    <a:pt x="96964" y="316425"/>
                    <a:pt x="95227" y="323594"/>
                    <a:pt x="88282" y="330763"/>
                  </a:cubicBezTo>
                  <a:cubicBezTo>
                    <a:pt x="83073" y="336140"/>
                    <a:pt x="76127" y="339725"/>
                    <a:pt x="69182" y="339725"/>
                  </a:cubicBezTo>
                  <a:cubicBezTo>
                    <a:pt x="62237" y="339725"/>
                    <a:pt x="55291" y="336140"/>
                    <a:pt x="50082" y="330763"/>
                  </a:cubicBezTo>
                  <a:cubicBezTo>
                    <a:pt x="44873" y="323594"/>
                    <a:pt x="43137" y="316425"/>
                    <a:pt x="44873" y="309255"/>
                  </a:cubicBezTo>
                  <a:cubicBezTo>
                    <a:pt x="46610" y="302086"/>
                    <a:pt x="50082" y="294916"/>
                    <a:pt x="57028" y="291332"/>
                  </a:cubicBezTo>
                  <a:cubicBezTo>
                    <a:pt x="63973" y="285954"/>
                    <a:pt x="70918" y="284162"/>
                    <a:pt x="77864" y="284162"/>
                  </a:cubicBezTo>
                  <a:close/>
                  <a:moveTo>
                    <a:pt x="498937" y="230187"/>
                  </a:moveTo>
                  <a:cubicBezTo>
                    <a:pt x="506034" y="230187"/>
                    <a:pt x="514905" y="233691"/>
                    <a:pt x="518454" y="238946"/>
                  </a:cubicBezTo>
                  <a:cubicBezTo>
                    <a:pt x="523777" y="244201"/>
                    <a:pt x="527325" y="251208"/>
                    <a:pt x="525551" y="259966"/>
                  </a:cubicBezTo>
                  <a:cubicBezTo>
                    <a:pt x="523777" y="263470"/>
                    <a:pt x="522002" y="266973"/>
                    <a:pt x="520228" y="270477"/>
                  </a:cubicBezTo>
                  <a:cubicBezTo>
                    <a:pt x="518454" y="273980"/>
                    <a:pt x="514905" y="275732"/>
                    <a:pt x="511357" y="277484"/>
                  </a:cubicBezTo>
                  <a:cubicBezTo>
                    <a:pt x="506034" y="280987"/>
                    <a:pt x="497163" y="280987"/>
                    <a:pt x="490066" y="279235"/>
                  </a:cubicBezTo>
                  <a:cubicBezTo>
                    <a:pt x="482968" y="277484"/>
                    <a:pt x="475871" y="272229"/>
                    <a:pt x="472323" y="266973"/>
                  </a:cubicBezTo>
                  <a:cubicBezTo>
                    <a:pt x="470549" y="263470"/>
                    <a:pt x="468774" y="261718"/>
                    <a:pt x="467000" y="258215"/>
                  </a:cubicBezTo>
                  <a:cubicBezTo>
                    <a:pt x="467000" y="254711"/>
                    <a:pt x="467000" y="252960"/>
                    <a:pt x="467000" y="249456"/>
                  </a:cubicBezTo>
                  <a:cubicBezTo>
                    <a:pt x="468774" y="244201"/>
                    <a:pt x="472323" y="238946"/>
                    <a:pt x="477646" y="235442"/>
                  </a:cubicBezTo>
                  <a:cubicBezTo>
                    <a:pt x="482968" y="231939"/>
                    <a:pt x="490066" y="230187"/>
                    <a:pt x="498937" y="230187"/>
                  </a:cubicBezTo>
                  <a:close/>
                  <a:moveTo>
                    <a:pt x="30726" y="220821"/>
                  </a:moveTo>
                  <a:cubicBezTo>
                    <a:pt x="39385" y="219075"/>
                    <a:pt x="46312" y="220821"/>
                    <a:pt x="53239" y="224314"/>
                  </a:cubicBezTo>
                  <a:cubicBezTo>
                    <a:pt x="54971" y="226060"/>
                    <a:pt x="58435" y="227806"/>
                    <a:pt x="60167" y="229553"/>
                  </a:cubicBezTo>
                  <a:cubicBezTo>
                    <a:pt x="61898" y="231299"/>
                    <a:pt x="63630" y="234792"/>
                    <a:pt x="63630" y="236538"/>
                  </a:cubicBezTo>
                  <a:cubicBezTo>
                    <a:pt x="65362" y="243523"/>
                    <a:pt x="65362" y="248762"/>
                    <a:pt x="61898" y="254000"/>
                  </a:cubicBezTo>
                  <a:cubicBezTo>
                    <a:pt x="58435" y="260986"/>
                    <a:pt x="53239" y="266224"/>
                    <a:pt x="44580" y="267971"/>
                  </a:cubicBezTo>
                  <a:cubicBezTo>
                    <a:pt x="37653" y="271463"/>
                    <a:pt x="30726" y="271463"/>
                    <a:pt x="23798" y="269717"/>
                  </a:cubicBezTo>
                  <a:cubicBezTo>
                    <a:pt x="16871" y="266224"/>
                    <a:pt x="11676" y="260986"/>
                    <a:pt x="9944" y="254000"/>
                  </a:cubicBezTo>
                  <a:cubicBezTo>
                    <a:pt x="8212" y="248762"/>
                    <a:pt x="8212" y="245269"/>
                    <a:pt x="8212" y="241777"/>
                  </a:cubicBezTo>
                  <a:cubicBezTo>
                    <a:pt x="9944" y="238284"/>
                    <a:pt x="11676" y="234792"/>
                    <a:pt x="13407" y="231299"/>
                  </a:cubicBezTo>
                  <a:cubicBezTo>
                    <a:pt x="16871" y="226060"/>
                    <a:pt x="23798" y="222568"/>
                    <a:pt x="30726" y="220821"/>
                  </a:cubicBezTo>
                  <a:close/>
                  <a:moveTo>
                    <a:pt x="503699" y="154146"/>
                  </a:moveTo>
                  <a:cubicBezTo>
                    <a:pt x="510610" y="157639"/>
                    <a:pt x="515792" y="162878"/>
                    <a:pt x="519247" y="171609"/>
                  </a:cubicBezTo>
                  <a:cubicBezTo>
                    <a:pt x="520975" y="178594"/>
                    <a:pt x="519247" y="187325"/>
                    <a:pt x="515792" y="192564"/>
                  </a:cubicBezTo>
                  <a:cubicBezTo>
                    <a:pt x="512337" y="199549"/>
                    <a:pt x="505427" y="203042"/>
                    <a:pt x="496789" y="204788"/>
                  </a:cubicBezTo>
                  <a:cubicBezTo>
                    <a:pt x="489878" y="204788"/>
                    <a:pt x="482968" y="203042"/>
                    <a:pt x="476058" y="201296"/>
                  </a:cubicBezTo>
                  <a:cubicBezTo>
                    <a:pt x="470875" y="197803"/>
                    <a:pt x="465692" y="194311"/>
                    <a:pt x="463965" y="189072"/>
                  </a:cubicBezTo>
                  <a:cubicBezTo>
                    <a:pt x="462237" y="183833"/>
                    <a:pt x="463965" y="176848"/>
                    <a:pt x="467420" y="171609"/>
                  </a:cubicBezTo>
                  <a:cubicBezTo>
                    <a:pt x="469147" y="166370"/>
                    <a:pt x="474330" y="161131"/>
                    <a:pt x="481241" y="155893"/>
                  </a:cubicBezTo>
                  <a:cubicBezTo>
                    <a:pt x="488151" y="152400"/>
                    <a:pt x="496789" y="152400"/>
                    <a:pt x="503699" y="154146"/>
                  </a:cubicBezTo>
                  <a:close/>
                  <a:moveTo>
                    <a:pt x="22640" y="143028"/>
                  </a:moveTo>
                  <a:cubicBezTo>
                    <a:pt x="26632" y="142593"/>
                    <a:pt x="30624" y="143028"/>
                    <a:pt x="34172" y="144769"/>
                  </a:cubicBezTo>
                  <a:cubicBezTo>
                    <a:pt x="41269" y="146511"/>
                    <a:pt x="48366" y="151734"/>
                    <a:pt x="51915" y="156957"/>
                  </a:cubicBezTo>
                  <a:cubicBezTo>
                    <a:pt x="55463" y="160440"/>
                    <a:pt x="59012" y="167404"/>
                    <a:pt x="57238" y="172627"/>
                  </a:cubicBezTo>
                  <a:cubicBezTo>
                    <a:pt x="57238" y="177851"/>
                    <a:pt x="53689" y="183074"/>
                    <a:pt x="48366" y="186556"/>
                  </a:cubicBezTo>
                  <a:cubicBezTo>
                    <a:pt x="43044" y="190039"/>
                    <a:pt x="35947" y="193521"/>
                    <a:pt x="28849" y="193521"/>
                  </a:cubicBezTo>
                  <a:cubicBezTo>
                    <a:pt x="19978" y="195262"/>
                    <a:pt x="12881" y="191780"/>
                    <a:pt x="7558" y="186556"/>
                  </a:cubicBezTo>
                  <a:cubicBezTo>
                    <a:pt x="2235" y="181333"/>
                    <a:pt x="-1313" y="174369"/>
                    <a:pt x="461" y="165663"/>
                  </a:cubicBezTo>
                  <a:cubicBezTo>
                    <a:pt x="461" y="156957"/>
                    <a:pt x="5784" y="149993"/>
                    <a:pt x="11107" y="146511"/>
                  </a:cubicBezTo>
                  <a:cubicBezTo>
                    <a:pt x="14655" y="144770"/>
                    <a:pt x="18647" y="143464"/>
                    <a:pt x="22640" y="143028"/>
                  </a:cubicBezTo>
                  <a:close/>
                  <a:moveTo>
                    <a:pt x="452712" y="87312"/>
                  </a:moveTo>
                  <a:cubicBezTo>
                    <a:pt x="459856" y="87312"/>
                    <a:pt x="467000" y="89053"/>
                    <a:pt x="472357" y="94277"/>
                  </a:cubicBezTo>
                  <a:cubicBezTo>
                    <a:pt x="477715" y="99500"/>
                    <a:pt x="481287" y="108206"/>
                    <a:pt x="479501" y="115170"/>
                  </a:cubicBezTo>
                  <a:cubicBezTo>
                    <a:pt x="479501" y="122135"/>
                    <a:pt x="474143" y="129099"/>
                    <a:pt x="467000" y="134323"/>
                  </a:cubicBezTo>
                  <a:cubicBezTo>
                    <a:pt x="461642" y="137805"/>
                    <a:pt x="454498" y="139546"/>
                    <a:pt x="447354" y="141287"/>
                  </a:cubicBezTo>
                  <a:cubicBezTo>
                    <a:pt x="440211" y="141287"/>
                    <a:pt x="434853" y="137805"/>
                    <a:pt x="429495" y="134323"/>
                  </a:cubicBezTo>
                  <a:cubicBezTo>
                    <a:pt x="425923" y="130840"/>
                    <a:pt x="424137" y="123876"/>
                    <a:pt x="424137" y="116911"/>
                  </a:cubicBezTo>
                  <a:cubicBezTo>
                    <a:pt x="424137" y="111688"/>
                    <a:pt x="427709" y="102982"/>
                    <a:pt x="433067" y="97759"/>
                  </a:cubicBezTo>
                  <a:cubicBezTo>
                    <a:pt x="438425" y="90794"/>
                    <a:pt x="445568" y="87312"/>
                    <a:pt x="452712" y="87312"/>
                  </a:cubicBezTo>
                  <a:close/>
                  <a:moveTo>
                    <a:pt x="56334" y="72664"/>
                  </a:moveTo>
                  <a:cubicBezTo>
                    <a:pt x="60675" y="71582"/>
                    <a:pt x="65016" y="71582"/>
                    <a:pt x="68488" y="73314"/>
                  </a:cubicBezTo>
                  <a:cubicBezTo>
                    <a:pt x="75434" y="75046"/>
                    <a:pt x="80643" y="80241"/>
                    <a:pt x="84115" y="88900"/>
                  </a:cubicBezTo>
                  <a:cubicBezTo>
                    <a:pt x="87588" y="95827"/>
                    <a:pt x="87588" y="102755"/>
                    <a:pt x="85852" y="109682"/>
                  </a:cubicBezTo>
                  <a:cubicBezTo>
                    <a:pt x="85852" y="114877"/>
                    <a:pt x="84115" y="120073"/>
                    <a:pt x="80643" y="123536"/>
                  </a:cubicBezTo>
                  <a:cubicBezTo>
                    <a:pt x="77170" y="127000"/>
                    <a:pt x="70225" y="127000"/>
                    <a:pt x="65015" y="127000"/>
                  </a:cubicBezTo>
                  <a:cubicBezTo>
                    <a:pt x="58070" y="125268"/>
                    <a:pt x="51125" y="123536"/>
                    <a:pt x="44179" y="120073"/>
                  </a:cubicBezTo>
                  <a:cubicBezTo>
                    <a:pt x="37234" y="114877"/>
                    <a:pt x="33761" y="109682"/>
                    <a:pt x="33761" y="101023"/>
                  </a:cubicBezTo>
                  <a:cubicBezTo>
                    <a:pt x="32025" y="94096"/>
                    <a:pt x="37234" y="85436"/>
                    <a:pt x="44179" y="78509"/>
                  </a:cubicBezTo>
                  <a:cubicBezTo>
                    <a:pt x="47652" y="75912"/>
                    <a:pt x="51993" y="73747"/>
                    <a:pt x="56334" y="72664"/>
                  </a:cubicBezTo>
                  <a:close/>
                  <a:moveTo>
                    <a:pt x="386182" y="41415"/>
                  </a:moveTo>
                  <a:cubicBezTo>
                    <a:pt x="391377" y="39687"/>
                    <a:pt x="400036" y="39687"/>
                    <a:pt x="406964" y="43142"/>
                  </a:cubicBezTo>
                  <a:cubicBezTo>
                    <a:pt x="419086" y="50053"/>
                    <a:pt x="422550" y="67329"/>
                    <a:pt x="412159" y="81149"/>
                  </a:cubicBezTo>
                  <a:cubicBezTo>
                    <a:pt x="403500" y="93242"/>
                    <a:pt x="387914" y="98425"/>
                    <a:pt x="377523" y="93242"/>
                  </a:cubicBezTo>
                  <a:cubicBezTo>
                    <a:pt x="372327" y="89787"/>
                    <a:pt x="368864" y="84604"/>
                    <a:pt x="367132" y="77694"/>
                  </a:cubicBezTo>
                  <a:cubicBezTo>
                    <a:pt x="365400" y="70784"/>
                    <a:pt x="367132" y="63873"/>
                    <a:pt x="370596" y="56963"/>
                  </a:cubicBezTo>
                  <a:cubicBezTo>
                    <a:pt x="374059" y="50053"/>
                    <a:pt x="379255" y="44870"/>
                    <a:pt x="386182" y="41415"/>
                  </a:cubicBezTo>
                  <a:close/>
                  <a:moveTo>
                    <a:pt x="99263" y="36512"/>
                  </a:moveTo>
                  <a:cubicBezTo>
                    <a:pt x="102745" y="36512"/>
                    <a:pt x="107968" y="38244"/>
                    <a:pt x="109710" y="38244"/>
                  </a:cubicBezTo>
                  <a:cubicBezTo>
                    <a:pt x="116674" y="41708"/>
                    <a:pt x="121897" y="46903"/>
                    <a:pt x="125380" y="53830"/>
                  </a:cubicBezTo>
                  <a:cubicBezTo>
                    <a:pt x="128862" y="62489"/>
                    <a:pt x="128862" y="69417"/>
                    <a:pt x="127121" y="76344"/>
                  </a:cubicBezTo>
                  <a:cubicBezTo>
                    <a:pt x="127121" y="79808"/>
                    <a:pt x="125380" y="81539"/>
                    <a:pt x="123639" y="85003"/>
                  </a:cubicBezTo>
                  <a:cubicBezTo>
                    <a:pt x="121897" y="86735"/>
                    <a:pt x="120156" y="88467"/>
                    <a:pt x="118415" y="90198"/>
                  </a:cubicBezTo>
                  <a:cubicBezTo>
                    <a:pt x="111451" y="91930"/>
                    <a:pt x="106227" y="93662"/>
                    <a:pt x="101004" y="91930"/>
                  </a:cubicBezTo>
                  <a:cubicBezTo>
                    <a:pt x="94039" y="88467"/>
                    <a:pt x="87075" y="85003"/>
                    <a:pt x="81851" y="79808"/>
                  </a:cubicBezTo>
                  <a:cubicBezTo>
                    <a:pt x="76628" y="72880"/>
                    <a:pt x="74887" y="65953"/>
                    <a:pt x="76628" y="59026"/>
                  </a:cubicBezTo>
                  <a:cubicBezTo>
                    <a:pt x="76628" y="52098"/>
                    <a:pt x="81851" y="43439"/>
                    <a:pt x="88816" y="39976"/>
                  </a:cubicBezTo>
                  <a:cubicBezTo>
                    <a:pt x="92298" y="38244"/>
                    <a:pt x="95781" y="38244"/>
                    <a:pt x="99263" y="36512"/>
                  </a:cubicBezTo>
                  <a:close/>
                  <a:moveTo>
                    <a:pt x="331864" y="9706"/>
                  </a:moveTo>
                  <a:cubicBezTo>
                    <a:pt x="345755" y="15013"/>
                    <a:pt x="352700" y="30933"/>
                    <a:pt x="345755" y="46854"/>
                  </a:cubicBezTo>
                  <a:cubicBezTo>
                    <a:pt x="340546" y="61005"/>
                    <a:pt x="326655" y="69850"/>
                    <a:pt x="314501" y="66312"/>
                  </a:cubicBezTo>
                  <a:cubicBezTo>
                    <a:pt x="309291" y="64543"/>
                    <a:pt x="304082" y="59236"/>
                    <a:pt x="300610" y="53930"/>
                  </a:cubicBezTo>
                  <a:cubicBezTo>
                    <a:pt x="298873" y="48623"/>
                    <a:pt x="297137" y="39778"/>
                    <a:pt x="298873" y="32702"/>
                  </a:cubicBezTo>
                  <a:cubicBezTo>
                    <a:pt x="300610" y="23858"/>
                    <a:pt x="304082" y="18551"/>
                    <a:pt x="311028" y="13244"/>
                  </a:cubicBezTo>
                  <a:cubicBezTo>
                    <a:pt x="316237" y="9706"/>
                    <a:pt x="323182" y="7937"/>
                    <a:pt x="331864" y="9706"/>
                  </a:cubicBezTo>
                  <a:close/>
                  <a:moveTo>
                    <a:pt x="167309" y="9706"/>
                  </a:moveTo>
                  <a:cubicBezTo>
                    <a:pt x="181200" y="7937"/>
                    <a:pt x="195091" y="18551"/>
                    <a:pt x="198564" y="34471"/>
                  </a:cubicBezTo>
                  <a:cubicBezTo>
                    <a:pt x="200300" y="50392"/>
                    <a:pt x="191618" y="64543"/>
                    <a:pt x="179464" y="68081"/>
                  </a:cubicBezTo>
                  <a:cubicBezTo>
                    <a:pt x="167309" y="69850"/>
                    <a:pt x="155155" y="61005"/>
                    <a:pt x="149946" y="45085"/>
                  </a:cubicBezTo>
                  <a:cubicBezTo>
                    <a:pt x="144737" y="30933"/>
                    <a:pt x="151682" y="13244"/>
                    <a:pt x="167309" y="9706"/>
                  </a:cubicBezTo>
                  <a:close/>
                  <a:moveTo>
                    <a:pt x="248636" y="0"/>
                  </a:moveTo>
                  <a:cubicBezTo>
                    <a:pt x="255643" y="0"/>
                    <a:pt x="262650" y="3455"/>
                    <a:pt x="266153" y="8638"/>
                  </a:cubicBezTo>
                  <a:cubicBezTo>
                    <a:pt x="271409" y="13821"/>
                    <a:pt x="274912" y="22459"/>
                    <a:pt x="273160" y="29369"/>
                  </a:cubicBezTo>
                  <a:cubicBezTo>
                    <a:pt x="273160" y="38007"/>
                    <a:pt x="269657" y="44917"/>
                    <a:pt x="266153" y="50100"/>
                  </a:cubicBezTo>
                  <a:cubicBezTo>
                    <a:pt x="260898" y="55283"/>
                    <a:pt x="255643" y="57011"/>
                    <a:pt x="250388" y="57011"/>
                  </a:cubicBezTo>
                  <a:cubicBezTo>
                    <a:pt x="243381" y="58738"/>
                    <a:pt x="238126" y="55283"/>
                    <a:pt x="232871" y="50100"/>
                  </a:cubicBezTo>
                  <a:cubicBezTo>
                    <a:pt x="227615" y="44917"/>
                    <a:pt x="224112" y="38007"/>
                    <a:pt x="224112" y="31097"/>
                  </a:cubicBezTo>
                  <a:cubicBezTo>
                    <a:pt x="224112" y="22459"/>
                    <a:pt x="225864" y="15548"/>
                    <a:pt x="229367" y="10366"/>
                  </a:cubicBezTo>
                  <a:cubicBezTo>
                    <a:pt x="234622" y="5183"/>
                    <a:pt x="239878" y="1728"/>
                    <a:pt x="248636" y="0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3" name="淘宝网Chenying0907出品 102"/>
            <p:cNvSpPr/>
            <p:nvPr/>
          </p:nvSpPr>
          <p:spPr bwMode="auto">
            <a:xfrm>
              <a:off x="1455738" y="1748627"/>
              <a:ext cx="592137" cy="715451"/>
            </a:xfrm>
            <a:custGeom>
              <a:avLst/>
              <a:gdLst>
                <a:gd name="connsiteX0" fmla="*/ 272162 w 592137"/>
                <a:gd name="connsiteY0" fmla="*/ 607372 h 715451"/>
                <a:gd name="connsiteX1" fmla="*/ 303643 w 592137"/>
                <a:gd name="connsiteY1" fmla="*/ 616054 h 715451"/>
                <a:gd name="connsiteX2" fmla="*/ 328128 w 592137"/>
                <a:gd name="connsiteY2" fmla="*/ 649044 h 715451"/>
                <a:gd name="connsiteX3" fmla="*/ 326379 w 592137"/>
                <a:gd name="connsiteY3" fmla="*/ 690716 h 715451"/>
                <a:gd name="connsiteX4" fmla="*/ 289651 w 592137"/>
                <a:gd name="connsiteY4" fmla="*/ 715025 h 715451"/>
                <a:gd name="connsiteX5" fmla="*/ 245927 w 592137"/>
                <a:gd name="connsiteY5" fmla="*/ 702871 h 715451"/>
                <a:gd name="connsiteX6" fmla="*/ 231936 w 592137"/>
                <a:gd name="connsiteY6" fmla="*/ 662935 h 715451"/>
                <a:gd name="connsiteX7" fmla="*/ 245927 w 592137"/>
                <a:gd name="connsiteY7" fmla="*/ 624736 h 715451"/>
                <a:gd name="connsiteX8" fmla="*/ 272162 w 592137"/>
                <a:gd name="connsiteY8" fmla="*/ 607372 h 715451"/>
                <a:gd name="connsiteX9" fmla="*/ 152122 w 592137"/>
                <a:gd name="connsiteY9" fmla="*/ 582707 h 715451"/>
                <a:gd name="connsiteX10" fmla="*/ 166528 w 592137"/>
                <a:gd name="connsiteY10" fmla="*/ 587123 h 715451"/>
                <a:gd name="connsiteX11" fmla="*/ 182244 w 592137"/>
                <a:gd name="connsiteY11" fmla="*/ 613624 h 715451"/>
                <a:gd name="connsiteX12" fmla="*/ 180498 w 592137"/>
                <a:gd name="connsiteY12" fmla="*/ 654260 h 715451"/>
                <a:gd name="connsiteX13" fmla="*/ 152558 w 592137"/>
                <a:gd name="connsiteY13" fmla="*/ 686061 h 715451"/>
                <a:gd name="connsiteX14" fmla="*/ 105409 w 592137"/>
                <a:gd name="connsiteY14" fmla="*/ 680761 h 715451"/>
                <a:gd name="connsiteX15" fmla="*/ 80962 w 592137"/>
                <a:gd name="connsiteY15" fmla="*/ 640126 h 715451"/>
                <a:gd name="connsiteX16" fmla="*/ 98424 w 592137"/>
                <a:gd name="connsiteY16" fmla="*/ 601257 h 715451"/>
                <a:gd name="connsiteX17" fmla="*/ 135096 w 592137"/>
                <a:gd name="connsiteY17" fmla="*/ 583590 h 715451"/>
                <a:gd name="connsiteX18" fmla="*/ 152122 w 592137"/>
                <a:gd name="connsiteY18" fmla="*/ 582707 h 715451"/>
                <a:gd name="connsiteX19" fmla="*/ 402173 w 592137"/>
                <a:gd name="connsiteY19" fmla="*/ 548089 h 715451"/>
                <a:gd name="connsiteX20" fmla="*/ 442118 w 592137"/>
                <a:gd name="connsiteY20" fmla="*/ 558011 h 715451"/>
                <a:gd name="connsiteX21" fmla="*/ 466566 w 592137"/>
                <a:gd name="connsiteY21" fmla="*/ 591525 h 715451"/>
                <a:gd name="connsiteX22" fmla="*/ 450849 w 592137"/>
                <a:gd name="connsiteY22" fmla="*/ 637386 h 715451"/>
                <a:gd name="connsiteX23" fmla="*/ 443864 w 592137"/>
                <a:gd name="connsiteY23" fmla="*/ 642678 h 715451"/>
                <a:gd name="connsiteX24" fmla="*/ 424656 w 592137"/>
                <a:gd name="connsiteY24" fmla="*/ 651497 h 715451"/>
                <a:gd name="connsiteX25" fmla="*/ 403701 w 592137"/>
                <a:gd name="connsiteY25" fmla="*/ 651497 h 715451"/>
                <a:gd name="connsiteX26" fmla="*/ 374014 w 592137"/>
                <a:gd name="connsiteY26" fmla="*/ 626803 h 715451"/>
                <a:gd name="connsiteX27" fmla="*/ 363537 w 592137"/>
                <a:gd name="connsiteY27" fmla="*/ 589761 h 715451"/>
                <a:gd name="connsiteX28" fmla="*/ 365283 w 592137"/>
                <a:gd name="connsiteY28" fmla="*/ 572122 h 715451"/>
                <a:gd name="connsiteX29" fmla="*/ 372268 w 592137"/>
                <a:gd name="connsiteY29" fmla="*/ 559775 h 715451"/>
                <a:gd name="connsiteX30" fmla="*/ 374014 w 592137"/>
                <a:gd name="connsiteY30" fmla="*/ 558011 h 715451"/>
                <a:gd name="connsiteX31" fmla="*/ 402173 w 592137"/>
                <a:gd name="connsiteY31" fmla="*/ 548089 h 715451"/>
                <a:gd name="connsiteX32" fmla="*/ 51073 w 592137"/>
                <a:gd name="connsiteY32" fmla="*/ 462761 h 715451"/>
                <a:gd name="connsiteX33" fmla="*/ 89818 w 592137"/>
                <a:gd name="connsiteY33" fmla="*/ 473271 h 715451"/>
                <a:gd name="connsiteX34" fmla="*/ 96863 w 592137"/>
                <a:gd name="connsiteY34" fmla="*/ 480278 h 715451"/>
                <a:gd name="connsiteX35" fmla="*/ 103907 w 592137"/>
                <a:gd name="connsiteY35" fmla="*/ 485534 h 715451"/>
                <a:gd name="connsiteX36" fmla="*/ 107430 w 592137"/>
                <a:gd name="connsiteY36" fmla="*/ 492540 h 715451"/>
                <a:gd name="connsiteX37" fmla="*/ 110952 w 592137"/>
                <a:gd name="connsiteY37" fmla="*/ 499547 h 715451"/>
                <a:gd name="connsiteX38" fmla="*/ 102146 w 592137"/>
                <a:gd name="connsiteY38" fmla="*/ 531078 h 715451"/>
                <a:gd name="connsiteX39" fmla="*/ 70446 w 592137"/>
                <a:gd name="connsiteY39" fmla="*/ 557354 h 715451"/>
                <a:gd name="connsiteX40" fmla="*/ 28178 w 592137"/>
                <a:gd name="connsiteY40" fmla="*/ 557354 h 715451"/>
                <a:gd name="connsiteX41" fmla="*/ 1761 w 592137"/>
                <a:gd name="connsiteY41" fmla="*/ 522320 h 715451"/>
                <a:gd name="connsiteX42" fmla="*/ 0 w 592137"/>
                <a:gd name="connsiteY42" fmla="*/ 510058 h 715451"/>
                <a:gd name="connsiteX43" fmla="*/ 1761 w 592137"/>
                <a:gd name="connsiteY43" fmla="*/ 497796 h 715451"/>
                <a:gd name="connsiteX44" fmla="*/ 5283 w 592137"/>
                <a:gd name="connsiteY44" fmla="*/ 487285 h 715451"/>
                <a:gd name="connsiteX45" fmla="*/ 12328 w 592137"/>
                <a:gd name="connsiteY45" fmla="*/ 478527 h 715451"/>
                <a:gd name="connsiteX46" fmla="*/ 51073 w 592137"/>
                <a:gd name="connsiteY46" fmla="*/ 462761 h 715451"/>
                <a:gd name="connsiteX47" fmla="*/ 500513 w 592137"/>
                <a:gd name="connsiteY47" fmla="*/ 425454 h 715451"/>
                <a:gd name="connsiteX48" fmla="*/ 535580 w 592137"/>
                <a:gd name="connsiteY48" fmla="*/ 490066 h 715451"/>
                <a:gd name="connsiteX49" fmla="*/ 507526 w 592137"/>
                <a:gd name="connsiteY49" fmla="*/ 518006 h 715451"/>
                <a:gd name="connsiteX50" fmla="*/ 465446 w 592137"/>
                <a:gd name="connsiteY50" fmla="*/ 514513 h 715451"/>
                <a:gd name="connsiteX51" fmla="*/ 435638 w 592137"/>
                <a:gd name="connsiteY51" fmla="*/ 486573 h 715451"/>
                <a:gd name="connsiteX52" fmla="*/ 433885 w 592137"/>
                <a:gd name="connsiteY52" fmla="*/ 449902 h 715451"/>
                <a:gd name="connsiteX53" fmla="*/ 500513 w 592137"/>
                <a:gd name="connsiteY53" fmla="*/ 425454 h 715451"/>
                <a:gd name="connsiteX54" fmla="*/ 60096 w 592137"/>
                <a:gd name="connsiteY54" fmla="*/ 316656 h 715451"/>
                <a:gd name="connsiteX55" fmla="*/ 80714 w 592137"/>
                <a:gd name="connsiteY55" fmla="*/ 322130 h 715451"/>
                <a:gd name="connsiteX56" fmla="*/ 111968 w 592137"/>
                <a:gd name="connsiteY56" fmla="*/ 348406 h 715451"/>
                <a:gd name="connsiteX57" fmla="*/ 117177 w 592137"/>
                <a:gd name="connsiteY57" fmla="*/ 381689 h 715451"/>
                <a:gd name="connsiteX58" fmla="*/ 110232 w 592137"/>
                <a:gd name="connsiteY58" fmla="*/ 397454 h 715451"/>
                <a:gd name="connsiteX59" fmla="*/ 94605 w 592137"/>
                <a:gd name="connsiteY59" fmla="*/ 407965 h 715451"/>
                <a:gd name="connsiteX60" fmla="*/ 54669 w 592137"/>
                <a:gd name="connsiteY60" fmla="*/ 413220 h 715451"/>
                <a:gd name="connsiteX61" fmla="*/ 18207 w 592137"/>
                <a:gd name="connsiteY61" fmla="*/ 392199 h 715451"/>
                <a:gd name="connsiteX62" fmla="*/ 11261 w 592137"/>
                <a:gd name="connsiteY62" fmla="*/ 372930 h 715451"/>
                <a:gd name="connsiteX63" fmla="*/ 12998 w 592137"/>
                <a:gd name="connsiteY63" fmla="*/ 350158 h 715451"/>
                <a:gd name="connsiteX64" fmla="*/ 40779 w 592137"/>
                <a:gd name="connsiteY64" fmla="*/ 320378 h 715451"/>
                <a:gd name="connsiteX65" fmla="*/ 60096 w 592137"/>
                <a:gd name="connsiteY65" fmla="*/ 316656 h 715451"/>
                <a:gd name="connsiteX66" fmla="*/ 533518 w 592137"/>
                <a:gd name="connsiteY66" fmla="*/ 285122 h 715451"/>
                <a:gd name="connsiteX67" fmla="*/ 570339 w 592137"/>
                <a:gd name="connsiteY67" fmla="*/ 306109 h 715451"/>
                <a:gd name="connsiteX68" fmla="*/ 579105 w 592137"/>
                <a:gd name="connsiteY68" fmla="*/ 342837 h 715451"/>
                <a:gd name="connsiteX69" fmla="*/ 514231 w 592137"/>
                <a:gd name="connsiteY69" fmla="*/ 379565 h 715451"/>
                <a:gd name="connsiteX70" fmla="*/ 470397 w 592137"/>
                <a:gd name="connsiteY70" fmla="*/ 321850 h 715451"/>
                <a:gd name="connsiteX71" fmla="*/ 493191 w 592137"/>
                <a:gd name="connsiteY71" fmla="*/ 293867 h 715451"/>
                <a:gd name="connsiteX72" fmla="*/ 533518 w 592137"/>
                <a:gd name="connsiteY72" fmla="*/ 285122 h 715451"/>
                <a:gd name="connsiteX73" fmla="*/ 117267 w 592137"/>
                <a:gd name="connsiteY73" fmla="*/ 185110 h 715451"/>
                <a:gd name="connsiteX74" fmla="*/ 157969 w 592137"/>
                <a:gd name="connsiteY74" fmla="*/ 197353 h 715451"/>
                <a:gd name="connsiteX75" fmla="*/ 179205 w 592137"/>
                <a:gd name="connsiteY75" fmla="*/ 232332 h 715451"/>
                <a:gd name="connsiteX76" fmla="*/ 180975 w 592137"/>
                <a:gd name="connsiteY76" fmla="*/ 251570 h 715451"/>
                <a:gd name="connsiteX77" fmla="*/ 173896 w 592137"/>
                <a:gd name="connsiteY77" fmla="*/ 267310 h 715451"/>
                <a:gd name="connsiteX78" fmla="*/ 143812 w 592137"/>
                <a:gd name="connsiteY78" fmla="*/ 284800 h 715451"/>
                <a:gd name="connsiteX79" fmla="*/ 103109 w 592137"/>
                <a:gd name="connsiteY79" fmla="*/ 276055 h 715451"/>
                <a:gd name="connsiteX80" fmla="*/ 76564 w 592137"/>
                <a:gd name="connsiteY80" fmla="*/ 244574 h 715451"/>
                <a:gd name="connsiteX81" fmla="*/ 81873 w 592137"/>
                <a:gd name="connsiteY81" fmla="*/ 204348 h 715451"/>
                <a:gd name="connsiteX82" fmla="*/ 97800 w 592137"/>
                <a:gd name="connsiteY82" fmla="*/ 190357 h 715451"/>
                <a:gd name="connsiteX83" fmla="*/ 117267 w 592137"/>
                <a:gd name="connsiteY83" fmla="*/ 185110 h 715451"/>
                <a:gd name="connsiteX84" fmla="*/ 551767 w 592137"/>
                <a:gd name="connsiteY84" fmla="*/ 139020 h 715451"/>
                <a:gd name="connsiteX85" fmla="*/ 571301 w 592137"/>
                <a:gd name="connsiteY85" fmla="*/ 147998 h 715451"/>
                <a:gd name="connsiteX86" fmla="*/ 592137 w 592137"/>
                <a:gd name="connsiteY86" fmla="*/ 184784 h 715451"/>
                <a:gd name="connsiteX87" fmla="*/ 576510 w 592137"/>
                <a:gd name="connsiteY87" fmla="*/ 223322 h 715451"/>
                <a:gd name="connsiteX88" fmla="*/ 536575 w 592137"/>
                <a:gd name="connsiteY88" fmla="*/ 235584 h 715451"/>
                <a:gd name="connsiteX89" fmla="*/ 498375 w 592137"/>
                <a:gd name="connsiteY89" fmla="*/ 221570 h 715451"/>
                <a:gd name="connsiteX90" fmla="*/ 482748 w 592137"/>
                <a:gd name="connsiteY90" fmla="*/ 191791 h 715451"/>
                <a:gd name="connsiteX91" fmla="*/ 494903 w 592137"/>
                <a:gd name="connsiteY91" fmla="*/ 160260 h 715451"/>
                <a:gd name="connsiteX92" fmla="*/ 529629 w 592137"/>
                <a:gd name="connsiteY92" fmla="*/ 139239 h 715451"/>
                <a:gd name="connsiteX93" fmla="*/ 551767 w 592137"/>
                <a:gd name="connsiteY93" fmla="*/ 139020 h 715451"/>
                <a:gd name="connsiteX94" fmla="*/ 208071 w 592137"/>
                <a:gd name="connsiteY94" fmla="*/ 75593 h 715451"/>
                <a:gd name="connsiteX95" fmla="*/ 229092 w 592137"/>
                <a:gd name="connsiteY95" fmla="*/ 75593 h 715451"/>
                <a:gd name="connsiteX96" fmla="*/ 264127 w 592137"/>
                <a:gd name="connsiteY96" fmla="*/ 98598 h 715451"/>
                <a:gd name="connsiteX97" fmla="*/ 274637 w 592137"/>
                <a:gd name="connsiteY97" fmla="*/ 139301 h 715451"/>
                <a:gd name="connsiteX98" fmla="*/ 271133 w 592137"/>
                <a:gd name="connsiteY98" fmla="*/ 156998 h 715451"/>
                <a:gd name="connsiteX99" fmla="*/ 260623 w 592137"/>
                <a:gd name="connsiteY99" fmla="*/ 171155 h 715451"/>
                <a:gd name="connsiteX100" fmla="*/ 227340 w 592137"/>
                <a:gd name="connsiteY100" fmla="*/ 180003 h 715451"/>
                <a:gd name="connsiteX101" fmla="*/ 190554 w 592137"/>
                <a:gd name="connsiteY101" fmla="*/ 160537 h 715451"/>
                <a:gd name="connsiteX102" fmla="*/ 173037 w 592137"/>
                <a:gd name="connsiteY102" fmla="*/ 123374 h 715451"/>
                <a:gd name="connsiteX103" fmla="*/ 188802 w 592137"/>
                <a:gd name="connsiteY103" fmla="*/ 86211 h 715451"/>
                <a:gd name="connsiteX104" fmla="*/ 208071 w 592137"/>
                <a:gd name="connsiteY104" fmla="*/ 75593 h 715451"/>
                <a:gd name="connsiteX105" fmla="*/ 356165 w 592137"/>
                <a:gd name="connsiteY105" fmla="*/ 972 h 715451"/>
                <a:gd name="connsiteX106" fmla="*/ 377153 w 592137"/>
                <a:gd name="connsiteY106" fmla="*/ 8017 h 715451"/>
                <a:gd name="connsiteX107" fmla="*/ 398140 w 592137"/>
                <a:gd name="connsiteY107" fmla="*/ 45001 h 715451"/>
                <a:gd name="connsiteX108" fmla="*/ 392893 w 592137"/>
                <a:gd name="connsiteY108" fmla="*/ 85507 h 715451"/>
                <a:gd name="connsiteX109" fmla="*/ 382399 w 592137"/>
                <a:gd name="connsiteY109" fmla="*/ 99596 h 715451"/>
                <a:gd name="connsiteX110" fmla="*/ 368408 w 592137"/>
                <a:gd name="connsiteY110" fmla="*/ 108402 h 715451"/>
                <a:gd name="connsiteX111" fmla="*/ 352667 w 592137"/>
                <a:gd name="connsiteY111" fmla="*/ 110163 h 715451"/>
                <a:gd name="connsiteX112" fmla="*/ 336927 w 592137"/>
                <a:gd name="connsiteY112" fmla="*/ 104879 h 715451"/>
                <a:gd name="connsiteX113" fmla="*/ 307195 w 592137"/>
                <a:gd name="connsiteY113" fmla="*/ 74940 h 715451"/>
                <a:gd name="connsiteX114" fmla="*/ 303697 w 592137"/>
                <a:gd name="connsiteY114" fmla="*/ 32673 h 715451"/>
                <a:gd name="connsiteX115" fmla="*/ 314190 w 592137"/>
                <a:gd name="connsiteY115" fmla="*/ 15061 h 715451"/>
                <a:gd name="connsiteX116" fmla="*/ 333429 w 592137"/>
                <a:gd name="connsiteY116" fmla="*/ 2733 h 715451"/>
                <a:gd name="connsiteX117" fmla="*/ 356165 w 592137"/>
                <a:gd name="connsiteY117" fmla="*/ 972 h 715451"/>
                <a:gd name="connsiteX118" fmla="*/ 475529 w 592137"/>
                <a:gd name="connsiteY118" fmla="*/ 14 h 715451"/>
                <a:gd name="connsiteX119" fmla="*/ 503450 w 592137"/>
                <a:gd name="connsiteY119" fmla="*/ 8055 h 715451"/>
                <a:gd name="connsiteX120" fmla="*/ 531813 w 592137"/>
                <a:gd name="connsiteY120" fmla="*/ 53261 h 715451"/>
                <a:gd name="connsiteX121" fmla="*/ 512313 w 592137"/>
                <a:gd name="connsiteY121" fmla="*/ 91513 h 715451"/>
                <a:gd name="connsiteX122" fmla="*/ 473313 w 592137"/>
                <a:gd name="connsiteY122" fmla="*/ 105422 h 715451"/>
                <a:gd name="connsiteX123" fmla="*/ 444950 w 592137"/>
                <a:gd name="connsiteY123" fmla="*/ 103684 h 715451"/>
                <a:gd name="connsiteX124" fmla="*/ 430768 w 592137"/>
                <a:gd name="connsiteY124" fmla="*/ 81080 h 715451"/>
                <a:gd name="connsiteX125" fmla="*/ 427223 w 592137"/>
                <a:gd name="connsiteY125" fmla="*/ 63693 h 715451"/>
                <a:gd name="connsiteX126" fmla="*/ 425450 w 592137"/>
                <a:gd name="connsiteY126" fmla="*/ 41090 h 715451"/>
                <a:gd name="connsiteX127" fmla="*/ 434314 w 592137"/>
                <a:gd name="connsiteY127" fmla="*/ 20226 h 715451"/>
                <a:gd name="connsiteX128" fmla="*/ 450268 w 592137"/>
                <a:gd name="connsiteY128" fmla="*/ 6316 h 715451"/>
                <a:gd name="connsiteX129" fmla="*/ 475529 w 592137"/>
                <a:gd name="connsiteY129" fmla="*/ 14 h 71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592137" h="715451">
                  <a:moveTo>
                    <a:pt x="272162" y="607372"/>
                  </a:moveTo>
                  <a:cubicBezTo>
                    <a:pt x="282655" y="605636"/>
                    <a:pt x="293149" y="609109"/>
                    <a:pt x="303643" y="616054"/>
                  </a:cubicBezTo>
                  <a:cubicBezTo>
                    <a:pt x="312388" y="622999"/>
                    <a:pt x="322881" y="633417"/>
                    <a:pt x="328128" y="649044"/>
                  </a:cubicBezTo>
                  <a:cubicBezTo>
                    <a:pt x="333375" y="662935"/>
                    <a:pt x="333375" y="678562"/>
                    <a:pt x="326379" y="690716"/>
                  </a:cubicBezTo>
                  <a:cubicBezTo>
                    <a:pt x="319383" y="702871"/>
                    <a:pt x="305392" y="711552"/>
                    <a:pt x="289651" y="715025"/>
                  </a:cubicBezTo>
                  <a:cubicBezTo>
                    <a:pt x="272162" y="716761"/>
                    <a:pt x="256421" y="713288"/>
                    <a:pt x="245927" y="702871"/>
                  </a:cubicBezTo>
                  <a:cubicBezTo>
                    <a:pt x="235434" y="692453"/>
                    <a:pt x="230187" y="678562"/>
                    <a:pt x="231936" y="662935"/>
                  </a:cubicBezTo>
                  <a:cubicBezTo>
                    <a:pt x="231936" y="649044"/>
                    <a:pt x="238932" y="635154"/>
                    <a:pt x="245927" y="624736"/>
                  </a:cubicBezTo>
                  <a:cubicBezTo>
                    <a:pt x="252923" y="614318"/>
                    <a:pt x="261668" y="607372"/>
                    <a:pt x="272162" y="607372"/>
                  </a:cubicBezTo>
                  <a:close/>
                  <a:moveTo>
                    <a:pt x="152122" y="582707"/>
                  </a:moveTo>
                  <a:cubicBezTo>
                    <a:pt x="157360" y="583148"/>
                    <a:pt x="162163" y="584473"/>
                    <a:pt x="166528" y="587123"/>
                  </a:cubicBezTo>
                  <a:cubicBezTo>
                    <a:pt x="173513" y="590657"/>
                    <a:pt x="178752" y="601257"/>
                    <a:pt x="182244" y="613624"/>
                  </a:cubicBezTo>
                  <a:cubicBezTo>
                    <a:pt x="183991" y="625992"/>
                    <a:pt x="185737" y="640126"/>
                    <a:pt x="180498" y="654260"/>
                  </a:cubicBezTo>
                  <a:cubicBezTo>
                    <a:pt x="177006" y="668393"/>
                    <a:pt x="166528" y="680761"/>
                    <a:pt x="152558" y="686061"/>
                  </a:cubicBezTo>
                  <a:cubicBezTo>
                    <a:pt x="138588" y="691361"/>
                    <a:pt x="121126" y="689594"/>
                    <a:pt x="105409" y="680761"/>
                  </a:cubicBezTo>
                  <a:cubicBezTo>
                    <a:pt x="91439" y="670160"/>
                    <a:pt x="82708" y="654260"/>
                    <a:pt x="80962" y="640126"/>
                  </a:cubicBezTo>
                  <a:cubicBezTo>
                    <a:pt x="80962" y="624225"/>
                    <a:pt x="87947" y="610091"/>
                    <a:pt x="98424" y="601257"/>
                  </a:cubicBezTo>
                  <a:cubicBezTo>
                    <a:pt x="110648" y="590657"/>
                    <a:pt x="124618" y="585357"/>
                    <a:pt x="135096" y="583590"/>
                  </a:cubicBezTo>
                  <a:cubicBezTo>
                    <a:pt x="141208" y="582706"/>
                    <a:pt x="146883" y="582265"/>
                    <a:pt x="152122" y="582707"/>
                  </a:cubicBezTo>
                  <a:close/>
                  <a:moveTo>
                    <a:pt x="402173" y="548089"/>
                  </a:moveTo>
                  <a:cubicBezTo>
                    <a:pt x="414615" y="547428"/>
                    <a:pt x="429021" y="550074"/>
                    <a:pt x="442118" y="558011"/>
                  </a:cubicBezTo>
                  <a:cubicBezTo>
                    <a:pt x="454342" y="565067"/>
                    <a:pt x="464819" y="577414"/>
                    <a:pt x="466566" y="591525"/>
                  </a:cubicBezTo>
                  <a:cubicBezTo>
                    <a:pt x="468312" y="605636"/>
                    <a:pt x="466566" y="621511"/>
                    <a:pt x="450849" y="637386"/>
                  </a:cubicBezTo>
                  <a:cubicBezTo>
                    <a:pt x="449103" y="639150"/>
                    <a:pt x="445611" y="640914"/>
                    <a:pt x="443864" y="642678"/>
                  </a:cubicBezTo>
                  <a:cubicBezTo>
                    <a:pt x="436879" y="647969"/>
                    <a:pt x="431641" y="649733"/>
                    <a:pt x="424656" y="651497"/>
                  </a:cubicBezTo>
                  <a:cubicBezTo>
                    <a:pt x="417671" y="653261"/>
                    <a:pt x="410686" y="651497"/>
                    <a:pt x="403701" y="651497"/>
                  </a:cubicBezTo>
                  <a:cubicBezTo>
                    <a:pt x="391477" y="647969"/>
                    <a:pt x="380999" y="639150"/>
                    <a:pt x="374014" y="626803"/>
                  </a:cubicBezTo>
                  <a:cubicBezTo>
                    <a:pt x="365283" y="614456"/>
                    <a:pt x="363537" y="602108"/>
                    <a:pt x="363537" y="589761"/>
                  </a:cubicBezTo>
                  <a:cubicBezTo>
                    <a:pt x="363537" y="584469"/>
                    <a:pt x="363537" y="577414"/>
                    <a:pt x="365283" y="572122"/>
                  </a:cubicBezTo>
                  <a:cubicBezTo>
                    <a:pt x="367029" y="568594"/>
                    <a:pt x="368776" y="563303"/>
                    <a:pt x="372268" y="559775"/>
                  </a:cubicBezTo>
                  <a:cubicBezTo>
                    <a:pt x="372268" y="558011"/>
                    <a:pt x="372268" y="558011"/>
                    <a:pt x="374014" y="558011"/>
                  </a:cubicBezTo>
                  <a:cubicBezTo>
                    <a:pt x="379253" y="552720"/>
                    <a:pt x="389731" y="548751"/>
                    <a:pt x="402173" y="548089"/>
                  </a:cubicBezTo>
                  <a:close/>
                  <a:moveTo>
                    <a:pt x="51073" y="462761"/>
                  </a:moveTo>
                  <a:cubicBezTo>
                    <a:pt x="65162" y="462761"/>
                    <a:pt x="79251" y="468016"/>
                    <a:pt x="89818" y="473271"/>
                  </a:cubicBezTo>
                  <a:cubicBezTo>
                    <a:pt x="93340" y="475023"/>
                    <a:pt x="95102" y="476775"/>
                    <a:pt x="96863" y="480278"/>
                  </a:cubicBezTo>
                  <a:cubicBezTo>
                    <a:pt x="100385" y="482030"/>
                    <a:pt x="102146" y="483782"/>
                    <a:pt x="103907" y="485534"/>
                  </a:cubicBezTo>
                  <a:cubicBezTo>
                    <a:pt x="105668" y="487285"/>
                    <a:pt x="107430" y="489037"/>
                    <a:pt x="107430" y="492540"/>
                  </a:cubicBezTo>
                  <a:cubicBezTo>
                    <a:pt x="109191" y="494292"/>
                    <a:pt x="109191" y="497796"/>
                    <a:pt x="110952" y="499547"/>
                  </a:cubicBezTo>
                  <a:cubicBezTo>
                    <a:pt x="112713" y="510058"/>
                    <a:pt x="109191" y="520568"/>
                    <a:pt x="102146" y="531078"/>
                  </a:cubicBezTo>
                  <a:cubicBezTo>
                    <a:pt x="95102" y="539837"/>
                    <a:pt x="84535" y="550347"/>
                    <a:pt x="70446" y="557354"/>
                  </a:cubicBezTo>
                  <a:cubicBezTo>
                    <a:pt x="58118" y="564361"/>
                    <a:pt x="42267" y="564361"/>
                    <a:pt x="28178" y="557354"/>
                  </a:cubicBezTo>
                  <a:cubicBezTo>
                    <a:pt x="15850" y="552099"/>
                    <a:pt x="5283" y="538085"/>
                    <a:pt x="1761" y="522320"/>
                  </a:cubicBezTo>
                  <a:cubicBezTo>
                    <a:pt x="0" y="517065"/>
                    <a:pt x="0" y="513561"/>
                    <a:pt x="0" y="510058"/>
                  </a:cubicBezTo>
                  <a:cubicBezTo>
                    <a:pt x="0" y="506554"/>
                    <a:pt x="1761" y="501299"/>
                    <a:pt x="1761" y="497796"/>
                  </a:cubicBezTo>
                  <a:cubicBezTo>
                    <a:pt x="3522" y="494292"/>
                    <a:pt x="3522" y="490789"/>
                    <a:pt x="5283" y="487285"/>
                  </a:cubicBezTo>
                  <a:cubicBezTo>
                    <a:pt x="7044" y="485534"/>
                    <a:pt x="10567" y="482030"/>
                    <a:pt x="12328" y="478527"/>
                  </a:cubicBezTo>
                  <a:cubicBezTo>
                    <a:pt x="21134" y="468016"/>
                    <a:pt x="35223" y="462761"/>
                    <a:pt x="51073" y="462761"/>
                  </a:cubicBezTo>
                  <a:close/>
                  <a:moveTo>
                    <a:pt x="500513" y="425454"/>
                  </a:moveTo>
                  <a:cubicBezTo>
                    <a:pt x="530320" y="434186"/>
                    <a:pt x="546100" y="463872"/>
                    <a:pt x="535580" y="490066"/>
                  </a:cubicBezTo>
                  <a:cubicBezTo>
                    <a:pt x="532073" y="504036"/>
                    <a:pt x="519800" y="512767"/>
                    <a:pt x="507526" y="518006"/>
                  </a:cubicBezTo>
                  <a:cubicBezTo>
                    <a:pt x="495253" y="521498"/>
                    <a:pt x="479472" y="521498"/>
                    <a:pt x="465446" y="514513"/>
                  </a:cubicBezTo>
                  <a:cubicBezTo>
                    <a:pt x="451419" y="507528"/>
                    <a:pt x="442652" y="497051"/>
                    <a:pt x="435638" y="486573"/>
                  </a:cubicBezTo>
                  <a:cubicBezTo>
                    <a:pt x="430378" y="474349"/>
                    <a:pt x="428625" y="462126"/>
                    <a:pt x="433885" y="449902"/>
                  </a:cubicBezTo>
                  <a:cubicBezTo>
                    <a:pt x="442652" y="428947"/>
                    <a:pt x="470706" y="416723"/>
                    <a:pt x="500513" y="425454"/>
                  </a:cubicBezTo>
                  <a:close/>
                  <a:moveTo>
                    <a:pt x="60096" y="316656"/>
                  </a:moveTo>
                  <a:cubicBezTo>
                    <a:pt x="66824" y="316875"/>
                    <a:pt x="73769" y="318627"/>
                    <a:pt x="80714" y="322130"/>
                  </a:cubicBezTo>
                  <a:cubicBezTo>
                    <a:pt x="94605" y="327385"/>
                    <a:pt x="106759" y="337895"/>
                    <a:pt x="111968" y="348406"/>
                  </a:cubicBezTo>
                  <a:cubicBezTo>
                    <a:pt x="118914" y="358916"/>
                    <a:pt x="120650" y="371178"/>
                    <a:pt x="117177" y="381689"/>
                  </a:cubicBezTo>
                  <a:cubicBezTo>
                    <a:pt x="115441" y="388696"/>
                    <a:pt x="113705" y="392199"/>
                    <a:pt x="110232" y="397454"/>
                  </a:cubicBezTo>
                  <a:cubicBezTo>
                    <a:pt x="105023" y="400958"/>
                    <a:pt x="99814" y="404461"/>
                    <a:pt x="94605" y="407965"/>
                  </a:cubicBezTo>
                  <a:cubicBezTo>
                    <a:pt x="84187" y="413220"/>
                    <a:pt x="68560" y="416723"/>
                    <a:pt x="54669" y="413220"/>
                  </a:cubicBezTo>
                  <a:cubicBezTo>
                    <a:pt x="39043" y="411468"/>
                    <a:pt x="26888" y="404461"/>
                    <a:pt x="18207" y="392199"/>
                  </a:cubicBezTo>
                  <a:cubicBezTo>
                    <a:pt x="14734" y="386944"/>
                    <a:pt x="12998" y="379937"/>
                    <a:pt x="11261" y="372930"/>
                  </a:cubicBezTo>
                  <a:cubicBezTo>
                    <a:pt x="9525" y="365923"/>
                    <a:pt x="9525" y="357165"/>
                    <a:pt x="12998" y="350158"/>
                  </a:cubicBezTo>
                  <a:cubicBezTo>
                    <a:pt x="16470" y="336144"/>
                    <a:pt x="26888" y="325633"/>
                    <a:pt x="40779" y="320378"/>
                  </a:cubicBezTo>
                  <a:cubicBezTo>
                    <a:pt x="46856" y="317751"/>
                    <a:pt x="53367" y="316437"/>
                    <a:pt x="60096" y="316656"/>
                  </a:cubicBezTo>
                  <a:close/>
                  <a:moveTo>
                    <a:pt x="533518" y="285122"/>
                  </a:moveTo>
                  <a:cubicBezTo>
                    <a:pt x="547545" y="286871"/>
                    <a:pt x="561572" y="295616"/>
                    <a:pt x="570339" y="306109"/>
                  </a:cubicBezTo>
                  <a:cubicBezTo>
                    <a:pt x="577352" y="316603"/>
                    <a:pt x="582612" y="328846"/>
                    <a:pt x="579105" y="342837"/>
                  </a:cubicBezTo>
                  <a:cubicBezTo>
                    <a:pt x="573845" y="370821"/>
                    <a:pt x="544038" y="386561"/>
                    <a:pt x="514231" y="379565"/>
                  </a:cubicBezTo>
                  <a:cubicBezTo>
                    <a:pt x="484424" y="370821"/>
                    <a:pt x="465137" y="344586"/>
                    <a:pt x="470397" y="321850"/>
                  </a:cubicBezTo>
                  <a:cubicBezTo>
                    <a:pt x="473904" y="309607"/>
                    <a:pt x="480917" y="299114"/>
                    <a:pt x="493191" y="293867"/>
                  </a:cubicBezTo>
                  <a:cubicBezTo>
                    <a:pt x="503711" y="286871"/>
                    <a:pt x="517738" y="283373"/>
                    <a:pt x="533518" y="285122"/>
                  </a:cubicBezTo>
                  <a:close/>
                  <a:moveTo>
                    <a:pt x="117267" y="185110"/>
                  </a:moveTo>
                  <a:cubicBezTo>
                    <a:pt x="131424" y="183361"/>
                    <a:pt x="145581" y="188608"/>
                    <a:pt x="157969" y="197353"/>
                  </a:cubicBezTo>
                  <a:cubicBezTo>
                    <a:pt x="168587" y="207846"/>
                    <a:pt x="177436" y="220089"/>
                    <a:pt x="179205" y="232332"/>
                  </a:cubicBezTo>
                  <a:cubicBezTo>
                    <a:pt x="180975" y="239327"/>
                    <a:pt x="180975" y="244574"/>
                    <a:pt x="180975" y="251570"/>
                  </a:cubicBezTo>
                  <a:cubicBezTo>
                    <a:pt x="179205" y="256817"/>
                    <a:pt x="177436" y="262064"/>
                    <a:pt x="173896" y="267310"/>
                  </a:cubicBezTo>
                  <a:cubicBezTo>
                    <a:pt x="166818" y="276055"/>
                    <a:pt x="156200" y="283051"/>
                    <a:pt x="143812" y="284800"/>
                  </a:cubicBezTo>
                  <a:cubicBezTo>
                    <a:pt x="131424" y="286549"/>
                    <a:pt x="115497" y="284800"/>
                    <a:pt x="103109" y="276055"/>
                  </a:cubicBezTo>
                  <a:cubicBezTo>
                    <a:pt x="88952" y="269059"/>
                    <a:pt x="80104" y="258566"/>
                    <a:pt x="76564" y="244574"/>
                  </a:cubicBezTo>
                  <a:cubicBezTo>
                    <a:pt x="73025" y="232332"/>
                    <a:pt x="73025" y="216591"/>
                    <a:pt x="81873" y="204348"/>
                  </a:cubicBezTo>
                  <a:cubicBezTo>
                    <a:pt x="87182" y="199101"/>
                    <a:pt x="92491" y="193855"/>
                    <a:pt x="97800" y="190357"/>
                  </a:cubicBezTo>
                  <a:cubicBezTo>
                    <a:pt x="103109" y="186859"/>
                    <a:pt x="110188" y="185110"/>
                    <a:pt x="117267" y="185110"/>
                  </a:cubicBezTo>
                  <a:close/>
                  <a:moveTo>
                    <a:pt x="551767" y="139020"/>
                  </a:moveTo>
                  <a:cubicBezTo>
                    <a:pt x="558713" y="140553"/>
                    <a:pt x="565224" y="143619"/>
                    <a:pt x="571301" y="147998"/>
                  </a:cubicBezTo>
                  <a:cubicBezTo>
                    <a:pt x="583455" y="155005"/>
                    <a:pt x="590401" y="169019"/>
                    <a:pt x="592137" y="184784"/>
                  </a:cubicBezTo>
                  <a:cubicBezTo>
                    <a:pt x="592137" y="200550"/>
                    <a:pt x="586928" y="214564"/>
                    <a:pt x="576510" y="223322"/>
                  </a:cubicBezTo>
                  <a:cubicBezTo>
                    <a:pt x="566092" y="232081"/>
                    <a:pt x="552202" y="237336"/>
                    <a:pt x="536575" y="235584"/>
                  </a:cubicBezTo>
                  <a:cubicBezTo>
                    <a:pt x="522684" y="235584"/>
                    <a:pt x="508793" y="228577"/>
                    <a:pt x="498375" y="221570"/>
                  </a:cubicBezTo>
                  <a:cubicBezTo>
                    <a:pt x="489694" y="212812"/>
                    <a:pt x="482748" y="202301"/>
                    <a:pt x="482748" y="191791"/>
                  </a:cubicBezTo>
                  <a:cubicBezTo>
                    <a:pt x="481012" y="179529"/>
                    <a:pt x="486221" y="170770"/>
                    <a:pt x="494903" y="160260"/>
                  </a:cubicBezTo>
                  <a:cubicBezTo>
                    <a:pt x="503584" y="151501"/>
                    <a:pt x="515739" y="142743"/>
                    <a:pt x="529629" y="139239"/>
                  </a:cubicBezTo>
                  <a:cubicBezTo>
                    <a:pt x="537443" y="137488"/>
                    <a:pt x="544822" y="137488"/>
                    <a:pt x="551767" y="139020"/>
                  </a:cubicBezTo>
                  <a:close/>
                  <a:moveTo>
                    <a:pt x="208071" y="75593"/>
                  </a:moveTo>
                  <a:cubicBezTo>
                    <a:pt x="215078" y="73823"/>
                    <a:pt x="222085" y="73823"/>
                    <a:pt x="229092" y="75593"/>
                  </a:cubicBezTo>
                  <a:cubicBezTo>
                    <a:pt x="243106" y="77362"/>
                    <a:pt x="255368" y="86211"/>
                    <a:pt x="264127" y="98598"/>
                  </a:cubicBezTo>
                  <a:cubicBezTo>
                    <a:pt x="271133" y="112756"/>
                    <a:pt x="274637" y="126913"/>
                    <a:pt x="274637" y="139301"/>
                  </a:cubicBezTo>
                  <a:cubicBezTo>
                    <a:pt x="274637" y="146379"/>
                    <a:pt x="272885" y="151689"/>
                    <a:pt x="271133" y="156998"/>
                  </a:cubicBezTo>
                  <a:cubicBezTo>
                    <a:pt x="267630" y="162307"/>
                    <a:pt x="264127" y="167616"/>
                    <a:pt x="260623" y="171155"/>
                  </a:cubicBezTo>
                  <a:cubicBezTo>
                    <a:pt x="251865" y="178234"/>
                    <a:pt x="239602" y="181773"/>
                    <a:pt x="227340" y="180003"/>
                  </a:cubicBezTo>
                  <a:cubicBezTo>
                    <a:pt x="213327" y="178234"/>
                    <a:pt x="201065" y="171155"/>
                    <a:pt x="190554" y="160537"/>
                  </a:cubicBezTo>
                  <a:cubicBezTo>
                    <a:pt x="178292" y="149919"/>
                    <a:pt x="173037" y="135761"/>
                    <a:pt x="173037" y="123374"/>
                  </a:cubicBezTo>
                  <a:cubicBezTo>
                    <a:pt x="173037" y="109216"/>
                    <a:pt x="178292" y="95059"/>
                    <a:pt x="188802" y="86211"/>
                  </a:cubicBezTo>
                  <a:cubicBezTo>
                    <a:pt x="195809" y="80902"/>
                    <a:pt x="201065" y="77362"/>
                    <a:pt x="208071" y="75593"/>
                  </a:cubicBezTo>
                  <a:close/>
                  <a:moveTo>
                    <a:pt x="356165" y="972"/>
                  </a:moveTo>
                  <a:cubicBezTo>
                    <a:pt x="364910" y="2733"/>
                    <a:pt x="370157" y="4494"/>
                    <a:pt x="377153" y="8017"/>
                  </a:cubicBezTo>
                  <a:cubicBezTo>
                    <a:pt x="389395" y="16822"/>
                    <a:pt x="396391" y="29150"/>
                    <a:pt x="398140" y="45001"/>
                  </a:cubicBezTo>
                  <a:cubicBezTo>
                    <a:pt x="401638" y="59090"/>
                    <a:pt x="398140" y="74940"/>
                    <a:pt x="392893" y="85507"/>
                  </a:cubicBezTo>
                  <a:cubicBezTo>
                    <a:pt x="389395" y="90790"/>
                    <a:pt x="385897" y="96074"/>
                    <a:pt x="382399" y="99596"/>
                  </a:cubicBezTo>
                  <a:cubicBezTo>
                    <a:pt x="378902" y="103118"/>
                    <a:pt x="373655" y="106641"/>
                    <a:pt x="368408" y="108402"/>
                  </a:cubicBezTo>
                  <a:cubicBezTo>
                    <a:pt x="363161" y="110163"/>
                    <a:pt x="357914" y="111924"/>
                    <a:pt x="352667" y="110163"/>
                  </a:cubicBezTo>
                  <a:cubicBezTo>
                    <a:pt x="347421" y="110163"/>
                    <a:pt x="342174" y="108402"/>
                    <a:pt x="336927" y="104879"/>
                  </a:cubicBezTo>
                  <a:cubicBezTo>
                    <a:pt x="324684" y="97835"/>
                    <a:pt x="314190" y="89029"/>
                    <a:pt x="307195" y="74940"/>
                  </a:cubicBezTo>
                  <a:cubicBezTo>
                    <a:pt x="300199" y="60851"/>
                    <a:pt x="298450" y="46762"/>
                    <a:pt x="303697" y="32673"/>
                  </a:cubicBezTo>
                  <a:cubicBezTo>
                    <a:pt x="305446" y="27389"/>
                    <a:pt x="308944" y="20345"/>
                    <a:pt x="314190" y="15061"/>
                  </a:cubicBezTo>
                  <a:cubicBezTo>
                    <a:pt x="319437" y="9778"/>
                    <a:pt x="326433" y="6255"/>
                    <a:pt x="333429" y="2733"/>
                  </a:cubicBezTo>
                  <a:cubicBezTo>
                    <a:pt x="342174" y="972"/>
                    <a:pt x="349169" y="-789"/>
                    <a:pt x="356165" y="972"/>
                  </a:cubicBezTo>
                  <a:close/>
                  <a:moveTo>
                    <a:pt x="475529" y="14"/>
                  </a:moveTo>
                  <a:cubicBezTo>
                    <a:pt x="484836" y="231"/>
                    <a:pt x="494586" y="2839"/>
                    <a:pt x="503450" y="8055"/>
                  </a:cubicBezTo>
                  <a:cubicBezTo>
                    <a:pt x="522949" y="18487"/>
                    <a:pt x="531813" y="37613"/>
                    <a:pt x="531813" y="53261"/>
                  </a:cubicBezTo>
                  <a:cubicBezTo>
                    <a:pt x="531813" y="68910"/>
                    <a:pt x="524722" y="82819"/>
                    <a:pt x="512313" y="91513"/>
                  </a:cubicBezTo>
                  <a:cubicBezTo>
                    <a:pt x="498131" y="100206"/>
                    <a:pt x="483950" y="103684"/>
                    <a:pt x="473313" y="105422"/>
                  </a:cubicBezTo>
                  <a:cubicBezTo>
                    <a:pt x="460904" y="107161"/>
                    <a:pt x="452041" y="107161"/>
                    <a:pt x="444950" y="103684"/>
                  </a:cubicBezTo>
                  <a:cubicBezTo>
                    <a:pt x="439632" y="100206"/>
                    <a:pt x="434314" y="91513"/>
                    <a:pt x="430768" y="81080"/>
                  </a:cubicBezTo>
                  <a:cubicBezTo>
                    <a:pt x="428995" y="75864"/>
                    <a:pt x="427223" y="68910"/>
                    <a:pt x="427223" y="63693"/>
                  </a:cubicBezTo>
                  <a:cubicBezTo>
                    <a:pt x="425450" y="56739"/>
                    <a:pt x="425450" y="48045"/>
                    <a:pt x="425450" y="41090"/>
                  </a:cubicBezTo>
                  <a:cubicBezTo>
                    <a:pt x="427223" y="34136"/>
                    <a:pt x="428995" y="27181"/>
                    <a:pt x="434314" y="20226"/>
                  </a:cubicBezTo>
                  <a:cubicBezTo>
                    <a:pt x="437859" y="15010"/>
                    <a:pt x="443177" y="9794"/>
                    <a:pt x="450268" y="6316"/>
                  </a:cubicBezTo>
                  <a:cubicBezTo>
                    <a:pt x="457359" y="1970"/>
                    <a:pt x="466223" y="-204"/>
                    <a:pt x="475529" y="14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4" name="淘宝网Chenying0907出品 356"/>
            <p:cNvSpPr/>
            <p:nvPr/>
          </p:nvSpPr>
          <p:spPr bwMode="auto">
            <a:xfrm>
              <a:off x="946150" y="2571750"/>
              <a:ext cx="228600" cy="211138"/>
            </a:xfrm>
            <a:custGeom>
              <a:avLst/>
              <a:gdLst>
                <a:gd name="T0" fmla="*/ 120 w 131"/>
                <a:gd name="T1" fmla="*/ 38 h 121"/>
                <a:gd name="T2" fmla="*/ 86 w 131"/>
                <a:gd name="T3" fmla="*/ 109 h 121"/>
                <a:gd name="T4" fmla="*/ 11 w 131"/>
                <a:gd name="T5" fmla="*/ 84 h 121"/>
                <a:gd name="T6" fmla="*/ 45 w 131"/>
                <a:gd name="T7" fmla="*/ 13 h 121"/>
                <a:gd name="T8" fmla="*/ 120 w 131"/>
                <a:gd name="T9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21">
                  <a:moveTo>
                    <a:pt x="120" y="38"/>
                  </a:moveTo>
                  <a:cubicBezTo>
                    <a:pt x="131" y="64"/>
                    <a:pt x="116" y="96"/>
                    <a:pt x="86" y="109"/>
                  </a:cubicBezTo>
                  <a:cubicBezTo>
                    <a:pt x="56" y="121"/>
                    <a:pt x="22" y="111"/>
                    <a:pt x="11" y="84"/>
                  </a:cubicBezTo>
                  <a:cubicBezTo>
                    <a:pt x="0" y="58"/>
                    <a:pt x="15" y="26"/>
                    <a:pt x="45" y="13"/>
                  </a:cubicBezTo>
                  <a:cubicBezTo>
                    <a:pt x="75" y="0"/>
                    <a:pt x="109" y="11"/>
                    <a:pt x="120" y="3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5" name="淘宝网Chenying0907出品 357"/>
            <p:cNvSpPr/>
            <p:nvPr/>
          </p:nvSpPr>
          <p:spPr bwMode="auto">
            <a:xfrm>
              <a:off x="1641475" y="2016125"/>
              <a:ext cx="231775" cy="211138"/>
            </a:xfrm>
            <a:custGeom>
              <a:avLst/>
              <a:gdLst>
                <a:gd name="T0" fmla="*/ 120 w 132"/>
                <a:gd name="T1" fmla="*/ 37 h 121"/>
                <a:gd name="T2" fmla="*/ 86 w 132"/>
                <a:gd name="T3" fmla="*/ 108 h 121"/>
                <a:gd name="T4" fmla="*/ 11 w 132"/>
                <a:gd name="T5" fmla="*/ 84 h 121"/>
                <a:gd name="T6" fmla="*/ 46 w 132"/>
                <a:gd name="T7" fmla="*/ 13 h 121"/>
                <a:gd name="T8" fmla="*/ 120 w 132"/>
                <a:gd name="T9" fmla="*/ 37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21">
                  <a:moveTo>
                    <a:pt x="120" y="37"/>
                  </a:moveTo>
                  <a:cubicBezTo>
                    <a:pt x="132" y="63"/>
                    <a:pt x="116" y="95"/>
                    <a:pt x="86" y="108"/>
                  </a:cubicBezTo>
                  <a:cubicBezTo>
                    <a:pt x="56" y="121"/>
                    <a:pt x="23" y="110"/>
                    <a:pt x="11" y="84"/>
                  </a:cubicBezTo>
                  <a:cubicBezTo>
                    <a:pt x="0" y="57"/>
                    <a:pt x="15" y="26"/>
                    <a:pt x="46" y="13"/>
                  </a:cubicBezTo>
                  <a:cubicBezTo>
                    <a:pt x="76" y="0"/>
                    <a:pt x="109" y="11"/>
                    <a:pt x="120" y="3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6" name="淘宝网Chenying0907出品 358"/>
            <p:cNvSpPr/>
            <p:nvPr/>
          </p:nvSpPr>
          <p:spPr bwMode="auto">
            <a:xfrm>
              <a:off x="693738" y="2020888"/>
              <a:ext cx="207963" cy="230188"/>
            </a:xfrm>
            <a:custGeom>
              <a:avLst/>
              <a:gdLst>
                <a:gd name="T0" fmla="*/ 79 w 119"/>
                <a:gd name="T1" fmla="*/ 9 h 131"/>
                <a:gd name="T2" fmla="*/ 109 w 119"/>
                <a:gd name="T3" fmla="*/ 82 h 131"/>
                <a:gd name="T4" fmla="*/ 41 w 119"/>
                <a:gd name="T5" fmla="*/ 122 h 131"/>
                <a:gd name="T6" fmla="*/ 11 w 119"/>
                <a:gd name="T7" fmla="*/ 49 h 131"/>
                <a:gd name="T8" fmla="*/ 79 w 119"/>
                <a:gd name="T9" fmla="*/ 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131">
                  <a:moveTo>
                    <a:pt x="79" y="9"/>
                  </a:moveTo>
                  <a:cubicBezTo>
                    <a:pt x="106" y="19"/>
                    <a:pt x="119" y="51"/>
                    <a:pt x="109" y="82"/>
                  </a:cubicBezTo>
                  <a:cubicBezTo>
                    <a:pt x="99" y="113"/>
                    <a:pt x="68" y="131"/>
                    <a:pt x="41" y="122"/>
                  </a:cubicBezTo>
                  <a:cubicBezTo>
                    <a:pt x="14" y="112"/>
                    <a:pt x="0" y="80"/>
                    <a:pt x="11" y="49"/>
                  </a:cubicBezTo>
                  <a:cubicBezTo>
                    <a:pt x="21" y="18"/>
                    <a:pt x="52" y="0"/>
                    <a:pt x="79" y="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7" name="淘宝网Chenying0907出品 360"/>
            <p:cNvSpPr/>
            <p:nvPr/>
          </p:nvSpPr>
          <p:spPr bwMode="auto">
            <a:xfrm>
              <a:off x="1595438" y="1166813"/>
              <a:ext cx="279400" cy="295275"/>
            </a:xfrm>
            <a:custGeom>
              <a:avLst/>
              <a:gdLst>
                <a:gd name="T0" fmla="*/ 121 w 159"/>
                <a:gd name="T1" fmla="*/ 21 h 169"/>
                <a:gd name="T2" fmla="*/ 136 w 159"/>
                <a:gd name="T3" fmla="*/ 122 h 169"/>
                <a:gd name="T4" fmla="*/ 38 w 159"/>
                <a:gd name="T5" fmla="*/ 149 h 169"/>
                <a:gd name="T6" fmla="*/ 23 w 159"/>
                <a:gd name="T7" fmla="*/ 48 h 169"/>
                <a:gd name="T8" fmla="*/ 121 w 159"/>
                <a:gd name="T9" fmla="*/ 21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9" h="169">
                  <a:moveTo>
                    <a:pt x="121" y="21"/>
                  </a:moveTo>
                  <a:cubicBezTo>
                    <a:pt x="152" y="41"/>
                    <a:pt x="159" y="86"/>
                    <a:pt x="136" y="122"/>
                  </a:cubicBezTo>
                  <a:cubicBezTo>
                    <a:pt x="112" y="157"/>
                    <a:pt x="69" y="169"/>
                    <a:pt x="38" y="149"/>
                  </a:cubicBezTo>
                  <a:cubicBezTo>
                    <a:pt x="7" y="129"/>
                    <a:pt x="0" y="84"/>
                    <a:pt x="23" y="48"/>
                  </a:cubicBezTo>
                  <a:cubicBezTo>
                    <a:pt x="46" y="13"/>
                    <a:pt x="90" y="0"/>
                    <a:pt x="121" y="2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8" name="淘宝网Chenying0907出品 361"/>
            <p:cNvSpPr/>
            <p:nvPr/>
          </p:nvSpPr>
          <p:spPr bwMode="auto">
            <a:xfrm>
              <a:off x="811213" y="1322388"/>
              <a:ext cx="228600" cy="211138"/>
            </a:xfrm>
            <a:custGeom>
              <a:avLst/>
              <a:gdLst>
                <a:gd name="T0" fmla="*/ 120 w 131"/>
                <a:gd name="T1" fmla="*/ 37 h 121"/>
                <a:gd name="T2" fmla="*/ 86 w 131"/>
                <a:gd name="T3" fmla="*/ 108 h 121"/>
                <a:gd name="T4" fmla="*/ 11 w 131"/>
                <a:gd name="T5" fmla="*/ 83 h 121"/>
                <a:gd name="T6" fmla="*/ 45 w 131"/>
                <a:gd name="T7" fmla="*/ 13 h 121"/>
                <a:gd name="T8" fmla="*/ 120 w 131"/>
                <a:gd name="T9" fmla="*/ 37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21">
                  <a:moveTo>
                    <a:pt x="120" y="37"/>
                  </a:moveTo>
                  <a:cubicBezTo>
                    <a:pt x="131" y="63"/>
                    <a:pt x="116" y="95"/>
                    <a:pt x="86" y="108"/>
                  </a:cubicBezTo>
                  <a:cubicBezTo>
                    <a:pt x="56" y="121"/>
                    <a:pt x="22" y="110"/>
                    <a:pt x="11" y="83"/>
                  </a:cubicBezTo>
                  <a:cubicBezTo>
                    <a:pt x="0" y="57"/>
                    <a:pt x="15" y="25"/>
                    <a:pt x="45" y="13"/>
                  </a:cubicBezTo>
                  <a:cubicBezTo>
                    <a:pt x="75" y="0"/>
                    <a:pt x="108" y="11"/>
                    <a:pt x="120" y="3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9" name="淘宝网Chenying0907出品 108"/>
            <p:cNvSpPr/>
            <p:nvPr/>
          </p:nvSpPr>
          <p:spPr bwMode="auto">
            <a:xfrm>
              <a:off x="3494865" y="1720850"/>
              <a:ext cx="557584" cy="632103"/>
            </a:xfrm>
            <a:custGeom>
              <a:avLst/>
              <a:gdLst>
                <a:gd name="connsiteX0" fmla="*/ 281735 w 557584"/>
                <a:gd name="connsiteY0" fmla="*/ 549593 h 632103"/>
                <a:gd name="connsiteX1" fmla="*/ 313607 w 557584"/>
                <a:gd name="connsiteY1" fmla="*/ 551339 h 632103"/>
                <a:gd name="connsiteX2" fmla="*/ 338397 w 557584"/>
                <a:gd name="connsiteY2" fmla="*/ 570548 h 632103"/>
                <a:gd name="connsiteX3" fmla="*/ 340168 w 557584"/>
                <a:gd name="connsiteY3" fmla="*/ 603727 h 632103"/>
                <a:gd name="connsiteX4" fmla="*/ 311837 w 557584"/>
                <a:gd name="connsiteY4" fmla="*/ 628174 h 632103"/>
                <a:gd name="connsiteX5" fmla="*/ 271111 w 557584"/>
                <a:gd name="connsiteY5" fmla="*/ 628174 h 632103"/>
                <a:gd name="connsiteX6" fmla="*/ 251634 w 557584"/>
                <a:gd name="connsiteY6" fmla="*/ 600234 h 632103"/>
                <a:gd name="connsiteX7" fmla="*/ 258717 w 557584"/>
                <a:gd name="connsiteY7" fmla="*/ 568802 h 632103"/>
                <a:gd name="connsiteX8" fmla="*/ 281735 w 557584"/>
                <a:gd name="connsiteY8" fmla="*/ 549593 h 632103"/>
                <a:gd name="connsiteX9" fmla="*/ 155855 w 557584"/>
                <a:gd name="connsiteY9" fmla="*/ 546259 h 632103"/>
                <a:gd name="connsiteX10" fmla="*/ 182314 w 557584"/>
                <a:gd name="connsiteY10" fmla="*/ 549752 h 632103"/>
                <a:gd name="connsiteX11" fmla="*/ 199952 w 557584"/>
                <a:gd name="connsiteY11" fmla="*/ 568961 h 632103"/>
                <a:gd name="connsiteX12" fmla="*/ 207008 w 557584"/>
                <a:gd name="connsiteY12" fmla="*/ 600393 h 632103"/>
                <a:gd name="connsiteX13" fmla="*/ 185841 w 557584"/>
                <a:gd name="connsiteY13" fmla="*/ 626587 h 632103"/>
                <a:gd name="connsiteX14" fmla="*/ 141744 w 557584"/>
                <a:gd name="connsiteY14" fmla="*/ 623095 h 632103"/>
                <a:gd name="connsiteX15" fmla="*/ 115286 w 557584"/>
                <a:gd name="connsiteY15" fmla="*/ 589916 h 632103"/>
                <a:gd name="connsiteX16" fmla="*/ 125869 w 557584"/>
                <a:gd name="connsiteY16" fmla="*/ 558483 h 632103"/>
                <a:gd name="connsiteX17" fmla="*/ 155855 w 557584"/>
                <a:gd name="connsiteY17" fmla="*/ 546259 h 632103"/>
                <a:gd name="connsiteX18" fmla="*/ 414648 w 557584"/>
                <a:gd name="connsiteY18" fmla="*/ 477838 h 632103"/>
                <a:gd name="connsiteX19" fmla="*/ 444134 w 557584"/>
                <a:gd name="connsiteY19" fmla="*/ 489999 h 632103"/>
                <a:gd name="connsiteX20" fmla="*/ 456276 w 557584"/>
                <a:gd name="connsiteY20" fmla="*/ 519532 h 632103"/>
                <a:gd name="connsiteX21" fmla="*/ 438931 w 557584"/>
                <a:gd name="connsiteY21" fmla="*/ 552540 h 632103"/>
                <a:gd name="connsiteX22" fmla="*/ 378223 w 557584"/>
                <a:gd name="connsiteY22" fmla="*/ 547329 h 632103"/>
                <a:gd name="connsiteX23" fmla="*/ 385161 w 557584"/>
                <a:gd name="connsiteY23" fmla="*/ 488262 h 632103"/>
                <a:gd name="connsiteX24" fmla="*/ 414648 w 557584"/>
                <a:gd name="connsiteY24" fmla="*/ 477838 h 632103"/>
                <a:gd name="connsiteX25" fmla="*/ 62087 w 557584"/>
                <a:gd name="connsiteY25" fmla="*/ 438455 h 632103"/>
                <a:gd name="connsiteX26" fmla="*/ 95266 w 557584"/>
                <a:gd name="connsiteY26" fmla="*/ 440196 h 632103"/>
                <a:gd name="connsiteX27" fmla="*/ 116221 w 557584"/>
                <a:gd name="connsiteY27" fmla="*/ 462818 h 632103"/>
                <a:gd name="connsiteX28" fmla="*/ 116221 w 557584"/>
                <a:gd name="connsiteY28" fmla="*/ 494140 h 632103"/>
                <a:gd name="connsiteX29" fmla="*/ 97012 w 557584"/>
                <a:gd name="connsiteY29" fmla="*/ 518503 h 632103"/>
                <a:gd name="connsiteX30" fmla="*/ 63833 w 557584"/>
                <a:gd name="connsiteY30" fmla="*/ 521983 h 632103"/>
                <a:gd name="connsiteX31" fmla="*/ 49863 w 557584"/>
                <a:gd name="connsiteY31" fmla="*/ 511542 h 632103"/>
                <a:gd name="connsiteX32" fmla="*/ 39386 w 557584"/>
                <a:gd name="connsiteY32" fmla="*/ 494140 h 632103"/>
                <a:gd name="connsiteX33" fmla="*/ 39386 w 557584"/>
                <a:gd name="connsiteY33" fmla="*/ 459337 h 632103"/>
                <a:gd name="connsiteX34" fmla="*/ 62087 w 557584"/>
                <a:gd name="connsiteY34" fmla="*/ 438455 h 632103"/>
                <a:gd name="connsiteX35" fmla="*/ 514207 w 557584"/>
                <a:gd name="connsiteY35" fmla="*/ 373423 h 632103"/>
                <a:gd name="connsiteX36" fmla="*/ 538655 w 557584"/>
                <a:gd name="connsiteY36" fmla="*/ 394629 h 632103"/>
                <a:gd name="connsiteX37" fmla="*/ 535162 w 557584"/>
                <a:gd name="connsiteY37" fmla="*/ 433508 h 632103"/>
                <a:gd name="connsiteX38" fmla="*/ 507222 w 557584"/>
                <a:gd name="connsiteY38" fmla="*/ 460017 h 632103"/>
                <a:gd name="connsiteX39" fmla="*/ 474043 w 557584"/>
                <a:gd name="connsiteY39" fmla="*/ 454715 h 632103"/>
                <a:gd name="connsiteX40" fmla="*/ 456580 w 557584"/>
                <a:gd name="connsiteY40" fmla="*/ 426439 h 632103"/>
                <a:gd name="connsiteX41" fmla="*/ 460073 w 557584"/>
                <a:gd name="connsiteY41" fmla="*/ 396397 h 632103"/>
                <a:gd name="connsiteX42" fmla="*/ 481028 w 557584"/>
                <a:gd name="connsiteY42" fmla="*/ 376957 h 632103"/>
                <a:gd name="connsiteX43" fmla="*/ 514207 w 557584"/>
                <a:gd name="connsiteY43" fmla="*/ 373423 h 632103"/>
                <a:gd name="connsiteX44" fmla="*/ 37872 w 557584"/>
                <a:gd name="connsiteY44" fmla="*/ 304800 h 632103"/>
                <a:gd name="connsiteX45" fmla="*/ 67613 w 557584"/>
                <a:gd name="connsiteY45" fmla="*/ 317195 h 632103"/>
                <a:gd name="connsiteX46" fmla="*/ 83359 w 557584"/>
                <a:gd name="connsiteY46" fmla="*/ 343755 h 632103"/>
                <a:gd name="connsiteX47" fmla="*/ 81609 w 557584"/>
                <a:gd name="connsiteY47" fmla="*/ 359691 h 632103"/>
                <a:gd name="connsiteX48" fmla="*/ 76361 w 557584"/>
                <a:gd name="connsiteY48" fmla="*/ 375627 h 632103"/>
                <a:gd name="connsiteX49" fmla="*/ 50119 w 557584"/>
                <a:gd name="connsiteY49" fmla="*/ 395104 h 632103"/>
                <a:gd name="connsiteX50" fmla="*/ 18628 w 557584"/>
                <a:gd name="connsiteY50" fmla="*/ 388022 h 632103"/>
                <a:gd name="connsiteX51" fmla="*/ 6381 w 557584"/>
                <a:gd name="connsiteY51" fmla="*/ 375627 h 632103"/>
                <a:gd name="connsiteX52" fmla="*/ 1133 w 557584"/>
                <a:gd name="connsiteY52" fmla="*/ 356150 h 632103"/>
                <a:gd name="connsiteX53" fmla="*/ 8131 w 557584"/>
                <a:gd name="connsiteY53" fmla="*/ 320736 h 632103"/>
                <a:gd name="connsiteX54" fmla="*/ 37872 w 557584"/>
                <a:gd name="connsiteY54" fmla="*/ 304800 h 632103"/>
                <a:gd name="connsiteX55" fmla="*/ 516909 w 557584"/>
                <a:gd name="connsiteY55" fmla="*/ 234909 h 632103"/>
                <a:gd name="connsiteX56" fmla="*/ 533529 w 557584"/>
                <a:gd name="connsiteY56" fmla="*/ 240432 h 632103"/>
                <a:gd name="connsiteX57" fmla="*/ 547525 w 557584"/>
                <a:gd name="connsiteY57" fmla="*/ 252803 h 632103"/>
                <a:gd name="connsiteX58" fmla="*/ 552774 w 557584"/>
                <a:gd name="connsiteY58" fmla="*/ 261639 h 632103"/>
                <a:gd name="connsiteX59" fmla="*/ 556273 w 557584"/>
                <a:gd name="connsiteY59" fmla="*/ 272242 h 632103"/>
                <a:gd name="connsiteX60" fmla="*/ 556273 w 557584"/>
                <a:gd name="connsiteY60" fmla="*/ 295216 h 632103"/>
                <a:gd name="connsiteX61" fmla="*/ 549275 w 557584"/>
                <a:gd name="connsiteY61" fmla="*/ 312888 h 632103"/>
                <a:gd name="connsiteX62" fmla="*/ 519533 w 557584"/>
                <a:gd name="connsiteY62" fmla="*/ 327026 h 632103"/>
                <a:gd name="connsiteX63" fmla="*/ 489792 w 557584"/>
                <a:gd name="connsiteY63" fmla="*/ 314655 h 632103"/>
                <a:gd name="connsiteX64" fmla="*/ 479295 w 557584"/>
                <a:gd name="connsiteY64" fmla="*/ 304052 h 632103"/>
                <a:gd name="connsiteX65" fmla="*/ 474047 w 557584"/>
                <a:gd name="connsiteY65" fmla="*/ 289914 h 632103"/>
                <a:gd name="connsiteX66" fmla="*/ 474047 w 557584"/>
                <a:gd name="connsiteY66" fmla="*/ 282845 h 632103"/>
                <a:gd name="connsiteX67" fmla="*/ 474047 w 557584"/>
                <a:gd name="connsiteY67" fmla="*/ 275776 h 632103"/>
                <a:gd name="connsiteX68" fmla="*/ 477546 w 557584"/>
                <a:gd name="connsiteY68" fmla="*/ 261639 h 632103"/>
                <a:gd name="connsiteX69" fmla="*/ 500289 w 557584"/>
                <a:gd name="connsiteY69" fmla="*/ 238665 h 632103"/>
                <a:gd name="connsiteX70" fmla="*/ 516909 w 557584"/>
                <a:gd name="connsiteY70" fmla="*/ 234909 h 632103"/>
                <a:gd name="connsiteX71" fmla="*/ 30712 w 557584"/>
                <a:gd name="connsiteY71" fmla="*/ 173577 h 632103"/>
                <a:gd name="connsiteX72" fmla="*/ 64568 w 557584"/>
                <a:gd name="connsiteY72" fmla="*/ 173577 h 632103"/>
                <a:gd name="connsiteX73" fmla="*/ 85951 w 557584"/>
                <a:gd name="connsiteY73" fmla="*/ 196551 h 632103"/>
                <a:gd name="connsiteX74" fmla="*/ 89515 w 557584"/>
                <a:gd name="connsiteY74" fmla="*/ 226594 h 632103"/>
                <a:gd name="connsiteX75" fmla="*/ 82387 w 557584"/>
                <a:gd name="connsiteY75" fmla="*/ 240731 h 632103"/>
                <a:gd name="connsiteX76" fmla="*/ 71696 w 557584"/>
                <a:gd name="connsiteY76" fmla="*/ 251335 h 632103"/>
                <a:gd name="connsiteX77" fmla="*/ 39622 w 557584"/>
                <a:gd name="connsiteY77" fmla="*/ 260171 h 632103"/>
                <a:gd name="connsiteX78" fmla="*/ 11111 w 557584"/>
                <a:gd name="connsiteY78" fmla="*/ 242499 h 632103"/>
                <a:gd name="connsiteX79" fmla="*/ 5766 w 557584"/>
                <a:gd name="connsiteY79" fmla="*/ 224826 h 632103"/>
                <a:gd name="connsiteX80" fmla="*/ 7548 w 557584"/>
                <a:gd name="connsiteY80" fmla="*/ 203620 h 632103"/>
                <a:gd name="connsiteX81" fmla="*/ 30712 w 557584"/>
                <a:gd name="connsiteY81" fmla="*/ 173577 h 632103"/>
                <a:gd name="connsiteX82" fmla="*/ 450622 w 557584"/>
                <a:gd name="connsiteY82" fmla="*/ 117475 h 632103"/>
                <a:gd name="connsiteX83" fmla="*/ 468117 w 557584"/>
                <a:gd name="connsiteY83" fmla="*/ 122809 h 632103"/>
                <a:gd name="connsiteX84" fmla="*/ 483863 w 557584"/>
                <a:gd name="connsiteY84" fmla="*/ 135255 h 632103"/>
                <a:gd name="connsiteX85" fmla="*/ 492610 w 557584"/>
                <a:gd name="connsiteY85" fmla="*/ 151257 h 632103"/>
                <a:gd name="connsiteX86" fmla="*/ 496109 w 557584"/>
                <a:gd name="connsiteY86" fmla="*/ 170815 h 632103"/>
                <a:gd name="connsiteX87" fmla="*/ 480364 w 557584"/>
                <a:gd name="connsiteY87" fmla="*/ 199263 h 632103"/>
                <a:gd name="connsiteX88" fmla="*/ 448873 w 557584"/>
                <a:gd name="connsiteY88" fmla="*/ 206375 h 632103"/>
                <a:gd name="connsiteX89" fmla="*/ 433127 w 557584"/>
                <a:gd name="connsiteY89" fmla="*/ 201041 h 632103"/>
                <a:gd name="connsiteX90" fmla="*/ 420881 w 557584"/>
                <a:gd name="connsiteY90" fmla="*/ 190373 h 632103"/>
                <a:gd name="connsiteX91" fmla="*/ 412134 w 557584"/>
                <a:gd name="connsiteY91" fmla="*/ 177927 h 632103"/>
                <a:gd name="connsiteX92" fmla="*/ 410384 w 557584"/>
                <a:gd name="connsiteY92" fmla="*/ 161925 h 632103"/>
                <a:gd name="connsiteX93" fmla="*/ 420881 w 557584"/>
                <a:gd name="connsiteY93" fmla="*/ 129921 h 632103"/>
                <a:gd name="connsiteX94" fmla="*/ 450622 w 557584"/>
                <a:gd name="connsiteY94" fmla="*/ 117475 h 632103"/>
                <a:gd name="connsiteX95" fmla="*/ 127810 w 557584"/>
                <a:gd name="connsiteY95" fmla="*/ 57150 h 632103"/>
                <a:gd name="connsiteX96" fmla="*/ 155750 w 557584"/>
                <a:gd name="connsiteY96" fmla="*/ 74613 h 632103"/>
                <a:gd name="connsiteX97" fmla="*/ 162735 w 557584"/>
                <a:gd name="connsiteY97" fmla="*/ 106045 h 632103"/>
                <a:gd name="connsiteX98" fmla="*/ 157496 w 557584"/>
                <a:gd name="connsiteY98" fmla="*/ 120015 h 632103"/>
                <a:gd name="connsiteX99" fmla="*/ 148765 w 557584"/>
                <a:gd name="connsiteY99" fmla="*/ 132239 h 632103"/>
                <a:gd name="connsiteX100" fmla="*/ 134795 w 557584"/>
                <a:gd name="connsiteY100" fmla="*/ 140971 h 632103"/>
                <a:gd name="connsiteX101" fmla="*/ 120825 w 557584"/>
                <a:gd name="connsiteY101" fmla="*/ 144463 h 632103"/>
                <a:gd name="connsiteX102" fmla="*/ 103362 w 557584"/>
                <a:gd name="connsiteY102" fmla="*/ 140971 h 632103"/>
                <a:gd name="connsiteX103" fmla="*/ 89392 w 557584"/>
                <a:gd name="connsiteY103" fmla="*/ 133986 h 632103"/>
                <a:gd name="connsiteX104" fmla="*/ 78914 w 557584"/>
                <a:gd name="connsiteY104" fmla="*/ 121762 h 632103"/>
                <a:gd name="connsiteX105" fmla="*/ 75422 w 557584"/>
                <a:gd name="connsiteY105" fmla="*/ 106045 h 632103"/>
                <a:gd name="connsiteX106" fmla="*/ 78914 w 557584"/>
                <a:gd name="connsiteY106" fmla="*/ 86836 h 632103"/>
                <a:gd name="connsiteX107" fmla="*/ 91138 w 557584"/>
                <a:gd name="connsiteY107" fmla="*/ 71120 h 632103"/>
                <a:gd name="connsiteX108" fmla="*/ 108601 w 557584"/>
                <a:gd name="connsiteY108" fmla="*/ 60642 h 632103"/>
                <a:gd name="connsiteX109" fmla="*/ 127810 w 557584"/>
                <a:gd name="connsiteY109" fmla="*/ 57150 h 632103"/>
                <a:gd name="connsiteX110" fmla="*/ 332535 w 557584"/>
                <a:gd name="connsiteY110" fmla="*/ 35242 h 632103"/>
                <a:gd name="connsiteX111" fmla="*/ 369719 w 557584"/>
                <a:gd name="connsiteY111" fmla="*/ 40481 h 632103"/>
                <a:gd name="connsiteX112" fmla="*/ 378573 w 557584"/>
                <a:gd name="connsiteY112" fmla="*/ 45720 h 632103"/>
                <a:gd name="connsiteX113" fmla="*/ 383885 w 557584"/>
                <a:gd name="connsiteY113" fmla="*/ 52705 h 632103"/>
                <a:gd name="connsiteX114" fmla="*/ 392738 w 557584"/>
                <a:gd name="connsiteY114" fmla="*/ 70168 h 632103"/>
                <a:gd name="connsiteX115" fmla="*/ 385656 w 557584"/>
                <a:gd name="connsiteY115" fmla="*/ 101600 h 632103"/>
                <a:gd name="connsiteX116" fmla="*/ 357325 w 557584"/>
                <a:gd name="connsiteY116" fmla="*/ 117317 h 632103"/>
                <a:gd name="connsiteX117" fmla="*/ 341389 w 557584"/>
                <a:gd name="connsiteY117" fmla="*/ 117317 h 632103"/>
                <a:gd name="connsiteX118" fmla="*/ 327223 w 557584"/>
                <a:gd name="connsiteY118" fmla="*/ 112078 h 632103"/>
                <a:gd name="connsiteX119" fmla="*/ 307746 w 557584"/>
                <a:gd name="connsiteY119" fmla="*/ 89377 h 632103"/>
                <a:gd name="connsiteX120" fmla="*/ 307746 w 557584"/>
                <a:gd name="connsiteY120" fmla="*/ 56198 h 632103"/>
                <a:gd name="connsiteX121" fmla="*/ 332535 w 557584"/>
                <a:gd name="connsiteY121" fmla="*/ 35242 h 632103"/>
                <a:gd name="connsiteX122" fmla="*/ 223839 w 557584"/>
                <a:gd name="connsiteY122" fmla="*/ 0 h 632103"/>
                <a:gd name="connsiteX123" fmla="*/ 234403 w 557584"/>
                <a:gd name="connsiteY123" fmla="*/ 3506 h 632103"/>
                <a:gd name="connsiteX124" fmla="*/ 252010 w 557584"/>
                <a:gd name="connsiteY124" fmla="*/ 12270 h 632103"/>
                <a:gd name="connsiteX125" fmla="*/ 262574 w 557584"/>
                <a:gd name="connsiteY125" fmla="*/ 43822 h 632103"/>
                <a:gd name="connsiteX126" fmla="*/ 246728 w 557584"/>
                <a:gd name="connsiteY126" fmla="*/ 71868 h 632103"/>
                <a:gd name="connsiteX127" fmla="*/ 234403 w 557584"/>
                <a:gd name="connsiteY127" fmla="*/ 80632 h 632103"/>
                <a:gd name="connsiteX128" fmla="*/ 229121 w 557584"/>
                <a:gd name="connsiteY128" fmla="*/ 82385 h 632103"/>
                <a:gd name="connsiteX129" fmla="*/ 222078 w 557584"/>
                <a:gd name="connsiteY129" fmla="*/ 84138 h 632103"/>
                <a:gd name="connsiteX130" fmla="*/ 215036 w 557584"/>
                <a:gd name="connsiteY130" fmla="*/ 84138 h 632103"/>
                <a:gd name="connsiteX131" fmla="*/ 209753 w 557584"/>
                <a:gd name="connsiteY131" fmla="*/ 84138 h 632103"/>
                <a:gd name="connsiteX132" fmla="*/ 195668 w 557584"/>
                <a:gd name="connsiteY132" fmla="*/ 78879 h 632103"/>
                <a:gd name="connsiteX133" fmla="*/ 172779 w 557584"/>
                <a:gd name="connsiteY133" fmla="*/ 56092 h 632103"/>
                <a:gd name="connsiteX134" fmla="*/ 174540 w 557584"/>
                <a:gd name="connsiteY134" fmla="*/ 22787 h 632103"/>
                <a:gd name="connsiteX135" fmla="*/ 188625 w 557584"/>
                <a:gd name="connsiteY135" fmla="*/ 8764 h 632103"/>
                <a:gd name="connsiteX136" fmla="*/ 199189 w 557584"/>
                <a:gd name="connsiteY136" fmla="*/ 3506 h 632103"/>
                <a:gd name="connsiteX137" fmla="*/ 211514 w 557584"/>
                <a:gd name="connsiteY137" fmla="*/ 1753 h 632103"/>
                <a:gd name="connsiteX138" fmla="*/ 223839 w 557584"/>
                <a:gd name="connsiteY138" fmla="*/ 0 h 632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557584" h="632103">
                  <a:moveTo>
                    <a:pt x="281735" y="549593"/>
                  </a:moveTo>
                  <a:cubicBezTo>
                    <a:pt x="292359" y="546100"/>
                    <a:pt x="302983" y="547846"/>
                    <a:pt x="313607" y="551339"/>
                  </a:cubicBezTo>
                  <a:cubicBezTo>
                    <a:pt x="322461" y="554831"/>
                    <a:pt x="333085" y="561816"/>
                    <a:pt x="338397" y="570548"/>
                  </a:cubicBezTo>
                  <a:cubicBezTo>
                    <a:pt x="343709" y="581025"/>
                    <a:pt x="343709" y="593249"/>
                    <a:pt x="340168" y="603727"/>
                  </a:cubicBezTo>
                  <a:cubicBezTo>
                    <a:pt x="334856" y="614204"/>
                    <a:pt x="324231" y="624682"/>
                    <a:pt x="311837" y="628174"/>
                  </a:cubicBezTo>
                  <a:cubicBezTo>
                    <a:pt x="297671" y="633413"/>
                    <a:pt x="283506" y="633413"/>
                    <a:pt x="271111" y="628174"/>
                  </a:cubicBezTo>
                  <a:cubicBezTo>
                    <a:pt x="260487" y="621189"/>
                    <a:pt x="253405" y="612458"/>
                    <a:pt x="251634" y="600234"/>
                  </a:cubicBezTo>
                  <a:cubicBezTo>
                    <a:pt x="251634" y="589757"/>
                    <a:pt x="253405" y="577533"/>
                    <a:pt x="258717" y="568802"/>
                  </a:cubicBezTo>
                  <a:cubicBezTo>
                    <a:pt x="265799" y="560070"/>
                    <a:pt x="272882" y="553085"/>
                    <a:pt x="281735" y="549593"/>
                  </a:cubicBezTo>
                  <a:close/>
                  <a:moveTo>
                    <a:pt x="155855" y="546259"/>
                  </a:moveTo>
                  <a:cubicBezTo>
                    <a:pt x="164675" y="544513"/>
                    <a:pt x="175258" y="546259"/>
                    <a:pt x="182314" y="549752"/>
                  </a:cubicBezTo>
                  <a:cubicBezTo>
                    <a:pt x="189369" y="553244"/>
                    <a:pt x="196425" y="560229"/>
                    <a:pt x="199952" y="568961"/>
                  </a:cubicBezTo>
                  <a:cubicBezTo>
                    <a:pt x="205244" y="579438"/>
                    <a:pt x="208772" y="589916"/>
                    <a:pt x="207008" y="600393"/>
                  </a:cubicBezTo>
                  <a:cubicBezTo>
                    <a:pt x="205244" y="612617"/>
                    <a:pt x="198189" y="621349"/>
                    <a:pt x="185841" y="626587"/>
                  </a:cubicBezTo>
                  <a:cubicBezTo>
                    <a:pt x="173494" y="631826"/>
                    <a:pt x="157619" y="631826"/>
                    <a:pt x="141744" y="623095"/>
                  </a:cubicBezTo>
                  <a:cubicBezTo>
                    <a:pt x="127633" y="614364"/>
                    <a:pt x="117050" y="602140"/>
                    <a:pt x="115286" y="589916"/>
                  </a:cubicBezTo>
                  <a:cubicBezTo>
                    <a:pt x="113522" y="577692"/>
                    <a:pt x="117050" y="565468"/>
                    <a:pt x="125869" y="558483"/>
                  </a:cubicBezTo>
                  <a:cubicBezTo>
                    <a:pt x="134689" y="549752"/>
                    <a:pt x="145272" y="546259"/>
                    <a:pt x="155855" y="546259"/>
                  </a:cubicBezTo>
                  <a:close/>
                  <a:moveTo>
                    <a:pt x="414648" y="477838"/>
                  </a:moveTo>
                  <a:cubicBezTo>
                    <a:pt x="426789" y="477838"/>
                    <a:pt x="437196" y="481313"/>
                    <a:pt x="444134" y="489999"/>
                  </a:cubicBezTo>
                  <a:cubicBezTo>
                    <a:pt x="452807" y="498685"/>
                    <a:pt x="458010" y="509109"/>
                    <a:pt x="456276" y="519532"/>
                  </a:cubicBezTo>
                  <a:cubicBezTo>
                    <a:pt x="454541" y="531693"/>
                    <a:pt x="449338" y="543854"/>
                    <a:pt x="438931" y="552540"/>
                  </a:cubicBezTo>
                  <a:cubicBezTo>
                    <a:pt x="418117" y="569913"/>
                    <a:pt x="390364" y="566439"/>
                    <a:pt x="378223" y="547329"/>
                  </a:cubicBezTo>
                  <a:cubicBezTo>
                    <a:pt x="364347" y="528219"/>
                    <a:pt x="369550" y="502160"/>
                    <a:pt x="385161" y="488262"/>
                  </a:cubicBezTo>
                  <a:cubicBezTo>
                    <a:pt x="393833" y="481313"/>
                    <a:pt x="404240" y="477838"/>
                    <a:pt x="414648" y="477838"/>
                  </a:cubicBezTo>
                  <a:close/>
                  <a:moveTo>
                    <a:pt x="62087" y="438455"/>
                  </a:moveTo>
                  <a:cubicBezTo>
                    <a:pt x="74311" y="434975"/>
                    <a:pt x="84788" y="434975"/>
                    <a:pt x="95266" y="440196"/>
                  </a:cubicBezTo>
                  <a:cubicBezTo>
                    <a:pt x="103997" y="445416"/>
                    <a:pt x="112729" y="452377"/>
                    <a:pt x="116221" y="462818"/>
                  </a:cubicBezTo>
                  <a:cubicBezTo>
                    <a:pt x="121460" y="474999"/>
                    <a:pt x="119714" y="483699"/>
                    <a:pt x="116221" y="494140"/>
                  </a:cubicBezTo>
                  <a:cubicBezTo>
                    <a:pt x="112729" y="504581"/>
                    <a:pt x="107490" y="513282"/>
                    <a:pt x="97012" y="518503"/>
                  </a:cubicBezTo>
                  <a:cubicBezTo>
                    <a:pt x="86535" y="525463"/>
                    <a:pt x="74311" y="525463"/>
                    <a:pt x="63833" y="521983"/>
                  </a:cubicBezTo>
                  <a:cubicBezTo>
                    <a:pt x="58595" y="518503"/>
                    <a:pt x="53356" y="515022"/>
                    <a:pt x="49863" y="511542"/>
                  </a:cubicBezTo>
                  <a:cubicBezTo>
                    <a:pt x="44624" y="506321"/>
                    <a:pt x="41132" y="501101"/>
                    <a:pt x="39386" y="494140"/>
                  </a:cubicBezTo>
                  <a:cubicBezTo>
                    <a:pt x="34147" y="481959"/>
                    <a:pt x="34147" y="469778"/>
                    <a:pt x="39386" y="459337"/>
                  </a:cubicBezTo>
                  <a:cubicBezTo>
                    <a:pt x="42878" y="448896"/>
                    <a:pt x="51609" y="441936"/>
                    <a:pt x="62087" y="438455"/>
                  </a:cubicBezTo>
                  <a:close/>
                  <a:moveTo>
                    <a:pt x="514207" y="373423"/>
                  </a:moveTo>
                  <a:cubicBezTo>
                    <a:pt x="524685" y="375190"/>
                    <a:pt x="533416" y="384026"/>
                    <a:pt x="538655" y="394629"/>
                  </a:cubicBezTo>
                  <a:cubicBezTo>
                    <a:pt x="542147" y="405233"/>
                    <a:pt x="542147" y="421138"/>
                    <a:pt x="535162" y="433508"/>
                  </a:cubicBezTo>
                  <a:cubicBezTo>
                    <a:pt x="528177" y="447646"/>
                    <a:pt x="517699" y="456482"/>
                    <a:pt x="507222" y="460017"/>
                  </a:cubicBezTo>
                  <a:cubicBezTo>
                    <a:pt x="494998" y="463551"/>
                    <a:pt x="484521" y="461784"/>
                    <a:pt x="474043" y="454715"/>
                  </a:cubicBezTo>
                  <a:cubicBezTo>
                    <a:pt x="465312" y="447646"/>
                    <a:pt x="460073" y="437043"/>
                    <a:pt x="456580" y="426439"/>
                  </a:cubicBezTo>
                  <a:cubicBezTo>
                    <a:pt x="454834" y="417603"/>
                    <a:pt x="454834" y="407000"/>
                    <a:pt x="460073" y="396397"/>
                  </a:cubicBezTo>
                  <a:cubicBezTo>
                    <a:pt x="465312" y="387560"/>
                    <a:pt x="472297" y="380491"/>
                    <a:pt x="481028" y="376957"/>
                  </a:cubicBezTo>
                  <a:cubicBezTo>
                    <a:pt x="491506" y="371655"/>
                    <a:pt x="501983" y="369888"/>
                    <a:pt x="514207" y="373423"/>
                  </a:cubicBezTo>
                  <a:close/>
                  <a:moveTo>
                    <a:pt x="37872" y="304800"/>
                  </a:moveTo>
                  <a:cubicBezTo>
                    <a:pt x="48369" y="304800"/>
                    <a:pt x="58866" y="310112"/>
                    <a:pt x="67613" y="317195"/>
                  </a:cubicBezTo>
                  <a:cubicBezTo>
                    <a:pt x="76361" y="324277"/>
                    <a:pt x="81609" y="333131"/>
                    <a:pt x="83359" y="343755"/>
                  </a:cubicBezTo>
                  <a:cubicBezTo>
                    <a:pt x="83359" y="349067"/>
                    <a:pt x="83359" y="354379"/>
                    <a:pt x="81609" y="359691"/>
                  </a:cubicBezTo>
                  <a:cubicBezTo>
                    <a:pt x="81609" y="365003"/>
                    <a:pt x="79860" y="370315"/>
                    <a:pt x="76361" y="375627"/>
                  </a:cubicBezTo>
                  <a:cubicBezTo>
                    <a:pt x="71112" y="384480"/>
                    <a:pt x="60616" y="391563"/>
                    <a:pt x="50119" y="395104"/>
                  </a:cubicBezTo>
                  <a:cubicBezTo>
                    <a:pt x="39622" y="396875"/>
                    <a:pt x="27375" y="395104"/>
                    <a:pt x="18628" y="388022"/>
                  </a:cubicBezTo>
                  <a:cubicBezTo>
                    <a:pt x="13379" y="384480"/>
                    <a:pt x="9880" y="380939"/>
                    <a:pt x="6381" y="375627"/>
                  </a:cubicBezTo>
                  <a:cubicBezTo>
                    <a:pt x="2882" y="370315"/>
                    <a:pt x="1133" y="363232"/>
                    <a:pt x="1133" y="356150"/>
                  </a:cubicBezTo>
                  <a:cubicBezTo>
                    <a:pt x="-2366" y="343755"/>
                    <a:pt x="2882" y="329589"/>
                    <a:pt x="8131" y="320736"/>
                  </a:cubicBezTo>
                  <a:cubicBezTo>
                    <a:pt x="15129" y="311883"/>
                    <a:pt x="25626" y="306571"/>
                    <a:pt x="37872" y="304800"/>
                  </a:cubicBezTo>
                  <a:close/>
                  <a:moveTo>
                    <a:pt x="516909" y="234909"/>
                  </a:moveTo>
                  <a:cubicBezTo>
                    <a:pt x="522595" y="235130"/>
                    <a:pt x="528281" y="236898"/>
                    <a:pt x="533529" y="240432"/>
                  </a:cubicBezTo>
                  <a:cubicBezTo>
                    <a:pt x="538778" y="243966"/>
                    <a:pt x="544026" y="247501"/>
                    <a:pt x="547525" y="252803"/>
                  </a:cubicBezTo>
                  <a:cubicBezTo>
                    <a:pt x="549275" y="256337"/>
                    <a:pt x="551024" y="258104"/>
                    <a:pt x="552774" y="261639"/>
                  </a:cubicBezTo>
                  <a:cubicBezTo>
                    <a:pt x="554523" y="265173"/>
                    <a:pt x="554523" y="268708"/>
                    <a:pt x="556273" y="272242"/>
                  </a:cubicBezTo>
                  <a:cubicBezTo>
                    <a:pt x="558022" y="279311"/>
                    <a:pt x="558022" y="288147"/>
                    <a:pt x="556273" y="295216"/>
                  </a:cubicBezTo>
                  <a:cubicBezTo>
                    <a:pt x="554523" y="300518"/>
                    <a:pt x="552774" y="307587"/>
                    <a:pt x="549275" y="312888"/>
                  </a:cubicBezTo>
                  <a:cubicBezTo>
                    <a:pt x="542277" y="321724"/>
                    <a:pt x="531780" y="327026"/>
                    <a:pt x="519533" y="327026"/>
                  </a:cubicBezTo>
                  <a:cubicBezTo>
                    <a:pt x="507287" y="327026"/>
                    <a:pt x="496790" y="321724"/>
                    <a:pt x="489792" y="314655"/>
                  </a:cubicBezTo>
                  <a:cubicBezTo>
                    <a:pt x="486293" y="312888"/>
                    <a:pt x="482794" y="307587"/>
                    <a:pt x="479295" y="304052"/>
                  </a:cubicBezTo>
                  <a:cubicBezTo>
                    <a:pt x="477546" y="300518"/>
                    <a:pt x="475796" y="295216"/>
                    <a:pt x="474047" y="289914"/>
                  </a:cubicBezTo>
                  <a:cubicBezTo>
                    <a:pt x="474047" y="288147"/>
                    <a:pt x="474047" y="286380"/>
                    <a:pt x="474047" y="282845"/>
                  </a:cubicBezTo>
                  <a:cubicBezTo>
                    <a:pt x="472297" y="281078"/>
                    <a:pt x="474047" y="277544"/>
                    <a:pt x="474047" y="275776"/>
                  </a:cubicBezTo>
                  <a:cubicBezTo>
                    <a:pt x="474047" y="270475"/>
                    <a:pt x="475796" y="265173"/>
                    <a:pt x="477546" y="261639"/>
                  </a:cubicBezTo>
                  <a:cubicBezTo>
                    <a:pt x="482794" y="251035"/>
                    <a:pt x="489792" y="243966"/>
                    <a:pt x="500289" y="238665"/>
                  </a:cubicBezTo>
                  <a:cubicBezTo>
                    <a:pt x="505537" y="236014"/>
                    <a:pt x="511223" y="234688"/>
                    <a:pt x="516909" y="234909"/>
                  </a:cubicBezTo>
                  <a:close/>
                  <a:moveTo>
                    <a:pt x="30712" y="173577"/>
                  </a:moveTo>
                  <a:cubicBezTo>
                    <a:pt x="41404" y="168275"/>
                    <a:pt x="53877" y="168275"/>
                    <a:pt x="64568" y="173577"/>
                  </a:cubicBezTo>
                  <a:cubicBezTo>
                    <a:pt x="75260" y="178878"/>
                    <a:pt x="82387" y="187715"/>
                    <a:pt x="85951" y="196551"/>
                  </a:cubicBezTo>
                  <a:cubicBezTo>
                    <a:pt x="91297" y="207154"/>
                    <a:pt x="91297" y="217757"/>
                    <a:pt x="89515" y="226594"/>
                  </a:cubicBezTo>
                  <a:cubicBezTo>
                    <a:pt x="87733" y="231895"/>
                    <a:pt x="84169" y="237197"/>
                    <a:pt x="82387" y="240731"/>
                  </a:cubicBezTo>
                  <a:cubicBezTo>
                    <a:pt x="78824" y="244266"/>
                    <a:pt x="75260" y="249567"/>
                    <a:pt x="71696" y="251335"/>
                  </a:cubicBezTo>
                  <a:cubicBezTo>
                    <a:pt x="61005" y="258404"/>
                    <a:pt x="50313" y="261938"/>
                    <a:pt x="39622" y="260171"/>
                  </a:cubicBezTo>
                  <a:cubicBezTo>
                    <a:pt x="27149" y="258404"/>
                    <a:pt x="16457" y="253102"/>
                    <a:pt x="11111" y="242499"/>
                  </a:cubicBezTo>
                  <a:cubicBezTo>
                    <a:pt x="7548" y="237197"/>
                    <a:pt x="5766" y="231895"/>
                    <a:pt x="5766" y="224826"/>
                  </a:cubicBezTo>
                  <a:cubicBezTo>
                    <a:pt x="3984" y="217757"/>
                    <a:pt x="5766" y="210688"/>
                    <a:pt x="7548" y="203620"/>
                  </a:cubicBezTo>
                  <a:cubicBezTo>
                    <a:pt x="11111" y="189482"/>
                    <a:pt x="20021" y="178878"/>
                    <a:pt x="30712" y="173577"/>
                  </a:cubicBezTo>
                  <a:close/>
                  <a:moveTo>
                    <a:pt x="450622" y="117475"/>
                  </a:moveTo>
                  <a:cubicBezTo>
                    <a:pt x="455871" y="117475"/>
                    <a:pt x="462869" y="119253"/>
                    <a:pt x="468117" y="122809"/>
                  </a:cubicBezTo>
                  <a:cubicBezTo>
                    <a:pt x="473366" y="124587"/>
                    <a:pt x="478614" y="129921"/>
                    <a:pt x="483863" y="135255"/>
                  </a:cubicBezTo>
                  <a:cubicBezTo>
                    <a:pt x="487362" y="140589"/>
                    <a:pt x="490861" y="145923"/>
                    <a:pt x="492610" y="151257"/>
                  </a:cubicBezTo>
                  <a:cubicBezTo>
                    <a:pt x="496109" y="158369"/>
                    <a:pt x="496109" y="163703"/>
                    <a:pt x="496109" y="170815"/>
                  </a:cubicBezTo>
                  <a:cubicBezTo>
                    <a:pt x="494360" y="181483"/>
                    <a:pt x="489111" y="192151"/>
                    <a:pt x="480364" y="199263"/>
                  </a:cubicBezTo>
                  <a:cubicBezTo>
                    <a:pt x="469867" y="204597"/>
                    <a:pt x="459370" y="206375"/>
                    <a:pt x="448873" y="206375"/>
                  </a:cubicBezTo>
                  <a:cubicBezTo>
                    <a:pt x="443624" y="204597"/>
                    <a:pt x="438376" y="202819"/>
                    <a:pt x="433127" y="201041"/>
                  </a:cubicBezTo>
                  <a:cubicBezTo>
                    <a:pt x="427879" y="199263"/>
                    <a:pt x="424380" y="195707"/>
                    <a:pt x="420881" y="190373"/>
                  </a:cubicBezTo>
                  <a:cubicBezTo>
                    <a:pt x="417382" y="186817"/>
                    <a:pt x="413883" y="181483"/>
                    <a:pt x="412134" y="177927"/>
                  </a:cubicBezTo>
                  <a:cubicBezTo>
                    <a:pt x="410384" y="172593"/>
                    <a:pt x="410384" y="167259"/>
                    <a:pt x="410384" y="161925"/>
                  </a:cubicBezTo>
                  <a:cubicBezTo>
                    <a:pt x="410384" y="151257"/>
                    <a:pt x="413883" y="138811"/>
                    <a:pt x="420881" y="129921"/>
                  </a:cubicBezTo>
                  <a:cubicBezTo>
                    <a:pt x="427879" y="121031"/>
                    <a:pt x="440125" y="117475"/>
                    <a:pt x="450622" y="117475"/>
                  </a:cubicBezTo>
                  <a:close/>
                  <a:moveTo>
                    <a:pt x="127810" y="57150"/>
                  </a:moveTo>
                  <a:cubicBezTo>
                    <a:pt x="138287" y="58896"/>
                    <a:pt x="148765" y="64135"/>
                    <a:pt x="155750" y="74613"/>
                  </a:cubicBezTo>
                  <a:cubicBezTo>
                    <a:pt x="160989" y="83344"/>
                    <a:pt x="162735" y="95568"/>
                    <a:pt x="162735" y="106045"/>
                  </a:cubicBezTo>
                  <a:cubicBezTo>
                    <a:pt x="160989" y="111284"/>
                    <a:pt x="159242" y="116523"/>
                    <a:pt x="157496" y="120015"/>
                  </a:cubicBezTo>
                  <a:cubicBezTo>
                    <a:pt x="155750" y="125254"/>
                    <a:pt x="152257" y="128747"/>
                    <a:pt x="148765" y="132239"/>
                  </a:cubicBezTo>
                  <a:cubicBezTo>
                    <a:pt x="145272" y="135732"/>
                    <a:pt x="140033" y="139224"/>
                    <a:pt x="134795" y="140971"/>
                  </a:cubicBezTo>
                  <a:cubicBezTo>
                    <a:pt x="131302" y="142717"/>
                    <a:pt x="126063" y="142717"/>
                    <a:pt x="120825" y="144463"/>
                  </a:cubicBezTo>
                  <a:cubicBezTo>
                    <a:pt x="115586" y="144463"/>
                    <a:pt x="110347" y="142717"/>
                    <a:pt x="103362" y="140971"/>
                  </a:cubicBezTo>
                  <a:cubicBezTo>
                    <a:pt x="98123" y="140971"/>
                    <a:pt x="94631" y="137478"/>
                    <a:pt x="89392" y="133986"/>
                  </a:cubicBezTo>
                  <a:cubicBezTo>
                    <a:pt x="84153" y="130493"/>
                    <a:pt x="80661" y="127000"/>
                    <a:pt x="78914" y="121762"/>
                  </a:cubicBezTo>
                  <a:cubicBezTo>
                    <a:pt x="77168" y="116523"/>
                    <a:pt x="75422" y="111284"/>
                    <a:pt x="75422" y="106045"/>
                  </a:cubicBezTo>
                  <a:cubicBezTo>
                    <a:pt x="75422" y="99060"/>
                    <a:pt x="77168" y="93821"/>
                    <a:pt x="78914" y="86836"/>
                  </a:cubicBezTo>
                  <a:cubicBezTo>
                    <a:pt x="82407" y="81598"/>
                    <a:pt x="85899" y="76359"/>
                    <a:pt x="91138" y="71120"/>
                  </a:cubicBezTo>
                  <a:cubicBezTo>
                    <a:pt x="96377" y="65881"/>
                    <a:pt x="103362" y="62389"/>
                    <a:pt x="108601" y="60642"/>
                  </a:cubicBezTo>
                  <a:cubicBezTo>
                    <a:pt x="115586" y="58896"/>
                    <a:pt x="120825" y="57150"/>
                    <a:pt x="127810" y="57150"/>
                  </a:cubicBezTo>
                  <a:close/>
                  <a:moveTo>
                    <a:pt x="332535" y="35242"/>
                  </a:moveTo>
                  <a:cubicBezTo>
                    <a:pt x="343159" y="31750"/>
                    <a:pt x="357325" y="33496"/>
                    <a:pt x="369719" y="40481"/>
                  </a:cubicBezTo>
                  <a:cubicBezTo>
                    <a:pt x="371490" y="42227"/>
                    <a:pt x="375031" y="43974"/>
                    <a:pt x="378573" y="45720"/>
                  </a:cubicBezTo>
                  <a:cubicBezTo>
                    <a:pt x="380343" y="49213"/>
                    <a:pt x="382114" y="50959"/>
                    <a:pt x="383885" y="52705"/>
                  </a:cubicBezTo>
                  <a:cubicBezTo>
                    <a:pt x="387426" y="57944"/>
                    <a:pt x="390968" y="63183"/>
                    <a:pt x="392738" y="70168"/>
                  </a:cubicBezTo>
                  <a:cubicBezTo>
                    <a:pt x="394509" y="80645"/>
                    <a:pt x="392738" y="91123"/>
                    <a:pt x="385656" y="101600"/>
                  </a:cubicBezTo>
                  <a:cubicBezTo>
                    <a:pt x="378573" y="110332"/>
                    <a:pt x="367949" y="115570"/>
                    <a:pt x="357325" y="117317"/>
                  </a:cubicBezTo>
                  <a:cubicBezTo>
                    <a:pt x="352013" y="119063"/>
                    <a:pt x="346701" y="119063"/>
                    <a:pt x="341389" y="117317"/>
                  </a:cubicBezTo>
                  <a:cubicBezTo>
                    <a:pt x="336077" y="117317"/>
                    <a:pt x="330765" y="115570"/>
                    <a:pt x="327223" y="112078"/>
                  </a:cubicBezTo>
                  <a:cubicBezTo>
                    <a:pt x="316599" y="106839"/>
                    <a:pt x="311287" y="98108"/>
                    <a:pt x="307746" y="89377"/>
                  </a:cubicBezTo>
                  <a:cubicBezTo>
                    <a:pt x="304205" y="78899"/>
                    <a:pt x="302434" y="66675"/>
                    <a:pt x="307746" y="56198"/>
                  </a:cubicBezTo>
                  <a:cubicBezTo>
                    <a:pt x="311287" y="45720"/>
                    <a:pt x="320141" y="38735"/>
                    <a:pt x="332535" y="35242"/>
                  </a:cubicBezTo>
                  <a:close/>
                  <a:moveTo>
                    <a:pt x="223839" y="0"/>
                  </a:moveTo>
                  <a:cubicBezTo>
                    <a:pt x="227360" y="1753"/>
                    <a:pt x="230882" y="1753"/>
                    <a:pt x="234403" y="3506"/>
                  </a:cubicBezTo>
                  <a:cubicBezTo>
                    <a:pt x="241446" y="5259"/>
                    <a:pt x="246728" y="8764"/>
                    <a:pt x="252010" y="12270"/>
                  </a:cubicBezTo>
                  <a:cubicBezTo>
                    <a:pt x="260813" y="21034"/>
                    <a:pt x="264335" y="31552"/>
                    <a:pt x="262574" y="43822"/>
                  </a:cubicBezTo>
                  <a:cubicBezTo>
                    <a:pt x="260813" y="54339"/>
                    <a:pt x="253771" y="64856"/>
                    <a:pt x="246728" y="71868"/>
                  </a:cubicBezTo>
                  <a:cubicBezTo>
                    <a:pt x="243207" y="75374"/>
                    <a:pt x="239685" y="78879"/>
                    <a:pt x="234403" y="80632"/>
                  </a:cubicBezTo>
                  <a:cubicBezTo>
                    <a:pt x="232642" y="80632"/>
                    <a:pt x="230882" y="82385"/>
                    <a:pt x="229121" y="82385"/>
                  </a:cubicBezTo>
                  <a:cubicBezTo>
                    <a:pt x="227360" y="84138"/>
                    <a:pt x="223839" y="84138"/>
                    <a:pt x="222078" y="84138"/>
                  </a:cubicBezTo>
                  <a:cubicBezTo>
                    <a:pt x="220318" y="84138"/>
                    <a:pt x="218557" y="84138"/>
                    <a:pt x="215036" y="84138"/>
                  </a:cubicBezTo>
                  <a:cubicBezTo>
                    <a:pt x="213275" y="84138"/>
                    <a:pt x="211514" y="84138"/>
                    <a:pt x="209753" y="84138"/>
                  </a:cubicBezTo>
                  <a:cubicBezTo>
                    <a:pt x="204471" y="82385"/>
                    <a:pt x="199189" y="80632"/>
                    <a:pt x="195668" y="78879"/>
                  </a:cubicBezTo>
                  <a:cubicBezTo>
                    <a:pt x="186864" y="73621"/>
                    <a:pt x="178061" y="66609"/>
                    <a:pt x="172779" y="56092"/>
                  </a:cubicBezTo>
                  <a:cubicBezTo>
                    <a:pt x="167497" y="45575"/>
                    <a:pt x="167497" y="35057"/>
                    <a:pt x="174540" y="22787"/>
                  </a:cubicBezTo>
                  <a:cubicBezTo>
                    <a:pt x="178061" y="17529"/>
                    <a:pt x="183343" y="14023"/>
                    <a:pt x="188625" y="8764"/>
                  </a:cubicBezTo>
                  <a:cubicBezTo>
                    <a:pt x="192147" y="7011"/>
                    <a:pt x="195668" y="5259"/>
                    <a:pt x="199189" y="3506"/>
                  </a:cubicBezTo>
                  <a:cubicBezTo>
                    <a:pt x="202711" y="3506"/>
                    <a:pt x="206232" y="1753"/>
                    <a:pt x="211514" y="1753"/>
                  </a:cubicBezTo>
                  <a:cubicBezTo>
                    <a:pt x="215036" y="0"/>
                    <a:pt x="218557" y="0"/>
                    <a:pt x="223839" y="0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0" name="淘宝网Chenying0907出品 109"/>
            <p:cNvSpPr/>
            <p:nvPr/>
          </p:nvSpPr>
          <p:spPr bwMode="auto">
            <a:xfrm>
              <a:off x="3816349" y="2457140"/>
              <a:ext cx="425450" cy="462272"/>
            </a:xfrm>
            <a:custGeom>
              <a:avLst/>
              <a:gdLst>
                <a:gd name="connsiteX0" fmla="*/ 219780 w 425450"/>
                <a:gd name="connsiteY0" fmla="*/ 406709 h 462272"/>
                <a:gd name="connsiteX1" fmla="*/ 233892 w 425450"/>
                <a:gd name="connsiteY1" fmla="*/ 413655 h 462272"/>
                <a:gd name="connsiteX2" fmla="*/ 242711 w 425450"/>
                <a:gd name="connsiteY2" fmla="*/ 432754 h 462272"/>
                <a:gd name="connsiteX3" fmla="*/ 237419 w 425450"/>
                <a:gd name="connsiteY3" fmla="*/ 453590 h 462272"/>
                <a:gd name="connsiteX4" fmla="*/ 219780 w 425450"/>
                <a:gd name="connsiteY4" fmla="*/ 462272 h 462272"/>
                <a:gd name="connsiteX5" fmla="*/ 202142 w 425450"/>
                <a:gd name="connsiteY5" fmla="*/ 453590 h 462272"/>
                <a:gd name="connsiteX6" fmla="*/ 196850 w 425450"/>
                <a:gd name="connsiteY6" fmla="*/ 434491 h 462272"/>
                <a:gd name="connsiteX7" fmla="*/ 203905 w 425450"/>
                <a:gd name="connsiteY7" fmla="*/ 413655 h 462272"/>
                <a:gd name="connsiteX8" fmla="*/ 219780 w 425450"/>
                <a:gd name="connsiteY8" fmla="*/ 406709 h 462272"/>
                <a:gd name="connsiteX9" fmla="*/ 157050 w 425450"/>
                <a:gd name="connsiteY9" fmla="*/ 398958 h 462272"/>
                <a:gd name="connsiteX10" fmla="*/ 169353 w 425450"/>
                <a:gd name="connsiteY10" fmla="*/ 409604 h 462272"/>
                <a:gd name="connsiteX11" fmla="*/ 172868 w 425450"/>
                <a:gd name="connsiteY11" fmla="*/ 430895 h 462272"/>
                <a:gd name="connsiteX12" fmla="*/ 164080 w 425450"/>
                <a:gd name="connsiteY12" fmla="*/ 450412 h 462272"/>
                <a:gd name="connsiteX13" fmla="*/ 142989 w 425450"/>
                <a:gd name="connsiteY13" fmla="*/ 455735 h 462272"/>
                <a:gd name="connsiteX14" fmla="*/ 128928 w 425450"/>
                <a:gd name="connsiteY14" fmla="*/ 441541 h 462272"/>
                <a:gd name="connsiteX15" fmla="*/ 128928 w 425450"/>
                <a:gd name="connsiteY15" fmla="*/ 420250 h 462272"/>
                <a:gd name="connsiteX16" fmla="*/ 141231 w 425450"/>
                <a:gd name="connsiteY16" fmla="*/ 402507 h 462272"/>
                <a:gd name="connsiteX17" fmla="*/ 157050 w 425450"/>
                <a:gd name="connsiteY17" fmla="*/ 398958 h 462272"/>
                <a:gd name="connsiteX18" fmla="*/ 286134 w 425450"/>
                <a:gd name="connsiteY18" fmla="*/ 394009 h 462272"/>
                <a:gd name="connsiteX19" fmla="*/ 294892 w 425450"/>
                <a:gd name="connsiteY19" fmla="*/ 397581 h 462272"/>
                <a:gd name="connsiteX20" fmla="*/ 310658 w 425450"/>
                <a:gd name="connsiteY20" fmla="*/ 411869 h 462272"/>
                <a:gd name="connsiteX21" fmla="*/ 312409 w 425450"/>
                <a:gd name="connsiteY21" fmla="*/ 433300 h 462272"/>
                <a:gd name="connsiteX22" fmla="*/ 308906 w 425450"/>
                <a:gd name="connsiteY22" fmla="*/ 444015 h 462272"/>
                <a:gd name="connsiteX23" fmla="*/ 298396 w 425450"/>
                <a:gd name="connsiteY23" fmla="*/ 449373 h 462272"/>
                <a:gd name="connsiteX24" fmla="*/ 287885 w 425450"/>
                <a:gd name="connsiteY24" fmla="*/ 451159 h 462272"/>
                <a:gd name="connsiteX25" fmla="*/ 279127 w 425450"/>
                <a:gd name="connsiteY25" fmla="*/ 447587 h 462272"/>
                <a:gd name="connsiteX26" fmla="*/ 266865 w 425450"/>
                <a:gd name="connsiteY26" fmla="*/ 429728 h 462272"/>
                <a:gd name="connsiteX27" fmla="*/ 266865 w 425450"/>
                <a:gd name="connsiteY27" fmla="*/ 408297 h 462272"/>
                <a:gd name="connsiteX28" fmla="*/ 272120 w 425450"/>
                <a:gd name="connsiteY28" fmla="*/ 399367 h 462272"/>
                <a:gd name="connsiteX29" fmla="*/ 277375 w 425450"/>
                <a:gd name="connsiteY29" fmla="*/ 395795 h 462272"/>
                <a:gd name="connsiteX30" fmla="*/ 286134 w 425450"/>
                <a:gd name="connsiteY30" fmla="*/ 394009 h 462272"/>
                <a:gd name="connsiteX31" fmla="*/ 88424 w 425450"/>
                <a:gd name="connsiteY31" fmla="*/ 371784 h 462272"/>
                <a:gd name="connsiteX32" fmla="*/ 104141 w 425450"/>
                <a:gd name="connsiteY32" fmla="*/ 375266 h 462272"/>
                <a:gd name="connsiteX33" fmla="*/ 111126 w 425450"/>
                <a:gd name="connsiteY33" fmla="*/ 389195 h 462272"/>
                <a:gd name="connsiteX34" fmla="*/ 105887 w 425450"/>
                <a:gd name="connsiteY34" fmla="*/ 410089 h 462272"/>
                <a:gd name="connsiteX35" fmla="*/ 90171 w 425450"/>
                <a:gd name="connsiteY35" fmla="*/ 424018 h 462272"/>
                <a:gd name="connsiteX36" fmla="*/ 69215 w 425450"/>
                <a:gd name="connsiteY36" fmla="*/ 418795 h 462272"/>
                <a:gd name="connsiteX37" fmla="*/ 60484 w 425450"/>
                <a:gd name="connsiteY37" fmla="*/ 399642 h 462272"/>
                <a:gd name="connsiteX38" fmla="*/ 69215 w 425450"/>
                <a:gd name="connsiteY38" fmla="*/ 380490 h 462272"/>
                <a:gd name="connsiteX39" fmla="*/ 88424 w 425450"/>
                <a:gd name="connsiteY39" fmla="*/ 371784 h 462272"/>
                <a:gd name="connsiteX40" fmla="*/ 339884 w 425450"/>
                <a:gd name="connsiteY40" fmla="*/ 357497 h 462272"/>
                <a:gd name="connsiteX41" fmla="*/ 360839 w 425450"/>
                <a:gd name="connsiteY41" fmla="*/ 362752 h 462272"/>
                <a:gd name="connsiteX42" fmla="*/ 373063 w 425450"/>
                <a:gd name="connsiteY42" fmla="*/ 380270 h 462272"/>
                <a:gd name="connsiteX43" fmla="*/ 373063 w 425450"/>
                <a:gd name="connsiteY43" fmla="*/ 390780 h 462272"/>
                <a:gd name="connsiteX44" fmla="*/ 367824 w 425450"/>
                <a:gd name="connsiteY44" fmla="*/ 401290 h 462272"/>
                <a:gd name="connsiteX45" fmla="*/ 359093 w 425450"/>
                <a:gd name="connsiteY45" fmla="*/ 406545 h 462272"/>
                <a:gd name="connsiteX46" fmla="*/ 348615 w 425450"/>
                <a:gd name="connsiteY46" fmla="*/ 408297 h 462272"/>
                <a:gd name="connsiteX47" fmla="*/ 329406 w 425450"/>
                <a:gd name="connsiteY47" fmla="*/ 397787 h 462272"/>
                <a:gd name="connsiteX48" fmla="*/ 320675 w 425450"/>
                <a:gd name="connsiteY48" fmla="*/ 378518 h 462272"/>
                <a:gd name="connsiteX49" fmla="*/ 320675 w 425450"/>
                <a:gd name="connsiteY49" fmla="*/ 369759 h 462272"/>
                <a:gd name="connsiteX50" fmla="*/ 324167 w 425450"/>
                <a:gd name="connsiteY50" fmla="*/ 362752 h 462272"/>
                <a:gd name="connsiteX51" fmla="*/ 331152 w 425450"/>
                <a:gd name="connsiteY51" fmla="*/ 359249 h 462272"/>
                <a:gd name="connsiteX52" fmla="*/ 339884 w 425450"/>
                <a:gd name="connsiteY52" fmla="*/ 357497 h 462272"/>
                <a:gd name="connsiteX53" fmla="*/ 37427 w 425450"/>
                <a:gd name="connsiteY53" fmla="*/ 317974 h 462272"/>
                <a:gd name="connsiteX54" fmla="*/ 58786 w 425450"/>
                <a:gd name="connsiteY54" fmla="*/ 319726 h 462272"/>
                <a:gd name="connsiteX55" fmla="*/ 73026 w 425450"/>
                <a:gd name="connsiteY55" fmla="*/ 330236 h 462272"/>
                <a:gd name="connsiteX56" fmla="*/ 73026 w 425450"/>
                <a:gd name="connsiteY56" fmla="*/ 337243 h 462272"/>
                <a:gd name="connsiteX57" fmla="*/ 71246 w 425450"/>
                <a:gd name="connsiteY57" fmla="*/ 346001 h 462272"/>
                <a:gd name="connsiteX58" fmla="*/ 55226 w 425450"/>
                <a:gd name="connsiteY58" fmla="*/ 361767 h 462272"/>
                <a:gd name="connsiteX59" fmla="*/ 33867 w 425450"/>
                <a:gd name="connsiteY59" fmla="*/ 365270 h 462272"/>
                <a:gd name="connsiteX60" fmla="*/ 24968 w 425450"/>
                <a:gd name="connsiteY60" fmla="*/ 360015 h 462272"/>
                <a:gd name="connsiteX61" fmla="*/ 17848 w 425450"/>
                <a:gd name="connsiteY61" fmla="*/ 351257 h 462272"/>
                <a:gd name="connsiteX62" fmla="*/ 19628 w 425450"/>
                <a:gd name="connsiteY62" fmla="*/ 331988 h 462272"/>
                <a:gd name="connsiteX63" fmla="*/ 37427 w 425450"/>
                <a:gd name="connsiteY63" fmla="*/ 317974 h 462272"/>
                <a:gd name="connsiteX64" fmla="*/ 388024 w 425450"/>
                <a:gd name="connsiteY64" fmla="*/ 297336 h 462272"/>
                <a:gd name="connsiteX65" fmla="*/ 405823 w 425450"/>
                <a:gd name="connsiteY65" fmla="*/ 309598 h 462272"/>
                <a:gd name="connsiteX66" fmla="*/ 411163 w 425450"/>
                <a:gd name="connsiteY66" fmla="*/ 320108 h 462272"/>
                <a:gd name="connsiteX67" fmla="*/ 409383 w 425450"/>
                <a:gd name="connsiteY67" fmla="*/ 328867 h 462272"/>
                <a:gd name="connsiteX68" fmla="*/ 404043 w 425450"/>
                <a:gd name="connsiteY68" fmla="*/ 337626 h 462272"/>
                <a:gd name="connsiteX69" fmla="*/ 395144 w 425450"/>
                <a:gd name="connsiteY69" fmla="*/ 342881 h 462272"/>
                <a:gd name="connsiteX70" fmla="*/ 372004 w 425450"/>
                <a:gd name="connsiteY70" fmla="*/ 341129 h 462272"/>
                <a:gd name="connsiteX71" fmla="*/ 355985 w 425450"/>
                <a:gd name="connsiteY71" fmla="*/ 327115 h 462272"/>
                <a:gd name="connsiteX72" fmla="*/ 354205 w 425450"/>
                <a:gd name="connsiteY72" fmla="*/ 318357 h 462272"/>
                <a:gd name="connsiteX73" fmla="*/ 354205 w 425450"/>
                <a:gd name="connsiteY73" fmla="*/ 311350 h 462272"/>
                <a:gd name="connsiteX74" fmla="*/ 359545 w 425450"/>
                <a:gd name="connsiteY74" fmla="*/ 304343 h 462272"/>
                <a:gd name="connsiteX75" fmla="*/ 366665 w 425450"/>
                <a:gd name="connsiteY75" fmla="*/ 299088 h 462272"/>
                <a:gd name="connsiteX76" fmla="*/ 388024 w 425450"/>
                <a:gd name="connsiteY76" fmla="*/ 297336 h 462272"/>
                <a:gd name="connsiteX77" fmla="*/ 30162 w 425450"/>
                <a:gd name="connsiteY77" fmla="*/ 249711 h 462272"/>
                <a:gd name="connsiteX78" fmla="*/ 49679 w 425450"/>
                <a:gd name="connsiteY78" fmla="*/ 256718 h 462272"/>
                <a:gd name="connsiteX79" fmla="*/ 58551 w 425450"/>
                <a:gd name="connsiteY79" fmla="*/ 270732 h 462272"/>
                <a:gd name="connsiteX80" fmla="*/ 31937 w 425450"/>
                <a:gd name="connsiteY80" fmla="*/ 295256 h 462272"/>
                <a:gd name="connsiteX81" fmla="*/ 0 w 425450"/>
                <a:gd name="connsiteY81" fmla="*/ 274235 h 462272"/>
                <a:gd name="connsiteX82" fmla="*/ 1774 w 425450"/>
                <a:gd name="connsiteY82" fmla="*/ 263725 h 462272"/>
                <a:gd name="connsiteX83" fmla="*/ 8871 w 425450"/>
                <a:gd name="connsiteY83" fmla="*/ 254966 h 462272"/>
                <a:gd name="connsiteX84" fmla="*/ 30162 w 425450"/>
                <a:gd name="connsiteY84" fmla="*/ 249711 h 462272"/>
                <a:gd name="connsiteX85" fmla="*/ 397062 w 425450"/>
                <a:gd name="connsiteY85" fmla="*/ 230497 h 462272"/>
                <a:gd name="connsiteX86" fmla="*/ 416579 w 425450"/>
                <a:gd name="connsiteY86" fmla="*/ 237318 h 462272"/>
                <a:gd name="connsiteX87" fmla="*/ 425450 w 425450"/>
                <a:gd name="connsiteY87" fmla="*/ 254369 h 462272"/>
                <a:gd name="connsiteX88" fmla="*/ 393513 w 425450"/>
                <a:gd name="connsiteY88" fmla="*/ 274830 h 462272"/>
                <a:gd name="connsiteX89" fmla="*/ 366899 w 425450"/>
                <a:gd name="connsiteY89" fmla="*/ 250958 h 462272"/>
                <a:gd name="connsiteX90" fmla="*/ 375771 w 425450"/>
                <a:gd name="connsiteY90" fmla="*/ 235612 h 462272"/>
                <a:gd name="connsiteX91" fmla="*/ 397062 w 425450"/>
                <a:gd name="connsiteY91" fmla="*/ 230497 h 462272"/>
                <a:gd name="connsiteX92" fmla="*/ 26761 w 425450"/>
                <a:gd name="connsiteY92" fmla="*/ 178280 h 462272"/>
                <a:gd name="connsiteX93" fmla="*/ 47443 w 425450"/>
                <a:gd name="connsiteY93" fmla="*/ 180037 h 462272"/>
                <a:gd name="connsiteX94" fmla="*/ 66403 w 425450"/>
                <a:gd name="connsiteY94" fmla="*/ 209917 h 462272"/>
                <a:gd name="connsiteX95" fmla="*/ 54338 w 425450"/>
                <a:gd name="connsiteY95" fmla="*/ 222220 h 462272"/>
                <a:gd name="connsiteX96" fmla="*/ 33655 w 425450"/>
                <a:gd name="connsiteY96" fmla="*/ 223978 h 462272"/>
                <a:gd name="connsiteX97" fmla="*/ 14696 w 425450"/>
                <a:gd name="connsiteY97" fmla="*/ 211674 h 462272"/>
                <a:gd name="connsiteX98" fmla="*/ 12972 w 425450"/>
                <a:gd name="connsiteY98" fmla="*/ 192341 h 462272"/>
                <a:gd name="connsiteX99" fmla="*/ 26761 w 425450"/>
                <a:gd name="connsiteY99" fmla="*/ 178280 h 462272"/>
                <a:gd name="connsiteX100" fmla="*/ 391739 w 425450"/>
                <a:gd name="connsiteY100" fmla="*/ 159230 h 462272"/>
                <a:gd name="connsiteX101" fmla="*/ 423676 w 425450"/>
                <a:gd name="connsiteY101" fmla="*/ 180321 h 462272"/>
                <a:gd name="connsiteX102" fmla="*/ 397062 w 425450"/>
                <a:gd name="connsiteY102" fmla="*/ 204928 h 462272"/>
                <a:gd name="connsiteX103" fmla="*/ 365125 w 425450"/>
                <a:gd name="connsiteY103" fmla="*/ 185594 h 462272"/>
                <a:gd name="connsiteX104" fmla="*/ 391739 w 425450"/>
                <a:gd name="connsiteY104" fmla="*/ 159230 h 462272"/>
                <a:gd name="connsiteX105" fmla="*/ 65435 w 425450"/>
                <a:gd name="connsiteY105" fmla="*/ 114609 h 462272"/>
                <a:gd name="connsiteX106" fmla="*/ 84535 w 425450"/>
                <a:gd name="connsiteY106" fmla="*/ 121616 h 462272"/>
                <a:gd name="connsiteX107" fmla="*/ 96690 w 425450"/>
                <a:gd name="connsiteY107" fmla="*/ 139133 h 462272"/>
                <a:gd name="connsiteX108" fmla="*/ 94953 w 425450"/>
                <a:gd name="connsiteY108" fmla="*/ 156650 h 462272"/>
                <a:gd name="connsiteX109" fmla="*/ 79326 w 425450"/>
                <a:gd name="connsiteY109" fmla="*/ 163657 h 462272"/>
                <a:gd name="connsiteX110" fmla="*/ 58490 w 425450"/>
                <a:gd name="connsiteY110" fmla="*/ 160154 h 462272"/>
                <a:gd name="connsiteX111" fmla="*/ 46336 w 425450"/>
                <a:gd name="connsiteY111" fmla="*/ 142636 h 462272"/>
                <a:gd name="connsiteX112" fmla="*/ 48072 w 425450"/>
                <a:gd name="connsiteY112" fmla="*/ 123367 h 462272"/>
                <a:gd name="connsiteX113" fmla="*/ 65435 w 425450"/>
                <a:gd name="connsiteY113" fmla="*/ 114609 h 462272"/>
                <a:gd name="connsiteX114" fmla="*/ 375421 w 425450"/>
                <a:gd name="connsiteY114" fmla="*/ 90961 h 462272"/>
                <a:gd name="connsiteX115" fmla="*/ 396649 w 425450"/>
                <a:gd name="connsiteY115" fmla="*/ 90961 h 462272"/>
                <a:gd name="connsiteX116" fmla="*/ 410800 w 425450"/>
                <a:gd name="connsiteY116" fmla="*/ 106726 h 462272"/>
                <a:gd name="connsiteX117" fmla="*/ 387804 w 425450"/>
                <a:gd name="connsiteY117" fmla="*/ 136505 h 462272"/>
                <a:gd name="connsiteX118" fmla="*/ 354194 w 425450"/>
                <a:gd name="connsiteY118" fmla="*/ 120740 h 462272"/>
                <a:gd name="connsiteX119" fmla="*/ 357732 w 425450"/>
                <a:gd name="connsiteY119" fmla="*/ 104974 h 462272"/>
                <a:gd name="connsiteX120" fmla="*/ 375421 w 425450"/>
                <a:gd name="connsiteY120" fmla="*/ 90961 h 462272"/>
                <a:gd name="connsiteX121" fmla="*/ 118124 w 425450"/>
                <a:gd name="connsiteY121" fmla="*/ 60308 h 462272"/>
                <a:gd name="connsiteX122" fmla="*/ 135659 w 425450"/>
                <a:gd name="connsiteY122" fmla="*/ 71840 h 462272"/>
                <a:gd name="connsiteX123" fmla="*/ 137391 w 425450"/>
                <a:gd name="connsiteY123" fmla="*/ 109100 h 462272"/>
                <a:gd name="connsiteX124" fmla="*/ 101023 w 425450"/>
                <a:gd name="connsiteY124" fmla="*/ 103777 h 462272"/>
                <a:gd name="connsiteX125" fmla="*/ 99291 w 425450"/>
                <a:gd name="connsiteY125" fmla="*/ 64743 h 462272"/>
                <a:gd name="connsiteX126" fmla="*/ 118124 w 425450"/>
                <a:gd name="connsiteY126" fmla="*/ 60308 h 462272"/>
                <a:gd name="connsiteX127" fmla="*/ 163239 w 425450"/>
                <a:gd name="connsiteY127" fmla="*/ 22832 h 462272"/>
                <a:gd name="connsiteX128" fmla="*/ 182508 w 425450"/>
                <a:gd name="connsiteY128" fmla="*/ 22832 h 462272"/>
                <a:gd name="connsiteX129" fmla="*/ 196521 w 425450"/>
                <a:gd name="connsiteY129" fmla="*/ 38459 h 462272"/>
                <a:gd name="connsiteX130" fmla="*/ 198273 w 425450"/>
                <a:gd name="connsiteY130" fmla="*/ 59295 h 462272"/>
                <a:gd name="connsiteX131" fmla="*/ 187763 w 425450"/>
                <a:gd name="connsiteY131" fmla="*/ 73186 h 462272"/>
                <a:gd name="connsiteX132" fmla="*/ 171997 w 425450"/>
                <a:gd name="connsiteY132" fmla="*/ 73186 h 462272"/>
                <a:gd name="connsiteX133" fmla="*/ 154480 w 425450"/>
                <a:gd name="connsiteY133" fmla="*/ 59295 h 462272"/>
                <a:gd name="connsiteX134" fmla="*/ 150977 w 425450"/>
                <a:gd name="connsiteY134" fmla="*/ 38459 h 462272"/>
                <a:gd name="connsiteX135" fmla="*/ 163239 w 425450"/>
                <a:gd name="connsiteY135" fmla="*/ 22832 h 462272"/>
                <a:gd name="connsiteX136" fmla="*/ 311774 w 425450"/>
                <a:gd name="connsiteY136" fmla="*/ 8439 h 462272"/>
                <a:gd name="connsiteX137" fmla="*/ 322319 w 425450"/>
                <a:gd name="connsiteY137" fmla="*/ 10219 h 462272"/>
                <a:gd name="connsiteX138" fmla="*/ 332865 w 425450"/>
                <a:gd name="connsiteY138" fmla="*/ 17339 h 462272"/>
                <a:gd name="connsiteX139" fmla="*/ 336380 w 425450"/>
                <a:gd name="connsiteY139" fmla="*/ 26238 h 462272"/>
                <a:gd name="connsiteX140" fmla="*/ 336725 w 425450"/>
                <a:gd name="connsiteY140" fmla="*/ 30428 h 462272"/>
                <a:gd name="connsiteX141" fmla="*/ 344488 w 425450"/>
                <a:gd name="connsiteY141" fmla="*/ 22688 h 462272"/>
                <a:gd name="connsiteX142" fmla="*/ 368936 w 425450"/>
                <a:gd name="connsiteY142" fmla="*/ 29653 h 462272"/>
                <a:gd name="connsiteX143" fmla="*/ 377667 w 425450"/>
                <a:gd name="connsiteY143" fmla="*/ 52287 h 462272"/>
                <a:gd name="connsiteX144" fmla="*/ 365443 w 425450"/>
                <a:gd name="connsiteY144" fmla="*/ 69698 h 462272"/>
                <a:gd name="connsiteX145" fmla="*/ 344488 w 425450"/>
                <a:gd name="connsiteY145" fmla="*/ 74922 h 462272"/>
                <a:gd name="connsiteX146" fmla="*/ 330517 w 425450"/>
                <a:gd name="connsiteY146" fmla="*/ 71440 h 462272"/>
                <a:gd name="connsiteX147" fmla="*/ 327025 w 425450"/>
                <a:gd name="connsiteY147" fmla="*/ 59252 h 462272"/>
                <a:gd name="connsiteX148" fmla="*/ 327549 w 425450"/>
                <a:gd name="connsiteY148" fmla="*/ 52981 h 462272"/>
                <a:gd name="connsiteX149" fmla="*/ 317047 w 425450"/>
                <a:gd name="connsiteY149" fmla="*/ 63617 h 462272"/>
                <a:gd name="connsiteX150" fmla="*/ 310016 w 425450"/>
                <a:gd name="connsiteY150" fmla="*/ 65397 h 462272"/>
                <a:gd name="connsiteX151" fmla="*/ 301228 w 425450"/>
                <a:gd name="connsiteY151" fmla="*/ 65397 h 462272"/>
                <a:gd name="connsiteX152" fmla="*/ 290682 w 425450"/>
                <a:gd name="connsiteY152" fmla="*/ 52937 h 462272"/>
                <a:gd name="connsiteX153" fmla="*/ 290682 w 425450"/>
                <a:gd name="connsiteY153" fmla="*/ 29798 h 462272"/>
                <a:gd name="connsiteX154" fmla="*/ 301228 w 425450"/>
                <a:gd name="connsiteY154" fmla="*/ 11999 h 462272"/>
                <a:gd name="connsiteX155" fmla="*/ 311774 w 425450"/>
                <a:gd name="connsiteY155" fmla="*/ 8439 h 462272"/>
                <a:gd name="connsiteX156" fmla="*/ 240337 w 425450"/>
                <a:gd name="connsiteY156" fmla="*/ 449 h 462272"/>
                <a:gd name="connsiteX157" fmla="*/ 259670 w 425450"/>
                <a:gd name="connsiteY157" fmla="*/ 7360 h 462272"/>
                <a:gd name="connsiteX158" fmla="*/ 266701 w 425450"/>
                <a:gd name="connsiteY158" fmla="*/ 28091 h 462272"/>
                <a:gd name="connsiteX159" fmla="*/ 259670 w 425450"/>
                <a:gd name="connsiteY159" fmla="*/ 47094 h 462272"/>
                <a:gd name="connsiteX160" fmla="*/ 245610 w 425450"/>
                <a:gd name="connsiteY160" fmla="*/ 55732 h 462272"/>
                <a:gd name="connsiteX161" fmla="*/ 229791 w 425450"/>
                <a:gd name="connsiteY161" fmla="*/ 50550 h 462272"/>
                <a:gd name="connsiteX162" fmla="*/ 219245 w 425450"/>
                <a:gd name="connsiteY162" fmla="*/ 31546 h 462272"/>
                <a:gd name="connsiteX163" fmla="*/ 222761 w 425450"/>
                <a:gd name="connsiteY163" fmla="*/ 10815 h 462272"/>
                <a:gd name="connsiteX164" fmla="*/ 240337 w 425450"/>
                <a:gd name="connsiteY164" fmla="*/ 449 h 46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425450" h="462272">
                  <a:moveTo>
                    <a:pt x="219780" y="406709"/>
                  </a:moveTo>
                  <a:cubicBezTo>
                    <a:pt x="225072" y="406709"/>
                    <a:pt x="230364" y="408445"/>
                    <a:pt x="233892" y="413655"/>
                  </a:cubicBezTo>
                  <a:cubicBezTo>
                    <a:pt x="239183" y="418864"/>
                    <a:pt x="242711" y="425809"/>
                    <a:pt x="242711" y="432754"/>
                  </a:cubicBezTo>
                  <a:cubicBezTo>
                    <a:pt x="244475" y="441436"/>
                    <a:pt x="242711" y="448381"/>
                    <a:pt x="237419" y="453590"/>
                  </a:cubicBezTo>
                  <a:cubicBezTo>
                    <a:pt x="233892" y="458799"/>
                    <a:pt x="226836" y="462272"/>
                    <a:pt x="219780" y="462272"/>
                  </a:cubicBezTo>
                  <a:cubicBezTo>
                    <a:pt x="212725" y="462272"/>
                    <a:pt x="207433" y="458799"/>
                    <a:pt x="202142" y="453590"/>
                  </a:cubicBezTo>
                  <a:cubicBezTo>
                    <a:pt x="198614" y="448381"/>
                    <a:pt x="196850" y="441436"/>
                    <a:pt x="196850" y="434491"/>
                  </a:cubicBezTo>
                  <a:cubicBezTo>
                    <a:pt x="196850" y="425809"/>
                    <a:pt x="200378" y="418864"/>
                    <a:pt x="203905" y="413655"/>
                  </a:cubicBezTo>
                  <a:cubicBezTo>
                    <a:pt x="207433" y="408445"/>
                    <a:pt x="214489" y="406709"/>
                    <a:pt x="219780" y="406709"/>
                  </a:cubicBezTo>
                  <a:close/>
                  <a:moveTo>
                    <a:pt x="157050" y="398958"/>
                  </a:moveTo>
                  <a:cubicBezTo>
                    <a:pt x="162323" y="400733"/>
                    <a:pt x="167595" y="404281"/>
                    <a:pt x="169353" y="409604"/>
                  </a:cubicBezTo>
                  <a:cubicBezTo>
                    <a:pt x="172868" y="416701"/>
                    <a:pt x="174626" y="423798"/>
                    <a:pt x="172868" y="430895"/>
                  </a:cubicBezTo>
                  <a:cubicBezTo>
                    <a:pt x="172868" y="439766"/>
                    <a:pt x="169353" y="446864"/>
                    <a:pt x="164080" y="450412"/>
                  </a:cubicBezTo>
                  <a:cubicBezTo>
                    <a:pt x="158807" y="455735"/>
                    <a:pt x="151777" y="457509"/>
                    <a:pt x="142989" y="455735"/>
                  </a:cubicBezTo>
                  <a:cubicBezTo>
                    <a:pt x="135959" y="453961"/>
                    <a:pt x="130686" y="448638"/>
                    <a:pt x="128928" y="441541"/>
                  </a:cubicBezTo>
                  <a:cubicBezTo>
                    <a:pt x="125413" y="436218"/>
                    <a:pt x="125413" y="427347"/>
                    <a:pt x="128928" y="420250"/>
                  </a:cubicBezTo>
                  <a:cubicBezTo>
                    <a:pt x="130686" y="413153"/>
                    <a:pt x="135959" y="407830"/>
                    <a:pt x="141231" y="402507"/>
                  </a:cubicBezTo>
                  <a:cubicBezTo>
                    <a:pt x="146504" y="398958"/>
                    <a:pt x="151777" y="397184"/>
                    <a:pt x="157050" y="398958"/>
                  </a:cubicBezTo>
                  <a:close/>
                  <a:moveTo>
                    <a:pt x="286134" y="394009"/>
                  </a:moveTo>
                  <a:cubicBezTo>
                    <a:pt x="289637" y="395795"/>
                    <a:pt x="291389" y="395795"/>
                    <a:pt x="294892" y="397581"/>
                  </a:cubicBezTo>
                  <a:cubicBezTo>
                    <a:pt x="300147" y="399367"/>
                    <a:pt x="305403" y="404725"/>
                    <a:pt x="310658" y="411869"/>
                  </a:cubicBezTo>
                  <a:cubicBezTo>
                    <a:pt x="314161" y="419012"/>
                    <a:pt x="315913" y="426156"/>
                    <a:pt x="312409" y="433300"/>
                  </a:cubicBezTo>
                  <a:cubicBezTo>
                    <a:pt x="312409" y="436872"/>
                    <a:pt x="310658" y="440444"/>
                    <a:pt x="308906" y="444015"/>
                  </a:cubicBezTo>
                  <a:cubicBezTo>
                    <a:pt x="305403" y="445801"/>
                    <a:pt x="301899" y="447587"/>
                    <a:pt x="298396" y="449373"/>
                  </a:cubicBezTo>
                  <a:cubicBezTo>
                    <a:pt x="294892" y="451159"/>
                    <a:pt x="291389" y="451159"/>
                    <a:pt x="287885" y="451159"/>
                  </a:cubicBezTo>
                  <a:cubicBezTo>
                    <a:pt x="284382" y="451159"/>
                    <a:pt x="280878" y="449373"/>
                    <a:pt x="279127" y="447587"/>
                  </a:cubicBezTo>
                  <a:cubicBezTo>
                    <a:pt x="272120" y="444015"/>
                    <a:pt x="268616" y="436872"/>
                    <a:pt x="266865" y="429728"/>
                  </a:cubicBezTo>
                  <a:cubicBezTo>
                    <a:pt x="265113" y="422584"/>
                    <a:pt x="265113" y="413654"/>
                    <a:pt x="266865" y="408297"/>
                  </a:cubicBezTo>
                  <a:cubicBezTo>
                    <a:pt x="268616" y="404725"/>
                    <a:pt x="270368" y="402939"/>
                    <a:pt x="272120" y="399367"/>
                  </a:cubicBezTo>
                  <a:cubicBezTo>
                    <a:pt x="273871" y="397581"/>
                    <a:pt x="275623" y="395795"/>
                    <a:pt x="277375" y="395795"/>
                  </a:cubicBezTo>
                  <a:cubicBezTo>
                    <a:pt x="280878" y="394009"/>
                    <a:pt x="282630" y="394009"/>
                    <a:pt x="286134" y="394009"/>
                  </a:cubicBezTo>
                  <a:close/>
                  <a:moveTo>
                    <a:pt x="88424" y="371784"/>
                  </a:moveTo>
                  <a:cubicBezTo>
                    <a:pt x="95409" y="371784"/>
                    <a:pt x="100648" y="371784"/>
                    <a:pt x="104141" y="375266"/>
                  </a:cubicBezTo>
                  <a:cubicBezTo>
                    <a:pt x="107633" y="378749"/>
                    <a:pt x="111126" y="383972"/>
                    <a:pt x="111126" y="389195"/>
                  </a:cubicBezTo>
                  <a:cubicBezTo>
                    <a:pt x="111126" y="396160"/>
                    <a:pt x="109380" y="403124"/>
                    <a:pt x="105887" y="410089"/>
                  </a:cubicBezTo>
                  <a:cubicBezTo>
                    <a:pt x="102395" y="417053"/>
                    <a:pt x="95409" y="422277"/>
                    <a:pt x="90171" y="424018"/>
                  </a:cubicBezTo>
                  <a:cubicBezTo>
                    <a:pt x="83186" y="425759"/>
                    <a:pt x="74454" y="424018"/>
                    <a:pt x="69215" y="418795"/>
                  </a:cubicBezTo>
                  <a:cubicBezTo>
                    <a:pt x="62230" y="413571"/>
                    <a:pt x="58738" y="406607"/>
                    <a:pt x="60484" y="399642"/>
                  </a:cubicBezTo>
                  <a:cubicBezTo>
                    <a:pt x="60484" y="392678"/>
                    <a:pt x="63977" y="385713"/>
                    <a:pt x="69215" y="380490"/>
                  </a:cubicBezTo>
                  <a:cubicBezTo>
                    <a:pt x="76201" y="375266"/>
                    <a:pt x="83186" y="373525"/>
                    <a:pt x="88424" y="371784"/>
                  </a:cubicBezTo>
                  <a:close/>
                  <a:moveTo>
                    <a:pt x="339884" y="357497"/>
                  </a:moveTo>
                  <a:cubicBezTo>
                    <a:pt x="346869" y="357497"/>
                    <a:pt x="353854" y="359249"/>
                    <a:pt x="360839" y="362752"/>
                  </a:cubicBezTo>
                  <a:cubicBezTo>
                    <a:pt x="367824" y="368007"/>
                    <a:pt x="371317" y="373263"/>
                    <a:pt x="373063" y="380270"/>
                  </a:cubicBezTo>
                  <a:cubicBezTo>
                    <a:pt x="373063" y="383773"/>
                    <a:pt x="373063" y="387276"/>
                    <a:pt x="373063" y="390780"/>
                  </a:cubicBezTo>
                  <a:cubicBezTo>
                    <a:pt x="371317" y="394283"/>
                    <a:pt x="369571" y="397787"/>
                    <a:pt x="367824" y="401290"/>
                  </a:cubicBezTo>
                  <a:cubicBezTo>
                    <a:pt x="364332" y="403042"/>
                    <a:pt x="362585" y="406545"/>
                    <a:pt x="359093" y="406545"/>
                  </a:cubicBezTo>
                  <a:cubicBezTo>
                    <a:pt x="355600" y="408297"/>
                    <a:pt x="352108" y="408297"/>
                    <a:pt x="348615" y="408297"/>
                  </a:cubicBezTo>
                  <a:cubicBezTo>
                    <a:pt x="341630" y="408297"/>
                    <a:pt x="334645" y="404794"/>
                    <a:pt x="329406" y="397787"/>
                  </a:cubicBezTo>
                  <a:cubicBezTo>
                    <a:pt x="324167" y="392532"/>
                    <a:pt x="322421" y="385525"/>
                    <a:pt x="320675" y="378518"/>
                  </a:cubicBezTo>
                  <a:cubicBezTo>
                    <a:pt x="320675" y="375014"/>
                    <a:pt x="320675" y="373263"/>
                    <a:pt x="320675" y="369759"/>
                  </a:cubicBezTo>
                  <a:cubicBezTo>
                    <a:pt x="322421" y="368007"/>
                    <a:pt x="322421" y="364504"/>
                    <a:pt x="324167" y="362752"/>
                  </a:cubicBezTo>
                  <a:cubicBezTo>
                    <a:pt x="325914" y="361001"/>
                    <a:pt x="329406" y="359249"/>
                    <a:pt x="331152" y="359249"/>
                  </a:cubicBezTo>
                  <a:cubicBezTo>
                    <a:pt x="334645" y="357497"/>
                    <a:pt x="336391" y="357497"/>
                    <a:pt x="339884" y="357497"/>
                  </a:cubicBezTo>
                  <a:close/>
                  <a:moveTo>
                    <a:pt x="37427" y="317974"/>
                  </a:moveTo>
                  <a:cubicBezTo>
                    <a:pt x="44547" y="316222"/>
                    <a:pt x="53447" y="317974"/>
                    <a:pt x="58786" y="319726"/>
                  </a:cubicBezTo>
                  <a:cubicBezTo>
                    <a:pt x="65906" y="321477"/>
                    <a:pt x="69466" y="324981"/>
                    <a:pt x="73026" y="330236"/>
                  </a:cubicBezTo>
                  <a:cubicBezTo>
                    <a:pt x="73026" y="331988"/>
                    <a:pt x="73026" y="335491"/>
                    <a:pt x="73026" y="337243"/>
                  </a:cubicBezTo>
                  <a:cubicBezTo>
                    <a:pt x="73026" y="340746"/>
                    <a:pt x="71246" y="344250"/>
                    <a:pt x="71246" y="346001"/>
                  </a:cubicBezTo>
                  <a:cubicBezTo>
                    <a:pt x="67686" y="351257"/>
                    <a:pt x="62346" y="358264"/>
                    <a:pt x="55226" y="361767"/>
                  </a:cubicBezTo>
                  <a:cubicBezTo>
                    <a:pt x="48107" y="365270"/>
                    <a:pt x="40987" y="367022"/>
                    <a:pt x="33867" y="365270"/>
                  </a:cubicBezTo>
                  <a:cubicBezTo>
                    <a:pt x="30307" y="365270"/>
                    <a:pt x="26747" y="363519"/>
                    <a:pt x="24968" y="360015"/>
                  </a:cubicBezTo>
                  <a:cubicBezTo>
                    <a:pt x="21408" y="358264"/>
                    <a:pt x="19628" y="354760"/>
                    <a:pt x="17848" y="351257"/>
                  </a:cubicBezTo>
                  <a:cubicBezTo>
                    <a:pt x="14288" y="344250"/>
                    <a:pt x="16068" y="337243"/>
                    <a:pt x="19628" y="331988"/>
                  </a:cubicBezTo>
                  <a:cubicBezTo>
                    <a:pt x="23188" y="324981"/>
                    <a:pt x="30307" y="321477"/>
                    <a:pt x="37427" y="317974"/>
                  </a:cubicBezTo>
                  <a:close/>
                  <a:moveTo>
                    <a:pt x="388024" y="297336"/>
                  </a:moveTo>
                  <a:cubicBezTo>
                    <a:pt x="396924" y="299088"/>
                    <a:pt x="402264" y="304343"/>
                    <a:pt x="405823" y="309598"/>
                  </a:cubicBezTo>
                  <a:cubicBezTo>
                    <a:pt x="409383" y="313101"/>
                    <a:pt x="409383" y="316605"/>
                    <a:pt x="411163" y="320108"/>
                  </a:cubicBezTo>
                  <a:cubicBezTo>
                    <a:pt x="411163" y="321860"/>
                    <a:pt x="411163" y="325363"/>
                    <a:pt x="409383" y="328867"/>
                  </a:cubicBezTo>
                  <a:cubicBezTo>
                    <a:pt x="407603" y="332370"/>
                    <a:pt x="405823" y="335874"/>
                    <a:pt x="404043" y="337626"/>
                  </a:cubicBezTo>
                  <a:cubicBezTo>
                    <a:pt x="400484" y="341129"/>
                    <a:pt x="398704" y="342881"/>
                    <a:pt x="395144" y="342881"/>
                  </a:cubicBezTo>
                  <a:cubicBezTo>
                    <a:pt x="388024" y="346384"/>
                    <a:pt x="379124" y="344632"/>
                    <a:pt x="372004" y="341129"/>
                  </a:cubicBezTo>
                  <a:cubicBezTo>
                    <a:pt x="364884" y="337626"/>
                    <a:pt x="359545" y="332370"/>
                    <a:pt x="355985" y="327115"/>
                  </a:cubicBezTo>
                  <a:cubicBezTo>
                    <a:pt x="355985" y="323612"/>
                    <a:pt x="354205" y="321860"/>
                    <a:pt x="354205" y="318357"/>
                  </a:cubicBezTo>
                  <a:cubicBezTo>
                    <a:pt x="352425" y="316605"/>
                    <a:pt x="352425" y="313101"/>
                    <a:pt x="354205" y="311350"/>
                  </a:cubicBezTo>
                  <a:cubicBezTo>
                    <a:pt x="355985" y="307846"/>
                    <a:pt x="355985" y="306094"/>
                    <a:pt x="359545" y="304343"/>
                  </a:cubicBezTo>
                  <a:cubicBezTo>
                    <a:pt x="361325" y="302591"/>
                    <a:pt x="363105" y="300839"/>
                    <a:pt x="366665" y="299088"/>
                  </a:cubicBezTo>
                  <a:cubicBezTo>
                    <a:pt x="372004" y="297336"/>
                    <a:pt x="380904" y="295584"/>
                    <a:pt x="388024" y="297336"/>
                  </a:cubicBezTo>
                  <a:close/>
                  <a:moveTo>
                    <a:pt x="30162" y="249711"/>
                  </a:moveTo>
                  <a:cubicBezTo>
                    <a:pt x="37259" y="249711"/>
                    <a:pt x="44356" y="253214"/>
                    <a:pt x="49679" y="256718"/>
                  </a:cubicBezTo>
                  <a:cubicBezTo>
                    <a:pt x="55002" y="260221"/>
                    <a:pt x="58551" y="265476"/>
                    <a:pt x="58551" y="270732"/>
                  </a:cubicBezTo>
                  <a:cubicBezTo>
                    <a:pt x="60325" y="281242"/>
                    <a:pt x="47905" y="293504"/>
                    <a:pt x="31937" y="295256"/>
                  </a:cubicBezTo>
                  <a:cubicBezTo>
                    <a:pt x="15968" y="298759"/>
                    <a:pt x="1774" y="290001"/>
                    <a:pt x="0" y="274235"/>
                  </a:cubicBezTo>
                  <a:cubicBezTo>
                    <a:pt x="0" y="270732"/>
                    <a:pt x="0" y="267228"/>
                    <a:pt x="1774" y="263725"/>
                  </a:cubicBezTo>
                  <a:cubicBezTo>
                    <a:pt x="3548" y="260221"/>
                    <a:pt x="5323" y="256718"/>
                    <a:pt x="8871" y="254966"/>
                  </a:cubicBezTo>
                  <a:cubicBezTo>
                    <a:pt x="14194" y="249711"/>
                    <a:pt x="21291" y="247959"/>
                    <a:pt x="30162" y="249711"/>
                  </a:cubicBezTo>
                  <a:close/>
                  <a:moveTo>
                    <a:pt x="397062" y="230497"/>
                  </a:moveTo>
                  <a:cubicBezTo>
                    <a:pt x="404159" y="230497"/>
                    <a:pt x="413030" y="232202"/>
                    <a:pt x="416579" y="237318"/>
                  </a:cubicBezTo>
                  <a:cubicBezTo>
                    <a:pt x="421902" y="240728"/>
                    <a:pt x="425450" y="247548"/>
                    <a:pt x="425450" y="254369"/>
                  </a:cubicBezTo>
                  <a:cubicBezTo>
                    <a:pt x="423676" y="268010"/>
                    <a:pt x="409482" y="276535"/>
                    <a:pt x="393513" y="274830"/>
                  </a:cubicBezTo>
                  <a:cubicBezTo>
                    <a:pt x="377545" y="271420"/>
                    <a:pt x="365125" y="261189"/>
                    <a:pt x="366899" y="250958"/>
                  </a:cubicBezTo>
                  <a:cubicBezTo>
                    <a:pt x="366899" y="244138"/>
                    <a:pt x="370448" y="239023"/>
                    <a:pt x="375771" y="235612"/>
                  </a:cubicBezTo>
                  <a:cubicBezTo>
                    <a:pt x="381094" y="232202"/>
                    <a:pt x="388191" y="230497"/>
                    <a:pt x="397062" y="230497"/>
                  </a:cubicBezTo>
                  <a:close/>
                  <a:moveTo>
                    <a:pt x="26761" y="178280"/>
                  </a:moveTo>
                  <a:cubicBezTo>
                    <a:pt x="33655" y="176522"/>
                    <a:pt x="40549" y="176522"/>
                    <a:pt x="47443" y="180037"/>
                  </a:cubicBezTo>
                  <a:cubicBezTo>
                    <a:pt x="61232" y="187068"/>
                    <a:pt x="69850" y="199371"/>
                    <a:pt x="66403" y="209917"/>
                  </a:cubicBezTo>
                  <a:cubicBezTo>
                    <a:pt x="64679" y="215189"/>
                    <a:pt x="59508" y="220462"/>
                    <a:pt x="54338" y="222220"/>
                  </a:cubicBezTo>
                  <a:cubicBezTo>
                    <a:pt x="47443" y="223978"/>
                    <a:pt x="40549" y="225735"/>
                    <a:pt x="33655" y="223978"/>
                  </a:cubicBezTo>
                  <a:cubicBezTo>
                    <a:pt x="25037" y="222220"/>
                    <a:pt x="18143" y="218705"/>
                    <a:pt x="14696" y="211674"/>
                  </a:cubicBezTo>
                  <a:cubicBezTo>
                    <a:pt x="11248" y="206401"/>
                    <a:pt x="9525" y="199371"/>
                    <a:pt x="12972" y="192341"/>
                  </a:cubicBezTo>
                  <a:cubicBezTo>
                    <a:pt x="14696" y="185310"/>
                    <a:pt x="19866" y="180037"/>
                    <a:pt x="26761" y="178280"/>
                  </a:cubicBezTo>
                  <a:close/>
                  <a:moveTo>
                    <a:pt x="391739" y="159230"/>
                  </a:moveTo>
                  <a:cubicBezTo>
                    <a:pt x="407708" y="157472"/>
                    <a:pt x="421902" y="166260"/>
                    <a:pt x="423676" y="180321"/>
                  </a:cubicBezTo>
                  <a:cubicBezTo>
                    <a:pt x="425450" y="192624"/>
                    <a:pt x="413030" y="204928"/>
                    <a:pt x="397062" y="204928"/>
                  </a:cubicBezTo>
                  <a:cubicBezTo>
                    <a:pt x="381094" y="206685"/>
                    <a:pt x="366899" y="196139"/>
                    <a:pt x="365125" y="185594"/>
                  </a:cubicBezTo>
                  <a:cubicBezTo>
                    <a:pt x="365125" y="173291"/>
                    <a:pt x="375771" y="160987"/>
                    <a:pt x="391739" y="159230"/>
                  </a:cubicBezTo>
                  <a:close/>
                  <a:moveTo>
                    <a:pt x="65435" y="114609"/>
                  </a:moveTo>
                  <a:cubicBezTo>
                    <a:pt x="72381" y="114609"/>
                    <a:pt x="79326" y="116361"/>
                    <a:pt x="84535" y="121616"/>
                  </a:cubicBezTo>
                  <a:cubicBezTo>
                    <a:pt x="91480" y="126871"/>
                    <a:pt x="94953" y="133878"/>
                    <a:pt x="96690" y="139133"/>
                  </a:cubicBezTo>
                  <a:cubicBezTo>
                    <a:pt x="98426" y="146140"/>
                    <a:pt x="98426" y="151395"/>
                    <a:pt x="94953" y="156650"/>
                  </a:cubicBezTo>
                  <a:cubicBezTo>
                    <a:pt x="91480" y="161906"/>
                    <a:pt x="86271" y="163657"/>
                    <a:pt x="79326" y="163657"/>
                  </a:cubicBezTo>
                  <a:cubicBezTo>
                    <a:pt x="74117" y="165409"/>
                    <a:pt x="65435" y="163657"/>
                    <a:pt x="58490" y="160154"/>
                  </a:cubicBezTo>
                  <a:cubicBezTo>
                    <a:pt x="51545" y="154899"/>
                    <a:pt x="48072" y="149643"/>
                    <a:pt x="46336" y="142636"/>
                  </a:cubicBezTo>
                  <a:cubicBezTo>
                    <a:pt x="42863" y="137381"/>
                    <a:pt x="44599" y="128623"/>
                    <a:pt x="48072" y="123367"/>
                  </a:cubicBezTo>
                  <a:cubicBezTo>
                    <a:pt x="51545" y="118112"/>
                    <a:pt x="58490" y="114609"/>
                    <a:pt x="65435" y="114609"/>
                  </a:cubicBezTo>
                  <a:close/>
                  <a:moveTo>
                    <a:pt x="375421" y="90961"/>
                  </a:moveTo>
                  <a:cubicBezTo>
                    <a:pt x="382497" y="89209"/>
                    <a:pt x="389573" y="89209"/>
                    <a:pt x="396649" y="90961"/>
                  </a:cubicBezTo>
                  <a:cubicBezTo>
                    <a:pt x="403725" y="94464"/>
                    <a:pt x="409031" y="99719"/>
                    <a:pt x="410800" y="106726"/>
                  </a:cubicBezTo>
                  <a:cubicBezTo>
                    <a:pt x="414338" y="118988"/>
                    <a:pt x="403725" y="133002"/>
                    <a:pt x="387804" y="136505"/>
                  </a:cubicBezTo>
                  <a:cubicBezTo>
                    <a:pt x="371883" y="140009"/>
                    <a:pt x="357732" y="133002"/>
                    <a:pt x="354194" y="120740"/>
                  </a:cubicBezTo>
                  <a:cubicBezTo>
                    <a:pt x="352425" y="115485"/>
                    <a:pt x="354194" y="110230"/>
                    <a:pt x="357732" y="104974"/>
                  </a:cubicBezTo>
                  <a:cubicBezTo>
                    <a:pt x="361270" y="99719"/>
                    <a:pt x="368346" y="94464"/>
                    <a:pt x="375421" y="90961"/>
                  </a:cubicBezTo>
                  <a:close/>
                  <a:moveTo>
                    <a:pt x="118124" y="60308"/>
                  </a:moveTo>
                  <a:cubicBezTo>
                    <a:pt x="124835" y="61638"/>
                    <a:pt x="131329" y="65630"/>
                    <a:pt x="135659" y="71840"/>
                  </a:cubicBezTo>
                  <a:cubicBezTo>
                    <a:pt x="146050" y="86034"/>
                    <a:pt x="146050" y="102003"/>
                    <a:pt x="137391" y="109100"/>
                  </a:cubicBezTo>
                  <a:cubicBezTo>
                    <a:pt x="128732" y="116197"/>
                    <a:pt x="113145" y="114423"/>
                    <a:pt x="101023" y="103777"/>
                  </a:cubicBezTo>
                  <a:cubicBezTo>
                    <a:pt x="90632" y="93131"/>
                    <a:pt x="88900" y="75389"/>
                    <a:pt x="99291" y="64743"/>
                  </a:cubicBezTo>
                  <a:cubicBezTo>
                    <a:pt x="104486" y="60308"/>
                    <a:pt x="111414" y="58977"/>
                    <a:pt x="118124" y="60308"/>
                  </a:cubicBezTo>
                  <a:close/>
                  <a:moveTo>
                    <a:pt x="163239" y="22832"/>
                  </a:moveTo>
                  <a:cubicBezTo>
                    <a:pt x="170246" y="19359"/>
                    <a:pt x="177252" y="19359"/>
                    <a:pt x="182508" y="22832"/>
                  </a:cubicBezTo>
                  <a:cubicBezTo>
                    <a:pt x="189515" y="26304"/>
                    <a:pt x="194770" y="31513"/>
                    <a:pt x="196521" y="38459"/>
                  </a:cubicBezTo>
                  <a:cubicBezTo>
                    <a:pt x="200025" y="45404"/>
                    <a:pt x="200025" y="54086"/>
                    <a:pt x="198273" y="59295"/>
                  </a:cubicBezTo>
                  <a:cubicBezTo>
                    <a:pt x="196521" y="66240"/>
                    <a:pt x="193018" y="71449"/>
                    <a:pt x="187763" y="73186"/>
                  </a:cubicBezTo>
                  <a:cubicBezTo>
                    <a:pt x="182508" y="74922"/>
                    <a:pt x="177252" y="74922"/>
                    <a:pt x="171997" y="73186"/>
                  </a:cubicBezTo>
                  <a:cubicBezTo>
                    <a:pt x="164990" y="69713"/>
                    <a:pt x="159735" y="66240"/>
                    <a:pt x="154480" y="59295"/>
                  </a:cubicBezTo>
                  <a:cubicBezTo>
                    <a:pt x="150977" y="52349"/>
                    <a:pt x="149225" y="45404"/>
                    <a:pt x="150977" y="38459"/>
                  </a:cubicBezTo>
                  <a:cubicBezTo>
                    <a:pt x="152728" y="31513"/>
                    <a:pt x="156232" y="24568"/>
                    <a:pt x="163239" y="22832"/>
                  </a:cubicBezTo>
                  <a:close/>
                  <a:moveTo>
                    <a:pt x="311774" y="8439"/>
                  </a:moveTo>
                  <a:cubicBezTo>
                    <a:pt x="315289" y="7994"/>
                    <a:pt x="318804" y="8439"/>
                    <a:pt x="322319" y="10219"/>
                  </a:cubicBezTo>
                  <a:cubicBezTo>
                    <a:pt x="325835" y="11999"/>
                    <a:pt x="329350" y="13779"/>
                    <a:pt x="332865" y="17339"/>
                  </a:cubicBezTo>
                  <a:cubicBezTo>
                    <a:pt x="334623" y="19118"/>
                    <a:pt x="336380" y="22678"/>
                    <a:pt x="336380" y="26238"/>
                  </a:cubicBezTo>
                  <a:lnTo>
                    <a:pt x="336725" y="30428"/>
                  </a:lnTo>
                  <a:lnTo>
                    <a:pt x="344488" y="22688"/>
                  </a:lnTo>
                  <a:cubicBezTo>
                    <a:pt x="351473" y="20947"/>
                    <a:pt x="361950" y="22688"/>
                    <a:pt x="368936" y="29653"/>
                  </a:cubicBezTo>
                  <a:cubicBezTo>
                    <a:pt x="375921" y="36617"/>
                    <a:pt x="379413" y="45323"/>
                    <a:pt x="377667" y="52287"/>
                  </a:cubicBezTo>
                  <a:cubicBezTo>
                    <a:pt x="375921" y="59252"/>
                    <a:pt x="372428" y="66216"/>
                    <a:pt x="365443" y="69698"/>
                  </a:cubicBezTo>
                  <a:cubicBezTo>
                    <a:pt x="358458" y="73181"/>
                    <a:pt x="351473" y="74922"/>
                    <a:pt x="344488" y="74922"/>
                  </a:cubicBezTo>
                  <a:cubicBezTo>
                    <a:pt x="337502" y="74922"/>
                    <a:pt x="334010" y="74922"/>
                    <a:pt x="330517" y="71440"/>
                  </a:cubicBezTo>
                  <a:cubicBezTo>
                    <a:pt x="327025" y="69698"/>
                    <a:pt x="327025" y="64475"/>
                    <a:pt x="327025" y="59252"/>
                  </a:cubicBezTo>
                  <a:lnTo>
                    <a:pt x="327549" y="52981"/>
                  </a:lnTo>
                  <a:lnTo>
                    <a:pt x="317047" y="63617"/>
                  </a:lnTo>
                  <a:cubicBezTo>
                    <a:pt x="315289" y="63617"/>
                    <a:pt x="311774" y="65397"/>
                    <a:pt x="310016" y="65397"/>
                  </a:cubicBezTo>
                  <a:cubicBezTo>
                    <a:pt x="306501" y="65397"/>
                    <a:pt x="304743" y="65397"/>
                    <a:pt x="301228" y="65397"/>
                  </a:cubicBezTo>
                  <a:cubicBezTo>
                    <a:pt x="297713" y="61837"/>
                    <a:pt x="294198" y="58277"/>
                    <a:pt x="290682" y="52937"/>
                  </a:cubicBezTo>
                  <a:cubicBezTo>
                    <a:pt x="288925" y="45818"/>
                    <a:pt x="288925" y="38698"/>
                    <a:pt x="290682" y="29798"/>
                  </a:cubicBezTo>
                  <a:cubicBezTo>
                    <a:pt x="290682" y="22678"/>
                    <a:pt x="295955" y="15559"/>
                    <a:pt x="301228" y="11999"/>
                  </a:cubicBezTo>
                  <a:cubicBezTo>
                    <a:pt x="304743" y="10219"/>
                    <a:pt x="308259" y="8884"/>
                    <a:pt x="311774" y="8439"/>
                  </a:cubicBezTo>
                  <a:close/>
                  <a:moveTo>
                    <a:pt x="240337" y="449"/>
                  </a:moveTo>
                  <a:cubicBezTo>
                    <a:pt x="247367" y="-1278"/>
                    <a:pt x="254398" y="2177"/>
                    <a:pt x="259670" y="7360"/>
                  </a:cubicBezTo>
                  <a:cubicBezTo>
                    <a:pt x="264943" y="12543"/>
                    <a:pt x="266701" y="19453"/>
                    <a:pt x="266701" y="28091"/>
                  </a:cubicBezTo>
                  <a:cubicBezTo>
                    <a:pt x="266701" y="35001"/>
                    <a:pt x="263186" y="41912"/>
                    <a:pt x="259670" y="47094"/>
                  </a:cubicBezTo>
                  <a:cubicBezTo>
                    <a:pt x="256155" y="52277"/>
                    <a:pt x="250882" y="55732"/>
                    <a:pt x="245610" y="55732"/>
                  </a:cubicBezTo>
                  <a:cubicBezTo>
                    <a:pt x="240337" y="57460"/>
                    <a:pt x="235064" y="54005"/>
                    <a:pt x="229791" y="50550"/>
                  </a:cubicBezTo>
                  <a:cubicBezTo>
                    <a:pt x="226276" y="45367"/>
                    <a:pt x="221003" y="40184"/>
                    <a:pt x="219245" y="31546"/>
                  </a:cubicBezTo>
                  <a:cubicBezTo>
                    <a:pt x="217488" y="24636"/>
                    <a:pt x="219245" y="15998"/>
                    <a:pt x="222761" y="10815"/>
                  </a:cubicBezTo>
                  <a:cubicBezTo>
                    <a:pt x="226276" y="5632"/>
                    <a:pt x="233306" y="449"/>
                    <a:pt x="240337" y="449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1" name="淘宝网Chenying0907出品 110"/>
            <p:cNvSpPr/>
            <p:nvPr/>
          </p:nvSpPr>
          <p:spPr bwMode="auto">
            <a:xfrm>
              <a:off x="2862263" y="2330450"/>
              <a:ext cx="627361" cy="533400"/>
            </a:xfrm>
            <a:custGeom>
              <a:avLst/>
              <a:gdLst>
                <a:gd name="connsiteX0" fmla="*/ 320085 w 627361"/>
                <a:gd name="connsiteY0" fmla="*/ 463550 h 533400"/>
                <a:gd name="connsiteX1" fmla="*/ 339044 w 627361"/>
                <a:gd name="connsiteY1" fmla="*/ 474028 h 533400"/>
                <a:gd name="connsiteX2" fmla="*/ 347662 w 627361"/>
                <a:gd name="connsiteY2" fmla="*/ 498475 h 533400"/>
                <a:gd name="connsiteX3" fmla="*/ 339044 w 627361"/>
                <a:gd name="connsiteY3" fmla="*/ 522923 h 533400"/>
                <a:gd name="connsiteX4" fmla="*/ 314914 w 627361"/>
                <a:gd name="connsiteY4" fmla="*/ 533400 h 533400"/>
                <a:gd name="connsiteX5" fmla="*/ 302849 w 627361"/>
                <a:gd name="connsiteY5" fmla="*/ 528161 h 533400"/>
                <a:gd name="connsiteX6" fmla="*/ 294231 w 627361"/>
                <a:gd name="connsiteY6" fmla="*/ 519430 h 533400"/>
                <a:gd name="connsiteX7" fmla="*/ 289061 w 627361"/>
                <a:gd name="connsiteY7" fmla="*/ 494983 h 533400"/>
                <a:gd name="connsiteX8" fmla="*/ 301126 w 627361"/>
                <a:gd name="connsiteY8" fmla="*/ 472281 h 533400"/>
                <a:gd name="connsiteX9" fmla="*/ 309744 w 627361"/>
                <a:gd name="connsiteY9" fmla="*/ 465296 h 533400"/>
                <a:gd name="connsiteX10" fmla="*/ 320085 w 627361"/>
                <a:gd name="connsiteY10" fmla="*/ 463550 h 533400"/>
                <a:gd name="connsiteX11" fmla="*/ 399052 w 627361"/>
                <a:gd name="connsiteY11" fmla="*/ 455613 h 533400"/>
                <a:gd name="connsiteX12" fmla="*/ 422048 w 627361"/>
                <a:gd name="connsiteY12" fmla="*/ 460971 h 533400"/>
                <a:gd name="connsiteX13" fmla="*/ 437968 w 627361"/>
                <a:gd name="connsiteY13" fmla="*/ 482402 h 533400"/>
                <a:gd name="connsiteX14" fmla="*/ 436199 w 627361"/>
                <a:gd name="connsiteY14" fmla="*/ 509192 h 533400"/>
                <a:gd name="connsiteX15" fmla="*/ 416741 w 627361"/>
                <a:gd name="connsiteY15" fmla="*/ 525265 h 533400"/>
                <a:gd name="connsiteX16" fmla="*/ 391976 w 627361"/>
                <a:gd name="connsiteY16" fmla="*/ 519907 h 533400"/>
                <a:gd name="connsiteX17" fmla="*/ 377825 w 627361"/>
                <a:gd name="connsiteY17" fmla="*/ 496690 h 533400"/>
                <a:gd name="connsiteX18" fmla="*/ 383132 w 627361"/>
                <a:gd name="connsiteY18" fmla="*/ 469901 h 533400"/>
                <a:gd name="connsiteX19" fmla="*/ 399052 w 627361"/>
                <a:gd name="connsiteY19" fmla="*/ 455613 h 533400"/>
                <a:gd name="connsiteX20" fmla="*/ 233892 w 627361"/>
                <a:gd name="connsiteY20" fmla="*/ 442913 h 533400"/>
                <a:gd name="connsiteX21" fmla="*/ 242711 w 627361"/>
                <a:gd name="connsiteY21" fmla="*/ 444659 h 533400"/>
                <a:gd name="connsiteX22" fmla="*/ 256822 w 627361"/>
                <a:gd name="connsiteY22" fmla="*/ 462122 h 533400"/>
                <a:gd name="connsiteX23" fmla="*/ 256822 w 627361"/>
                <a:gd name="connsiteY23" fmla="*/ 486569 h 533400"/>
                <a:gd name="connsiteX24" fmla="*/ 240947 w 627361"/>
                <a:gd name="connsiteY24" fmla="*/ 507524 h 533400"/>
                <a:gd name="connsiteX25" fmla="*/ 214489 w 627361"/>
                <a:gd name="connsiteY25" fmla="*/ 507524 h 533400"/>
                <a:gd name="connsiteX26" fmla="*/ 203905 w 627361"/>
                <a:gd name="connsiteY26" fmla="*/ 500539 h 533400"/>
                <a:gd name="connsiteX27" fmla="*/ 198614 w 627361"/>
                <a:gd name="connsiteY27" fmla="*/ 490062 h 533400"/>
                <a:gd name="connsiteX28" fmla="*/ 202142 w 627361"/>
                <a:gd name="connsiteY28" fmla="*/ 463868 h 533400"/>
                <a:gd name="connsiteX29" fmla="*/ 221544 w 627361"/>
                <a:gd name="connsiteY29" fmla="*/ 446406 h 533400"/>
                <a:gd name="connsiteX30" fmla="*/ 233892 w 627361"/>
                <a:gd name="connsiteY30" fmla="*/ 442913 h 533400"/>
                <a:gd name="connsiteX31" fmla="*/ 493798 w 627361"/>
                <a:gd name="connsiteY31" fmla="*/ 422438 h 533400"/>
                <a:gd name="connsiteX32" fmla="*/ 516667 w 627361"/>
                <a:gd name="connsiteY32" fmla="*/ 436441 h 533400"/>
                <a:gd name="connsiteX33" fmla="*/ 523703 w 627361"/>
                <a:gd name="connsiteY33" fmla="*/ 462696 h 533400"/>
                <a:gd name="connsiteX34" fmla="*/ 509630 w 627361"/>
                <a:gd name="connsiteY34" fmla="*/ 483700 h 533400"/>
                <a:gd name="connsiteX35" fmla="*/ 497316 w 627361"/>
                <a:gd name="connsiteY35" fmla="*/ 488951 h 533400"/>
                <a:gd name="connsiteX36" fmla="*/ 485003 w 627361"/>
                <a:gd name="connsiteY36" fmla="*/ 487201 h 533400"/>
                <a:gd name="connsiteX37" fmla="*/ 465652 w 627361"/>
                <a:gd name="connsiteY37" fmla="*/ 469697 h 533400"/>
                <a:gd name="connsiteX38" fmla="*/ 462134 w 627361"/>
                <a:gd name="connsiteY38" fmla="*/ 443442 h 533400"/>
                <a:gd name="connsiteX39" fmla="*/ 465652 w 627361"/>
                <a:gd name="connsiteY39" fmla="*/ 432940 h 533400"/>
                <a:gd name="connsiteX40" fmla="*/ 472689 w 627361"/>
                <a:gd name="connsiteY40" fmla="*/ 425939 h 533400"/>
                <a:gd name="connsiteX41" fmla="*/ 493798 w 627361"/>
                <a:gd name="connsiteY41" fmla="*/ 422438 h 533400"/>
                <a:gd name="connsiteX42" fmla="*/ 149031 w 627361"/>
                <a:gd name="connsiteY42" fmla="*/ 400711 h 533400"/>
                <a:gd name="connsiteX43" fmla="*/ 171295 w 627361"/>
                <a:gd name="connsiteY43" fmla="*/ 403964 h 533400"/>
                <a:gd name="connsiteX44" fmla="*/ 176638 w 627361"/>
                <a:gd name="connsiteY44" fmla="*/ 447344 h 533400"/>
                <a:gd name="connsiteX45" fmla="*/ 132111 w 627361"/>
                <a:gd name="connsiteY45" fmla="*/ 459490 h 533400"/>
                <a:gd name="connsiteX46" fmla="*/ 126768 w 627361"/>
                <a:gd name="connsiteY46" fmla="*/ 414375 h 533400"/>
                <a:gd name="connsiteX47" fmla="*/ 149031 w 627361"/>
                <a:gd name="connsiteY47" fmla="*/ 400711 h 533400"/>
                <a:gd name="connsiteX48" fmla="*/ 546629 w 627361"/>
                <a:gd name="connsiteY48" fmla="*/ 363709 h 533400"/>
                <a:gd name="connsiteX49" fmla="*/ 572884 w 627361"/>
                <a:gd name="connsiteY49" fmla="*/ 367228 h 533400"/>
                <a:gd name="connsiteX50" fmla="*/ 590387 w 627361"/>
                <a:gd name="connsiteY50" fmla="*/ 386578 h 533400"/>
                <a:gd name="connsiteX51" fmla="*/ 585136 w 627361"/>
                <a:gd name="connsiteY51" fmla="*/ 412965 h 533400"/>
                <a:gd name="connsiteX52" fmla="*/ 574634 w 627361"/>
                <a:gd name="connsiteY52" fmla="*/ 421761 h 533400"/>
                <a:gd name="connsiteX53" fmla="*/ 562382 w 627361"/>
                <a:gd name="connsiteY53" fmla="*/ 425279 h 533400"/>
                <a:gd name="connsiteX54" fmla="*/ 537878 w 627361"/>
                <a:gd name="connsiteY54" fmla="*/ 416483 h 533400"/>
                <a:gd name="connsiteX55" fmla="*/ 525625 w 627361"/>
                <a:gd name="connsiteY55" fmla="*/ 393615 h 533400"/>
                <a:gd name="connsiteX56" fmla="*/ 525625 w 627361"/>
                <a:gd name="connsiteY56" fmla="*/ 383060 h 533400"/>
                <a:gd name="connsiteX57" fmla="*/ 529126 w 627361"/>
                <a:gd name="connsiteY57" fmla="*/ 372505 h 533400"/>
                <a:gd name="connsiteX58" fmla="*/ 536127 w 627361"/>
                <a:gd name="connsiteY58" fmla="*/ 367228 h 533400"/>
                <a:gd name="connsiteX59" fmla="*/ 546629 w 627361"/>
                <a:gd name="connsiteY59" fmla="*/ 363709 h 533400"/>
                <a:gd name="connsiteX60" fmla="*/ 92910 w 627361"/>
                <a:gd name="connsiteY60" fmla="*/ 341313 h 533400"/>
                <a:gd name="connsiteX61" fmla="*/ 103438 w 627361"/>
                <a:gd name="connsiteY61" fmla="*/ 344746 h 533400"/>
                <a:gd name="connsiteX62" fmla="*/ 112211 w 627361"/>
                <a:gd name="connsiteY62" fmla="*/ 349894 h 533400"/>
                <a:gd name="connsiteX63" fmla="*/ 115720 w 627361"/>
                <a:gd name="connsiteY63" fmla="*/ 360192 h 533400"/>
                <a:gd name="connsiteX64" fmla="*/ 117475 w 627361"/>
                <a:gd name="connsiteY64" fmla="*/ 370489 h 533400"/>
                <a:gd name="connsiteX65" fmla="*/ 105193 w 627361"/>
                <a:gd name="connsiteY65" fmla="*/ 392800 h 533400"/>
                <a:gd name="connsiteX66" fmla="*/ 80628 w 627361"/>
                <a:gd name="connsiteY66" fmla="*/ 404813 h 533400"/>
                <a:gd name="connsiteX67" fmla="*/ 68346 w 627361"/>
                <a:gd name="connsiteY67" fmla="*/ 401381 h 533400"/>
                <a:gd name="connsiteX68" fmla="*/ 57818 w 627361"/>
                <a:gd name="connsiteY68" fmla="*/ 392800 h 533400"/>
                <a:gd name="connsiteX69" fmla="*/ 52554 w 627361"/>
                <a:gd name="connsiteY69" fmla="*/ 380786 h 533400"/>
                <a:gd name="connsiteX70" fmla="*/ 52554 w 627361"/>
                <a:gd name="connsiteY70" fmla="*/ 368773 h 533400"/>
                <a:gd name="connsiteX71" fmla="*/ 66591 w 627361"/>
                <a:gd name="connsiteY71" fmla="*/ 348178 h 533400"/>
                <a:gd name="connsiteX72" fmla="*/ 92910 w 627361"/>
                <a:gd name="connsiteY72" fmla="*/ 341313 h 533400"/>
                <a:gd name="connsiteX73" fmla="*/ 595545 w 627361"/>
                <a:gd name="connsiteY73" fmla="*/ 279400 h 533400"/>
                <a:gd name="connsiteX74" fmla="*/ 619938 w 627361"/>
                <a:gd name="connsiteY74" fmla="*/ 290014 h 533400"/>
                <a:gd name="connsiteX75" fmla="*/ 626908 w 627361"/>
                <a:gd name="connsiteY75" fmla="*/ 316548 h 533400"/>
                <a:gd name="connsiteX76" fmla="*/ 619938 w 627361"/>
                <a:gd name="connsiteY76" fmla="*/ 328931 h 533400"/>
                <a:gd name="connsiteX77" fmla="*/ 611226 w 627361"/>
                <a:gd name="connsiteY77" fmla="*/ 337775 h 533400"/>
                <a:gd name="connsiteX78" fmla="*/ 585090 w 627361"/>
                <a:gd name="connsiteY78" fmla="*/ 339544 h 533400"/>
                <a:gd name="connsiteX79" fmla="*/ 564182 w 627361"/>
                <a:gd name="connsiteY79" fmla="*/ 323624 h 533400"/>
                <a:gd name="connsiteX80" fmla="*/ 558955 w 627361"/>
                <a:gd name="connsiteY80" fmla="*/ 313010 h 533400"/>
                <a:gd name="connsiteX81" fmla="*/ 558955 w 627361"/>
                <a:gd name="connsiteY81" fmla="*/ 302396 h 533400"/>
                <a:gd name="connsiteX82" fmla="*/ 571151 w 627361"/>
                <a:gd name="connsiteY82" fmla="*/ 286476 h 533400"/>
                <a:gd name="connsiteX83" fmla="*/ 595545 w 627361"/>
                <a:gd name="connsiteY83" fmla="*/ 279400 h 533400"/>
                <a:gd name="connsiteX84" fmla="*/ 35877 w 627361"/>
                <a:gd name="connsiteY84" fmla="*/ 262114 h 533400"/>
                <a:gd name="connsiteX85" fmla="*/ 62071 w 627361"/>
                <a:gd name="connsiteY85" fmla="*/ 265642 h 533400"/>
                <a:gd name="connsiteX86" fmla="*/ 70802 w 627361"/>
                <a:gd name="connsiteY86" fmla="*/ 272697 h 533400"/>
                <a:gd name="connsiteX87" fmla="*/ 76041 w 627361"/>
                <a:gd name="connsiteY87" fmla="*/ 281517 h 533400"/>
                <a:gd name="connsiteX88" fmla="*/ 72548 w 627361"/>
                <a:gd name="connsiteY88" fmla="*/ 302683 h 533400"/>
                <a:gd name="connsiteX89" fmla="*/ 51593 w 627361"/>
                <a:gd name="connsiteY89" fmla="*/ 320322 h 533400"/>
                <a:gd name="connsiteX90" fmla="*/ 25399 w 627361"/>
                <a:gd name="connsiteY90" fmla="*/ 320322 h 533400"/>
                <a:gd name="connsiteX91" fmla="*/ 9683 w 627361"/>
                <a:gd name="connsiteY91" fmla="*/ 300920 h 533400"/>
                <a:gd name="connsiteX92" fmla="*/ 7937 w 627361"/>
                <a:gd name="connsiteY92" fmla="*/ 286808 h 533400"/>
                <a:gd name="connsiteX93" fmla="*/ 13176 w 627361"/>
                <a:gd name="connsiteY93" fmla="*/ 276225 h 533400"/>
                <a:gd name="connsiteX94" fmla="*/ 35877 w 627361"/>
                <a:gd name="connsiteY94" fmla="*/ 262114 h 533400"/>
                <a:gd name="connsiteX95" fmla="*/ 589062 w 627361"/>
                <a:gd name="connsiteY95" fmla="*/ 185909 h 533400"/>
                <a:gd name="connsiteX96" fmla="*/ 602456 w 627361"/>
                <a:gd name="connsiteY96" fmla="*/ 187668 h 533400"/>
                <a:gd name="connsiteX97" fmla="*/ 622101 w 627361"/>
                <a:gd name="connsiteY97" fmla="*/ 207019 h 533400"/>
                <a:gd name="connsiteX98" fmla="*/ 616743 w 627361"/>
                <a:gd name="connsiteY98" fmla="*/ 235165 h 533400"/>
                <a:gd name="connsiteX99" fmla="*/ 593526 w 627361"/>
                <a:gd name="connsiteY99" fmla="*/ 247479 h 533400"/>
                <a:gd name="connsiteX100" fmla="*/ 568523 w 627361"/>
                <a:gd name="connsiteY100" fmla="*/ 243961 h 533400"/>
                <a:gd name="connsiteX101" fmla="*/ 554236 w 627361"/>
                <a:gd name="connsiteY101" fmla="*/ 228129 h 533400"/>
                <a:gd name="connsiteX102" fmla="*/ 557808 w 627361"/>
                <a:gd name="connsiteY102" fmla="*/ 207019 h 533400"/>
                <a:gd name="connsiteX103" fmla="*/ 575667 w 627361"/>
                <a:gd name="connsiteY103" fmla="*/ 189428 h 533400"/>
                <a:gd name="connsiteX104" fmla="*/ 589062 w 627361"/>
                <a:gd name="connsiteY104" fmla="*/ 185909 h 533400"/>
                <a:gd name="connsiteX105" fmla="*/ 27285 w 627361"/>
                <a:gd name="connsiteY105" fmla="*/ 168667 h 533400"/>
                <a:gd name="connsiteX106" fmla="*/ 40164 w 627361"/>
                <a:gd name="connsiteY106" fmla="*/ 170206 h 533400"/>
                <a:gd name="connsiteX107" fmla="*/ 62865 w 627361"/>
                <a:gd name="connsiteY107" fmla="*/ 186039 h 533400"/>
                <a:gd name="connsiteX108" fmla="*/ 68104 w 627361"/>
                <a:gd name="connsiteY108" fmla="*/ 203630 h 533400"/>
                <a:gd name="connsiteX109" fmla="*/ 57626 w 627361"/>
                <a:gd name="connsiteY109" fmla="*/ 221221 h 533400"/>
                <a:gd name="connsiteX110" fmla="*/ 33179 w 627361"/>
                <a:gd name="connsiteY110" fmla="*/ 230017 h 533400"/>
                <a:gd name="connsiteX111" fmla="*/ 8731 w 627361"/>
                <a:gd name="connsiteY111" fmla="*/ 221221 h 533400"/>
                <a:gd name="connsiteX112" fmla="*/ 0 w 627361"/>
                <a:gd name="connsiteY112" fmla="*/ 196593 h 533400"/>
                <a:gd name="connsiteX113" fmla="*/ 15716 w 627361"/>
                <a:gd name="connsiteY113" fmla="*/ 173725 h 533400"/>
                <a:gd name="connsiteX114" fmla="*/ 27285 w 627361"/>
                <a:gd name="connsiteY114" fmla="*/ 168667 h 533400"/>
                <a:gd name="connsiteX115" fmla="*/ 543010 w 627361"/>
                <a:gd name="connsiteY115" fmla="*/ 108122 h 533400"/>
                <a:gd name="connsiteX116" fmla="*/ 565879 w 627361"/>
                <a:gd name="connsiteY116" fmla="*/ 116918 h 533400"/>
                <a:gd name="connsiteX117" fmla="*/ 574674 w 627361"/>
                <a:gd name="connsiteY117" fmla="*/ 141546 h 533400"/>
                <a:gd name="connsiteX118" fmla="*/ 560601 w 627361"/>
                <a:gd name="connsiteY118" fmla="*/ 164415 h 533400"/>
                <a:gd name="connsiteX119" fmla="*/ 535974 w 627361"/>
                <a:gd name="connsiteY119" fmla="*/ 171451 h 533400"/>
                <a:gd name="connsiteX120" fmla="*/ 514864 w 627361"/>
                <a:gd name="connsiteY120" fmla="*/ 164415 h 533400"/>
                <a:gd name="connsiteX121" fmla="*/ 509587 w 627361"/>
                <a:gd name="connsiteY121" fmla="*/ 143305 h 533400"/>
                <a:gd name="connsiteX122" fmla="*/ 520142 w 627361"/>
                <a:gd name="connsiteY122" fmla="*/ 120436 h 533400"/>
                <a:gd name="connsiteX123" fmla="*/ 543010 w 627361"/>
                <a:gd name="connsiteY123" fmla="*/ 108122 h 533400"/>
                <a:gd name="connsiteX124" fmla="*/ 69296 w 627361"/>
                <a:gd name="connsiteY124" fmla="*/ 84738 h 533400"/>
                <a:gd name="connsiteX125" fmla="*/ 83552 w 627361"/>
                <a:gd name="connsiteY125" fmla="*/ 86051 h 533400"/>
                <a:gd name="connsiteX126" fmla="*/ 102853 w 627361"/>
                <a:gd name="connsiteY126" fmla="*/ 103554 h 533400"/>
                <a:gd name="connsiteX127" fmla="*/ 104607 w 627361"/>
                <a:gd name="connsiteY127" fmla="*/ 129809 h 533400"/>
                <a:gd name="connsiteX128" fmla="*/ 95834 w 627361"/>
                <a:gd name="connsiteY128" fmla="*/ 145562 h 533400"/>
                <a:gd name="connsiteX129" fmla="*/ 78288 w 627361"/>
                <a:gd name="connsiteY129" fmla="*/ 149063 h 533400"/>
                <a:gd name="connsiteX130" fmla="*/ 53724 w 627361"/>
                <a:gd name="connsiteY130" fmla="*/ 142061 h 533400"/>
                <a:gd name="connsiteX131" fmla="*/ 41441 w 627361"/>
                <a:gd name="connsiteY131" fmla="*/ 119307 h 533400"/>
                <a:gd name="connsiteX132" fmla="*/ 53724 w 627361"/>
                <a:gd name="connsiteY132" fmla="*/ 91302 h 533400"/>
                <a:gd name="connsiteX133" fmla="*/ 69296 w 627361"/>
                <a:gd name="connsiteY133" fmla="*/ 84738 h 533400"/>
                <a:gd name="connsiteX134" fmla="*/ 474993 w 627361"/>
                <a:gd name="connsiteY134" fmla="*/ 50104 h 533400"/>
                <a:gd name="connsiteX135" fmla="*/ 487891 w 627361"/>
                <a:gd name="connsiteY135" fmla="*/ 54556 h 533400"/>
                <a:gd name="connsiteX136" fmla="*/ 501649 w 627361"/>
                <a:gd name="connsiteY136" fmla="*/ 74148 h 533400"/>
                <a:gd name="connsiteX137" fmla="*/ 494770 w 627361"/>
                <a:gd name="connsiteY137" fmla="*/ 100865 h 533400"/>
                <a:gd name="connsiteX138" fmla="*/ 453495 w 627361"/>
                <a:gd name="connsiteY138" fmla="*/ 115114 h 533400"/>
                <a:gd name="connsiteX139" fmla="*/ 441457 w 627361"/>
                <a:gd name="connsiteY139" fmla="*/ 95522 h 533400"/>
                <a:gd name="connsiteX140" fmla="*/ 444896 w 627361"/>
                <a:gd name="connsiteY140" fmla="*/ 70586 h 533400"/>
                <a:gd name="connsiteX141" fmla="*/ 462094 w 627361"/>
                <a:gd name="connsiteY141" fmla="*/ 50994 h 533400"/>
                <a:gd name="connsiteX142" fmla="*/ 474993 w 627361"/>
                <a:gd name="connsiteY142" fmla="*/ 50104 h 533400"/>
                <a:gd name="connsiteX143" fmla="*/ 120392 w 627361"/>
                <a:gd name="connsiteY143" fmla="*/ 42863 h 533400"/>
                <a:gd name="connsiteX144" fmla="*/ 132705 w 627361"/>
                <a:gd name="connsiteY144" fmla="*/ 46364 h 533400"/>
                <a:gd name="connsiteX145" fmla="*/ 152056 w 627361"/>
                <a:gd name="connsiteY145" fmla="*/ 63867 h 533400"/>
                <a:gd name="connsiteX146" fmla="*/ 153815 w 627361"/>
                <a:gd name="connsiteY146" fmla="*/ 90122 h 533400"/>
                <a:gd name="connsiteX147" fmla="*/ 148537 w 627361"/>
                <a:gd name="connsiteY147" fmla="*/ 100624 h 533400"/>
                <a:gd name="connsiteX148" fmla="*/ 141501 w 627361"/>
                <a:gd name="connsiteY148" fmla="*/ 107625 h 533400"/>
                <a:gd name="connsiteX149" fmla="*/ 130946 w 627361"/>
                <a:gd name="connsiteY149" fmla="*/ 111126 h 533400"/>
                <a:gd name="connsiteX150" fmla="*/ 120392 w 627361"/>
                <a:gd name="connsiteY150" fmla="*/ 109376 h 533400"/>
                <a:gd name="connsiteX151" fmla="*/ 99282 w 627361"/>
                <a:gd name="connsiteY151" fmla="*/ 93623 h 533400"/>
                <a:gd name="connsiteX152" fmla="*/ 92246 w 627361"/>
                <a:gd name="connsiteY152" fmla="*/ 69118 h 533400"/>
                <a:gd name="connsiteX153" fmla="*/ 97523 w 627361"/>
                <a:gd name="connsiteY153" fmla="*/ 56866 h 533400"/>
                <a:gd name="connsiteX154" fmla="*/ 106319 w 627361"/>
                <a:gd name="connsiteY154" fmla="*/ 46364 h 533400"/>
                <a:gd name="connsiteX155" fmla="*/ 120392 w 627361"/>
                <a:gd name="connsiteY155" fmla="*/ 42863 h 533400"/>
                <a:gd name="connsiteX156" fmla="*/ 384748 w 627361"/>
                <a:gd name="connsiteY156" fmla="*/ 13073 h 533400"/>
                <a:gd name="connsiteX157" fmla="*/ 397757 w 627361"/>
                <a:gd name="connsiteY157" fmla="*/ 14598 h 533400"/>
                <a:gd name="connsiteX158" fmla="*/ 417159 w 627361"/>
                <a:gd name="connsiteY158" fmla="*/ 32022 h 533400"/>
                <a:gd name="connsiteX159" fmla="*/ 417159 w 627361"/>
                <a:gd name="connsiteY159" fmla="*/ 56415 h 533400"/>
                <a:gd name="connsiteX160" fmla="*/ 399520 w 627361"/>
                <a:gd name="connsiteY160" fmla="*/ 77324 h 533400"/>
                <a:gd name="connsiteX161" fmla="*/ 378354 w 627361"/>
                <a:gd name="connsiteY161" fmla="*/ 80809 h 533400"/>
                <a:gd name="connsiteX162" fmla="*/ 362479 w 627361"/>
                <a:gd name="connsiteY162" fmla="*/ 65127 h 533400"/>
                <a:gd name="connsiteX163" fmla="*/ 358951 w 627361"/>
                <a:gd name="connsiteY163" fmla="*/ 38991 h 533400"/>
                <a:gd name="connsiteX164" fmla="*/ 373062 w 627361"/>
                <a:gd name="connsiteY164" fmla="*/ 18083 h 533400"/>
                <a:gd name="connsiteX165" fmla="*/ 384748 w 627361"/>
                <a:gd name="connsiteY165" fmla="*/ 13073 h 533400"/>
                <a:gd name="connsiteX166" fmla="*/ 201011 w 627361"/>
                <a:gd name="connsiteY166" fmla="*/ 12856 h 533400"/>
                <a:gd name="connsiteX167" fmla="*/ 225639 w 627361"/>
                <a:gd name="connsiteY167" fmla="*/ 18083 h 533400"/>
                <a:gd name="connsiteX168" fmla="*/ 237953 w 627361"/>
                <a:gd name="connsiteY168" fmla="*/ 40734 h 533400"/>
                <a:gd name="connsiteX169" fmla="*/ 234435 w 627361"/>
                <a:gd name="connsiteY169" fmla="*/ 66870 h 533400"/>
                <a:gd name="connsiteX170" fmla="*/ 216843 w 627361"/>
                <a:gd name="connsiteY170" fmla="*/ 79066 h 533400"/>
                <a:gd name="connsiteX171" fmla="*/ 179902 w 627361"/>
                <a:gd name="connsiteY171" fmla="*/ 52930 h 533400"/>
                <a:gd name="connsiteX172" fmla="*/ 201011 w 627361"/>
                <a:gd name="connsiteY172" fmla="*/ 12856 h 533400"/>
                <a:gd name="connsiteX173" fmla="*/ 296772 w 627361"/>
                <a:gd name="connsiteY173" fmla="*/ 0 h 533400"/>
                <a:gd name="connsiteX174" fmla="*/ 319768 w 627361"/>
                <a:gd name="connsiteY174" fmla="*/ 10716 h 533400"/>
                <a:gd name="connsiteX175" fmla="*/ 326843 w 627361"/>
                <a:gd name="connsiteY175" fmla="*/ 35719 h 533400"/>
                <a:gd name="connsiteX176" fmla="*/ 317999 w 627361"/>
                <a:gd name="connsiteY176" fmla="*/ 60722 h 533400"/>
                <a:gd name="connsiteX177" fmla="*/ 298541 w 627361"/>
                <a:gd name="connsiteY177" fmla="*/ 71438 h 533400"/>
                <a:gd name="connsiteX178" fmla="*/ 277314 w 627361"/>
                <a:gd name="connsiteY178" fmla="*/ 60722 h 533400"/>
                <a:gd name="connsiteX179" fmla="*/ 268469 w 627361"/>
                <a:gd name="connsiteY179" fmla="*/ 37505 h 533400"/>
                <a:gd name="connsiteX180" fmla="*/ 275545 w 627361"/>
                <a:gd name="connsiteY180" fmla="*/ 12502 h 533400"/>
                <a:gd name="connsiteX181" fmla="*/ 296772 w 627361"/>
                <a:gd name="connsiteY181" fmla="*/ 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627361" h="533400">
                  <a:moveTo>
                    <a:pt x="320085" y="463550"/>
                  </a:moveTo>
                  <a:cubicBezTo>
                    <a:pt x="326979" y="465296"/>
                    <a:pt x="333874" y="468789"/>
                    <a:pt x="339044" y="474028"/>
                  </a:cubicBezTo>
                  <a:cubicBezTo>
                    <a:pt x="344215" y="481013"/>
                    <a:pt x="347662" y="489744"/>
                    <a:pt x="347662" y="498475"/>
                  </a:cubicBezTo>
                  <a:cubicBezTo>
                    <a:pt x="347662" y="508953"/>
                    <a:pt x="344215" y="517684"/>
                    <a:pt x="339044" y="522923"/>
                  </a:cubicBezTo>
                  <a:cubicBezTo>
                    <a:pt x="332150" y="529908"/>
                    <a:pt x="325256" y="533400"/>
                    <a:pt x="314914" y="533400"/>
                  </a:cubicBezTo>
                  <a:cubicBezTo>
                    <a:pt x="311467" y="531654"/>
                    <a:pt x="306296" y="531654"/>
                    <a:pt x="302849" y="528161"/>
                  </a:cubicBezTo>
                  <a:cubicBezTo>
                    <a:pt x="299402" y="526415"/>
                    <a:pt x="295955" y="522923"/>
                    <a:pt x="294231" y="519430"/>
                  </a:cubicBezTo>
                  <a:cubicBezTo>
                    <a:pt x="289061" y="512445"/>
                    <a:pt x="287337" y="503714"/>
                    <a:pt x="289061" y="494983"/>
                  </a:cubicBezTo>
                  <a:cubicBezTo>
                    <a:pt x="290784" y="484505"/>
                    <a:pt x="295955" y="477520"/>
                    <a:pt x="301126" y="472281"/>
                  </a:cubicBezTo>
                  <a:cubicBezTo>
                    <a:pt x="304573" y="468789"/>
                    <a:pt x="306296" y="467043"/>
                    <a:pt x="309744" y="465296"/>
                  </a:cubicBezTo>
                  <a:cubicBezTo>
                    <a:pt x="313191" y="463550"/>
                    <a:pt x="316638" y="463550"/>
                    <a:pt x="320085" y="463550"/>
                  </a:cubicBezTo>
                  <a:close/>
                  <a:moveTo>
                    <a:pt x="399052" y="455613"/>
                  </a:moveTo>
                  <a:cubicBezTo>
                    <a:pt x="407897" y="455613"/>
                    <a:pt x="414972" y="457399"/>
                    <a:pt x="422048" y="460971"/>
                  </a:cubicBezTo>
                  <a:cubicBezTo>
                    <a:pt x="427355" y="466329"/>
                    <a:pt x="434430" y="473473"/>
                    <a:pt x="437968" y="482402"/>
                  </a:cubicBezTo>
                  <a:cubicBezTo>
                    <a:pt x="439737" y="491332"/>
                    <a:pt x="439737" y="500262"/>
                    <a:pt x="436199" y="509192"/>
                  </a:cubicBezTo>
                  <a:cubicBezTo>
                    <a:pt x="432661" y="516335"/>
                    <a:pt x="425586" y="523479"/>
                    <a:pt x="416741" y="525265"/>
                  </a:cubicBezTo>
                  <a:cubicBezTo>
                    <a:pt x="407897" y="527051"/>
                    <a:pt x="399052" y="525265"/>
                    <a:pt x="391976" y="519907"/>
                  </a:cubicBezTo>
                  <a:cubicBezTo>
                    <a:pt x="384901" y="514549"/>
                    <a:pt x="379594" y="505620"/>
                    <a:pt x="377825" y="496690"/>
                  </a:cubicBezTo>
                  <a:cubicBezTo>
                    <a:pt x="377825" y="485974"/>
                    <a:pt x="379594" y="477045"/>
                    <a:pt x="383132" y="469901"/>
                  </a:cubicBezTo>
                  <a:cubicBezTo>
                    <a:pt x="386670" y="462757"/>
                    <a:pt x="391976" y="459185"/>
                    <a:pt x="399052" y="455613"/>
                  </a:cubicBezTo>
                  <a:close/>
                  <a:moveTo>
                    <a:pt x="233892" y="442913"/>
                  </a:moveTo>
                  <a:cubicBezTo>
                    <a:pt x="237419" y="442913"/>
                    <a:pt x="240947" y="442913"/>
                    <a:pt x="242711" y="444659"/>
                  </a:cubicBezTo>
                  <a:cubicBezTo>
                    <a:pt x="249767" y="448152"/>
                    <a:pt x="255058" y="453391"/>
                    <a:pt x="256822" y="462122"/>
                  </a:cubicBezTo>
                  <a:cubicBezTo>
                    <a:pt x="260350" y="469107"/>
                    <a:pt x="260350" y="477838"/>
                    <a:pt x="256822" y="486569"/>
                  </a:cubicBezTo>
                  <a:cubicBezTo>
                    <a:pt x="255058" y="497047"/>
                    <a:pt x="249767" y="504032"/>
                    <a:pt x="240947" y="507524"/>
                  </a:cubicBezTo>
                  <a:cubicBezTo>
                    <a:pt x="233892" y="511017"/>
                    <a:pt x="223308" y="512763"/>
                    <a:pt x="214489" y="507524"/>
                  </a:cubicBezTo>
                  <a:cubicBezTo>
                    <a:pt x="210961" y="505778"/>
                    <a:pt x="207433" y="504032"/>
                    <a:pt x="203905" y="500539"/>
                  </a:cubicBezTo>
                  <a:cubicBezTo>
                    <a:pt x="202142" y="497047"/>
                    <a:pt x="200378" y="493554"/>
                    <a:pt x="198614" y="490062"/>
                  </a:cubicBezTo>
                  <a:cubicBezTo>
                    <a:pt x="196850" y="481331"/>
                    <a:pt x="198614" y="472599"/>
                    <a:pt x="202142" y="463868"/>
                  </a:cubicBezTo>
                  <a:cubicBezTo>
                    <a:pt x="207433" y="455137"/>
                    <a:pt x="214489" y="449898"/>
                    <a:pt x="221544" y="446406"/>
                  </a:cubicBezTo>
                  <a:cubicBezTo>
                    <a:pt x="225072" y="444659"/>
                    <a:pt x="228600" y="442913"/>
                    <a:pt x="233892" y="442913"/>
                  </a:cubicBezTo>
                  <a:close/>
                  <a:moveTo>
                    <a:pt x="493798" y="422438"/>
                  </a:moveTo>
                  <a:cubicBezTo>
                    <a:pt x="500835" y="424189"/>
                    <a:pt x="509630" y="429440"/>
                    <a:pt x="516667" y="436441"/>
                  </a:cubicBezTo>
                  <a:cubicBezTo>
                    <a:pt x="521944" y="443442"/>
                    <a:pt x="525462" y="453944"/>
                    <a:pt x="523703" y="462696"/>
                  </a:cubicBezTo>
                  <a:cubicBezTo>
                    <a:pt x="523703" y="469697"/>
                    <a:pt x="518426" y="478449"/>
                    <a:pt x="509630" y="483700"/>
                  </a:cubicBezTo>
                  <a:cubicBezTo>
                    <a:pt x="506112" y="485450"/>
                    <a:pt x="502594" y="487201"/>
                    <a:pt x="497316" y="488951"/>
                  </a:cubicBezTo>
                  <a:cubicBezTo>
                    <a:pt x="493798" y="488951"/>
                    <a:pt x="488521" y="488951"/>
                    <a:pt x="485003" y="487201"/>
                  </a:cubicBezTo>
                  <a:cubicBezTo>
                    <a:pt x="476207" y="483700"/>
                    <a:pt x="469171" y="478449"/>
                    <a:pt x="465652" y="469697"/>
                  </a:cubicBezTo>
                  <a:cubicBezTo>
                    <a:pt x="460375" y="460946"/>
                    <a:pt x="460375" y="452194"/>
                    <a:pt x="462134" y="443442"/>
                  </a:cubicBezTo>
                  <a:cubicBezTo>
                    <a:pt x="462134" y="439942"/>
                    <a:pt x="463893" y="436441"/>
                    <a:pt x="465652" y="432940"/>
                  </a:cubicBezTo>
                  <a:cubicBezTo>
                    <a:pt x="467412" y="429440"/>
                    <a:pt x="469171" y="427689"/>
                    <a:pt x="472689" y="425939"/>
                  </a:cubicBezTo>
                  <a:cubicBezTo>
                    <a:pt x="477966" y="422438"/>
                    <a:pt x="486762" y="420688"/>
                    <a:pt x="493798" y="422438"/>
                  </a:cubicBezTo>
                  <a:close/>
                  <a:moveTo>
                    <a:pt x="149031" y="400711"/>
                  </a:moveTo>
                  <a:cubicBezTo>
                    <a:pt x="157046" y="398758"/>
                    <a:pt x="165061" y="399626"/>
                    <a:pt x="171295" y="403964"/>
                  </a:cubicBezTo>
                  <a:cubicBezTo>
                    <a:pt x="183763" y="412640"/>
                    <a:pt x="187325" y="431727"/>
                    <a:pt x="176638" y="447344"/>
                  </a:cubicBezTo>
                  <a:cubicBezTo>
                    <a:pt x="167733" y="464696"/>
                    <a:pt x="146360" y="469901"/>
                    <a:pt x="132111" y="459490"/>
                  </a:cubicBezTo>
                  <a:cubicBezTo>
                    <a:pt x="116081" y="450814"/>
                    <a:pt x="114300" y="428257"/>
                    <a:pt x="126768" y="414375"/>
                  </a:cubicBezTo>
                  <a:cubicBezTo>
                    <a:pt x="133001" y="407434"/>
                    <a:pt x="141016" y="402663"/>
                    <a:pt x="149031" y="400711"/>
                  </a:cubicBezTo>
                  <a:close/>
                  <a:moveTo>
                    <a:pt x="546629" y="363709"/>
                  </a:moveTo>
                  <a:cubicBezTo>
                    <a:pt x="555381" y="361950"/>
                    <a:pt x="564132" y="363709"/>
                    <a:pt x="572884" y="367228"/>
                  </a:cubicBezTo>
                  <a:cubicBezTo>
                    <a:pt x="581635" y="370746"/>
                    <a:pt x="586886" y="377782"/>
                    <a:pt x="590387" y="386578"/>
                  </a:cubicBezTo>
                  <a:cubicBezTo>
                    <a:pt x="592137" y="395374"/>
                    <a:pt x="590387" y="404169"/>
                    <a:pt x="585136" y="412965"/>
                  </a:cubicBezTo>
                  <a:cubicBezTo>
                    <a:pt x="583386" y="416483"/>
                    <a:pt x="579885" y="420002"/>
                    <a:pt x="574634" y="421761"/>
                  </a:cubicBezTo>
                  <a:cubicBezTo>
                    <a:pt x="571133" y="425279"/>
                    <a:pt x="567633" y="425279"/>
                    <a:pt x="562382" y="425279"/>
                  </a:cubicBezTo>
                  <a:cubicBezTo>
                    <a:pt x="553630" y="427038"/>
                    <a:pt x="544879" y="423520"/>
                    <a:pt x="537878" y="416483"/>
                  </a:cubicBezTo>
                  <a:cubicBezTo>
                    <a:pt x="530876" y="409447"/>
                    <a:pt x="527376" y="402410"/>
                    <a:pt x="525625" y="393615"/>
                  </a:cubicBezTo>
                  <a:cubicBezTo>
                    <a:pt x="523875" y="390096"/>
                    <a:pt x="523875" y="386578"/>
                    <a:pt x="525625" y="383060"/>
                  </a:cubicBezTo>
                  <a:cubicBezTo>
                    <a:pt x="525625" y="379541"/>
                    <a:pt x="527376" y="376023"/>
                    <a:pt x="529126" y="372505"/>
                  </a:cubicBezTo>
                  <a:cubicBezTo>
                    <a:pt x="530876" y="370746"/>
                    <a:pt x="532627" y="367228"/>
                    <a:pt x="536127" y="367228"/>
                  </a:cubicBezTo>
                  <a:cubicBezTo>
                    <a:pt x="539628" y="365468"/>
                    <a:pt x="543129" y="363709"/>
                    <a:pt x="546629" y="363709"/>
                  </a:cubicBezTo>
                  <a:close/>
                  <a:moveTo>
                    <a:pt x="92910" y="341313"/>
                  </a:moveTo>
                  <a:cubicBezTo>
                    <a:pt x="96420" y="341313"/>
                    <a:pt x="99929" y="343029"/>
                    <a:pt x="103438" y="344746"/>
                  </a:cubicBezTo>
                  <a:cubicBezTo>
                    <a:pt x="106947" y="344746"/>
                    <a:pt x="108702" y="348178"/>
                    <a:pt x="112211" y="349894"/>
                  </a:cubicBezTo>
                  <a:cubicBezTo>
                    <a:pt x="113966" y="353327"/>
                    <a:pt x="115720" y="356759"/>
                    <a:pt x="115720" y="360192"/>
                  </a:cubicBezTo>
                  <a:cubicBezTo>
                    <a:pt x="117475" y="363624"/>
                    <a:pt x="117475" y="367056"/>
                    <a:pt x="117475" y="370489"/>
                  </a:cubicBezTo>
                  <a:cubicBezTo>
                    <a:pt x="115720" y="379070"/>
                    <a:pt x="112211" y="385935"/>
                    <a:pt x="105193" y="392800"/>
                  </a:cubicBezTo>
                  <a:cubicBezTo>
                    <a:pt x="98174" y="399664"/>
                    <a:pt x="89401" y="404813"/>
                    <a:pt x="80628" y="404813"/>
                  </a:cubicBezTo>
                  <a:cubicBezTo>
                    <a:pt x="77119" y="404813"/>
                    <a:pt x="73610" y="403097"/>
                    <a:pt x="68346" y="401381"/>
                  </a:cubicBezTo>
                  <a:cubicBezTo>
                    <a:pt x="64837" y="399664"/>
                    <a:pt x="61328" y="396232"/>
                    <a:pt x="57818" y="392800"/>
                  </a:cubicBezTo>
                  <a:cubicBezTo>
                    <a:pt x="54309" y="389367"/>
                    <a:pt x="52554" y="385935"/>
                    <a:pt x="52554" y="380786"/>
                  </a:cubicBezTo>
                  <a:cubicBezTo>
                    <a:pt x="50800" y="377354"/>
                    <a:pt x="50800" y="372205"/>
                    <a:pt x="52554" y="368773"/>
                  </a:cubicBezTo>
                  <a:cubicBezTo>
                    <a:pt x="54309" y="360192"/>
                    <a:pt x="59573" y="353327"/>
                    <a:pt x="66591" y="348178"/>
                  </a:cubicBezTo>
                  <a:cubicBezTo>
                    <a:pt x="75364" y="343029"/>
                    <a:pt x="84137" y="341313"/>
                    <a:pt x="92910" y="341313"/>
                  </a:cubicBezTo>
                  <a:close/>
                  <a:moveTo>
                    <a:pt x="595545" y="279400"/>
                  </a:moveTo>
                  <a:cubicBezTo>
                    <a:pt x="605999" y="279400"/>
                    <a:pt x="612969" y="282938"/>
                    <a:pt x="619938" y="290014"/>
                  </a:cubicBezTo>
                  <a:cubicBezTo>
                    <a:pt x="625165" y="297090"/>
                    <a:pt x="628650" y="305934"/>
                    <a:pt x="626908" y="316548"/>
                  </a:cubicBezTo>
                  <a:cubicBezTo>
                    <a:pt x="625165" y="320086"/>
                    <a:pt x="623423" y="325393"/>
                    <a:pt x="619938" y="328931"/>
                  </a:cubicBezTo>
                  <a:cubicBezTo>
                    <a:pt x="618196" y="332468"/>
                    <a:pt x="614711" y="336006"/>
                    <a:pt x="611226" y="337775"/>
                  </a:cubicBezTo>
                  <a:cubicBezTo>
                    <a:pt x="602514" y="341313"/>
                    <a:pt x="593802" y="341313"/>
                    <a:pt x="585090" y="339544"/>
                  </a:cubicBezTo>
                  <a:cubicBezTo>
                    <a:pt x="576378" y="336006"/>
                    <a:pt x="569409" y="330699"/>
                    <a:pt x="564182" y="323624"/>
                  </a:cubicBezTo>
                  <a:cubicBezTo>
                    <a:pt x="562439" y="320086"/>
                    <a:pt x="560697" y="316548"/>
                    <a:pt x="558955" y="313010"/>
                  </a:cubicBezTo>
                  <a:cubicBezTo>
                    <a:pt x="557212" y="309472"/>
                    <a:pt x="557212" y="305934"/>
                    <a:pt x="558955" y="302396"/>
                  </a:cubicBezTo>
                  <a:cubicBezTo>
                    <a:pt x="560697" y="295321"/>
                    <a:pt x="564182" y="290014"/>
                    <a:pt x="571151" y="286476"/>
                  </a:cubicBezTo>
                  <a:cubicBezTo>
                    <a:pt x="578121" y="281169"/>
                    <a:pt x="586833" y="279400"/>
                    <a:pt x="595545" y="279400"/>
                  </a:cubicBezTo>
                  <a:close/>
                  <a:moveTo>
                    <a:pt x="35877" y="262114"/>
                  </a:moveTo>
                  <a:cubicBezTo>
                    <a:pt x="44608" y="260350"/>
                    <a:pt x="55086" y="262114"/>
                    <a:pt x="62071" y="265642"/>
                  </a:cubicBezTo>
                  <a:cubicBezTo>
                    <a:pt x="65563" y="267406"/>
                    <a:pt x="67309" y="270933"/>
                    <a:pt x="70802" y="272697"/>
                  </a:cubicBezTo>
                  <a:cubicBezTo>
                    <a:pt x="72548" y="276225"/>
                    <a:pt x="74294" y="277989"/>
                    <a:pt x="76041" y="281517"/>
                  </a:cubicBezTo>
                  <a:cubicBezTo>
                    <a:pt x="77787" y="288572"/>
                    <a:pt x="76041" y="297392"/>
                    <a:pt x="72548" y="302683"/>
                  </a:cubicBezTo>
                  <a:cubicBezTo>
                    <a:pt x="67309" y="309739"/>
                    <a:pt x="60324" y="316795"/>
                    <a:pt x="51593" y="320322"/>
                  </a:cubicBezTo>
                  <a:cubicBezTo>
                    <a:pt x="42862" y="323850"/>
                    <a:pt x="34131" y="323850"/>
                    <a:pt x="25399" y="320322"/>
                  </a:cubicBezTo>
                  <a:cubicBezTo>
                    <a:pt x="18414" y="316795"/>
                    <a:pt x="11429" y="309739"/>
                    <a:pt x="9683" y="300920"/>
                  </a:cubicBezTo>
                  <a:cubicBezTo>
                    <a:pt x="7937" y="297392"/>
                    <a:pt x="7937" y="292100"/>
                    <a:pt x="7937" y="286808"/>
                  </a:cubicBezTo>
                  <a:cubicBezTo>
                    <a:pt x="9683" y="283281"/>
                    <a:pt x="11429" y="279753"/>
                    <a:pt x="13176" y="276225"/>
                  </a:cubicBezTo>
                  <a:cubicBezTo>
                    <a:pt x="18414" y="269170"/>
                    <a:pt x="27146" y="263878"/>
                    <a:pt x="35877" y="262114"/>
                  </a:cubicBezTo>
                  <a:close/>
                  <a:moveTo>
                    <a:pt x="589062" y="185909"/>
                  </a:moveTo>
                  <a:cubicBezTo>
                    <a:pt x="593526" y="185470"/>
                    <a:pt x="597991" y="185909"/>
                    <a:pt x="602456" y="187668"/>
                  </a:cubicBezTo>
                  <a:cubicBezTo>
                    <a:pt x="611386" y="191187"/>
                    <a:pt x="618529" y="198223"/>
                    <a:pt x="622101" y="207019"/>
                  </a:cubicBezTo>
                  <a:cubicBezTo>
                    <a:pt x="623887" y="217574"/>
                    <a:pt x="622101" y="226369"/>
                    <a:pt x="616743" y="235165"/>
                  </a:cubicBezTo>
                  <a:cubicBezTo>
                    <a:pt x="613172" y="242202"/>
                    <a:pt x="604242" y="245720"/>
                    <a:pt x="593526" y="247479"/>
                  </a:cubicBezTo>
                  <a:cubicBezTo>
                    <a:pt x="584597" y="249238"/>
                    <a:pt x="575667" y="247479"/>
                    <a:pt x="568523" y="243961"/>
                  </a:cubicBezTo>
                  <a:cubicBezTo>
                    <a:pt x="561380" y="240442"/>
                    <a:pt x="556022" y="235165"/>
                    <a:pt x="554236" y="228129"/>
                  </a:cubicBezTo>
                  <a:cubicBezTo>
                    <a:pt x="552450" y="222851"/>
                    <a:pt x="554236" y="214055"/>
                    <a:pt x="557808" y="207019"/>
                  </a:cubicBezTo>
                  <a:cubicBezTo>
                    <a:pt x="561380" y="201741"/>
                    <a:pt x="566738" y="194705"/>
                    <a:pt x="575667" y="189428"/>
                  </a:cubicBezTo>
                  <a:cubicBezTo>
                    <a:pt x="580132" y="187669"/>
                    <a:pt x="584597" y="186349"/>
                    <a:pt x="589062" y="185909"/>
                  </a:cubicBezTo>
                  <a:close/>
                  <a:moveTo>
                    <a:pt x="27285" y="168667"/>
                  </a:moveTo>
                  <a:cubicBezTo>
                    <a:pt x="31432" y="168008"/>
                    <a:pt x="35798" y="168447"/>
                    <a:pt x="40164" y="170206"/>
                  </a:cubicBezTo>
                  <a:cubicBezTo>
                    <a:pt x="50641" y="173725"/>
                    <a:pt x="57626" y="179002"/>
                    <a:pt x="62865" y="186039"/>
                  </a:cubicBezTo>
                  <a:cubicBezTo>
                    <a:pt x="66357" y="191316"/>
                    <a:pt x="69850" y="198353"/>
                    <a:pt x="68104" y="203630"/>
                  </a:cubicBezTo>
                  <a:cubicBezTo>
                    <a:pt x="68104" y="210667"/>
                    <a:pt x="64611" y="217703"/>
                    <a:pt x="57626" y="221221"/>
                  </a:cubicBezTo>
                  <a:cubicBezTo>
                    <a:pt x="52387" y="226499"/>
                    <a:pt x="43656" y="230017"/>
                    <a:pt x="33179" y="230017"/>
                  </a:cubicBezTo>
                  <a:cubicBezTo>
                    <a:pt x="24447" y="231776"/>
                    <a:pt x="15716" y="228258"/>
                    <a:pt x="8731" y="221221"/>
                  </a:cubicBezTo>
                  <a:cubicBezTo>
                    <a:pt x="1746" y="215944"/>
                    <a:pt x="0" y="207148"/>
                    <a:pt x="0" y="196593"/>
                  </a:cubicBezTo>
                  <a:cubicBezTo>
                    <a:pt x="1746" y="186039"/>
                    <a:pt x="6985" y="177243"/>
                    <a:pt x="15716" y="173725"/>
                  </a:cubicBezTo>
                  <a:cubicBezTo>
                    <a:pt x="19209" y="171086"/>
                    <a:pt x="23138" y="169327"/>
                    <a:pt x="27285" y="168667"/>
                  </a:cubicBezTo>
                  <a:close/>
                  <a:moveTo>
                    <a:pt x="543010" y="108122"/>
                  </a:moveTo>
                  <a:cubicBezTo>
                    <a:pt x="551806" y="106363"/>
                    <a:pt x="560601" y="109881"/>
                    <a:pt x="565879" y="116918"/>
                  </a:cubicBezTo>
                  <a:cubicBezTo>
                    <a:pt x="572915" y="123954"/>
                    <a:pt x="574674" y="132750"/>
                    <a:pt x="574674" y="141546"/>
                  </a:cubicBezTo>
                  <a:cubicBezTo>
                    <a:pt x="572915" y="150342"/>
                    <a:pt x="567638" y="159137"/>
                    <a:pt x="560601" y="164415"/>
                  </a:cubicBezTo>
                  <a:cubicBezTo>
                    <a:pt x="551806" y="169692"/>
                    <a:pt x="543010" y="171451"/>
                    <a:pt x="535974" y="171451"/>
                  </a:cubicBezTo>
                  <a:cubicBezTo>
                    <a:pt x="527178" y="171451"/>
                    <a:pt x="520142" y="169692"/>
                    <a:pt x="514864" y="164415"/>
                  </a:cubicBezTo>
                  <a:cubicBezTo>
                    <a:pt x="511346" y="159137"/>
                    <a:pt x="509587" y="152101"/>
                    <a:pt x="509587" y="143305"/>
                  </a:cubicBezTo>
                  <a:cubicBezTo>
                    <a:pt x="509587" y="136268"/>
                    <a:pt x="513105" y="127473"/>
                    <a:pt x="520142" y="120436"/>
                  </a:cubicBezTo>
                  <a:cubicBezTo>
                    <a:pt x="525419" y="113400"/>
                    <a:pt x="534215" y="108122"/>
                    <a:pt x="543010" y="108122"/>
                  </a:cubicBezTo>
                  <a:close/>
                  <a:moveTo>
                    <a:pt x="69296" y="84738"/>
                  </a:moveTo>
                  <a:cubicBezTo>
                    <a:pt x="74340" y="83863"/>
                    <a:pt x="79166" y="84300"/>
                    <a:pt x="83552" y="86051"/>
                  </a:cubicBezTo>
                  <a:cubicBezTo>
                    <a:pt x="92325" y="87801"/>
                    <a:pt x="99343" y="94802"/>
                    <a:pt x="102853" y="103554"/>
                  </a:cubicBezTo>
                  <a:cubicBezTo>
                    <a:pt x="106362" y="112306"/>
                    <a:pt x="106362" y="122808"/>
                    <a:pt x="104607" y="129809"/>
                  </a:cubicBezTo>
                  <a:cubicBezTo>
                    <a:pt x="102853" y="136810"/>
                    <a:pt x="101098" y="143812"/>
                    <a:pt x="95834" y="145562"/>
                  </a:cubicBezTo>
                  <a:cubicBezTo>
                    <a:pt x="92325" y="150813"/>
                    <a:pt x="85307" y="150813"/>
                    <a:pt x="78288" y="149063"/>
                  </a:cubicBezTo>
                  <a:cubicBezTo>
                    <a:pt x="71270" y="149063"/>
                    <a:pt x="62497" y="147312"/>
                    <a:pt x="53724" y="142061"/>
                  </a:cubicBezTo>
                  <a:cubicBezTo>
                    <a:pt x="46705" y="136810"/>
                    <a:pt x="41441" y="128059"/>
                    <a:pt x="41441" y="119307"/>
                  </a:cubicBezTo>
                  <a:cubicBezTo>
                    <a:pt x="39687" y="108805"/>
                    <a:pt x="44951" y="100053"/>
                    <a:pt x="53724" y="91302"/>
                  </a:cubicBezTo>
                  <a:cubicBezTo>
                    <a:pt x="58988" y="87801"/>
                    <a:pt x="64251" y="85613"/>
                    <a:pt x="69296" y="84738"/>
                  </a:cubicBezTo>
                  <a:close/>
                  <a:moveTo>
                    <a:pt x="474993" y="50104"/>
                  </a:moveTo>
                  <a:cubicBezTo>
                    <a:pt x="479292" y="50549"/>
                    <a:pt x="483591" y="51885"/>
                    <a:pt x="487891" y="54556"/>
                  </a:cubicBezTo>
                  <a:cubicBezTo>
                    <a:pt x="494770" y="58119"/>
                    <a:pt x="499929" y="67024"/>
                    <a:pt x="501649" y="74148"/>
                  </a:cubicBezTo>
                  <a:cubicBezTo>
                    <a:pt x="501649" y="83054"/>
                    <a:pt x="499929" y="91959"/>
                    <a:pt x="494770" y="100865"/>
                  </a:cubicBezTo>
                  <a:cubicBezTo>
                    <a:pt x="482732" y="116895"/>
                    <a:pt x="465534" y="122238"/>
                    <a:pt x="453495" y="115114"/>
                  </a:cubicBezTo>
                  <a:cubicBezTo>
                    <a:pt x="446616" y="111552"/>
                    <a:pt x="443177" y="104427"/>
                    <a:pt x="441457" y="95522"/>
                  </a:cubicBezTo>
                  <a:cubicBezTo>
                    <a:pt x="439737" y="88397"/>
                    <a:pt x="439737" y="77711"/>
                    <a:pt x="444896" y="70586"/>
                  </a:cubicBezTo>
                  <a:cubicBezTo>
                    <a:pt x="448336" y="61681"/>
                    <a:pt x="455215" y="54556"/>
                    <a:pt x="462094" y="50994"/>
                  </a:cubicBezTo>
                  <a:cubicBezTo>
                    <a:pt x="466394" y="50104"/>
                    <a:pt x="470693" y="49658"/>
                    <a:pt x="474993" y="50104"/>
                  </a:cubicBezTo>
                  <a:close/>
                  <a:moveTo>
                    <a:pt x="120392" y="42863"/>
                  </a:moveTo>
                  <a:cubicBezTo>
                    <a:pt x="123910" y="42863"/>
                    <a:pt x="129187" y="44613"/>
                    <a:pt x="132705" y="46364"/>
                  </a:cubicBezTo>
                  <a:cubicBezTo>
                    <a:pt x="141501" y="48114"/>
                    <a:pt x="146778" y="55115"/>
                    <a:pt x="152056" y="63867"/>
                  </a:cubicBezTo>
                  <a:cubicBezTo>
                    <a:pt x="155574" y="72619"/>
                    <a:pt x="155574" y="83121"/>
                    <a:pt x="153815" y="90122"/>
                  </a:cubicBezTo>
                  <a:cubicBezTo>
                    <a:pt x="152056" y="93623"/>
                    <a:pt x="150297" y="97123"/>
                    <a:pt x="148537" y="100624"/>
                  </a:cubicBezTo>
                  <a:cubicBezTo>
                    <a:pt x="146778" y="104125"/>
                    <a:pt x="143260" y="105875"/>
                    <a:pt x="141501" y="107625"/>
                  </a:cubicBezTo>
                  <a:cubicBezTo>
                    <a:pt x="137983" y="109376"/>
                    <a:pt x="134465" y="109376"/>
                    <a:pt x="130946" y="111126"/>
                  </a:cubicBezTo>
                  <a:cubicBezTo>
                    <a:pt x="127428" y="111126"/>
                    <a:pt x="123910" y="109376"/>
                    <a:pt x="120392" y="109376"/>
                  </a:cubicBezTo>
                  <a:cubicBezTo>
                    <a:pt x="111596" y="105875"/>
                    <a:pt x="104560" y="102374"/>
                    <a:pt x="99282" y="93623"/>
                  </a:cubicBezTo>
                  <a:cubicBezTo>
                    <a:pt x="92246" y="86621"/>
                    <a:pt x="90487" y="77870"/>
                    <a:pt x="92246" y="69118"/>
                  </a:cubicBezTo>
                  <a:cubicBezTo>
                    <a:pt x="92246" y="63867"/>
                    <a:pt x="94005" y="60366"/>
                    <a:pt x="97523" y="56866"/>
                  </a:cubicBezTo>
                  <a:cubicBezTo>
                    <a:pt x="99282" y="53365"/>
                    <a:pt x="102801" y="49864"/>
                    <a:pt x="106319" y="46364"/>
                  </a:cubicBezTo>
                  <a:cubicBezTo>
                    <a:pt x="111596" y="44613"/>
                    <a:pt x="115114" y="42863"/>
                    <a:pt x="120392" y="42863"/>
                  </a:cubicBezTo>
                  <a:close/>
                  <a:moveTo>
                    <a:pt x="384748" y="13073"/>
                  </a:moveTo>
                  <a:cubicBezTo>
                    <a:pt x="388937" y="12420"/>
                    <a:pt x="393347" y="12856"/>
                    <a:pt x="397757" y="14598"/>
                  </a:cubicBezTo>
                  <a:cubicBezTo>
                    <a:pt x="406576" y="16340"/>
                    <a:pt x="413632" y="23310"/>
                    <a:pt x="417159" y="32022"/>
                  </a:cubicBezTo>
                  <a:cubicBezTo>
                    <a:pt x="420687" y="38991"/>
                    <a:pt x="420687" y="47703"/>
                    <a:pt x="417159" y="56415"/>
                  </a:cubicBezTo>
                  <a:cubicBezTo>
                    <a:pt x="413632" y="66870"/>
                    <a:pt x="406576" y="72097"/>
                    <a:pt x="399520" y="77324"/>
                  </a:cubicBezTo>
                  <a:cubicBezTo>
                    <a:pt x="392465" y="80809"/>
                    <a:pt x="385409" y="82551"/>
                    <a:pt x="378354" y="80809"/>
                  </a:cubicBezTo>
                  <a:cubicBezTo>
                    <a:pt x="371298" y="79066"/>
                    <a:pt x="364243" y="72097"/>
                    <a:pt x="362479" y="65127"/>
                  </a:cubicBezTo>
                  <a:cubicBezTo>
                    <a:pt x="358951" y="58158"/>
                    <a:pt x="357187" y="49446"/>
                    <a:pt x="358951" y="38991"/>
                  </a:cubicBezTo>
                  <a:cubicBezTo>
                    <a:pt x="360715" y="30279"/>
                    <a:pt x="366007" y="23310"/>
                    <a:pt x="373062" y="18083"/>
                  </a:cubicBezTo>
                  <a:cubicBezTo>
                    <a:pt x="376590" y="15469"/>
                    <a:pt x="380559" y="13727"/>
                    <a:pt x="384748" y="13073"/>
                  </a:cubicBezTo>
                  <a:close/>
                  <a:moveTo>
                    <a:pt x="201011" y="12856"/>
                  </a:moveTo>
                  <a:cubicBezTo>
                    <a:pt x="209807" y="11113"/>
                    <a:pt x="218603" y="12856"/>
                    <a:pt x="225639" y="18083"/>
                  </a:cubicBezTo>
                  <a:cubicBezTo>
                    <a:pt x="232675" y="23310"/>
                    <a:pt x="236194" y="32022"/>
                    <a:pt x="237953" y="40734"/>
                  </a:cubicBezTo>
                  <a:cubicBezTo>
                    <a:pt x="239712" y="49446"/>
                    <a:pt x="237953" y="59900"/>
                    <a:pt x="234435" y="66870"/>
                  </a:cubicBezTo>
                  <a:cubicBezTo>
                    <a:pt x="229157" y="73839"/>
                    <a:pt x="223880" y="77324"/>
                    <a:pt x="216843" y="79066"/>
                  </a:cubicBezTo>
                  <a:cubicBezTo>
                    <a:pt x="202771" y="82551"/>
                    <a:pt x="185180" y="72097"/>
                    <a:pt x="179902" y="52930"/>
                  </a:cubicBezTo>
                  <a:cubicBezTo>
                    <a:pt x="174625" y="35507"/>
                    <a:pt x="183420" y="16340"/>
                    <a:pt x="201011" y="12856"/>
                  </a:cubicBezTo>
                  <a:close/>
                  <a:moveTo>
                    <a:pt x="296772" y="0"/>
                  </a:moveTo>
                  <a:cubicBezTo>
                    <a:pt x="305616" y="0"/>
                    <a:pt x="314461" y="3572"/>
                    <a:pt x="319768" y="10716"/>
                  </a:cubicBezTo>
                  <a:cubicBezTo>
                    <a:pt x="325074" y="17860"/>
                    <a:pt x="328612" y="26789"/>
                    <a:pt x="326843" y="35719"/>
                  </a:cubicBezTo>
                  <a:cubicBezTo>
                    <a:pt x="326843" y="46435"/>
                    <a:pt x="323305" y="55365"/>
                    <a:pt x="317999" y="60722"/>
                  </a:cubicBezTo>
                  <a:cubicBezTo>
                    <a:pt x="312692" y="67866"/>
                    <a:pt x="305616" y="71438"/>
                    <a:pt x="298541" y="71438"/>
                  </a:cubicBezTo>
                  <a:cubicBezTo>
                    <a:pt x="291465" y="71438"/>
                    <a:pt x="284389" y="67866"/>
                    <a:pt x="277314" y="60722"/>
                  </a:cubicBezTo>
                  <a:cubicBezTo>
                    <a:pt x="272007" y="55365"/>
                    <a:pt x="268469" y="46435"/>
                    <a:pt x="268469" y="37505"/>
                  </a:cubicBezTo>
                  <a:cubicBezTo>
                    <a:pt x="266700" y="26789"/>
                    <a:pt x="270238" y="17860"/>
                    <a:pt x="275545" y="12502"/>
                  </a:cubicBezTo>
                  <a:cubicBezTo>
                    <a:pt x="279083" y="5358"/>
                    <a:pt x="287927" y="0"/>
                    <a:pt x="296772" y="0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2" name="淘宝网Chenying0907出品 111"/>
            <p:cNvSpPr/>
            <p:nvPr/>
          </p:nvSpPr>
          <p:spPr bwMode="auto">
            <a:xfrm>
              <a:off x="2986687" y="2970212"/>
              <a:ext cx="710438" cy="534988"/>
            </a:xfrm>
            <a:custGeom>
              <a:avLst/>
              <a:gdLst>
                <a:gd name="connsiteX0" fmla="*/ 405977 w 710438"/>
                <a:gd name="connsiteY0" fmla="*/ 428625 h 534988"/>
                <a:gd name="connsiteX1" fmla="*/ 437727 w 710438"/>
                <a:gd name="connsiteY1" fmla="*/ 444318 h 534988"/>
                <a:gd name="connsiteX2" fmla="*/ 451838 w 710438"/>
                <a:gd name="connsiteY2" fmla="*/ 480935 h 534988"/>
                <a:gd name="connsiteX3" fmla="*/ 439491 w 710438"/>
                <a:gd name="connsiteY3" fmla="*/ 519295 h 534988"/>
                <a:gd name="connsiteX4" fmla="*/ 404213 w 710438"/>
                <a:gd name="connsiteY4" fmla="*/ 534988 h 534988"/>
                <a:gd name="connsiteX5" fmla="*/ 360116 w 710438"/>
                <a:gd name="connsiteY5" fmla="*/ 479191 h 534988"/>
                <a:gd name="connsiteX6" fmla="*/ 405977 w 710438"/>
                <a:gd name="connsiteY6" fmla="*/ 428625 h 534988"/>
                <a:gd name="connsiteX7" fmla="*/ 530781 w 710438"/>
                <a:gd name="connsiteY7" fmla="*/ 416078 h 534988"/>
                <a:gd name="connsiteX8" fmla="*/ 561953 w 710438"/>
                <a:gd name="connsiteY8" fmla="*/ 423043 h 534988"/>
                <a:gd name="connsiteX9" fmla="*/ 587931 w 710438"/>
                <a:gd name="connsiteY9" fmla="*/ 452642 h 534988"/>
                <a:gd name="connsiteX10" fmla="*/ 587931 w 710438"/>
                <a:gd name="connsiteY10" fmla="*/ 492688 h 534988"/>
                <a:gd name="connsiteX11" fmla="*/ 556758 w 710438"/>
                <a:gd name="connsiteY11" fmla="*/ 518805 h 534988"/>
                <a:gd name="connsiteX12" fmla="*/ 518658 w 710438"/>
                <a:gd name="connsiteY12" fmla="*/ 511840 h 534988"/>
                <a:gd name="connsiteX13" fmla="*/ 499608 w 710438"/>
                <a:gd name="connsiteY13" fmla="*/ 477018 h 534988"/>
                <a:gd name="connsiteX14" fmla="*/ 506535 w 710438"/>
                <a:gd name="connsiteY14" fmla="*/ 436972 h 534988"/>
                <a:gd name="connsiteX15" fmla="*/ 530781 w 710438"/>
                <a:gd name="connsiteY15" fmla="*/ 416078 h 534988"/>
                <a:gd name="connsiteX16" fmla="*/ 278165 w 710438"/>
                <a:gd name="connsiteY16" fmla="*/ 414486 h 534988"/>
                <a:gd name="connsiteX17" fmla="*/ 313379 w 710438"/>
                <a:gd name="connsiteY17" fmla="*/ 473522 h 534988"/>
                <a:gd name="connsiteX18" fmla="*/ 258798 w 710438"/>
                <a:gd name="connsiteY18" fmla="*/ 518666 h 534988"/>
                <a:gd name="connsiteX19" fmla="*/ 227106 w 710438"/>
                <a:gd name="connsiteY19" fmla="*/ 496094 h 534988"/>
                <a:gd name="connsiteX20" fmla="*/ 223584 w 710438"/>
                <a:gd name="connsiteY20" fmla="*/ 456158 h 534988"/>
                <a:gd name="connsiteX21" fmla="*/ 244712 w 710438"/>
                <a:gd name="connsiteY21" fmla="*/ 423168 h 534988"/>
                <a:gd name="connsiteX22" fmla="*/ 278165 w 710438"/>
                <a:gd name="connsiteY22" fmla="*/ 414486 h 534988"/>
                <a:gd name="connsiteX23" fmla="*/ 137672 w 710438"/>
                <a:gd name="connsiteY23" fmla="*/ 371475 h 534988"/>
                <a:gd name="connsiteX24" fmla="*/ 153388 w 710438"/>
                <a:gd name="connsiteY24" fmla="*/ 371475 h 534988"/>
                <a:gd name="connsiteX25" fmla="*/ 165612 w 710438"/>
                <a:gd name="connsiteY25" fmla="*/ 376793 h 534988"/>
                <a:gd name="connsiteX26" fmla="*/ 177835 w 710438"/>
                <a:gd name="connsiteY26" fmla="*/ 442384 h 534988"/>
                <a:gd name="connsiteX27" fmla="*/ 149895 w 710438"/>
                <a:gd name="connsiteY27" fmla="*/ 472520 h 534988"/>
                <a:gd name="connsiteX28" fmla="*/ 104493 w 710438"/>
                <a:gd name="connsiteY28" fmla="*/ 465429 h 534988"/>
                <a:gd name="connsiteX29" fmla="*/ 88777 w 710438"/>
                <a:gd name="connsiteY29" fmla="*/ 445929 h 534988"/>
                <a:gd name="connsiteX30" fmla="*/ 83538 w 710438"/>
                <a:gd name="connsiteY30" fmla="*/ 426429 h 534988"/>
                <a:gd name="connsiteX31" fmla="*/ 101000 w 710438"/>
                <a:gd name="connsiteY31" fmla="*/ 389202 h 534988"/>
                <a:gd name="connsiteX32" fmla="*/ 137672 w 710438"/>
                <a:gd name="connsiteY32" fmla="*/ 371475 h 534988"/>
                <a:gd name="connsiteX33" fmla="*/ 663353 w 710438"/>
                <a:gd name="connsiteY33" fmla="*/ 338296 h 534988"/>
                <a:gd name="connsiteX34" fmla="*/ 684218 w 710438"/>
                <a:gd name="connsiteY34" fmla="*/ 341789 h 534988"/>
                <a:gd name="connsiteX35" fmla="*/ 699866 w 710438"/>
                <a:gd name="connsiteY35" fmla="*/ 354012 h 534988"/>
                <a:gd name="connsiteX36" fmla="*/ 706820 w 710438"/>
                <a:gd name="connsiteY36" fmla="*/ 404654 h 534988"/>
                <a:gd name="connsiteX37" fmla="*/ 670308 w 710438"/>
                <a:gd name="connsiteY37" fmla="*/ 437833 h 534988"/>
                <a:gd name="connsiteX38" fmla="*/ 630318 w 710438"/>
                <a:gd name="connsiteY38" fmla="*/ 425609 h 534988"/>
                <a:gd name="connsiteX39" fmla="*/ 609454 w 710438"/>
                <a:gd name="connsiteY39" fmla="*/ 392430 h 534988"/>
                <a:gd name="connsiteX40" fmla="*/ 607715 w 710438"/>
                <a:gd name="connsiteY40" fmla="*/ 366236 h 534988"/>
                <a:gd name="connsiteX41" fmla="*/ 625102 w 710438"/>
                <a:gd name="connsiteY41" fmla="*/ 350520 h 534988"/>
                <a:gd name="connsiteX42" fmla="*/ 642489 w 710438"/>
                <a:gd name="connsiteY42" fmla="*/ 341789 h 534988"/>
                <a:gd name="connsiteX43" fmla="*/ 663353 w 710438"/>
                <a:gd name="connsiteY43" fmla="*/ 338296 h 534988"/>
                <a:gd name="connsiteX44" fmla="*/ 61799 w 710438"/>
                <a:gd name="connsiteY44" fmla="*/ 263201 h 534988"/>
                <a:gd name="connsiteX45" fmla="*/ 79646 w 710438"/>
                <a:gd name="connsiteY45" fmla="*/ 269123 h 534988"/>
                <a:gd name="connsiteX46" fmla="*/ 102281 w 710438"/>
                <a:gd name="connsiteY46" fmla="*/ 291933 h 534988"/>
                <a:gd name="connsiteX47" fmla="*/ 98798 w 710438"/>
                <a:gd name="connsiteY47" fmla="*/ 321761 h 534988"/>
                <a:gd name="connsiteX48" fmla="*/ 72681 w 710438"/>
                <a:gd name="connsiteY48" fmla="*/ 351590 h 534988"/>
                <a:gd name="connsiteX49" fmla="*/ 32635 w 710438"/>
                <a:gd name="connsiteY49" fmla="*/ 356854 h 534988"/>
                <a:gd name="connsiteX50" fmla="*/ 3036 w 710438"/>
                <a:gd name="connsiteY50" fmla="*/ 327025 h 534988"/>
                <a:gd name="connsiteX51" fmla="*/ 6519 w 710438"/>
                <a:gd name="connsiteY51" fmla="*/ 283160 h 534988"/>
                <a:gd name="connsiteX52" fmla="*/ 41341 w 710438"/>
                <a:gd name="connsiteY52" fmla="*/ 263859 h 534988"/>
                <a:gd name="connsiteX53" fmla="*/ 61799 w 710438"/>
                <a:gd name="connsiteY53" fmla="*/ 263201 h 534988"/>
                <a:gd name="connsiteX54" fmla="*/ 649799 w 710438"/>
                <a:gd name="connsiteY54" fmla="*/ 219241 h 534988"/>
                <a:gd name="connsiteX55" fmla="*/ 669008 w 710438"/>
                <a:gd name="connsiteY55" fmla="*/ 228015 h 534988"/>
                <a:gd name="connsiteX56" fmla="*/ 682978 w 710438"/>
                <a:gd name="connsiteY56" fmla="*/ 243806 h 534988"/>
                <a:gd name="connsiteX57" fmla="*/ 688217 w 710438"/>
                <a:gd name="connsiteY57" fmla="*/ 264861 h 534988"/>
                <a:gd name="connsiteX58" fmla="*/ 684724 w 710438"/>
                <a:gd name="connsiteY58" fmla="*/ 285917 h 534988"/>
                <a:gd name="connsiteX59" fmla="*/ 655038 w 710438"/>
                <a:gd name="connsiteY59" fmla="*/ 312236 h 534988"/>
                <a:gd name="connsiteX60" fmla="*/ 616621 w 710438"/>
                <a:gd name="connsiteY60" fmla="*/ 313991 h 534988"/>
                <a:gd name="connsiteX61" fmla="*/ 590427 w 710438"/>
                <a:gd name="connsiteY61" fmla="*/ 294690 h 534988"/>
                <a:gd name="connsiteX62" fmla="*/ 586934 w 710438"/>
                <a:gd name="connsiteY62" fmla="*/ 280653 h 534988"/>
                <a:gd name="connsiteX63" fmla="*/ 588681 w 710438"/>
                <a:gd name="connsiteY63" fmla="*/ 263107 h 534988"/>
                <a:gd name="connsiteX64" fmla="*/ 611382 w 710438"/>
                <a:gd name="connsiteY64" fmla="*/ 229769 h 534988"/>
                <a:gd name="connsiteX65" fmla="*/ 649799 w 710438"/>
                <a:gd name="connsiteY65" fmla="*/ 219241 h 534988"/>
                <a:gd name="connsiteX66" fmla="*/ 37859 w 710438"/>
                <a:gd name="connsiteY66" fmla="*/ 116215 h 534988"/>
                <a:gd name="connsiteX67" fmla="*/ 76164 w 710438"/>
                <a:gd name="connsiteY67" fmla="*/ 126726 h 534988"/>
                <a:gd name="connsiteX68" fmla="*/ 100539 w 710438"/>
                <a:gd name="connsiteY68" fmla="*/ 158257 h 534988"/>
                <a:gd name="connsiteX69" fmla="*/ 102281 w 710438"/>
                <a:gd name="connsiteY69" fmla="*/ 188036 h 534988"/>
                <a:gd name="connsiteX70" fmla="*/ 79646 w 710438"/>
                <a:gd name="connsiteY70" fmla="*/ 207305 h 534988"/>
                <a:gd name="connsiteX71" fmla="*/ 41341 w 710438"/>
                <a:gd name="connsiteY71" fmla="*/ 212560 h 534988"/>
                <a:gd name="connsiteX72" fmla="*/ 6519 w 710438"/>
                <a:gd name="connsiteY72" fmla="*/ 191539 h 534988"/>
                <a:gd name="connsiteX73" fmla="*/ 4777 w 710438"/>
                <a:gd name="connsiteY73" fmla="*/ 147746 h 534988"/>
                <a:gd name="connsiteX74" fmla="*/ 37859 w 710438"/>
                <a:gd name="connsiteY74" fmla="*/ 116215 h 534988"/>
                <a:gd name="connsiteX75" fmla="*/ 542836 w 710438"/>
                <a:gd name="connsiteY75" fmla="*/ 112877 h 534988"/>
                <a:gd name="connsiteX76" fmla="*/ 579150 w 710438"/>
                <a:gd name="connsiteY76" fmla="*/ 123387 h 534988"/>
                <a:gd name="connsiteX77" fmla="*/ 591255 w 710438"/>
                <a:gd name="connsiteY77" fmla="*/ 139152 h 534988"/>
                <a:gd name="connsiteX78" fmla="*/ 594713 w 710438"/>
                <a:gd name="connsiteY78" fmla="*/ 158421 h 534988"/>
                <a:gd name="connsiteX79" fmla="*/ 579150 w 710438"/>
                <a:gd name="connsiteY79" fmla="*/ 195208 h 534988"/>
                <a:gd name="connsiteX80" fmla="*/ 544565 w 710438"/>
                <a:gd name="connsiteY80" fmla="*/ 212725 h 534988"/>
                <a:gd name="connsiteX81" fmla="*/ 527273 w 710438"/>
                <a:gd name="connsiteY81" fmla="*/ 212725 h 534988"/>
                <a:gd name="connsiteX82" fmla="*/ 511710 w 710438"/>
                <a:gd name="connsiteY82" fmla="*/ 205718 h 534988"/>
                <a:gd name="connsiteX83" fmla="*/ 497876 w 710438"/>
                <a:gd name="connsiteY83" fmla="*/ 174187 h 534988"/>
                <a:gd name="connsiteX84" fmla="*/ 509981 w 710438"/>
                <a:gd name="connsiteY84" fmla="*/ 135649 h 534988"/>
                <a:gd name="connsiteX85" fmla="*/ 542836 w 710438"/>
                <a:gd name="connsiteY85" fmla="*/ 112877 h 534988"/>
                <a:gd name="connsiteX86" fmla="*/ 429036 w 710438"/>
                <a:gd name="connsiteY86" fmla="*/ 37841 h 534988"/>
                <a:gd name="connsiteX87" fmla="*/ 449570 w 710438"/>
                <a:gd name="connsiteY87" fmla="*/ 41830 h 534988"/>
                <a:gd name="connsiteX88" fmla="*/ 465134 w 710438"/>
                <a:gd name="connsiteY88" fmla="*/ 54239 h 534988"/>
                <a:gd name="connsiteX89" fmla="*/ 473780 w 710438"/>
                <a:gd name="connsiteY89" fmla="*/ 71966 h 534988"/>
                <a:gd name="connsiteX90" fmla="*/ 468592 w 710438"/>
                <a:gd name="connsiteY90" fmla="*/ 110966 h 534988"/>
                <a:gd name="connsiteX91" fmla="*/ 439195 w 710438"/>
                <a:gd name="connsiteY91" fmla="*/ 139329 h 534988"/>
                <a:gd name="connsiteX92" fmla="*/ 421903 w 710438"/>
                <a:gd name="connsiteY92" fmla="*/ 142875 h 534988"/>
                <a:gd name="connsiteX93" fmla="*/ 406340 w 710438"/>
                <a:gd name="connsiteY93" fmla="*/ 139329 h 534988"/>
                <a:gd name="connsiteX94" fmla="*/ 385589 w 710438"/>
                <a:gd name="connsiteY94" fmla="*/ 114511 h 534988"/>
                <a:gd name="connsiteX95" fmla="*/ 385589 w 710438"/>
                <a:gd name="connsiteY95" fmla="*/ 73739 h 534988"/>
                <a:gd name="connsiteX96" fmla="*/ 409798 w 710438"/>
                <a:gd name="connsiteY96" fmla="*/ 41830 h 534988"/>
                <a:gd name="connsiteX97" fmla="*/ 429036 w 710438"/>
                <a:gd name="connsiteY97" fmla="*/ 37841 h 534988"/>
                <a:gd name="connsiteX98" fmla="*/ 157056 w 710438"/>
                <a:gd name="connsiteY98" fmla="*/ 17645 h 534988"/>
                <a:gd name="connsiteX99" fmla="*/ 167566 w 710438"/>
                <a:gd name="connsiteY99" fmla="*/ 19414 h 534988"/>
                <a:gd name="connsiteX100" fmla="*/ 176325 w 710438"/>
                <a:gd name="connsiteY100" fmla="*/ 22954 h 534988"/>
                <a:gd name="connsiteX101" fmla="*/ 199097 w 710438"/>
                <a:gd name="connsiteY101" fmla="*/ 56577 h 534988"/>
                <a:gd name="connsiteX102" fmla="*/ 195594 w 710438"/>
                <a:gd name="connsiteY102" fmla="*/ 97280 h 534988"/>
                <a:gd name="connsiteX103" fmla="*/ 192091 w 710438"/>
                <a:gd name="connsiteY103" fmla="*/ 104358 h 534988"/>
                <a:gd name="connsiteX104" fmla="*/ 186835 w 710438"/>
                <a:gd name="connsiteY104" fmla="*/ 111437 h 534988"/>
                <a:gd name="connsiteX105" fmla="*/ 174573 w 710438"/>
                <a:gd name="connsiteY105" fmla="*/ 120286 h 534988"/>
                <a:gd name="connsiteX106" fmla="*/ 144794 w 710438"/>
                <a:gd name="connsiteY106" fmla="*/ 118516 h 534988"/>
                <a:gd name="connsiteX107" fmla="*/ 113263 w 710438"/>
                <a:gd name="connsiteY107" fmla="*/ 93740 h 534988"/>
                <a:gd name="connsiteX108" fmla="*/ 104504 w 710438"/>
                <a:gd name="connsiteY108" fmla="*/ 53038 h 534988"/>
                <a:gd name="connsiteX109" fmla="*/ 134284 w 710438"/>
                <a:gd name="connsiteY109" fmla="*/ 21184 h 534988"/>
                <a:gd name="connsiteX110" fmla="*/ 157056 w 710438"/>
                <a:gd name="connsiteY110" fmla="*/ 17645 h 534988"/>
                <a:gd name="connsiteX111" fmla="*/ 299005 w 710438"/>
                <a:gd name="connsiteY111" fmla="*/ 0 h 534988"/>
                <a:gd name="connsiteX112" fmla="*/ 331910 w 710438"/>
                <a:gd name="connsiteY112" fmla="*/ 21236 h 534988"/>
                <a:gd name="connsiteX113" fmla="*/ 338837 w 710438"/>
                <a:gd name="connsiteY113" fmla="*/ 61938 h 534988"/>
                <a:gd name="connsiteX114" fmla="*/ 318055 w 710438"/>
                <a:gd name="connsiteY114" fmla="*/ 95562 h 534988"/>
                <a:gd name="connsiteX115" fmla="*/ 288615 w 710438"/>
                <a:gd name="connsiteY115" fmla="*/ 107950 h 534988"/>
                <a:gd name="connsiteX116" fmla="*/ 273028 w 710438"/>
                <a:gd name="connsiteY116" fmla="*/ 100871 h 534988"/>
                <a:gd name="connsiteX117" fmla="*/ 260905 w 710438"/>
                <a:gd name="connsiteY117" fmla="*/ 90253 h 534988"/>
                <a:gd name="connsiteX118" fmla="*/ 247051 w 710438"/>
                <a:gd name="connsiteY118" fmla="*/ 51320 h 534988"/>
                <a:gd name="connsiteX119" fmla="*/ 260905 w 710438"/>
                <a:gd name="connsiteY119" fmla="*/ 14157 h 534988"/>
                <a:gd name="connsiteX120" fmla="*/ 278224 w 710438"/>
                <a:gd name="connsiteY120" fmla="*/ 3539 h 534988"/>
                <a:gd name="connsiteX121" fmla="*/ 299005 w 710438"/>
                <a:gd name="connsiteY121" fmla="*/ 0 h 534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710438" h="534988">
                  <a:moveTo>
                    <a:pt x="405977" y="428625"/>
                  </a:moveTo>
                  <a:cubicBezTo>
                    <a:pt x="418324" y="428625"/>
                    <a:pt x="428908" y="433856"/>
                    <a:pt x="437727" y="444318"/>
                  </a:cubicBezTo>
                  <a:cubicBezTo>
                    <a:pt x="444783" y="453036"/>
                    <a:pt x="450074" y="466986"/>
                    <a:pt x="451838" y="480935"/>
                  </a:cubicBezTo>
                  <a:cubicBezTo>
                    <a:pt x="451838" y="494884"/>
                    <a:pt x="448310" y="508833"/>
                    <a:pt x="439491" y="519295"/>
                  </a:cubicBezTo>
                  <a:cubicBezTo>
                    <a:pt x="430671" y="528014"/>
                    <a:pt x="418324" y="534988"/>
                    <a:pt x="404213" y="534988"/>
                  </a:cubicBezTo>
                  <a:cubicBezTo>
                    <a:pt x="377755" y="533244"/>
                    <a:pt x="356588" y="508833"/>
                    <a:pt x="360116" y="479191"/>
                  </a:cubicBezTo>
                  <a:cubicBezTo>
                    <a:pt x="361880" y="449549"/>
                    <a:pt x="383046" y="428625"/>
                    <a:pt x="405977" y="428625"/>
                  </a:cubicBezTo>
                  <a:close/>
                  <a:moveTo>
                    <a:pt x="530781" y="416078"/>
                  </a:moveTo>
                  <a:cubicBezTo>
                    <a:pt x="541172" y="414337"/>
                    <a:pt x="551562" y="416078"/>
                    <a:pt x="561953" y="423043"/>
                  </a:cubicBezTo>
                  <a:cubicBezTo>
                    <a:pt x="572344" y="430007"/>
                    <a:pt x="581003" y="440454"/>
                    <a:pt x="587931" y="452642"/>
                  </a:cubicBezTo>
                  <a:cubicBezTo>
                    <a:pt x="593126" y="466571"/>
                    <a:pt x="593126" y="480500"/>
                    <a:pt x="587931" y="492688"/>
                  </a:cubicBezTo>
                  <a:cubicBezTo>
                    <a:pt x="582735" y="504876"/>
                    <a:pt x="570612" y="515323"/>
                    <a:pt x="556758" y="518805"/>
                  </a:cubicBezTo>
                  <a:cubicBezTo>
                    <a:pt x="542903" y="522287"/>
                    <a:pt x="529049" y="518805"/>
                    <a:pt x="518658" y="511840"/>
                  </a:cubicBezTo>
                  <a:cubicBezTo>
                    <a:pt x="508267" y="503135"/>
                    <a:pt x="501340" y="490947"/>
                    <a:pt x="499608" y="477018"/>
                  </a:cubicBezTo>
                  <a:cubicBezTo>
                    <a:pt x="497876" y="461348"/>
                    <a:pt x="499608" y="447419"/>
                    <a:pt x="506535" y="436972"/>
                  </a:cubicBezTo>
                  <a:cubicBezTo>
                    <a:pt x="511731" y="426525"/>
                    <a:pt x="520390" y="419560"/>
                    <a:pt x="530781" y="416078"/>
                  </a:cubicBezTo>
                  <a:close/>
                  <a:moveTo>
                    <a:pt x="278165" y="414486"/>
                  </a:moveTo>
                  <a:cubicBezTo>
                    <a:pt x="301054" y="419695"/>
                    <a:pt x="316900" y="445740"/>
                    <a:pt x="313379" y="473522"/>
                  </a:cubicBezTo>
                  <a:cubicBezTo>
                    <a:pt x="309857" y="503039"/>
                    <a:pt x="285208" y="523875"/>
                    <a:pt x="258798" y="518666"/>
                  </a:cubicBezTo>
                  <a:cubicBezTo>
                    <a:pt x="244712" y="516930"/>
                    <a:pt x="234148" y="508248"/>
                    <a:pt x="227106" y="496094"/>
                  </a:cubicBezTo>
                  <a:cubicBezTo>
                    <a:pt x="221824" y="485676"/>
                    <a:pt x="220063" y="471785"/>
                    <a:pt x="223584" y="456158"/>
                  </a:cubicBezTo>
                  <a:cubicBezTo>
                    <a:pt x="227106" y="442268"/>
                    <a:pt x="235909" y="431850"/>
                    <a:pt x="244712" y="423168"/>
                  </a:cubicBezTo>
                  <a:cubicBezTo>
                    <a:pt x="255276" y="416223"/>
                    <a:pt x="267601" y="412750"/>
                    <a:pt x="278165" y="414486"/>
                  </a:cubicBezTo>
                  <a:close/>
                  <a:moveTo>
                    <a:pt x="137672" y="371475"/>
                  </a:moveTo>
                  <a:cubicBezTo>
                    <a:pt x="142910" y="371475"/>
                    <a:pt x="148149" y="371475"/>
                    <a:pt x="153388" y="371475"/>
                  </a:cubicBezTo>
                  <a:cubicBezTo>
                    <a:pt x="158627" y="373248"/>
                    <a:pt x="163865" y="375020"/>
                    <a:pt x="165612" y="376793"/>
                  </a:cubicBezTo>
                  <a:cubicBezTo>
                    <a:pt x="177835" y="385657"/>
                    <a:pt x="188313" y="415793"/>
                    <a:pt x="177835" y="442384"/>
                  </a:cubicBezTo>
                  <a:cubicBezTo>
                    <a:pt x="172597" y="456566"/>
                    <a:pt x="163865" y="467202"/>
                    <a:pt x="149895" y="472520"/>
                  </a:cubicBezTo>
                  <a:cubicBezTo>
                    <a:pt x="137672" y="477838"/>
                    <a:pt x="121955" y="476065"/>
                    <a:pt x="104493" y="465429"/>
                  </a:cubicBezTo>
                  <a:cubicBezTo>
                    <a:pt x="95762" y="458338"/>
                    <a:pt x="92269" y="453020"/>
                    <a:pt x="88777" y="445929"/>
                  </a:cubicBezTo>
                  <a:cubicBezTo>
                    <a:pt x="85284" y="440611"/>
                    <a:pt x="83538" y="433520"/>
                    <a:pt x="83538" y="426429"/>
                  </a:cubicBezTo>
                  <a:cubicBezTo>
                    <a:pt x="83538" y="412247"/>
                    <a:pt x="90523" y="399838"/>
                    <a:pt x="101000" y="389202"/>
                  </a:cubicBezTo>
                  <a:cubicBezTo>
                    <a:pt x="111478" y="378566"/>
                    <a:pt x="125448" y="373248"/>
                    <a:pt x="137672" y="371475"/>
                  </a:cubicBezTo>
                  <a:close/>
                  <a:moveTo>
                    <a:pt x="663353" y="338296"/>
                  </a:moveTo>
                  <a:cubicBezTo>
                    <a:pt x="670308" y="336550"/>
                    <a:pt x="677263" y="338296"/>
                    <a:pt x="684218" y="341789"/>
                  </a:cubicBezTo>
                  <a:cubicBezTo>
                    <a:pt x="689434" y="343535"/>
                    <a:pt x="696388" y="348774"/>
                    <a:pt x="699866" y="354012"/>
                  </a:cubicBezTo>
                  <a:cubicBezTo>
                    <a:pt x="710298" y="366236"/>
                    <a:pt x="713775" y="385445"/>
                    <a:pt x="706820" y="404654"/>
                  </a:cubicBezTo>
                  <a:cubicBezTo>
                    <a:pt x="699866" y="423862"/>
                    <a:pt x="684218" y="436086"/>
                    <a:pt x="670308" y="437833"/>
                  </a:cubicBezTo>
                  <a:cubicBezTo>
                    <a:pt x="654660" y="441325"/>
                    <a:pt x="640750" y="436086"/>
                    <a:pt x="630318" y="425609"/>
                  </a:cubicBezTo>
                  <a:cubicBezTo>
                    <a:pt x="619886" y="415131"/>
                    <a:pt x="614670" y="402907"/>
                    <a:pt x="609454" y="392430"/>
                  </a:cubicBezTo>
                  <a:cubicBezTo>
                    <a:pt x="605977" y="381952"/>
                    <a:pt x="604238" y="373221"/>
                    <a:pt x="607715" y="366236"/>
                  </a:cubicBezTo>
                  <a:cubicBezTo>
                    <a:pt x="609454" y="360997"/>
                    <a:pt x="616409" y="355759"/>
                    <a:pt x="625102" y="350520"/>
                  </a:cubicBezTo>
                  <a:cubicBezTo>
                    <a:pt x="630318" y="347027"/>
                    <a:pt x="635534" y="343535"/>
                    <a:pt x="642489" y="341789"/>
                  </a:cubicBezTo>
                  <a:cubicBezTo>
                    <a:pt x="647705" y="340042"/>
                    <a:pt x="654660" y="338296"/>
                    <a:pt x="663353" y="338296"/>
                  </a:cubicBezTo>
                  <a:close/>
                  <a:moveTo>
                    <a:pt x="61799" y="263201"/>
                  </a:moveTo>
                  <a:cubicBezTo>
                    <a:pt x="68329" y="264298"/>
                    <a:pt x="74423" y="266491"/>
                    <a:pt x="79646" y="269123"/>
                  </a:cubicBezTo>
                  <a:cubicBezTo>
                    <a:pt x="90093" y="274387"/>
                    <a:pt x="98798" y="281405"/>
                    <a:pt x="102281" y="291933"/>
                  </a:cubicBezTo>
                  <a:cubicBezTo>
                    <a:pt x="105763" y="300706"/>
                    <a:pt x="104022" y="311234"/>
                    <a:pt x="98798" y="321761"/>
                  </a:cubicBezTo>
                  <a:cubicBezTo>
                    <a:pt x="93575" y="332289"/>
                    <a:pt x="84869" y="344571"/>
                    <a:pt x="72681" y="351590"/>
                  </a:cubicBezTo>
                  <a:cubicBezTo>
                    <a:pt x="60494" y="358608"/>
                    <a:pt x="44823" y="360363"/>
                    <a:pt x="32635" y="356854"/>
                  </a:cubicBezTo>
                  <a:cubicBezTo>
                    <a:pt x="18706" y="353344"/>
                    <a:pt x="8260" y="341062"/>
                    <a:pt x="3036" y="327025"/>
                  </a:cubicBezTo>
                  <a:cubicBezTo>
                    <a:pt x="-2187" y="311234"/>
                    <a:pt x="-446" y="295442"/>
                    <a:pt x="6519" y="283160"/>
                  </a:cubicBezTo>
                  <a:cubicBezTo>
                    <a:pt x="13483" y="272632"/>
                    <a:pt x="27412" y="265614"/>
                    <a:pt x="41341" y="263859"/>
                  </a:cubicBezTo>
                  <a:cubicBezTo>
                    <a:pt x="48306" y="262105"/>
                    <a:pt x="55270" y="262105"/>
                    <a:pt x="61799" y="263201"/>
                  </a:cubicBezTo>
                  <a:close/>
                  <a:moveTo>
                    <a:pt x="649799" y="219241"/>
                  </a:moveTo>
                  <a:cubicBezTo>
                    <a:pt x="656784" y="220996"/>
                    <a:pt x="662023" y="222751"/>
                    <a:pt x="669008" y="228015"/>
                  </a:cubicBezTo>
                  <a:cubicBezTo>
                    <a:pt x="674247" y="231524"/>
                    <a:pt x="679486" y="236788"/>
                    <a:pt x="682978" y="243806"/>
                  </a:cubicBezTo>
                  <a:cubicBezTo>
                    <a:pt x="686471" y="250825"/>
                    <a:pt x="688217" y="257843"/>
                    <a:pt x="688217" y="264861"/>
                  </a:cubicBezTo>
                  <a:cubicBezTo>
                    <a:pt x="689963" y="271880"/>
                    <a:pt x="688217" y="278898"/>
                    <a:pt x="684724" y="285917"/>
                  </a:cubicBezTo>
                  <a:cubicBezTo>
                    <a:pt x="679486" y="298199"/>
                    <a:pt x="669008" y="306972"/>
                    <a:pt x="655038" y="312236"/>
                  </a:cubicBezTo>
                  <a:cubicBezTo>
                    <a:pt x="641068" y="317500"/>
                    <a:pt x="627098" y="315745"/>
                    <a:pt x="616621" y="313991"/>
                  </a:cubicBezTo>
                  <a:cubicBezTo>
                    <a:pt x="604397" y="310481"/>
                    <a:pt x="595666" y="305218"/>
                    <a:pt x="590427" y="294690"/>
                  </a:cubicBezTo>
                  <a:cubicBezTo>
                    <a:pt x="586934" y="291181"/>
                    <a:pt x="586934" y="285917"/>
                    <a:pt x="586934" y="280653"/>
                  </a:cubicBezTo>
                  <a:cubicBezTo>
                    <a:pt x="585188" y="275389"/>
                    <a:pt x="586934" y="268371"/>
                    <a:pt x="588681" y="263107"/>
                  </a:cubicBezTo>
                  <a:cubicBezTo>
                    <a:pt x="592173" y="250825"/>
                    <a:pt x="599158" y="240297"/>
                    <a:pt x="611382" y="229769"/>
                  </a:cubicBezTo>
                  <a:cubicBezTo>
                    <a:pt x="621859" y="220996"/>
                    <a:pt x="635829" y="217487"/>
                    <a:pt x="649799" y="219241"/>
                  </a:cubicBezTo>
                  <a:close/>
                  <a:moveTo>
                    <a:pt x="37859" y="116215"/>
                  </a:moveTo>
                  <a:cubicBezTo>
                    <a:pt x="51788" y="112712"/>
                    <a:pt x="65717" y="117967"/>
                    <a:pt x="76164" y="126726"/>
                  </a:cubicBezTo>
                  <a:cubicBezTo>
                    <a:pt x="88352" y="135484"/>
                    <a:pt x="95316" y="147746"/>
                    <a:pt x="100539" y="158257"/>
                  </a:cubicBezTo>
                  <a:cubicBezTo>
                    <a:pt x="104022" y="168767"/>
                    <a:pt x="105763" y="179277"/>
                    <a:pt x="102281" y="188036"/>
                  </a:cubicBezTo>
                  <a:cubicBezTo>
                    <a:pt x="98798" y="196795"/>
                    <a:pt x="90093" y="202050"/>
                    <a:pt x="79646" y="207305"/>
                  </a:cubicBezTo>
                  <a:cubicBezTo>
                    <a:pt x="69199" y="210808"/>
                    <a:pt x="55270" y="214312"/>
                    <a:pt x="41341" y="212560"/>
                  </a:cubicBezTo>
                  <a:cubicBezTo>
                    <a:pt x="27412" y="210808"/>
                    <a:pt x="13483" y="203802"/>
                    <a:pt x="6519" y="191539"/>
                  </a:cubicBezTo>
                  <a:cubicBezTo>
                    <a:pt x="-446" y="181029"/>
                    <a:pt x="-2187" y="163512"/>
                    <a:pt x="4777" y="147746"/>
                  </a:cubicBezTo>
                  <a:cubicBezTo>
                    <a:pt x="10001" y="130229"/>
                    <a:pt x="23930" y="119719"/>
                    <a:pt x="37859" y="116215"/>
                  </a:cubicBezTo>
                  <a:close/>
                  <a:moveTo>
                    <a:pt x="542836" y="112877"/>
                  </a:moveTo>
                  <a:cubicBezTo>
                    <a:pt x="554941" y="111125"/>
                    <a:pt x="568775" y="114628"/>
                    <a:pt x="579150" y="123387"/>
                  </a:cubicBezTo>
                  <a:cubicBezTo>
                    <a:pt x="584338" y="126890"/>
                    <a:pt x="587796" y="133897"/>
                    <a:pt x="591255" y="139152"/>
                  </a:cubicBezTo>
                  <a:cubicBezTo>
                    <a:pt x="594713" y="146159"/>
                    <a:pt x="594713" y="151415"/>
                    <a:pt x="594713" y="158421"/>
                  </a:cubicBezTo>
                  <a:cubicBezTo>
                    <a:pt x="594713" y="172435"/>
                    <a:pt x="589525" y="184697"/>
                    <a:pt x="579150" y="195208"/>
                  </a:cubicBezTo>
                  <a:cubicBezTo>
                    <a:pt x="568775" y="205718"/>
                    <a:pt x="556670" y="210973"/>
                    <a:pt x="544565" y="212725"/>
                  </a:cubicBezTo>
                  <a:cubicBezTo>
                    <a:pt x="537648" y="212725"/>
                    <a:pt x="532461" y="212725"/>
                    <a:pt x="527273" y="212725"/>
                  </a:cubicBezTo>
                  <a:cubicBezTo>
                    <a:pt x="522085" y="210973"/>
                    <a:pt x="516898" y="209221"/>
                    <a:pt x="511710" y="205718"/>
                  </a:cubicBezTo>
                  <a:cubicBezTo>
                    <a:pt x="503064" y="196959"/>
                    <a:pt x="499605" y="186449"/>
                    <a:pt x="497876" y="174187"/>
                  </a:cubicBezTo>
                  <a:cubicBezTo>
                    <a:pt x="497876" y="161925"/>
                    <a:pt x="501335" y="147911"/>
                    <a:pt x="509981" y="135649"/>
                  </a:cubicBezTo>
                  <a:cubicBezTo>
                    <a:pt x="516898" y="125139"/>
                    <a:pt x="529002" y="116380"/>
                    <a:pt x="542836" y="112877"/>
                  </a:cubicBezTo>
                  <a:close/>
                  <a:moveTo>
                    <a:pt x="429036" y="37841"/>
                  </a:moveTo>
                  <a:cubicBezTo>
                    <a:pt x="435737" y="37841"/>
                    <a:pt x="442653" y="39171"/>
                    <a:pt x="449570" y="41830"/>
                  </a:cubicBezTo>
                  <a:cubicBezTo>
                    <a:pt x="454758" y="43603"/>
                    <a:pt x="459946" y="48921"/>
                    <a:pt x="465134" y="54239"/>
                  </a:cubicBezTo>
                  <a:cubicBezTo>
                    <a:pt x="468592" y="59557"/>
                    <a:pt x="472050" y="64875"/>
                    <a:pt x="473780" y="71966"/>
                  </a:cubicBezTo>
                  <a:cubicBezTo>
                    <a:pt x="477238" y="84375"/>
                    <a:pt x="475509" y="98557"/>
                    <a:pt x="468592" y="110966"/>
                  </a:cubicBezTo>
                  <a:cubicBezTo>
                    <a:pt x="461675" y="125148"/>
                    <a:pt x="449570" y="134011"/>
                    <a:pt x="439195" y="139329"/>
                  </a:cubicBezTo>
                  <a:cubicBezTo>
                    <a:pt x="434007" y="141102"/>
                    <a:pt x="427090" y="142875"/>
                    <a:pt x="421903" y="142875"/>
                  </a:cubicBezTo>
                  <a:cubicBezTo>
                    <a:pt x="416715" y="142875"/>
                    <a:pt x="411527" y="142875"/>
                    <a:pt x="406340" y="139329"/>
                  </a:cubicBezTo>
                  <a:cubicBezTo>
                    <a:pt x="395964" y="135784"/>
                    <a:pt x="389047" y="125148"/>
                    <a:pt x="385589" y="114511"/>
                  </a:cubicBezTo>
                  <a:cubicBezTo>
                    <a:pt x="380401" y="102102"/>
                    <a:pt x="380401" y="87921"/>
                    <a:pt x="385589" y="73739"/>
                  </a:cubicBezTo>
                  <a:cubicBezTo>
                    <a:pt x="389047" y="59557"/>
                    <a:pt x="399423" y="48921"/>
                    <a:pt x="409798" y="41830"/>
                  </a:cubicBezTo>
                  <a:cubicBezTo>
                    <a:pt x="415850" y="39171"/>
                    <a:pt x="422335" y="37841"/>
                    <a:pt x="429036" y="37841"/>
                  </a:cubicBezTo>
                  <a:close/>
                  <a:moveTo>
                    <a:pt x="157056" y="17645"/>
                  </a:moveTo>
                  <a:cubicBezTo>
                    <a:pt x="160559" y="17645"/>
                    <a:pt x="164063" y="17645"/>
                    <a:pt x="167566" y="19414"/>
                  </a:cubicBezTo>
                  <a:cubicBezTo>
                    <a:pt x="171070" y="19414"/>
                    <a:pt x="174573" y="21184"/>
                    <a:pt x="176325" y="22954"/>
                  </a:cubicBezTo>
                  <a:cubicBezTo>
                    <a:pt x="188587" y="30032"/>
                    <a:pt x="197346" y="42420"/>
                    <a:pt x="199097" y="56577"/>
                  </a:cubicBezTo>
                  <a:cubicBezTo>
                    <a:pt x="202601" y="70735"/>
                    <a:pt x="199097" y="84892"/>
                    <a:pt x="195594" y="97280"/>
                  </a:cubicBezTo>
                  <a:cubicBezTo>
                    <a:pt x="193842" y="99049"/>
                    <a:pt x="192091" y="102589"/>
                    <a:pt x="192091" y="104358"/>
                  </a:cubicBezTo>
                  <a:cubicBezTo>
                    <a:pt x="190339" y="107898"/>
                    <a:pt x="188587" y="109667"/>
                    <a:pt x="186835" y="111437"/>
                  </a:cubicBezTo>
                  <a:cubicBezTo>
                    <a:pt x="183332" y="114977"/>
                    <a:pt x="179828" y="118516"/>
                    <a:pt x="174573" y="120286"/>
                  </a:cubicBezTo>
                  <a:cubicBezTo>
                    <a:pt x="165815" y="123825"/>
                    <a:pt x="155304" y="122055"/>
                    <a:pt x="144794" y="118516"/>
                  </a:cubicBezTo>
                  <a:cubicBezTo>
                    <a:pt x="132532" y="113207"/>
                    <a:pt x="122022" y="106128"/>
                    <a:pt x="113263" y="93740"/>
                  </a:cubicBezTo>
                  <a:cubicBezTo>
                    <a:pt x="104504" y="81353"/>
                    <a:pt x="101001" y="67195"/>
                    <a:pt x="104504" y="53038"/>
                  </a:cubicBezTo>
                  <a:cubicBezTo>
                    <a:pt x="109759" y="38881"/>
                    <a:pt x="120270" y="26493"/>
                    <a:pt x="134284" y="21184"/>
                  </a:cubicBezTo>
                  <a:cubicBezTo>
                    <a:pt x="141291" y="17645"/>
                    <a:pt x="150049" y="15875"/>
                    <a:pt x="157056" y="17645"/>
                  </a:cubicBezTo>
                  <a:close/>
                  <a:moveTo>
                    <a:pt x="299005" y="0"/>
                  </a:moveTo>
                  <a:cubicBezTo>
                    <a:pt x="312860" y="1770"/>
                    <a:pt x="324983" y="10618"/>
                    <a:pt x="331910" y="21236"/>
                  </a:cubicBezTo>
                  <a:cubicBezTo>
                    <a:pt x="338837" y="33624"/>
                    <a:pt x="342301" y="47781"/>
                    <a:pt x="338837" y="61938"/>
                  </a:cubicBezTo>
                  <a:cubicBezTo>
                    <a:pt x="335374" y="76096"/>
                    <a:pt x="326715" y="88483"/>
                    <a:pt x="318055" y="95562"/>
                  </a:cubicBezTo>
                  <a:cubicBezTo>
                    <a:pt x="309396" y="104411"/>
                    <a:pt x="299005" y="107950"/>
                    <a:pt x="288615" y="107950"/>
                  </a:cubicBezTo>
                  <a:cubicBezTo>
                    <a:pt x="281687" y="106180"/>
                    <a:pt x="278224" y="104411"/>
                    <a:pt x="273028" y="100871"/>
                  </a:cubicBezTo>
                  <a:cubicBezTo>
                    <a:pt x="267833" y="99102"/>
                    <a:pt x="264369" y="93792"/>
                    <a:pt x="260905" y="90253"/>
                  </a:cubicBezTo>
                  <a:cubicBezTo>
                    <a:pt x="253978" y="79635"/>
                    <a:pt x="248783" y="67247"/>
                    <a:pt x="247051" y="51320"/>
                  </a:cubicBezTo>
                  <a:cubicBezTo>
                    <a:pt x="247051" y="37163"/>
                    <a:pt x="252246" y="23006"/>
                    <a:pt x="260905" y="14157"/>
                  </a:cubicBezTo>
                  <a:cubicBezTo>
                    <a:pt x="266101" y="8848"/>
                    <a:pt x="271296" y="5309"/>
                    <a:pt x="278224" y="3539"/>
                  </a:cubicBezTo>
                  <a:cubicBezTo>
                    <a:pt x="285151" y="0"/>
                    <a:pt x="292078" y="0"/>
                    <a:pt x="299005" y="0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3" name="淘宝网Chenying0907出品 429"/>
            <p:cNvSpPr/>
            <p:nvPr/>
          </p:nvSpPr>
          <p:spPr bwMode="auto">
            <a:xfrm>
              <a:off x="3067050" y="2462213"/>
              <a:ext cx="227012" cy="212725"/>
            </a:xfrm>
            <a:custGeom>
              <a:avLst/>
              <a:gdLst>
                <a:gd name="T0" fmla="*/ 116 w 130"/>
                <a:gd name="T1" fmla="*/ 90 h 121"/>
                <a:gd name="T2" fmla="*/ 40 w 130"/>
                <a:gd name="T3" fmla="*/ 105 h 121"/>
                <a:gd name="T4" fmla="*/ 14 w 130"/>
                <a:gd name="T5" fmla="*/ 32 h 121"/>
                <a:gd name="T6" fmla="*/ 91 w 130"/>
                <a:gd name="T7" fmla="*/ 16 h 121"/>
                <a:gd name="T8" fmla="*/ 116 w 130"/>
                <a:gd name="T9" fmla="*/ 9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1">
                  <a:moveTo>
                    <a:pt x="116" y="90"/>
                  </a:moveTo>
                  <a:cubicBezTo>
                    <a:pt x="102" y="114"/>
                    <a:pt x="68" y="121"/>
                    <a:pt x="40" y="105"/>
                  </a:cubicBezTo>
                  <a:cubicBezTo>
                    <a:pt x="12" y="89"/>
                    <a:pt x="0" y="56"/>
                    <a:pt x="14" y="32"/>
                  </a:cubicBezTo>
                  <a:cubicBezTo>
                    <a:pt x="29" y="7"/>
                    <a:pt x="63" y="0"/>
                    <a:pt x="91" y="16"/>
                  </a:cubicBezTo>
                  <a:cubicBezTo>
                    <a:pt x="119" y="32"/>
                    <a:pt x="130" y="65"/>
                    <a:pt x="116" y="9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4" name="淘宝网Chenying0907出品 430"/>
            <p:cNvSpPr/>
            <p:nvPr/>
          </p:nvSpPr>
          <p:spPr bwMode="auto">
            <a:xfrm>
              <a:off x="3211513" y="3121025"/>
              <a:ext cx="228600" cy="214313"/>
            </a:xfrm>
            <a:custGeom>
              <a:avLst/>
              <a:gdLst>
                <a:gd name="T0" fmla="*/ 116 w 130"/>
                <a:gd name="T1" fmla="*/ 90 h 122"/>
                <a:gd name="T2" fmla="*/ 40 w 130"/>
                <a:gd name="T3" fmla="*/ 106 h 122"/>
                <a:gd name="T4" fmla="*/ 14 w 130"/>
                <a:gd name="T5" fmla="*/ 32 h 122"/>
                <a:gd name="T6" fmla="*/ 91 w 130"/>
                <a:gd name="T7" fmla="*/ 17 h 122"/>
                <a:gd name="T8" fmla="*/ 116 w 130"/>
                <a:gd name="T9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2">
                  <a:moveTo>
                    <a:pt x="116" y="90"/>
                  </a:moveTo>
                  <a:cubicBezTo>
                    <a:pt x="102" y="115"/>
                    <a:pt x="68" y="122"/>
                    <a:pt x="40" y="106"/>
                  </a:cubicBezTo>
                  <a:cubicBezTo>
                    <a:pt x="12" y="90"/>
                    <a:pt x="0" y="57"/>
                    <a:pt x="14" y="32"/>
                  </a:cubicBezTo>
                  <a:cubicBezTo>
                    <a:pt x="28" y="7"/>
                    <a:pt x="63" y="0"/>
                    <a:pt x="91" y="17"/>
                  </a:cubicBezTo>
                  <a:cubicBezTo>
                    <a:pt x="119" y="33"/>
                    <a:pt x="130" y="66"/>
                    <a:pt x="116" y="9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5" name="淘宝网Chenying0907出品 433"/>
            <p:cNvSpPr/>
            <p:nvPr/>
          </p:nvSpPr>
          <p:spPr bwMode="auto">
            <a:xfrm>
              <a:off x="3949700" y="2600325"/>
              <a:ext cx="212725" cy="188913"/>
            </a:xfrm>
            <a:custGeom>
              <a:avLst/>
              <a:gdLst>
                <a:gd name="T0" fmla="*/ 119 w 121"/>
                <a:gd name="T1" fmla="*/ 49 h 107"/>
                <a:gd name="T2" fmla="*/ 64 w 121"/>
                <a:gd name="T3" fmla="*/ 104 h 107"/>
                <a:gd name="T4" fmla="*/ 2 w 121"/>
                <a:gd name="T5" fmla="*/ 57 h 107"/>
                <a:gd name="T6" fmla="*/ 57 w 121"/>
                <a:gd name="T7" fmla="*/ 2 h 107"/>
                <a:gd name="T8" fmla="*/ 119 w 121"/>
                <a:gd name="T9" fmla="*/ 4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07">
                  <a:moveTo>
                    <a:pt x="119" y="49"/>
                  </a:moveTo>
                  <a:cubicBezTo>
                    <a:pt x="121" y="77"/>
                    <a:pt x="96" y="102"/>
                    <a:pt x="64" y="104"/>
                  </a:cubicBezTo>
                  <a:cubicBezTo>
                    <a:pt x="32" y="107"/>
                    <a:pt x="4" y="85"/>
                    <a:pt x="2" y="57"/>
                  </a:cubicBezTo>
                  <a:cubicBezTo>
                    <a:pt x="0" y="29"/>
                    <a:pt x="25" y="4"/>
                    <a:pt x="57" y="2"/>
                  </a:cubicBezTo>
                  <a:cubicBezTo>
                    <a:pt x="89" y="0"/>
                    <a:pt x="117" y="21"/>
                    <a:pt x="119" y="4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6" name="淘宝网Chenying0907出品 436"/>
            <p:cNvSpPr/>
            <p:nvPr/>
          </p:nvSpPr>
          <p:spPr bwMode="auto">
            <a:xfrm>
              <a:off x="3670300" y="1979613"/>
              <a:ext cx="206375" cy="190500"/>
            </a:xfrm>
            <a:custGeom>
              <a:avLst/>
              <a:gdLst>
                <a:gd name="T0" fmla="*/ 106 w 118"/>
                <a:gd name="T1" fmla="*/ 30 h 109"/>
                <a:gd name="T2" fmla="*/ 80 w 118"/>
                <a:gd name="T3" fmla="*/ 96 h 109"/>
                <a:gd name="T4" fmla="*/ 12 w 118"/>
                <a:gd name="T5" fmla="*/ 79 h 109"/>
                <a:gd name="T6" fmla="*/ 38 w 118"/>
                <a:gd name="T7" fmla="*/ 13 h 109"/>
                <a:gd name="T8" fmla="*/ 106 w 118"/>
                <a:gd name="T9" fmla="*/ 3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" h="109">
                  <a:moveTo>
                    <a:pt x="106" y="30"/>
                  </a:moveTo>
                  <a:cubicBezTo>
                    <a:pt x="118" y="53"/>
                    <a:pt x="106" y="82"/>
                    <a:pt x="80" y="96"/>
                  </a:cubicBezTo>
                  <a:cubicBezTo>
                    <a:pt x="55" y="109"/>
                    <a:pt x="24" y="102"/>
                    <a:pt x="12" y="79"/>
                  </a:cubicBezTo>
                  <a:cubicBezTo>
                    <a:pt x="0" y="56"/>
                    <a:pt x="12" y="27"/>
                    <a:pt x="38" y="13"/>
                  </a:cubicBezTo>
                  <a:cubicBezTo>
                    <a:pt x="64" y="0"/>
                    <a:pt x="94" y="7"/>
                    <a:pt x="106" y="3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7" name="淘宝网Chenying0907出品 441"/>
            <p:cNvSpPr/>
            <p:nvPr/>
          </p:nvSpPr>
          <p:spPr bwMode="auto">
            <a:xfrm>
              <a:off x="2289175" y="1031875"/>
              <a:ext cx="649287" cy="701675"/>
            </a:xfrm>
            <a:custGeom>
              <a:avLst/>
              <a:gdLst>
                <a:gd name="T0" fmla="*/ 371 w 371"/>
                <a:gd name="T1" fmla="*/ 221 h 401"/>
                <a:gd name="T2" fmla="*/ 154 w 371"/>
                <a:gd name="T3" fmla="*/ 6 h 401"/>
                <a:gd name="T4" fmla="*/ 11 w 371"/>
                <a:gd name="T5" fmla="*/ 122 h 401"/>
                <a:gd name="T6" fmla="*/ 37 w 371"/>
                <a:gd name="T7" fmla="*/ 279 h 401"/>
                <a:gd name="T8" fmla="*/ 113 w 371"/>
                <a:gd name="T9" fmla="*/ 363 h 401"/>
                <a:gd name="T10" fmla="*/ 336 w 371"/>
                <a:gd name="T11" fmla="*/ 256 h 401"/>
                <a:gd name="T12" fmla="*/ 325 w 371"/>
                <a:gd name="T13" fmla="*/ 215 h 401"/>
                <a:gd name="T14" fmla="*/ 119 w 371"/>
                <a:gd name="T15" fmla="*/ 296 h 401"/>
                <a:gd name="T16" fmla="*/ 125 w 371"/>
                <a:gd name="T17" fmla="*/ 166 h 401"/>
                <a:gd name="T18" fmla="*/ 116 w 371"/>
                <a:gd name="T19" fmla="*/ 58 h 401"/>
                <a:gd name="T20" fmla="*/ 293 w 371"/>
                <a:gd name="T21" fmla="*/ 174 h 401"/>
                <a:gd name="T22" fmla="*/ 371 w 371"/>
                <a:gd name="T23" fmla="*/ 221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1" h="401">
                  <a:moveTo>
                    <a:pt x="371" y="221"/>
                  </a:moveTo>
                  <a:cubicBezTo>
                    <a:pt x="371" y="221"/>
                    <a:pt x="244" y="12"/>
                    <a:pt x="154" y="6"/>
                  </a:cubicBezTo>
                  <a:cubicBezTo>
                    <a:pt x="64" y="0"/>
                    <a:pt x="0" y="50"/>
                    <a:pt x="11" y="122"/>
                  </a:cubicBezTo>
                  <a:cubicBezTo>
                    <a:pt x="23" y="195"/>
                    <a:pt x="61" y="227"/>
                    <a:pt x="37" y="279"/>
                  </a:cubicBezTo>
                  <a:cubicBezTo>
                    <a:pt x="14" y="331"/>
                    <a:pt x="26" y="401"/>
                    <a:pt x="113" y="363"/>
                  </a:cubicBezTo>
                  <a:cubicBezTo>
                    <a:pt x="200" y="325"/>
                    <a:pt x="316" y="238"/>
                    <a:pt x="336" y="256"/>
                  </a:cubicBezTo>
                  <a:cubicBezTo>
                    <a:pt x="357" y="273"/>
                    <a:pt x="348" y="203"/>
                    <a:pt x="325" y="215"/>
                  </a:cubicBezTo>
                  <a:cubicBezTo>
                    <a:pt x="302" y="227"/>
                    <a:pt x="142" y="337"/>
                    <a:pt x="119" y="296"/>
                  </a:cubicBezTo>
                  <a:cubicBezTo>
                    <a:pt x="96" y="256"/>
                    <a:pt x="145" y="232"/>
                    <a:pt x="125" y="166"/>
                  </a:cubicBezTo>
                  <a:cubicBezTo>
                    <a:pt x="104" y="99"/>
                    <a:pt x="75" y="41"/>
                    <a:pt x="116" y="58"/>
                  </a:cubicBezTo>
                  <a:cubicBezTo>
                    <a:pt x="156" y="76"/>
                    <a:pt x="278" y="145"/>
                    <a:pt x="293" y="174"/>
                  </a:cubicBezTo>
                  <a:cubicBezTo>
                    <a:pt x="307" y="203"/>
                    <a:pt x="371" y="221"/>
                    <a:pt x="371" y="22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8" name="淘宝网Chenying0907出品 442"/>
            <p:cNvSpPr/>
            <p:nvPr/>
          </p:nvSpPr>
          <p:spPr bwMode="auto">
            <a:xfrm>
              <a:off x="2847975" y="1252538"/>
              <a:ext cx="733425" cy="771525"/>
            </a:xfrm>
            <a:custGeom>
              <a:avLst/>
              <a:gdLst>
                <a:gd name="T0" fmla="*/ 21 w 419"/>
                <a:gd name="T1" fmla="*/ 86 h 441"/>
                <a:gd name="T2" fmla="*/ 324 w 419"/>
                <a:gd name="T3" fmla="*/ 51 h 441"/>
                <a:gd name="T4" fmla="*/ 365 w 419"/>
                <a:gd name="T5" fmla="*/ 230 h 441"/>
                <a:gd name="T6" fmla="*/ 248 w 419"/>
                <a:gd name="T7" fmla="*/ 338 h 441"/>
                <a:gd name="T8" fmla="*/ 136 w 419"/>
                <a:gd name="T9" fmla="*/ 357 h 441"/>
                <a:gd name="T10" fmla="*/ 27 w 419"/>
                <a:gd name="T11" fmla="*/ 135 h 441"/>
                <a:gd name="T12" fmla="*/ 61 w 419"/>
                <a:gd name="T13" fmla="*/ 110 h 441"/>
                <a:gd name="T14" fmla="*/ 173 w 419"/>
                <a:gd name="T15" fmla="*/ 301 h 441"/>
                <a:gd name="T16" fmla="*/ 249 w 419"/>
                <a:gd name="T17" fmla="*/ 195 h 441"/>
                <a:gd name="T18" fmla="*/ 322 w 419"/>
                <a:gd name="T19" fmla="*/ 116 h 441"/>
                <a:gd name="T20" fmla="*/ 111 w 419"/>
                <a:gd name="T21" fmla="*/ 98 h 441"/>
                <a:gd name="T22" fmla="*/ 21 w 419"/>
                <a:gd name="T23" fmla="*/ 86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9" h="441">
                  <a:moveTo>
                    <a:pt x="21" y="86"/>
                  </a:moveTo>
                  <a:cubicBezTo>
                    <a:pt x="21" y="86"/>
                    <a:pt x="250" y="0"/>
                    <a:pt x="324" y="51"/>
                  </a:cubicBezTo>
                  <a:cubicBezTo>
                    <a:pt x="399" y="102"/>
                    <a:pt x="419" y="180"/>
                    <a:pt x="365" y="230"/>
                  </a:cubicBezTo>
                  <a:cubicBezTo>
                    <a:pt x="311" y="280"/>
                    <a:pt x="262" y="282"/>
                    <a:pt x="248" y="338"/>
                  </a:cubicBezTo>
                  <a:cubicBezTo>
                    <a:pt x="234" y="393"/>
                    <a:pt x="181" y="441"/>
                    <a:pt x="136" y="357"/>
                  </a:cubicBezTo>
                  <a:cubicBezTo>
                    <a:pt x="91" y="274"/>
                    <a:pt x="53" y="134"/>
                    <a:pt x="27" y="135"/>
                  </a:cubicBezTo>
                  <a:cubicBezTo>
                    <a:pt x="0" y="136"/>
                    <a:pt x="50" y="87"/>
                    <a:pt x="61" y="110"/>
                  </a:cubicBezTo>
                  <a:cubicBezTo>
                    <a:pt x="72" y="134"/>
                    <a:pt x="129" y="319"/>
                    <a:pt x="173" y="301"/>
                  </a:cubicBezTo>
                  <a:cubicBezTo>
                    <a:pt x="216" y="283"/>
                    <a:pt x="192" y="235"/>
                    <a:pt x="249" y="195"/>
                  </a:cubicBezTo>
                  <a:cubicBezTo>
                    <a:pt x="306" y="155"/>
                    <a:pt x="365" y="127"/>
                    <a:pt x="322" y="116"/>
                  </a:cubicBezTo>
                  <a:cubicBezTo>
                    <a:pt x="279" y="104"/>
                    <a:pt x="140" y="84"/>
                    <a:pt x="111" y="98"/>
                  </a:cubicBezTo>
                  <a:cubicBezTo>
                    <a:pt x="82" y="112"/>
                    <a:pt x="21" y="86"/>
                    <a:pt x="21" y="86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9" name="淘宝网Chenying0907出品 443"/>
            <p:cNvSpPr/>
            <p:nvPr/>
          </p:nvSpPr>
          <p:spPr bwMode="auto">
            <a:xfrm>
              <a:off x="1960563" y="1354138"/>
              <a:ext cx="963612" cy="1238250"/>
            </a:xfrm>
            <a:custGeom>
              <a:avLst/>
              <a:gdLst>
                <a:gd name="T0" fmla="*/ 532 w 550"/>
                <a:gd name="T1" fmla="*/ 0 h 707"/>
                <a:gd name="T2" fmla="*/ 386 w 550"/>
                <a:gd name="T3" fmla="*/ 214 h 707"/>
                <a:gd name="T4" fmla="*/ 156 w 550"/>
                <a:gd name="T5" fmla="*/ 440 h 707"/>
                <a:gd name="T6" fmla="*/ 43 w 550"/>
                <a:gd name="T7" fmla="*/ 646 h 707"/>
                <a:gd name="T8" fmla="*/ 23 w 550"/>
                <a:gd name="T9" fmla="*/ 667 h 707"/>
                <a:gd name="T10" fmla="*/ 108 w 550"/>
                <a:gd name="T11" fmla="*/ 649 h 707"/>
                <a:gd name="T12" fmla="*/ 129 w 550"/>
                <a:gd name="T13" fmla="*/ 461 h 707"/>
                <a:gd name="T14" fmla="*/ 303 w 550"/>
                <a:gd name="T15" fmla="*/ 240 h 707"/>
                <a:gd name="T16" fmla="*/ 507 w 550"/>
                <a:gd name="T17" fmla="*/ 92 h 707"/>
                <a:gd name="T18" fmla="*/ 550 w 550"/>
                <a:gd name="T19" fmla="*/ 14 h 707"/>
                <a:gd name="T20" fmla="*/ 532 w 550"/>
                <a:gd name="T21" fmla="*/ 0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0" h="707">
                  <a:moveTo>
                    <a:pt x="532" y="0"/>
                  </a:moveTo>
                  <a:cubicBezTo>
                    <a:pt x="532" y="0"/>
                    <a:pt x="469" y="150"/>
                    <a:pt x="386" y="214"/>
                  </a:cubicBezTo>
                  <a:cubicBezTo>
                    <a:pt x="303" y="278"/>
                    <a:pt x="194" y="321"/>
                    <a:pt x="156" y="440"/>
                  </a:cubicBezTo>
                  <a:cubicBezTo>
                    <a:pt x="119" y="559"/>
                    <a:pt x="86" y="675"/>
                    <a:pt x="43" y="646"/>
                  </a:cubicBezTo>
                  <a:cubicBezTo>
                    <a:pt x="0" y="617"/>
                    <a:pt x="23" y="667"/>
                    <a:pt x="23" y="667"/>
                  </a:cubicBezTo>
                  <a:cubicBezTo>
                    <a:pt x="23" y="667"/>
                    <a:pt x="91" y="707"/>
                    <a:pt x="108" y="649"/>
                  </a:cubicBezTo>
                  <a:cubicBezTo>
                    <a:pt x="126" y="591"/>
                    <a:pt x="93" y="562"/>
                    <a:pt x="129" y="461"/>
                  </a:cubicBezTo>
                  <a:cubicBezTo>
                    <a:pt x="164" y="359"/>
                    <a:pt x="217" y="240"/>
                    <a:pt x="303" y="240"/>
                  </a:cubicBezTo>
                  <a:cubicBezTo>
                    <a:pt x="388" y="240"/>
                    <a:pt x="489" y="133"/>
                    <a:pt x="507" y="92"/>
                  </a:cubicBezTo>
                  <a:cubicBezTo>
                    <a:pt x="524" y="51"/>
                    <a:pt x="550" y="14"/>
                    <a:pt x="550" y="14"/>
                  </a:cubicBezTo>
                  <a:lnTo>
                    <a:pt x="532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0" name="淘宝网Chenying0907出品 444"/>
            <p:cNvSpPr/>
            <p:nvPr/>
          </p:nvSpPr>
          <p:spPr bwMode="auto">
            <a:xfrm>
              <a:off x="2522538" y="1420813"/>
              <a:ext cx="423862" cy="1289050"/>
            </a:xfrm>
            <a:custGeom>
              <a:avLst/>
              <a:gdLst>
                <a:gd name="T0" fmla="*/ 211 w 241"/>
                <a:gd name="T1" fmla="*/ 0 h 736"/>
                <a:gd name="T2" fmla="*/ 112 w 241"/>
                <a:gd name="T3" fmla="*/ 262 h 736"/>
                <a:gd name="T4" fmla="*/ 92 w 241"/>
                <a:gd name="T5" fmla="*/ 526 h 736"/>
                <a:gd name="T6" fmla="*/ 23 w 241"/>
                <a:gd name="T7" fmla="*/ 681 h 736"/>
                <a:gd name="T8" fmla="*/ 86 w 241"/>
                <a:gd name="T9" fmla="*/ 716 h 736"/>
                <a:gd name="T10" fmla="*/ 79 w 241"/>
                <a:gd name="T11" fmla="*/ 662 h 736"/>
                <a:gd name="T12" fmla="*/ 108 w 241"/>
                <a:gd name="T13" fmla="*/ 458 h 736"/>
                <a:gd name="T14" fmla="*/ 69 w 241"/>
                <a:gd name="T15" fmla="*/ 238 h 736"/>
                <a:gd name="T16" fmla="*/ 189 w 241"/>
                <a:gd name="T17" fmla="*/ 97 h 736"/>
                <a:gd name="T18" fmla="*/ 241 w 241"/>
                <a:gd name="T19" fmla="*/ 1 h 736"/>
                <a:gd name="T20" fmla="*/ 211 w 241"/>
                <a:gd name="T21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" h="736">
                  <a:moveTo>
                    <a:pt x="211" y="0"/>
                  </a:moveTo>
                  <a:cubicBezTo>
                    <a:pt x="211" y="0"/>
                    <a:pt x="131" y="92"/>
                    <a:pt x="112" y="262"/>
                  </a:cubicBezTo>
                  <a:cubicBezTo>
                    <a:pt x="94" y="433"/>
                    <a:pt x="147" y="452"/>
                    <a:pt x="92" y="526"/>
                  </a:cubicBezTo>
                  <a:cubicBezTo>
                    <a:pt x="38" y="600"/>
                    <a:pt x="5" y="649"/>
                    <a:pt x="23" y="681"/>
                  </a:cubicBezTo>
                  <a:cubicBezTo>
                    <a:pt x="42" y="713"/>
                    <a:pt x="86" y="716"/>
                    <a:pt x="86" y="716"/>
                  </a:cubicBezTo>
                  <a:cubicBezTo>
                    <a:pt x="86" y="716"/>
                    <a:pt x="45" y="736"/>
                    <a:pt x="79" y="662"/>
                  </a:cubicBezTo>
                  <a:cubicBezTo>
                    <a:pt x="113" y="588"/>
                    <a:pt x="139" y="547"/>
                    <a:pt x="108" y="458"/>
                  </a:cubicBezTo>
                  <a:cubicBezTo>
                    <a:pt x="77" y="368"/>
                    <a:pt x="0" y="308"/>
                    <a:pt x="69" y="238"/>
                  </a:cubicBezTo>
                  <a:cubicBezTo>
                    <a:pt x="137" y="169"/>
                    <a:pt x="146" y="167"/>
                    <a:pt x="189" y="97"/>
                  </a:cubicBezTo>
                  <a:cubicBezTo>
                    <a:pt x="232" y="27"/>
                    <a:pt x="241" y="1"/>
                    <a:pt x="241" y="1"/>
                  </a:cubicBezTo>
                  <a:lnTo>
                    <a:pt x="211" y="0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1" name="淘宝网Chenying0907出品 445"/>
            <p:cNvSpPr/>
            <p:nvPr/>
          </p:nvSpPr>
          <p:spPr bwMode="auto">
            <a:xfrm>
              <a:off x="142876" y="3871913"/>
              <a:ext cx="715962" cy="676275"/>
            </a:xfrm>
            <a:custGeom>
              <a:avLst/>
              <a:gdLst>
                <a:gd name="T0" fmla="*/ 169 w 408"/>
                <a:gd name="T1" fmla="*/ 188 h 386"/>
                <a:gd name="T2" fmla="*/ 19 w 408"/>
                <a:gd name="T3" fmla="*/ 204 h 386"/>
                <a:gd name="T4" fmla="*/ 276 w 408"/>
                <a:gd name="T5" fmla="*/ 362 h 386"/>
                <a:gd name="T6" fmla="*/ 253 w 408"/>
                <a:gd name="T7" fmla="*/ 50 h 386"/>
                <a:gd name="T8" fmla="*/ 169 w 408"/>
                <a:gd name="T9" fmla="*/ 188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8" h="386">
                  <a:moveTo>
                    <a:pt x="169" y="188"/>
                  </a:moveTo>
                  <a:cubicBezTo>
                    <a:pt x="169" y="188"/>
                    <a:pt x="0" y="113"/>
                    <a:pt x="19" y="204"/>
                  </a:cubicBezTo>
                  <a:cubicBezTo>
                    <a:pt x="57" y="386"/>
                    <a:pt x="276" y="362"/>
                    <a:pt x="276" y="362"/>
                  </a:cubicBezTo>
                  <a:cubicBezTo>
                    <a:pt x="276" y="362"/>
                    <a:pt x="408" y="155"/>
                    <a:pt x="253" y="50"/>
                  </a:cubicBezTo>
                  <a:cubicBezTo>
                    <a:pt x="179" y="0"/>
                    <a:pt x="173" y="106"/>
                    <a:pt x="169" y="18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2" name="淘宝网Chenying0907出品 446"/>
            <p:cNvSpPr/>
            <p:nvPr/>
          </p:nvSpPr>
          <p:spPr bwMode="auto">
            <a:xfrm>
              <a:off x="4171950" y="4464050"/>
              <a:ext cx="800100" cy="769938"/>
            </a:xfrm>
            <a:custGeom>
              <a:avLst/>
              <a:gdLst>
                <a:gd name="T0" fmla="*/ 257 w 456"/>
                <a:gd name="T1" fmla="*/ 209 h 440"/>
                <a:gd name="T2" fmla="*/ 170 w 456"/>
                <a:gd name="T3" fmla="*/ 63 h 440"/>
                <a:gd name="T4" fmla="*/ 128 w 456"/>
                <a:gd name="T5" fmla="*/ 402 h 440"/>
                <a:gd name="T6" fmla="*/ 439 w 456"/>
                <a:gd name="T7" fmla="*/ 230 h 440"/>
                <a:gd name="T8" fmla="*/ 257 w 456"/>
                <a:gd name="T9" fmla="*/ 209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6" h="440">
                  <a:moveTo>
                    <a:pt x="257" y="209"/>
                  </a:moveTo>
                  <a:cubicBezTo>
                    <a:pt x="257" y="209"/>
                    <a:pt x="255" y="0"/>
                    <a:pt x="170" y="63"/>
                  </a:cubicBezTo>
                  <a:cubicBezTo>
                    <a:pt x="0" y="188"/>
                    <a:pt x="128" y="402"/>
                    <a:pt x="128" y="402"/>
                  </a:cubicBezTo>
                  <a:cubicBezTo>
                    <a:pt x="128" y="402"/>
                    <a:pt x="405" y="440"/>
                    <a:pt x="439" y="230"/>
                  </a:cubicBezTo>
                  <a:cubicBezTo>
                    <a:pt x="456" y="130"/>
                    <a:pt x="343" y="175"/>
                    <a:pt x="257" y="20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3" name="淘宝网Chenying0907出品 122"/>
            <p:cNvSpPr/>
            <p:nvPr/>
          </p:nvSpPr>
          <p:spPr bwMode="auto">
            <a:xfrm>
              <a:off x="496888" y="1791278"/>
              <a:ext cx="573371" cy="625628"/>
            </a:xfrm>
            <a:custGeom>
              <a:avLst/>
              <a:gdLst>
                <a:gd name="connsiteX0" fmla="*/ 277003 w 573371"/>
                <a:gd name="connsiteY0" fmla="*/ 540949 h 625628"/>
                <a:gd name="connsiteX1" fmla="*/ 299892 w 573371"/>
                <a:gd name="connsiteY1" fmla="*/ 555173 h 625628"/>
                <a:gd name="connsiteX2" fmla="*/ 315738 w 573371"/>
                <a:gd name="connsiteY2" fmla="*/ 581843 h 625628"/>
                <a:gd name="connsiteX3" fmla="*/ 305174 w 573371"/>
                <a:gd name="connsiteY3" fmla="*/ 613847 h 625628"/>
                <a:gd name="connsiteX4" fmla="*/ 262918 w 573371"/>
                <a:gd name="connsiteY4" fmla="*/ 624515 h 625628"/>
                <a:gd name="connsiteX5" fmla="*/ 227705 w 573371"/>
                <a:gd name="connsiteY5" fmla="*/ 601401 h 625628"/>
                <a:gd name="connsiteX6" fmla="*/ 225944 w 573371"/>
                <a:gd name="connsiteY6" fmla="*/ 567619 h 625628"/>
                <a:gd name="connsiteX7" fmla="*/ 250593 w 573371"/>
                <a:gd name="connsiteY7" fmla="*/ 546283 h 625628"/>
                <a:gd name="connsiteX8" fmla="*/ 277003 w 573371"/>
                <a:gd name="connsiteY8" fmla="*/ 540949 h 625628"/>
                <a:gd name="connsiteX9" fmla="*/ 401917 w 573371"/>
                <a:gd name="connsiteY9" fmla="*/ 501230 h 625628"/>
                <a:gd name="connsiteX10" fmla="*/ 432079 w 573371"/>
                <a:gd name="connsiteY10" fmla="*/ 511708 h 625628"/>
                <a:gd name="connsiteX11" fmla="*/ 442725 w 573371"/>
                <a:gd name="connsiteY11" fmla="*/ 541394 h 625628"/>
                <a:gd name="connsiteX12" fmla="*/ 424982 w 573371"/>
                <a:gd name="connsiteY12" fmla="*/ 574573 h 625628"/>
                <a:gd name="connsiteX13" fmla="*/ 387723 w 573371"/>
                <a:gd name="connsiteY13" fmla="*/ 586797 h 625628"/>
                <a:gd name="connsiteX14" fmla="*/ 361109 w 573371"/>
                <a:gd name="connsiteY14" fmla="*/ 567588 h 625628"/>
                <a:gd name="connsiteX15" fmla="*/ 357560 w 573371"/>
                <a:gd name="connsiteY15" fmla="*/ 536156 h 625628"/>
                <a:gd name="connsiteX16" fmla="*/ 371755 w 573371"/>
                <a:gd name="connsiteY16" fmla="*/ 509962 h 625628"/>
                <a:gd name="connsiteX17" fmla="*/ 401917 w 573371"/>
                <a:gd name="connsiteY17" fmla="*/ 501230 h 625628"/>
                <a:gd name="connsiteX18" fmla="*/ 159948 w 573371"/>
                <a:gd name="connsiteY18" fmla="*/ 467889 h 625628"/>
                <a:gd name="connsiteX19" fmla="*/ 187940 w 573371"/>
                <a:gd name="connsiteY19" fmla="*/ 481834 h 625628"/>
                <a:gd name="connsiteX20" fmla="*/ 198437 w 573371"/>
                <a:gd name="connsiteY20" fmla="*/ 511468 h 625628"/>
                <a:gd name="connsiteX21" fmla="*/ 187940 w 573371"/>
                <a:gd name="connsiteY21" fmla="*/ 541101 h 625628"/>
                <a:gd name="connsiteX22" fmla="*/ 158199 w 573371"/>
                <a:gd name="connsiteY22" fmla="*/ 553303 h 625628"/>
                <a:gd name="connsiteX23" fmla="*/ 140704 w 573371"/>
                <a:gd name="connsiteY23" fmla="*/ 548074 h 625628"/>
                <a:gd name="connsiteX24" fmla="*/ 124958 w 573371"/>
                <a:gd name="connsiteY24" fmla="*/ 535872 h 625628"/>
                <a:gd name="connsiteX25" fmla="*/ 114461 w 573371"/>
                <a:gd name="connsiteY25" fmla="*/ 504495 h 625628"/>
                <a:gd name="connsiteX26" fmla="*/ 128457 w 573371"/>
                <a:gd name="connsiteY26" fmla="*/ 474862 h 625628"/>
                <a:gd name="connsiteX27" fmla="*/ 159948 w 573371"/>
                <a:gd name="connsiteY27" fmla="*/ 467889 h 625628"/>
                <a:gd name="connsiteX28" fmla="*/ 475334 w 573371"/>
                <a:gd name="connsiteY28" fmla="*/ 398060 h 625628"/>
                <a:gd name="connsiteX29" fmla="*/ 507206 w 573371"/>
                <a:gd name="connsiteY29" fmla="*/ 399824 h 625628"/>
                <a:gd name="connsiteX30" fmla="*/ 528454 w 573371"/>
                <a:gd name="connsiteY30" fmla="*/ 426282 h 625628"/>
                <a:gd name="connsiteX31" fmla="*/ 521372 w 573371"/>
                <a:gd name="connsiteY31" fmla="*/ 461560 h 625628"/>
                <a:gd name="connsiteX32" fmla="*/ 461169 w 573371"/>
                <a:gd name="connsiteY32" fmla="*/ 477435 h 625628"/>
                <a:gd name="connsiteX33" fmla="*/ 448774 w 573371"/>
                <a:gd name="connsiteY33" fmla="*/ 417463 h 625628"/>
                <a:gd name="connsiteX34" fmla="*/ 475334 w 573371"/>
                <a:gd name="connsiteY34" fmla="*/ 398060 h 625628"/>
                <a:gd name="connsiteX35" fmla="*/ 61005 w 573371"/>
                <a:gd name="connsiteY35" fmla="*/ 360095 h 625628"/>
                <a:gd name="connsiteX36" fmla="*/ 94245 w 573371"/>
                <a:gd name="connsiteY36" fmla="*/ 360095 h 625628"/>
                <a:gd name="connsiteX37" fmla="*/ 116988 w 573371"/>
                <a:gd name="connsiteY37" fmla="*/ 381013 h 625628"/>
                <a:gd name="connsiteX38" fmla="*/ 122237 w 573371"/>
                <a:gd name="connsiteY38" fmla="*/ 396701 h 625628"/>
                <a:gd name="connsiteX39" fmla="*/ 120487 w 573371"/>
                <a:gd name="connsiteY39" fmla="*/ 412390 h 625628"/>
                <a:gd name="connsiteX40" fmla="*/ 102993 w 573371"/>
                <a:gd name="connsiteY40" fmla="*/ 438537 h 625628"/>
                <a:gd name="connsiteX41" fmla="*/ 69752 w 573371"/>
                <a:gd name="connsiteY41" fmla="*/ 442023 h 625628"/>
                <a:gd name="connsiteX42" fmla="*/ 54007 w 573371"/>
                <a:gd name="connsiteY42" fmla="*/ 435050 h 625628"/>
                <a:gd name="connsiteX43" fmla="*/ 43510 w 573371"/>
                <a:gd name="connsiteY43" fmla="*/ 419362 h 625628"/>
                <a:gd name="connsiteX44" fmla="*/ 40011 w 573371"/>
                <a:gd name="connsiteY44" fmla="*/ 382756 h 625628"/>
                <a:gd name="connsiteX45" fmla="*/ 61005 w 573371"/>
                <a:gd name="connsiteY45" fmla="*/ 360095 h 625628"/>
                <a:gd name="connsiteX46" fmla="*/ 532687 w 573371"/>
                <a:gd name="connsiteY46" fmla="*/ 267885 h 625628"/>
                <a:gd name="connsiteX47" fmla="*/ 564178 w 573371"/>
                <a:gd name="connsiteY47" fmla="*/ 280232 h 625628"/>
                <a:gd name="connsiteX48" fmla="*/ 572926 w 573371"/>
                <a:gd name="connsiteY48" fmla="*/ 319038 h 625628"/>
                <a:gd name="connsiteX49" fmla="*/ 555431 w 573371"/>
                <a:gd name="connsiteY49" fmla="*/ 352552 h 625628"/>
                <a:gd name="connsiteX50" fmla="*/ 522190 w 573371"/>
                <a:gd name="connsiteY50" fmla="*/ 357843 h 625628"/>
                <a:gd name="connsiteX51" fmla="*/ 497697 w 573371"/>
                <a:gd name="connsiteY51" fmla="*/ 338441 h 625628"/>
                <a:gd name="connsiteX52" fmla="*/ 490700 w 573371"/>
                <a:gd name="connsiteY52" fmla="*/ 308454 h 625628"/>
                <a:gd name="connsiteX53" fmla="*/ 504695 w 573371"/>
                <a:gd name="connsiteY53" fmla="*/ 281996 h 625628"/>
                <a:gd name="connsiteX54" fmla="*/ 532687 w 573371"/>
                <a:gd name="connsiteY54" fmla="*/ 267885 h 625628"/>
                <a:gd name="connsiteX55" fmla="*/ 43821 w 573371"/>
                <a:gd name="connsiteY55" fmla="*/ 226583 h 625628"/>
                <a:gd name="connsiteX56" fmla="*/ 71867 w 573371"/>
                <a:gd name="connsiteY56" fmla="*/ 240481 h 625628"/>
                <a:gd name="connsiteX57" fmla="*/ 84137 w 573371"/>
                <a:gd name="connsiteY57" fmla="*/ 268278 h 625628"/>
                <a:gd name="connsiteX58" fmla="*/ 82384 w 573371"/>
                <a:gd name="connsiteY58" fmla="*/ 283913 h 625628"/>
                <a:gd name="connsiteX59" fmla="*/ 75373 w 573371"/>
                <a:gd name="connsiteY59" fmla="*/ 296074 h 625628"/>
                <a:gd name="connsiteX60" fmla="*/ 49080 w 573371"/>
                <a:gd name="connsiteY60" fmla="*/ 315184 h 625628"/>
                <a:gd name="connsiteX61" fmla="*/ 17529 w 573371"/>
                <a:gd name="connsiteY61" fmla="*/ 306498 h 625628"/>
                <a:gd name="connsiteX62" fmla="*/ 5259 w 573371"/>
                <a:gd name="connsiteY62" fmla="*/ 292599 h 625628"/>
                <a:gd name="connsiteX63" fmla="*/ 0 w 573371"/>
                <a:gd name="connsiteY63" fmla="*/ 273489 h 625628"/>
                <a:gd name="connsiteX64" fmla="*/ 14023 w 573371"/>
                <a:gd name="connsiteY64" fmla="*/ 237007 h 625628"/>
                <a:gd name="connsiteX65" fmla="*/ 43821 w 573371"/>
                <a:gd name="connsiteY65" fmla="*/ 226583 h 625628"/>
                <a:gd name="connsiteX66" fmla="*/ 493073 w 573371"/>
                <a:gd name="connsiteY66" fmla="*/ 136085 h 625628"/>
                <a:gd name="connsiteX67" fmla="*/ 510786 w 573371"/>
                <a:gd name="connsiteY67" fmla="*/ 136306 h 625628"/>
                <a:gd name="connsiteX68" fmla="*/ 526532 w 573371"/>
                <a:gd name="connsiteY68" fmla="*/ 143374 h 625628"/>
                <a:gd name="connsiteX69" fmla="*/ 535279 w 573371"/>
                <a:gd name="connsiteY69" fmla="*/ 150443 h 625628"/>
                <a:gd name="connsiteX70" fmla="*/ 542277 w 573371"/>
                <a:gd name="connsiteY70" fmla="*/ 159279 h 625628"/>
                <a:gd name="connsiteX71" fmla="*/ 549275 w 573371"/>
                <a:gd name="connsiteY71" fmla="*/ 178719 h 625628"/>
                <a:gd name="connsiteX72" fmla="*/ 547526 w 573371"/>
                <a:gd name="connsiteY72" fmla="*/ 198158 h 625628"/>
                <a:gd name="connsiteX73" fmla="*/ 524782 w 573371"/>
                <a:gd name="connsiteY73" fmla="*/ 222900 h 625628"/>
                <a:gd name="connsiteX74" fmla="*/ 493291 w 573371"/>
                <a:gd name="connsiteY74" fmla="*/ 221132 h 625628"/>
                <a:gd name="connsiteX75" fmla="*/ 479295 w 573371"/>
                <a:gd name="connsiteY75" fmla="*/ 214063 h 625628"/>
                <a:gd name="connsiteX76" fmla="*/ 470548 w 573371"/>
                <a:gd name="connsiteY76" fmla="*/ 203460 h 625628"/>
                <a:gd name="connsiteX77" fmla="*/ 467049 w 573371"/>
                <a:gd name="connsiteY77" fmla="*/ 196391 h 625628"/>
                <a:gd name="connsiteX78" fmla="*/ 465300 w 573371"/>
                <a:gd name="connsiteY78" fmla="*/ 189322 h 625628"/>
                <a:gd name="connsiteX79" fmla="*/ 465300 w 573371"/>
                <a:gd name="connsiteY79" fmla="*/ 173417 h 625628"/>
                <a:gd name="connsiteX80" fmla="*/ 479295 w 573371"/>
                <a:gd name="connsiteY80" fmla="*/ 145142 h 625628"/>
                <a:gd name="connsiteX81" fmla="*/ 493073 w 573371"/>
                <a:gd name="connsiteY81" fmla="*/ 136085 h 625628"/>
                <a:gd name="connsiteX82" fmla="*/ 65152 w 573371"/>
                <a:gd name="connsiteY82" fmla="*/ 94827 h 625628"/>
                <a:gd name="connsiteX83" fmla="*/ 98392 w 573371"/>
                <a:gd name="connsiteY83" fmla="*/ 101800 h 625628"/>
                <a:gd name="connsiteX84" fmla="*/ 114137 w 573371"/>
                <a:gd name="connsiteY84" fmla="*/ 129690 h 625628"/>
                <a:gd name="connsiteX85" fmla="*/ 114137 w 573371"/>
                <a:gd name="connsiteY85" fmla="*/ 145378 h 625628"/>
                <a:gd name="connsiteX86" fmla="*/ 110638 w 573371"/>
                <a:gd name="connsiteY86" fmla="*/ 159323 h 625628"/>
                <a:gd name="connsiteX87" fmla="*/ 100142 w 573371"/>
                <a:gd name="connsiteY87" fmla="*/ 171525 h 625628"/>
                <a:gd name="connsiteX88" fmla="*/ 87895 w 573371"/>
                <a:gd name="connsiteY88" fmla="*/ 178498 h 625628"/>
                <a:gd name="connsiteX89" fmla="*/ 72150 w 573371"/>
                <a:gd name="connsiteY89" fmla="*/ 181984 h 625628"/>
                <a:gd name="connsiteX90" fmla="*/ 54655 w 573371"/>
                <a:gd name="connsiteY90" fmla="*/ 180241 h 625628"/>
                <a:gd name="connsiteX91" fmla="*/ 40659 w 573371"/>
                <a:gd name="connsiteY91" fmla="*/ 171525 h 625628"/>
                <a:gd name="connsiteX92" fmla="*/ 31911 w 573371"/>
                <a:gd name="connsiteY92" fmla="*/ 157580 h 625628"/>
                <a:gd name="connsiteX93" fmla="*/ 30162 w 573371"/>
                <a:gd name="connsiteY93" fmla="*/ 138406 h 625628"/>
                <a:gd name="connsiteX94" fmla="*/ 37160 w 573371"/>
                <a:gd name="connsiteY94" fmla="*/ 119231 h 625628"/>
                <a:gd name="connsiteX95" fmla="*/ 49406 w 573371"/>
                <a:gd name="connsiteY95" fmla="*/ 103543 h 625628"/>
                <a:gd name="connsiteX96" fmla="*/ 65152 w 573371"/>
                <a:gd name="connsiteY96" fmla="*/ 94827 h 625628"/>
                <a:gd name="connsiteX97" fmla="*/ 408934 w 573371"/>
                <a:gd name="connsiteY97" fmla="*/ 47209 h 625628"/>
                <a:gd name="connsiteX98" fmla="*/ 426335 w 573371"/>
                <a:gd name="connsiteY98" fmla="*/ 52457 h 625628"/>
                <a:gd name="connsiteX99" fmla="*/ 441996 w 573371"/>
                <a:gd name="connsiteY99" fmla="*/ 66453 h 625628"/>
                <a:gd name="connsiteX100" fmla="*/ 450697 w 573371"/>
                <a:gd name="connsiteY100" fmla="*/ 82198 h 625628"/>
                <a:gd name="connsiteX101" fmla="*/ 443736 w 573371"/>
                <a:gd name="connsiteY101" fmla="*/ 113689 h 625628"/>
                <a:gd name="connsiteX102" fmla="*/ 415894 w 573371"/>
                <a:gd name="connsiteY102" fmla="*/ 131184 h 625628"/>
                <a:gd name="connsiteX103" fmla="*/ 400233 w 573371"/>
                <a:gd name="connsiteY103" fmla="*/ 131184 h 625628"/>
                <a:gd name="connsiteX104" fmla="*/ 386312 w 573371"/>
                <a:gd name="connsiteY104" fmla="*/ 125936 h 625628"/>
                <a:gd name="connsiteX105" fmla="*/ 374131 w 573371"/>
                <a:gd name="connsiteY105" fmla="*/ 115439 h 625628"/>
                <a:gd name="connsiteX106" fmla="*/ 367170 w 573371"/>
                <a:gd name="connsiteY106" fmla="*/ 101443 h 625628"/>
                <a:gd name="connsiteX107" fmla="*/ 367170 w 573371"/>
                <a:gd name="connsiteY107" fmla="*/ 69952 h 625628"/>
                <a:gd name="connsiteX108" fmla="*/ 391532 w 573371"/>
                <a:gd name="connsiteY108" fmla="*/ 48958 h 625628"/>
                <a:gd name="connsiteX109" fmla="*/ 408934 w 573371"/>
                <a:gd name="connsiteY109" fmla="*/ 47209 h 625628"/>
                <a:gd name="connsiteX110" fmla="*/ 139170 w 573371"/>
                <a:gd name="connsiteY110" fmla="*/ 10534 h 625628"/>
                <a:gd name="connsiteX111" fmla="*/ 149754 w 573371"/>
                <a:gd name="connsiteY111" fmla="*/ 10534 h 625628"/>
                <a:gd name="connsiteX112" fmla="*/ 169156 w 573371"/>
                <a:gd name="connsiteY112" fmla="*/ 14040 h 625628"/>
                <a:gd name="connsiteX113" fmla="*/ 190323 w 573371"/>
                <a:gd name="connsiteY113" fmla="*/ 38580 h 625628"/>
                <a:gd name="connsiteX114" fmla="*/ 185031 w 573371"/>
                <a:gd name="connsiteY114" fmla="*/ 70132 h 625628"/>
                <a:gd name="connsiteX115" fmla="*/ 176212 w 573371"/>
                <a:gd name="connsiteY115" fmla="*/ 82402 h 625628"/>
                <a:gd name="connsiteX116" fmla="*/ 170920 w 573371"/>
                <a:gd name="connsiteY116" fmla="*/ 87661 h 625628"/>
                <a:gd name="connsiteX117" fmla="*/ 165629 w 573371"/>
                <a:gd name="connsiteY117" fmla="*/ 91166 h 625628"/>
                <a:gd name="connsiteX118" fmla="*/ 158573 w 573371"/>
                <a:gd name="connsiteY118" fmla="*/ 92919 h 625628"/>
                <a:gd name="connsiteX119" fmla="*/ 153281 w 573371"/>
                <a:gd name="connsiteY119" fmla="*/ 94672 h 625628"/>
                <a:gd name="connsiteX120" fmla="*/ 139170 w 573371"/>
                <a:gd name="connsiteY120" fmla="*/ 92919 h 625628"/>
                <a:gd name="connsiteX121" fmla="*/ 109184 w 573371"/>
                <a:gd name="connsiteY121" fmla="*/ 80649 h 625628"/>
                <a:gd name="connsiteX122" fmla="*/ 100365 w 573371"/>
                <a:gd name="connsiteY122" fmla="*/ 49097 h 625628"/>
                <a:gd name="connsiteX123" fmla="*/ 109184 w 573371"/>
                <a:gd name="connsiteY123" fmla="*/ 29816 h 625628"/>
                <a:gd name="connsiteX124" fmla="*/ 118004 w 573371"/>
                <a:gd name="connsiteY124" fmla="*/ 22804 h 625628"/>
                <a:gd name="connsiteX125" fmla="*/ 128587 w 573371"/>
                <a:gd name="connsiteY125" fmla="*/ 15793 h 625628"/>
                <a:gd name="connsiteX126" fmla="*/ 139170 w 573371"/>
                <a:gd name="connsiteY126" fmla="*/ 10534 h 625628"/>
                <a:gd name="connsiteX127" fmla="*/ 269190 w 573371"/>
                <a:gd name="connsiteY127" fmla="*/ 952 h 625628"/>
                <a:gd name="connsiteX128" fmla="*/ 289733 w 573371"/>
                <a:gd name="connsiteY128" fmla="*/ 1398 h 625628"/>
                <a:gd name="connsiteX129" fmla="*/ 307405 w 573371"/>
                <a:gd name="connsiteY129" fmla="*/ 8525 h 625628"/>
                <a:gd name="connsiteX130" fmla="*/ 319776 w 573371"/>
                <a:gd name="connsiteY130" fmla="*/ 20999 h 625628"/>
                <a:gd name="connsiteX131" fmla="*/ 325078 w 573371"/>
                <a:gd name="connsiteY131" fmla="*/ 54855 h 625628"/>
                <a:gd name="connsiteX132" fmla="*/ 303871 w 573371"/>
                <a:gd name="connsiteY132" fmla="*/ 79801 h 625628"/>
                <a:gd name="connsiteX133" fmla="*/ 287966 w 573371"/>
                <a:gd name="connsiteY133" fmla="*/ 85147 h 625628"/>
                <a:gd name="connsiteX134" fmla="*/ 272061 w 573371"/>
                <a:gd name="connsiteY134" fmla="*/ 85147 h 625628"/>
                <a:gd name="connsiteX135" fmla="*/ 245553 w 573371"/>
                <a:gd name="connsiteY135" fmla="*/ 67328 h 625628"/>
                <a:gd name="connsiteX136" fmla="*/ 236717 w 573371"/>
                <a:gd name="connsiteY136" fmla="*/ 37036 h 625628"/>
                <a:gd name="connsiteX137" fmla="*/ 252622 w 573371"/>
                <a:gd name="connsiteY137" fmla="*/ 8525 h 625628"/>
                <a:gd name="connsiteX138" fmla="*/ 269190 w 573371"/>
                <a:gd name="connsiteY138" fmla="*/ 952 h 62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573371" h="625628">
                  <a:moveTo>
                    <a:pt x="277003" y="540949"/>
                  </a:moveTo>
                  <a:cubicBezTo>
                    <a:pt x="285807" y="542727"/>
                    <a:pt x="292850" y="548061"/>
                    <a:pt x="299892" y="555173"/>
                  </a:cubicBezTo>
                  <a:cubicBezTo>
                    <a:pt x="306935" y="562285"/>
                    <a:pt x="313978" y="571175"/>
                    <a:pt x="315738" y="581843"/>
                  </a:cubicBezTo>
                  <a:cubicBezTo>
                    <a:pt x="317499" y="594289"/>
                    <a:pt x="313978" y="606735"/>
                    <a:pt x="305174" y="613847"/>
                  </a:cubicBezTo>
                  <a:cubicBezTo>
                    <a:pt x="294610" y="622737"/>
                    <a:pt x="278764" y="628071"/>
                    <a:pt x="262918" y="624515"/>
                  </a:cubicBezTo>
                  <a:cubicBezTo>
                    <a:pt x="245311" y="622737"/>
                    <a:pt x="232987" y="612069"/>
                    <a:pt x="227705" y="601401"/>
                  </a:cubicBezTo>
                  <a:cubicBezTo>
                    <a:pt x="220662" y="590733"/>
                    <a:pt x="220662" y="578287"/>
                    <a:pt x="225944" y="567619"/>
                  </a:cubicBezTo>
                  <a:cubicBezTo>
                    <a:pt x="231226" y="556951"/>
                    <a:pt x="240029" y="549839"/>
                    <a:pt x="250593" y="546283"/>
                  </a:cubicBezTo>
                  <a:cubicBezTo>
                    <a:pt x="259397" y="540949"/>
                    <a:pt x="268200" y="539171"/>
                    <a:pt x="277003" y="540949"/>
                  </a:cubicBezTo>
                  <a:close/>
                  <a:moveTo>
                    <a:pt x="401917" y="501230"/>
                  </a:moveTo>
                  <a:cubicBezTo>
                    <a:pt x="412562" y="501230"/>
                    <a:pt x="423208" y="504723"/>
                    <a:pt x="432079" y="511708"/>
                  </a:cubicBezTo>
                  <a:cubicBezTo>
                    <a:pt x="440951" y="520439"/>
                    <a:pt x="444499" y="530917"/>
                    <a:pt x="442725" y="541394"/>
                  </a:cubicBezTo>
                  <a:cubicBezTo>
                    <a:pt x="442725" y="553618"/>
                    <a:pt x="435628" y="565842"/>
                    <a:pt x="424982" y="574573"/>
                  </a:cubicBezTo>
                  <a:cubicBezTo>
                    <a:pt x="414337" y="583305"/>
                    <a:pt x="400143" y="586797"/>
                    <a:pt x="387723" y="586797"/>
                  </a:cubicBezTo>
                  <a:cubicBezTo>
                    <a:pt x="375303" y="585051"/>
                    <a:pt x="366432" y="578066"/>
                    <a:pt x="361109" y="567588"/>
                  </a:cubicBezTo>
                  <a:cubicBezTo>
                    <a:pt x="355786" y="557111"/>
                    <a:pt x="354012" y="544887"/>
                    <a:pt x="357560" y="536156"/>
                  </a:cubicBezTo>
                  <a:cubicBezTo>
                    <a:pt x="359335" y="525678"/>
                    <a:pt x="364658" y="516947"/>
                    <a:pt x="371755" y="509962"/>
                  </a:cubicBezTo>
                  <a:cubicBezTo>
                    <a:pt x="380626" y="502977"/>
                    <a:pt x="391271" y="499484"/>
                    <a:pt x="401917" y="501230"/>
                  </a:cubicBezTo>
                  <a:close/>
                  <a:moveTo>
                    <a:pt x="159948" y="467889"/>
                  </a:moveTo>
                  <a:cubicBezTo>
                    <a:pt x="170445" y="469632"/>
                    <a:pt x="180942" y="473119"/>
                    <a:pt x="187940" y="481834"/>
                  </a:cubicBezTo>
                  <a:cubicBezTo>
                    <a:pt x="196687" y="490550"/>
                    <a:pt x="198437" y="501009"/>
                    <a:pt x="198437" y="511468"/>
                  </a:cubicBezTo>
                  <a:cubicBezTo>
                    <a:pt x="198437" y="521927"/>
                    <a:pt x="196687" y="532385"/>
                    <a:pt x="187940" y="541101"/>
                  </a:cubicBezTo>
                  <a:cubicBezTo>
                    <a:pt x="180942" y="549817"/>
                    <a:pt x="170445" y="555046"/>
                    <a:pt x="158199" y="553303"/>
                  </a:cubicBezTo>
                  <a:cubicBezTo>
                    <a:pt x="152950" y="553303"/>
                    <a:pt x="145952" y="551560"/>
                    <a:pt x="140704" y="548074"/>
                  </a:cubicBezTo>
                  <a:cubicBezTo>
                    <a:pt x="135455" y="546330"/>
                    <a:pt x="128457" y="541101"/>
                    <a:pt x="124958" y="535872"/>
                  </a:cubicBezTo>
                  <a:cubicBezTo>
                    <a:pt x="117960" y="527156"/>
                    <a:pt x="112712" y="514954"/>
                    <a:pt x="114461" y="504495"/>
                  </a:cubicBezTo>
                  <a:cubicBezTo>
                    <a:pt x="114461" y="492293"/>
                    <a:pt x="119710" y="481834"/>
                    <a:pt x="128457" y="474862"/>
                  </a:cubicBezTo>
                  <a:cubicBezTo>
                    <a:pt x="138954" y="467889"/>
                    <a:pt x="149451" y="466146"/>
                    <a:pt x="159948" y="467889"/>
                  </a:cubicBezTo>
                  <a:close/>
                  <a:moveTo>
                    <a:pt x="475334" y="398060"/>
                  </a:moveTo>
                  <a:cubicBezTo>
                    <a:pt x="484188" y="396296"/>
                    <a:pt x="496582" y="396296"/>
                    <a:pt x="507206" y="399824"/>
                  </a:cubicBezTo>
                  <a:cubicBezTo>
                    <a:pt x="517830" y="405116"/>
                    <a:pt x="524913" y="413935"/>
                    <a:pt x="528454" y="426282"/>
                  </a:cubicBezTo>
                  <a:cubicBezTo>
                    <a:pt x="530225" y="436866"/>
                    <a:pt x="528454" y="450977"/>
                    <a:pt x="521372" y="461560"/>
                  </a:cubicBezTo>
                  <a:cubicBezTo>
                    <a:pt x="507206" y="484491"/>
                    <a:pt x="478876" y="491546"/>
                    <a:pt x="461169" y="477435"/>
                  </a:cubicBezTo>
                  <a:cubicBezTo>
                    <a:pt x="441691" y="463324"/>
                    <a:pt x="438150" y="436866"/>
                    <a:pt x="448774" y="417463"/>
                  </a:cubicBezTo>
                  <a:cubicBezTo>
                    <a:pt x="455857" y="408643"/>
                    <a:pt x="464710" y="401588"/>
                    <a:pt x="475334" y="398060"/>
                  </a:cubicBezTo>
                  <a:close/>
                  <a:moveTo>
                    <a:pt x="61005" y="360095"/>
                  </a:moveTo>
                  <a:cubicBezTo>
                    <a:pt x="73251" y="356609"/>
                    <a:pt x="83748" y="356609"/>
                    <a:pt x="94245" y="360095"/>
                  </a:cubicBezTo>
                  <a:cubicBezTo>
                    <a:pt x="104742" y="363582"/>
                    <a:pt x="111740" y="372297"/>
                    <a:pt x="116988" y="381013"/>
                  </a:cubicBezTo>
                  <a:cubicBezTo>
                    <a:pt x="120487" y="386242"/>
                    <a:pt x="120487" y="391472"/>
                    <a:pt x="122237" y="396701"/>
                  </a:cubicBezTo>
                  <a:cubicBezTo>
                    <a:pt x="122237" y="401931"/>
                    <a:pt x="122237" y="407160"/>
                    <a:pt x="120487" y="412390"/>
                  </a:cubicBezTo>
                  <a:cubicBezTo>
                    <a:pt x="118738" y="422848"/>
                    <a:pt x="111740" y="431564"/>
                    <a:pt x="102993" y="438537"/>
                  </a:cubicBezTo>
                  <a:cubicBezTo>
                    <a:pt x="92496" y="445509"/>
                    <a:pt x="80249" y="445509"/>
                    <a:pt x="69752" y="442023"/>
                  </a:cubicBezTo>
                  <a:cubicBezTo>
                    <a:pt x="64504" y="440280"/>
                    <a:pt x="59255" y="438537"/>
                    <a:pt x="54007" y="435050"/>
                  </a:cubicBezTo>
                  <a:cubicBezTo>
                    <a:pt x="50508" y="429821"/>
                    <a:pt x="45259" y="424591"/>
                    <a:pt x="43510" y="419362"/>
                  </a:cubicBezTo>
                  <a:cubicBezTo>
                    <a:pt x="36512" y="407160"/>
                    <a:pt x="36512" y="394958"/>
                    <a:pt x="40011" y="382756"/>
                  </a:cubicBezTo>
                  <a:cubicBezTo>
                    <a:pt x="43510" y="372297"/>
                    <a:pt x="50508" y="363582"/>
                    <a:pt x="61005" y="360095"/>
                  </a:cubicBezTo>
                  <a:close/>
                  <a:moveTo>
                    <a:pt x="532687" y="267885"/>
                  </a:moveTo>
                  <a:cubicBezTo>
                    <a:pt x="544934" y="266121"/>
                    <a:pt x="555431" y="271413"/>
                    <a:pt x="564178" y="280232"/>
                  </a:cubicBezTo>
                  <a:cubicBezTo>
                    <a:pt x="571176" y="289052"/>
                    <a:pt x="574675" y="303163"/>
                    <a:pt x="572926" y="319038"/>
                  </a:cubicBezTo>
                  <a:cubicBezTo>
                    <a:pt x="571176" y="333149"/>
                    <a:pt x="564178" y="345496"/>
                    <a:pt x="555431" y="352552"/>
                  </a:cubicBezTo>
                  <a:cubicBezTo>
                    <a:pt x="544934" y="359607"/>
                    <a:pt x="534437" y="361371"/>
                    <a:pt x="522190" y="357843"/>
                  </a:cubicBezTo>
                  <a:cubicBezTo>
                    <a:pt x="511693" y="354316"/>
                    <a:pt x="502946" y="347260"/>
                    <a:pt x="497697" y="338441"/>
                  </a:cubicBezTo>
                  <a:cubicBezTo>
                    <a:pt x="492449" y="327857"/>
                    <a:pt x="488950" y="319038"/>
                    <a:pt x="490700" y="308454"/>
                  </a:cubicBezTo>
                  <a:cubicBezTo>
                    <a:pt x="492449" y="297871"/>
                    <a:pt x="497697" y="289052"/>
                    <a:pt x="504695" y="281996"/>
                  </a:cubicBezTo>
                  <a:cubicBezTo>
                    <a:pt x="511693" y="274941"/>
                    <a:pt x="522190" y="269649"/>
                    <a:pt x="532687" y="267885"/>
                  </a:cubicBezTo>
                  <a:close/>
                  <a:moveTo>
                    <a:pt x="43821" y="226583"/>
                  </a:moveTo>
                  <a:cubicBezTo>
                    <a:pt x="56091" y="228321"/>
                    <a:pt x="64856" y="233532"/>
                    <a:pt x="71867" y="240481"/>
                  </a:cubicBezTo>
                  <a:cubicBezTo>
                    <a:pt x="78878" y="249168"/>
                    <a:pt x="84137" y="257854"/>
                    <a:pt x="84137" y="268278"/>
                  </a:cubicBezTo>
                  <a:cubicBezTo>
                    <a:pt x="84137" y="273489"/>
                    <a:pt x="84137" y="278701"/>
                    <a:pt x="82384" y="283913"/>
                  </a:cubicBezTo>
                  <a:cubicBezTo>
                    <a:pt x="80631" y="287388"/>
                    <a:pt x="78878" y="292599"/>
                    <a:pt x="75373" y="296074"/>
                  </a:cubicBezTo>
                  <a:cubicBezTo>
                    <a:pt x="68361" y="304760"/>
                    <a:pt x="59597" y="311709"/>
                    <a:pt x="49080" y="315184"/>
                  </a:cubicBezTo>
                  <a:cubicBezTo>
                    <a:pt x="36810" y="316921"/>
                    <a:pt x="26293" y="315184"/>
                    <a:pt x="17529" y="306498"/>
                  </a:cubicBezTo>
                  <a:cubicBezTo>
                    <a:pt x="12270" y="303023"/>
                    <a:pt x="8764" y="297811"/>
                    <a:pt x="5259" y="292599"/>
                  </a:cubicBezTo>
                  <a:cubicBezTo>
                    <a:pt x="1753" y="287388"/>
                    <a:pt x="1753" y="280439"/>
                    <a:pt x="0" y="273489"/>
                  </a:cubicBezTo>
                  <a:cubicBezTo>
                    <a:pt x="0" y="257854"/>
                    <a:pt x="5259" y="245693"/>
                    <a:pt x="14023" y="237007"/>
                  </a:cubicBezTo>
                  <a:cubicBezTo>
                    <a:pt x="21034" y="228321"/>
                    <a:pt x="33304" y="224846"/>
                    <a:pt x="43821" y="226583"/>
                  </a:cubicBezTo>
                  <a:close/>
                  <a:moveTo>
                    <a:pt x="493073" y="136085"/>
                  </a:moveTo>
                  <a:cubicBezTo>
                    <a:pt x="498540" y="134538"/>
                    <a:pt x="504663" y="134538"/>
                    <a:pt x="510786" y="136306"/>
                  </a:cubicBezTo>
                  <a:cubicBezTo>
                    <a:pt x="516035" y="136306"/>
                    <a:pt x="521283" y="139840"/>
                    <a:pt x="526532" y="143374"/>
                  </a:cubicBezTo>
                  <a:cubicBezTo>
                    <a:pt x="530031" y="145142"/>
                    <a:pt x="531780" y="148676"/>
                    <a:pt x="535279" y="150443"/>
                  </a:cubicBezTo>
                  <a:cubicBezTo>
                    <a:pt x="537029" y="153978"/>
                    <a:pt x="538778" y="155745"/>
                    <a:pt x="542277" y="159279"/>
                  </a:cubicBezTo>
                  <a:cubicBezTo>
                    <a:pt x="545776" y="166348"/>
                    <a:pt x="547526" y="173417"/>
                    <a:pt x="549275" y="178719"/>
                  </a:cubicBezTo>
                  <a:cubicBezTo>
                    <a:pt x="549275" y="185788"/>
                    <a:pt x="549275" y="192857"/>
                    <a:pt x="547526" y="198158"/>
                  </a:cubicBezTo>
                  <a:cubicBezTo>
                    <a:pt x="544027" y="210529"/>
                    <a:pt x="535279" y="219365"/>
                    <a:pt x="524782" y="222900"/>
                  </a:cubicBezTo>
                  <a:cubicBezTo>
                    <a:pt x="514285" y="226434"/>
                    <a:pt x="502039" y="224667"/>
                    <a:pt x="493291" y="221132"/>
                  </a:cubicBezTo>
                  <a:cubicBezTo>
                    <a:pt x="488043" y="219365"/>
                    <a:pt x="482794" y="217598"/>
                    <a:pt x="479295" y="214063"/>
                  </a:cubicBezTo>
                  <a:cubicBezTo>
                    <a:pt x="475796" y="210529"/>
                    <a:pt x="472297" y="206995"/>
                    <a:pt x="470548" y="203460"/>
                  </a:cubicBezTo>
                  <a:cubicBezTo>
                    <a:pt x="468799" y="201693"/>
                    <a:pt x="467049" y="198158"/>
                    <a:pt x="467049" y="196391"/>
                  </a:cubicBezTo>
                  <a:cubicBezTo>
                    <a:pt x="465300" y="194624"/>
                    <a:pt x="465300" y="191090"/>
                    <a:pt x="465300" y="189322"/>
                  </a:cubicBezTo>
                  <a:cubicBezTo>
                    <a:pt x="463550" y="184021"/>
                    <a:pt x="463550" y="178719"/>
                    <a:pt x="465300" y="173417"/>
                  </a:cubicBezTo>
                  <a:cubicBezTo>
                    <a:pt x="465300" y="162814"/>
                    <a:pt x="470548" y="152211"/>
                    <a:pt x="479295" y="145142"/>
                  </a:cubicBezTo>
                  <a:cubicBezTo>
                    <a:pt x="482794" y="140724"/>
                    <a:pt x="487606" y="137631"/>
                    <a:pt x="493073" y="136085"/>
                  </a:cubicBezTo>
                  <a:close/>
                  <a:moveTo>
                    <a:pt x="65152" y="94827"/>
                  </a:moveTo>
                  <a:cubicBezTo>
                    <a:pt x="77398" y="93084"/>
                    <a:pt x="87895" y="94827"/>
                    <a:pt x="98392" y="101800"/>
                  </a:cubicBezTo>
                  <a:cubicBezTo>
                    <a:pt x="107140" y="108772"/>
                    <a:pt x="112388" y="119231"/>
                    <a:pt x="114137" y="129690"/>
                  </a:cubicBezTo>
                  <a:cubicBezTo>
                    <a:pt x="115887" y="134919"/>
                    <a:pt x="115887" y="140149"/>
                    <a:pt x="114137" y="145378"/>
                  </a:cubicBezTo>
                  <a:cubicBezTo>
                    <a:pt x="114137" y="148864"/>
                    <a:pt x="112388" y="154094"/>
                    <a:pt x="110638" y="159323"/>
                  </a:cubicBezTo>
                  <a:cubicBezTo>
                    <a:pt x="107140" y="164553"/>
                    <a:pt x="103641" y="168039"/>
                    <a:pt x="100142" y="171525"/>
                  </a:cubicBezTo>
                  <a:cubicBezTo>
                    <a:pt x="96643" y="175012"/>
                    <a:pt x="91394" y="176755"/>
                    <a:pt x="87895" y="178498"/>
                  </a:cubicBezTo>
                  <a:cubicBezTo>
                    <a:pt x="82647" y="180241"/>
                    <a:pt x="77398" y="181984"/>
                    <a:pt x="72150" y="181984"/>
                  </a:cubicBezTo>
                  <a:cubicBezTo>
                    <a:pt x="65152" y="181984"/>
                    <a:pt x="59903" y="181984"/>
                    <a:pt x="54655" y="180241"/>
                  </a:cubicBezTo>
                  <a:cubicBezTo>
                    <a:pt x="49406" y="178498"/>
                    <a:pt x="44158" y="175012"/>
                    <a:pt x="40659" y="171525"/>
                  </a:cubicBezTo>
                  <a:cubicBezTo>
                    <a:pt x="37160" y="168039"/>
                    <a:pt x="33661" y="162810"/>
                    <a:pt x="31911" y="157580"/>
                  </a:cubicBezTo>
                  <a:cubicBezTo>
                    <a:pt x="30162" y="150608"/>
                    <a:pt x="30162" y="145378"/>
                    <a:pt x="30162" y="138406"/>
                  </a:cubicBezTo>
                  <a:cubicBezTo>
                    <a:pt x="30162" y="131433"/>
                    <a:pt x="33661" y="126204"/>
                    <a:pt x="37160" y="119231"/>
                  </a:cubicBezTo>
                  <a:cubicBezTo>
                    <a:pt x="40659" y="112259"/>
                    <a:pt x="44158" y="107029"/>
                    <a:pt x="49406" y="103543"/>
                  </a:cubicBezTo>
                  <a:cubicBezTo>
                    <a:pt x="54655" y="100057"/>
                    <a:pt x="59903" y="96570"/>
                    <a:pt x="65152" y="94827"/>
                  </a:cubicBezTo>
                  <a:close/>
                  <a:moveTo>
                    <a:pt x="408934" y="47209"/>
                  </a:moveTo>
                  <a:cubicBezTo>
                    <a:pt x="414154" y="47209"/>
                    <a:pt x="421115" y="48958"/>
                    <a:pt x="426335" y="52457"/>
                  </a:cubicBezTo>
                  <a:cubicBezTo>
                    <a:pt x="433296" y="55956"/>
                    <a:pt x="438516" y="61204"/>
                    <a:pt x="441996" y="66453"/>
                  </a:cubicBezTo>
                  <a:cubicBezTo>
                    <a:pt x="445476" y="69952"/>
                    <a:pt x="448957" y="76950"/>
                    <a:pt x="450697" y="82198"/>
                  </a:cubicBezTo>
                  <a:cubicBezTo>
                    <a:pt x="452437" y="92695"/>
                    <a:pt x="450697" y="104942"/>
                    <a:pt x="443736" y="113689"/>
                  </a:cubicBezTo>
                  <a:cubicBezTo>
                    <a:pt x="436776" y="122437"/>
                    <a:pt x="426335" y="127685"/>
                    <a:pt x="415894" y="131184"/>
                  </a:cubicBezTo>
                  <a:cubicBezTo>
                    <a:pt x="410674" y="131184"/>
                    <a:pt x="405453" y="131184"/>
                    <a:pt x="400233" y="131184"/>
                  </a:cubicBezTo>
                  <a:cubicBezTo>
                    <a:pt x="395013" y="129435"/>
                    <a:pt x="391532" y="127685"/>
                    <a:pt x="386312" y="125936"/>
                  </a:cubicBezTo>
                  <a:cubicBezTo>
                    <a:pt x="381092" y="122437"/>
                    <a:pt x="377611" y="118938"/>
                    <a:pt x="374131" y="115439"/>
                  </a:cubicBezTo>
                  <a:cubicBezTo>
                    <a:pt x="370651" y="111940"/>
                    <a:pt x="368911" y="106691"/>
                    <a:pt x="367170" y="101443"/>
                  </a:cubicBezTo>
                  <a:cubicBezTo>
                    <a:pt x="361950" y="92695"/>
                    <a:pt x="361950" y="80449"/>
                    <a:pt x="367170" y="69952"/>
                  </a:cubicBezTo>
                  <a:cubicBezTo>
                    <a:pt x="372391" y="59455"/>
                    <a:pt x="381092" y="52457"/>
                    <a:pt x="391532" y="48958"/>
                  </a:cubicBezTo>
                  <a:cubicBezTo>
                    <a:pt x="396753" y="47209"/>
                    <a:pt x="401973" y="45459"/>
                    <a:pt x="408934" y="47209"/>
                  </a:cubicBezTo>
                  <a:close/>
                  <a:moveTo>
                    <a:pt x="139170" y="10534"/>
                  </a:moveTo>
                  <a:cubicBezTo>
                    <a:pt x="142698" y="10534"/>
                    <a:pt x="146226" y="10534"/>
                    <a:pt x="149754" y="10534"/>
                  </a:cubicBezTo>
                  <a:cubicBezTo>
                    <a:pt x="156809" y="10534"/>
                    <a:pt x="163865" y="10534"/>
                    <a:pt x="169156" y="14040"/>
                  </a:cubicBezTo>
                  <a:cubicBezTo>
                    <a:pt x="181504" y="17545"/>
                    <a:pt x="188559" y="28063"/>
                    <a:pt x="190323" y="38580"/>
                  </a:cubicBezTo>
                  <a:cubicBezTo>
                    <a:pt x="192087" y="50850"/>
                    <a:pt x="188559" y="61367"/>
                    <a:pt x="185031" y="70132"/>
                  </a:cubicBezTo>
                  <a:cubicBezTo>
                    <a:pt x="181504" y="75390"/>
                    <a:pt x="179740" y="78896"/>
                    <a:pt x="176212" y="82402"/>
                  </a:cubicBezTo>
                  <a:cubicBezTo>
                    <a:pt x="174448" y="84155"/>
                    <a:pt x="172684" y="85908"/>
                    <a:pt x="170920" y="87661"/>
                  </a:cubicBezTo>
                  <a:cubicBezTo>
                    <a:pt x="169156" y="87661"/>
                    <a:pt x="167393" y="89413"/>
                    <a:pt x="165629" y="91166"/>
                  </a:cubicBezTo>
                  <a:cubicBezTo>
                    <a:pt x="163865" y="91166"/>
                    <a:pt x="162101" y="92919"/>
                    <a:pt x="158573" y="92919"/>
                  </a:cubicBezTo>
                  <a:cubicBezTo>
                    <a:pt x="156809" y="92919"/>
                    <a:pt x="155045" y="94672"/>
                    <a:pt x="153281" y="94672"/>
                  </a:cubicBezTo>
                  <a:cubicBezTo>
                    <a:pt x="147990" y="94672"/>
                    <a:pt x="142698" y="94672"/>
                    <a:pt x="139170" y="92919"/>
                  </a:cubicBezTo>
                  <a:cubicBezTo>
                    <a:pt x="128587" y="92919"/>
                    <a:pt x="118004" y="87661"/>
                    <a:pt x="109184" y="80649"/>
                  </a:cubicBezTo>
                  <a:cubicBezTo>
                    <a:pt x="100365" y="71885"/>
                    <a:pt x="96837" y="61367"/>
                    <a:pt x="100365" y="49097"/>
                  </a:cubicBezTo>
                  <a:cubicBezTo>
                    <a:pt x="100365" y="42086"/>
                    <a:pt x="103893" y="36827"/>
                    <a:pt x="109184" y="29816"/>
                  </a:cubicBezTo>
                  <a:cubicBezTo>
                    <a:pt x="110948" y="28063"/>
                    <a:pt x="114476" y="24557"/>
                    <a:pt x="118004" y="22804"/>
                  </a:cubicBezTo>
                  <a:cubicBezTo>
                    <a:pt x="119768" y="19298"/>
                    <a:pt x="123295" y="17545"/>
                    <a:pt x="128587" y="15793"/>
                  </a:cubicBezTo>
                  <a:cubicBezTo>
                    <a:pt x="132115" y="14040"/>
                    <a:pt x="135643" y="12287"/>
                    <a:pt x="139170" y="10534"/>
                  </a:cubicBezTo>
                  <a:close/>
                  <a:moveTo>
                    <a:pt x="269190" y="952"/>
                  </a:moveTo>
                  <a:cubicBezTo>
                    <a:pt x="275596" y="-384"/>
                    <a:pt x="282665" y="-384"/>
                    <a:pt x="289733" y="1398"/>
                  </a:cubicBezTo>
                  <a:cubicBezTo>
                    <a:pt x="296802" y="1398"/>
                    <a:pt x="302104" y="4962"/>
                    <a:pt x="307405" y="8525"/>
                  </a:cubicBezTo>
                  <a:cubicBezTo>
                    <a:pt x="312707" y="12089"/>
                    <a:pt x="316242" y="15653"/>
                    <a:pt x="319776" y="20999"/>
                  </a:cubicBezTo>
                  <a:cubicBezTo>
                    <a:pt x="326845" y="31690"/>
                    <a:pt x="328612" y="42381"/>
                    <a:pt x="325078" y="54855"/>
                  </a:cubicBezTo>
                  <a:cubicBezTo>
                    <a:pt x="321543" y="65546"/>
                    <a:pt x="312707" y="74456"/>
                    <a:pt x="303871" y="79801"/>
                  </a:cubicBezTo>
                  <a:cubicBezTo>
                    <a:pt x="298569" y="81583"/>
                    <a:pt x="293268" y="83365"/>
                    <a:pt x="287966" y="85147"/>
                  </a:cubicBezTo>
                  <a:cubicBezTo>
                    <a:pt x="282665" y="85147"/>
                    <a:pt x="277363" y="85147"/>
                    <a:pt x="272061" y="85147"/>
                  </a:cubicBezTo>
                  <a:cubicBezTo>
                    <a:pt x="261458" y="81583"/>
                    <a:pt x="252622" y="76238"/>
                    <a:pt x="245553" y="67328"/>
                  </a:cubicBezTo>
                  <a:cubicBezTo>
                    <a:pt x="240252" y="60200"/>
                    <a:pt x="234950" y="47727"/>
                    <a:pt x="236717" y="37036"/>
                  </a:cubicBezTo>
                  <a:cubicBezTo>
                    <a:pt x="236717" y="24562"/>
                    <a:pt x="242019" y="15653"/>
                    <a:pt x="252622" y="8525"/>
                  </a:cubicBezTo>
                  <a:cubicBezTo>
                    <a:pt x="257040" y="4962"/>
                    <a:pt x="262783" y="2289"/>
                    <a:pt x="269190" y="952"/>
                  </a:cubicBezTo>
                  <a:close/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4" name="淘宝网Chenying0907出品 459"/>
            <p:cNvSpPr/>
            <p:nvPr/>
          </p:nvSpPr>
          <p:spPr bwMode="auto">
            <a:xfrm>
              <a:off x="4186238" y="3154363"/>
              <a:ext cx="400050" cy="385763"/>
            </a:xfrm>
            <a:custGeom>
              <a:avLst/>
              <a:gdLst>
                <a:gd name="T0" fmla="*/ 129 w 228"/>
                <a:gd name="T1" fmla="*/ 105 h 220"/>
                <a:gd name="T2" fmla="*/ 85 w 228"/>
                <a:gd name="T3" fmla="*/ 32 h 220"/>
                <a:gd name="T4" fmla="*/ 64 w 228"/>
                <a:gd name="T5" fmla="*/ 201 h 220"/>
                <a:gd name="T6" fmla="*/ 220 w 228"/>
                <a:gd name="T7" fmla="*/ 116 h 220"/>
                <a:gd name="T8" fmla="*/ 129 w 228"/>
                <a:gd name="T9" fmla="*/ 10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220">
                  <a:moveTo>
                    <a:pt x="129" y="105"/>
                  </a:moveTo>
                  <a:cubicBezTo>
                    <a:pt x="129" y="105"/>
                    <a:pt x="127" y="0"/>
                    <a:pt x="85" y="32"/>
                  </a:cubicBezTo>
                  <a:cubicBezTo>
                    <a:pt x="0" y="94"/>
                    <a:pt x="64" y="201"/>
                    <a:pt x="64" y="201"/>
                  </a:cubicBezTo>
                  <a:cubicBezTo>
                    <a:pt x="64" y="201"/>
                    <a:pt x="203" y="220"/>
                    <a:pt x="220" y="116"/>
                  </a:cubicBezTo>
                  <a:cubicBezTo>
                    <a:pt x="228" y="65"/>
                    <a:pt x="172" y="88"/>
                    <a:pt x="129" y="10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125" name="淘宝网Chenying0907出品 124"/>
          <p:cNvSpPr/>
          <p:nvPr/>
        </p:nvSpPr>
        <p:spPr bwMode="auto">
          <a:xfrm>
            <a:off x="10646659" y="91027"/>
            <a:ext cx="998287" cy="827375"/>
          </a:xfrm>
          <a:custGeom>
            <a:avLst/>
            <a:gdLst>
              <a:gd name="connsiteX0" fmla="*/ 199651 w 1887824"/>
              <a:gd name="connsiteY0" fmla="*/ 879 h 1564618"/>
              <a:gd name="connsiteX1" fmla="*/ 224836 w 1887824"/>
              <a:gd name="connsiteY1" fmla="*/ 1534 h 1564618"/>
              <a:gd name="connsiteX2" fmla="*/ 507448 w 1887824"/>
              <a:gd name="connsiteY2" fmla="*/ 216816 h 1564618"/>
              <a:gd name="connsiteX3" fmla="*/ 636099 w 1887824"/>
              <a:gd name="connsiteY3" fmla="*/ 364558 h 1564618"/>
              <a:gd name="connsiteX4" fmla="*/ 876530 w 1887824"/>
              <a:gd name="connsiteY4" fmla="*/ 624162 h 1564618"/>
              <a:gd name="connsiteX5" fmla="*/ 874717 w 1887824"/>
              <a:gd name="connsiteY5" fmla="*/ 630432 h 1564618"/>
              <a:gd name="connsiteX6" fmla="*/ 883616 w 1887824"/>
              <a:gd name="connsiteY6" fmla="*/ 615538 h 1564618"/>
              <a:gd name="connsiteX7" fmla="*/ 909952 w 1887824"/>
              <a:gd name="connsiteY7" fmla="*/ 590583 h 1564618"/>
              <a:gd name="connsiteX8" fmla="*/ 952037 w 1887824"/>
              <a:gd name="connsiteY8" fmla="*/ 563156 h 1564618"/>
              <a:gd name="connsiteX9" fmla="*/ 935203 w 1887824"/>
              <a:gd name="connsiteY9" fmla="*/ 527289 h 1564618"/>
              <a:gd name="connsiteX10" fmla="*/ 970975 w 1887824"/>
              <a:gd name="connsiteY10" fmla="*/ 478763 h 1564618"/>
              <a:gd name="connsiteX11" fmla="*/ 996226 w 1887824"/>
              <a:gd name="connsiteY11" fmla="*/ 480873 h 1564618"/>
              <a:gd name="connsiteX12" fmla="*/ 1045052 w 1887824"/>
              <a:gd name="connsiteY12" fmla="*/ 463071 h 1564618"/>
              <a:gd name="connsiteX13" fmla="*/ 1069875 w 1887824"/>
              <a:gd name="connsiteY13" fmla="*/ 478763 h 1564618"/>
              <a:gd name="connsiteX14" fmla="*/ 1080396 w 1887824"/>
              <a:gd name="connsiteY14" fmla="*/ 525179 h 1564618"/>
              <a:gd name="connsiteX15" fmla="*/ 1095126 w 1887824"/>
              <a:gd name="connsiteY15" fmla="*/ 556826 h 1564618"/>
              <a:gd name="connsiteX16" fmla="*/ 1038311 w 1887824"/>
              <a:gd name="connsiteY16" fmla="*/ 605352 h 1564618"/>
              <a:gd name="connsiteX17" fmla="*/ 1025686 w 1887824"/>
              <a:gd name="connsiteY17" fmla="*/ 622231 h 1564618"/>
              <a:gd name="connsiteX18" fmla="*/ 996226 w 1887824"/>
              <a:gd name="connsiteY18" fmla="*/ 721392 h 1564618"/>
              <a:gd name="connsiteX19" fmla="*/ 990252 w 1887824"/>
              <a:gd name="connsiteY19" fmla="*/ 731697 h 1564618"/>
              <a:gd name="connsiteX20" fmla="*/ 1003993 w 1887824"/>
              <a:gd name="connsiteY20" fmla="*/ 715224 h 1564618"/>
              <a:gd name="connsiteX21" fmla="*/ 1011274 w 1887824"/>
              <a:gd name="connsiteY21" fmla="*/ 707486 h 1564618"/>
              <a:gd name="connsiteX22" fmla="*/ 1357077 w 1887824"/>
              <a:gd name="connsiteY22" fmla="*/ 793882 h 1564618"/>
              <a:gd name="connsiteX23" fmla="*/ 1546848 w 1887824"/>
              <a:gd name="connsiteY23" fmla="*/ 833919 h 1564618"/>
              <a:gd name="connsiteX24" fmla="*/ 1873675 w 1887824"/>
              <a:gd name="connsiteY24" fmla="*/ 977210 h 1564618"/>
              <a:gd name="connsiteX25" fmla="*/ 1742944 w 1887824"/>
              <a:gd name="connsiteY25" fmla="*/ 1055177 h 1564618"/>
              <a:gd name="connsiteX26" fmla="*/ 1489917 w 1887824"/>
              <a:gd name="connsiteY26" fmla="*/ 1031998 h 1564618"/>
              <a:gd name="connsiteX27" fmla="*/ 1302255 w 1887824"/>
              <a:gd name="connsiteY27" fmla="*/ 979317 h 1564618"/>
              <a:gd name="connsiteX28" fmla="*/ 962777 w 1887824"/>
              <a:gd name="connsiteY28" fmla="*/ 785453 h 1564618"/>
              <a:gd name="connsiteX29" fmla="*/ 967715 w 1887824"/>
              <a:gd name="connsiteY29" fmla="*/ 770571 h 1564618"/>
              <a:gd name="connsiteX30" fmla="*/ 953878 w 1887824"/>
              <a:gd name="connsiteY30" fmla="*/ 794445 h 1564618"/>
              <a:gd name="connsiteX31" fmla="*/ 953008 w 1887824"/>
              <a:gd name="connsiteY31" fmla="*/ 795668 h 1564618"/>
              <a:gd name="connsiteX32" fmla="*/ 959136 w 1887824"/>
              <a:gd name="connsiteY32" fmla="*/ 799531 h 1564618"/>
              <a:gd name="connsiteX33" fmla="*/ 1161039 w 1887824"/>
              <a:gd name="connsiteY33" fmla="*/ 926051 h 1564618"/>
              <a:gd name="connsiteX34" fmla="*/ 1576170 w 1887824"/>
              <a:gd name="connsiteY34" fmla="*/ 1160144 h 1564618"/>
              <a:gd name="connsiteX35" fmla="*/ 1683640 w 1887824"/>
              <a:gd name="connsiteY35" fmla="*/ 1335186 h 1564618"/>
              <a:gd name="connsiteX36" fmla="*/ 1432876 w 1887824"/>
              <a:gd name="connsiteY36" fmla="*/ 1311988 h 1564618"/>
              <a:gd name="connsiteX37" fmla="*/ 1163146 w 1887824"/>
              <a:gd name="connsiteY37" fmla="*/ 1204432 h 1564618"/>
              <a:gd name="connsiteX38" fmla="*/ 895523 w 1887824"/>
              <a:gd name="connsiteY38" fmla="*/ 1018845 h 1564618"/>
              <a:gd name="connsiteX39" fmla="*/ 903952 w 1887824"/>
              <a:gd name="connsiteY39" fmla="*/ 850129 h 1564618"/>
              <a:gd name="connsiteX40" fmla="*/ 904152 w 1887824"/>
              <a:gd name="connsiteY40" fmla="*/ 849665 h 1564618"/>
              <a:gd name="connsiteX41" fmla="*/ 903639 w 1887824"/>
              <a:gd name="connsiteY41" fmla="*/ 850091 h 1564618"/>
              <a:gd name="connsiteX42" fmla="*/ 844720 w 1887824"/>
              <a:gd name="connsiteY42" fmla="*/ 875409 h 1564618"/>
              <a:gd name="connsiteX43" fmla="*/ 636399 w 1887824"/>
              <a:gd name="connsiteY43" fmla="*/ 1217200 h 1564618"/>
              <a:gd name="connsiteX44" fmla="*/ 489101 w 1887824"/>
              <a:gd name="connsiteY44" fmla="*/ 1459829 h 1564618"/>
              <a:gd name="connsiteX45" fmla="*/ 428078 w 1887824"/>
              <a:gd name="connsiteY45" fmla="*/ 1508355 h 1564618"/>
              <a:gd name="connsiteX46" fmla="*/ 385993 w 1887824"/>
              <a:gd name="connsiteY46" fmla="*/ 1558991 h 1564618"/>
              <a:gd name="connsiteX47" fmla="*/ 417557 w 1887824"/>
              <a:gd name="connsiteY47" fmla="*/ 1491477 h 1564618"/>
              <a:gd name="connsiteX48" fmla="*/ 434391 w 1887824"/>
              <a:gd name="connsiteY48" fmla="*/ 1428182 h 1564618"/>
              <a:gd name="connsiteX49" fmla="*/ 569063 w 1887824"/>
              <a:gd name="connsiteY49" fmla="*/ 1240408 h 1564618"/>
              <a:gd name="connsiteX50" fmla="*/ 600626 w 1887824"/>
              <a:gd name="connsiteY50" fmla="*/ 1196102 h 1564618"/>
              <a:gd name="connsiteX51" fmla="*/ 764758 w 1887824"/>
              <a:gd name="connsiteY51" fmla="*/ 919715 h 1564618"/>
              <a:gd name="connsiteX52" fmla="*/ 808947 w 1887824"/>
              <a:gd name="connsiteY52" fmla="*/ 835323 h 1564618"/>
              <a:gd name="connsiteX53" fmla="*/ 803424 w 1887824"/>
              <a:gd name="connsiteY53" fmla="*/ 801829 h 1564618"/>
              <a:gd name="connsiteX54" fmla="*/ 803387 w 1887824"/>
              <a:gd name="connsiteY54" fmla="*/ 792324 h 1564618"/>
              <a:gd name="connsiteX55" fmla="*/ 781702 w 1887824"/>
              <a:gd name="connsiteY55" fmla="*/ 814848 h 1564618"/>
              <a:gd name="connsiteX56" fmla="*/ 659222 w 1887824"/>
              <a:gd name="connsiteY56" fmla="*/ 879503 h 1564618"/>
              <a:gd name="connsiteX57" fmla="*/ 366087 w 1887824"/>
              <a:gd name="connsiteY57" fmla="*/ 736089 h 1564618"/>
              <a:gd name="connsiteX58" fmla="*/ 142545 w 1887824"/>
              <a:gd name="connsiteY58" fmla="*/ 552604 h 1564618"/>
              <a:gd name="connsiteX59" fmla="*/ 1250 w 1887824"/>
              <a:gd name="connsiteY59" fmla="*/ 343810 h 1564618"/>
              <a:gd name="connsiteX60" fmla="*/ 205812 w 1887824"/>
              <a:gd name="connsiteY60" fmla="*/ 352247 h 1564618"/>
              <a:gd name="connsiteX61" fmla="*/ 610718 w 1887824"/>
              <a:gd name="connsiteY61" fmla="*/ 603221 h 1564618"/>
              <a:gd name="connsiteX62" fmla="*/ 820935 w 1887824"/>
              <a:gd name="connsiteY62" fmla="*/ 717549 h 1564618"/>
              <a:gd name="connsiteX63" fmla="*/ 827222 w 1887824"/>
              <a:gd name="connsiteY63" fmla="*/ 720942 h 1564618"/>
              <a:gd name="connsiteX64" fmla="*/ 834801 w 1887824"/>
              <a:gd name="connsiteY64" fmla="*/ 705952 h 1564618"/>
              <a:gd name="connsiteX65" fmla="*/ 834349 w 1887824"/>
              <a:gd name="connsiteY65" fmla="*/ 706475 h 1564618"/>
              <a:gd name="connsiteX66" fmla="*/ 499012 w 1887824"/>
              <a:gd name="connsiteY66" fmla="*/ 501747 h 1564618"/>
              <a:gd name="connsiteX67" fmla="*/ 364033 w 1887824"/>
              <a:gd name="connsiteY67" fmla="*/ 364558 h 1564618"/>
              <a:gd name="connsiteX68" fmla="*/ 218509 w 1887824"/>
              <a:gd name="connsiteY68" fmla="*/ 153498 h 1564618"/>
              <a:gd name="connsiteX69" fmla="*/ 199651 w 1887824"/>
              <a:gd name="connsiteY69" fmla="*/ 879 h 1564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887824" h="1564618">
                <a:moveTo>
                  <a:pt x="199651" y="879"/>
                </a:moveTo>
                <a:cubicBezTo>
                  <a:pt x="206481" y="-444"/>
                  <a:pt x="214818" y="-313"/>
                  <a:pt x="224836" y="1534"/>
                </a:cubicBezTo>
                <a:cubicBezTo>
                  <a:pt x="283889" y="14198"/>
                  <a:pt x="482139" y="161940"/>
                  <a:pt x="507448" y="216816"/>
                </a:cubicBezTo>
                <a:cubicBezTo>
                  <a:pt x="532756" y="273802"/>
                  <a:pt x="636099" y="364558"/>
                  <a:pt x="636099" y="364558"/>
                </a:cubicBezTo>
                <a:cubicBezTo>
                  <a:pt x="756314" y="419433"/>
                  <a:pt x="876530" y="624162"/>
                  <a:pt x="876530" y="624162"/>
                </a:cubicBezTo>
                <a:lnTo>
                  <a:pt x="874717" y="630432"/>
                </a:lnTo>
                <a:lnTo>
                  <a:pt x="883616" y="615538"/>
                </a:lnTo>
                <a:cubicBezTo>
                  <a:pt x="892197" y="603770"/>
                  <a:pt x="901009" y="594803"/>
                  <a:pt x="909952" y="590583"/>
                </a:cubicBezTo>
                <a:cubicBezTo>
                  <a:pt x="945724" y="571595"/>
                  <a:pt x="949932" y="575814"/>
                  <a:pt x="952037" y="563156"/>
                </a:cubicBezTo>
                <a:cubicBezTo>
                  <a:pt x="952037" y="550497"/>
                  <a:pt x="935203" y="550497"/>
                  <a:pt x="935203" y="527289"/>
                </a:cubicBezTo>
                <a:cubicBezTo>
                  <a:pt x="937307" y="501971"/>
                  <a:pt x="947828" y="478763"/>
                  <a:pt x="970975" y="478763"/>
                </a:cubicBezTo>
                <a:cubicBezTo>
                  <a:pt x="994122" y="478763"/>
                  <a:pt x="996226" y="480873"/>
                  <a:pt x="996226" y="480873"/>
                </a:cubicBezTo>
                <a:cubicBezTo>
                  <a:pt x="996226" y="480873"/>
                  <a:pt x="1019899" y="458324"/>
                  <a:pt x="1045052" y="463071"/>
                </a:cubicBezTo>
                <a:cubicBezTo>
                  <a:pt x="1053436" y="464653"/>
                  <a:pt x="1061984" y="469269"/>
                  <a:pt x="1069875" y="478763"/>
                </a:cubicBezTo>
                <a:cubicBezTo>
                  <a:pt x="1101439" y="514630"/>
                  <a:pt x="1080396" y="525179"/>
                  <a:pt x="1080396" y="525179"/>
                </a:cubicBezTo>
                <a:cubicBezTo>
                  <a:pt x="1080396" y="525179"/>
                  <a:pt x="1103543" y="531508"/>
                  <a:pt x="1095126" y="556826"/>
                </a:cubicBezTo>
                <a:cubicBezTo>
                  <a:pt x="1088813" y="580034"/>
                  <a:pt x="1074084" y="626450"/>
                  <a:pt x="1038311" y="605352"/>
                </a:cubicBezTo>
                <a:cubicBezTo>
                  <a:pt x="1004643" y="586364"/>
                  <a:pt x="1025686" y="611681"/>
                  <a:pt x="1025686" y="622231"/>
                </a:cubicBezTo>
                <a:cubicBezTo>
                  <a:pt x="1025686" y="634889"/>
                  <a:pt x="1021477" y="681306"/>
                  <a:pt x="996226" y="721392"/>
                </a:cubicBezTo>
                <a:lnTo>
                  <a:pt x="990252" y="731697"/>
                </a:lnTo>
                <a:lnTo>
                  <a:pt x="1003993" y="715224"/>
                </a:lnTo>
                <a:cubicBezTo>
                  <a:pt x="1008374" y="710384"/>
                  <a:pt x="1011274" y="707486"/>
                  <a:pt x="1011274" y="707486"/>
                </a:cubicBezTo>
                <a:cubicBezTo>
                  <a:pt x="1011274" y="707486"/>
                  <a:pt x="1251649" y="715915"/>
                  <a:pt x="1357077" y="793882"/>
                </a:cubicBezTo>
                <a:cubicBezTo>
                  <a:pt x="1357077" y="793882"/>
                  <a:pt x="1487808" y="840241"/>
                  <a:pt x="1546848" y="833919"/>
                </a:cubicBezTo>
                <a:cubicBezTo>
                  <a:pt x="1607996" y="829705"/>
                  <a:pt x="1833612" y="930851"/>
                  <a:pt x="1873675" y="977210"/>
                </a:cubicBezTo>
                <a:cubicBezTo>
                  <a:pt x="1924280" y="1040427"/>
                  <a:pt x="1829395" y="1061499"/>
                  <a:pt x="1742944" y="1055177"/>
                </a:cubicBezTo>
                <a:cubicBezTo>
                  <a:pt x="1656493" y="1048856"/>
                  <a:pt x="1534196" y="1019355"/>
                  <a:pt x="1489917" y="1031998"/>
                </a:cubicBezTo>
                <a:cubicBezTo>
                  <a:pt x="1445637" y="1042534"/>
                  <a:pt x="1371837" y="1017247"/>
                  <a:pt x="1302255" y="979317"/>
                </a:cubicBezTo>
                <a:cubicBezTo>
                  <a:pt x="1232672" y="939280"/>
                  <a:pt x="960668" y="817061"/>
                  <a:pt x="962777" y="785453"/>
                </a:cubicBezTo>
                <a:lnTo>
                  <a:pt x="967715" y="770571"/>
                </a:lnTo>
                <a:lnTo>
                  <a:pt x="953878" y="794445"/>
                </a:lnTo>
                <a:lnTo>
                  <a:pt x="953008" y="795668"/>
                </a:lnTo>
                <a:lnTo>
                  <a:pt x="959136" y="799531"/>
                </a:lnTo>
                <a:cubicBezTo>
                  <a:pt x="989330" y="818561"/>
                  <a:pt x="1113099" y="896526"/>
                  <a:pt x="1161039" y="926051"/>
                </a:cubicBezTo>
                <a:cubicBezTo>
                  <a:pt x="1213720" y="959794"/>
                  <a:pt x="1544561" y="1122183"/>
                  <a:pt x="1576170" y="1160144"/>
                </a:cubicBezTo>
                <a:cubicBezTo>
                  <a:pt x="1609886" y="1198105"/>
                  <a:pt x="1713142" y="1307770"/>
                  <a:pt x="1683640" y="1335186"/>
                </a:cubicBezTo>
                <a:cubicBezTo>
                  <a:pt x="1656246" y="1362602"/>
                  <a:pt x="1531917" y="1364711"/>
                  <a:pt x="1432876" y="1311988"/>
                </a:cubicBezTo>
                <a:cubicBezTo>
                  <a:pt x="1333834" y="1257155"/>
                  <a:pt x="1201077" y="1206540"/>
                  <a:pt x="1163146" y="1204432"/>
                </a:cubicBezTo>
                <a:cubicBezTo>
                  <a:pt x="1125216" y="1204432"/>
                  <a:pt x="910274" y="1065241"/>
                  <a:pt x="895523" y="1018845"/>
                </a:cubicBezTo>
                <a:cubicBezTo>
                  <a:pt x="882880" y="970339"/>
                  <a:pt x="887094" y="877546"/>
                  <a:pt x="903952" y="850129"/>
                </a:cubicBezTo>
                <a:lnTo>
                  <a:pt x="904152" y="849665"/>
                </a:lnTo>
                <a:lnTo>
                  <a:pt x="903639" y="850091"/>
                </a:lnTo>
                <a:cubicBezTo>
                  <a:pt x="865762" y="864860"/>
                  <a:pt x="855241" y="856421"/>
                  <a:pt x="844720" y="875409"/>
                </a:cubicBezTo>
                <a:cubicBezTo>
                  <a:pt x="834198" y="894397"/>
                  <a:pt x="676380" y="1177114"/>
                  <a:pt x="636399" y="1217200"/>
                </a:cubicBezTo>
                <a:cubicBezTo>
                  <a:pt x="598522" y="1255177"/>
                  <a:pt x="503831" y="1440841"/>
                  <a:pt x="489101" y="1459829"/>
                </a:cubicBezTo>
                <a:cubicBezTo>
                  <a:pt x="474371" y="1478818"/>
                  <a:pt x="449120" y="1487257"/>
                  <a:pt x="428078" y="1508355"/>
                </a:cubicBezTo>
                <a:cubicBezTo>
                  <a:pt x="409140" y="1527344"/>
                  <a:pt x="388097" y="1582199"/>
                  <a:pt x="385993" y="1558991"/>
                </a:cubicBezTo>
                <a:cubicBezTo>
                  <a:pt x="385993" y="1535783"/>
                  <a:pt x="417557" y="1512575"/>
                  <a:pt x="417557" y="1491477"/>
                </a:cubicBezTo>
                <a:cubicBezTo>
                  <a:pt x="417557" y="1470379"/>
                  <a:pt x="411244" y="1453500"/>
                  <a:pt x="434391" y="1428182"/>
                </a:cubicBezTo>
                <a:cubicBezTo>
                  <a:pt x="457537" y="1402864"/>
                  <a:pt x="529082" y="1316362"/>
                  <a:pt x="569063" y="1240408"/>
                </a:cubicBezTo>
                <a:cubicBezTo>
                  <a:pt x="609043" y="1164455"/>
                  <a:pt x="588001" y="1221420"/>
                  <a:pt x="600626" y="1196102"/>
                </a:cubicBezTo>
                <a:cubicBezTo>
                  <a:pt x="613252" y="1168674"/>
                  <a:pt x="735299" y="959802"/>
                  <a:pt x="764758" y="919715"/>
                </a:cubicBezTo>
                <a:cubicBezTo>
                  <a:pt x="794218" y="879629"/>
                  <a:pt x="800530" y="871189"/>
                  <a:pt x="808947" y="835323"/>
                </a:cubicBezTo>
                <a:cubicBezTo>
                  <a:pt x="811052" y="827938"/>
                  <a:pt x="805791" y="816862"/>
                  <a:pt x="803424" y="801829"/>
                </a:cubicBezTo>
                <a:lnTo>
                  <a:pt x="803387" y="792324"/>
                </a:lnTo>
                <a:lnTo>
                  <a:pt x="781702" y="814848"/>
                </a:lnTo>
                <a:cubicBezTo>
                  <a:pt x="749773" y="841145"/>
                  <a:pt x="695601" y="871594"/>
                  <a:pt x="659222" y="879503"/>
                </a:cubicBezTo>
                <a:cubicBezTo>
                  <a:pt x="610718" y="890048"/>
                  <a:pt x="387176" y="769834"/>
                  <a:pt x="366087" y="736089"/>
                </a:cubicBezTo>
                <a:cubicBezTo>
                  <a:pt x="347107" y="704454"/>
                  <a:pt x="239554" y="613766"/>
                  <a:pt x="142545" y="552604"/>
                </a:cubicBezTo>
                <a:cubicBezTo>
                  <a:pt x="47646" y="491442"/>
                  <a:pt x="-9294" y="379664"/>
                  <a:pt x="1250" y="343810"/>
                </a:cubicBezTo>
                <a:cubicBezTo>
                  <a:pt x="11795" y="305848"/>
                  <a:pt x="155199" y="341701"/>
                  <a:pt x="205812" y="352247"/>
                </a:cubicBezTo>
                <a:cubicBezTo>
                  <a:pt x="254316" y="362792"/>
                  <a:pt x="555887" y="573694"/>
                  <a:pt x="610718" y="603221"/>
                </a:cubicBezTo>
                <a:cubicBezTo>
                  <a:pt x="660540" y="630902"/>
                  <a:pt x="789479" y="700565"/>
                  <a:pt x="820935" y="717549"/>
                </a:cubicBezTo>
                <a:lnTo>
                  <a:pt x="827222" y="720942"/>
                </a:lnTo>
                <a:lnTo>
                  <a:pt x="834801" y="705952"/>
                </a:lnTo>
                <a:lnTo>
                  <a:pt x="834349" y="706475"/>
                </a:lnTo>
                <a:cubicBezTo>
                  <a:pt x="809040" y="723360"/>
                  <a:pt x="566501" y="543959"/>
                  <a:pt x="499012" y="501747"/>
                </a:cubicBezTo>
                <a:cubicBezTo>
                  <a:pt x="431522" y="459535"/>
                  <a:pt x="374578" y="406770"/>
                  <a:pt x="364033" y="364558"/>
                </a:cubicBezTo>
                <a:cubicBezTo>
                  <a:pt x="351379" y="320235"/>
                  <a:pt x="267017" y="225258"/>
                  <a:pt x="218509" y="153498"/>
                </a:cubicBezTo>
                <a:cubicBezTo>
                  <a:pt x="177910" y="90707"/>
                  <a:pt x="151844" y="10142"/>
                  <a:pt x="199651" y="879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126" name="淘宝网Chenying0907出品 125"/>
          <p:cNvSpPr/>
          <p:nvPr/>
        </p:nvSpPr>
        <p:spPr bwMode="auto">
          <a:xfrm>
            <a:off x="10214768" y="845761"/>
            <a:ext cx="529297" cy="438678"/>
          </a:xfrm>
          <a:custGeom>
            <a:avLst/>
            <a:gdLst>
              <a:gd name="connsiteX0" fmla="*/ 199651 w 1887824"/>
              <a:gd name="connsiteY0" fmla="*/ 879 h 1564618"/>
              <a:gd name="connsiteX1" fmla="*/ 224836 w 1887824"/>
              <a:gd name="connsiteY1" fmla="*/ 1534 h 1564618"/>
              <a:gd name="connsiteX2" fmla="*/ 507448 w 1887824"/>
              <a:gd name="connsiteY2" fmla="*/ 216816 h 1564618"/>
              <a:gd name="connsiteX3" fmla="*/ 636099 w 1887824"/>
              <a:gd name="connsiteY3" fmla="*/ 364558 h 1564618"/>
              <a:gd name="connsiteX4" fmla="*/ 876530 w 1887824"/>
              <a:gd name="connsiteY4" fmla="*/ 624162 h 1564618"/>
              <a:gd name="connsiteX5" fmla="*/ 874717 w 1887824"/>
              <a:gd name="connsiteY5" fmla="*/ 630432 h 1564618"/>
              <a:gd name="connsiteX6" fmla="*/ 883616 w 1887824"/>
              <a:gd name="connsiteY6" fmla="*/ 615538 h 1564618"/>
              <a:gd name="connsiteX7" fmla="*/ 909952 w 1887824"/>
              <a:gd name="connsiteY7" fmla="*/ 590583 h 1564618"/>
              <a:gd name="connsiteX8" fmla="*/ 952037 w 1887824"/>
              <a:gd name="connsiteY8" fmla="*/ 563156 h 1564618"/>
              <a:gd name="connsiteX9" fmla="*/ 935203 w 1887824"/>
              <a:gd name="connsiteY9" fmla="*/ 527289 h 1564618"/>
              <a:gd name="connsiteX10" fmla="*/ 970975 w 1887824"/>
              <a:gd name="connsiteY10" fmla="*/ 478763 h 1564618"/>
              <a:gd name="connsiteX11" fmla="*/ 996226 w 1887824"/>
              <a:gd name="connsiteY11" fmla="*/ 480873 h 1564618"/>
              <a:gd name="connsiteX12" fmla="*/ 1045052 w 1887824"/>
              <a:gd name="connsiteY12" fmla="*/ 463071 h 1564618"/>
              <a:gd name="connsiteX13" fmla="*/ 1069875 w 1887824"/>
              <a:gd name="connsiteY13" fmla="*/ 478763 h 1564618"/>
              <a:gd name="connsiteX14" fmla="*/ 1080396 w 1887824"/>
              <a:gd name="connsiteY14" fmla="*/ 525179 h 1564618"/>
              <a:gd name="connsiteX15" fmla="*/ 1095126 w 1887824"/>
              <a:gd name="connsiteY15" fmla="*/ 556826 h 1564618"/>
              <a:gd name="connsiteX16" fmla="*/ 1038311 w 1887824"/>
              <a:gd name="connsiteY16" fmla="*/ 605352 h 1564618"/>
              <a:gd name="connsiteX17" fmla="*/ 1025686 w 1887824"/>
              <a:gd name="connsiteY17" fmla="*/ 622231 h 1564618"/>
              <a:gd name="connsiteX18" fmla="*/ 996226 w 1887824"/>
              <a:gd name="connsiteY18" fmla="*/ 721392 h 1564618"/>
              <a:gd name="connsiteX19" fmla="*/ 990252 w 1887824"/>
              <a:gd name="connsiteY19" fmla="*/ 731697 h 1564618"/>
              <a:gd name="connsiteX20" fmla="*/ 1003993 w 1887824"/>
              <a:gd name="connsiteY20" fmla="*/ 715224 h 1564618"/>
              <a:gd name="connsiteX21" fmla="*/ 1011274 w 1887824"/>
              <a:gd name="connsiteY21" fmla="*/ 707486 h 1564618"/>
              <a:gd name="connsiteX22" fmla="*/ 1357077 w 1887824"/>
              <a:gd name="connsiteY22" fmla="*/ 793882 h 1564618"/>
              <a:gd name="connsiteX23" fmla="*/ 1546848 w 1887824"/>
              <a:gd name="connsiteY23" fmla="*/ 833919 h 1564618"/>
              <a:gd name="connsiteX24" fmla="*/ 1873675 w 1887824"/>
              <a:gd name="connsiteY24" fmla="*/ 977210 h 1564618"/>
              <a:gd name="connsiteX25" fmla="*/ 1742944 w 1887824"/>
              <a:gd name="connsiteY25" fmla="*/ 1055177 h 1564618"/>
              <a:gd name="connsiteX26" fmla="*/ 1489917 w 1887824"/>
              <a:gd name="connsiteY26" fmla="*/ 1031998 h 1564618"/>
              <a:gd name="connsiteX27" fmla="*/ 1302255 w 1887824"/>
              <a:gd name="connsiteY27" fmla="*/ 979317 h 1564618"/>
              <a:gd name="connsiteX28" fmla="*/ 962777 w 1887824"/>
              <a:gd name="connsiteY28" fmla="*/ 785453 h 1564618"/>
              <a:gd name="connsiteX29" fmla="*/ 967715 w 1887824"/>
              <a:gd name="connsiteY29" fmla="*/ 770571 h 1564618"/>
              <a:gd name="connsiteX30" fmla="*/ 953878 w 1887824"/>
              <a:gd name="connsiteY30" fmla="*/ 794445 h 1564618"/>
              <a:gd name="connsiteX31" fmla="*/ 953008 w 1887824"/>
              <a:gd name="connsiteY31" fmla="*/ 795668 h 1564618"/>
              <a:gd name="connsiteX32" fmla="*/ 959136 w 1887824"/>
              <a:gd name="connsiteY32" fmla="*/ 799531 h 1564618"/>
              <a:gd name="connsiteX33" fmla="*/ 1161039 w 1887824"/>
              <a:gd name="connsiteY33" fmla="*/ 926051 h 1564618"/>
              <a:gd name="connsiteX34" fmla="*/ 1576170 w 1887824"/>
              <a:gd name="connsiteY34" fmla="*/ 1160144 h 1564618"/>
              <a:gd name="connsiteX35" fmla="*/ 1683640 w 1887824"/>
              <a:gd name="connsiteY35" fmla="*/ 1335186 h 1564618"/>
              <a:gd name="connsiteX36" fmla="*/ 1432876 w 1887824"/>
              <a:gd name="connsiteY36" fmla="*/ 1311988 h 1564618"/>
              <a:gd name="connsiteX37" fmla="*/ 1163146 w 1887824"/>
              <a:gd name="connsiteY37" fmla="*/ 1204432 h 1564618"/>
              <a:gd name="connsiteX38" fmla="*/ 895523 w 1887824"/>
              <a:gd name="connsiteY38" fmla="*/ 1018845 h 1564618"/>
              <a:gd name="connsiteX39" fmla="*/ 903952 w 1887824"/>
              <a:gd name="connsiteY39" fmla="*/ 850129 h 1564618"/>
              <a:gd name="connsiteX40" fmla="*/ 904152 w 1887824"/>
              <a:gd name="connsiteY40" fmla="*/ 849665 h 1564618"/>
              <a:gd name="connsiteX41" fmla="*/ 903639 w 1887824"/>
              <a:gd name="connsiteY41" fmla="*/ 850091 h 1564618"/>
              <a:gd name="connsiteX42" fmla="*/ 844720 w 1887824"/>
              <a:gd name="connsiteY42" fmla="*/ 875409 h 1564618"/>
              <a:gd name="connsiteX43" fmla="*/ 636399 w 1887824"/>
              <a:gd name="connsiteY43" fmla="*/ 1217200 h 1564618"/>
              <a:gd name="connsiteX44" fmla="*/ 489101 w 1887824"/>
              <a:gd name="connsiteY44" fmla="*/ 1459829 h 1564618"/>
              <a:gd name="connsiteX45" fmla="*/ 428078 w 1887824"/>
              <a:gd name="connsiteY45" fmla="*/ 1508355 h 1564618"/>
              <a:gd name="connsiteX46" fmla="*/ 385993 w 1887824"/>
              <a:gd name="connsiteY46" fmla="*/ 1558991 h 1564618"/>
              <a:gd name="connsiteX47" fmla="*/ 417557 w 1887824"/>
              <a:gd name="connsiteY47" fmla="*/ 1491477 h 1564618"/>
              <a:gd name="connsiteX48" fmla="*/ 434391 w 1887824"/>
              <a:gd name="connsiteY48" fmla="*/ 1428182 h 1564618"/>
              <a:gd name="connsiteX49" fmla="*/ 569063 w 1887824"/>
              <a:gd name="connsiteY49" fmla="*/ 1240408 h 1564618"/>
              <a:gd name="connsiteX50" fmla="*/ 600626 w 1887824"/>
              <a:gd name="connsiteY50" fmla="*/ 1196102 h 1564618"/>
              <a:gd name="connsiteX51" fmla="*/ 764758 w 1887824"/>
              <a:gd name="connsiteY51" fmla="*/ 919715 h 1564618"/>
              <a:gd name="connsiteX52" fmla="*/ 808947 w 1887824"/>
              <a:gd name="connsiteY52" fmla="*/ 835323 h 1564618"/>
              <a:gd name="connsiteX53" fmla="*/ 803424 w 1887824"/>
              <a:gd name="connsiteY53" fmla="*/ 801829 h 1564618"/>
              <a:gd name="connsiteX54" fmla="*/ 803387 w 1887824"/>
              <a:gd name="connsiteY54" fmla="*/ 792324 h 1564618"/>
              <a:gd name="connsiteX55" fmla="*/ 781702 w 1887824"/>
              <a:gd name="connsiteY55" fmla="*/ 814848 h 1564618"/>
              <a:gd name="connsiteX56" fmla="*/ 659222 w 1887824"/>
              <a:gd name="connsiteY56" fmla="*/ 879503 h 1564618"/>
              <a:gd name="connsiteX57" fmla="*/ 366087 w 1887824"/>
              <a:gd name="connsiteY57" fmla="*/ 736089 h 1564618"/>
              <a:gd name="connsiteX58" fmla="*/ 142545 w 1887824"/>
              <a:gd name="connsiteY58" fmla="*/ 552604 h 1564618"/>
              <a:gd name="connsiteX59" fmla="*/ 1250 w 1887824"/>
              <a:gd name="connsiteY59" fmla="*/ 343810 h 1564618"/>
              <a:gd name="connsiteX60" fmla="*/ 205812 w 1887824"/>
              <a:gd name="connsiteY60" fmla="*/ 352247 h 1564618"/>
              <a:gd name="connsiteX61" fmla="*/ 610718 w 1887824"/>
              <a:gd name="connsiteY61" fmla="*/ 603221 h 1564618"/>
              <a:gd name="connsiteX62" fmla="*/ 820935 w 1887824"/>
              <a:gd name="connsiteY62" fmla="*/ 717549 h 1564618"/>
              <a:gd name="connsiteX63" fmla="*/ 827222 w 1887824"/>
              <a:gd name="connsiteY63" fmla="*/ 720942 h 1564618"/>
              <a:gd name="connsiteX64" fmla="*/ 834801 w 1887824"/>
              <a:gd name="connsiteY64" fmla="*/ 705952 h 1564618"/>
              <a:gd name="connsiteX65" fmla="*/ 834349 w 1887824"/>
              <a:gd name="connsiteY65" fmla="*/ 706475 h 1564618"/>
              <a:gd name="connsiteX66" fmla="*/ 499012 w 1887824"/>
              <a:gd name="connsiteY66" fmla="*/ 501747 h 1564618"/>
              <a:gd name="connsiteX67" fmla="*/ 364033 w 1887824"/>
              <a:gd name="connsiteY67" fmla="*/ 364558 h 1564618"/>
              <a:gd name="connsiteX68" fmla="*/ 218509 w 1887824"/>
              <a:gd name="connsiteY68" fmla="*/ 153498 h 1564618"/>
              <a:gd name="connsiteX69" fmla="*/ 199651 w 1887824"/>
              <a:gd name="connsiteY69" fmla="*/ 879 h 1564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887824" h="1564618">
                <a:moveTo>
                  <a:pt x="199651" y="879"/>
                </a:moveTo>
                <a:cubicBezTo>
                  <a:pt x="206481" y="-444"/>
                  <a:pt x="214818" y="-313"/>
                  <a:pt x="224836" y="1534"/>
                </a:cubicBezTo>
                <a:cubicBezTo>
                  <a:pt x="283889" y="14198"/>
                  <a:pt x="482139" y="161940"/>
                  <a:pt x="507448" y="216816"/>
                </a:cubicBezTo>
                <a:cubicBezTo>
                  <a:pt x="532756" y="273802"/>
                  <a:pt x="636099" y="364558"/>
                  <a:pt x="636099" y="364558"/>
                </a:cubicBezTo>
                <a:cubicBezTo>
                  <a:pt x="756314" y="419433"/>
                  <a:pt x="876530" y="624162"/>
                  <a:pt x="876530" y="624162"/>
                </a:cubicBezTo>
                <a:lnTo>
                  <a:pt x="874717" y="630432"/>
                </a:lnTo>
                <a:lnTo>
                  <a:pt x="883616" y="615538"/>
                </a:lnTo>
                <a:cubicBezTo>
                  <a:pt x="892197" y="603770"/>
                  <a:pt x="901009" y="594803"/>
                  <a:pt x="909952" y="590583"/>
                </a:cubicBezTo>
                <a:cubicBezTo>
                  <a:pt x="945724" y="571595"/>
                  <a:pt x="949932" y="575814"/>
                  <a:pt x="952037" y="563156"/>
                </a:cubicBezTo>
                <a:cubicBezTo>
                  <a:pt x="952037" y="550497"/>
                  <a:pt x="935203" y="550497"/>
                  <a:pt x="935203" y="527289"/>
                </a:cubicBezTo>
                <a:cubicBezTo>
                  <a:pt x="937307" y="501971"/>
                  <a:pt x="947828" y="478763"/>
                  <a:pt x="970975" y="478763"/>
                </a:cubicBezTo>
                <a:cubicBezTo>
                  <a:pt x="994122" y="478763"/>
                  <a:pt x="996226" y="480873"/>
                  <a:pt x="996226" y="480873"/>
                </a:cubicBezTo>
                <a:cubicBezTo>
                  <a:pt x="996226" y="480873"/>
                  <a:pt x="1019899" y="458324"/>
                  <a:pt x="1045052" y="463071"/>
                </a:cubicBezTo>
                <a:cubicBezTo>
                  <a:pt x="1053436" y="464653"/>
                  <a:pt x="1061984" y="469269"/>
                  <a:pt x="1069875" y="478763"/>
                </a:cubicBezTo>
                <a:cubicBezTo>
                  <a:pt x="1101439" y="514630"/>
                  <a:pt x="1080396" y="525179"/>
                  <a:pt x="1080396" y="525179"/>
                </a:cubicBezTo>
                <a:cubicBezTo>
                  <a:pt x="1080396" y="525179"/>
                  <a:pt x="1103543" y="531508"/>
                  <a:pt x="1095126" y="556826"/>
                </a:cubicBezTo>
                <a:cubicBezTo>
                  <a:pt x="1088813" y="580034"/>
                  <a:pt x="1074084" y="626450"/>
                  <a:pt x="1038311" y="605352"/>
                </a:cubicBezTo>
                <a:cubicBezTo>
                  <a:pt x="1004643" y="586364"/>
                  <a:pt x="1025686" y="611681"/>
                  <a:pt x="1025686" y="622231"/>
                </a:cubicBezTo>
                <a:cubicBezTo>
                  <a:pt x="1025686" y="634889"/>
                  <a:pt x="1021477" y="681306"/>
                  <a:pt x="996226" y="721392"/>
                </a:cubicBezTo>
                <a:lnTo>
                  <a:pt x="990252" y="731697"/>
                </a:lnTo>
                <a:lnTo>
                  <a:pt x="1003993" y="715224"/>
                </a:lnTo>
                <a:cubicBezTo>
                  <a:pt x="1008374" y="710384"/>
                  <a:pt x="1011274" y="707486"/>
                  <a:pt x="1011274" y="707486"/>
                </a:cubicBezTo>
                <a:cubicBezTo>
                  <a:pt x="1011274" y="707486"/>
                  <a:pt x="1251649" y="715915"/>
                  <a:pt x="1357077" y="793882"/>
                </a:cubicBezTo>
                <a:cubicBezTo>
                  <a:pt x="1357077" y="793882"/>
                  <a:pt x="1487808" y="840241"/>
                  <a:pt x="1546848" y="833919"/>
                </a:cubicBezTo>
                <a:cubicBezTo>
                  <a:pt x="1607996" y="829705"/>
                  <a:pt x="1833612" y="930851"/>
                  <a:pt x="1873675" y="977210"/>
                </a:cubicBezTo>
                <a:cubicBezTo>
                  <a:pt x="1924280" y="1040427"/>
                  <a:pt x="1829395" y="1061499"/>
                  <a:pt x="1742944" y="1055177"/>
                </a:cubicBezTo>
                <a:cubicBezTo>
                  <a:pt x="1656493" y="1048856"/>
                  <a:pt x="1534196" y="1019355"/>
                  <a:pt x="1489917" y="1031998"/>
                </a:cubicBezTo>
                <a:cubicBezTo>
                  <a:pt x="1445637" y="1042534"/>
                  <a:pt x="1371837" y="1017247"/>
                  <a:pt x="1302255" y="979317"/>
                </a:cubicBezTo>
                <a:cubicBezTo>
                  <a:pt x="1232672" y="939280"/>
                  <a:pt x="960668" y="817061"/>
                  <a:pt x="962777" y="785453"/>
                </a:cubicBezTo>
                <a:lnTo>
                  <a:pt x="967715" y="770571"/>
                </a:lnTo>
                <a:lnTo>
                  <a:pt x="953878" y="794445"/>
                </a:lnTo>
                <a:lnTo>
                  <a:pt x="953008" y="795668"/>
                </a:lnTo>
                <a:lnTo>
                  <a:pt x="959136" y="799531"/>
                </a:lnTo>
                <a:cubicBezTo>
                  <a:pt x="989330" y="818561"/>
                  <a:pt x="1113099" y="896526"/>
                  <a:pt x="1161039" y="926051"/>
                </a:cubicBezTo>
                <a:cubicBezTo>
                  <a:pt x="1213720" y="959794"/>
                  <a:pt x="1544561" y="1122183"/>
                  <a:pt x="1576170" y="1160144"/>
                </a:cubicBezTo>
                <a:cubicBezTo>
                  <a:pt x="1609886" y="1198105"/>
                  <a:pt x="1713142" y="1307770"/>
                  <a:pt x="1683640" y="1335186"/>
                </a:cubicBezTo>
                <a:cubicBezTo>
                  <a:pt x="1656246" y="1362602"/>
                  <a:pt x="1531917" y="1364711"/>
                  <a:pt x="1432876" y="1311988"/>
                </a:cubicBezTo>
                <a:cubicBezTo>
                  <a:pt x="1333834" y="1257155"/>
                  <a:pt x="1201077" y="1206540"/>
                  <a:pt x="1163146" y="1204432"/>
                </a:cubicBezTo>
                <a:cubicBezTo>
                  <a:pt x="1125216" y="1204432"/>
                  <a:pt x="910274" y="1065241"/>
                  <a:pt x="895523" y="1018845"/>
                </a:cubicBezTo>
                <a:cubicBezTo>
                  <a:pt x="882880" y="970339"/>
                  <a:pt x="887094" y="877546"/>
                  <a:pt x="903952" y="850129"/>
                </a:cubicBezTo>
                <a:lnTo>
                  <a:pt x="904152" y="849665"/>
                </a:lnTo>
                <a:lnTo>
                  <a:pt x="903639" y="850091"/>
                </a:lnTo>
                <a:cubicBezTo>
                  <a:pt x="865762" y="864860"/>
                  <a:pt x="855241" y="856421"/>
                  <a:pt x="844720" y="875409"/>
                </a:cubicBezTo>
                <a:cubicBezTo>
                  <a:pt x="834198" y="894397"/>
                  <a:pt x="676380" y="1177114"/>
                  <a:pt x="636399" y="1217200"/>
                </a:cubicBezTo>
                <a:cubicBezTo>
                  <a:pt x="598522" y="1255177"/>
                  <a:pt x="503831" y="1440841"/>
                  <a:pt x="489101" y="1459829"/>
                </a:cubicBezTo>
                <a:cubicBezTo>
                  <a:pt x="474371" y="1478818"/>
                  <a:pt x="449120" y="1487257"/>
                  <a:pt x="428078" y="1508355"/>
                </a:cubicBezTo>
                <a:cubicBezTo>
                  <a:pt x="409140" y="1527344"/>
                  <a:pt x="388097" y="1582199"/>
                  <a:pt x="385993" y="1558991"/>
                </a:cubicBezTo>
                <a:cubicBezTo>
                  <a:pt x="385993" y="1535783"/>
                  <a:pt x="417557" y="1512575"/>
                  <a:pt x="417557" y="1491477"/>
                </a:cubicBezTo>
                <a:cubicBezTo>
                  <a:pt x="417557" y="1470379"/>
                  <a:pt x="411244" y="1453500"/>
                  <a:pt x="434391" y="1428182"/>
                </a:cubicBezTo>
                <a:cubicBezTo>
                  <a:pt x="457537" y="1402864"/>
                  <a:pt x="529082" y="1316362"/>
                  <a:pt x="569063" y="1240408"/>
                </a:cubicBezTo>
                <a:cubicBezTo>
                  <a:pt x="609043" y="1164455"/>
                  <a:pt x="588001" y="1221420"/>
                  <a:pt x="600626" y="1196102"/>
                </a:cubicBezTo>
                <a:cubicBezTo>
                  <a:pt x="613252" y="1168674"/>
                  <a:pt x="735299" y="959802"/>
                  <a:pt x="764758" y="919715"/>
                </a:cubicBezTo>
                <a:cubicBezTo>
                  <a:pt x="794218" y="879629"/>
                  <a:pt x="800530" y="871189"/>
                  <a:pt x="808947" y="835323"/>
                </a:cubicBezTo>
                <a:cubicBezTo>
                  <a:pt x="811052" y="827938"/>
                  <a:pt x="805791" y="816862"/>
                  <a:pt x="803424" y="801829"/>
                </a:cubicBezTo>
                <a:lnTo>
                  <a:pt x="803387" y="792324"/>
                </a:lnTo>
                <a:lnTo>
                  <a:pt x="781702" y="814848"/>
                </a:lnTo>
                <a:cubicBezTo>
                  <a:pt x="749773" y="841145"/>
                  <a:pt x="695601" y="871594"/>
                  <a:pt x="659222" y="879503"/>
                </a:cubicBezTo>
                <a:cubicBezTo>
                  <a:pt x="610718" y="890048"/>
                  <a:pt x="387176" y="769834"/>
                  <a:pt x="366087" y="736089"/>
                </a:cubicBezTo>
                <a:cubicBezTo>
                  <a:pt x="347107" y="704454"/>
                  <a:pt x="239554" y="613766"/>
                  <a:pt x="142545" y="552604"/>
                </a:cubicBezTo>
                <a:cubicBezTo>
                  <a:pt x="47646" y="491442"/>
                  <a:pt x="-9294" y="379664"/>
                  <a:pt x="1250" y="343810"/>
                </a:cubicBezTo>
                <a:cubicBezTo>
                  <a:pt x="11795" y="305848"/>
                  <a:pt x="155199" y="341701"/>
                  <a:pt x="205812" y="352247"/>
                </a:cubicBezTo>
                <a:cubicBezTo>
                  <a:pt x="254316" y="362792"/>
                  <a:pt x="555887" y="573694"/>
                  <a:pt x="610718" y="603221"/>
                </a:cubicBezTo>
                <a:cubicBezTo>
                  <a:pt x="660540" y="630902"/>
                  <a:pt x="789479" y="700565"/>
                  <a:pt x="820935" y="717549"/>
                </a:cubicBezTo>
                <a:lnTo>
                  <a:pt x="827222" y="720942"/>
                </a:lnTo>
                <a:lnTo>
                  <a:pt x="834801" y="705952"/>
                </a:lnTo>
                <a:lnTo>
                  <a:pt x="834349" y="706475"/>
                </a:lnTo>
                <a:cubicBezTo>
                  <a:pt x="809040" y="723360"/>
                  <a:pt x="566501" y="543959"/>
                  <a:pt x="499012" y="501747"/>
                </a:cubicBezTo>
                <a:cubicBezTo>
                  <a:pt x="431522" y="459535"/>
                  <a:pt x="374578" y="406770"/>
                  <a:pt x="364033" y="364558"/>
                </a:cubicBezTo>
                <a:cubicBezTo>
                  <a:pt x="351379" y="320235"/>
                  <a:pt x="267017" y="225258"/>
                  <a:pt x="218509" y="153498"/>
                </a:cubicBezTo>
                <a:cubicBezTo>
                  <a:pt x="177910" y="90707"/>
                  <a:pt x="151844" y="10142"/>
                  <a:pt x="199651" y="879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127" name="淘宝网Chenying0907出品 126"/>
          <p:cNvSpPr/>
          <p:nvPr/>
        </p:nvSpPr>
        <p:spPr>
          <a:xfrm>
            <a:off x="4981553" y="245596"/>
            <a:ext cx="3960251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72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r>
              <a:rPr lang="en-US" altLang="zh-CN" sz="72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72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72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128" name="淘宝网Chenying0907出品 459"/>
          <p:cNvSpPr/>
          <p:nvPr/>
        </p:nvSpPr>
        <p:spPr bwMode="auto">
          <a:xfrm>
            <a:off x="8494278" y="245596"/>
            <a:ext cx="359375" cy="346540"/>
          </a:xfrm>
          <a:custGeom>
            <a:avLst/>
            <a:gdLst>
              <a:gd name="T0" fmla="*/ 129 w 228"/>
              <a:gd name="T1" fmla="*/ 105 h 220"/>
              <a:gd name="T2" fmla="*/ 85 w 228"/>
              <a:gd name="T3" fmla="*/ 32 h 220"/>
              <a:gd name="T4" fmla="*/ 64 w 228"/>
              <a:gd name="T5" fmla="*/ 201 h 220"/>
              <a:gd name="T6" fmla="*/ 220 w 228"/>
              <a:gd name="T7" fmla="*/ 116 h 220"/>
              <a:gd name="T8" fmla="*/ 129 w 228"/>
              <a:gd name="T9" fmla="*/ 105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8" h="220">
                <a:moveTo>
                  <a:pt x="129" y="105"/>
                </a:moveTo>
                <a:cubicBezTo>
                  <a:pt x="129" y="105"/>
                  <a:pt x="127" y="0"/>
                  <a:pt x="85" y="32"/>
                </a:cubicBezTo>
                <a:cubicBezTo>
                  <a:pt x="0" y="94"/>
                  <a:pt x="64" y="201"/>
                  <a:pt x="64" y="201"/>
                </a:cubicBezTo>
                <a:cubicBezTo>
                  <a:pt x="64" y="201"/>
                  <a:pt x="203" y="220"/>
                  <a:pt x="220" y="116"/>
                </a:cubicBezTo>
                <a:cubicBezTo>
                  <a:pt x="228" y="65"/>
                  <a:pt x="172" y="88"/>
                  <a:pt x="129" y="105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129" name="淘宝网Chenying0907出品 128"/>
          <p:cNvSpPr/>
          <p:nvPr/>
        </p:nvSpPr>
        <p:spPr>
          <a:xfrm>
            <a:off x="5018150" y="1284439"/>
            <a:ext cx="3672314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1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000" fill="hold"/>
                                            <p:tgtEl>
                                              <p:spTgt spid="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0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42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1000"/>
                                            <p:tgtEl>
                                              <p:spTgt spid="12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000" fill="hold"/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5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5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45" dur="15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42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42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000"/>
                                            <p:tgtEl>
                                              <p:spTgt spid="1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9" grpId="0" animBg="1"/>
          <p:bldP spid="69" grpId="1" animBg="1"/>
          <p:bldP spid="70" grpId="0" animBg="1"/>
          <p:bldP spid="70" grpId="1" animBg="1"/>
          <p:bldP spid="125" grpId="0" animBg="1"/>
          <p:bldP spid="126" grpId="0" animBg="1"/>
          <p:bldP spid="127" grpId="0"/>
          <p:bldP spid="128" grpId="0" animBg="1"/>
          <p:bldP spid="129" grpId="0"/>
          <p:bldP spid="129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1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1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000" fill="hold"/>
                                            <p:tgtEl>
                                              <p:spTgt spid="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4" dur="20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5" presetID="42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" dur="1000"/>
                                            <p:tgtEl>
                                              <p:spTgt spid="12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000" fill="hold"/>
                                            <p:tgtEl>
                                              <p:spTgt spid="1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5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5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45" dur="1500" fill="hold"/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42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42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3" dur="1000"/>
                                            <p:tgtEl>
                                              <p:spTgt spid="1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9" grpId="0" animBg="1"/>
          <p:bldP spid="69" grpId="1" animBg="1"/>
          <p:bldP spid="70" grpId="0" animBg="1"/>
          <p:bldP spid="70" grpId="1" animBg="1"/>
          <p:bldP spid="125" grpId="0" animBg="1"/>
          <p:bldP spid="126" grpId="0" animBg="1"/>
          <p:bldP spid="127" grpId="0"/>
          <p:bldP spid="128" grpId="0" animBg="1"/>
          <p:bldP spid="129" grpId="0"/>
          <p:bldP spid="129" grpId="1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KSO_Img2"/>
          <p:cNvSpPr/>
          <p:nvPr/>
        </p:nvSpPr>
        <p:spPr>
          <a:xfrm>
            <a:off x="1863212" y="2562132"/>
            <a:ext cx="2447962" cy="2306527"/>
          </a:xfrm>
          <a:prstGeom prst="ellipse">
            <a:avLst/>
          </a:prstGeom>
          <a:blipFill dpi="0" rotWithShape="1"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9051" r="-21497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352" name="KSO_Img1"/>
          <p:cNvSpPr/>
          <p:nvPr/>
        </p:nvSpPr>
        <p:spPr>
          <a:xfrm>
            <a:off x="2812618" y="279406"/>
            <a:ext cx="2435258" cy="1944079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7914" r="-31836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353" name="AutoShape 3"/>
          <p:cNvSpPr>
            <a:spLocks noChangeAspect="1" noChangeArrowheads="1" noTextEdit="1"/>
          </p:cNvSpPr>
          <p:nvPr/>
        </p:nvSpPr>
        <p:spPr bwMode="auto">
          <a:xfrm>
            <a:off x="1065093" y="1160464"/>
            <a:ext cx="8924378" cy="550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354" name="KSO_Img3"/>
          <p:cNvSpPr/>
          <p:nvPr/>
        </p:nvSpPr>
        <p:spPr>
          <a:xfrm>
            <a:off x="4297332" y="1308071"/>
            <a:ext cx="5024728" cy="4569699"/>
          </a:xfrm>
          <a:prstGeom prst="ellipse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1177" b="-1177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355" name="淘宝网Chenying0907出品 354"/>
          <p:cNvSpPr/>
          <p:nvPr/>
        </p:nvSpPr>
        <p:spPr bwMode="auto">
          <a:xfrm>
            <a:off x="0" y="6119450"/>
            <a:ext cx="12178391" cy="641351"/>
          </a:xfrm>
          <a:custGeom>
            <a:avLst/>
            <a:gdLst>
              <a:gd name="connsiteX0" fmla="*/ 3958578 w 9137603"/>
              <a:gd name="connsiteY0" fmla="*/ 628650 h 641351"/>
              <a:gd name="connsiteX1" fmla="*/ 3960800 w 9137603"/>
              <a:gd name="connsiteY1" fmla="*/ 633413 h 641351"/>
              <a:gd name="connsiteX2" fmla="*/ 3940798 w 9137603"/>
              <a:gd name="connsiteY2" fmla="*/ 636588 h 641351"/>
              <a:gd name="connsiteX3" fmla="*/ 3938575 w 9137603"/>
              <a:gd name="connsiteY3" fmla="*/ 631825 h 641351"/>
              <a:gd name="connsiteX4" fmla="*/ 3958578 w 9137603"/>
              <a:gd name="connsiteY4" fmla="*/ 628650 h 641351"/>
              <a:gd name="connsiteX5" fmla="*/ 303986 w 9137603"/>
              <a:gd name="connsiteY5" fmla="*/ 628650 h 641351"/>
              <a:gd name="connsiteX6" fmla="*/ 306367 w 9137603"/>
              <a:gd name="connsiteY6" fmla="*/ 633413 h 641351"/>
              <a:gd name="connsiteX7" fmla="*/ 284937 w 9137603"/>
              <a:gd name="connsiteY7" fmla="*/ 638175 h 641351"/>
              <a:gd name="connsiteX8" fmla="*/ 282555 w 9137603"/>
              <a:gd name="connsiteY8" fmla="*/ 631825 h 641351"/>
              <a:gd name="connsiteX9" fmla="*/ 303986 w 9137603"/>
              <a:gd name="connsiteY9" fmla="*/ 628650 h 641351"/>
              <a:gd name="connsiteX10" fmla="*/ 6478223 w 9137603"/>
              <a:gd name="connsiteY10" fmla="*/ 603250 h 641351"/>
              <a:gd name="connsiteX11" fmla="*/ 6496003 w 9137603"/>
              <a:gd name="connsiteY11" fmla="*/ 611188 h 641351"/>
              <a:gd name="connsiteX12" fmla="*/ 6491558 w 9137603"/>
              <a:gd name="connsiteY12" fmla="*/ 615950 h 641351"/>
              <a:gd name="connsiteX13" fmla="*/ 6473778 w 9137603"/>
              <a:gd name="connsiteY13" fmla="*/ 608013 h 641351"/>
              <a:gd name="connsiteX14" fmla="*/ 6478223 w 9137603"/>
              <a:gd name="connsiteY14" fmla="*/ 603250 h 641351"/>
              <a:gd name="connsiteX15" fmla="*/ 4651011 w 9137603"/>
              <a:gd name="connsiteY15" fmla="*/ 603250 h 641351"/>
              <a:gd name="connsiteX16" fmla="*/ 4668791 w 9137603"/>
              <a:gd name="connsiteY16" fmla="*/ 611188 h 641351"/>
              <a:gd name="connsiteX17" fmla="*/ 4664346 w 9137603"/>
              <a:gd name="connsiteY17" fmla="*/ 615950 h 641351"/>
              <a:gd name="connsiteX18" fmla="*/ 4646566 w 9137603"/>
              <a:gd name="connsiteY18" fmla="*/ 608013 h 641351"/>
              <a:gd name="connsiteX19" fmla="*/ 4651011 w 9137603"/>
              <a:gd name="connsiteY19" fmla="*/ 603250 h 641351"/>
              <a:gd name="connsiteX20" fmla="*/ 10657 w 9137603"/>
              <a:gd name="connsiteY20" fmla="*/ 523875 h 641351"/>
              <a:gd name="connsiteX21" fmla="*/ 17461 w 9137603"/>
              <a:gd name="connsiteY21" fmla="*/ 539592 h 641351"/>
              <a:gd name="connsiteX22" fmla="*/ 8389 w 9137603"/>
              <a:gd name="connsiteY22" fmla="*/ 541338 h 641351"/>
              <a:gd name="connsiteX23" fmla="*/ 1586 w 9137603"/>
              <a:gd name="connsiteY23" fmla="*/ 525622 h 641351"/>
              <a:gd name="connsiteX24" fmla="*/ 10657 w 9137603"/>
              <a:gd name="connsiteY24" fmla="*/ 523875 h 641351"/>
              <a:gd name="connsiteX25" fmla="*/ 8226378 w 9137603"/>
              <a:gd name="connsiteY25" fmla="*/ 515455 h 641351"/>
              <a:gd name="connsiteX26" fmla="*/ 8223997 w 9137603"/>
              <a:gd name="connsiteY26" fmla="*/ 525808 h 641351"/>
              <a:gd name="connsiteX27" fmla="*/ 8230008 w 9137603"/>
              <a:gd name="connsiteY27" fmla="*/ 524356 h 641351"/>
              <a:gd name="connsiteX28" fmla="*/ 8226992 w 9137603"/>
              <a:gd name="connsiteY28" fmla="*/ 515455 h 641351"/>
              <a:gd name="connsiteX29" fmla="*/ 3662373 w 9137603"/>
              <a:gd name="connsiteY29" fmla="*/ 515455 h 641351"/>
              <a:gd name="connsiteX30" fmla="*/ 3659992 w 9137603"/>
              <a:gd name="connsiteY30" fmla="*/ 525808 h 641351"/>
              <a:gd name="connsiteX31" fmla="*/ 3666004 w 9137603"/>
              <a:gd name="connsiteY31" fmla="*/ 524356 h 641351"/>
              <a:gd name="connsiteX32" fmla="*/ 3662988 w 9137603"/>
              <a:gd name="connsiteY32" fmla="*/ 515455 h 641351"/>
              <a:gd name="connsiteX33" fmla="*/ 3654734 w 9137603"/>
              <a:gd name="connsiteY33" fmla="*/ 513309 h 641351"/>
              <a:gd name="connsiteX34" fmla="*/ 3654020 w 9137603"/>
              <a:gd name="connsiteY34" fmla="*/ 515455 h 641351"/>
              <a:gd name="connsiteX35" fmla="*/ 3655228 w 9137603"/>
              <a:gd name="connsiteY35" fmla="*/ 515455 h 641351"/>
              <a:gd name="connsiteX36" fmla="*/ 8218714 w 9137603"/>
              <a:gd name="connsiteY36" fmla="*/ 513189 h 641351"/>
              <a:gd name="connsiteX37" fmla="*/ 8217946 w 9137603"/>
              <a:gd name="connsiteY37" fmla="*/ 515455 h 641351"/>
              <a:gd name="connsiteX38" fmla="*/ 8219235 w 9137603"/>
              <a:gd name="connsiteY38" fmla="*/ 515455 h 641351"/>
              <a:gd name="connsiteX39" fmla="*/ 7762970 w 9137603"/>
              <a:gd name="connsiteY39" fmla="*/ 511175 h 641351"/>
              <a:gd name="connsiteX40" fmla="*/ 7759205 w 9137603"/>
              <a:gd name="connsiteY40" fmla="*/ 522288 h 641351"/>
              <a:gd name="connsiteX41" fmla="*/ 7762828 w 9137603"/>
              <a:gd name="connsiteY41" fmla="*/ 522288 h 641351"/>
              <a:gd name="connsiteX42" fmla="*/ 7762828 w 9137603"/>
              <a:gd name="connsiteY42" fmla="*/ 519113 h 641351"/>
              <a:gd name="connsiteX43" fmla="*/ 7771806 w 9137603"/>
              <a:gd name="connsiteY43" fmla="*/ 519113 h 641351"/>
              <a:gd name="connsiteX44" fmla="*/ 7769117 w 9137603"/>
              <a:gd name="connsiteY44" fmla="*/ 511175 h 641351"/>
              <a:gd name="connsiteX45" fmla="*/ 5935038 w 9137603"/>
              <a:gd name="connsiteY45" fmla="*/ 511175 h 641351"/>
              <a:gd name="connsiteX46" fmla="*/ 5931340 w 9137603"/>
              <a:gd name="connsiteY46" fmla="*/ 522288 h 641351"/>
              <a:gd name="connsiteX47" fmla="*/ 5934981 w 9137603"/>
              <a:gd name="connsiteY47" fmla="*/ 522288 h 641351"/>
              <a:gd name="connsiteX48" fmla="*/ 5934981 w 9137603"/>
              <a:gd name="connsiteY48" fmla="*/ 519113 h 641351"/>
              <a:gd name="connsiteX49" fmla="*/ 5943830 w 9137603"/>
              <a:gd name="connsiteY49" fmla="*/ 519113 h 641351"/>
              <a:gd name="connsiteX50" fmla="*/ 5941136 w 9137603"/>
              <a:gd name="connsiteY50" fmla="*/ 511175 h 641351"/>
              <a:gd name="connsiteX51" fmla="*/ 3198971 w 9137603"/>
              <a:gd name="connsiteY51" fmla="*/ 511175 h 641351"/>
              <a:gd name="connsiteX52" fmla="*/ 3191309 w 9137603"/>
              <a:gd name="connsiteY52" fmla="*/ 533795 h 641351"/>
              <a:gd name="connsiteX53" fmla="*/ 3195336 w 9137603"/>
              <a:gd name="connsiteY53" fmla="*/ 522288 h 641351"/>
              <a:gd name="connsiteX54" fmla="*/ 3199779 w 9137603"/>
              <a:gd name="connsiteY54" fmla="*/ 522288 h 641351"/>
              <a:gd name="connsiteX55" fmla="*/ 3199779 w 9137603"/>
              <a:gd name="connsiteY55" fmla="*/ 519113 h 641351"/>
              <a:gd name="connsiteX56" fmla="*/ 3207802 w 9137603"/>
              <a:gd name="connsiteY56" fmla="*/ 519113 h 641351"/>
              <a:gd name="connsiteX57" fmla="*/ 3205114 w 9137603"/>
              <a:gd name="connsiteY57" fmla="*/ 511175 h 641351"/>
              <a:gd name="connsiteX58" fmla="*/ 8678895 w 9137603"/>
              <a:gd name="connsiteY58" fmla="*/ 502104 h 641351"/>
              <a:gd name="connsiteX59" fmla="*/ 8677461 w 9137603"/>
              <a:gd name="connsiteY59" fmla="*/ 506413 h 641351"/>
              <a:gd name="connsiteX60" fmla="*/ 8680358 w 9137603"/>
              <a:gd name="connsiteY60" fmla="*/ 506413 h 641351"/>
              <a:gd name="connsiteX61" fmla="*/ 7309617 w 9137603"/>
              <a:gd name="connsiteY61" fmla="*/ 502104 h 641351"/>
              <a:gd name="connsiteX62" fmla="*/ 7309232 w 9137603"/>
              <a:gd name="connsiteY62" fmla="*/ 503238 h 641351"/>
              <a:gd name="connsiteX63" fmla="*/ 7310001 w 9137603"/>
              <a:gd name="connsiteY63" fmla="*/ 503238 h 641351"/>
              <a:gd name="connsiteX64" fmla="*/ 6853191 w 9137603"/>
              <a:gd name="connsiteY64" fmla="*/ 502104 h 641351"/>
              <a:gd name="connsiteX65" fmla="*/ 6851925 w 9137603"/>
              <a:gd name="connsiteY65" fmla="*/ 505839 h 641351"/>
              <a:gd name="connsiteX66" fmla="*/ 6854303 w 9137603"/>
              <a:gd name="connsiteY66" fmla="*/ 505388 h 641351"/>
              <a:gd name="connsiteX67" fmla="*/ 5481630 w 9137603"/>
              <a:gd name="connsiteY67" fmla="*/ 502104 h 641351"/>
              <a:gd name="connsiteX68" fmla="*/ 5481246 w 9137603"/>
              <a:gd name="connsiteY68" fmla="*/ 503238 h 641351"/>
              <a:gd name="connsiteX69" fmla="*/ 5482015 w 9137603"/>
              <a:gd name="connsiteY69" fmla="*/ 503238 h 641351"/>
              <a:gd name="connsiteX70" fmla="*/ 5025204 w 9137603"/>
              <a:gd name="connsiteY70" fmla="*/ 502104 h 641351"/>
              <a:gd name="connsiteX71" fmla="*/ 5024282 w 9137603"/>
              <a:gd name="connsiteY71" fmla="*/ 504825 h 641351"/>
              <a:gd name="connsiteX72" fmla="*/ 5026126 w 9137603"/>
              <a:gd name="connsiteY72" fmla="*/ 504825 h 641351"/>
              <a:gd name="connsiteX73" fmla="*/ 4117171 w 9137603"/>
              <a:gd name="connsiteY73" fmla="*/ 502104 h 641351"/>
              <a:gd name="connsiteX74" fmla="*/ 4115708 w 9137603"/>
              <a:gd name="connsiteY74" fmla="*/ 506413 h 641351"/>
              <a:gd name="connsiteX75" fmla="*/ 4118605 w 9137603"/>
              <a:gd name="connsiteY75" fmla="*/ 506413 h 641351"/>
              <a:gd name="connsiteX76" fmla="*/ 2745615 w 9137603"/>
              <a:gd name="connsiteY76" fmla="*/ 502104 h 641351"/>
              <a:gd name="connsiteX77" fmla="*/ 2745230 w 9137603"/>
              <a:gd name="connsiteY77" fmla="*/ 503238 h 641351"/>
              <a:gd name="connsiteX78" fmla="*/ 2746000 w 9137603"/>
              <a:gd name="connsiteY78" fmla="*/ 503238 h 641351"/>
              <a:gd name="connsiteX79" fmla="*/ 2289192 w 9137603"/>
              <a:gd name="connsiteY79" fmla="*/ 502104 h 641351"/>
              <a:gd name="connsiteX80" fmla="*/ 2287951 w 9137603"/>
              <a:gd name="connsiteY80" fmla="*/ 505766 h 641351"/>
              <a:gd name="connsiteX81" fmla="*/ 2290290 w 9137603"/>
              <a:gd name="connsiteY81" fmla="*/ 505343 h 641351"/>
              <a:gd name="connsiteX82" fmla="*/ 917610 w 9137603"/>
              <a:gd name="connsiteY82" fmla="*/ 502104 h 641351"/>
              <a:gd name="connsiteX83" fmla="*/ 917233 w 9137603"/>
              <a:gd name="connsiteY83" fmla="*/ 503238 h 641351"/>
              <a:gd name="connsiteX84" fmla="*/ 917994 w 9137603"/>
              <a:gd name="connsiteY84" fmla="*/ 503238 h 641351"/>
              <a:gd name="connsiteX85" fmla="*/ 461186 w 9137603"/>
              <a:gd name="connsiteY85" fmla="*/ 502104 h 641351"/>
              <a:gd name="connsiteX86" fmla="*/ 460264 w 9137603"/>
              <a:gd name="connsiteY86" fmla="*/ 504825 h 641351"/>
              <a:gd name="connsiteX87" fmla="*/ 462108 w 9137603"/>
              <a:gd name="connsiteY87" fmla="*/ 504825 h 641351"/>
              <a:gd name="connsiteX88" fmla="*/ 8217650 w 9137603"/>
              <a:gd name="connsiteY88" fmla="*/ 138113 h 641351"/>
              <a:gd name="connsiteX89" fmla="*/ 8217707 w 9137603"/>
              <a:gd name="connsiteY89" fmla="*/ 138282 h 641351"/>
              <a:gd name="connsiteX90" fmla="*/ 8217765 w 9137603"/>
              <a:gd name="connsiteY90" fmla="*/ 138113 h 641351"/>
              <a:gd name="connsiteX91" fmla="*/ 7761223 w 9137603"/>
              <a:gd name="connsiteY91" fmla="*/ 138113 h 641351"/>
              <a:gd name="connsiteX92" fmla="*/ 7761281 w 9137603"/>
              <a:gd name="connsiteY92" fmla="*/ 138282 h 641351"/>
              <a:gd name="connsiteX93" fmla="*/ 7761339 w 9137603"/>
              <a:gd name="connsiteY93" fmla="*/ 138113 h 641351"/>
              <a:gd name="connsiteX94" fmla="*/ 7304797 w 9137603"/>
              <a:gd name="connsiteY94" fmla="*/ 138113 h 641351"/>
              <a:gd name="connsiteX95" fmla="*/ 7304855 w 9137603"/>
              <a:gd name="connsiteY95" fmla="*/ 138282 h 641351"/>
              <a:gd name="connsiteX96" fmla="*/ 7304913 w 9137603"/>
              <a:gd name="connsiteY96" fmla="*/ 138113 h 641351"/>
              <a:gd name="connsiteX97" fmla="*/ 6391945 w 9137603"/>
              <a:gd name="connsiteY97" fmla="*/ 138113 h 641351"/>
              <a:gd name="connsiteX98" fmla="*/ 6392003 w 9137603"/>
              <a:gd name="connsiteY98" fmla="*/ 138282 h 641351"/>
              <a:gd name="connsiteX99" fmla="*/ 6392061 w 9137603"/>
              <a:gd name="connsiteY99" fmla="*/ 138113 h 641351"/>
              <a:gd name="connsiteX100" fmla="*/ 5935519 w 9137603"/>
              <a:gd name="connsiteY100" fmla="*/ 138113 h 641351"/>
              <a:gd name="connsiteX101" fmla="*/ 5935577 w 9137603"/>
              <a:gd name="connsiteY101" fmla="*/ 138282 h 641351"/>
              <a:gd name="connsiteX102" fmla="*/ 5935634 w 9137603"/>
              <a:gd name="connsiteY102" fmla="*/ 138113 h 641351"/>
              <a:gd name="connsiteX103" fmla="*/ 5476812 w 9137603"/>
              <a:gd name="connsiteY103" fmla="*/ 138113 h 641351"/>
              <a:gd name="connsiteX104" fmla="*/ 5476868 w 9137603"/>
              <a:gd name="connsiteY104" fmla="*/ 138282 h 641351"/>
              <a:gd name="connsiteX105" fmla="*/ 5476926 w 9137603"/>
              <a:gd name="connsiteY105" fmla="*/ 138113 h 641351"/>
              <a:gd name="connsiteX106" fmla="*/ 3655963 w 9137603"/>
              <a:gd name="connsiteY106" fmla="*/ 138113 h 641351"/>
              <a:gd name="connsiteX107" fmla="*/ 3656020 w 9137603"/>
              <a:gd name="connsiteY107" fmla="*/ 138282 h 641351"/>
              <a:gd name="connsiteX108" fmla="*/ 3656077 w 9137603"/>
              <a:gd name="connsiteY108" fmla="*/ 138113 h 641351"/>
              <a:gd name="connsiteX109" fmla="*/ 3197268 w 9137603"/>
              <a:gd name="connsiteY109" fmla="*/ 138113 h 641351"/>
              <a:gd name="connsiteX110" fmla="*/ 3197324 w 9137603"/>
              <a:gd name="connsiteY110" fmla="*/ 138282 h 641351"/>
              <a:gd name="connsiteX111" fmla="*/ 3197382 w 9137603"/>
              <a:gd name="connsiteY111" fmla="*/ 138113 h 641351"/>
              <a:gd name="connsiteX112" fmla="*/ 2740832 w 9137603"/>
              <a:gd name="connsiteY112" fmla="*/ 138113 h 641351"/>
              <a:gd name="connsiteX113" fmla="*/ 2740891 w 9137603"/>
              <a:gd name="connsiteY113" fmla="*/ 138282 h 641351"/>
              <a:gd name="connsiteX114" fmla="*/ 2740949 w 9137603"/>
              <a:gd name="connsiteY114" fmla="*/ 138113 h 641351"/>
              <a:gd name="connsiteX115" fmla="*/ 1827965 w 9137603"/>
              <a:gd name="connsiteY115" fmla="*/ 138113 h 641351"/>
              <a:gd name="connsiteX116" fmla="*/ 1828023 w 9137603"/>
              <a:gd name="connsiteY116" fmla="*/ 138282 h 641351"/>
              <a:gd name="connsiteX117" fmla="*/ 1828081 w 9137603"/>
              <a:gd name="connsiteY117" fmla="*/ 138113 h 641351"/>
              <a:gd name="connsiteX118" fmla="*/ 1371587 w 9137603"/>
              <a:gd name="connsiteY118" fmla="*/ 138113 h 641351"/>
              <a:gd name="connsiteX119" fmla="*/ 1371645 w 9137603"/>
              <a:gd name="connsiteY119" fmla="*/ 138282 h 641351"/>
              <a:gd name="connsiteX120" fmla="*/ 1371703 w 9137603"/>
              <a:gd name="connsiteY120" fmla="*/ 138113 h 641351"/>
              <a:gd name="connsiteX121" fmla="*/ 915100 w 9137603"/>
              <a:gd name="connsiteY121" fmla="*/ 138113 h 641351"/>
              <a:gd name="connsiteX122" fmla="*/ 915158 w 9137603"/>
              <a:gd name="connsiteY122" fmla="*/ 138282 h 641351"/>
              <a:gd name="connsiteX123" fmla="*/ 915215 w 9137603"/>
              <a:gd name="connsiteY123" fmla="*/ 138113 h 641351"/>
              <a:gd name="connsiteX124" fmla="*/ 8675267 w 9137603"/>
              <a:gd name="connsiteY124" fmla="*/ 134938 h 641351"/>
              <a:gd name="connsiteX125" fmla="*/ 8676415 w 9137603"/>
              <a:gd name="connsiteY125" fmla="*/ 138282 h 641351"/>
              <a:gd name="connsiteX126" fmla="*/ 8677542 w 9137603"/>
              <a:gd name="connsiteY126" fmla="*/ 134938 h 641351"/>
              <a:gd name="connsiteX127" fmla="*/ 6847281 w 9137603"/>
              <a:gd name="connsiteY127" fmla="*/ 134938 h 641351"/>
              <a:gd name="connsiteX128" fmla="*/ 6848429 w 9137603"/>
              <a:gd name="connsiteY128" fmla="*/ 138282 h 641351"/>
              <a:gd name="connsiteX129" fmla="*/ 6849577 w 9137603"/>
              <a:gd name="connsiteY129" fmla="*/ 134938 h 641351"/>
              <a:gd name="connsiteX130" fmla="*/ 5019295 w 9137603"/>
              <a:gd name="connsiteY130" fmla="*/ 134938 h 641351"/>
              <a:gd name="connsiteX131" fmla="*/ 5020442 w 9137603"/>
              <a:gd name="connsiteY131" fmla="*/ 138282 h 641351"/>
              <a:gd name="connsiteX132" fmla="*/ 5021590 w 9137603"/>
              <a:gd name="connsiteY132" fmla="*/ 134938 h 641351"/>
              <a:gd name="connsiteX133" fmla="*/ 4111299 w 9137603"/>
              <a:gd name="connsiteY133" fmla="*/ 134938 h 641351"/>
              <a:gd name="connsiteX134" fmla="*/ 4112447 w 9137603"/>
              <a:gd name="connsiteY134" fmla="*/ 138282 h 641351"/>
              <a:gd name="connsiteX135" fmla="*/ 4113594 w 9137603"/>
              <a:gd name="connsiteY135" fmla="*/ 134938 h 641351"/>
              <a:gd name="connsiteX136" fmla="*/ 2283324 w 9137603"/>
              <a:gd name="connsiteY136" fmla="*/ 134938 h 641351"/>
              <a:gd name="connsiteX137" fmla="*/ 2284472 w 9137603"/>
              <a:gd name="connsiteY137" fmla="*/ 138282 h 641351"/>
              <a:gd name="connsiteX138" fmla="*/ 2285619 w 9137603"/>
              <a:gd name="connsiteY138" fmla="*/ 134938 h 641351"/>
              <a:gd name="connsiteX139" fmla="*/ 455327 w 9137603"/>
              <a:gd name="connsiteY139" fmla="*/ 134938 h 641351"/>
              <a:gd name="connsiteX140" fmla="*/ 456454 w 9137603"/>
              <a:gd name="connsiteY140" fmla="*/ 138282 h 641351"/>
              <a:gd name="connsiteX141" fmla="*/ 457602 w 9137603"/>
              <a:gd name="connsiteY141" fmla="*/ 134938 h 641351"/>
              <a:gd name="connsiteX142" fmla="*/ 8214796 w 9137603"/>
              <a:gd name="connsiteY142" fmla="*/ 129647 h 641351"/>
              <a:gd name="connsiteX143" fmla="*/ 8215052 w 9137603"/>
              <a:gd name="connsiteY143" fmla="*/ 130406 h 641351"/>
              <a:gd name="connsiteX144" fmla="*/ 8215266 w 9137603"/>
              <a:gd name="connsiteY144" fmla="*/ 129647 h 641351"/>
              <a:gd name="connsiteX145" fmla="*/ 5937838 w 9137603"/>
              <a:gd name="connsiteY145" fmla="*/ 120387 h 641351"/>
              <a:gd name="connsiteX146" fmla="*/ 5937838 w 9137603"/>
              <a:gd name="connsiteY146" fmla="*/ 122106 h 641351"/>
              <a:gd name="connsiteX147" fmla="*/ 5930511 w 9137603"/>
              <a:gd name="connsiteY147" fmla="*/ 123524 h 641351"/>
              <a:gd name="connsiteX148" fmla="*/ 5932364 w 9137603"/>
              <a:gd name="connsiteY148" fmla="*/ 128924 h 641351"/>
              <a:gd name="connsiteX149" fmla="*/ 5938413 w 9137603"/>
              <a:gd name="connsiteY149" fmla="*/ 129869 h 641351"/>
              <a:gd name="connsiteX150" fmla="*/ 5941610 w 9137603"/>
              <a:gd name="connsiteY150" fmla="*/ 120387 h 641351"/>
              <a:gd name="connsiteX151" fmla="*/ 1373905 w 9137603"/>
              <a:gd name="connsiteY151" fmla="*/ 120387 h 641351"/>
              <a:gd name="connsiteX152" fmla="*/ 1373905 w 9137603"/>
              <a:gd name="connsiteY152" fmla="*/ 122106 h 641351"/>
              <a:gd name="connsiteX153" fmla="*/ 1366577 w 9137603"/>
              <a:gd name="connsiteY153" fmla="*/ 123524 h 641351"/>
              <a:gd name="connsiteX154" fmla="*/ 1368401 w 9137603"/>
              <a:gd name="connsiteY154" fmla="*/ 128835 h 641351"/>
              <a:gd name="connsiteX155" fmla="*/ 1374536 w 9137603"/>
              <a:gd name="connsiteY155" fmla="*/ 129857 h 641351"/>
              <a:gd name="connsiteX156" fmla="*/ 1377787 w 9137603"/>
              <a:gd name="connsiteY156" fmla="*/ 120387 h 641351"/>
              <a:gd name="connsiteX157" fmla="*/ 7763181 w 9137603"/>
              <a:gd name="connsiteY157" fmla="*/ 118667 h 641351"/>
              <a:gd name="connsiteX158" fmla="*/ 7765474 w 9137603"/>
              <a:gd name="connsiteY158" fmla="*/ 122106 h 641351"/>
              <a:gd name="connsiteX159" fmla="*/ 7756318 w 9137603"/>
              <a:gd name="connsiteY159" fmla="*/ 123823 h 641351"/>
              <a:gd name="connsiteX160" fmla="*/ 7758270 w 9137603"/>
              <a:gd name="connsiteY160" fmla="*/ 129510 h 641351"/>
              <a:gd name="connsiteX161" fmla="*/ 7758701 w 9137603"/>
              <a:gd name="connsiteY161" fmla="*/ 128588 h 641351"/>
              <a:gd name="connsiteX162" fmla="*/ 7764267 w 9137603"/>
              <a:gd name="connsiteY162" fmla="*/ 129582 h 641351"/>
              <a:gd name="connsiteX163" fmla="*/ 7767463 w 9137603"/>
              <a:gd name="connsiteY163" fmla="*/ 120273 h 641351"/>
              <a:gd name="connsiteX164" fmla="*/ 3204058 w 9137603"/>
              <a:gd name="connsiteY164" fmla="*/ 118648 h 641351"/>
              <a:gd name="connsiteX165" fmla="*/ 3203310 w 9137603"/>
              <a:gd name="connsiteY165" fmla="*/ 120387 h 641351"/>
              <a:gd name="connsiteX166" fmla="*/ 3198869 w 9137603"/>
              <a:gd name="connsiteY166" fmla="*/ 118667 h 641351"/>
              <a:gd name="connsiteX167" fmla="*/ 3201090 w 9137603"/>
              <a:gd name="connsiteY167" fmla="*/ 122106 h 641351"/>
              <a:gd name="connsiteX168" fmla="*/ 3192439 w 9137603"/>
              <a:gd name="connsiteY168" fmla="*/ 123781 h 641351"/>
              <a:gd name="connsiteX169" fmla="*/ 3194347 w 9137603"/>
              <a:gd name="connsiteY169" fmla="*/ 129445 h 641351"/>
              <a:gd name="connsiteX170" fmla="*/ 3194747 w 9137603"/>
              <a:gd name="connsiteY170" fmla="*/ 128588 h 641351"/>
              <a:gd name="connsiteX171" fmla="*/ 3200308 w 9137603"/>
              <a:gd name="connsiteY171" fmla="*/ 129582 h 641351"/>
              <a:gd name="connsiteX172" fmla="*/ 2733560 w 9137603"/>
              <a:gd name="connsiteY172" fmla="*/ 116947 h 641351"/>
              <a:gd name="connsiteX173" fmla="*/ 2737015 w 9137603"/>
              <a:gd name="connsiteY173" fmla="*/ 127000 h 641351"/>
              <a:gd name="connsiteX174" fmla="*/ 2744764 w 9137603"/>
              <a:gd name="connsiteY174" fmla="*/ 127000 h 641351"/>
              <a:gd name="connsiteX175" fmla="*/ 2745310 w 9137603"/>
              <a:gd name="connsiteY175" fmla="*/ 125413 h 641351"/>
              <a:gd name="connsiteX176" fmla="*/ 2738133 w 9137603"/>
              <a:gd name="connsiteY176" fmla="*/ 125413 h 641351"/>
              <a:gd name="connsiteX177" fmla="*/ 2740427 w 9137603"/>
              <a:gd name="connsiteY177" fmla="*/ 116947 h 641351"/>
              <a:gd name="connsiteX178" fmla="*/ 907694 w 9137603"/>
              <a:gd name="connsiteY178" fmla="*/ 116578 h 641351"/>
              <a:gd name="connsiteX179" fmla="*/ 910948 w 9137603"/>
              <a:gd name="connsiteY179" fmla="*/ 126041 h 641351"/>
              <a:gd name="connsiteX180" fmla="*/ 917281 w 9137603"/>
              <a:gd name="connsiteY180" fmla="*/ 124861 h 641351"/>
              <a:gd name="connsiteX181" fmla="*/ 918239 w 9137603"/>
              <a:gd name="connsiteY181" fmla="*/ 129145 h 641351"/>
              <a:gd name="connsiteX182" fmla="*/ 919200 w 9137603"/>
              <a:gd name="connsiteY182" fmla="*/ 126292 h 641351"/>
              <a:gd name="connsiteX183" fmla="*/ 917281 w 9137603"/>
              <a:gd name="connsiteY183" fmla="*/ 124861 h 641351"/>
              <a:gd name="connsiteX184" fmla="*/ 910613 w 9137603"/>
              <a:gd name="connsiteY184" fmla="*/ 124861 h 641351"/>
              <a:gd name="connsiteX185" fmla="*/ 912836 w 9137603"/>
              <a:gd name="connsiteY185" fmla="*/ 116578 h 641351"/>
              <a:gd name="connsiteX186" fmla="*/ 7296431 w 9137603"/>
              <a:gd name="connsiteY186" fmla="*/ 113740 h 641351"/>
              <a:gd name="connsiteX187" fmla="*/ 7300982 w 9137603"/>
              <a:gd name="connsiteY187" fmla="*/ 127000 h 641351"/>
              <a:gd name="connsiteX188" fmla="*/ 7308727 w 9137603"/>
              <a:gd name="connsiteY188" fmla="*/ 127000 h 641351"/>
              <a:gd name="connsiteX189" fmla="*/ 7309272 w 9137603"/>
              <a:gd name="connsiteY189" fmla="*/ 125413 h 641351"/>
              <a:gd name="connsiteX190" fmla="*/ 7302454 w 9137603"/>
              <a:gd name="connsiteY190" fmla="*/ 125413 h 641351"/>
              <a:gd name="connsiteX191" fmla="*/ 7302454 w 9137603"/>
              <a:gd name="connsiteY191" fmla="*/ 116947 h 641351"/>
              <a:gd name="connsiteX192" fmla="*/ 7298009 w 9137603"/>
              <a:gd name="connsiteY192" fmla="*/ 116947 h 641351"/>
              <a:gd name="connsiteX193" fmla="*/ 4568452 w 9137603"/>
              <a:gd name="connsiteY193" fmla="*/ 111865 h 641351"/>
              <a:gd name="connsiteX194" fmla="*/ 4570367 w 9137603"/>
              <a:gd name="connsiteY194" fmla="*/ 115888 h 641351"/>
              <a:gd name="connsiteX195" fmla="*/ 4561295 w 9137603"/>
              <a:gd name="connsiteY195" fmla="*/ 115888 h 641351"/>
              <a:gd name="connsiteX196" fmla="*/ 4560729 w 9137603"/>
              <a:gd name="connsiteY196" fmla="*/ 114831 h 641351"/>
              <a:gd name="connsiteX197" fmla="*/ 4564907 w 9137603"/>
              <a:gd name="connsiteY197" fmla="*/ 127000 h 641351"/>
              <a:gd name="connsiteX198" fmla="*/ 4567889 w 9137603"/>
              <a:gd name="connsiteY198" fmla="*/ 127000 h 641351"/>
              <a:gd name="connsiteX199" fmla="*/ 4572834 w 9137603"/>
              <a:gd name="connsiteY199" fmla="*/ 112595 h 641351"/>
              <a:gd name="connsiteX200" fmla="*/ 3659687 w 9137603"/>
              <a:gd name="connsiteY200" fmla="*/ 96838 h 641351"/>
              <a:gd name="connsiteX201" fmla="*/ 3668762 w 9137603"/>
              <a:gd name="connsiteY201" fmla="*/ 100013 h 641351"/>
              <a:gd name="connsiteX202" fmla="*/ 3661957 w 9137603"/>
              <a:gd name="connsiteY202" fmla="*/ 112713 h 641351"/>
              <a:gd name="connsiteX203" fmla="*/ 3652883 w 9137603"/>
              <a:gd name="connsiteY203" fmla="*/ 111126 h 641351"/>
              <a:gd name="connsiteX204" fmla="*/ 3659687 w 9137603"/>
              <a:gd name="connsiteY204" fmla="*/ 96838 h 641351"/>
              <a:gd name="connsiteX205" fmla="*/ 200987 w 9137603"/>
              <a:gd name="connsiteY205" fmla="*/ 0 h 641351"/>
              <a:gd name="connsiteX206" fmla="*/ 202931 w 9137603"/>
              <a:gd name="connsiteY206" fmla="*/ 6483 h 641351"/>
              <a:gd name="connsiteX207" fmla="*/ 202967 w 9137603"/>
              <a:gd name="connsiteY207" fmla="*/ 6600 h 641351"/>
              <a:gd name="connsiteX208" fmla="*/ 217494 w 9137603"/>
              <a:gd name="connsiteY208" fmla="*/ 4632 h 641351"/>
              <a:gd name="connsiteX209" fmla="*/ 217494 w 9137603"/>
              <a:gd name="connsiteY209" fmla="*/ 794 h 641351"/>
              <a:gd name="connsiteX210" fmla="*/ 217494 w 9137603"/>
              <a:gd name="connsiteY210" fmla="*/ 0 h 641351"/>
              <a:gd name="connsiteX211" fmla="*/ 236543 w 9137603"/>
              <a:gd name="connsiteY211" fmla="*/ 0 h 641351"/>
              <a:gd name="connsiteX212" fmla="*/ 236543 w 9137603"/>
              <a:gd name="connsiteY212" fmla="*/ 4289 h 641351"/>
              <a:gd name="connsiteX213" fmla="*/ 250833 w 9137603"/>
              <a:gd name="connsiteY213" fmla="*/ 6206 h 641351"/>
              <a:gd name="connsiteX214" fmla="*/ 250833 w 9137603"/>
              <a:gd name="connsiteY214" fmla="*/ 794 h 641351"/>
              <a:gd name="connsiteX215" fmla="*/ 250833 w 9137603"/>
              <a:gd name="connsiteY215" fmla="*/ 0 h 641351"/>
              <a:gd name="connsiteX216" fmla="*/ 271471 w 9137603"/>
              <a:gd name="connsiteY216" fmla="*/ 1587 h 641351"/>
              <a:gd name="connsiteX217" fmla="*/ 271471 w 9137603"/>
              <a:gd name="connsiteY217" fmla="*/ 7938 h 641351"/>
              <a:gd name="connsiteX218" fmla="*/ 253367 w 9137603"/>
              <a:gd name="connsiteY218" fmla="*/ 6546 h 641351"/>
              <a:gd name="connsiteX219" fmla="*/ 282622 w 9137603"/>
              <a:gd name="connsiteY219" fmla="*/ 10470 h 641351"/>
              <a:gd name="connsiteX220" fmla="*/ 284669 w 9137603"/>
              <a:gd name="connsiteY220" fmla="*/ 4101 h 641351"/>
              <a:gd name="connsiteX221" fmla="*/ 284967 w 9137603"/>
              <a:gd name="connsiteY221" fmla="*/ 3175 h 641351"/>
              <a:gd name="connsiteX222" fmla="*/ 306399 w 9137603"/>
              <a:gd name="connsiteY222" fmla="*/ 8732 h 641351"/>
              <a:gd name="connsiteX223" fmla="*/ 304402 w 9137603"/>
              <a:gd name="connsiteY223" fmla="*/ 13392 h 641351"/>
              <a:gd name="connsiteX224" fmla="*/ 318286 w 9137603"/>
              <a:gd name="connsiteY224" fmla="*/ 15254 h 641351"/>
              <a:gd name="connsiteX225" fmla="*/ 319458 w 9137603"/>
              <a:gd name="connsiteY225" fmla="*/ 11907 h 641351"/>
              <a:gd name="connsiteX226" fmla="*/ 319736 w 9137603"/>
              <a:gd name="connsiteY226" fmla="*/ 11113 h 641351"/>
              <a:gd name="connsiteX227" fmla="*/ 339738 w 9137603"/>
              <a:gd name="connsiteY227" fmla="*/ 17464 h 641351"/>
              <a:gd name="connsiteX228" fmla="*/ 336754 w 9137603"/>
              <a:gd name="connsiteY228" fmla="*/ 20660 h 641351"/>
              <a:gd name="connsiteX229" fmla="*/ 347185 w 9137603"/>
              <a:gd name="connsiteY229" fmla="*/ 25529 h 641351"/>
              <a:gd name="connsiteX230" fmla="*/ 350258 w 9137603"/>
              <a:gd name="connsiteY230" fmla="*/ 21432 h 641351"/>
              <a:gd name="connsiteX231" fmla="*/ 350853 w 9137603"/>
              <a:gd name="connsiteY231" fmla="*/ 20638 h 641351"/>
              <a:gd name="connsiteX232" fmla="*/ 369903 w 9137603"/>
              <a:gd name="connsiteY232" fmla="*/ 28576 h 641351"/>
              <a:gd name="connsiteX233" fmla="*/ 365141 w 9137603"/>
              <a:gd name="connsiteY233" fmla="*/ 33338 h 641351"/>
              <a:gd name="connsiteX234" fmla="*/ 360864 w 9137603"/>
              <a:gd name="connsiteY234" fmla="*/ 31913 h 641351"/>
              <a:gd name="connsiteX235" fmla="*/ 377148 w 9137603"/>
              <a:gd name="connsiteY235" fmla="*/ 39513 h 641351"/>
              <a:gd name="connsiteX236" fmla="*/ 382507 w 9137603"/>
              <a:gd name="connsiteY236" fmla="*/ 34220 h 641351"/>
              <a:gd name="connsiteX237" fmla="*/ 383400 w 9137603"/>
              <a:gd name="connsiteY237" fmla="*/ 33338 h 641351"/>
              <a:gd name="connsiteX238" fmla="*/ 400069 w 9137603"/>
              <a:gd name="connsiteY238" fmla="*/ 43922 h 641351"/>
              <a:gd name="connsiteX239" fmla="*/ 394861 w 9137603"/>
              <a:gd name="connsiteY239" fmla="*/ 47779 h 641351"/>
              <a:gd name="connsiteX240" fmla="*/ 404910 w 9137603"/>
              <a:gd name="connsiteY240" fmla="*/ 52470 h 641351"/>
              <a:gd name="connsiteX241" fmla="*/ 405694 w 9137603"/>
              <a:gd name="connsiteY241" fmla="*/ 53242 h 641351"/>
              <a:gd name="connsiteX242" fmla="*/ 407258 w 9137603"/>
              <a:gd name="connsiteY242" fmla="*/ 51455 h 641351"/>
              <a:gd name="connsiteX243" fmla="*/ 407832 w 9137603"/>
              <a:gd name="connsiteY243" fmla="*/ 50800 h 641351"/>
              <a:gd name="connsiteX244" fmla="*/ 423883 w 9137603"/>
              <a:gd name="connsiteY244" fmla="*/ 63024 h 641351"/>
              <a:gd name="connsiteX245" fmla="*/ 419226 w 9137603"/>
              <a:gd name="connsiteY245" fmla="*/ 66571 h 641351"/>
              <a:gd name="connsiteX246" fmla="*/ 426300 w 9137603"/>
              <a:gd name="connsiteY246" fmla="*/ 73540 h 641351"/>
              <a:gd name="connsiteX247" fmla="*/ 431030 w 9137603"/>
              <a:gd name="connsiteY247" fmla="*/ 71438 h 641351"/>
              <a:gd name="connsiteX248" fmla="*/ 442936 w 9137603"/>
              <a:gd name="connsiteY248" fmla="*/ 84138 h 641351"/>
              <a:gd name="connsiteX249" fmla="*/ 438817 w 9137603"/>
              <a:gd name="connsiteY249" fmla="*/ 85969 h 641351"/>
              <a:gd name="connsiteX250" fmla="*/ 442330 w 9137603"/>
              <a:gd name="connsiteY250" fmla="*/ 96389 h 641351"/>
              <a:gd name="connsiteX251" fmla="*/ 448835 w 9137603"/>
              <a:gd name="connsiteY251" fmla="*/ 95250 h 641351"/>
              <a:gd name="connsiteX252" fmla="*/ 455638 w 9137603"/>
              <a:gd name="connsiteY252" fmla="*/ 107951 h 641351"/>
              <a:gd name="connsiteX253" fmla="*/ 446752 w 9137603"/>
              <a:gd name="connsiteY253" fmla="*/ 109506 h 641351"/>
              <a:gd name="connsiteX254" fmla="*/ 450072 w 9137603"/>
              <a:gd name="connsiteY254" fmla="*/ 119352 h 641351"/>
              <a:gd name="connsiteX255" fmla="*/ 453825 w 9137603"/>
              <a:gd name="connsiteY255" fmla="*/ 119352 h 641351"/>
              <a:gd name="connsiteX256" fmla="*/ 456093 w 9137603"/>
              <a:gd name="connsiteY256" fmla="*/ 115888 h 641351"/>
              <a:gd name="connsiteX257" fmla="*/ 463646 w 9137603"/>
              <a:gd name="connsiteY257" fmla="*/ 117330 h 641351"/>
              <a:gd name="connsiteX258" fmla="*/ 466928 w 9137603"/>
              <a:gd name="connsiteY258" fmla="*/ 107767 h 641351"/>
              <a:gd name="connsiteX259" fmla="*/ 458813 w 9137603"/>
              <a:gd name="connsiteY259" fmla="*/ 106205 h 641351"/>
              <a:gd name="connsiteX260" fmla="*/ 465617 w 9137603"/>
              <a:gd name="connsiteY260" fmla="*/ 90488 h 641351"/>
              <a:gd name="connsiteX261" fmla="*/ 472014 w 9137603"/>
              <a:gd name="connsiteY261" fmla="*/ 92951 h 641351"/>
              <a:gd name="connsiteX262" fmla="*/ 474461 w 9137603"/>
              <a:gd name="connsiteY262" fmla="*/ 85822 h 641351"/>
              <a:gd name="connsiteX263" fmla="*/ 477686 w 9137603"/>
              <a:gd name="connsiteY263" fmla="*/ 82684 h 641351"/>
              <a:gd name="connsiteX264" fmla="*/ 473097 w 9137603"/>
              <a:gd name="connsiteY264" fmla="*/ 80963 h 641351"/>
              <a:gd name="connsiteX265" fmla="*/ 483681 w 9137603"/>
              <a:gd name="connsiteY265" fmla="*/ 69850 h 641351"/>
              <a:gd name="connsiteX266" fmla="*/ 488873 w 9137603"/>
              <a:gd name="connsiteY266" fmla="*/ 71797 h 641351"/>
              <a:gd name="connsiteX267" fmla="*/ 497921 w 9137603"/>
              <a:gd name="connsiteY267" fmla="*/ 62992 h 641351"/>
              <a:gd name="connsiteX268" fmla="*/ 492145 w 9137603"/>
              <a:gd name="connsiteY268" fmla="*/ 60326 h 641351"/>
              <a:gd name="connsiteX269" fmla="*/ 508196 w 9137603"/>
              <a:gd name="connsiteY269" fmla="*/ 49213 h 641351"/>
              <a:gd name="connsiteX270" fmla="*/ 510529 w 9137603"/>
              <a:gd name="connsiteY270" fmla="*/ 51635 h 641351"/>
              <a:gd name="connsiteX271" fmla="*/ 522550 w 9137603"/>
              <a:gd name="connsiteY271" fmla="*/ 46043 h 641351"/>
              <a:gd name="connsiteX272" fmla="*/ 518435 w 9137603"/>
              <a:gd name="connsiteY272" fmla="*/ 42995 h 641351"/>
              <a:gd name="connsiteX273" fmla="*/ 517542 w 9137603"/>
              <a:gd name="connsiteY273" fmla="*/ 42334 h 641351"/>
              <a:gd name="connsiteX274" fmla="*/ 536592 w 9137603"/>
              <a:gd name="connsiteY274" fmla="*/ 31750 h 641351"/>
              <a:gd name="connsiteX275" fmla="*/ 540579 w 9137603"/>
              <a:gd name="connsiteY275" fmla="*/ 37657 h 641351"/>
              <a:gd name="connsiteX276" fmla="*/ 557006 w 9137603"/>
              <a:gd name="connsiteY276" fmla="*/ 30016 h 641351"/>
              <a:gd name="connsiteX277" fmla="*/ 552147 w 9137603"/>
              <a:gd name="connsiteY277" fmla="*/ 31751 h 641351"/>
              <a:gd name="connsiteX278" fmla="*/ 547702 w 9137603"/>
              <a:gd name="connsiteY278" fmla="*/ 26989 h 641351"/>
              <a:gd name="connsiteX279" fmla="*/ 565482 w 9137603"/>
              <a:gd name="connsiteY279" fmla="*/ 20638 h 641351"/>
              <a:gd name="connsiteX280" fmla="*/ 569019 w 9137603"/>
              <a:gd name="connsiteY280" fmla="*/ 24428 h 641351"/>
              <a:gd name="connsiteX281" fmla="*/ 580563 w 9137603"/>
              <a:gd name="connsiteY281" fmla="*/ 19058 h 641351"/>
              <a:gd name="connsiteX282" fmla="*/ 579727 w 9137603"/>
              <a:gd name="connsiteY282" fmla="*/ 16670 h 641351"/>
              <a:gd name="connsiteX283" fmla="*/ 579449 w 9137603"/>
              <a:gd name="connsiteY283" fmla="*/ 15876 h 641351"/>
              <a:gd name="connsiteX284" fmla="*/ 597229 w 9137603"/>
              <a:gd name="connsiteY284" fmla="*/ 11113 h 641351"/>
              <a:gd name="connsiteX285" fmla="*/ 599729 w 9137603"/>
              <a:gd name="connsiteY285" fmla="*/ 14684 h 641351"/>
              <a:gd name="connsiteX286" fmla="*/ 613122 w 9137603"/>
              <a:gd name="connsiteY286" fmla="*/ 12869 h 641351"/>
              <a:gd name="connsiteX287" fmla="*/ 611494 w 9137603"/>
              <a:gd name="connsiteY287" fmla="*/ 7806 h 641351"/>
              <a:gd name="connsiteX288" fmla="*/ 611197 w 9137603"/>
              <a:gd name="connsiteY288" fmla="*/ 6880 h 641351"/>
              <a:gd name="connsiteX289" fmla="*/ 632628 w 9137603"/>
              <a:gd name="connsiteY289" fmla="*/ 3175 h 641351"/>
              <a:gd name="connsiteX290" fmla="*/ 634712 w 9137603"/>
              <a:gd name="connsiteY290" fmla="*/ 9658 h 641351"/>
              <a:gd name="connsiteX291" fmla="*/ 634800 w 9137603"/>
              <a:gd name="connsiteY291" fmla="*/ 9932 h 641351"/>
              <a:gd name="connsiteX292" fmla="*/ 651175 w 9137603"/>
              <a:gd name="connsiteY292" fmla="*/ 7713 h 641351"/>
              <a:gd name="connsiteX293" fmla="*/ 648341 w 9137603"/>
              <a:gd name="connsiteY293" fmla="*/ 7938 h 641351"/>
              <a:gd name="connsiteX294" fmla="*/ 646119 w 9137603"/>
              <a:gd name="connsiteY294" fmla="*/ 1587 h 641351"/>
              <a:gd name="connsiteX295" fmla="*/ 668344 w 9137603"/>
              <a:gd name="connsiteY295" fmla="*/ 0 h 641351"/>
              <a:gd name="connsiteX296" fmla="*/ 668344 w 9137603"/>
              <a:gd name="connsiteY296" fmla="*/ 5387 h 641351"/>
              <a:gd name="connsiteX297" fmla="*/ 682629 w 9137603"/>
              <a:gd name="connsiteY297" fmla="*/ 3451 h 641351"/>
              <a:gd name="connsiteX298" fmla="*/ 682629 w 9137603"/>
              <a:gd name="connsiteY298" fmla="*/ 794 h 641351"/>
              <a:gd name="connsiteX299" fmla="*/ 682629 w 9137603"/>
              <a:gd name="connsiteY299" fmla="*/ 0 h 641351"/>
              <a:gd name="connsiteX300" fmla="*/ 684922 w 9137603"/>
              <a:gd name="connsiteY300" fmla="*/ 0 h 641351"/>
              <a:gd name="connsiteX301" fmla="*/ 703266 w 9137603"/>
              <a:gd name="connsiteY301" fmla="*/ 0 h 641351"/>
              <a:gd name="connsiteX302" fmla="*/ 703266 w 9137603"/>
              <a:gd name="connsiteY302" fmla="*/ 5557 h 641351"/>
              <a:gd name="connsiteX303" fmla="*/ 703266 w 9137603"/>
              <a:gd name="connsiteY303" fmla="*/ 5660 h 641351"/>
              <a:gd name="connsiteX304" fmla="*/ 715969 w 9137603"/>
              <a:gd name="connsiteY304" fmla="*/ 7356 h 641351"/>
              <a:gd name="connsiteX305" fmla="*/ 715969 w 9137603"/>
              <a:gd name="connsiteY305" fmla="*/ 2540 h 641351"/>
              <a:gd name="connsiteX306" fmla="*/ 715969 w 9137603"/>
              <a:gd name="connsiteY306" fmla="*/ 1588 h 641351"/>
              <a:gd name="connsiteX307" fmla="*/ 736607 w 9137603"/>
              <a:gd name="connsiteY307" fmla="*/ 3493 h 641351"/>
              <a:gd name="connsiteX308" fmla="*/ 734692 w 9137603"/>
              <a:gd name="connsiteY308" fmla="*/ 9857 h 641351"/>
              <a:gd name="connsiteX309" fmla="*/ 747855 w 9137603"/>
              <a:gd name="connsiteY309" fmla="*/ 11615 h 641351"/>
              <a:gd name="connsiteX310" fmla="*/ 749805 w 9137603"/>
              <a:gd name="connsiteY310" fmla="*/ 5670 h 641351"/>
              <a:gd name="connsiteX311" fmla="*/ 750103 w 9137603"/>
              <a:gd name="connsiteY311" fmla="*/ 4763 h 641351"/>
              <a:gd name="connsiteX312" fmla="*/ 771534 w 9137603"/>
              <a:gd name="connsiteY312" fmla="*/ 10206 h 641351"/>
              <a:gd name="connsiteX313" fmla="*/ 770098 w 9137603"/>
              <a:gd name="connsiteY313" fmla="*/ 14585 h 641351"/>
              <a:gd name="connsiteX314" fmla="*/ 783910 w 9137603"/>
              <a:gd name="connsiteY314" fmla="*/ 16430 h 641351"/>
              <a:gd name="connsiteX315" fmla="*/ 784942 w 9137603"/>
              <a:gd name="connsiteY315" fmla="*/ 14288 h 641351"/>
              <a:gd name="connsiteX316" fmla="*/ 803287 w 9137603"/>
              <a:gd name="connsiteY316" fmla="*/ 19051 h 641351"/>
              <a:gd name="connsiteX317" fmla="*/ 801423 w 9137603"/>
              <a:gd name="connsiteY317" fmla="*/ 24212 h 641351"/>
              <a:gd name="connsiteX318" fmla="*/ 813182 w 9137603"/>
              <a:gd name="connsiteY318" fmla="*/ 29636 h 641351"/>
              <a:gd name="connsiteX319" fmla="*/ 816702 w 9137603"/>
              <a:gd name="connsiteY319" fmla="*/ 24607 h 641351"/>
              <a:gd name="connsiteX320" fmla="*/ 817258 w 9137603"/>
              <a:gd name="connsiteY320" fmla="*/ 23813 h 641351"/>
              <a:gd name="connsiteX321" fmla="*/ 835038 w 9137603"/>
              <a:gd name="connsiteY321" fmla="*/ 31751 h 641351"/>
              <a:gd name="connsiteX322" fmla="*/ 830593 w 9137603"/>
              <a:gd name="connsiteY322" fmla="*/ 36513 h 641351"/>
              <a:gd name="connsiteX323" fmla="*/ 819509 w 9137603"/>
              <a:gd name="connsiteY323" fmla="*/ 32555 h 641351"/>
              <a:gd name="connsiteX324" fmla="*/ 841960 w 9137603"/>
              <a:gd name="connsiteY324" fmla="*/ 42910 h 641351"/>
              <a:gd name="connsiteX325" fmla="*/ 846471 w 9137603"/>
              <a:gd name="connsiteY325" fmla="*/ 39688 h 641351"/>
              <a:gd name="connsiteX326" fmla="*/ 862028 w 9137603"/>
              <a:gd name="connsiteY326" fmla="*/ 49214 h 641351"/>
              <a:gd name="connsiteX327" fmla="*/ 859517 w 9137603"/>
              <a:gd name="connsiteY327" fmla="*/ 51008 h 641351"/>
              <a:gd name="connsiteX328" fmla="*/ 862687 w 9137603"/>
              <a:gd name="connsiteY328" fmla="*/ 52470 h 641351"/>
              <a:gd name="connsiteX329" fmla="*/ 868611 w 9137603"/>
              <a:gd name="connsiteY329" fmla="*/ 58209 h 641351"/>
              <a:gd name="connsiteX330" fmla="*/ 871225 w 9137603"/>
              <a:gd name="connsiteY330" fmla="*/ 56218 h 641351"/>
              <a:gd name="connsiteX331" fmla="*/ 872085 w 9137603"/>
              <a:gd name="connsiteY331" fmla="*/ 55563 h 641351"/>
              <a:gd name="connsiteX332" fmla="*/ 885843 w 9137603"/>
              <a:gd name="connsiteY332" fmla="*/ 67787 h 641351"/>
              <a:gd name="connsiteX333" fmla="*/ 881731 w 9137603"/>
              <a:gd name="connsiteY333" fmla="*/ 70919 h 641351"/>
              <a:gd name="connsiteX334" fmla="*/ 889201 w 9137603"/>
              <a:gd name="connsiteY334" fmla="*/ 78155 h 641351"/>
              <a:gd name="connsiteX335" fmla="*/ 894576 w 9137603"/>
              <a:gd name="connsiteY335" fmla="*/ 76200 h 641351"/>
              <a:gd name="connsiteX336" fmla="*/ 903308 w 9137603"/>
              <a:gd name="connsiteY336" fmla="*/ 88900 h 641351"/>
              <a:gd name="connsiteX337" fmla="*/ 898908 w 9137603"/>
              <a:gd name="connsiteY337" fmla="*/ 91034 h 641351"/>
              <a:gd name="connsiteX338" fmla="*/ 902975 w 9137603"/>
              <a:gd name="connsiteY338" fmla="*/ 102860 h 641351"/>
              <a:gd name="connsiteX339" fmla="*/ 910613 w 9137603"/>
              <a:gd name="connsiteY339" fmla="*/ 100013 h 641351"/>
              <a:gd name="connsiteX340" fmla="*/ 915058 w 9137603"/>
              <a:gd name="connsiteY340" fmla="*/ 111609 h 641351"/>
              <a:gd name="connsiteX341" fmla="*/ 915058 w 9137603"/>
              <a:gd name="connsiteY341" fmla="*/ 109952 h 641351"/>
              <a:gd name="connsiteX342" fmla="*/ 923948 w 9137603"/>
              <a:gd name="connsiteY342" fmla="*/ 111609 h 641351"/>
              <a:gd name="connsiteX343" fmla="*/ 922399 w 9137603"/>
              <a:gd name="connsiteY343" fmla="*/ 116806 h 641351"/>
              <a:gd name="connsiteX344" fmla="*/ 929185 w 9137603"/>
              <a:gd name="connsiteY344" fmla="*/ 96676 h 641351"/>
              <a:gd name="connsiteX345" fmla="*/ 925987 w 9137603"/>
              <a:gd name="connsiteY345" fmla="*/ 101601 h 641351"/>
              <a:gd name="connsiteX346" fmla="*/ 919184 w 9137603"/>
              <a:gd name="connsiteY346" fmla="*/ 99855 h 641351"/>
              <a:gd name="connsiteX347" fmla="*/ 925987 w 9137603"/>
              <a:gd name="connsiteY347" fmla="*/ 84138 h 641351"/>
              <a:gd name="connsiteX348" fmla="*/ 932559 w 9137603"/>
              <a:gd name="connsiteY348" fmla="*/ 86669 h 641351"/>
              <a:gd name="connsiteX349" fmla="*/ 932845 w 9137603"/>
              <a:gd name="connsiteY349" fmla="*/ 85822 h 641351"/>
              <a:gd name="connsiteX350" fmla="*/ 940295 w 9137603"/>
              <a:gd name="connsiteY350" fmla="*/ 78483 h 641351"/>
              <a:gd name="connsiteX351" fmla="*/ 933468 w 9137603"/>
              <a:gd name="connsiteY351" fmla="*/ 75884 h 641351"/>
              <a:gd name="connsiteX352" fmla="*/ 947227 w 9137603"/>
              <a:gd name="connsiteY352" fmla="*/ 61913 h 641351"/>
              <a:gd name="connsiteX353" fmla="*/ 952804 w 9137603"/>
              <a:gd name="connsiteY353" fmla="*/ 66161 h 641351"/>
              <a:gd name="connsiteX354" fmla="*/ 961051 w 9137603"/>
              <a:gd name="connsiteY354" fmla="*/ 58037 h 641351"/>
              <a:gd name="connsiteX355" fmla="*/ 955691 w 9137603"/>
              <a:gd name="connsiteY355" fmla="*/ 55563 h 641351"/>
              <a:gd name="connsiteX356" fmla="*/ 971742 w 9137603"/>
              <a:gd name="connsiteY356" fmla="*/ 44450 h 641351"/>
              <a:gd name="connsiteX357" fmla="*/ 975507 w 9137603"/>
              <a:gd name="connsiteY357" fmla="*/ 48360 h 641351"/>
              <a:gd name="connsiteX358" fmla="*/ 986571 w 9137603"/>
              <a:gd name="connsiteY358" fmla="*/ 43197 h 641351"/>
              <a:gd name="connsiteX359" fmla="*/ 981921 w 9137603"/>
              <a:gd name="connsiteY359" fmla="*/ 38277 h 641351"/>
              <a:gd name="connsiteX360" fmla="*/ 981088 w 9137603"/>
              <a:gd name="connsiteY360" fmla="*/ 37395 h 641351"/>
              <a:gd name="connsiteX361" fmla="*/ 998868 w 9137603"/>
              <a:gd name="connsiteY361" fmla="*/ 28575 h 641351"/>
              <a:gd name="connsiteX362" fmla="*/ 1002757 w 9137603"/>
              <a:gd name="connsiteY362" fmla="*/ 34749 h 641351"/>
              <a:gd name="connsiteX363" fmla="*/ 1003192 w 9137603"/>
              <a:gd name="connsiteY363" fmla="*/ 35440 h 641351"/>
              <a:gd name="connsiteX364" fmla="*/ 1015399 w 9137603"/>
              <a:gd name="connsiteY364" fmla="*/ 29743 h 641351"/>
              <a:gd name="connsiteX365" fmla="*/ 1011804 w 9137603"/>
              <a:gd name="connsiteY365" fmla="*/ 24607 h 641351"/>
              <a:gd name="connsiteX366" fmla="*/ 1011248 w 9137603"/>
              <a:gd name="connsiteY366" fmla="*/ 23813 h 641351"/>
              <a:gd name="connsiteX367" fmla="*/ 1031251 w 9137603"/>
              <a:gd name="connsiteY367" fmla="*/ 17463 h 641351"/>
              <a:gd name="connsiteX368" fmla="*/ 1032719 w 9137603"/>
              <a:gd name="connsiteY368" fmla="*/ 21659 h 641351"/>
              <a:gd name="connsiteX369" fmla="*/ 1043665 w 9137603"/>
              <a:gd name="connsiteY369" fmla="*/ 16551 h 641351"/>
              <a:gd name="connsiteX370" fmla="*/ 1045292 w 9137603"/>
              <a:gd name="connsiteY370" fmla="*/ 16336 h 641351"/>
              <a:gd name="connsiteX371" fmla="*/ 1043551 w 9137603"/>
              <a:gd name="connsiteY371" fmla="*/ 14189 h 641351"/>
              <a:gd name="connsiteX372" fmla="*/ 1042996 w 9137603"/>
              <a:gd name="connsiteY372" fmla="*/ 13495 h 641351"/>
              <a:gd name="connsiteX373" fmla="*/ 1063023 w 9137603"/>
              <a:gd name="connsiteY373" fmla="*/ 7938 h 641351"/>
              <a:gd name="connsiteX374" fmla="*/ 1064760 w 9137603"/>
              <a:gd name="connsiteY374" fmla="*/ 13724 h 641351"/>
              <a:gd name="connsiteX375" fmla="*/ 1078474 w 9137603"/>
              <a:gd name="connsiteY375" fmla="*/ 11885 h 641351"/>
              <a:gd name="connsiteX376" fmla="*/ 1076653 w 9137603"/>
              <a:gd name="connsiteY376" fmla="*/ 6219 h 641351"/>
              <a:gd name="connsiteX377" fmla="*/ 1076354 w 9137603"/>
              <a:gd name="connsiteY377" fmla="*/ 5293 h 641351"/>
              <a:gd name="connsiteX378" fmla="*/ 1097788 w 9137603"/>
              <a:gd name="connsiteY378" fmla="*/ 1588 h 641351"/>
              <a:gd name="connsiteX379" fmla="*/ 1099871 w 9137603"/>
              <a:gd name="connsiteY379" fmla="*/ 8071 h 641351"/>
              <a:gd name="connsiteX380" fmla="*/ 1100162 w 9137603"/>
              <a:gd name="connsiteY380" fmla="*/ 8976 h 641351"/>
              <a:gd name="connsiteX381" fmla="*/ 1113249 w 9137603"/>
              <a:gd name="connsiteY381" fmla="*/ 7220 h 641351"/>
              <a:gd name="connsiteX382" fmla="*/ 1111557 w 9137603"/>
              <a:gd name="connsiteY382" fmla="*/ 2381 h 641351"/>
              <a:gd name="connsiteX383" fmla="*/ 1111279 w 9137603"/>
              <a:gd name="connsiteY383" fmla="*/ 1587 h 641351"/>
              <a:gd name="connsiteX384" fmla="*/ 1133504 w 9137603"/>
              <a:gd name="connsiteY384" fmla="*/ 0 h 641351"/>
              <a:gd name="connsiteX385" fmla="*/ 1133504 w 9137603"/>
              <a:gd name="connsiteY385" fmla="*/ 4504 h 641351"/>
              <a:gd name="connsiteX386" fmla="*/ 1143407 w 9137603"/>
              <a:gd name="connsiteY386" fmla="*/ 3175 h 641351"/>
              <a:gd name="connsiteX387" fmla="*/ 1147793 w 9137603"/>
              <a:gd name="connsiteY387" fmla="*/ 3769 h 641351"/>
              <a:gd name="connsiteX388" fmla="*/ 1147793 w 9137603"/>
              <a:gd name="connsiteY388" fmla="*/ 794 h 641351"/>
              <a:gd name="connsiteX389" fmla="*/ 1147793 w 9137603"/>
              <a:gd name="connsiteY389" fmla="*/ 0 h 641351"/>
              <a:gd name="connsiteX390" fmla="*/ 1168432 w 9137603"/>
              <a:gd name="connsiteY390" fmla="*/ 0 h 641351"/>
              <a:gd name="connsiteX391" fmla="*/ 1168432 w 9137603"/>
              <a:gd name="connsiteY391" fmla="*/ 6350 h 641351"/>
              <a:gd name="connsiteX392" fmla="*/ 1166842 w 9137603"/>
              <a:gd name="connsiteY392" fmla="*/ 6350 h 641351"/>
              <a:gd name="connsiteX393" fmla="*/ 1182724 w 9137603"/>
              <a:gd name="connsiteY393" fmla="*/ 8502 h 641351"/>
              <a:gd name="connsiteX394" fmla="*/ 1182724 w 9137603"/>
              <a:gd name="connsiteY394" fmla="*/ 2514 h 641351"/>
              <a:gd name="connsiteX395" fmla="*/ 1182724 w 9137603"/>
              <a:gd name="connsiteY395" fmla="*/ 1588 h 641351"/>
              <a:gd name="connsiteX396" fmla="*/ 1203363 w 9137603"/>
              <a:gd name="connsiteY396" fmla="*/ 5293 h 641351"/>
              <a:gd name="connsiteX397" fmla="*/ 1201579 w 9137603"/>
              <a:gd name="connsiteY397" fmla="*/ 11057 h 641351"/>
              <a:gd name="connsiteX398" fmla="*/ 1214717 w 9137603"/>
              <a:gd name="connsiteY398" fmla="*/ 12837 h 641351"/>
              <a:gd name="connsiteX399" fmla="*/ 1216425 w 9137603"/>
              <a:gd name="connsiteY399" fmla="*/ 7257 h 641351"/>
              <a:gd name="connsiteX400" fmla="*/ 1216702 w 9137603"/>
              <a:gd name="connsiteY400" fmla="*/ 6350 h 641351"/>
              <a:gd name="connsiteX401" fmla="*/ 1236709 w 9137603"/>
              <a:gd name="connsiteY401" fmla="*/ 11793 h 641351"/>
              <a:gd name="connsiteX402" fmla="*/ 1235525 w 9137603"/>
              <a:gd name="connsiteY402" fmla="*/ 15656 h 641351"/>
              <a:gd name="connsiteX403" fmla="*/ 1242130 w 9137603"/>
              <a:gd name="connsiteY403" fmla="*/ 16551 h 641351"/>
              <a:gd name="connsiteX404" fmla="*/ 1248225 w 9137603"/>
              <a:gd name="connsiteY404" fmla="*/ 19386 h 641351"/>
              <a:gd name="connsiteX405" fmla="*/ 1250127 w 9137603"/>
              <a:gd name="connsiteY405" fmla="*/ 16669 h 641351"/>
              <a:gd name="connsiteX406" fmla="*/ 1250682 w 9137603"/>
              <a:gd name="connsiteY406" fmla="*/ 15875 h 641351"/>
              <a:gd name="connsiteX407" fmla="*/ 1268463 w 9137603"/>
              <a:gd name="connsiteY407" fmla="*/ 22225 h 641351"/>
              <a:gd name="connsiteX408" fmla="*/ 1264991 w 9137603"/>
              <a:gd name="connsiteY408" fmla="*/ 27185 h 641351"/>
              <a:gd name="connsiteX409" fmla="*/ 1277197 w 9137603"/>
              <a:gd name="connsiteY409" fmla="*/ 32861 h 641351"/>
              <a:gd name="connsiteX410" fmla="*/ 1280295 w 9137603"/>
              <a:gd name="connsiteY410" fmla="*/ 27881 h 641351"/>
              <a:gd name="connsiteX411" fmla="*/ 1280852 w 9137603"/>
              <a:gd name="connsiteY411" fmla="*/ 26988 h 641351"/>
              <a:gd name="connsiteX412" fmla="*/ 1298632 w 9137603"/>
              <a:gd name="connsiteY412" fmla="*/ 35918 h 641351"/>
              <a:gd name="connsiteX413" fmla="*/ 1294743 w 9137603"/>
              <a:gd name="connsiteY413" fmla="*/ 40607 h 641351"/>
              <a:gd name="connsiteX414" fmla="*/ 1294495 w 9137603"/>
              <a:gd name="connsiteY414" fmla="*/ 40906 h 641351"/>
              <a:gd name="connsiteX415" fmla="*/ 1306211 w 9137603"/>
              <a:gd name="connsiteY415" fmla="*/ 46356 h 641351"/>
              <a:gd name="connsiteX416" fmla="*/ 1309574 w 9137603"/>
              <a:gd name="connsiteY416" fmla="*/ 42863 h 641351"/>
              <a:gd name="connsiteX417" fmla="*/ 1325627 w 9137603"/>
              <a:gd name="connsiteY417" fmla="*/ 52389 h 641351"/>
              <a:gd name="connsiteX418" fmla="*/ 1321915 w 9137603"/>
              <a:gd name="connsiteY418" fmla="*/ 54959 h 641351"/>
              <a:gd name="connsiteX419" fmla="*/ 1331054 w 9137603"/>
              <a:gd name="connsiteY419" fmla="*/ 63852 h 641351"/>
              <a:gd name="connsiteX420" fmla="*/ 1334827 w 9137603"/>
              <a:gd name="connsiteY420" fmla="*/ 60980 h 641351"/>
              <a:gd name="connsiteX421" fmla="*/ 1335687 w 9137603"/>
              <a:gd name="connsiteY421" fmla="*/ 60325 h 641351"/>
              <a:gd name="connsiteX422" fmla="*/ 1349446 w 9137603"/>
              <a:gd name="connsiteY422" fmla="*/ 72549 h 641351"/>
              <a:gd name="connsiteX423" fmla="*/ 1343489 w 9137603"/>
              <a:gd name="connsiteY423" fmla="*/ 75951 h 641351"/>
              <a:gd name="connsiteX424" fmla="*/ 1351785 w 9137603"/>
              <a:gd name="connsiteY424" fmla="*/ 84023 h 641351"/>
              <a:gd name="connsiteX425" fmla="*/ 1355800 w 9137603"/>
              <a:gd name="connsiteY425" fmla="*/ 82550 h 641351"/>
              <a:gd name="connsiteX426" fmla="*/ 1365327 w 9137603"/>
              <a:gd name="connsiteY426" fmla="*/ 96521 h 641351"/>
              <a:gd name="connsiteX427" fmla="*/ 1358202 w 9137603"/>
              <a:gd name="connsiteY427" fmla="*/ 99132 h 641351"/>
              <a:gd name="connsiteX428" fmla="*/ 1361316 w 9137603"/>
              <a:gd name="connsiteY428" fmla="*/ 108203 h 641351"/>
              <a:gd name="connsiteX429" fmla="*/ 1369459 w 9137603"/>
              <a:gd name="connsiteY429" fmla="*/ 106628 h 641351"/>
              <a:gd name="connsiteX430" fmla="*/ 1371681 w 9137603"/>
              <a:gd name="connsiteY430" fmla="*/ 111787 h 641351"/>
              <a:gd name="connsiteX431" fmla="*/ 1373905 w 9137603"/>
              <a:gd name="connsiteY431" fmla="*/ 103188 h 641351"/>
              <a:gd name="connsiteX432" fmla="*/ 1382794 w 9137603"/>
              <a:gd name="connsiteY432" fmla="*/ 104908 h 641351"/>
              <a:gd name="connsiteX433" fmla="*/ 1381229 w 9137603"/>
              <a:gd name="connsiteY433" fmla="*/ 110362 h 641351"/>
              <a:gd name="connsiteX434" fmla="*/ 1386059 w 9137603"/>
              <a:gd name="connsiteY434" fmla="*/ 96290 h 641351"/>
              <a:gd name="connsiteX435" fmla="*/ 1378028 w 9137603"/>
              <a:gd name="connsiteY435" fmla="*/ 93346 h 641351"/>
              <a:gd name="connsiteX436" fmla="*/ 1387553 w 9137603"/>
              <a:gd name="connsiteY436" fmla="*/ 79375 h 641351"/>
              <a:gd name="connsiteX437" fmla="*/ 1393890 w 9137603"/>
              <a:gd name="connsiteY437" fmla="*/ 81699 h 641351"/>
              <a:gd name="connsiteX438" fmla="*/ 1402124 w 9137603"/>
              <a:gd name="connsiteY438" fmla="*/ 73685 h 641351"/>
              <a:gd name="connsiteX439" fmla="*/ 1397074 w 9137603"/>
              <a:gd name="connsiteY439" fmla="*/ 71121 h 641351"/>
              <a:gd name="connsiteX440" fmla="*/ 1410835 w 9137603"/>
              <a:gd name="connsiteY440" fmla="*/ 57150 h 641351"/>
              <a:gd name="connsiteX441" fmla="*/ 1415482 w 9137603"/>
              <a:gd name="connsiteY441" fmla="*/ 60689 h 641351"/>
              <a:gd name="connsiteX442" fmla="*/ 1423004 w 9137603"/>
              <a:gd name="connsiteY442" fmla="*/ 53368 h 641351"/>
              <a:gd name="connsiteX443" fmla="*/ 1419297 w 9137603"/>
              <a:gd name="connsiteY443" fmla="*/ 50801 h 641351"/>
              <a:gd name="connsiteX444" fmla="*/ 1435349 w 9137603"/>
              <a:gd name="connsiteY444" fmla="*/ 41275 h 641351"/>
              <a:gd name="connsiteX445" fmla="*/ 1439262 w 9137603"/>
              <a:gd name="connsiteY445" fmla="*/ 45338 h 641351"/>
              <a:gd name="connsiteX446" fmla="*/ 1452918 w 9137603"/>
              <a:gd name="connsiteY446" fmla="*/ 38986 h 641351"/>
              <a:gd name="connsiteX447" fmla="*/ 1451046 w 9137603"/>
              <a:gd name="connsiteY447" fmla="*/ 39688 h 641351"/>
              <a:gd name="connsiteX448" fmla="*/ 1446282 w 9137603"/>
              <a:gd name="connsiteY448" fmla="*/ 34330 h 641351"/>
              <a:gd name="connsiteX449" fmla="*/ 1465335 w 9137603"/>
              <a:gd name="connsiteY449" fmla="*/ 25400 h 641351"/>
              <a:gd name="connsiteX450" fmla="*/ 1469309 w 9137603"/>
              <a:gd name="connsiteY450" fmla="*/ 31362 h 641351"/>
              <a:gd name="connsiteX451" fmla="*/ 1480353 w 9137603"/>
              <a:gd name="connsiteY451" fmla="*/ 26225 h 641351"/>
              <a:gd name="connsiteX452" fmla="*/ 1476996 w 9137603"/>
              <a:gd name="connsiteY452" fmla="*/ 21432 h 641351"/>
              <a:gd name="connsiteX453" fmla="*/ 1476441 w 9137603"/>
              <a:gd name="connsiteY453" fmla="*/ 20638 h 641351"/>
              <a:gd name="connsiteX454" fmla="*/ 1496444 w 9137603"/>
              <a:gd name="connsiteY454" fmla="*/ 14288 h 641351"/>
              <a:gd name="connsiteX455" fmla="*/ 1497785 w 9137603"/>
              <a:gd name="connsiteY455" fmla="*/ 18117 h 641351"/>
              <a:gd name="connsiteX456" fmla="*/ 1501149 w 9137603"/>
              <a:gd name="connsiteY456" fmla="*/ 16551 h 641351"/>
              <a:gd name="connsiteX457" fmla="*/ 1511456 w 9137603"/>
              <a:gd name="connsiteY457" fmla="*/ 15153 h 641351"/>
              <a:gd name="connsiteX458" fmla="*/ 1508775 w 9137603"/>
              <a:gd name="connsiteY458" fmla="*/ 10981 h 641351"/>
              <a:gd name="connsiteX459" fmla="*/ 1508181 w 9137603"/>
              <a:gd name="connsiteY459" fmla="*/ 10055 h 641351"/>
              <a:gd name="connsiteX460" fmla="*/ 1529597 w 9137603"/>
              <a:gd name="connsiteY460" fmla="*/ 6350 h 641351"/>
              <a:gd name="connsiteX461" fmla="*/ 1531550 w 9137603"/>
              <a:gd name="connsiteY461" fmla="*/ 12428 h 641351"/>
              <a:gd name="connsiteX462" fmla="*/ 1545158 w 9137603"/>
              <a:gd name="connsiteY462" fmla="*/ 10585 h 641351"/>
              <a:gd name="connsiteX463" fmla="*/ 1543361 w 9137603"/>
              <a:gd name="connsiteY463" fmla="*/ 4446 h 641351"/>
              <a:gd name="connsiteX464" fmla="*/ 1543084 w 9137603"/>
              <a:gd name="connsiteY464" fmla="*/ 3493 h 641351"/>
              <a:gd name="connsiteX465" fmla="*/ 1563089 w 9137603"/>
              <a:gd name="connsiteY465" fmla="*/ 1588 h 641351"/>
              <a:gd name="connsiteX466" fmla="*/ 1564931 w 9137603"/>
              <a:gd name="connsiteY466" fmla="*/ 7905 h 641351"/>
              <a:gd name="connsiteX467" fmla="*/ 1578681 w 9137603"/>
              <a:gd name="connsiteY467" fmla="*/ 6041 h 641351"/>
              <a:gd name="connsiteX468" fmla="*/ 1576715 w 9137603"/>
              <a:gd name="connsiteY468" fmla="*/ 794 h 641351"/>
              <a:gd name="connsiteX469" fmla="*/ 1576418 w 9137603"/>
              <a:gd name="connsiteY469" fmla="*/ 0 h 641351"/>
              <a:gd name="connsiteX470" fmla="*/ 1600223 w 9137603"/>
              <a:gd name="connsiteY470" fmla="*/ 0 h 641351"/>
              <a:gd name="connsiteX471" fmla="*/ 1600223 w 9137603"/>
              <a:gd name="connsiteY471" fmla="*/ 3229 h 641351"/>
              <a:gd name="connsiteX472" fmla="*/ 1612919 w 9137603"/>
              <a:gd name="connsiteY472" fmla="*/ 4950 h 641351"/>
              <a:gd name="connsiteX473" fmla="*/ 1612919 w 9137603"/>
              <a:gd name="connsiteY473" fmla="*/ 794 h 641351"/>
              <a:gd name="connsiteX474" fmla="*/ 1612919 w 9137603"/>
              <a:gd name="connsiteY474" fmla="*/ 0 h 641351"/>
              <a:gd name="connsiteX475" fmla="*/ 1633563 w 9137603"/>
              <a:gd name="connsiteY475" fmla="*/ 1587 h 641351"/>
              <a:gd name="connsiteX476" fmla="*/ 1633563 w 9137603"/>
              <a:gd name="connsiteY476" fmla="*/ 7144 h 641351"/>
              <a:gd name="connsiteX477" fmla="*/ 1633563 w 9137603"/>
              <a:gd name="connsiteY477" fmla="*/ 7747 h 641351"/>
              <a:gd name="connsiteX478" fmla="*/ 1645090 w 9137603"/>
              <a:gd name="connsiteY478" fmla="*/ 9308 h 641351"/>
              <a:gd name="connsiteX479" fmla="*/ 1646763 w 9137603"/>
              <a:gd name="connsiteY479" fmla="*/ 4101 h 641351"/>
              <a:gd name="connsiteX480" fmla="*/ 1647061 w 9137603"/>
              <a:gd name="connsiteY480" fmla="*/ 3175 h 641351"/>
              <a:gd name="connsiteX481" fmla="*/ 1668488 w 9137603"/>
              <a:gd name="connsiteY481" fmla="*/ 6880 h 641351"/>
              <a:gd name="connsiteX482" fmla="*/ 1666764 w 9137603"/>
              <a:gd name="connsiteY482" fmla="*/ 12246 h 641351"/>
              <a:gd name="connsiteX483" fmla="*/ 1679957 w 9137603"/>
              <a:gd name="connsiteY483" fmla="*/ 14034 h 641351"/>
              <a:gd name="connsiteX484" fmla="*/ 1681546 w 9137603"/>
              <a:gd name="connsiteY484" fmla="*/ 8845 h 641351"/>
              <a:gd name="connsiteX485" fmla="*/ 1681823 w 9137603"/>
              <a:gd name="connsiteY485" fmla="*/ 7938 h 641351"/>
              <a:gd name="connsiteX486" fmla="*/ 1701822 w 9137603"/>
              <a:gd name="connsiteY486" fmla="*/ 13381 h 641351"/>
              <a:gd name="connsiteX487" fmla="*/ 1699581 w 9137603"/>
              <a:gd name="connsiteY487" fmla="*/ 17041 h 641351"/>
              <a:gd name="connsiteX488" fmla="*/ 1711846 w 9137603"/>
              <a:gd name="connsiteY488" fmla="*/ 22747 h 641351"/>
              <a:gd name="connsiteX489" fmla="*/ 1713571 w 9137603"/>
              <a:gd name="connsiteY489" fmla="*/ 19050 h 641351"/>
              <a:gd name="connsiteX490" fmla="*/ 1733571 w 9137603"/>
              <a:gd name="connsiteY490" fmla="*/ 25401 h 641351"/>
              <a:gd name="connsiteX491" fmla="*/ 1729129 w 9137603"/>
              <a:gd name="connsiteY491" fmla="*/ 30163 h 641351"/>
              <a:gd name="connsiteX492" fmla="*/ 1723366 w 9137603"/>
              <a:gd name="connsiteY492" fmla="*/ 28105 h 641351"/>
              <a:gd name="connsiteX493" fmla="*/ 1741851 w 9137603"/>
              <a:gd name="connsiteY493" fmla="*/ 36699 h 641351"/>
              <a:gd name="connsiteX494" fmla="*/ 1745414 w 9137603"/>
              <a:gd name="connsiteY494" fmla="*/ 31045 h 641351"/>
              <a:gd name="connsiteX495" fmla="*/ 1745968 w 9137603"/>
              <a:gd name="connsiteY495" fmla="*/ 30163 h 641351"/>
              <a:gd name="connsiteX496" fmla="*/ 1763747 w 9137603"/>
              <a:gd name="connsiteY496" fmla="*/ 40747 h 641351"/>
              <a:gd name="connsiteX497" fmla="*/ 1758871 w 9137603"/>
              <a:gd name="connsiteY497" fmla="*/ 44617 h 641351"/>
              <a:gd name="connsiteX498" fmla="*/ 1770696 w 9137603"/>
              <a:gd name="connsiteY498" fmla="*/ 50118 h 641351"/>
              <a:gd name="connsiteX499" fmla="*/ 1773097 w 9137603"/>
              <a:gd name="connsiteY499" fmla="*/ 47625 h 641351"/>
              <a:gd name="connsiteX500" fmla="*/ 1789146 w 9137603"/>
              <a:gd name="connsiteY500" fmla="*/ 57151 h 641351"/>
              <a:gd name="connsiteX501" fmla="*/ 1784129 w 9137603"/>
              <a:gd name="connsiteY501" fmla="*/ 60624 h 641351"/>
              <a:gd name="connsiteX502" fmla="*/ 1791779 w 9137603"/>
              <a:gd name="connsiteY502" fmla="*/ 68070 h 641351"/>
              <a:gd name="connsiteX503" fmla="*/ 1797878 w 9137603"/>
              <a:gd name="connsiteY503" fmla="*/ 65088 h 641351"/>
              <a:gd name="connsiteX504" fmla="*/ 1809783 w 9137603"/>
              <a:gd name="connsiteY504" fmla="*/ 79059 h 641351"/>
              <a:gd name="connsiteX505" fmla="*/ 1805314 w 9137603"/>
              <a:gd name="connsiteY505" fmla="*/ 81244 h 641351"/>
              <a:gd name="connsiteX506" fmla="*/ 1810018 w 9137603"/>
              <a:gd name="connsiteY506" fmla="*/ 85822 h 641351"/>
              <a:gd name="connsiteX507" fmla="*/ 1811180 w 9137603"/>
              <a:gd name="connsiteY507" fmla="*/ 89207 h 641351"/>
              <a:gd name="connsiteX508" fmla="*/ 1816588 w 9137603"/>
              <a:gd name="connsiteY508" fmla="*/ 87313 h 641351"/>
              <a:gd name="connsiteX509" fmla="*/ 1824071 w 9137603"/>
              <a:gd name="connsiteY509" fmla="*/ 103030 h 641351"/>
              <a:gd name="connsiteX510" fmla="*/ 1816588 w 9137603"/>
              <a:gd name="connsiteY510" fmla="*/ 104776 h 641351"/>
              <a:gd name="connsiteX511" fmla="*/ 1816463 w 9137603"/>
              <a:gd name="connsiteY511" fmla="*/ 104601 h 641351"/>
              <a:gd name="connsiteX512" fmla="*/ 1819798 w 9137603"/>
              <a:gd name="connsiteY512" fmla="*/ 114316 h 641351"/>
              <a:gd name="connsiteX513" fmla="*/ 1828382 w 9137603"/>
              <a:gd name="connsiteY513" fmla="*/ 112713 h 641351"/>
              <a:gd name="connsiteX514" fmla="*/ 1830650 w 9137603"/>
              <a:gd name="connsiteY514" fmla="*/ 122873 h 641351"/>
              <a:gd name="connsiteX515" fmla="*/ 1833312 w 9137603"/>
              <a:gd name="connsiteY515" fmla="*/ 122873 h 641351"/>
              <a:gd name="connsiteX516" fmla="*/ 1837097 w 9137603"/>
              <a:gd name="connsiteY516" fmla="*/ 111842 h 641351"/>
              <a:gd name="connsiteX517" fmla="*/ 1836771 w 9137603"/>
              <a:gd name="connsiteY517" fmla="*/ 112713 h 641351"/>
              <a:gd name="connsiteX518" fmla="*/ 1827247 w 9137603"/>
              <a:gd name="connsiteY518" fmla="*/ 111126 h 641351"/>
              <a:gd name="connsiteX519" fmla="*/ 1834390 w 9137603"/>
              <a:gd name="connsiteY519" fmla="*/ 96838 h 641351"/>
              <a:gd name="connsiteX520" fmla="*/ 1841207 w 9137603"/>
              <a:gd name="connsiteY520" fmla="*/ 99868 h 641351"/>
              <a:gd name="connsiteX521" fmla="*/ 1845191 w 9137603"/>
              <a:gd name="connsiteY521" fmla="*/ 88268 h 641351"/>
              <a:gd name="connsiteX522" fmla="*/ 1839942 w 9137603"/>
              <a:gd name="connsiteY522" fmla="*/ 87314 h 641351"/>
              <a:gd name="connsiteX523" fmla="*/ 1850860 w 9137603"/>
              <a:gd name="connsiteY523" fmla="*/ 74613 h 641351"/>
              <a:gd name="connsiteX524" fmla="*/ 1855328 w 9137603"/>
              <a:gd name="connsiteY524" fmla="*/ 76778 h 641351"/>
              <a:gd name="connsiteX525" fmla="*/ 1863082 w 9137603"/>
              <a:gd name="connsiteY525" fmla="*/ 69233 h 641351"/>
              <a:gd name="connsiteX526" fmla="*/ 1857406 w 9137603"/>
              <a:gd name="connsiteY526" fmla="*/ 66322 h 641351"/>
              <a:gd name="connsiteX527" fmla="*/ 1871168 w 9137603"/>
              <a:gd name="connsiteY527" fmla="*/ 53975 h 641351"/>
              <a:gd name="connsiteX528" fmla="*/ 1876142 w 9137603"/>
              <a:gd name="connsiteY528" fmla="*/ 56526 h 641351"/>
              <a:gd name="connsiteX529" fmla="*/ 1880312 w 9137603"/>
              <a:gd name="connsiteY529" fmla="*/ 52470 h 641351"/>
              <a:gd name="connsiteX530" fmla="*/ 1887502 w 9137603"/>
              <a:gd name="connsiteY530" fmla="*/ 49123 h 641351"/>
              <a:gd name="connsiteX531" fmla="*/ 1883669 w 9137603"/>
              <a:gd name="connsiteY531" fmla="*/ 46170 h 641351"/>
              <a:gd name="connsiteX532" fmla="*/ 1882809 w 9137603"/>
              <a:gd name="connsiteY532" fmla="*/ 45509 h 641351"/>
              <a:gd name="connsiteX533" fmla="*/ 1898860 w 9137603"/>
              <a:gd name="connsiteY533" fmla="*/ 34925 h 641351"/>
              <a:gd name="connsiteX534" fmla="*/ 1902872 w 9137603"/>
              <a:gd name="connsiteY534" fmla="*/ 41099 h 641351"/>
              <a:gd name="connsiteX535" fmla="*/ 1903310 w 9137603"/>
              <a:gd name="connsiteY535" fmla="*/ 41772 h 641351"/>
              <a:gd name="connsiteX536" fmla="*/ 1926810 w 9137603"/>
              <a:gd name="connsiteY536" fmla="*/ 30839 h 641351"/>
              <a:gd name="connsiteX537" fmla="*/ 1914553 w 9137603"/>
              <a:gd name="connsiteY537" fmla="*/ 34925 h 641351"/>
              <a:gd name="connsiteX538" fmla="*/ 1909791 w 9137603"/>
              <a:gd name="connsiteY538" fmla="*/ 30163 h 641351"/>
              <a:gd name="connsiteX539" fmla="*/ 1928840 w 9137603"/>
              <a:gd name="connsiteY539" fmla="*/ 22225 h 641351"/>
              <a:gd name="connsiteX540" fmla="*/ 1933007 w 9137603"/>
              <a:gd name="connsiteY540" fmla="*/ 27782 h 641351"/>
              <a:gd name="connsiteX541" fmla="*/ 1933104 w 9137603"/>
              <a:gd name="connsiteY541" fmla="*/ 27911 h 641351"/>
              <a:gd name="connsiteX542" fmla="*/ 1943538 w 9137603"/>
              <a:gd name="connsiteY542" fmla="*/ 23057 h 641351"/>
              <a:gd name="connsiteX543" fmla="*/ 1941535 w 9137603"/>
              <a:gd name="connsiteY543" fmla="*/ 19051 h 641351"/>
              <a:gd name="connsiteX544" fmla="*/ 1960584 w 9137603"/>
              <a:gd name="connsiteY544" fmla="*/ 12700 h 641351"/>
              <a:gd name="connsiteX545" fmla="*/ 1962922 w 9137603"/>
              <a:gd name="connsiteY545" fmla="*/ 15819 h 641351"/>
              <a:gd name="connsiteX546" fmla="*/ 1975111 w 9137603"/>
              <a:gd name="connsiteY546" fmla="*/ 14168 h 641351"/>
              <a:gd name="connsiteX547" fmla="*/ 1973577 w 9137603"/>
              <a:gd name="connsiteY547" fmla="*/ 9394 h 641351"/>
              <a:gd name="connsiteX548" fmla="*/ 1973279 w 9137603"/>
              <a:gd name="connsiteY548" fmla="*/ 8468 h 641351"/>
              <a:gd name="connsiteX549" fmla="*/ 1994709 w 9137603"/>
              <a:gd name="connsiteY549" fmla="*/ 4763 h 641351"/>
              <a:gd name="connsiteX550" fmla="*/ 1996787 w 9137603"/>
              <a:gd name="connsiteY550" fmla="*/ 11230 h 641351"/>
              <a:gd name="connsiteX551" fmla="*/ 2009931 w 9137603"/>
              <a:gd name="connsiteY551" fmla="*/ 9450 h 641351"/>
              <a:gd name="connsiteX552" fmla="*/ 2008483 w 9137603"/>
              <a:gd name="connsiteY552" fmla="*/ 4631 h 641351"/>
              <a:gd name="connsiteX553" fmla="*/ 2008203 w 9137603"/>
              <a:gd name="connsiteY553" fmla="*/ 3705 h 641351"/>
              <a:gd name="connsiteX554" fmla="*/ 2028205 w 9137603"/>
              <a:gd name="connsiteY554" fmla="*/ 0 h 641351"/>
              <a:gd name="connsiteX555" fmla="*/ 2030150 w 9137603"/>
              <a:gd name="connsiteY555" fmla="*/ 6483 h 641351"/>
              <a:gd name="connsiteX556" fmla="*/ 2030216 w 9137603"/>
              <a:gd name="connsiteY556" fmla="*/ 6701 h 641351"/>
              <a:gd name="connsiteX557" fmla="*/ 2044778 w 9137603"/>
              <a:gd name="connsiteY557" fmla="*/ 4728 h 641351"/>
              <a:gd name="connsiteX558" fmla="*/ 2043403 w 9137603"/>
              <a:gd name="connsiteY558" fmla="*/ 794 h 641351"/>
              <a:gd name="connsiteX559" fmla="*/ 2043126 w 9137603"/>
              <a:gd name="connsiteY559" fmla="*/ 0 h 641351"/>
              <a:gd name="connsiteX560" fmla="*/ 2065349 w 9137603"/>
              <a:gd name="connsiteY560" fmla="*/ 0 h 641351"/>
              <a:gd name="connsiteX561" fmla="*/ 2065349 w 9137603"/>
              <a:gd name="connsiteY561" fmla="*/ 4410 h 641351"/>
              <a:gd name="connsiteX562" fmla="*/ 2079643 w 9137603"/>
              <a:gd name="connsiteY562" fmla="*/ 6346 h 641351"/>
              <a:gd name="connsiteX563" fmla="*/ 2079643 w 9137603"/>
              <a:gd name="connsiteY563" fmla="*/ 794 h 641351"/>
              <a:gd name="connsiteX564" fmla="*/ 2079643 w 9137603"/>
              <a:gd name="connsiteY564" fmla="*/ 0 h 641351"/>
              <a:gd name="connsiteX565" fmla="*/ 2098712 w 9137603"/>
              <a:gd name="connsiteY565" fmla="*/ 1587 h 641351"/>
              <a:gd name="connsiteX566" fmla="*/ 2096595 w 9137603"/>
              <a:gd name="connsiteY566" fmla="*/ 7938 h 641351"/>
              <a:gd name="connsiteX567" fmla="*/ 2079752 w 9137603"/>
              <a:gd name="connsiteY567" fmla="*/ 6361 h 641351"/>
              <a:gd name="connsiteX568" fmla="*/ 2112712 w 9137603"/>
              <a:gd name="connsiteY568" fmla="*/ 10824 h 641351"/>
              <a:gd name="connsiteX569" fmla="*/ 2111415 w 9137603"/>
              <a:gd name="connsiteY569" fmla="*/ 10584 h 641351"/>
              <a:gd name="connsiteX570" fmla="*/ 2113638 w 9137603"/>
              <a:gd name="connsiteY570" fmla="*/ 3175 h 641351"/>
              <a:gd name="connsiteX571" fmla="*/ 2133640 w 9137603"/>
              <a:gd name="connsiteY571" fmla="*/ 8732 h 641351"/>
              <a:gd name="connsiteX572" fmla="*/ 2131770 w 9137603"/>
              <a:gd name="connsiteY572" fmla="*/ 13406 h 641351"/>
              <a:gd name="connsiteX573" fmla="*/ 2145576 w 9137603"/>
              <a:gd name="connsiteY573" fmla="*/ 15277 h 641351"/>
              <a:gd name="connsiteX574" fmla="*/ 2146840 w 9137603"/>
              <a:gd name="connsiteY574" fmla="*/ 11907 h 641351"/>
              <a:gd name="connsiteX575" fmla="*/ 2147137 w 9137603"/>
              <a:gd name="connsiteY575" fmla="*/ 11113 h 641351"/>
              <a:gd name="connsiteX576" fmla="*/ 2168569 w 9137603"/>
              <a:gd name="connsiteY576" fmla="*/ 17464 h 641351"/>
              <a:gd name="connsiteX577" fmla="*/ 2164877 w 9137603"/>
              <a:gd name="connsiteY577" fmla="*/ 21156 h 641351"/>
              <a:gd name="connsiteX578" fmla="*/ 2175534 w 9137603"/>
              <a:gd name="connsiteY578" fmla="*/ 26113 h 641351"/>
              <a:gd name="connsiteX579" fmla="*/ 2178810 w 9137603"/>
              <a:gd name="connsiteY579" fmla="*/ 21432 h 641351"/>
              <a:gd name="connsiteX580" fmla="*/ 2179366 w 9137603"/>
              <a:gd name="connsiteY580" fmla="*/ 20638 h 641351"/>
              <a:gd name="connsiteX581" fmla="*/ 2197145 w 9137603"/>
              <a:gd name="connsiteY581" fmla="*/ 28576 h 641351"/>
              <a:gd name="connsiteX582" fmla="*/ 2192701 w 9137603"/>
              <a:gd name="connsiteY582" fmla="*/ 33338 h 641351"/>
              <a:gd name="connsiteX583" fmla="*/ 2185661 w 9137603"/>
              <a:gd name="connsiteY583" fmla="*/ 30824 h 641351"/>
              <a:gd name="connsiteX584" fmla="*/ 2205347 w 9137603"/>
              <a:gd name="connsiteY584" fmla="*/ 39981 h 641351"/>
              <a:gd name="connsiteX585" fmla="*/ 2208976 w 9137603"/>
              <a:gd name="connsiteY585" fmla="*/ 34220 h 641351"/>
              <a:gd name="connsiteX586" fmla="*/ 2209531 w 9137603"/>
              <a:gd name="connsiteY586" fmla="*/ 33338 h 641351"/>
              <a:gd name="connsiteX587" fmla="*/ 2227311 w 9137603"/>
              <a:gd name="connsiteY587" fmla="*/ 43922 h 641351"/>
              <a:gd name="connsiteX588" fmla="*/ 2222325 w 9137603"/>
              <a:gd name="connsiteY588" fmla="*/ 47879 h 641351"/>
              <a:gd name="connsiteX589" fmla="*/ 2232193 w 9137603"/>
              <a:gd name="connsiteY589" fmla="*/ 52470 h 641351"/>
              <a:gd name="connsiteX590" fmla="*/ 2232870 w 9137603"/>
              <a:gd name="connsiteY590" fmla="*/ 53128 h 641351"/>
              <a:gd name="connsiteX591" fmla="*/ 2235153 w 9137603"/>
              <a:gd name="connsiteY591" fmla="*/ 51455 h 641351"/>
              <a:gd name="connsiteX592" fmla="*/ 2236045 w 9137603"/>
              <a:gd name="connsiteY592" fmla="*/ 50800 h 641351"/>
              <a:gd name="connsiteX593" fmla="*/ 2252713 w 9137603"/>
              <a:gd name="connsiteY593" fmla="*/ 63024 h 641351"/>
              <a:gd name="connsiteX594" fmla="*/ 2246533 w 9137603"/>
              <a:gd name="connsiteY594" fmla="*/ 66424 h 641351"/>
              <a:gd name="connsiteX595" fmla="*/ 2254206 w 9137603"/>
              <a:gd name="connsiteY595" fmla="*/ 73891 h 641351"/>
              <a:gd name="connsiteX596" fmla="*/ 2259266 w 9137603"/>
              <a:gd name="connsiteY596" fmla="*/ 71438 h 641351"/>
              <a:gd name="connsiteX597" fmla="*/ 2270180 w 9137603"/>
              <a:gd name="connsiteY597" fmla="*/ 84138 h 641351"/>
              <a:gd name="connsiteX598" fmla="*/ 2266500 w 9137603"/>
              <a:gd name="connsiteY598" fmla="*/ 85922 h 641351"/>
              <a:gd name="connsiteX599" fmla="*/ 2270154 w 9137603"/>
              <a:gd name="connsiteY599" fmla="*/ 96565 h 641351"/>
              <a:gd name="connsiteX600" fmla="*/ 2277667 w 9137603"/>
              <a:gd name="connsiteY600" fmla="*/ 95250 h 641351"/>
              <a:gd name="connsiteX601" fmla="*/ 2284470 w 9137603"/>
              <a:gd name="connsiteY601" fmla="*/ 109538 h 641351"/>
              <a:gd name="connsiteX602" fmla="*/ 2275398 w 9137603"/>
              <a:gd name="connsiteY602" fmla="*/ 111125 h 641351"/>
              <a:gd name="connsiteX603" fmla="*/ 2274512 w 9137603"/>
              <a:gd name="connsiteY603" fmla="*/ 109262 h 641351"/>
              <a:gd name="connsiteX604" fmla="*/ 2278218 w 9137603"/>
              <a:gd name="connsiteY604" fmla="*/ 120061 h 641351"/>
              <a:gd name="connsiteX605" fmla="*/ 2278122 w 9137603"/>
              <a:gd name="connsiteY605" fmla="*/ 119352 h 641351"/>
              <a:gd name="connsiteX606" fmla="*/ 2282355 w 9137603"/>
              <a:gd name="connsiteY606" fmla="*/ 119352 h 641351"/>
              <a:gd name="connsiteX607" fmla="*/ 2282355 w 9137603"/>
              <a:gd name="connsiteY607" fmla="*/ 115888 h 641351"/>
              <a:gd name="connsiteX608" fmla="*/ 2290821 w 9137603"/>
              <a:gd name="connsiteY608" fmla="*/ 115888 h 641351"/>
              <a:gd name="connsiteX609" fmla="*/ 2289945 w 9137603"/>
              <a:gd name="connsiteY609" fmla="*/ 122336 h 641351"/>
              <a:gd name="connsiteX610" fmla="*/ 2294912 w 9137603"/>
              <a:gd name="connsiteY610" fmla="*/ 107868 h 641351"/>
              <a:gd name="connsiteX611" fmla="*/ 2286056 w 9137603"/>
              <a:gd name="connsiteY611" fmla="*/ 104459 h 641351"/>
              <a:gd name="connsiteX612" fmla="*/ 2292859 w 9137603"/>
              <a:gd name="connsiteY612" fmla="*/ 90488 h 641351"/>
              <a:gd name="connsiteX613" fmla="*/ 2300381 w 9137603"/>
              <a:gd name="connsiteY613" fmla="*/ 91936 h 641351"/>
              <a:gd name="connsiteX614" fmla="*/ 2302479 w 9137603"/>
              <a:gd name="connsiteY614" fmla="*/ 85822 h 641351"/>
              <a:gd name="connsiteX615" fmla="*/ 2305532 w 9137603"/>
              <a:gd name="connsiteY615" fmla="*/ 82851 h 641351"/>
              <a:gd name="connsiteX616" fmla="*/ 2300339 w 9137603"/>
              <a:gd name="connsiteY616" fmla="*/ 80963 h 641351"/>
              <a:gd name="connsiteX617" fmla="*/ 2311254 w 9137603"/>
              <a:gd name="connsiteY617" fmla="*/ 68263 h 641351"/>
              <a:gd name="connsiteX618" fmla="*/ 2316558 w 9137603"/>
              <a:gd name="connsiteY618" fmla="*/ 72121 h 641351"/>
              <a:gd name="connsiteX619" fmla="*/ 2326199 w 9137603"/>
              <a:gd name="connsiteY619" fmla="*/ 62739 h 641351"/>
              <a:gd name="connsiteX620" fmla="*/ 2320972 w 9137603"/>
              <a:gd name="connsiteY620" fmla="*/ 60326 h 641351"/>
              <a:gd name="connsiteX621" fmla="*/ 2334730 w 9137603"/>
              <a:gd name="connsiteY621" fmla="*/ 49213 h 641351"/>
              <a:gd name="connsiteX622" fmla="*/ 2338356 w 9137603"/>
              <a:gd name="connsiteY622" fmla="*/ 51723 h 641351"/>
              <a:gd name="connsiteX623" fmla="*/ 2350866 w 9137603"/>
              <a:gd name="connsiteY623" fmla="*/ 45904 h 641351"/>
              <a:gd name="connsiteX624" fmla="*/ 2347200 w 9137603"/>
              <a:gd name="connsiteY624" fmla="*/ 42995 h 641351"/>
              <a:gd name="connsiteX625" fmla="*/ 2346367 w 9137603"/>
              <a:gd name="connsiteY625" fmla="*/ 42334 h 641351"/>
              <a:gd name="connsiteX626" fmla="*/ 2361924 w 9137603"/>
              <a:gd name="connsiteY626" fmla="*/ 31750 h 641351"/>
              <a:gd name="connsiteX627" fmla="*/ 2368592 w 9137603"/>
              <a:gd name="connsiteY627" fmla="*/ 37042 h 641351"/>
              <a:gd name="connsiteX628" fmla="*/ 2365726 w 9137603"/>
              <a:gd name="connsiteY628" fmla="*/ 38992 h 641351"/>
              <a:gd name="connsiteX629" fmla="*/ 2385319 w 9137603"/>
              <a:gd name="connsiteY629" fmla="*/ 29877 h 641351"/>
              <a:gd name="connsiteX630" fmla="*/ 2379700 w 9137603"/>
              <a:gd name="connsiteY630" fmla="*/ 31750 h 641351"/>
              <a:gd name="connsiteX631" fmla="*/ 2374938 w 9137603"/>
              <a:gd name="connsiteY631" fmla="*/ 26988 h 641351"/>
              <a:gd name="connsiteX632" fmla="*/ 2393987 w 9137603"/>
              <a:gd name="connsiteY632" fmla="*/ 19050 h 641351"/>
              <a:gd name="connsiteX633" fmla="*/ 2397766 w 9137603"/>
              <a:gd name="connsiteY633" fmla="*/ 24087 h 641351"/>
              <a:gd name="connsiteX634" fmla="*/ 2409230 w 9137603"/>
              <a:gd name="connsiteY634" fmla="*/ 18754 h 641351"/>
              <a:gd name="connsiteX635" fmla="*/ 2408536 w 9137603"/>
              <a:gd name="connsiteY635" fmla="*/ 16670 h 641351"/>
              <a:gd name="connsiteX636" fmla="*/ 2408271 w 9137603"/>
              <a:gd name="connsiteY636" fmla="*/ 15876 h 641351"/>
              <a:gd name="connsiteX637" fmla="*/ 2425204 w 9137603"/>
              <a:gd name="connsiteY637" fmla="*/ 11113 h 641351"/>
              <a:gd name="connsiteX638" fmla="*/ 2426452 w 9137603"/>
              <a:gd name="connsiteY638" fmla="*/ 14859 h 641351"/>
              <a:gd name="connsiteX639" fmla="*/ 2441787 w 9137603"/>
              <a:gd name="connsiteY639" fmla="*/ 12781 h 641351"/>
              <a:gd name="connsiteX640" fmla="*/ 2440294 w 9137603"/>
              <a:gd name="connsiteY640" fmla="*/ 7806 h 641351"/>
              <a:gd name="connsiteX641" fmla="*/ 2440016 w 9137603"/>
              <a:gd name="connsiteY641" fmla="*/ 6880 h 641351"/>
              <a:gd name="connsiteX642" fmla="*/ 2460018 w 9137603"/>
              <a:gd name="connsiteY642" fmla="*/ 3175 h 641351"/>
              <a:gd name="connsiteX643" fmla="*/ 2461963 w 9137603"/>
              <a:gd name="connsiteY643" fmla="*/ 9658 h 641351"/>
              <a:gd name="connsiteX644" fmla="*/ 2462075 w 9137603"/>
              <a:gd name="connsiteY644" fmla="*/ 10032 h 641351"/>
              <a:gd name="connsiteX645" fmla="*/ 2479689 w 9137603"/>
              <a:gd name="connsiteY645" fmla="*/ 7645 h 641351"/>
              <a:gd name="connsiteX646" fmla="*/ 2475730 w 9137603"/>
              <a:gd name="connsiteY646" fmla="*/ 7938 h 641351"/>
              <a:gd name="connsiteX647" fmla="*/ 2473348 w 9137603"/>
              <a:gd name="connsiteY647" fmla="*/ 1587 h 641351"/>
              <a:gd name="connsiteX648" fmla="*/ 2494780 w 9137603"/>
              <a:gd name="connsiteY648" fmla="*/ 0 h 641351"/>
              <a:gd name="connsiteX649" fmla="*/ 2496778 w 9137603"/>
              <a:gd name="connsiteY649" fmla="*/ 5329 h 641351"/>
              <a:gd name="connsiteX650" fmla="*/ 2509858 w 9137603"/>
              <a:gd name="connsiteY650" fmla="*/ 3557 h 641351"/>
              <a:gd name="connsiteX651" fmla="*/ 2509858 w 9137603"/>
              <a:gd name="connsiteY651" fmla="*/ 794 h 641351"/>
              <a:gd name="connsiteX652" fmla="*/ 2509858 w 9137603"/>
              <a:gd name="connsiteY652" fmla="*/ 0 h 641351"/>
              <a:gd name="connsiteX653" fmla="*/ 2512151 w 9137603"/>
              <a:gd name="connsiteY653" fmla="*/ 0 h 641351"/>
              <a:gd name="connsiteX654" fmla="*/ 2530494 w 9137603"/>
              <a:gd name="connsiteY654" fmla="*/ 0 h 641351"/>
              <a:gd name="connsiteX655" fmla="*/ 2530494 w 9137603"/>
              <a:gd name="connsiteY655" fmla="*/ 5557 h 641351"/>
              <a:gd name="connsiteX656" fmla="*/ 2530494 w 9137603"/>
              <a:gd name="connsiteY656" fmla="*/ 5590 h 641351"/>
              <a:gd name="connsiteX657" fmla="*/ 2542244 w 9137603"/>
              <a:gd name="connsiteY657" fmla="*/ 7182 h 641351"/>
              <a:gd name="connsiteX658" fmla="*/ 2543695 w 9137603"/>
              <a:gd name="connsiteY658" fmla="*/ 2540 h 641351"/>
              <a:gd name="connsiteX659" fmla="*/ 2543992 w 9137603"/>
              <a:gd name="connsiteY659" fmla="*/ 1588 h 641351"/>
              <a:gd name="connsiteX660" fmla="*/ 2565423 w 9137603"/>
              <a:gd name="connsiteY660" fmla="*/ 3493 h 641351"/>
              <a:gd name="connsiteX661" fmla="*/ 2563375 w 9137603"/>
              <a:gd name="connsiteY661" fmla="*/ 10046 h 641351"/>
              <a:gd name="connsiteX662" fmla="*/ 2576594 w 9137603"/>
              <a:gd name="connsiteY662" fmla="*/ 11837 h 641351"/>
              <a:gd name="connsiteX663" fmla="*/ 2578483 w 9137603"/>
              <a:gd name="connsiteY663" fmla="*/ 5670 h 641351"/>
              <a:gd name="connsiteX664" fmla="*/ 2578761 w 9137603"/>
              <a:gd name="connsiteY664" fmla="*/ 4763 h 641351"/>
              <a:gd name="connsiteX665" fmla="*/ 2598762 w 9137603"/>
              <a:gd name="connsiteY665" fmla="*/ 10206 h 641351"/>
              <a:gd name="connsiteX666" fmla="*/ 2597399 w 9137603"/>
              <a:gd name="connsiteY666" fmla="*/ 14656 h 641351"/>
              <a:gd name="connsiteX667" fmla="*/ 2611171 w 9137603"/>
              <a:gd name="connsiteY667" fmla="*/ 16522 h 641351"/>
              <a:gd name="connsiteX668" fmla="*/ 2612179 w 9137603"/>
              <a:gd name="connsiteY668" fmla="*/ 15082 h 641351"/>
              <a:gd name="connsiteX669" fmla="*/ 2612734 w 9137603"/>
              <a:gd name="connsiteY669" fmla="*/ 14288 h 641351"/>
              <a:gd name="connsiteX670" fmla="*/ 2630514 w 9137603"/>
              <a:gd name="connsiteY670" fmla="*/ 19051 h 641351"/>
              <a:gd name="connsiteX671" fmla="*/ 2628588 w 9137603"/>
              <a:gd name="connsiteY671" fmla="*/ 24554 h 641351"/>
              <a:gd name="connsiteX672" fmla="*/ 2640190 w 9137603"/>
              <a:gd name="connsiteY672" fmla="*/ 29951 h 641351"/>
              <a:gd name="connsiteX673" fmla="*/ 2643931 w 9137603"/>
              <a:gd name="connsiteY673" fmla="*/ 24607 h 641351"/>
              <a:gd name="connsiteX674" fmla="*/ 2644487 w 9137603"/>
              <a:gd name="connsiteY674" fmla="*/ 23813 h 641351"/>
              <a:gd name="connsiteX675" fmla="*/ 2662267 w 9137603"/>
              <a:gd name="connsiteY675" fmla="*/ 31751 h 641351"/>
              <a:gd name="connsiteX676" fmla="*/ 2655599 w 9137603"/>
              <a:gd name="connsiteY676" fmla="*/ 36513 h 641351"/>
              <a:gd name="connsiteX677" fmla="*/ 2644974 w 9137603"/>
              <a:gd name="connsiteY677" fmla="*/ 32176 h 641351"/>
              <a:gd name="connsiteX678" fmla="*/ 2668811 w 9137603"/>
              <a:gd name="connsiteY678" fmla="*/ 43265 h 641351"/>
              <a:gd name="connsiteX679" fmla="*/ 2674177 w 9137603"/>
              <a:gd name="connsiteY679" fmla="*/ 39688 h 641351"/>
              <a:gd name="connsiteX680" fmla="*/ 2690845 w 9137603"/>
              <a:gd name="connsiteY680" fmla="*/ 49214 h 641351"/>
              <a:gd name="connsiteX681" fmla="*/ 2687049 w 9137603"/>
              <a:gd name="connsiteY681" fmla="*/ 51746 h 641351"/>
              <a:gd name="connsiteX682" fmla="*/ 2688599 w 9137603"/>
              <a:gd name="connsiteY682" fmla="*/ 52470 h 641351"/>
              <a:gd name="connsiteX683" fmla="*/ 2695088 w 9137603"/>
              <a:gd name="connsiteY683" fmla="*/ 58782 h 641351"/>
              <a:gd name="connsiteX684" fmla="*/ 2698455 w 9137603"/>
              <a:gd name="connsiteY684" fmla="*/ 56218 h 641351"/>
              <a:gd name="connsiteX685" fmla="*/ 2699315 w 9137603"/>
              <a:gd name="connsiteY685" fmla="*/ 55563 h 641351"/>
              <a:gd name="connsiteX686" fmla="*/ 2713072 w 9137603"/>
              <a:gd name="connsiteY686" fmla="*/ 67787 h 641351"/>
              <a:gd name="connsiteX687" fmla="*/ 2708176 w 9137603"/>
              <a:gd name="connsiteY687" fmla="*/ 71518 h 641351"/>
              <a:gd name="connsiteX688" fmla="*/ 2716248 w 9137603"/>
              <a:gd name="connsiteY688" fmla="*/ 79376 h 641351"/>
              <a:gd name="connsiteX689" fmla="*/ 2722598 w 9137603"/>
              <a:gd name="connsiteY689" fmla="*/ 76200 h 641351"/>
              <a:gd name="connsiteX690" fmla="*/ 2732127 w 9137603"/>
              <a:gd name="connsiteY690" fmla="*/ 90488 h 641351"/>
              <a:gd name="connsiteX691" fmla="*/ 2724887 w 9137603"/>
              <a:gd name="connsiteY691" fmla="*/ 91694 h 641351"/>
              <a:gd name="connsiteX692" fmla="*/ 2732293 w 9137603"/>
              <a:gd name="connsiteY692" fmla="*/ 113256 h 641351"/>
              <a:gd name="connsiteX693" fmla="*/ 2728955 w 9137603"/>
              <a:gd name="connsiteY693" fmla="*/ 103400 h 641351"/>
              <a:gd name="connsiteX694" fmla="*/ 2735839 w 9137603"/>
              <a:gd name="connsiteY694" fmla="*/ 100013 h 641351"/>
              <a:gd name="connsiteX695" fmla="*/ 2740427 w 9137603"/>
              <a:gd name="connsiteY695" fmla="*/ 111867 h 641351"/>
              <a:gd name="connsiteX696" fmla="*/ 2742723 w 9137603"/>
              <a:gd name="connsiteY696" fmla="*/ 110173 h 641351"/>
              <a:gd name="connsiteX697" fmla="*/ 2749607 w 9137603"/>
              <a:gd name="connsiteY697" fmla="*/ 111867 h 641351"/>
              <a:gd name="connsiteX698" fmla="*/ 2749261 w 9137603"/>
              <a:gd name="connsiteY698" fmla="*/ 113914 h 641351"/>
              <a:gd name="connsiteX699" fmla="*/ 2753542 w 9137603"/>
              <a:gd name="connsiteY699" fmla="*/ 101450 h 641351"/>
              <a:gd name="connsiteX700" fmla="*/ 2744837 w 9137603"/>
              <a:gd name="connsiteY700" fmla="*/ 99855 h 641351"/>
              <a:gd name="connsiteX701" fmla="*/ 2754369 w 9137603"/>
              <a:gd name="connsiteY701" fmla="*/ 84138 h 641351"/>
              <a:gd name="connsiteX702" fmla="*/ 2758927 w 9137603"/>
              <a:gd name="connsiteY702" fmla="*/ 85807 h 641351"/>
              <a:gd name="connsiteX703" fmla="*/ 2766764 w 9137603"/>
              <a:gd name="connsiteY703" fmla="*/ 78184 h 641351"/>
              <a:gd name="connsiteX704" fmla="*/ 2760721 w 9137603"/>
              <a:gd name="connsiteY704" fmla="*/ 75884 h 641351"/>
              <a:gd name="connsiteX705" fmla="*/ 2774469 w 9137603"/>
              <a:gd name="connsiteY705" fmla="*/ 61913 h 641351"/>
              <a:gd name="connsiteX706" fmla="*/ 2779515 w 9137603"/>
              <a:gd name="connsiteY706" fmla="*/ 65759 h 641351"/>
              <a:gd name="connsiteX707" fmla="*/ 2788224 w 9137603"/>
              <a:gd name="connsiteY707" fmla="*/ 57278 h 641351"/>
              <a:gd name="connsiteX708" fmla="*/ 2784508 w 9137603"/>
              <a:gd name="connsiteY708" fmla="*/ 55563 h 641351"/>
              <a:gd name="connsiteX709" fmla="*/ 2800561 w 9137603"/>
              <a:gd name="connsiteY709" fmla="*/ 44450 h 641351"/>
              <a:gd name="connsiteX710" fmla="*/ 2803605 w 9137603"/>
              <a:gd name="connsiteY710" fmla="*/ 47613 h 641351"/>
              <a:gd name="connsiteX711" fmla="*/ 2814834 w 9137603"/>
              <a:gd name="connsiteY711" fmla="*/ 42391 h 641351"/>
              <a:gd name="connsiteX712" fmla="*/ 2809210 w 9137603"/>
              <a:gd name="connsiteY712" fmla="*/ 38175 h 641351"/>
              <a:gd name="connsiteX713" fmla="*/ 2808322 w 9137603"/>
              <a:gd name="connsiteY713" fmla="*/ 37505 h 641351"/>
              <a:gd name="connsiteX714" fmla="*/ 2827372 w 9137603"/>
              <a:gd name="connsiteY714" fmla="*/ 28575 h 641351"/>
              <a:gd name="connsiteX715" fmla="*/ 2832133 w 9137603"/>
              <a:gd name="connsiteY715" fmla="*/ 33933 h 641351"/>
              <a:gd name="connsiteX716" fmla="*/ 2826312 w 9137603"/>
              <a:gd name="connsiteY716" fmla="*/ 37053 h 641351"/>
              <a:gd name="connsiteX717" fmla="*/ 2846034 w 9137603"/>
              <a:gd name="connsiteY717" fmla="*/ 27878 h 641351"/>
              <a:gd name="connsiteX718" fmla="*/ 2843239 w 9137603"/>
              <a:gd name="connsiteY718" fmla="*/ 28576 h 641351"/>
              <a:gd name="connsiteX719" fmla="*/ 2838477 w 9137603"/>
              <a:gd name="connsiteY719" fmla="*/ 23814 h 641351"/>
              <a:gd name="connsiteX720" fmla="*/ 2859902 w 9137603"/>
              <a:gd name="connsiteY720" fmla="*/ 17463 h 641351"/>
              <a:gd name="connsiteX721" fmla="*/ 2861168 w 9137603"/>
              <a:gd name="connsiteY721" fmla="*/ 20835 h 641351"/>
              <a:gd name="connsiteX722" fmla="*/ 2870390 w 9137603"/>
              <a:gd name="connsiteY722" fmla="*/ 16551 h 641351"/>
              <a:gd name="connsiteX723" fmla="*/ 2872595 w 9137603"/>
              <a:gd name="connsiteY723" fmla="*/ 16252 h 641351"/>
              <a:gd name="connsiteX724" fmla="*/ 2870824 w 9137603"/>
              <a:gd name="connsiteY724" fmla="*/ 14189 h 641351"/>
              <a:gd name="connsiteX725" fmla="*/ 2870230 w 9137603"/>
              <a:gd name="connsiteY725" fmla="*/ 13495 h 641351"/>
              <a:gd name="connsiteX726" fmla="*/ 2891660 w 9137603"/>
              <a:gd name="connsiteY726" fmla="*/ 7938 h 641351"/>
              <a:gd name="connsiteX727" fmla="*/ 2893423 w 9137603"/>
              <a:gd name="connsiteY727" fmla="*/ 13429 h 641351"/>
              <a:gd name="connsiteX728" fmla="*/ 2907036 w 9137603"/>
              <a:gd name="connsiteY728" fmla="*/ 11585 h 641351"/>
              <a:gd name="connsiteX729" fmla="*/ 2905427 w 9137603"/>
              <a:gd name="connsiteY729" fmla="*/ 6219 h 641351"/>
              <a:gd name="connsiteX730" fmla="*/ 2905149 w 9137603"/>
              <a:gd name="connsiteY730" fmla="*/ 5293 h 641351"/>
              <a:gd name="connsiteX731" fmla="*/ 2925150 w 9137603"/>
              <a:gd name="connsiteY731" fmla="*/ 1588 h 641351"/>
              <a:gd name="connsiteX732" fmla="*/ 2927095 w 9137603"/>
              <a:gd name="connsiteY732" fmla="*/ 8071 h 641351"/>
              <a:gd name="connsiteX733" fmla="*/ 2927323 w 9137603"/>
              <a:gd name="connsiteY733" fmla="*/ 8836 h 641351"/>
              <a:gd name="connsiteX734" fmla="*/ 2940529 w 9137603"/>
              <a:gd name="connsiteY734" fmla="*/ 7046 h 641351"/>
              <a:gd name="connsiteX735" fmla="*/ 2938779 w 9137603"/>
              <a:gd name="connsiteY735" fmla="*/ 2381 h 641351"/>
              <a:gd name="connsiteX736" fmla="*/ 2938482 w 9137603"/>
              <a:gd name="connsiteY736" fmla="*/ 1587 h 641351"/>
              <a:gd name="connsiteX737" fmla="*/ 2959915 w 9137603"/>
              <a:gd name="connsiteY737" fmla="*/ 0 h 641351"/>
              <a:gd name="connsiteX738" fmla="*/ 2961492 w 9137603"/>
              <a:gd name="connsiteY738" fmla="*/ 4206 h 641351"/>
              <a:gd name="connsiteX739" fmla="*/ 2969099 w 9137603"/>
              <a:gd name="connsiteY739" fmla="*/ 3175 h 641351"/>
              <a:gd name="connsiteX740" fmla="*/ 2974994 w 9137603"/>
              <a:gd name="connsiteY740" fmla="*/ 3966 h 641351"/>
              <a:gd name="connsiteX741" fmla="*/ 2974994 w 9137603"/>
              <a:gd name="connsiteY741" fmla="*/ 794 h 641351"/>
              <a:gd name="connsiteX742" fmla="*/ 2974994 w 9137603"/>
              <a:gd name="connsiteY742" fmla="*/ 0 h 641351"/>
              <a:gd name="connsiteX743" fmla="*/ 2995633 w 9137603"/>
              <a:gd name="connsiteY743" fmla="*/ 0 h 641351"/>
              <a:gd name="connsiteX744" fmla="*/ 2993340 w 9137603"/>
              <a:gd name="connsiteY744" fmla="*/ 6350 h 641351"/>
              <a:gd name="connsiteX745" fmla="*/ 2992767 w 9137603"/>
              <a:gd name="connsiteY745" fmla="*/ 6350 h 641351"/>
              <a:gd name="connsiteX746" fmla="*/ 3008498 w 9137603"/>
              <a:gd name="connsiteY746" fmla="*/ 8460 h 641351"/>
              <a:gd name="connsiteX747" fmla="*/ 3010283 w 9137603"/>
              <a:gd name="connsiteY747" fmla="*/ 2514 h 641351"/>
              <a:gd name="connsiteX748" fmla="*/ 3010560 w 9137603"/>
              <a:gd name="connsiteY748" fmla="*/ 1588 h 641351"/>
              <a:gd name="connsiteX749" fmla="*/ 3030557 w 9137603"/>
              <a:gd name="connsiteY749" fmla="*/ 5293 h 641351"/>
              <a:gd name="connsiteX750" fmla="*/ 3028785 w 9137603"/>
              <a:gd name="connsiteY750" fmla="*/ 11183 h 641351"/>
              <a:gd name="connsiteX751" fmla="*/ 3041877 w 9137603"/>
              <a:gd name="connsiteY751" fmla="*/ 12939 h 641351"/>
              <a:gd name="connsiteX752" fmla="*/ 3043617 w 9137603"/>
              <a:gd name="connsiteY752" fmla="*/ 7257 h 641351"/>
              <a:gd name="connsiteX753" fmla="*/ 3043896 w 9137603"/>
              <a:gd name="connsiteY753" fmla="*/ 6350 h 641351"/>
              <a:gd name="connsiteX754" fmla="*/ 3063900 w 9137603"/>
              <a:gd name="connsiteY754" fmla="*/ 11793 h 641351"/>
              <a:gd name="connsiteX755" fmla="*/ 3062693 w 9137603"/>
              <a:gd name="connsiteY755" fmla="*/ 15731 h 641351"/>
              <a:gd name="connsiteX756" fmla="*/ 3068805 w 9137603"/>
              <a:gd name="connsiteY756" fmla="*/ 16551 h 641351"/>
              <a:gd name="connsiteX757" fmla="*/ 3075383 w 9137603"/>
              <a:gd name="connsiteY757" fmla="*/ 19620 h 641351"/>
              <a:gd name="connsiteX758" fmla="*/ 3077595 w 9137603"/>
              <a:gd name="connsiteY758" fmla="*/ 16669 h 641351"/>
              <a:gd name="connsiteX759" fmla="*/ 3078191 w 9137603"/>
              <a:gd name="connsiteY759" fmla="*/ 15875 h 641351"/>
              <a:gd name="connsiteX760" fmla="*/ 3097243 w 9137603"/>
              <a:gd name="connsiteY760" fmla="*/ 22225 h 641351"/>
              <a:gd name="connsiteX761" fmla="*/ 3093076 w 9137603"/>
              <a:gd name="connsiteY761" fmla="*/ 27782 h 641351"/>
              <a:gd name="connsiteX762" fmla="*/ 3093022 w 9137603"/>
              <a:gd name="connsiteY762" fmla="*/ 27853 h 641351"/>
              <a:gd name="connsiteX763" fmla="*/ 3104208 w 9137603"/>
              <a:gd name="connsiteY763" fmla="*/ 33073 h 641351"/>
              <a:gd name="connsiteX764" fmla="*/ 3107485 w 9137603"/>
              <a:gd name="connsiteY764" fmla="*/ 27870 h 641351"/>
              <a:gd name="connsiteX765" fmla="*/ 3108041 w 9137603"/>
              <a:gd name="connsiteY765" fmla="*/ 26988 h 641351"/>
              <a:gd name="connsiteX766" fmla="*/ 3125822 w 9137603"/>
              <a:gd name="connsiteY766" fmla="*/ 35808 h 641351"/>
              <a:gd name="connsiteX767" fmla="*/ 3122242 w 9137603"/>
              <a:gd name="connsiteY767" fmla="*/ 41489 h 641351"/>
              <a:gd name="connsiteX768" fmla="*/ 3132567 w 9137603"/>
              <a:gd name="connsiteY768" fmla="*/ 46307 h 641351"/>
              <a:gd name="connsiteX769" fmla="*/ 3137734 w 9137603"/>
              <a:gd name="connsiteY769" fmla="*/ 42863 h 641351"/>
              <a:gd name="connsiteX770" fmla="*/ 3154393 w 9137603"/>
              <a:gd name="connsiteY770" fmla="*/ 52389 h 641351"/>
              <a:gd name="connsiteX771" fmla="*/ 3149201 w 9137603"/>
              <a:gd name="connsiteY771" fmla="*/ 55853 h 641351"/>
              <a:gd name="connsiteX772" fmla="*/ 3157719 w 9137603"/>
              <a:gd name="connsiteY772" fmla="*/ 64245 h 641351"/>
              <a:gd name="connsiteX773" fmla="*/ 3162013 w 9137603"/>
              <a:gd name="connsiteY773" fmla="*/ 60980 h 641351"/>
              <a:gd name="connsiteX774" fmla="*/ 3162872 w 9137603"/>
              <a:gd name="connsiteY774" fmla="*/ 60325 h 641351"/>
              <a:gd name="connsiteX775" fmla="*/ 3176633 w 9137603"/>
              <a:gd name="connsiteY775" fmla="*/ 74296 h 641351"/>
              <a:gd name="connsiteX776" fmla="*/ 3170352 w 9137603"/>
              <a:gd name="connsiteY776" fmla="*/ 76686 h 641351"/>
              <a:gd name="connsiteX777" fmla="*/ 3178120 w 9137603"/>
              <a:gd name="connsiteY777" fmla="*/ 84334 h 641351"/>
              <a:gd name="connsiteX778" fmla="*/ 3182980 w 9137603"/>
              <a:gd name="connsiteY778" fmla="*/ 82550 h 641351"/>
              <a:gd name="connsiteX779" fmla="*/ 3192521 w 9137603"/>
              <a:gd name="connsiteY779" fmla="*/ 96521 h 641351"/>
              <a:gd name="connsiteX780" fmla="*/ 3184254 w 9137603"/>
              <a:gd name="connsiteY780" fmla="*/ 99547 h 641351"/>
              <a:gd name="connsiteX781" fmla="*/ 3190777 w 9137603"/>
              <a:gd name="connsiteY781" fmla="*/ 118861 h 641351"/>
              <a:gd name="connsiteX782" fmla="*/ 3187753 w 9137603"/>
              <a:gd name="connsiteY782" fmla="*/ 108348 h 641351"/>
              <a:gd name="connsiteX783" fmla="*/ 3196648 w 9137603"/>
              <a:gd name="connsiteY783" fmla="*/ 106628 h 641351"/>
              <a:gd name="connsiteX784" fmla="*/ 3196648 w 9137603"/>
              <a:gd name="connsiteY784" fmla="*/ 111787 h 641351"/>
              <a:gd name="connsiteX785" fmla="*/ 3201090 w 9137603"/>
              <a:gd name="connsiteY785" fmla="*/ 103188 h 641351"/>
              <a:gd name="connsiteX786" fmla="*/ 3208845 w 9137603"/>
              <a:gd name="connsiteY786" fmla="*/ 104690 h 641351"/>
              <a:gd name="connsiteX787" fmla="*/ 3212020 w 9137603"/>
              <a:gd name="connsiteY787" fmla="*/ 95437 h 641351"/>
              <a:gd name="connsiteX788" fmla="*/ 3206797 w 9137603"/>
              <a:gd name="connsiteY788" fmla="*/ 93346 h 641351"/>
              <a:gd name="connsiteX789" fmla="*/ 3215522 w 9137603"/>
              <a:gd name="connsiteY789" fmla="*/ 79375 h 641351"/>
              <a:gd name="connsiteX790" fmla="*/ 3220071 w 9137603"/>
              <a:gd name="connsiteY790" fmla="*/ 81195 h 641351"/>
              <a:gd name="connsiteX791" fmla="*/ 3228362 w 9137603"/>
              <a:gd name="connsiteY791" fmla="*/ 73130 h 641351"/>
              <a:gd name="connsiteX792" fmla="*/ 3224252 w 9137603"/>
              <a:gd name="connsiteY792" fmla="*/ 71121 h 641351"/>
              <a:gd name="connsiteX793" fmla="*/ 3236161 w 9137603"/>
              <a:gd name="connsiteY793" fmla="*/ 57150 h 641351"/>
              <a:gd name="connsiteX794" fmla="*/ 3241079 w 9137603"/>
              <a:gd name="connsiteY794" fmla="*/ 60757 h 641351"/>
              <a:gd name="connsiteX795" fmla="*/ 3249299 w 9137603"/>
              <a:gd name="connsiteY795" fmla="*/ 52756 h 641351"/>
              <a:gd name="connsiteX796" fmla="*/ 3246474 w 9137603"/>
              <a:gd name="connsiteY796" fmla="*/ 50801 h 641351"/>
              <a:gd name="connsiteX797" fmla="*/ 3262528 w 9137603"/>
              <a:gd name="connsiteY797" fmla="*/ 41275 h 641351"/>
              <a:gd name="connsiteX798" fmla="*/ 3265971 w 9137603"/>
              <a:gd name="connsiteY798" fmla="*/ 44852 h 641351"/>
              <a:gd name="connsiteX799" fmla="*/ 3278904 w 9137603"/>
              <a:gd name="connsiteY799" fmla="*/ 38837 h 641351"/>
              <a:gd name="connsiteX800" fmla="*/ 3275620 w 9137603"/>
              <a:gd name="connsiteY800" fmla="*/ 35000 h 641351"/>
              <a:gd name="connsiteX801" fmla="*/ 3275047 w 9137603"/>
              <a:gd name="connsiteY801" fmla="*/ 34330 h 641351"/>
              <a:gd name="connsiteX802" fmla="*/ 3291100 w 9137603"/>
              <a:gd name="connsiteY802" fmla="*/ 25400 h 641351"/>
              <a:gd name="connsiteX803" fmla="*/ 3294938 w 9137603"/>
              <a:gd name="connsiteY803" fmla="*/ 31379 h 641351"/>
              <a:gd name="connsiteX804" fmla="*/ 3307348 w 9137603"/>
              <a:gd name="connsiteY804" fmla="*/ 25607 h 641351"/>
              <a:gd name="connsiteX805" fmla="*/ 3304216 w 9137603"/>
              <a:gd name="connsiteY805" fmla="*/ 21432 h 641351"/>
              <a:gd name="connsiteX806" fmla="*/ 3303621 w 9137603"/>
              <a:gd name="connsiteY806" fmla="*/ 20638 h 641351"/>
              <a:gd name="connsiteX807" fmla="*/ 3322673 w 9137603"/>
              <a:gd name="connsiteY807" fmla="*/ 14288 h 641351"/>
              <a:gd name="connsiteX808" fmla="*/ 3325003 w 9137603"/>
              <a:gd name="connsiteY808" fmla="*/ 17395 h 641351"/>
              <a:gd name="connsiteX809" fmla="*/ 3326819 w 9137603"/>
              <a:gd name="connsiteY809" fmla="*/ 16551 h 641351"/>
              <a:gd name="connsiteX810" fmla="*/ 3338433 w 9137603"/>
              <a:gd name="connsiteY810" fmla="*/ 14977 h 641351"/>
              <a:gd name="connsiteX811" fmla="*/ 3337234 w 9137603"/>
              <a:gd name="connsiteY811" fmla="*/ 10981 h 641351"/>
              <a:gd name="connsiteX812" fmla="*/ 3336957 w 9137603"/>
              <a:gd name="connsiteY812" fmla="*/ 10055 h 641351"/>
              <a:gd name="connsiteX813" fmla="*/ 3356960 w 9137603"/>
              <a:gd name="connsiteY813" fmla="*/ 6350 h 641351"/>
              <a:gd name="connsiteX814" fmla="*/ 3358725 w 9137603"/>
              <a:gd name="connsiteY814" fmla="*/ 12228 h 641351"/>
              <a:gd name="connsiteX815" fmla="*/ 3372304 w 9137603"/>
              <a:gd name="connsiteY815" fmla="*/ 10388 h 641351"/>
              <a:gd name="connsiteX816" fmla="*/ 3370571 w 9137603"/>
              <a:gd name="connsiteY816" fmla="*/ 4446 h 641351"/>
              <a:gd name="connsiteX817" fmla="*/ 3370293 w 9137603"/>
              <a:gd name="connsiteY817" fmla="*/ 3493 h 641351"/>
              <a:gd name="connsiteX818" fmla="*/ 3390298 w 9137603"/>
              <a:gd name="connsiteY818" fmla="*/ 1588 h 641351"/>
              <a:gd name="connsiteX819" fmla="*/ 3392082 w 9137603"/>
              <a:gd name="connsiteY819" fmla="*/ 7708 h 641351"/>
              <a:gd name="connsiteX820" fmla="*/ 3407197 w 9137603"/>
              <a:gd name="connsiteY820" fmla="*/ 5660 h 641351"/>
              <a:gd name="connsiteX821" fmla="*/ 3405495 w 9137603"/>
              <a:gd name="connsiteY821" fmla="*/ 794 h 641351"/>
              <a:gd name="connsiteX822" fmla="*/ 3405217 w 9137603"/>
              <a:gd name="connsiteY822" fmla="*/ 0 h 641351"/>
              <a:gd name="connsiteX823" fmla="*/ 3425214 w 9137603"/>
              <a:gd name="connsiteY823" fmla="*/ 0 h 641351"/>
              <a:gd name="connsiteX824" fmla="*/ 3426364 w 9137603"/>
              <a:gd name="connsiteY824" fmla="*/ 3286 h 641351"/>
              <a:gd name="connsiteX825" fmla="*/ 3439058 w 9137603"/>
              <a:gd name="connsiteY825" fmla="*/ 4982 h 641351"/>
              <a:gd name="connsiteX826" fmla="*/ 3440629 w 9137603"/>
              <a:gd name="connsiteY826" fmla="*/ 794 h 641351"/>
              <a:gd name="connsiteX827" fmla="*/ 3440927 w 9137603"/>
              <a:gd name="connsiteY827" fmla="*/ 0 h 641351"/>
              <a:gd name="connsiteX828" fmla="*/ 3462352 w 9137603"/>
              <a:gd name="connsiteY828" fmla="*/ 1587 h 641351"/>
              <a:gd name="connsiteX829" fmla="*/ 3460268 w 9137603"/>
              <a:gd name="connsiteY829" fmla="*/ 7144 h 641351"/>
              <a:gd name="connsiteX830" fmla="*/ 3460030 w 9137603"/>
              <a:gd name="connsiteY830" fmla="*/ 7784 h 641351"/>
              <a:gd name="connsiteX831" fmla="*/ 3473753 w 9137603"/>
              <a:gd name="connsiteY831" fmla="*/ 9618 h 641351"/>
              <a:gd name="connsiteX832" fmla="*/ 3475407 w 9137603"/>
              <a:gd name="connsiteY832" fmla="*/ 4101 h 641351"/>
              <a:gd name="connsiteX833" fmla="*/ 3475684 w 9137603"/>
              <a:gd name="connsiteY833" fmla="*/ 3175 h 641351"/>
              <a:gd name="connsiteX834" fmla="*/ 3495696 w 9137603"/>
              <a:gd name="connsiteY834" fmla="*/ 6880 h 641351"/>
              <a:gd name="connsiteX835" fmla="*/ 3494062 w 9137603"/>
              <a:gd name="connsiteY835" fmla="*/ 12329 h 641351"/>
              <a:gd name="connsiteX836" fmla="*/ 3507186 w 9137603"/>
              <a:gd name="connsiteY836" fmla="*/ 14081 h 641351"/>
              <a:gd name="connsiteX837" fmla="*/ 3508903 w 9137603"/>
              <a:gd name="connsiteY837" fmla="*/ 8845 h 641351"/>
              <a:gd name="connsiteX838" fmla="*/ 3509200 w 9137603"/>
              <a:gd name="connsiteY838" fmla="*/ 7938 h 641351"/>
              <a:gd name="connsiteX839" fmla="*/ 3530630 w 9137603"/>
              <a:gd name="connsiteY839" fmla="*/ 13381 h 641351"/>
              <a:gd name="connsiteX840" fmla="*/ 3527876 w 9137603"/>
              <a:gd name="connsiteY840" fmla="*/ 17569 h 641351"/>
              <a:gd name="connsiteX841" fmla="*/ 3539081 w 9137603"/>
              <a:gd name="connsiteY841" fmla="*/ 22745 h 641351"/>
              <a:gd name="connsiteX842" fmla="*/ 3540918 w 9137603"/>
              <a:gd name="connsiteY842" fmla="*/ 19050 h 641351"/>
              <a:gd name="connsiteX843" fmla="*/ 3562371 w 9137603"/>
              <a:gd name="connsiteY843" fmla="*/ 25400 h 641351"/>
              <a:gd name="connsiteX844" fmla="*/ 3558200 w 9137603"/>
              <a:gd name="connsiteY844" fmla="*/ 30957 h 641351"/>
              <a:gd name="connsiteX845" fmla="*/ 3557861 w 9137603"/>
              <a:gd name="connsiteY845" fmla="*/ 31405 h 641351"/>
              <a:gd name="connsiteX846" fmla="*/ 3569135 w 9137603"/>
              <a:gd name="connsiteY846" fmla="*/ 36598 h 641351"/>
              <a:gd name="connsiteX847" fmla="*/ 3572748 w 9137603"/>
              <a:gd name="connsiteY847" fmla="*/ 31045 h 641351"/>
              <a:gd name="connsiteX848" fmla="*/ 3573322 w 9137603"/>
              <a:gd name="connsiteY848" fmla="*/ 30163 h 641351"/>
              <a:gd name="connsiteX849" fmla="*/ 3589376 w 9137603"/>
              <a:gd name="connsiteY849" fmla="*/ 40747 h 641351"/>
              <a:gd name="connsiteX850" fmla="*/ 3586166 w 9137603"/>
              <a:gd name="connsiteY850" fmla="*/ 44451 h 641351"/>
              <a:gd name="connsiteX851" fmla="*/ 3597763 w 9137603"/>
              <a:gd name="connsiteY851" fmla="*/ 49800 h 641351"/>
              <a:gd name="connsiteX852" fmla="*/ 3600807 w 9137603"/>
              <a:gd name="connsiteY852" fmla="*/ 47625 h 641351"/>
              <a:gd name="connsiteX853" fmla="*/ 3616370 w 9137603"/>
              <a:gd name="connsiteY853" fmla="*/ 57151 h 641351"/>
              <a:gd name="connsiteX854" fmla="*/ 3611773 w 9137603"/>
              <a:gd name="connsiteY854" fmla="*/ 60432 h 641351"/>
              <a:gd name="connsiteX855" fmla="*/ 3619905 w 9137603"/>
              <a:gd name="connsiteY855" fmla="*/ 68309 h 641351"/>
              <a:gd name="connsiteX856" fmla="*/ 3624394 w 9137603"/>
              <a:gd name="connsiteY856" fmla="*/ 65743 h 641351"/>
              <a:gd name="connsiteX857" fmla="*/ 3625540 w 9137603"/>
              <a:gd name="connsiteY857" fmla="*/ 65088 h 641351"/>
              <a:gd name="connsiteX858" fmla="*/ 3636998 w 9137603"/>
              <a:gd name="connsiteY858" fmla="*/ 79059 h 641351"/>
              <a:gd name="connsiteX859" fmla="*/ 3632693 w 9137603"/>
              <a:gd name="connsiteY859" fmla="*/ 80701 h 641351"/>
              <a:gd name="connsiteX860" fmla="*/ 3637973 w 9137603"/>
              <a:gd name="connsiteY860" fmla="*/ 85822 h 641351"/>
              <a:gd name="connsiteX861" fmla="*/ 3639189 w 9137603"/>
              <a:gd name="connsiteY861" fmla="*/ 89353 h 641351"/>
              <a:gd name="connsiteX862" fmla="*/ 3644492 w 9137603"/>
              <a:gd name="connsiteY862" fmla="*/ 87313 h 641351"/>
              <a:gd name="connsiteX863" fmla="*/ 3651294 w 9137603"/>
              <a:gd name="connsiteY863" fmla="*/ 103030 h 641351"/>
              <a:gd name="connsiteX864" fmla="*/ 3644358 w 9137603"/>
              <a:gd name="connsiteY864" fmla="*/ 104366 h 641351"/>
              <a:gd name="connsiteX865" fmla="*/ 3647732 w 9137603"/>
              <a:gd name="connsiteY865" fmla="*/ 114193 h 641351"/>
              <a:gd name="connsiteX866" fmla="*/ 3656059 w 9137603"/>
              <a:gd name="connsiteY866" fmla="*/ 112713 h 641351"/>
              <a:gd name="connsiteX867" fmla="*/ 3658442 w 9137603"/>
              <a:gd name="connsiteY867" fmla="*/ 122873 h 641351"/>
              <a:gd name="connsiteX868" fmla="*/ 3660824 w 9137603"/>
              <a:gd name="connsiteY868" fmla="*/ 122873 h 641351"/>
              <a:gd name="connsiteX869" fmla="*/ 3660824 w 9137603"/>
              <a:gd name="connsiteY869" fmla="*/ 124039 h 641351"/>
              <a:gd name="connsiteX870" fmla="*/ 3672754 w 9137603"/>
              <a:gd name="connsiteY870" fmla="*/ 88666 h 641351"/>
              <a:gd name="connsiteX871" fmla="*/ 3667171 w 9137603"/>
              <a:gd name="connsiteY871" fmla="*/ 87313 h 641351"/>
              <a:gd name="connsiteX872" fmla="*/ 3678089 w 9137603"/>
              <a:gd name="connsiteY872" fmla="*/ 73025 h 641351"/>
              <a:gd name="connsiteX873" fmla="*/ 3683045 w 9137603"/>
              <a:gd name="connsiteY873" fmla="*/ 76630 h 641351"/>
              <a:gd name="connsiteX874" fmla="*/ 3690616 w 9137603"/>
              <a:gd name="connsiteY874" fmla="*/ 69170 h 641351"/>
              <a:gd name="connsiteX875" fmla="*/ 3685492 w 9137603"/>
              <a:gd name="connsiteY875" fmla="*/ 65267 h 641351"/>
              <a:gd name="connsiteX876" fmla="*/ 3684632 w 9137603"/>
              <a:gd name="connsiteY876" fmla="*/ 64612 h 641351"/>
              <a:gd name="connsiteX877" fmla="*/ 3698388 w 9137603"/>
              <a:gd name="connsiteY877" fmla="*/ 52388 h 641351"/>
              <a:gd name="connsiteX878" fmla="*/ 3703612 w 9137603"/>
              <a:gd name="connsiteY878" fmla="*/ 56367 h 641351"/>
              <a:gd name="connsiteX879" fmla="*/ 3707571 w 9137603"/>
              <a:gd name="connsiteY879" fmla="*/ 52470 h 641351"/>
              <a:gd name="connsiteX880" fmla="*/ 3713616 w 9137603"/>
              <a:gd name="connsiteY880" fmla="*/ 49648 h 641351"/>
              <a:gd name="connsiteX881" fmla="*/ 3710599 w 9137603"/>
              <a:gd name="connsiteY881" fmla="*/ 46170 h 641351"/>
              <a:gd name="connsiteX882" fmla="*/ 3710026 w 9137603"/>
              <a:gd name="connsiteY882" fmla="*/ 45509 h 641351"/>
              <a:gd name="connsiteX883" fmla="*/ 3726078 w 9137603"/>
              <a:gd name="connsiteY883" fmla="*/ 34925 h 641351"/>
              <a:gd name="connsiteX884" fmla="*/ 3730088 w 9137603"/>
              <a:gd name="connsiteY884" fmla="*/ 41099 h 641351"/>
              <a:gd name="connsiteX885" fmla="*/ 3730518 w 9137603"/>
              <a:gd name="connsiteY885" fmla="*/ 41758 h 641351"/>
              <a:gd name="connsiteX886" fmla="*/ 3752064 w 9137603"/>
              <a:gd name="connsiteY886" fmla="*/ 31704 h 641351"/>
              <a:gd name="connsiteX887" fmla="*/ 3743046 w 9137603"/>
              <a:gd name="connsiteY887" fmla="*/ 34925 h 641351"/>
              <a:gd name="connsiteX888" fmla="*/ 3738598 w 9137603"/>
              <a:gd name="connsiteY888" fmla="*/ 30163 h 641351"/>
              <a:gd name="connsiteX889" fmla="*/ 3756376 w 9137603"/>
              <a:gd name="connsiteY889" fmla="*/ 22225 h 641351"/>
              <a:gd name="connsiteX890" fmla="*/ 3760269 w 9137603"/>
              <a:gd name="connsiteY890" fmla="*/ 27782 h 641351"/>
              <a:gd name="connsiteX891" fmla="*/ 3760318 w 9137603"/>
              <a:gd name="connsiteY891" fmla="*/ 27852 h 641351"/>
              <a:gd name="connsiteX892" fmla="*/ 3772064 w 9137603"/>
              <a:gd name="connsiteY892" fmla="*/ 22370 h 641351"/>
              <a:gd name="connsiteX893" fmla="*/ 3770624 w 9137603"/>
              <a:gd name="connsiteY893" fmla="*/ 18257 h 641351"/>
              <a:gd name="connsiteX894" fmla="*/ 3770346 w 9137603"/>
              <a:gd name="connsiteY894" fmla="*/ 17463 h 641351"/>
              <a:gd name="connsiteX895" fmla="*/ 3788124 w 9137603"/>
              <a:gd name="connsiteY895" fmla="*/ 12700 h 641351"/>
              <a:gd name="connsiteX896" fmla="*/ 3790276 w 9137603"/>
              <a:gd name="connsiteY896" fmla="*/ 15780 h 641351"/>
              <a:gd name="connsiteX897" fmla="*/ 3803744 w 9137603"/>
              <a:gd name="connsiteY897" fmla="*/ 13974 h 641351"/>
              <a:gd name="connsiteX898" fmla="*/ 3802370 w 9137603"/>
              <a:gd name="connsiteY898" fmla="*/ 9394 h 641351"/>
              <a:gd name="connsiteX899" fmla="*/ 3802092 w 9137603"/>
              <a:gd name="connsiteY899" fmla="*/ 8468 h 641351"/>
              <a:gd name="connsiteX900" fmla="*/ 3822095 w 9137603"/>
              <a:gd name="connsiteY900" fmla="*/ 4763 h 641351"/>
              <a:gd name="connsiteX901" fmla="*/ 3824040 w 9137603"/>
              <a:gd name="connsiteY901" fmla="*/ 11246 h 641351"/>
              <a:gd name="connsiteX902" fmla="*/ 3824041 w 9137603"/>
              <a:gd name="connsiteY902" fmla="*/ 11251 h 641351"/>
              <a:gd name="connsiteX903" fmla="*/ 3837281 w 9137603"/>
              <a:gd name="connsiteY903" fmla="*/ 9475 h 641351"/>
              <a:gd name="connsiteX904" fmla="*/ 3835724 w 9137603"/>
              <a:gd name="connsiteY904" fmla="*/ 4631 h 641351"/>
              <a:gd name="connsiteX905" fmla="*/ 3835426 w 9137603"/>
              <a:gd name="connsiteY905" fmla="*/ 3705 h 641351"/>
              <a:gd name="connsiteX906" fmla="*/ 3856857 w 9137603"/>
              <a:gd name="connsiteY906" fmla="*/ 0 h 641351"/>
              <a:gd name="connsiteX907" fmla="*/ 3858941 w 9137603"/>
              <a:gd name="connsiteY907" fmla="*/ 6483 h 641351"/>
              <a:gd name="connsiteX908" fmla="*/ 3858967 w 9137603"/>
              <a:gd name="connsiteY908" fmla="*/ 6565 h 641351"/>
              <a:gd name="connsiteX909" fmla="*/ 3872031 w 9137603"/>
              <a:gd name="connsiteY909" fmla="*/ 4813 h 641351"/>
              <a:gd name="connsiteX910" fmla="*/ 3870625 w 9137603"/>
              <a:gd name="connsiteY910" fmla="*/ 794 h 641351"/>
              <a:gd name="connsiteX911" fmla="*/ 3870347 w 9137603"/>
              <a:gd name="connsiteY911" fmla="*/ 0 h 641351"/>
              <a:gd name="connsiteX912" fmla="*/ 3892572 w 9137603"/>
              <a:gd name="connsiteY912" fmla="*/ 0 h 641351"/>
              <a:gd name="connsiteX913" fmla="*/ 3891133 w 9137603"/>
              <a:gd name="connsiteY913" fmla="*/ 4110 h 641351"/>
              <a:gd name="connsiteX914" fmla="*/ 3903880 w 9137603"/>
              <a:gd name="connsiteY914" fmla="*/ 5837 h 641351"/>
              <a:gd name="connsiteX915" fmla="*/ 3905771 w 9137603"/>
              <a:gd name="connsiteY915" fmla="*/ 794 h 641351"/>
              <a:gd name="connsiteX916" fmla="*/ 3906069 w 9137603"/>
              <a:gd name="connsiteY916" fmla="*/ 0 h 641351"/>
              <a:gd name="connsiteX917" fmla="*/ 3927500 w 9137603"/>
              <a:gd name="connsiteY917" fmla="*/ 1587 h 641351"/>
              <a:gd name="connsiteX918" fmla="*/ 3925119 w 9137603"/>
              <a:gd name="connsiteY918" fmla="*/ 7938 h 641351"/>
              <a:gd name="connsiteX919" fmla="*/ 3912481 w 9137603"/>
              <a:gd name="connsiteY919" fmla="*/ 7002 h 641351"/>
              <a:gd name="connsiteX920" fmla="*/ 3939430 w 9137603"/>
              <a:gd name="connsiteY920" fmla="*/ 10654 h 641351"/>
              <a:gd name="connsiteX921" fmla="*/ 3938616 w 9137603"/>
              <a:gd name="connsiteY921" fmla="*/ 10432 h 641351"/>
              <a:gd name="connsiteX922" fmla="*/ 3940838 w 9137603"/>
              <a:gd name="connsiteY922" fmla="*/ 3175 h 641351"/>
              <a:gd name="connsiteX923" fmla="*/ 3960840 w 9137603"/>
              <a:gd name="connsiteY923" fmla="*/ 8618 h 641351"/>
              <a:gd name="connsiteX924" fmla="*/ 3959389 w 9137603"/>
              <a:gd name="connsiteY924" fmla="*/ 13358 h 641351"/>
              <a:gd name="connsiteX925" fmla="*/ 3974532 w 9137603"/>
              <a:gd name="connsiteY925" fmla="*/ 15410 h 641351"/>
              <a:gd name="connsiteX926" fmla="*/ 3975836 w 9137603"/>
              <a:gd name="connsiteY926" fmla="*/ 12700 h 641351"/>
              <a:gd name="connsiteX927" fmla="*/ 3994181 w 9137603"/>
              <a:gd name="connsiteY927" fmla="*/ 17463 h 641351"/>
              <a:gd name="connsiteX928" fmla="*/ 3992848 w 9137603"/>
              <a:gd name="connsiteY928" fmla="*/ 21155 h 641351"/>
              <a:gd name="connsiteX929" fmla="*/ 4003158 w 9137603"/>
              <a:gd name="connsiteY929" fmla="*/ 25951 h 641351"/>
              <a:gd name="connsiteX930" fmla="*/ 4006884 w 9137603"/>
              <a:gd name="connsiteY930" fmla="*/ 22225 h 641351"/>
              <a:gd name="connsiteX931" fmla="*/ 4025934 w 9137603"/>
              <a:gd name="connsiteY931" fmla="*/ 28576 h 641351"/>
              <a:gd name="connsiteX932" fmla="*/ 4021172 w 9137603"/>
              <a:gd name="connsiteY932" fmla="*/ 33338 h 641351"/>
              <a:gd name="connsiteX933" fmla="*/ 4013641 w 9137603"/>
              <a:gd name="connsiteY933" fmla="*/ 30828 h 641351"/>
              <a:gd name="connsiteX934" fmla="*/ 4032721 w 9137603"/>
              <a:gd name="connsiteY934" fmla="*/ 39703 h 641351"/>
              <a:gd name="connsiteX935" fmla="*/ 4036176 w 9137603"/>
              <a:gd name="connsiteY935" fmla="*/ 34220 h 641351"/>
              <a:gd name="connsiteX936" fmla="*/ 4036731 w 9137603"/>
              <a:gd name="connsiteY936" fmla="*/ 33338 h 641351"/>
              <a:gd name="connsiteX937" fmla="*/ 4054511 w 9137603"/>
              <a:gd name="connsiteY937" fmla="*/ 43922 h 641351"/>
              <a:gd name="connsiteX938" fmla="*/ 4049810 w 9137603"/>
              <a:gd name="connsiteY938" fmla="*/ 47652 h 641351"/>
              <a:gd name="connsiteX939" fmla="*/ 4060166 w 9137603"/>
              <a:gd name="connsiteY939" fmla="*/ 52470 h 641351"/>
              <a:gd name="connsiteX940" fmla="*/ 4061136 w 9137603"/>
              <a:gd name="connsiteY940" fmla="*/ 53414 h 641351"/>
              <a:gd name="connsiteX941" fmla="*/ 4063709 w 9137603"/>
              <a:gd name="connsiteY941" fmla="*/ 51455 h 641351"/>
              <a:gd name="connsiteX942" fmla="*/ 4064568 w 9137603"/>
              <a:gd name="connsiteY942" fmla="*/ 50800 h 641351"/>
              <a:gd name="connsiteX943" fmla="*/ 4078327 w 9137603"/>
              <a:gd name="connsiteY943" fmla="*/ 63024 h 641351"/>
              <a:gd name="connsiteX944" fmla="*/ 4074224 w 9137603"/>
              <a:gd name="connsiteY944" fmla="*/ 66149 h 641351"/>
              <a:gd name="connsiteX945" fmla="*/ 4082668 w 9137603"/>
              <a:gd name="connsiteY945" fmla="*/ 74367 h 641351"/>
              <a:gd name="connsiteX946" fmla="*/ 4087061 w 9137603"/>
              <a:gd name="connsiteY946" fmla="*/ 71438 h 641351"/>
              <a:gd name="connsiteX947" fmla="*/ 4098967 w 9137603"/>
              <a:gd name="connsiteY947" fmla="*/ 84138 h 641351"/>
              <a:gd name="connsiteX948" fmla="*/ 4094306 w 9137603"/>
              <a:gd name="connsiteY948" fmla="*/ 85692 h 641351"/>
              <a:gd name="connsiteX949" fmla="*/ 4094440 w 9137603"/>
              <a:gd name="connsiteY949" fmla="*/ 85822 h 641351"/>
              <a:gd name="connsiteX950" fmla="*/ 4098049 w 9137603"/>
              <a:gd name="connsiteY950" fmla="*/ 96337 h 641351"/>
              <a:gd name="connsiteX951" fmla="*/ 4102939 w 9137603"/>
              <a:gd name="connsiteY951" fmla="*/ 95250 h 641351"/>
              <a:gd name="connsiteX952" fmla="*/ 4110083 w 9137603"/>
              <a:gd name="connsiteY952" fmla="*/ 109538 h 641351"/>
              <a:gd name="connsiteX953" fmla="*/ 4103112 w 9137603"/>
              <a:gd name="connsiteY953" fmla="*/ 111087 h 641351"/>
              <a:gd name="connsiteX954" fmla="*/ 4106437 w 9137603"/>
              <a:gd name="connsiteY954" fmla="*/ 120777 h 641351"/>
              <a:gd name="connsiteX955" fmla="*/ 4110084 w 9137603"/>
              <a:gd name="connsiteY955" fmla="*/ 119460 h 641351"/>
              <a:gd name="connsiteX956" fmla="*/ 4110084 w 9137603"/>
              <a:gd name="connsiteY956" fmla="*/ 114300 h 641351"/>
              <a:gd name="connsiteX957" fmla="*/ 4119609 w 9137603"/>
              <a:gd name="connsiteY957" fmla="*/ 116020 h 641351"/>
              <a:gd name="connsiteX958" fmla="*/ 4119221 w 9137603"/>
              <a:gd name="connsiteY958" fmla="*/ 118546 h 641351"/>
              <a:gd name="connsiteX959" fmla="*/ 4123435 w 9137603"/>
              <a:gd name="connsiteY959" fmla="*/ 106270 h 641351"/>
              <a:gd name="connsiteX960" fmla="*/ 4114844 w 9137603"/>
              <a:gd name="connsiteY960" fmla="*/ 104599 h 641351"/>
              <a:gd name="connsiteX961" fmla="*/ 4121647 w 9137603"/>
              <a:gd name="connsiteY961" fmla="*/ 90488 h 641351"/>
              <a:gd name="connsiteX962" fmla="*/ 4128401 w 9137603"/>
              <a:gd name="connsiteY962" fmla="*/ 91802 h 641351"/>
              <a:gd name="connsiteX963" fmla="*/ 4130453 w 9137603"/>
              <a:gd name="connsiteY963" fmla="*/ 85822 h 641351"/>
              <a:gd name="connsiteX964" fmla="*/ 4132967 w 9137603"/>
              <a:gd name="connsiteY964" fmla="*/ 83375 h 641351"/>
              <a:gd name="connsiteX965" fmla="*/ 4127540 w 9137603"/>
              <a:gd name="connsiteY965" fmla="*/ 80963 h 641351"/>
              <a:gd name="connsiteX966" fmla="*/ 4139447 w 9137603"/>
              <a:gd name="connsiteY966" fmla="*/ 68263 h 641351"/>
              <a:gd name="connsiteX967" fmla="*/ 4144817 w 9137603"/>
              <a:gd name="connsiteY967" fmla="*/ 71844 h 641351"/>
              <a:gd name="connsiteX968" fmla="*/ 4154082 w 9137603"/>
              <a:gd name="connsiteY968" fmla="*/ 62828 h 641351"/>
              <a:gd name="connsiteX969" fmla="*/ 4148175 w 9137603"/>
              <a:gd name="connsiteY969" fmla="*/ 58739 h 641351"/>
              <a:gd name="connsiteX970" fmla="*/ 4161934 w 9137603"/>
              <a:gd name="connsiteY970" fmla="*/ 49213 h 641351"/>
              <a:gd name="connsiteX971" fmla="*/ 4165869 w 9137603"/>
              <a:gd name="connsiteY971" fmla="*/ 51938 h 641351"/>
              <a:gd name="connsiteX972" fmla="*/ 4177208 w 9137603"/>
              <a:gd name="connsiteY972" fmla="*/ 46663 h 641351"/>
              <a:gd name="connsiteX973" fmla="*/ 4174127 w 9137603"/>
              <a:gd name="connsiteY973" fmla="*/ 42995 h 641351"/>
              <a:gd name="connsiteX974" fmla="*/ 4173571 w 9137603"/>
              <a:gd name="connsiteY974" fmla="*/ 42334 h 641351"/>
              <a:gd name="connsiteX975" fmla="*/ 4189129 w 9137603"/>
              <a:gd name="connsiteY975" fmla="*/ 31750 h 641351"/>
              <a:gd name="connsiteX976" fmla="*/ 4195717 w 9137603"/>
              <a:gd name="connsiteY976" fmla="*/ 37042 h 641351"/>
              <a:gd name="connsiteX977" fmla="*/ 4188309 w 9137603"/>
              <a:gd name="connsiteY977" fmla="*/ 41498 h 641351"/>
              <a:gd name="connsiteX978" fmla="*/ 4214560 w 9137603"/>
              <a:gd name="connsiteY978" fmla="*/ 29250 h 641351"/>
              <a:gd name="connsiteX979" fmla="*/ 4208240 w 9137603"/>
              <a:gd name="connsiteY979" fmla="*/ 31750 h 641351"/>
              <a:gd name="connsiteX980" fmla="*/ 4203654 w 9137603"/>
              <a:gd name="connsiteY980" fmla="*/ 26988 h 641351"/>
              <a:gd name="connsiteX981" fmla="*/ 4221999 w 9137603"/>
              <a:gd name="connsiteY981" fmla="*/ 19050 h 641351"/>
              <a:gd name="connsiteX982" fmla="*/ 4224005 w 9137603"/>
              <a:gd name="connsiteY982" fmla="*/ 24607 h 641351"/>
              <a:gd name="connsiteX983" fmla="*/ 4224082 w 9137603"/>
              <a:gd name="connsiteY983" fmla="*/ 24820 h 641351"/>
              <a:gd name="connsiteX984" fmla="*/ 4235094 w 9137603"/>
              <a:gd name="connsiteY984" fmla="*/ 19697 h 641351"/>
              <a:gd name="connsiteX985" fmla="*/ 4232824 w 9137603"/>
              <a:gd name="connsiteY985" fmla="*/ 16670 h 641351"/>
              <a:gd name="connsiteX986" fmla="*/ 4232229 w 9137603"/>
              <a:gd name="connsiteY986" fmla="*/ 15876 h 641351"/>
              <a:gd name="connsiteX987" fmla="*/ 4253660 w 9137603"/>
              <a:gd name="connsiteY987" fmla="*/ 11113 h 641351"/>
              <a:gd name="connsiteX988" fmla="*/ 4255030 w 9137603"/>
              <a:gd name="connsiteY988" fmla="*/ 14766 h 641351"/>
              <a:gd name="connsiteX989" fmla="*/ 4268954 w 9137603"/>
              <a:gd name="connsiteY989" fmla="*/ 12879 h 641351"/>
              <a:gd name="connsiteX990" fmla="*/ 4267432 w 9137603"/>
              <a:gd name="connsiteY990" fmla="*/ 7806 h 641351"/>
              <a:gd name="connsiteX991" fmla="*/ 4267154 w 9137603"/>
              <a:gd name="connsiteY991" fmla="*/ 6880 h 641351"/>
              <a:gd name="connsiteX992" fmla="*/ 4287156 w 9137603"/>
              <a:gd name="connsiteY992" fmla="*/ 3175 h 641351"/>
              <a:gd name="connsiteX993" fmla="*/ 4289101 w 9137603"/>
              <a:gd name="connsiteY993" fmla="*/ 9658 h 641351"/>
              <a:gd name="connsiteX994" fmla="*/ 4289243 w 9137603"/>
              <a:gd name="connsiteY994" fmla="*/ 10130 h 641351"/>
              <a:gd name="connsiteX995" fmla="*/ 4306991 w 9137603"/>
              <a:gd name="connsiteY995" fmla="*/ 7725 h 641351"/>
              <a:gd name="connsiteX996" fmla="*/ 4304301 w 9137603"/>
              <a:gd name="connsiteY996" fmla="*/ 7938 h 641351"/>
              <a:gd name="connsiteX997" fmla="*/ 4302079 w 9137603"/>
              <a:gd name="connsiteY997" fmla="*/ 1587 h 641351"/>
              <a:gd name="connsiteX998" fmla="*/ 4322081 w 9137603"/>
              <a:gd name="connsiteY998" fmla="*/ 0 h 641351"/>
              <a:gd name="connsiteX999" fmla="*/ 4323979 w 9137603"/>
              <a:gd name="connsiteY999" fmla="*/ 5423 h 641351"/>
              <a:gd name="connsiteX1000" fmla="*/ 4335416 w 9137603"/>
              <a:gd name="connsiteY1000" fmla="*/ 3873 h 641351"/>
              <a:gd name="connsiteX1001" fmla="*/ 4335416 w 9137603"/>
              <a:gd name="connsiteY1001" fmla="*/ 794 h 641351"/>
              <a:gd name="connsiteX1002" fmla="*/ 4335416 w 9137603"/>
              <a:gd name="connsiteY1002" fmla="*/ 0 h 641351"/>
              <a:gd name="connsiteX1003" fmla="*/ 4340178 w 9137603"/>
              <a:gd name="connsiteY1003" fmla="*/ 0 h 641351"/>
              <a:gd name="connsiteX1004" fmla="*/ 4359228 w 9137603"/>
              <a:gd name="connsiteY1004" fmla="*/ 0 h 641351"/>
              <a:gd name="connsiteX1005" fmla="*/ 4357193 w 9137603"/>
              <a:gd name="connsiteY1005" fmla="*/ 5428 h 641351"/>
              <a:gd name="connsiteX1006" fmla="*/ 4370903 w 9137603"/>
              <a:gd name="connsiteY1006" fmla="*/ 7286 h 641351"/>
              <a:gd name="connsiteX1007" fmla="*/ 4372287 w 9137603"/>
              <a:gd name="connsiteY1007" fmla="*/ 2540 h 641351"/>
              <a:gd name="connsiteX1008" fmla="*/ 4372564 w 9137603"/>
              <a:gd name="connsiteY1008" fmla="*/ 1588 h 641351"/>
              <a:gd name="connsiteX1009" fmla="*/ 4392567 w 9137603"/>
              <a:gd name="connsiteY1009" fmla="*/ 3493 h 641351"/>
              <a:gd name="connsiteX1010" fmla="*/ 4390679 w 9137603"/>
              <a:gd name="connsiteY1010" fmla="*/ 9965 h 641351"/>
              <a:gd name="connsiteX1011" fmla="*/ 4403771 w 9137603"/>
              <a:gd name="connsiteY1011" fmla="*/ 11739 h 641351"/>
              <a:gd name="connsiteX1012" fmla="*/ 4405763 w 9137603"/>
              <a:gd name="connsiteY1012" fmla="*/ 5670 h 641351"/>
              <a:gd name="connsiteX1013" fmla="*/ 4406060 w 9137603"/>
              <a:gd name="connsiteY1013" fmla="*/ 4763 h 641351"/>
              <a:gd name="connsiteX1014" fmla="*/ 4427492 w 9137603"/>
              <a:gd name="connsiteY1014" fmla="*/ 10206 h 641351"/>
              <a:gd name="connsiteX1015" fmla="*/ 4426000 w 9137603"/>
              <a:gd name="connsiteY1015" fmla="*/ 14751 h 641351"/>
              <a:gd name="connsiteX1016" fmla="*/ 4438567 w 9137603"/>
              <a:gd name="connsiteY1016" fmla="*/ 16454 h 641351"/>
              <a:gd name="connsiteX1017" fmla="*/ 4439596 w 9137603"/>
              <a:gd name="connsiteY1017" fmla="*/ 15082 h 641351"/>
              <a:gd name="connsiteX1018" fmla="*/ 4440191 w 9137603"/>
              <a:gd name="connsiteY1018" fmla="*/ 14288 h 641351"/>
              <a:gd name="connsiteX1019" fmla="*/ 4459242 w 9137603"/>
              <a:gd name="connsiteY1019" fmla="*/ 20639 h 641351"/>
              <a:gd name="connsiteX1020" fmla="*/ 4455694 w 9137603"/>
              <a:gd name="connsiteY1020" fmla="*/ 24187 h 641351"/>
              <a:gd name="connsiteX1021" fmla="*/ 4469060 w 9137603"/>
              <a:gd name="connsiteY1021" fmla="*/ 30404 h 641351"/>
              <a:gd name="connsiteX1022" fmla="*/ 4472656 w 9137603"/>
              <a:gd name="connsiteY1022" fmla="*/ 24695 h 641351"/>
              <a:gd name="connsiteX1023" fmla="*/ 4473212 w 9137603"/>
              <a:gd name="connsiteY1023" fmla="*/ 23813 h 641351"/>
              <a:gd name="connsiteX1024" fmla="*/ 4490992 w 9137603"/>
              <a:gd name="connsiteY1024" fmla="*/ 32633 h 641351"/>
              <a:gd name="connsiteX1025" fmla="*/ 4485758 w 9137603"/>
              <a:gd name="connsiteY1025" fmla="*/ 38171 h 641351"/>
              <a:gd name="connsiteX1026" fmla="*/ 4497136 w 9137603"/>
              <a:gd name="connsiteY1026" fmla="*/ 43464 h 641351"/>
              <a:gd name="connsiteX1027" fmla="*/ 4502421 w 9137603"/>
              <a:gd name="connsiteY1027" fmla="*/ 39688 h 641351"/>
              <a:gd name="connsiteX1028" fmla="*/ 4517979 w 9137603"/>
              <a:gd name="connsiteY1028" fmla="*/ 49214 h 641351"/>
              <a:gd name="connsiteX1029" fmla="*/ 4514634 w 9137603"/>
              <a:gd name="connsiteY1029" fmla="*/ 51603 h 641351"/>
              <a:gd name="connsiteX1030" fmla="*/ 4516498 w 9137603"/>
              <a:gd name="connsiteY1030" fmla="*/ 52470 h 641351"/>
              <a:gd name="connsiteX1031" fmla="*/ 4523345 w 9137603"/>
              <a:gd name="connsiteY1031" fmla="*/ 59133 h 641351"/>
              <a:gd name="connsiteX1032" fmla="*/ 4527173 w 9137603"/>
              <a:gd name="connsiteY1032" fmla="*/ 56218 h 641351"/>
              <a:gd name="connsiteX1033" fmla="*/ 4528033 w 9137603"/>
              <a:gd name="connsiteY1033" fmla="*/ 55563 h 641351"/>
              <a:gd name="connsiteX1034" fmla="*/ 4541792 w 9137603"/>
              <a:gd name="connsiteY1034" fmla="*/ 67787 h 641351"/>
              <a:gd name="connsiteX1035" fmla="*/ 4536433 w 9137603"/>
              <a:gd name="connsiteY1035" fmla="*/ 71869 h 641351"/>
              <a:gd name="connsiteX1036" fmla="*/ 4544453 w 9137603"/>
              <a:gd name="connsiteY1036" fmla="*/ 79673 h 641351"/>
              <a:gd name="connsiteX1037" fmla="*/ 4548340 w 9137603"/>
              <a:gd name="connsiteY1037" fmla="*/ 77788 h 641351"/>
              <a:gd name="connsiteX1038" fmla="*/ 4559255 w 9137603"/>
              <a:gd name="connsiteY1038" fmla="*/ 90489 h 641351"/>
              <a:gd name="connsiteX1039" fmla="*/ 4552777 w 9137603"/>
              <a:gd name="connsiteY1039" fmla="*/ 91666 h 641351"/>
              <a:gd name="connsiteX1040" fmla="*/ 4556605 w 9137603"/>
              <a:gd name="connsiteY1040" fmla="*/ 102818 h 641351"/>
              <a:gd name="connsiteX1041" fmla="*/ 4563563 w 9137603"/>
              <a:gd name="connsiteY1041" fmla="*/ 101600 h 641351"/>
              <a:gd name="connsiteX1042" fmla="*/ 4566228 w 9137603"/>
              <a:gd name="connsiteY1042" fmla="*/ 107194 h 641351"/>
              <a:gd name="connsiteX1043" fmla="*/ 4571160 w 9137603"/>
              <a:gd name="connsiteY1043" fmla="*/ 98425 h 641351"/>
              <a:gd name="connsiteX1044" fmla="*/ 4577234 w 9137603"/>
              <a:gd name="connsiteY1044" fmla="*/ 99775 h 641351"/>
              <a:gd name="connsiteX1045" fmla="*/ 4580857 w 9137603"/>
              <a:gd name="connsiteY1045" fmla="*/ 89223 h 641351"/>
              <a:gd name="connsiteX1046" fmla="*/ 4575128 w 9137603"/>
              <a:gd name="connsiteY1046" fmla="*/ 87313 h 641351"/>
              <a:gd name="connsiteX1047" fmla="*/ 4587034 w 9137603"/>
              <a:gd name="connsiteY1047" fmla="*/ 74613 h 641351"/>
              <a:gd name="connsiteX1048" fmla="*/ 4591502 w 9137603"/>
              <a:gd name="connsiteY1048" fmla="*/ 76599 h 641351"/>
              <a:gd name="connsiteX1049" fmla="*/ 4599829 w 9137603"/>
              <a:gd name="connsiteY1049" fmla="*/ 68496 h 641351"/>
              <a:gd name="connsiteX1050" fmla="*/ 4594178 w 9137603"/>
              <a:gd name="connsiteY1050" fmla="*/ 66322 h 641351"/>
              <a:gd name="connsiteX1051" fmla="*/ 4610229 w 9137603"/>
              <a:gd name="connsiteY1051" fmla="*/ 53975 h 641351"/>
              <a:gd name="connsiteX1052" fmla="*/ 4612754 w 9137603"/>
              <a:gd name="connsiteY1052" fmla="*/ 55918 h 641351"/>
              <a:gd name="connsiteX1053" fmla="*/ 4616298 w 9137603"/>
              <a:gd name="connsiteY1053" fmla="*/ 52470 h 641351"/>
              <a:gd name="connsiteX1054" fmla="*/ 4623125 w 9137603"/>
              <a:gd name="connsiteY1054" fmla="*/ 49294 h 641351"/>
              <a:gd name="connsiteX1055" fmla="*/ 4618884 w 9137603"/>
              <a:gd name="connsiteY1055" fmla="*/ 46113 h 641351"/>
              <a:gd name="connsiteX1056" fmla="*/ 4617991 w 9137603"/>
              <a:gd name="connsiteY1056" fmla="*/ 45443 h 641351"/>
              <a:gd name="connsiteX1057" fmla="*/ 4634660 w 9137603"/>
              <a:gd name="connsiteY1057" fmla="*/ 36513 h 641351"/>
              <a:gd name="connsiteX1058" fmla="*/ 4640762 w 9137603"/>
              <a:gd name="connsiteY1058" fmla="*/ 41090 h 641351"/>
              <a:gd name="connsiteX1059" fmla="*/ 4663949 w 9137603"/>
              <a:gd name="connsiteY1059" fmla="*/ 30305 h 641351"/>
              <a:gd name="connsiteX1060" fmla="*/ 4651011 w 9137603"/>
              <a:gd name="connsiteY1060" fmla="*/ 34925 h 641351"/>
              <a:gd name="connsiteX1061" fmla="*/ 4646566 w 9137603"/>
              <a:gd name="connsiteY1061" fmla="*/ 30163 h 641351"/>
              <a:gd name="connsiteX1062" fmla="*/ 4664346 w 9137603"/>
              <a:gd name="connsiteY1062" fmla="*/ 22225 h 641351"/>
              <a:gd name="connsiteX1063" fmla="*/ 4668236 w 9137603"/>
              <a:gd name="connsiteY1063" fmla="*/ 27782 h 641351"/>
              <a:gd name="connsiteX1064" fmla="*/ 4668515 w 9137603"/>
              <a:gd name="connsiteY1064" fmla="*/ 28181 h 641351"/>
              <a:gd name="connsiteX1065" fmla="*/ 4680069 w 9137603"/>
              <a:gd name="connsiteY1065" fmla="*/ 22806 h 641351"/>
              <a:gd name="connsiteX1066" fmla="*/ 4678316 w 9137603"/>
              <a:gd name="connsiteY1066" fmla="*/ 19051 h 641351"/>
              <a:gd name="connsiteX1067" fmla="*/ 4696096 w 9137603"/>
              <a:gd name="connsiteY1067" fmla="*/ 12700 h 641351"/>
              <a:gd name="connsiteX1068" fmla="*/ 4698335 w 9137603"/>
              <a:gd name="connsiteY1068" fmla="*/ 15898 h 641351"/>
              <a:gd name="connsiteX1069" fmla="*/ 4711750 w 9137603"/>
              <a:gd name="connsiteY1069" fmla="*/ 14080 h 641351"/>
              <a:gd name="connsiteX1070" fmla="*/ 4710344 w 9137603"/>
              <a:gd name="connsiteY1070" fmla="*/ 9394 h 641351"/>
              <a:gd name="connsiteX1071" fmla="*/ 4710066 w 9137603"/>
              <a:gd name="connsiteY1071" fmla="*/ 8468 h 641351"/>
              <a:gd name="connsiteX1072" fmla="*/ 4730069 w 9137603"/>
              <a:gd name="connsiteY1072" fmla="*/ 4763 h 641351"/>
              <a:gd name="connsiteX1073" fmla="*/ 4732013 w 9137603"/>
              <a:gd name="connsiteY1073" fmla="*/ 11246 h 641351"/>
              <a:gd name="connsiteX1074" fmla="*/ 4732039 w 9137603"/>
              <a:gd name="connsiteY1074" fmla="*/ 11331 h 641351"/>
              <a:gd name="connsiteX1075" fmla="*/ 4745278 w 9137603"/>
              <a:gd name="connsiteY1075" fmla="*/ 9537 h 641351"/>
              <a:gd name="connsiteX1076" fmla="*/ 4743701 w 9137603"/>
              <a:gd name="connsiteY1076" fmla="*/ 4631 h 641351"/>
              <a:gd name="connsiteX1077" fmla="*/ 4743403 w 9137603"/>
              <a:gd name="connsiteY1077" fmla="*/ 3705 h 641351"/>
              <a:gd name="connsiteX1078" fmla="*/ 4764834 w 9137603"/>
              <a:gd name="connsiteY1078" fmla="*/ 0 h 641351"/>
              <a:gd name="connsiteX1079" fmla="*/ 4766918 w 9137603"/>
              <a:gd name="connsiteY1079" fmla="*/ 6483 h 641351"/>
              <a:gd name="connsiteX1080" fmla="*/ 4766955 w 9137603"/>
              <a:gd name="connsiteY1080" fmla="*/ 6600 h 641351"/>
              <a:gd name="connsiteX1081" fmla="*/ 4780019 w 9137603"/>
              <a:gd name="connsiteY1081" fmla="*/ 4830 h 641351"/>
              <a:gd name="connsiteX1082" fmla="*/ 4778606 w 9137603"/>
              <a:gd name="connsiteY1082" fmla="*/ 794 h 641351"/>
              <a:gd name="connsiteX1083" fmla="*/ 4778328 w 9137603"/>
              <a:gd name="connsiteY1083" fmla="*/ 0 h 641351"/>
              <a:gd name="connsiteX1084" fmla="*/ 4800553 w 9137603"/>
              <a:gd name="connsiteY1084" fmla="*/ 0 h 641351"/>
              <a:gd name="connsiteX1085" fmla="*/ 4800553 w 9137603"/>
              <a:gd name="connsiteY1085" fmla="*/ 4303 h 641351"/>
              <a:gd name="connsiteX1086" fmla="*/ 4814841 w 9137603"/>
              <a:gd name="connsiteY1086" fmla="*/ 6239 h 641351"/>
              <a:gd name="connsiteX1087" fmla="*/ 4814841 w 9137603"/>
              <a:gd name="connsiteY1087" fmla="*/ 794 h 641351"/>
              <a:gd name="connsiteX1088" fmla="*/ 4814841 w 9137603"/>
              <a:gd name="connsiteY1088" fmla="*/ 0 h 641351"/>
              <a:gd name="connsiteX1089" fmla="*/ 4835478 w 9137603"/>
              <a:gd name="connsiteY1089" fmla="*/ 1587 h 641351"/>
              <a:gd name="connsiteX1090" fmla="*/ 4833185 w 9137603"/>
              <a:gd name="connsiteY1090" fmla="*/ 7938 h 641351"/>
              <a:gd name="connsiteX1091" fmla="*/ 4817119 w 9137603"/>
              <a:gd name="connsiteY1091" fmla="*/ 6548 h 641351"/>
              <a:gd name="connsiteX1092" fmla="*/ 4846604 w 9137603"/>
              <a:gd name="connsiteY1092" fmla="*/ 10543 h 641351"/>
              <a:gd name="connsiteX1093" fmla="*/ 4848675 w 9137603"/>
              <a:gd name="connsiteY1093" fmla="*/ 4101 h 641351"/>
              <a:gd name="connsiteX1094" fmla="*/ 4848972 w 9137603"/>
              <a:gd name="connsiteY1094" fmla="*/ 3175 h 641351"/>
              <a:gd name="connsiteX1095" fmla="*/ 4870403 w 9137603"/>
              <a:gd name="connsiteY1095" fmla="*/ 8732 h 641351"/>
              <a:gd name="connsiteX1096" fmla="*/ 4868364 w 9137603"/>
              <a:gd name="connsiteY1096" fmla="*/ 13491 h 641351"/>
              <a:gd name="connsiteX1097" fmla="*/ 4882248 w 9137603"/>
              <a:gd name="connsiteY1097" fmla="*/ 15373 h 641351"/>
              <a:gd name="connsiteX1098" fmla="*/ 4883461 w 9137603"/>
              <a:gd name="connsiteY1098" fmla="*/ 11907 h 641351"/>
              <a:gd name="connsiteX1099" fmla="*/ 4883739 w 9137603"/>
              <a:gd name="connsiteY1099" fmla="*/ 11113 h 641351"/>
              <a:gd name="connsiteX1100" fmla="*/ 4903741 w 9137603"/>
              <a:gd name="connsiteY1100" fmla="*/ 17464 h 641351"/>
              <a:gd name="connsiteX1101" fmla="*/ 4900461 w 9137603"/>
              <a:gd name="connsiteY1101" fmla="*/ 20978 h 641351"/>
              <a:gd name="connsiteX1102" fmla="*/ 4910942 w 9137603"/>
              <a:gd name="connsiteY1102" fmla="*/ 25854 h 641351"/>
              <a:gd name="connsiteX1103" fmla="*/ 4914259 w 9137603"/>
              <a:gd name="connsiteY1103" fmla="*/ 21432 h 641351"/>
              <a:gd name="connsiteX1104" fmla="*/ 4914854 w 9137603"/>
              <a:gd name="connsiteY1104" fmla="*/ 20638 h 641351"/>
              <a:gd name="connsiteX1105" fmla="*/ 4933903 w 9137603"/>
              <a:gd name="connsiteY1105" fmla="*/ 28576 h 641351"/>
              <a:gd name="connsiteX1106" fmla="*/ 4929141 w 9137603"/>
              <a:gd name="connsiteY1106" fmla="*/ 33338 h 641351"/>
              <a:gd name="connsiteX1107" fmla="*/ 4921699 w 9137603"/>
              <a:gd name="connsiteY1107" fmla="*/ 30858 h 641351"/>
              <a:gd name="connsiteX1108" fmla="*/ 4940694 w 9137603"/>
              <a:gd name="connsiteY1108" fmla="*/ 39693 h 641351"/>
              <a:gd name="connsiteX1109" fmla="*/ 4944143 w 9137603"/>
              <a:gd name="connsiteY1109" fmla="*/ 34220 h 641351"/>
              <a:gd name="connsiteX1110" fmla="*/ 4944698 w 9137603"/>
              <a:gd name="connsiteY1110" fmla="*/ 33338 h 641351"/>
              <a:gd name="connsiteX1111" fmla="*/ 4962478 w 9137603"/>
              <a:gd name="connsiteY1111" fmla="*/ 43922 h 641351"/>
              <a:gd name="connsiteX1112" fmla="*/ 4957788 w 9137603"/>
              <a:gd name="connsiteY1112" fmla="*/ 47644 h 641351"/>
              <a:gd name="connsiteX1113" fmla="*/ 4968161 w 9137603"/>
              <a:gd name="connsiteY1113" fmla="*/ 52470 h 641351"/>
              <a:gd name="connsiteX1114" fmla="*/ 4969352 w 9137603"/>
              <a:gd name="connsiteY1114" fmla="*/ 53628 h 641351"/>
              <a:gd name="connsiteX1115" fmla="*/ 4971254 w 9137603"/>
              <a:gd name="connsiteY1115" fmla="*/ 51455 h 641351"/>
              <a:gd name="connsiteX1116" fmla="*/ 4971827 w 9137603"/>
              <a:gd name="connsiteY1116" fmla="*/ 50800 h 641351"/>
              <a:gd name="connsiteX1117" fmla="*/ 4987878 w 9137603"/>
              <a:gd name="connsiteY1117" fmla="*/ 63024 h 641351"/>
              <a:gd name="connsiteX1118" fmla="*/ 4982288 w 9137603"/>
              <a:gd name="connsiteY1118" fmla="*/ 66217 h 641351"/>
              <a:gd name="connsiteX1119" fmla="*/ 4989964 w 9137603"/>
              <a:gd name="connsiteY1119" fmla="*/ 73686 h 641351"/>
              <a:gd name="connsiteX1120" fmla="*/ 4995022 w 9137603"/>
              <a:gd name="connsiteY1120" fmla="*/ 71438 h 641351"/>
              <a:gd name="connsiteX1121" fmla="*/ 5006928 w 9137603"/>
              <a:gd name="connsiteY1121" fmla="*/ 84138 h 641351"/>
              <a:gd name="connsiteX1122" fmla="*/ 5002528 w 9137603"/>
              <a:gd name="connsiteY1122" fmla="*/ 86094 h 641351"/>
              <a:gd name="connsiteX1123" fmla="*/ 5006077 w 9137603"/>
              <a:gd name="connsiteY1123" fmla="*/ 96431 h 641351"/>
              <a:gd name="connsiteX1124" fmla="*/ 5012825 w 9137603"/>
              <a:gd name="connsiteY1124" fmla="*/ 95250 h 641351"/>
              <a:gd name="connsiteX1125" fmla="*/ 5019628 w 9137603"/>
              <a:gd name="connsiteY1125" fmla="*/ 107951 h 641351"/>
              <a:gd name="connsiteX1126" fmla="*/ 5010575 w 9137603"/>
              <a:gd name="connsiteY1126" fmla="*/ 109535 h 641351"/>
              <a:gd name="connsiteX1127" fmla="*/ 5013944 w 9137603"/>
              <a:gd name="connsiteY1127" fmla="*/ 119352 h 641351"/>
              <a:gd name="connsiteX1128" fmla="*/ 5018041 w 9137603"/>
              <a:gd name="connsiteY1128" fmla="*/ 119352 h 641351"/>
              <a:gd name="connsiteX1129" fmla="*/ 5020422 w 9137603"/>
              <a:gd name="connsiteY1129" fmla="*/ 115888 h 641351"/>
              <a:gd name="connsiteX1130" fmla="*/ 5027537 w 9137603"/>
              <a:gd name="connsiteY1130" fmla="*/ 117613 h 641351"/>
              <a:gd name="connsiteX1131" fmla="*/ 5030917 w 9137603"/>
              <a:gd name="connsiteY1131" fmla="*/ 107767 h 641351"/>
              <a:gd name="connsiteX1132" fmla="*/ 5022803 w 9137603"/>
              <a:gd name="connsiteY1132" fmla="*/ 106205 h 641351"/>
              <a:gd name="connsiteX1133" fmla="*/ 5029607 w 9137603"/>
              <a:gd name="connsiteY1133" fmla="*/ 90488 h 641351"/>
              <a:gd name="connsiteX1134" fmla="*/ 5036003 w 9137603"/>
              <a:gd name="connsiteY1134" fmla="*/ 92951 h 641351"/>
              <a:gd name="connsiteX1135" fmla="*/ 5038450 w 9137603"/>
              <a:gd name="connsiteY1135" fmla="*/ 85822 h 641351"/>
              <a:gd name="connsiteX1136" fmla="*/ 5041417 w 9137603"/>
              <a:gd name="connsiteY1136" fmla="*/ 82935 h 641351"/>
              <a:gd name="connsiteX1137" fmla="*/ 5035503 w 9137603"/>
              <a:gd name="connsiteY1137" fmla="*/ 80963 h 641351"/>
              <a:gd name="connsiteX1138" fmla="*/ 5047409 w 9137603"/>
              <a:gd name="connsiteY1138" fmla="*/ 69850 h 641351"/>
              <a:gd name="connsiteX1139" fmla="*/ 5052526 w 9137603"/>
              <a:gd name="connsiteY1139" fmla="*/ 72124 h 641351"/>
              <a:gd name="connsiteX1140" fmla="*/ 5061913 w 9137603"/>
              <a:gd name="connsiteY1140" fmla="*/ 62990 h 641351"/>
              <a:gd name="connsiteX1141" fmla="*/ 5056141 w 9137603"/>
              <a:gd name="connsiteY1141" fmla="*/ 60326 h 641351"/>
              <a:gd name="connsiteX1142" fmla="*/ 5069899 w 9137603"/>
              <a:gd name="connsiteY1142" fmla="*/ 49213 h 641351"/>
              <a:gd name="connsiteX1143" fmla="*/ 5073848 w 9137603"/>
              <a:gd name="connsiteY1143" fmla="*/ 51947 h 641351"/>
              <a:gd name="connsiteX1144" fmla="*/ 5086545 w 9137603"/>
              <a:gd name="connsiteY1144" fmla="*/ 46040 h 641351"/>
              <a:gd name="connsiteX1145" fmla="*/ 5082434 w 9137603"/>
              <a:gd name="connsiteY1145" fmla="*/ 42995 h 641351"/>
              <a:gd name="connsiteX1146" fmla="*/ 5081541 w 9137603"/>
              <a:gd name="connsiteY1146" fmla="*/ 42334 h 641351"/>
              <a:gd name="connsiteX1147" fmla="*/ 5100591 w 9137603"/>
              <a:gd name="connsiteY1147" fmla="*/ 31750 h 641351"/>
              <a:gd name="connsiteX1148" fmla="*/ 5104576 w 9137603"/>
              <a:gd name="connsiteY1148" fmla="*/ 37654 h 641351"/>
              <a:gd name="connsiteX1149" fmla="*/ 5120959 w 9137603"/>
              <a:gd name="connsiteY1149" fmla="*/ 30033 h 641351"/>
              <a:gd name="connsiteX1150" fmla="*/ 5116148 w 9137603"/>
              <a:gd name="connsiteY1150" fmla="*/ 31751 h 641351"/>
              <a:gd name="connsiteX1151" fmla="*/ 5111703 w 9137603"/>
              <a:gd name="connsiteY1151" fmla="*/ 26989 h 641351"/>
              <a:gd name="connsiteX1152" fmla="*/ 5129483 w 9137603"/>
              <a:gd name="connsiteY1152" fmla="*/ 20638 h 641351"/>
              <a:gd name="connsiteX1153" fmla="*/ 5133017 w 9137603"/>
              <a:gd name="connsiteY1153" fmla="*/ 24424 h 641351"/>
              <a:gd name="connsiteX1154" fmla="*/ 5144595 w 9137603"/>
              <a:gd name="connsiteY1154" fmla="*/ 19038 h 641351"/>
              <a:gd name="connsiteX1155" fmla="*/ 5143740 w 9137603"/>
              <a:gd name="connsiteY1155" fmla="*/ 16670 h 641351"/>
              <a:gd name="connsiteX1156" fmla="*/ 5143453 w 9137603"/>
              <a:gd name="connsiteY1156" fmla="*/ 15876 h 641351"/>
              <a:gd name="connsiteX1157" fmla="*/ 5161797 w 9137603"/>
              <a:gd name="connsiteY1157" fmla="*/ 11113 h 641351"/>
              <a:gd name="connsiteX1158" fmla="*/ 5163116 w 9137603"/>
              <a:gd name="connsiteY1158" fmla="*/ 14766 h 641351"/>
              <a:gd name="connsiteX1159" fmla="*/ 5177005 w 9137603"/>
              <a:gd name="connsiteY1159" fmla="*/ 12884 h 641351"/>
              <a:gd name="connsiteX1160" fmla="*/ 5175481 w 9137603"/>
              <a:gd name="connsiteY1160" fmla="*/ 7806 h 641351"/>
              <a:gd name="connsiteX1161" fmla="*/ 5175203 w 9137603"/>
              <a:gd name="connsiteY1161" fmla="*/ 6880 h 641351"/>
              <a:gd name="connsiteX1162" fmla="*/ 5195206 w 9137603"/>
              <a:gd name="connsiteY1162" fmla="*/ 3175 h 641351"/>
              <a:gd name="connsiteX1163" fmla="*/ 5197151 w 9137603"/>
              <a:gd name="connsiteY1163" fmla="*/ 9658 h 641351"/>
              <a:gd name="connsiteX1164" fmla="*/ 5197294 w 9137603"/>
              <a:gd name="connsiteY1164" fmla="*/ 10135 h 641351"/>
              <a:gd name="connsiteX1165" fmla="*/ 5215135 w 9137603"/>
              <a:gd name="connsiteY1165" fmla="*/ 7717 h 641351"/>
              <a:gd name="connsiteX1166" fmla="*/ 5212351 w 9137603"/>
              <a:gd name="connsiteY1166" fmla="*/ 7938 h 641351"/>
              <a:gd name="connsiteX1167" fmla="*/ 5210128 w 9137603"/>
              <a:gd name="connsiteY1167" fmla="*/ 1587 h 641351"/>
              <a:gd name="connsiteX1168" fmla="*/ 5230131 w 9137603"/>
              <a:gd name="connsiteY1168" fmla="*/ 0 h 641351"/>
              <a:gd name="connsiteX1169" fmla="*/ 5232030 w 9137603"/>
              <a:gd name="connsiteY1169" fmla="*/ 5428 h 641351"/>
              <a:gd name="connsiteX1170" fmla="*/ 5246641 w 9137603"/>
              <a:gd name="connsiteY1170" fmla="*/ 3448 h 641351"/>
              <a:gd name="connsiteX1171" fmla="*/ 5246641 w 9137603"/>
              <a:gd name="connsiteY1171" fmla="*/ 794 h 641351"/>
              <a:gd name="connsiteX1172" fmla="*/ 5246641 w 9137603"/>
              <a:gd name="connsiteY1172" fmla="*/ 0 h 641351"/>
              <a:gd name="connsiteX1173" fmla="*/ 5248934 w 9137603"/>
              <a:gd name="connsiteY1173" fmla="*/ 0 h 641351"/>
              <a:gd name="connsiteX1174" fmla="*/ 5267278 w 9137603"/>
              <a:gd name="connsiteY1174" fmla="*/ 0 h 641351"/>
              <a:gd name="connsiteX1175" fmla="*/ 5267278 w 9137603"/>
              <a:gd name="connsiteY1175" fmla="*/ 5557 h 641351"/>
              <a:gd name="connsiteX1176" fmla="*/ 5267278 w 9137603"/>
              <a:gd name="connsiteY1176" fmla="*/ 5673 h 641351"/>
              <a:gd name="connsiteX1177" fmla="*/ 5278965 w 9137603"/>
              <a:gd name="connsiteY1177" fmla="*/ 7241 h 641351"/>
              <a:gd name="connsiteX1178" fmla="*/ 5280336 w 9137603"/>
              <a:gd name="connsiteY1178" fmla="*/ 2540 h 641351"/>
              <a:gd name="connsiteX1179" fmla="*/ 5280614 w 9137603"/>
              <a:gd name="connsiteY1179" fmla="*/ 1588 h 641351"/>
              <a:gd name="connsiteX1180" fmla="*/ 5300616 w 9137603"/>
              <a:gd name="connsiteY1180" fmla="*/ 3493 h 641351"/>
              <a:gd name="connsiteX1181" fmla="*/ 5298749 w 9137603"/>
              <a:gd name="connsiteY1181" fmla="*/ 9895 h 641351"/>
              <a:gd name="connsiteX1182" fmla="*/ 5311849 w 9137603"/>
              <a:gd name="connsiteY1182" fmla="*/ 11653 h 641351"/>
              <a:gd name="connsiteX1183" fmla="*/ 5313812 w 9137603"/>
              <a:gd name="connsiteY1183" fmla="*/ 5670 h 641351"/>
              <a:gd name="connsiteX1184" fmla="*/ 5314109 w 9137603"/>
              <a:gd name="connsiteY1184" fmla="*/ 4763 h 641351"/>
              <a:gd name="connsiteX1185" fmla="*/ 5335540 w 9137603"/>
              <a:gd name="connsiteY1185" fmla="*/ 10206 h 641351"/>
              <a:gd name="connsiteX1186" fmla="*/ 5334087 w 9137603"/>
              <a:gd name="connsiteY1186" fmla="*/ 14636 h 641351"/>
              <a:gd name="connsiteX1187" fmla="*/ 5346260 w 9137603"/>
              <a:gd name="connsiteY1187" fmla="*/ 16269 h 641351"/>
              <a:gd name="connsiteX1188" fmla="*/ 5348241 w 9137603"/>
              <a:gd name="connsiteY1188" fmla="*/ 14288 h 641351"/>
              <a:gd name="connsiteX1189" fmla="*/ 5367290 w 9137603"/>
              <a:gd name="connsiteY1189" fmla="*/ 19051 h 641351"/>
              <a:gd name="connsiteX1190" fmla="*/ 5365269 w 9137603"/>
              <a:gd name="connsiteY1190" fmla="*/ 24441 h 641351"/>
              <a:gd name="connsiteX1191" fmla="*/ 5376992 w 9137603"/>
              <a:gd name="connsiteY1191" fmla="*/ 29912 h 641351"/>
              <a:gd name="connsiteX1192" fmla="*/ 5380706 w 9137603"/>
              <a:gd name="connsiteY1192" fmla="*/ 24607 h 641351"/>
              <a:gd name="connsiteX1193" fmla="*/ 5381261 w 9137603"/>
              <a:gd name="connsiteY1193" fmla="*/ 23813 h 641351"/>
              <a:gd name="connsiteX1194" fmla="*/ 5399041 w 9137603"/>
              <a:gd name="connsiteY1194" fmla="*/ 31751 h 641351"/>
              <a:gd name="connsiteX1195" fmla="*/ 5394596 w 9137603"/>
              <a:gd name="connsiteY1195" fmla="*/ 36513 h 641351"/>
              <a:gd name="connsiteX1196" fmla="*/ 5379856 w 9137603"/>
              <a:gd name="connsiteY1196" fmla="*/ 31249 h 641351"/>
              <a:gd name="connsiteX1197" fmla="*/ 5405518 w 9137603"/>
              <a:gd name="connsiteY1197" fmla="*/ 43226 h 641351"/>
              <a:gd name="connsiteX1198" fmla="*/ 5410471 w 9137603"/>
              <a:gd name="connsiteY1198" fmla="*/ 39688 h 641351"/>
              <a:gd name="connsiteX1199" fmla="*/ 5426028 w 9137603"/>
              <a:gd name="connsiteY1199" fmla="*/ 49214 h 641351"/>
              <a:gd name="connsiteX1200" fmla="*/ 5422993 w 9137603"/>
              <a:gd name="connsiteY1200" fmla="*/ 51382 h 641351"/>
              <a:gd name="connsiteX1201" fmla="*/ 5425324 w 9137603"/>
              <a:gd name="connsiteY1201" fmla="*/ 52470 h 641351"/>
              <a:gd name="connsiteX1202" fmla="*/ 5431786 w 9137603"/>
              <a:gd name="connsiteY1202" fmla="*/ 58835 h 641351"/>
              <a:gd name="connsiteX1203" fmla="*/ 5435222 w 9137603"/>
              <a:gd name="connsiteY1203" fmla="*/ 56218 h 641351"/>
              <a:gd name="connsiteX1204" fmla="*/ 5436082 w 9137603"/>
              <a:gd name="connsiteY1204" fmla="*/ 55563 h 641351"/>
              <a:gd name="connsiteX1205" fmla="*/ 5449840 w 9137603"/>
              <a:gd name="connsiteY1205" fmla="*/ 67787 h 641351"/>
              <a:gd name="connsiteX1206" fmla="*/ 5444783 w 9137603"/>
              <a:gd name="connsiteY1206" fmla="*/ 71639 h 641351"/>
              <a:gd name="connsiteX1207" fmla="*/ 5451883 w 9137603"/>
              <a:gd name="connsiteY1207" fmla="*/ 78633 h 641351"/>
              <a:gd name="connsiteX1208" fmla="*/ 5458572 w 9137603"/>
              <a:gd name="connsiteY1208" fmla="*/ 76200 h 641351"/>
              <a:gd name="connsiteX1209" fmla="*/ 5467303 w 9137603"/>
              <a:gd name="connsiteY1209" fmla="*/ 88900 h 641351"/>
              <a:gd name="connsiteX1210" fmla="*/ 5460993 w 9137603"/>
              <a:gd name="connsiteY1210" fmla="*/ 91195 h 641351"/>
              <a:gd name="connsiteX1211" fmla="*/ 5472871 w 9137603"/>
              <a:gd name="connsiteY1211" fmla="*/ 126427 h 641351"/>
              <a:gd name="connsiteX1212" fmla="*/ 5481274 w 9137603"/>
              <a:gd name="connsiteY1212" fmla="*/ 124861 h 641351"/>
              <a:gd name="connsiteX1213" fmla="*/ 5481274 w 9137603"/>
              <a:gd name="connsiteY1213" fmla="*/ 125473 h 641351"/>
              <a:gd name="connsiteX1214" fmla="*/ 5481441 w 9137603"/>
              <a:gd name="connsiteY1214" fmla="*/ 124986 h 641351"/>
              <a:gd name="connsiteX1215" fmla="*/ 5481274 w 9137603"/>
              <a:gd name="connsiteY1215" fmla="*/ 124861 h 641351"/>
              <a:gd name="connsiteX1216" fmla="*/ 5474606 w 9137603"/>
              <a:gd name="connsiteY1216" fmla="*/ 124861 h 641351"/>
              <a:gd name="connsiteX1217" fmla="*/ 5476829 w 9137603"/>
              <a:gd name="connsiteY1217" fmla="*/ 116578 h 641351"/>
              <a:gd name="connsiteX1218" fmla="*/ 5470161 w 9137603"/>
              <a:gd name="connsiteY1218" fmla="*/ 116578 h 641351"/>
              <a:gd name="connsiteX1219" fmla="*/ 5465716 w 9137603"/>
              <a:gd name="connsiteY1219" fmla="*/ 103326 h 641351"/>
              <a:gd name="connsiteX1220" fmla="*/ 5472384 w 9137603"/>
              <a:gd name="connsiteY1220" fmla="*/ 100013 h 641351"/>
              <a:gd name="connsiteX1221" fmla="*/ 5476829 w 9137603"/>
              <a:gd name="connsiteY1221" fmla="*/ 111609 h 641351"/>
              <a:gd name="connsiteX1222" fmla="*/ 5479051 w 9137603"/>
              <a:gd name="connsiteY1222" fmla="*/ 109952 h 641351"/>
              <a:gd name="connsiteX1223" fmla="*/ 5486157 w 9137603"/>
              <a:gd name="connsiteY1223" fmla="*/ 111276 h 641351"/>
              <a:gd name="connsiteX1224" fmla="*/ 5489525 w 9137603"/>
              <a:gd name="connsiteY1224" fmla="*/ 101484 h 641351"/>
              <a:gd name="connsiteX1225" fmla="*/ 5483178 w 9137603"/>
              <a:gd name="connsiteY1225" fmla="*/ 99855 h 641351"/>
              <a:gd name="connsiteX1226" fmla="*/ 5489982 w 9137603"/>
              <a:gd name="connsiteY1226" fmla="*/ 84138 h 641351"/>
              <a:gd name="connsiteX1227" fmla="*/ 5494846 w 9137603"/>
              <a:gd name="connsiteY1227" fmla="*/ 86011 h 641351"/>
              <a:gd name="connsiteX1228" fmla="*/ 5494911 w 9137603"/>
              <a:gd name="connsiteY1228" fmla="*/ 85822 h 641351"/>
              <a:gd name="connsiteX1229" fmla="*/ 5502997 w 9137603"/>
              <a:gd name="connsiteY1229" fmla="*/ 77990 h 641351"/>
              <a:gd name="connsiteX1230" fmla="*/ 5497466 w 9137603"/>
              <a:gd name="connsiteY1230" fmla="*/ 75884 h 641351"/>
              <a:gd name="connsiteX1231" fmla="*/ 5511224 w 9137603"/>
              <a:gd name="connsiteY1231" fmla="*/ 61913 h 641351"/>
              <a:gd name="connsiteX1232" fmla="*/ 5515909 w 9137603"/>
              <a:gd name="connsiteY1232" fmla="*/ 65481 h 641351"/>
              <a:gd name="connsiteX1233" fmla="*/ 5524064 w 9137603"/>
              <a:gd name="connsiteY1233" fmla="*/ 57581 h 641351"/>
              <a:gd name="connsiteX1234" fmla="*/ 5519691 w 9137603"/>
              <a:gd name="connsiteY1234" fmla="*/ 55563 h 641351"/>
              <a:gd name="connsiteX1235" fmla="*/ 5535742 w 9137603"/>
              <a:gd name="connsiteY1235" fmla="*/ 44450 h 641351"/>
              <a:gd name="connsiteX1236" fmla="*/ 5539121 w 9137603"/>
              <a:gd name="connsiteY1236" fmla="*/ 47959 h 641351"/>
              <a:gd name="connsiteX1237" fmla="*/ 5550232 w 9137603"/>
              <a:gd name="connsiteY1237" fmla="*/ 42834 h 641351"/>
              <a:gd name="connsiteX1238" fmla="*/ 5545925 w 9137603"/>
              <a:gd name="connsiteY1238" fmla="*/ 38277 h 641351"/>
              <a:gd name="connsiteX1239" fmla="*/ 5545091 w 9137603"/>
              <a:gd name="connsiteY1239" fmla="*/ 37395 h 641351"/>
              <a:gd name="connsiteX1240" fmla="*/ 5562871 w 9137603"/>
              <a:gd name="connsiteY1240" fmla="*/ 28575 h 641351"/>
              <a:gd name="connsiteX1241" fmla="*/ 5566761 w 9137603"/>
              <a:gd name="connsiteY1241" fmla="*/ 34749 h 641351"/>
              <a:gd name="connsiteX1242" fmla="*/ 5566986 w 9137603"/>
              <a:gd name="connsiteY1242" fmla="*/ 35106 h 641351"/>
              <a:gd name="connsiteX1243" fmla="*/ 5579211 w 9137603"/>
              <a:gd name="connsiteY1243" fmla="*/ 29468 h 641351"/>
              <a:gd name="connsiteX1244" fmla="*/ 5575809 w 9137603"/>
              <a:gd name="connsiteY1244" fmla="*/ 24607 h 641351"/>
              <a:gd name="connsiteX1245" fmla="*/ 5575253 w 9137603"/>
              <a:gd name="connsiteY1245" fmla="*/ 23813 h 641351"/>
              <a:gd name="connsiteX1246" fmla="*/ 5595256 w 9137603"/>
              <a:gd name="connsiteY1246" fmla="*/ 17463 h 641351"/>
              <a:gd name="connsiteX1247" fmla="*/ 5596643 w 9137603"/>
              <a:gd name="connsiteY1247" fmla="*/ 21428 h 641351"/>
              <a:gd name="connsiteX1248" fmla="*/ 5607217 w 9137603"/>
              <a:gd name="connsiteY1248" fmla="*/ 16551 h 641351"/>
              <a:gd name="connsiteX1249" fmla="*/ 5609233 w 9137603"/>
              <a:gd name="connsiteY1249" fmla="*/ 16282 h 641351"/>
              <a:gd name="connsiteX1250" fmla="*/ 5607559 w 9137603"/>
              <a:gd name="connsiteY1250" fmla="*/ 14189 h 641351"/>
              <a:gd name="connsiteX1251" fmla="*/ 5607003 w 9137603"/>
              <a:gd name="connsiteY1251" fmla="*/ 13495 h 641351"/>
              <a:gd name="connsiteX1252" fmla="*/ 5627006 w 9137603"/>
              <a:gd name="connsiteY1252" fmla="*/ 7938 h 641351"/>
              <a:gd name="connsiteX1253" fmla="*/ 5628728 w 9137603"/>
              <a:gd name="connsiteY1253" fmla="*/ 13678 h 641351"/>
              <a:gd name="connsiteX1254" fmla="*/ 5642447 w 9137603"/>
              <a:gd name="connsiteY1254" fmla="*/ 11845 h 641351"/>
              <a:gd name="connsiteX1255" fmla="*/ 5640639 w 9137603"/>
              <a:gd name="connsiteY1255" fmla="*/ 6219 h 641351"/>
              <a:gd name="connsiteX1256" fmla="*/ 5640341 w 9137603"/>
              <a:gd name="connsiteY1256" fmla="*/ 5293 h 641351"/>
              <a:gd name="connsiteX1257" fmla="*/ 5661772 w 9137603"/>
              <a:gd name="connsiteY1257" fmla="*/ 1588 h 641351"/>
              <a:gd name="connsiteX1258" fmla="*/ 5663856 w 9137603"/>
              <a:gd name="connsiteY1258" fmla="*/ 8071 h 641351"/>
              <a:gd name="connsiteX1259" fmla="*/ 5664138 w 9137603"/>
              <a:gd name="connsiteY1259" fmla="*/ 8948 h 641351"/>
              <a:gd name="connsiteX1260" fmla="*/ 5677230 w 9137603"/>
              <a:gd name="connsiteY1260" fmla="*/ 7200 h 641351"/>
              <a:gd name="connsiteX1261" fmla="*/ 5675544 w 9137603"/>
              <a:gd name="connsiteY1261" fmla="*/ 2381 h 641351"/>
              <a:gd name="connsiteX1262" fmla="*/ 5675266 w 9137603"/>
              <a:gd name="connsiteY1262" fmla="*/ 1587 h 641351"/>
              <a:gd name="connsiteX1263" fmla="*/ 5695269 w 9137603"/>
              <a:gd name="connsiteY1263" fmla="*/ 0 h 641351"/>
              <a:gd name="connsiteX1264" fmla="*/ 5696870 w 9137603"/>
              <a:gd name="connsiteY1264" fmla="*/ 4577 h 641351"/>
              <a:gd name="connsiteX1265" fmla="*/ 5707364 w 9137603"/>
              <a:gd name="connsiteY1265" fmla="*/ 3175 h 641351"/>
              <a:gd name="connsiteX1266" fmla="*/ 5711778 w 9137603"/>
              <a:gd name="connsiteY1266" fmla="*/ 3773 h 641351"/>
              <a:gd name="connsiteX1267" fmla="*/ 5711778 w 9137603"/>
              <a:gd name="connsiteY1267" fmla="*/ 794 h 641351"/>
              <a:gd name="connsiteX1268" fmla="*/ 5711778 w 9137603"/>
              <a:gd name="connsiteY1268" fmla="*/ 0 h 641351"/>
              <a:gd name="connsiteX1269" fmla="*/ 5732415 w 9137603"/>
              <a:gd name="connsiteY1269" fmla="*/ 0 h 641351"/>
              <a:gd name="connsiteX1270" fmla="*/ 5730409 w 9137603"/>
              <a:gd name="connsiteY1270" fmla="*/ 5557 h 641351"/>
              <a:gd name="connsiteX1271" fmla="*/ 5730154 w 9137603"/>
              <a:gd name="connsiteY1271" fmla="*/ 6263 h 641351"/>
              <a:gd name="connsiteX1272" fmla="*/ 5743794 w 9137603"/>
              <a:gd name="connsiteY1272" fmla="*/ 8112 h 641351"/>
              <a:gd name="connsiteX1273" fmla="*/ 5745473 w 9137603"/>
              <a:gd name="connsiteY1273" fmla="*/ 2514 h 641351"/>
              <a:gd name="connsiteX1274" fmla="*/ 5745751 w 9137603"/>
              <a:gd name="connsiteY1274" fmla="*/ 1588 h 641351"/>
              <a:gd name="connsiteX1275" fmla="*/ 5765753 w 9137603"/>
              <a:gd name="connsiteY1275" fmla="*/ 5293 h 641351"/>
              <a:gd name="connsiteX1276" fmla="*/ 5764083 w 9137603"/>
              <a:gd name="connsiteY1276" fmla="*/ 10861 h 641351"/>
              <a:gd name="connsiteX1277" fmla="*/ 5778688 w 9137603"/>
              <a:gd name="connsiteY1277" fmla="*/ 12840 h 641351"/>
              <a:gd name="connsiteX1278" fmla="*/ 5780398 w 9137603"/>
              <a:gd name="connsiteY1278" fmla="*/ 7257 h 641351"/>
              <a:gd name="connsiteX1279" fmla="*/ 5780676 w 9137603"/>
              <a:gd name="connsiteY1279" fmla="*/ 6350 h 641351"/>
              <a:gd name="connsiteX1280" fmla="*/ 5800678 w 9137603"/>
              <a:gd name="connsiteY1280" fmla="*/ 11793 h 641351"/>
              <a:gd name="connsiteX1281" fmla="*/ 5799494 w 9137603"/>
              <a:gd name="connsiteY1281" fmla="*/ 15659 h 641351"/>
              <a:gd name="connsiteX1282" fmla="*/ 5806076 w 9137603"/>
              <a:gd name="connsiteY1282" fmla="*/ 16551 h 641351"/>
              <a:gd name="connsiteX1283" fmla="*/ 5812186 w 9137603"/>
              <a:gd name="connsiteY1283" fmla="*/ 19393 h 641351"/>
              <a:gd name="connsiteX1284" fmla="*/ 5814093 w 9137603"/>
              <a:gd name="connsiteY1284" fmla="*/ 16669 h 641351"/>
              <a:gd name="connsiteX1285" fmla="*/ 5814648 w 9137603"/>
              <a:gd name="connsiteY1285" fmla="*/ 15875 h 641351"/>
              <a:gd name="connsiteX1286" fmla="*/ 5832428 w 9137603"/>
              <a:gd name="connsiteY1286" fmla="*/ 22225 h 641351"/>
              <a:gd name="connsiteX1287" fmla="*/ 5828952 w 9137603"/>
              <a:gd name="connsiteY1287" fmla="*/ 27191 h 641351"/>
              <a:gd name="connsiteX1288" fmla="*/ 5839984 w 9137603"/>
              <a:gd name="connsiteY1288" fmla="*/ 32323 h 641351"/>
              <a:gd name="connsiteX1289" fmla="*/ 5842946 w 9137603"/>
              <a:gd name="connsiteY1289" fmla="*/ 27881 h 641351"/>
              <a:gd name="connsiteX1290" fmla="*/ 5843541 w 9137603"/>
              <a:gd name="connsiteY1290" fmla="*/ 26988 h 641351"/>
              <a:gd name="connsiteX1291" fmla="*/ 5862590 w 9137603"/>
              <a:gd name="connsiteY1291" fmla="*/ 35918 h 641351"/>
              <a:gd name="connsiteX1292" fmla="*/ 5858423 w 9137603"/>
              <a:gd name="connsiteY1292" fmla="*/ 40607 h 641351"/>
              <a:gd name="connsiteX1293" fmla="*/ 5858239 w 9137603"/>
              <a:gd name="connsiteY1293" fmla="*/ 40814 h 641351"/>
              <a:gd name="connsiteX1294" fmla="*/ 5869534 w 9137603"/>
              <a:gd name="connsiteY1294" fmla="*/ 46068 h 641351"/>
              <a:gd name="connsiteX1295" fmla="*/ 5874021 w 9137603"/>
              <a:gd name="connsiteY1295" fmla="*/ 42863 h 641351"/>
              <a:gd name="connsiteX1296" fmla="*/ 5889578 w 9137603"/>
              <a:gd name="connsiteY1296" fmla="*/ 52389 h 641351"/>
              <a:gd name="connsiteX1297" fmla="*/ 5885907 w 9137603"/>
              <a:gd name="connsiteY1297" fmla="*/ 55011 h 641351"/>
              <a:gd name="connsiteX1298" fmla="*/ 5894300 w 9137603"/>
              <a:gd name="connsiteY1298" fmla="*/ 63178 h 641351"/>
              <a:gd name="connsiteX1299" fmla="*/ 5897185 w 9137603"/>
              <a:gd name="connsiteY1299" fmla="*/ 60980 h 641351"/>
              <a:gd name="connsiteX1300" fmla="*/ 5898045 w 9137603"/>
              <a:gd name="connsiteY1300" fmla="*/ 60325 h 641351"/>
              <a:gd name="connsiteX1301" fmla="*/ 5911803 w 9137603"/>
              <a:gd name="connsiteY1301" fmla="*/ 72549 h 641351"/>
              <a:gd name="connsiteX1302" fmla="*/ 5906842 w 9137603"/>
              <a:gd name="connsiteY1302" fmla="*/ 75383 h 641351"/>
              <a:gd name="connsiteX1303" fmla="*/ 5915588 w 9137603"/>
              <a:gd name="connsiteY1303" fmla="*/ 83894 h 641351"/>
              <a:gd name="connsiteX1304" fmla="*/ 5918947 w 9137603"/>
              <a:gd name="connsiteY1304" fmla="*/ 82550 h 641351"/>
              <a:gd name="connsiteX1305" fmla="*/ 5927678 w 9137603"/>
              <a:gd name="connsiteY1305" fmla="*/ 96521 h 641351"/>
              <a:gd name="connsiteX1306" fmla="*/ 5922019 w 9137603"/>
              <a:gd name="connsiteY1306" fmla="*/ 98785 h 641351"/>
              <a:gd name="connsiteX1307" fmla="*/ 5925252 w 9137603"/>
              <a:gd name="connsiteY1307" fmla="*/ 108203 h 641351"/>
              <a:gd name="connsiteX1308" fmla="*/ 5933393 w 9137603"/>
              <a:gd name="connsiteY1308" fmla="*/ 106628 h 641351"/>
              <a:gd name="connsiteX1309" fmla="*/ 5935616 w 9137603"/>
              <a:gd name="connsiteY1309" fmla="*/ 111787 h 641351"/>
              <a:gd name="connsiteX1310" fmla="*/ 5937838 w 9137603"/>
              <a:gd name="connsiteY1310" fmla="*/ 103188 h 641351"/>
              <a:gd name="connsiteX1311" fmla="*/ 5946728 w 9137603"/>
              <a:gd name="connsiteY1311" fmla="*/ 104908 h 641351"/>
              <a:gd name="connsiteX1312" fmla="*/ 5946152 w 9137603"/>
              <a:gd name="connsiteY1312" fmla="*/ 106915 h 641351"/>
              <a:gd name="connsiteX1313" fmla="*/ 5949763 w 9137603"/>
              <a:gd name="connsiteY1313" fmla="*/ 96205 h 641351"/>
              <a:gd name="connsiteX1314" fmla="*/ 5941966 w 9137603"/>
              <a:gd name="connsiteY1314" fmla="*/ 93346 h 641351"/>
              <a:gd name="connsiteX1315" fmla="*/ 5951491 w 9137603"/>
              <a:gd name="connsiteY1315" fmla="*/ 79375 h 641351"/>
              <a:gd name="connsiteX1316" fmla="*/ 5957552 w 9137603"/>
              <a:gd name="connsiteY1316" fmla="*/ 81598 h 641351"/>
              <a:gd name="connsiteX1317" fmla="*/ 5965669 w 9137603"/>
              <a:gd name="connsiteY1317" fmla="*/ 73602 h 641351"/>
              <a:gd name="connsiteX1318" fmla="*/ 5961016 w 9137603"/>
              <a:gd name="connsiteY1318" fmla="*/ 71121 h 641351"/>
              <a:gd name="connsiteX1319" fmla="*/ 5971930 w 9137603"/>
              <a:gd name="connsiteY1319" fmla="*/ 57150 h 641351"/>
              <a:gd name="connsiteX1320" fmla="*/ 5977660 w 9137603"/>
              <a:gd name="connsiteY1320" fmla="*/ 61734 h 641351"/>
              <a:gd name="connsiteX1321" fmla="*/ 5977691 w 9137603"/>
              <a:gd name="connsiteY1321" fmla="*/ 61759 h 641351"/>
              <a:gd name="connsiteX1322" fmla="*/ 5986515 w 9137603"/>
              <a:gd name="connsiteY1322" fmla="*/ 53067 h 641351"/>
              <a:gd name="connsiteX1323" fmla="*/ 5983241 w 9137603"/>
              <a:gd name="connsiteY1323" fmla="*/ 50801 h 641351"/>
              <a:gd name="connsiteX1324" fmla="*/ 5999292 w 9137603"/>
              <a:gd name="connsiteY1324" fmla="*/ 41275 h 641351"/>
              <a:gd name="connsiteX1325" fmla="*/ 6002956 w 9137603"/>
              <a:gd name="connsiteY1325" fmla="*/ 45080 h 641351"/>
              <a:gd name="connsiteX1326" fmla="*/ 6014849 w 9137603"/>
              <a:gd name="connsiteY1326" fmla="*/ 39529 h 641351"/>
              <a:gd name="connsiteX1327" fmla="*/ 6010824 w 9137603"/>
              <a:gd name="connsiteY1327" fmla="*/ 35000 h 641351"/>
              <a:gd name="connsiteX1328" fmla="*/ 6010228 w 9137603"/>
              <a:gd name="connsiteY1328" fmla="*/ 34330 h 641351"/>
              <a:gd name="connsiteX1329" fmla="*/ 6029278 w 9137603"/>
              <a:gd name="connsiteY1329" fmla="*/ 25400 h 641351"/>
              <a:gd name="connsiteX1330" fmla="*/ 6033038 w 9137603"/>
              <a:gd name="connsiteY1330" fmla="*/ 31040 h 641351"/>
              <a:gd name="connsiteX1331" fmla="*/ 6044069 w 9137603"/>
              <a:gd name="connsiteY1331" fmla="*/ 25892 h 641351"/>
              <a:gd name="connsiteX1332" fmla="*/ 6040947 w 9137603"/>
              <a:gd name="connsiteY1332" fmla="*/ 21432 h 641351"/>
              <a:gd name="connsiteX1333" fmla="*/ 6040391 w 9137603"/>
              <a:gd name="connsiteY1333" fmla="*/ 20638 h 641351"/>
              <a:gd name="connsiteX1334" fmla="*/ 6058171 w 9137603"/>
              <a:gd name="connsiteY1334" fmla="*/ 14288 h 641351"/>
              <a:gd name="connsiteX1335" fmla="*/ 6060821 w 9137603"/>
              <a:gd name="connsiteY1335" fmla="*/ 18073 h 641351"/>
              <a:gd name="connsiteX1336" fmla="*/ 6064083 w 9137603"/>
              <a:gd name="connsiteY1336" fmla="*/ 16551 h 641351"/>
              <a:gd name="connsiteX1337" fmla="*/ 6073703 w 9137603"/>
              <a:gd name="connsiteY1337" fmla="*/ 15260 h 641351"/>
              <a:gd name="connsiteX1338" fmla="*/ 6072419 w 9137603"/>
              <a:gd name="connsiteY1338" fmla="*/ 10981 h 641351"/>
              <a:gd name="connsiteX1339" fmla="*/ 6072141 w 9137603"/>
              <a:gd name="connsiteY1339" fmla="*/ 10055 h 641351"/>
              <a:gd name="connsiteX1340" fmla="*/ 6092144 w 9137603"/>
              <a:gd name="connsiteY1340" fmla="*/ 6350 h 641351"/>
              <a:gd name="connsiteX1341" fmla="*/ 6094000 w 9137603"/>
              <a:gd name="connsiteY1341" fmla="*/ 12537 h 641351"/>
              <a:gd name="connsiteX1342" fmla="*/ 6109113 w 9137603"/>
              <a:gd name="connsiteY1342" fmla="*/ 10510 h 641351"/>
              <a:gd name="connsiteX1343" fmla="*/ 6107344 w 9137603"/>
              <a:gd name="connsiteY1343" fmla="*/ 4446 h 641351"/>
              <a:gd name="connsiteX1344" fmla="*/ 6107066 w 9137603"/>
              <a:gd name="connsiteY1344" fmla="*/ 3493 h 641351"/>
              <a:gd name="connsiteX1345" fmla="*/ 6127069 w 9137603"/>
              <a:gd name="connsiteY1345" fmla="*/ 1588 h 641351"/>
              <a:gd name="connsiteX1346" fmla="*/ 6128897 w 9137603"/>
              <a:gd name="connsiteY1346" fmla="*/ 7856 h 641351"/>
              <a:gd name="connsiteX1347" fmla="*/ 6142657 w 9137603"/>
              <a:gd name="connsiteY1347" fmla="*/ 6010 h 641351"/>
              <a:gd name="connsiteX1348" fmla="*/ 6140701 w 9137603"/>
              <a:gd name="connsiteY1348" fmla="*/ 794 h 641351"/>
              <a:gd name="connsiteX1349" fmla="*/ 6140403 w 9137603"/>
              <a:gd name="connsiteY1349" fmla="*/ 0 h 641351"/>
              <a:gd name="connsiteX1350" fmla="*/ 6164215 w 9137603"/>
              <a:gd name="connsiteY1350" fmla="*/ 0 h 641351"/>
              <a:gd name="connsiteX1351" fmla="*/ 6164215 w 9137603"/>
              <a:gd name="connsiteY1351" fmla="*/ 3233 h 641351"/>
              <a:gd name="connsiteX1352" fmla="*/ 6176916 w 9137603"/>
              <a:gd name="connsiteY1352" fmla="*/ 4954 h 641351"/>
              <a:gd name="connsiteX1353" fmla="*/ 6176916 w 9137603"/>
              <a:gd name="connsiteY1353" fmla="*/ 794 h 641351"/>
              <a:gd name="connsiteX1354" fmla="*/ 6176916 w 9137603"/>
              <a:gd name="connsiteY1354" fmla="*/ 0 h 641351"/>
              <a:gd name="connsiteX1355" fmla="*/ 6197553 w 9137603"/>
              <a:gd name="connsiteY1355" fmla="*/ 1587 h 641351"/>
              <a:gd name="connsiteX1356" fmla="*/ 6195547 w 9137603"/>
              <a:gd name="connsiteY1356" fmla="*/ 7144 h 641351"/>
              <a:gd name="connsiteX1357" fmla="*/ 6195432 w 9137603"/>
              <a:gd name="connsiteY1357" fmla="*/ 7463 h 641351"/>
              <a:gd name="connsiteX1358" fmla="*/ 6209075 w 9137603"/>
              <a:gd name="connsiteY1358" fmla="*/ 9311 h 641351"/>
              <a:gd name="connsiteX1359" fmla="*/ 6210750 w 9137603"/>
              <a:gd name="connsiteY1359" fmla="*/ 4101 h 641351"/>
              <a:gd name="connsiteX1360" fmla="*/ 6211047 w 9137603"/>
              <a:gd name="connsiteY1360" fmla="*/ 3175 h 641351"/>
              <a:gd name="connsiteX1361" fmla="*/ 6232478 w 9137603"/>
              <a:gd name="connsiteY1361" fmla="*/ 6880 h 641351"/>
              <a:gd name="connsiteX1362" fmla="*/ 6230753 w 9137603"/>
              <a:gd name="connsiteY1362" fmla="*/ 12249 h 641351"/>
              <a:gd name="connsiteX1363" fmla="*/ 6243946 w 9137603"/>
              <a:gd name="connsiteY1363" fmla="*/ 14036 h 641351"/>
              <a:gd name="connsiteX1364" fmla="*/ 6245536 w 9137603"/>
              <a:gd name="connsiteY1364" fmla="*/ 8845 h 641351"/>
              <a:gd name="connsiteX1365" fmla="*/ 6245814 w 9137603"/>
              <a:gd name="connsiteY1365" fmla="*/ 7938 h 641351"/>
              <a:gd name="connsiteX1366" fmla="*/ 6265816 w 9137603"/>
              <a:gd name="connsiteY1366" fmla="*/ 13381 h 641351"/>
              <a:gd name="connsiteX1367" fmla="*/ 6263571 w 9137603"/>
              <a:gd name="connsiteY1367" fmla="*/ 17047 h 641351"/>
              <a:gd name="connsiteX1368" fmla="*/ 6275836 w 9137603"/>
              <a:gd name="connsiteY1368" fmla="*/ 22753 h 641351"/>
              <a:gd name="connsiteX1369" fmla="*/ 6277564 w 9137603"/>
              <a:gd name="connsiteY1369" fmla="*/ 19050 h 641351"/>
              <a:gd name="connsiteX1370" fmla="*/ 6297566 w 9137603"/>
              <a:gd name="connsiteY1370" fmla="*/ 25401 h 641351"/>
              <a:gd name="connsiteX1371" fmla="*/ 6293121 w 9137603"/>
              <a:gd name="connsiteY1371" fmla="*/ 30163 h 641351"/>
              <a:gd name="connsiteX1372" fmla="*/ 6287289 w 9137603"/>
              <a:gd name="connsiteY1372" fmla="*/ 28080 h 641351"/>
              <a:gd name="connsiteX1373" fmla="*/ 6305836 w 9137603"/>
              <a:gd name="connsiteY1373" fmla="*/ 36707 h 641351"/>
              <a:gd name="connsiteX1374" fmla="*/ 6309516 w 9137603"/>
              <a:gd name="connsiteY1374" fmla="*/ 31045 h 641351"/>
              <a:gd name="connsiteX1375" fmla="*/ 6310089 w 9137603"/>
              <a:gd name="connsiteY1375" fmla="*/ 30163 h 641351"/>
              <a:gd name="connsiteX1376" fmla="*/ 6326140 w 9137603"/>
              <a:gd name="connsiteY1376" fmla="*/ 40747 h 641351"/>
              <a:gd name="connsiteX1377" fmla="*/ 6322801 w 9137603"/>
              <a:gd name="connsiteY1377" fmla="*/ 44599 h 641351"/>
              <a:gd name="connsiteX1378" fmla="*/ 6333520 w 9137603"/>
              <a:gd name="connsiteY1378" fmla="*/ 49585 h 641351"/>
              <a:gd name="connsiteX1379" fmla="*/ 6336460 w 9137603"/>
              <a:gd name="connsiteY1379" fmla="*/ 47625 h 641351"/>
              <a:gd name="connsiteX1380" fmla="*/ 6353128 w 9137603"/>
              <a:gd name="connsiteY1380" fmla="*/ 57151 h 641351"/>
              <a:gd name="connsiteX1381" fmla="*/ 6348027 w 9137603"/>
              <a:gd name="connsiteY1381" fmla="*/ 60552 h 641351"/>
              <a:gd name="connsiteX1382" fmla="*/ 6355392 w 9137603"/>
              <a:gd name="connsiteY1382" fmla="*/ 67719 h 641351"/>
              <a:gd name="connsiteX1383" fmla="*/ 6362300 w 9137603"/>
              <a:gd name="connsiteY1383" fmla="*/ 65088 h 641351"/>
              <a:gd name="connsiteX1384" fmla="*/ 6373765 w 9137603"/>
              <a:gd name="connsiteY1384" fmla="*/ 79059 h 641351"/>
              <a:gd name="connsiteX1385" fmla="*/ 6368935 w 9137603"/>
              <a:gd name="connsiteY1385" fmla="*/ 80898 h 641351"/>
              <a:gd name="connsiteX1386" fmla="*/ 6373995 w 9137603"/>
              <a:gd name="connsiteY1386" fmla="*/ 85822 h 641351"/>
              <a:gd name="connsiteX1387" fmla="*/ 6375109 w 9137603"/>
              <a:gd name="connsiteY1387" fmla="*/ 89066 h 641351"/>
              <a:gd name="connsiteX1388" fmla="*/ 6379663 w 9137603"/>
              <a:gd name="connsiteY1388" fmla="*/ 87313 h 641351"/>
              <a:gd name="connsiteX1389" fmla="*/ 6386466 w 9137603"/>
              <a:gd name="connsiteY1389" fmla="*/ 103030 h 641351"/>
              <a:gd name="connsiteX1390" fmla="*/ 6380434 w 9137603"/>
              <a:gd name="connsiteY1390" fmla="*/ 104578 h 641351"/>
              <a:gd name="connsiteX1391" fmla="*/ 6383774 w 9137603"/>
              <a:gd name="connsiteY1391" fmla="*/ 114310 h 641351"/>
              <a:gd name="connsiteX1392" fmla="*/ 6391758 w 9137603"/>
              <a:gd name="connsiteY1392" fmla="*/ 112713 h 641351"/>
              <a:gd name="connsiteX1393" fmla="*/ 6393875 w 9137603"/>
              <a:gd name="connsiteY1393" fmla="*/ 122873 h 641351"/>
              <a:gd name="connsiteX1394" fmla="*/ 6395991 w 9137603"/>
              <a:gd name="connsiteY1394" fmla="*/ 122873 h 641351"/>
              <a:gd name="connsiteX1395" fmla="*/ 6395991 w 9137603"/>
              <a:gd name="connsiteY1395" fmla="*/ 126662 h 641351"/>
              <a:gd name="connsiteX1396" fmla="*/ 6401069 w 9137603"/>
              <a:gd name="connsiteY1396" fmla="*/ 111871 h 641351"/>
              <a:gd name="connsiteX1397" fmla="*/ 6400753 w 9137603"/>
              <a:gd name="connsiteY1397" fmla="*/ 112713 h 641351"/>
              <a:gd name="connsiteX1398" fmla="*/ 6391228 w 9137603"/>
              <a:gd name="connsiteY1398" fmla="*/ 111126 h 641351"/>
              <a:gd name="connsiteX1399" fmla="*/ 6395991 w 9137603"/>
              <a:gd name="connsiteY1399" fmla="*/ 96838 h 641351"/>
              <a:gd name="connsiteX1400" fmla="*/ 6405178 w 9137603"/>
              <a:gd name="connsiteY1400" fmla="*/ 99901 h 641351"/>
              <a:gd name="connsiteX1401" fmla="*/ 6409111 w 9137603"/>
              <a:gd name="connsiteY1401" fmla="*/ 88442 h 641351"/>
              <a:gd name="connsiteX1402" fmla="*/ 6402341 w 9137603"/>
              <a:gd name="connsiteY1402" fmla="*/ 87314 h 641351"/>
              <a:gd name="connsiteX1403" fmla="*/ 6414247 w 9137603"/>
              <a:gd name="connsiteY1403" fmla="*/ 74613 h 641351"/>
              <a:gd name="connsiteX1404" fmla="*/ 6419246 w 9137603"/>
              <a:gd name="connsiteY1404" fmla="*/ 76835 h 641351"/>
              <a:gd name="connsiteX1405" fmla="*/ 6427061 w 9137603"/>
              <a:gd name="connsiteY1405" fmla="*/ 69230 h 641351"/>
              <a:gd name="connsiteX1406" fmla="*/ 6421391 w 9137603"/>
              <a:gd name="connsiteY1406" fmla="*/ 66322 h 641351"/>
              <a:gd name="connsiteX1407" fmla="*/ 6435149 w 9137603"/>
              <a:gd name="connsiteY1407" fmla="*/ 53975 h 641351"/>
              <a:gd name="connsiteX1408" fmla="*/ 6440118 w 9137603"/>
              <a:gd name="connsiteY1408" fmla="*/ 56524 h 641351"/>
              <a:gd name="connsiteX1409" fmla="*/ 6444284 w 9137603"/>
              <a:gd name="connsiteY1409" fmla="*/ 52470 h 641351"/>
              <a:gd name="connsiteX1410" fmla="*/ 6450370 w 9137603"/>
              <a:gd name="connsiteY1410" fmla="*/ 49639 h 641351"/>
              <a:gd name="connsiteX1411" fmla="*/ 6447365 w 9137603"/>
              <a:gd name="connsiteY1411" fmla="*/ 46170 h 641351"/>
              <a:gd name="connsiteX1412" fmla="*/ 6446791 w 9137603"/>
              <a:gd name="connsiteY1412" fmla="*/ 45509 h 641351"/>
              <a:gd name="connsiteX1413" fmla="*/ 6462842 w 9137603"/>
              <a:gd name="connsiteY1413" fmla="*/ 34925 h 641351"/>
              <a:gd name="connsiteX1414" fmla="*/ 6466855 w 9137603"/>
              <a:gd name="connsiteY1414" fmla="*/ 41099 h 641351"/>
              <a:gd name="connsiteX1415" fmla="*/ 6467290 w 9137603"/>
              <a:gd name="connsiteY1415" fmla="*/ 41768 h 641351"/>
              <a:gd name="connsiteX1416" fmla="*/ 6494494 w 9137603"/>
              <a:gd name="connsiteY1416" fmla="*/ 29114 h 641351"/>
              <a:gd name="connsiteX1417" fmla="*/ 6478223 w 9137603"/>
              <a:gd name="connsiteY1417" fmla="*/ 34925 h 641351"/>
              <a:gd name="connsiteX1418" fmla="*/ 6473778 w 9137603"/>
              <a:gd name="connsiteY1418" fmla="*/ 30163 h 641351"/>
              <a:gd name="connsiteX1419" fmla="*/ 6491558 w 9137603"/>
              <a:gd name="connsiteY1419" fmla="*/ 22225 h 641351"/>
              <a:gd name="connsiteX1420" fmla="*/ 6495448 w 9137603"/>
              <a:gd name="connsiteY1420" fmla="*/ 27782 h 641351"/>
              <a:gd name="connsiteX1421" fmla="*/ 6495917 w 9137603"/>
              <a:gd name="connsiteY1421" fmla="*/ 28452 h 641351"/>
              <a:gd name="connsiteX1422" fmla="*/ 6507528 w 9137603"/>
              <a:gd name="connsiteY1422" fmla="*/ 23051 h 641351"/>
              <a:gd name="connsiteX1423" fmla="*/ 6505528 w 9137603"/>
              <a:gd name="connsiteY1423" fmla="*/ 19051 h 641351"/>
              <a:gd name="connsiteX1424" fmla="*/ 6524578 w 9137603"/>
              <a:gd name="connsiteY1424" fmla="*/ 12700 h 641351"/>
              <a:gd name="connsiteX1425" fmla="*/ 6526916 w 9137603"/>
              <a:gd name="connsiteY1425" fmla="*/ 15817 h 641351"/>
              <a:gd name="connsiteX1426" fmla="*/ 6539109 w 9137603"/>
              <a:gd name="connsiteY1426" fmla="*/ 14165 h 641351"/>
              <a:gd name="connsiteX1427" fmla="*/ 6537576 w 9137603"/>
              <a:gd name="connsiteY1427" fmla="*/ 9394 h 641351"/>
              <a:gd name="connsiteX1428" fmla="*/ 6537278 w 9137603"/>
              <a:gd name="connsiteY1428" fmla="*/ 8468 h 641351"/>
              <a:gd name="connsiteX1429" fmla="*/ 6558709 w 9137603"/>
              <a:gd name="connsiteY1429" fmla="*/ 4763 h 641351"/>
              <a:gd name="connsiteX1430" fmla="*/ 6560787 w 9137603"/>
              <a:gd name="connsiteY1430" fmla="*/ 11228 h 641351"/>
              <a:gd name="connsiteX1431" fmla="*/ 6573926 w 9137603"/>
              <a:gd name="connsiteY1431" fmla="*/ 9447 h 641351"/>
              <a:gd name="connsiteX1432" fmla="*/ 6572481 w 9137603"/>
              <a:gd name="connsiteY1432" fmla="*/ 4631 h 641351"/>
              <a:gd name="connsiteX1433" fmla="*/ 6572203 w 9137603"/>
              <a:gd name="connsiteY1433" fmla="*/ 3705 h 641351"/>
              <a:gd name="connsiteX1434" fmla="*/ 6592206 w 9137603"/>
              <a:gd name="connsiteY1434" fmla="*/ 0 h 641351"/>
              <a:gd name="connsiteX1435" fmla="*/ 6594151 w 9137603"/>
              <a:gd name="connsiteY1435" fmla="*/ 6483 h 641351"/>
              <a:gd name="connsiteX1436" fmla="*/ 6594215 w 9137603"/>
              <a:gd name="connsiteY1436" fmla="*/ 6698 h 641351"/>
              <a:gd name="connsiteX1437" fmla="*/ 6607384 w 9137603"/>
              <a:gd name="connsiteY1437" fmla="*/ 4914 h 641351"/>
              <a:gd name="connsiteX1438" fmla="*/ 6605839 w 9137603"/>
              <a:gd name="connsiteY1438" fmla="*/ 794 h 641351"/>
              <a:gd name="connsiteX1439" fmla="*/ 6605541 w 9137603"/>
              <a:gd name="connsiteY1439" fmla="*/ 0 h 641351"/>
              <a:gd name="connsiteX1440" fmla="*/ 6629353 w 9137603"/>
              <a:gd name="connsiteY1440" fmla="*/ 0 h 641351"/>
              <a:gd name="connsiteX1441" fmla="*/ 6627779 w 9137603"/>
              <a:gd name="connsiteY1441" fmla="*/ 4200 h 641351"/>
              <a:gd name="connsiteX1442" fmla="*/ 6640611 w 9137603"/>
              <a:gd name="connsiteY1442" fmla="*/ 5939 h 641351"/>
              <a:gd name="connsiteX1443" fmla="*/ 6642411 w 9137603"/>
              <a:gd name="connsiteY1443" fmla="*/ 794 h 641351"/>
              <a:gd name="connsiteX1444" fmla="*/ 6642689 w 9137603"/>
              <a:gd name="connsiteY1444" fmla="*/ 0 h 641351"/>
              <a:gd name="connsiteX1445" fmla="*/ 6662691 w 9137603"/>
              <a:gd name="connsiteY1445" fmla="*/ 1587 h 641351"/>
              <a:gd name="connsiteX1446" fmla="*/ 6660469 w 9137603"/>
              <a:gd name="connsiteY1446" fmla="*/ 7938 h 641351"/>
              <a:gd name="connsiteX1447" fmla="*/ 6648155 w 9137603"/>
              <a:gd name="connsiteY1447" fmla="*/ 6961 h 641351"/>
              <a:gd name="connsiteX1448" fmla="*/ 6676755 w 9137603"/>
              <a:gd name="connsiteY1448" fmla="*/ 10836 h 641351"/>
              <a:gd name="connsiteX1449" fmla="*/ 6675391 w 9137603"/>
              <a:gd name="connsiteY1449" fmla="*/ 10584 h 641351"/>
              <a:gd name="connsiteX1450" fmla="*/ 6677614 w 9137603"/>
              <a:gd name="connsiteY1450" fmla="*/ 3175 h 641351"/>
              <a:gd name="connsiteX1451" fmla="*/ 6697616 w 9137603"/>
              <a:gd name="connsiteY1451" fmla="*/ 8732 h 641351"/>
              <a:gd name="connsiteX1452" fmla="*/ 6695745 w 9137603"/>
              <a:gd name="connsiteY1452" fmla="*/ 13410 h 641351"/>
              <a:gd name="connsiteX1453" fmla="*/ 6709518 w 9137603"/>
              <a:gd name="connsiteY1453" fmla="*/ 15276 h 641351"/>
              <a:gd name="connsiteX1454" fmla="*/ 6710735 w 9137603"/>
              <a:gd name="connsiteY1454" fmla="*/ 11907 h 641351"/>
              <a:gd name="connsiteX1455" fmla="*/ 6711021 w 9137603"/>
              <a:gd name="connsiteY1455" fmla="*/ 11113 h 641351"/>
              <a:gd name="connsiteX1456" fmla="*/ 6729365 w 9137603"/>
              <a:gd name="connsiteY1456" fmla="*/ 17464 h 641351"/>
              <a:gd name="connsiteX1457" fmla="*/ 6727815 w 9137603"/>
              <a:gd name="connsiteY1457" fmla="*/ 20684 h 641351"/>
              <a:gd name="connsiteX1458" fmla="*/ 6739500 w 9137603"/>
              <a:gd name="connsiteY1458" fmla="*/ 26119 h 641351"/>
              <a:gd name="connsiteX1459" fmla="*/ 6742781 w 9137603"/>
              <a:gd name="connsiteY1459" fmla="*/ 21432 h 641351"/>
              <a:gd name="connsiteX1460" fmla="*/ 6743336 w 9137603"/>
              <a:gd name="connsiteY1460" fmla="*/ 20638 h 641351"/>
              <a:gd name="connsiteX1461" fmla="*/ 6761116 w 9137603"/>
              <a:gd name="connsiteY1461" fmla="*/ 28576 h 641351"/>
              <a:gd name="connsiteX1462" fmla="*/ 6756671 w 9137603"/>
              <a:gd name="connsiteY1462" fmla="*/ 33338 h 641351"/>
              <a:gd name="connsiteX1463" fmla="*/ 6749554 w 9137603"/>
              <a:gd name="connsiteY1463" fmla="*/ 30796 h 641351"/>
              <a:gd name="connsiteX1464" fmla="*/ 6768116 w 9137603"/>
              <a:gd name="connsiteY1464" fmla="*/ 39431 h 641351"/>
              <a:gd name="connsiteX1465" fmla="*/ 6771634 w 9137603"/>
              <a:gd name="connsiteY1465" fmla="*/ 34220 h 641351"/>
              <a:gd name="connsiteX1466" fmla="*/ 6772229 w 9137603"/>
              <a:gd name="connsiteY1466" fmla="*/ 33338 h 641351"/>
              <a:gd name="connsiteX1467" fmla="*/ 6791278 w 9137603"/>
              <a:gd name="connsiteY1467" fmla="*/ 43922 h 641351"/>
              <a:gd name="connsiteX1468" fmla="*/ 6786068 w 9137603"/>
              <a:gd name="connsiteY1468" fmla="*/ 47781 h 641351"/>
              <a:gd name="connsiteX1469" fmla="*/ 6796148 w 9137603"/>
              <a:gd name="connsiteY1469" fmla="*/ 52470 h 641351"/>
              <a:gd name="connsiteX1470" fmla="*/ 6796765 w 9137603"/>
              <a:gd name="connsiteY1470" fmla="*/ 53070 h 641351"/>
              <a:gd name="connsiteX1471" fmla="*/ 6798885 w 9137603"/>
              <a:gd name="connsiteY1471" fmla="*/ 51455 h 641351"/>
              <a:gd name="connsiteX1472" fmla="*/ 6799745 w 9137603"/>
              <a:gd name="connsiteY1472" fmla="*/ 50800 h 641351"/>
              <a:gd name="connsiteX1473" fmla="*/ 6813503 w 9137603"/>
              <a:gd name="connsiteY1473" fmla="*/ 63024 h 641351"/>
              <a:gd name="connsiteX1474" fmla="*/ 6809852 w 9137603"/>
              <a:gd name="connsiteY1474" fmla="*/ 65805 h 641351"/>
              <a:gd name="connsiteX1475" fmla="*/ 6818163 w 9137603"/>
              <a:gd name="connsiteY1475" fmla="*/ 73893 h 641351"/>
              <a:gd name="connsiteX1476" fmla="*/ 6823226 w 9137603"/>
              <a:gd name="connsiteY1476" fmla="*/ 71438 h 641351"/>
              <a:gd name="connsiteX1477" fmla="*/ 6834140 w 9137603"/>
              <a:gd name="connsiteY1477" fmla="*/ 84138 h 641351"/>
              <a:gd name="connsiteX1478" fmla="*/ 6830173 w 9137603"/>
              <a:gd name="connsiteY1478" fmla="*/ 85581 h 641351"/>
              <a:gd name="connsiteX1479" fmla="*/ 6830421 w 9137603"/>
              <a:gd name="connsiteY1479" fmla="*/ 85822 h 641351"/>
              <a:gd name="connsiteX1480" fmla="*/ 6834109 w 9137603"/>
              <a:gd name="connsiteY1480" fmla="*/ 96565 h 641351"/>
              <a:gd name="connsiteX1481" fmla="*/ 6841625 w 9137603"/>
              <a:gd name="connsiteY1481" fmla="*/ 95250 h 641351"/>
              <a:gd name="connsiteX1482" fmla="*/ 6848428 w 9137603"/>
              <a:gd name="connsiteY1482" fmla="*/ 109538 h 641351"/>
              <a:gd name="connsiteX1483" fmla="*/ 6839357 w 9137603"/>
              <a:gd name="connsiteY1483" fmla="*/ 111125 h 641351"/>
              <a:gd name="connsiteX1484" fmla="*/ 6838462 w 9137603"/>
              <a:gd name="connsiteY1484" fmla="*/ 109246 h 641351"/>
              <a:gd name="connsiteX1485" fmla="*/ 6841931 w 9137603"/>
              <a:gd name="connsiteY1485" fmla="*/ 119352 h 641351"/>
              <a:gd name="connsiteX1486" fmla="*/ 6845254 w 9137603"/>
              <a:gd name="connsiteY1486" fmla="*/ 119352 h 641351"/>
              <a:gd name="connsiteX1487" fmla="*/ 6845254 w 9137603"/>
              <a:gd name="connsiteY1487" fmla="*/ 115888 h 641351"/>
              <a:gd name="connsiteX1488" fmla="*/ 6854778 w 9137603"/>
              <a:gd name="connsiteY1488" fmla="*/ 115888 h 641351"/>
              <a:gd name="connsiteX1489" fmla="*/ 6853706 w 9137603"/>
              <a:gd name="connsiteY1489" fmla="*/ 122909 h 641351"/>
              <a:gd name="connsiteX1490" fmla="*/ 6858869 w 9137603"/>
              <a:gd name="connsiteY1490" fmla="*/ 107867 h 641351"/>
              <a:gd name="connsiteX1491" fmla="*/ 6850016 w 9137603"/>
              <a:gd name="connsiteY1491" fmla="*/ 104459 h 641351"/>
              <a:gd name="connsiteX1492" fmla="*/ 6856820 w 9137603"/>
              <a:gd name="connsiteY1492" fmla="*/ 90488 h 641351"/>
              <a:gd name="connsiteX1493" fmla="*/ 6864338 w 9137603"/>
              <a:gd name="connsiteY1493" fmla="*/ 91936 h 641351"/>
              <a:gd name="connsiteX1494" fmla="*/ 6866436 w 9137603"/>
              <a:gd name="connsiteY1494" fmla="*/ 85822 h 641351"/>
              <a:gd name="connsiteX1495" fmla="*/ 6869059 w 9137603"/>
              <a:gd name="connsiteY1495" fmla="*/ 83269 h 641351"/>
              <a:gd name="connsiteX1496" fmla="*/ 6864303 w 9137603"/>
              <a:gd name="connsiteY1496" fmla="*/ 80963 h 641351"/>
              <a:gd name="connsiteX1497" fmla="*/ 6875217 w 9137603"/>
              <a:gd name="connsiteY1497" fmla="*/ 68263 h 641351"/>
              <a:gd name="connsiteX1498" fmla="*/ 6880518 w 9137603"/>
              <a:gd name="connsiteY1498" fmla="*/ 72119 h 641351"/>
              <a:gd name="connsiteX1499" fmla="*/ 6890161 w 9137603"/>
              <a:gd name="connsiteY1499" fmla="*/ 62735 h 641351"/>
              <a:gd name="connsiteX1500" fmla="*/ 6884941 w 9137603"/>
              <a:gd name="connsiteY1500" fmla="*/ 60326 h 641351"/>
              <a:gd name="connsiteX1501" fmla="*/ 6898699 w 9137603"/>
              <a:gd name="connsiteY1501" fmla="*/ 49213 h 641351"/>
              <a:gd name="connsiteX1502" fmla="*/ 6902321 w 9137603"/>
              <a:gd name="connsiteY1502" fmla="*/ 51720 h 641351"/>
              <a:gd name="connsiteX1503" fmla="*/ 6914834 w 9137603"/>
              <a:gd name="connsiteY1503" fmla="*/ 45900 h 641351"/>
              <a:gd name="connsiteX1504" fmla="*/ 6911175 w 9137603"/>
              <a:gd name="connsiteY1504" fmla="*/ 42995 h 641351"/>
              <a:gd name="connsiteX1505" fmla="*/ 6910341 w 9137603"/>
              <a:gd name="connsiteY1505" fmla="*/ 42334 h 641351"/>
              <a:gd name="connsiteX1506" fmla="*/ 6925899 w 9137603"/>
              <a:gd name="connsiteY1506" fmla="*/ 31750 h 641351"/>
              <a:gd name="connsiteX1507" fmla="*/ 6932566 w 9137603"/>
              <a:gd name="connsiteY1507" fmla="*/ 37042 h 641351"/>
              <a:gd name="connsiteX1508" fmla="*/ 6929732 w 9137603"/>
              <a:gd name="connsiteY1508" fmla="*/ 38970 h 641351"/>
              <a:gd name="connsiteX1509" fmla="*/ 6949234 w 9137603"/>
              <a:gd name="connsiteY1509" fmla="*/ 29898 h 641351"/>
              <a:gd name="connsiteX1510" fmla="*/ 6943679 w 9137603"/>
              <a:gd name="connsiteY1510" fmla="*/ 31750 h 641351"/>
              <a:gd name="connsiteX1511" fmla="*/ 6938916 w 9137603"/>
              <a:gd name="connsiteY1511" fmla="*/ 26988 h 641351"/>
              <a:gd name="connsiteX1512" fmla="*/ 6957966 w 9137603"/>
              <a:gd name="connsiteY1512" fmla="*/ 19050 h 641351"/>
              <a:gd name="connsiteX1513" fmla="*/ 6961739 w 9137603"/>
              <a:gd name="connsiteY1513" fmla="*/ 24082 h 641351"/>
              <a:gd name="connsiteX1514" fmla="*/ 6971609 w 9137603"/>
              <a:gd name="connsiteY1514" fmla="*/ 19491 h 641351"/>
              <a:gd name="connsiteX1515" fmla="*/ 6969634 w 9137603"/>
              <a:gd name="connsiteY1515" fmla="*/ 16670 h 641351"/>
              <a:gd name="connsiteX1516" fmla="*/ 6969078 w 9137603"/>
              <a:gd name="connsiteY1516" fmla="*/ 15876 h 641351"/>
              <a:gd name="connsiteX1517" fmla="*/ 6989081 w 9137603"/>
              <a:gd name="connsiteY1517" fmla="*/ 11113 h 641351"/>
              <a:gd name="connsiteX1518" fmla="*/ 6990393 w 9137603"/>
              <a:gd name="connsiteY1518" fmla="*/ 14862 h 641351"/>
              <a:gd name="connsiteX1519" fmla="*/ 7005773 w 9137603"/>
              <a:gd name="connsiteY1519" fmla="*/ 12778 h 641351"/>
              <a:gd name="connsiteX1520" fmla="*/ 7004281 w 9137603"/>
              <a:gd name="connsiteY1520" fmla="*/ 7806 h 641351"/>
              <a:gd name="connsiteX1521" fmla="*/ 7004003 w 9137603"/>
              <a:gd name="connsiteY1521" fmla="*/ 6880 h 641351"/>
              <a:gd name="connsiteX1522" fmla="*/ 7024006 w 9137603"/>
              <a:gd name="connsiteY1522" fmla="*/ 3175 h 641351"/>
              <a:gd name="connsiteX1523" fmla="*/ 7025950 w 9137603"/>
              <a:gd name="connsiteY1523" fmla="*/ 9658 h 641351"/>
              <a:gd name="connsiteX1524" fmla="*/ 7026062 w 9137603"/>
              <a:gd name="connsiteY1524" fmla="*/ 10029 h 641351"/>
              <a:gd name="connsiteX1525" fmla="*/ 7044213 w 9137603"/>
              <a:gd name="connsiteY1525" fmla="*/ 7569 h 641351"/>
              <a:gd name="connsiteX1526" fmla="*/ 7039564 w 9137603"/>
              <a:gd name="connsiteY1526" fmla="*/ 7938 h 641351"/>
              <a:gd name="connsiteX1527" fmla="*/ 7037341 w 9137603"/>
              <a:gd name="connsiteY1527" fmla="*/ 1587 h 641351"/>
              <a:gd name="connsiteX1528" fmla="*/ 7057344 w 9137603"/>
              <a:gd name="connsiteY1528" fmla="*/ 0 h 641351"/>
              <a:gd name="connsiteX1529" fmla="*/ 7059278 w 9137603"/>
              <a:gd name="connsiteY1529" fmla="*/ 5528 h 641351"/>
              <a:gd name="connsiteX1530" fmla="*/ 7072266 w 9137603"/>
              <a:gd name="connsiteY1530" fmla="*/ 3768 h 641351"/>
              <a:gd name="connsiteX1531" fmla="*/ 7072266 w 9137603"/>
              <a:gd name="connsiteY1531" fmla="*/ 794 h 641351"/>
              <a:gd name="connsiteX1532" fmla="*/ 7072266 w 9137603"/>
              <a:gd name="connsiteY1532" fmla="*/ 0 h 641351"/>
              <a:gd name="connsiteX1533" fmla="*/ 7076711 w 9137603"/>
              <a:gd name="connsiteY1533" fmla="*/ 0 h 641351"/>
              <a:gd name="connsiteX1534" fmla="*/ 7094491 w 9137603"/>
              <a:gd name="connsiteY1534" fmla="*/ 0 h 641351"/>
              <a:gd name="connsiteX1535" fmla="*/ 7092622 w 9137603"/>
              <a:gd name="connsiteY1535" fmla="*/ 5341 h 641351"/>
              <a:gd name="connsiteX1536" fmla="*/ 7106235 w 9137603"/>
              <a:gd name="connsiteY1536" fmla="*/ 7185 h 641351"/>
              <a:gd name="connsiteX1537" fmla="*/ 7107687 w 9137603"/>
              <a:gd name="connsiteY1537" fmla="*/ 2540 h 641351"/>
              <a:gd name="connsiteX1538" fmla="*/ 7107984 w 9137603"/>
              <a:gd name="connsiteY1538" fmla="*/ 1588 h 641351"/>
              <a:gd name="connsiteX1539" fmla="*/ 7129415 w 9137603"/>
              <a:gd name="connsiteY1539" fmla="*/ 3493 h 641351"/>
              <a:gd name="connsiteX1540" fmla="*/ 7127367 w 9137603"/>
              <a:gd name="connsiteY1540" fmla="*/ 10048 h 641351"/>
              <a:gd name="connsiteX1541" fmla="*/ 7140584 w 9137603"/>
              <a:gd name="connsiteY1541" fmla="*/ 11839 h 641351"/>
              <a:gd name="connsiteX1542" fmla="*/ 7142473 w 9137603"/>
              <a:gd name="connsiteY1542" fmla="*/ 5670 h 641351"/>
              <a:gd name="connsiteX1543" fmla="*/ 7142751 w 9137603"/>
              <a:gd name="connsiteY1543" fmla="*/ 4763 h 641351"/>
              <a:gd name="connsiteX1544" fmla="*/ 7162753 w 9137603"/>
              <a:gd name="connsiteY1544" fmla="*/ 10206 h 641351"/>
              <a:gd name="connsiteX1545" fmla="*/ 7161390 w 9137603"/>
              <a:gd name="connsiteY1545" fmla="*/ 14659 h 641351"/>
              <a:gd name="connsiteX1546" fmla="*/ 7175158 w 9137603"/>
              <a:gd name="connsiteY1546" fmla="*/ 16524 h 641351"/>
              <a:gd name="connsiteX1547" fmla="*/ 7176168 w 9137603"/>
              <a:gd name="connsiteY1547" fmla="*/ 15082 h 641351"/>
              <a:gd name="connsiteX1548" fmla="*/ 7176723 w 9137603"/>
              <a:gd name="connsiteY1548" fmla="*/ 14288 h 641351"/>
              <a:gd name="connsiteX1549" fmla="*/ 7194503 w 9137603"/>
              <a:gd name="connsiteY1549" fmla="*/ 19051 h 641351"/>
              <a:gd name="connsiteX1550" fmla="*/ 7191120 w 9137603"/>
              <a:gd name="connsiteY1550" fmla="*/ 23884 h 641351"/>
              <a:gd name="connsiteX1551" fmla="*/ 7204173 w 9137603"/>
              <a:gd name="connsiteY1551" fmla="*/ 29956 h 641351"/>
              <a:gd name="connsiteX1552" fmla="*/ 7207918 w 9137603"/>
              <a:gd name="connsiteY1552" fmla="*/ 24607 h 641351"/>
              <a:gd name="connsiteX1553" fmla="*/ 7208473 w 9137603"/>
              <a:gd name="connsiteY1553" fmla="*/ 23813 h 641351"/>
              <a:gd name="connsiteX1554" fmla="*/ 7226253 w 9137603"/>
              <a:gd name="connsiteY1554" fmla="*/ 31751 h 641351"/>
              <a:gd name="connsiteX1555" fmla="*/ 7219586 w 9137603"/>
              <a:gd name="connsiteY1555" fmla="*/ 36513 h 641351"/>
              <a:gd name="connsiteX1556" fmla="*/ 7208846 w 9137603"/>
              <a:gd name="connsiteY1556" fmla="*/ 32130 h 641351"/>
              <a:gd name="connsiteX1557" fmla="*/ 7232791 w 9137603"/>
              <a:gd name="connsiteY1557" fmla="*/ 43268 h 641351"/>
              <a:gd name="connsiteX1558" fmla="*/ 7238160 w 9137603"/>
              <a:gd name="connsiteY1558" fmla="*/ 39688 h 641351"/>
              <a:gd name="connsiteX1559" fmla="*/ 7254828 w 9137603"/>
              <a:gd name="connsiteY1559" fmla="*/ 49214 h 641351"/>
              <a:gd name="connsiteX1560" fmla="*/ 7251025 w 9137603"/>
              <a:gd name="connsiteY1560" fmla="*/ 51749 h 641351"/>
              <a:gd name="connsiteX1561" fmla="*/ 7252574 w 9137603"/>
              <a:gd name="connsiteY1561" fmla="*/ 52470 h 641351"/>
              <a:gd name="connsiteX1562" fmla="*/ 7259064 w 9137603"/>
              <a:gd name="connsiteY1562" fmla="*/ 58786 h 641351"/>
              <a:gd name="connsiteX1563" fmla="*/ 7262435 w 9137603"/>
              <a:gd name="connsiteY1563" fmla="*/ 56218 h 641351"/>
              <a:gd name="connsiteX1564" fmla="*/ 7263295 w 9137603"/>
              <a:gd name="connsiteY1564" fmla="*/ 55563 h 641351"/>
              <a:gd name="connsiteX1565" fmla="*/ 7277053 w 9137603"/>
              <a:gd name="connsiteY1565" fmla="*/ 67787 h 641351"/>
              <a:gd name="connsiteX1566" fmla="*/ 7272151 w 9137603"/>
              <a:gd name="connsiteY1566" fmla="*/ 71521 h 641351"/>
              <a:gd name="connsiteX1567" fmla="*/ 7279902 w 9137603"/>
              <a:gd name="connsiteY1567" fmla="*/ 79064 h 641351"/>
              <a:gd name="connsiteX1568" fmla="*/ 7284197 w 9137603"/>
              <a:gd name="connsiteY1568" fmla="*/ 76200 h 641351"/>
              <a:gd name="connsiteX1569" fmla="*/ 7296103 w 9137603"/>
              <a:gd name="connsiteY1569" fmla="*/ 90488 h 641351"/>
              <a:gd name="connsiteX1570" fmla="*/ 7288863 w 9137603"/>
              <a:gd name="connsiteY1570" fmla="*/ 91694 h 641351"/>
              <a:gd name="connsiteX1571" fmla="*/ 7292703 w 9137603"/>
              <a:gd name="connsiteY1571" fmla="*/ 102881 h 641351"/>
              <a:gd name="connsiteX1572" fmla="*/ 7300231 w 9137603"/>
              <a:gd name="connsiteY1572" fmla="*/ 100013 h 641351"/>
              <a:gd name="connsiteX1573" fmla="*/ 7304676 w 9137603"/>
              <a:gd name="connsiteY1573" fmla="*/ 111867 h 641351"/>
              <a:gd name="connsiteX1574" fmla="*/ 7304676 w 9137603"/>
              <a:gd name="connsiteY1574" fmla="*/ 110173 h 641351"/>
              <a:gd name="connsiteX1575" fmla="*/ 7313566 w 9137603"/>
              <a:gd name="connsiteY1575" fmla="*/ 111867 h 641351"/>
              <a:gd name="connsiteX1576" fmla="*/ 7313241 w 9137603"/>
              <a:gd name="connsiteY1576" fmla="*/ 113852 h 641351"/>
              <a:gd name="connsiteX1577" fmla="*/ 7317498 w 9137603"/>
              <a:gd name="connsiteY1577" fmla="*/ 101449 h 641351"/>
              <a:gd name="connsiteX1578" fmla="*/ 7308803 w 9137603"/>
              <a:gd name="connsiteY1578" fmla="*/ 99855 h 641351"/>
              <a:gd name="connsiteX1579" fmla="*/ 7318328 w 9137603"/>
              <a:gd name="connsiteY1579" fmla="*/ 84138 h 641351"/>
              <a:gd name="connsiteX1580" fmla="*/ 7322878 w 9137603"/>
              <a:gd name="connsiteY1580" fmla="*/ 85807 h 641351"/>
              <a:gd name="connsiteX1581" fmla="*/ 7330714 w 9137603"/>
              <a:gd name="connsiteY1581" fmla="*/ 78182 h 641351"/>
              <a:gd name="connsiteX1582" fmla="*/ 7324678 w 9137603"/>
              <a:gd name="connsiteY1582" fmla="*/ 75884 h 641351"/>
              <a:gd name="connsiteX1583" fmla="*/ 7338436 w 9137603"/>
              <a:gd name="connsiteY1583" fmla="*/ 61913 h 641351"/>
              <a:gd name="connsiteX1584" fmla="*/ 7343482 w 9137603"/>
              <a:gd name="connsiteY1584" fmla="*/ 65756 h 641351"/>
              <a:gd name="connsiteX1585" fmla="*/ 7352199 w 9137603"/>
              <a:gd name="connsiteY1585" fmla="*/ 57274 h 641351"/>
              <a:gd name="connsiteX1586" fmla="*/ 7348491 w 9137603"/>
              <a:gd name="connsiteY1586" fmla="*/ 55563 h 641351"/>
              <a:gd name="connsiteX1587" fmla="*/ 7362249 w 9137603"/>
              <a:gd name="connsiteY1587" fmla="*/ 44450 h 641351"/>
              <a:gd name="connsiteX1588" fmla="*/ 7367123 w 9137603"/>
              <a:gd name="connsiteY1588" fmla="*/ 47824 h 641351"/>
              <a:gd name="connsiteX1589" fmla="*/ 7378812 w 9137603"/>
              <a:gd name="connsiteY1589" fmla="*/ 42387 h 641351"/>
              <a:gd name="connsiteX1590" fmla="*/ 7373196 w 9137603"/>
              <a:gd name="connsiteY1590" fmla="*/ 38175 h 641351"/>
              <a:gd name="connsiteX1591" fmla="*/ 7372303 w 9137603"/>
              <a:gd name="connsiteY1591" fmla="*/ 37505 h 641351"/>
              <a:gd name="connsiteX1592" fmla="*/ 7391353 w 9137603"/>
              <a:gd name="connsiteY1592" fmla="*/ 28575 h 641351"/>
              <a:gd name="connsiteX1593" fmla="*/ 7396115 w 9137603"/>
              <a:gd name="connsiteY1593" fmla="*/ 33933 h 641351"/>
              <a:gd name="connsiteX1594" fmla="*/ 7390376 w 9137603"/>
              <a:gd name="connsiteY1594" fmla="*/ 37008 h 641351"/>
              <a:gd name="connsiteX1595" fmla="*/ 7410663 w 9137603"/>
              <a:gd name="connsiteY1595" fmla="*/ 27571 h 641351"/>
              <a:gd name="connsiteX1596" fmla="*/ 7406911 w 9137603"/>
              <a:gd name="connsiteY1596" fmla="*/ 28576 h 641351"/>
              <a:gd name="connsiteX1597" fmla="*/ 7402466 w 9137603"/>
              <a:gd name="connsiteY1597" fmla="*/ 23814 h 641351"/>
              <a:gd name="connsiteX1598" fmla="*/ 7422469 w 9137603"/>
              <a:gd name="connsiteY1598" fmla="*/ 17463 h 641351"/>
              <a:gd name="connsiteX1599" fmla="*/ 7423858 w 9137603"/>
              <a:gd name="connsiteY1599" fmla="*/ 21434 h 641351"/>
              <a:gd name="connsiteX1600" fmla="*/ 7434356 w 9137603"/>
              <a:gd name="connsiteY1600" fmla="*/ 16551 h 641351"/>
              <a:gd name="connsiteX1601" fmla="*/ 7436578 w 9137603"/>
              <a:gd name="connsiteY1601" fmla="*/ 16250 h 641351"/>
              <a:gd name="connsiteX1602" fmla="*/ 7434812 w 9137603"/>
              <a:gd name="connsiteY1602" fmla="*/ 14189 h 641351"/>
              <a:gd name="connsiteX1603" fmla="*/ 7434216 w 9137603"/>
              <a:gd name="connsiteY1603" fmla="*/ 13495 h 641351"/>
              <a:gd name="connsiteX1604" fmla="*/ 7455647 w 9137603"/>
              <a:gd name="connsiteY1604" fmla="*/ 7938 h 641351"/>
              <a:gd name="connsiteX1605" fmla="*/ 7457411 w 9137603"/>
              <a:gd name="connsiteY1605" fmla="*/ 13427 h 641351"/>
              <a:gd name="connsiteX1606" fmla="*/ 7471028 w 9137603"/>
              <a:gd name="connsiteY1606" fmla="*/ 11582 h 641351"/>
              <a:gd name="connsiteX1607" fmla="*/ 7469419 w 9137603"/>
              <a:gd name="connsiteY1607" fmla="*/ 6219 h 641351"/>
              <a:gd name="connsiteX1608" fmla="*/ 7469141 w 9137603"/>
              <a:gd name="connsiteY1608" fmla="*/ 5293 h 641351"/>
              <a:gd name="connsiteX1609" fmla="*/ 7489144 w 9137603"/>
              <a:gd name="connsiteY1609" fmla="*/ 1588 h 641351"/>
              <a:gd name="connsiteX1610" fmla="*/ 7491088 w 9137603"/>
              <a:gd name="connsiteY1610" fmla="*/ 8071 h 641351"/>
              <a:gd name="connsiteX1611" fmla="*/ 7491317 w 9137603"/>
              <a:gd name="connsiteY1611" fmla="*/ 8833 h 641351"/>
              <a:gd name="connsiteX1612" fmla="*/ 7504452 w 9137603"/>
              <a:gd name="connsiteY1612" fmla="*/ 7053 h 641351"/>
              <a:gd name="connsiteX1613" fmla="*/ 7502765 w 9137603"/>
              <a:gd name="connsiteY1613" fmla="*/ 2381 h 641351"/>
              <a:gd name="connsiteX1614" fmla="*/ 7502478 w 9137603"/>
              <a:gd name="connsiteY1614" fmla="*/ 1587 h 641351"/>
              <a:gd name="connsiteX1615" fmla="*/ 7523115 w 9137603"/>
              <a:gd name="connsiteY1615" fmla="*/ 0 h 641351"/>
              <a:gd name="connsiteX1616" fmla="*/ 7523115 w 9137603"/>
              <a:gd name="connsiteY1616" fmla="*/ 4524 h 641351"/>
              <a:gd name="connsiteX1617" fmla="*/ 7533068 w 9137603"/>
              <a:gd name="connsiteY1617" fmla="*/ 3175 h 641351"/>
              <a:gd name="connsiteX1618" fmla="*/ 7538268 w 9137603"/>
              <a:gd name="connsiteY1618" fmla="*/ 3880 h 641351"/>
              <a:gd name="connsiteX1619" fmla="*/ 7539348 w 9137603"/>
              <a:gd name="connsiteY1619" fmla="*/ 794 h 641351"/>
              <a:gd name="connsiteX1620" fmla="*/ 7539626 w 9137603"/>
              <a:gd name="connsiteY1620" fmla="*/ 0 h 641351"/>
              <a:gd name="connsiteX1621" fmla="*/ 7559628 w 9137603"/>
              <a:gd name="connsiteY1621" fmla="*/ 0 h 641351"/>
              <a:gd name="connsiteX1622" fmla="*/ 7557406 w 9137603"/>
              <a:gd name="connsiteY1622" fmla="*/ 6350 h 641351"/>
              <a:gd name="connsiteX1623" fmla="*/ 7556498 w 9137603"/>
              <a:gd name="connsiteY1623" fmla="*/ 6350 h 641351"/>
              <a:gd name="connsiteX1624" fmla="*/ 7570962 w 9137603"/>
              <a:gd name="connsiteY1624" fmla="*/ 8310 h 641351"/>
              <a:gd name="connsiteX1625" fmla="*/ 7572825 w 9137603"/>
              <a:gd name="connsiteY1625" fmla="*/ 2514 h 641351"/>
              <a:gd name="connsiteX1626" fmla="*/ 7573122 w 9137603"/>
              <a:gd name="connsiteY1626" fmla="*/ 1588 h 641351"/>
              <a:gd name="connsiteX1627" fmla="*/ 7594553 w 9137603"/>
              <a:gd name="connsiteY1627" fmla="*/ 5293 h 641351"/>
              <a:gd name="connsiteX1628" fmla="*/ 7592639 w 9137603"/>
              <a:gd name="connsiteY1628" fmla="*/ 11247 h 641351"/>
              <a:gd name="connsiteX1629" fmla="*/ 7605841 w 9137603"/>
              <a:gd name="connsiteY1629" fmla="*/ 13036 h 641351"/>
              <a:gd name="connsiteX1630" fmla="*/ 7607611 w 9137603"/>
              <a:gd name="connsiteY1630" fmla="*/ 7257 h 641351"/>
              <a:gd name="connsiteX1631" fmla="*/ 7607889 w 9137603"/>
              <a:gd name="connsiteY1631" fmla="*/ 6350 h 641351"/>
              <a:gd name="connsiteX1632" fmla="*/ 7627891 w 9137603"/>
              <a:gd name="connsiteY1632" fmla="*/ 11793 h 641351"/>
              <a:gd name="connsiteX1633" fmla="*/ 7625499 w 9137603"/>
              <a:gd name="connsiteY1633" fmla="*/ 15700 h 641351"/>
              <a:gd name="connsiteX1634" fmla="*/ 7631780 w 9137603"/>
              <a:gd name="connsiteY1634" fmla="*/ 16551 h 641351"/>
              <a:gd name="connsiteX1635" fmla="*/ 7638391 w 9137603"/>
              <a:gd name="connsiteY1635" fmla="*/ 19626 h 641351"/>
              <a:gd name="connsiteX1636" fmla="*/ 7639500 w 9137603"/>
              <a:gd name="connsiteY1636" fmla="*/ 16669 h 641351"/>
              <a:gd name="connsiteX1637" fmla="*/ 7639797 w 9137603"/>
              <a:gd name="connsiteY1637" fmla="*/ 15875 h 641351"/>
              <a:gd name="connsiteX1638" fmla="*/ 7661228 w 9137603"/>
              <a:gd name="connsiteY1638" fmla="*/ 22225 h 641351"/>
              <a:gd name="connsiteX1639" fmla="*/ 7657061 w 9137603"/>
              <a:gd name="connsiteY1639" fmla="*/ 27782 h 641351"/>
              <a:gd name="connsiteX1640" fmla="*/ 7656767 w 9137603"/>
              <a:gd name="connsiteY1640" fmla="*/ 28173 h 641351"/>
              <a:gd name="connsiteX1641" fmla="*/ 7667988 w 9137603"/>
              <a:gd name="connsiteY1641" fmla="*/ 33393 h 641351"/>
              <a:gd name="connsiteX1642" fmla="*/ 7671468 w 9137603"/>
              <a:gd name="connsiteY1642" fmla="*/ 27870 h 641351"/>
              <a:gd name="connsiteX1643" fmla="*/ 7672023 w 9137603"/>
              <a:gd name="connsiteY1643" fmla="*/ 26988 h 641351"/>
              <a:gd name="connsiteX1644" fmla="*/ 7689803 w 9137603"/>
              <a:gd name="connsiteY1644" fmla="*/ 35808 h 641351"/>
              <a:gd name="connsiteX1645" fmla="*/ 7686036 w 9137603"/>
              <a:gd name="connsiteY1645" fmla="*/ 41788 h 641351"/>
              <a:gd name="connsiteX1646" fmla="*/ 7696152 w 9137603"/>
              <a:gd name="connsiteY1646" fmla="*/ 46493 h 641351"/>
              <a:gd name="connsiteX1647" fmla="*/ 7701234 w 9137603"/>
              <a:gd name="connsiteY1647" fmla="*/ 42863 h 641351"/>
              <a:gd name="connsiteX1648" fmla="*/ 7716791 w 9137603"/>
              <a:gd name="connsiteY1648" fmla="*/ 52389 h 641351"/>
              <a:gd name="connsiteX1649" fmla="*/ 7712250 w 9137603"/>
              <a:gd name="connsiteY1649" fmla="*/ 55633 h 641351"/>
              <a:gd name="connsiteX1650" fmla="*/ 7721333 w 9137603"/>
              <a:gd name="connsiteY1650" fmla="*/ 64471 h 641351"/>
              <a:gd name="connsiteX1651" fmla="*/ 7725696 w 9137603"/>
              <a:gd name="connsiteY1651" fmla="*/ 60980 h 641351"/>
              <a:gd name="connsiteX1652" fmla="*/ 7726514 w 9137603"/>
              <a:gd name="connsiteY1652" fmla="*/ 60325 h 641351"/>
              <a:gd name="connsiteX1653" fmla="*/ 7737428 w 9137603"/>
              <a:gd name="connsiteY1653" fmla="*/ 74296 h 641351"/>
              <a:gd name="connsiteX1654" fmla="*/ 7733553 w 9137603"/>
              <a:gd name="connsiteY1654" fmla="*/ 76363 h 641351"/>
              <a:gd name="connsiteX1655" fmla="*/ 7741839 w 9137603"/>
              <a:gd name="connsiteY1655" fmla="*/ 84426 h 641351"/>
              <a:gd name="connsiteX1656" fmla="*/ 7746953 w 9137603"/>
              <a:gd name="connsiteY1656" fmla="*/ 82550 h 641351"/>
              <a:gd name="connsiteX1657" fmla="*/ 7756478 w 9137603"/>
              <a:gd name="connsiteY1657" fmla="*/ 96521 h 641351"/>
              <a:gd name="connsiteX1658" fmla="*/ 7748012 w 9137603"/>
              <a:gd name="connsiteY1658" fmla="*/ 99625 h 641351"/>
              <a:gd name="connsiteX1659" fmla="*/ 7756196 w 9137603"/>
              <a:gd name="connsiteY1659" fmla="*/ 123466 h 641351"/>
              <a:gd name="connsiteX1660" fmla="*/ 7751716 w 9137603"/>
              <a:gd name="connsiteY1660" fmla="*/ 108348 h 641351"/>
              <a:gd name="connsiteX1661" fmla="*/ 7760888 w 9137603"/>
              <a:gd name="connsiteY1661" fmla="*/ 106628 h 641351"/>
              <a:gd name="connsiteX1662" fmla="*/ 7760888 w 9137603"/>
              <a:gd name="connsiteY1662" fmla="*/ 111787 h 641351"/>
              <a:gd name="connsiteX1663" fmla="*/ 7765474 w 9137603"/>
              <a:gd name="connsiteY1663" fmla="*/ 103188 h 641351"/>
              <a:gd name="connsiteX1664" fmla="*/ 7772353 w 9137603"/>
              <a:gd name="connsiteY1664" fmla="*/ 104908 h 641351"/>
              <a:gd name="connsiteX1665" fmla="*/ 7769933 w 9137603"/>
              <a:gd name="connsiteY1665" fmla="*/ 113077 h 641351"/>
              <a:gd name="connsiteX1666" fmla="*/ 7775865 w 9137603"/>
              <a:gd name="connsiteY1666" fmla="*/ 95797 h 641351"/>
              <a:gd name="connsiteX1667" fmla="*/ 7769178 w 9137603"/>
              <a:gd name="connsiteY1667" fmla="*/ 93346 h 641351"/>
              <a:gd name="connsiteX1668" fmla="*/ 7778703 w 9137603"/>
              <a:gd name="connsiteY1668" fmla="*/ 79375 h 641351"/>
              <a:gd name="connsiteX1669" fmla="*/ 7783940 w 9137603"/>
              <a:gd name="connsiteY1669" fmla="*/ 81296 h 641351"/>
              <a:gd name="connsiteX1670" fmla="*/ 7792212 w 9137603"/>
              <a:gd name="connsiteY1670" fmla="*/ 73246 h 641351"/>
              <a:gd name="connsiteX1671" fmla="*/ 7788228 w 9137603"/>
              <a:gd name="connsiteY1671" fmla="*/ 71121 h 641351"/>
              <a:gd name="connsiteX1672" fmla="*/ 7799142 w 9137603"/>
              <a:gd name="connsiteY1672" fmla="*/ 57150 h 641351"/>
              <a:gd name="connsiteX1673" fmla="*/ 7804416 w 9137603"/>
              <a:gd name="connsiteY1673" fmla="*/ 61370 h 641351"/>
              <a:gd name="connsiteX1674" fmla="*/ 7812787 w 9137603"/>
              <a:gd name="connsiteY1674" fmla="*/ 53224 h 641351"/>
              <a:gd name="connsiteX1675" fmla="*/ 7810453 w 9137603"/>
              <a:gd name="connsiteY1675" fmla="*/ 50801 h 641351"/>
              <a:gd name="connsiteX1676" fmla="*/ 7826504 w 9137603"/>
              <a:gd name="connsiteY1676" fmla="*/ 41275 h 641351"/>
              <a:gd name="connsiteX1677" fmla="*/ 7829946 w 9137603"/>
              <a:gd name="connsiteY1677" fmla="*/ 44849 h 641351"/>
              <a:gd name="connsiteX1678" fmla="*/ 7842881 w 9137603"/>
              <a:gd name="connsiteY1678" fmla="*/ 38832 h 641351"/>
              <a:gd name="connsiteX1679" fmla="*/ 7839601 w 9137603"/>
              <a:gd name="connsiteY1679" fmla="*/ 35000 h 641351"/>
              <a:gd name="connsiteX1680" fmla="*/ 7839028 w 9137603"/>
              <a:gd name="connsiteY1680" fmla="*/ 34330 h 641351"/>
              <a:gd name="connsiteX1681" fmla="*/ 7855079 w 9137603"/>
              <a:gd name="connsiteY1681" fmla="*/ 25400 h 641351"/>
              <a:gd name="connsiteX1682" fmla="*/ 7858914 w 9137603"/>
              <a:gd name="connsiteY1682" fmla="*/ 31374 h 641351"/>
              <a:gd name="connsiteX1683" fmla="*/ 7871325 w 9137603"/>
              <a:gd name="connsiteY1683" fmla="*/ 25601 h 641351"/>
              <a:gd name="connsiteX1684" fmla="*/ 7868199 w 9137603"/>
              <a:gd name="connsiteY1684" fmla="*/ 21432 h 641351"/>
              <a:gd name="connsiteX1685" fmla="*/ 7867603 w 9137603"/>
              <a:gd name="connsiteY1685" fmla="*/ 20638 h 641351"/>
              <a:gd name="connsiteX1686" fmla="*/ 7886653 w 9137603"/>
              <a:gd name="connsiteY1686" fmla="*/ 14288 h 641351"/>
              <a:gd name="connsiteX1687" fmla="*/ 7888979 w 9137603"/>
              <a:gd name="connsiteY1687" fmla="*/ 17389 h 641351"/>
              <a:gd name="connsiteX1688" fmla="*/ 7890782 w 9137603"/>
              <a:gd name="connsiteY1688" fmla="*/ 16551 h 641351"/>
              <a:gd name="connsiteX1689" fmla="*/ 7900996 w 9137603"/>
              <a:gd name="connsiteY1689" fmla="*/ 15167 h 641351"/>
              <a:gd name="connsiteX1690" fmla="*/ 7899651 w 9137603"/>
              <a:gd name="connsiteY1690" fmla="*/ 10981 h 641351"/>
              <a:gd name="connsiteX1691" fmla="*/ 7899353 w 9137603"/>
              <a:gd name="connsiteY1691" fmla="*/ 10055 h 641351"/>
              <a:gd name="connsiteX1692" fmla="*/ 7920784 w 9137603"/>
              <a:gd name="connsiteY1692" fmla="*/ 6350 h 641351"/>
              <a:gd name="connsiteX1693" fmla="*/ 7922674 w 9137603"/>
              <a:gd name="connsiteY1693" fmla="*/ 12229 h 641351"/>
              <a:gd name="connsiteX1694" fmla="*/ 7936288 w 9137603"/>
              <a:gd name="connsiteY1694" fmla="*/ 10385 h 641351"/>
              <a:gd name="connsiteX1695" fmla="*/ 7934556 w 9137603"/>
              <a:gd name="connsiteY1695" fmla="*/ 4446 h 641351"/>
              <a:gd name="connsiteX1696" fmla="*/ 7934278 w 9137603"/>
              <a:gd name="connsiteY1696" fmla="*/ 3493 h 641351"/>
              <a:gd name="connsiteX1697" fmla="*/ 7954281 w 9137603"/>
              <a:gd name="connsiteY1697" fmla="*/ 1588 h 641351"/>
              <a:gd name="connsiteX1698" fmla="*/ 7956065 w 9137603"/>
              <a:gd name="connsiteY1698" fmla="*/ 7705 h 641351"/>
              <a:gd name="connsiteX1699" fmla="*/ 7969203 w 9137603"/>
              <a:gd name="connsiteY1699" fmla="*/ 5925 h 641351"/>
              <a:gd name="connsiteX1700" fmla="*/ 7969203 w 9137603"/>
              <a:gd name="connsiteY1700" fmla="*/ 794 h 641351"/>
              <a:gd name="connsiteX1701" fmla="*/ 7969203 w 9137603"/>
              <a:gd name="connsiteY1701" fmla="*/ 0 h 641351"/>
              <a:gd name="connsiteX1702" fmla="*/ 7988253 w 9137603"/>
              <a:gd name="connsiteY1702" fmla="*/ 0 h 641351"/>
              <a:gd name="connsiteX1703" fmla="*/ 7988253 w 9137603"/>
              <a:gd name="connsiteY1703" fmla="*/ 3343 h 641351"/>
              <a:gd name="connsiteX1704" fmla="*/ 7989494 w 9137603"/>
              <a:gd name="connsiteY1704" fmla="*/ 3175 h 641351"/>
              <a:gd name="connsiteX1705" fmla="*/ 8003018 w 9137603"/>
              <a:gd name="connsiteY1705" fmla="*/ 4989 h 641351"/>
              <a:gd name="connsiteX1706" fmla="*/ 8004486 w 9137603"/>
              <a:gd name="connsiteY1706" fmla="*/ 794 h 641351"/>
              <a:gd name="connsiteX1707" fmla="*/ 8004764 w 9137603"/>
              <a:gd name="connsiteY1707" fmla="*/ 0 h 641351"/>
              <a:gd name="connsiteX1708" fmla="*/ 8024766 w 9137603"/>
              <a:gd name="connsiteY1708" fmla="*/ 1587 h 641351"/>
              <a:gd name="connsiteX1709" fmla="*/ 8022822 w 9137603"/>
              <a:gd name="connsiteY1709" fmla="*/ 7144 h 641351"/>
              <a:gd name="connsiteX1710" fmla="*/ 8022654 w 9137603"/>
              <a:gd name="connsiteY1710" fmla="*/ 7624 h 641351"/>
              <a:gd name="connsiteX1711" fmla="*/ 8037747 w 9137603"/>
              <a:gd name="connsiteY1711" fmla="*/ 9648 h 641351"/>
              <a:gd name="connsiteX1712" fmla="*/ 8039411 w 9137603"/>
              <a:gd name="connsiteY1712" fmla="*/ 4101 h 641351"/>
              <a:gd name="connsiteX1713" fmla="*/ 8039689 w 9137603"/>
              <a:gd name="connsiteY1713" fmla="*/ 3175 h 641351"/>
              <a:gd name="connsiteX1714" fmla="*/ 8059691 w 9137603"/>
              <a:gd name="connsiteY1714" fmla="*/ 6880 h 641351"/>
              <a:gd name="connsiteX1715" fmla="*/ 8058044 w 9137603"/>
              <a:gd name="connsiteY1715" fmla="*/ 12371 h 641351"/>
              <a:gd name="connsiteX1716" fmla="*/ 8071153 w 9137603"/>
              <a:gd name="connsiteY1716" fmla="*/ 14130 h 641351"/>
              <a:gd name="connsiteX1717" fmla="*/ 8072887 w 9137603"/>
              <a:gd name="connsiteY1717" fmla="*/ 8845 h 641351"/>
              <a:gd name="connsiteX1718" fmla="*/ 8073184 w 9137603"/>
              <a:gd name="connsiteY1718" fmla="*/ 7938 h 641351"/>
              <a:gd name="connsiteX1719" fmla="*/ 8094615 w 9137603"/>
              <a:gd name="connsiteY1719" fmla="*/ 13381 h 641351"/>
              <a:gd name="connsiteX1720" fmla="*/ 8091754 w 9137603"/>
              <a:gd name="connsiteY1720" fmla="*/ 17742 h 641351"/>
              <a:gd name="connsiteX1721" fmla="*/ 8102958 w 9137603"/>
              <a:gd name="connsiteY1721" fmla="*/ 22971 h 641351"/>
              <a:gd name="connsiteX1722" fmla="*/ 8104846 w 9137603"/>
              <a:gd name="connsiteY1722" fmla="*/ 19050 h 641351"/>
              <a:gd name="connsiteX1723" fmla="*/ 8123190 w 9137603"/>
              <a:gd name="connsiteY1723" fmla="*/ 25400 h 641351"/>
              <a:gd name="connsiteX1724" fmla="*/ 8119402 w 9137603"/>
              <a:gd name="connsiteY1724" fmla="*/ 30646 h 641351"/>
              <a:gd name="connsiteX1725" fmla="*/ 8132895 w 9137603"/>
              <a:gd name="connsiteY1725" fmla="*/ 36943 h 641351"/>
              <a:gd name="connsiteX1726" fmla="*/ 8136729 w 9137603"/>
              <a:gd name="connsiteY1726" fmla="*/ 31045 h 641351"/>
              <a:gd name="connsiteX1727" fmla="*/ 8137302 w 9137603"/>
              <a:gd name="connsiteY1727" fmla="*/ 30163 h 641351"/>
              <a:gd name="connsiteX1728" fmla="*/ 8153353 w 9137603"/>
              <a:gd name="connsiteY1728" fmla="*/ 40747 h 641351"/>
              <a:gd name="connsiteX1729" fmla="*/ 8149808 w 9137603"/>
              <a:gd name="connsiteY1729" fmla="*/ 44837 h 641351"/>
              <a:gd name="connsiteX1730" fmla="*/ 8161227 w 9137603"/>
              <a:gd name="connsiteY1730" fmla="*/ 50166 h 641351"/>
              <a:gd name="connsiteX1731" fmla="*/ 8164784 w 9137603"/>
              <a:gd name="connsiteY1731" fmla="*/ 47625 h 641351"/>
              <a:gd name="connsiteX1732" fmla="*/ 8180341 w 9137603"/>
              <a:gd name="connsiteY1732" fmla="*/ 57151 h 641351"/>
              <a:gd name="connsiteX1733" fmla="*/ 8174877 w 9137603"/>
              <a:gd name="connsiteY1733" fmla="*/ 61054 h 641351"/>
              <a:gd name="connsiteX1734" fmla="*/ 8182569 w 9137603"/>
              <a:gd name="connsiteY1734" fmla="*/ 68631 h 641351"/>
              <a:gd name="connsiteX1735" fmla="*/ 8186360 w 9137603"/>
              <a:gd name="connsiteY1735" fmla="*/ 65743 h 641351"/>
              <a:gd name="connsiteX1736" fmla="*/ 8187220 w 9137603"/>
              <a:gd name="connsiteY1736" fmla="*/ 65088 h 641351"/>
              <a:gd name="connsiteX1737" fmla="*/ 8200978 w 9137603"/>
              <a:gd name="connsiteY1737" fmla="*/ 79059 h 641351"/>
              <a:gd name="connsiteX1738" fmla="*/ 8195336 w 9137603"/>
              <a:gd name="connsiteY1738" fmla="*/ 81207 h 641351"/>
              <a:gd name="connsiteX1739" fmla="*/ 8200021 w 9137603"/>
              <a:gd name="connsiteY1739" fmla="*/ 85822 h 641351"/>
              <a:gd name="connsiteX1740" fmla="*/ 8201436 w 9137603"/>
              <a:gd name="connsiteY1740" fmla="*/ 90019 h 641351"/>
              <a:gd name="connsiteX1741" fmla="*/ 8208463 w 9137603"/>
              <a:gd name="connsiteY1741" fmla="*/ 87313 h 641351"/>
              <a:gd name="connsiteX1742" fmla="*/ 8215266 w 9137603"/>
              <a:gd name="connsiteY1742" fmla="*/ 103030 h 641351"/>
              <a:gd name="connsiteX1743" fmla="*/ 8206398 w 9137603"/>
              <a:gd name="connsiteY1743" fmla="*/ 104737 h 641351"/>
              <a:gd name="connsiteX1744" fmla="*/ 8211233 w 9137603"/>
              <a:gd name="connsiteY1744" fmla="*/ 119080 h 641351"/>
              <a:gd name="connsiteX1745" fmla="*/ 8210503 w 9137603"/>
              <a:gd name="connsiteY1745" fmla="*/ 114407 h 641351"/>
              <a:gd name="connsiteX1746" fmla="*/ 8220028 w 9137603"/>
              <a:gd name="connsiteY1746" fmla="*/ 112713 h 641351"/>
              <a:gd name="connsiteX1747" fmla="*/ 8222409 w 9137603"/>
              <a:gd name="connsiteY1747" fmla="*/ 122873 h 641351"/>
              <a:gd name="connsiteX1748" fmla="*/ 8223007 w 9137603"/>
              <a:gd name="connsiteY1748" fmla="*/ 122873 h 641351"/>
              <a:gd name="connsiteX1749" fmla="*/ 8227535 w 9137603"/>
              <a:gd name="connsiteY1749" fmla="*/ 109707 h 641351"/>
              <a:gd name="connsiteX1750" fmla="*/ 8225925 w 9137603"/>
              <a:gd name="connsiteY1750" fmla="*/ 112713 h 641351"/>
              <a:gd name="connsiteX1751" fmla="*/ 8216853 w 9137603"/>
              <a:gd name="connsiteY1751" fmla="*/ 111126 h 641351"/>
              <a:gd name="connsiteX1752" fmla="*/ 8223657 w 9137603"/>
              <a:gd name="connsiteY1752" fmla="*/ 96838 h 641351"/>
              <a:gd name="connsiteX1753" fmla="*/ 8231069 w 9137603"/>
              <a:gd name="connsiteY1753" fmla="*/ 99433 h 641351"/>
              <a:gd name="connsiteX1754" fmla="*/ 8234922 w 9137603"/>
              <a:gd name="connsiteY1754" fmla="*/ 88229 h 641351"/>
              <a:gd name="connsiteX1755" fmla="*/ 8231141 w 9137603"/>
              <a:gd name="connsiteY1755" fmla="*/ 87313 h 641351"/>
              <a:gd name="connsiteX1756" fmla="*/ 8239872 w 9137603"/>
              <a:gd name="connsiteY1756" fmla="*/ 73025 h 641351"/>
              <a:gd name="connsiteX1757" fmla="*/ 8245686 w 9137603"/>
              <a:gd name="connsiteY1757" fmla="*/ 76197 h 641351"/>
              <a:gd name="connsiteX1758" fmla="*/ 8253665 w 9137603"/>
              <a:gd name="connsiteY1758" fmla="*/ 68467 h 641351"/>
              <a:gd name="connsiteX1759" fmla="*/ 8249463 w 9137603"/>
              <a:gd name="connsiteY1759" fmla="*/ 65267 h 641351"/>
              <a:gd name="connsiteX1760" fmla="*/ 8248603 w 9137603"/>
              <a:gd name="connsiteY1760" fmla="*/ 64612 h 641351"/>
              <a:gd name="connsiteX1761" fmla="*/ 8262361 w 9137603"/>
              <a:gd name="connsiteY1761" fmla="*/ 52388 h 641351"/>
              <a:gd name="connsiteX1762" fmla="*/ 8266785 w 9137603"/>
              <a:gd name="connsiteY1762" fmla="*/ 55758 h 641351"/>
              <a:gd name="connsiteX1763" fmla="*/ 8270179 w 9137603"/>
              <a:gd name="connsiteY1763" fmla="*/ 52470 h 641351"/>
              <a:gd name="connsiteX1764" fmla="*/ 8277221 w 9137603"/>
              <a:gd name="connsiteY1764" fmla="*/ 49222 h 641351"/>
              <a:gd name="connsiteX1765" fmla="*/ 8274576 w 9137603"/>
              <a:gd name="connsiteY1765" fmla="*/ 46170 h 641351"/>
              <a:gd name="connsiteX1766" fmla="*/ 8274003 w 9137603"/>
              <a:gd name="connsiteY1766" fmla="*/ 45509 h 641351"/>
              <a:gd name="connsiteX1767" fmla="*/ 8290054 w 9137603"/>
              <a:gd name="connsiteY1767" fmla="*/ 34925 h 641351"/>
              <a:gd name="connsiteX1768" fmla="*/ 8294067 w 9137603"/>
              <a:gd name="connsiteY1768" fmla="*/ 41099 h 641351"/>
              <a:gd name="connsiteX1769" fmla="*/ 8294244 w 9137603"/>
              <a:gd name="connsiteY1769" fmla="*/ 41370 h 641351"/>
              <a:gd name="connsiteX1770" fmla="*/ 8314638 w 9137603"/>
              <a:gd name="connsiteY1770" fmla="*/ 31964 h 641351"/>
              <a:gd name="connsiteX1771" fmla="*/ 8305754 w 9137603"/>
              <a:gd name="connsiteY1771" fmla="*/ 34925 h 641351"/>
              <a:gd name="connsiteX1772" fmla="*/ 8300991 w 9137603"/>
              <a:gd name="connsiteY1772" fmla="*/ 30163 h 641351"/>
              <a:gd name="connsiteX1773" fmla="*/ 8320041 w 9137603"/>
              <a:gd name="connsiteY1773" fmla="*/ 22225 h 641351"/>
              <a:gd name="connsiteX1774" fmla="*/ 8324079 w 9137603"/>
              <a:gd name="connsiteY1774" fmla="*/ 27609 h 641351"/>
              <a:gd name="connsiteX1775" fmla="*/ 8335894 w 9137603"/>
              <a:gd name="connsiteY1775" fmla="*/ 22160 h 641351"/>
              <a:gd name="connsiteX1776" fmla="*/ 8334593 w 9137603"/>
              <a:gd name="connsiteY1776" fmla="*/ 18257 h 641351"/>
              <a:gd name="connsiteX1777" fmla="*/ 8334328 w 9137603"/>
              <a:gd name="connsiteY1777" fmla="*/ 17463 h 641351"/>
              <a:gd name="connsiteX1778" fmla="*/ 8351262 w 9137603"/>
              <a:gd name="connsiteY1778" fmla="*/ 12700 h 641351"/>
              <a:gd name="connsiteX1779" fmla="*/ 8352354 w 9137603"/>
              <a:gd name="connsiteY1779" fmla="*/ 15977 h 641351"/>
              <a:gd name="connsiteX1780" fmla="*/ 8367715 w 9137603"/>
              <a:gd name="connsiteY1780" fmla="*/ 13925 h 641351"/>
              <a:gd name="connsiteX1781" fmla="*/ 8366356 w 9137603"/>
              <a:gd name="connsiteY1781" fmla="*/ 9394 h 641351"/>
              <a:gd name="connsiteX1782" fmla="*/ 8366078 w 9137603"/>
              <a:gd name="connsiteY1782" fmla="*/ 8468 h 641351"/>
              <a:gd name="connsiteX1783" fmla="*/ 8386081 w 9137603"/>
              <a:gd name="connsiteY1783" fmla="*/ 4763 h 641351"/>
              <a:gd name="connsiteX1784" fmla="*/ 8388016 w 9137603"/>
              <a:gd name="connsiteY1784" fmla="*/ 11214 h 641351"/>
              <a:gd name="connsiteX1785" fmla="*/ 8401195 w 9137603"/>
              <a:gd name="connsiteY1785" fmla="*/ 9454 h 641351"/>
              <a:gd name="connsiteX1786" fmla="*/ 8399703 w 9137603"/>
              <a:gd name="connsiteY1786" fmla="*/ 4631 h 641351"/>
              <a:gd name="connsiteX1787" fmla="*/ 8399416 w 9137603"/>
              <a:gd name="connsiteY1787" fmla="*/ 3705 h 641351"/>
              <a:gd name="connsiteX1788" fmla="*/ 8420053 w 9137603"/>
              <a:gd name="connsiteY1788" fmla="*/ 0 h 641351"/>
              <a:gd name="connsiteX1789" fmla="*/ 8420053 w 9137603"/>
              <a:gd name="connsiteY1789" fmla="*/ 6483 h 641351"/>
              <a:gd name="connsiteX1790" fmla="*/ 8420053 w 9137603"/>
              <a:gd name="connsiteY1790" fmla="*/ 6935 h 641351"/>
              <a:gd name="connsiteX1791" fmla="*/ 8434341 w 9137603"/>
              <a:gd name="connsiteY1791" fmla="*/ 5026 h 641351"/>
              <a:gd name="connsiteX1792" fmla="*/ 8434341 w 9137603"/>
              <a:gd name="connsiteY1792" fmla="*/ 794 h 641351"/>
              <a:gd name="connsiteX1793" fmla="*/ 8434341 w 9137603"/>
              <a:gd name="connsiteY1793" fmla="*/ 0 h 641351"/>
              <a:gd name="connsiteX1794" fmla="*/ 8454978 w 9137603"/>
              <a:gd name="connsiteY1794" fmla="*/ 0 h 641351"/>
              <a:gd name="connsiteX1795" fmla="*/ 8454978 w 9137603"/>
              <a:gd name="connsiteY1795" fmla="*/ 4093 h 641351"/>
              <a:gd name="connsiteX1796" fmla="*/ 8467869 w 9137603"/>
              <a:gd name="connsiteY1796" fmla="*/ 5840 h 641351"/>
              <a:gd name="connsiteX1797" fmla="*/ 8469761 w 9137603"/>
              <a:gd name="connsiteY1797" fmla="*/ 794 h 641351"/>
              <a:gd name="connsiteX1798" fmla="*/ 8470059 w 9137603"/>
              <a:gd name="connsiteY1798" fmla="*/ 0 h 641351"/>
              <a:gd name="connsiteX1799" fmla="*/ 8491490 w 9137603"/>
              <a:gd name="connsiteY1799" fmla="*/ 1587 h 641351"/>
              <a:gd name="connsiteX1800" fmla="*/ 8489109 w 9137603"/>
              <a:gd name="connsiteY1800" fmla="*/ 7938 h 641351"/>
              <a:gd name="connsiteX1801" fmla="*/ 8476410 w 9137603"/>
              <a:gd name="connsiteY1801" fmla="*/ 6998 h 641351"/>
              <a:gd name="connsiteX1802" fmla="*/ 8503440 w 9137603"/>
              <a:gd name="connsiteY1802" fmla="*/ 10660 h 641351"/>
              <a:gd name="connsiteX1803" fmla="*/ 8502603 w 9137603"/>
              <a:gd name="connsiteY1803" fmla="*/ 10432 h 641351"/>
              <a:gd name="connsiteX1804" fmla="*/ 8504825 w 9137603"/>
              <a:gd name="connsiteY1804" fmla="*/ 3175 h 641351"/>
              <a:gd name="connsiteX1805" fmla="*/ 8524828 w 9137603"/>
              <a:gd name="connsiteY1805" fmla="*/ 8618 h 641351"/>
              <a:gd name="connsiteX1806" fmla="*/ 8523375 w 9137603"/>
              <a:gd name="connsiteY1806" fmla="*/ 13361 h 641351"/>
              <a:gd name="connsiteX1807" fmla="*/ 8536519 w 9137603"/>
              <a:gd name="connsiteY1807" fmla="*/ 15142 h 641351"/>
              <a:gd name="connsiteX1808" fmla="*/ 8538798 w 9137603"/>
              <a:gd name="connsiteY1808" fmla="*/ 12700 h 641351"/>
              <a:gd name="connsiteX1809" fmla="*/ 8556578 w 9137603"/>
              <a:gd name="connsiteY1809" fmla="*/ 17463 h 641351"/>
              <a:gd name="connsiteX1810" fmla="*/ 8555499 w 9137603"/>
              <a:gd name="connsiteY1810" fmla="*/ 20544 h 641351"/>
              <a:gd name="connsiteX1811" fmla="*/ 8567135 w 9137603"/>
              <a:gd name="connsiteY1811" fmla="*/ 25956 h 641351"/>
              <a:gd name="connsiteX1812" fmla="*/ 8570865 w 9137603"/>
              <a:gd name="connsiteY1812" fmla="*/ 22225 h 641351"/>
              <a:gd name="connsiteX1813" fmla="*/ 8589915 w 9137603"/>
              <a:gd name="connsiteY1813" fmla="*/ 28576 h 641351"/>
              <a:gd name="connsiteX1814" fmla="*/ 8585153 w 9137603"/>
              <a:gd name="connsiteY1814" fmla="*/ 33338 h 641351"/>
              <a:gd name="connsiteX1815" fmla="*/ 8577572 w 9137603"/>
              <a:gd name="connsiteY1815" fmla="*/ 30811 h 641351"/>
              <a:gd name="connsiteX1816" fmla="*/ 8596709 w 9137603"/>
              <a:gd name="connsiteY1816" fmla="*/ 39713 h 641351"/>
              <a:gd name="connsiteX1817" fmla="*/ 8600279 w 9137603"/>
              <a:gd name="connsiteY1817" fmla="*/ 34220 h 641351"/>
              <a:gd name="connsiteX1818" fmla="*/ 8600852 w 9137603"/>
              <a:gd name="connsiteY1818" fmla="*/ 33338 h 641351"/>
              <a:gd name="connsiteX1819" fmla="*/ 8616903 w 9137603"/>
              <a:gd name="connsiteY1819" fmla="*/ 43922 h 641351"/>
              <a:gd name="connsiteX1820" fmla="*/ 8613701 w 9137603"/>
              <a:gd name="connsiteY1820" fmla="*/ 47617 h 641351"/>
              <a:gd name="connsiteX1821" fmla="*/ 8624134 w 9137603"/>
              <a:gd name="connsiteY1821" fmla="*/ 52470 h 641351"/>
              <a:gd name="connsiteX1822" fmla="*/ 8625108 w 9137603"/>
              <a:gd name="connsiteY1822" fmla="*/ 53418 h 641351"/>
              <a:gd name="connsiteX1823" fmla="*/ 8627685 w 9137603"/>
              <a:gd name="connsiteY1823" fmla="*/ 51455 h 641351"/>
              <a:gd name="connsiteX1824" fmla="*/ 8628545 w 9137603"/>
              <a:gd name="connsiteY1824" fmla="*/ 50800 h 641351"/>
              <a:gd name="connsiteX1825" fmla="*/ 8642303 w 9137603"/>
              <a:gd name="connsiteY1825" fmla="*/ 63024 h 641351"/>
              <a:gd name="connsiteX1826" fmla="*/ 8638195 w 9137603"/>
              <a:gd name="connsiteY1826" fmla="*/ 66153 h 641351"/>
              <a:gd name="connsiteX1827" fmla="*/ 8646639 w 9137603"/>
              <a:gd name="connsiteY1827" fmla="*/ 74369 h 641351"/>
              <a:gd name="connsiteX1828" fmla="*/ 8651035 w 9137603"/>
              <a:gd name="connsiteY1828" fmla="*/ 71438 h 641351"/>
              <a:gd name="connsiteX1829" fmla="*/ 8662941 w 9137603"/>
              <a:gd name="connsiteY1829" fmla="*/ 84138 h 641351"/>
              <a:gd name="connsiteX1830" fmla="*/ 8658276 w 9137603"/>
              <a:gd name="connsiteY1830" fmla="*/ 85693 h 641351"/>
              <a:gd name="connsiteX1831" fmla="*/ 8658408 w 9137603"/>
              <a:gd name="connsiteY1831" fmla="*/ 85822 h 641351"/>
              <a:gd name="connsiteX1832" fmla="*/ 8662017 w 9137603"/>
              <a:gd name="connsiteY1832" fmla="*/ 96337 h 641351"/>
              <a:gd name="connsiteX1833" fmla="*/ 8666909 w 9137603"/>
              <a:gd name="connsiteY1833" fmla="*/ 95250 h 641351"/>
              <a:gd name="connsiteX1834" fmla="*/ 8674053 w 9137603"/>
              <a:gd name="connsiteY1834" fmla="*/ 109538 h 641351"/>
              <a:gd name="connsiteX1835" fmla="*/ 8667080 w 9137603"/>
              <a:gd name="connsiteY1835" fmla="*/ 111087 h 641351"/>
              <a:gd name="connsiteX1836" fmla="*/ 8670391 w 9137603"/>
              <a:gd name="connsiteY1836" fmla="*/ 120733 h 641351"/>
              <a:gd name="connsiteX1837" fmla="*/ 8673524 w 9137603"/>
              <a:gd name="connsiteY1837" fmla="*/ 119460 h 641351"/>
              <a:gd name="connsiteX1838" fmla="*/ 8673524 w 9137603"/>
              <a:gd name="connsiteY1838" fmla="*/ 114300 h 641351"/>
              <a:gd name="connsiteX1839" fmla="*/ 8681991 w 9137603"/>
              <a:gd name="connsiteY1839" fmla="*/ 116020 h 641351"/>
              <a:gd name="connsiteX1840" fmla="*/ 8680674 w 9137603"/>
              <a:gd name="connsiteY1840" fmla="*/ 125649 h 641351"/>
              <a:gd name="connsiteX1841" fmla="*/ 8688893 w 9137603"/>
              <a:gd name="connsiteY1841" fmla="*/ 101272 h 641351"/>
              <a:gd name="connsiteX1842" fmla="*/ 8685620 w 9137603"/>
              <a:gd name="connsiteY1842" fmla="*/ 106363 h 641351"/>
              <a:gd name="connsiteX1843" fmla="*/ 8678816 w 9137603"/>
              <a:gd name="connsiteY1843" fmla="*/ 104599 h 641351"/>
              <a:gd name="connsiteX1844" fmla="*/ 8685620 w 9137603"/>
              <a:gd name="connsiteY1844" fmla="*/ 90488 h 641351"/>
              <a:gd name="connsiteX1845" fmla="*/ 8692104 w 9137603"/>
              <a:gd name="connsiteY1845" fmla="*/ 91749 h 641351"/>
              <a:gd name="connsiteX1846" fmla="*/ 8694102 w 9137603"/>
              <a:gd name="connsiteY1846" fmla="*/ 85822 h 641351"/>
              <a:gd name="connsiteX1847" fmla="*/ 8696697 w 9137603"/>
              <a:gd name="connsiteY1847" fmla="*/ 83266 h 641351"/>
              <a:gd name="connsiteX1848" fmla="*/ 8691516 w 9137603"/>
              <a:gd name="connsiteY1848" fmla="*/ 80963 h 641351"/>
              <a:gd name="connsiteX1849" fmla="*/ 8703422 w 9137603"/>
              <a:gd name="connsiteY1849" fmla="*/ 68263 h 641351"/>
              <a:gd name="connsiteX1850" fmla="*/ 8708494 w 9137603"/>
              <a:gd name="connsiteY1850" fmla="*/ 71645 h 641351"/>
              <a:gd name="connsiteX1851" fmla="*/ 8717698 w 9137603"/>
              <a:gd name="connsiteY1851" fmla="*/ 62578 h 641351"/>
              <a:gd name="connsiteX1852" fmla="*/ 8712153 w 9137603"/>
              <a:gd name="connsiteY1852" fmla="*/ 58739 h 641351"/>
              <a:gd name="connsiteX1853" fmla="*/ 8725911 w 9137603"/>
              <a:gd name="connsiteY1853" fmla="*/ 49213 h 641351"/>
              <a:gd name="connsiteX1854" fmla="*/ 8729546 w 9137603"/>
              <a:gd name="connsiteY1854" fmla="*/ 51730 h 641351"/>
              <a:gd name="connsiteX1855" fmla="*/ 8741045 w 9137603"/>
              <a:gd name="connsiteY1855" fmla="*/ 46363 h 641351"/>
              <a:gd name="connsiteX1856" fmla="*/ 8738126 w 9137603"/>
              <a:gd name="connsiteY1856" fmla="*/ 42995 h 641351"/>
              <a:gd name="connsiteX1857" fmla="*/ 8737553 w 9137603"/>
              <a:gd name="connsiteY1857" fmla="*/ 42334 h 641351"/>
              <a:gd name="connsiteX1858" fmla="*/ 8753604 w 9137603"/>
              <a:gd name="connsiteY1858" fmla="*/ 31750 h 641351"/>
              <a:gd name="connsiteX1859" fmla="*/ 8758190 w 9137603"/>
              <a:gd name="connsiteY1859" fmla="*/ 37042 h 641351"/>
              <a:gd name="connsiteX1860" fmla="*/ 8751342 w 9137603"/>
              <a:gd name="connsiteY1860" fmla="*/ 41557 h 641351"/>
              <a:gd name="connsiteX1861" fmla="*/ 8775329 w 9137603"/>
              <a:gd name="connsiteY1861" fmla="*/ 30362 h 641351"/>
              <a:gd name="connsiteX1862" fmla="*/ 8771685 w 9137603"/>
              <a:gd name="connsiteY1862" fmla="*/ 31750 h 641351"/>
              <a:gd name="connsiteX1863" fmla="*/ 8764541 w 9137603"/>
              <a:gd name="connsiteY1863" fmla="*/ 26988 h 641351"/>
              <a:gd name="connsiteX1864" fmla="*/ 8785972 w 9137603"/>
              <a:gd name="connsiteY1864" fmla="*/ 19050 h 641351"/>
              <a:gd name="connsiteX1865" fmla="*/ 8787997 w 9137603"/>
              <a:gd name="connsiteY1865" fmla="*/ 24450 h 641351"/>
              <a:gd name="connsiteX1866" fmla="*/ 8798903 w 9137603"/>
              <a:gd name="connsiteY1866" fmla="*/ 19359 h 641351"/>
              <a:gd name="connsiteX1867" fmla="*/ 8796886 w 9137603"/>
              <a:gd name="connsiteY1867" fmla="*/ 16670 h 641351"/>
              <a:gd name="connsiteX1868" fmla="*/ 8796291 w 9137603"/>
              <a:gd name="connsiteY1868" fmla="*/ 15876 h 641351"/>
              <a:gd name="connsiteX1869" fmla="*/ 8817722 w 9137603"/>
              <a:gd name="connsiteY1869" fmla="*/ 11113 h 641351"/>
              <a:gd name="connsiteX1870" fmla="*/ 8819050 w 9137603"/>
              <a:gd name="connsiteY1870" fmla="*/ 14655 h 641351"/>
              <a:gd name="connsiteX1871" fmla="*/ 8832988 w 9137603"/>
              <a:gd name="connsiteY1871" fmla="*/ 12786 h 641351"/>
              <a:gd name="connsiteX1872" fmla="*/ 8831494 w 9137603"/>
              <a:gd name="connsiteY1872" fmla="*/ 7806 h 641351"/>
              <a:gd name="connsiteX1873" fmla="*/ 8831216 w 9137603"/>
              <a:gd name="connsiteY1873" fmla="*/ 6880 h 641351"/>
              <a:gd name="connsiteX1874" fmla="*/ 8851219 w 9137603"/>
              <a:gd name="connsiteY1874" fmla="*/ 3175 h 641351"/>
              <a:gd name="connsiteX1875" fmla="*/ 8853163 w 9137603"/>
              <a:gd name="connsiteY1875" fmla="*/ 9658 h 641351"/>
              <a:gd name="connsiteX1876" fmla="*/ 8853285 w 9137603"/>
              <a:gd name="connsiteY1876" fmla="*/ 10063 h 641351"/>
              <a:gd name="connsiteX1877" fmla="*/ 8873260 w 9137603"/>
              <a:gd name="connsiteY1877" fmla="*/ 7383 h 641351"/>
              <a:gd name="connsiteX1878" fmla="*/ 8866846 w 9137603"/>
              <a:gd name="connsiteY1878" fmla="*/ 7938 h 641351"/>
              <a:gd name="connsiteX1879" fmla="*/ 8864553 w 9137603"/>
              <a:gd name="connsiteY1879" fmla="*/ 1587 h 641351"/>
              <a:gd name="connsiteX1880" fmla="*/ 8885190 w 9137603"/>
              <a:gd name="connsiteY1880" fmla="*/ 0 h 641351"/>
              <a:gd name="connsiteX1881" fmla="*/ 8885190 w 9137603"/>
              <a:gd name="connsiteY1881" fmla="*/ 5557 h 641351"/>
              <a:gd name="connsiteX1882" fmla="*/ 8885190 w 9137603"/>
              <a:gd name="connsiteY1882" fmla="*/ 5783 h 641351"/>
              <a:gd name="connsiteX1883" fmla="*/ 8899478 w 9137603"/>
              <a:gd name="connsiteY1883" fmla="*/ 3866 h 641351"/>
              <a:gd name="connsiteX1884" fmla="*/ 8899478 w 9137603"/>
              <a:gd name="connsiteY1884" fmla="*/ 794 h 641351"/>
              <a:gd name="connsiteX1885" fmla="*/ 8899478 w 9137603"/>
              <a:gd name="connsiteY1885" fmla="*/ 0 h 641351"/>
              <a:gd name="connsiteX1886" fmla="*/ 8903923 w 9137603"/>
              <a:gd name="connsiteY1886" fmla="*/ 0 h 641351"/>
              <a:gd name="connsiteX1887" fmla="*/ 8921703 w 9137603"/>
              <a:gd name="connsiteY1887" fmla="*/ 0 h 641351"/>
              <a:gd name="connsiteX1888" fmla="*/ 8919869 w 9137603"/>
              <a:gd name="connsiteY1888" fmla="*/ 5240 h 641351"/>
              <a:gd name="connsiteX1889" fmla="*/ 8934964 w 9137603"/>
              <a:gd name="connsiteY1889" fmla="*/ 7286 h 641351"/>
              <a:gd name="connsiteX1890" fmla="*/ 8936347 w 9137603"/>
              <a:gd name="connsiteY1890" fmla="*/ 2540 h 641351"/>
              <a:gd name="connsiteX1891" fmla="*/ 8936625 w 9137603"/>
              <a:gd name="connsiteY1891" fmla="*/ 1588 h 641351"/>
              <a:gd name="connsiteX1892" fmla="*/ 8956628 w 9137603"/>
              <a:gd name="connsiteY1892" fmla="*/ 3493 h 641351"/>
              <a:gd name="connsiteX1893" fmla="*/ 8954740 w 9137603"/>
              <a:gd name="connsiteY1893" fmla="*/ 9965 h 641351"/>
              <a:gd name="connsiteX1894" fmla="*/ 8967833 w 9137603"/>
              <a:gd name="connsiteY1894" fmla="*/ 11739 h 641351"/>
              <a:gd name="connsiteX1895" fmla="*/ 8969824 w 9137603"/>
              <a:gd name="connsiteY1895" fmla="*/ 5670 h 641351"/>
              <a:gd name="connsiteX1896" fmla="*/ 8970122 w 9137603"/>
              <a:gd name="connsiteY1896" fmla="*/ 4763 h 641351"/>
              <a:gd name="connsiteX1897" fmla="*/ 8991553 w 9137603"/>
              <a:gd name="connsiteY1897" fmla="*/ 10206 h 641351"/>
              <a:gd name="connsiteX1898" fmla="*/ 8990062 w 9137603"/>
              <a:gd name="connsiteY1898" fmla="*/ 14751 h 641351"/>
              <a:gd name="connsiteX1899" fmla="*/ 9002629 w 9137603"/>
              <a:gd name="connsiteY1899" fmla="*/ 16454 h 641351"/>
              <a:gd name="connsiteX1900" fmla="*/ 9003658 w 9137603"/>
              <a:gd name="connsiteY1900" fmla="*/ 15082 h 641351"/>
              <a:gd name="connsiteX1901" fmla="*/ 9004253 w 9137603"/>
              <a:gd name="connsiteY1901" fmla="*/ 14288 h 641351"/>
              <a:gd name="connsiteX1902" fmla="*/ 9023303 w 9137603"/>
              <a:gd name="connsiteY1902" fmla="*/ 20639 h 641351"/>
              <a:gd name="connsiteX1903" fmla="*/ 9019756 w 9137603"/>
              <a:gd name="connsiteY1903" fmla="*/ 24187 h 641351"/>
              <a:gd name="connsiteX1904" fmla="*/ 9031910 w 9137603"/>
              <a:gd name="connsiteY1904" fmla="*/ 29840 h 641351"/>
              <a:gd name="connsiteX1905" fmla="*/ 9035254 w 9137603"/>
              <a:gd name="connsiteY1905" fmla="*/ 24695 h 641351"/>
              <a:gd name="connsiteX1906" fmla="*/ 9035827 w 9137603"/>
              <a:gd name="connsiteY1906" fmla="*/ 23813 h 641351"/>
              <a:gd name="connsiteX1907" fmla="*/ 9051878 w 9137603"/>
              <a:gd name="connsiteY1907" fmla="*/ 32633 h 641351"/>
              <a:gd name="connsiteX1908" fmla="*/ 9048636 w 9137603"/>
              <a:gd name="connsiteY1908" fmla="*/ 37620 h 641351"/>
              <a:gd name="connsiteX1909" fmla="*/ 9060877 w 9137603"/>
              <a:gd name="connsiteY1909" fmla="*/ 43314 h 641351"/>
              <a:gd name="connsiteX1910" fmla="*/ 9064261 w 9137603"/>
              <a:gd name="connsiteY1910" fmla="*/ 39688 h 641351"/>
              <a:gd name="connsiteX1911" fmla="*/ 9082041 w 9137603"/>
              <a:gd name="connsiteY1911" fmla="*/ 49214 h 641351"/>
              <a:gd name="connsiteX1912" fmla="*/ 9078696 w 9137603"/>
              <a:gd name="connsiteY1912" fmla="*/ 51603 h 641351"/>
              <a:gd name="connsiteX1913" fmla="*/ 9080560 w 9137603"/>
              <a:gd name="connsiteY1913" fmla="*/ 52470 h 641351"/>
              <a:gd name="connsiteX1914" fmla="*/ 9086710 w 9137603"/>
              <a:gd name="connsiteY1914" fmla="*/ 58455 h 641351"/>
              <a:gd name="connsiteX1915" fmla="*/ 9089647 w 9137603"/>
              <a:gd name="connsiteY1915" fmla="*/ 56218 h 641351"/>
              <a:gd name="connsiteX1916" fmla="*/ 9090507 w 9137603"/>
              <a:gd name="connsiteY1916" fmla="*/ 55563 h 641351"/>
              <a:gd name="connsiteX1917" fmla="*/ 9104265 w 9137603"/>
              <a:gd name="connsiteY1917" fmla="*/ 67787 h 641351"/>
              <a:gd name="connsiteX1918" fmla="*/ 9099797 w 9137603"/>
              <a:gd name="connsiteY1918" fmla="*/ 71190 h 641351"/>
              <a:gd name="connsiteX1919" fmla="*/ 9108093 w 9137603"/>
              <a:gd name="connsiteY1919" fmla="*/ 79262 h 641351"/>
              <a:gd name="connsiteX1920" fmla="*/ 9111410 w 9137603"/>
              <a:gd name="connsiteY1920" fmla="*/ 77788 h 641351"/>
              <a:gd name="connsiteX1921" fmla="*/ 9123316 w 9137603"/>
              <a:gd name="connsiteY1921" fmla="*/ 90489 h 641351"/>
              <a:gd name="connsiteX1922" fmla="*/ 9116808 w 9137603"/>
              <a:gd name="connsiteY1922" fmla="*/ 91573 h 641351"/>
              <a:gd name="connsiteX1923" fmla="*/ 9120673 w 9137603"/>
              <a:gd name="connsiteY1923" fmla="*/ 102834 h 641351"/>
              <a:gd name="connsiteX1924" fmla="*/ 9128078 w 9137603"/>
              <a:gd name="connsiteY1924" fmla="*/ 101600 h 641351"/>
              <a:gd name="connsiteX1925" fmla="*/ 9132840 w 9137603"/>
              <a:gd name="connsiteY1925" fmla="*/ 115888 h 641351"/>
              <a:gd name="connsiteX1926" fmla="*/ 9125697 w 9137603"/>
              <a:gd name="connsiteY1926" fmla="*/ 115888 h 641351"/>
              <a:gd name="connsiteX1927" fmla="*/ 9124304 w 9137603"/>
              <a:gd name="connsiteY1927" fmla="*/ 113411 h 641351"/>
              <a:gd name="connsiteX1928" fmla="*/ 9128968 w 9137603"/>
              <a:gd name="connsiteY1928" fmla="*/ 127000 h 641351"/>
              <a:gd name="connsiteX1929" fmla="*/ 9135063 w 9137603"/>
              <a:gd name="connsiteY1929" fmla="*/ 127000 h 641351"/>
              <a:gd name="connsiteX1930" fmla="*/ 9137603 w 9137603"/>
              <a:gd name="connsiteY1930" fmla="*/ 138113 h 641351"/>
              <a:gd name="connsiteX1931" fmla="*/ 9137603 w 9137603"/>
              <a:gd name="connsiteY1931" fmla="*/ 141288 h 641351"/>
              <a:gd name="connsiteX1932" fmla="*/ 9132841 w 9137603"/>
              <a:gd name="connsiteY1932" fmla="*/ 141288 h 641351"/>
              <a:gd name="connsiteX1933" fmla="*/ 9132841 w 9137603"/>
              <a:gd name="connsiteY1933" fmla="*/ 147900 h 641351"/>
              <a:gd name="connsiteX1934" fmla="*/ 9132841 w 9137603"/>
              <a:gd name="connsiteY1934" fmla="*/ 320675 h 641351"/>
              <a:gd name="connsiteX1935" fmla="*/ 9137603 w 9137603"/>
              <a:gd name="connsiteY1935" fmla="*/ 320675 h 641351"/>
              <a:gd name="connsiteX1936" fmla="*/ 9137603 w 9137603"/>
              <a:gd name="connsiteY1936" fmla="*/ 502104 h 641351"/>
              <a:gd name="connsiteX1937" fmla="*/ 9129066 w 9137603"/>
              <a:gd name="connsiteY1937" fmla="*/ 527302 h 641351"/>
              <a:gd name="connsiteX1938" fmla="*/ 9137603 w 9137603"/>
              <a:gd name="connsiteY1938" fmla="*/ 528797 h 641351"/>
              <a:gd name="connsiteX1939" fmla="*/ 9130119 w 9137603"/>
              <a:gd name="connsiteY1939" fmla="*/ 544513 h 641351"/>
              <a:gd name="connsiteX1940" fmla="*/ 9123621 w 9137603"/>
              <a:gd name="connsiteY1940" fmla="*/ 543376 h 641351"/>
              <a:gd name="connsiteX1941" fmla="*/ 9120546 w 9137603"/>
              <a:gd name="connsiteY1941" fmla="*/ 552454 h 641351"/>
              <a:gd name="connsiteX1942" fmla="*/ 9124903 w 9137603"/>
              <a:gd name="connsiteY1942" fmla="*/ 554038 h 641351"/>
              <a:gd name="connsiteX1943" fmla="*/ 9113989 w 9137603"/>
              <a:gd name="connsiteY1943" fmla="*/ 566738 h 641351"/>
              <a:gd name="connsiteX1944" fmla="*/ 9109902 w 9137603"/>
              <a:gd name="connsiteY1944" fmla="*/ 564756 h 641351"/>
              <a:gd name="connsiteX1945" fmla="*/ 9100687 w 9137603"/>
              <a:gd name="connsiteY1945" fmla="*/ 573786 h 641351"/>
              <a:gd name="connsiteX1946" fmla="*/ 9104265 w 9137603"/>
              <a:gd name="connsiteY1946" fmla="*/ 576263 h 641351"/>
              <a:gd name="connsiteX1947" fmla="*/ 9090507 w 9137603"/>
              <a:gd name="connsiteY1947" fmla="*/ 587375 h 641351"/>
              <a:gd name="connsiteX1948" fmla="*/ 9088346 w 9137603"/>
              <a:gd name="connsiteY1948" fmla="*/ 585879 h 641351"/>
              <a:gd name="connsiteX1949" fmla="*/ 9085322 w 9137603"/>
              <a:gd name="connsiteY1949" fmla="*/ 588843 h 641351"/>
              <a:gd name="connsiteX1950" fmla="*/ 9078959 w 9137603"/>
              <a:gd name="connsiteY1950" fmla="*/ 591809 h 641351"/>
              <a:gd name="connsiteX1951" fmla="*/ 9081208 w 9137603"/>
              <a:gd name="connsiteY1951" fmla="*/ 593593 h 641351"/>
              <a:gd name="connsiteX1952" fmla="*/ 9082041 w 9137603"/>
              <a:gd name="connsiteY1952" fmla="*/ 594255 h 641351"/>
              <a:gd name="connsiteX1953" fmla="*/ 9066483 w 9137603"/>
              <a:gd name="connsiteY1953" fmla="*/ 604838 h 641351"/>
              <a:gd name="connsiteX1954" fmla="*/ 9060756 w 9137603"/>
              <a:gd name="connsiteY1954" fmla="*/ 600293 h 641351"/>
              <a:gd name="connsiteX1955" fmla="*/ 9048227 w 9137603"/>
              <a:gd name="connsiteY1955" fmla="*/ 606132 h 641351"/>
              <a:gd name="connsiteX1956" fmla="*/ 9051305 w 9137603"/>
              <a:gd name="connsiteY1956" fmla="*/ 610395 h 641351"/>
              <a:gd name="connsiteX1957" fmla="*/ 9051878 w 9137603"/>
              <a:gd name="connsiteY1957" fmla="*/ 611188 h 641351"/>
              <a:gd name="connsiteX1958" fmla="*/ 9033534 w 9137603"/>
              <a:gd name="connsiteY1958" fmla="*/ 617538 h 641351"/>
              <a:gd name="connsiteX1959" fmla="*/ 9031742 w 9137603"/>
              <a:gd name="connsiteY1959" fmla="*/ 613815 h 641351"/>
              <a:gd name="connsiteX1960" fmla="*/ 9020560 w 9137603"/>
              <a:gd name="connsiteY1960" fmla="*/ 619027 h 641351"/>
              <a:gd name="connsiteX1961" fmla="*/ 9022708 w 9137603"/>
              <a:gd name="connsiteY1961" fmla="*/ 622300 h 641351"/>
              <a:gd name="connsiteX1962" fmla="*/ 9023303 w 9137603"/>
              <a:gd name="connsiteY1962" fmla="*/ 623207 h 641351"/>
              <a:gd name="connsiteX1963" fmla="*/ 9001872 w 9137603"/>
              <a:gd name="connsiteY1963" fmla="*/ 628650 h 641351"/>
              <a:gd name="connsiteX1964" fmla="*/ 9000643 w 9137603"/>
              <a:gd name="connsiteY1964" fmla="*/ 625841 h 641351"/>
              <a:gd name="connsiteX1965" fmla="*/ 8909390 w 9137603"/>
              <a:gd name="connsiteY1965" fmla="*/ 638175 h 641351"/>
              <a:gd name="connsiteX1966" fmla="*/ 8809243 w 9137603"/>
              <a:gd name="connsiteY1966" fmla="*/ 624833 h 641351"/>
              <a:gd name="connsiteX1967" fmla="*/ 8788022 w 9137603"/>
              <a:gd name="connsiteY1967" fmla="*/ 615026 h 641351"/>
              <a:gd name="connsiteX1968" fmla="*/ 8785972 w 9137603"/>
              <a:gd name="connsiteY1968" fmla="*/ 619125 h 641351"/>
              <a:gd name="connsiteX1969" fmla="*/ 8764541 w 9137603"/>
              <a:gd name="connsiteY1969" fmla="*/ 612775 h 641351"/>
              <a:gd name="connsiteX1970" fmla="*/ 8770792 w 9137603"/>
              <a:gd name="connsiteY1970" fmla="*/ 607219 h 641351"/>
              <a:gd name="connsiteX1971" fmla="*/ 8770907 w 9137603"/>
              <a:gd name="connsiteY1971" fmla="*/ 607116 h 641351"/>
              <a:gd name="connsiteX1972" fmla="*/ 8759110 w 9137603"/>
              <a:gd name="connsiteY1972" fmla="*/ 601664 h 641351"/>
              <a:gd name="connsiteX1973" fmla="*/ 8753944 w 9137603"/>
              <a:gd name="connsiteY1973" fmla="*/ 605764 h 641351"/>
              <a:gd name="connsiteX1974" fmla="*/ 8753111 w 9137603"/>
              <a:gd name="connsiteY1974" fmla="*/ 606425 h 641351"/>
              <a:gd name="connsiteX1975" fmla="*/ 8737553 w 9137603"/>
              <a:gd name="connsiteY1975" fmla="*/ 597606 h 641351"/>
              <a:gd name="connsiteX1976" fmla="*/ 8741437 w 9137603"/>
              <a:gd name="connsiteY1976" fmla="*/ 593496 h 641351"/>
              <a:gd name="connsiteX1977" fmla="*/ 8731367 w 9137603"/>
              <a:gd name="connsiteY1977" fmla="*/ 588843 h 641351"/>
              <a:gd name="connsiteX1978" fmla="*/ 8729174 w 9137603"/>
              <a:gd name="connsiteY1978" fmla="*/ 586704 h 641351"/>
              <a:gd name="connsiteX1979" fmla="*/ 8725911 w 9137603"/>
              <a:gd name="connsiteY1979" fmla="*/ 588963 h 641351"/>
              <a:gd name="connsiteX1980" fmla="*/ 8712153 w 9137603"/>
              <a:gd name="connsiteY1980" fmla="*/ 577850 h 641351"/>
              <a:gd name="connsiteX1981" fmla="*/ 8717547 w 9137603"/>
              <a:gd name="connsiteY1981" fmla="*/ 575361 h 641351"/>
              <a:gd name="connsiteX1982" fmla="*/ 8709718 w 9137603"/>
              <a:gd name="connsiteY1982" fmla="*/ 567724 h 641351"/>
              <a:gd name="connsiteX1983" fmla="*/ 8704513 w 9137603"/>
              <a:gd name="connsiteY1983" fmla="*/ 570846 h 641351"/>
              <a:gd name="connsiteX1984" fmla="*/ 8703422 w 9137603"/>
              <a:gd name="connsiteY1984" fmla="*/ 571501 h 641351"/>
              <a:gd name="connsiteX1985" fmla="*/ 8694691 w 9137603"/>
              <a:gd name="connsiteY1985" fmla="*/ 557531 h 641351"/>
              <a:gd name="connsiteX1986" fmla="*/ 8697651 w 9137603"/>
              <a:gd name="connsiteY1986" fmla="*/ 555952 h 641351"/>
              <a:gd name="connsiteX1987" fmla="*/ 8696938 w 9137603"/>
              <a:gd name="connsiteY1987" fmla="*/ 555257 h 641351"/>
              <a:gd name="connsiteX1988" fmla="*/ 8693541 w 9137603"/>
              <a:gd name="connsiteY1988" fmla="*/ 545249 h 641351"/>
              <a:gd name="connsiteX1989" fmla="*/ 8687207 w 9137603"/>
              <a:gd name="connsiteY1989" fmla="*/ 547688 h 641351"/>
              <a:gd name="connsiteX1990" fmla="*/ 8680403 w 9137603"/>
              <a:gd name="connsiteY1990" fmla="*/ 531972 h 641351"/>
              <a:gd name="connsiteX1991" fmla="*/ 8688505 w 9137603"/>
              <a:gd name="connsiteY1991" fmla="*/ 530412 h 641351"/>
              <a:gd name="connsiteX1992" fmla="*/ 8685082 w 9137603"/>
              <a:gd name="connsiteY1992" fmla="*/ 520328 h 641351"/>
              <a:gd name="connsiteX1993" fmla="*/ 8682784 w 9137603"/>
              <a:gd name="connsiteY1993" fmla="*/ 522000 h 641351"/>
              <a:gd name="connsiteX1994" fmla="*/ 8680403 w 9137603"/>
              <a:gd name="connsiteY1994" fmla="*/ 525463 h 641351"/>
              <a:gd name="connsiteX1995" fmla="*/ 8671652 w 9137603"/>
              <a:gd name="connsiteY1995" fmla="*/ 523872 h 641351"/>
              <a:gd name="connsiteX1996" fmla="*/ 8665757 w 9137603"/>
              <a:gd name="connsiteY1996" fmla="*/ 541589 h 641351"/>
              <a:gd name="connsiteX1997" fmla="*/ 8669745 w 9137603"/>
              <a:gd name="connsiteY1997" fmla="*/ 533400 h 641351"/>
              <a:gd name="connsiteX1998" fmla="*/ 8678816 w 9137603"/>
              <a:gd name="connsiteY1998" fmla="*/ 535147 h 641351"/>
              <a:gd name="connsiteX1999" fmla="*/ 8669745 w 9137603"/>
              <a:gd name="connsiteY1999" fmla="*/ 550863 h 641351"/>
              <a:gd name="connsiteX2000" fmla="*/ 8663703 w 9137603"/>
              <a:gd name="connsiteY2000" fmla="*/ 547762 h 641351"/>
              <a:gd name="connsiteX2001" fmla="*/ 8661209 w 9137603"/>
              <a:gd name="connsiteY2001" fmla="*/ 555257 h 641351"/>
              <a:gd name="connsiteX2002" fmla="*/ 8659317 w 9137603"/>
              <a:gd name="connsiteY2002" fmla="*/ 557134 h 641351"/>
              <a:gd name="connsiteX2003" fmla="*/ 8664528 w 9137603"/>
              <a:gd name="connsiteY2003" fmla="*/ 559118 h 641351"/>
              <a:gd name="connsiteX2004" fmla="*/ 8650770 w 9137603"/>
              <a:gd name="connsiteY2004" fmla="*/ 573088 h 641351"/>
              <a:gd name="connsiteX2005" fmla="*/ 8645785 w 9137603"/>
              <a:gd name="connsiteY2005" fmla="*/ 570557 h 641351"/>
              <a:gd name="connsiteX2006" fmla="*/ 8638856 w 9137603"/>
              <a:gd name="connsiteY2006" fmla="*/ 577430 h 641351"/>
              <a:gd name="connsiteX2007" fmla="*/ 8643891 w 9137603"/>
              <a:gd name="connsiteY2007" fmla="*/ 581026 h 641351"/>
              <a:gd name="connsiteX2008" fmla="*/ 8628333 w 9137603"/>
              <a:gd name="connsiteY2008" fmla="*/ 592138 h 641351"/>
              <a:gd name="connsiteX2009" fmla="*/ 8625156 w 9137603"/>
              <a:gd name="connsiteY2009" fmla="*/ 589869 h 641351"/>
              <a:gd name="connsiteX2010" fmla="*/ 8613695 w 9137603"/>
              <a:gd name="connsiteY2010" fmla="*/ 595229 h 641351"/>
              <a:gd name="connsiteX2011" fmla="*/ 8617658 w 9137603"/>
              <a:gd name="connsiteY2011" fmla="*/ 598414 h 641351"/>
              <a:gd name="connsiteX2012" fmla="*/ 8618491 w 9137603"/>
              <a:gd name="connsiteY2012" fmla="*/ 599083 h 641351"/>
              <a:gd name="connsiteX2013" fmla="*/ 8600711 w 9137603"/>
              <a:gd name="connsiteY2013" fmla="*/ 608013 h 641351"/>
              <a:gd name="connsiteX2014" fmla="*/ 8596822 w 9137603"/>
              <a:gd name="connsiteY2014" fmla="*/ 603325 h 641351"/>
              <a:gd name="connsiteX2015" fmla="*/ 8596699 w 9137603"/>
              <a:gd name="connsiteY2015" fmla="*/ 603177 h 641351"/>
              <a:gd name="connsiteX2016" fmla="*/ 8585465 w 9137603"/>
              <a:gd name="connsiteY2016" fmla="*/ 608430 h 641351"/>
              <a:gd name="connsiteX2017" fmla="*/ 8589320 w 9137603"/>
              <a:gd name="connsiteY2017" fmla="*/ 613569 h 641351"/>
              <a:gd name="connsiteX2018" fmla="*/ 8589915 w 9137603"/>
              <a:gd name="connsiteY2018" fmla="*/ 614363 h 641351"/>
              <a:gd name="connsiteX2019" fmla="*/ 8570865 w 9137603"/>
              <a:gd name="connsiteY2019" fmla="*/ 620713 h 641351"/>
              <a:gd name="connsiteX2020" fmla="*/ 8567836 w 9137603"/>
              <a:gd name="connsiteY2020" fmla="*/ 616674 h 641351"/>
              <a:gd name="connsiteX2021" fmla="*/ 8550389 w 9137603"/>
              <a:gd name="connsiteY2021" fmla="*/ 624833 h 641351"/>
              <a:gd name="connsiteX2022" fmla="*/ 8450682 w 9137603"/>
              <a:gd name="connsiteY2022" fmla="*/ 638175 h 641351"/>
              <a:gd name="connsiteX2023" fmla="*/ 8352311 w 9137603"/>
              <a:gd name="connsiteY2023" fmla="*/ 624879 h 641351"/>
              <a:gd name="connsiteX2024" fmla="*/ 8351434 w 9137603"/>
              <a:gd name="connsiteY2024" fmla="*/ 627743 h 641351"/>
              <a:gd name="connsiteX2025" fmla="*/ 8351156 w 9137603"/>
              <a:gd name="connsiteY2025" fmla="*/ 628650 h 641351"/>
              <a:gd name="connsiteX2026" fmla="*/ 8331153 w 9137603"/>
              <a:gd name="connsiteY2026" fmla="*/ 621393 h 641351"/>
              <a:gd name="connsiteX2027" fmla="*/ 8334857 w 9137603"/>
              <a:gd name="connsiteY2027" fmla="*/ 616858 h 641351"/>
              <a:gd name="connsiteX2028" fmla="*/ 8324132 w 9137603"/>
              <a:gd name="connsiteY2028" fmla="*/ 611859 h 641351"/>
              <a:gd name="connsiteX2029" fmla="*/ 8320041 w 9137603"/>
              <a:gd name="connsiteY2029" fmla="*/ 615950 h 641351"/>
              <a:gd name="connsiteX2030" fmla="*/ 8300991 w 9137603"/>
              <a:gd name="connsiteY2030" fmla="*/ 609600 h 641351"/>
              <a:gd name="connsiteX2031" fmla="*/ 8305158 w 9137603"/>
              <a:gd name="connsiteY2031" fmla="*/ 604044 h 641351"/>
              <a:gd name="connsiteX2032" fmla="*/ 8305730 w 9137603"/>
              <a:gd name="connsiteY2032" fmla="*/ 603282 h 641351"/>
              <a:gd name="connsiteX2033" fmla="*/ 8294545 w 9137603"/>
              <a:gd name="connsiteY2033" fmla="*/ 598069 h 641351"/>
              <a:gd name="connsiteX2034" fmla="*/ 8290628 w 9137603"/>
              <a:gd name="connsiteY2034" fmla="*/ 602589 h 641351"/>
              <a:gd name="connsiteX2035" fmla="*/ 8290054 w 9137603"/>
              <a:gd name="connsiteY2035" fmla="*/ 603250 h 641351"/>
              <a:gd name="connsiteX2036" fmla="*/ 8274003 w 9137603"/>
              <a:gd name="connsiteY2036" fmla="*/ 592667 h 641351"/>
              <a:gd name="connsiteX2037" fmla="*/ 8277381 w 9137603"/>
              <a:gd name="connsiteY2037" fmla="*/ 590069 h 641351"/>
              <a:gd name="connsiteX2038" fmla="*/ 8274750 w 9137603"/>
              <a:gd name="connsiteY2038" fmla="*/ 588843 h 641351"/>
              <a:gd name="connsiteX2039" fmla="*/ 8267824 w 9137603"/>
              <a:gd name="connsiteY2039" fmla="*/ 582056 h 641351"/>
              <a:gd name="connsiteX2040" fmla="*/ 8262692 w 9137603"/>
              <a:gd name="connsiteY2040" fmla="*/ 585788 h 641351"/>
              <a:gd name="connsiteX2041" fmla="*/ 8251778 w 9137603"/>
              <a:gd name="connsiteY2041" fmla="*/ 573088 h 641351"/>
              <a:gd name="connsiteX2042" fmla="*/ 8256391 w 9137603"/>
              <a:gd name="connsiteY2042" fmla="*/ 570852 h 641351"/>
              <a:gd name="connsiteX2043" fmla="*/ 8246646 w 9137603"/>
              <a:gd name="connsiteY2043" fmla="*/ 561302 h 641351"/>
              <a:gd name="connsiteX2044" fmla="*/ 8241800 w 9137603"/>
              <a:gd name="connsiteY2044" fmla="*/ 563563 h 641351"/>
              <a:gd name="connsiteX2045" fmla="*/ 8232728 w 9137603"/>
              <a:gd name="connsiteY2045" fmla="*/ 550863 h 641351"/>
              <a:gd name="connsiteX2046" fmla="*/ 8238134 w 9137603"/>
              <a:gd name="connsiteY2046" fmla="*/ 548341 h 641351"/>
              <a:gd name="connsiteX2047" fmla="*/ 8235219 w 9137603"/>
              <a:gd name="connsiteY2047" fmla="*/ 539737 h 641351"/>
              <a:gd name="connsiteX2048" fmla="*/ 8226378 w 9137603"/>
              <a:gd name="connsiteY2048" fmla="*/ 541338 h 641351"/>
              <a:gd name="connsiteX2049" fmla="*/ 8221616 w 9137603"/>
              <a:gd name="connsiteY2049" fmla="*/ 530985 h 641351"/>
              <a:gd name="connsiteX2050" fmla="*/ 8221616 w 9137603"/>
              <a:gd name="connsiteY2050" fmla="*/ 532710 h 641351"/>
              <a:gd name="connsiteX2051" fmla="*/ 8212650 w 9137603"/>
              <a:gd name="connsiteY2051" fmla="*/ 531086 h 641351"/>
              <a:gd name="connsiteX2052" fmla="*/ 8209968 w 9137603"/>
              <a:gd name="connsiteY2052" fmla="*/ 539005 h 641351"/>
              <a:gd name="connsiteX2053" fmla="*/ 8216853 w 9137603"/>
              <a:gd name="connsiteY2053" fmla="*/ 541656 h 641351"/>
              <a:gd name="connsiteX2054" fmla="*/ 8207782 w 9137603"/>
              <a:gd name="connsiteY2054" fmla="*/ 555626 h 641351"/>
              <a:gd name="connsiteX2055" fmla="*/ 8204847 w 9137603"/>
              <a:gd name="connsiteY2055" fmla="*/ 554120 h 641351"/>
              <a:gd name="connsiteX2056" fmla="*/ 8204462 w 9137603"/>
              <a:gd name="connsiteY2056" fmla="*/ 555257 h 641351"/>
              <a:gd name="connsiteX2057" fmla="*/ 8197070 w 9137603"/>
              <a:gd name="connsiteY2057" fmla="*/ 562500 h 641351"/>
              <a:gd name="connsiteX2058" fmla="*/ 8200160 w 9137603"/>
              <a:gd name="connsiteY2058" fmla="*/ 564972 h 641351"/>
              <a:gd name="connsiteX2059" fmla="*/ 8200978 w 9137603"/>
              <a:gd name="connsiteY2059" fmla="*/ 565627 h 641351"/>
              <a:gd name="connsiteX2060" fmla="*/ 8190064 w 9137603"/>
              <a:gd name="connsiteY2060" fmla="*/ 577851 h 641351"/>
              <a:gd name="connsiteX2061" fmla="*/ 8184457 w 9137603"/>
              <a:gd name="connsiteY2061" fmla="*/ 574860 h 641351"/>
              <a:gd name="connsiteX2062" fmla="*/ 8176218 w 9137603"/>
              <a:gd name="connsiteY2062" fmla="*/ 582934 h 641351"/>
              <a:gd name="connsiteX2063" fmla="*/ 8180340 w 9137603"/>
              <a:gd name="connsiteY2063" fmla="*/ 585788 h 641351"/>
              <a:gd name="connsiteX2064" fmla="*/ 8164289 w 9137603"/>
              <a:gd name="connsiteY2064" fmla="*/ 595313 h 641351"/>
              <a:gd name="connsiteX2065" fmla="*/ 8161816 w 9137603"/>
              <a:gd name="connsiteY2065" fmla="*/ 592745 h 641351"/>
              <a:gd name="connsiteX2066" fmla="*/ 8148992 w 9137603"/>
              <a:gd name="connsiteY2066" fmla="*/ 598722 h 641351"/>
              <a:gd name="connsiteX2067" fmla="*/ 8153353 w 9137603"/>
              <a:gd name="connsiteY2067" fmla="*/ 603251 h 641351"/>
              <a:gd name="connsiteX2068" fmla="*/ 8137302 w 9137603"/>
              <a:gd name="connsiteY2068" fmla="*/ 611188 h 641351"/>
              <a:gd name="connsiteX2069" fmla="*/ 8132716 w 9137603"/>
              <a:gd name="connsiteY2069" fmla="*/ 606426 h 641351"/>
              <a:gd name="connsiteX2070" fmla="*/ 8136875 w 9137603"/>
              <a:gd name="connsiteY2070" fmla="*/ 604369 h 641351"/>
              <a:gd name="connsiteX2071" fmla="*/ 8119533 w 9137603"/>
              <a:gd name="connsiteY2071" fmla="*/ 612452 h 641351"/>
              <a:gd name="connsiteX2072" fmla="*/ 8122636 w 9137603"/>
              <a:gd name="connsiteY2072" fmla="*/ 617439 h 641351"/>
              <a:gd name="connsiteX2073" fmla="*/ 8123191 w 9137603"/>
              <a:gd name="connsiteY2073" fmla="*/ 618332 h 641351"/>
              <a:gd name="connsiteX2074" fmla="*/ 8105411 w 9137603"/>
              <a:gd name="connsiteY2074" fmla="*/ 625476 h 641351"/>
              <a:gd name="connsiteX2075" fmla="*/ 8102304 w 9137603"/>
              <a:gd name="connsiteY2075" fmla="*/ 620482 h 641351"/>
              <a:gd name="connsiteX2076" fmla="*/ 8092968 w 9137603"/>
              <a:gd name="connsiteY2076" fmla="*/ 624833 h 641351"/>
              <a:gd name="connsiteX2077" fmla="*/ 7994256 w 9137603"/>
              <a:gd name="connsiteY2077" fmla="*/ 638175 h 641351"/>
              <a:gd name="connsiteX2078" fmla="*/ 7895544 w 9137603"/>
              <a:gd name="connsiteY2078" fmla="*/ 624833 h 641351"/>
              <a:gd name="connsiteX2079" fmla="*/ 7889627 w 9137603"/>
              <a:gd name="connsiteY2079" fmla="*/ 622076 h 641351"/>
              <a:gd name="connsiteX2080" fmla="*/ 7887248 w 9137603"/>
              <a:gd name="connsiteY2080" fmla="*/ 624795 h 641351"/>
              <a:gd name="connsiteX2081" fmla="*/ 7886653 w 9137603"/>
              <a:gd name="connsiteY2081" fmla="*/ 625475 h 641351"/>
              <a:gd name="connsiteX2082" fmla="*/ 7867603 w 9137603"/>
              <a:gd name="connsiteY2082" fmla="*/ 618218 h 641351"/>
              <a:gd name="connsiteX2083" fmla="*/ 7871586 w 9137603"/>
              <a:gd name="connsiteY2083" fmla="*/ 613667 h 641351"/>
              <a:gd name="connsiteX2084" fmla="*/ 7859600 w 9137603"/>
              <a:gd name="connsiteY2084" fmla="*/ 608081 h 641351"/>
              <a:gd name="connsiteX2085" fmla="*/ 7855079 w 9137603"/>
              <a:gd name="connsiteY2085" fmla="*/ 612775 h 641351"/>
              <a:gd name="connsiteX2086" fmla="*/ 7839028 w 9137603"/>
              <a:gd name="connsiteY2086" fmla="*/ 604838 h 641351"/>
              <a:gd name="connsiteX2087" fmla="*/ 7843246 w 9137603"/>
              <a:gd name="connsiteY2087" fmla="*/ 600458 h 641351"/>
              <a:gd name="connsiteX2088" fmla="*/ 7830105 w 9137603"/>
              <a:gd name="connsiteY2088" fmla="*/ 594334 h 641351"/>
              <a:gd name="connsiteX2089" fmla="*/ 7827077 w 9137603"/>
              <a:gd name="connsiteY2089" fmla="*/ 597827 h 641351"/>
              <a:gd name="connsiteX2090" fmla="*/ 7826504 w 9137603"/>
              <a:gd name="connsiteY2090" fmla="*/ 598488 h 641351"/>
              <a:gd name="connsiteX2091" fmla="*/ 7810453 w 9137603"/>
              <a:gd name="connsiteY2091" fmla="*/ 587905 h 641351"/>
              <a:gd name="connsiteX2092" fmla="*/ 7814327 w 9137603"/>
              <a:gd name="connsiteY2092" fmla="*/ 584925 h 641351"/>
              <a:gd name="connsiteX2093" fmla="*/ 7806691 w 9137603"/>
              <a:gd name="connsiteY2093" fmla="*/ 577443 h 641351"/>
              <a:gd name="connsiteX2094" fmla="*/ 7802846 w 9137603"/>
              <a:gd name="connsiteY2094" fmla="*/ 580371 h 641351"/>
              <a:gd name="connsiteX2095" fmla="*/ 7801986 w 9137603"/>
              <a:gd name="connsiteY2095" fmla="*/ 581026 h 641351"/>
              <a:gd name="connsiteX2096" fmla="*/ 7788228 w 9137603"/>
              <a:gd name="connsiteY2096" fmla="*/ 567056 h 641351"/>
              <a:gd name="connsiteX2097" fmla="*/ 7793408 w 9137603"/>
              <a:gd name="connsiteY2097" fmla="*/ 564426 h 641351"/>
              <a:gd name="connsiteX2098" fmla="*/ 7785653 w 9137603"/>
              <a:gd name="connsiteY2098" fmla="*/ 556827 h 641351"/>
              <a:gd name="connsiteX2099" fmla="*/ 7781425 w 9137603"/>
              <a:gd name="connsiteY2099" fmla="*/ 558800 h 641351"/>
              <a:gd name="connsiteX2100" fmla="*/ 7772353 w 9137603"/>
              <a:gd name="connsiteY2100" fmla="*/ 544513 h 641351"/>
              <a:gd name="connsiteX2101" fmla="*/ 7779960 w 9137603"/>
              <a:gd name="connsiteY2101" fmla="*/ 543182 h 641351"/>
              <a:gd name="connsiteX2102" fmla="*/ 7776162 w 9137603"/>
              <a:gd name="connsiteY2102" fmla="*/ 531973 h 641351"/>
              <a:gd name="connsiteX2103" fmla="*/ 7767590 w 9137603"/>
              <a:gd name="connsiteY2103" fmla="*/ 533401 h 641351"/>
              <a:gd name="connsiteX2104" fmla="*/ 7765209 w 9137603"/>
              <a:gd name="connsiteY2104" fmla="*/ 530226 h 641351"/>
              <a:gd name="connsiteX2105" fmla="*/ 7762828 w 9137603"/>
              <a:gd name="connsiteY2105" fmla="*/ 536576 h 641351"/>
              <a:gd name="connsiteX2106" fmla="*/ 7754817 w 9137603"/>
              <a:gd name="connsiteY2106" fmla="*/ 535241 h 641351"/>
              <a:gd name="connsiteX2107" fmla="*/ 7751033 w 9137603"/>
              <a:gd name="connsiteY2107" fmla="*/ 546409 h 641351"/>
              <a:gd name="connsiteX2108" fmla="*/ 7758065 w 9137603"/>
              <a:gd name="connsiteY2108" fmla="*/ 547688 h 641351"/>
              <a:gd name="connsiteX2109" fmla="*/ 7747151 w 9137603"/>
              <a:gd name="connsiteY2109" fmla="*/ 561975 h 641351"/>
              <a:gd name="connsiteX2110" fmla="*/ 7743156 w 9137603"/>
              <a:gd name="connsiteY2110" fmla="*/ 560038 h 641351"/>
              <a:gd name="connsiteX2111" fmla="*/ 7735428 w 9137603"/>
              <a:gd name="connsiteY2111" fmla="*/ 567612 h 641351"/>
              <a:gd name="connsiteX2112" fmla="*/ 7740603 w 9137603"/>
              <a:gd name="connsiteY2112" fmla="*/ 570266 h 641351"/>
              <a:gd name="connsiteX2113" fmla="*/ 7726845 w 9137603"/>
              <a:gd name="connsiteY2113" fmla="*/ 582613 h 641351"/>
              <a:gd name="connsiteX2114" fmla="*/ 7723077 w 9137603"/>
              <a:gd name="connsiteY2114" fmla="*/ 579715 h 641351"/>
              <a:gd name="connsiteX2115" fmla="*/ 7713856 w 9137603"/>
              <a:gd name="connsiteY2115" fmla="*/ 588750 h 641351"/>
              <a:gd name="connsiteX2116" fmla="*/ 7715958 w 9137603"/>
              <a:gd name="connsiteY2116" fmla="*/ 590418 h 641351"/>
              <a:gd name="connsiteX2117" fmla="*/ 7716791 w 9137603"/>
              <a:gd name="connsiteY2117" fmla="*/ 591080 h 641351"/>
              <a:gd name="connsiteX2118" fmla="*/ 7701234 w 9137603"/>
              <a:gd name="connsiteY2118" fmla="*/ 601663 h 641351"/>
              <a:gd name="connsiteX2119" fmla="*/ 7695692 w 9137603"/>
              <a:gd name="connsiteY2119" fmla="*/ 597265 h 641351"/>
              <a:gd name="connsiteX2120" fmla="*/ 7685630 w 9137603"/>
              <a:gd name="connsiteY2120" fmla="*/ 601954 h 641351"/>
              <a:gd name="connsiteX2121" fmla="*/ 7689803 w 9137603"/>
              <a:gd name="connsiteY2121" fmla="*/ 606426 h 641351"/>
              <a:gd name="connsiteX2122" fmla="*/ 7672023 w 9137603"/>
              <a:gd name="connsiteY2122" fmla="*/ 614363 h 641351"/>
              <a:gd name="connsiteX2123" fmla="*/ 7668077 w 9137603"/>
              <a:gd name="connsiteY2123" fmla="*/ 610135 h 641351"/>
              <a:gd name="connsiteX2124" fmla="*/ 7657202 w 9137603"/>
              <a:gd name="connsiteY2124" fmla="*/ 615204 h 641351"/>
              <a:gd name="connsiteX2125" fmla="*/ 7660633 w 9137603"/>
              <a:gd name="connsiteY2125" fmla="*/ 619126 h 641351"/>
              <a:gd name="connsiteX2126" fmla="*/ 7661228 w 9137603"/>
              <a:gd name="connsiteY2126" fmla="*/ 619806 h 641351"/>
              <a:gd name="connsiteX2127" fmla="*/ 7639797 w 9137603"/>
              <a:gd name="connsiteY2127" fmla="*/ 627063 h 641351"/>
              <a:gd name="connsiteX2128" fmla="*/ 7638731 w 9137603"/>
              <a:gd name="connsiteY2128" fmla="*/ 623813 h 641351"/>
              <a:gd name="connsiteX2129" fmla="*/ 7636542 w 9137603"/>
              <a:gd name="connsiteY2129" fmla="*/ 624833 h 641351"/>
              <a:gd name="connsiteX2130" fmla="*/ 7537830 w 9137603"/>
              <a:gd name="connsiteY2130" fmla="*/ 638175 h 641351"/>
              <a:gd name="connsiteX2131" fmla="*/ 7439118 w 9137603"/>
              <a:gd name="connsiteY2131" fmla="*/ 624833 h 641351"/>
              <a:gd name="connsiteX2132" fmla="*/ 7423552 w 9137603"/>
              <a:gd name="connsiteY2132" fmla="*/ 617578 h 641351"/>
              <a:gd name="connsiteX2133" fmla="*/ 7420802 w 9137603"/>
              <a:gd name="connsiteY2133" fmla="*/ 621507 h 641351"/>
              <a:gd name="connsiteX2134" fmla="*/ 7420246 w 9137603"/>
              <a:gd name="connsiteY2134" fmla="*/ 622300 h 641351"/>
              <a:gd name="connsiteX2135" fmla="*/ 7402466 w 9137603"/>
              <a:gd name="connsiteY2135" fmla="*/ 615950 h 641351"/>
              <a:gd name="connsiteX2136" fmla="*/ 7406356 w 9137603"/>
              <a:gd name="connsiteY2136" fmla="*/ 610394 h 641351"/>
              <a:gd name="connsiteX2137" fmla="*/ 7406794 w 9137603"/>
              <a:gd name="connsiteY2137" fmla="*/ 609768 h 641351"/>
              <a:gd name="connsiteX2138" fmla="*/ 7395771 w 9137603"/>
              <a:gd name="connsiteY2138" fmla="*/ 604630 h 641351"/>
              <a:gd name="connsiteX2139" fmla="*/ 7391948 w 9137603"/>
              <a:gd name="connsiteY2139" fmla="*/ 608931 h 641351"/>
              <a:gd name="connsiteX2140" fmla="*/ 7391353 w 9137603"/>
              <a:gd name="connsiteY2140" fmla="*/ 609601 h 641351"/>
              <a:gd name="connsiteX2141" fmla="*/ 7372303 w 9137603"/>
              <a:gd name="connsiteY2141" fmla="*/ 600671 h 641351"/>
              <a:gd name="connsiteX2142" fmla="*/ 7378042 w 9137603"/>
              <a:gd name="connsiteY2142" fmla="*/ 596367 h 641351"/>
              <a:gd name="connsiteX2143" fmla="*/ 7366969 w 9137603"/>
              <a:gd name="connsiteY2143" fmla="*/ 591206 h 641351"/>
              <a:gd name="connsiteX2144" fmla="*/ 7364542 w 9137603"/>
              <a:gd name="connsiteY2144" fmla="*/ 593726 h 641351"/>
              <a:gd name="connsiteX2145" fmla="*/ 7348491 w 9137603"/>
              <a:gd name="connsiteY2145" fmla="*/ 582613 h 641351"/>
              <a:gd name="connsiteX2146" fmla="*/ 7353284 w 9137603"/>
              <a:gd name="connsiteY2146" fmla="*/ 580401 h 641351"/>
              <a:gd name="connsiteX2147" fmla="*/ 7344434 w 9137603"/>
              <a:gd name="connsiteY2147" fmla="*/ 571729 h 641351"/>
              <a:gd name="connsiteX2148" fmla="*/ 7339586 w 9137603"/>
              <a:gd name="connsiteY2148" fmla="*/ 575608 h 641351"/>
              <a:gd name="connsiteX2149" fmla="*/ 7338767 w 9137603"/>
              <a:gd name="connsiteY2149" fmla="*/ 576263 h 641351"/>
              <a:gd name="connsiteX2150" fmla="*/ 7327853 w 9137603"/>
              <a:gd name="connsiteY2150" fmla="*/ 562293 h 641351"/>
              <a:gd name="connsiteX2151" fmla="*/ 7332354 w 9137603"/>
              <a:gd name="connsiteY2151" fmla="*/ 559892 h 641351"/>
              <a:gd name="connsiteX2152" fmla="*/ 7327624 w 9137603"/>
              <a:gd name="connsiteY2152" fmla="*/ 555257 h 641351"/>
              <a:gd name="connsiteX2153" fmla="*/ 7326224 w 9137603"/>
              <a:gd name="connsiteY2153" fmla="*/ 551123 h 641351"/>
              <a:gd name="connsiteX2154" fmla="*/ 7321050 w 9137603"/>
              <a:gd name="connsiteY2154" fmla="*/ 552451 h 641351"/>
              <a:gd name="connsiteX2155" fmla="*/ 7311978 w 9137603"/>
              <a:gd name="connsiteY2155" fmla="*/ 538481 h 641351"/>
              <a:gd name="connsiteX2156" fmla="*/ 7320791 w 9137603"/>
              <a:gd name="connsiteY2156" fmla="*/ 535088 h 641351"/>
              <a:gd name="connsiteX2157" fmla="*/ 7318050 w 9137603"/>
              <a:gd name="connsiteY2157" fmla="*/ 526997 h 641351"/>
              <a:gd name="connsiteX2158" fmla="*/ 7309257 w 9137603"/>
              <a:gd name="connsiteY2158" fmla="*/ 528638 h 641351"/>
              <a:gd name="connsiteX2159" fmla="*/ 7306989 w 9137603"/>
              <a:gd name="connsiteY2159" fmla="*/ 518478 h 641351"/>
              <a:gd name="connsiteX2160" fmla="*/ 7304069 w 9137603"/>
              <a:gd name="connsiteY2160" fmla="*/ 518478 h 641351"/>
              <a:gd name="connsiteX2161" fmla="*/ 7301111 w 9137603"/>
              <a:gd name="connsiteY2161" fmla="*/ 527210 h 641351"/>
              <a:gd name="connsiteX2162" fmla="*/ 7308803 w 9137603"/>
              <a:gd name="connsiteY2162" fmla="*/ 528797 h 641351"/>
              <a:gd name="connsiteX2163" fmla="*/ 7302453 w 9137603"/>
              <a:gd name="connsiteY2163" fmla="*/ 544513 h 641351"/>
              <a:gd name="connsiteX2164" fmla="*/ 7296103 w 9137603"/>
              <a:gd name="connsiteY2164" fmla="*/ 542767 h 641351"/>
              <a:gd name="connsiteX2165" fmla="*/ 7297122 w 9137603"/>
              <a:gd name="connsiteY2165" fmla="*/ 538984 h 641351"/>
              <a:gd name="connsiteX2166" fmla="*/ 7292597 w 9137603"/>
              <a:gd name="connsiteY2166" fmla="*/ 552340 h 641351"/>
              <a:gd name="connsiteX2167" fmla="*/ 7297691 w 9137603"/>
              <a:gd name="connsiteY2167" fmla="*/ 554038 h 641351"/>
              <a:gd name="connsiteX2168" fmla="*/ 7285785 w 9137603"/>
              <a:gd name="connsiteY2168" fmla="*/ 566738 h 641351"/>
              <a:gd name="connsiteX2169" fmla="*/ 7281731 w 9137603"/>
              <a:gd name="connsiteY2169" fmla="*/ 564937 h 641351"/>
              <a:gd name="connsiteX2170" fmla="*/ 7272376 w 9137603"/>
              <a:gd name="connsiteY2170" fmla="*/ 574104 h 641351"/>
              <a:gd name="connsiteX2171" fmla="*/ 7277053 w 9137603"/>
              <a:gd name="connsiteY2171" fmla="*/ 576263 h 641351"/>
              <a:gd name="connsiteX2172" fmla="*/ 7263295 w 9137603"/>
              <a:gd name="connsiteY2172" fmla="*/ 587376 h 641351"/>
              <a:gd name="connsiteX2173" fmla="*/ 7260680 w 9137603"/>
              <a:gd name="connsiteY2173" fmla="*/ 585566 h 641351"/>
              <a:gd name="connsiteX2174" fmla="*/ 7257336 w 9137603"/>
              <a:gd name="connsiteY2174" fmla="*/ 588843 h 641351"/>
              <a:gd name="connsiteX2175" fmla="*/ 7251312 w 9137603"/>
              <a:gd name="connsiteY2175" fmla="*/ 591650 h 641351"/>
              <a:gd name="connsiteX2176" fmla="*/ 7253935 w 9137603"/>
              <a:gd name="connsiteY2176" fmla="*/ 593593 h 641351"/>
              <a:gd name="connsiteX2177" fmla="*/ 7254828 w 9137603"/>
              <a:gd name="connsiteY2177" fmla="*/ 594255 h 641351"/>
              <a:gd name="connsiteX2178" fmla="*/ 7238160 w 9137603"/>
              <a:gd name="connsiteY2178" fmla="*/ 604838 h 641351"/>
              <a:gd name="connsiteX2179" fmla="*/ 7232311 w 9137603"/>
              <a:gd name="connsiteY2179" fmla="*/ 600506 h 641351"/>
              <a:gd name="connsiteX2180" fmla="*/ 7220713 w 9137603"/>
              <a:gd name="connsiteY2180" fmla="*/ 605912 h 641351"/>
              <a:gd name="connsiteX2181" fmla="*/ 7225420 w 9137603"/>
              <a:gd name="connsiteY2181" fmla="*/ 610395 h 641351"/>
              <a:gd name="connsiteX2182" fmla="*/ 7226253 w 9137603"/>
              <a:gd name="connsiteY2182" fmla="*/ 611188 h 641351"/>
              <a:gd name="connsiteX2183" fmla="*/ 7208473 w 9137603"/>
              <a:gd name="connsiteY2183" fmla="*/ 617538 h 641351"/>
              <a:gd name="connsiteX2184" fmla="*/ 7204622 w 9137603"/>
              <a:gd name="connsiteY2184" fmla="*/ 613412 h 641351"/>
              <a:gd name="connsiteX2185" fmla="*/ 7180116 w 9137603"/>
              <a:gd name="connsiteY2185" fmla="*/ 624833 h 641351"/>
              <a:gd name="connsiteX2186" fmla="*/ 7081404 w 9137603"/>
              <a:gd name="connsiteY2186" fmla="*/ 638175 h 641351"/>
              <a:gd name="connsiteX2187" fmla="*/ 6982691 w 9137603"/>
              <a:gd name="connsiteY2187" fmla="*/ 624833 h 641351"/>
              <a:gd name="connsiteX2188" fmla="*/ 6959160 w 9137603"/>
              <a:gd name="connsiteY2188" fmla="*/ 613866 h 641351"/>
              <a:gd name="connsiteX2189" fmla="*/ 6957547 w 9137603"/>
              <a:gd name="connsiteY2189" fmla="*/ 618332 h 641351"/>
              <a:gd name="connsiteX2190" fmla="*/ 6957260 w 9137603"/>
              <a:gd name="connsiteY2190" fmla="*/ 619125 h 641351"/>
              <a:gd name="connsiteX2191" fmla="*/ 6938916 w 9137603"/>
              <a:gd name="connsiteY2191" fmla="*/ 612775 h 641351"/>
              <a:gd name="connsiteX2192" fmla="*/ 6942929 w 9137603"/>
              <a:gd name="connsiteY2192" fmla="*/ 607219 h 641351"/>
              <a:gd name="connsiteX2193" fmla="*/ 6943425 w 9137603"/>
              <a:gd name="connsiteY2193" fmla="*/ 606532 h 641351"/>
              <a:gd name="connsiteX2194" fmla="*/ 6932299 w 9137603"/>
              <a:gd name="connsiteY2194" fmla="*/ 601346 h 641351"/>
              <a:gd name="connsiteX2195" fmla="*/ 6926732 w 9137603"/>
              <a:gd name="connsiteY2195" fmla="*/ 605764 h 641351"/>
              <a:gd name="connsiteX2196" fmla="*/ 6925899 w 9137603"/>
              <a:gd name="connsiteY2196" fmla="*/ 606425 h 641351"/>
              <a:gd name="connsiteX2197" fmla="*/ 6910341 w 9137603"/>
              <a:gd name="connsiteY2197" fmla="*/ 595842 h 641351"/>
              <a:gd name="connsiteX2198" fmla="*/ 6914096 w 9137603"/>
              <a:gd name="connsiteY2198" fmla="*/ 592862 h 641351"/>
              <a:gd name="connsiteX2199" fmla="*/ 6905472 w 9137603"/>
              <a:gd name="connsiteY2199" fmla="*/ 588843 h 641351"/>
              <a:gd name="connsiteX2200" fmla="*/ 6903227 w 9137603"/>
              <a:gd name="connsiteY2200" fmla="*/ 586643 h 641351"/>
              <a:gd name="connsiteX2201" fmla="*/ 6900992 w 9137603"/>
              <a:gd name="connsiteY2201" fmla="*/ 588963 h 641351"/>
              <a:gd name="connsiteX2202" fmla="*/ 6884941 w 9137603"/>
              <a:gd name="connsiteY2202" fmla="*/ 577850 h 641351"/>
              <a:gd name="connsiteX2203" fmla="*/ 6891272 w 9137603"/>
              <a:gd name="connsiteY2203" fmla="*/ 574928 h 641351"/>
              <a:gd name="connsiteX2204" fmla="*/ 6883354 w 9137603"/>
              <a:gd name="connsiteY2204" fmla="*/ 567169 h 641351"/>
              <a:gd name="connsiteX2205" fmla="*/ 6877797 w 9137603"/>
              <a:gd name="connsiteY2205" fmla="*/ 569913 h 641351"/>
              <a:gd name="connsiteX2206" fmla="*/ 6865891 w 9137603"/>
              <a:gd name="connsiteY2206" fmla="*/ 555802 h 641351"/>
              <a:gd name="connsiteX2207" fmla="*/ 6870959 w 9137603"/>
              <a:gd name="connsiteY2207" fmla="*/ 554551 h 641351"/>
              <a:gd name="connsiteX2208" fmla="*/ 6867637 w 9137603"/>
              <a:gd name="connsiteY2208" fmla="*/ 544746 h 641351"/>
              <a:gd name="connsiteX2209" fmla="*/ 6859995 w 9137603"/>
              <a:gd name="connsiteY2209" fmla="*/ 547688 h 641351"/>
              <a:gd name="connsiteX2210" fmla="*/ 6853191 w 9137603"/>
              <a:gd name="connsiteY2210" fmla="*/ 531972 h 641351"/>
              <a:gd name="connsiteX2211" fmla="*/ 6862263 w 9137603"/>
              <a:gd name="connsiteY2211" fmla="*/ 530225 h 641351"/>
              <a:gd name="connsiteX2212" fmla="*/ 6863758 w 9137603"/>
              <a:gd name="connsiteY2212" fmla="*/ 533296 h 641351"/>
              <a:gd name="connsiteX2213" fmla="*/ 6859357 w 9137603"/>
              <a:gd name="connsiteY2213" fmla="*/ 520304 h 641351"/>
              <a:gd name="connsiteX2214" fmla="*/ 6855006 w 9137603"/>
              <a:gd name="connsiteY2214" fmla="*/ 520304 h 641351"/>
              <a:gd name="connsiteX2215" fmla="*/ 6852738 w 9137603"/>
              <a:gd name="connsiteY2215" fmla="*/ 525463 h 641351"/>
              <a:gd name="connsiteX2216" fmla="*/ 6845727 w 9137603"/>
              <a:gd name="connsiteY2216" fmla="*/ 524134 h 641351"/>
              <a:gd name="connsiteX2217" fmla="*/ 6842487 w 9137603"/>
              <a:gd name="connsiteY2217" fmla="*/ 533697 h 641351"/>
              <a:gd name="connsiteX2218" fmla="*/ 6850016 w 9137603"/>
              <a:gd name="connsiteY2218" fmla="*/ 535147 h 641351"/>
              <a:gd name="connsiteX2219" fmla="*/ 6843213 w 9137603"/>
              <a:gd name="connsiteY2219" fmla="*/ 550863 h 641351"/>
              <a:gd name="connsiteX2220" fmla="*/ 6837426 w 9137603"/>
              <a:gd name="connsiteY2220" fmla="*/ 548636 h 641351"/>
              <a:gd name="connsiteX2221" fmla="*/ 6835183 w 9137603"/>
              <a:gd name="connsiteY2221" fmla="*/ 555257 h 641351"/>
              <a:gd name="connsiteX2222" fmla="*/ 6832942 w 9137603"/>
              <a:gd name="connsiteY2222" fmla="*/ 557453 h 641351"/>
              <a:gd name="connsiteX2223" fmla="*/ 6837315 w 9137603"/>
              <a:gd name="connsiteY2223" fmla="*/ 559118 h 641351"/>
              <a:gd name="connsiteX2224" fmla="*/ 6825850 w 9137603"/>
              <a:gd name="connsiteY2224" fmla="*/ 573088 h 641351"/>
              <a:gd name="connsiteX2225" fmla="*/ 6819467 w 9137603"/>
              <a:gd name="connsiteY2225" fmla="*/ 570658 h 641351"/>
              <a:gd name="connsiteX2226" fmla="*/ 6812113 w 9137603"/>
              <a:gd name="connsiteY2226" fmla="*/ 577865 h 641351"/>
              <a:gd name="connsiteX2227" fmla="*/ 6816678 w 9137603"/>
              <a:gd name="connsiteY2227" fmla="*/ 581026 h 641351"/>
              <a:gd name="connsiteX2228" fmla="*/ 6800627 w 9137603"/>
              <a:gd name="connsiteY2228" fmla="*/ 592138 h 641351"/>
              <a:gd name="connsiteX2229" fmla="*/ 6798524 w 9137603"/>
              <a:gd name="connsiteY2229" fmla="*/ 589954 h 641351"/>
              <a:gd name="connsiteX2230" fmla="*/ 6786549 w 9137603"/>
              <a:gd name="connsiteY2230" fmla="*/ 595536 h 641351"/>
              <a:gd name="connsiteX2231" fmla="*/ 6790385 w 9137603"/>
              <a:gd name="connsiteY2231" fmla="*/ 598414 h 641351"/>
              <a:gd name="connsiteX2232" fmla="*/ 6791278 w 9137603"/>
              <a:gd name="connsiteY2232" fmla="*/ 599083 h 641351"/>
              <a:gd name="connsiteX2233" fmla="*/ 6772229 w 9137603"/>
              <a:gd name="connsiteY2233" fmla="*/ 608013 h 641351"/>
              <a:gd name="connsiteX2234" fmla="*/ 6768582 w 9137603"/>
              <a:gd name="connsiteY2234" fmla="*/ 603910 h 641351"/>
              <a:gd name="connsiteX2235" fmla="*/ 6757436 w 9137603"/>
              <a:gd name="connsiteY2235" fmla="*/ 609105 h 641351"/>
              <a:gd name="connsiteX2236" fmla="*/ 6760561 w 9137603"/>
              <a:gd name="connsiteY2236" fmla="*/ 613569 h 641351"/>
              <a:gd name="connsiteX2237" fmla="*/ 6761116 w 9137603"/>
              <a:gd name="connsiteY2237" fmla="*/ 614363 h 641351"/>
              <a:gd name="connsiteX2238" fmla="*/ 6743336 w 9137603"/>
              <a:gd name="connsiteY2238" fmla="*/ 620713 h 641351"/>
              <a:gd name="connsiteX2239" fmla="*/ 6740678 w 9137603"/>
              <a:gd name="connsiteY2239" fmla="*/ 616916 h 641351"/>
              <a:gd name="connsiteX2240" fmla="*/ 6723690 w 9137603"/>
              <a:gd name="connsiteY2240" fmla="*/ 624833 h 641351"/>
              <a:gd name="connsiteX2241" fmla="*/ 6624978 w 9137603"/>
              <a:gd name="connsiteY2241" fmla="*/ 638175 h 641351"/>
              <a:gd name="connsiteX2242" fmla="*/ 6525271 w 9137603"/>
              <a:gd name="connsiteY2242" fmla="*/ 624833 h 641351"/>
              <a:gd name="connsiteX2243" fmla="*/ 6525120 w 9137603"/>
              <a:gd name="connsiteY2243" fmla="*/ 624763 h 641351"/>
              <a:gd name="connsiteX2244" fmla="*/ 6524159 w 9137603"/>
              <a:gd name="connsiteY2244" fmla="*/ 627758 h 641351"/>
              <a:gd name="connsiteX2245" fmla="*/ 6523872 w 9137603"/>
              <a:gd name="connsiteY2245" fmla="*/ 628651 h 641351"/>
              <a:gd name="connsiteX2246" fmla="*/ 6505528 w 9137603"/>
              <a:gd name="connsiteY2246" fmla="*/ 621507 h 641351"/>
              <a:gd name="connsiteX2247" fmla="*/ 6507177 w 9137603"/>
              <a:gd name="connsiteY2247" fmla="*/ 616372 h 641351"/>
              <a:gd name="connsiteX2248" fmla="*/ 6468566 w 9137603"/>
              <a:gd name="connsiteY2248" fmla="*/ 598316 h 641351"/>
              <a:gd name="connsiteX2249" fmla="*/ 6463182 w 9137603"/>
              <a:gd name="connsiteY2249" fmla="*/ 602589 h 641351"/>
              <a:gd name="connsiteX2250" fmla="*/ 6462349 w 9137603"/>
              <a:gd name="connsiteY2250" fmla="*/ 603250 h 641351"/>
              <a:gd name="connsiteX2251" fmla="*/ 6446791 w 9137603"/>
              <a:gd name="connsiteY2251" fmla="*/ 592667 h 641351"/>
              <a:gd name="connsiteX2252" fmla="*/ 6450386 w 9137603"/>
              <a:gd name="connsiteY2252" fmla="*/ 589814 h 641351"/>
              <a:gd name="connsiteX2253" fmla="*/ 6448309 w 9137603"/>
              <a:gd name="connsiteY2253" fmla="*/ 588843 h 641351"/>
              <a:gd name="connsiteX2254" fmla="*/ 6441441 w 9137603"/>
              <a:gd name="connsiteY2254" fmla="*/ 582030 h 641351"/>
              <a:gd name="connsiteX2255" fmla="*/ 6436736 w 9137603"/>
              <a:gd name="connsiteY2255" fmla="*/ 584201 h 641351"/>
              <a:gd name="connsiteX2256" fmla="*/ 6422978 w 9137603"/>
              <a:gd name="connsiteY2256" fmla="*/ 573088 h 641351"/>
              <a:gd name="connsiteX2257" fmla="*/ 6429426 w 9137603"/>
              <a:gd name="connsiteY2257" fmla="*/ 570112 h 641351"/>
              <a:gd name="connsiteX2258" fmla="*/ 6420524 w 9137603"/>
              <a:gd name="connsiteY2258" fmla="*/ 561281 h 641351"/>
              <a:gd name="connsiteX2259" fmla="*/ 6414247 w 9137603"/>
              <a:gd name="connsiteY2259" fmla="*/ 563563 h 641351"/>
              <a:gd name="connsiteX2260" fmla="*/ 6405516 w 9137603"/>
              <a:gd name="connsiteY2260" fmla="*/ 550863 h 641351"/>
              <a:gd name="connsiteX2261" fmla="*/ 6411951 w 9137603"/>
              <a:gd name="connsiteY2261" fmla="*/ 547743 h 641351"/>
              <a:gd name="connsiteX2262" fmla="*/ 6400753 w 9137603"/>
              <a:gd name="connsiteY2262" fmla="*/ 514091 h 641351"/>
              <a:gd name="connsiteX2263" fmla="*/ 6400753 w 9137603"/>
              <a:gd name="connsiteY2263" fmla="*/ 514152 h 641351"/>
              <a:gd name="connsiteX2264" fmla="*/ 6392135 w 9137603"/>
              <a:gd name="connsiteY2264" fmla="*/ 515768 h 641351"/>
              <a:gd name="connsiteX2265" fmla="*/ 6391911 w 9137603"/>
              <a:gd name="connsiteY2265" fmla="*/ 516431 h 641351"/>
              <a:gd name="connsiteX2266" fmla="*/ 6398213 w 9137603"/>
              <a:gd name="connsiteY2266" fmla="*/ 517632 h 641351"/>
              <a:gd name="connsiteX2267" fmla="*/ 6395991 w 9137603"/>
              <a:gd name="connsiteY2267" fmla="*/ 526098 h 641351"/>
              <a:gd name="connsiteX2268" fmla="*/ 6402658 w 9137603"/>
              <a:gd name="connsiteY2268" fmla="*/ 524405 h 641351"/>
              <a:gd name="connsiteX2269" fmla="*/ 6407103 w 9137603"/>
              <a:gd name="connsiteY2269" fmla="*/ 539645 h 641351"/>
              <a:gd name="connsiteX2270" fmla="*/ 6398213 w 9137603"/>
              <a:gd name="connsiteY2270" fmla="*/ 541338 h 641351"/>
              <a:gd name="connsiteX2271" fmla="*/ 6395991 w 9137603"/>
              <a:gd name="connsiteY2271" fmla="*/ 531178 h 641351"/>
              <a:gd name="connsiteX2272" fmla="*/ 6393768 w 9137603"/>
              <a:gd name="connsiteY2272" fmla="*/ 532872 h 641351"/>
              <a:gd name="connsiteX2273" fmla="*/ 6386791 w 9137603"/>
              <a:gd name="connsiteY2273" fmla="*/ 531543 h 641351"/>
              <a:gd name="connsiteX2274" fmla="*/ 6384295 w 9137603"/>
              <a:gd name="connsiteY2274" fmla="*/ 538911 h 641351"/>
              <a:gd name="connsiteX2275" fmla="*/ 6389641 w 9137603"/>
              <a:gd name="connsiteY2275" fmla="*/ 541656 h 641351"/>
              <a:gd name="connsiteX2276" fmla="*/ 6382838 w 9137603"/>
              <a:gd name="connsiteY2276" fmla="*/ 555626 h 641351"/>
              <a:gd name="connsiteX2277" fmla="*/ 6379117 w 9137603"/>
              <a:gd name="connsiteY2277" fmla="*/ 554194 h 641351"/>
              <a:gd name="connsiteX2278" fmla="*/ 6378757 w 9137603"/>
              <a:gd name="connsiteY2278" fmla="*/ 555257 h 641351"/>
              <a:gd name="connsiteX2279" fmla="*/ 6370289 w 9137603"/>
              <a:gd name="connsiteY2279" fmla="*/ 563555 h 641351"/>
              <a:gd name="connsiteX2280" fmla="*/ 6375353 w 9137603"/>
              <a:gd name="connsiteY2280" fmla="*/ 565503 h 641351"/>
              <a:gd name="connsiteX2281" fmla="*/ 6361595 w 9137603"/>
              <a:gd name="connsiteY2281" fmla="*/ 577850 h 641351"/>
              <a:gd name="connsiteX2282" fmla="*/ 6357726 w 9137603"/>
              <a:gd name="connsiteY2282" fmla="*/ 575866 h 641351"/>
              <a:gd name="connsiteX2283" fmla="*/ 6349889 w 9137603"/>
              <a:gd name="connsiteY2283" fmla="*/ 583545 h 641351"/>
              <a:gd name="connsiteX2284" fmla="*/ 6353128 w 9137603"/>
              <a:gd name="connsiteY2284" fmla="*/ 585788 h 641351"/>
              <a:gd name="connsiteX2285" fmla="*/ 6337077 w 9137603"/>
              <a:gd name="connsiteY2285" fmla="*/ 595313 h 641351"/>
              <a:gd name="connsiteX2286" fmla="*/ 6335071 w 9137603"/>
              <a:gd name="connsiteY2286" fmla="*/ 593230 h 641351"/>
              <a:gd name="connsiteX2287" fmla="*/ 6322138 w 9137603"/>
              <a:gd name="connsiteY2287" fmla="*/ 599258 h 641351"/>
              <a:gd name="connsiteX2288" fmla="*/ 6327728 w 9137603"/>
              <a:gd name="connsiteY2288" fmla="*/ 603251 h 641351"/>
              <a:gd name="connsiteX2289" fmla="*/ 6309948 w 9137603"/>
              <a:gd name="connsiteY2289" fmla="*/ 611188 h 641351"/>
              <a:gd name="connsiteX2290" fmla="*/ 6305884 w 9137603"/>
              <a:gd name="connsiteY2290" fmla="*/ 606833 h 641351"/>
              <a:gd name="connsiteX2291" fmla="*/ 6293890 w 9137603"/>
              <a:gd name="connsiteY2291" fmla="*/ 612423 h 641351"/>
              <a:gd name="connsiteX2292" fmla="*/ 6297011 w 9137603"/>
              <a:gd name="connsiteY2292" fmla="*/ 617439 h 641351"/>
              <a:gd name="connsiteX2293" fmla="*/ 6297566 w 9137603"/>
              <a:gd name="connsiteY2293" fmla="*/ 618332 h 641351"/>
              <a:gd name="connsiteX2294" fmla="*/ 6277564 w 9137603"/>
              <a:gd name="connsiteY2294" fmla="*/ 625476 h 641351"/>
              <a:gd name="connsiteX2295" fmla="*/ 6276085 w 9137603"/>
              <a:gd name="connsiteY2295" fmla="*/ 620722 h 641351"/>
              <a:gd name="connsiteX2296" fmla="*/ 6267264 w 9137603"/>
              <a:gd name="connsiteY2296" fmla="*/ 624833 h 641351"/>
              <a:gd name="connsiteX2297" fmla="*/ 6168552 w 9137603"/>
              <a:gd name="connsiteY2297" fmla="*/ 638175 h 641351"/>
              <a:gd name="connsiteX2298" fmla="*/ 6068404 w 9137603"/>
              <a:gd name="connsiteY2298" fmla="*/ 624833 h 641351"/>
              <a:gd name="connsiteX2299" fmla="*/ 6061356 w 9137603"/>
              <a:gd name="connsiteY2299" fmla="*/ 621576 h 641351"/>
              <a:gd name="connsiteX2300" fmla="*/ 6058727 w 9137603"/>
              <a:gd name="connsiteY2300" fmla="*/ 624795 h 641351"/>
              <a:gd name="connsiteX2301" fmla="*/ 6058171 w 9137603"/>
              <a:gd name="connsiteY2301" fmla="*/ 625475 h 641351"/>
              <a:gd name="connsiteX2302" fmla="*/ 6040391 w 9137603"/>
              <a:gd name="connsiteY2302" fmla="*/ 618218 h 641351"/>
              <a:gd name="connsiteX2303" fmla="*/ 6044145 w 9137603"/>
              <a:gd name="connsiteY2303" fmla="*/ 613622 h 641351"/>
              <a:gd name="connsiteX2304" fmla="*/ 6033208 w 9137603"/>
              <a:gd name="connsiteY2304" fmla="*/ 608567 h 641351"/>
              <a:gd name="connsiteX2305" fmla="*/ 6026897 w 9137603"/>
              <a:gd name="connsiteY2305" fmla="*/ 612775 h 641351"/>
              <a:gd name="connsiteX2306" fmla="*/ 6010228 w 9137603"/>
              <a:gd name="connsiteY2306" fmla="*/ 604838 h 641351"/>
              <a:gd name="connsiteX2307" fmla="*/ 6014941 w 9137603"/>
              <a:gd name="connsiteY2307" fmla="*/ 600125 h 641351"/>
              <a:gd name="connsiteX2308" fmla="*/ 6002755 w 9137603"/>
              <a:gd name="connsiteY2308" fmla="*/ 594493 h 641351"/>
              <a:gd name="connsiteX2309" fmla="*/ 5999865 w 9137603"/>
              <a:gd name="connsiteY2309" fmla="*/ 597827 h 641351"/>
              <a:gd name="connsiteX2310" fmla="*/ 5999292 w 9137603"/>
              <a:gd name="connsiteY2310" fmla="*/ 598488 h 641351"/>
              <a:gd name="connsiteX2311" fmla="*/ 5983241 w 9137603"/>
              <a:gd name="connsiteY2311" fmla="*/ 587905 h 641351"/>
              <a:gd name="connsiteX2312" fmla="*/ 5986778 w 9137603"/>
              <a:gd name="connsiteY2312" fmla="*/ 585184 h 641351"/>
              <a:gd name="connsiteX2313" fmla="*/ 5978781 w 9137603"/>
              <a:gd name="connsiteY2313" fmla="*/ 577383 h 641351"/>
              <a:gd name="connsiteX2314" fmla="*/ 5974774 w 9137603"/>
              <a:gd name="connsiteY2314" fmla="*/ 579438 h 641351"/>
              <a:gd name="connsiteX2315" fmla="*/ 5961016 w 9137603"/>
              <a:gd name="connsiteY2315" fmla="*/ 567091 h 641351"/>
              <a:gd name="connsiteX2316" fmla="*/ 5966191 w 9137603"/>
              <a:gd name="connsiteY2316" fmla="*/ 565101 h 641351"/>
              <a:gd name="connsiteX2317" fmla="*/ 5958141 w 9137603"/>
              <a:gd name="connsiteY2317" fmla="*/ 557248 h 641351"/>
              <a:gd name="connsiteX2318" fmla="*/ 5953872 w 9137603"/>
              <a:gd name="connsiteY2318" fmla="*/ 558800 h 641351"/>
              <a:gd name="connsiteX2319" fmla="*/ 5945141 w 9137603"/>
              <a:gd name="connsiteY2319" fmla="*/ 544513 h 641351"/>
              <a:gd name="connsiteX2320" fmla="*/ 5952027 w 9137603"/>
              <a:gd name="connsiteY2320" fmla="*/ 543261 h 641351"/>
              <a:gd name="connsiteX2321" fmla="*/ 5948151 w 9137603"/>
              <a:gd name="connsiteY2321" fmla="*/ 531843 h 641351"/>
              <a:gd name="connsiteX2322" fmla="*/ 5939426 w 9137603"/>
              <a:gd name="connsiteY2322" fmla="*/ 533401 h 641351"/>
              <a:gd name="connsiteX2323" fmla="*/ 5937204 w 9137603"/>
              <a:gd name="connsiteY2323" fmla="*/ 530226 h 641351"/>
              <a:gd name="connsiteX2324" fmla="*/ 5934981 w 9137603"/>
              <a:gd name="connsiteY2324" fmla="*/ 538163 h 641351"/>
              <a:gd name="connsiteX2325" fmla="*/ 5927005 w 9137603"/>
              <a:gd name="connsiteY2325" fmla="*/ 535315 h 641351"/>
              <a:gd name="connsiteX2326" fmla="*/ 5923307 w 9137603"/>
              <a:gd name="connsiteY2326" fmla="*/ 546430 h 641351"/>
              <a:gd name="connsiteX2327" fmla="*/ 5930853 w 9137603"/>
              <a:gd name="connsiteY2327" fmla="*/ 547688 h 641351"/>
              <a:gd name="connsiteX2328" fmla="*/ 5921328 w 9137603"/>
              <a:gd name="connsiteY2328" fmla="*/ 561975 h 641351"/>
              <a:gd name="connsiteX2329" fmla="*/ 5915541 w 9137603"/>
              <a:gd name="connsiteY2329" fmla="*/ 560046 h 641351"/>
              <a:gd name="connsiteX2330" fmla="*/ 5907476 w 9137603"/>
              <a:gd name="connsiteY2330" fmla="*/ 568047 h 641351"/>
              <a:gd name="connsiteX2331" fmla="*/ 5911803 w 9137603"/>
              <a:gd name="connsiteY2331" fmla="*/ 570266 h 641351"/>
              <a:gd name="connsiteX2332" fmla="*/ 5898045 w 9137603"/>
              <a:gd name="connsiteY2332" fmla="*/ 582613 h 641351"/>
              <a:gd name="connsiteX2333" fmla="*/ 5894582 w 9137603"/>
              <a:gd name="connsiteY2333" fmla="*/ 580837 h 641351"/>
              <a:gd name="connsiteX2334" fmla="*/ 5886581 w 9137603"/>
              <a:gd name="connsiteY2334" fmla="*/ 588774 h 641351"/>
              <a:gd name="connsiteX2335" fmla="*/ 5888718 w 9137603"/>
              <a:gd name="connsiteY2335" fmla="*/ 590418 h 641351"/>
              <a:gd name="connsiteX2336" fmla="*/ 5889578 w 9137603"/>
              <a:gd name="connsiteY2336" fmla="*/ 591080 h 641351"/>
              <a:gd name="connsiteX2337" fmla="*/ 5873527 w 9137603"/>
              <a:gd name="connsiteY2337" fmla="*/ 601663 h 641351"/>
              <a:gd name="connsiteX2338" fmla="*/ 5869514 w 9137603"/>
              <a:gd name="connsiteY2338" fmla="*/ 597033 h 641351"/>
              <a:gd name="connsiteX2339" fmla="*/ 5869365 w 9137603"/>
              <a:gd name="connsiteY2339" fmla="*/ 596861 h 641351"/>
              <a:gd name="connsiteX2340" fmla="*/ 5858157 w 9137603"/>
              <a:gd name="connsiteY2340" fmla="*/ 602103 h 641351"/>
              <a:gd name="connsiteX2341" fmla="*/ 5861995 w 9137603"/>
              <a:gd name="connsiteY2341" fmla="*/ 607220 h 641351"/>
              <a:gd name="connsiteX2342" fmla="*/ 5862590 w 9137603"/>
              <a:gd name="connsiteY2342" fmla="*/ 608013 h 641351"/>
              <a:gd name="connsiteX2343" fmla="*/ 5843541 w 9137603"/>
              <a:gd name="connsiteY2343" fmla="*/ 614363 h 641351"/>
              <a:gd name="connsiteX2344" fmla="*/ 5839844 w 9137603"/>
              <a:gd name="connsiteY2344" fmla="*/ 610667 h 641351"/>
              <a:gd name="connsiteX2345" fmla="*/ 5829077 w 9137603"/>
              <a:gd name="connsiteY2345" fmla="*/ 615702 h 641351"/>
              <a:gd name="connsiteX2346" fmla="*/ 5831873 w 9137603"/>
              <a:gd name="connsiteY2346" fmla="*/ 619126 h 641351"/>
              <a:gd name="connsiteX2347" fmla="*/ 5832428 w 9137603"/>
              <a:gd name="connsiteY2347" fmla="*/ 619806 h 641351"/>
              <a:gd name="connsiteX2348" fmla="*/ 5812426 w 9137603"/>
              <a:gd name="connsiteY2348" fmla="*/ 627063 h 641351"/>
              <a:gd name="connsiteX2349" fmla="*/ 5811468 w 9137603"/>
              <a:gd name="connsiteY2349" fmla="*/ 623936 h 641351"/>
              <a:gd name="connsiteX2350" fmla="*/ 5809550 w 9137603"/>
              <a:gd name="connsiteY2350" fmla="*/ 624833 h 641351"/>
              <a:gd name="connsiteX2351" fmla="*/ 5709843 w 9137603"/>
              <a:gd name="connsiteY2351" fmla="*/ 638175 h 641351"/>
              <a:gd name="connsiteX2352" fmla="*/ 5611131 w 9137603"/>
              <a:gd name="connsiteY2352" fmla="*/ 624833 h 641351"/>
              <a:gd name="connsiteX2353" fmla="*/ 5596148 w 9137603"/>
              <a:gd name="connsiteY2353" fmla="*/ 617850 h 641351"/>
              <a:gd name="connsiteX2354" fmla="*/ 5593589 w 9137603"/>
              <a:gd name="connsiteY2354" fmla="*/ 621507 h 641351"/>
              <a:gd name="connsiteX2355" fmla="*/ 5593033 w 9137603"/>
              <a:gd name="connsiteY2355" fmla="*/ 622300 h 641351"/>
              <a:gd name="connsiteX2356" fmla="*/ 5575253 w 9137603"/>
              <a:gd name="connsiteY2356" fmla="*/ 614363 h 641351"/>
              <a:gd name="connsiteX2357" fmla="*/ 5579319 w 9137603"/>
              <a:gd name="connsiteY2357" fmla="*/ 610006 h 641351"/>
              <a:gd name="connsiteX2358" fmla="*/ 5567215 w 9137603"/>
              <a:gd name="connsiteY2358" fmla="*/ 604365 h 641351"/>
              <a:gd name="connsiteX2359" fmla="*/ 5563427 w 9137603"/>
              <a:gd name="connsiteY2359" fmla="*/ 608931 h 641351"/>
              <a:gd name="connsiteX2360" fmla="*/ 5562871 w 9137603"/>
              <a:gd name="connsiteY2360" fmla="*/ 609601 h 641351"/>
              <a:gd name="connsiteX2361" fmla="*/ 5545091 w 9137603"/>
              <a:gd name="connsiteY2361" fmla="*/ 600671 h 641351"/>
              <a:gd name="connsiteX2362" fmla="*/ 5550304 w 9137603"/>
              <a:gd name="connsiteY2362" fmla="*/ 596483 h 641351"/>
              <a:gd name="connsiteX2363" fmla="*/ 5538421 w 9137603"/>
              <a:gd name="connsiteY2363" fmla="*/ 590944 h 641351"/>
              <a:gd name="connsiteX2364" fmla="*/ 5535742 w 9137603"/>
              <a:gd name="connsiteY2364" fmla="*/ 593726 h 641351"/>
              <a:gd name="connsiteX2365" fmla="*/ 5519691 w 9137603"/>
              <a:gd name="connsiteY2365" fmla="*/ 582613 h 641351"/>
              <a:gd name="connsiteX2366" fmla="*/ 5525037 w 9137603"/>
              <a:gd name="connsiteY2366" fmla="*/ 580146 h 641351"/>
              <a:gd name="connsiteX2367" fmla="*/ 5516607 w 9137603"/>
              <a:gd name="connsiteY2367" fmla="*/ 571886 h 641351"/>
              <a:gd name="connsiteX2368" fmla="*/ 5510959 w 9137603"/>
              <a:gd name="connsiteY2368" fmla="*/ 574675 h 641351"/>
              <a:gd name="connsiteX2369" fmla="*/ 5499053 w 9137603"/>
              <a:gd name="connsiteY2369" fmla="*/ 562328 h 641351"/>
              <a:gd name="connsiteX2370" fmla="*/ 5504240 w 9137603"/>
              <a:gd name="connsiteY2370" fmla="*/ 559767 h 641351"/>
              <a:gd name="connsiteX2371" fmla="*/ 5499638 w 9137603"/>
              <a:gd name="connsiteY2371" fmla="*/ 555257 h 641351"/>
              <a:gd name="connsiteX2372" fmla="*/ 5498049 w 9137603"/>
              <a:gd name="connsiteY2372" fmla="*/ 550568 h 641351"/>
              <a:gd name="connsiteX2373" fmla="*/ 5493157 w 9137603"/>
              <a:gd name="connsiteY2373" fmla="*/ 552451 h 641351"/>
              <a:gd name="connsiteX2374" fmla="*/ 5486353 w 9137603"/>
              <a:gd name="connsiteY2374" fmla="*/ 538481 h 641351"/>
              <a:gd name="connsiteX2375" fmla="*/ 5492828 w 9137603"/>
              <a:gd name="connsiteY2375" fmla="*/ 535157 h 641351"/>
              <a:gd name="connsiteX2376" fmla="*/ 5487068 w 9137603"/>
              <a:gd name="connsiteY2376" fmla="*/ 518153 h 641351"/>
              <a:gd name="connsiteX2377" fmla="*/ 5489528 w 9137603"/>
              <a:gd name="connsiteY2377" fmla="*/ 527051 h 641351"/>
              <a:gd name="connsiteX2378" fmla="*/ 5481062 w 9137603"/>
              <a:gd name="connsiteY2378" fmla="*/ 527051 h 641351"/>
              <a:gd name="connsiteX2379" fmla="*/ 5478945 w 9137603"/>
              <a:gd name="connsiteY2379" fmla="*/ 518547 h 641351"/>
              <a:gd name="connsiteX2380" fmla="*/ 5476828 w 9137603"/>
              <a:gd name="connsiteY2380" fmla="*/ 518547 h 641351"/>
              <a:gd name="connsiteX2381" fmla="*/ 5476828 w 9137603"/>
              <a:gd name="connsiteY2381" fmla="*/ 516278 h 641351"/>
              <a:gd name="connsiteX2382" fmla="*/ 5473114 w 9137603"/>
              <a:gd name="connsiteY2382" fmla="*/ 527242 h 641351"/>
              <a:gd name="connsiteX2383" fmla="*/ 5481590 w 9137603"/>
              <a:gd name="connsiteY2383" fmla="*/ 528797 h 641351"/>
              <a:gd name="connsiteX2384" fmla="*/ 5474447 w 9137603"/>
              <a:gd name="connsiteY2384" fmla="*/ 544513 h 641351"/>
              <a:gd name="connsiteX2385" fmla="*/ 5467812 w 9137603"/>
              <a:gd name="connsiteY2385" fmla="*/ 542891 h 641351"/>
              <a:gd name="connsiteX2386" fmla="*/ 5464689 w 9137603"/>
              <a:gd name="connsiteY2386" fmla="*/ 552109 h 641351"/>
              <a:gd name="connsiteX2387" fmla="*/ 5470478 w 9137603"/>
              <a:gd name="connsiteY2387" fmla="*/ 554038 h 641351"/>
              <a:gd name="connsiteX2388" fmla="*/ 5458572 w 9137603"/>
              <a:gd name="connsiteY2388" fmla="*/ 566738 h 641351"/>
              <a:gd name="connsiteX2389" fmla="*/ 5453986 w 9137603"/>
              <a:gd name="connsiteY2389" fmla="*/ 564700 h 641351"/>
              <a:gd name="connsiteX2390" fmla="*/ 5445145 w 9137603"/>
              <a:gd name="connsiteY2390" fmla="*/ 573363 h 641351"/>
              <a:gd name="connsiteX2391" fmla="*/ 5451428 w 9137603"/>
              <a:gd name="connsiteY2391" fmla="*/ 576263 h 641351"/>
              <a:gd name="connsiteX2392" fmla="*/ 5437670 w 9137603"/>
              <a:gd name="connsiteY2392" fmla="*/ 587376 h 641351"/>
              <a:gd name="connsiteX2393" fmla="*/ 5433671 w 9137603"/>
              <a:gd name="connsiteY2393" fmla="*/ 584607 h 641351"/>
              <a:gd name="connsiteX2394" fmla="*/ 5429349 w 9137603"/>
              <a:gd name="connsiteY2394" fmla="*/ 588843 h 641351"/>
              <a:gd name="connsiteX2395" fmla="*/ 5422961 w 9137603"/>
              <a:gd name="connsiteY2395" fmla="*/ 591820 h 641351"/>
              <a:gd name="connsiteX2396" fmla="*/ 5425195 w 9137603"/>
              <a:gd name="connsiteY2396" fmla="*/ 593593 h 641351"/>
              <a:gd name="connsiteX2397" fmla="*/ 5426028 w 9137603"/>
              <a:gd name="connsiteY2397" fmla="*/ 594255 h 641351"/>
              <a:gd name="connsiteX2398" fmla="*/ 5410471 w 9137603"/>
              <a:gd name="connsiteY2398" fmla="*/ 604838 h 641351"/>
              <a:gd name="connsiteX2399" fmla="*/ 5404758 w 9137603"/>
              <a:gd name="connsiteY2399" fmla="*/ 600304 h 641351"/>
              <a:gd name="connsiteX2400" fmla="*/ 5394703 w 9137603"/>
              <a:gd name="connsiteY2400" fmla="*/ 604991 h 641351"/>
              <a:gd name="connsiteX2401" fmla="*/ 5398486 w 9137603"/>
              <a:gd name="connsiteY2401" fmla="*/ 610395 h 641351"/>
              <a:gd name="connsiteX2402" fmla="*/ 5399041 w 9137603"/>
              <a:gd name="connsiteY2402" fmla="*/ 611188 h 641351"/>
              <a:gd name="connsiteX2403" fmla="*/ 5381261 w 9137603"/>
              <a:gd name="connsiteY2403" fmla="*/ 617538 h 641351"/>
              <a:gd name="connsiteX2404" fmla="*/ 5377175 w 9137603"/>
              <a:gd name="connsiteY2404" fmla="*/ 613160 h 641351"/>
              <a:gd name="connsiteX2405" fmla="*/ 5352130 w 9137603"/>
              <a:gd name="connsiteY2405" fmla="*/ 624833 h 641351"/>
              <a:gd name="connsiteX2406" fmla="*/ 5253417 w 9137603"/>
              <a:gd name="connsiteY2406" fmla="*/ 638175 h 641351"/>
              <a:gd name="connsiteX2407" fmla="*/ 5154705 w 9137603"/>
              <a:gd name="connsiteY2407" fmla="*/ 624833 h 641351"/>
              <a:gd name="connsiteX2408" fmla="*/ 5132675 w 9137603"/>
              <a:gd name="connsiteY2408" fmla="*/ 614566 h 641351"/>
              <a:gd name="connsiteX2409" fmla="*/ 5130039 w 9137603"/>
              <a:gd name="connsiteY2409" fmla="*/ 618332 h 641351"/>
              <a:gd name="connsiteX2410" fmla="*/ 5129483 w 9137603"/>
              <a:gd name="connsiteY2410" fmla="*/ 619125 h 641351"/>
              <a:gd name="connsiteX2411" fmla="*/ 5111703 w 9137603"/>
              <a:gd name="connsiteY2411" fmla="*/ 611188 h 641351"/>
              <a:gd name="connsiteX2412" fmla="*/ 5115864 w 9137603"/>
              <a:gd name="connsiteY2412" fmla="*/ 606730 h 641351"/>
              <a:gd name="connsiteX2413" fmla="*/ 5104911 w 9137603"/>
              <a:gd name="connsiteY2413" fmla="*/ 601625 h 641351"/>
              <a:gd name="connsiteX2414" fmla="*/ 5101186 w 9137603"/>
              <a:gd name="connsiteY2414" fmla="*/ 605764 h 641351"/>
              <a:gd name="connsiteX2415" fmla="*/ 5100591 w 9137603"/>
              <a:gd name="connsiteY2415" fmla="*/ 606425 h 641351"/>
              <a:gd name="connsiteX2416" fmla="*/ 5081541 w 9137603"/>
              <a:gd name="connsiteY2416" fmla="*/ 595842 h 641351"/>
              <a:gd name="connsiteX2417" fmla="*/ 5085775 w 9137603"/>
              <a:gd name="connsiteY2417" fmla="*/ 592706 h 641351"/>
              <a:gd name="connsiteX2418" fmla="*/ 5077486 w 9137603"/>
              <a:gd name="connsiteY2418" fmla="*/ 588843 h 641351"/>
              <a:gd name="connsiteX2419" fmla="*/ 5075666 w 9137603"/>
              <a:gd name="connsiteY2419" fmla="*/ 587059 h 641351"/>
              <a:gd name="connsiteX2420" fmla="*/ 5072810 w 9137603"/>
              <a:gd name="connsiteY2420" fmla="*/ 588963 h 641351"/>
              <a:gd name="connsiteX2421" fmla="*/ 5056141 w 9137603"/>
              <a:gd name="connsiteY2421" fmla="*/ 577850 h 641351"/>
              <a:gd name="connsiteX2422" fmla="*/ 5063698 w 9137603"/>
              <a:gd name="connsiteY2422" fmla="*/ 575331 h 641351"/>
              <a:gd name="connsiteX2423" fmla="*/ 5055146 w 9137603"/>
              <a:gd name="connsiteY2423" fmla="*/ 566951 h 641351"/>
              <a:gd name="connsiteX2424" fmla="*/ 5049592 w 9137603"/>
              <a:gd name="connsiteY2424" fmla="*/ 569913 h 641351"/>
              <a:gd name="connsiteX2425" fmla="*/ 5038678 w 9137603"/>
              <a:gd name="connsiteY2425" fmla="*/ 555943 h 641351"/>
              <a:gd name="connsiteX2426" fmla="*/ 5042875 w 9137603"/>
              <a:gd name="connsiteY2426" fmla="*/ 554264 h 641351"/>
              <a:gd name="connsiteX2427" fmla="*/ 5039557 w 9137603"/>
              <a:gd name="connsiteY2427" fmla="*/ 544469 h 641351"/>
              <a:gd name="connsiteX2428" fmla="*/ 5031195 w 9137603"/>
              <a:gd name="connsiteY2428" fmla="*/ 547688 h 641351"/>
              <a:gd name="connsiteX2429" fmla="*/ 5024391 w 9137603"/>
              <a:gd name="connsiteY2429" fmla="*/ 531972 h 641351"/>
              <a:gd name="connsiteX2430" fmla="*/ 5033463 w 9137603"/>
              <a:gd name="connsiteY2430" fmla="*/ 530225 h 641351"/>
              <a:gd name="connsiteX2431" fmla="*/ 5037632 w 9137603"/>
              <a:gd name="connsiteY2431" fmla="*/ 538786 h 641351"/>
              <a:gd name="connsiteX2432" fmla="*/ 5031370 w 9137603"/>
              <a:gd name="connsiteY2432" fmla="*/ 520304 h 641351"/>
              <a:gd name="connsiteX2433" fmla="*/ 5027566 w 9137603"/>
              <a:gd name="connsiteY2433" fmla="*/ 520304 h 641351"/>
              <a:gd name="connsiteX2434" fmla="*/ 5027566 w 9137603"/>
              <a:gd name="connsiteY2434" fmla="*/ 525463 h 641351"/>
              <a:gd name="connsiteX2435" fmla="*/ 5018041 w 9137603"/>
              <a:gd name="connsiteY2435" fmla="*/ 523743 h 641351"/>
              <a:gd name="connsiteX2436" fmla="*/ 5018217 w 9137603"/>
              <a:gd name="connsiteY2436" fmla="*/ 522729 h 641351"/>
              <a:gd name="connsiteX2437" fmla="*/ 5014548 w 9137603"/>
              <a:gd name="connsiteY2437" fmla="*/ 533557 h 641351"/>
              <a:gd name="connsiteX2438" fmla="*/ 5022803 w 9137603"/>
              <a:gd name="connsiteY2438" fmla="*/ 535147 h 641351"/>
              <a:gd name="connsiteX2439" fmla="*/ 5016000 w 9137603"/>
              <a:gd name="connsiteY2439" fmla="*/ 550863 h 641351"/>
              <a:gd name="connsiteX2440" fmla="*/ 5009529 w 9137603"/>
              <a:gd name="connsiteY2440" fmla="*/ 548372 h 641351"/>
              <a:gd name="connsiteX2441" fmla="*/ 5007197 w 9137603"/>
              <a:gd name="connsiteY2441" fmla="*/ 555257 h 641351"/>
              <a:gd name="connsiteX2442" fmla="*/ 5004274 w 9137603"/>
              <a:gd name="connsiteY2442" fmla="*/ 558120 h 641351"/>
              <a:gd name="connsiteX2443" fmla="*/ 5008515 w 9137603"/>
              <a:gd name="connsiteY2443" fmla="*/ 558977 h 641351"/>
              <a:gd name="connsiteX2444" fmla="*/ 4997601 w 9137603"/>
              <a:gd name="connsiteY2444" fmla="*/ 573088 h 641351"/>
              <a:gd name="connsiteX2445" fmla="*/ 4992052 w 9137603"/>
              <a:gd name="connsiteY2445" fmla="*/ 570098 h 641351"/>
              <a:gd name="connsiteX2446" fmla="*/ 4983135 w 9137603"/>
              <a:gd name="connsiteY2446" fmla="*/ 578836 h 641351"/>
              <a:gd name="connsiteX2447" fmla="*/ 4987878 w 9137603"/>
              <a:gd name="connsiteY2447" fmla="*/ 581025 h 641351"/>
              <a:gd name="connsiteX2448" fmla="*/ 4974120 w 9137603"/>
              <a:gd name="connsiteY2448" fmla="*/ 592138 h 641351"/>
              <a:gd name="connsiteX2449" fmla="*/ 4970794 w 9137603"/>
              <a:gd name="connsiteY2449" fmla="*/ 589835 h 641351"/>
              <a:gd name="connsiteX2450" fmla="*/ 4958247 w 9137603"/>
              <a:gd name="connsiteY2450" fmla="*/ 595683 h 641351"/>
              <a:gd name="connsiteX2451" fmla="*/ 4961645 w 9137603"/>
              <a:gd name="connsiteY2451" fmla="*/ 598414 h 641351"/>
              <a:gd name="connsiteX2452" fmla="*/ 4962478 w 9137603"/>
              <a:gd name="connsiteY2452" fmla="*/ 599083 h 641351"/>
              <a:gd name="connsiteX2453" fmla="*/ 4944698 w 9137603"/>
              <a:gd name="connsiteY2453" fmla="*/ 608013 h 641351"/>
              <a:gd name="connsiteX2454" fmla="*/ 4941099 w 9137603"/>
              <a:gd name="connsiteY2454" fmla="*/ 603675 h 641351"/>
              <a:gd name="connsiteX2455" fmla="*/ 4929827 w 9137603"/>
              <a:gd name="connsiteY2455" fmla="*/ 608929 h 641351"/>
              <a:gd name="connsiteX2456" fmla="*/ 4933308 w 9137603"/>
              <a:gd name="connsiteY2456" fmla="*/ 613569 h 641351"/>
              <a:gd name="connsiteX2457" fmla="*/ 4933903 w 9137603"/>
              <a:gd name="connsiteY2457" fmla="*/ 614363 h 641351"/>
              <a:gd name="connsiteX2458" fmla="*/ 4914854 w 9137603"/>
              <a:gd name="connsiteY2458" fmla="*/ 620713 h 641351"/>
              <a:gd name="connsiteX2459" fmla="*/ 4912183 w 9137603"/>
              <a:gd name="connsiteY2459" fmla="*/ 617153 h 641351"/>
              <a:gd name="connsiteX2460" fmla="*/ 4895704 w 9137603"/>
              <a:gd name="connsiteY2460" fmla="*/ 624833 h 641351"/>
              <a:gd name="connsiteX2461" fmla="*/ 4796991 w 9137603"/>
              <a:gd name="connsiteY2461" fmla="*/ 638175 h 641351"/>
              <a:gd name="connsiteX2462" fmla="*/ 4698457 w 9137603"/>
              <a:gd name="connsiteY2462" fmla="*/ 624857 h 641351"/>
              <a:gd name="connsiteX2463" fmla="*/ 4696652 w 9137603"/>
              <a:gd name="connsiteY2463" fmla="*/ 627758 h 641351"/>
              <a:gd name="connsiteX2464" fmla="*/ 4696096 w 9137603"/>
              <a:gd name="connsiteY2464" fmla="*/ 628651 h 641351"/>
              <a:gd name="connsiteX2465" fmla="*/ 4678316 w 9137603"/>
              <a:gd name="connsiteY2465" fmla="*/ 621507 h 641351"/>
              <a:gd name="connsiteX2466" fmla="*/ 4679941 w 9137603"/>
              <a:gd name="connsiteY2466" fmla="*/ 616286 h 641351"/>
              <a:gd name="connsiteX2467" fmla="*/ 4641346 w 9137603"/>
              <a:gd name="connsiteY2467" fmla="*/ 598298 h 641351"/>
              <a:gd name="connsiteX2468" fmla="*/ 4635553 w 9137603"/>
              <a:gd name="connsiteY2468" fmla="*/ 602589 h 641351"/>
              <a:gd name="connsiteX2469" fmla="*/ 4634660 w 9137603"/>
              <a:gd name="connsiteY2469" fmla="*/ 603250 h 641351"/>
              <a:gd name="connsiteX2470" fmla="*/ 4617991 w 9137603"/>
              <a:gd name="connsiteY2470" fmla="*/ 592667 h 641351"/>
              <a:gd name="connsiteX2471" fmla="*/ 4622345 w 9137603"/>
              <a:gd name="connsiteY2471" fmla="*/ 589442 h 641351"/>
              <a:gd name="connsiteX2472" fmla="*/ 4621060 w 9137603"/>
              <a:gd name="connsiteY2472" fmla="*/ 588843 h 641351"/>
              <a:gd name="connsiteX2473" fmla="*/ 4614146 w 9137603"/>
              <a:gd name="connsiteY2473" fmla="*/ 582068 h 641351"/>
              <a:gd name="connsiteX2474" fmla="*/ 4609524 w 9137603"/>
              <a:gd name="connsiteY2474" fmla="*/ 584201 h 641351"/>
              <a:gd name="connsiteX2475" fmla="*/ 4595766 w 9137603"/>
              <a:gd name="connsiteY2475" fmla="*/ 573088 h 641351"/>
              <a:gd name="connsiteX2476" fmla="*/ 4602032 w 9137603"/>
              <a:gd name="connsiteY2476" fmla="*/ 570196 h 641351"/>
              <a:gd name="connsiteX2477" fmla="*/ 4593035 w 9137603"/>
              <a:gd name="connsiteY2477" fmla="*/ 561381 h 641351"/>
              <a:gd name="connsiteX2478" fmla="*/ 4587034 w 9137603"/>
              <a:gd name="connsiteY2478" fmla="*/ 563563 h 641351"/>
              <a:gd name="connsiteX2479" fmla="*/ 4578303 w 9137603"/>
              <a:gd name="connsiteY2479" fmla="*/ 550863 h 641351"/>
              <a:gd name="connsiteX2480" fmla="*/ 4584530 w 9137603"/>
              <a:gd name="connsiteY2480" fmla="*/ 548599 h 641351"/>
              <a:gd name="connsiteX2481" fmla="*/ 4572913 w 9137603"/>
              <a:gd name="connsiteY2481" fmla="*/ 514307 h 641351"/>
              <a:gd name="connsiteX2482" fmla="*/ 4569175 w 9137603"/>
              <a:gd name="connsiteY2482" fmla="*/ 514992 h 641351"/>
              <a:gd name="connsiteX2483" fmla="*/ 4565052 w 9137603"/>
              <a:gd name="connsiteY2483" fmla="*/ 527162 h 641351"/>
              <a:gd name="connsiteX2484" fmla="*/ 4566381 w 9137603"/>
              <a:gd name="connsiteY2484" fmla="*/ 527418 h 641351"/>
              <a:gd name="connsiteX2485" fmla="*/ 4565603 w 9137603"/>
              <a:gd name="connsiteY2485" fmla="*/ 525622 h 641351"/>
              <a:gd name="connsiteX2486" fmla="*/ 4574675 w 9137603"/>
              <a:gd name="connsiteY2486" fmla="*/ 523875 h 641351"/>
              <a:gd name="connsiteX2487" fmla="*/ 4581478 w 9137603"/>
              <a:gd name="connsiteY2487" fmla="*/ 539592 h 641351"/>
              <a:gd name="connsiteX2488" fmla="*/ 4572407 w 9137603"/>
              <a:gd name="connsiteY2488" fmla="*/ 541338 h 641351"/>
              <a:gd name="connsiteX2489" fmla="*/ 4570260 w 9137603"/>
              <a:gd name="connsiteY2489" fmla="*/ 536378 h 641351"/>
              <a:gd name="connsiteX2490" fmla="*/ 4566738 w 9137603"/>
              <a:gd name="connsiteY2490" fmla="*/ 544513 h 641351"/>
              <a:gd name="connsiteX2491" fmla="*/ 4559636 w 9137603"/>
              <a:gd name="connsiteY2491" fmla="*/ 543146 h 641351"/>
              <a:gd name="connsiteX2492" fmla="*/ 4556483 w 9137603"/>
              <a:gd name="connsiteY2492" fmla="*/ 552454 h 641351"/>
              <a:gd name="connsiteX2493" fmla="*/ 4560841 w 9137603"/>
              <a:gd name="connsiteY2493" fmla="*/ 554038 h 641351"/>
              <a:gd name="connsiteX2494" fmla="*/ 4549927 w 9137603"/>
              <a:gd name="connsiteY2494" fmla="*/ 566738 h 641351"/>
              <a:gd name="connsiteX2495" fmla="*/ 4545839 w 9137603"/>
              <a:gd name="connsiteY2495" fmla="*/ 564756 h 641351"/>
              <a:gd name="connsiteX2496" fmla="*/ 4537282 w 9137603"/>
              <a:gd name="connsiteY2496" fmla="*/ 573141 h 641351"/>
              <a:gd name="connsiteX2497" fmla="*/ 4541791 w 9137603"/>
              <a:gd name="connsiteY2497" fmla="*/ 576263 h 641351"/>
              <a:gd name="connsiteX2498" fmla="*/ 4528033 w 9137603"/>
              <a:gd name="connsiteY2498" fmla="*/ 587375 h 641351"/>
              <a:gd name="connsiteX2499" fmla="*/ 4524941 w 9137603"/>
              <a:gd name="connsiteY2499" fmla="*/ 585235 h 641351"/>
              <a:gd name="connsiteX2500" fmla="*/ 4521260 w 9137603"/>
              <a:gd name="connsiteY2500" fmla="*/ 588843 h 641351"/>
              <a:gd name="connsiteX2501" fmla="*/ 4514897 w 9137603"/>
              <a:gd name="connsiteY2501" fmla="*/ 591809 h 641351"/>
              <a:gd name="connsiteX2502" fmla="*/ 4517145 w 9137603"/>
              <a:gd name="connsiteY2502" fmla="*/ 593593 h 641351"/>
              <a:gd name="connsiteX2503" fmla="*/ 4517979 w 9137603"/>
              <a:gd name="connsiteY2503" fmla="*/ 594255 h 641351"/>
              <a:gd name="connsiteX2504" fmla="*/ 4502421 w 9137603"/>
              <a:gd name="connsiteY2504" fmla="*/ 604838 h 641351"/>
              <a:gd name="connsiteX2505" fmla="*/ 4496694 w 9137603"/>
              <a:gd name="connsiteY2505" fmla="*/ 600293 h 641351"/>
              <a:gd name="connsiteX2506" fmla="*/ 4485184 w 9137603"/>
              <a:gd name="connsiteY2506" fmla="*/ 605657 h 641351"/>
              <a:gd name="connsiteX2507" fmla="*/ 4490157 w 9137603"/>
              <a:gd name="connsiteY2507" fmla="*/ 610394 h 641351"/>
              <a:gd name="connsiteX2508" fmla="*/ 4490991 w 9137603"/>
              <a:gd name="connsiteY2508" fmla="*/ 611188 h 641351"/>
              <a:gd name="connsiteX2509" fmla="*/ 4473211 w 9137603"/>
              <a:gd name="connsiteY2509" fmla="*/ 617538 h 641351"/>
              <a:gd name="connsiteX2510" fmla="*/ 4469113 w 9137603"/>
              <a:gd name="connsiteY2510" fmla="*/ 613148 h 641351"/>
              <a:gd name="connsiteX2511" fmla="*/ 4456498 w 9137603"/>
              <a:gd name="connsiteY2511" fmla="*/ 619027 h 641351"/>
              <a:gd name="connsiteX2512" fmla="*/ 4458646 w 9137603"/>
              <a:gd name="connsiteY2512" fmla="*/ 622300 h 641351"/>
              <a:gd name="connsiteX2513" fmla="*/ 4459241 w 9137603"/>
              <a:gd name="connsiteY2513" fmla="*/ 623207 h 641351"/>
              <a:gd name="connsiteX2514" fmla="*/ 4437810 w 9137603"/>
              <a:gd name="connsiteY2514" fmla="*/ 628650 h 641351"/>
              <a:gd name="connsiteX2515" fmla="*/ 4436581 w 9137603"/>
              <a:gd name="connsiteY2515" fmla="*/ 625841 h 641351"/>
              <a:gd name="connsiteX2516" fmla="*/ 4423301 w 9137603"/>
              <a:gd name="connsiteY2516" fmla="*/ 627636 h 641351"/>
              <a:gd name="connsiteX2517" fmla="*/ 4427491 w 9137603"/>
              <a:gd name="connsiteY2517" fmla="*/ 631826 h 641351"/>
              <a:gd name="connsiteX2518" fmla="*/ 4406060 w 9137603"/>
              <a:gd name="connsiteY2518" fmla="*/ 636588 h 641351"/>
              <a:gd name="connsiteX2519" fmla="*/ 4403977 w 9137603"/>
              <a:gd name="connsiteY2519" fmla="*/ 631032 h 641351"/>
              <a:gd name="connsiteX2520" fmla="*/ 4403697 w 9137603"/>
              <a:gd name="connsiteY2520" fmla="*/ 630286 h 641351"/>
              <a:gd name="connsiteX2521" fmla="*/ 4390432 w 9137603"/>
              <a:gd name="connsiteY2521" fmla="*/ 632079 h 641351"/>
              <a:gd name="connsiteX2522" fmla="*/ 4392288 w 9137603"/>
              <a:gd name="connsiteY2522" fmla="*/ 637382 h 641351"/>
              <a:gd name="connsiteX2523" fmla="*/ 4392566 w 9137603"/>
              <a:gd name="connsiteY2523" fmla="*/ 638176 h 641351"/>
              <a:gd name="connsiteX2524" fmla="*/ 4370341 w 9137603"/>
              <a:gd name="connsiteY2524" fmla="*/ 639763 h 641351"/>
              <a:gd name="connsiteX2525" fmla="*/ 4370341 w 9137603"/>
              <a:gd name="connsiteY2525" fmla="*/ 634794 h 641351"/>
              <a:gd name="connsiteX2526" fmla="*/ 4356053 w 9137603"/>
              <a:gd name="connsiteY2526" fmla="*/ 636726 h 641351"/>
              <a:gd name="connsiteX2527" fmla="*/ 4356053 w 9137603"/>
              <a:gd name="connsiteY2527" fmla="*/ 638970 h 641351"/>
              <a:gd name="connsiteX2528" fmla="*/ 4356053 w 9137603"/>
              <a:gd name="connsiteY2528" fmla="*/ 639764 h 641351"/>
              <a:gd name="connsiteX2529" fmla="*/ 4335416 w 9137603"/>
              <a:gd name="connsiteY2529" fmla="*/ 641351 h 641351"/>
              <a:gd name="connsiteX2530" fmla="*/ 4335416 w 9137603"/>
              <a:gd name="connsiteY2530" fmla="*/ 636849 h 641351"/>
              <a:gd name="connsiteX2531" fmla="*/ 4322715 w 9137603"/>
              <a:gd name="connsiteY2531" fmla="*/ 635149 h 641351"/>
              <a:gd name="connsiteX2532" fmla="*/ 4322715 w 9137603"/>
              <a:gd name="connsiteY2532" fmla="*/ 638969 h 641351"/>
              <a:gd name="connsiteX2533" fmla="*/ 4322715 w 9137603"/>
              <a:gd name="connsiteY2533" fmla="*/ 639763 h 641351"/>
              <a:gd name="connsiteX2534" fmla="*/ 4302078 w 9137603"/>
              <a:gd name="connsiteY2534" fmla="*/ 638176 h 641351"/>
              <a:gd name="connsiteX2535" fmla="*/ 4302078 w 9137603"/>
              <a:gd name="connsiteY2535" fmla="*/ 632619 h 641351"/>
              <a:gd name="connsiteX2536" fmla="*/ 4302078 w 9137603"/>
              <a:gd name="connsiteY2536" fmla="*/ 632388 h 641351"/>
              <a:gd name="connsiteX2537" fmla="*/ 4289228 w 9137603"/>
              <a:gd name="connsiteY2537" fmla="*/ 630668 h 641351"/>
              <a:gd name="connsiteX2538" fmla="*/ 4287434 w 9137603"/>
              <a:gd name="connsiteY2538" fmla="*/ 635795 h 641351"/>
              <a:gd name="connsiteX2539" fmla="*/ 4287156 w 9137603"/>
              <a:gd name="connsiteY2539" fmla="*/ 636588 h 641351"/>
              <a:gd name="connsiteX2540" fmla="*/ 4267154 w 9137603"/>
              <a:gd name="connsiteY2540" fmla="*/ 633413 h 641351"/>
              <a:gd name="connsiteX2541" fmla="*/ 4269059 w 9137603"/>
              <a:gd name="connsiteY2541" fmla="*/ 627969 h 641351"/>
              <a:gd name="connsiteX2542" fmla="*/ 4255021 w 9137603"/>
              <a:gd name="connsiteY2542" fmla="*/ 626091 h 641351"/>
              <a:gd name="connsiteX2543" fmla="*/ 4253958 w 9137603"/>
              <a:gd name="connsiteY2543" fmla="*/ 629331 h 641351"/>
              <a:gd name="connsiteX2544" fmla="*/ 4253660 w 9137603"/>
              <a:gd name="connsiteY2544" fmla="*/ 630238 h 641351"/>
              <a:gd name="connsiteX2545" fmla="*/ 4232229 w 9137603"/>
              <a:gd name="connsiteY2545" fmla="*/ 624795 h 641351"/>
              <a:gd name="connsiteX2546" fmla="*/ 4235356 w 9137603"/>
              <a:gd name="connsiteY2546" fmla="*/ 620031 h 641351"/>
              <a:gd name="connsiteX2547" fmla="*/ 4224097 w 9137603"/>
              <a:gd name="connsiteY2547" fmla="*/ 614765 h 641351"/>
              <a:gd name="connsiteX2548" fmla="*/ 4221998 w 9137603"/>
              <a:gd name="connsiteY2548" fmla="*/ 619125 h 641351"/>
              <a:gd name="connsiteX2549" fmla="*/ 4203654 w 9137603"/>
              <a:gd name="connsiteY2549" fmla="*/ 612775 h 641351"/>
              <a:gd name="connsiteX2550" fmla="*/ 4207667 w 9137603"/>
              <a:gd name="connsiteY2550" fmla="*/ 607219 h 641351"/>
              <a:gd name="connsiteX2551" fmla="*/ 4207741 w 9137603"/>
              <a:gd name="connsiteY2551" fmla="*/ 607116 h 641351"/>
              <a:gd name="connsiteX2552" fmla="*/ 4195432 w 9137603"/>
              <a:gd name="connsiteY2552" fmla="*/ 601359 h 641351"/>
              <a:gd name="connsiteX2553" fmla="*/ 4189882 w 9137603"/>
              <a:gd name="connsiteY2553" fmla="*/ 605764 h 641351"/>
              <a:gd name="connsiteX2554" fmla="*/ 4189091 w 9137603"/>
              <a:gd name="connsiteY2554" fmla="*/ 606425 h 641351"/>
              <a:gd name="connsiteX2555" fmla="*/ 4173534 w 9137603"/>
              <a:gd name="connsiteY2555" fmla="*/ 597606 h 641351"/>
              <a:gd name="connsiteX2556" fmla="*/ 4177799 w 9137603"/>
              <a:gd name="connsiteY2556" fmla="*/ 593092 h 641351"/>
              <a:gd name="connsiteX2557" fmla="*/ 4168713 w 9137603"/>
              <a:gd name="connsiteY2557" fmla="*/ 588843 h 641351"/>
              <a:gd name="connsiteX2558" fmla="*/ 4166458 w 9137603"/>
              <a:gd name="connsiteY2558" fmla="*/ 586606 h 641351"/>
              <a:gd name="connsiteX2559" fmla="*/ 4164188 w 9137603"/>
              <a:gd name="connsiteY2559" fmla="*/ 588963 h 641351"/>
              <a:gd name="connsiteX2560" fmla="*/ 4148137 w 9137603"/>
              <a:gd name="connsiteY2560" fmla="*/ 577850 h 641351"/>
              <a:gd name="connsiteX2561" fmla="*/ 4154617 w 9137603"/>
              <a:gd name="connsiteY2561" fmla="*/ 574859 h 641351"/>
              <a:gd name="connsiteX2562" fmla="*/ 4146928 w 9137603"/>
              <a:gd name="connsiteY2562" fmla="*/ 567232 h 641351"/>
              <a:gd name="connsiteX2563" fmla="*/ 4142411 w 9137603"/>
              <a:gd name="connsiteY2563" fmla="*/ 570846 h 641351"/>
              <a:gd name="connsiteX2564" fmla="*/ 4141592 w 9137603"/>
              <a:gd name="connsiteY2564" fmla="*/ 571501 h 641351"/>
              <a:gd name="connsiteX2565" fmla="*/ 4130679 w 9137603"/>
              <a:gd name="connsiteY2565" fmla="*/ 557531 h 641351"/>
              <a:gd name="connsiteX2566" fmla="*/ 4134887 w 9137603"/>
              <a:gd name="connsiteY2566" fmla="*/ 555286 h 641351"/>
              <a:gd name="connsiteX2567" fmla="*/ 4134857 w 9137603"/>
              <a:gd name="connsiteY2567" fmla="*/ 555257 h 641351"/>
              <a:gd name="connsiteX2568" fmla="*/ 4131301 w 9137603"/>
              <a:gd name="connsiteY2568" fmla="*/ 544568 h 641351"/>
              <a:gd name="connsiteX2569" fmla="*/ 4123198 w 9137603"/>
              <a:gd name="connsiteY2569" fmla="*/ 547688 h 641351"/>
              <a:gd name="connsiteX2570" fmla="*/ 4116394 w 9137603"/>
              <a:gd name="connsiteY2570" fmla="*/ 531972 h 641351"/>
              <a:gd name="connsiteX2571" fmla="*/ 4125465 w 9137603"/>
              <a:gd name="connsiteY2571" fmla="*/ 530225 h 641351"/>
              <a:gd name="connsiteX2572" fmla="*/ 4128821 w 9137603"/>
              <a:gd name="connsiteY2572" fmla="*/ 537116 h 641351"/>
              <a:gd name="connsiteX2573" fmla="*/ 4122291 w 9137603"/>
              <a:gd name="connsiteY2573" fmla="*/ 517491 h 641351"/>
              <a:gd name="connsiteX2574" fmla="*/ 4122746 w 9137603"/>
              <a:gd name="connsiteY2574" fmla="*/ 520268 h 641351"/>
              <a:gd name="connsiteX2575" fmla="*/ 4118210 w 9137603"/>
              <a:gd name="connsiteY2575" fmla="*/ 522000 h 641351"/>
              <a:gd name="connsiteX2576" fmla="*/ 4115942 w 9137603"/>
              <a:gd name="connsiteY2576" fmla="*/ 525463 h 641351"/>
              <a:gd name="connsiteX2577" fmla="*/ 4109650 w 9137603"/>
              <a:gd name="connsiteY2577" fmla="*/ 524262 h 641351"/>
              <a:gd name="connsiteX2578" fmla="*/ 4106498 w 9137603"/>
              <a:gd name="connsiteY2578" fmla="*/ 533547 h 641351"/>
              <a:gd name="connsiteX2579" fmla="*/ 4114807 w 9137603"/>
              <a:gd name="connsiteY2579" fmla="*/ 535147 h 641351"/>
              <a:gd name="connsiteX2580" fmla="*/ 4105735 w 9137603"/>
              <a:gd name="connsiteY2580" fmla="*/ 550863 h 641351"/>
              <a:gd name="connsiteX2581" fmla="*/ 4101379 w 9137603"/>
              <a:gd name="connsiteY2581" fmla="*/ 548627 h 641351"/>
              <a:gd name="connsiteX2582" fmla="*/ 4099128 w 9137603"/>
              <a:gd name="connsiteY2582" fmla="*/ 555257 h 641351"/>
              <a:gd name="connsiteX2583" fmla="*/ 4096671 w 9137603"/>
              <a:gd name="connsiteY2583" fmla="*/ 557654 h 641351"/>
              <a:gd name="connsiteX2584" fmla="*/ 4100516 w 9137603"/>
              <a:gd name="connsiteY2584" fmla="*/ 559118 h 641351"/>
              <a:gd name="connsiteX2585" fmla="*/ 4089051 w 9137603"/>
              <a:gd name="connsiteY2585" fmla="*/ 573088 h 641351"/>
              <a:gd name="connsiteX2586" fmla="*/ 4083152 w 9137603"/>
              <a:gd name="connsiteY2586" fmla="*/ 570842 h 641351"/>
              <a:gd name="connsiteX2587" fmla="*/ 4075686 w 9137603"/>
              <a:gd name="connsiteY2587" fmla="*/ 578126 h 641351"/>
              <a:gd name="connsiteX2588" fmla="*/ 4079875 w 9137603"/>
              <a:gd name="connsiteY2588" fmla="*/ 581026 h 641351"/>
              <a:gd name="connsiteX2589" fmla="*/ 4063824 w 9137603"/>
              <a:gd name="connsiteY2589" fmla="*/ 592138 h 641351"/>
              <a:gd name="connsiteX2590" fmla="*/ 4061898 w 9137603"/>
              <a:gd name="connsiteY2590" fmla="*/ 590138 h 641351"/>
              <a:gd name="connsiteX2591" fmla="*/ 4050116 w 9137603"/>
              <a:gd name="connsiteY2591" fmla="*/ 595583 h 641351"/>
              <a:gd name="connsiteX2592" fmla="*/ 4053639 w 9137603"/>
              <a:gd name="connsiteY2592" fmla="*/ 598414 h 641351"/>
              <a:gd name="connsiteX2593" fmla="*/ 4054473 w 9137603"/>
              <a:gd name="connsiteY2593" fmla="*/ 599083 h 641351"/>
              <a:gd name="connsiteX2594" fmla="*/ 4036693 w 9137603"/>
              <a:gd name="connsiteY2594" fmla="*/ 608013 h 641351"/>
              <a:gd name="connsiteX2595" fmla="*/ 4032959 w 9137603"/>
              <a:gd name="connsiteY2595" fmla="*/ 603512 h 641351"/>
              <a:gd name="connsiteX2596" fmla="*/ 4021668 w 9137603"/>
              <a:gd name="connsiteY2596" fmla="*/ 608730 h 641351"/>
              <a:gd name="connsiteX2597" fmla="*/ 4025298 w 9137603"/>
              <a:gd name="connsiteY2597" fmla="*/ 613569 h 641351"/>
              <a:gd name="connsiteX2598" fmla="*/ 4025893 w 9137603"/>
              <a:gd name="connsiteY2598" fmla="*/ 614363 h 641351"/>
              <a:gd name="connsiteX2599" fmla="*/ 4006844 w 9137603"/>
              <a:gd name="connsiteY2599" fmla="*/ 620713 h 641351"/>
              <a:gd name="connsiteX2600" fmla="*/ 4003986 w 9137603"/>
              <a:gd name="connsiteY2600" fmla="*/ 616902 h 641351"/>
              <a:gd name="connsiteX2601" fmla="*/ 3993006 w 9137603"/>
              <a:gd name="connsiteY2601" fmla="*/ 621976 h 641351"/>
              <a:gd name="connsiteX2602" fmla="*/ 3993843 w 9137603"/>
              <a:gd name="connsiteY2602" fmla="*/ 623888 h 641351"/>
              <a:gd name="connsiteX2603" fmla="*/ 3994140 w 9137603"/>
              <a:gd name="connsiteY2603" fmla="*/ 624568 h 641351"/>
              <a:gd name="connsiteX2604" fmla="*/ 3975091 w 9137603"/>
              <a:gd name="connsiteY2604" fmla="*/ 631825 h 641351"/>
              <a:gd name="connsiteX2605" fmla="*/ 3971815 w 9137603"/>
              <a:gd name="connsiteY2605" fmla="*/ 626833 h 641351"/>
              <a:gd name="connsiteX2606" fmla="*/ 3925518 w 9137603"/>
              <a:gd name="connsiteY2606" fmla="*/ 633001 h 641351"/>
              <a:gd name="connsiteX2607" fmla="*/ 3927161 w 9137603"/>
              <a:gd name="connsiteY2607" fmla="*/ 637382 h 641351"/>
              <a:gd name="connsiteX2608" fmla="*/ 3927459 w 9137603"/>
              <a:gd name="connsiteY2608" fmla="*/ 638176 h 641351"/>
              <a:gd name="connsiteX2609" fmla="*/ 3903647 w 9137603"/>
              <a:gd name="connsiteY2609" fmla="*/ 639763 h 641351"/>
              <a:gd name="connsiteX2610" fmla="*/ 3903647 w 9137603"/>
              <a:gd name="connsiteY2610" fmla="*/ 635915 h 641351"/>
              <a:gd name="connsiteX2611" fmla="*/ 3890944 w 9137603"/>
              <a:gd name="connsiteY2611" fmla="*/ 637607 h 641351"/>
              <a:gd name="connsiteX2612" fmla="*/ 3890944 w 9137603"/>
              <a:gd name="connsiteY2612" fmla="*/ 640557 h 641351"/>
              <a:gd name="connsiteX2613" fmla="*/ 3890944 w 9137603"/>
              <a:gd name="connsiteY2613" fmla="*/ 641351 h 641351"/>
              <a:gd name="connsiteX2614" fmla="*/ 3886358 w 9137603"/>
              <a:gd name="connsiteY2614" fmla="*/ 641351 h 641351"/>
              <a:gd name="connsiteX2615" fmla="*/ 3870307 w 9137603"/>
              <a:gd name="connsiteY2615" fmla="*/ 639764 h 641351"/>
              <a:gd name="connsiteX2616" fmla="*/ 3870307 w 9137603"/>
              <a:gd name="connsiteY2616" fmla="*/ 635962 h 641351"/>
              <a:gd name="connsiteX2617" fmla="*/ 3856023 w 9137603"/>
              <a:gd name="connsiteY2617" fmla="*/ 634032 h 641351"/>
              <a:gd name="connsiteX2618" fmla="*/ 3856023 w 9137603"/>
              <a:gd name="connsiteY2618" fmla="*/ 638969 h 641351"/>
              <a:gd name="connsiteX2619" fmla="*/ 3856023 w 9137603"/>
              <a:gd name="connsiteY2619" fmla="*/ 639763 h 641351"/>
              <a:gd name="connsiteX2620" fmla="*/ 3835386 w 9137603"/>
              <a:gd name="connsiteY2620" fmla="*/ 638176 h 641351"/>
              <a:gd name="connsiteX2621" fmla="*/ 3835386 w 9137603"/>
              <a:gd name="connsiteY2621" fmla="*/ 631825 h 641351"/>
              <a:gd name="connsiteX2622" fmla="*/ 3845393 w 9137603"/>
              <a:gd name="connsiteY2622" fmla="*/ 632595 h 641351"/>
              <a:gd name="connsiteX2623" fmla="*/ 3823913 w 9137603"/>
              <a:gd name="connsiteY2623" fmla="*/ 629692 h 641351"/>
              <a:gd name="connsiteX2624" fmla="*/ 3822333 w 9137603"/>
              <a:gd name="connsiteY2624" fmla="*/ 634207 h 641351"/>
              <a:gd name="connsiteX2625" fmla="*/ 3822055 w 9137603"/>
              <a:gd name="connsiteY2625" fmla="*/ 635000 h 641351"/>
              <a:gd name="connsiteX2626" fmla="*/ 3802052 w 9137603"/>
              <a:gd name="connsiteY2626" fmla="*/ 631825 h 641351"/>
              <a:gd name="connsiteX2627" fmla="*/ 3803753 w 9137603"/>
              <a:gd name="connsiteY2627" fmla="*/ 626967 h 641351"/>
              <a:gd name="connsiteX2628" fmla="*/ 3789734 w 9137603"/>
              <a:gd name="connsiteY2628" fmla="*/ 625072 h 641351"/>
              <a:gd name="connsiteX2629" fmla="*/ 3788857 w 9137603"/>
              <a:gd name="connsiteY2629" fmla="*/ 627743 h 641351"/>
              <a:gd name="connsiteX2630" fmla="*/ 3788559 w 9137603"/>
              <a:gd name="connsiteY2630" fmla="*/ 628650 h 641351"/>
              <a:gd name="connsiteX2631" fmla="*/ 3767131 w 9137603"/>
              <a:gd name="connsiteY2631" fmla="*/ 621393 h 641351"/>
              <a:gd name="connsiteX2632" fmla="*/ 3771028 w 9137603"/>
              <a:gd name="connsiteY2632" fmla="*/ 616939 h 641351"/>
              <a:gd name="connsiteX2633" fmla="*/ 3760149 w 9137603"/>
              <a:gd name="connsiteY2633" fmla="*/ 611868 h 641351"/>
              <a:gd name="connsiteX2634" fmla="*/ 3756338 w 9137603"/>
              <a:gd name="connsiteY2634" fmla="*/ 615950 h 641351"/>
              <a:gd name="connsiteX2635" fmla="*/ 3738558 w 9137603"/>
              <a:gd name="connsiteY2635" fmla="*/ 609600 h 641351"/>
              <a:gd name="connsiteX2636" fmla="*/ 3742449 w 9137603"/>
              <a:gd name="connsiteY2636" fmla="*/ 604044 h 641351"/>
              <a:gd name="connsiteX2637" fmla="*/ 3742674 w 9137603"/>
              <a:gd name="connsiteY2637" fmla="*/ 603723 h 641351"/>
              <a:gd name="connsiteX2638" fmla="*/ 3730528 w 9137603"/>
              <a:gd name="connsiteY2638" fmla="*/ 598065 h 641351"/>
              <a:gd name="connsiteX2639" fmla="*/ 3726610 w 9137603"/>
              <a:gd name="connsiteY2639" fmla="*/ 602589 h 641351"/>
              <a:gd name="connsiteX2640" fmla="*/ 3726037 w 9137603"/>
              <a:gd name="connsiteY2640" fmla="*/ 603250 h 641351"/>
              <a:gd name="connsiteX2641" fmla="*/ 3709987 w 9137603"/>
              <a:gd name="connsiteY2641" fmla="*/ 592667 h 641351"/>
              <a:gd name="connsiteX2642" fmla="*/ 3713370 w 9137603"/>
              <a:gd name="connsiteY2642" fmla="*/ 590065 h 641351"/>
              <a:gd name="connsiteX2643" fmla="*/ 3710746 w 9137603"/>
              <a:gd name="connsiteY2643" fmla="*/ 588843 h 641351"/>
              <a:gd name="connsiteX2644" fmla="*/ 3705102 w 9137603"/>
              <a:gd name="connsiteY2644" fmla="*/ 583311 h 641351"/>
              <a:gd name="connsiteX2645" fmla="*/ 3701523 w 9137603"/>
              <a:gd name="connsiteY2645" fmla="*/ 585788 h 641351"/>
              <a:gd name="connsiteX2646" fmla="*/ 3687766 w 9137603"/>
              <a:gd name="connsiteY2646" fmla="*/ 573088 h 641351"/>
              <a:gd name="connsiteX2647" fmla="*/ 3692459 w 9137603"/>
              <a:gd name="connsiteY2647" fmla="*/ 570922 h 641351"/>
              <a:gd name="connsiteX2648" fmla="*/ 3683249 w 9137603"/>
              <a:gd name="connsiteY2648" fmla="*/ 561895 h 641351"/>
              <a:gd name="connsiteX2649" fmla="*/ 3678246 w 9137603"/>
              <a:gd name="connsiteY2649" fmla="*/ 563563 h 641351"/>
              <a:gd name="connsiteX2650" fmla="*/ 3668720 w 9137603"/>
              <a:gd name="connsiteY2650" fmla="*/ 550863 h 641351"/>
              <a:gd name="connsiteX2651" fmla="*/ 3674166 w 9137603"/>
              <a:gd name="connsiteY2651" fmla="*/ 548443 h 641351"/>
              <a:gd name="connsiteX2652" fmla="*/ 3671216 w 9137603"/>
              <a:gd name="connsiteY2652" fmla="*/ 539737 h 641351"/>
              <a:gd name="connsiteX2653" fmla="*/ 3662373 w 9137603"/>
              <a:gd name="connsiteY2653" fmla="*/ 541338 h 641351"/>
              <a:gd name="connsiteX2654" fmla="*/ 3657610 w 9137603"/>
              <a:gd name="connsiteY2654" fmla="*/ 530985 h 641351"/>
              <a:gd name="connsiteX2655" fmla="*/ 3657610 w 9137603"/>
              <a:gd name="connsiteY2655" fmla="*/ 532710 h 641351"/>
              <a:gd name="connsiteX2656" fmla="*/ 3648811 w 9137603"/>
              <a:gd name="connsiteY2656" fmla="*/ 531116 h 641351"/>
              <a:gd name="connsiteX2657" fmla="*/ 3646403 w 9137603"/>
              <a:gd name="connsiteY2657" fmla="*/ 538350 h 641351"/>
              <a:gd name="connsiteX2658" fmla="*/ 3652844 w 9137603"/>
              <a:gd name="connsiteY2658" fmla="*/ 541656 h 641351"/>
              <a:gd name="connsiteX2659" fmla="*/ 3646041 w 9137603"/>
              <a:gd name="connsiteY2659" fmla="*/ 555626 h 641351"/>
              <a:gd name="connsiteX2660" fmla="*/ 3641267 w 9137603"/>
              <a:gd name="connsiteY2660" fmla="*/ 553788 h 641351"/>
              <a:gd name="connsiteX2661" fmla="*/ 3640778 w 9137603"/>
              <a:gd name="connsiteY2661" fmla="*/ 555257 h 641351"/>
              <a:gd name="connsiteX2662" fmla="*/ 3633291 w 9137603"/>
              <a:gd name="connsiteY2662" fmla="*/ 562686 h 641351"/>
              <a:gd name="connsiteX2663" fmla="*/ 3636146 w 9137603"/>
              <a:gd name="connsiteY2663" fmla="*/ 564972 h 641351"/>
              <a:gd name="connsiteX2664" fmla="*/ 3636962 w 9137603"/>
              <a:gd name="connsiteY2664" fmla="*/ 565627 h 641351"/>
              <a:gd name="connsiteX2665" fmla="*/ 3626052 w 9137603"/>
              <a:gd name="connsiteY2665" fmla="*/ 577851 h 641351"/>
              <a:gd name="connsiteX2666" fmla="*/ 3620818 w 9137603"/>
              <a:gd name="connsiteY2666" fmla="*/ 575059 h 641351"/>
              <a:gd name="connsiteX2667" fmla="*/ 3612601 w 9137603"/>
              <a:gd name="connsiteY2667" fmla="*/ 583209 h 641351"/>
              <a:gd name="connsiteX2668" fmla="*/ 3616327 w 9137603"/>
              <a:gd name="connsiteY2668" fmla="*/ 585788 h 641351"/>
              <a:gd name="connsiteX2669" fmla="*/ 3600273 w 9137603"/>
              <a:gd name="connsiteY2669" fmla="*/ 595313 h 641351"/>
              <a:gd name="connsiteX2670" fmla="*/ 3598039 w 9137603"/>
              <a:gd name="connsiteY2670" fmla="*/ 592995 h 641351"/>
              <a:gd name="connsiteX2671" fmla="*/ 3585229 w 9137603"/>
              <a:gd name="connsiteY2671" fmla="*/ 598987 h 641351"/>
              <a:gd name="connsiteX2672" fmla="*/ 3589336 w 9137603"/>
              <a:gd name="connsiteY2672" fmla="*/ 603251 h 641351"/>
              <a:gd name="connsiteX2673" fmla="*/ 3573284 w 9137603"/>
              <a:gd name="connsiteY2673" fmla="*/ 611188 h 641351"/>
              <a:gd name="connsiteX2674" fmla="*/ 3568887 w 9137603"/>
              <a:gd name="connsiteY2674" fmla="*/ 606627 h 641351"/>
              <a:gd name="connsiteX2675" fmla="*/ 3557161 w 9137603"/>
              <a:gd name="connsiteY2675" fmla="*/ 612108 h 641351"/>
              <a:gd name="connsiteX2676" fmla="*/ 3558873 w 9137603"/>
              <a:gd name="connsiteY2676" fmla="*/ 617439 h 641351"/>
              <a:gd name="connsiteX2677" fmla="*/ 3559160 w 9137603"/>
              <a:gd name="connsiteY2677" fmla="*/ 618332 h 641351"/>
              <a:gd name="connsiteX2678" fmla="*/ 3540806 w 9137603"/>
              <a:gd name="connsiteY2678" fmla="*/ 625476 h 641351"/>
              <a:gd name="connsiteX2679" fmla="*/ 3539214 w 9137603"/>
              <a:gd name="connsiteY2679" fmla="*/ 620499 h 641351"/>
              <a:gd name="connsiteX2680" fmla="*/ 3529958 w 9137603"/>
              <a:gd name="connsiteY2680" fmla="*/ 624833 h 641351"/>
              <a:gd name="connsiteX2681" fmla="*/ 3526564 w 9137603"/>
              <a:gd name="connsiteY2681" fmla="*/ 625287 h 641351"/>
              <a:gd name="connsiteX2682" fmla="*/ 3527125 w 9137603"/>
              <a:gd name="connsiteY2682" fmla="*/ 627063 h 641351"/>
              <a:gd name="connsiteX2683" fmla="*/ 3527413 w 9137603"/>
              <a:gd name="connsiteY2683" fmla="*/ 627970 h 641351"/>
              <a:gd name="connsiteX2684" fmla="*/ 3509072 w 9137603"/>
              <a:gd name="connsiteY2684" fmla="*/ 633413 h 641351"/>
              <a:gd name="connsiteX2685" fmla="*/ 3507317 w 9137603"/>
              <a:gd name="connsiteY2685" fmla="*/ 627863 h 641351"/>
              <a:gd name="connsiteX2686" fmla="*/ 3493793 w 9137603"/>
              <a:gd name="connsiteY2686" fmla="*/ 629672 h 641351"/>
              <a:gd name="connsiteX2687" fmla="*/ 3495379 w 9137603"/>
              <a:gd name="connsiteY2687" fmla="*/ 634207 h 641351"/>
              <a:gd name="connsiteX2688" fmla="*/ 3495657 w 9137603"/>
              <a:gd name="connsiteY2688" fmla="*/ 635000 h 641351"/>
              <a:gd name="connsiteX2689" fmla="*/ 3475652 w 9137603"/>
              <a:gd name="connsiteY2689" fmla="*/ 638175 h 641351"/>
              <a:gd name="connsiteX2690" fmla="*/ 3473708 w 9137603"/>
              <a:gd name="connsiteY2690" fmla="*/ 632619 h 641351"/>
              <a:gd name="connsiteX2691" fmla="*/ 3473621 w 9137603"/>
              <a:gd name="connsiteY2691" fmla="*/ 632371 h 641351"/>
              <a:gd name="connsiteX2692" fmla="*/ 3460217 w 9137603"/>
              <a:gd name="connsiteY2692" fmla="*/ 634165 h 641351"/>
              <a:gd name="connsiteX2693" fmla="*/ 3462018 w 9137603"/>
              <a:gd name="connsiteY2693" fmla="*/ 638969 h 641351"/>
              <a:gd name="connsiteX2694" fmla="*/ 3462316 w 9137603"/>
              <a:gd name="connsiteY2694" fmla="*/ 639763 h 641351"/>
              <a:gd name="connsiteX2695" fmla="*/ 3438508 w 9137603"/>
              <a:gd name="connsiteY2695" fmla="*/ 639763 h 641351"/>
              <a:gd name="connsiteX2696" fmla="*/ 3438508 w 9137603"/>
              <a:gd name="connsiteY2696" fmla="*/ 637070 h 641351"/>
              <a:gd name="connsiteX2697" fmla="*/ 3430251 w 9137603"/>
              <a:gd name="connsiteY2697" fmla="*/ 638175 h 641351"/>
              <a:gd name="connsiteX2698" fmla="*/ 3425808 w 9137603"/>
              <a:gd name="connsiteY2698" fmla="*/ 637575 h 641351"/>
              <a:gd name="connsiteX2699" fmla="*/ 3425808 w 9137603"/>
              <a:gd name="connsiteY2699" fmla="*/ 640557 h 641351"/>
              <a:gd name="connsiteX2700" fmla="*/ 3425808 w 9137603"/>
              <a:gd name="connsiteY2700" fmla="*/ 641351 h 641351"/>
              <a:gd name="connsiteX2701" fmla="*/ 3405173 w 9137603"/>
              <a:gd name="connsiteY2701" fmla="*/ 639764 h 641351"/>
              <a:gd name="connsiteX2702" fmla="*/ 3405173 w 9137603"/>
              <a:gd name="connsiteY2702" fmla="*/ 634785 h 641351"/>
              <a:gd name="connsiteX2703" fmla="*/ 3390889 w 9137603"/>
              <a:gd name="connsiteY2703" fmla="*/ 632855 h 641351"/>
              <a:gd name="connsiteX2704" fmla="*/ 3390889 w 9137603"/>
              <a:gd name="connsiteY2704" fmla="*/ 637382 h 641351"/>
              <a:gd name="connsiteX2705" fmla="*/ 3390889 w 9137603"/>
              <a:gd name="connsiteY2705" fmla="*/ 638176 h 641351"/>
              <a:gd name="connsiteX2706" fmla="*/ 3370252 w 9137603"/>
              <a:gd name="connsiteY2706" fmla="*/ 636589 h 641351"/>
              <a:gd name="connsiteX2707" fmla="*/ 3372257 w 9137603"/>
              <a:gd name="connsiteY2707" fmla="*/ 631032 h 641351"/>
              <a:gd name="connsiteX2708" fmla="*/ 3372497 w 9137603"/>
              <a:gd name="connsiteY2708" fmla="*/ 630369 h 641351"/>
              <a:gd name="connsiteX2709" fmla="*/ 3358405 w 9137603"/>
              <a:gd name="connsiteY2709" fmla="*/ 628464 h 641351"/>
              <a:gd name="connsiteX2710" fmla="*/ 3357198 w 9137603"/>
              <a:gd name="connsiteY2710" fmla="*/ 632487 h 641351"/>
              <a:gd name="connsiteX2711" fmla="*/ 3356920 w 9137603"/>
              <a:gd name="connsiteY2711" fmla="*/ 633413 h 641351"/>
              <a:gd name="connsiteX2712" fmla="*/ 3336917 w 9137603"/>
              <a:gd name="connsiteY2712" fmla="*/ 629709 h 641351"/>
              <a:gd name="connsiteX2713" fmla="*/ 3338113 w 9137603"/>
              <a:gd name="connsiteY2713" fmla="*/ 625721 h 641351"/>
              <a:gd name="connsiteX2714" fmla="*/ 3331541 w 9137603"/>
              <a:gd name="connsiteY2714" fmla="*/ 624833 h 641351"/>
              <a:gd name="connsiteX2715" fmla="*/ 3325611 w 9137603"/>
              <a:gd name="connsiteY2715" fmla="*/ 622070 h 641351"/>
              <a:gd name="connsiteX2716" fmla="*/ 3323226 w 9137603"/>
              <a:gd name="connsiteY2716" fmla="*/ 624795 h 641351"/>
              <a:gd name="connsiteX2717" fmla="*/ 3322631 w 9137603"/>
              <a:gd name="connsiteY2717" fmla="*/ 625475 h 641351"/>
              <a:gd name="connsiteX2718" fmla="*/ 3303581 w 9137603"/>
              <a:gd name="connsiteY2718" fmla="*/ 618218 h 641351"/>
              <a:gd name="connsiteX2719" fmla="*/ 3307569 w 9137603"/>
              <a:gd name="connsiteY2719" fmla="*/ 613661 h 641351"/>
              <a:gd name="connsiteX2720" fmla="*/ 3295586 w 9137603"/>
              <a:gd name="connsiteY2720" fmla="*/ 608076 h 641351"/>
              <a:gd name="connsiteX2721" fmla="*/ 3291060 w 9137603"/>
              <a:gd name="connsiteY2721" fmla="*/ 612775 h 641351"/>
              <a:gd name="connsiteX2722" fmla="*/ 3275008 w 9137603"/>
              <a:gd name="connsiteY2722" fmla="*/ 604838 h 641351"/>
              <a:gd name="connsiteX2723" fmla="*/ 3279230 w 9137603"/>
              <a:gd name="connsiteY2723" fmla="*/ 600453 h 641351"/>
              <a:gd name="connsiteX2724" fmla="*/ 3266091 w 9137603"/>
              <a:gd name="connsiteY2724" fmla="*/ 594330 h 641351"/>
              <a:gd name="connsiteX2725" fmla="*/ 3263060 w 9137603"/>
              <a:gd name="connsiteY2725" fmla="*/ 597827 h 641351"/>
              <a:gd name="connsiteX2726" fmla="*/ 3262488 w 9137603"/>
              <a:gd name="connsiteY2726" fmla="*/ 598488 h 641351"/>
              <a:gd name="connsiteX2727" fmla="*/ 3246437 w 9137603"/>
              <a:gd name="connsiteY2727" fmla="*/ 587905 h 641351"/>
              <a:gd name="connsiteX2728" fmla="*/ 3250316 w 9137603"/>
              <a:gd name="connsiteY2728" fmla="*/ 584920 h 641351"/>
              <a:gd name="connsiteX2729" fmla="*/ 3242684 w 9137603"/>
              <a:gd name="connsiteY2729" fmla="*/ 577440 h 641351"/>
              <a:gd name="connsiteX2730" fmla="*/ 3238831 w 9137603"/>
              <a:gd name="connsiteY2730" fmla="*/ 580371 h 641351"/>
              <a:gd name="connsiteX2731" fmla="*/ 3237972 w 9137603"/>
              <a:gd name="connsiteY2731" fmla="*/ 581026 h 641351"/>
              <a:gd name="connsiteX2732" fmla="*/ 3224214 w 9137603"/>
              <a:gd name="connsiteY2732" fmla="*/ 567056 h 641351"/>
              <a:gd name="connsiteX2733" fmla="*/ 3229883 w 9137603"/>
              <a:gd name="connsiteY2733" fmla="*/ 564897 h 641351"/>
              <a:gd name="connsiteX2734" fmla="*/ 3221644 w 9137603"/>
              <a:gd name="connsiteY2734" fmla="*/ 556826 h 641351"/>
              <a:gd name="connsiteX2735" fmla="*/ 3217412 w 9137603"/>
              <a:gd name="connsiteY2735" fmla="*/ 558800 h 641351"/>
              <a:gd name="connsiteX2736" fmla="*/ 3208345 w 9137603"/>
              <a:gd name="connsiteY2736" fmla="*/ 544513 h 641351"/>
              <a:gd name="connsiteX2737" fmla="*/ 3215952 w 9137603"/>
              <a:gd name="connsiteY2737" fmla="*/ 543181 h 641351"/>
              <a:gd name="connsiteX2738" fmla="*/ 3212160 w 9137603"/>
              <a:gd name="connsiteY2738" fmla="*/ 531983 h 641351"/>
              <a:gd name="connsiteX2739" fmla="*/ 3204222 w 9137603"/>
              <a:gd name="connsiteY2739" fmla="*/ 533401 h 641351"/>
              <a:gd name="connsiteX2740" fmla="*/ 3202001 w 9137603"/>
              <a:gd name="connsiteY2740" fmla="*/ 530226 h 641351"/>
              <a:gd name="connsiteX2741" fmla="*/ 3199779 w 9137603"/>
              <a:gd name="connsiteY2741" fmla="*/ 536576 h 641351"/>
              <a:gd name="connsiteX2742" fmla="*/ 3190904 w 9137603"/>
              <a:gd name="connsiteY2742" fmla="*/ 534991 h 641351"/>
              <a:gd name="connsiteX2743" fmla="*/ 3187030 w 9137603"/>
              <a:gd name="connsiteY2743" fmla="*/ 546410 h 641351"/>
              <a:gd name="connsiteX2744" fmla="*/ 3194062 w 9137603"/>
              <a:gd name="connsiteY2744" fmla="*/ 547688 h 641351"/>
              <a:gd name="connsiteX2745" fmla="*/ 3183141 w 9137603"/>
              <a:gd name="connsiteY2745" fmla="*/ 561975 h 641351"/>
              <a:gd name="connsiteX2746" fmla="*/ 3179152 w 9137603"/>
              <a:gd name="connsiteY2746" fmla="*/ 560040 h 641351"/>
              <a:gd name="connsiteX2747" fmla="*/ 3171420 w 9137603"/>
              <a:gd name="connsiteY2747" fmla="*/ 567615 h 641351"/>
              <a:gd name="connsiteX2748" fmla="*/ 3176592 w 9137603"/>
              <a:gd name="connsiteY2748" fmla="*/ 570266 h 641351"/>
              <a:gd name="connsiteX2749" fmla="*/ 3162832 w 9137603"/>
              <a:gd name="connsiteY2749" fmla="*/ 582613 h 641351"/>
              <a:gd name="connsiteX2750" fmla="*/ 3159068 w 9137603"/>
              <a:gd name="connsiteY2750" fmla="*/ 579718 h 641351"/>
              <a:gd name="connsiteX2751" fmla="*/ 3150501 w 9137603"/>
              <a:gd name="connsiteY2751" fmla="*/ 588112 h 641351"/>
              <a:gd name="connsiteX2752" fmla="*/ 3153498 w 9137603"/>
              <a:gd name="connsiteY2752" fmla="*/ 590418 h 641351"/>
              <a:gd name="connsiteX2753" fmla="*/ 3154356 w 9137603"/>
              <a:gd name="connsiteY2753" fmla="*/ 591080 h 641351"/>
              <a:gd name="connsiteX2754" fmla="*/ 3138311 w 9137603"/>
              <a:gd name="connsiteY2754" fmla="*/ 601663 h 641351"/>
              <a:gd name="connsiteX2755" fmla="*/ 3133725 w 9137603"/>
              <a:gd name="connsiteY2755" fmla="*/ 596372 h 641351"/>
              <a:gd name="connsiteX2756" fmla="*/ 3133912 w 9137603"/>
              <a:gd name="connsiteY2756" fmla="*/ 596228 h 641351"/>
              <a:gd name="connsiteX2757" fmla="*/ 3121614 w 9137603"/>
              <a:gd name="connsiteY2757" fmla="*/ 601959 h 641351"/>
              <a:gd name="connsiteX2758" fmla="*/ 3125783 w 9137603"/>
              <a:gd name="connsiteY2758" fmla="*/ 606426 h 641351"/>
              <a:gd name="connsiteX2759" fmla="*/ 3108003 w 9137603"/>
              <a:gd name="connsiteY2759" fmla="*/ 614363 h 641351"/>
              <a:gd name="connsiteX2760" fmla="*/ 3104061 w 9137603"/>
              <a:gd name="connsiteY2760" fmla="*/ 610140 h 641351"/>
              <a:gd name="connsiteX2761" fmla="*/ 3093183 w 9137603"/>
              <a:gd name="connsiteY2761" fmla="*/ 615210 h 641351"/>
              <a:gd name="connsiteX2762" fmla="*/ 3096608 w 9137603"/>
              <a:gd name="connsiteY2762" fmla="*/ 619126 h 641351"/>
              <a:gd name="connsiteX2763" fmla="*/ 3097204 w 9137603"/>
              <a:gd name="connsiteY2763" fmla="*/ 619806 h 641351"/>
              <a:gd name="connsiteX2764" fmla="*/ 3075773 w 9137603"/>
              <a:gd name="connsiteY2764" fmla="*/ 627063 h 641351"/>
              <a:gd name="connsiteX2765" fmla="*/ 3074708 w 9137603"/>
              <a:gd name="connsiteY2765" fmla="*/ 623820 h 641351"/>
              <a:gd name="connsiteX2766" fmla="*/ 3072534 w 9137603"/>
              <a:gd name="connsiteY2766" fmla="*/ 624833 h 641351"/>
              <a:gd name="connsiteX2767" fmla="*/ 3061854 w 9137603"/>
              <a:gd name="connsiteY2767" fmla="*/ 626277 h 641351"/>
              <a:gd name="connsiteX2768" fmla="*/ 3063307 w 9137603"/>
              <a:gd name="connsiteY2768" fmla="*/ 628650 h 641351"/>
              <a:gd name="connsiteX2769" fmla="*/ 3063862 w 9137603"/>
              <a:gd name="connsiteY2769" fmla="*/ 629557 h 641351"/>
              <a:gd name="connsiteX2770" fmla="*/ 3043860 w 9137603"/>
              <a:gd name="connsiteY2770" fmla="*/ 635000 h 641351"/>
              <a:gd name="connsiteX2771" fmla="*/ 3042009 w 9137603"/>
              <a:gd name="connsiteY2771" fmla="*/ 628959 h 641351"/>
              <a:gd name="connsiteX2772" fmla="*/ 3028495 w 9137603"/>
              <a:gd name="connsiteY2772" fmla="*/ 630786 h 641351"/>
              <a:gd name="connsiteX2773" fmla="*/ 3030237 w 9137603"/>
              <a:gd name="connsiteY2773" fmla="*/ 635794 h 641351"/>
              <a:gd name="connsiteX2774" fmla="*/ 3030515 w 9137603"/>
              <a:gd name="connsiteY2774" fmla="*/ 636588 h 641351"/>
              <a:gd name="connsiteX2775" fmla="*/ 3010521 w 9137603"/>
              <a:gd name="connsiteY2775" fmla="*/ 639763 h 641351"/>
              <a:gd name="connsiteX2776" fmla="*/ 3008575 w 9137603"/>
              <a:gd name="connsiteY2776" fmla="*/ 634207 h 641351"/>
              <a:gd name="connsiteX2777" fmla="*/ 3008332 w 9137603"/>
              <a:gd name="connsiteY2777" fmla="*/ 633511 h 641351"/>
              <a:gd name="connsiteX2778" fmla="*/ 2994007 w 9137603"/>
              <a:gd name="connsiteY2778" fmla="*/ 635447 h 641351"/>
              <a:gd name="connsiteX2779" fmla="*/ 2994007 w 9137603"/>
              <a:gd name="connsiteY2779" fmla="*/ 638970 h 641351"/>
              <a:gd name="connsiteX2780" fmla="*/ 2994007 w 9137603"/>
              <a:gd name="connsiteY2780" fmla="*/ 639764 h 641351"/>
              <a:gd name="connsiteX2781" fmla="*/ 2973370 w 9137603"/>
              <a:gd name="connsiteY2781" fmla="*/ 641351 h 641351"/>
              <a:gd name="connsiteX2782" fmla="*/ 2973370 w 9137603"/>
              <a:gd name="connsiteY2782" fmla="*/ 638114 h 641351"/>
              <a:gd name="connsiteX2783" fmla="*/ 2959082 w 9137603"/>
              <a:gd name="connsiteY2783" fmla="*/ 636183 h 641351"/>
              <a:gd name="connsiteX2784" fmla="*/ 2959082 w 9137603"/>
              <a:gd name="connsiteY2784" fmla="*/ 638969 h 641351"/>
              <a:gd name="connsiteX2785" fmla="*/ 2959082 w 9137603"/>
              <a:gd name="connsiteY2785" fmla="*/ 639763 h 641351"/>
              <a:gd name="connsiteX2786" fmla="*/ 2938444 w 9137603"/>
              <a:gd name="connsiteY2786" fmla="*/ 639763 h 641351"/>
              <a:gd name="connsiteX2787" fmla="*/ 2938444 w 9137603"/>
              <a:gd name="connsiteY2787" fmla="*/ 633413 h 641351"/>
              <a:gd name="connsiteX2788" fmla="*/ 2938591 w 9137603"/>
              <a:gd name="connsiteY2788" fmla="*/ 633413 h 641351"/>
              <a:gd name="connsiteX2789" fmla="*/ 2927312 w 9137603"/>
              <a:gd name="connsiteY2789" fmla="*/ 631889 h 641351"/>
              <a:gd name="connsiteX2790" fmla="*/ 2925390 w 9137603"/>
              <a:gd name="connsiteY2790" fmla="*/ 637382 h 641351"/>
              <a:gd name="connsiteX2791" fmla="*/ 2925112 w 9137603"/>
              <a:gd name="connsiteY2791" fmla="*/ 638175 h 641351"/>
              <a:gd name="connsiteX2792" fmla="*/ 2905111 w 9137603"/>
              <a:gd name="connsiteY2792" fmla="*/ 635000 h 641351"/>
              <a:gd name="connsiteX2793" fmla="*/ 2907055 w 9137603"/>
              <a:gd name="connsiteY2793" fmla="*/ 629444 h 641351"/>
              <a:gd name="connsiteX2794" fmla="*/ 2907153 w 9137603"/>
              <a:gd name="connsiteY2794" fmla="*/ 629164 h 641351"/>
              <a:gd name="connsiteX2795" fmla="*/ 2893116 w 9137603"/>
              <a:gd name="connsiteY2795" fmla="*/ 627267 h 641351"/>
              <a:gd name="connsiteX2796" fmla="*/ 2891919 w 9137603"/>
              <a:gd name="connsiteY2796" fmla="*/ 630918 h 641351"/>
              <a:gd name="connsiteX2797" fmla="*/ 2891621 w 9137603"/>
              <a:gd name="connsiteY2797" fmla="*/ 631825 h 641351"/>
              <a:gd name="connsiteX2798" fmla="*/ 2870192 w 9137603"/>
              <a:gd name="connsiteY2798" fmla="*/ 626382 h 641351"/>
              <a:gd name="connsiteX2799" fmla="*/ 2872124 w 9137603"/>
              <a:gd name="connsiteY2799" fmla="*/ 623439 h 641351"/>
              <a:gd name="connsiteX2800" fmla="*/ 2860644 w 9137603"/>
              <a:gd name="connsiteY2800" fmla="*/ 618092 h 641351"/>
              <a:gd name="connsiteX2801" fmla="*/ 2858084 w 9137603"/>
              <a:gd name="connsiteY2801" fmla="*/ 621506 h 641351"/>
              <a:gd name="connsiteX2802" fmla="*/ 2857488 w 9137603"/>
              <a:gd name="connsiteY2802" fmla="*/ 622300 h 641351"/>
              <a:gd name="connsiteX2803" fmla="*/ 2838441 w 9137603"/>
              <a:gd name="connsiteY2803" fmla="*/ 615950 h 641351"/>
              <a:gd name="connsiteX2804" fmla="*/ 2842608 w 9137603"/>
              <a:gd name="connsiteY2804" fmla="*/ 610394 h 641351"/>
              <a:gd name="connsiteX2805" fmla="*/ 2843006 w 9137603"/>
              <a:gd name="connsiteY2805" fmla="*/ 609869 h 641351"/>
              <a:gd name="connsiteX2806" fmla="*/ 2831754 w 9137603"/>
              <a:gd name="connsiteY2806" fmla="*/ 604626 h 641351"/>
              <a:gd name="connsiteX2807" fmla="*/ 2827928 w 9137603"/>
              <a:gd name="connsiteY2807" fmla="*/ 608931 h 641351"/>
              <a:gd name="connsiteX2808" fmla="*/ 2827332 w 9137603"/>
              <a:gd name="connsiteY2808" fmla="*/ 609601 h 641351"/>
              <a:gd name="connsiteX2809" fmla="*/ 2808283 w 9137603"/>
              <a:gd name="connsiteY2809" fmla="*/ 600671 h 641351"/>
              <a:gd name="connsiteX2810" fmla="*/ 2814027 w 9137603"/>
              <a:gd name="connsiteY2810" fmla="*/ 596363 h 641351"/>
              <a:gd name="connsiteX2811" fmla="*/ 2802953 w 9137603"/>
              <a:gd name="connsiteY2811" fmla="*/ 591203 h 641351"/>
              <a:gd name="connsiteX2812" fmla="*/ 2800524 w 9137603"/>
              <a:gd name="connsiteY2812" fmla="*/ 593726 h 641351"/>
              <a:gd name="connsiteX2813" fmla="*/ 2784473 w 9137603"/>
              <a:gd name="connsiteY2813" fmla="*/ 582613 h 641351"/>
              <a:gd name="connsiteX2814" fmla="*/ 2789276 w 9137603"/>
              <a:gd name="connsiteY2814" fmla="*/ 580398 h 641351"/>
              <a:gd name="connsiteX2815" fmla="*/ 2780427 w 9137603"/>
              <a:gd name="connsiteY2815" fmla="*/ 571726 h 641351"/>
              <a:gd name="connsiteX2816" fmla="*/ 2775578 w 9137603"/>
              <a:gd name="connsiteY2816" fmla="*/ 575608 h 641351"/>
              <a:gd name="connsiteX2817" fmla="*/ 2774759 w 9137603"/>
              <a:gd name="connsiteY2817" fmla="*/ 576263 h 641351"/>
              <a:gd name="connsiteX2818" fmla="*/ 2763850 w 9137603"/>
              <a:gd name="connsiteY2818" fmla="*/ 562293 h 641351"/>
              <a:gd name="connsiteX2819" fmla="*/ 2768357 w 9137603"/>
              <a:gd name="connsiteY2819" fmla="*/ 559890 h 641351"/>
              <a:gd name="connsiteX2820" fmla="*/ 2763630 w 9137603"/>
              <a:gd name="connsiteY2820" fmla="*/ 555257 h 641351"/>
              <a:gd name="connsiteX2821" fmla="*/ 2762300 w 9137603"/>
              <a:gd name="connsiteY2821" fmla="*/ 551333 h 641351"/>
              <a:gd name="connsiteX2822" fmla="*/ 2756707 w 9137603"/>
              <a:gd name="connsiteY2822" fmla="*/ 552451 h 641351"/>
              <a:gd name="connsiteX2823" fmla="*/ 2747973 w 9137603"/>
              <a:gd name="connsiteY2823" fmla="*/ 538481 h 641351"/>
              <a:gd name="connsiteX2824" fmla="*/ 2756707 w 9137603"/>
              <a:gd name="connsiteY2824" fmla="*/ 534988 h 641351"/>
              <a:gd name="connsiteX2825" fmla="*/ 2756841 w 9137603"/>
              <a:gd name="connsiteY2825" fmla="*/ 535229 h 641351"/>
              <a:gd name="connsiteX2826" fmla="*/ 2754052 w 9137603"/>
              <a:gd name="connsiteY2826" fmla="*/ 526997 h 641351"/>
              <a:gd name="connsiteX2827" fmla="*/ 2745254 w 9137603"/>
              <a:gd name="connsiteY2827" fmla="*/ 528638 h 641351"/>
              <a:gd name="connsiteX2828" fmla="*/ 2742985 w 9137603"/>
              <a:gd name="connsiteY2828" fmla="*/ 518478 h 641351"/>
              <a:gd name="connsiteX2829" fmla="*/ 2740066 w 9137603"/>
              <a:gd name="connsiteY2829" fmla="*/ 518478 h 641351"/>
              <a:gd name="connsiteX2830" fmla="*/ 2737107 w 9137603"/>
              <a:gd name="connsiteY2830" fmla="*/ 527211 h 641351"/>
              <a:gd name="connsiteX2831" fmla="*/ 2744798 w 9137603"/>
              <a:gd name="connsiteY2831" fmla="*/ 528797 h 641351"/>
              <a:gd name="connsiteX2832" fmla="*/ 2738446 w 9137603"/>
              <a:gd name="connsiteY2832" fmla="*/ 544513 h 641351"/>
              <a:gd name="connsiteX2833" fmla="*/ 2732093 w 9137603"/>
              <a:gd name="connsiteY2833" fmla="*/ 542767 h 641351"/>
              <a:gd name="connsiteX2834" fmla="*/ 2733101 w 9137603"/>
              <a:gd name="connsiteY2834" fmla="*/ 539024 h 641351"/>
              <a:gd name="connsiteX2835" fmla="*/ 2728635 w 9137603"/>
              <a:gd name="connsiteY2835" fmla="*/ 552205 h 641351"/>
              <a:gd name="connsiteX2836" fmla="*/ 2733677 w 9137603"/>
              <a:gd name="connsiteY2836" fmla="*/ 554038 h 641351"/>
              <a:gd name="connsiteX2837" fmla="*/ 2722760 w 9137603"/>
              <a:gd name="connsiteY2837" fmla="*/ 566738 h 641351"/>
              <a:gd name="connsiteX2838" fmla="*/ 2718160 w 9137603"/>
              <a:gd name="connsiteY2838" fmla="*/ 564507 h 641351"/>
              <a:gd name="connsiteX2839" fmla="*/ 2708787 w 9137603"/>
              <a:gd name="connsiteY2839" fmla="*/ 573693 h 641351"/>
              <a:gd name="connsiteX2840" fmla="*/ 2716210 w 9137603"/>
              <a:gd name="connsiteY2840" fmla="*/ 576263 h 641351"/>
              <a:gd name="connsiteX2841" fmla="*/ 2700160 w 9137603"/>
              <a:gd name="connsiteY2841" fmla="*/ 587376 h 641351"/>
              <a:gd name="connsiteX2842" fmla="*/ 2697570 w 9137603"/>
              <a:gd name="connsiteY2842" fmla="*/ 584686 h 641351"/>
              <a:gd name="connsiteX2843" fmla="*/ 2693326 w 9137603"/>
              <a:gd name="connsiteY2843" fmla="*/ 588843 h 641351"/>
              <a:gd name="connsiteX2844" fmla="*/ 2687297 w 9137603"/>
              <a:gd name="connsiteY2844" fmla="*/ 591654 h 641351"/>
              <a:gd name="connsiteX2845" fmla="*/ 2689915 w 9137603"/>
              <a:gd name="connsiteY2845" fmla="*/ 593593 h 641351"/>
              <a:gd name="connsiteX2846" fmla="*/ 2690808 w 9137603"/>
              <a:gd name="connsiteY2846" fmla="*/ 594255 h 641351"/>
              <a:gd name="connsiteX2847" fmla="*/ 2674139 w 9137603"/>
              <a:gd name="connsiteY2847" fmla="*/ 604838 h 641351"/>
              <a:gd name="connsiteX2848" fmla="*/ 2668295 w 9137603"/>
              <a:gd name="connsiteY2848" fmla="*/ 600509 h 641351"/>
              <a:gd name="connsiteX2849" fmla="*/ 2658085 w 9137603"/>
              <a:gd name="connsiteY2849" fmla="*/ 605268 h 641351"/>
              <a:gd name="connsiteX2850" fmla="*/ 2661674 w 9137603"/>
              <a:gd name="connsiteY2850" fmla="*/ 610394 h 641351"/>
              <a:gd name="connsiteX2851" fmla="*/ 2662230 w 9137603"/>
              <a:gd name="connsiteY2851" fmla="*/ 611188 h 641351"/>
              <a:gd name="connsiteX2852" fmla="*/ 2644449 w 9137603"/>
              <a:gd name="connsiteY2852" fmla="*/ 617538 h 641351"/>
              <a:gd name="connsiteX2853" fmla="*/ 2640603 w 9137603"/>
              <a:gd name="connsiteY2853" fmla="*/ 613416 h 641351"/>
              <a:gd name="connsiteX2854" fmla="*/ 2629118 w 9137603"/>
              <a:gd name="connsiteY2854" fmla="*/ 618769 h 641351"/>
              <a:gd name="connsiteX2855" fmla="*/ 2630199 w 9137603"/>
              <a:gd name="connsiteY2855" fmla="*/ 622300 h 641351"/>
              <a:gd name="connsiteX2856" fmla="*/ 2630477 w 9137603"/>
              <a:gd name="connsiteY2856" fmla="*/ 623207 h 641351"/>
              <a:gd name="connsiteX2857" fmla="*/ 2612697 w 9137603"/>
              <a:gd name="connsiteY2857" fmla="*/ 628650 h 641351"/>
              <a:gd name="connsiteX2858" fmla="*/ 2610229 w 9137603"/>
              <a:gd name="connsiteY2858" fmla="*/ 625628 h 641351"/>
              <a:gd name="connsiteX2859" fmla="*/ 2596686 w 9137603"/>
              <a:gd name="connsiteY2859" fmla="*/ 627458 h 641351"/>
              <a:gd name="connsiteX2860" fmla="*/ 2598724 w 9137603"/>
              <a:gd name="connsiteY2860" fmla="*/ 631826 h 641351"/>
              <a:gd name="connsiteX2861" fmla="*/ 2578722 w 9137603"/>
              <a:gd name="connsiteY2861" fmla="*/ 636588 h 641351"/>
              <a:gd name="connsiteX2862" fmla="*/ 2576499 w 9137603"/>
              <a:gd name="connsiteY2862" fmla="*/ 630238 h 641351"/>
              <a:gd name="connsiteX2863" fmla="*/ 2578681 w 9137603"/>
              <a:gd name="connsiteY2863" fmla="*/ 629892 h 641351"/>
              <a:gd name="connsiteX2864" fmla="*/ 2563069 w 9137603"/>
              <a:gd name="connsiteY2864" fmla="*/ 632002 h 641351"/>
              <a:gd name="connsiteX2865" fmla="*/ 2565086 w 9137603"/>
              <a:gd name="connsiteY2865" fmla="*/ 637382 h 641351"/>
              <a:gd name="connsiteX2866" fmla="*/ 2565383 w 9137603"/>
              <a:gd name="connsiteY2866" fmla="*/ 638176 h 641351"/>
              <a:gd name="connsiteX2867" fmla="*/ 2543953 w 9137603"/>
              <a:gd name="connsiteY2867" fmla="*/ 639763 h 641351"/>
              <a:gd name="connsiteX2868" fmla="*/ 2542106 w 9137603"/>
              <a:gd name="connsiteY2868" fmla="*/ 634836 h 641351"/>
              <a:gd name="connsiteX2869" fmla="*/ 2528868 w 9137603"/>
              <a:gd name="connsiteY2869" fmla="*/ 636625 h 641351"/>
              <a:gd name="connsiteX2870" fmla="*/ 2528868 w 9137603"/>
              <a:gd name="connsiteY2870" fmla="*/ 638970 h 641351"/>
              <a:gd name="connsiteX2871" fmla="*/ 2528868 w 9137603"/>
              <a:gd name="connsiteY2871" fmla="*/ 639764 h 641351"/>
              <a:gd name="connsiteX2872" fmla="*/ 2508231 w 9137603"/>
              <a:gd name="connsiteY2872" fmla="*/ 641351 h 641351"/>
              <a:gd name="connsiteX2873" fmla="*/ 2508231 w 9137603"/>
              <a:gd name="connsiteY2873" fmla="*/ 636936 h 641351"/>
              <a:gd name="connsiteX2874" fmla="*/ 2493946 w 9137603"/>
              <a:gd name="connsiteY2874" fmla="*/ 635005 h 641351"/>
              <a:gd name="connsiteX2875" fmla="*/ 2493946 w 9137603"/>
              <a:gd name="connsiteY2875" fmla="*/ 638969 h 641351"/>
              <a:gd name="connsiteX2876" fmla="*/ 2493946 w 9137603"/>
              <a:gd name="connsiteY2876" fmla="*/ 639763 h 641351"/>
              <a:gd name="connsiteX2877" fmla="*/ 2473310 w 9137603"/>
              <a:gd name="connsiteY2877" fmla="*/ 638176 h 641351"/>
              <a:gd name="connsiteX2878" fmla="*/ 2473310 w 9137603"/>
              <a:gd name="connsiteY2878" fmla="*/ 632619 h 641351"/>
              <a:gd name="connsiteX2879" fmla="*/ 2473310 w 9137603"/>
              <a:gd name="connsiteY2879" fmla="*/ 632216 h 641351"/>
              <a:gd name="connsiteX2880" fmla="*/ 2462042 w 9137603"/>
              <a:gd name="connsiteY2880" fmla="*/ 630693 h 641351"/>
              <a:gd name="connsiteX2881" fmla="*/ 2460256 w 9137603"/>
              <a:gd name="connsiteY2881" fmla="*/ 635795 h 641351"/>
              <a:gd name="connsiteX2882" fmla="*/ 2459979 w 9137603"/>
              <a:gd name="connsiteY2882" fmla="*/ 636588 h 641351"/>
              <a:gd name="connsiteX2883" fmla="*/ 2439977 w 9137603"/>
              <a:gd name="connsiteY2883" fmla="*/ 633413 h 641351"/>
              <a:gd name="connsiteX2884" fmla="*/ 2441882 w 9137603"/>
              <a:gd name="connsiteY2884" fmla="*/ 627968 h 641351"/>
              <a:gd name="connsiteX2885" fmla="*/ 2426394 w 9137603"/>
              <a:gd name="connsiteY2885" fmla="*/ 625875 h 641351"/>
              <a:gd name="connsiteX2886" fmla="*/ 2425335 w 9137603"/>
              <a:gd name="connsiteY2886" fmla="*/ 629331 h 641351"/>
              <a:gd name="connsiteX2887" fmla="*/ 2425057 w 9137603"/>
              <a:gd name="connsiteY2887" fmla="*/ 630238 h 641351"/>
              <a:gd name="connsiteX2888" fmla="*/ 2405055 w 9137603"/>
              <a:gd name="connsiteY2888" fmla="*/ 624795 h 641351"/>
              <a:gd name="connsiteX2889" fmla="*/ 2408065 w 9137603"/>
              <a:gd name="connsiteY2889" fmla="*/ 619882 h 641351"/>
              <a:gd name="connsiteX2890" fmla="*/ 2397183 w 9137603"/>
              <a:gd name="connsiteY2890" fmla="*/ 614810 h 641351"/>
              <a:gd name="connsiteX2891" fmla="*/ 2394542 w 9137603"/>
              <a:gd name="connsiteY2891" fmla="*/ 618331 h 641351"/>
              <a:gd name="connsiteX2892" fmla="*/ 2393947 w 9137603"/>
              <a:gd name="connsiteY2892" fmla="*/ 619125 h 641351"/>
              <a:gd name="connsiteX2893" fmla="*/ 2374897 w 9137603"/>
              <a:gd name="connsiteY2893" fmla="*/ 612775 h 641351"/>
              <a:gd name="connsiteX2894" fmla="*/ 2379065 w 9137603"/>
              <a:gd name="connsiteY2894" fmla="*/ 607219 h 641351"/>
              <a:gd name="connsiteX2895" fmla="*/ 2379539 w 9137603"/>
              <a:gd name="connsiteY2895" fmla="*/ 606586 h 641351"/>
              <a:gd name="connsiteX2896" fmla="*/ 2368352 w 9137603"/>
              <a:gd name="connsiteY2896" fmla="*/ 601371 h 641351"/>
              <a:gd name="connsiteX2897" fmla="*/ 2364662 w 9137603"/>
              <a:gd name="connsiteY2897" fmla="*/ 605764 h 641351"/>
              <a:gd name="connsiteX2898" fmla="*/ 2364106 w 9137603"/>
              <a:gd name="connsiteY2898" fmla="*/ 606425 h 641351"/>
              <a:gd name="connsiteX2899" fmla="*/ 2346327 w 9137603"/>
              <a:gd name="connsiteY2899" fmla="*/ 595842 h 641351"/>
              <a:gd name="connsiteX2900" fmla="*/ 2350087 w 9137603"/>
              <a:gd name="connsiteY2900" fmla="*/ 592858 h 641351"/>
              <a:gd name="connsiteX2901" fmla="*/ 2341472 w 9137603"/>
              <a:gd name="connsiteY2901" fmla="*/ 588843 h 641351"/>
              <a:gd name="connsiteX2902" fmla="*/ 2339221 w 9137603"/>
              <a:gd name="connsiteY2902" fmla="*/ 586637 h 641351"/>
              <a:gd name="connsiteX2903" fmla="*/ 2336982 w 9137603"/>
              <a:gd name="connsiteY2903" fmla="*/ 588963 h 641351"/>
              <a:gd name="connsiteX2904" fmla="*/ 2320931 w 9137603"/>
              <a:gd name="connsiteY2904" fmla="*/ 577850 h 641351"/>
              <a:gd name="connsiteX2905" fmla="*/ 2327821 w 9137603"/>
              <a:gd name="connsiteY2905" fmla="*/ 575465 h 641351"/>
              <a:gd name="connsiteX2906" fmla="*/ 2319352 w 9137603"/>
              <a:gd name="connsiteY2906" fmla="*/ 567167 h 641351"/>
              <a:gd name="connsiteX2907" fmla="*/ 2313791 w 9137603"/>
              <a:gd name="connsiteY2907" fmla="*/ 569913 h 641351"/>
              <a:gd name="connsiteX2908" fmla="*/ 2301885 w 9137603"/>
              <a:gd name="connsiteY2908" fmla="*/ 555802 h 641351"/>
              <a:gd name="connsiteX2909" fmla="*/ 2306959 w 9137603"/>
              <a:gd name="connsiteY2909" fmla="*/ 554549 h 641351"/>
              <a:gd name="connsiteX2910" fmla="*/ 2303638 w 9137603"/>
              <a:gd name="connsiteY2910" fmla="*/ 544745 h 641351"/>
              <a:gd name="connsiteX2911" fmla="*/ 2295992 w 9137603"/>
              <a:gd name="connsiteY2911" fmla="*/ 547688 h 641351"/>
              <a:gd name="connsiteX2912" fmla="*/ 2289189 w 9137603"/>
              <a:gd name="connsiteY2912" fmla="*/ 531972 h 641351"/>
              <a:gd name="connsiteX2913" fmla="*/ 2298261 w 9137603"/>
              <a:gd name="connsiteY2913" fmla="*/ 530225 h 641351"/>
              <a:gd name="connsiteX2914" fmla="*/ 2299766 w 9137603"/>
              <a:gd name="connsiteY2914" fmla="*/ 533317 h 641351"/>
              <a:gd name="connsiteX2915" fmla="*/ 2295357 w 9137603"/>
              <a:gd name="connsiteY2915" fmla="*/ 520304 h 641351"/>
              <a:gd name="connsiteX2916" fmla="*/ 2290778 w 9137603"/>
              <a:gd name="connsiteY2916" fmla="*/ 520304 h 641351"/>
              <a:gd name="connsiteX2917" fmla="*/ 2290778 w 9137603"/>
              <a:gd name="connsiteY2917" fmla="*/ 525463 h 641351"/>
              <a:gd name="connsiteX2918" fmla="*/ 2281826 w 9137603"/>
              <a:gd name="connsiteY2918" fmla="*/ 523847 h 641351"/>
              <a:gd name="connsiteX2919" fmla="*/ 2278489 w 9137603"/>
              <a:gd name="connsiteY2919" fmla="*/ 533698 h 641351"/>
              <a:gd name="connsiteX2920" fmla="*/ 2286014 w 9137603"/>
              <a:gd name="connsiteY2920" fmla="*/ 535147 h 641351"/>
              <a:gd name="connsiteX2921" fmla="*/ 2279210 w 9137603"/>
              <a:gd name="connsiteY2921" fmla="*/ 550863 h 641351"/>
              <a:gd name="connsiteX2922" fmla="*/ 2273428 w 9137603"/>
              <a:gd name="connsiteY2922" fmla="*/ 548637 h 641351"/>
              <a:gd name="connsiteX2923" fmla="*/ 2271185 w 9137603"/>
              <a:gd name="connsiteY2923" fmla="*/ 555257 h 641351"/>
              <a:gd name="connsiteX2924" fmla="*/ 2268897 w 9137603"/>
              <a:gd name="connsiteY2924" fmla="*/ 557499 h 641351"/>
              <a:gd name="connsiteX2925" fmla="*/ 2273310 w 9137603"/>
              <a:gd name="connsiteY2925" fmla="*/ 559118 h 641351"/>
              <a:gd name="connsiteX2926" fmla="*/ 2261404 w 9137603"/>
              <a:gd name="connsiteY2926" fmla="*/ 573088 h 641351"/>
              <a:gd name="connsiteX2927" fmla="*/ 2255790 w 9137603"/>
              <a:gd name="connsiteY2927" fmla="*/ 570343 h 641351"/>
              <a:gd name="connsiteX2928" fmla="*/ 2248110 w 9137603"/>
              <a:gd name="connsiteY2928" fmla="*/ 577869 h 641351"/>
              <a:gd name="connsiteX2929" fmla="*/ 2252669 w 9137603"/>
              <a:gd name="connsiteY2929" fmla="*/ 581026 h 641351"/>
              <a:gd name="connsiteX2930" fmla="*/ 2238911 w 9137603"/>
              <a:gd name="connsiteY2930" fmla="*/ 592138 h 641351"/>
              <a:gd name="connsiteX2931" fmla="*/ 2235262 w 9137603"/>
              <a:gd name="connsiteY2931" fmla="*/ 589612 h 641351"/>
              <a:gd name="connsiteX2932" fmla="*/ 2222742 w 9137603"/>
              <a:gd name="connsiteY2932" fmla="*/ 595447 h 641351"/>
              <a:gd name="connsiteX2933" fmla="*/ 2226432 w 9137603"/>
              <a:gd name="connsiteY2933" fmla="*/ 598414 h 641351"/>
              <a:gd name="connsiteX2934" fmla="*/ 2227266 w 9137603"/>
              <a:gd name="connsiteY2934" fmla="*/ 599083 h 641351"/>
              <a:gd name="connsiteX2935" fmla="*/ 2209486 w 9137603"/>
              <a:gd name="connsiteY2935" fmla="*/ 608013 h 641351"/>
              <a:gd name="connsiteX2936" fmla="*/ 2205664 w 9137603"/>
              <a:gd name="connsiteY2936" fmla="*/ 603407 h 641351"/>
              <a:gd name="connsiteX2937" fmla="*/ 2193425 w 9137603"/>
              <a:gd name="connsiteY2937" fmla="*/ 609112 h 641351"/>
              <a:gd name="connsiteX2938" fmla="*/ 2196545 w 9137603"/>
              <a:gd name="connsiteY2938" fmla="*/ 613569 h 641351"/>
              <a:gd name="connsiteX2939" fmla="*/ 2197101 w 9137603"/>
              <a:gd name="connsiteY2939" fmla="*/ 614363 h 641351"/>
              <a:gd name="connsiteX2940" fmla="*/ 2179321 w 9137603"/>
              <a:gd name="connsiteY2940" fmla="*/ 620713 h 641351"/>
              <a:gd name="connsiteX2941" fmla="*/ 2176667 w 9137603"/>
              <a:gd name="connsiteY2941" fmla="*/ 616922 h 641351"/>
              <a:gd name="connsiteX2942" fmla="*/ 2164226 w 9137603"/>
              <a:gd name="connsiteY2942" fmla="*/ 622721 h 641351"/>
              <a:gd name="connsiteX2943" fmla="*/ 2165069 w 9137603"/>
              <a:gd name="connsiteY2943" fmla="*/ 625475 h 641351"/>
              <a:gd name="connsiteX2944" fmla="*/ 2165347 w 9137603"/>
              <a:gd name="connsiteY2944" fmla="*/ 626382 h 641351"/>
              <a:gd name="connsiteX2945" fmla="*/ 2147567 w 9137603"/>
              <a:gd name="connsiteY2945" fmla="*/ 631825 h 641351"/>
              <a:gd name="connsiteX2946" fmla="*/ 2144540 w 9137603"/>
              <a:gd name="connsiteY2946" fmla="*/ 626882 h 641351"/>
              <a:gd name="connsiteX2947" fmla="*/ 2131376 w 9137603"/>
              <a:gd name="connsiteY2947" fmla="*/ 628661 h 641351"/>
              <a:gd name="connsiteX2948" fmla="*/ 2133594 w 9137603"/>
              <a:gd name="connsiteY2948" fmla="*/ 633413 h 641351"/>
              <a:gd name="connsiteX2949" fmla="*/ 2113592 w 9137603"/>
              <a:gd name="connsiteY2949" fmla="*/ 636588 h 641351"/>
              <a:gd name="connsiteX2950" fmla="*/ 2111369 w 9137603"/>
              <a:gd name="connsiteY2950" fmla="*/ 631825 h 641351"/>
              <a:gd name="connsiteX2951" fmla="*/ 2130898 w 9137603"/>
              <a:gd name="connsiteY2951" fmla="*/ 628725 h 641351"/>
              <a:gd name="connsiteX2952" fmla="*/ 2096962 w 9137603"/>
              <a:gd name="connsiteY2952" fmla="*/ 633312 h 641351"/>
              <a:gd name="connsiteX2953" fmla="*/ 2098387 w 9137603"/>
              <a:gd name="connsiteY2953" fmla="*/ 637382 h 641351"/>
              <a:gd name="connsiteX2954" fmla="*/ 2098664 w 9137603"/>
              <a:gd name="connsiteY2954" fmla="*/ 638176 h 641351"/>
              <a:gd name="connsiteX2955" fmla="*/ 2078653 w 9137603"/>
              <a:gd name="connsiteY2955" fmla="*/ 639763 h 641351"/>
              <a:gd name="connsiteX2956" fmla="*/ 2077324 w 9137603"/>
              <a:gd name="connsiteY2956" fmla="*/ 635965 h 641351"/>
              <a:gd name="connsiteX2957" fmla="*/ 2062140 w 9137603"/>
              <a:gd name="connsiteY2957" fmla="*/ 638016 h 641351"/>
              <a:gd name="connsiteX2958" fmla="*/ 2062140 w 9137603"/>
              <a:gd name="connsiteY2958" fmla="*/ 640557 h 641351"/>
              <a:gd name="connsiteX2959" fmla="*/ 2062140 w 9137603"/>
              <a:gd name="connsiteY2959" fmla="*/ 641351 h 641351"/>
              <a:gd name="connsiteX2960" fmla="*/ 2060023 w 9137603"/>
              <a:gd name="connsiteY2960" fmla="*/ 641351 h 641351"/>
              <a:gd name="connsiteX2961" fmla="*/ 2043091 w 9137603"/>
              <a:gd name="connsiteY2961" fmla="*/ 639764 h 641351"/>
              <a:gd name="connsiteX2962" fmla="*/ 2043091 w 9137603"/>
              <a:gd name="connsiteY2962" fmla="*/ 635759 h 641351"/>
              <a:gd name="connsiteX2963" fmla="*/ 2028806 w 9137603"/>
              <a:gd name="connsiteY2963" fmla="*/ 633829 h 641351"/>
              <a:gd name="connsiteX2964" fmla="*/ 2028806 w 9137603"/>
              <a:gd name="connsiteY2964" fmla="*/ 638969 h 641351"/>
              <a:gd name="connsiteX2965" fmla="*/ 2028806 w 9137603"/>
              <a:gd name="connsiteY2965" fmla="*/ 639763 h 641351"/>
              <a:gd name="connsiteX2966" fmla="*/ 2008169 w 9137603"/>
              <a:gd name="connsiteY2966" fmla="*/ 636588 h 641351"/>
              <a:gd name="connsiteX2967" fmla="*/ 2010465 w 9137603"/>
              <a:gd name="connsiteY2967" fmla="*/ 631825 h 641351"/>
              <a:gd name="connsiteX2968" fmla="*/ 2020254 w 9137603"/>
              <a:gd name="connsiteY2968" fmla="*/ 632673 h 641351"/>
              <a:gd name="connsiteX2969" fmla="*/ 1996740 w 9137603"/>
              <a:gd name="connsiteY2969" fmla="*/ 629495 h 641351"/>
              <a:gd name="connsiteX2970" fmla="*/ 1994973 w 9137603"/>
              <a:gd name="connsiteY2970" fmla="*/ 634207 h 641351"/>
              <a:gd name="connsiteX2971" fmla="*/ 1994676 w 9137603"/>
              <a:gd name="connsiteY2971" fmla="*/ 635000 h 641351"/>
              <a:gd name="connsiteX2972" fmla="*/ 1973246 w 9137603"/>
              <a:gd name="connsiteY2972" fmla="*/ 631825 h 641351"/>
              <a:gd name="connsiteX2973" fmla="*/ 1975211 w 9137603"/>
              <a:gd name="connsiteY2973" fmla="*/ 626585 h 641351"/>
              <a:gd name="connsiteX2974" fmla="*/ 1963025 w 9137603"/>
              <a:gd name="connsiteY2974" fmla="*/ 624938 h 641351"/>
              <a:gd name="connsiteX2975" fmla="*/ 1961145 w 9137603"/>
              <a:gd name="connsiteY2975" fmla="*/ 627758 h 641351"/>
              <a:gd name="connsiteX2976" fmla="*/ 1960549 w 9137603"/>
              <a:gd name="connsiteY2976" fmla="*/ 628651 h 641351"/>
              <a:gd name="connsiteX2977" fmla="*/ 1941500 w 9137603"/>
              <a:gd name="connsiteY2977" fmla="*/ 621507 h 641351"/>
              <a:gd name="connsiteX2978" fmla="*/ 1943331 w 9137603"/>
              <a:gd name="connsiteY2978" fmla="*/ 616014 h 641351"/>
              <a:gd name="connsiteX2979" fmla="*/ 1933379 w 9137603"/>
              <a:gd name="connsiteY2979" fmla="*/ 611375 h 641351"/>
              <a:gd name="connsiteX2980" fmla="*/ 1928804 w 9137603"/>
              <a:gd name="connsiteY2980" fmla="*/ 615950 h 641351"/>
              <a:gd name="connsiteX2981" fmla="*/ 1909755 w 9137603"/>
              <a:gd name="connsiteY2981" fmla="*/ 608013 h 641351"/>
              <a:gd name="connsiteX2982" fmla="*/ 1914517 w 9137603"/>
              <a:gd name="connsiteY2982" fmla="*/ 603250 h 641351"/>
              <a:gd name="connsiteX2983" fmla="*/ 1928020 w 9137603"/>
              <a:gd name="connsiteY2983" fmla="*/ 608877 h 641351"/>
              <a:gd name="connsiteX2984" fmla="*/ 1904848 w 9137603"/>
              <a:gd name="connsiteY2984" fmla="*/ 598076 h 641351"/>
              <a:gd name="connsiteX2985" fmla="*/ 1899163 w 9137603"/>
              <a:gd name="connsiteY2985" fmla="*/ 602589 h 641351"/>
              <a:gd name="connsiteX2986" fmla="*/ 1898329 w 9137603"/>
              <a:gd name="connsiteY2986" fmla="*/ 603250 h 641351"/>
              <a:gd name="connsiteX2987" fmla="*/ 1882772 w 9137603"/>
              <a:gd name="connsiteY2987" fmla="*/ 592667 h 641351"/>
              <a:gd name="connsiteX2988" fmla="*/ 1886645 w 9137603"/>
              <a:gd name="connsiteY2988" fmla="*/ 589592 h 641351"/>
              <a:gd name="connsiteX2989" fmla="*/ 1885037 w 9137603"/>
              <a:gd name="connsiteY2989" fmla="*/ 588843 h 641351"/>
              <a:gd name="connsiteX2990" fmla="*/ 1877919 w 9137603"/>
              <a:gd name="connsiteY2990" fmla="*/ 581867 h 641351"/>
              <a:gd name="connsiteX2991" fmla="*/ 1873248 w 9137603"/>
              <a:gd name="connsiteY2991" fmla="*/ 584201 h 641351"/>
              <a:gd name="connsiteX2992" fmla="*/ 1860547 w 9137603"/>
              <a:gd name="connsiteY2992" fmla="*/ 573088 h 641351"/>
              <a:gd name="connsiteX2993" fmla="*/ 1866117 w 9137603"/>
              <a:gd name="connsiteY2993" fmla="*/ 570304 h 641351"/>
              <a:gd name="connsiteX2994" fmla="*/ 1857153 w 9137603"/>
              <a:gd name="connsiteY2994" fmla="*/ 561521 h 641351"/>
              <a:gd name="connsiteX2995" fmla="*/ 1851024 w 9137603"/>
              <a:gd name="connsiteY2995" fmla="*/ 563563 h 641351"/>
              <a:gd name="connsiteX2996" fmla="*/ 1841498 w 9137603"/>
              <a:gd name="connsiteY2996" fmla="*/ 550863 h 641351"/>
              <a:gd name="connsiteX2997" fmla="*/ 1848488 w 9137603"/>
              <a:gd name="connsiteY2997" fmla="*/ 548535 h 641351"/>
              <a:gd name="connsiteX2998" fmla="*/ 1836739 w 9137603"/>
              <a:gd name="connsiteY2998" fmla="*/ 513875 h 641351"/>
              <a:gd name="connsiteX2999" fmla="*/ 1836739 w 9137603"/>
              <a:gd name="connsiteY2999" fmla="*/ 514152 h 641351"/>
              <a:gd name="connsiteX3000" fmla="*/ 1828123 w 9137603"/>
              <a:gd name="connsiteY3000" fmla="*/ 515768 h 641351"/>
              <a:gd name="connsiteX3001" fmla="*/ 1827944 w 9137603"/>
              <a:gd name="connsiteY3001" fmla="*/ 516296 h 641351"/>
              <a:gd name="connsiteX3002" fmla="*/ 1834622 w 9137603"/>
              <a:gd name="connsiteY3002" fmla="*/ 517632 h 641351"/>
              <a:gd name="connsiteX3003" fmla="*/ 1832505 w 9137603"/>
              <a:gd name="connsiteY3003" fmla="*/ 526098 h 641351"/>
              <a:gd name="connsiteX3004" fmla="*/ 1838854 w 9137603"/>
              <a:gd name="connsiteY3004" fmla="*/ 524405 h 641351"/>
              <a:gd name="connsiteX3005" fmla="*/ 1843087 w 9137603"/>
              <a:gd name="connsiteY3005" fmla="*/ 539645 h 641351"/>
              <a:gd name="connsiteX3006" fmla="*/ 1836738 w 9137603"/>
              <a:gd name="connsiteY3006" fmla="*/ 541338 h 641351"/>
              <a:gd name="connsiteX3007" fmla="*/ 1832505 w 9137603"/>
              <a:gd name="connsiteY3007" fmla="*/ 531178 h 641351"/>
              <a:gd name="connsiteX3008" fmla="*/ 1830389 w 9137603"/>
              <a:gd name="connsiteY3008" fmla="*/ 532872 h 641351"/>
              <a:gd name="connsiteX3009" fmla="*/ 1824039 w 9137603"/>
              <a:gd name="connsiteY3009" fmla="*/ 531178 h 641351"/>
              <a:gd name="connsiteX3010" fmla="*/ 1824829 w 9137603"/>
              <a:gd name="connsiteY3010" fmla="*/ 525492 h 641351"/>
              <a:gd name="connsiteX3011" fmla="*/ 1820291 w 9137603"/>
              <a:gd name="connsiteY3011" fmla="*/ 538887 h 641351"/>
              <a:gd name="connsiteX3012" fmla="*/ 1827212 w 9137603"/>
              <a:gd name="connsiteY3012" fmla="*/ 541656 h 641351"/>
              <a:gd name="connsiteX3013" fmla="*/ 1818482 w 9137603"/>
              <a:gd name="connsiteY3013" fmla="*/ 555626 h 641351"/>
              <a:gd name="connsiteX3014" fmla="*/ 1815081 w 9137603"/>
              <a:gd name="connsiteY3014" fmla="*/ 554266 h 641351"/>
              <a:gd name="connsiteX3015" fmla="*/ 1814745 w 9137603"/>
              <a:gd name="connsiteY3015" fmla="*/ 555257 h 641351"/>
              <a:gd name="connsiteX3016" fmla="*/ 1806276 w 9137603"/>
              <a:gd name="connsiteY3016" fmla="*/ 563557 h 641351"/>
              <a:gd name="connsiteX3017" fmla="*/ 1811335 w 9137603"/>
              <a:gd name="connsiteY3017" fmla="*/ 565503 h 641351"/>
              <a:gd name="connsiteX3018" fmla="*/ 1797578 w 9137603"/>
              <a:gd name="connsiteY3018" fmla="*/ 577850 h 641351"/>
              <a:gd name="connsiteX3019" fmla="*/ 1793714 w 9137603"/>
              <a:gd name="connsiteY3019" fmla="*/ 575868 h 641351"/>
              <a:gd name="connsiteX3020" fmla="*/ 1785876 w 9137603"/>
              <a:gd name="connsiteY3020" fmla="*/ 583550 h 641351"/>
              <a:gd name="connsiteX3021" fmla="*/ 1789109 w 9137603"/>
              <a:gd name="connsiteY3021" fmla="*/ 585788 h 641351"/>
              <a:gd name="connsiteX3022" fmla="*/ 1773060 w 9137603"/>
              <a:gd name="connsiteY3022" fmla="*/ 595313 h 641351"/>
              <a:gd name="connsiteX3023" fmla="*/ 1771056 w 9137603"/>
              <a:gd name="connsiteY3023" fmla="*/ 593233 h 641351"/>
              <a:gd name="connsiteX3024" fmla="*/ 1758123 w 9137603"/>
              <a:gd name="connsiteY3024" fmla="*/ 599262 h 641351"/>
              <a:gd name="connsiteX3025" fmla="*/ 1763708 w 9137603"/>
              <a:gd name="connsiteY3025" fmla="*/ 603251 h 641351"/>
              <a:gd name="connsiteX3026" fmla="*/ 1745929 w 9137603"/>
              <a:gd name="connsiteY3026" fmla="*/ 611188 h 641351"/>
              <a:gd name="connsiteX3027" fmla="*/ 1741868 w 9137603"/>
              <a:gd name="connsiteY3027" fmla="*/ 606838 h 641351"/>
              <a:gd name="connsiteX3028" fmla="*/ 1729867 w 9137603"/>
              <a:gd name="connsiteY3028" fmla="*/ 612430 h 641351"/>
              <a:gd name="connsiteX3029" fmla="*/ 1732984 w 9137603"/>
              <a:gd name="connsiteY3029" fmla="*/ 617439 h 641351"/>
              <a:gd name="connsiteX3030" fmla="*/ 1733537 w 9137603"/>
              <a:gd name="connsiteY3030" fmla="*/ 618332 h 641351"/>
              <a:gd name="connsiteX3031" fmla="*/ 1713536 w 9137603"/>
              <a:gd name="connsiteY3031" fmla="*/ 625476 h 641351"/>
              <a:gd name="connsiteX3032" fmla="*/ 1712059 w 9137603"/>
              <a:gd name="connsiteY3032" fmla="*/ 620729 h 641351"/>
              <a:gd name="connsiteX3033" fmla="*/ 1703255 w 9137603"/>
              <a:gd name="connsiteY3033" fmla="*/ 624833 h 641351"/>
              <a:gd name="connsiteX3034" fmla="*/ 1700125 w 9137603"/>
              <a:gd name="connsiteY3034" fmla="*/ 625256 h 641351"/>
              <a:gd name="connsiteX3035" fmla="*/ 1701232 w 9137603"/>
              <a:gd name="connsiteY3035" fmla="*/ 627063 h 641351"/>
              <a:gd name="connsiteX3036" fmla="*/ 1701787 w 9137603"/>
              <a:gd name="connsiteY3036" fmla="*/ 627970 h 641351"/>
              <a:gd name="connsiteX3037" fmla="*/ 1681787 w 9137603"/>
              <a:gd name="connsiteY3037" fmla="*/ 633413 h 641351"/>
              <a:gd name="connsiteX3038" fmla="*/ 1680117 w 9137603"/>
              <a:gd name="connsiteY3038" fmla="*/ 627961 h 641351"/>
              <a:gd name="connsiteX3039" fmla="*/ 1666498 w 9137603"/>
              <a:gd name="connsiteY3039" fmla="*/ 629802 h 641351"/>
              <a:gd name="connsiteX3040" fmla="*/ 1668150 w 9137603"/>
              <a:gd name="connsiteY3040" fmla="*/ 634207 h 641351"/>
              <a:gd name="connsiteX3041" fmla="*/ 1668448 w 9137603"/>
              <a:gd name="connsiteY3041" fmla="*/ 635000 h 641351"/>
              <a:gd name="connsiteX3042" fmla="*/ 1647019 w 9137603"/>
              <a:gd name="connsiteY3042" fmla="*/ 638175 h 641351"/>
              <a:gd name="connsiteX3043" fmla="*/ 1644971 w 9137603"/>
              <a:gd name="connsiteY3043" fmla="*/ 632712 h 641351"/>
              <a:gd name="connsiteX3044" fmla="*/ 1631680 w 9137603"/>
              <a:gd name="connsiteY3044" fmla="*/ 634508 h 641351"/>
              <a:gd name="connsiteX3045" fmla="*/ 1633245 w 9137603"/>
              <a:gd name="connsiteY3045" fmla="*/ 638970 h 641351"/>
              <a:gd name="connsiteX3046" fmla="*/ 1633520 w 9137603"/>
              <a:gd name="connsiteY3046" fmla="*/ 639764 h 641351"/>
              <a:gd name="connsiteX3047" fmla="*/ 1611295 w 9137603"/>
              <a:gd name="connsiteY3047" fmla="*/ 641351 h 641351"/>
              <a:gd name="connsiteX3048" fmla="*/ 1611295 w 9137603"/>
              <a:gd name="connsiteY3048" fmla="*/ 637263 h 641351"/>
              <a:gd name="connsiteX3049" fmla="*/ 1604546 w 9137603"/>
              <a:gd name="connsiteY3049" fmla="*/ 638175 h 641351"/>
              <a:gd name="connsiteX3050" fmla="*/ 1597008 w 9137603"/>
              <a:gd name="connsiteY3050" fmla="*/ 637166 h 641351"/>
              <a:gd name="connsiteX3051" fmla="*/ 1597008 w 9137603"/>
              <a:gd name="connsiteY3051" fmla="*/ 640557 h 641351"/>
              <a:gd name="connsiteX3052" fmla="*/ 1597008 w 9137603"/>
              <a:gd name="connsiteY3052" fmla="*/ 641351 h 641351"/>
              <a:gd name="connsiteX3053" fmla="*/ 1576374 w 9137603"/>
              <a:gd name="connsiteY3053" fmla="*/ 639764 h 641351"/>
              <a:gd name="connsiteX3054" fmla="*/ 1576374 w 9137603"/>
              <a:gd name="connsiteY3054" fmla="*/ 634405 h 641351"/>
              <a:gd name="connsiteX3055" fmla="*/ 1564901 w 9137603"/>
              <a:gd name="connsiteY3055" fmla="*/ 632869 h 641351"/>
              <a:gd name="connsiteX3056" fmla="*/ 1563321 w 9137603"/>
              <a:gd name="connsiteY3056" fmla="*/ 637382 h 641351"/>
              <a:gd name="connsiteX3057" fmla="*/ 1563043 w 9137603"/>
              <a:gd name="connsiteY3057" fmla="*/ 638176 h 641351"/>
              <a:gd name="connsiteX3058" fmla="*/ 1543041 w 9137603"/>
              <a:gd name="connsiteY3058" fmla="*/ 636589 h 641351"/>
              <a:gd name="connsiteX3059" fmla="*/ 1544987 w 9137603"/>
              <a:gd name="connsiteY3059" fmla="*/ 631032 h 641351"/>
              <a:gd name="connsiteX3060" fmla="*/ 1545264 w 9137603"/>
              <a:gd name="connsiteY3060" fmla="*/ 630241 h 641351"/>
              <a:gd name="connsiteX3061" fmla="*/ 1531177 w 9137603"/>
              <a:gd name="connsiteY3061" fmla="*/ 628356 h 641351"/>
              <a:gd name="connsiteX3062" fmla="*/ 1529849 w 9137603"/>
              <a:gd name="connsiteY3062" fmla="*/ 632487 h 641351"/>
              <a:gd name="connsiteX3063" fmla="*/ 1529552 w 9137603"/>
              <a:gd name="connsiteY3063" fmla="*/ 633413 h 641351"/>
              <a:gd name="connsiteX3064" fmla="*/ 1508129 w 9137603"/>
              <a:gd name="connsiteY3064" fmla="*/ 627857 h 641351"/>
              <a:gd name="connsiteX3065" fmla="*/ 1509176 w 9137603"/>
              <a:gd name="connsiteY3065" fmla="*/ 625411 h 641351"/>
              <a:gd name="connsiteX3066" fmla="*/ 1504861 w 9137603"/>
              <a:gd name="connsiteY3066" fmla="*/ 624833 h 641351"/>
              <a:gd name="connsiteX3067" fmla="*/ 1497503 w 9137603"/>
              <a:gd name="connsiteY3067" fmla="*/ 621391 h 641351"/>
              <a:gd name="connsiteX3068" fmla="*/ 1494723 w 9137603"/>
              <a:gd name="connsiteY3068" fmla="*/ 624795 h 641351"/>
              <a:gd name="connsiteX3069" fmla="*/ 1494168 w 9137603"/>
              <a:gd name="connsiteY3069" fmla="*/ 625475 h 641351"/>
              <a:gd name="connsiteX3070" fmla="*/ 1476386 w 9137603"/>
              <a:gd name="connsiteY3070" fmla="*/ 618218 h 641351"/>
              <a:gd name="connsiteX3071" fmla="*/ 1480277 w 9137603"/>
              <a:gd name="connsiteY3071" fmla="*/ 613456 h 641351"/>
              <a:gd name="connsiteX3072" fmla="*/ 1480347 w 9137603"/>
              <a:gd name="connsiteY3072" fmla="*/ 613369 h 641351"/>
              <a:gd name="connsiteX3073" fmla="*/ 1469675 w 9137603"/>
              <a:gd name="connsiteY3073" fmla="*/ 608378 h 641351"/>
              <a:gd name="connsiteX3074" fmla="*/ 1465277 w 9137603"/>
              <a:gd name="connsiteY3074" fmla="*/ 612775 h 641351"/>
              <a:gd name="connsiteX3075" fmla="*/ 1446227 w 9137603"/>
              <a:gd name="connsiteY3075" fmla="*/ 604838 h 641351"/>
              <a:gd name="connsiteX3076" fmla="*/ 1450989 w 9137603"/>
              <a:gd name="connsiteY3076" fmla="*/ 600075 h 641351"/>
              <a:gd name="connsiteX3077" fmla="*/ 1459525 w 9137603"/>
              <a:gd name="connsiteY3077" fmla="*/ 603632 h 641351"/>
              <a:gd name="connsiteX3078" fmla="*/ 1439891 w 9137603"/>
              <a:gd name="connsiteY3078" fmla="*/ 594450 h 641351"/>
              <a:gd name="connsiteX3079" fmla="*/ 1435636 w 9137603"/>
              <a:gd name="connsiteY3079" fmla="*/ 597827 h 641351"/>
              <a:gd name="connsiteX3080" fmla="*/ 1434802 w 9137603"/>
              <a:gd name="connsiteY3080" fmla="*/ 598488 h 641351"/>
              <a:gd name="connsiteX3081" fmla="*/ 1419244 w 9137603"/>
              <a:gd name="connsiteY3081" fmla="*/ 587905 h 641351"/>
              <a:gd name="connsiteX3082" fmla="*/ 1423528 w 9137603"/>
              <a:gd name="connsiteY3082" fmla="*/ 584505 h 641351"/>
              <a:gd name="connsiteX3083" fmla="*/ 1415816 w 9137603"/>
              <a:gd name="connsiteY3083" fmla="*/ 576856 h 641351"/>
              <a:gd name="connsiteX3084" fmla="*/ 1410782 w 9137603"/>
              <a:gd name="connsiteY3084" fmla="*/ 579438 h 641351"/>
              <a:gd name="connsiteX3085" fmla="*/ 1397022 w 9137603"/>
              <a:gd name="connsiteY3085" fmla="*/ 567091 h 641351"/>
              <a:gd name="connsiteX3086" fmla="*/ 1403471 w 9137603"/>
              <a:gd name="connsiteY3086" fmla="*/ 564611 h 641351"/>
              <a:gd name="connsiteX3087" fmla="*/ 1395540 w 9137603"/>
              <a:gd name="connsiteY3087" fmla="*/ 556743 h 641351"/>
              <a:gd name="connsiteX3088" fmla="*/ 1389883 w 9137603"/>
              <a:gd name="connsiteY3088" fmla="*/ 558800 h 641351"/>
              <a:gd name="connsiteX3089" fmla="*/ 1381151 w 9137603"/>
              <a:gd name="connsiteY3089" fmla="*/ 544513 h 641351"/>
              <a:gd name="connsiteX3090" fmla="*/ 1389883 w 9137603"/>
              <a:gd name="connsiteY3090" fmla="*/ 542925 h 641351"/>
              <a:gd name="connsiteX3091" fmla="*/ 1389990 w 9137603"/>
              <a:gd name="connsiteY3091" fmla="*/ 543081 h 641351"/>
              <a:gd name="connsiteX3092" fmla="*/ 1378617 w 9137603"/>
              <a:gd name="connsiteY3092" fmla="*/ 508903 h 641351"/>
              <a:gd name="connsiteX3093" fmla="*/ 1378617 w 9137603"/>
              <a:gd name="connsiteY3093" fmla="*/ 511175 h 641351"/>
              <a:gd name="connsiteX3094" fmla="*/ 1373275 w 9137603"/>
              <a:gd name="connsiteY3094" fmla="*/ 511175 h 641351"/>
              <a:gd name="connsiteX3095" fmla="*/ 1369502 w 9137603"/>
              <a:gd name="connsiteY3095" fmla="*/ 522288 h 641351"/>
              <a:gd name="connsiteX3096" fmla="*/ 1374010 w 9137603"/>
              <a:gd name="connsiteY3096" fmla="*/ 522288 h 641351"/>
              <a:gd name="connsiteX3097" fmla="*/ 1371629 w 9137603"/>
              <a:gd name="connsiteY3097" fmla="*/ 519113 h 641351"/>
              <a:gd name="connsiteX3098" fmla="*/ 1381154 w 9137603"/>
              <a:gd name="connsiteY3098" fmla="*/ 519113 h 641351"/>
              <a:gd name="connsiteX3099" fmla="*/ 1385917 w 9137603"/>
              <a:gd name="connsiteY3099" fmla="*/ 531813 h 641351"/>
              <a:gd name="connsiteX3100" fmla="*/ 1376392 w 9137603"/>
              <a:gd name="connsiteY3100" fmla="*/ 533401 h 641351"/>
              <a:gd name="connsiteX3101" fmla="*/ 1376392 w 9137603"/>
              <a:gd name="connsiteY3101" fmla="*/ 530226 h 641351"/>
              <a:gd name="connsiteX3102" fmla="*/ 1371629 w 9137603"/>
              <a:gd name="connsiteY3102" fmla="*/ 538163 h 641351"/>
              <a:gd name="connsiteX3103" fmla="*/ 1364877 w 9137603"/>
              <a:gd name="connsiteY3103" fmla="*/ 535912 h 641351"/>
              <a:gd name="connsiteX3104" fmla="*/ 1361226 w 9137603"/>
              <a:gd name="connsiteY3104" fmla="*/ 546663 h 641351"/>
              <a:gd name="connsiteX3105" fmla="*/ 1366862 w 9137603"/>
              <a:gd name="connsiteY3105" fmla="*/ 547688 h 641351"/>
              <a:gd name="connsiteX3106" fmla="*/ 1358130 w 9137603"/>
              <a:gd name="connsiteY3106" fmla="*/ 561975 h 641351"/>
              <a:gd name="connsiteX3107" fmla="*/ 1353244 w 9137603"/>
              <a:gd name="connsiteY3107" fmla="*/ 560198 h 641351"/>
              <a:gd name="connsiteX3108" fmla="*/ 1345098 w 9137603"/>
              <a:gd name="connsiteY3108" fmla="*/ 568144 h 641351"/>
              <a:gd name="connsiteX3109" fmla="*/ 1349394 w 9137603"/>
              <a:gd name="connsiteY3109" fmla="*/ 570266 h 641351"/>
              <a:gd name="connsiteX3110" fmla="*/ 1335106 w 9137603"/>
              <a:gd name="connsiteY3110" fmla="*/ 582613 h 641351"/>
              <a:gd name="connsiteX3111" fmla="*/ 1332354 w 9137603"/>
              <a:gd name="connsiteY3111" fmla="*/ 580574 h 641351"/>
              <a:gd name="connsiteX3112" fmla="*/ 1323878 w 9137603"/>
              <a:gd name="connsiteY3112" fmla="*/ 588843 h 641351"/>
              <a:gd name="connsiteX3113" fmla="*/ 1323121 w 9137603"/>
              <a:gd name="connsiteY3113" fmla="*/ 589192 h 641351"/>
              <a:gd name="connsiteX3114" fmla="*/ 1324717 w 9137603"/>
              <a:gd name="connsiteY3114" fmla="*/ 590418 h 641351"/>
              <a:gd name="connsiteX3115" fmla="*/ 1325575 w 9137603"/>
              <a:gd name="connsiteY3115" fmla="*/ 591080 h 641351"/>
              <a:gd name="connsiteX3116" fmla="*/ 1309525 w 9137603"/>
              <a:gd name="connsiteY3116" fmla="*/ 601663 h 641351"/>
              <a:gd name="connsiteX3117" fmla="*/ 1305695 w 9137603"/>
              <a:gd name="connsiteY3117" fmla="*/ 597245 h 641351"/>
              <a:gd name="connsiteX3118" fmla="*/ 1294626 w 9137603"/>
              <a:gd name="connsiteY3118" fmla="*/ 602360 h 641351"/>
              <a:gd name="connsiteX3119" fmla="*/ 1298028 w 9137603"/>
              <a:gd name="connsiteY3119" fmla="*/ 607219 h 641351"/>
              <a:gd name="connsiteX3120" fmla="*/ 1298583 w 9137603"/>
              <a:gd name="connsiteY3120" fmla="*/ 608013 h 641351"/>
              <a:gd name="connsiteX3121" fmla="*/ 1280802 w 9137603"/>
              <a:gd name="connsiteY3121" fmla="*/ 614363 h 641351"/>
              <a:gd name="connsiteX3122" fmla="*/ 1277142 w 9137603"/>
              <a:gd name="connsiteY3122" fmla="*/ 610441 h 641351"/>
              <a:gd name="connsiteX3123" fmla="*/ 1265253 w 9137603"/>
              <a:gd name="connsiteY3123" fmla="*/ 615935 h 641351"/>
              <a:gd name="connsiteX3124" fmla="*/ 1267859 w 9137603"/>
              <a:gd name="connsiteY3124" fmla="*/ 619126 h 641351"/>
              <a:gd name="connsiteX3125" fmla="*/ 1268414 w 9137603"/>
              <a:gd name="connsiteY3125" fmla="*/ 619806 h 641351"/>
              <a:gd name="connsiteX3126" fmla="*/ 1250635 w 9137603"/>
              <a:gd name="connsiteY3126" fmla="*/ 627063 h 641351"/>
              <a:gd name="connsiteX3127" fmla="*/ 1248547 w 9137603"/>
              <a:gd name="connsiteY3127" fmla="*/ 623655 h 641351"/>
              <a:gd name="connsiteX3128" fmla="*/ 1245997 w 9137603"/>
              <a:gd name="connsiteY3128" fmla="*/ 624833 h 641351"/>
              <a:gd name="connsiteX3129" fmla="*/ 1234688 w 9137603"/>
              <a:gd name="connsiteY3129" fmla="*/ 626340 h 641351"/>
              <a:gd name="connsiteX3130" fmla="*/ 1236103 w 9137603"/>
              <a:gd name="connsiteY3130" fmla="*/ 628650 h 641351"/>
              <a:gd name="connsiteX3131" fmla="*/ 1236660 w 9137603"/>
              <a:gd name="connsiteY3131" fmla="*/ 629557 h 641351"/>
              <a:gd name="connsiteX3132" fmla="*/ 1216657 w 9137603"/>
              <a:gd name="connsiteY3132" fmla="*/ 635000 h 641351"/>
              <a:gd name="connsiteX3133" fmla="*/ 1214814 w 9137603"/>
              <a:gd name="connsiteY3133" fmla="*/ 628987 h 641351"/>
              <a:gd name="connsiteX3134" fmla="*/ 1201149 w 9137603"/>
              <a:gd name="connsiteY3134" fmla="*/ 630808 h 641351"/>
              <a:gd name="connsiteX3135" fmla="*/ 1203019 w 9137603"/>
              <a:gd name="connsiteY3135" fmla="*/ 635794 h 641351"/>
              <a:gd name="connsiteX3136" fmla="*/ 1203316 w 9137603"/>
              <a:gd name="connsiteY3136" fmla="*/ 636588 h 641351"/>
              <a:gd name="connsiteX3137" fmla="*/ 1181884 w 9137603"/>
              <a:gd name="connsiteY3137" fmla="*/ 639763 h 641351"/>
              <a:gd name="connsiteX3138" fmla="*/ 1179801 w 9137603"/>
              <a:gd name="connsiteY3138" fmla="*/ 634207 h 641351"/>
              <a:gd name="connsiteX3139" fmla="*/ 1179603 w 9137603"/>
              <a:gd name="connsiteY3139" fmla="*/ 633678 h 641351"/>
              <a:gd name="connsiteX3140" fmla="*/ 1166851 w 9137603"/>
              <a:gd name="connsiteY3140" fmla="*/ 635377 h 641351"/>
              <a:gd name="connsiteX3141" fmla="*/ 1168109 w 9137603"/>
              <a:gd name="connsiteY3141" fmla="*/ 638970 h 641351"/>
              <a:gd name="connsiteX3142" fmla="*/ 1168386 w 9137603"/>
              <a:gd name="connsiteY3142" fmla="*/ 639764 h 641351"/>
              <a:gd name="connsiteX3143" fmla="*/ 1146160 w 9137603"/>
              <a:gd name="connsiteY3143" fmla="*/ 641351 h 641351"/>
              <a:gd name="connsiteX3144" fmla="*/ 1146160 w 9137603"/>
              <a:gd name="connsiteY3144" fmla="*/ 638133 h 641351"/>
              <a:gd name="connsiteX3145" fmla="*/ 1145846 w 9137603"/>
              <a:gd name="connsiteY3145" fmla="*/ 638175 h 641351"/>
              <a:gd name="connsiteX3146" fmla="*/ 1131874 w 9137603"/>
              <a:gd name="connsiteY3146" fmla="*/ 636287 h 641351"/>
              <a:gd name="connsiteX3147" fmla="*/ 1131874 w 9137603"/>
              <a:gd name="connsiteY3147" fmla="*/ 638969 h 641351"/>
              <a:gd name="connsiteX3148" fmla="*/ 1131874 w 9137603"/>
              <a:gd name="connsiteY3148" fmla="*/ 639763 h 641351"/>
              <a:gd name="connsiteX3149" fmla="*/ 1111236 w 9137603"/>
              <a:gd name="connsiteY3149" fmla="*/ 639763 h 641351"/>
              <a:gd name="connsiteX3150" fmla="*/ 1113242 w 9137603"/>
              <a:gd name="connsiteY3150" fmla="*/ 634207 h 641351"/>
              <a:gd name="connsiteX3151" fmla="*/ 1113393 w 9137603"/>
              <a:gd name="connsiteY3151" fmla="*/ 633790 h 641351"/>
              <a:gd name="connsiteX3152" fmla="*/ 1100064 w 9137603"/>
              <a:gd name="connsiteY3152" fmla="*/ 631988 h 641351"/>
              <a:gd name="connsiteX3153" fmla="*/ 1098042 w 9137603"/>
              <a:gd name="connsiteY3153" fmla="*/ 637382 h 641351"/>
              <a:gd name="connsiteX3154" fmla="*/ 1097745 w 9137603"/>
              <a:gd name="connsiteY3154" fmla="*/ 638175 h 641351"/>
              <a:gd name="connsiteX3155" fmla="*/ 1076313 w 9137603"/>
              <a:gd name="connsiteY3155" fmla="*/ 635000 h 641351"/>
              <a:gd name="connsiteX3156" fmla="*/ 1078397 w 9137603"/>
              <a:gd name="connsiteY3156" fmla="*/ 629444 h 641351"/>
              <a:gd name="connsiteX3157" fmla="*/ 1078535 w 9137603"/>
              <a:gd name="connsiteY3157" fmla="*/ 629078 h 641351"/>
              <a:gd name="connsiteX3158" fmla="*/ 1064407 w 9137603"/>
              <a:gd name="connsiteY3158" fmla="*/ 627169 h 641351"/>
              <a:gd name="connsiteX3159" fmla="*/ 1063259 w 9137603"/>
              <a:gd name="connsiteY3159" fmla="*/ 630918 h 641351"/>
              <a:gd name="connsiteX3160" fmla="*/ 1062981 w 9137603"/>
              <a:gd name="connsiteY3160" fmla="*/ 631825 h 641351"/>
              <a:gd name="connsiteX3161" fmla="*/ 1042967 w 9137603"/>
              <a:gd name="connsiteY3161" fmla="*/ 626382 h 641351"/>
              <a:gd name="connsiteX3162" fmla="*/ 1044638 w 9137603"/>
              <a:gd name="connsiteY3162" fmla="*/ 623674 h 641351"/>
              <a:gd name="connsiteX3163" fmla="*/ 1032689 w 9137603"/>
              <a:gd name="connsiteY3163" fmla="*/ 618111 h 641351"/>
              <a:gd name="connsiteX3164" fmla="*/ 1031500 w 9137603"/>
              <a:gd name="connsiteY3164" fmla="*/ 621506 h 641351"/>
              <a:gd name="connsiteX3165" fmla="*/ 1031222 w 9137603"/>
              <a:gd name="connsiteY3165" fmla="*/ 622300 h 641351"/>
              <a:gd name="connsiteX3166" fmla="*/ 1011220 w 9137603"/>
              <a:gd name="connsiteY3166" fmla="*/ 614363 h 641351"/>
              <a:gd name="connsiteX3167" fmla="*/ 1015290 w 9137603"/>
              <a:gd name="connsiteY3167" fmla="*/ 610002 h 641351"/>
              <a:gd name="connsiteX3168" fmla="*/ 1003191 w 9137603"/>
              <a:gd name="connsiteY3168" fmla="*/ 604363 h 641351"/>
              <a:gd name="connsiteX3169" fmla="*/ 999581 w 9137603"/>
              <a:gd name="connsiteY3169" fmla="*/ 608931 h 641351"/>
              <a:gd name="connsiteX3170" fmla="*/ 999052 w 9137603"/>
              <a:gd name="connsiteY3170" fmla="*/ 609601 h 641351"/>
              <a:gd name="connsiteX3171" fmla="*/ 984235 w 9137603"/>
              <a:gd name="connsiteY3171" fmla="*/ 600671 h 641351"/>
              <a:gd name="connsiteX3172" fmla="*/ 987205 w 9137603"/>
              <a:gd name="connsiteY3172" fmla="*/ 596912 h 641351"/>
              <a:gd name="connsiteX3173" fmla="*/ 975639 w 9137603"/>
              <a:gd name="connsiteY3173" fmla="*/ 591521 h 641351"/>
              <a:gd name="connsiteX3174" fmla="*/ 972331 w 9137603"/>
              <a:gd name="connsiteY3174" fmla="*/ 593726 h 641351"/>
              <a:gd name="connsiteX3175" fmla="*/ 955663 w 9137603"/>
              <a:gd name="connsiteY3175" fmla="*/ 582613 h 641351"/>
              <a:gd name="connsiteX3176" fmla="*/ 961078 w 9137603"/>
              <a:gd name="connsiteY3176" fmla="*/ 580207 h 641351"/>
              <a:gd name="connsiteX3177" fmla="*/ 952913 w 9137603"/>
              <a:gd name="connsiteY3177" fmla="*/ 572206 h 641351"/>
              <a:gd name="connsiteX3178" fmla="*/ 946493 w 9137603"/>
              <a:gd name="connsiteY3178" fmla="*/ 574675 h 641351"/>
              <a:gd name="connsiteX3179" fmla="*/ 935027 w 9137603"/>
              <a:gd name="connsiteY3179" fmla="*/ 562328 h 641351"/>
              <a:gd name="connsiteX3180" fmla="*/ 940633 w 9137603"/>
              <a:gd name="connsiteY3180" fmla="*/ 560172 h 641351"/>
              <a:gd name="connsiteX3181" fmla="*/ 935617 w 9137603"/>
              <a:gd name="connsiteY3181" fmla="*/ 555257 h 641351"/>
              <a:gd name="connsiteX3182" fmla="*/ 934028 w 9137603"/>
              <a:gd name="connsiteY3182" fmla="*/ 550567 h 641351"/>
              <a:gd name="connsiteX3183" fmla="*/ 929133 w 9137603"/>
              <a:gd name="connsiteY3183" fmla="*/ 552451 h 641351"/>
              <a:gd name="connsiteX3184" fmla="*/ 922330 w 9137603"/>
              <a:gd name="connsiteY3184" fmla="*/ 538481 h 641351"/>
              <a:gd name="connsiteX3185" fmla="*/ 929057 w 9137603"/>
              <a:gd name="connsiteY3185" fmla="*/ 535891 h 641351"/>
              <a:gd name="connsiteX3186" fmla="*/ 926062 w 9137603"/>
              <a:gd name="connsiteY3186" fmla="*/ 527051 h 641351"/>
              <a:gd name="connsiteX3187" fmla="*/ 917569 w 9137603"/>
              <a:gd name="connsiteY3187" fmla="*/ 527051 h 641351"/>
              <a:gd name="connsiteX3188" fmla="*/ 915188 w 9137603"/>
              <a:gd name="connsiteY3188" fmla="*/ 518547 h 641351"/>
              <a:gd name="connsiteX3189" fmla="*/ 912807 w 9137603"/>
              <a:gd name="connsiteY3189" fmla="*/ 518547 h 641351"/>
              <a:gd name="connsiteX3190" fmla="*/ 912807 w 9137603"/>
              <a:gd name="connsiteY3190" fmla="*/ 516538 h 641351"/>
              <a:gd name="connsiteX3191" fmla="*/ 906262 w 9137603"/>
              <a:gd name="connsiteY3191" fmla="*/ 536207 h 641351"/>
              <a:gd name="connsiteX3192" fmla="*/ 910424 w 9137603"/>
              <a:gd name="connsiteY3192" fmla="*/ 527050 h 641351"/>
              <a:gd name="connsiteX3193" fmla="*/ 917568 w 9137603"/>
              <a:gd name="connsiteY3193" fmla="*/ 528797 h 641351"/>
              <a:gd name="connsiteX3194" fmla="*/ 912806 w 9137603"/>
              <a:gd name="connsiteY3194" fmla="*/ 544513 h 641351"/>
              <a:gd name="connsiteX3195" fmla="*/ 904034 w 9137603"/>
              <a:gd name="connsiteY3195" fmla="*/ 542905 h 641351"/>
              <a:gd name="connsiteX3196" fmla="*/ 900941 w 9137603"/>
              <a:gd name="connsiteY3196" fmla="*/ 552201 h 641351"/>
              <a:gd name="connsiteX3197" fmla="*/ 906453 w 9137603"/>
              <a:gd name="connsiteY3197" fmla="*/ 554038 h 641351"/>
              <a:gd name="connsiteX3198" fmla="*/ 894547 w 9137603"/>
              <a:gd name="connsiteY3198" fmla="*/ 566738 h 641351"/>
              <a:gd name="connsiteX3199" fmla="*/ 890267 w 9137603"/>
              <a:gd name="connsiteY3199" fmla="*/ 564836 h 641351"/>
              <a:gd name="connsiteX3200" fmla="*/ 881495 w 9137603"/>
              <a:gd name="connsiteY3200" fmla="*/ 573537 h 641351"/>
              <a:gd name="connsiteX3201" fmla="*/ 887401 w 9137603"/>
              <a:gd name="connsiteY3201" fmla="*/ 576263 h 641351"/>
              <a:gd name="connsiteX3202" fmla="*/ 873643 w 9137603"/>
              <a:gd name="connsiteY3202" fmla="*/ 587376 h 641351"/>
              <a:gd name="connsiteX3203" fmla="*/ 870052 w 9137603"/>
              <a:gd name="connsiteY3203" fmla="*/ 584890 h 641351"/>
              <a:gd name="connsiteX3204" fmla="*/ 866066 w 9137603"/>
              <a:gd name="connsiteY3204" fmla="*/ 588843 h 641351"/>
              <a:gd name="connsiteX3205" fmla="*/ 859834 w 9137603"/>
              <a:gd name="connsiteY3205" fmla="*/ 591757 h 641351"/>
              <a:gd name="connsiteX3206" fmla="*/ 861426 w 9137603"/>
              <a:gd name="connsiteY3206" fmla="*/ 593593 h 641351"/>
              <a:gd name="connsiteX3207" fmla="*/ 861999 w 9137603"/>
              <a:gd name="connsiteY3207" fmla="*/ 594255 h 641351"/>
              <a:gd name="connsiteX3208" fmla="*/ 845948 w 9137603"/>
              <a:gd name="connsiteY3208" fmla="*/ 604838 h 641351"/>
              <a:gd name="connsiteX3209" fmla="*/ 841935 w 9137603"/>
              <a:gd name="connsiteY3209" fmla="*/ 600208 h 641351"/>
              <a:gd name="connsiteX3210" fmla="*/ 841885 w 9137603"/>
              <a:gd name="connsiteY3210" fmla="*/ 600151 h 641351"/>
              <a:gd name="connsiteX3211" fmla="*/ 830884 w 9137603"/>
              <a:gd name="connsiteY3211" fmla="*/ 605295 h 641351"/>
              <a:gd name="connsiteX3212" fmla="*/ 834454 w 9137603"/>
              <a:gd name="connsiteY3212" fmla="*/ 610394 h 641351"/>
              <a:gd name="connsiteX3213" fmla="*/ 835009 w 9137603"/>
              <a:gd name="connsiteY3213" fmla="*/ 611188 h 641351"/>
              <a:gd name="connsiteX3214" fmla="*/ 817230 w 9137603"/>
              <a:gd name="connsiteY3214" fmla="*/ 617538 h 641351"/>
              <a:gd name="connsiteX3215" fmla="*/ 813424 w 9137603"/>
              <a:gd name="connsiteY3215" fmla="*/ 613461 h 641351"/>
              <a:gd name="connsiteX3216" fmla="*/ 801932 w 9137603"/>
              <a:gd name="connsiteY3216" fmla="*/ 618835 h 641351"/>
              <a:gd name="connsiteX3217" fmla="*/ 802979 w 9137603"/>
              <a:gd name="connsiteY3217" fmla="*/ 622201 h 641351"/>
              <a:gd name="connsiteX3218" fmla="*/ 803257 w 9137603"/>
              <a:gd name="connsiteY3218" fmla="*/ 623094 h 641351"/>
              <a:gd name="connsiteX3219" fmla="*/ 785477 w 9137603"/>
              <a:gd name="connsiteY3219" fmla="*/ 630238 h 641351"/>
              <a:gd name="connsiteX3220" fmla="*/ 782651 w 9137603"/>
              <a:gd name="connsiteY3220" fmla="*/ 625697 h 641351"/>
              <a:gd name="connsiteX3221" fmla="*/ 769331 w 9137603"/>
              <a:gd name="connsiteY3221" fmla="*/ 627479 h 641351"/>
              <a:gd name="connsiteX3222" fmla="*/ 771504 w 9137603"/>
              <a:gd name="connsiteY3222" fmla="*/ 631826 h 641351"/>
              <a:gd name="connsiteX3223" fmla="*/ 750073 w 9137603"/>
              <a:gd name="connsiteY3223" fmla="*/ 636588 h 641351"/>
              <a:gd name="connsiteX3224" fmla="*/ 747989 w 9137603"/>
              <a:gd name="connsiteY3224" fmla="*/ 631032 h 641351"/>
              <a:gd name="connsiteX3225" fmla="*/ 747740 w 9137603"/>
              <a:gd name="connsiteY3225" fmla="*/ 630368 h 641351"/>
              <a:gd name="connsiteX3226" fmla="*/ 734465 w 9137603"/>
              <a:gd name="connsiteY3226" fmla="*/ 632145 h 641351"/>
              <a:gd name="connsiteX3227" fmla="*/ 736298 w 9137603"/>
              <a:gd name="connsiteY3227" fmla="*/ 637382 h 641351"/>
              <a:gd name="connsiteX3228" fmla="*/ 736576 w 9137603"/>
              <a:gd name="connsiteY3228" fmla="*/ 638176 h 641351"/>
              <a:gd name="connsiteX3229" fmla="*/ 716574 w 9137603"/>
              <a:gd name="connsiteY3229" fmla="*/ 639763 h 641351"/>
              <a:gd name="connsiteX3230" fmla="*/ 714827 w 9137603"/>
              <a:gd name="connsiteY3230" fmla="*/ 634773 h 641351"/>
              <a:gd name="connsiteX3231" fmla="*/ 702007 w 9137603"/>
              <a:gd name="connsiteY3231" fmla="*/ 636488 h 641351"/>
              <a:gd name="connsiteX3232" fmla="*/ 702938 w 9137603"/>
              <a:gd name="connsiteY3232" fmla="*/ 638970 h 641351"/>
              <a:gd name="connsiteX3233" fmla="*/ 703236 w 9137603"/>
              <a:gd name="connsiteY3233" fmla="*/ 639764 h 641351"/>
              <a:gd name="connsiteX3234" fmla="*/ 679424 w 9137603"/>
              <a:gd name="connsiteY3234" fmla="*/ 641351 h 641351"/>
              <a:gd name="connsiteX3235" fmla="*/ 679424 w 9137603"/>
              <a:gd name="connsiteY3235" fmla="*/ 636827 h 641351"/>
              <a:gd name="connsiteX3236" fmla="*/ 666726 w 9137603"/>
              <a:gd name="connsiteY3236" fmla="*/ 635111 h 641351"/>
              <a:gd name="connsiteX3237" fmla="*/ 666726 w 9137603"/>
              <a:gd name="connsiteY3237" fmla="*/ 638969 h 641351"/>
              <a:gd name="connsiteX3238" fmla="*/ 666726 w 9137603"/>
              <a:gd name="connsiteY3238" fmla="*/ 639763 h 641351"/>
              <a:gd name="connsiteX3239" fmla="*/ 646089 w 9137603"/>
              <a:gd name="connsiteY3239" fmla="*/ 638176 h 641351"/>
              <a:gd name="connsiteX3240" fmla="*/ 648096 w 9137603"/>
              <a:gd name="connsiteY3240" fmla="*/ 632619 h 641351"/>
              <a:gd name="connsiteX3241" fmla="*/ 648105 w 9137603"/>
              <a:gd name="connsiteY3241" fmla="*/ 632594 h 641351"/>
              <a:gd name="connsiteX3242" fmla="*/ 634771 w 9137603"/>
              <a:gd name="connsiteY3242" fmla="*/ 630792 h 641351"/>
              <a:gd name="connsiteX3243" fmla="*/ 632895 w 9137603"/>
              <a:gd name="connsiteY3243" fmla="*/ 635795 h 641351"/>
              <a:gd name="connsiteX3244" fmla="*/ 632598 w 9137603"/>
              <a:gd name="connsiteY3244" fmla="*/ 636588 h 641351"/>
              <a:gd name="connsiteX3245" fmla="*/ 611167 w 9137603"/>
              <a:gd name="connsiteY3245" fmla="*/ 633413 h 641351"/>
              <a:gd name="connsiteX3246" fmla="*/ 613241 w 9137603"/>
              <a:gd name="connsiteY3246" fmla="*/ 627882 h 641351"/>
              <a:gd name="connsiteX3247" fmla="*/ 599140 w 9137603"/>
              <a:gd name="connsiteY3247" fmla="*/ 625976 h 641351"/>
              <a:gd name="connsiteX3248" fmla="*/ 598113 w 9137603"/>
              <a:gd name="connsiteY3248" fmla="*/ 629331 h 641351"/>
              <a:gd name="connsiteX3249" fmla="*/ 597835 w 9137603"/>
              <a:gd name="connsiteY3249" fmla="*/ 630238 h 641351"/>
              <a:gd name="connsiteX3250" fmla="*/ 577833 w 9137603"/>
              <a:gd name="connsiteY3250" fmla="*/ 624795 h 641351"/>
              <a:gd name="connsiteX3251" fmla="*/ 580669 w 9137603"/>
              <a:gd name="connsiteY3251" fmla="*/ 620164 h 641351"/>
              <a:gd name="connsiteX3252" fmla="*/ 568647 w 9137603"/>
              <a:gd name="connsiteY3252" fmla="*/ 614561 h 641351"/>
              <a:gd name="connsiteX3253" fmla="*/ 566008 w 9137603"/>
              <a:gd name="connsiteY3253" fmla="*/ 618331 h 641351"/>
              <a:gd name="connsiteX3254" fmla="*/ 565452 w 9137603"/>
              <a:gd name="connsiteY3254" fmla="*/ 619125 h 641351"/>
              <a:gd name="connsiteX3255" fmla="*/ 547672 w 9137603"/>
              <a:gd name="connsiteY3255" fmla="*/ 611188 h 641351"/>
              <a:gd name="connsiteX3256" fmla="*/ 551837 w 9137603"/>
              <a:gd name="connsiteY3256" fmla="*/ 606726 h 641351"/>
              <a:gd name="connsiteX3257" fmla="*/ 540886 w 9137603"/>
              <a:gd name="connsiteY3257" fmla="*/ 601622 h 641351"/>
              <a:gd name="connsiteX3258" fmla="*/ 537158 w 9137603"/>
              <a:gd name="connsiteY3258" fmla="*/ 605764 h 641351"/>
              <a:gd name="connsiteX3259" fmla="*/ 536563 w 9137603"/>
              <a:gd name="connsiteY3259" fmla="*/ 606425 h 641351"/>
              <a:gd name="connsiteX3260" fmla="*/ 517513 w 9137603"/>
              <a:gd name="connsiteY3260" fmla="*/ 595842 h 641351"/>
              <a:gd name="connsiteX3261" fmla="*/ 521750 w 9137603"/>
              <a:gd name="connsiteY3261" fmla="*/ 592703 h 641351"/>
              <a:gd name="connsiteX3262" fmla="*/ 513467 w 9137603"/>
              <a:gd name="connsiteY3262" fmla="*/ 588843 h 641351"/>
              <a:gd name="connsiteX3263" fmla="*/ 511710 w 9137603"/>
              <a:gd name="connsiteY3263" fmla="*/ 587121 h 641351"/>
              <a:gd name="connsiteX3264" fmla="*/ 509049 w 9137603"/>
              <a:gd name="connsiteY3264" fmla="*/ 588963 h 641351"/>
              <a:gd name="connsiteX3265" fmla="*/ 495291 w 9137603"/>
              <a:gd name="connsiteY3265" fmla="*/ 577850 h 641351"/>
              <a:gd name="connsiteX3266" fmla="*/ 500022 w 9137603"/>
              <a:gd name="connsiteY3266" fmla="*/ 575667 h 641351"/>
              <a:gd name="connsiteX3267" fmla="*/ 491126 w 9137603"/>
              <a:gd name="connsiteY3267" fmla="*/ 566949 h 641351"/>
              <a:gd name="connsiteX3268" fmla="*/ 485569 w 9137603"/>
              <a:gd name="connsiteY3268" fmla="*/ 569913 h 641351"/>
              <a:gd name="connsiteX3269" fmla="*/ 474655 w 9137603"/>
              <a:gd name="connsiteY3269" fmla="*/ 555943 h 641351"/>
              <a:gd name="connsiteX3270" fmla="*/ 478857 w 9137603"/>
              <a:gd name="connsiteY3270" fmla="*/ 554262 h 641351"/>
              <a:gd name="connsiteX3271" fmla="*/ 475539 w 9137603"/>
              <a:gd name="connsiteY3271" fmla="*/ 544468 h 641351"/>
              <a:gd name="connsiteX3272" fmla="*/ 467174 w 9137603"/>
              <a:gd name="connsiteY3272" fmla="*/ 547688 h 641351"/>
              <a:gd name="connsiteX3273" fmla="*/ 460371 w 9137603"/>
              <a:gd name="connsiteY3273" fmla="*/ 531972 h 641351"/>
              <a:gd name="connsiteX3274" fmla="*/ 469442 w 9137603"/>
              <a:gd name="connsiteY3274" fmla="*/ 530225 h 641351"/>
              <a:gd name="connsiteX3275" fmla="*/ 473619 w 9137603"/>
              <a:gd name="connsiteY3275" fmla="*/ 538802 h 641351"/>
              <a:gd name="connsiteX3276" fmla="*/ 467352 w 9137603"/>
              <a:gd name="connsiteY3276" fmla="*/ 520304 h 641351"/>
              <a:gd name="connsiteX3277" fmla="*/ 463547 w 9137603"/>
              <a:gd name="connsiteY3277" fmla="*/ 520304 h 641351"/>
              <a:gd name="connsiteX3278" fmla="*/ 463547 w 9137603"/>
              <a:gd name="connsiteY3278" fmla="*/ 525463 h 641351"/>
              <a:gd name="connsiteX3279" fmla="*/ 454022 w 9137603"/>
              <a:gd name="connsiteY3279" fmla="*/ 523743 h 641351"/>
              <a:gd name="connsiteX3280" fmla="*/ 454197 w 9137603"/>
              <a:gd name="connsiteY3280" fmla="*/ 522736 h 641351"/>
              <a:gd name="connsiteX3281" fmla="*/ 450530 w 9137603"/>
              <a:gd name="connsiteY3281" fmla="*/ 533558 h 641351"/>
              <a:gd name="connsiteX3282" fmla="*/ 458782 w 9137603"/>
              <a:gd name="connsiteY3282" fmla="*/ 535147 h 641351"/>
              <a:gd name="connsiteX3283" fmla="*/ 451979 w 9137603"/>
              <a:gd name="connsiteY3283" fmla="*/ 550863 h 641351"/>
              <a:gd name="connsiteX3284" fmla="*/ 445511 w 9137603"/>
              <a:gd name="connsiteY3284" fmla="*/ 548373 h 641351"/>
              <a:gd name="connsiteX3285" fmla="*/ 443179 w 9137603"/>
              <a:gd name="connsiteY3285" fmla="*/ 555257 h 641351"/>
              <a:gd name="connsiteX3286" fmla="*/ 440484 w 9137603"/>
              <a:gd name="connsiteY3286" fmla="*/ 557898 h 641351"/>
              <a:gd name="connsiteX3287" fmla="*/ 444492 w 9137603"/>
              <a:gd name="connsiteY3287" fmla="*/ 558977 h 641351"/>
              <a:gd name="connsiteX3288" fmla="*/ 433578 w 9137603"/>
              <a:gd name="connsiteY3288" fmla="*/ 573088 h 641351"/>
              <a:gd name="connsiteX3289" fmla="*/ 428032 w 9137603"/>
              <a:gd name="connsiteY3289" fmla="*/ 570100 h 641351"/>
              <a:gd name="connsiteX3290" fmla="*/ 419115 w 9137603"/>
              <a:gd name="connsiteY3290" fmla="*/ 578839 h 641351"/>
              <a:gd name="connsiteX3291" fmla="*/ 423852 w 9137603"/>
              <a:gd name="connsiteY3291" fmla="*/ 581025 h 641351"/>
              <a:gd name="connsiteX3292" fmla="*/ 410094 w 9137603"/>
              <a:gd name="connsiteY3292" fmla="*/ 592138 h 641351"/>
              <a:gd name="connsiteX3293" fmla="*/ 406771 w 9137603"/>
              <a:gd name="connsiteY3293" fmla="*/ 589838 h 641351"/>
              <a:gd name="connsiteX3294" fmla="*/ 395015 w 9137603"/>
              <a:gd name="connsiteY3294" fmla="*/ 595317 h 641351"/>
              <a:gd name="connsiteX3295" fmla="*/ 399144 w 9137603"/>
              <a:gd name="connsiteY3295" fmla="*/ 598414 h 641351"/>
              <a:gd name="connsiteX3296" fmla="*/ 400037 w 9137603"/>
              <a:gd name="connsiteY3296" fmla="*/ 599083 h 641351"/>
              <a:gd name="connsiteX3297" fmla="*/ 383369 w 9137603"/>
              <a:gd name="connsiteY3297" fmla="*/ 608013 h 641351"/>
              <a:gd name="connsiteX3298" fmla="*/ 377392 w 9137603"/>
              <a:gd name="connsiteY3298" fmla="*/ 603531 h 641351"/>
              <a:gd name="connsiteX3299" fmla="*/ 365800 w 9137603"/>
              <a:gd name="connsiteY3299" fmla="*/ 608934 h 641351"/>
              <a:gd name="connsiteX3300" fmla="*/ 369277 w 9137603"/>
              <a:gd name="connsiteY3300" fmla="*/ 613569 h 641351"/>
              <a:gd name="connsiteX3301" fmla="*/ 369872 w 9137603"/>
              <a:gd name="connsiteY3301" fmla="*/ 614363 h 641351"/>
              <a:gd name="connsiteX3302" fmla="*/ 350823 w 9137603"/>
              <a:gd name="connsiteY3302" fmla="*/ 620713 h 641351"/>
              <a:gd name="connsiteX3303" fmla="*/ 348156 w 9137603"/>
              <a:gd name="connsiteY3303" fmla="*/ 617157 h 641351"/>
              <a:gd name="connsiteX3304" fmla="*/ 337188 w 9137603"/>
              <a:gd name="connsiteY3304" fmla="*/ 622269 h 641351"/>
              <a:gd name="connsiteX3305" fmla="*/ 339152 w 9137603"/>
              <a:gd name="connsiteY3305" fmla="*/ 625475 h 641351"/>
              <a:gd name="connsiteX3306" fmla="*/ 339708 w 9137603"/>
              <a:gd name="connsiteY3306" fmla="*/ 626382 h 641351"/>
              <a:gd name="connsiteX3307" fmla="*/ 319705 w 9137603"/>
              <a:gd name="connsiteY3307" fmla="*/ 631825 h 641351"/>
              <a:gd name="connsiteX3308" fmla="*/ 318125 w 9137603"/>
              <a:gd name="connsiteY3308" fmla="*/ 626666 h 641351"/>
              <a:gd name="connsiteX3309" fmla="*/ 269702 w 9137603"/>
              <a:gd name="connsiteY3309" fmla="*/ 633211 h 641351"/>
              <a:gd name="connsiteX3310" fmla="*/ 271162 w 9137603"/>
              <a:gd name="connsiteY3310" fmla="*/ 637382 h 641351"/>
              <a:gd name="connsiteX3311" fmla="*/ 271440 w 9137603"/>
              <a:gd name="connsiteY3311" fmla="*/ 638176 h 641351"/>
              <a:gd name="connsiteX3312" fmla="*/ 251437 w 9137603"/>
              <a:gd name="connsiteY3312" fmla="*/ 639763 h 641351"/>
              <a:gd name="connsiteX3313" fmla="*/ 250073 w 9137603"/>
              <a:gd name="connsiteY3313" fmla="*/ 635864 h 641351"/>
              <a:gd name="connsiteX3314" fmla="*/ 234926 w 9137603"/>
              <a:gd name="connsiteY3314" fmla="*/ 637912 h 641351"/>
              <a:gd name="connsiteX3315" fmla="*/ 234926 w 9137603"/>
              <a:gd name="connsiteY3315" fmla="*/ 640557 h 641351"/>
              <a:gd name="connsiteX3316" fmla="*/ 234926 w 9137603"/>
              <a:gd name="connsiteY3316" fmla="*/ 641351 h 641351"/>
              <a:gd name="connsiteX3317" fmla="*/ 232633 w 9137603"/>
              <a:gd name="connsiteY3317" fmla="*/ 641351 h 641351"/>
              <a:gd name="connsiteX3318" fmla="*/ 214289 w 9137603"/>
              <a:gd name="connsiteY3318" fmla="*/ 639764 h 641351"/>
              <a:gd name="connsiteX3319" fmla="*/ 214289 w 9137603"/>
              <a:gd name="connsiteY3319" fmla="*/ 635650 h 641351"/>
              <a:gd name="connsiteX3320" fmla="*/ 202933 w 9137603"/>
              <a:gd name="connsiteY3320" fmla="*/ 634115 h 641351"/>
              <a:gd name="connsiteX3321" fmla="*/ 201234 w 9137603"/>
              <a:gd name="connsiteY3321" fmla="*/ 638969 h 641351"/>
              <a:gd name="connsiteX3322" fmla="*/ 200956 w 9137603"/>
              <a:gd name="connsiteY3322" fmla="*/ 639763 h 641351"/>
              <a:gd name="connsiteX3323" fmla="*/ 180953 w 9137603"/>
              <a:gd name="connsiteY3323" fmla="*/ 636588 h 641351"/>
              <a:gd name="connsiteX3324" fmla="*/ 183176 w 9137603"/>
              <a:gd name="connsiteY3324" fmla="*/ 631825 h 641351"/>
              <a:gd name="connsiteX3325" fmla="*/ 190003 w 9137603"/>
              <a:gd name="connsiteY3325" fmla="*/ 632367 h 641351"/>
              <a:gd name="connsiteX3326" fmla="*/ 167997 w 9137603"/>
              <a:gd name="connsiteY3326" fmla="*/ 629393 h 641351"/>
              <a:gd name="connsiteX3327" fmla="*/ 166312 w 9137603"/>
              <a:gd name="connsiteY3327" fmla="*/ 634207 h 641351"/>
              <a:gd name="connsiteX3328" fmla="*/ 166035 w 9137603"/>
              <a:gd name="connsiteY3328" fmla="*/ 635000 h 641351"/>
              <a:gd name="connsiteX3329" fmla="*/ 146032 w 9137603"/>
              <a:gd name="connsiteY3329" fmla="*/ 631825 h 641351"/>
              <a:gd name="connsiteX3330" fmla="*/ 147837 w 9137603"/>
              <a:gd name="connsiteY3330" fmla="*/ 626668 h 641351"/>
              <a:gd name="connsiteX3331" fmla="*/ 134427 w 9137603"/>
              <a:gd name="connsiteY3331" fmla="*/ 624855 h 641351"/>
              <a:gd name="connsiteX3332" fmla="*/ 132621 w 9137603"/>
              <a:gd name="connsiteY3332" fmla="*/ 627758 h 641351"/>
              <a:gd name="connsiteX3333" fmla="*/ 132065 w 9137603"/>
              <a:gd name="connsiteY3333" fmla="*/ 628651 h 641351"/>
              <a:gd name="connsiteX3334" fmla="*/ 114285 w 9137603"/>
              <a:gd name="connsiteY3334" fmla="*/ 621507 h 641351"/>
              <a:gd name="connsiteX3335" fmla="*/ 115911 w 9137603"/>
              <a:gd name="connsiteY3335" fmla="*/ 616280 h 641351"/>
              <a:gd name="connsiteX3336" fmla="*/ 102406 w 9137603"/>
              <a:gd name="connsiteY3336" fmla="*/ 609985 h 641351"/>
              <a:gd name="connsiteX3337" fmla="*/ 104763 w 9137603"/>
              <a:gd name="connsiteY3337" fmla="*/ 611188 h 641351"/>
              <a:gd name="connsiteX3338" fmla="*/ 100318 w 9137603"/>
              <a:gd name="connsiteY3338" fmla="*/ 615950 h 641351"/>
              <a:gd name="connsiteX3339" fmla="*/ 82538 w 9137603"/>
              <a:gd name="connsiteY3339" fmla="*/ 608013 h 641351"/>
              <a:gd name="connsiteX3340" fmla="*/ 88712 w 9137603"/>
              <a:gd name="connsiteY3340" fmla="*/ 603603 h 641351"/>
              <a:gd name="connsiteX3341" fmla="*/ 77324 w 9137603"/>
              <a:gd name="connsiteY3341" fmla="*/ 598295 h 641351"/>
              <a:gd name="connsiteX3342" fmla="*/ 71527 w 9137603"/>
              <a:gd name="connsiteY3342" fmla="*/ 602589 h 641351"/>
              <a:gd name="connsiteX3343" fmla="*/ 70634 w 9137603"/>
              <a:gd name="connsiteY3343" fmla="*/ 603250 h 641351"/>
              <a:gd name="connsiteX3344" fmla="*/ 53966 w 9137603"/>
              <a:gd name="connsiteY3344" fmla="*/ 592667 h 641351"/>
              <a:gd name="connsiteX3345" fmla="*/ 58323 w 9137603"/>
              <a:gd name="connsiteY3345" fmla="*/ 589439 h 641351"/>
              <a:gd name="connsiteX3346" fmla="*/ 57043 w 9137603"/>
              <a:gd name="connsiteY3346" fmla="*/ 588843 h 641351"/>
              <a:gd name="connsiteX3347" fmla="*/ 50128 w 9137603"/>
              <a:gd name="connsiteY3347" fmla="*/ 582066 h 641351"/>
              <a:gd name="connsiteX3348" fmla="*/ 45501 w 9137603"/>
              <a:gd name="connsiteY3348" fmla="*/ 584201 h 641351"/>
              <a:gd name="connsiteX3349" fmla="*/ 31743 w 9137603"/>
              <a:gd name="connsiteY3349" fmla="*/ 573088 h 641351"/>
              <a:gd name="connsiteX3350" fmla="*/ 38013 w 9137603"/>
              <a:gd name="connsiteY3350" fmla="*/ 570194 h 641351"/>
              <a:gd name="connsiteX3351" fmla="*/ 29244 w 9137603"/>
              <a:gd name="connsiteY3351" fmla="*/ 561601 h 641351"/>
              <a:gd name="connsiteX3352" fmla="*/ 25197 w 9137603"/>
              <a:gd name="connsiteY3352" fmla="*/ 563563 h 641351"/>
              <a:gd name="connsiteX3353" fmla="*/ 14283 w 9137603"/>
              <a:gd name="connsiteY3353" fmla="*/ 550863 h 641351"/>
              <a:gd name="connsiteX3354" fmla="*/ 20514 w 9137603"/>
              <a:gd name="connsiteY3354" fmla="*/ 548597 h 641351"/>
              <a:gd name="connsiteX3355" fmla="*/ 8897 w 9137603"/>
              <a:gd name="connsiteY3355" fmla="*/ 514307 h 641351"/>
              <a:gd name="connsiteX3356" fmla="*/ 0 w 9137603"/>
              <a:gd name="connsiteY3356" fmla="*/ 515938 h 641351"/>
              <a:gd name="connsiteX3357" fmla="*/ 0 w 9137603"/>
              <a:gd name="connsiteY3357" fmla="*/ 501968 h 641351"/>
              <a:gd name="connsiteX3358" fmla="*/ 0 w 9137603"/>
              <a:gd name="connsiteY3358" fmla="*/ 498475 h 641351"/>
              <a:gd name="connsiteX3359" fmla="*/ 4763 w 9137603"/>
              <a:gd name="connsiteY3359" fmla="*/ 498475 h 641351"/>
              <a:gd name="connsiteX3360" fmla="*/ 4763 w 9137603"/>
              <a:gd name="connsiteY3360" fmla="*/ 492536 h 641351"/>
              <a:gd name="connsiteX3361" fmla="*/ 4763 w 9137603"/>
              <a:gd name="connsiteY3361" fmla="*/ 320675 h 641351"/>
              <a:gd name="connsiteX3362" fmla="*/ 32 w 9137603"/>
              <a:gd name="connsiteY3362" fmla="*/ 320675 h 641351"/>
              <a:gd name="connsiteX3363" fmla="*/ 32 w 9137603"/>
              <a:gd name="connsiteY3363" fmla="*/ 138282 h 641351"/>
              <a:gd name="connsiteX3364" fmla="*/ 8825 w 9137603"/>
              <a:gd name="connsiteY3364" fmla="*/ 112665 h 641351"/>
              <a:gd name="connsiteX3365" fmla="*/ 29 w 9137603"/>
              <a:gd name="connsiteY3365" fmla="*/ 111126 h 641351"/>
              <a:gd name="connsiteX3366" fmla="*/ 6833 w 9137603"/>
              <a:gd name="connsiteY3366" fmla="*/ 98425 h 641351"/>
              <a:gd name="connsiteX3367" fmla="*/ 13323 w 9137603"/>
              <a:gd name="connsiteY3367" fmla="*/ 99561 h 641351"/>
              <a:gd name="connsiteX3368" fmla="*/ 16871 w 9137603"/>
              <a:gd name="connsiteY3368" fmla="*/ 89224 h 641351"/>
              <a:gd name="connsiteX3369" fmla="*/ 11140 w 9137603"/>
              <a:gd name="connsiteY3369" fmla="*/ 87313 h 641351"/>
              <a:gd name="connsiteX3370" fmla="*/ 23046 w 9137603"/>
              <a:gd name="connsiteY3370" fmla="*/ 74613 h 641351"/>
              <a:gd name="connsiteX3371" fmla="*/ 27516 w 9137603"/>
              <a:gd name="connsiteY3371" fmla="*/ 76600 h 641351"/>
              <a:gd name="connsiteX3372" fmla="*/ 35955 w 9137603"/>
              <a:gd name="connsiteY3372" fmla="*/ 68387 h 641351"/>
              <a:gd name="connsiteX3373" fmla="*/ 31774 w 9137603"/>
              <a:gd name="connsiteY3373" fmla="*/ 66322 h 641351"/>
              <a:gd name="connsiteX3374" fmla="*/ 46061 w 9137603"/>
              <a:gd name="connsiteY3374" fmla="*/ 53975 h 641351"/>
              <a:gd name="connsiteX3375" fmla="*/ 48732 w 9137603"/>
              <a:gd name="connsiteY3375" fmla="*/ 55954 h 641351"/>
              <a:gd name="connsiteX3376" fmla="*/ 52312 w 9137603"/>
              <a:gd name="connsiteY3376" fmla="*/ 52470 h 641351"/>
              <a:gd name="connsiteX3377" fmla="*/ 59134 w 9137603"/>
              <a:gd name="connsiteY3377" fmla="*/ 49297 h 641351"/>
              <a:gd name="connsiteX3378" fmla="*/ 54889 w 9137603"/>
              <a:gd name="connsiteY3378" fmla="*/ 46113 h 641351"/>
              <a:gd name="connsiteX3379" fmla="*/ 53996 w 9137603"/>
              <a:gd name="connsiteY3379" fmla="*/ 45443 h 641351"/>
              <a:gd name="connsiteX3380" fmla="*/ 70665 w 9137603"/>
              <a:gd name="connsiteY3380" fmla="*/ 36513 h 641351"/>
              <a:gd name="connsiteX3381" fmla="*/ 76771 w 9137603"/>
              <a:gd name="connsiteY3381" fmla="*/ 41093 h 641351"/>
              <a:gd name="connsiteX3382" fmla="*/ 95717 w 9137603"/>
              <a:gd name="connsiteY3382" fmla="*/ 32280 h 641351"/>
              <a:gd name="connsiteX3383" fmla="*/ 89236 w 9137603"/>
              <a:gd name="connsiteY3383" fmla="*/ 34925 h 641351"/>
              <a:gd name="connsiteX3384" fmla="*/ 82568 w 9137603"/>
              <a:gd name="connsiteY3384" fmla="*/ 30163 h 641351"/>
              <a:gd name="connsiteX3385" fmla="*/ 100348 w 9137603"/>
              <a:gd name="connsiteY3385" fmla="*/ 22225 h 641351"/>
              <a:gd name="connsiteX3386" fmla="*/ 104237 w 9137603"/>
              <a:gd name="connsiteY3386" fmla="*/ 27782 h 641351"/>
              <a:gd name="connsiteX3387" fmla="*/ 104520 w 9137603"/>
              <a:gd name="connsiteY3387" fmla="*/ 28185 h 641351"/>
              <a:gd name="connsiteX3388" fmla="*/ 117295 w 9137603"/>
              <a:gd name="connsiteY3388" fmla="*/ 22243 h 641351"/>
              <a:gd name="connsiteX3389" fmla="*/ 114315 w 9137603"/>
              <a:gd name="connsiteY3389" fmla="*/ 19051 h 641351"/>
              <a:gd name="connsiteX3390" fmla="*/ 132095 w 9137603"/>
              <a:gd name="connsiteY3390" fmla="*/ 12700 h 641351"/>
              <a:gd name="connsiteX3391" fmla="*/ 134335 w 9137603"/>
              <a:gd name="connsiteY3391" fmla="*/ 15900 h 641351"/>
              <a:gd name="connsiteX3392" fmla="*/ 147747 w 9137603"/>
              <a:gd name="connsiteY3392" fmla="*/ 14082 h 641351"/>
              <a:gd name="connsiteX3393" fmla="*/ 146340 w 9137603"/>
              <a:gd name="connsiteY3393" fmla="*/ 9394 h 641351"/>
              <a:gd name="connsiteX3394" fmla="*/ 146062 w 9137603"/>
              <a:gd name="connsiteY3394" fmla="*/ 8468 h 641351"/>
              <a:gd name="connsiteX3395" fmla="*/ 166065 w 9137603"/>
              <a:gd name="connsiteY3395" fmla="*/ 4763 h 641351"/>
              <a:gd name="connsiteX3396" fmla="*/ 168009 w 9137603"/>
              <a:gd name="connsiteY3396" fmla="*/ 11246 h 641351"/>
              <a:gd name="connsiteX3397" fmla="*/ 168036 w 9137603"/>
              <a:gd name="connsiteY3397" fmla="*/ 11333 h 641351"/>
              <a:gd name="connsiteX3398" fmla="*/ 182678 w 9137603"/>
              <a:gd name="connsiteY3398" fmla="*/ 9349 h 641351"/>
              <a:gd name="connsiteX3399" fmla="*/ 181262 w 9137603"/>
              <a:gd name="connsiteY3399" fmla="*/ 4631 h 641351"/>
              <a:gd name="connsiteX3400" fmla="*/ 180984 w 9137603"/>
              <a:gd name="connsiteY3400" fmla="*/ 3705 h 641351"/>
              <a:gd name="connsiteX3401" fmla="*/ 200987 w 9137603"/>
              <a:gd name="connsiteY3401" fmla="*/ 0 h 641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</a:cxnLst>
            <a:rect l="l" t="t" r="r" b="b"/>
            <a:pathLst>
              <a:path w="9137603" h="641351">
                <a:moveTo>
                  <a:pt x="3958578" y="628650"/>
                </a:moveTo>
                <a:cubicBezTo>
                  <a:pt x="3960800" y="633413"/>
                  <a:pt x="3960800" y="633413"/>
                  <a:pt x="3960800" y="633413"/>
                </a:cubicBezTo>
                <a:cubicBezTo>
                  <a:pt x="3954133" y="635001"/>
                  <a:pt x="3947465" y="636588"/>
                  <a:pt x="3940798" y="636588"/>
                </a:cubicBezTo>
                <a:cubicBezTo>
                  <a:pt x="3938575" y="631825"/>
                  <a:pt x="3938575" y="631825"/>
                  <a:pt x="3938575" y="631825"/>
                </a:cubicBezTo>
                <a:cubicBezTo>
                  <a:pt x="3945243" y="630238"/>
                  <a:pt x="3951910" y="628650"/>
                  <a:pt x="3958578" y="628650"/>
                </a:cubicBezTo>
                <a:close/>
                <a:moveTo>
                  <a:pt x="303986" y="628650"/>
                </a:moveTo>
                <a:cubicBezTo>
                  <a:pt x="306367" y="633413"/>
                  <a:pt x="306367" y="633413"/>
                  <a:pt x="306367" y="633413"/>
                </a:cubicBezTo>
                <a:cubicBezTo>
                  <a:pt x="299224" y="635000"/>
                  <a:pt x="292080" y="636588"/>
                  <a:pt x="284937" y="638175"/>
                </a:cubicBezTo>
                <a:cubicBezTo>
                  <a:pt x="282555" y="631825"/>
                  <a:pt x="282555" y="631825"/>
                  <a:pt x="282555" y="631825"/>
                </a:cubicBezTo>
                <a:cubicBezTo>
                  <a:pt x="289699" y="630238"/>
                  <a:pt x="296842" y="628650"/>
                  <a:pt x="303986" y="628650"/>
                </a:cubicBezTo>
                <a:close/>
                <a:moveTo>
                  <a:pt x="6478223" y="603250"/>
                </a:moveTo>
                <a:cubicBezTo>
                  <a:pt x="6484891" y="606425"/>
                  <a:pt x="6489336" y="608013"/>
                  <a:pt x="6496003" y="611188"/>
                </a:cubicBezTo>
                <a:cubicBezTo>
                  <a:pt x="6491558" y="615950"/>
                  <a:pt x="6491558" y="615950"/>
                  <a:pt x="6491558" y="615950"/>
                </a:cubicBezTo>
                <a:cubicBezTo>
                  <a:pt x="6484891" y="614363"/>
                  <a:pt x="6480446" y="611188"/>
                  <a:pt x="6473778" y="608013"/>
                </a:cubicBezTo>
                <a:cubicBezTo>
                  <a:pt x="6478223" y="603250"/>
                  <a:pt x="6478223" y="603250"/>
                  <a:pt x="6478223" y="603250"/>
                </a:cubicBezTo>
                <a:close/>
                <a:moveTo>
                  <a:pt x="4651011" y="603250"/>
                </a:moveTo>
                <a:cubicBezTo>
                  <a:pt x="4657679" y="606425"/>
                  <a:pt x="4662124" y="608013"/>
                  <a:pt x="4668791" y="611188"/>
                </a:cubicBezTo>
                <a:cubicBezTo>
                  <a:pt x="4664346" y="615950"/>
                  <a:pt x="4664346" y="615950"/>
                  <a:pt x="4664346" y="615950"/>
                </a:cubicBezTo>
                <a:cubicBezTo>
                  <a:pt x="4657679" y="614363"/>
                  <a:pt x="4653234" y="611188"/>
                  <a:pt x="4646566" y="608013"/>
                </a:cubicBezTo>
                <a:cubicBezTo>
                  <a:pt x="4651011" y="603250"/>
                  <a:pt x="4651011" y="603250"/>
                  <a:pt x="4651011" y="603250"/>
                </a:cubicBezTo>
                <a:close/>
                <a:moveTo>
                  <a:pt x="10657" y="523875"/>
                </a:moveTo>
                <a:cubicBezTo>
                  <a:pt x="12925" y="529114"/>
                  <a:pt x="15193" y="534353"/>
                  <a:pt x="17461" y="539592"/>
                </a:cubicBezTo>
                <a:cubicBezTo>
                  <a:pt x="8389" y="541338"/>
                  <a:pt x="8389" y="541338"/>
                  <a:pt x="8389" y="541338"/>
                </a:cubicBezTo>
                <a:cubicBezTo>
                  <a:pt x="6121" y="536099"/>
                  <a:pt x="3853" y="530860"/>
                  <a:pt x="1586" y="525622"/>
                </a:cubicBezTo>
                <a:cubicBezTo>
                  <a:pt x="10657" y="523875"/>
                  <a:pt x="10657" y="523875"/>
                  <a:pt x="10657" y="523875"/>
                </a:cubicBezTo>
                <a:close/>
                <a:moveTo>
                  <a:pt x="8226378" y="515455"/>
                </a:moveTo>
                <a:cubicBezTo>
                  <a:pt x="8226378" y="518906"/>
                  <a:pt x="8223997" y="522357"/>
                  <a:pt x="8223997" y="525808"/>
                </a:cubicBezTo>
                <a:lnTo>
                  <a:pt x="8230008" y="524356"/>
                </a:lnTo>
                <a:lnTo>
                  <a:pt x="8226992" y="515455"/>
                </a:lnTo>
                <a:close/>
                <a:moveTo>
                  <a:pt x="3662373" y="515455"/>
                </a:moveTo>
                <a:cubicBezTo>
                  <a:pt x="3662373" y="518906"/>
                  <a:pt x="3659992" y="522357"/>
                  <a:pt x="3659992" y="525808"/>
                </a:cubicBezTo>
                <a:lnTo>
                  <a:pt x="3666004" y="524356"/>
                </a:lnTo>
                <a:lnTo>
                  <a:pt x="3662988" y="515455"/>
                </a:lnTo>
                <a:close/>
                <a:moveTo>
                  <a:pt x="3654734" y="513309"/>
                </a:moveTo>
                <a:lnTo>
                  <a:pt x="3654020" y="515455"/>
                </a:lnTo>
                <a:lnTo>
                  <a:pt x="3655228" y="515455"/>
                </a:lnTo>
                <a:close/>
                <a:moveTo>
                  <a:pt x="8218714" y="513189"/>
                </a:moveTo>
                <a:lnTo>
                  <a:pt x="8217946" y="515455"/>
                </a:lnTo>
                <a:lnTo>
                  <a:pt x="8219235" y="515455"/>
                </a:lnTo>
                <a:close/>
                <a:moveTo>
                  <a:pt x="7762970" y="511175"/>
                </a:moveTo>
                <a:lnTo>
                  <a:pt x="7759205" y="522288"/>
                </a:lnTo>
                <a:lnTo>
                  <a:pt x="7762828" y="522288"/>
                </a:lnTo>
                <a:cubicBezTo>
                  <a:pt x="7762828" y="520701"/>
                  <a:pt x="7762828" y="520701"/>
                  <a:pt x="7762828" y="519113"/>
                </a:cubicBezTo>
                <a:lnTo>
                  <a:pt x="7771806" y="519113"/>
                </a:lnTo>
                <a:lnTo>
                  <a:pt x="7769117" y="511175"/>
                </a:lnTo>
                <a:close/>
                <a:moveTo>
                  <a:pt x="5935038" y="511175"/>
                </a:moveTo>
                <a:lnTo>
                  <a:pt x="5931340" y="522288"/>
                </a:lnTo>
                <a:lnTo>
                  <a:pt x="5934981" y="522288"/>
                </a:lnTo>
                <a:cubicBezTo>
                  <a:pt x="5934981" y="522288"/>
                  <a:pt x="5934981" y="520701"/>
                  <a:pt x="5934981" y="519113"/>
                </a:cubicBezTo>
                <a:lnTo>
                  <a:pt x="5943830" y="519113"/>
                </a:lnTo>
                <a:lnTo>
                  <a:pt x="5941136" y="511175"/>
                </a:lnTo>
                <a:close/>
                <a:moveTo>
                  <a:pt x="3198971" y="511175"/>
                </a:moveTo>
                <a:lnTo>
                  <a:pt x="3191309" y="533795"/>
                </a:lnTo>
                <a:lnTo>
                  <a:pt x="3195336" y="522288"/>
                </a:lnTo>
                <a:cubicBezTo>
                  <a:pt x="3199779" y="522288"/>
                  <a:pt x="3199779" y="522288"/>
                  <a:pt x="3199779" y="522288"/>
                </a:cubicBezTo>
                <a:cubicBezTo>
                  <a:pt x="3199779" y="520701"/>
                  <a:pt x="3199779" y="520701"/>
                  <a:pt x="3199779" y="519113"/>
                </a:cubicBezTo>
                <a:lnTo>
                  <a:pt x="3207802" y="519113"/>
                </a:lnTo>
                <a:lnTo>
                  <a:pt x="3205114" y="511175"/>
                </a:lnTo>
                <a:close/>
                <a:moveTo>
                  <a:pt x="8678895" y="502104"/>
                </a:moveTo>
                <a:lnTo>
                  <a:pt x="8677461" y="506413"/>
                </a:lnTo>
                <a:lnTo>
                  <a:pt x="8680358" y="506413"/>
                </a:lnTo>
                <a:close/>
                <a:moveTo>
                  <a:pt x="7309617" y="502104"/>
                </a:moveTo>
                <a:lnTo>
                  <a:pt x="7309232" y="503238"/>
                </a:lnTo>
                <a:lnTo>
                  <a:pt x="7310001" y="503238"/>
                </a:lnTo>
                <a:close/>
                <a:moveTo>
                  <a:pt x="6853191" y="502104"/>
                </a:moveTo>
                <a:lnTo>
                  <a:pt x="6851925" y="505839"/>
                </a:lnTo>
                <a:lnTo>
                  <a:pt x="6854303" y="505388"/>
                </a:lnTo>
                <a:close/>
                <a:moveTo>
                  <a:pt x="5481630" y="502104"/>
                </a:moveTo>
                <a:lnTo>
                  <a:pt x="5481246" y="503238"/>
                </a:lnTo>
                <a:lnTo>
                  <a:pt x="5482015" y="503238"/>
                </a:lnTo>
                <a:close/>
                <a:moveTo>
                  <a:pt x="5025204" y="502104"/>
                </a:moveTo>
                <a:lnTo>
                  <a:pt x="5024282" y="504825"/>
                </a:lnTo>
                <a:lnTo>
                  <a:pt x="5026126" y="504825"/>
                </a:lnTo>
                <a:close/>
                <a:moveTo>
                  <a:pt x="4117171" y="502104"/>
                </a:moveTo>
                <a:lnTo>
                  <a:pt x="4115708" y="506413"/>
                </a:lnTo>
                <a:lnTo>
                  <a:pt x="4118605" y="506413"/>
                </a:lnTo>
                <a:close/>
                <a:moveTo>
                  <a:pt x="2745615" y="502104"/>
                </a:moveTo>
                <a:lnTo>
                  <a:pt x="2745230" y="503238"/>
                </a:lnTo>
                <a:lnTo>
                  <a:pt x="2746000" y="503238"/>
                </a:lnTo>
                <a:close/>
                <a:moveTo>
                  <a:pt x="2289192" y="502104"/>
                </a:moveTo>
                <a:lnTo>
                  <a:pt x="2287951" y="505766"/>
                </a:lnTo>
                <a:lnTo>
                  <a:pt x="2290290" y="505343"/>
                </a:lnTo>
                <a:close/>
                <a:moveTo>
                  <a:pt x="917610" y="502104"/>
                </a:moveTo>
                <a:lnTo>
                  <a:pt x="917233" y="503238"/>
                </a:lnTo>
                <a:lnTo>
                  <a:pt x="917994" y="503238"/>
                </a:lnTo>
                <a:close/>
                <a:moveTo>
                  <a:pt x="461186" y="502104"/>
                </a:moveTo>
                <a:lnTo>
                  <a:pt x="460264" y="504825"/>
                </a:lnTo>
                <a:lnTo>
                  <a:pt x="462108" y="504825"/>
                </a:lnTo>
                <a:close/>
                <a:moveTo>
                  <a:pt x="8217650" y="138113"/>
                </a:moveTo>
                <a:lnTo>
                  <a:pt x="8217707" y="138282"/>
                </a:lnTo>
                <a:lnTo>
                  <a:pt x="8217765" y="138113"/>
                </a:lnTo>
                <a:close/>
                <a:moveTo>
                  <a:pt x="7761223" y="138113"/>
                </a:moveTo>
                <a:lnTo>
                  <a:pt x="7761281" y="138282"/>
                </a:lnTo>
                <a:lnTo>
                  <a:pt x="7761339" y="138113"/>
                </a:lnTo>
                <a:close/>
                <a:moveTo>
                  <a:pt x="7304797" y="138113"/>
                </a:moveTo>
                <a:lnTo>
                  <a:pt x="7304855" y="138282"/>
                </a:lnTo>
                <a:lnTo>
                  <a:pt x="7304913" y="138113"/>
                </a:lnTo>
                <a:close/>
                <a:moveTo>
                  <a:pt x="6391945" y="138113"/>
                </a:moveTo>
                <a:lnTo>
                  <a:pt x="6392003" y="138282"/>
                </a:lnTo>
                <a:lnTo>
                  <a:pt x="6392061" y="138113"/>
                </a:lnTo>
                <a:close/>
                <a:moveTo>
                  <a:pt x="5935519" y="138113"/>
                </a:moveTo>
                <a:lnTo>
                  <a:pt x="5935577" y="138282"/>
                </a:lnTo>
                <a:lnTo>
                  <a:pt x="5935634" y="138113"/>
                </a:lnTo>
                <a:close/>
                <a:moveTo>
                  <a:pt x="5476812" y="138113"/>
                </a:moveTo>
                <a:lnTo>
                  <a:pt x="5476868" y="138282"/>
                </a:lnTo>
                <a:lnTo>
                  <a:pt x="5476926" y="138113"/>
                </a:lnTo>
                <a:close/>
                <a:moveTo>
                  <a:pt x="3655963" y="138113"/>
                </a:moveTo>
                <a:lnTo>
                  <a:pt x="3656020" y="138282"/>
                </a:lnTo>
                <a:lnTo>
                  <a:pt x="3656077" y="138113"/>
                </a:lnTo>
                <a:close/>
                <a:moveTo>
                  <a:pt x="3197268" y="138113"/>
                </a:moveTo>
                <a:lnTo>
                  <a:pt x="3197324" y="138282"/>
                </a:lnTo>
                <a:lnTo>
                  <a:pt x="3197382" y="138113"/>
                </a:lnTo>
                <a:close/>
                <a:moveTo>
                  <a:pt x="2740832" y="138113"/>
                </a:moveTo>
                <a:lnTo>
                  <a:pt x="2740891" y="138282"/>
                </a:lnTo>
                <a:lnTo>
                  <a:pt x="2740949" y="138113"/>
                </a:lnTo>
                <a:close/>
                <a:moveTo>
                  <a:pt x="1827965" y="138113"/>
                </a:moveTo>
                <a:lnTo>
                  <a:pt x="1828023" y="138282"/>
                </a:lnTo>
                <a:lnTo>
                  <a:pt x="1828081" y="138113"/>
                </a:lnTo>
                <a:close/>
                <a:moveTo>
                  <a:pt x="1371587" y="138113"/>
                </a:moveTo>
                <a:lnTo>
                  <a:pt x="1371645" y="138282"/>
                </a:lnTo>
                <a:lnTo>
                  <a:pt x="1371703" y="138113"/>
                </a:lnTo>
                <a:close/>
                <a:moveTo>
                  <a:pt x="915100" y="138113"/>
                </a:moveTo>
                <a:lnTo>
                  <a:pt x="915158" y="138282"/>
                </a:lnTo>
                <a:lnTo>
                  <a:pt x="915215" y="138113"/>
                </a:lnTo>
                <a:close/>
                <a:moveTo>
                  <a:pt x="8675267" y="134938"/>
                </a:moveTo>
                <a:lnTo>
                  <a:pt x="8676415" y="138282"/>
                </a:lnTo>
                <a:lnTo>
                  <a:pt x="8677542" y="134938"/>
                </a:lnTo>
                <a:close/>
                <a:moveTo>
                  <a:pt x="6847281" y="134938"/>
                </a:moveTo>
                <a:lnTo>
                  <a:pt x="6848429" y="138282"/>
                </a:lnTo>
                <a:lnTo>
                  <a:pt x="6849577" y="134938"/>
                </a:lnTo>
                <a:close/>
                <a:moveTo>
                  <a:pt x="5019295" y="134938"/>
                </a:moveTo>
                <a:lnTo>
                  <a:pt x="5020442" y="138282"/>
                </a:lnTo>
                <a:lnTo>
                  <a:pt x="5021590" y="134938"/>
                </a:lnTo>
                <a:close/>
                <a:moveTo>
                  <a:pt x="4111299" y="134938"/>
                </a:moveTo>
                <a:lnTo>
                  <a:pt x="4112447" y="138282"/>
                </a:lnTo>
                <a:lnTo>
                  <a:pt x="4113594" y="134938"/>
                </a:lnTo>
                <a:close/>
                <a:moveTo>
                  <a:pt x="2283324" y="134938"/>
                </a:moveTo>
                <a:lnTo>
                  <a:pt x="2284472" y="138282"/>
                </a:lnTo>
                <a:lnTo>
                  <a:pt x="2285619" y="134938"/>
                </a:lnTo>
                <a:close/>
                <a:moveTo>
                  <a:pt x="455327" y="134938"/>
                </a:moveTo>
                <a:lnTo>
                  <a:pt x="456454" y="138282"/>
                </a:lnTo>
                <a:lnTo>
                  <a:pt x="457602" y="134938"/>
                </a:lnTo>
                <a:close/>
                <a:moveTo>
                  <a:pt x="8214796" y="129647"/>
                </a:moveTo>
                <a:lnTo>
                  <a:pt x="8215052" y="130406"/>
                </a:lnTo>
                <a:lnTo>
                  <a:pt x="8215266" y="129647"/>
                </a:lnTo>
                <a:close/>
                <a:moveTo>
                  <a:pt x="5937838" y="120387"/>
                </a:moveTo>
                <a:cubicBezTo>
                  <a:pt x="5937838" y="120387"/>
                  <a:pt x="5937838" y="122106"/>
                  <a:pt x="5937838" y="122106"/>
                </a:cubicBezTo>
                <a:lnTo>
                  <a:pt x="5930511" y="123524"/>
                </a:lnTo>
                <a:lnTo>
                  <a:pt x="5932364" y="128924"/>
                </a:lnTo>
                <a:lnTo>
                  <a:pt x="5938413" y="129869"/>
                </a:lnTo>
                <a:lnTo>
                  <a:pt x="5941610" y="120387"/>
                </a:lnTo>
                <a:close/>
                <a:moveTo>
                  <a:pt x="1373905" y="120387"/>
                </a:moveTo>
                <a:cubicBezTo>
                  <a:pt x="1373905" y="120387"/>
                  <a:pt x="1373905" y="122106"/>
                  <a:pt x="1373905" y="122106"/>
                </a:cubicBezTo>
                <a:lnTo>
                  <a:pt x="1366577" y="123524"/>
                </a:lnTo>
                <a:lnTo>
                  <a:pt x="1368401" y="128835"/>
                </a:lnTo>
                <a:lnTo>
                  <a:pt x="1374536" y="129857"/>
                </a:lnTo>
                <a:lnTo>
                  <a:pt x="1377787" y="120387"/>
                </a:lnTo>
                <a:close/>
                <a:moveTo>
                  <a:pt x="7763181" y="118667"/>
                </a:moveTo>
                <a:cubicBezTo>
                  <a:pt x="7763181" y="120387"/>
                  <a:pt x="7763181" y="122106"/>
                  <a:pt x="7765474" y="122106"/>
                </a:cubicBezTo>
                <a:lnTo>
                  <a:pt x="7756318" y="123823"/>
                </a:lnTo>
                <a:lnTo>
                  <a:pt x="7758270" y="129510"/>
                </a:lnTo>
                <a:lnTo>
                  <a:pt x="7758701" y="128588"/>
                </a:lnTo>
                <a:lnTo>
                  <a:pt x="7764267" y="129582"/>
                </a:lnTo>
                <a:lnTo>
                  <a:pt x="7767463" y="120273"/>
                </a:lnTo>
                <a:close/>
                <a:moveTo>
                  <a:pt x="3204058" y="118648"/>
                </a:moveTo>
                <a:lnTo>
                  <a:pt x="3203310" y="120387"/>
                </a:lnTo>
                <a:cubicBezTo>
                  <a:pt x="3198869" y="118667"/>
                  <a:pt x="3198869" y="118667"/>
                  <a:pt x="3198869" y="118667"/>
                </a:cubicBezTo>
                <a:cubicBezTo>
                  <a:pt x="3198869" y="120387"/>
                  <a:pt x="3201090" y="122106"/>
                  <a:pt x="3201090" y="122106"/>
                </a:cubicBezTo>
                <a:lnTo>
                  <a:pt x="3192439" y="123781"/>
                </a:lnTo>
                <a:lnTo>
                  <a:pt x="3194347" y="129445"/>
                </a:lnTo>
                <a:lnTo>
                  <a:pt x="3194747" y="128588"/>
                </a:lnTo>
                <a:lnTo>
                  <a:pt x="3200308" y="129582"/>
                </a:lnTo>
                <a:close/>
                <a:moveTo>
                  <a:pt x="2733560" y="116947"/>
                </a:moveTo>
                <a:lnTo>
                  <a:pt x="2737015" y="127000"/>
                </a:lnTo>
                <a:lnTo>
                  <a:pt x="2744764" y="127000"/>
                </a:lnTo>
                <a:lnTo>
                  <a:pt x="2745310" y="125413"/>
                </a:lnTo>
                <a:lnTo>
                  <a:pt x="2738133" y="125413"/>
                </a:lnTo>
                <a:cubicBezTo>
                  <a:pt x="2738133" y="122027"/>
                  <a:pt x="2738133" y="118640"/>
                  <a:pt x="2740427" y="116947"/>
                </a:cubicBezTo>
                <a:close/>
                <a:moveTo>
                  <a:pt x="907694" y="116578"/>
                </a:moveTo>
                <a:lnTo>
                  <a:pt x="910948" y="126041"/>
                </a:lnTo>
                <a:lnTo>
                  <a:pt x="917281" y="124861"/>
                </a:lnTo>
                <a:lnTo>
                  <a:pt x="918239" y="129145"/>
                </a:lnTo>
                <a:lnTo>
                  <a:pt x="919200" y="126292"/>
                </a:lnTo>
                <a:lnTo>
                  <a:pt x="917281" y="124861"/>
                </a:lnTo>
                <a:cubicBezTo>
                  <a:pt x="910613" y="124861"/>
                  <a:pt x="910613" y="124861"/>
                  <a:pt x="910613" y="124861"/>
                </a:cubicBezTo>
                <a:cubicBezTo>
                  <a:pt x="910613" y="121548"/>
                  <a:pt x="912836" y="118235"/>
                  <a:pt x="912836" y="116578"/>
                </a:cubicBezTo>
                <a:close/>
                <a:moveTo>
                  <a:pt x="7296431" y="113740"/>
                </a:moveTo>
                <a:lnTo>
                  <a:pt x="7300982" y="127000"/>
                </a:lnTo>
                <a:lnTo>
                  <a:pt x="7308727" y="127000"/>
                </a:lnTo>
                <a:lnTo>
                  <a:pt x="7309272" y="125413"/>
                </a:lnTo>
                <a:lnTo>
                  <a:pt x="7302454" y="125413"/>
                </a:lnTo>
                <a:cubicBezTo>
                  <a:pt x="7302454" y="122027"/>
                  <a:pt x="7302454" y="118640"/>
                  <a:pt x="7302454" y="116947"/>
                </a:cubicBezTo>
                <a:cubicBezTo>
                  <a:pt x="7298009" y="116947"/>
                  <a:pt x="7298009" y="116947"/>
                  <a:pt x="7298009" y="116947"/>
                </a:cubicBezTo>
                <a:close/>
                <a:moveTo>
                  <a:pt x="4568452" y="111865"/>
                </a:moveTo>
                <a:lnTo>
                  <a:pt x="4570367" y="115888"/>
                </a:lnTo>
                <a:cubicBezTo>
                  <a:pt x="4561295" y="115888"/>
                  <a:pt x="4561295" y="115888"/>
                  <a:pt x="4561295" y="115888"/>
                </a:cubicBezTo>
                <a:lnTo>
                  <a:pt x="4560729" y="114831"/>
                </a:lnTo>
                <a:lnTo>
                  <a:pt x="4564907" y="127000"/>
                </a:lnTo>
                <a:lnTo>
                  <a:pt x="4567889" y="127000"/>
                </a:lnTo>
                <a:lnTo>
                  <a:pt x="4572834" y="112595"/>
                </a:lnTo>
                <a:close/>
                <a:moveTo>
                  <a:pt x="3659687" y="96838"/>
                </a:moveTo>
                <a:cubicBezTo>
                  <a:pt x="3668762" y="100013"/>
                  <a:pt x="3668762" y="100013"/>
                  <a:pt x="3668762" y="100013"/>
                </a:cubicBezTo>
                <a:cubicBezTo>
                  <a:pt x="3666493" y="103188"/>
                  <a:pt x="3664225" y="107951"/>
                  <a:pt x="3661957" y="112713"/>
                </a:cubicBezTo>
                <a:cubicBezTo>
                  <a:pt x="3652883" y="111126"/>
                  <a:pt x="3652883" y="111126"/>
                  <a:pt x="3652883" y="111126"/>
                </a:cubicBezTo>
                <a:cubicBezTo>
                  <a:pt x="3655150" y="106363"/>
                  <a:pt x="3657419" y="101601"/>
                  <a:pt x="3659687" y="96838"/>
                </a:cubicBezTo>
                <a:close/>
                <a:moveTo>
                  <a:pt x="200987" y="0"/>
                </a:moveTo>
                <a:cubicBezTo>
                  <a:pt x="202098" y="3705"/>
                  <a:pt x="202654" y="5557"/>
                  <a:pt x="202931" y="6483"/>
                </a:cubicBezTo>
                <a:lnTo>
                  <a:pt x="202967" y="6600"/>
                </a:lnTo>
                <a:lnTo>
                  <a:pt x="217494" y="4632"/>
                </a:lnTo>
                <a:lnTo>
                  <a:pt x="217494" y="794"/>
                </a:lnTo>
                <a:cubicBezTo>
                  <a:pt x="217494" y="0"/>
                  <a:pt x="217494" y="0"/>
                  <a:pt x="217494" y="0"/>
                </a:cubicBezTo>
                <a:cubicBezTo>
                  <a:pt x="223844" y="0"/>
                  <a:pt x="230194" y="0"/>
                  <a:pt x="236543" y="0"/>
                </a:cubicBezTo>
                <a:lnTo>
                  <a:pt x="236543" y="4289"/>
                </a:lnTo>
                <a:lnTo>
                  <a:pt x="250833" y="6206"/>
                </a:lnTo>
                <a:lnTo>
                  <a:pt x="250833" y="794"/>
                </a:lnTo>
                <a:cubicBezTo>
                  <a:pt x="250833" y="0"/>
                  <a:pt x="250833" y="0"/>
                  <a:pt x="250833" y="0"/>
                </a:cubicBezTo>
                <a:cubicBezTo>
                  <a:pt x="257713" y="1587"/>
                  <a:pt x="264592" y="1587"/>
                  <a:pt x="271471" y="1587"/>
                </a:cubicBezTo>
                <a:cubicBezTo>
                  <a:pt x="271471" y="7938"/>
                  <a:pt x="271471" y="7938"/>
                  <a:pt x="271471" y="7938"/>
                </a:cubicBezTo>
                <a:lnTo>
                  <a:pt x="253367" y="6546"/>
                </a:lnTo>
                <a:lnTo>
                  <a:pt x="282622" y="10470"/>
                </a:lnTo>
                <a:lnTo>
                  <a:pt x="284669" y="4101"/>
                </a:lnTo>
                <a:cubicBezTo>
                  <a:pt x="284967" y="3175"/>
                  <a:pt x="284967" y="3175"/>
                  <a:pt x="284967" y="3175"/>
                </a:cubicBezTo>
                <a:cubicBezTo>
                  <a:pt x="292111" y="5027"/>
                  <a:pt x="299255" y="6880"/>
                  <a:pt x="306399" y="8732"/>
                </a:cubicBezTo>
                <a:lnTo>
                  <a:pt x="304402" y="13392"/>
                </a:lnTo>
                <a:lnTo>
                  <a:pt x="318286" y="15254"/>
                </a:lnTo>
                <a:lnTo>
                  <a:pt x="319458" y="11907"/>
                </a:lnTo>
                <a:cubicBezTo>
                  <a:pt x="319736" y="11113"/>
                  <a:pt x="319736" y="11113"/>
                  <a:pt x="319736" y="11113"/>
                </a:cubicBezTo>
                <a:cubicBezTo>
                  <a:pt x="326403" y="12701"/>
                  <a:pt x="333070" y="15876"/>
                  <a:pt x="339738" y="17464"/>
                </a:cubicBezTo>
                <a:lnTo>
                  <a:pt x="336754" y="20660"/>
                </a:lnTo>
                <a:lnTo>
                  <a:pt x="347185" y="25529"/>
                </a:lnTo>
                <a:lnTo>
                  <a:pt x="350258" y="21432"/>
                </a:lnTo>
                <a:cubicBezTo>
                  <a:pt x="350853" y="20638"/>
                  <a:pt x="350853" y="20638"/>
                  <a:pt x="350853" y="20638"/>
                </a:cubicBezTo>
                <a:cubicBezTo>
                  <a:pt x="357997" y="23813"/>
                  <a:pt x="365141" y="25401"/>
                  <a:pt x="369903" y="28576"/>
                </a:cubicBezTo>
                <a:cubicBezTo>
                  <a:pt x="365141" y="33338"/>
                  <a:pt x="365141" y="33338"/>
                  <a:pt x="365141" y="33338"/>
                </a:cubicBezTo>
                <a:lnTo>
                  <a:pt x="360864" y="31913"/>
                </a:lnTo>
                <a:lnTo>
                  <a:pt x="377148" y="39513"/>
                </a:lnTo>
                <a:lnTo>
                  <a:pt x="382507" y="34220"/>
                </a:lnTo>
                <a:cubicBezTo>
                  <a:pt x="383400" y="33338"/>
                  <a:pt x="383400" y="33338"/>
                  <a:pt x="383400" y="33338"/>
                </a:cubicBezTo>
                <a:cubicBezTo>
                  <a:pt x="388162" y="36866"/>
                  <a:pt x="395306" y="40394"/>
                  <a:pt x="400069" y="43922"/>
                </a:cubicBezTo>
                <a:lnTo>
                  <a:pt x="394861" y="47779"/>
                </a:lnTo>
                <a:lnTo>
                  <a:pt x="404910" y="52470"/>
                </a:lnTo>
                <a:lnTo>
                  <a:pt x="405694" y="53242"/>
                </a:lnTo>
                <a:lnTo>
                  <a:pt x="407258" y="51455"/>
                </a:lnTo>
                <a:cubicBezTo>
                  <a:pt x="407832" y="50800"/>
                  <a:pt x="407832" y="50800"/>
                  <a:pt x="407832" y="50800"/>
                </a:cubicBezTo>
                <a:cubicBezTo>
                  <a:pt x="414711" y="54293"/>
                  <a:pt x="419297" y="59532"/>
                  <a:pt x="423883" y="63024"/>
                </a:cubicBezTo>
                <a:lnTo>
                  <a:pt x="419226" y="66571"/>
                </a:lnTo>
                <a:lnTo>
                  <a:pt x="426300" y="73540"/>
                </a:lnTo>
                <a:lnTo>
                  <a:pt x="431030" y="71438"/>
                </a:lnTo>
                <a:cubicBezTo>
                  <a:pt x="435792" y="76201"/>
                  <a:pt x="440555" y="79376"/>
                  <a:pt x="442936" y="84138"/>
                </a:cubicBezTo>
                <a:lnTo>
                  <a:pt x="438817" y="85969"/>
                </a:lnTo>
                <a:lnTo>
                  <a:pt x="442330" y="96389"/>
                </a:lnTo>
                <a:lnTo>
                  <a:pt x="448835" y="95250"/>
                </a:lnTo>
                <a:cubicBezTo>
                  <a:pt x="451103" y="98425"/>
                  <a:pt x="453370" y="103188"/>
                  <a:pt x="455638" y="107951"/>
                </a:cubicBezTo>
                <a:lnTo>
                  <a:pt x="446752" y="109506"/>
                </a:lnTo>
                <a:lnTo>
                  <a:pt x="450072" y="119352"/>
                </a:lnTo>
                <a:lnTo>
                  <a:pt x="453825" y="119352"/>
                </a:lnTo>
                <a:cubicBezTo>
                  <a:pt x="453825" y="117620"/>
                  <a:pt x="456093" y="115888"/>
                  <a:pt x="456093" y="115888"/>
                </a:cubicBezTo>
                <a:lnTo>
                  <a:pt x="463646" y="117330"/>
                </a:lnTo>
                <a:lnTo>
                  <a:pt x="466928" y="107767"/>
                </a:lnTo>
                <a:lnTo>
                  <a:pt x="458813" y="106205"/>
                </a:lnTo>
                <a:cubicBezTo>
                  <a:pt x="461081" y="100966"/>
                  <a:pt x="463349" y="95727"/>
                  <a:pt x="465617" y="90488"/>
                </a:cubicBezTo>
                <a:lnTo>
                  <a:pt x="472014" y="92951"/>
                </a:lnTo>
                <a:lnTo>
                  <a:pt x="474461" y="85822"/>
                </a:lnTo>
                <a:lnTo>
                  <a:pt x="477686" y="82684"/>
                </a:lnTo>
                <a:lnTo>
                  <a:pt x="473097" y="80963"/>
                </a:lnTo>
                <a:cubicBezTo>
                  <a:pt x="477331" y="77788"/>
                  <a:pt x="479447" y="73025"/>
                  <a:pt x="483681" y="69850"/>
                </a:cubicBezTo>
                <a:lnTo>
                  <a:pt x="488873" y="71797"/>
                </a:lnTo>
                <a:lnTo>
                  <a:pt x="497921" y="62992"/>
                </a:lnTo>
                <a:lnTo>
                  <a:pt x="492145" y="60326"/>
                </a:lnTo>
                <a:cubicBezTo>
                  <a:pt x="496731" y="55563"/>
                  <a:pt x="501317" y="52388"/>
                  <a:pt x="508196" y="49213"/>
                </a:cubicBezTo>
                <a:lnTo>
                  <a:pt x="510529" y="51635"/>
                </a:lnTo>
                <a:lnTo>
                  <a:pt x="522550" y="46043"/>
                </a:lnTo>
                <a:lnTo>
                  <a:pt x="518435" y="42995"/>
                </a:lnTo>
                <a:cubicBezTo>
                  <a:pt x="517542" y="42334"/>
                  <a:pt x="517542" y="42334"/>
                  <a:pt x="517542" y="42334"/>
                </a:cubicBezTo>
                <a:cubicBezTo>
                  <a:pt x="524686" y="38806"/>
                  <a:pt x="529448" y="35278"/>
                  <a:pt x="536592" y="31750"/>
                </a:cubicBezTo>
                <a:lnTo>
                  <a:pt x="540579" y="37657"/>
                </a:lnTo>
                <a:lnTo>
                  <a:pt x="557006" y="30016"/>
                </a:lnTo>
                <a:lnTo>
                  <a:pt x="552147" y="31751"/>
                </a:lnTo>
                <a:cubicBezTo>
                  <a:pt x="547702" y="26989"/>
                  <a:pt x="547702" y="26989"/>
                  <a:pt x="547702" y="26989"/>
                </a:cubicBezTo>
                <a:cubicBezTo>
                  <a:pt x="554370" y="23813"/>
                  <a:pt x="558815" y="22226"/>
                  <a:pt x="565482" y="20638"/>
                </a:cubicBezTo>
                <a:lnTo>
                  <a:pt x="569019" y="24428"/>
                </a:lnTo>
                <a:lnTo>
                  <a:pt x="580563" y="19058"/>
                </a:lnTo>
                <a:lnTo>
                  <a:pt x="579727" y="16670"/>
                </a:lnTo>
                <a:cubicBezTo>
                  <a:pt x="579449" y="15876"/>
                  <a:pt x="579449" y="15876"/>
                  <a:pt x="579449" y="15876"/>
                </a:cubicBezTo>
                <a:cubicBezTo>
                  <a:pt x="583894" y="14288"/>
                  <a:pt x="590562" y="12701"/>
                  <a:pt x="597229" y="11113"/>
                </a:cubicBezTo>
                <a:lnTo>
                  <a:pt x="599729" y="14684"/>
                </a:lnTo>
                <a:lnTo>
                  <a:pt x="613122" y="12869"/>
                </a:lnTo>
                <a:lnTo>
                  <a:pt x="611494" y="7806"/>
                </a:lnTo>
                <a:cubicBezTo>
                  <a:pt x="611197" y="6880"/>
                  <a:pt x="611197" y="6880"/>
                  <a:pt x="611197" y="6880"/>
                </a:cubicBezTo>
                <a:cubicBezTo>
                  <a:pt x="618341" y="5027"/>
                  <a:pt x="625484" y="5027"/>
                  <a:pt x="632628" y="3175"/>
                </a:cubicBezTo>
                <a:cubicBezTo>
                  <a:pt x="633819" y="6880"/>
                  <a:pt x="634414" y="8732"/>
                  <a:pt x="634712" y="9658"/>
                </a:cubicBezTo>
                <a:lnTo>
                  <a:pt x="634800" y="9932"/>
                </a:lnTo>
                <a:lnTo>
                  <a:pt x="651175" y="7713"/>
                </a:lnTo>
                <a:lnTo>
                  <a:pt x="648341" y="7938"/>
                </a:lnTo>
                <a:cubicBezTo>
                  <a:pt x="646119" y="1587"/>
                  <a:pt x="646119" y="1587"/>
                  <a:pt x="646119" y="1587"/>
                </a:cubicBezTo>
                <a:cubicBezTo>
                  <a:pt x="652786" y="1587"/>
                  <a:pt x="659454" y="0"/>
                  <a:pt x="668344" y="0"/>
                </a:cubicBezTo>
                <a:lnTo>
                  <a:pt x="668344" y="5387"/>
                </a:lnTo>
                <a:lnTo>
                  <a:pt x="682629" y="3451"/>
                </a:lnTo>
                <a:lnTo>
                  <a:pt x="682629" y="794"/>
                </a:lnTo>
                <a:cubicBezTo>
                  <a:pt x="682629" y="0"/>
                  <a:pt x="682629" y="0"/>
                  <a:pt x="682629" y="0"/>
                </a:cubicBezTo>
                <a:cubicBezTo>
                  <a:pt x="684922" y="0"/>
                  <a:pt x="684922" y="0"/>
                  <a:pt x="684922" y="0"/>
                </a:cubicBezTo>
                <a:cubicBezTo>
                  <a:pt x="691801" y="0"/>
                  <a:pt x="696387" y="0"/>
                  <a:pt x="703266" y="0"/>
                </a:cubicBezTo>
                <a:cubicBezTo>
                  <a:pt x="703266" y="3175"/>
                  <a:pt x="703266" y="4763"/>
                  <a:pt x="703266" y="5557"/>
                </a:cubicBezTo>
                <a:lnTo>
                  <a:pt x="703266" y="5660"/>
                </a:lnTo>
                <a:lnTo>
                  <a:pt x="715969" y="7356"/>
                </a:lnTo>
                <a:lnTo>
                  <a:pt x="715969" y="2540"/>
                </a:lnTo>
                <a:cubicBezTo>
                  <a:pt x="715969" y="1588"/>
                  <a:pt x="715969" y="1588"/>
                  <a:pt x="715969" y="1588"/>
                </a:cubicBezTo>
                <a:cubicBezTo>
                  <a:pt x="722849" y="1588"/>
                  <a:pt x="729728" y="1588"/>
                  <a:pt x="736607" y="3493"/>
                </a:cubicBezTo>
                <a:lnTo>
                  <a:pt x="734692" y="9857"/>
                </a:lnTo>
                <a:lnTo>
                  <a:pt x="747855" y="11615"/>
                </a:lnTo>
                <a:lnTo>
                  <a:pt x="749805" y="5670"/>
                </a:lnTo>
                <a:cubicBezTo>
                  <a:pt x="750103" y="4763"/>
                  <a:pt x="750103" y="4763"/>
                  <a:pt x="750103" y="4763"/>
                </a:cubicBezTo>
                <a:cubicBezTo>
                  <a:pt x="757247" y="6578"/>
                  <a:pt x="764391" y="8392"/>
                  <a:pt x="771534" y="10206"/>
                </a:cubicBezTo>
                <a:lnTo>
                  <a:pt x="770098" y="14585"/>
                </a:lnTo>
                <a:lnTo>
                  <a:pt x="783910" y="16430"/>
                </a:lnTo>
                <a:lnTo>
                  <a:pt x="784942" y="14288"/>
                </a:lnTo>
                <a:cubicBezTo>
                  <a:pt x="791821" y="15876"/>
                  <a:pt x="798700" y="17463"/>
                  <a:pt x="803287" y="19051"/>
                </a:cubicBezTo>
                <a:lnTo>
                  <a:pt x="801423" y="24212"/>
                </a:lnTo>
                <a:lnTo>
                  <a:pt x="813182" y="29636"/>
                </a:lnTo>
                <a:lnTo>
                  <a:pt x="816702" y="24607"/>
                </a:lnTo>
                <a:cubicBezTo>
                  <a:pt x="817258" y="23813"/>
                  <a:pt x="817258" y="23813"/>
                  <a:pt x="817258" y="23813"/>
                </a:cubicBezTo>
                <a:cubicBezTo>
                  <a:pt x="823926" y="26988"/>
                  <a:pt x="828371" y="28576"/>
                  <a:pt x="835038" y="31751"/>
                </a:cubicBezTo>
                <a:cubicBezTo>
                  <a:pt x="830593" y="36513"/>
                  <a:pt x="830593" y="36513"/>
                  <a:pt x="830593" y="36513"/>
                </a:cubicBezTo>
                <a:lnTo>
                  <a:pt x="819509" y="32555"/>
                </a:lnTo>
                <a:lnTo>
                  <a:pt x="841960" y="42910"/>
                </a:lnTo>
                <a:lnTo>
                  <a:pt x="846471" y="39688"/>
                </a:lnTo>
                <a:cubicBezTo>
                  <a:pt x="850916" y="41276"/>
                  <a:pt x="857583" y="46038"/>
                  <a:pt x="862028" y="49214"/>
                </a:cubicBezTo>
                <a:lnTo>
                  <a:pt x="859517" y="51008"/>
                </a:lnTo>
                <a:lnTo>
                  <a:pt x="862687" y="52470"/>
                </a:lnTo>
                <a:lnTo>
                  <a:pt x="868611" y="58209"/>
                </a:lnTo>
                <a:lnTo>
                  <a:pt x="871225" y="56218"/>
                </a:lnTo>
                <a:cubicBezTo>
                  <a:pt x="872085" y="55563"/>
                  <a:pt x="872085" y="55563"/>
                  <a:pt x="872085" y="55563"/>
                </a:cubicBezTo>
                <a:cubicBezTo>
                  <a:pt x="876671" y="59056"/>
                  <a:pt x="881257" y="64295"/>
                  <a:pt x="885843" y="67787"/>
                </a:cubicBezTo>
                <a:lnTo>
                  <a:pt x="881731" y="70919"/>
                </a:lnTo>
                <a:lnTo>
                  <a:pt x="889201" y="78155"/>
                </a:lnTo>
                <a:lnTo>
                  <a:pt x="894576" y="76200"/>
                </a:lnTo>
                <a:cubicBezTo>
                  <a:pt x="896759" y="80963"/>
                  <a:pt x="901125" y="85725"/>
                  <a:pt x="903308" y="88900"/>
                </a:cubicBezTo>
                <a:lnTo>
                  <a:pt x="898908" y="91034"/>
                </a:lnTo>
                <a:lnTo>
                  <a:pt x="902975" y="102860"/>
                </a:lnTo>
                <a:lnTo>
                  <a:pt x="910613" y="100013"/>
                </a:lnTo>
                <a:cubicBezTo>
                  <a:pt x="910613" y="103326"/>
                  <a:pt x="912836" y="108296"/>
                  <a:pt x="915058" y="111609"/>
                </a:cubicBezTo>
                <a:cubicBezTo>
                  <a:pt x="915058" y="109952"/>
                  <a:pt x="915058" y="109952"/>
                  <a:pt x="915058" y="109952"/>
                </a:cubicBezTo>
                <a:cubicBezTo>
                  <a:pt x="923948" y="111609"/>
                  <a:pt x="923948" y="111609"/>
                  <a:pt x="923948" y="111609"/>
                </a:cubicBezTo>
                <a:lnTo>
                  <a:pt x="922399" y="116806"/>
                </a:lnTo>
                <a:lnTo>
                  <a:pt x="929185" y="96676"/>
                </a:lnTo>
                <a:lnTo>
                  <a:pt x="925987" y="101601"/>
                </a:lnTo>
                <a:cubicBezTo>
                  <a:pt x="919184" y="99855"/>
                  <a:pt x="919184" y="99855"/>
                  <a:pt x="919184" y="99855"/>
                </a:cubicBezTo>
                <a:cubicBezTo>
                  <a:pt x="921452" y="94616"/>
                  <a:pt x="923719" y="89377"/>
                  <a:pt x="925987" y="84138"/>
                </a:cubicBezTo>
                <a:lnTo>
                  <a:pt x="932559" y="86669"/>
                </a:lnTo>
                <a:lnTo>
                  <a:pt x="932845" y="85822"/>
                </a:lnTo>
                <a:lnTo>
                  <a:pt x="940295" y="78483"/>
                </a:lnTo>
                <a:lnTo>
                  <a:pt x="933468" y="75884"/>
                </a:lnTo>
                <a:cubicBezTo>
                  <a:pt x="938054" y="70645"/>
                  <a:pt x="942641" y="67152"/>
                  <a:pt x="947227" y="61913"/>
                </a:cubicBezTo>
                <a:lnTo>
                  <a:pt x="952804" y="66161"/>
                </a:lnTo>
                <a:lnTo>
                  <a:pt x="961051" y="58037"/>
                </a:lnTo>
                <a:lnTo>
                  <a:pt x="955691" y="55563"/>
                </a:lnTo>
                <a:cubicBezTo>
                  <a:pt x="960277" y="50800"/>
                  <a:pt x="964863" y="47625"/>
                  <a:pt x="971742" y="44450"/>
                </a:cubicBezTo>
                <a:lnTo>
                  <a:pt x="975507" y="48360"/>
                </a:lnTo>
                <a:lnTo>
                  <a:pt x="986571" y="43197"/>
                </a:lnTo>
                <a:lnTo>
                  <a:pt x="981921" y="38277"/>
                </a:lnTo>
                <a:cubicBezTo>
                  <a:pt x="981088" y="37395"/>
                  <a:pt x="981088" y="37395"/>
                  <a:pt x="981088" y="37395"/>
                </a:cubicBezTo>
                <a:cubicBezTo>
                  <a:pt x="987755" y="35631"/>
                  <a:pt x="992200" y="32103"/>
                  <a:pt x="998868" y="28575"/>
                </a:cubicBezTo>
                <a:cubicBezTo>
                  <a:pt x="1001090" y="32103"/>
                  <a:pt x="1002202" y="33867"/>
                  <a:pt x="1002757" y="34749"/>
                </a:cubicBezTo>
                <a:lnTo>
                  <a:pt x="1003192" y="35440"/>
                </a:lnTo>
                <a:lnTo>
                  <a:pt x="1015399" y="29743"/>
                </a:lnTo>
                <a:lnTo>
                  <a:pt x="1011804" y="24607"/>
                </a:lnTo>
                <a:cubicBezTo>
                  <a:pt x="1011248" y="23813"/>
                  <a:pt x="1011248" y="23813"/>
                  <a:pt x="1011248" y="23813"/>
                </a:cubicBezTo>
                <a:cubicBezTo>
                  <a:pt x="1017916" y="22226"/>
                  <a:pt x="1024583" y="19051"/>
                  <a:pt x="1031251" y="17463"/>
                </a:cubicBezTo>
                <a:lnTo>
                  <a:pt x="1032719" y="21659"/>
                </a:lnTo>
                <a:lnTo>
                  <a:pt x="1043665" y="16551"/>
                </a:lnTo>
                <a:lnTo>
                  <a:pt x="1045292" y="16336"/>
                </a:lnTo>
                <a:lnTo>
                  <a:pt x="1043551" y="14189"/>
                </a:lnTo>
                <a:cubicBezTo>
                  <a:pt x="1042996" y="13495"/>
                  <a:pt x="1042996" y="13495"/>
                  <a:pt x="1042996" y="13495"/>
                </a:cubicBezTo>
                <a:cubicBezTo>
                  <a:pt x="1049687" y="11643"/>
                  <a:pt x="1056354" y="9790"/>
                  <a:pt x="1063023" y="7938"/>
                </a:cubicBezTo>
                <a:lnTo>
                  <a:pt x="1064760" y="13724"/>
                </a:lnTo>
                <a:lnTo>
                  <a:pt x="1078474" y="11885"/>
                </a:lnTo>
                <a:lnTo>
                  <a:pt x="1076653" y="6219"/>
                </a:lnTo>
                <a:cubicBezTo>
                  <a:pt x="1076354" y="5293"/>
                  <a:pt x="1076354" y="5293"/>
                  <a:pt x="1076354" y="5293"/>
                </a:cubicBezTo>
                <a:cubicBezTo>
                  <a:pt x="1083499" y="3440"/>
                  <a:pt x="1090643" y="3440"/>
                  <a:pt x="1097788" y="1588"/>
                </a:cubicBezTo>
                <a:cubicBezTo>
                  <a:pt x="1098977" y="5293"/>
                  <a:pt x="1099573" y="7145"/>
                  <a:pt x="1099871" y="8071"/>
                </a:cubicBezTo>
                <a:lnTo>
                  <a:pt x="1100162" y="8976"/>
                </a:lnTo>
                <a:lnTo>
                  <a:pt x="1113249" y="7220"/>
                </a:lnTo>
                <a:lnTo>
                  <a:pt x="1111557" y="2381"/>
                </a:lnTo>
                <a:cubicBezTo>
                  <a:pt x="1111279" y="1587"/>
                  <a:pt x="1111279" y="1587"/>
                  <a:pt x="1111279" y="1587"/>
                </a:cubicBezTo>
                <a:cubicBezTo>
                  <a:pt x="1117946" y="0"/>
                  <a:pt x="1126837" y="0"/>
                  <a:pt x="1133504" y="0"/>
                </a:cubicBezTo>
                <a:lnTo>
                  <a:pt x="1133504" y="4504"/>
                </a:lnTo>
                <a:lnTo>
                  <a:pt x="1143407" y="3175"/>
                </a:lnTo>
                <a:lnTo>
                  <a:pt x="1147793" y="3769"/>
                </a:lnTo>
                <a:lnTo>
                  <a:pt x="1147793" y="794"/>
                </a:lnTo>
                <a:cubicBezTo>
                  <a:pt x="1147793" y="0"/>
                  <a:pt x="1147793" y="0"/>
                  <a:pt x="1147793" y="0"/>
                </a:cubicBezTo>
                <a:cubicBezTo>
                  <a:pt x="1154674" y="0"/>
                  <a:pt x="1161553" y="0"/>
                  <a:pt x="1168432" y="0"/>
                </a:cubicBezTo>
                <a:cubicBezTo>
                  <a:pt x="1168432" y="6350"/>
                  <a:pt x="1168432" y="6350"/>
                  <a:pt x="1168432" y="6350"/>
                </a:cubicBezTo>
                <a:lnTo>
                  <a:pt x="1166842" y="6350"/>
                </a:lnTo>
                <a:lnTo>
                  <a:pt x="1182724" y="8502"/>
                </a:lnTo>
                <a:lnTo>
                  <a:pt x="1182724" y="2514"/>
                </a:lnTo>
                <a:cubicBezTo>
                  <a:pt x="1182724" y="1588"/>
                  <a:pt x="1182724" y="1588"/>
                  <a:pt x="1182724" y="1588"/>
                </a:cubicBezTo>
                <a:cubicBezTo>
                  <a:pt x="1189603" y="3440"/>
                  <a:pt x="1196484" y="3440"/>
                  <a:pt x="1203363" y="5293"/>
                </a:cubicBezTo>
                <a:lnTo>
                  <a:pt x="1201579" y="11057"/>
                </a:lnTo>
                <a:lnTo>
                  <a:pt x="1214717" y="12837"/>
                </a:lnTo>
                <a:lnTo>
                  <a:pt x="1216425" y="7257"/>
                </a:lnTo>
                <a:cubicBezTo>
                  <a:pt x="1216702" y="6350"/>
                  <a:pt x="1216702" y="6350"/>
                  <a:pt x="1216702" y="6350"/>
                </a:cubicBezTo>
                <a:cubicBezTo>
                  <a:pt x="1223371" y="8165"/>
                  <a:pt x="1230038" y="9979"/>
                  <a:pt x="1236709" y="11793"/>
                </a:cubicBezTo>
                <a:lnTo>
                  <a:pt x="1235525" y="15656"/>
                </a:lnTo>
                <a:lnTo>
                  <a:pt x="1242130" y="16551"/>
                </a:lnTo>
                <a:lnTo>
                  <a:pt x="1248225" y="19386"/>
                </a:lnTo>
                <a:lnTo>
                  <a:pt x="1250127" y="16669"/>
                </a:lnTo>
                <a:cubicBezTo>
                  <a:pt x="1250682" y="15875"/>
                  <a:pt x="1250682" y="15875"/>
                  <a:pt x="1250682" y="15875"/>
                </a:cubicBezTo>
                <a:cubicBezTo>
                  <a:pt x="1257351" y="17463"/>
                  <a:pt x="1261796" y="20638"/>
                  <a:pt x="1268463" y="22225"/>
                </a:cubicBezTo>
                <a:lnTo>
                  <a:pt x="1264991" y="27185"/>
                </a:lnTo>
                <a:lnTo>
                  <a:pt x="1277197" y="32861"/>
                </a:lnTo>
                <a:lnTo>
                  <a:pt x="1280295" y="27881"/>
                </a:lnTo>
                <a:cubicBezTo>
                  <a:pt x="1280852" y="26988"/>
                  <a:pt x="1280852" y="26988"/>
                  <a:pt x="1280852" y="26988"/>
                </a:cubicBezTo>
                <a:cubicBezTo>
                  <a:pt x="1287519" y="30560"/>
                  <a:pt x="1294186" y="32346"/>
                  <a:pt x="1298632" y="35918"/>
                </a:cubicBezTo>
                <a:cubicBezTo>
                  <a:pt x="1296410" y="38597"/>
                  <a:pt x="1295298" y="39937"/>
                  <a:pt x="1294743" y="40607"/>
                </a:cubicBezTo>
                <a:lnTo>
                  <a:pt x="1294495" y="40906"/>
                </a:lnTo>
                <a:lnTo>
                  <a:pt x="1306211" y="46356"/>
                </a:lnTo>
                <a:lnTo>
                  <a:pt x="1309574" y="42863"/>
                </a:lnTo>
                <a:cubicBezTo>
                  <a:pt x="1316453" y="46038"/>
                  <a:pt x="1321041" y="49213"/>
                  <a:pt x="1325627" y="52389"/>
                </a:cubicBezTo>
                <a:lnTo>
                  <a:pt x="1321915" y="54959"/>
                </a:lnTo>
                <a:lnTo>
                  <a:pt x="1331054" y="63852"/>
                </a:lnTo>
                <a:lnTo>
                  <a:pt x="1334827" y="60980"/>
                </a:lnTo>
                <a:cubicBezTo>
                  <a:pt x="1335687" y="60325"/>
                  <a:pt x="1335687" y="60325"/>
                  <a:pt x="1335687" y="60325"/>
                </a:cubicBezTo>
                <a:cubicBezTo>
                  <a:pt x="1340273" y="63818"/>
                  <a:pt x="1344860" y="69057"/>
                  <a:pt x="1349446" y="72549"/>
                </a:cubicBezTo>
                <a:lnTo>
                  <a:pt x="1343489" y="75951"/>
                </a:lnTo>
                <a:lnTo>
                  <a:pt x="1351785" y="84023"/>
                </a:lnTo>
                <a:lnTo>
                  <a:pt x="1355800" y="82550"/>
                </a:lnTo>
                <a:cubicBezTo>
                  <a:pt x="1358182" y="86043"/>
                  <a:pt x="1362946" y="91282"/>
                  <a:pt x="1365327" y="96521"/>
                </a:cubicBezTo>
                <a:lnTo>
                  <a:pt x="1358202" y="99132"/>
                </a:lnTo>
                <a:lnTo>
                  <a:pt x="1361316" y="108203"/>
                </a:lnTo>
                <a:lnTo>
                  <a:pt x="1369459" y="106628"/>
                </a:lnTo>
                <a:cubicBezTo>
                  <a:pt x="1369459" y="108348"/>
                  <a:pt x="1369459" y="110068"/>
                  <a:pt x="1371681" y="111787"/>
                </a:cubicBezTo>
                <a:cubicBezTo>
                  <a:pt x="1371681" y="108348"/>
                  <a:pt x="1373905" y="106628"/>
                  <a:pt x="1373905" y="103188"/>
                </a:cubicBezTo>
                <a:cubicBezTo>
                  <a:pt x="1382794" y="104908"/>
                  <a:pt x="1382794" y="104908"/>
                  <a:pt x="1382794" y="104908"/>
                </a:cubicBezTo>
                <a:lnTo>
                  <a:pt x="1381229" y="110362"/>
                </a:lnTo>
                <a:lnTo>
                  <a:pt x="1386059" y="96290"/>
                </a:lnTo>
                <a:lnTo>
                  <a:pt x="1378028" y="93346"/>
                </a:lnTo>
                <a:cubicBezTo>
                  <a:pt x="1380409" y="88107"/>
                  <a:pt x="1385171" y="84614"/>
                  <a:pt x="1387553" y="79375"/>
                </a:cubicBezTo>
                <a:lnTo>
                  <a:pt x="1393890" y="81699"/>
                </a:lnTo>
                <a:lnTo>
                  <a:pt x="1402124" y="73685"/>
                </a:lnTo>
                <a:lnTo>
                  <a:pt x="1397074" y="71121"/>
                </a:lnTo>
                <a:cubicBezTo>
                  <a:pt x="1401661" y="65882"/>
                  <a:pt x="1406248" y="62389"/>
                  <a:pt x="1410835" y="57150"/>
                </a:cubicBezTo>
                <a:lnTo>
                  <a:pt x="1415482" y="60689"/>
                </a:lnTo>
                <a:lnTo>
                  <a:pt x="1423004" y="53368"/>
                </a:lnTo>
                <a:lnTo>
                  <a:pt x="1419297" y="50801"/>
                </a:lnTo>
                <a:cubicBezTo>
                  <a:pt x="1423883" y="47625"/>
                  <a:pt x="1428470" y="44450"/>
                  <a:pt x="1435349" y="41275"/>
                </a:cubicBezTo>
                <a:lnTo>
                  <a:pt x="1439262" y="45338"/>
                </a:lnTo>
                <a:lnTo>
                  <a:pt x="1452918" y="38986"/>
                </a:lnTo>
                <a:lnTo>
                  <a:pt x="1451046" y="39688"/>
                </a:lnTo>
                <a:cubicBezTo>
                  <a:pt x="1446282" y="34330"/>
                  <a:pt x="1446282" y="34330"/>
                  <a:pt x="1446282" y="34330"/>
                </a:cubicBezTo>
                <a:cubicBezTo>
                  <a:pt x="1451046" y="30758"/>
                  <a:pt x="1458190" y="28972"/>
                  <a:pt x="1465335" y="25400"/>
                </a:cubicBezTo>
                <a:lnTo>
                  <a:pt x="1469309" y="31362"/>
                </a:lnTo>
                <a:lnTo>
                  <a:pt x="1480353" y="26225"/>
                </a:lnTo>
                <a:lnTo>
                  <a:pt x="1476996" y="21432"/>
                </a:lnTo>
                <a:cubicBezTo>
                  <a:pt x="1476441" y="20638"/>
                  <a:pt x="1476441" y="20638"/>
                  <a:pt x="1476441" y="20638"/>
                </a:cubicBezTo>
                <a:cubicBezTo>
                  <a:pt x="1483108" y="19051"/>
                  <a:pt x="1489779" y="17463"/>
                  <a:pt x="1496444" y="14288"/>
                </a:cubicBezTo>
                <a:lnTo>
                  <a:pt x="1497785" y="18117"/>
                </a:lnTo>
                <a:lnTo>
                  <a:pt x="1501149" y="16551"/>
                </a:lnTo>
                <a:lnTo>
                  <a:pt x="1511456" y="15153"/>
                </a:lnTo>
                <a:lnTo>
                  <a:pt x="1508775" y="10981"/>
                </a:lnTo>
                <a:cubicBezTo>
                  <a:pt x="1508181" y="10055"/>
                  <a:pt x="1508181" y="10055"/>
                  <a:pt x="1508181" y="10055"/>
                </a:cubicBezTo>
                <a:cubicBezTo>
                  <a:pt x="1515317" y="8202"/>
                  <a:pt x="1522459" y="6350"/>
                  <a:pt x="1529597" y="6350"/>
                </a:cubicBezTo>
                <a:lnTo>
                  <a:pt x="1531550" y="12428"/>
                </a:lnTo>
                <a:lnTo>
                  <a:pt x="1545158" y="10585"/>
                </a:lnTo>
                <a:lnTo>
                  <a:pt x="1543361" y="4446"/>
                </a:lnTo>
                <a:cubicBezTo>
                  <a:pt x="1543084" y="3493"/>
                  <a:pt x="1543084" y="3493"/>
                  <a:pt x="1543084" y="3493"/>
                </a:cubicBezTo>
                <a:cubicBezTo>
                  <a:pt x="1549758" y="3493"/>
                  <a:pt x="1556423" y="1588"/>
                  <a:pt x="1563089" y="1588"/>
                </a:cubicBezTo>
                <a:lnTo>
                  <a:pt x="1564931" y="7905"/>
                </a:lnTo>
                <a:lnTo>
                  <a:pt x="1578681" y="6041"/>
                </a:lnTo>
                <a:lnTo>
                  <a:pt x="1576715" y="794"/>
                </a:lnTo>
                <a:cubicBezTo>
                  <a:pt x="1576418" y="0"/>
                  <a:pt x="1576418" y="0"/>
                  <a:pt x="1576418" y="0"/>
                </a:cubicBezTo>
                <a:cubicBezTo>
                  <a:pt x="1583559" y="0"/>
                  <a:pt x="1593082" y="0"/>
                  <a:pt x="1600223" y="0"/>
                </a:cubicBezTo>
                <a:lnTo>
                  <a:pt x="1600223" y="3229"/>
                </a:lnTo>
                <a:lnTo>
                  <a:pt x="1612919" y="4950"/>
                </a:lnTo>
                <a:lnTo>
                  <a:pt x="1612919" y="794"/>
                </a:lnTo>
                <a:cubicBezTo>
                  <a:pt x="1612919" y="0"/>
                  <a:pt x="1612919" y="0"/>
                  <a:pt x="1612919" y="0"/>
                </a:cubicBezTo>
                <a:cubicBezTo>
                  <a:pt x="1619797" y="0"/>
                  <a:pt x="1626684" y="0"/>
                  <a:pt x="1633563" y="1587"/>
                </a:cubicBezTo>
                <a:cubicBezTo>
                  <a:pt x="1633563" y="4763"/>
                  <a:pt x="1633563" y="6351"/>
                  <a:pt x="1633563" y="7144"/>
                </a:cubicBezTo>
                <a:lnTo>
                  <a:pt x="1633563" y="7747"/>
                </a:lnTo>
                <a:lnTo>
                  <a:pt x="1645090" y="9308"/>
                </a:lnTo>
                <a:lnTo>
                  <a:pt x="1646763" y="4101"/>
                </a:lnTo>
                <a:cubicBezTo>
                  <a:pt x="1647061" y="3175"/>
                  <a:pt x="1647061" y="3175"/>
                  <a:pt x="1647061" y="3175"/>
                </a:cubicBezTo>
                <a:cubicBezTo>
                  <a:pt x="1654203" y="3175"/>
                  <a:pt x="1661346" y="5027"/>
                  <a:pt x="1668488" y="6880"/>
                </a:cubicBezTo>
                <a:lnTo>
                  <a:pt x="1666764" y="12246"/>
                </a:lnTo>
                <a:lnTo>
                  <a:pt x="1679957" y="14034"/>
                </a:lnTo>
                <a:lnTo>
                  <a:pt x="1681546" y="8845"/>
                </a:lnTo>
                <a:cubicBezTo>
                  <a:pt x="1681823" y="7938"/>
                  <a:pt x="1681823" y="7938"/>
                  <a:pt x="1681823" y="7938"/>
                </a:cubicBezTo>
                <a:cubicBezTo>
                  <a:pt x="1688490" y="9753"/>
                  <a:pt x="1695156" y="11567"/>
                  <a:pt x="1701822" y="13381"/>
                </a:cubicBezTo>
                <a:lnTo>
                  <a:pt x="1699581" y="17041"/>
                </a:lnTo>
                <a:lnTo>
                  <a:pt x="1711846" y="22747"/>
                </a:lnTo>
                <a:lnTo>
                  <a:pt x="1713571" y="19050"/>
                </a:lnTo>
                <a:cubicBezTo>
                  <a:pt x="1720237" y="20638"/>
                  <a:pt x="1726909" y="22225"/>
                  <a:pt x="1733571" y="25401"/>
                </a:cubicBezTo>
                <a:cubicBezTo>
                  <a:pt x="1729129" y="30163"/>
                  <a:pt x="1729129" y="30163"/>
                  <a:pt x="1729129" y="30163"/>
                </a:cubicBezTo>
                <a:lnTo>
                  <a:pt x="1723366" y="28105"/>
                </a:lnTo>
                <a:lnTo>
                  <a:pt x="1741851" y="36699"/>
                </a:lnTo>
                <a:lnTo>
                  <a:pt x="1745414" y="31045"/>
                </a:lnTo>
                <a:cubicBezTo>
                  <a:pt x="1745968" y="30163"/>
                  <a:pt x="1745968" y="30163"/>
                  <a:pt x="1745968" y="30163"/>
                </a:cubicBezTo>
                <a:cubicBezTo>
                  <a:pt x="1752635" y="33691"/>
                  <a:pt x="1757080" y="37219"/>
                  <a:pt x="1763747" y="40747"/>
                </a:cubicBezTo>
                <a:lnTo>
                  <a:pt x="1758871" y="44617"/>
                </a:lnTo>
                <a:lnTo>
                  <a:pt x="1770696" y="50118"/>
                </a:lnTo>
                <a:lnTo>
                  <a:pt x="1773097" y="47625"/>
                </a:lnTo>
                <a:cubicBezTo>
                  <a:pt x="1779975" y="50800"/>
                  <a:pt x="1784560" y="53975"/>
                  <a:pt x="1789146" y="57151"/>
                </a:cubicBezTo>
                <a:lnTo>
                  <a:pt x="1784129" y="60624"/>
                </a:lnTo>
                <a:lnTo>
                  <a:pt x="1791779" y="68070"/>
                </a:lnTo>
                <a:lnTo>
                  <a:pt x="1797878" y="65088"/>
                </a:lnTo>
                <a:cubicBezTo>
                  <a:pt x="1802640" y="68581"/>
                  <a:pt x="1805021" y="73820"/>
                  <a:pt x="1809783" y="79059"/>
                </a:cubicBezTo>
                <a:lnTo>
                  <a:pt x="1805314" y="81244"/>
                </a:lnTo>
                <a:lnTo>
                  <a:pt x="1810018" y="85822"/>
                </a:lnTo>
                <a:lnTo>
                  <a:pt x="1811180" y="89207"/>
                </a:lnTo>
                <a:lnTo>
                  <a:pt x="1816588" y="87313"/>
                </a:lnTo>
                <a:cubicBezTo>
                  <a:pt x="1819083" y="92552"/>
                  <a:pt x="1821577" y="97791"/>
                  <a:pt x="1824071" y="103030"/>
                </a:cubicBezTo>
                <a:cubicBezTo>
                  <a:pt x="1816588" y="104776"/>
                  <a:pt x="1816588" y="104776"/>
                  <a:pt x="1816588" y="104776"/>
                </a:cubicBezTo>
                <a:lnTo>
                  <a:pt x="1816463" y="104601"/>
                </a:lnTo>
                <a:lnTo>
                  <a:pt x="1819798" y="114316"/>
                </a:lnTo>
                <a:lnTo>
                  <a:pt x="1828382" y="112713"/>
                </a:lnTo>
                <a:cubicBezTo>
                  <a:pt x="1830650" y="116100"/>
                  <a:pt x="1830650" y="119487"/>
                  <a:pt x="1830650" y="122873"/>
                </a:cubicBezTo>
                <a:lnTo>
                  <a:pt x="1833312" y="122873"/>
                </a:lnTo>
                <a:lnTo>
                  <a:pt x="1837097" y="111842"/>
                </a:lnTo>
                <a:lnTo>
                  <a:pt x="1836771" y="112713"/>
                </a:lnTo>
                <a:cubicBezTo>
                  <a:pt x="1827247" y="111126"/>
                  <a:pt x="1827247" y="111126"/>
                  <a:pt x="1827247" y="111126"/>
                </a:cubicBezTo>
                <a:cubicBezTo>
                  <a:pt x="1827247" y="106363"/>
                  <a:pt x="1829628" y="101601"/>
                  <a:pt x="1834390" y="96838"/>
                </a:cubicBezTo>
                <a:lnTo>
                  <a:pt x="1841207" y="99868"/>
                </a:lnTo>
                <a:lnTo>
                  <a:pt x="1845191" y="88268"/>
                </a:lnTo>
                <a:lnTo>
                  <a:pt x="1839942" y="87314"/>
                </a:lnTo>
                <a:cubicBezTo>
                  <a:pt x="1842125" y="82551"/>
                  <a:pt x="1846499" y="77788"/>
                  <a:pt x="1850860" y="74613"/>
                </a:cubicBezTo>
                <a:lnTo>
                  <a:pt x="1855328" y="76778"/>
                </a:lnTo>
                <a:lnTo>
                  <a:pt x="1863082" y="69233"/>
                </a:lnTo>
                <a:lnTo>
                  <a:pt x="1857406" y="66322"/>
                </a:lnTo>
                <a:cubicBezTo>
                  <a:pt x="1861993" y="61031"/>
                  <a:pt x="1866580" y="57503"/>
                  <a:pt x="1871168" y="53975"/>
                </a:cubicBezTo>
                <a:lnTo>
                  <a:pt x="1876142" y="56526"/>
                </a:lnTo>
                <a:lnTo>
                  <a:pt x="1880312" y="52470"/>
                </a:lnTo>
                <a:lnTo>
                  <a:pt x="1887502" y="49123"/>
                </a:lnTo>
                <a:lnTo>
                  <a:pt x="1883669" y="46170"/>
                </a:lnTo>
                <a:cubicBezTo>
                  <a:pt x="1882809" y="45509"/>
                  <a:pt x="1882809" y="45509"/>
                  <a:pt x="1882809" y="45509"/>
                </a:cubicBezTo>
                <a:cubicBezTo>
                  <a:pt x="1887391" y="41981"/>
                  <a:pt x="1894273" y="38453"/>
                  <a:pt x="1898860" y="34925"/>
                </a:cubicBezTo>
                <a:cubicBezTo>
                  <a:pt x="1901152" y="38453"/>
                  <a:pt x="1902299" y="40217"/>
                  <a:pt x="1902872" y="41099"/>
                </a:cubicBezTo>
                <a:lnTo>
                  <a:pt x="1903310" y="41772"/>
                </a:lnTo>
                <a:lnTo>
                  <a:pt x="1926810" y="30839"/>
                </a:lnTo>
                <a:lnTo>
                  <a:pt x="1914553" y="34925"/>
                </a:lnTo>
                <a:cubicBezTo>
                  <a:pt x="1909791" y="30163"/>
                  <a:pt x="1909791" y="30163"/>
                  <a:pt x="1909791" y="30163"/>
                </a:cubicBezTo>
                <a:cubicBezTo>
                  <a:pt x="1916934" y="26988"/>
                  <a:pt x="1921697" y="25400"/>
                  <a:pt x="1928840" y="22225"/>
                </a:cubicBezTo>
                <a:cubicBezTo>
                  <a:pt x="1931221" y="25400"/>
                  <a:pt x="1932411" y="26988"/>
                  <a:pt x="1933007" y="27782"/>
                </a:cubicBezTo>
                <a:lnTo>
                  <a:pt x="1933104" y="27911"/>
                </a:lnTo>
                <a:lnTo>
                  <a:pt x="1943538" y="23057"/>
                </a:lnTo>
                <a:lnTo>
                  <a:pt x="1941535" y="19051"/>
                </a:lnTo>
                <a:cubicBezTo>
                  <a:pt x="1948678" y="15875"/>
                  <a:pt x="1953441" y="14288"/>
                  <a:pt x="1960584" y="12700"/>
                </a:cubicBezTo>
                <a:lnTo>
                  <a:pt x="1962922" y="15819"/>
                </a:lnTo>
                <a:lnTo>
                  <a:pt x="1975111" y="14168"/>
                </a:lnTo>
                <a:lnTo>
                  <a:pt x="1973577" y="9394"/>
                </a:lnTo>
                <a:cubicBezTo>
                  <a:pt x="1973279" y="8468"/>
                  <a:pt x="1973279" y="8468"/>
                  <a:pt x="1973279" y="8468"/>
                </a:cubicBezTo>
                <a:cubicBezTo>
                  <a:pt x="1980422" y="6615"/>
                  <a:pt x="1987565" y="4763"/>
                  <a:pt x="1994709" y="4763"/>
                </a:cubicBezTo>
                <a:lnTo>
                  <a:pt x="1996787" y="11230"/>
                </a:lnTo>
                <a:lnTo>
                  <a:pt x="2009931" y="9450"/>
                </a:lnTo>
                <a:lnTo>
                  <a:pt x="2008483" y="4631"/>
                </a:lnTo>
                <a:cubicBezTo>
                  <a:pt x="2008203" y="3705"/>
                  <a:pt x="2008203" y="3705"/>
                  <a:pt x="2008203" y="3705"/>
                </a:cubicBezTo>
                <a:cubicBezTo>
                  <a:pt x="2014867" y="1852"/>
                  <a:pt x="2021540" y="1852"/>
                  <a:pt x="2028205" y="0"/>
                </a:cubicBezTo>
                <a:cubicBezTo>
                  <a:pt x="2029317" y="3705"/>
                  <a:pt x="2029872" y="5557"/>
                  <a:pt x="2030150" y="6483"/>
                </a:cubicBezTo>
                <a:lnTo>
                  <a:pt x="2030216" y="6701"/>
                </a:lnTo>
                <a:lnTo>
                  <a:pt x="2044778" y="4728"/>
                </a:lnTo>
                <a:lnTo>
                  <a:pt x="2043403" y="794"/>
                </a:lnTo>
                <a:cubicBezTo>
                  <a:pt x="2043126" y="0"/>
                  <a:pt x="2043126" y="0"/>
                  <a:pt x="2043126" y="0"/>
                </a:cubicBezTo>
                <a:cubicBezTo>
                  <a:pt x="2052007" y="0"/>
                  <a:pt x="2058677" y="0"/>
                  <a:pt x="2065349" y="0"/>
                </a:cubicBezTo>
                <a:lnTo>
                  <a:pt x="2065349" y="4410"/>
                </a:lnTo>
                <a:lnTo>
                  <a:pt x="2079643" y="6346"/>
                </a:lnTo>
                <a:lnTo>
                  <a:pt x="2079643" y="794"/>
                </a:lnTo>
                <a:cubicBezTo>
                  <a:pt x="2079643" y="0"/>
                  <a:pt x="2079643" y="0"/>
                  <a:pt x="2079643" y="0"/>
                </a:cubicBezTo>
                <a:cubicBezTo>
                  <a:pt x="2085993" y="1587"/>
                  <a:pt x="2092342" y="1587"/>
                  <a:pt x="2098712" y="1587"/>
                </a:cubicBezTo>
                <a:cubicBezTo>
                  <a:pt x="2096595" y="7938"/>
                  <a:pt x="2096595" y="7938"/>
                  <a:pt x="2096595" y="7938"/>
                </a:cubicBezTo>
                <a:lnTo>
                  <a:pt x="2079752" y="6361"/>
                </a:lnTo>
                <a:lnTo>
                  <a:pt x="2112712" y="10824"/>
                </a:lnTo>
                <a:lnTo>
                  <a:pt x="2111415" y="10584"/>
                </a:lnTo>
                <a:cubicBezTo>
                  <a:pt x="2113638" y="3175"/>
                  <a:pt x="2113638" y="3175"/>
                  <a:pt x="2113638" y="3175"/>
                </a:cubicBezTo>
                <a:cubicBezTo>
                  <a:pt x="2120305" y="5027"/>
                  <a:pt x="2126972" y="6880"/>
                  <a:pt x="2133640" y="8732"/>
                </a:cubicBezTo>
                <a:lnTo>
                  <a:pt x="2131770" y="13406"/>
                </a:lnTo>
                <a:lnTo>
                  <a:pt x="2145576" y="15277"/>
                </a:lnTo>
                <a:lnTo>
                  <a:pt x="2146840" y="11907"/>
                </a:lnTo>
                <a:cubicBezTo>
                  <a:pt x="2147137" y="11113"/>
                  <a:pt x="2147137" y="11113"/>
                  <a:pt x="2147137" y="11113"/>
                </a:cubicBezTo>
                <a:cubicBezTo>
                  <a:pt x="2154281" y="12701"/>
                  <a:pt x="2161425" y="15876"/>
                  <a:pt x="2168569" y="17464"/>
                </a:cubicBezTo>
                <a:lnTo>
                  <a:pt x="2164877" y="21156"/>
                </a:lnTo>
                <a:lnTo>
                  <a:pt x="2175534" y="26113"/>
                </a:lnTo>
                <a:lnTo>
                  <a:pt x="2178810" y="21432"/>
                </a:lnTo>
                <a:cubicBezTo>
                  <a:pt x="2179366" y="20638"/>
                  <a:pt x="2179366" y="20638"/>
                  <a:pt x="2179366" y="20638"/>
                </a:cubicBezTo>
                <a:cubicBezTo>
                  <a:pt x="2186033" y="23813"/>
                  <a:pt x="2192701" y="25401"/>
                  <a:pt x="2197145" y="28576"/>
                </a:cubicBezTo>
                <a:cubicBezTo>
                  <a:pt x="2192701" y="33338"/>
                  <a:pt x="2192701" y="33338"/>
                  <a:pt x="2192701" y="33338"/>
                </a:cubicBezTo>
                <a:lnTo>
                  <a:pt x="2185661" y="30824"/>
                </a:lnTo>
                <a:lnTo>
                  <a:pt x="2205347" y="39981"/>
                </a:lnTo>
                <a:lnTo>
                  <a:pt x="2208976" y="34220"/>
                </a:lnTo>
                <a:cubicBezTo>
                  <a:pt x="2209531" y="33338"/>
                  <a:pt x="2209531" y="33338"/>
                  <a:pt x="2209531" y="33338"/>
                </a:cubicBezTo>
                <a:cubicBezTo>
                  <a:pt x="2216199" y="36866"/>
                  <a:pt x="2220644" y="40394"/>
                  <a:pt x="2227311" y="43922"/>
                </a:cubicBezTo>
                <a:lnTo>
                  <a:pt x="2222325" y="47879"/>
                </a:lnTo>
                <a:lnTo>
                  <a:pt x="2232193" y="52470"/>
                </a:lnTo>
                <a:lnTo>
                  <a:pt x="2232870" y="53128"/>
                </a:lnTo>
                <a:lnTo>
                  <a:pt x="2235153" y="51455"/>
                </a:lnTo>
                <a:cubicBezTo>
                  <a:pt x="2236045" y="50800"/>
                  <a:pt x="2236045" y="50800"/>
                  <a:pt x="2236045" y="50800"/>
                </a:cubicBezTo>
                <a:cubicBezTo>
                  <a:pt x="2240807" y="54293"/>
                  <a:pt x="2247951" y="59532"/>
                  <a:pt x="2252713" y="63024"/>
                </a:cubicBezTo>
                <a:lnTo>
                  <a:pt x="2246533" y="66424"/>
                </a:lnTo>
                <a:lnTo>
                  <a:pt x="2254206" y="73891"/>
                </a:lnTo>
                <a:lnTo>
                  <a:pt x="2259266" y="71438"/>
                </a:lnTo>
                <a:cubicBezTo>
                  <a:pt x="2263631" y="76201"/>
                  <a:pt x="2267996" y="79376"/>
                  <a:pt x="2270180" y="84138"/>
                </a:cubicBezTo>
                <a:lnTo>
                  <a:pt x="2266500" y="85922"/>
                </a:lnTo>
                <a:lnTo>
                  <a:pt x="2270154" y="96565"/>
                </a:lnTo>
                <a:lnTo>
                  <a:pt x="2277667" y="95250"/>
                </a:lnTo>
                <a:cubicBezTo>
                  <a:pt x="2279934" y="100013"/>
                  <a:pt x="2282202" y="104775"/>
                  <a:pt x="2284470" y="109538"/>
                </a:cubicBezTo>
                <a:cubicBezTo>
                  <a:pt x="2275398" y="111125"/>
                  <a:pt x="2275398" y="111125"/>
                  <a:pt x="2275398" y="111125"/>
                </a:cubicBezTo>
                <a:lnTo>
                  <a:pt x="2274512" y="109262"/>
                </a:lnTo>
                <a:lnTo>
                  <a:pt x="2278218" y="120061"/>
                </a:lnTo>
                <a:lnTo>
                  <a:pt x="2278122" y="119352"/>
                </a:lnTo>
                <a:cubicBezTo>
                  <a:pt x="2282355" y="119352"/>
                  <a:pt x="2282355" y="119352"/>
                  <a:pt x="2282355" y="119352"/>
                </a:cubicBezTo>
                <a:cubicBezTo>
                  <a:pt x="2282355" y="117620"/>
                  <a:pt x="2282355" y="115888"/>
                  <a:pt x="2282355" y="115888"/>
                </a:cubicBezTo>
                <a:cubicBezTo>
                  <a:pt x="2290821" y="115888"/>
                  <a:pt x="2290821" y="115888"/>
                  <a:pt x="2290821" y="115888"/>
                </a:cubicBezTo>
                <a:lnTo>
                  <a:pt x="2289945" y="122336"/>
                </a:lnTo>
                <a:lnTo>
                  <a:pt x="2294912" y="107868"/>
                </a:lnTo>
                <a:lnTo>
                  <a:pt x="2286056" y="104459"/>
                </a:lnTo>
                <a:cubicBezTo>
                  <a:pt x="2288324" y="100966"/>
                  <a:pt x="2290592" y="95727"/>
                  <a:pt x="2292859" y="90488"/>
                </a:cubicBezTo>
                <a:lnTo>
                  <a:pt x="2300381" y="91936"/>
                </a:lnTo>
                <a:lnTo>
                  <a:pt x="2302479" y="85822"/>
                </a:lnTo>
                <a:lnTo>
                  <a:pt x="2305532" y="82851"/>
                </a:lnTo>
                <a:lnTo>
                  <a:pt x="2300339" y="80963"/>
                </a:lnTo>
                <a:cubicBezTo>
                  <a:pt x="2304705" y="77788"/>
                  <a:pt x="2306888" y="73026"/>
                  <a:pt x="2311254" y="68263"/>
                </a:cubicBezTo>
                <a:lnTo>
                  <a:pt x="2316558" y="72121"/>
                </a:lnTo>
                <a:lnTo>
                  <a:pt x="2326199" y="62739"/>
                </a:lnTo>
                <a:lnTo>
                  <a:pt x="2320972" y="60326"/>
                </a:lnTo>
                <a:cubicBezTo>
                  <a:pt x="2325558" y="55563"/>
                  <a:pt x="2330145" y="52388"/>
                  <a:pt x="2334730" y="49213"/>
                </a:cubicBezTo>
                <a:lnTo>
                  <a:pt x="2338356" y="51723"/>
                </a:lnTo>
                <a:lnTo>
                  <a:pt x="2350866" y="45904"/>
                </a:lnTo>
                <a:lnTo>
                  <a:pt x="2347200" y="42995"/>
                </a:lnTo>
                <a:cubicBezTo>
                  <a:pt x="2346367" y="42334"/>
                  <a:pt x="2346367" y="42334"/>
                  <a:pt x="2346367" y="42334"/>
                </a:cubicBezTo>
                <a:cubicBezTo>
                  <a:pt x="2350813" y="38806"/>
                  <a:pt x="2357479" y="35278"/>
                  <a:pt x="2361924" y="31750"/>
                </a:cubicBezTo>
                <a:cubicBezTo>
                  <a:pt x="2368592" y="37042"/>
                  <a:pt x="2368592" y="37042"/>
                  <a:pt x="2368592" y="37042"/>
                </a:cubicBezTo>
                <a:lnTo>
                  <a:pt x="2365726" y="38992"/>
                </a:lnTo>
                <a:lnTo>
                  <a:pt x="2385319" y="29877"/>
                </a:lnTo>
                <a:lnTo>
                  <a:pt x="2379700" y="31750"/>
                </a:lnTo>
                <a:cubicBezTo>
                  <a:pt x="2374938" y="26988"/>
                  <a:pt x="2374938" y="26988"/>
                  <a:pt x="2374938" y="26988"/>
                </a:cubicBezTo>
                <a:cubicBezTo>
                  <a:pt x="2379700" y="23813"/>
                  <a:pt x="2386844" y="22225"/>
                  <a:pt x="2393987" y="19050"/>
                </a:cubicBezTo>
                <a:lnTo>
                  <a:pt x="2397766" y="24087"/>
                </a:lnTo>
                <a:lnTo>
                  <a:pt x="2409230" y="18754"/>
                </a:lnTo>
                <a:lnTo>
                  <a:pt x="2408536" y="16670"/>
                </a:lnTo>
                <a:cubicBezTo>
                  <a:pt x="2408271" y="15876"/>
                  <a:pt x="2408271" y="15876"/>
                  <a:pt x="2408271" y="15876"/>
                </a:cubicBezTo>
                <a:cubicBezTo>
                  <a:pt x="2412504" y="14288"/>
                  <a:pt x="2418853" y="12701"/>
                  <a:pt x="2425204" y="11113"/>
                </a:cubicBezTo>
                <a:lnTo>
                  <a:pt x="2426452" y="14859"/>
                </a:lnTo>
                <a:lnTo>
                  <a:pt x="2441787" y="12781"/>
                </a:lnTo>
                <a:lnTo>
                  <a:pt x="2440294" y="7806"/>
                </a:lnTo>
                <a:cubicBezTo>
                  <a:pt x="2440016" y="6880"/>
                  <a:pt x="2440016" y="6880"/>
                  <a:pt x="2440016" y="6880"/>
                </a:cubicBezTo>
                <a:cubicBezTo>
                  <a:pt x="2446684" y="5027"/>
                  <a:pt x="2453351" y="5027"/>
                  <a:pt x="2460018" y="3175"/>
                </a:cubicBezTo>
                <a:cubicBezTo>
                  <a:pt x="2461130" y="6880"/>
                  <a:pt x="2461684" y="8732"/>
                  <a:pt x="2461963" y="9658"/>
                </a:cubicBezTo>
                <a:lnTo>
                  <a:pt x="2462075" y="10032"/>
                </a:lnTo>
                <a:lnTo>
                  <a:pt x="2479689" y="7645"/>
                </a:lnTo>
                <a:lnTo>
                  <a:pt x="2475730" y="7938"/>
                </a:lnTo>
                <a:cubicBezTo>
                  <a:pt x="2473348" y="1587"/>
                  <a:pt x="2473348" y="1587"/>
                  <a:pt x="2473348" y="1587"/>
                </a:cubicBezTo>
                <a:cubicBezTo>
                  <a:pt x="2480493" y="1587"/>
                  <a:pt x="2487636" y="0"/>
                  <a:pt x="2494780" y="0"/>
                </a:cubicBezTo>
                <a:lnTo>
                  <a:pt x="2496778" y="5329"/>
                </a:lnTo>
                <a:lnTo>
                  <a:pt x="2509858" y="3557"/>
                </a:lnTo>
                <a:lnTo>
                  <a:pt x="2509858" y="794"/>
                </a:lnTo>
                <a:cubicBezTo>
                  <a:pt x="2509858" y="0"/>
                  <a:pt x="2509858" y="0"/>
                  <a:pt x="2509858" y="0"/>
                </a:cubicBezTo>
                <a:cubicBezTo>
                  <a:pt x="2512151" y="0"/>
                  <a:pt x="2512151" y="0"/>
                  <a:pt x="2512151" y="0"/>
                </a:cubicBezTo>
                <a:cubicBezTo>
                  <a:pt x="2519029" y="0"/>
                  <a:pt x="2523616" y="0"/>
                  <a:pt x="2530494" y="0"/>
                </a:cubicBezTo>
                <a:cubicBezTo>
                  <a:pt x="2530494" y="3175"/>
                  <a:pt x="2530494" y="4763"/>
                  <a:pt x="2530494" y="5557"/>
                </a:cubicBezTo>
                <a:lnTo>
                  <a:pt x="2530494" y="5590"/>
                </a:lnTo>
                <a:lnTo>
                  <a:pt x="2542244" y="7182"/>
                </a:lnTo>
                <a:lnTo>
                  <a:pt x="2543695" y="2540"/>
                </a:lnTo>
                <a:cubicBezTo>
                  <a:pt x="2543992" y="1588"/>
                  <a:pt x="2543992" y="1588"/>
                  <a:pt x="2543992" y="1588"/>
                </a:cubicBezTo>
                <a:cubicBezTo>
                  <a:pt x="2551136" y="1588"/>
                  <a:pt x="2558279" y="1588"/>
                  <a:pt x="2565423" y="3493"/>
                </a:cubicBezTo>
                <a:lnTo>
                  <a:pt x="2563375" y="10046"/>
                </a:lnTo>
                <a:lnTo>
                  <a:pt x="2576594" y="11837"/>
                </a:lnTo>
                <a:lnTo>
                  <a:pt x="2578483" y="5670"/>
                </a:lnTo>
                <a:cubicBezTo>
                  <a:pt x="2578761" y="4763"/>
                  <a:pt x="2578761" y="4763"/>
                  <a:pt x="2578761" y="4763"/>
                </a:cubicBezTo>
                <a:cubicBezTo>
                  <a:pt x="2585428" y="6578"/>
                  <a:pt x="2592095" y="8392"/>
                  <a:pt x="2598762" y="10206"/>
                </a:cubicBezTo>
                <a:lnTo>
                  <a:pt x="2597399" y="14656"/>
                </a:lnTo>
                <a:lnTo>
                  <a:pt x="2611171" y="16522"/>
                </a:lnTo>
                <a:lnTo>
                  <a:pt x="2612179" y="15082"/>
                </a:lnTo>
                <a:cubicBezTo>
                  <a:pt x="2612734" y="14288"/>
                  <a:pt x="2612734" y="14288"/>
                  <a:pt x="2612734" y="14288"/>
                </a:cubicBezTo>
                <a:cubicBezTo>
                  <a:pt x="2619403" y="15876"/>
                  <a:pt x="2626069" y="17463"/>
                  <a:pt x="2630514" y="19051"/>
                </a:cubicBezTo>
                <a:lnTo>
                  <a:pt x="2628588" y="24554"/>
                </a:lnTo>
                <a:lnTo>
                  <a:pt x="2640190" y="29951"/>
                </a:lnTo>
                <a:lnTo>
                  <a:pt x="2643931" y="24607"/>
                </a:lnTo>
                <a:cubicBezTo>
                  <a:pt x="2644487" y="23813"/>
                  <a:pt x="2644487" y="23813"/>
                  <a:pt x="2644487" y="23813"/>
                </a:cubicBezTo>
                <a:cubicBezTo>
                  <a:pt x="2651154" y="26988"/>
                  <a:pt x="2655599" y="28576"/>
                  <a:pt x="2662267" y="31751"/>
                </a:cubicBezTo>
                <a:cubicBezTo>
                  <a:pt x="2655599" y="36513"/>
                  <a:pt x="2655599" y="36513"/>
                  <a:pt x="2655599" y="36513"/>
                </a:cubicBezTo>
                <a:lnTo>
                  <a:pt x="2644974" y="32176"/>
                </a:lnTo>
                <a:lnTo>
                  <a:pt x="2668811" y="43265"/>
                </a:lnTo>
                <a:lnTo>
                  <a:pt x="2674177" y="39688"/>
                </a:lnTo>
                <a:cubicBezTo>
                  <a:pt x="2678940" y="42863"/>
                  <a:pt x="2686083" y="46038"/>
                  <a:pt x="2690845" y="49214"/>
                </a:cubicBezTo>
                <a:lnTo>
                  <a:pt x="2687049" y="51746"/>
                </a:lnTo>
                <a:lnTo>
                  <a:pt x="2688599" y="52470"/>
                </a:lnTo>
                <a:lnTo>
                  <a:pt x="2695088" y="58782"/>
                </a:lnTo>
                <a:lnTo>
                  <a:pt x="2698455" y="56218"/>
                </a:lnTo>
                <a:cubicBezTo>
                  <a:pt x="2699315" y="55563"/>
                  <a:pt x="2699315" y="55563"/>
                  <a:pt x="2699315" y="55563"/>
                </a:cubicBezTo>
                <a:cubicBezTo>
                  <a:pt x="2703903" y="59056"/>
                  <a:pt x="2708487" y="64295"/>
                  <a:pt x="2713072" y="67787"/>
                </a:cubicBezTo>
                <a:lnTo>
                  <a:pt x="2708176" y="71518"/>
                </a:lnTo>
                <a:lnTo>
                  <a:pt x="2716248" y="79376"/>
                </a:lnTo>
                <a:lnTo>
                  <a:pt x="2722598" y="76200"/>
                </a:lnTo>
                <a:cubicBezTo>
                  <a:pt x="2724979" y="80963"/>
                  <a:pt x="2729747" y="85725"/>
                  <a:pt x="2732127" y="90488"/>
                </a:cubicBezTo>
                <a:lnTo>
                  <a:pt x="2724887" y="91694"/>
                </a:lnTo>
                <a:lnTo>
                  <a:pt x="2732293" y="113256"/>
                </a:lnTo>
                <a:lnTo>
                  <a:pt x="2728955" y="103400"/>
                </a:lnTo>
                <a:cubicBezTo>
                  <a:pt x="2735839" y="100013"/>
                  <a:pt x="2735839" y="100013"/>
                  <a:pt x="2735839" y="100013"/>
                </a:cubicBezTo>
                <a:cubicBezTo>
                  <a:pt x="2738133" y="105093"/>
                  <a:pt x="2740427" y="108480"/>
                  <a:pt x="2740427" y="111867"/>
                </a:cubicBezTo>
                <a:cubicBezTo>
                  <a:pt x="2740427" y="110173"/>
                  <a:pt x="2740427" y="110173"/>
                  <a:pt x="2742723" y="110173"/>
                </a:cubicBezTo>
                <a:cubicBezTo>
                  <a:pt x="2749607" y="111867"/>
                  <a:pt x="2749607" y="111867"/>
                  <a:pt x="2749607" y="111867"/>
                </a:cubicBezTo>
                <a:lnTo>
                  <a:pt x="2749261" y="113914"/>
                </a:lnTo>
                <a:lnTo>
                  <a:pt x="2753542" y="101450"/>
                </a:lnTo>
                <a:lnTo>
                  <a:pt x="2744837" y="99855"/>
                </a:lnTo>
                <a:cubicBezTo>
                  <a:pt x="2747221" y="94616"/>
                  <a:pt x="2751985" y="89377"/>
                  <a:pt x="2754369" y="84138"/>
                </a:cubicBezTo>
                <a:lnTo>
                  <a:pt x="2758927" y="85807"/>
                </a:lnTo>
                <a:lnTo>
                  <a:pt x="2766764" y="78184"/>
                </a:lnTo>
                <a:lnTo>
                  <a:pt x="2760721" y="75884"/>
                </a:lnTo>
                <a:cubicBezTo>
                  <a:pt x="2765310" y="70645"/>
                  <a:pt x="2769889" y="67152"/>
                  <a:pt x="2774469" y="61913"/>
                </a:cubicBezTo>
                <a:lnTo>
                  <a:pt x="2779515" y="65759"/>
                </a:lnTo>
                <a:lnTo>
                  <a:pt x="2788224" y="57278"/>
                </a:lnTo>
                <a:lnTo>
                  <a:pt x="2784508" y="55563"/>
                </a:lnTo>
                <a:cubicBezTo>
                  <a:pt x="2789100" y="50800"/>
                  <a:pt x="2793687" y="47625"/>
                  <a:pt x="2800561" y="44450"/>
                </a:cubicBezTo>
                <a:lnTo>
                  <a:pt x="2803605" y="47613"/>
                </a:lnTo>
                <a:lnTo>
                  <a:pt x="2814834" y="42391"/>
                </a:lnTo>
                <a:lnTo>
                  <a:pt x="2809210" y="38175"/>
                </a:lnTo>
                <a:cubicBezTo>
                  <a:pt x="2808322" y="37505"/>
                  <a:pt x="2808322" y="37505"/>
                  <a:pt x="2808322" y="37505"/>
                </a:cubicBezTo>
                <a:cubicBezTo>
                  <a:pt x="2815464" y="33933"/>
                  <a:pt x="2820230" y="32147"/>
                  <a:pt x="2827372" y="28575"/>
                </a:cubicBezTo>
                <a:cubicBezTo>
                  <a:pt x="2832133" y="33933"/>
                  <a:pt x="2832133" y="33933"/>
                  <a:pt x="2832133" y="33933"/>
                </a:cubicBezTo>
                <a:lnTo>
                  <a:pt x="2826312" y="37053"/>
                </a:lnTo>
                <a:lnTo>
                  <a:pt x="2846034" y="27878"/>
                </a:lnTo>
                <a:lnTo>
                  <a:pt x="2843239" y="28576"/>
                </a:lnTo>
                <a:cubicBezTo>
                  <a:pt x="2838477" y="23814"/>
                  <a:pt x="2838477" y="23814"/>
                  <a:pt x="2838477" y="23814"/>
                </a:cubicBezTo>
                <a:cubicBezTo>
                  <a:pt x="2845624" y="20638"/>
                  <a:pt x="2852762" y="19051"/>
                  <a:pt x="2859902" y="17463"/>
                </a:cubicBezTo>
                <a:lnTo>
                  <a:pt x="2861168" y="20835"/>
                </a:lnTo>
                <a:lnTo>
                  <a:pt x="2870390" y="16551"/>
                </a:lnTo>
                <a:lnTo>
                  <a:pt x="2872595" y="16252"/>
                </a:lnTo>
                <a:lnTo>
                  <a:pt x="2870824" y="14189"/>
                </a:lnTo>
                <a:cubicBezTo>
                  <a:pt x="2870230" y="13495"/>
                  <a:pt x="2870230" y="13495"/>
                  <a:pt x="2870230" y="13495"/>
                </a:cubicBezTo>
                <a:cubicBezTo>
                  <a:pt x="2877374" y="9790"/>
                  <a:pt x="2884514" y="9790"/>
                  <a:pt x="2891660" y="7938"/>
                </a:cubicBezTo>
                <a:lnTo>
                  <a:pt x="2893423" y="13429"/>
                </a:lnTo>
                <a:lnTo>
                  <a:pt x="2907036" y="11585"/>
                </a:lnTo>
                <a:lnTo>
                  <a:pt x="2905427" y="6219"/>
                </a:lnTo>
                <a:cubicBezTo>
                  <a:pt x="2905149" y="5293"/>
                  <a:pt x="2905149" y="5293"/>
                  <a:pt x="2905149" y="5293"/>
                </a:cubicBezTo>
                <a:cubicBezTo>
                  <a:pt x="2911816" y="3440"/>
                  <a:pt x="2918482" y="3440"/>
                  <a:pt x="2925150" y="1588"/>
                </a:cubicBezTo>
                <a:cubicBezTo>
                  <a:pt x="2926261" y="5293"/>
                  <a:pt x="2926817" y="7145"/>
                  <a:pt x="2927095" y="8071"/>
                </a:cubicBezTo>
                <a:lnTo>
                  <a:pt x="2927323" y="8836"/>
                </a:lnTo>
                <a:lnTo>
                  <a:pt x="2940529" y="7046"/>
                </a:lnTo>
                <a:lnTo>
                  <a:pt x="2938779" y="2381"/>
                </a:lnTo>
                <a:cubicBezTo>
                  <a:pt x="2938482" y="1587"/>
                  <a:pt x="2938482" y="1587"/>
                  <a:pt x="2938482" y="1587"/>
                </a:cubicBezTo>
                <a:cubicBezTo>
                  <a:pt x="2945628" y="0"/>
                  <a:pt x="2952770" y="0"/>
                  <a:pt x="2959915" y="0"/>
                </a:cubicBezTo>
                <a:lnTo>
                  <a:pt x="2961492" y="4206"/>
                </a:lnTo>
                <a:lnTo>
                  <a:pt x="2969099" y="3175"/>
                </a:lnTo>
                <a:lnTo>
                  <a:pt x="2974994" y="3966"/>
                </a:lnTo>
                <a:lnTo>
                  <a:pt x="2974994" y="794"/>
                </a:lnTo>
                <a:cubicBezTo>
                  <a:pt x="2974994" y="0"/>
                  <a:pt x="2974994" y="0"/>
                  <a:pt x="2974994" y="0"/>
                </a:cubicBezTo>
                <a:cubicBezTo>
                  <a:pt x="2981874" y="0"/>
                  <a:pt x="2988753" y="0"/>
                  <a:pt x="2995633" y="0"/>
                </a:cubicBezTo>
                <a:cubicBezTo>
                  <a:pt x="2993340" y="6350"/>
                  <a:pt x="2993340" y="6350"/>
                  <a:pt x="2993340" y="6350"/>
                </a:cubicBezTo>
                <a:lnTo>
                  <a:pt x="2992767" y="6350"/>
                </a:lnTo>
                <a:lnTo>
                  <a:pt x="3008498" y="8460"/>
                </a:lnTo>
                <a:lnTo>
                  <a:pt x="3010283" y="2514"/>
                </a:lnTo>
                <a:cubicBezTo>
                  <a:pt x="3010560" y="1588"/>
                  <a:pt x="3010560" y="1588"/>
                  <a:pt x="3010560" y="1588"/>
                </a:cubicBezTo>
                <a:cubicBezTo>
                  <a:pt x="3017230" y="3440"/>
                  <a:pt x="3023901" y="3440"/>
                  <a:pt x="3030557" y="5293"/>
                </a:cubicBezTo>
                <a:lnTo>
                  <a:pt x="3028785" y="11183"/>
                </a:lnTo>
                <a:lnTo>
                  <a:pt x="3041877" y="12939"/>
                </a:lnTo>
                <a:lnTo>
                  <a:pt x="3043617" y="7257"/>
                </a:lnTo>
                <a:cubicBezTo>
                  <a:pt x="3043896" y="6350"/>
                  <a:pt x="3043896" y="6350"/>
                  <a:pt x="3043896" y="6350"/>
                </a:cubicBezTo>
                <a:cubicBezTo>
                  <a:pt x="3050564" y="8165"/>
                  <a:pt x="3057232" y="9979"/>
                  <a:pt x="3063900" y="11793"/>
                </a:cubicBezTo>
                <a:lnTo>
                  <a:pt x="3062693" y="15731"/>
                </a:lnTo>
                <a:lnTo>
                  <a:pt x="3068805" y="16551"/>
                </a:lnTo>
                <a:lnTo>
                  <a:pt x="3075383" y="19620"/>
                </a:lnTo>
                <a:lnTo>
                  <a:pt x="3077595" y="16669"/>
                </a:lnTo>
                <a:cubicBezTo>
                  <a:pt x="3078191" y="15875"/>
                  <a:pt x="3078191" y="15875"/>
                  <a:pt x="3078191" y="15875"/>
                </a:cubicBezTo>
                <a:cubicBezTo>
                  <a:pt x="3082955" y="17463"/>
                  <a:pt x="3090099" y="20638"/>
                  <a:pt x="3097243" y="22225"/>
                </a:cubicBezTo>
                <a:cubicBezTo>
                  <a:pt x="3094864" y="25400"/>
                  <a:pt x="3093672" y="26988"/>
                  <a:pt x="3093076" y="27782"/>
                </a:cubicBezTo>
                <a:lnTo>
                  <a:pt x="3093022" y="27853"/>
                </a:lnTo>
                <a:lnTo>
                  <a:pt x="3104208" y="33073"/>
                </a:lnTo>
                <a:lnTo>
                  <a:pt x="3107485" y="27870"/>
                </a:lnTo>
                <a:cubicBezTo>
                  <a:pt x="3108041" y="26988"/>
                  <a:pt x="3108041" y="26988"/>
                  <a:pt x="3108041" y="26988"/>
                </a:cubicBezTo>
                <a:cubicBezTo>
                  <a:pt x="3114707" y="30516"/>
                  <a:pt x="3121376" y="34044"/>
                  <a:pt x="3125822" y="35808"/>
                </a:cubicBezTo>
                <a:lnTo>
                  <a:pt x="3122242" y="41489"/>
                </a:lnTo>
                <a:lnTo>
                  <a:pt x="3132567" y="46307"/>
                </a:lnTo>
                <a:lnTo>
                  <a:pt x="3137734" y="42863"/>
                </a:lnTo>
                <a:cubicBezTo>
                  <a:pt x="3142498" y="46038"/>
                  <a:pt x="3149635" y="49213"/>
                  <a:pt x="3154393" y="52389"/>
                </a:cubicBezTo>
                <a:lnTo>
                  <a:pt x="3149201" y="55853"/>
                </a:lnTo>
                <a:lnTo>
                  <a:pt x="3157719" y="64245"/>
                </a:lnTo>
                <a:lnTo>
                  <a:pt x="3162013" y="60980"/>
                </a:lnTo>
                <a:cubicBezTo>
                  <a:pt x="3162872" y="60325"/>
                  <a:pt x="3162872" y="60325"/>
                  <a:pt x="3162872" y="60325"/>
                </a:cubicBezTo>
                <a:cubicBezTo>
                  <a:pt x="3167454" y="63818"/>
                  <a:pt x="3172043" y="69057"/>
                  <a:pt x="3176633" y="74296"/>
                </a:cubicBezTo>
                <a:lnTo>
                  <a:pt x="3170352" y="76686"/>
                </a:lnTo>
                <a:lnTo>
                  <a:pt x="3178120" y="84334"/>
                </a:lnTo>
                <a:lnTo>
                  <a:pt x="3182980" y="82550"/>
                </a:lnTo>
                <a:cubicBezTo>
                  <a:pt x="3185365" y="87789"/>
                  <a:pt x="3190136" y="91282"/>
                  <a:pt x="3192521" y="96521"/>
                </a:cubicBezTo>
                <a:lnTo>
                  <a:pt x="3184254" y="99547"/>
                </a:lnTo>
                <a:lnTo>
                  <a:pt x="3190777" y="118861"/>
                </a:lnTo>
                <a:lnTo>
                  <a:pt x="3187753" y="108348"/>
                </a:lnTo>
                <a:cubicBezTo>
                  <a:pt x="3196648" y="106628"/>
                  <a:pt x="3196648" y="106628"/>
                  <a:pt x="3196648" y="106628"/>
                </a:cubicBezTo>
                <a:cubicBezTo>
                  <a:pt x="3196648" y="108348"/>
                  <a:pt x="3196648" y="110068"/>
                  <a:pt x="3196648" y="111787"/>
                </a:cubicBezTo>
                <a:cubicBezTo>
                  <a:pt x="3198869" y="108348"/>
                  <a:pt x="3198869" y="106628"/>
                  <a:pt x="3201090" y="103188"/>
                </a:cubicBezTo>
                <a:lnTo>
                  <a:pt x="3208845" y="104690"/>
                </a:lnTo>
                <a:lnTo>
                  <a:pt x="3212020" y="95437"/>
                </a:lnTo>
                <a:lnTo>
                  <a:pt x="3206797" y="93346"/>
                </a:lnTo>
                <a:cubicBezTo>
                  <a:pt x="3208979" y="88107"/>
                  <a:pt x="3213340" y="82868"/>
                  <a:pt x="3215522" y="79375"/>
                </a:cubicBezTo>
                <a:lnTo>
                  <a:pt x="3220071" y="81195"/>
                </a:lnTo>
                <a:lnTo>
                  <a:pt x="3228362" y="73130"/>
                </a:lnTo>
                <a:lnTo>
                  <a:pt x="3224252" y="71121"/>
                </a:lnTo>
                <a:cubicBezTo>
                  <a:pt x="3226634" y="65882"/>
                  <a:pt x="3231398" y="62389"/>
                  <a:pt x="3236161" y="57150"/>
                </a:cubicBezTo>
                <a:lnTo>
                  <a:pt x="3241079" y="60757"/>
                </a:lnTo>
                <a:lnTo>
                  <a:pt x="3249299" y="52756"/>
                </a:lnTo>
                <a:lnTo>
                  <a:pt x="3246474" y="50801"/>
                </a:lnTo>
                <a:cubicBezTo>
                  <a:pt x="3251061" y="47625"/>
                  <a:pt x="3255647" y="44450"/>
                  <a:pt x="3262528" y="41275"/>
                </a:cubicBezTo>
                <a:lnTo>
                  <a:pt x="3265971" y="44852"/>
                </a:lnTo>
                <a:lnTo>
                  <a:pt x="3278904" y="38837"/>
                </a:lnTo>
                <a:lnTo>
                  <a:pt x="3275620" y="35000"/>
                </a:lnTo>
                <a:cubicBezTo>
                  <a:pt x="3275047" y="34330"/>
                  <a:pt x="3275047" y="34330"/>
                  <a:pt x="3275047" y="34330"/>
                </a:cubicBezTo>
                <a:cubicBezTo>
                  <a:pt x="3279633" y="30758"/>
                  <a:pt x="3286513" y="28972"/>
                  <a:pt x="3291100" y="25400"/>
                </a:cubicBezTo>
                <a:lnTo>
                  <a:pt x="3294938" y="31379"/>
                </a:lnTo>
                <a:lnTo>
                  <a:pt x="3307348" y="25607"/>
                </a:lnTo>
                <a:lnTo>
                  <a:pt x="3304216" y="21432"/>
                </a:lnTo>
                <a:cubicBezTo>
                  <a:pt x="3303621" y="20638"/>
                  <a:pt x="3303621" y="20638"/>
                  <a:pt x="3303621" y="20638"/>
                </a:cubicBezTo>
                <a:cubicBezTo>
                  <a:pt x="3310765" y="19051"/>
                  <a:pt x="3317909" y="15876"/>
                  <a:pt x="3322673" y="14288"/>
                </a:cubicBezTo>
                <a:lnTo>
                  <a:pt x="3325003" y="17395"/>
                </a:lnTo>
                <a:lnTo>
                  <a:pt x="3326819" y="16551"/>
                </a:lnTo>
                <a:lnTo>
                  <a:pt x="3338433" y="14977"/>
                </a:lnTo>
                <a:lnTo>
                  <a:pt x="3337234" y="10981"/>
                </a:lnTo>
                <a:cubicBezTo>
                  <a:pt x="3336957" y="10055"/>
                  <a:pt x="3336957" y="10055"/>
                  <a:pt x="3336957" y="10055"/>
                </a:cubicBezTo>
                <a:cubicBezTo>
                  <a:pt x="3343625" y="8202"/>
                  <a:pt x="3350293" y="6350"/>
                  <a:pt x="3356960" y="6350"/>
                </a:cubicBezTo>
                <a:lnTo>
                  <a:pt x="3358725" y="12228"/>
                </a:lnTo>
                <a:lnTo>
                  <a:pt x="3372304" y="10388"/>
                </a:lnTo>
                <a:lnTo>
                  <a:pt x="3370571" y="4446"/>
                </a:lnTo>
                <a:cubicBezTo>
                  <a:pt x="3370293" y="3493"/>
                  <a:pt x="3370293" y="3493"/>
                  <a:pt x="3370293" y="3493"/>
                </a:cubicBezTo>
                <a:cubicBezTo>
                  <a:pt x="3376961" y="3493"/>
                  <a:pt x="3383629" y="1588"/>
                  <a:pt x="3390298" y="1588"/>
                </a:cubicBezTo>
                <a:lnTo>
                  <a:pt x="3392082" y="7708"/>
                </a:lnTo>
                <a:lnTo>
                  <a:pt x="3407197" y="5660"/>
                </a:lnTo>
                <a:lnTo>
                  <a:pt x="3405495" y="794"/>
                </a:lnTo>
                <a:cubicBezTo>
                  <a:pt x="3405217" y="0"/>
                  <a:pt x="3405217" y="0"/>
                  <a:pt x="3405217" y="0"/>
                </a:cubicBezTo>
                <a:cubicBezTo>
                  <a:pt x="3411882" y="0"/>
                  <a:pt x="3418548" y="0"/>
                  <a:pt x="3425214" y="0"/>
                </a:cubicBezTo>
                <a:lnTo>
                  <a:pt x="3426364" y="3286"/>
                </a:lnTo>
                <a:lnTo>
                  <a:pt x="3439058" y="4982"/>
                </a:lnTo>
                <a:lnTo>
                  <a:pt x="3440629" y="794"/>
                </a:lnTo>
                <a:cubicBezTo>
                  <a:pt x="3440927" y="0"/>
                  <a:pt x="3440927" y="0"/>
                  <a:pt x="3440927" y="0"/>
                </a:cubicBezTo>
                <a:cubicBezTo>
                  <a:pt x="3448067" y="0"/>
                  <a:pt x="3455209" y="1587"/>
                  <a:pt x="3462352" y="1587"/>
                </a:cubicBezTo>
                <a:cubicBezTo>
                  <a:pt x="3461162" y="4763"/>
                  <a:pt x="3460566" y="6351"/>
                  <a:pt x="3460268" y="7144"/>
                </a:cubicBezTo>
                <a:lnTo>
                  <a:pt x="3460030" y="7784"/>
                </a:lnTo>
                <a:lnTo>
                  <a:pt x="3473753" y="9618"/>
                </a:lnTo>
                <a:lnTo>
                  <a:pt x="3475407" y="4101"/>
                </a:lnTo>
                <a:cubicBezTo>
                  <a:pt x="3475684" y="3175"/>
                  <a:pt x="3475684" y="3175"/>
                  <a:pt x="3475684" y="3175"/>
                </a:cubicBezTo>
                <a:cubicBezTo>
                  <a:pt x="3482350" y="3175"/>
                  <a:pt x="3489017" y="5027"/>
                  <a:pt x="3495696" y="6880"/>
                </a:cubicBezTo>
                <a:lnTo>
                  <a:pt x="3494062" y="12329"/>
                </a:lnTo>
                <a:lnTo>
                  <a:pt x="3507186" y="14081"/>
                </a:lnTo>
                <a:lnTo>
                  <a:pt x="3508903" y="8845"/>
                </a:lnTo>
                <a:cubicBezTo>
                  <a:pt x="3509200" y="7938"/>
                  <a:pt x="3509200" y="7938"/>
                  <a:pt x="3509200" y="7938"/>
                </a:cubicBezTo>
                <a:cubicBezTo>
                  <a:pt x="3516337" y="9753"/>
                  <a:pt x="3523481" y="11567"/>
                  <a:pt x="3530630" y="13381"/>
                </a:cubicBezTo>
                <a:lnTo>
                  <a:pt x="3527876" y="17569"/>
                </a:lnTo>
                <a:lnTo>
                  <a:pt x="3539081" y="22745"/>
                </a:lnTo>
                <a:lnTo>
                  <a:pt x="3540918" y="19050"/>
                </a:lnTo>
                <a:cubicBezTo>
                  <a:pt x="3548083" y="20638"/>
                  <a:pt x="3555219" y="23813"/>
                  <a:pt x="3562371" y="25400"/>
                </a:cubicBezTo>
                <a:cubicBezTo>
                  <a:pt x="3559985" y="28575"/>
                  <a:pt x="3558794" y="30163"/>
                  <a:pt x="3558200" y="30957"/>
                </a:cubicBezTo>
                <a:lnTo>
                  <a:pt x="3557861" y="31405"/>
                </a:lnTo>
                <a:lnTo>
                  <a:pt x="3569135" y="36598"/>
                </a:lnTo>
                <a:lnTo>
                  <a:pt x="3572748" y="31045"/>
                </a:lnTo>
                <a:cubicBezTo>
                  <a:pt x="3573322" y="30163"/>
                  <a:pt x="3573322" y="30163"/>
                  <a:pt x="3573322" y="30163"/>
                </a:cubicBezTo>
                <a:cubicBezTo>
                  <a:pt x="3577913" y="33691"/>
                  <a:pt x="3584791" y="37219"/>
                  <a:pt x="3589376" y="40747"/>
                </a:cubicBezTo>
                <a:lnTo>
                  <a:pt x="3586166" y="44451"/>
                </a:lnTo>
                <a:lnTo>
                  <a:pt x="3597763" y="49800"/>
                </a:lnTo>
                <a:lnTo>
                  <a:pt x="3600807" y="47625"/>
                </a:lnTo>
                <a:cubicBezTo>
                  <a:pt x="3605251" y="50800"/>
                  <a:pt x="3611921" y="53975"/>
                  <a:pt x="3616370" y="57151"/>
                </a:cubicBezTo>
                <a:lnTo>
                  <a:pt x="3611773" y="60432"/>
                </a:lnTo>
                <a:lnTo>
                  <a:pt x="3619905" y="68309"/>
                </a:lnTo>
                <a:lnTo>
                  <a:pt x="3624394" y="65743"/>
                </a:lnTo>
                <a:cubicBezTo>
                  <a:pt x="3625540" y="65088"/>
                  <a:pt x="3625540" y="65088"/>
                  <a:pt x="3625540" y="65088"/>
                </a:cubicBezTo>
                <a:cubicBezTo>
                  <a:pt x="3627831" y="70327"/>
                  <a:pt x="3632419" y="73820"/>
                  <a:pt x="3636998" y="79059"/>
                </a:cubicBezTo>
                <a:lnTo>
                  <a:pt x="3632693" y="80701"/>
                </a:lnTo>
                <a:lnTo>
                  <a:pt x="3637973" y="85822"/>
                </a:lnTo>
                <a:lnTo>
                  <a:pt x="3639189" y="89353"/>
                </a:lnTo>
                <a:lnTo>
                  <a:pt x="3644492" y="87313"/>
                </a:lnTo>
                <a:cubicBezTo>
                  <a:pt x="3646760" y="92552"/>
                  <a:pt x="3649028" y="97791"/>
                  <a:pt x="3651294" y="103030"/>
                </a:cubicBezTo>
                <a:lnTo>
                  <a:pt x="3644358" y="104366"/>
                </a:lnTo>
                <a:lnTo>
                  <a:pt x="3647732" y="114193"/>
                </a:lnTo>
                <a:lnTo>
                  <a:pt x="3656059" y="112713"/>
                </a:lnTo>
                <a:cubicBezTo>
                  <a:pt x="3656059" y="116100"/>
                  <a:pt x="3658442" y="119487"/>
                  <a:pt x="3658442" y="122873"/>
                </a:cubicBezTo>
                <a:cubicBezTo>
                  <a:pt x="3660824" y="122873"/>
                  <a:pt x="3660824" y="122873"/>
                  <a:pt x="3660824" y="122873"/>
                </a:cubicBezTo>
                <a:lnTo>
                  <a:pt x="3660824" y="124039"/>
                </a:lnTo>
                <a:lnTo>
                  <a:pt x="3672754" y="88666"/>
                </a:lnTo>
                <a:lnTo>
                  <a:pt x="3667171" y="87313"/>
                </a:lnTo>
                <a:cubicBezTo>
                  <a:pt x="3669355" y="82550"/>
                  <a:pt x="3673721" y="77788"/>
                  <a:pt x="3678089" y="73025"/>
                </a:cubicBezTo>
                <a:lnTo>
                  <a:pt x="3683045" y="76630"/>
                </a:lnTo>
                <a:lnTo>
                  <a:pt x="3690616" y="69170"/>
                </a:lnTo>
                <a:lnTo>
                  <a:pt x="3685492" y="65267"/>
                </a:lnTo>
                <a:cubicBezTo>
                  <a:pt x="3684632" y="64612"/>
                  <a:pt x="3684632" y="64612"/>
                  <a:pt x="3684632" y="64612"/>
                </a:cubicBezTo>
                <a:cubicBezTo>
                  <a:pt x="3689217" y="61120"/>
                  <a:pt x="3693803" y="57627"/>
                  <a:pt x="3698388" y="52388"/>
                </a:cubicBezTo>
                <a:lnTo>
                  <a:pt x="3703612" y="56367"/>
                </a:lnTo>
                <a:lnTo>
                  <a:pt x="3707571" y="52470"/>
                </a:lnTo>
                <a:lnTo>
                  <a:pt x="3713616" y="49648"/>
                </a:lnTo>
                <a:lnTo>
                  <a:pt x="3710599" y="46170"/>
                </a:lnTo>
                <a:cubicBezTo>
                  <a:pt x="3710026" y="45509"/>
                  <a:pt x="3710026" y="45509"/>
                  <a:pt x="3710026" y="45509"/>
                </a:cubicBezTo>
                <a:cubicBezTo>
                  <a:pt x="3714614" y="41981"/>
                  <a:pt x="3719200" y="38453"/>
                  <a:pt x="3726078" y="34925"/>
                </a:cubicBezTo>
                <a:cubicBezTo>
                  <a:pt x="3728373" y="38453"/>
                  <a:pt x="3729515" y="40217"/>
                  <a:pt x="3730088" y="41099"/>
                </a:cubicBezTo>
                <a:lnTo>
                  <a:pt x="3730518" y="41758"/>
                </a:lnTo>
                <a:lnTo>
                  <a:pt x="3752064" y="31704"/>
                </a:lnTo>
                <a:lnTo>
                  <a:pt x="3743046" y="34925"/>
                </a:lnTo>
                <a:cubicBezTo>
                  <a:pt x="3738598" y="30163"/>
                  <a:pt x="3738598" y="30163"/>
                  <a:pt x="3738598" y="30163"/>
                </a:cubicBezTo>
                <a:cubicBezTo>
                  <a:pt x="3745267" y="26988"/>
                  <a:pt x="3749713" y="25400"/>
                  <a:pt x="3756376" y="22225"/>
                </a:cubicBezTo>
                <a:cubicBezTo>
                  <a:pt x="3758603" y="25400"/>
                  <a:pt x="3759713" y="26988"/>
                  <a:pt x="3760269" y="27782"/>
                </a:cubicBezTo>
                <a:lnTo>
                  <a:pt x="3760318" y="27852"/>
                </a:lnTo>
                <a:lnTo>
                  <a:pt x="3772064" y="22370"/>
                </a:lnTo>
                <a:lnTo>
                  <a:pt x="3770624" y="18257"/>
                </a:lnTo>
                <a:cubicBezTo>
                  <a:pt x="3770346" y="17463"/>
                  <a:pt x="3770346" y="17463"/>
                  <a:pt x="3770346" y="17463"/>
                </a:cubicBezTo>
                <a:cubicBezTo>
                  <a:pt x="3774791" y="15875"/>
                  <a:pt x="3781458" y="14288"/>
                  <a:pt x="3788124" y="12700"/>
                </a:cubicBezTo>
                <a:lnTo>
                  <a:pt x="3790276" y="15780"/>
                </a:lnTo>
                <a:lnTo>
                  <a:pt x="3803744" y="13974"/>
                </a:lnTo>
                <a:lnTo>
                  <a:pt x="3802370" y="9394"/>
                </a:lnTo>
                <a:cubicBezTo>
                  <a:pt x="3802092" y="8468"/>
                  <a:pt x="3802092" y="8468"/>
                  <a:pt x="3802092" y="8468"/>
                </a:cubicBezTo>
                <a:cubicBezTo>
                  <a:pt x="3808760" y="6615"/>
                  <a:pt x="3815428" y="4763"/>
                  <a:pt x="3822095" y="4763"/>
                </a:cubicBezTo>
                <a:cubicBezTo>
                  <a:pt x="3823206" y="8468"/>
                  <a:pt x="3823762" y="10320"/>
                  <a:pt x="3824040" y="11246"/>
                </a:cubicBezTo>
                <a:lnTo>
                  <a:pt x="3824041" y="11251"/>
                </a:lnTo>
                <a:lnTo>
                  <a:pt x="3837281" y="9475"/>
                </a:lnTo>
                <a:lnTo>
                  <a:pt x="3835724" y="4631"/>
                </a:lnTo>
                <a:cubicBezTo>
                  <a:pt x="3835426" y="3705"/>
                  <a:pt x="3835426" y="3705"/>
                  <a:pt x="3835426" y="3705"/>
                </a:cubicBezTo>
                <a:cubicBezTo>
                  <a:pt x="3842570" y="1852"/>
                  <a:pt x="3849713" y="1852"/>
                  <a:pt x="3856857" y="0"/>
                </a:cubicBezTo>
                <a:cubicBezTo>
                  <a:pt x="3858048" y="3705"/>
                  <a:pt x="3858643" y="5557"/>
                  <a:pt x="3858941" y="6483"/>
                </a:cubicBezTo>
                <a:lnTo>
                  <a:pt x="3858967" y="6565"/>
                </a:lnTo>
                <a:lnTo>
                  <a:pt x="3872031" y="4813"/>
                </a:lnTo>
                <a:lnTo>
                  <a:pt x="3870625" y="794"/>
                </a:lnTo>
                <a:cubicBezTo>
                  <a:pt x="3870347" y="0"/>
                  <a:pt x="3870347" y="0"/>
                  <a:pt x="3870347" y="0"/>
                </a:cubicBezTo>
                <a:cubicBezTo>
                  <a:pt x="3877014" y="0"/>
                  <a:pt x="3885904" y="0"/>
                  <a:pt x="3892572" y="0"/>
                </a:cubicBezTo>
                <a:lnTo>
                  <a:pt x="3891133" y="4110"/>
                </a:lnTo>
                <a:lnTo>
                  <a:pt x="3903880" y="5837"/>
                </a:lnTo>
                <a:lnTo>
                  <a:pt x="3905771" y="794"/>
                </a:lnTo>
                <a:cubicBezTo>
                  <a:pt x="3906069" y="0"/>
                  <a:pt x="3906069" y="0"/>
                  <a:pt x="3906069" y="0"/>
                </a:cubicBezTo>
                <a:cubicBezTo>
                  <a:pt x="3913213" y="1587"/>
                  <a:pt x="3920356" y="1587"/>
                  <a:pt x="3927500" y="1587"/>
                </a:cubicBezTo>
                <a:cubicBezTo>
                  <a:pt x="3925119" y="7938"/>
                  <a:pt x="3925119" y="7938"/>
                  <a:pt x="3925119" y="7938"/>
                </a:cubicBezTo>
                <a:lnTo>
                  <a:pt x="3912481" y="7002"/>
                </a:lnTo>
                <a:lnTo>
                  <a:pt x="3939430" y="10654"/>
                </a:lnTo>
                <a:lnTo>
                  <a:pt x="3938616" y="10432"/>
                </a:lnTo>
                <a:cubicBezTo>
                  <a:pt x="3940838" y="3175"/>
                  <a:pt x="3940838" y="3175"/>
                  <a:pt x="3940838" y="3175"/>
                </a:cubicBezTo>
                <a:cubicBezTo>
                  <a:pt x="3947506" y="4990"/>
                  <a:pt x="3954173" y="6804"/>
                  <a:pt x="3960840" y="8618"/>
                </a:cubicBezTo>
                <a:lnTo>
                  <a:pt x="3959389" y="13358"/>
                </a:lnTo>
                <a:lnTo>
                  <a:pt x="3974532" y="15410"/>
                </a:lnTo>
                <a:lnTo>
                  <a:pt x="3975836" y="12700"/>
                </a:lnTo>
                <a:cubicBezTo>
                  <a:pt x="3982716" y="14288"/>
                  <a:pt x="3989595" y="15875"/>
                  <a:pt x="3994181" y="17463"/>
                </a:cubicBezTo>
                <a:lnTo>
                  <a:pt x="3992848" y="21155"/>
                </a:lnTo>
                <a:lnTo>
                  <a:pt x="4003158" y="25951"/>
                </a:lnTo>
                <a:lnTo>
                  <a:pt x="4006884" y="22225"/>
                </a:lnTo>
                <a:cubicBezTo>
                  <a:pt x="4014028" y="23813"/>
                  <a:pt x="4021172" y="25400"/>
                  <a:pt x="4025934" y="28576"/>
                </a:cubicBezTo>
                <a:cubicBezTo>
                  <a:pt x="4021172" y="33338"/>
                  <a:pt x="4021172" y="33338"/>
                  <a:pt x="4021172" y="33338"/>
                </a:cubicBezTo>
                <a:lnTo>
                  <a:pt x="4013641" y="30828"/>
                </a:lnTo>
                <a:lnTo>
                  <a:pt x="4032721" y="39703"/>
                </a:lnTo>
                <a:lnTo>
                  <a:pt x="4036176" y="34220"/>
                </a:lnTo>
                <a:cubicBezTo>
                  <a:pt x="4036731" y="33338"/>
                  <a:pt x="4036731" y="33338"/>
                  <a:pt x="4036731" y="33338"/>
                </a:cubicBezTo>
                <a:cubicBezTo>
                  <a:pt x="4043399" y="36866"/>
                  <a:pt x="4047844" y="40394"/>
                  <a:pt x="4054511" y="43922"/>
                </a:cubicBezTo>
                <a:lnTo>
                  <a:pt x="4049810" y="47652"/>
                </a:lnTo>
                <a:lnTo>
                  <a:pt x="4060166" y="52470"/>
                </a:lnTo>
                <a:lnTo>
                  <a:pt x="4061136" y="53414"/>
                </a:lnTo>
                <a:lnTo>
                  <a:pt x="4063709" y="51455"/>
                </a:lnTo>
                <a:cubicBezTo>
                  <a:pt x="4064568" y="50800"/>
                  <a:pt x="4064568" y="50800"/>
                  <a:pt x="4064568" y="50800"/>
                </a:cubicBezTo>
                <a:cubicBezTo>
                  <a:pt x="4069154" y="56039"/>
                  <a:pt x="4073741" y="59532"/>
                  <a:pt x="4078327" y="63024"/>
                </a:cubicBezTo>
                <a:lnTo>
                  <a:pt x="4074224" y="66149"/>
                </a:lnTo>
                <a:lnTo>
                  <a:pt x="4082668" y="74367"/>
                </a:lnTo>
                <a:lnTo>
                  <a:pt x="4087061" y="71438"/>
                </a:lnTo>
                <a:cubicBezTo>
                  <a:pt x="4091823" y="76201"/>
                  <a:pt x="4094205" y="80963"/>
                  <a:pt x="4098967" y="84138"/>
                </a:cubicBezTo>
                <a:lnTo>
                  <a:pt x="4094306" y="85692"/>
                </a:lnTo>
                <a:lnTo>
                  <a:pt x="4094440" y="85822"/>
                </a:lnTo>
                <a:lnTo>
                  <a:pt x="4098049" y="96337"/>
                </a:lnTo>
                <a:lnTo>
                  <a:pt x="4102939" y="95250"/>
                </a:lnTo>
                <a:cubicBezTo>
                  <a:pt x="4107702" y="100013"/>
                  <a:pt x="4110083" y="104775"/>
                  <a:pt x="4110083" y="109538"/>
                </a:cubicBezTo>
                <a:lnTo>
                  <a:pt x="4103112" y="111087"/>
                </a:lnTo>
                <a:lnTo>
                  <a:pt x="4106437" y="120777"/>
                </a:lnTo>
                <a:lnTo>
                  <a:pt x="4110084" y="119460"/>
                </a:lnTo>
                <a:cubicBezTo>
                  <a:pt x="4110084" y="117740"/>
                  <a:pt x="4110084" y="116020"/>
                  <a:pt x="4110084" y="114300"/>
                </a:cubicBezTo>
                <a:cubicBezTo>
                  <a:pt x="4119609" y="116020"/>
                  <a:pt x="4119609" y="116020"/>
                  <a:pt x="4119609" y="116020"/>
                </a:cubicBezTo>
                <a:lnTo>
                  <a:pt x="4119221" y="118546"/>
                </a:lnTo>
                <a:lnTo>
                  <a:pt x="4123435" y="106270"/>
                </a:lnTo>
                <a:lnTo>
                  <a:pt x="4114844" y="104599"/>
                </a:lnTo>
                <a:cubicBezTo>
                  <a:pt x="4117112" y="99308"/>
                  <a:pt x="4119380" y="94016"/>
                  <a:pt x="4121647" y="90488"/>
                </a:cubicBezTo>
                <a:lnTo>
                  <a:pt x="4128401" y="91802"/>
                </a:lnTo>
                <a:lnTo>
                  <a:pt x="4130453" y="85822"/>
                </a:lnTo>
                <a:lnTo>
                  <a:pt x="4132967" y="83375"/>
                </a:lnTo>
                <a:lnTo>
                  <a:pt x="4127540" y="80963"/>
                </a:lnTo>
                <a:cubicBezTo>
                  <a:pt x="4129922" y="76201"/>
                  <a:pt x="4134684" y="73026"/>
                  <a:pt x="4139447" y="68263"/>
                </a:cubicBezTo>
                <a:lnTo>
                  <a:pt x="4144817" y="71844"/>
                </a:lnTo>
                <a:lnTo>
                  <a:pt x="4154082" y="62828"/>
                </a:lnTo>
                <a:lnTo>
                  <a:pt x="4148175" y="58739"/>
                </a:lnTo>
                <a:cubicBezTo>
                  <a:pt x="4152761" y="55563"/>
                  <a:pt x="4157347" y="52388"/>
                  <a:pt x="4161934" y="49213"/>
                </a:cubicBezTo>
                <a:lnTo>
                  <a:pt x="4165869" y="51938"/>
                </a:lnTo>
                <a:lnTo>
                  <a:pt x="4177208" y="46663"/>
                </a:lnTo>
                <a:lnTo>
                  <a:pt x="4174127" y="42995"/>
                </a:lnTo>
                <a:cubicBezTo>
                  <a:pt x="4173571" y="42334"/>
                  <a:pt x="4173571" y="42334"/>
                  <a:pt x="4173571" y="42334"/>
                </a:cubicBezTo>
                <a:cubicBezTo>
                  <a:pt x="4178016" y="38806"/>
                  <a:pt x="4184683" y="35278"/>
                  <a:pt x="4189129" y="31750"/>
                </a:cubicBezTo>
                <a:cubicBezTo>
                  <a:pt x="4195717" y="37042"/>
                  <a:pt x="4195717" y="37042"/>
                  <a:pt x="4195717" y="37042"/>
                </a:cubicBezTo>
                <a:lnTo>
                  <a:pt x="4188309" y="41498"/>
                </a:lnTo>
                <a:lnTo>
                  <a:pt x="4214560" y="29250"/>
                </a:lnTo>
                <a:lnTo>
                  <a:pt x="4208240" y="31750"/>
                </a:lnTo>
                <a:cubicBezTo>
                  <a:pt x="4203654" y="26988"/>
                  <a:pt x="4203654" y="26988"/>
                  <a:pt x="4203654" y="26988"/>
                </a:cubicBezTo>
                <a:cubicBezTo>
                  <a:pt x="4208240" y="23813"/>
                  <a:pt x="4215119" y="22225"/>
                  <a:pt x="4221999" y="19050"/>
                </a:cubicBezTo>
                <a:cubicBezTo>
                  <a:pt x="4223145" y="22225"/>
                  <a:pt x="4223719" y="23813"/>
                  <a:pt x="4224005" y="24607"/>
                </a:cubicBezTo>
                <a:lnTo>
                  <a:pt x="4224082" y="24820"/>
                </a:lnTo>
                <a:lnTo>
                  <a:pt x="4235094" y="19697"/>
                </a:lnTo>
                <a:lnTo>
                  <a:pt x="4232824" y="16670"/>
                </a:lnTo>
                <a:cubicBezTo>
                  <a:pt x="4232229" y="15876"/>
                  <a:pt x="4232229" y="15876"/>
                  <a:pt x="4232229" y="15876"/>
                </a:cubicBezTo>
                <a:cubicBezTo>
                  <a:pt x="4239373" y="14288"/>
                  <a:pt x="4246517" y="12701"/>
                  <a:pt x="4253660" y="11113"/>
                </a:cubicBezTo>
                <a:lnTo>
                  <a:pt x="4255030" y="14766"/>
                </a:lnTo>
                <a:lnTo>
                  <a:pt x="4268954" y="12879"/>
                </a:lnTo>
                <a:lnTo>
                  <a:pt x="4267432" y="7806"/>
                </a:lnTo>
                <a:cubicBezTo>
                  <a:pt x="4267154" y="6880"/>
                  <a:pt x="4267154" y="6880"/>
                  <a:pt x="4267154" y="6880"/>
                </a:cubicBezTo>
                <a:cubicBezTo>
                  <a:pt x="4273821" y="5027"/>
                  <a:pt x="4280489" y="5027"/>
                  <a:pt x="4287156" y="3175"/>
                </a:cubicBezTo>
                <a:cubicBezTo>
                  <a:pt x="4288268" y="6880"/>
                  <a:pt x="4288823" y="8732"/>
                  <a:pt x="4289101" y="9658"/>
                </a:cubicBezTo>
                <a:lnTo>
                  <a:pt x="4289243" y="10130"/>
                </a:lnTo>
                <a:lnTo>
                  <a:pt x="4306991" y="7725"/>
                </a:lnTo>
                <a:lnTo>
                  <a:pt x="4304301" y="7938"/>
                </a:lnTo>
                <a:cubicBezTo>
                  <a:pt x="4302079" y="1587"/>
                  <a:pt x="4302079" y="1587"/>
                  <a:pt x="4302079" y="1587"/>
                </a:cubicBezTo>
                <a:cubicBezTo>
                  <a:pt x="4308746" y="1587"/>
                  <a:pt x="4315414" y="0"/>
                  <a:pt x="4322081" y="0"/>
                </a:cubicBezTo>
                <a:lnTo>
                  <a:pt x="4323979" y="5423"/>
                </a:lnTo>
                <a:lnTo>
                  <a:pt x="4335416" y="3873"/>
                </a:lnTo>
                <a:lnTo>
                  <a:pt x="4335416" y="794"/>
                </a:lnTo>
                <a:cubicBezTo>
                  <a:pt x="4335416" y="0"/>
                  <a:pt x="4335416" y="0"/>
                  <a:pt x="4335416" y="0"/>
                </a:cubicBezTo>
                <a:cubicBezTo>
                  <a:pt x="4340178" y="0"/>
                  <a:pt x="4340178" y="0"/>
                  <a:pt x="4340178" y="0"/>
                </a:cubicBezTo>
                <a:cubicBezTo>
                  <a:pt x="4344941" y="0"/>
                  <a:pt x="4352084" y="0"/>
                  <a:pt x="4359228" y="0"/>
                </a:cubicBezTo>
                <a:lnTo>
                  <a:pt x="4357193" y="5428"/>
                </a:lnTo>
                <a:lnTo>
                  <a:pt x="4370903" y="7286"/>
                </a:lnTo>
                <a:lnTo>
                  <a:pt x="4372287" y="2540"/>
                </a:lnTo>
                <a:cubicBezTo>
                  <a:pt x="4372564" y="1588"/>
                  <a:pt x="4372564" y="1588"/>
                  <a:pt x="4372564" y="1588"/>
                </a:cubicBezTo>
                <a:cubicBezTo>
                  <a:pt x="4379232" y="1588"/>
                  <a:pt x="4385899" y="1588"/>
                  <a:pt x="4392567" y="3493"/>
                </a:cubicBezTo>
                <a:lnTo>
                  <a:pt x="4390679" y="9965"/>
                </a:lnTo>
                <a:lnTo>
                  <a:pt x="4403771" y="11739"/>
                </a:lnTo>
                <a:lnTo>
                  <a:pt x="4405763" y="5670"/>
                </a:lnTo>
                <a:cubicBezTo>
                  <a:pt x="4406060" y="4763"/>
                  <a:pt x="4406060" y="4763"/>
                  <a:pt x="4406060" y="4763"/>
                </a:cubicBezTo>
                <a:cubicBezTo>
                  <a:pt x="4413204" y="6578"/>
                  <a:pt x="4420348" y="8392"/>
                  <a:pt x="4427492" y="10206"/>
                </a:cubicBezTo>
                <a:lnTo>
                  <a:pt x="4426000" y="14751"/>
                </a:lnTo>
                <a:lnTo>
                  <a:pt x="4438567" y="16454"/>
                </a:lnTo>
                <a:lnTo>
                  <a:pt x="4439596" y="15082"/>
                </a:lnTo>
                <a:cubicBezTo>
                  <a:pt x="4440191" y="14288"/>
                  <a:pt x="4440191" y="14288"/>
                  <a:pt x="4440191" y="14288"/>
                </a:cubicBezTo>
                <a:cubicBezTo>
                  <a:pt x="4447335" y="15876"/>
                  <a:pt x="4452098" y="17463"/>
                  <a:pt x="4459242" y="20639"/>
                </a:cubicBezTo>
                <a:lnTo>
                  <a:pt x="4455694" y="24187"/>
                </a:lnTo>
                <a:lnTo>
                  <a:pt x="4469060" y="30404"/>
                </a:lnTo>
                <a:lnTo>
                  <a:pt x="4472656" y="24695"/>
                </a:lnTo>
                <a:cubicBezTo>
                  <a:pt x="4473212" y="23813"/>
                  <a:pt x="4473212" y="23813"/>
                  <a:pt x="4473212" y="23813"/>
                </a:cubicBezTo>
                <a:cubicBezTo>
                  <a:pt x="4477657" y="27341"/>
                  <a:pt x="4484324" y="29105"/>
                  <a:pt x="4490992" y="32633"/>
                </a:cubicBezTo>
                <a:lnTo>
                  <a:pt x="4485758" y="38171"/>
                </a:lnTo>
                <a:lnTo>
                  <a:pt x="4497136" y="43464"/>
                </a:lnTo>
                <a:lnTo>
                  <a:pt x="4502421" y="39688"/>
                </a:lnTo>
                <a:cubicBezTo>
                  <a:pt x="4506866" y="42863"/>
                  <a:pt x="4511311" y="46038"/>
                  <a:pt x="4517979" y="49214"/>
                </a:cubicBezTo>
                <a:lnTo>
                  <a:pt x="4514634" y="51603"/>
                </a:lnTo>
                <a:lnTo>
                  <a:pt x="4516498" y="52470"/>
                </a:lnTo>
                <a:lnTo>
                  <a:pt x="4523345" y="59133"/>
                </a:lnTo>
                <a:lnTo>
                  <a:pt x="4527173" y="56218"/>
                </a:lnTo>
                <a:cubicBezTo>
                  <a:pt x="4528033" y="55563"/>
                  <a:pt x="4528033" y="55563"/>
                  <a:pt x="4528033" y="55563"/>
                </a:cubicBezTo>
                <a:cubicBezTo>
                  <a:pt x="4532619" y="60802"/>
                  <a:pt x="4537206" y="64295"/>
                  <a:pt x="4541792" y="67787"/>
                </a:cubicBezTo>
                <a:lnTo>
                  <a:pt x="4536433" y="71869"/>
                </a:lnTo>
                <a:lnTo>
                  <a:pt x="4544453" y="79673"/>
                </a:lnTo>
                <a:lnTo>
                  <a:pt x="4548340" y="77788"/>
                </a:lnTo>
                <a:cubicBezTo>
                  <a:pt x="4552706" y="80963"/>
                  <a:pt x="4554889" y="85726"/>
                  <a:pt x="4559255" y="90489"/>
                </a:cubicBezTo>
                <a:lnTo>
                  <a:pt x="4552777" y="91666"/>
                </a:lnTo>
                <a:lnTo>
                  <a:pt x="4556605" y="102818"/>
                </a:lnTo>
                <a:lnTo>
                  <a:pt x="4563563" y="101600"/>
                </a:lnTo>
                <a:lnTo>
                  <a:pt x="4566228" y="107194"/>
                </a:lnTo>
                <a:lnTo>
                  <a:pt x="4571160" y="98425"/>
                </a:lnTo>
                <a:lnTo>
                  <a:pt x="4577234" y="99775"/>
                </a:lnTo>
                <a:lnTo>
                  <a:pt x="4580857" y="89223"/>
                </a:lnTo>
                <a:lnTo>
                  <a:pt x="4575128" y="87313"/>
                </a:lnTo>
                <a:cubicBezTo>
                  <a:pt x="4579891" y="82551"/>
                  <a:pt x="4582272" y="77788"/>
                  <a:pt x="4587034" y="74613"/>
                </a:cubicBezTo>
                <a:lnTo>
                  <a:pt x="4591502" y="76599"/>
                </a:lnTo>
                <a:lnTo>
                  <a:pt x="4599829" y="68496"/>
                </a:lnTo>
                <a:lnTo>
                  <a:pt x="4594178" y="66322"/>
                </a:lnTo>
                <a:cubicBezTo>
                  <a:pt x="4598764" y="61031"/>
                  <a:pt x="4603350" y="57503"/>
                  <a:pt x="4610229" y="53975"/>
                </a:cubicBezTo>
                <a:lnTo>
                  <a:pt x="4612754" y="55918"/>
                </a:lnTo>
                <a:lnTo>
                  <a:pt x="4616298" y="52470"/>
                </a:lnTo>
                <a:lnTo>
                  <a:pt x="4623125" y="49294"/>
                </a:lnTo>
                <a:lnTo>
                  <a:pt x="4618884" y="46113"/>
                </a:lnTo>
                <a:cubicBezTo>
                  <a:pt x="4617991" y="45443"/>
                  <a:pt x="4617991" y="45443"/>
                  <a:pt x="4617991" y="45443"/>
                </a:cubicBezTo>
                <a:cubicBezTo>
                  <a:pt x="4622754" y="41871"/>
                  <a:pt x="4629897" y="38299"/>
                  <a:pt x="4634660" y="36513"/>
                </a:cubicBezTo>
                <a:lnTo>
                  <a:pt x="4640762" y="41090"/>
                </a:lnTo>
                <a:lnTo>
                  <a:pt x="4663949" y="30305"/>
                </a:lnTo>
                <a:lnTo>
                  <a:pt x="4651011" y="34925"/>
                </a:lnTo>
                <a:cubicBezTo>
                  <a:pt x="4646566" y="30163"/>
                  <a:pt x="4646566" y="30163"/>
                  <a:pt x="4646566" y="30163"/>
                </a:cubicBezTo>
                <a:cubicBezTo>
                  <a:pt x="4653234" y="26988"/>
                  <a:pt x="4659901" y="25400"/>
                  <a:pt x="4664346" y="22225"/>
                </a:cubicBezTo>
                <a:cubicBezTo>
                  <a:pt x="4666569" y="25400"/>
                  <a:pt x="4667680" y="26988"/>
                  <a:pt x="4668236" y="27782"/>
                </a:cubicBezTo>
                <a:lnTo>
                  <a:pt x="4668515" y="28181"/>
                </a:lnTo>
                <a:lnTo>
                  <a:pt x="4680069" y="22806"/>
                </a:lnTo>
                <a:lnTo>
                  <a:pt x="4678316" y="19051"/>
                </a:lnTo>
                <a:cubicBezTo>
                  <a:pt x="4684984" y="15875"/>
                  <a:pt x="4689429" y="14288"/>
                  <a:pt x="4696096" y="12700"/>
                </a:cubicBezTo>
                <a:lnTo>
                  <a:pt x="4698335" y="15898"/>
                </a:lnTo>
                <a:lnTo>
                  <a:pt x="4711750" y="14080"/>
                </a:lnTo>
                <a:lnTo>
                  <a:pt x="4710344" y="9394"/>
                </a:lnTo>
                <a:cubicBezTo>
                  <a:pt x="4710066" y="8468"/>
                  <a:pt x="4710066" y="8468"/>
                  <a:pt x="4710066" y="8468"/>
                </a:cubicBezTo>
                <a:cubicBezTo>
                  <a:pt x="4716734" y="6615"/>
                  <a:pt x="4723401" y="6615"/>
                  <a:pt x="4730069" y="4763"/>
                </a:cubicBezTo>
                <a:cubicBezTo>
                  <a:pt x="4731180" y="8468"/>
                  <a:pt x="4731736" y="10320"/>
                  <a:pt x="4732013" y="11246"/>
                </a:cubicBezTo>
                <a:lnTo>
                  <a:pt x="4732039" y="11331"/>
                </a:lnTo>
                <a:lnTo>
                  <a:pt x="4745278" y="9537"/>
                </a:lnTo>
                <a:lnTo>
                  <a:pt x="4743701" y="4631"/>
                </a:lnTo>
                <a:cubicBezTo>
                  <a:pt x="4743403" y="3705"/>
                  <a:pt x="4743403" y="3705"/>
                  <a:pt x="4743403" y="3705"/>
                </a:cubicBezTo>
                <a:cubicBezTo>
                  <a:pt x="4750547" y="1852"/>
                  <a:pt x="4757690" y="1852"/>
                  <a:pt x="4764834" y="0"/>
                </a:cubicBezTo>
                <a:cubicBezTo>
                  <a:pt x="4766025" y="3705"/>
                  <a:pt x="4766620" y="5557"/>
                  <a:pt x="4766918" y="6483"/>
                </a:cubicBezTo>
                <a:lnTo>
                  <a:pt x="4766955" y="6600"/>
                </a:lnTo>
                <a:lnTo>
                  <a:pt x="4780019" y="4830"/>
                </a:lnTo>
                <a:lnTo>
                  <a:pt x="4778606" y="794"/>
                </a:lnTo>
                <a:cubicBezTo>
                  <a:pt x="4778328" y="0"/>
                  <a:pt x="4778328" y="0"/>
                  <a:pt x="4778328" y="0"/>
                </a:cubicBezTo>
                <a:cubicBezTo>
                  <a:pt x="4787218" y="0"/>
                  <a:pt x="4793886" y="0"/>
                  <a:pt x="4800553" y="0"/>
                </a:cubicBezTo>
                <a:lnTo>
                  <a:pt x="4800553" y="4303"/>
                </a:lnTo>
                <a:lnTo>
                  <a:pt x="4814841" y="6239"/>
                </a:lnTo>
                <a:lnTo>
                  <a:pt x="4814841" y="794"/>
                </a:lnTo>
                <a:cubicBezTo>
                  <a:pt x="4814841" y="0"/>
                  <a:pt x="4814841" y="0"/>
                  <a:pt x="4814841" y="0"/>
                </a:cubicBezTo>
                <a:cubicBezTo>
                  <a:pt x="4821720" y="1587"/>
                  <a:pt x="4828599" y="1587"/>
                  <a:pt x="4835478" y="1587"/>
                </a:cubicBezTo>
                <a:cubicBezTo>
                  <a:pt x="4833185" y="7938"/>
                  <a:pt x="4833185" y="7938"/>
                  <a:pt x="4833185" y="7938"/>
                </a:cubicBezTo>
                <a:lnTo>
                  <a:pt x="4817119" y="6548"/>
                </a:lnTo>
                <a:lnTo>
                  <a:pt x="4846604" y="10543"/>
                </a:lnTo>
                <a:lnTo>
                  <a:pt x="4848675" y="4101"/>
                </a:lnTo>
                <a:cubicBezTo>
                  <a:pt x="4848972" y="3175"/>
                  <a:pt x="4848972" y="3175"/>
                  <a:pt x="4848972" y="3175"/>
                </a:cubicBezTo>
                <a:cubicBezTo>
                  <a:pt x="4856116" y="5027"/>
                  <a:pt x="4863260" y="6880"/>
                  <a:pt x="4870403" y="8732"/>
                </a:cubicBezTo>
                <a:lnTo>
                  <a:pt x="4868364" y="13491"/>
                </a:lnTo>
                <a:lnTo>
                  <a:pt x="4882248" y="15373"/>
                </a:lnTo>
                <a:lnTo>
                  <a:pt x="4883461" y="11907"/>
                </a:lnTo>
                <a:cubicBezTo>
                  <a:pt x="4883739" y="11113"/>
                  <a:pt x="4883739" y="11113"/>
                  <a:pt x="4883739" y="11113"/>
                </a:cubicBezTo>
                <a:cubicBezTo>
                  <a:pt x="4890406" y="12701"/>
                  <a:pt x="4897074" y="15876"/>
                  <a:pt x="4903741" y="17464"/>
                </a:cubicBezTo>
                <a:lnTo>
                  <a:pt x="4900461" y="20978"/>
                </a:lnTo>
                <a:lnTo>
                  <a:pt x="4910942" y="25854"/>
                </a:lnTo>
                <a:lnTo>
                  <a:pt x="4914259" y="21432"/>
                </a:lnTo>
                <a:cubicBezTo>
                  <a:pt x="4914854" y="20638"/>
                  <a:pt x="4914854" y="20638"/>
                  <a:pt x="4914854" y="20638"/>
                </a:cubicBezTo>
                <a:cubicBezTo>
                  <a:pt x="4921997" y="23813"/>
                  <a:pt x="4929141" y="25401"/>
                  <a:pt x="4933903" y="28576"/>
                </a:cubicBezTo>
                <a:cubicBezTo>
                  <a:pt x="4929141" y="33338"/>
                  <a:pt x="4929141" y="33338"/>
                  <a:pt x="4929141" y="33338"/>
                </a:cubicBezTo>
                <a:lnTo>
                  <a:pt x="4921699" y="30858"/>
                </a:lnTo>
                <a:lnTo>
                  <a:pt x="4940694" y="39693"/>
                </a:lnTo>
                <a:lnTo>
                  <a:pt x="4944143" y="34220"/>
                </a:lnTo>
                <a:cubicBezTo>
                  <a:pt x="4944698" y="33338"/>
                  <a:pt x="4944698" y="33338"/>
                  <a:pt x="4944698" y="33338"/>
                </a:cubicBezTo>
                <a:cubicBezTo>
                  <a:pt x="4951366" y="36866"/>
                  <a:pt x="4955811" y="40394"/>
                  <a:pt x="4962478" y="43922"/>
                </a:cubicBezTo>
                <a:lnTo>
                  <a:pt x="4957788" y="47644"/>
                </a:lnTo>
                <a:lnTo>
                  <a:pt x="4968161" y="52470"/>
                </a:lnTo>
                <a:lnTo>
                  <a:pt x="4969352" y="53628"/>
                </a:lnTo>
                <a:lnTo>
                  <a:pt x="4971254" y="51455"/>
                </a:lnTo>
                <a:cubicBezTo>
                  <a:pt x="4971827" y="50800"/>
                  <a:pt x="4971827" y="50800"/>
                  <a:pt x="4971827" y="50800"/>
                </a:cubicBezTo>
                <a:cubicBezTo>
                  <a:pt x="4978706" y="54293"/>
                  <a:pt x="4983292" y="59532"/>
                  <a:pt x="4987878" y="63024"/>
                </a:cubicBezTo>
                <a:lnTo>
                  <a:pt x="4982288" y="66217"/>
                </a:lnTo>
                <a:lnTo>
                  <a:pt x="4989964" y="73686"/>
                </a:lnTo>
                <a:lnTo>
                  <a:pt x="4995022" y="71438"/>
                </a:lnTo>
                <a:cubicBezTo>
                  <a:pt x="4999784" y="76201"/>
                  <a:pt x="5004547" y="79376"/>
                  <a:pt x="5006928" y="84138"/>
                </a:cubicBezTo>
                <a:lnTo>
                  <a:pt x="5002528" y="86094"/>
                </a:lnTo>
                <a:lnTo>
                  <a:pt x="5006077" y="96431"/>
                </a:lnTo>
                <a:lnTo>
                  <a:pt x="5012825" y="95250"/>
                </a:lnTo>
                <a:cubicBezTo>
                  <a:pt x="5015093" y="98425"/>
                  <a:pt x="5017360" y="103188"/>
                  <a:pt x="5019628" y="107951"/>
                </a:cubicBezTo>
                <a:lnTo>
                  <a:pt x="5010575" y="109535"/>
                </a:lnTo>
                <a:lnTo>
                  <a:pt x="5013944" y="119352"/>
                </a:lnTo>
                <a:lnTo>
                  <a:pt x="5018041" y="119352"/>
                </a:lnTo>
                <a:cubicBezTo>
                  <a:pt x="5018041" y="117620"/>
                  <a:pt x="5018041" y="115888"/>
                  <a:pt x="5020422" y="115888"/>
                </a:cubicBezTo>
                <a:lnTo>
                  <a:pt x="5027537" y="117613"/>
                </a:lnTo>
                <a:lnTo>
                  <a:pt x="5030917" y="107767"/>
                </a:lnTo>
                <a:lnTo>
                  <a:pt x="5022803" y="106205"/>
                </a:lnTo>
                <a:cubicBezTo>
                  <a:pt x="5025071" y="100966"/>
                  <a:pt x="5027339" y="95727"/>
                  <a:pt x="5029607" y="90488"/>
                </a:cubicBezTo>
                <a:lnTo>
                  <a:pt x="5036003" y="92951"/>
                </a:lnTo>
                <a:lnTo>
                  <a:pt x="5038450" y="85822"/>
                </a:lnTo>
                <a:lnTo>
                  <a:pt x="5041417" y="82935"/>
                </a:lnTo>
                <a:lnTo>
                  <a:pt x="5035503" y="80963"/>
                </a:lnTo>
                <a:cubicBezTo>
                  <a:pt x="5040266" y="77788"/>
                  <a:pt x="5042647" y="73025"/>
                  <a:pt x="5047409" y="69850"/>
                </a:cubicBezTo>
                <a:lnTo>
                  <a:pt x="5052526" y="72124"/>
                </a:lnTo>
                <a:lnTo>
                  <a:pt x="5061913" y="62990"/>
                </a:lnTo>
                <a:lnTo>
                  <a:pt x="5056141" y="60326"/>
                </a:lnTo>
                <a:cubicBezTo>
                  <a:pt x="5060727" y="55563"/>
                  <a:pt x="5065313" y="52388"/>
                  <a:pt x="5069899" y="49213"/>
                </a:cubicBezTo>
                <a:lnTo>
                  <a:pt x="5073848" y="51947"/>
                </a:lnTo>
                <a:lnTo>
                  <a:pt x="5086545" y="46040"/>
                </a:lnTo>
                <a:lnTo>
                  <a:pt x="5082434" y="42995"/>
                </a:lnTo>
                <a:cubicBezTo>
                  <a:pt x="5081541" y="42334"/>
                  <a:pt x="5081541" y="42334"/>
                  <a:pt x="5081541" y="42334"/>
                </a:cubicBezTo>
                <a:cubicBezTo>
                  <a:pt x="5086304" y="38806"/>
                  <a:pt x="5093447" y="35278"/>
                  <a:pt x="5100591" y="31750"/>
                </a:cubicBezTo>
                <a:lnTo>
                  <a:pt x="5104576" y="37654"/>
                </a:lnTo>
                <a:lnTo>
                  <a:pt x="5120959" y="30033"/>
                </a:lnTo>
                <a:lnTo>
                  <a:pt x="5116148" y="31751"/>
                </a:lnTo>
                <a:cubicBezTo>
                  <a:pt x="5111703" y="26989"/>
                  <a:pt x="5111703" y="26989"/>
                  <a:pt x="5111703" y="26989"/>
                </a:cubicBezTo>
                <a:cubicBezTo>
                  <a:pt x="5116148" y="23813"/>
                  <a:pt x="5122816" y="22226"/>
                  <a:pt x="5129483" y="20638"/>
                </a:cubicBezTo>
                <a:lnTo>
                  <a:pt x="5133017" y="24424"/>
                </a:lnTo>
                <a:lnTo>
                  <a:pt x="5144595" y="19038"/>
                </a:lnTo>
                <a:lnTo>
                  <a:pt x="5143740" y="16670"/>
                </a:lnTo>
                <a:cubicBezTo>
                  <a:pt x="5143453" y="15876"/>
                  <a:pt x="5143453" y="15876"/>
                  <a:pt x="5143453" y="15876"/>
                </a:cubicBezTo>
                <a:cubicBezTo>
                  <a:pt x="5148039" y="14288"/>
                  <a:pt x="5154918" y="12701"/>
                  <a:pt x="5161797" y="11113"/>
                </a:cubicBezTo>
                <a:lnTo>
                  <a:pt x="5163116" y="14766"/>
                </a:lnTo>
                <a:lnTo>
                  <a:pt x="5177005" y="12884"/>
                </a:lnTo>
                <a:lnTo>
                  <a:pt x="5175481" y="7806"/>
                </a:lnTo>
                <a:cubicBezTo>
                  <a:pt x="5175203" y="6880"/>
                  <a:pt x="5175203" y="6880"/>
                  <a:pt x="5175203" y="6880"/>
                </a:cubicBezTo>
                <a:cubicBezTo>
                  <a:pt x="5181871" y="5027"/>
                  <a:pt x="5188538" y="5027"/>
                  <a:pt x="5195206" y="3175"/>
                </a:cubicBezTo>
                <a:cubicBezTo>
                  <a:pt x="5196317" y="6880"/>
                  <a:pt x="5196873" y="8732"/>
                  <a:pt x="5197151" y="9658"/>
                </a:cubicBezTo>
                <a:lnTo>
                  <a:pt x="5197294" y="10135"/>
                </a:lnTo>
                <a:lnTo>
                  <a:pt x="5215135" y="7717"/>
                </a:lnTo>
                <a:lnTo>
                  <a:pt x="5212351" y="7938"/>
                </a:lnTo>
                <a:cubicBezTo>
                  <a:pt x="5210128" y="1587"/>
                  <a:pt x="5210128" y="1587"/>
                  <a:pt x="5210128" y="1587"/>
                </a:cubicBezTo>
                <a:cubicBezTo>
                  <a:pt x="5216796" y="1587"/>
                  <a:pt x="5223463" y="0"/>
                  <a:pt x="5230131" y="0"/>
                </a:cubicBezTo>
                <a:lnTo>
                  <a:pt x="5232030" y="5428"/>
                </a:lnTo>
                <a:lnTo>
                  <a:pt x="5246641" y="3448"/>
                </a:lnTo>
                <a:lnTo>
                  <a:pt x="5246641" y="794"/>
                </a:lnTo>
                <a:cubicBezTo>
                  <a:pt x="5246641" y="0"/>
                  <a:pt x="5246641" y="0"/>
                  <a:pt x="5246641" y="0"/>
                </a:cubicBezTo>
                <a:cubicBezTo>
                  <a:pt x="5248934" y="0"/>
                  <a:pt x="5248934" y="0"/>
                  <a:pt x="5248934" y="0"/>
                </a:cubicBezTo>
                <a:cubicBezTo>
                  <a:pt x="5255813" y="0"/>
                  <a:pt x="5260399" y="0"/>
                  <a:pt x="5267278" y="0"/>
                </a:cubicBezTo>
                <a:cubicBezTo>
                  <a:pt x="5267278" y="3175"/>
                  <a:pt x="5267278" y="4763"/>
                  <a:pt x="5267278" y="5557"/>
                </a:cubicBezTo>
                <a:lnTo>
                  <a:pt x="5267278" y="5673"/>
                </a:lnTo>
                <a:lnTo>
                  <a:pt x="5278965" y="7241"/>
                </a:lnTo>
                <a:lnTo>
                  <a:pt x="5280336" y="2540"/>
                </a:lnTo>
                <a:cubicBezTo>
                  <a:pt x="5280614" y="1588"/>
                  <a:pt x="5280614" y="1588"/>
                  <a:pt x="5280614" y="1588"/>
                </a:cubicBezTo>
                <a:cubicBezTo>
                  <a:pt x="5287281" y="1588"/>
                  <a:pt x="5293949" y="1588"/>
                  <a:pt x="5300616" y="3493"/>
                </a:cubicBezTo>
                <a:lnTo>
                  <a:pt x="5298749" y="9895"/>
                </a:lnTo>
                <a:lnTo>
                  <a:pt x="5311849" y="11653"/>
                </a:lnTo>
                <a:lnTo>
                  <a:pt x="5313812" y="5670"/>
                </a:lnTo>
                <a:cubicBezTo>
                  <a:pt x="5314109" y="4763"/>
                  <a:pt x="5314109" y="4763"/>
                  <a:pt x="5314109" y="4763"/>
                </a:cubicBezTo>
                <a:cubicBezTo>
                  <a:pt x="5321253" y="6578"/>
                  <a:pt x="5328397" y="8392"/>
                  <a:pt x="5335540" y="10206"/>
                </a:cubicBezTo>
                <a:lnTo>
                  <a:pt x="5334087" y="14636"/>
                </a:lnTo>
                <a:lnTo>
                  <a:pt x="5346260" y="16269"/>
                </a:lnTo>
                <a:lnTo>
                  <a:pt x="5348241" y="14288"/>
                </a:lnTo>
                <a:cubicBezTo>
                  <a:pt x="5355384" y="15876"/>
                  <a:pt x="5362528" y="17463"/>
                  <a:pt x="5367290" y="19051"/>
                </a:cubicBezTo>
                <a:lnTo>
                  <a:pt x="5365269" y="24441"/>
                </a:lnTo>
                <a:lnTo>
                  <a:pt x="5376992" y="29912"/>
                </a:lnTo>
                <a:lnTo>
                  <a:pt x="5380706" y="24607"/>
                </a:lnTo>
                <a:cubicBezTo>
                  <a:pt x="5381261" y="23813"/>
                  <a:pt x="5381261" y="23813"/>
                  <a:pt x="5381261" y="23813"/>
                </a:cubicBezTo>
                <a:cubicBezTo>
                  <a:pt x="5387929" y="26988"/>
                  <a:pt x="5392374" y="28576"/>
                  <a:pt x="5399041" y="31751"/>
                </a:cubicBezTo>
                <a:cubicBezTo>
                  <a:pt x="5394596" y="36513"/>
                  <a:pt x="5394596" y="36513"/>
                  <a:pt x="5394596" y="36513"/>
                </a:cubicBezTo>
                <a:lnTo>
                  <a:pt x="5379856" y="31249"/>
                </a:lnTo>
                <a:lnTo>
                  <a:pt x="5405518" y="43226"/>
                </a:lnTo>
                <a:lnTo>
                  <a:pt x="5410471" y="39688"/>
                </a:lnTo>
                <a:cubicBezTo>
                  <a:pt x="5414916" y="41276"/>
                  <a:pt x="5421583" y="46038"/>
                  <a:pt x="5426028" y="49214"/>
                </a:cubicBezTo>
                <a:lnTo>
                  <a:pt x="5422993" y="51382"/>
                </a:lnTo>
                <a:lnTo>
                  <a:pt x="5425324" y="52470"/>
                </a:lnTo>
                <a:lnTo>
                  <a:pt x="5431786" y="58835"/>
                </a:lnTo>
                <a:lnTo>
                  <a:pt x="5435222" y="56218"/>
                </a:lnTo>
                <a:cubicBezTo>
                  <a:pt x="5436082" y="55563"/>
                  <a:pt x="5436082" y="55563"/>
                  <a:pt x="5436082" y="55563"/>
                </a:cubicBezTo>
                <a:cubicBezTo>
                  <a:pt x="5440668" y="59056"/>
                  <a:pt x="5445254" y="64295"/>
                  <a:pt x="5449840" y="67787"/>
                </a:cubicBezTo>
                <a:lnTo>
                  <a:pt x="5444783" y="71639"/>
                </a:lnTo>
                <a:lnTo>
                  <a:pt x="5451883" y="78633"/>
                </a:lnTo>
                <a:lnTo>
                  <a:pt x="5458572" y="76200"/>
                </a:lnTo>
                <a:cubicBezTo>
                  <a:pt x="5460755" y="80963"/>
                  <a:pt x="5465120" y="85725"/>
                  <a:pt x="5467303" y="88900"/>
                </a:cubicBezTo>
                <a:lnTo>
                  <a:pt x="5460993" y="91195"/>
                </a:lnTo>
                <a:lnTo>
                  <a:pt x="5472871" y="126427"/>
                </a:lnTo>
                <a:lnTo>
                  <a:pt x="5481274" y="124861"/>
                </a:lnTo>
                <a:lnTo>
                  <a:pt x="5481274" y="125473"/>
                </a:lnTo>
                <a:lnTo>
                  <a:pt x="5481441" y="124986"/>
                </a:lnTo>
                <a:lnTo>
                  <a:pt x="5481274" y="124861"/>
                </a:lnTo>
                <a:cubicBezTo>
                  <a:pt x="5474606" y="124861"/>
                  <a:pt x="5474606" y="124861"/>
                  <a:pt x="5474606" y="124861"/>
                </a:cubicBezTo>
                <a:cubicBezTo>
                  <a:pt x="5474606" y="121548"/>
                  <a:pt x="5474606" y="118235"/>
                  <a:pt x="5476829" y="116578"/>
                </a:cubicBezTo>
                <a:cubicBezTo>
                  <a:pt x="5470161" y="116578"/>
                  <a:pt x="5470161" y="116578"/>
                  <a:pt x="5470161" y="116578"/>
                </a:cubicBezTo>
                <a:cubicBezTo>
                  <a:pt x="5467939" y="111609"/>
                  <a:pt x="5467939" y="106639"/>
                  <a:pt x="5465716" y="103326"/>
                </a:cubicBezTo>
                <a:cubicBezTo>
                  <a:pt x="5472384" y="100013"/>
                  <a:pt x="5472384" y="100013"/>
                  <a:pt x="5472384" y="100013"/>
                </a:cubicBezTo>
                <a:cubicBezTo>
                  <a:pt x="5474606" y="103326"/>
                  <a:pt x="5476829" y="108296"/>
                  <a:pt x="5476829" y="111609"/>
                </a:cubicBezTo>
                <a:cubicBezTo>
                  <a:pt x="5476829" y="109952"/>
                  <a:pt x="5479051" y="109952"/>
                  <a:pt x="5479051" y="109952"/>
                </a:cubicBezTo>
                <a:lnTo>
                  <a:pt x="5486157" y="111276"/>
                </a:lnTo>
                <a:lnTo>
                  <a:pt x="5489525" y="101484"/>
                </a:lnTo>
                <a:lnTo>
                  <a:pt x="5483178" y="99855"/>
                </a:lnTo>
                <a:cubicBezTo>
                  <a:pt x="5485446" y="94616"/>
                  <a:pt x="5487714" y="89377"/>
                  <a:pt x="5489982" y="84138"/>
                </a:cubicBezTo>
                <a:lnTo>
                  <a:pt x="5494846" y="86011"/>
                </a:lnTo>
                <a:lnTo>
                  <a:pt x="5494911" y="85822"/>
                </a:lnTo>
                <a:lnTo>
                  <a:pt x="5502997" y="77990"/>
                </a:lnTo>
                <a:lnTo>
                  <a:pt x="5497466" y="75884"/>
                </a:lnTo>
                <a:cubicBezTo>
                  <a:pt x="5502052" y="70645"/>
                  <a:pt x="5506638" y="67152"/>
                  <a:pt x="5511224" y="61913"/>
                </a:cubicBezTo>
                <a:lnTo>
                  <a:pt x="5515909" y="65481"/>
                </a:lnTo>
                <a:lnTo>
                  <a:pt x="5524064" y="57581"/>
                </a:lnTo>
                <a:lnTo>
                  <a:pt x="5519691" y="55563"/>
                </a:lnTo>
                <a:cubicBezTo>
                  <a:pt x="5524277" y="50800"/>
                  <a:pt x="5528863" y="47625"/>
                  <a:pt x="5535742" y="44450"/>
                </a:cubicBezTo>
                <a:lnTo>
                  <a:pt x="5539121" y="47959"/>
                </a:lnTo>
                <a:lnTo>
                  <a:pt x="5550232" y="42834"/>
                </a:lnTo>
                <a:lnTo>
                  <a:pt x="5545925" y="38277"/>
                </a:lnTo>
                <a:cubicBezTo>
                  <a:pt x="5545091" y="37395"/>
                  <a:pt x="5545091" y="37395"/>
                  <a:pt x="5545091" y="37395"/>
                </a:cubicBezTo>
                <a:cubicBezTo>
                  <a:pt x="5551759" y="35631"/>
                  <a:pt x="5556204" y="32103"/>
                  <a:pt x="5562871" y="28575"/>
                </a:cubicBezTo>
                <a:cubicBezTo>
                  <a:pt x="5565094" y="32103"/>
                  <a:pt x="5566205" y="33867"/>
                  <a:pt x="5566761" y="34749"/>
                </a:cubicBezTo>
                <a:lnTo>
                  <a:pt x="5566986" y="35106"/>
                </a:lnTo>
                <a:lnTo>
                  <a:pt x="5579211" y="29468"/>
                </a:lnTo>
                <a:lnTo>
                  <a:pt x="5575809" y="24607"/>
                </a:lnTo>
                <a:cubicBezTo>
                  <a:pt x="5575253" y="23813"/>
                  <a:pt x="5575253" y="23813"/>
                  <a:pt x="5575253" y="23813"/>
                </a:cubicBezTo>
                <a:cubicBezTo>
                  <a:pt x="5581921" y="22226"/>
                  <a:pt x="5588588" y="19051"/>
                  <a:pt x="5595256" y="17463"/>
                </a:cubicBezTo>
                <a:lnTo>
                  <a:pt x="5596643" y="21428"/>
                </a:lnTo>
                <a:lnTo>
                  <a:pt x="5607217" y="16551"/>
                </a:lnTo>
                <a:lnTo>
                  <a:pt x="5609233" y="16282"/>
                </a:lnTo>
                <a:lnTo>
                  <a:pt x="5607559" y="14189"/>
                </a:lnTo>
                <a:cubicBezTo>
                  <a:pt x="5607003" y="13495"/>
                  <a:pt x="5607003" y="13495"/>
                  <a:pt x="5607003" y="13495"/>
                </a:cubicBezTo>
                <a:cubicBezTo>
                  <a:pt x="5613671" y="11643"/>
                  <a:pt x="5620338" y="9790"/>
                  <a:pt x="5627006" y="7938"/>
                </a:cubicBezTo>
                <a:lnTo>
                  <a:pt x="5628728" y="13678"/>
                </a:lnTo>
                <a:lnTo>
                  <a:pt x="5642447" y="11845"/>
                </a:lnTo>
                <a:lnTo>
                  <a:pt x="5640639" y="6219"/>
                </a:lnTo>
                <a:cubicBezTo>
                  <a:pt x="5640341" y="5293"/>
                  <a:pt x="5640341" y="5293"/>
                  <a:pt x="5640341" y="5293"/>
                </a:cubicBezTo>
                <a:cubicBezTo>
                  <a:pt x="5647485" y="3440"/>
                  <a:pt x="5654628" y="3440"/>
                  <a:pt x="5661772" y="1588"/>
                </a:cubicBezTo>
                <a:cubicBezTo>
                  <a:pt x="5662963" y="5293"/>
                  <a:pt x="5663558" y="7145"/>
                  <a:pt x="5663856" y="8071"/>
                </a:cubicBezTo>
                <a:lnTo>
                  <a:pt x="5664138" y="8948"/>
                </a:lnTo>
                <a:lnTo>
                  <a:pt x="5677230" y="7200"/>
                </a:lnTo>
                <a:lnTo>
                  <a:pt x="5675544" y="2381"/>
                </a:lnTo>
                <a:cubicBezTo>
                  <a:pt x="5675266" y="1587"/>
                  <a:pt x="5675266" y="1587"/>
                  <a:pt x="5675266" y="1587"/>
                </a:cubicBezTo>
                <a:cubicBezTo>
                  <a:pt x="5681934" y="0"/>
                  <a:pt x="5688601" y="0"/>
                  <a:pt x="5695269" y="0"/>
                </a:cubicBezTo>
                <a:lnTo>
                  <a:pt x="5696870" y="4577"/>
                </a:lnTo>
                <a:lnTo>
                  <a:pt x="5707364" y="3175"/>
                </a:lnTo>
                <a:lnTo>
                  <a:pt x="5711778" y="3773"/>
                </a:lnTo>
                <a:lnTo>
                  <a:pt x="5711778" y="794"/>
                </a:lnTo>
                <a:cubicBezTo>
                  <a:pt x="5711778" y="0"/>
                  <a:pt x="5711778" y="0"/>
                  <a:pt x="5711778" y="0"/>
                </a:cubicBezTo>
                <a:cubicBezTo>
                  <a:pt x="5718657" y="0"/>
                  <a:pt x="5725536" y="0"/>
                  <a:pt x="5732415" y="0"/>
                </a:cubicBezTo>
                <a:cubicBezTo>
                  <a:pt x="5731269" y="3175"/>
                  <a:pt x="5730696" y="4763"/>
                  <a:pt x="5730409" y="5557"/>
                </a:cubicBezTo>
                <a:lnTo>
                  <a:pt x="5730154" y="6263"/>
                </a:lnTo>
                <a:lnTo>
                  <a:pt x="5743794" y="8112"/>
                </a:lnTo>
                <a:lnTo>
                  <a:pt x="5745473" y="2514"/>
                </a:lnTo>
                <a:cubicBezTo>
                  <a:pt x="5745751" y="1588"/>
                  <a:pt x="5745751" y="1588"/>
                  <a:pt x="5745751" y="1588"/>
                </a:cubicBezTo>
                <a:cubicBezTo>
                  <a:pt x="5752418" y="3440"/>
                  <a:pt x="5759086" y="3440"/>
                  <a:pt x="5765753" y="5293"/>
                </a:cubicBezTo>
                <a:lnTo>
                  <a:pt x="5764083" y="10861"/>
                </a:lnTo>
                <a:lnTo>
                  <a:pt x="5778688" y="12840"/>
                </a:lnTo>
                <a:lnTo>
                  <a:pt x="5780398" y="7257"/>
                </a:lnTo>
                <a:cubicBezTo>
                  <a:pt x="5780676" y="6350"/>
                  <a:pt x="5780676" y="6350"/>
                  <a:pt x="5780676" y="6350"/>
                </a:cubicBezTo>
                <a:cubicBezTo>
                  <a:pt x="5787343" y="8165"/>
                  <a:pt x="5794011" y="9979"/>
                  <a:pt x="5800678" y="11793"/>
                </a:cubicBezTo>
                <a:lnTo>
                  <a:pt x="5799494" y="15659"/>
                </a:lnTo>
                <a:lnTo>
                  <a:pt x="5806076" y="16551"/>
                </a:lnTo>
                <a:lnTo>
                  <a:pt x="5812186" y="19393"/>
                </a:lnTo>
                <a:lnTo>
                  <a:pt x="5814093" y="16669"/>
                </a:lnTo>
                <a:cubicBezTo>
                  <a:pt x="5814648" y="15875"/>
                  <a:pt x="5814648" y="15875"/>
                  <a:pt x="5814648" y="15875"/>
                </a:cubicBezTo>
                <a:cubicBezTo>
                  <a:pt x="5819093" y="17463"/>
                  <a:pt x="5825761" y="20638"/>
                  <a:pt x="5832428" y="22225"/>
                </a:cubicBezTo>
                <a:lnTo>
                  <a:pt x="5828952" y="27191"/>
                </a:lnTo>
                <a:lnTo>
                  <a:pt x="5839984" y="32323"/>
                </a:lnTo>
                <a:lnTo>
                  <a:pt x="5842946" y="27881"/>
                </a:lnTo>
                <a:cubicBezTo>
                  <a:pt x="5843541" y="26988"/>
                  <a:pt x="5843541" y="26988"/>
                  <a:pt x="5843541" y="26988"/>
                </a:cubicBezTo>
                <a:cubicBezTo>
                  <a:pt x="5850684" y="30560"/>
                  <a:pt x="5857828" y="32346"/>
                  <a:pt x="5862590" y="35918"/>
                </a:cubicBezTo>
                <a:cubicBezTo>
                  <a:pt x="5860209" y="38597"/>
                  <a:pt x="5859018" y="39937"/>
                  <a:pt x="5858423" y="40607"/>
                </a:cubicBezTo>
                <a:lnTo>
                  <a:pt x="5858239" y="40814"/>
                </a:lnTo>
                <a:lnTo>
                  <a:pt x="5869534" y="46068"/>
                </a:lnTo>
                <a:lnTo>
                  <a:pt x="5874021" y="42863"/>
                </a:lnTo>
                <a:cubicBezTo>
                  <a:pt x="5878466" y="46038"/>
                  <a:pt x="5885133" y="49213"/>
                  <a:pt x="5889578" y="52389"/>
                </a:cubicBezTo>
                <a:lnTo>
                  <a:pt x="5885907" y="55011"/>
                </a:lnTo>
                <a:lnTo>
                  <a:pt x="5894300" y="63178"/>
                </a:lnTo>
                <a:lnTo>
                  <a:pt x="5897185" y="60980"/>
                </a:lnTo>
                <a:cubicBezTo>
                  <a:pt x="5898045" y="60325"/>
                  <a:pt x="5898045" y="60325"/>
                  <a:pt x="5898045" y="60325"/>
                </a:cubicBezTo>
                <a:cubicBezTo>
                  <a:pt x="5902631" y="63818"/>
                  <a:pt x="5907217" y="69057"/>
                  <a:pt x="5911803" y="72549"/>
                </a:cubicBezTo>
                <a:lnTo>
                  <a:pt x="5906842" y="75383"/>
                </a:lnTo>
                <a:lnTo>
                  <a:pt x="5915588" y="83894"/>
                </a:lnTo>
                <a:lnTo>
                  <a:pt x="5918947" y="82550"/>
                </a:lnTo>
                <a:cubicBezTo>
                  <a:pt x="5921130" y="86043"/>
                  <a:pt x="5925495" y="91282"/>
                  <a:pt x="5927678" y="96521"/>
                </a:cubicBezTo>
                <a:lnTo>
                  <a:pt x="5922019" y="98785"/>
                </a:lnTo>
                <a:lnTo>
                  <a:pt x="5925252" y="108203"/>
                </a:lnTo>
                <a:lnTo>
                  <a:pt x="5933393" y="106628"/>
                </a:lnTo>
                <a:cubicBezTo>
                  <a:pt x="5933393" y="108348"/>
                  <a:pt x="5933393" y="110068"/>
                  <a:pt x="5935616" y="111787"/>
                </a:cubicBezTo>
                <a:cubicBezTo>
                  <a:pt x="5935616" y="108348"/>
                  <a:pt x="5935616" y="106628"/>
                  <a:pt x="5937838" y="103188"/>
                </a:cubicBezTo>
                <a:cubicBezTo>
                  <a:pt x="5946728" y="104908"/>
                  <a:pt x="5946728" y="104908"/>
                  <a:pt x="5946728" y="104908"/>
                </a:cubicBezTo>
                <a:lnTo>
                  <a:pt x="5946152" y="106915"/>
                </a:lnTo>
                <a:lnTo>
                  <a:pt x="5949763" y="96205"/>
                </a:lnTo>
                <a:lnTo>
                  <a:pt x="5941966" y="93346"/>
                </a:lnTo>
                <a:cubicBezTo>
                  <a:pt x="5944347" y="88107"/>
                  <a:pt x="5949110" y="84614"/>
                  <a:pt x="5951491" y="79375"/>
                </a:cubicBezTo>
                <a:lnTo>
                  <a:pt x="5957552" y="81598"/>
                </a:lnTo>
                <a:lnTo>
                  <a:pt x="5965669" y="73602"/>
                </a:lnTo>
                <a:lnTo>
                  <a:pt x="5961016" y="71121"/>
                </a:lnTo>
                <a:cubicBezTo>
                  <a:pt x="5963199" y="65882"/>
                  <a:pt x="5967564" y="62389"/>
                  <a:pt x="5971930" y="57150"/>
                </a:cubicBezTo>
                <a:cubicBezTo>
                  <a:pt x="5975204" y="59770"/>
                  <a:pt x="5976841" y="61080"/>
                  <a:pt x="5977660" y="61734"/>
                </a:cubicBezTo>
                <a:lnTo>
                  <a:pt x="5977691" y="61759"/>
                </a:lnTo>
                <a:lnTo>
                  <a:pt x="5986515" y="53067"/>
                </a:lnTo>
                <a:lnTo>
                  <a:pt x="5983241" y="50801"/>
                </a:lnTo>
                <a:cubicBezTo>
                  <a:pt x="5987827" y="47625"/>
                  <a:pt x="5992413" y="44450"/>
                  <a:pt x="5999292" y="41275"/>
                </a:cubicBezTo>
                <a:lnTo>
                  <a:pt x="6002956" y="45080"/>
                </a:lnTo>
                <a:lnTo>
                  <a:pt x="6014849" y="39529"/>
                </a:lnTo>
                <a:lnTo>
                  <a:pt x="6010824" y="35000"/>
                </a:lnTo>
                <a:cubicBezTo>
                  <a:pt x="6010228" y="34330"/>
                  <a:pt x="6010228" y="34330"/>
                  <a:pt x="6010228" y="34330"/>
                </a:cubicBezTo>
                <a:cubicBezTo>
                  <a:pt x="6014991" y="30758"/>
                  <a:pt x="6022134" y="28972"/>
                  <a:pt x="6029278" y="25400"/>
                </a:cubicBezTo>
                <a:lnTo>
                  <a:pt x="6033038" y="31040"/>
                </a:lnTo>
                <a:lnTo>
                  <a:pt x="6044069" y="25892"/>
                </a:lnTo>
                <a:lnTo>
                  <a:pt x="6040947" y="21432"/>
                </a:lnTo>
                <a:cubicBezTo>
                  <a:pt x="6040391" y="20638"/>
                  <a:pt x="6040391" y="20638"/>
                  <a:pt x="6040391" y="20638"/>
                </a:cubicBezTo>
                <a:cubicBezTo>
                  <a:pt x="6047059" y="19051"/>
                  <a:pt x="6053726" y="17463"/>
                  <a:pt x="6058171" y="14288"/>
                </a:cubicBezTo>
                <a:lnTo>
                  <a:pt x="6060821" y="18073"/>
                </a:lnTo>
                <a:lnTo>
                  <a:pt x="6064083" y="16551"/>
                </a:lnTo>
                <a:lnTo>
                  <a:pt x="6073703" y="15260"/>
                </a:lnTo>
                <a:lnTo>
                  <a:pt x="6072419" y="10981"/>
                </a:lnTo>
                <a:cubicBezTo>
                  <a:pt x="6072141" y="10055"/>
                  <a:pt x="6072141" y="10055"/>
                  <a:pt x="6072141" y="10055"/>
                </a:cubicBezTo>
                <a:cubicBezTo>
                  <a:pt x="6078809" y="8202"/>
                  <a:pt x="6085476" y="6350"/>
                  <a:pt x="6092144" y="6350"/>
                </a:cubicBezTo>
                <a:lnTo>
                  <a:pt x="6094000" y="12537"/>
                </a:lnTo>
                <a:lnTo>
                  <a:pt x="6109113" y="10510"/>
                </a:lnTo>
                <a:lnTo>
                  <a:pt x="6107344" y="4446"/>
                </a:lnTo>
                <a:cubicBezTo>
                  <a:pt x="6107066" y="3493"/>
                  <a:pt x="6107066" y="3493"/>
                  <a:pt x="6107066" y="3493"/>
                </a:cubicBezTo>
                <a:cubicBezTo>
                  <a:pt x="6113734" y="3493"/>
                  <a:pt x="6120401" y="1588"/>
                  <a:pt x="6127069" y="1588"/>
                </a:cubicBezTo>
                <a:lnTo>
                  <a:pt x="6128897" y="7856"/>
                </a:lnTo>
                <a:lnTo>
                  <a:pt x="6142657" y="6010"/>
                </a:lnTo>
                <a:lnTo>
                  <a:pt x="6140701" y="794"/>
                </a:lnTo>
                <a:cubicBezTo>
                  <a:pt x="6140403" y="0"/>
                  <a:pt x="6140403" y="0"/>
                  <a:pt x="6140403" y="0"/>
                </a:cubicBezTo>
                <a:cubicBezTo>
                  <a:pt x="6147547" y="0"/>
                  <a:pt x="6154690" y="0"/>
                  <a:pt x="6164215" y="0"/>
                </a:cubicBezTo>
                <a:lnTo>
                  <a:pt x="6164215" y="3233"/>
                </a:lnTo>
                <a:lnTo>
                  <a:pt x="6176916" y="4954"/>
                </a:lnTo>
                <a:lnTo>
                  <a:pt x="6176916" y="794"/>
                </a:lnTo>
                <a:cubicBezTo>
                  <a:pt x="6176916" y="0"/>
                  <a:pt x="6176916" y="0"/>
                  <a:pt x="6176916" y="0"/>
                </a:cubicBezTo>
                <a:cubicBezTo>
                  <a:pt x="6183795" y="0"/>
                  <a:pt x="6190674" y="0"/>
                  <a:pt x="6197553" y="1587"/>
                </a:cubicBezTo>
                <a:cubicBezTo>
                  <a:pt x="6196407" y="4763"/>
                  <a:pt x="6195834" y="6351"/>
                  <a:pt x="6195547" y="7144"/>
                </a:cubicBezTo>
                <a:lnTo>
                  <a:pt x="6195432" y="7463"/>
                </a:lnTo>
                <a:lnTo>
                  <a:pt x="6209075" y="9311"/>
                </a:lnTo>
                <a:lnTo>
                  <a:pt x="6210750" y="4101"/>
                </a:lnTo>
                <a:cubicBezTo>
                  <a:pt x="6211047" y="3175"/>
                  <a:pt x="6211047" y="3175"/>
                  <a:pt x="6211047" y="3175"/>
                </a:cubicBezTo>
                <a:cubicBezTo>
                  <a:pt x="6218191" y="3175"/>
                  <a:pt x="6225335" y="5027"/>
                  <a:pt x="6232478" y="6880"/>
                </a:cubicBezTo>
                <a:lnTo>
                  <a:pt x="6230753" y="12249"/>
                </a:lnTo>
                <a:lnTo>
                  <a:pt x="6243946" y="14036"/>
                </a:lnTo>
                <a:lnTo>
                  <a:pt x="6245536" y="8845"/>
                </a:lnTo>
                <a:cubicBezTo>
                  <a:pt x="6245814" y="7938"/>
                  <a:pt x="6245814" y="7938"/>
                  <a:pt x="6245814" y="7938"/>
                </a:cubicBezTo>
                <a:cubicBezTo>
                  <a:pt x="6252481" y="9753"/>
                  <a:pt x="6259149" y="11567"/>
                  <a:pt x="6265816" y="13381"/>
                </a:cubicBezTo>
                <a:lnTo>
                  <a:pt x="6263571" y="17047"/>
                </a:lnTo>
                <a:lnTo>
                  <a:pt x="6275836" y="22753"/>
                </a:lnTo>
                <a:lnTo>
                  <a:pt x="6277564" y="19050"/>
                </a:lnTo>
                <a:cubicBezTo>
                  <a:pt x="6284231" y="20638"/>
                  <a:pt x="6290899" y="22225"/>
                  <a:pt x="6297566" y="25401"/>
                </a:cubicBezTo>
                <a:cubicBezTo>
                  <a:pt x="6293121" y="30163"/>
                  <a:pt x="6293121" y="30163"/>
                  <a:pt x="6293121" y="30163"/>
                </a:cubicBezTo>
                <a:lnTo>
                  <a:pt x="6287289" y="28080"/>
                </a:lnTo>
                <a:lnTo>
                  <a:pt x="6305836" y="36707"/>
                </a:lnTo>
                <a:lnTo>
                  <a:pt x="6309516" y="31045"/>
                </a:lnTo>
                <a:cubicBezTo>
                  <a:pt x="6310089" y="30163"/>
                  <a:pt x="6310089" y="30163"/>
                  <a:pt x="6310089" y="30163"/>
                </a:cubicBezTo>
                <a:cubicBezTo>
                  <a:pt x="6314675" y="33691"/>
                  <a:pt x="6321554" y="37219"/>
                  <a:pt x="6326140" y="40747"/>
                </a:cubicBezTo>
                <a:lnTo>
                  <a:pt x="6322801" y="44599"/>
                </a:lnTo>
                <a:lnTo>
                  <a:pt x="6333520" y="49585"/>
                </a:lnTo>
                <a:lnTo>
                  <a:pt x="6336460" y="47625"/>
                </a:lnTo>
                <a:cubicBezTo>
                  <a:pt x="6341222" y="50800"/>
                  <a:pt x="6348366" y="53975"/>
                  <a:pt x="6353128" y="57151"/>
                </a:cubicBezTo>
                <a:lnTo>
                  <a:pt x="6348027" y="60552"/>
                </a:lnTo>
                <a:lnTo>
                  <a:pt x="6355392" y="67719"/>
                </a:lnTo>
                <a:lnTo>
                  <a:pt x="6362300" y="65088"/>
                </a:lnTo>
                <a:cubicBezTo>
                  <a:pt x="6366886" y="68581"/>
                  <a:pt x="6369179" y="73820"/>
                  <a:pt x="6373765" y="79059"/>
                </a:cubicBezTo>
                <a:lnTo>
                  <a:pt x="6368935" y="80898"/>
                </a:lnTo>
                <a:lnTo>
                  <a:pt x="6373995" y="85822"/>
                </a:lnTo>
                <a:lnTo>
                  <a:pt x="6375109" y="89066"/>
                </a:lnTo>
                <a:lnTo>
                  <a:pt x="6379663" y="87313"/>
                </a:lnTo>
                <a:cubicBezTo>
                  <a:pt x="6381931" y="92552"/>
                  <a:pt x="6384198" y="97791"/>
                  <a:pt x="6386466" y="103030"/>
                </a:cubicBezTo>
                <a:lnTo>
                  <a:pt x="6380434" y="104578"/>
                </a:lnTo>
                <a:lnTo>
                  <a:pt x="6383774" y="114310"/>
                </a:lnTo>
                <a:lnTo>
                  <a:pt x="6391758" y="112713"/>
                </a:lnTo>
                <a:cubicBezTo>
                  <a:pt x="6391758" y="116100"/>
                  <a:pt x="6393875" y="119487"/>
                  <a:pt x="6393875" y="122873"/>
                </a:cubicBezTo>
                <a:cubicBezTo>
                  <a:pt x="6395991" y="122873"/>
                  <a:pt x="6395991" y="122873"/>
                  <a:pt x="6395991" y="122873"/>
                </a:cubicBezTo>
                <a:lnTo>
                  <a:pt x="6395991" y="126662"/>
                </a:lnTo>
                <a:lnTo>
                  <a:pt x="6401069" y="111871"/>
                </a:lnTo>
                <a:lnTo>
                  <a:pt x="6400753" y="112713"/>
                </a:lnTo>
                <a:cubicBezTo>
                  <a:pt x="6391228" y="111126"/>
                  <a:pt x="6391228" y="111126"/>
                  <a:pt x="6391228" y="111126"/>
                </a:cubicBezTo>
                <a:cubicBezTo>
                  <a:pt x="6391228" y="106363"/>
                  <a:pt x="6393609" y="101601"/>
                  <a:pt x="6395991" y="96838"/>
                </a:cubicBezTo>
                <a:lnTo>
                  <a:pt x="6405178" y="99901"/>
                </a:lnTo>
                <a:lnTo>
                  <a:pt x="6409111" y="88442"/>
                </a:lnTo>
                <a:lnTo>
                  <a:pt x="6402341" y="87314"/>
                </a:lnTo>
                <a:cubicBezTo>
                  <a:pt x="6404722" y="82551"/>
                  <a:pt x="6409485" y="77788"/>
                  <a:pt x="6414247" y="74613"/>
                </a:cubicBezTo>
                <a:lnTo>
                  <a:pt x="6419246" y="76835"/>
                </a:lnTo>
                <a:lnTo>
                  <a:pt x="6427061" y="69230"/>
                </a:lnTo>
                <a:lnTo>
                  <a:pt x="6421391" y="66322"/>
                </a:lnTo>
                <a:cubicBezTo>
                  <a:pt x="6425977" y="61031"/>
                  <a:pt x="6430563" y="57503"/>
                  <a:pt x="6435149" y="53975"/>
                </a:cubicBezTo>
                <a:lnTo>
                  <a:pt x="6440118" y="56524"/>
                </a:lnTo>
                <a:lnTo>
                  <a:pt x="6444284" y="52470"/>
                </a:lnTo>
                <a:lnTo>
                  <a:pt x="6450370" y="49639"/>
                </a:lnTo>
                <a:lnTo>
                  <a:pt x="6447365" y="46170"/>
                </a:lnTo>
                <a:cubicBezTo>
                  <a:pt x="6446791" y="45509"/>
                  <a:pt x="6446791" y="45509"/>
                  <a:pt x="6446791" y="45509"/>
                </a:cubicBezTo>
                <a:cubicBezTo>
                  <a:pt x="6451377" y="41981"/>
                  <a:pt x="6455963" y="38453"/>
                  <a:pt x="6462842" y="34925"/>
                </a:cubicBezTo>
                <a:cubicBezTo>
                  <a:pt x="6465135" y="38453"/>
                  <a:pt x="6466282" y="40217"/>
                  <a:pt x="6466855" y="41099"/>
                </a:cubicBezTo>
                <a:lnTo>
                  <a:pt x="6467290" y="41768"/>
                </a:lnTo>
                <a:lnTo>
                  <a:pt x="6494494" y="29114"/>
                </a:lnTo>
                <a:lnTo>
                  <a:pt x="6478223" y="34925"/>
                </a:lnTo>
                <a:cubicBezTo>
                  <a:pt x="6473778" y="30163"/>
                  <a:pt x="6473778" y="30163"/>
                  <a:pt x="6473778" y="30163"/>
                </a:cubicBezTo>
                <a:cubicBezTo>
                  <a:pt x="6480446" y="26988"/>
                  <a:pt x="6484891" y="25400"/>
                  <a:pt x="6491558" y="22225"/>
                </a:cubicBezTo>
                <a:cubicBezTo>
                  <a:pt x="6493781" y="25400"/>
                  <a:pt x="6494892" y="26988"/>
                  <a:pt x="6495448" y="27782"/>
                </a:cubicBezTo>
                <a:lnTo>
                  <a:pt x="6495917" y="28452"/>
                </a:lnTo>
                <a:lnTo>
                  <a:pt x="6507528" y="23051"/>
                </a:lnTo>
                <a:lnTo>
                  <a:pt x="6505528" y="19051"/>
                </a:lnTo>
                <a:cubicBezTo>
                  <a:pt x="6510291" y="15875"/>
                  <a:pt x="6517434" y="14288"/>
                  <a:pt x="6524578" y="12700"/>
                </a:cubicBezTo>
                <a:lnTo>
                  <a:pt x="6526916" y="15817"/>
                </a:lnTo>
                <a:lnTo>
                  <a:pt x="6539109" y="14165"/>
                </a:lnTo>
                <a:lnTo>
                  <a:pt x="6537576" y="9394"/>
                </a:lnTo>
                <a:cubicBezTo>
                  <a:pt x="6537278" y="8468"/>
                  <a:pt x="6537278" y="8468"/>
                  <a:pt x="6537278" y="8468"/>
                </a:cubicBezTo>
                <a:cubicBezTo>
                  <a:pt x="6544422" y="6615"/>
                  <a:pt x="6551565" y="4763"/>
                  <a:pt x="6558709" y="4763"/>
                </a:cubicBezTo>
                <a:lnTo>
                  <a:pt x="6560787" y="11228"/>
                </a:lnTo>
                <a:lnTo>
                  <a:pt x="6573926" y="9447"/>
                </a:lnTo>
                <a:lnTo>
                  <a:pt x="6572481" y="4631"/>
                </a:lnTo>
                <a:cubicBezTo>
                  <a:pt x="6572203" y="3705"/>
                  <a:pt x="6572203" y="3705"/>
                  <a:pt x="6572203" y="3705"/>
                </a:cubicBezTo>
                <a:cubicBezTo>
                  <a:pt x="6578871" y="1852"/>
                  <a:pt x="6585538" y="1852"/>
                  <a:pt x="6592206" y="0"/>
                </a:cubicBezTo>
                <a:cubicBezTo>
                  <a:pt x="6593317" y="3705"/>
                  <a:pt x="6593873" y="5557"/>
                  <a:pt x="6594151" y="6483"/>
                </a:cubicBezTo>
                <a:lnTo>
                  <a:pt x="6594215" y="6698"/>
                </a:lnTo>
                <a:lnTo>
                  <a:pt x="6607384" y="4914"/>
                </a:lnTo>
                <a:lnTo>
                  <a:pt x="6605839" y="794"/>
                </a:lnTo>
                <a:cubicBezTo>
                  <a:pt x="6605541" y="0"/>
                  <a:pt x="6605541" y="0"/>
                  <a:pt x="6605541" y="0"/>
                </a:cubicBezTo>
                <a:cubicBezTo>
                  <a:pt x="6612685" y="0"/>
                  <a:pt x="6622210" y="0"/>
                  <a:pt x="6629353" y="0"/>
                </a:cubicBezTo>
                <a:lnTo>
                  <a:pt x="6627779" y="4200"/>
                </a:lnTo>
                <a:lnTo>
                  <a:pt x="6640611" y="5939"/>
                </a:lnTo>
                <a:lnTo>
                  <a:pt x="6642411" y="794"/>
                </a:lnTo>
                <a:cubicBezTo>
                  <a:pt x="6642689" y="0"/>
                  <a:pt x="6642689" y="0"/>
                  <a:pt x="6642689" y="0"/>
                </a:cubicBezTo>
                <a:cubicBezTo>
                  <a:pt x="6649356" y="1587"/>
                  <a:pt x="6656024" y="1587"/>
                  <a:pt x="6662691" y="1587"/>
                </a:cubicBezTo>
                <a:cubicBezTo>
                  <a:pt x="6660469" y="7938"/>
                  <a:pt x="6660469" y="7938"/>
                  <a:pt x="6660469" y="7938"/>
                </a:cubicBezTo>
                <a:lnTo>
                  <a:pt x="6648155" y="6961"/>
                </a:lnTo>
                <a:lnTo>
                  <a:pt x="6676755" y="10836"/>
                </a:lnTo>
                <a:lnTo>
                  <a:pt x="6675391" y="10584"/>
                </a:lnTo>
                <a:cubicBezTo>
                  <a:pt x="6677614" y="3175"/>
                  <a:pt x="6677614" y="3175"/>
                  <a:pt x="6677614" y="3175"/>
                </a:cubicBezTo>
                <a:cubicBezTo>
                  <a:pt x="6684281" y="5027"/>
                  <a:pt x="6690949" y="6880"/>
                  <a:pt x="6697616" y="8732"/>
                </a:cubicBezTo>
                <a:lnTo>
                  <a:pt x="6695745" y="13410"/>
                </a:lnTo>
                <a:lnTo>
                  <a:pt x="6709518" y="15276"/>
                </a:lnTo>
                <a:lnTo>
                  <a:pt x="6710735" y="11907"/>
                </a:lnTo>
                <a:cubicBezTo>
                  <a:pt x="6711021" y="11113"/>
                  <a:pt x="6711021" y="11113"/>
                  <a:pt x="6711021" y="11113"/>
                </a:cubicBezTo>
                <a:cubicBezTo>
                  <a:pt x="6717900" y="12701"/>
                  <a:pt x="6724779" y="15876"/>
                  <a:pt x="6729365" y="17464"/>
                </a:cubicBezTo>
                <a:lnTo>
                  <a:pt x="6727815" y="20684"/>
                </a:lnTo>
                <a:lnTo>
                  <a:pt x="6739500" y="26119"/>
                </a:lnTo>
                <a:lnTo>
                  <a:pt x="6742781" y="21432"/>
                </a:lnTo>
                <a:cubicBezTo>
                  <a:pt x="6743336" y="20638"/>
                  <a:pt x="6743336" y="20638"/>
                  <a:pt x="6743336" y="20638"/>
                </a:cubicBezTo>
                <a:cubicBezTo>
                  <a:pt x="6750004" y="23813"/>
                  <a:pt x="6756671" y="25401"/>
                  <a:pt x="6761116" y="28576"/>
                </a:cubicBezTo>
                <a:cubicBezTo>
                  <a:pt x="6756671" y="33338"/>
                  <a:pt x="6756671" y="33338"/>
                  <a:pt x="6756671" y="33338"/>
                </a:cubicBezTo>
                <a:lnTo>
                  <a:pt x="6749554" y="30796"/>
                </a:lnTo>
                <a:lnTo>
                  <a:pt x="6768116" y="39431"/>
                </a:lnTo>
                <a:lnTo>
                  <a:pt x="6771634" y="34220"/>
                </a:lnTo>
                <a:cubicBezTo>
                  <a:pt x="6772229" y="33338"/>
                  <a:pt x="6772229" y="33338"/>
                  <a:pt x="6772229" y="33338"/>
                </a:cubicBezTo>
                <a:cubicBezTo>
                  <a:pt x="6779372" y="36866"/>
                  <a:pt x="6784135" y="40394"/>
                  <a:pt x="6791278" y="43922"/>
                </a:cubicBezTo>
                <a:lnTo>
                  <a:pt x="6786068" y="47781"/>
                </a:lnTo>
                <a:lnTo>
                  <a:pt x="6796148" y="52470"/>
                </a:lnTo>
                <a:lnTo>
                  <a:pt x="6796765" y="53070"/>
                </a:lnTo>
                <a:lnTo>
                  <a:pt x="6798885" y="51455"/>
                </a:lnTo>
                <a:cubicBezTo>
                  <a:pt x="6799745" y="50800"/>
                  <a:pt x="6799745" y="50800"/>
                  <a:pt x="6799745" y="50800"/>
                </a:cubicBezTo>
                <a:cubicBezTo>
                  <a:pt x="6804331" y="54293"/>
                  <a:pt x="6808917" y="59532"/>
                  <a:pt x="6813503" y="63024"/>
                </a:cubicBezTo>
                <a:lnTo>
                  <a:pt x="6809852" y="65805"/>
                </a:lnTo>
                <a:lnTo>
                  <a:pt x="6818163" y="73893"/>
                </a:lnTo>
                <a:lnTo>
                  <a:pt x="6823226" y="71438"/>
                </a:lnTo>
                <a:cubicBezTo>
                  <a:pt x="6827592" y="76201"/>
                  <a:pt x="6831957" y="79376"/>
                  <a:pt x="6834140" y="84138"/>
                </a:cubicBezTo>
                <a:lnTo>
                  <a:pt x="6830173" y="85581"/>
                </a:lnTo>
                <a:lnTo>
                  <a:pt x="6830421" y="85822"/>
                </a:lnTo>
                <a:lnTo>
                  <a:pt x="6834109" y="96565"/>
                </a:lnTo>
                <a:lnTo>
                  <a:pt x="6841625" y="95250"/>
                </a:lnTo>
                <a:cubicBezTo>
                  <a:pt x="6843893" y="100013"/>
                  <a:pt x="6846160" y="104775"/>
                  <a:pt x="6848428" y="109538"/>
                </a:cubicBezTo>
                <a:cubicBezTo>
                  <a:pt x="6839357" y="111125"/>
                  <a:pt x="6839357" y="111125"/>
                  <a:pt x="6839357" y="111125"/>
                </a:cubicBezTo>
                <a:lnTo>
                  <a:pt x="6838462" y="109246"/>
                </a:lnTo>
                <a:lnTo>
                  <a:pt x="6841931" y="119352"/>
                </a:lnTo>
                <a:lnTo>
                  <a:pt x="6845254" y="119352"/>
                </a:lnTo>
                <a:cubicBezTo>
                  <a:pt x="6845254" y="117620"/>
                  <a:pt x="6845254" y="115888"/>
                  <a:pt x="6845254" y="115888"/>
                </a:cubicBezTo>
                <a:cubicBezTo>
                  <a:pt x="6854778" y="115888"/>
                  <a:pt x="6854778" y="115888"/>
                  <a:pt x="6854778" y="115888"/>
                </a:cubicBezTo>
                <a:lnTo>
                  <a:pt x="6853706" y="122909"/>
                </a:lnTo>
                <a:lnTo>
                  <a:pt x="6858869" y="107867"/>
                </a:lnTo>
                <a:lnTo>
                  <a:pt x="6850016" y="104459"/>
                </a:lnTo>
                <a:cubicBezTo>
                  <a:pt x="6852284" y="100966"/>
                  <a:pt x="6854552" y="95727"/>
                  <a:pt x="6856820" y="90488"/>
                </a:cubicBezTo>
                <a:lnTo>
                  <a:pt x="6864338" y="91936"/>
                </a:lnTo>
                <a:lnTo>
                  <a:pt x="6866436" y="85822"/>
                </a:lnTo>
                <a:lnTo>
                  <a:pt x="6869059" y="83269"/>
                </a:lnTo>
                <a:lnTo>
                  <a:pt x="6864303" y="80963"/>
                </a:lnTo>
                <a:cubicBezTo>
                  <a:pt x="6866486" y="77788"/>
                  <a:pt x="6870851" y="73026"/>
                  <a:pt x="6875217" y="68263"/>
                </a:cubicBezTo>
                <a:lnTo>
                  <a:pt x="6880518" y="72119"/>
                </a:lnTo>
                <a:lnTo>
                  <a:pt x="6890161" y="62735"/>
                </a:lnTo>
                <a:lnTo>
                  <a:pt x="6884941" y="60326"/>
                </a:lnTo>
                <a:cubicBezTo>
                  <a:pt x="6889527" y="55563"/>
                  <a:pt x="6894113" y="52388"/>
                  <a:pt x="6898699" y="49213"/>
                </a:cubicBezTo>
                <a:lnTo>
                  <a:pt x="6902321" y="51720"/>
                </a:lnTo>
                <a:lnTo>
                  <a:pt x="6914834" y="45900"/>
                </a:lnTo>
                <a:lnTo>
                  <a:pt x="6911175" y="42995"/>
                </a:lnTo>
                <a:cubicBezTo>
                  <a:pt x="6910341" y="42334"/>
                  <a:pt x="6910341" y="42334"/>
                  <a:pt x="6910341" y="42334"/>
                </a:cubicBezTo>
                <a:cubicBezTo>
                  <a:pt x="6914786" y="38806"/>
                  <a:pt x="6921454" y="35278"/>
                  <a:pt x="6925899" y="31750"/>
                </a:cubicBezTo>
                <a:cubicBezTo>
                  <a:pt x="6932566" y="37042"/>
                  <a:pt x="6932566" y="37042"/>
                  <a:pt x="6932566" y="37042"/>
                </a:cubicBezTo>
                <a:lnTo>
                  <a:pt x="6929732" y="38970"/>
                </a:lnTo>
                <a:lnTo>
                  <a:pt x="6949234" y="29898"/>
                </a:lnTo>
                <a:lnTo>
                  <a:pt x="6943679" y="31750"/>
                </a:lnTo>
                <a:cubicBezTo>
                  <a:pt x="6938916" y="26988"/>
                  <a:pt x="6938916" y="26988"/>
                  <a:pt x="6938916" y="26988"/>
                </a:cubicBezTo>
                <a:cubicBezTo>
                  <a:pt x="6943679" y="23813"/>
                  <a:pt x="6950822" y="22225"/>
                  <a:pt x="6957966" y="19050"/>
                </a:cubicBezTo>
                <a:lnTo>
                  <a:pt x="6961739" y="24082"/>
                </a:lnTo>
                <a:lnTo>
                  <a:pt x="6971609" y="19491"/>
                </a:lnTo>
                <a:lnTo>
                  <a:pt x="6969634" y="16670"/>
                </a:lnTo>
                <a:cubicBezTo>
                  <a:pt x="6969078" y="15876"/>
                  <a:pt x="6969078" y="15876"/>
                  <a:pt x="6969078" y="15876"/>
                </a:cubicBezTo>
                <a:cubicBezTo>
                  <a:pt x="6975746" y="14288"/>
                  <a:pt x="6982413" y="12701"/>
                  <a:pt x="6989081" y="11113"/>
                </a:cubicBezTo>
                <a:lnTo>
                  <a:pt x="6990393" y="14862"/>
                </a:lnTo>
                <a:lnTo>
                  <a:pt x="7005773" y="12778"/>
                </a:lnTo>
                <a:lnTo>
                  <a:pt x="7004281" y="7806"/>
                </a:lnTo>
                <a:cubicBezTo>
                  <a:pt x="7004003" y="6880"/>
                  <a:pt x="7004003" y="6880"/>
                  <a:pt x="7004003" y="6880"/>
                </a:cubicBezTo>
                <a:cubicBezTo>
                  <a:pt x="7010671" y="5027"/>
                  <a:pt x="7017338" y="5027"/>
                  <a:pt x="7024006" y="3175"/>
                </a:cubicBezTo>
                <a:cubicBezTo>
                  <a:pt x="7025117" y="6880"/>
                  <a:pt x="7025673" y="8732"/>
                  <a:pt x="7025950" y="9658"/>
                </a:cubicBezTo>
                <a:lnTo>
                  <a:pt x="7026062" y="10029"/>
                </a:lnTo>
                <a:lnTo>
                  <a:pt x="7044213" y="7569"/>
                </a:lnTo>
                <a:lnTo>
                  <a:pt x="7039564" y="7938"/>
                </a:lnTo>
                <a:cubicBezTo>
                  <a:pt x="7037341" y="1587"/>
                  <a:pt x="7037341" y="1587"/>
                  <a:pt x="7037341" y="1587"/>
                </a:cubicBezTo>
                <a:cubicBezTo>
                  <a:pt x="7044009" y="1587"/>
                  <a:pt x="7050676" y="0"/>
                  <a:pt x="7057344" y="0"/>
                </a:cubicBezTo>
                <a:lnTo>
                  <a:pt x="7059278" y="5528"/>
                </a:lnTo>
                <a:lnTo>
                  <a:pt x="7072266" y="3768"/>
                </a:lnTo>
                <a:lnTo>
                  <a:pt x="7072266" y="794"/>
                </a:lnTo>
                <a:cubicBezTo>
                  <a:pt x="7072266" y="0"/>
                  <a:pt x="7072266" y="0"/>
                  <a:pt x="7072266" y="0"/>
                </a:cubicBezTo>
                <a:cubicBezTo>
                  <a:pt x="7076711" y="0"/>
                  <a:pt x="7076711" y="0"/>
                  <a:pt x="7076711" y="0"/>
                </a:cubicBezTo>
                <a:cubicBezTo>
                  <a:pt x="7083379" y="0"/>
                  <a:pt x="7087824" y="0"/>
                  <a:pt x="7094491" y="0"/>
                </a:cubicBezTo>
                <a:lnTo>
                  <a:pt x="7092622" y="5341"/>
                </a:lnTo>
                <a:lnTo>
                  <a:pt x="7106235" y="7185"/>
                </a:lnTo>
                <a:lnTo>
                  <a:pt x="7107687" y="2540"/>
                </a:lnTo>
                <a:cubicBezTo>
                  <a:pt x="7107984" y="1588"/>
                  <a:pt x="7107984" y="1588"/>
                  <a:pt x="7107984" y="1588"/>
                </a:cubicBezTo>
                <a:cubicBezTo>
                  <a:pt x="7115128" y="1588"/>
                  <a:pt x="7122272" y="1588"/>
                  <a:pt x="7129415" y="3493"/>
                </a:cubicBezTo>
                <a:lnTo>
                  <a:pt x="7127367" y="10048"/>
                </a:lnTo>
                <a:lnTo>
                  <a:pt x="7140584" y="11839"/>
                </a:lnTo>
                <a:lnTo>
                  <a:pt x="7142473" y="5670"/>
                </a:lnTo>
                <a:cubicBezTo>
                  <a:pt x="7142751" y="4763"/>
                  <a:pt x="7142751" y="4763"/>
                  <a:pt x="7142751" y="4763"/>
                </a:cubicBezTo>
                <a:cubicBezTo>
                  <a:pt x="7149418" y="6578"/>
                  <a:pt x="7156086" y="8392"/>
                  <a:pt x="7162753" y="10206"/>
                </a:cubicBezTo>
                <a:lnTo>
                  <a:pt x="7161390" y="14659"/>
                </a:lnTo>
                <a:lnTo>
                  <a:pt x="7175158" y="16524"/>
                </a:lnTo>
                <a:lnTo>
                  <a:pt x="7176168" y="15082"/>
                </a:lnTo>
                <a:cubicBezTo>
                  <a:pt x="7176723" y="14288"/>
                  <a:pt x="7176723" y="14288"/>
                  <a:pt x="7176723" y="14288"/>
                </a:cubicBezTo>
                <a:cubicBezTo>
                  <a:pt x="7183391" y="15876"/>
                  <a:pt x="7187836" y="17463"/>
                  <a:pt x="7194503" y="19051"/>
                </a:cubicBezTo>
                <a:lnTo>
                  <a:pt x="7191120" y="23884"/>
                </a:lnTo>
                <a:lnTo>
                  <a:pt x="7204173" y="29956"/>
                </a:lnTo>
                <a:lnTo>
                  <a:pt x="7207918" y="24607"/>
                </a:lnTo>
                <a:cubicBezTo>
                  <a:pt x="7208473" y="23813"/>
                  <a:pt x="7208473" y="23813"/>
                  <a:pt x="7208473" y="23813"/>
                </a:cubicBezTo>
                <a:cubicBezTo>
                  <a:pt x="7212918" y="26988"/>
                  <a:pt x="7219586" y="28576"/>
                  <a:pt x="7226253" y="31751"/>
                </a:cubicBezTo>
                <a:cubicBezTo>
                  <a:pt x="7219586" y="36513"/>
                  <a:pt x="7219586" y="36513"/>
                  <a:pt x="7219586" y="36513"/>
                </a:cubicBezTo>
                <a:lnTo>
                  <a:pt x="7208846" y="32130"/>
                </a:lnTo>
                <a:lnTo>
                  <a:pt x="7232791" y="43268"/>
                </a:lnTo>
                <a:lnTo>
                  <a:pt x="7238160" y="39688"/>
                </a:lnTo>
                <a:cubicBezTo>
                  <a:pt x="7242922" y="42863"/>
                  <a:pt x="7247685" y="46038"/>
                  <a:pt x="7254828" y="49214"/>
                </a:cubicBezTo>
                <a:lnTo>
                  <a:pt x="7251025" y="51749"/>
                </a:lnTo>
                <a:lnTo>
                  <a:pt x="7252574" y="52470"/>
                </a:lnTo>
                <a:lnTo>
                  <a:pt x="7259064" y="58786"/>
                </a:lnTo>
                <a:lnTo>
                  <a:pt x="7262435" y="56218"/>
                </a:lnTo>
                <a:cubicBezTo>
                  <a:pt x="7263295" y="55563"/>
                  <a:pt x="7263295" y="55563"/>
                  <a:pt x="7263295" y="55563"/>
                </a:cubicBezTo>
                <a:cubicBezTo>
                  <a:pt x="7267881" y="59056"/>
                  <a:pt x="7272467" y="64295"/>
                  <a:pt x="7277053" y="67787"/>
                </a:cubicBezTo>
                <a:lnTo>
                  <a:pt x="7272151" y="71521"/>
                </a:lnTo>
                <a:lnTo>
                  <a:pt x="7279902" y="79064"/>
                </a:lnTo>
                <a:lnTo>
                  <a:pt x="7284197" y="76200"/>
                </a:lnTo>
                <a:cubicBezTo>
                  <a:pt x="7288959" y="80963"/>
                  <a:pt x="7293722" y="85725"/>
                  <a:pt x="7296103" y="90488"/>
                </a:cubicBezTo>
                <a:lnTo>
                  <a:pt x="7288863" y="91694"/>
                </a:lnTo>
                <a:lnTo>
                  <a:pt x="7292703" y="102881"/>
                </a:lnTo>
                <a:lnTo>
                  <a:pt x="7300231" y="100013"/>
                </a:lnTo>
                <a:cubicBezTo>
                  <a:pt x="7302454" y="105093"/>
                  <a:pt x="7304676" y="108480"/>
                  <a:pt x="7304676" y="111867"/>
                </a:cubicBezTo>
                <a:cubicBezTo>
                  <a:pt x="7304676" y="110173"/>
                  <a:pt x="7304676" y="110173"/>
                  <a:pt x="7304676" y="110173"/>
                </a:cubicBezTo>
                <a:cubicBezTo>
                  <a:pt x="7313566" y="111867"/>
                  <a:pt x="7313566" y="111867"/>
                  <a:pt x="7313566" y="111867"/>
                </a:cubicBezTo>
                <a:lnTo>
                  <a:pt x="7313241" y="113852"/>
                </a:lnTo>
                <a:lnTo>
                  <a:pt x="7317498" y="101449"/>
                </a:lnTo>
                <a:lnTo>
                  <a:pt x="7308803" y="99855"/>
                </a:lnTo>
                <a:cubicBezTo>
                  <a:pt x="7311184" y="94616"/>
                  <a:pt x="7315947" y="89377"/>
                  <a:pt x="7318328" y="84138"/>
                </a:cubicBezTo>
                <a:lnTo>
                  <a:pt x="7322878" y="85807"/>
                </a:lnTo>
                <a:lnTo>
                  <a:pt x="7330714" y="78182"/>
                </a:lnTo>
                <a:lnTo>
                  <a:pt x="7324678" y="75884"/>
                </a:lnTo>
                <a:cubicBezTo>
                  <a:pt x="7329264" y="70645"/>
                  <a:pt x="7333850" y="67152"/>
                  <a:pt x="7338436" y="61913"/>
                </a:cubicBezTo>
                <a:lnTo>
                  <a:pt x="7343482" y="65756"/>
                </a:lnTo>
                <a:lnTo>
                  <a:pt x="7352199" y="57274"/>
                </a:lnTo>
                <a:lnTo>
                  <a:pt x="7348491" y="55563"/>
                </a:lnTo>
                <a:cubicBezTo>
                  <a:pt x="7353077" y="50800"/>
                  <a:pt x="7357663" y="47625"/>
                  <a:pt x="7362249" y="44450"/>
                </a:cubicBezTo>
                <a:lnTo>
                  <a:pt x="7367123" y="47824"/>
                </a:lnTo>
                <a:lnTo>
                  <a:pt x="7378812" y="42387"/>
                </a:lnTo>
                <a:lnTo>
                  <a:pt x="7373196" y="38175"/>
                </a:lnTo>
                <a:cubicBezTo>
                  <a:pt x="7372303" y="37505"/>
                  <a:pt x="7372303" y="37505"/>
                  <a:pt x="7372303" y="37505"/>
                </a:cubicBezTo>
                <a:cubicBezTo>
                  <a:pt x="7379447" y="33933"/>
                  <a:pt x="7384209" y="32147"/>
                  <a:pt x="7391353" y="28575"/>
                </a:cubicBezTo>
                <a:cubicBezTo>
                  <a:pt x="7396115" y="33933"/>
                  <a:pt x="7396115" y="33933"/>
                  <a:pt x="7396115" y="33933"/>
                </a:cubicBezTo>
                <a:lnTo>
                  <a:pt x="7390376" y="37008"/>
                </a:lnTo>
                <a:lnTo>
                  <a:pt x="7410663" y="27571"/>
                </a:lnTo>
                <a:lnTo>
                  <a:pt x="7406911" y="28576"/>
                </a:lnTo>
                <a:cubicBezTo>
                  <a:pt x="7402466" y="23814"/>
                  <a:pt x="7402466" y="23814"/>
                  <a:pt x="7402466" y="23814"/>
                </a:cubicBezTo>
                <a:cubicBezTo>
                  <a:pt x="7409134" y="20638"/>
                  <a:pt x="7415801" y="19051"/>
                  <a:pt x="7422469" y="17463"/>
                </a:cubicBezTo>
                <a:lnTo>
                  <a:pt x="7423858" y="21434"/>
                </a:lnTo>
                <a:lnTo>
                  <a:pt x="7434356" y="16551"/>
                </a:lnTo>
                <a:lnTo>
                  <a:pt x="7436578" y="16250"/>
                </a:lnTo>
                <a:lnTo>
                  <a:pt x="7434812" y="14189"/>
                </a:lnTo>
                <a:cubicBezTo>
                  <a:pt x="7434216" y="13495"/>
                  <a:pt x="7434216" y="13495"/>
                  <a:pt x="7434216" y="13495"/>
                </a:cubicBezTo>
                <a:cubicBezTo>
                  <a:pt x="7441360" y="9790"/>
                  <a:pt x="7448503" y="9790"/>
                  <a:pt x="7455647" y="7938"/>
                </a:cubicBezTo>
                <a:lnTo>
                  <a:pt x="7457411" y="13427"/>
                </a:lnTo>
                <a:lnTo>
                  <a:pt x="7471028" y="11582"/>
                </a:lnTo>
                <a:lnTo>
                  <a:pt x="7469419" y="6219"/>
                </a:lnTo>
                <a:cubicBezTo>
                  <a:pt x="7469141" y="5293"/>
                  <a:pt x="7469141" y="5293"/>
                  <a:pt x="7469141" y="5293"/>
                </a:cubicBezTo>
                <a:cubicBezTo>
                  <a:pt x="7475809" y="3440"/>
                  <a:pt x="7482476" y="3440"/>
                  <a:pt x="7489144" y="1588"/>
                </a:cubicBezTo>
                <a:cubicBezTo>
                  <a:pt x="7490255" y="5293"/>
                  <a:pt x="7490811" y="7145"/>
                  <a:pt x="7491088" y="8071"/>
                </a:cubicBezTo>
                <a:lnTo>
                  <a:pt x="7491317" y="8833"/>
                </a:lnTo>
                <a:lnTo>
                  <a:pt x="7504452" y="7053"/>
                </a:lnTo>
                <a:lnTo>
                  <a:pt x="7502765" y="2381"/>
                </a:lnTo>
                <a:cubicBezTo>
                  <a:pt x="7502478" y="1587"/>
                  <a:pt x="7502478" y="1587"/>
                  <a:pt x="7502478" y="1587"/>
                </a:cubicBezTo>
                <a:cubicBezTo>
                  <a:pt x="7509357" y="0"/>
                  <a:pt x="7516236" y="0"/>
                  <a:pt x="7523115" y="0"/>
                </a:cubicBezTo>
                <a:lnTo>
                  <a:pt x="7523115" y="4524"/>
                </a:lnTo>
                <a:lnTo>
                  <a:pt x="7533068" y="3175"/>
                </a:lnTo>
                <a:lnTo>
                  <a:pt x="7538268" y="3880"/>
                </a:lnTo>
                <a:lnTo>
                  <a:pt x="7539348" y="794"/>
                </a:lnTo>
                <a:cubicBezTo>
                  <a:pt x="7539626" y="0"/>
                  <a:pt x="7539626" y="0"/>
                  <a:pt x="7539626" y="0"/>
                </a:cubicBezTo>
                <a:cubicBezTo>
                  <a:pt x="7546293" y="0"/>
                  <a:pt x="7552961" y="0"/>
                  <a:pt x="7559628" y="0"/>
                </a:cubicBezTo>
                <a:cubicBezTo>
                  <a:pt x="7557406" y="6350"/>
                  <a:pt x="7557406" y="6350"/>
                  <a:pt x="7557406" y="6350"/>
                </a:cubicBezTo>
                <a:lnTo>
                  <a:pt x="7556498" y="6350"/>
                </a:lnTo>
                <a:lnTo>
                  <a:pt x="7570962" y="8310"/>
                </a:lnTo>
                <a:lnTo>
                  <a:pt x="7572825" y="2514"/>
                </a:lnTo>
                <a:cubicBezTo>
                  <a:pt x="7573122" y="1588"/>
                  <a:pt x="7573122" y="1588"/>
                  <a:pt x="7573122" y="1588"/>
                </a:cubicBezTo>
                <a:cubicBezTo>
                  <a:pt x="7580266" y="3440"/>
                  <a:pt x="7587410" y="3440"/>
                  <a:pt x="7594553" y="5293"/>
                </a:cubicBezTo>
                <a:lnTo>
                  <a:pt x="7592639" y="11247"/>
                </a:lnTo>
                <a:lnTo>
                  <a:pt x="7605841" y="13036"/>
                </a:lnTo>
                <a:lnTo>
                  <a:pt x="7607611" y="7257"/>
                </a:lnTo>
                <a:cubicBezTo>
                  <a:pt x="7607889" y="6350"/>
                  <a:pt x="7607889" y="6350"/>
                  <a:pt x="7607889" y="6350"/>
                </a:cubicBezTo>
                <a:cubicBezTo>
                  <a:pt x="7614556" y="8165"/>
                  <a:pt x="7621224" y="9979"/>
                  <a:pt x="7627891" y="11793"/>
                </a:cubicBezTo>
                <a:lnTo>
                  <a:pt x="7625499" y="15700"/>
                </a:lnTo>
                <a:lnTo>
                  <a:pt x="7631780" y="16551"/>
                </a:lnTo>
                <a:lnTo>
                  <a:pt x="7638391" y="19626"/>
                </a:lnTo>
                <a:lnTo>
                  <a:pt x="7639500" y="16669"/>
                </a:lnTo>
                <a:cubicBezTo>
                  <a:pt x="7639797" y="15875"/>
                  <a:pt x="7639797" y="15875"/>
                  <a:pt x="7639797" y="15875"/>
                </a:cubicBezTo>
                <a:cubicBezTo>
                  <a:pt x="7646941" y="17463"/>
                  <a:pt x="7654085" y="20638"/>
                  <a:pt x="7661228" y="22225"/>
                </a:cubicBezTo>
                <a:cubicBezTo>
                  <a:pt x="7658847" y="25400"/>
                  <a:pt x="7657656" y="26988"/>
                  <a:pt x="7657061" y="27782"/>
                </a:cubicBezTo>
                <a:lnTo>
                  <a:pt x="7656767" y="28173"/>
                </a:lnTo>
                <a:lnTo>
                  <a:pt x="7667988" y="33393"/>
                </a:lnTo>
                <a:lnTo>
                  <a:pt x="7671468" y="27870"/>
                </a:lnTo>
                <a:cubicBezTo>
                  <a:pt x="7672023" y="26988"/>
                  <a:pt x="7672023" y="26988"/>
                  <a:pt x="7672023" y="26988"/>
                </a:cubicBezTo>
                <a:cubicBezTo>
                  <a:pt x="7678691" y="30516"/>
                  <a:pt x="7685358" y="34044"/>
                  <a:pt x="7689803" y="35808"/>
                </a:cubicBezTo>
                <a:lnTo>
                  <a:pt x="7686036" y="41788"/>
                </a:lnTo>
                <a:lnTo>
                  <a:pt x="7696152" y="46493"/>
                </a:lnTo>
                <a:lnTo>
                  <a:pt x="7701234" y="42863"/>
                </a:lnTo>
                <a:cubicBezTo>
                  <a:pt x="7705679" y="46038"/>
                  <a:pt x="7712346" y="49213"/>
                  <a:pt x="7716791" y="52389"/>
                </a:cubicBezTo>
                <a:lnTo>
                  <a:pt x="7712250" y="55633"/>
                </a:lnTo>
                <a:lnTo>
                  <a:pt x="7721333" y="64471"/>
                </a:lnTo>
                <a:lnTo>
                  <a:pt x="7725696" y="60980"/>
                </a:lnTo>
                <a:cubicBezTo>
                  <a:pt x="7726514" y="60325"/>
                  <a:pt x="7726514" y="60325"/>
                  <a:pt x="7726514" y="60325"/>
                </a:cubicBezTo>
                <a:cubicBezTo>
                  <a:pt x="7730880" y="63818"/>
                  <a:pt x="7735245" y="69057"/>
                  <a:pt x="7737428" y="74296"/>
                </a:cubicBezTo>
                <a:lnTo>
                  <a:pt x="7733553" y="76363"/>
                </a:lnTo>
                <a:lnTo>
                  <a:pt x="7741839" y="84426"/>
                </a:lnTo>
                <a:lnTo>
                  <a:pt x="7746953" y="82550"/>
                </a:lnTo>
                <a:cubicBezTo>
                  <a:pt x="7749334" y="87789"/>
                  <a:pt x="7751716" y="91282"/>
                  <a:pt x="7756478" y="96521"/>
                </a:cubicBezTo>
                <a:lnTo>
                  <a:pt x="7748012" y="99625"/>
                </a:lnTo>
                <a:lnTo>
                  <a:pt x="7756196" y="123466"/>
                </a:lnTo>
                <a:lnTo>
                  <a:pt x="7751716" y="108348"/>
                </a:lnTo>
                <a:cubicBezTo>
                  <a:pt x="7760888" y="106628"/>
                  <a:pt x="7760888" y="106628"/>
                  <a:pt x="7760888" y="106628"/>
                </a:cubicBezTo>
                <a:cubicBezTo>
                  <a:pt x="7760888" y="108348"/>
                  <a:pt x="7760888" y="110068"/>
                  <a:pt x="7760888" y="111787"/>
                </a:cubicBezTo>
                <a:cubicBezTo>
                  <a:pt x="7763181" y="108348"/>
                  <a:pt x="7763181" y="106628"/>
                  <a:pt x="7765474" y="103188"/>
                </a:cubicBezTo>
                <a:cubicBezTo>
                  <a:pt x="7772353" y="104908"/>
                  <a:pt x="7772353" y="104908"/>
                  <a:pt x="7772353" y="104908"/>
                </a:cubicBezTo>
                <a:lnTo>
                  <a:pt x="7769933" y="113077"/>
                </a:lnTo>
                <a:lnTo>
                  <a:pt x="7775865" y="95797"/>
                </a:lnTo>
                <a:lnTo>
                  <a:pt x="7769178" y="93346"/>
                </a:lnTo>
                <a:cubicBezTo>
                  <a:pt x="7771559" y="88107"/>
                  <a:pt x="7776322" y="82868"/>
                  <a:pt x="7778703" y="79375"/>
                </a:cubicBezTo>
                <a:lnTo>
                  <a:pt x="7783940" y="81296"/>
                </a:lnTo>
                <a:lnTo>
                  <a:pt x="7792212" y="73246"/>
                </a:lnTo>
                <a:lnTo>
                  <a:pt x="7788228" y="71121"/>
                </a:lnTo>
                <a:cubicBezTo>
                  <a:pt x="7790411" y="65882"/>
                  <a:pt x="7794776" y="62389"/>
                  <a:pt x="7799142" y="57150"/>
                </a:cubicBezTo>
                <a:lnTo>
                  <a:pt x="7804416" y="61370"/>
                </a:lnTo>
                <a:lnTo>
                  <a:pt x="7812787" y="53224"/>
                </a:lnTo>
                <a:lnTo>
                  <a:pt x="7810453" y="50801"/>
                </a:lnTo>
                <a:cubicBezTo>
                  <a:pt x="7815039" y="47625"/>
                  <a:pt x="7819625" y="44450"/>
                  <a:pt x="7826504" y="41275"/>
                </a:cubicBezTo>
                <a:lnTo>
                  <a:pt x="7829946" y="44849"/>
                </a:lnTo>
                <a:lnTo>
                  <a:pt x="7842881" y="38832"/>
                </a:lnTo>
                <a:lnTo>
                  <a:pt x="7839601" y="35000"/>
                </a:lnTo>
                <a:cubicBezTo>
                  <a:pt x="7839028" y="34330"/>
                  <a:pt x="7839028" y="34330"/>
                  <a:pt x="7839028" y="34330"/>
                </a:cubicBezTo>
                <a:cubicBezTo>
                  <a:pt x="7843614" y="30758"/>
                  <a:pt x="7850493" y="28972"/>
                  <a:pt x="7855079" y="25400"/>
                </a:cubicBezTo>
                <a:lnTo>
                  <a:pt x="7858914" y="31374"/>
                </a:lnTo>
                <a:lnTo>
                  <a:pt x="7871325" y="25601"/>
                </a:lnTo>
                <a:lnTo>
                  <a:pt x="7868199" y="21432"/>
                </a:lnTo>
                <a:cubicBezTo>
                  <a:pt x="7867603" y="20638"/>
                  <a:pt x="7867603" y="20638"/>
                  <a:pt x="7867603" y="20638"/>
                </a:cubicBezTo>
                <a:cubicBezTo>
                  <a:pt x="7874747" y="19051"/>
                  <a:pt x="7879509" y="15876"/>
                  <a:pt x="7886653" y="14288"/>
                </a:cubicBezTo>
                <a:lnTo>
                  <a:pt x="7888979" y="17389"/>
                </a:lnTo>
                <a:lnTo>
                  <a:pt x="7890782" y="16551"/>
                </a:lnTo>
                <a:lnTo>
                  <a:pt x="7900996" y="15167"/>
                </a:lnTo>
                <a:lnTo>
                  <a:pt x="7899651" y="10981"/>
                </a:lnTo>
                <a:cubicBezTo>
                  <a:pt x="7899353" y="10055"/>
                  <a:pt x="7899353" y="10055"/>
                  <a:pt x="7899353" y="10055"/>
                </a:cubicBezTo>
                <a:cubicBezTo>
                  <a:pt x="7906497" y="8202"/>
                  <a:pt x="7913640" y="6350"/>
                  <a:pt x="7920784" y="6350"/>
                </a:cubicBezTo>
                <a:lnTo>
                  <a:pt x="7922674" y="12229"/>
                </a:lnTo>
                <a:lnTo>
                  <a:pt x="7936288" y="10385"/>
                </a:lnTo>
                <a:lnTo>
                  <a:pt x="7934556" y="4446"/>
                </a:lnTo>
                <a:cubicBezTo>
                  <a:pt x="7934278" y="3493"/>
                  <a:pt x="7934278" y="3493"/>
                  <a:pt x="7934278" y="3493"/>
                </a:cubicBezTo>
                <a:cubicBezTo>
                  <a:pt x="7940946" y="3493"/>
                  <a:pt x="7947613" y="1588"/>
                  <a:pt x="7954281" y="1588"/>
                </a:cubicBezTo>
                <a:lnTo>
                  <a:pt x="7956065" y="7705"/>
                </a:lnTo>
                <a:lnTo>
                  <a:pt x="7969203" y="5925"/>
                </a:lnTo>
                <a:lnTo>
                  <a:pt x="7969203" y="794"/>
                </a:lnTo>
                <a:cubicBezTo>
                  <a:pt x="7969203" y="0"/>
                  <a:pt x="7969203" y="0"/>
                  <a:pt x="7969203" y="0"/>
                </a:cubicBezTo>
                <a:cubicBezTo>
                  <a:pt x="7975553" y="0"/>
                  <a:pt x="7981903" y="0"/>
                  <a:pt x="7988253" y="0"/>
                </a:cubicBezTo>
                <a:lnTo>
                  <a:pt x="7988253" y="3343"/>
                </a:lnTo>
                <a:lnTo>
                  <a:pt x="7989494" y="3175"/>
                </a:lnTo>
                <a:lnTo>
                  <a:pt x="8003018" y="4989"/>
                </a:lnTo>
                <a:lnTo>
                  <a:pt x="8004486" y="794"/>
                </a:lnTo>
                <a:cubicBezTo>
                  <a:pt x="8004764" y="0"/>
                  <a:pt x="8004764" y="0"/>
                  <a:pt x="8004764" y="0"/>
                </a:cubicBezTo>
                <a:cubicBezTo>
                  <a:pt x="8011431" y="0"/>
                  <a:pt x="8018099" y="1587"/>
                  <a:pt x="8024766" y="1587"/>
                </a:cubicBezTo>
                <a:cubicBezTo>
                  <a:pt x="8023655" y="4763"/>
                  <a:pt x="8023099" y="6351"/>
                  <a:pt x="8022822" y="7144"/>
                </a:cubicBezTo>
                <a:lnTo>
                  <a:pt x="8022654" y="7624"/>
                </a:lnTo>
                <a:lnTo>
                  <a:pt x="8037747" y="9648"/>
                </a:lnTo>
                <a:lnTo>
                  <a:pt x="8039411" y="4101"/>
                </a:lnTo>
                <a:cubicBezTo>
                  <a:pt x="8039689" y="3175"/>
                  <a:pt x="8039689" y="3175"/>
                  <a:pt x="8039689" y="3175"/>
                </a:cubicBezTo>
                <a:cubicBezTo>
                  <a:pt x="8046356" y="3175"/>
                  <a:pt x="8053024" y="5027"/>
                  <a:pt x="8059691" y="6880"/>
                </a:cubicBezTo>
                <a:lnTo>
                  <a:pt x="8058044" y="12371"/>
                </a:lnTo>
                <a:lnTo>
                  <a:pt x="8071153" y="14130"/>
                </a:lnTo>
                <a:lnTo>
                  <a:pt x="8072887" y="8845"/>
                </a:lnTo>
                <a:cubicBezTo>
                  <a:pt x="8073184" y="7938"/>
                  <a:pt x="8073184" y="7938"/>
                  <a:pt x="8073184" y="7938"/>
                </a:cubicBezTo>
                <a:cubicBezTo>
                  <a:pt x="8080328" y="9753"/>
                  <a:pt x="8087472" y="11567"/>
                  <a:pt x="8094615" y="13381"/>
                </a:cubicBezTo>
                <a:lnTo>
                  <a:pt x="8091754" y="17742"/>
                </a:lnTo>
                <a:lnTo>
                  <a:pt x="8102958" y="22971"/>
                </a:lnTo>
                <a:lnTo>
                  <a:pt x="8104846" y="19050"/>
                </a:lnTo>
                <a:cubicBezTo>
                  <a:pt x="8111725" y="20638"/>
                  <a:pt x="8118604" y="23813"/>
                  <a:pt x="8123190" y="25400"/>
                </a:cubicBezTo>
                <a:lnTo>
                  <a:pt x="8119402" y="30646"/>
                </a:lnTo>
                <a:lnTo>
                  <a:pt x="8132895" y="36943"/>
                </a:lnTo>
                <a:lnTo>
                  <a:pt x="8136729" y="31045"/>
                </a:lnTo>
                <a:cubicBezTo>
                  <a:pt x="8137302" y="30163"/>
                  <a:pt x="8137302" y="30163"/>
                  <a:pt x="8137302" y="30163"/>
                </a:cubicBezTo>
                <a:cubicBezTo>
                  <a:pt x="8141888" y="33691"/>
                  <a:pt x="8148767" y="37219"/>
                  <a:pt x="8153353" y="40747"/>
                </a:cubicBezTo>
                <a:lnTo>
                  <a:pt x="8149808" y="44837"/>
                </a:lnTo>
                <a:lnTo>
                  <a:pt x="8161227" y="50166"/>
                </a:lnTo>
                <a:lnTo>
                  <a:pt x="8164784" y="47625"/>
                </a:lnTo>
                <a:cubicBezTo>
                  <a:pt x="8169229" y="50800"/>
                  <a:pt x="8173674" y="53975"/>
                  <a:pt x="8180341" y="57151"/>
                </a:cubicBezTo>
                <a:lnTo>
                  <a:pt x="8174877" y="61054"/>
                </a:lnTo>
                <a:lnTo>
                  <a:pt x="8182569" y="68631"/>
                </a:lnTo>
                <a:lnTo>
                  <a:pt x="8186360" y="65743"/>
                </a:lnTo>
                <a:cubicBezTo>
                  <a:pt x="8187220" y="65088"/>
                  <a:pt x="8187220" y="65088"/>
                  <a:pt x="8187220" y="65088"/>
                </a:cubicBezTo>
                <a:cubicBezTo>
                  <a:pt x="8191806" y="70327"/>
                  <a:pt x="8196392" y="73820"/>
                  <a:pt x="8200978" y="79059"/>
                </a:cubicBezTo>
                <a:lnTo>
                  <a:pt x="8195336" y="81207"/>
                </a:lnTo>
                <a:lnTo>
                  <a:pt x="8200021" y="85822"/>
                </a:lnTo>
                <a:lnTo>
                  <a:pt x="8201436" y="90019"/>
                </a:lnTo>
                <a:lnTo>
                  <a:pt x="8208463" y="87313"/>
                </a:lnTo>
                <a:cubicBezTo>
                  <a:pt x="8210731" y="92552"/>
                  <a:pt x="8212998" y="97791"/>
                  <a:pt x="8215266" y="103030"/>
                </a:cubicBezTo>
                <a:lnTo>
                  <a:pt x="8206398" y="104737"/>
                </a:lnTo>
                <a:lnTo>
                  <a:pt x="8211233" y="119080"/>
                </a:lnTo>
                <a:lnTo>
                  <a:pt x="8210503" y="114407"/>
                </a:lnTo>
                <a:cubicBezTo>
                  <a:pt x="8220028" y="112713"/>
                  <a:pt x="8220028" y="112713"/>
                  <a:pt x="8220028" y="112713"/>
                </a:cubicBezTo>
                <a:cubicBezTo>
                  <a:pt x="8220028" y="116100"/>
                  <a:pt x="8222409" y="119487"/>
                  <a:pt x="8222409" y="122873"/>
                </a:cubicBezTo>
                <a:lnTo>
                  <a:pt x="8223007" y="122873"/>
                </a:lnTo>
                <a:lnTo>
                  <a:pt x="8227535" y="109707"/>
                </a:lnTo>
                <a:lnTo>
                  <a:pt x="8225925" y="112713"/>
                </a:lnTo>
                <a:cubicBezTo>
                  <a:pt x="8216853" y="111126"/>
                  <a:pt x="8216853" y="111126"/>
                  <a:pt x="8216853" y="111126"/>
                </a:cubicBezTo>
                <a:cubicBezTo>
                  <a:pt x="8219121" y="106363"/>
                  <a:pt x="8221389" y="101601"/>
                  <a:pt x="8223657" y="96838"/>
                </a:cubicBezTo>
                <a:lnTo>
                  <a:pt x="8231069" y="99433"/>
                </a:lnTo>
                <a:lnTo>
                  <a:pt x="8234922" y="88229"/>
                </a:lnTo>
                <a:lnTo>
                  <a:pt x="8231141" y="87313"/>
                </a:lnTo>
                <a:cubicBezTo>
                  <a:pt x="8233324" y="82550"/>
                  <a:pt x="8237689" y="77788"/>
                  <a:pt x="8239872" y="73025"/>
                </a:cubicBezTo>
                <a:lnTo>
                  <a:pt x="8245686" y="76197"/>
                </a:lnTo>
                <a:lnTo>
                  <a:pt x="8253665" y="68467"/>
                </a:lnTo>
                <a:lnTo>
                  <a:pt x="8249463" y="65267"/>
                </a:lnTo>
                <a:cubicBezTo>
                  <a:pt x="8248603" y="64612"/>
                  <a:pt x="8248603" y="64612"/>
                  <a:pt x="8248603" y="64612"/>
                </a:cubicBezTo>
                <a:cubicBezTo>
                  <a:pt x="8253189" y="61120"/>
                  <a:pt x="8257775" y="57627"/>
                  <a:pt x="8262361" y="52388"/>
                </a:cubicBezTo>
                <a:lnTo>
                  <a:pt x="8266785" y="55758"/>
                </a:lnTo>
                <a:lnTo>
                  <a:pt x="8270179" y="52470"/>
                </a:lnTo>
                <a:lnTo>
                  <a:pt x="8277221" y="49222"/>
                </a:lnTo>
                <a:lnTo>
                  <a:pt x="8274576" y="46170"/>
                </a:lnTo>
                <a:cubicBezTo>
                  <a:pt x="8274003" y="45509"/>
                  <a:pt x="8274003" y="45509"/>
                  <a:pt x="8274003" y="45509"/>
                </a:cubicBezTo>
                <a:cubicBezTo>
                  <a:pt x="8278589" y="41981"/>
                  <a:pt x="8283175" y="38453"/>
                  <a:pt x="8290054" y="34925"/>
                </a:cubicBezTo>
                <a:cubicBezTo>
                  <a:pt x="8292347" y="38453"/>
                  <a:pt x="8293494" y="40217"/>
                  <a:pt x="8294067" y="41099"/>
                </a:cubicBezTo>
                <a:lnTo>
                  <a:pt x="8294244" y="41370"/>
                </a:lnTo>
                <a:lnTo>
                  <a:pt x="8314638" y="31964"/>
                </a:lnTo>
                <a:lnTo>
                  <a:pt x="8305754" y="34925"/>
                </a:lnTo>
                <a:cubicBezTo>
                  <a:pt x="8300991" y="30163"/>
                  <a:pt x="8300991" y="30163"/>
                  <a:pt x="8300991" y="30163"/>
                </a:cubicBezTo>
                <a:cubicBezTo>
                  <a:pt x="8308135" y="26988"/>
                  <a:pt x="8312897" y="25400"/>
                  <a:pt x="8320041" y="22225"/>
                </a:cubicBezTo>
                <a:lnTo>
                  <a:pt x="8324079" y="27609"/>
                </a:lnTo>
                <a:lnTo>
                  <a:pt x="8335894" y="22160"/>
                </a:lnTo>
                <a:lnTo>
                  <a:pt x="8334593" y="18257"/>
                </a:lnTo>
                <a:cubicBezTo>
                  <a:pt x="8334328" y="17463"/>
                  <a:pt x="8334328" y="17463"/>
                  <a:pt x="8334328" y="17463"/>
                </a:cubicBezTo>
                <a:cubicBezTo>
                  <a:pt x="8338562" y="15875"/>
                  <a:pt x="8344912" y="14288"/>
                  <a:pt x="8351262" y="12700"/>
                </a:cubicBezTo>
                <a:lnTo>
                  <a:pt x="8352354" y="15977"/>
                </a:lnTo>
                <a:lnTo>
                  <a:pt x="8367715" y="13925"/>
                </a:lnTo>
                <a:lnTo>
                  <a:pt x="8366356" y="9394"/>
                </a:lnTo>
                <a:cubicBezTo>
                  <a:pt x="8366078" y="8468"/>
                  <a:pt x="8366078" y="8468"/>
                  <a:pt x="8366078" y="8468"/>
                </a:cubicBezTo>
                <a:cubicBezTo>
                  <a:pt x="8372746" y="6615"/>
                  <a:pt x="8379413" y="4763"/>
                  <a:pt x="8386081" y="4763"/>
                </a:cubicBezTo>
                <a:lnTo>
                  <a:pt x="8388016" y="11214"/>
                </a:lnTo>
                <a:lnTo>
                  <a:pt x="8401195" y="9454"/>
                </a:lnTo>
                <a:lnTo>
                  <a:pt x="8399703" y="4631"/>
                </a:lnTo>
                <a:cubicBezTo>
                  <a:pt x="8399416" y="3705"/>
                  <a:pt x="8399416" y="3705"/>
                  <a:pt x="8399416" y="3705"/>
                </a:cubicBezTo>
                <a:cubicBezTo>
                  <a:pt x="8406295" y="1852"/>
                  <a:pt x="8413174" y="1852"/>
                  <a:pt x="8420053" y="0"/>
                </a:cubicBezTo>
                <a:cubicBezTo>
                  <a:pt x="8420053" y="3705"/>
                  <a:pt x="8420053" y="5557"/>
                  <a:pt x="8420053" y="6483"/>
                </a:cubicBezTo>
                <a:lnTo>
                  <a:pt x="8420053" y="6935"/>
                </a:lnTo>
                <a:lnTo>
                  <a:pt x="8434341" y="5026"/>
                </a:lnTo>
                <a:lnTo>
                  <a:pt x="8434341" y="794"/>
                </a:lnTo>
                <a:cubicBezTo>
                  <a:pt x="8434341" y="0"/>
                  <a:pt x="8434341" y="0"/>
                  <a:pt x="8434341" y="0"/>
                </a:cubicBezTo>
                <a:cubicBezTo>
                  <a:pt x="8441220" y="0"/>
                  <a:pt x="8448099" y="0"/>
                  <a:pt x="8454978" y="0"/>
                </a:cubicBezTo>
                <a:lnTo>
                  <a:pt x="8454978" y="4093"/>
                </a:lnTo>
                <a:lnTo>
                  <a:pt x="8467869" y="5840"/>
                </a:lnTo>
                <a:lnTo>
                  <a:pt x="8469761" y="794"/>
                </a:lnTo>
                <a:cubicBezTo>
                  <a:pt x="8470059" y="0"/>
                  <a:pt x="8470059" y="0"/>
                  <a:pt x="8470059" y="0"/>
                </a:cubicBezTo>
                <a:cubicBezTo>
                  <a:pt x="8477203" y="1587"/>
                  <a:pt x="8484346" y="1587"/>
                  <a:pt x="8491490" y="1587"/>
                </a:cubicBezTo>
                <a:cubicBezTo>
                  <a:pt x="8489109" y="7938"/>
                  <a:pt x="8489109" y="7938"/>
                  <a:pt x="8489109" y="7938"/>
                </a:cubicBezTo>
                <a:lnTo>
                  <a:pt x="8476410" y="6998"/>
                </a:lnTo>
                <a:lnTo>
                  <a:pt x="8503440" y="10660"/>
                </a:lnTo>
                <a:lnTo>
                  <a:pt x="8502603" y="10432"/>
                </a:lnTo>
                <a:cubicBezTo>
                  <a:pt x="8504825" y="3175"/>
                  <a:pt x="8504825" y="3175"/>
                  <a:pt x="8504825" y="3175"/>
                </a:cubicBezTo>
                <a:cubicBezTo>
                  <a:pt x="8511493" y="4990"/>
                  <a:pt x="8518161" y="6804"/>
                  <a:pt x="8524828" y="8618"/>
                </a:cubicBezTo>
                <a:lnTo>
                  <a:pt x="8523375" y="13361"/>
                </a:lnTo>
                <a:lnTo>
                  <a:pt x="8536519" y="15142"/>
                </a:lnTo>
                <a:lnTo>
                  <a:pt x="8538798" y="12700"/>
                </a:lnTo>
                <a:cubicBezTo>
                  <a:pt x="8545465" y="14288"/>
                  <a:pt x="8552133" y="15875"/>
                  <a:pt x="8556578" y="17463"/>
                </a:cubicBezTo>
                <a:lnTo>
                  <a:pt x="8555499" y="20544"/>
                </a:lnTo>
                <a:lnTo>
                  <a:pt x="8567135" y="25956"/>
                </a:lnTo>
                <a:lnTo>
                  <a:pt x="8570865" y="22225"/>
                </a:lnTo>
                <a:cubicBezTo>
                  <a:pt x="8578009" y="23813"/>
                  <a:pt x="8582771" y="25400"/>
                  <a:pt x="8589915" y="28576"/>
                </a:cubicBezTo>
                <a:cubicBezTo>
                  <a:pt x="8585153" y="33338"/>
                  <a:pt x="8585153" y="33338"/>
                  <a:pt x="8585153" y="33338"/>
                </a:cubicBezTo>
                <a:lnTo>
                  <a:pt x="8577572" y="30811"/>
                </a:lnTo>
                <a:lnTo>
                  <a:pt x="8596709" y="39713"/>
                </a:lnTo>
                <a:lnTo>
                  <a:pt x="8600279" y="34220"/>
                </a:lnTo>
                <a:cubicBezTo>
                  <a:pt x="8600852" y="33338"/>
                  <a:pt x="8600852" y="33338"/>
                  <a:pt x="8600852" y="33338"/>
                </a:cubicBezTo>
                <a:cubicBezTo>
                  <a:pt x="8607731" y="36866"/>
                  <a:pt x="8612317" y="40394"/>
                  <a:pt x="8616903" y="43922"/>
                </a:cubicBezTo>
                <a:lnTo>
                  <a:pt x="8613701" y="47617"/>
                </a:lnTo>
                <a:lnTo>
                  <a:pt x="8624134" y="52470"/>
                </a:lnTo>
                <a:lnTo>
                  <a:pt x="8625108" y="53418"/>
                </a:lnTo>
                <a:lnTo>
                  <a:pt x="8627685" y="51455"/>
                </a:lnTo>
                <a:cubicBezTo>
                  <a:pt x="8628545" y="50800"/>
                  <a:pt x="8628545" y="50800"/>
                  <a:pt x="8628545" y="50800"/>
                </a:cubicBezTo>
                <a:cubicBezTo>
                  <a:pt x="8633131" y="56039"/>
                  <a:pt x="8637717" y="59532"/>
                  <a:pt x="8642303" y="63024"/>
                </a:cubicBezTo>
                <a:lnTo>
                  <a:pt x="8638195" y="66153"/>
                </a:lnTo>
                <a:lnTo>
                  <a:pt x="8646639" y="74369"/>
                </a:lnTo>
                <a:lnTo>
                  <a:pt x="8651035" y="71438"/>
                </a:lnTo>
                <a:cubicBezTo>
                  <a:pt x="8655797" y="76201"/>
                  <a:pt x="8658179" y="80963"/>
                  <a:pt x="8662941" y="84138"/>
                </a:cubicBezTo>
                <a:lnTo>
                  <a:pt x="8658276" y="85693"/>
                </a:lnTo>
                <a:lnTo>
                  <a:pt x="8658408" y="85822"/>
                </a:lnTo>
                <a:lnTo>
                  <a:pt x="8662017" y="96337"/>
                </a:lnTo>
                <a:lnTo>
                  <a:pt x="8666909" y="95250"/>
                </a:lnTo>
                <a:cubicBezTo>
                  <a:pt x="8671672" y="100013"/>
                  <a:pt x="8674053" y="104775"/>
                  <a:pt x="8674053" y="109538"/>
                </a:cubicBezTo>
                <a:lnTo>
                  <a:pt x="8667080" y="111087"/>
                </a:lnTo>
                <a:lnTo>
                  <a:pt x="8670391" y="120733"/>
                </a:lnTo>
                <a:lnTo>
                  <a:pt x="8673524" y="119460"/>
                </a:lnTo>
                <a:cubicBezTo>
                  <a:pt x="8673524" y="117740"/>
                  <a:pt x="8673524" y="116020"/>
                  <a:pt x="8673524" y="114300"/>
                </a:cubicBezTo>
                <a:cubicBezTo>
                  <a:pt x="8681991" y="116020"/>
                  <a:pt x="8681991" y="116020"/>
                  <a:pt x="8681991" y="116020"/>
                </a:cubicBezTo>
                <a:lnTo>
                  <a:pt x="8680674" y="125649"/>
                </a:lnTo>
                <a:lnTo>
                  <a:pt x="8688893" y="101272"/>
                </a:lnTo>
                <a:lnTo>
                  <a:pt x="8685620" y="106363"/>
                </a:lnTo>
                <a:cubicBezTo>
                  <a:pt x="8678816" y="104599"/>
                  <a:pt x="8678816" y="104599"/>
                  <a:pt x="8678816" y="104599"/>
                </a:cubicBezTo>
                <a:cubicBezTo>
                  <a:pt x="8681084" y="99308"/>
                  <a:pt x="8683352" y="94016"/>
                  <a:pt x="8685620" y="90488"/>
                </a:cubicBezTo>
                <a:lnTo>
                  <a:pt x="8692104" y="91749"/>
                </a:lnTo>
                <a:lnTo>
                  <a:pt x="8694102" y="85822"/>
                </a:lnTo>
                <a:lnTo>
                  <a:pt x="8696697" y="83266"/>
                </a:lnTo>
                <a:lnTo>
                  <a:pt x="8691516" y="80963"/>
                </a:lnTo>
                <a:cubicBezTo>
                  <a:pt x="8693897" y="76201"/>
                  <a:pt x="8698660" y="73026"/>
                  <a:pt x="8703422" y="68263"/>
                </a:cubicBezTo>
                <a:lnTo>
                  <a:pt x="8708494" y="71645"/>
                </a:lnTo>
                <a:lnTo>
                  <a:pt x="8717698" y="62578"/>
                </a:lnTo>
                <a:lnTo>
                  <a:pt x="8712153" y="58739"/>
                </a:lnTo>
                <a:cubicBezTo>
                  <a:pt x="8716739" y="55563"/>
                  <a:pt x="8721325" y="52388"/>
                  <a:pt x="8725911" y="49213"/>
                </a:cubicBezTo>
                <a:lnTo>
                  <a:pt x="8729546" y="51730"/>
                </a:lnTo>
                <a:lnTo>
                  <a:pt x="8741045" y="46363"/>
                </a:lnTo>
                <a:lnTo>
                  <a:pt x="8738126" y="42995"/>
                </a:lnTo>
                <a:cubicBezTo>
                  <a:pt x="8737553" y="42334"/>
                  <a:pt x="8737553" y="42334"/>
                  <a:pt x="8737553" y="42334"/>
                </a:cubicBezTo>
                <a:cubicBezTo>
                  <a:pt x="8742139" y="38806"/>
                  <a:pt x="8749018" y="35278"/>
                  <a:pt x="8753604" y="31750"/>
                </a:cubicBezTo>
                <a:cubicBezTo>
                  <a:pt x="8758190" y="37042"/>
                  <a:pt x="8758190" y="37042"/>
                  <a:pt x="8758190" y="37042"/>
                </a:cubicBezTo>
                <a:lnTo>
                  <a:pt x="8751342" y="41557"/>
                </a:lnTo>
                <a:lnTo>
                  <a:pt x="8775329" y="30362"/>
                </a:lnTo>
                <a:lnTo>
                  <a:pt x="8771685" y="31750"/>
                </a:lnTo>
                <a:cubicBezTo>
                  <a:pt x="8764541" y="26988"/>
                  <a:pt x="8764541" y="26988"/>
                  <a:pt x="8764541" y="26988"/>
                </a:cubicBezTo>
                <a:cubicBezTo>
                  <a:pt x="8771685" y="23813"/>
                  <a:pt x="8778828" y="22225"/>
                  <a:pt x="8785972" y="19050"/>
                </a:cubicBezTo>
                <a:lnTo>
                  <a:pt x="8787997" y="24450"/>
                </a:lnTo>
                <a:lnTo>
                  <a:pt x="8798903" y="19359"/>
                </a:lnTo>
                <a:lnTo>
                  <a:pt x="8796886" y="16670"/>
                </a:lnTo>
                <a:cubicBezTo>
                  <a:pt x="8796291" y="15876"/>
                  <a:pt x="8796291" y="15876"/>
                  <a:pt x="8796291" y="15876"/>
                </a:cubicBezTo>
                <a:cubicBezTo>
                  <a:pt x="8803435" y="14288"/>
                  <a:pt x="8810578" y="12701"/>
                  <a:pt x="8817722" y="11113"/>
                </a:cubicBezTo>
                <a:lnTo>
                  <a:pt x="8819050" y="14655"/>
                </a:lnTo>
                <a:lnTo>
                  <a:pt x="8832988" y="12786"/>
                </a:lnTo>
                <a:lnTo>
                  <a:pt x="8831494" y="7806"/>
                </a:lnTo>
                <a:cubicBezTo>
                  <a:pt x="8831216" y="6880"/>
                  <a:pt x="8831216" y="6880"/>
                  <a:pt x="8831216" y="6880"/>
                </a:cubicBezTo>
                <a:cubicBezTo>
                  <a:pt x="8837883" y="5027"/>
                  <a:pt x="8844551" y="5027"/>
                  <a:pt x="8851219" y="3175"/>
                </a:cubicBezTo>
                <a:cubicBezTo>
                  <a:pt x="8852330" y="6880"/>
                  <a:pt x="8852886" y="8732"/>
                  <a:pt x="8853163" y="9658"/>
                </a:cubicBezTo>
                <a:lnTo>
                  <a:pt x="8853285" y="10063"/>
                </a:lnTo>
                <a:lnTo>
                  <a:pt x="8873260" y="7383"/>
                </a:lnTo>
                <a:lnTo>
                  <a:pt x="8866846" y="7938"/>
                </a:lnTo>
                <a:cubicBezTo>
                  <a:pt x="8864553" y="1587"/>
                  <a:pt x="8864553" y="1587"/>
                  <a:pt x="8864553" y="1587"/>
                </a:cubicBezTo>
                <a:cubicBezTo>
                  <a:pt x="8871432" y="1587"/>
                  <a:pt x="8878311" y="0"/>
                  <a:pt x="8885190" y="0"/>
                </a:cubicBezTo>
                <a:cubicBezTo>
                  <a:pt x="8885190" y="3176"/>
                  <a:pt x="8885190" y="4763"/>
                  <a:pt x="8885190" y="5557"/>
                </a:cubicBezTo>
                <a:lnTo>
                  <a:pt x="8885190" y="5783"/>
                </a:lnTo>
                <a:lnTo>
                  <a:pt x="8899478" y="3866"/>
                </a:lnTo>
                <a:lnTo>
                  <a:pt x="8899478" y="794"/>
                </a:lnTo>
                <a:cubicBezTo>
                  <a:pt x="8899478" y="0"/>
                  <a:pt x="8899478" y="0"/>
                  <a:pt x="8899478" y="0"/>
                </a:cubicBezTo>
                <a:cubicBezTo>
                  <a:pt x="8903923" y="0"/>
                  <a:pt x="8903923" y="0"/>
                  <a:pt x="8903923" y="0"/>
                </a:cubicBezTo>
                <a:cubicBezTo>
                  <a:pt x="8908368" y="0"/>
                  <a:pt x="8915035" y="0"/>
                  <a:pt x="8921703" y="0"/>
                </a:cubicBezTo>
                <a:lnTo>
                  <a:pt x="8919869" y="5240"/>
                </a:lnTo>
                <a:lnTo>
                  <a:pt x="8934964" y="7286"/>
                </a:lnTo>
                <a:lnTo>
                  <a:pt x="8936347" y="2540"/>
                </a:lnTo>
                <a:cubicBezTo>
                  <a:pt x="8936625" y="1588"/>
                  <a:pt x="8936625" y="1588"/>
                  <a:pt x="8936625" y="1588"/>
                </a:cubicBezTo>
                <a:cubicBezTo>
                  <a:pt x="8943293" y="1588"/>
                  <a:pt x="8949961" y="1588"/>
                  <a:pt x="8956628" y="3493"/>
                </a:cubicBezTo>
                <a:lnTo>
                  <a:pt x="8954740" y="9965"/>
                </a:lnTo>
                <a:lnTo>
                  <a:pt x="8967833" y="11739"/>
                </a:lnTo>
                <a:lnTo>
                  <a:pt x="8969824" y="5670"/>
                </a:lnTo>
                <a:cubicBezTo>
                  <a:pt x="8970122" y="4763"/>
                  <a:pt x="8970122" y="4763"/>
                  <a:pt x="8970122" y="4763"/>
                </a:cubicBezTo>
                <a:cubicBezTo>
                  <a:pt x="8977266" y="6578"/>
                  <a:pt x="8984409" y="8392"/>
                  <a:pt x="8991553" y="10206"/>
                </a:cubicBezTo>
                <a:lnTo>
                  <a:pt x="8990062" y="14751"/>
                </a:lnTo>
                <a:lnTo>
                  <a:pt x="9002629" y="16454"/>
                </a:lnTo>
                <a:lnTo>
                  <a:pt x="9003658" y="15082"/>
                </a:lnTo>
                <a:cubicBezTo>
                  <a:pt x="9004253" y="14288"/>
                  <a:pt x="9004253" y="14288"/>
                  <a:pt x="9004253" y="14288"/>
                </a:cubicBezTo>
                <a:cubicBezTo>
                  <a:pt x="9009016" y="15876"/>
                  <a:pt x="9016159" y="17463"/>
                  <a:pt x="9023303" y="20639"/>
                </a:cubicBezTo>
                <a:lnTo>
                  <a:pt x="9019756" y="24187"/>
                </a:lnTo>
                <a:lnTo>
                  <a:pt x="9031910" y="29840"/>
                </a:lnTo>
                <a:lnTo>
                  <a:pt x="9035254" y="24695"/>
                </a:lnTo>
                <a:cubicBezTo>
                  <a:pt x="9035827" y="23813"/>
                  <a:pt x="9035827" y="23813"/>
                  <a:pt x="9035827" y="23813"/>
                </a:cubicBezTo>
                <a:cubicBezTo>
                  <a:pt x="9040413" y="27341"/>
                  <a:pt x="9047292" y="29105"/>
                  <a:pt x="9051878" y="32633"/>
                </a:cubicBezTo>
                <a:lnTo>
                  <a:pt x="9048636" y="37620"/>
                </a:lnTo>
                <a:lnTo>
                  <a:pt x="9060877" y="43314"/>
                </a:lnTo>
                <a:lnTo>
                  <a:pt x="9064261" y="39688"/>
                </a:lnTo>
                <a:cubicBezTo>
                  <a:pt x="9070929" y="42863"/>
                  <a:pt x="9075373" y="46038"/>
                  <a:pt x="9082041" y="49214"/>
                </a:cubicBezTo>
                <a:lnTo>
                  <a:pt x="9078696" y="51603"/>
                </a:lnTo>
                <a:lnTo>
                  <a:pt x="9080560" y="52470"/>
                </a:lnTo>
                <a:lnTo>
                  <a:pt x="9086710" y="58455"/>
                </a:lnTo>
                <a:lnTo>
                  <a:pt x="9089647" y="56218"/>
                </a:lnTo>
                <a:cubicBezTo>
                  <a:pt x="9090507" y="55563"/>
                  <a:pt x="9090507" y="55563"/>
                  <a:pt x="9090507" y="55563"/>
                </a:cubicBezTo>
                <a:cubicBezTo>
                  <a:pt x="9095093" y="60802"/>
                  <a:pt x="9099679" y="64295"/>
                  <a:pt x="9104265" y="67787"/>
                </a:cubicBezTo>
                <a:lnTo>
                  <a:pt x="9099797" y="71190"/>
                </a:lnTo>
                <a:lnTo>
                  <a:pt x="9108093" y="79262"/>
                </a:lnTo>
                <a:lnTo>
                  <a:pt x="9111410" y="77788"/>
                </a:lnTo>
                <a:cubicBezTo>
                  <a:pt x="9116172" y="80963"/>
                  <a:pt x="9118553" y="85726"/>
                  <a:pt x="9123316" y="90489"/>
                </a:cubicBezTo>
                <a:lnTo>
                  <a:pt x="9116808" y="91573"/>
                </a:lnTo>
                <a:lnTo>
                  <a:pt x="9120673" y="102834"/>
                </a:lnTo>
                <a:lnTo>
                  <a:pt x="9128078" y="101600"/>
                </a:lnTo>
                <a:cubicBezTo>
                  <a:pt x="9130459" y="106363"/>
                  <a:pt x="9132840" y="111126"/>
                  <a:pt x="9132840" y="115888"/>
                </a:cubicBezTo>
                <a:cubicBezTo>
                  <a:pt x="9125697" y="115888"/>
                  <a:pt x="9125697" y="115888"/>
                  <a:pt x="9125697" y="115888"/>
                </a:cubicBezTo>
                <a:lnTo>
                  <a:pt x="9124304" y="113411"/>
                </a:lnTo>
                <a:lnTo>
                  <a:pt x="9128968" y="127000"/>
                </a:lnTo>
                <a:lnTo>
                  <a:pt x="9135063" y="127000"/>
                </a:lnTo>
                <a:cubicBezTo>
                  <a:pt x="9137603" y="130175"/>
                  <a:pt x="9137603" y="134938"/>
                  <a:pt x="9137603" y="138113"/>
                </a:cubicBezTo>
                <a:cubicBezTo>
                  <a:pt x="9137603" y="141288"/>
                  <a:pt x="9137603" y="141288"/>
                  <a:pt x="9137603" y="141288"/>
                </a:cubicBezTo>
                <a:lnTo>
                  <a:pt x="9132841" y="141288"/>
                </a:lnTo>
                <a:lnTo>
                  <a:pt x="9132841" y="147900"/>
                </a:lnTo>
                <a:cubicBezTo>
                  <a:pt x="9132841" y="163931"/>
                  <a:pt x="9132841" y="206679"/>
                  <a:pt x="9132841" y="320675"/>
                </a:cubicBezTo>
                <a:lnTo>
                  <a:pt x="9137603" y="320675"/>
                </a:lnTo>
                <a:cubicBezTo>
                  <a:pt x="9137603" y="320675"/>
                  <a:pt x="9137603" y="320675"/>
                  <a:pt x="9137603" y="502104"/>
                </a:cubicBezTo>
                <a:lnTo>
                  <a:pt x="9129066" y="527302"/>
                </a:lnTo>
                <a:lnTo>
                  <a:pt x="9137603" y="528797"/>
                </a:lnTo>
                <a:cubicBezTo>
                  <a:pt x="9135108" y="534035"/>
                  <a:pt x="9132614" y="539274"/>
                  <a:pt x="9130119" y="544513"/>
                </a:cubicBezTo>
                <a:lnTo>
                  <a:pt x="9123621" y="543376"/>
                </a:lnTo>
                <a:lnTo>
                  <a:pt x="9120546" y="552454"/>
                </a:lnTo>
                <a:lnTo>
                  <a:pt x="9124903" y="554038"/>
                </a:lnTo>
                <a:cubicBezTo>
                  <a:pt x="9120537" y="557213"/>
                  <a:pt x="9118355" y="561976"/>
                  <a:pt x="9113989" y="566738"/>
                </a:cubicBezTo>
                <a:lnTo>
                  <a:pt x="9109902" y="564756"/>
                </a:lnTo>
                <a:lnTo>
                  <a:pt x="9100687" y="573786"/>
                </a:lnTo>
                <a:lnTo>
                  <a:pt x="9104265" y="576263"/>
                </a:lnTo>
                <a:cubicBezTo>
                  <a:pt x="9099679" y="579438"/>
                  <a:pt x="9095093" y="584200"/>
                  <a:pt x="9090507" y="587375"/>
                </a:cubicBezTo>
                <a:lnTo>
                  <a:pt x="9088346" y="585879"/>
                </a:lnTo>
                <a:lnTo>
                  <a:pt x="9085322" y="588843"/>
                </a:lnTo>
                <a:lnTo>
                  <a:pt x="9078959" y="591809"/>
                </a:lnTo>
                <a:lnTo>
                  <a:pt x="9081208" y="593593"/>
                </a:lnTo>
                <a:cubicBezTo>
                  <a:pt x="9082041" y="594255"/>
                  <a:pt x="9082041" y="594255"/>
                  <a:pt x="9082041" y="594255"/>
                </a:cubicBezTo>
                <a:cubicBezTo>
                  <a:pt x="9075373" y="597783"/>
                  <a:pt x="9070929" y="601310"/>
                  <a:pt x="9066483" y="604838"/>
                </a:cubicBezTo>
                <a:lnTo>
                  <a:pt x="9060756" y="600293"/>
                </a:lnTo>
                <a:lnTo>
                  <a:pt x="9048227" y="606132"/>
                </a:lnTo>
                <a:lnTo>
                  <a:pt x="9051305" y="610395"/>
                </a:lnTo>
                <a:cubicBezTo>
                  <a:pt x="9051878" y="611188"/>
                  <a:pt x="9051878" y="611188"/>
                  <a:pt x="9051878" y="611188"/>
                </a:cubicBezTo>
                <a:cubicBezTo>
                  <a:pt x="9047292" y="612776"/>
                  <a:pt x="9040413" y="615951"/>
                  <a:pt x="9033534" y="617538"/>
                </a:cubicBezTo>
                <a:lnTo>
                  <a:pt x="9031742" y="613815"/>
                </a:lnTo>
                <a:lnTo>
                  <a:pt x="9020560" y="619027"/>
                </a:lnTo>
                <a:lnTo>
                  <a:pt x="9022708" y="622300"/>
                </a:lnTo>
                <a:cubicBezTo>
                  <a:pt x="9023303" y="623207"/>
                  <a:pt x="9023303" y="623207"/>
                  <a:pt x="9023303" y="623207"/>
                </a:cubicBezTo>
                <a:cubicBezTo>
                  <a:pt x="9016159" y="625022"/>
                  <a:pt x="9009016" y="626836"/>
                  <a:pt x="9001872" y="628650"/>
                </a:cubicBezTo>
                <a:lnTo>
                  <a:pt x="9000643" y="625841"/>
                </a:lnTo>
                <a:lnTo>
                  <a:pt x="8909390" y="638175"/>
                </a:lnTo>
                <a:cubicBezTo>
                  <a:pt x="8873447" y="638175"/>
                  <a:pt x="8839489" y="633391"/>
                  <a:pt x="8809243" y="624833"/>
                </a:cubicBezTo>
                <a:lnTo>
                  <a:pt x="8788022" y="615026"/>
                </a:lnTo>
                <a:lnTo>
                  <a:pt x="8785972" y="619125"/>
                </a:lnTo>
                <a:cubicBezTo>
                  <a:pt x="8778828" y="617538"/>
                  <a:pt x="8771685" y="614363"/>
                  <a:pt x="8764541" y="612775"/>
                </a:cubicBezTo>
                <a:cubicBezTo>
                  <a:pt x="8768113" y="609600"/>
                  <a:pt x="8769899" y="608013"/>
                  <a:pt x="8770792" y="607219"/>
                </a:cubicBezTo>
                <a:lnTo>
                  <a:pt x="8770907" y="607116"/>
                </a:lnTo>
                <a:lnTo>
                  <a:pt x="8759110" y="601664"/>
                </a:lnTo>
                <a:lnTo>
                  <a:pt x="8753944" y="605764"/>
                </a:lnTo>
                <a:cubicBezTo>
                  <a:pt x="8753111" y="606425"/>
                  <a:pt x="8753111" y="606425"/>
                  <a:pt x="8753111" y="606425"/>
                </a:cubicBezTo>
                <a:cubicBezTo>
                  <a:pt x="8748665" y="602897"/>
                  <a:pt x="8741998" y="601134"/>
                  <a:pt x="8737553" y="597606"/>
                </a:cubicBezTo>
                <a:lnTo>
                  <a:pt x="8741437" y="593496"/>
                </a:lnTo>
                <a:lnTo>
                  <a:pt x="8731367" y="588843"/>
                </a:lnTo>
                <a:lnTo>
                  <a:pt x="8729174" y="586704"/>
                </a:lnTo>
                <a:lnTo>
                  <a:pt x="8725911" y="588963"/>
                </a:lnTo>
                <a:cubicBezTo>
                  <a:pt x="8721325" y="585788"/>
                  <a:pt x="8716739" y="582613"/>
                  <a:pt x="8712153" y="577850"/>
                </a:cubicBezTo>
                <a:lnTo>
                  <a:pt x="8717547" y="575361"/>
                </a:lnTo>
                <a:lnTo>
                  <a:pt x="8709718" y="567724"/>
                </a:lnTo>
                <a:lnTo>
                  <a:pt x="8704513" y="570846"/>
                </a:lnTo>
                <a:cubicBezTo>
                  <a:pt x="8703422" y="571501"/>
                  <a:pt x="8703422" y="571501"/>
                  <a:pt x="8703422" y="571501"/>
                </a:cubicBezTo>
                <a:cubicBezTo>
                  <a:pt x="8701239" y="566262"/>
                  <a:pt x="8696874" y="561023"/>
                  <a:pt x="8694691" y="557531"/>
                </a:cubicBezTo>
                <a:lnTo>
                  <a:pt x="8697651" y="555952"/>
                </a:lnTo>
                <a:lnTo>
                  <a:pt x="8696938" y="555257"/>
                </a:lnTo>
                <a:lnTo>
                  <a:pt x="8693541" y="545249"/>
                </a:lnTo>
                <a:lnTo>
                  <a:pt x="8687207" y="547688"/>
                </a:lnTo>
                <a:cubicBezTo>
                  <a:pt x="8684939" y="542449"/>
                  <a:pt x="8682671" y="537210"/>
                  <a:pt x="8680403" y="531972"/>
                </a:cubicBezTo>
                <a:lnTo>
                  <a:pt x="8688505" y="530412"/>
                </a:lnTo>
                <a:lnTo>
                  <a:pt x="8685082" y="520328"/>
                </a:lnTo>
                <a:lnTo>
                  <a:pt x="8682784" y="522000"/>
                </a:lnTo>
                <a:cubicBezTo>
                  <a:pt x="8680403" y="522000"/>
                  <a:pt x="8680403" y="523731"/>
                  <a:pt x="8680403" y="525463"/>
                </a:cubicBezTo>
                <a:lnTo>
                  <a:pt x="8671652" y="523872"/>
                </a:lnTo>
                <a:lnTo>
                  <a:pt x="8665757" y="541589"/>
                </a:lnTo>
                <a:lnTo>
                  <a:pt x="8669745" y="533400"/>
                </a:lnTo>
                <a:cubicBezTo>
                  <a:pt x="8678816" y="535147"/>
                  <a:pt x="8678816" y="535147"/>
                  <a:pt x="8678816" y="535147"/>
                </a:cubicBezTo>
                <a:cubicBezTo>
                  <a:pt x="8676548" y="540385"/>
                  <a:pt x="8674280" y="545624"/>
                  <a:pt x="8669745" y="550863"/>
                </a:cubicBezTo>
                <a:lnTo>
                  <a:pt x="8663703" y="547762"/>
                </a:lnTo>
                <a:lnTo>
                  <a:pt x="8661209" y="555257"/>
                </a:lnTo>
                <a:lnTo>
                  <a:pt x="8659317" y="557134"/>
                </a:lnTo>
                <a:lnTo>
                  <a:pt x="8664528" y="559118"/>
                </a:lnTo>
                <a:cubicBezTo>
                  <a:pt x="8659942" y="564357"/>
                  <a:pt x="8655356" y="567849"/>
                  <a:pt x="8650770" y="573088"/>
                </a:cubicBezTo>
                <a:lnTo>
                  <a:pt x="8645785" y="570557"/>
                </a:lnTo>
                <a:lnTo>
                  <a:pt x="8638856" y="577430"/>
                </a:lnTo>
                <a:lnTo>
                  <a:pt x="8643891" y="581026"/>
                </a:lnTo>
                <a:cubicBezTo>
                  <a:pt x="8639446" y="584201"/>
                  <a:pt x="8635001" y="587376"/>
                  <a:pt x="8628333" y="592138"/>
                </a:cubicBezTo>
                <a:lnTo>
                  <a:pt x="8625156" y="589869"/>
                </a:lnTo>
                <a:lnTo>
                  <a:pt x="8613695" y="595229"/>
                </a:lnTo>
                <a:lnTo>
                  <a:pt x="8617658" y="598414"/>
                </a:lnTo>
                <a:cubicBezTo>
                  <a:pt x="8618491" y="599083"/>
                  <a:pt x="8618491" y="599083"/>
                  <a:pt x="8618491" y="599083"/>
                </a:cubicBezTo>
                <a:cubicBezTo>
                  <a:pt x="8611823" y="602655"/>
                  <a:pt x="8607379" y="606227"/>
                  <a:pt x="8600711" y="608013"/>
                </a:cubicBezTo>
                <a:cubicBezTo>
                  <a:pt x="8598488" y="605334"/>
                  <a:pt x="8597377" y="603995"/>
                  <a:pt x="8596822" y="603325"/>
                </a:cubicBezTo>
                <a:lnTo>
                  <a:pt x="8596699" y="603177"/>
                </a:lnTo>
                <a:lnTo>
                  <a:pt x="8585465" y="608430"/>
                </a:lnTo>
                <a:lnTo>
                  <a:pt x="8589320" y="613569"/>
                </a:lnTo>
                <a:cubicBezTo>
                  <a:pt x="8589915" y="614363"/>
                  <a:pt x="8589915" y="614363"/>
                  <a:pt x="8589915" y="614363"/>
                </a:cubicBezTo>
                <a:cubicBezTo>
                  <a:pt x="8582771" y="615951"/>
                  <a:pt x="8578009" y="619126"/>
                  <a:pt x="8570865" y="620713"/>
                </a:cubicBezTo>
                <a:lnTo>
                  <a:pt x="8567836" y="616674"/>
                </a:lnTo>
                <a:lnTo>
                  <a:pt x="8550389" y="624833"/>
                </a:lnTo>
                <a:cubicBezTo>
                  <a:pt x="8520403" y="633391"/>
                  <a:pt x="8486625" y="638175"/>
                  <a:pt x="8450682" y="638175"/>
                </a:cubicBezTo>
                <a:lnTo>
                  <a:pt x="8352311" y="624879"/>
                </a:lnTo>
                <a:lnTo>
                  <a:pt x="8351434" y="627743"/>
                </a:lnTo>
                <a:cubicBezTo>
                  <a:pt x="8351156" y="628650"/>
                  <a:pt x="8351156" y="628650"/>
                  <a:pt x="8351156" y="628650"/>
                </a:cubicBezTo>
                <a:cubicBezTo>
                  <a:pt x="8344488" y="626836"/>
                  <a:pt x="8337821" y="623207"/>
                  <a:pt x="8331153" y="621393"/>
                </a:cubicBezTo>
                <a:lnTo>
                  <a:pt x="8334857" y="616858"/>
                </a:lnTo>
                <a:lnTo>
                  <a:pt x="8324132" y="611859"/>
                </a:lnTo>
                <a:lnTo>
                  <a:pt x="8320041" y="615950"/>
                </a:lnTo>
                <a:cubicBezTo>
                  <a:pt x="8312897" y="614363"/>
                  <a:pt x="8305754" y="611188"/>
                  <a:pt x="8300991" y="609600"/>
                </a:cubicBezTo>
                <a:cubicBezTo>
                  <a:pt x="8303373" y="606425"/>
                  <a:pt x="8304563" y="604838"/>
                  <a:pt x="8305158" y="604044"/>
                </a:cubicBezTo>
                <a:lnTo>
                  <a:pt x="8305730" y="603282"/>
                </a:lnTo>
                <a:lnTo>
                  <a:pt x="8294545" y="598069"/>
                </a:lnTo>
                <a:lnTo>
                  <a:pt x="8290628" y="602589"/>
                </a:lnTo>
                <a:cubicBezTo>
                  <a:pt x="8290054" y="603250"/>
                  <a:pt x="8290054" y="603250"/>
                  <a:pt x="8290054" y="603250"/>
                </a:cubicBezTo>
                <a:cubicBezTo>
                  <a:pt x="8283175" y="599722"/>
                  <a:pt x="8278589" y="596195"/>
                  <a:pt x="8274003" y="592667"/>
                </a:cubicBezTo>
                <a:lnTo>
                  <a:pt x="8277381" y="590069"/>
                </a:lnTo>
                <a:lnTo>
                  <a:pt x="8274750" y="588843"/>
                </a:lnTo>
                <a:lnTo>
                  <a:pt x="8267824" y="582056"/>
                </a:lnTo>
                <a:lnTo>
                  <a:pt x="8262692" y="585788"/>
                </a:lnTo>
                <a:cubicBezTo>
                  <a:pt x="8258326" y="581026"/>
                  <a:pt x="8253961" y="577851"/>
                  <a:pt x="8251778" y="573088"/>
                </a:cubicBezTo>
                <a:lnTo>
                  <a:pt x="8256391" y="570852"/>
                </a:lnTo>
                <a:lnTo>
                  <a:pt x="8246646" y="561302"/>
                </a:lnTo>
                <a:lnTo>
                  <a:pt x="8241800" y="563563"/>
                </a:lnTo>
                <a:cubicBezTo>
                  <a:pt x="8237264" y="560388"/>
                  <a:pt x="8234996" y="555626"/>
                  <a:pt x="8232728" y="550863"/>
                </a:cubicBezTo>
                <a:lnTo>
                  <a:pt x="8238134" y="548341"/>
                </a:lnTo>
                <a:lnTo>
                  <a:pt x="8235219" y="539737"/>
                </a:lnTo>
                <a:lnTo>
                  <a:pt x="8226378" y="541338"/>
                </a:lnTo>
                <a:cubicBezTo>
                  <a:pt x="8226378" y="537887"/>
                  <a:pt x="8223997" y="534436"/>
                  <a:pt x="8221616" y="530985"/>
                </a:cubicBezTo>
                <a:cubicBezTo>
                  <a:pt x="8221616" y="530985"/>
                  <a:pt x="8221616" y="530985"/>
                  <a:pt x="8221616" y="532710"/>
                </a:cubicBezTo>
                <a:lnTo>
                  <a:pt x="8212650" y="531086"/>
                </a:lnTo>
                <a:lnTo>
                  <a:pt x="8209968" y="539005"/>
                </a:lnTo>
                <a:lnTo>
                  <a:pt x="8216853" y="541656"/>
                </a:lnTo>
                <a:cubicBezTo>
                  <a:pt x="8214585" y="545148"/>
                  <a:pt x="8212318" y="550387"/>
                  <a:pt x="8207782" y="555626"/>
                </a:cubicBezTo>
                <a:lnTo>
                  <a:pt x="8204847" y="554120"/>
                </a:lnTo>
                <a:lnTo>
                  <a:pt x="8204462" y="555257"/>
                </a:lnTo>
                <a:lnTo>
                  <a:pt x="8197070" y="562500"/>
                </a:lnTo>
                <a:lnTo>
                  <a:pt x="8200160" y="564972"/>
                </a:lnTo>
                <a:cubicBezTo>
                  <a:pt x="8200978" y="565627"/>
                  <a:pt x="8200978" y="565627"/>
                  <a:pt x="8200978" y="565627"/>
                </a:cubicBezTo>
                <a:cubicBezTo>
                  <a:pt x="8198795" y="569120"/>
                  <a:pt x="8194430" y="574359"/>
                  <a:pt x="8190064" y="577851"/>
                </a:cubicBezTo>
                <a:lnTo>
                  <a:pt x="8184457" y="574860"/>
                </a:lnTo>
                <a:lnTo>
                  <a:pt x="8176218" y="582934"/>
                </a:lnTo>
                <a:lnTo>
                  <a:pt x="8180340" y="585788"/>
                </a:lnTo>
                <a:cubicBezTo>
                  <a:pt x="8175754" y="588963"/>
                  <a:pt x="8171168" y="592138"/>
                  <a:pt x="8164289" y="595313"/>
                </a:cubicBezTo>
                <a:lnTo>
                  <a:pt x="8161816" y="592745"/>
                </a:lnTo>
                <a:lnTo>
                  <a:pt x="8148992" y="598722"/>
                </a:lnTo>
                <a:lnTo>
                  <a:pt x="8153353" y="603251"/>
                </a:lnTo>
                <a:cubicBezTo>
                  <a:pt x="8148767" y="606426"/>
                  <a:pt x="8141888" y="609601"/>
                  <a:pt x="8137302" y="611188"/>
                </a:cubicBezTo>
                <a:cubicBezTo>
                  <a:pt x="8132716" y="606426"/>
                  <a:pt x="8132716" y="606426"/>
                  <a:pt x="8132716" y="606426"/>
                </a:cubicBezTo>
                <a:lnTo>
                  <a:pt x="8136875" y="604369"/>
                </a:lnTo>
                <a:lnTo>
                  <a:pt x="8119533" y="612452"/>
                </a:lnTo>
                <a:lnTo>
                  <a:pt x="8122636" y="617439"/>
                </a:lnTo>
                <a:cubicBezTo>
                  <a:pt x="8123191" y="618332"/>
                  <a:pt x="8123191" y="618332"/>
                  <a:pt x="8123191" y="618332"/>
                </a:cubicBezTo>
                <a:cubicBezTo>
                  <a:pt x="8118746" y="620118"/>
                  <a:pt x="8112079" y="621904"/>
                  <a:pt x="8105411" y="625476"/>
                </a:cubicBezTo>
                <a:lnTo>
                  <a:pt x="8102304" y="620482"/>
                </a:lnTo>
                <a:lnTo>
                  <a:pt x="8092968" y="624833"/>
                </a:lnTo>
                <a:cubicBezTo>
                  <a:pt x="8063054" y="633391"/>
                  <a:pt x="8029558" y="638175"/>
                  <a:pt x="7994256" y="638175"/>
                </a:cubicBezTo>
                <a:cubicBezTo>
                  <a:pt x="7958955" y="638175"/>
                  <a:pt x="7925458" y="633391"/>
                  <a:pt x="7895544" y="624833"/>
                </a:cubicBezTo>
                <a:lnTo>
                  <a:pt x="7889627" y="622076"/>
                </a:lnTo>
                <a:lnTo>
                  <a:pt x="7887248" y="624795"/>
                </a:lnTo>
                <a:cubicBezTo>
                  <a:pt x="7886653" y="625475"/>
                  <a:pt x="7886653" y="625475"/>
                  <a:pt x="7886653" y="625475"/>
                </a:cubicBezTo>
                <a:cubicBezTo>
                  <a:pt x="7879509" y="623661"/>
                  <a:pt x="7872366" y="621847"/>
                  <a:pt x="7867603" y="618218"/>
                </a:cubicBezTo>
                <a:lnTo>
                  <a:pt x="7871586" y="613667"/>
                </a:lnTo>
                <a:lnTo>
                  <a:pt x="7859600" y="608081"/>
                </a:lnTo>
                <a:lnTo>
                  <a:pt x="7855079" y="612775"/>
                </a:lnTo>
                <a:cubicBezTo>
                  <a:pt x="7850493" y="611188"/>
                  <a:pt x="7843614" y="608013"/>
                  <a:pt x="7839028" y="604838"/>
                </a:cubicBezTo>
                <a:lnTo>
                  <a:pt x="7843246" y="600458"/>
                </a:lnTo>
                <a:lnTo>
                  <a:pt x="7830105" y="594334"/>
                </a:lnTo>
                <a:lnTo>
                  <a:pt x="7827077" y="597827"/>
                </a:lnTo>
                <a:cubicBezTo>
                  <a:pt x="7826504" y="598488"/>
                  <a:pt x="7826504" y="598488"/>
                  <a:pt x="7826504" y="598488"/>
                </a:cubicBezTo>
                <a:cubicBezTo>
                  <a:pt x="7819625" y="594960"/>
                  <a:pt x="7815039" y="591433"/>
                  <a:pt x="7810453" y="587905"/>
                </a:cubicBezTo>
                <a:lnTo>
                  <a:pt x="7814327" y="584925"/>
                </a:lnTo>
                <a:lnTo>
                  <a:pt x="7806691" y="577443"/>
                </a:lnTo>
                <a:lnTo>
                  <a:pt x="7802846" y="580371"/>
                </a:lnTo>
                <a:cubicBezTo>
                  <a:pt x="7801986" y="581026"/>
                  <a:pt x="7801986" y="581026"/>
                  <a:pt x="7801986" y="581026"/>
                </a:cubicBezTo>
                <a:cubicBezTo>
                  <a:pt x="7797400" y="575787"/>
                  <a:pt x="7792814" y="572295"/>
                  <a:pt x="7788228" y="567056"/>
                </a:cubicBezTo>
                <a:lnTo>
                  <a:pt x="7793408" y="564426"/>
                </a:lnTo>
                <a:lnTo>
                  <a:pt x="7785653" y="556827"/>
                </a:lnTo>
                <a:lnTo>
                  <a:pt x="7781425" y="558800"/>
                </a:lnTo>
                <a:cubicBezTo>
                  <a:pt x="7776889" y="554038"/>
                  <a:pt x="7774621" y="549275"/>
                  <a:pt x="7772353" y="544513"/>
                </a:cubicBezTo>
                <a:lnTo>
                  <a:pt x="7779960" y="543182"/>
                </a:lnTo>
                <a:lnTo>
                  <a:pt x="7776162" y="531973"/>
                </a:lnTo>
                <a:lnTo>
                  <a:pt x="7767590" y="533401"/>
                </a:lnTo>
                <a:cubicBezTo>
                  <a:pt x="7767590" y="533401"/>
                  <a:pt x="7765209" y="531814"/>
                  <a:pt x="7765209" y="530226"/>
                </a:cubicBezTo>
                <a:cubicBezTo>
                  <a:pt x="7765209" y="531814"/>
                  <a:pt x="7762828" y="534989"/>
                  <a:pt x="7762828" y="536576"/>
                </a:cubicBezTo>
                <a:lnTo>
                  <a:pt x="7754817" y="535241"/>
                </a:lnTo>
                <a:lnTo>
                  <a:pt x="7751033" y="546409"/>
                </a:lnTo>
                <a:lnTo>
                  <a:pt x="7758065" y="547688"/>
                </a:lnTo>
                <a:cubicBezTo>
                  <a:pt x="7753700" y="552450"/>
                  <a:pt x="7751517" y="557213"/>
                  <a:pt x="7747151" y="561975"/>
                </a:cubicBezTo>
                <a:lnTo>
                  <a:pt x="7743156" y="560038"/>
                </a:lnTo>
                <a:lnTo>
                  <a:pt x="7735428" y="567612"/>
                </a:lnTo>
                <a:lnTo>
                  <a:pt x="7740603" y="570266"/>
                </a:lnTo>
                <a:cubicBezTo>
                  <a:pt x="7736017" y="573794"/>
                  <a:pt x="7731431" y="579085"/>
                  <a:pt x="7726845" y="582613"/>
                </a:cubicBezTo>
                <a:lnTo>
                  <a:pt x="7723077" y="579715"/>
                </a:lnTo>
                <a:lnTo>
                  <a:pt x="7713856" y="588750"/>
                </a:lnTo>
                <a:lnTo>
                  <a:pt x="7715958" y="590418"/>
                </a:lnTo>
                <a:cubicBezTo>
                  <a:pt x="7716791" y="591080"/>
                  <a:pt x="7716791" y="591080"/>
                  <a:pt x="7716791" y="591080"/>
                </a:cubicBezTo>
                <a:cubicBezTo>
                  <a:pt x="7712346" y="594608"/>
                  <a:pt x="7705679" y="598135"/>
                  <a:pt x="7701234" y="601663"/>
                </a:cubicBezTo>
                <a:lnTo>
                  <a:pt x="7695692" y="597265"/>
                </a:lnTo>
                <a:lnTo>
                  <a:pt x="7685630" y="601954"/>
                </a:lnTo>
                <a:lnTo>
                  <a:pt x="7689803" y="606426"/>
                </a:lnTo>
                <a:cubicBezTo>
                  <a:pt x="7685358" y="609601"/>
                  <a:pt x="7678691" y="612776"/>
                  <a:pt x="7672023" y="614363"/>
                </a:cubicBezTo>
                <a:lnTo>
                  <a:pt x="7668077" y="610135"/>
                </a:lnTo>
                <a:lnTo>
                  <a:pt x="7657202" y="615204"/>
                </a:lnTo>
                <a:lnTo>
                  <a:pt x="7660633" y="619126"/>
                </a:lnTo>
                <a:cubicBezTo>
                  <a:pt x="7661228" y="619806"/>
                  <a:pt x="7661228" y="619806"/>
                  <a:pt x="7661228" y="619806"/>
                </a:cubicBezTo>
                <a:cubicBezTo>
                  <a:pt x="7654085" y="623435"/>
                  <a:pt x="7646941" y="625249"/>
                  <a:pt x="7639797" y="627063"/>
                </a:cubicBezTo>
                <a:lnTo>
                  <a:pt x="7638731" y="623813"/>
                </a:lnTo>
                <a:lnTo>
                  <a:pt x="7636542" y="624833"/>
                </a:lnTo>
                <a:cubicBezTo>
                  <a:pt x="7606628" y="633391"/>
                  <a:pt x="7573132" y="638175"/>
                  <a:pt x="7537830" y="638175"/>
                </a:cubicBezTo>
                <a:cubicBezTo>
                  <a:pt x="7502528" y="638175"/>
                  <a:pt x="7469032" y="633391"/>
                  <a:pt x="7439118" y="624833"/>
                </a:cubicBezTo>
                <a:lnTo>
                  <a:pt x="7423552" y="617578"/>
                </a:lnTo>
                <a:lnTo>
                  <a:pt x="7420802" y="621507"/>
                </a:lnTo>
                <a:cubicBezTo>
                  <a:pt x="7420246" y="622300"/>
                  <a:pt x="7420246" y="622300"/>
                  <a:pt x="7420246" y="622300"/>
                </a:cubicBezTo>
                <a:cubicBezTo>
                  <a:pt x="7415801" y="619125"/>
                  <a:pt x="7409134" y="617538"/>
                  <a:pt x="7402466" y="615950"/>
                </a:cubicBezTo>
                <a:cubicBezTo>
                  <a:pt x="7404689" y="612775"/>
                  <a:pt x="7405800" y="611188"/>
                  <a:pt x="7406356" y="610394"/>
                </a:cubicBezTo>
                <a:lnTo>
                  <a:pt x="7406794" y="609768"/>
                </a:lnTo>
                <a:lnTo>
                  <a:pt x="7395771" y="604630"/>
                </a:lnTo>
                <a:lnTo>
                  <a:pt x="7391948" y="608931"/>
                </a:lnTo>
                <a:cubicBezTo>
                  <a:pt x="7391353" y="609601"/>
                  <a:pt x="7391353" y="609601"/>
                  <a:pt x="7391353" y="609601"/>
                </a:cubicBezTo>
                <a:cubicBezTo>
                  <a:pt x="7384209" y="607815"/>
                  <a:pt x="7379447" y="604243"/>
                  <a:pt x="7372303" y="600671"/>
                </a:cubicBezTo>
                <a:lnTo>
                  <a:pt x="7378042" y="596367"/>
                </a:lnTo>
                <a:lnTo>
                  <a:pt x="7366969" y="591206"/>
                </a:lnTo>
                <a:lnTo>
                  <a:pt x="7364542" y="593726"/>
                </a:lnTo>
                <a:cubicBezTo>
                  <a:pt x="7357663" y="590551"/>
                  <a:pt x="7353077" y="587376"/>
                  <a:pt x="7348491" y="582613"/>
                </a:cubicBezTo>
                <a:lnTo>
                  <a:pt x="7353284" y="580401"/>
                </a:lnTo>
                <a:lnTo>
                  <a:pt x="7344434" y="571729"/>
                </a:lnTo>
                <a:lnTo>
                  <a:pt x="7339586" y="575608"/>
                </a:lnTo>
                <a:cubicBezTo>
                  <a:pt x="7338767" y="576263"/>
                  <a:pt x="7338767" y="576263"/>
                  <a:pt x="7338767" y="576263"/>
                </a:cubicBezTo>
                <a:cubicBezTo>
                  <a:pt x="7334401" y="571024"/>
                  <a:pt x="7330036" y="565785"/>
                  <a:pt x="7327853" y="562293"/>
                </a:cubicBezTo>
                <a:lnTo>
                  <a:pt x="7332354" y="559892"/>
                </a:lnTo>
                <a:lnTo>
                  <a:pt x="7327624" y="555257"/>
                </a:lnTo>
                <a:lnTo>
                  <a:pt x="7326224" y="551123"/>
                </a:lnTo>
                <a:lnTo>
                  <a:pt x="7321050" y="552451"/>
                </a:lnTo>
                <a:cubicBezTo>
                  <a:pt x="7318782" y="548959"/>
                  <a:pt x="7314246" y="543720"/>
                  <a:pt x="7311978" y="538481"/>
                </a:cubicBezTo>
                <a:lnTo>
                  <a:pt x="7320791" y="535088"/>
                </a:lnTo>
                <a:lnTo>
                  <a:pt x="7318050" y="526997"/>
                </a:lnTo>
                <a:lnTo>
                  <a:pt x="7309257" y="528638"/>
                </a:lnTo>
                <a:cubicBezTo>
                  <a:pt x="7306989" y="525252"/>
                  <a:pt x="7306989" y="521865"/>
                  <a:pt x="7306989" y="518478"/>
                </a:cubicBezTo>
                <a:lnTo>
                  <a:pt x="7304069" y="518478"/>
                </a:lnTo>
                <a:lnTo>
                  <a:pt x="7301111" y="527210"/>
                </a:lnTo>
                <a:lnTo>
                  <a:pt x="7308803" y="528797"/>
                </a:lnTo>
                <a:cubicBezTo>
                  <a:pt x="7306687" y="534035"/>
                  <a:pt x="7304570" y="539274"/>
                  <a:pt x="7302453" y="544513"/>
                </a:cubicBezTo>
                <a:cubicBezTo>
                  <a:pt x="7296103" y="542767"/>
                  <a:pt x="7296103" y="542767"/>
                  <a:pt x="7296103" y="542767"/>
                </a:cubicBezTo>
                <a:lnTo>
                  <a:pt x="7297122" y="538984"/>
                </a:lnTo>
                <a:lnTo>
                  <a:pt x="7292597" y="552340"/>
                </a:lnTo>
                <a:lnTo>
                  <a:pt x="7297691" y="554038"/>
                </a:lnTo>
                <a:cubicBezTo>
                  <a:pt x="7292929" y="558801"/>
                  <a:pt x="7290547" y="561976"/>
                  <a:pt x="7285785" y="566738"/>
                </a:cubicBezTo>
                <a:lnTo>
                  <a:pt x="7281731" y="564937"/>
                </a:lnTo>
                <a:lnTo>
                  <a:pt x="7272376" y="574104"/>
                </a:lnTo>
                <a:lnTo>
                  <a:pt x="7277053" y="576263"/>
                </a:lnTo>
                <a:cubicBezTo>
                  <a:pt x="7274760" y="579438"/>
                  <a:pt x="7270174" y="584201"/>
                  <a:pt x="7263295" y="587376"/>
                </a:cubicBezTo>
                <a:lnTo>
                  <a:pt x="7260680" y="585566"/>
                </a:lnTo>
                <a:lnTo>
                  <a:pt x="7257336" y="588843"/>
                </a:lnTo>
                <a:lnTo>
                  <a:pt x="7251312" y="591650"/>
                </a:lnTo>
                <a:lnTo>
                  <a:pt x="7253935" y="593593"/>
                </a:lnTo>
                <a:cubicBezTo>
                  <a:pt x="7254828" y="594255"/>
                  <a:pt x="7254828" y="594255"/>
                  <a:pt x="7254828" y="594255"/>
                </a:cubicBezTo>
                <a:cubicBezTo>
                  <a:pt x="7250066" y="597783"/>
                  <a:pt x="7242922" y="601310"/>
                  <a:pt x="7238160" y="604838"/>
                </a:cubicBezTo>
                <a:lnTo>
                  <a:pt x="7232311" y="600506"/>
                </a:lnTo>
                <a:lnTo>
                  <a:pt x="7220713" y="605912"/>
                </a:lnTo>
                <a:lnTo>
                  <a:pt x="7225420" y="610395"/>
                </a:lnTo>
                <a:cubicBezTo>
                  <a:pt x="7226253" y="611188"/>
                  <a:pt x="7226253" y="611188"/>
                  <a:pt x="7226253" y="611188"/>
                </a:cubicBezTo>
                <a:cubicBezTo>
                  <a:pt x="7219586" y="612776"/>
                  <a:pt x="7212918" y="615951"/>
                  <a:pt x="7208473" y="617538"/>
                </a:cubicBezTo>
                <a:lnTo>
                  <a:pt x="7204622" y="613412"/>
                </a:lnTo>
                <a:lnTo>
                  <a:pt x="7180116" y="624833"/>
                </a:lnTo>
                <a:cubicBezTo>
                  <a:pt x="7150202" y="633391"/>
                  <a:pt x="7116706" y="638175"/>
                  <a:pt x="7081404" y="638175"/>
                </a:cubicBezTo>
                <a:cubicBezTo>
                  <a:pt x="7046102" y="638175"/>
                  <a:pt x="7012605" y="633391"/>
                  <a:pt x="6982691" y="624833"/>
                </a:cubicBezTo>
                <a:lnTo>
                  <a:pt x="6959160" y="613866"/>
                </a:lnTo>
                <a:lnTo>
                  <a:pt x="6957547" y="618332"/>
                </a:lnTo>
                <a:cubicBezTo>
                  <a:pt x="6957260" y="619125"/>
                  <a:pt x="6957260" y="619125"/>
                  <a:pt x="6957260" y="619125"/>
                </a:cubicBezTo>
                <a:cubicBezTo>
                  <a:pt x="6950381" y="617538"/>
                  <a:pt x="6943502" y="614363"/>
                  <a:pt x="6938916" y="612775"/>
                </a:cubicBezTo>
                <a:cubicBezTo>
                  <a:pt x="6941209" y="609600"/>
                  <a:pt x="6942356" y="608013"/>
                  <a:pt x="6942929" y="607219"/>
                </a:cubicBezTo>
                <a:lnTo>
                  <a:pt x="6943425" y="606532"/>
                </a:lnTo>
                <a:lnTo>
                  <a:pt x="6932299" y="601346"/>
                </a:lnTo>
                <a:lnTo>
                  <a:pt x="6926732" y="605764"/>
                </a:lnTo>
                <a:cubicBezTo>
                  <a:pt x="6925899" y="606425"/>
                  <a:pt x="6925899" y="606425"/>
                  <a:pt x="6925899" y="606425"/>
                </a:cubicBezTo>
                <a:cubicBezTo>
                  <a:pt x="6921454" y="602897"/>
                  <a:pt x="6914786" y="599370"/>
                  <a:pt x="6910341" y="595842"/>
                </a:cubicBezTo>
                <a:lnTo>
                  <a:pt x="6914096" y="592862"/>
                </a:lnTo>
                <a:lnTo>
                  <a:pt x="6905472" y="588843"/>
                </a:lnTo>
                <a:lnTo>
                  <a:pt x="6903227" y="586643"/>
                </a:lnTo>
                <a:lnTo>
                  <a:pt x="6900992" y="588963"/>
                </a:lnTo>
                <a:cubicBezTo>
                  <a:pt x="6894113" y="585788"/>
                  <a:pt x="6889527" y="582613"/>
                  <a:pt x="6884941" y="577850"/>
                </a:cubicBezTo>
                <a:lnTo>
                  <a:pt x="6891272" y="574928"/>
                </a:lnTo>
                <a:lnTo>
                  <a:pt x="6883354" y="567169"/>
                </a:lnTo>
                <a:lnTo>
                  <a:pt x="6877797" y="569913"/>
                </a:lnTo>
                <a:cubicBezTo>
                  <a:pt x="6873035" y="566385"/>
                  <a:pt x="6868272" y="561094"/>
                  <a:pt x="6865891" y="555802"/>
                </a:cubicBezTo>
                <a:lnTo>
                  <a:pt x="6870959" y="554551"/>
                </a:lnTo>
                <a:lnTo>
                  <a:pt x="6867637" y="544746"/>
                </a:lnTo>
                <a:lnTo>
                  <a:pt x="6859995" y="547688"/>
                </a:lnTo>
                <a:cubicBezTo>
                  <a:pt x="6857727" y="542449"/>
                  <a:pt x="6855459" y="537210"/>
                  <a:pt x="6853191" y="531972"/>
                </a:cubicBezTo>
                <a:cubicBezTo>
                  <a:pt x="6862263" y="530225"/>
                  <a:pt x="6862263" y="530225"/>
                  <a:pt x="6862263" y="530225"/>
                </a:cubicBezTo>
                <a:lnTo>
                  <a:pt x="6863758" y="533296"/>
                </a:lnTo>
                <a:lnTo>
                  <a:pt x="6859357" y="520304"/>
                </a:lnTo>
                <a:lnTo>
                  <a:pt x="6855006" y="520304"/>
                </a:lnTo>
                <a:cubicBezTo>
                  <a:pt x="6855006" y="522024"/>
                  <a:pt x="6855006" y="523743"/>
                  <a:pt x="6852738" y="525463"/>
                </a:cubicBezTo>
                <a:lnTo>
                  <a:pt x="6845727" y="524134"/>
                </a:lnTo>
                <a:lnTo>
                  <a:pt x="6842487" y="533697"/>
                </a:lnTo>
                <a:lnTo>
                  <a:pt x="6850016" y="535147"/>
                </a:lnTo>
                <a:cubicBezTo>
                  <a:pt x="6847748" y="540385"/>
                  <a:pt x="6845481" y="545624"/>
                  <a:pt x="6843213" y="550863"/>
                </a:cubicBezTo>
                <a:lnTo>
                  <a:pt x="6837426" y="548636"/>
                </a:lnTo>
                <a:lnTo>
                  <a:pt x="6835183" y="555257"/>
                </a:lnTo>
                <a:lnTo>
                  <a:pt x="6832942" y="557453"/>
                </a:lnTo>
                <a:lnTo>
                  <a:pt x="6837315" y="559118"/>
                </a:lnTo>
                <a:cubicBezTo>
                  <a:pt x="6832729" y="564357"/>
                  <a:pt x="6830436" y="569596"/>
                  <a:pt x="6825850" y="573088"/>
                </a:cubicBezTo>
                <a:lnTo>
                  <a:pt x="6819467" y="570658"/>
                </a:lnTo>
                <a:lnTo>
                  <a:pt x="6812113" y="577865"/>
                </a:lnTo>
                <a:lnTo>
                  <a:pt x="6816678" y="581026"/>
                </a:lnTo>
                <a:cubicBezTo>
                  <a:pt x="6812092" y="584201"/>
                  <a:pt x="6807506" y="588963"/>
                  <a:pt x="6800627" y="592138"/>
                </a:cubicBezTo>
                <a:lnTo>
                  <a:pt x="6798524" y="589954"/>
                </a:lnTo>
                <a:lnTo>
                  <a:pt x="6786549" y="595536"/>
                </a:lnTo>
                <a:lnTo>
                  <a:pt x="6790385" y="598414"/>
                </a:lnTo>
                <a:cubicBezTo>
                  <a:pt x="6791278" y="599083"/>
                  <a:pt x="6791278" y="599083"/>
                  <a:pt x="6791278" y="599083"/>
                </a:cubicBezTo>
                <a:cubicBezTo>
                  <a:pt x="6784135" y="602655"/>
                  <a:pt x="6779372" y="606227"/>
                  <a:pt x="6772229" y="608013"/>
                </a:cubicBezTo>
                <a:lnTo>
                  <a:pt x="6768582" y="603910"/>
                </a:lnTo>
                <a:lnTo>
                  <a:pt x="6757436" y="609105"/>
                </a:lnTo>
                <a:lnTo>
                  <a:pt x="6760561" y="613569"/>
                </a:lnTo>
                <a:cubicBezTo>
                  <a:pt x="6761116" y="614363"/>
                  <a:pt x="6761116" y="614363"/>
                  <a:pt x="6761116" y="614363"/>
                </a:cubicBezTo>
                <a:cubicBezTo>
                  <a:pt x="6754449" y="615951"/>
                  <a:pt x="6750004" y="619126"/>
                  <a:pt x="6743336" y="620713"/>
                </a:cubicBezTo>
                <a:lnTo>
                  <a:pt x="6740678" y="616916"/>
                </a:lnTo>
                <a:lnTo>
                  <a:pt x="6723690" y="624833"/>
                </a:lnTo>
                <a:cubicBezTo>
                  <a:pt x="6693776" y="633391"/>
                  <a:pt x="6660279" y="638175"/>
                  <a:pt x="6624978" y="638175"/>
                </a:cubicBezTo>
                <a:cubicBezTo>
                  <a:pt x="6589034" y="638175"/>
                  <a:pt x="6555257" y="633391"/>
                  <a:pt x="6525271" y="624833"/>
                </a:cubicBezTo>
                <a:lnTo>
                  <a:pt x="6525120" y="624763"/>
                </a:lnTo>
                <a:lnTo>
                  <a:pt x="6524159" y="627758"/>
                </a:lnTo>
                <a:cubicBezTo>
                  <a:pt x="6523872" y="628651"/>
                  <a:pt x="6523872" y="628651"/>
                  <a:pt x="6523872" y="628651"/>
                </a:cubicBezTo>
                <a:cubicBezTo>
                  <a:pt x="6516993" y="626865"/>
                  <a:pt x="6510114" y="623293"/>
                  <a:pt x="6505528" y="621507"/>
                </a:cubicBezTo>
                <a:lnTo>
                  <a:pt x="6507177" y="616372"/>
                </a:lnTo>
                <a:lnTo>
                  <a:pt x="6468566" y="598316"/>
                </a:lnTo>
                <a:lnTo>
                  <a:pt x="6463182" y="602589"/>
                </a:lnTo>
                <a:cubicBezTo>
                  <a:pt x="6462349" y="603250"/>
                  <a:pt x="6462349" y="603250"/>
                  <a:pt x="6462349" y="603250"/>
                </a:cubicBezTo>
                <a:cubicBezTo>
                  <a:pt x="6457904" y="599722"/>
                  <a:pt x="6451236" y="596195"/>
                  <a:pt x="6446791" y="592667"/>
                </a:cubicBezTo>
                <a:lnTo>
                  <a:pt x="6450386" y="589814"/>
                </a:lnTo>
                <a:lnTo>
                  <a:pt x="6448309" y="588843"/>
                </a:lnTo>
                <a:lnTo>
                  <a:pt x="6441441" y="582030"/>
                </a:lnTo>
                <a:lnTo>
                  <a:pt x="6436736" y="584201"/>
                </a:lnTo>
                <a:cubicBezTo>
                  <a:pt x="6432150" y="581026"/>
                  <a:pt x="6427564" y="577851"/>
                  <a:pt x="6422978" y="573088"/>
                </a:cubicBezTo>
                <a:lnTo>
                  <a:pt x="6429426" y="570112"/>
                </a:lnTo>
                <a:lnTo>
                  <a:pt x="6420524" y="561281"/>
                </a:lnTo>
                <a:lnTo>
                  <a:pt x="6414247" y="563563"/>
                </a:lnTo>
                <a:cubicBezTo>
                  <a:pt x="6412064" y="558801"/>
                  <a:pt x="6407699" y="555626"/>
                  <a:pt x="6405516" y="550863"/>
                </a:cubicBezTo>
                <a:lnTo>
                  <a:pt x="6411951" y="547743"/>
                </a:lnTo>
                <a:lnTo>
                  <a:pt x="6400753" y="514091"/>
                </a:lnTo>
                <a:lnTo>
                  <a:pt x="6400753" y="514152"/>
                </a:lnTo>
                <a:lnTo>
                  <a:pt x="6392135" y="515768"/>
                </a:lnTo>
                <a:lnTo>
                  <a:pt x="6391911" y="516431"/>
                </a:lnTo>
                <a:lnTo>
                  <a:pt x="6398213" y="517632"/>
                </a:lnTo>
                <a:cubicBezTo>
                  <a:pt x="6398213" y="519325"/>
                  <a:pt x="6398213" y="522712"/>
                  <a:pt x="6395991" y="526098"/>
                </a:cubicBezTo>
                <a:cubicBezTo>
                  <a:pt x="6402658" y="524405"/>
                  <a:pt x="6402658" y="524405"/>
                  <a:pt x="6402658" y="524405"/>
                </a:cubicBezTo>
                <a:cubicBezTo>
                  <a:pt x="6402658" y="529485"/>
                  <a:pt x="6404881" y="534565"/>
                  <a:pt x="6407103" y="539645"/>
                </a:cubicBezTo>
                <a:cubicBezTo>
                  <a:pt x="6398213" y="541338"/>
                  <a:pt x="6398213" y="541338"/>
                  <a:pt x="6398213" y="541338"/>
                </a:cubicBezTo>
                <a:cubicBezTo>
                  <a:pt x="6398213" y="537952"/>
                  <a:pt x="6395991" y="534565"/>
                  <a:pt x="6395991" y="531178"/>
                </a:cubicBezTo>
                <a:cubicBezTo>
                  <a:pt x="6393768" y="531178"/>
                  <a:pt x="6393768" y="531178"/>
                  <a:pt x="6393768" y="532872"/>
                </a:cubicBezTo>
                <a:lnTo>
                  <a:pt x="6386791" y="531543"/>
                </a:lnTo>
                <a:lnTo>
                  <a:pt x="6384295" y="538911"/>
                </a:lnTo>
                <a:lnTo>
                  <a:pt x="6389641" y="541656"/>
                </a:lnTo>
                <a:cubicBezTo>
                  <a:pt x="6387373" y="546895"/>
                  <a:pt x="6385106" y="552134"/>
                  <a:pt x="6382838" y="555626"/>
                </a:cubicBezTo>
                <a:lnTo>
                  <a:pt x="6379117" y="554194"/>
                </a:lnTo>
                <a:lnTo>
                  <a:pt x="6378757" y="555257"/>
                </a:lnTo>
                <a:lnTo>
                  <a:pt x="6370289" y="563555"/>
                </a:lnTo>
                <a:lnTo>
                  <a:pt x="6375353" y="565503"/>
                </a:lnTo>
                <a:cubicBezTo>
                  <a:pt x="6370767" y="569031"/>
                  <a:pt x="6366181" y="574322"/>
                  <a:pt x="6361595" y="577850"/>
                </a:cubicBezTo>
                <a:lnTo>
                  <a:pt x="6357726" y="575866"/>
                </a:lnTo>
                <a:lnTo>
                  <a:pt x="6349889" y="583545"/>
                </a:lnTo>
                <a:lnTo>
                  <a:pt x="6353128" y="585788"/>
                </a:lnTo>
                <a:cubicBezTo>
                  <a:pt x="6348542" y="588963"/>
                  <a:pt x="6343956" y="592138"/>
                  <a:pt x="6337077" y="595313"/>
                </a:cubicBezTo>
                <a:lnTo>
                  <a:pt x="6335071" y="593230"/>
                </a:lnTo>
                <a:lnTo>
                  <a:pt x="6322138" y="599258"/>
                </a:lnTo>
                <a:lnTo>
                  <a:pt x="6327728" y="603251"/>
                </a:lnTo>
                <a:cubicBezTo>
                  <a:pt x="6321061" y="606426"/>
                  <a:pt x="6316616" y="609601"/>
                  <a:pt x="6309948" y="611188"/>
                </a:cubicBezTo>
                <a:lnTo>
                  <a:pt x="6305884" y="606833"/>
                </a:lnTo>
                <a:lnTo>
                  <a:pt x="6293890" y="612423"/>
                </a:lnTo>
                <a:lnTo>
                  <a:pt x="6297011" y="617439"/>
                </a:lnTo>
                <a:cubicBezTo>
                  <a:pt x="6297566" y="618332"/>
                  <a:pt x="6297566" y="618332"/>
                  <a:pt x="6297566" y="618332"/>
                </a:cubicBezTo>
                <a:cubicBezTo>
                  <a:pt x="6290899" y="620118"/>
                  <a:pt x="6284231" y="621904"/>
                  <a:pt x="6277564" y="625476"/>
                </a:cubicBezTo>
                <a:lnTo>
                  <a:pt x="6276085" y="620722"/>
                </a:lnTo>
                <a:lnTo>
                  <a:pt x="6267264" y="624833"/>
                </a:lnTo>
                <a:cubicBezTo>
                  <a:pt x="6237350" y="633391"/>
                  <a:pt x="6203853" y="638175"/>
                  <a:pt x="6168552" y="638175"/>
                </a:cubicBezTo>
                <a:cubicBezTo>
                  <a:pt x="6132608" y="638175"/>
                  <a:pt x="6098650" y="633391"/>
                  <a:pt x="6068404" y="624833"/>
                </a:cubicBezTo>
                <a:lnTo>
                  <a:pt x="6061356" y="621576"/>
                </a:lnTo>
                <a:lnTo>
                  <a:pt x="6058727" y="624795"/>
                </a:lnTo>
                <a:cubicBezTo>
                  <a:pt x="6058171" y="625475"/>
                  <a:pt x="6058171" y="625475"/>
                  <a:pt x="6058171" y="625475"/>
                </a:cubicBezTo>
                <a:cubicBezTo>
                  <a:pt x="6051504" y="623661"/>
                  <a:pt x="6047059" y="621847"/>
                  <a:pt x="6040391" y="618218"/>
                </a:cubicBezTo>
                <a:lnTo>
                  <a:pt x="6044145" y="613622"/>
                </a:lnTo>
                <a:lnTo>
                  <a:pt x="6033208" y="608567"/>
                </a:lnTo>
                <a:lnTo>
                  <a:pt x="6026897" y="612775"/>
                </a:lnTo>
                <a:cubicBezTo>
                  <a:pt x="6022134" y="611188"/>
                  <a:pt x="6014991" y="608013"/>
                  <a:pt x="6010228" y="604838"/>
                </a:cubicBezTo>
                <a:lnTo>
                  <a:pt x="6014941" y="600125"/>
                </a:lnTo>
                <a:lnTo>
                  <a:pt x="6002755" y="594493"/>
                </a:lnTo>
                <a:lnTo>
                  <a:pt x="5999865" y="597827"/>
                </a:lnTo>
                <a:cubicBezTo>
                  <a:pt x="5999292" y="598488"/>
                  <a:pt x="5999292" y="598488"/>
                  <a:pt x="5999292" y="598488"/>
                </a:cubicBezTo>
                <a:cubicBezTo>
                  <a:pt x="5992413" y="594960"/>
                  <a:pt x="5987827" y="591433"/>
                  <a:pt x="5983241" y="587905"/>
                </a:cubicBezTo>
                <a:lnTo>
                  <a:pt x="5986778" y="585184"/>
                </a:lnTo>
                <a:lnTo>
                  <a:pt x="5978781" y="577383"/>
                </a:lnTo>
                <a:lnTo>
                  <a:pt x="5974774" y="579438"/>
                </a:lnTo>
                <a:cubicBezTo>
                  <a:pt x="5970188" y="575910"/>
                  <a:pt x="5965602" y="572383"/>
                  <a:pt x="5961016" y="567091"/>
                </a:cubicBezTo>
                <a:lnTo>
                  <a:pt x="5966191" y="565101"/>
                </a:lnTo>
                <a:lnTo>
                  <a:pt x="5958141" y="557248"/>
                </a:lnTo>
                <a:lnTo>
                  <a:pt x="5953872" y="558800"/>
                </a:lnTo>
                <a:cubicBezTo>
                  <a:pt x="5951689" y="554038"/>
                  <a:pt x="5947324" y="549275"/>
                  <a:pt x="5945141" y="544513"/>
                </a:cubicBezTo>
                <a:lnTo>
                  <a:pt x="5952027" y="543261"/>
                </a:lnTo>
                <a:lnTo>
                  <a:pt x="5948151" y="531843"/>
                </a:lnTo>
                <a:lnTo>
                  <a:pt x="5939426" y="533401"/>
                </a:lnTo>
                <a:cubicBezTo>
                  <a:pt x="5939426" y="531813"/>
                  <a:pt x="5939426" y="531813"/>
                  <a:pt x="5937204" y="530226"/>
                </a:cubicBezTo>
                <a:cubicBezTo>
                  <a:pt x="5937204" y="531813"/>
                  <a:pt x="5937204" y="534988"/>
                  <a:pt x="5934981" y="538163"/>
                </a:cubicBezTo>
                <a:lnTo>
                  <a:pt x="5927005" y="535315"/>
                </a:lnTo>
                <a:lnTo>
                  <a:pt x="5923307" y="546430"/>
                </a:lnTo>
                <a:lnTo>
                  <a:pt x="5930853" y="547688"/>
                </a:lnTo>
                <a:cubicBezTo>
                  <a:pt x="5928472" y="552450"/>
                  <a:pt x="5923709" y="557213"/>
                  <a:pt x="5921328" y="561975"/>
                </a:cubicBezTo>
                <a:lnTo>
                  <a:pt x="5915541" y="560046"/>
                </a:lnTo>
                <a:lnTo>
                  <a:pt x="5907476" y="568047"/>
                </a:lnTo>
                <a:lnTo>
                  <a:pt x="5911803" y="570266"/>
                </a:lnTo>
                <a:cubicBezTo>
                  <a:pt x="5907217" y="573794"/>
                  <a:pt x="5902631" y="579085"/>
                  <a:pt x="5898045" y="582613"/>
                </a:cubicBezTo>
                <a:lnTo>
                  <a:pt x="5894582" y="580837"/>
                </a:lnTo>
                <a:lnTo>
                  <a:pt x="5886581" y="588774"/>
                </a:lnTo>
                <a:lnTo>
                  <a:pt x="5888718" y="590418"/>
                </a:lnTo>
                <a:cubicBezTo>
                  <a:pt x="5889578" y="591080"/>
                  <a:pt x="5889578" y="591080"/>
                  <a:pt x="5889578" y="591080"/>
                </a:cubicBezTo>
                <a:cubicBezTo>
                  <a:pt x="5884992" y="594608"/>
                  <a:pt x="5880406" y="598135"/>
                  <a:pt x="5873527" y="601663"/>
                </a:cubicBezTo>
                <a:cubicBezTo>
                  <a:pt x="5871234" y="599017"/>
                  <a:pt x="5870088" y="597695"/>
                  <a:pt x="5869514" y="597033"/>
                </a:cubicBezTo>
                <a:lnTo>
                  <a:pt x="5869365" y="596861"/>
                </a:lnTo>
                <a:lnTo>
                  <a:pt x="5858157" y="602103"/>
                </a:lnTo>
                <a:lnTo>
                  <a:pt x="5861995" y="607220"/>
                </a:lnTo>
                <a:cubicBezTo>
                  <a:pt x="5862590" y="608013"/>
                  <a:pt x="5862590" y="608013"/>
                  <a:pt x="5862590" y="608013"/>
                </a:cubicBezTo>
                <a:cubicBezTo>
                  <a:pt x="5857828" y="609601"/>
                  <a:pt x="5850684" y="612776"/>
                  <a:pt x="5843541" y="614363"/>
                </a:cubicBezTo>
                <a:lnTo>
                  <a:pt x="5839844" y="610667"/>
                </a:lnTo>
                <a:lnTo>
                  <a:pt x="5829077" y="615702"/>
                </a:lnTo>
                <a:lnTo>
                  <a:pt x="5831873" y="619126"/>
                </a:lnTo>
                <a:cubicBezTo>
                  <a:pt x="5832428" y="619806"/>
                  <a:pt x="5832428" y="619806"/>
                  <a:pt x="5832428" y="619806"/>
                </a:cubicBezTo>
                <a:cubicBezTo>
                  <a:pt x="5825761" y="623435"/>
                  <a:pt x="5819093" y="625249"/>
                  <a:pt x="5812426" y="627063"/>
                </a:cubicBezTo>
                <a:lnTo>
                  <a:pt x="5811468" y="623936"/>
                </a:lnTo>
                <a:lnTo>
                  <a:pt x="5809550" y="624833"/>
                </a:lnTo>
                <a:cubicBezTo>
                  <a:pt x="5779564" y="633391"/>
                  <a:pt x="5745787" y="638175"/>
                  <a:pt x="5709843" y="638175"/>
                </a:cubicBezTo>
                <a:cubicBezTo>
                  <a:pt x="5674542" y="638175"/>
                  <a:pt x="5641045" y="633391"/>
                  <a:pt x="5611131" y="624833"/>
                </a:cubicBezTo>
                <a:lnTo>
                  <a:pt x="5596148" y="617850"/>
                </a:lnTo>
                <a:lnTo>
                  <a:pt x="5593589" y="621507"/>
                </a:lnTo>
                <a:cubicBezTo>
                  <a:pt x="5593033" y="622300"/>
                  <a:pt x="5593033" y="622300"/>
                  <a:pt x="5593033" y="622300"/>
                </a:cubicBezTo>
                <a:cubicBezTo>
                  <a:pt x="5588588" y="619125"/>
                  <a:pt x="5581921" y="617538"/>
                  <a:pt x="5575253" y="614363"/>
                </a:cubicBezTo>
                <a:lnTo>
                  <a:pt x="5579319" y="610006"/>
                </a:lnTo>
                <a:lnTo>
                  <a:pt x="5567215" y="604365"/>
                </a:lnTo>
                <a:lnTo>
                  <a:pt x="5563427" y="608931"/>
                </a:lnTo>
                <a:cubicBezTo>
                  <a:pt x="5562871" y="609601"/>
                  <a:pt x="5562871" y="609601"/>
                  <a:pt x="5562871" y="609601"/>
                </a:cubicBezTo>
                <a:cubicBezTo>
                  <a:pt x="5556204" y="607815"/>
                  <a:pt x="5551759" y="604243"/>
                  <a:pt x="5545091" y="600671"/>
                </a:cubicBezTo>
                <a:lnTo>
                  <a:pt x="5550304" y="596483"/>
                </a:lnTo>
                <a:lnTo>
                  <a:pt x="5538421" y="590944"/>
                </a:lnTo>
                <a:lnTo>
                  <a:pt x="5535742" y="593726"/>
                </a:lnTo>
                <a:cubicBezTo>
                  <a:pt x="5528863" y="590551"/>
                  <a:pt x="5524277" y="585788"/>
                  <a:pt x="5519691" y="582613"/>
                </a:cubicBezTo>
                <a:lnTo>
                  <a:pt x="5525037" y="580146"/>
                </a:lnTo>
                <a:lnTo>
                  <a:pt x="5516607" y="571886"/>
                </a:lnTo>
                <a:lnTo>
                  <a:pt x="5510959" y="574675"/>
                </a:lnTo>
                <a:cubicBezTo>
                  <a:pt x="5506197" y="571147"/>
                  <a:pt x="5503816" y="565856"/>
                  <a:pt x="5499053" y="562328"/>
                </a:cubicBezTo>
                <a:lnTo>
                  <a:pt x="5504240" y="559767"/>
                </a:lnTo>
                <a:lnTo>
                  <a:pt x="5499638" y="555257"/>
                </a:lnTo>
                <a:lnTo>
                  <a:pt x="5498049" y="550568"/>
                </a:lnTo>
                <a:lnTo>
                  <a:pt x="5493157" y="552451"/>
                </a:lnTo>
                <a:cubicBezTo>
                  <a:pt x="5490889" y="547212"/>
                  <a:pt x="5488621" y="541973"/>
                  <a:pt x="5486353" y="538481"/>
                </a:cubicBezTo>
                <a:lnTo>
                  <a:pt x="5492828" y="535157"/>
                </a:lnTo>
                <a:lnTo>
                  <a:pt x="5487068" y="518153"/>
                </a:lnTo>
                <a:lnTo>
                  <a:pt x="5489528" y="527051"/>
                </a:lnTo>
                <a:cubicBezTo>
                  <a:pt x="5481062" y="527051"/>
                  <a:pt x="5481062" y="527051"/>
                  <a:pt x="5481062" y="527051"/>
                </a:cubicBezTo>
                <a:cubicBezTo>
                  <a:pt x="5481062" y="525350"/>
                  <a:pt x="5478945" y="521948"/>
                  <a:pt x="5478945" y="518547"/>
                </a:cubicBezTo>
                <a:cubicBezTo>
                  <a:pt x="5476828" y="518547"/>
                  <a:pt x="5476828" y="518547"/>
                  <a:pt x="5476828" y="518547"/>
                </a:cubicBezTo>
                <a:lnTo>
                  <a:pt x="5476828" y="516278"/>
                </a:lnTo>
                <a:lnTo>
                  <a:pt x="5473114" y="527242"/>
                </a:lnTo>
                <a:lnTo>
                  <a:pt x="5481590" y="528797"/>
                </a:lnTo>
                <a:cubicBezTo>
                  <a:pt x="5481590" y="534035"/>
                  <a:pt x="5479209" y="539274"/>
                  <a:pt x="5474447" y="544513"/>
                </a:cubicBezTo>
                <a:lnTo>
                  <a:pt x="5467812" y="542891"/>
                </a:lnTo>
                <a:lnTo>
                  <a:pt x="5464689" y="552109"/>
                </a:lnTo>
                <a:lnTo>
                  <a:pt x="5470478" y="554038"/>
                </a:lnTo>
                <a:cubicBezTo>
                  <a:pt x="5468097" y="558801"/>
                  <a:pt x="5463334" y="561976"/>
                  <a:pt x="5458572" y="566738"/>
                </a:cubicBezTo>
                <a:lnTo>
                  <a:pt x="5453986" y="564700"/>
                </a:lnTo>
                <a:lnTo>
                  <a:pt x="5445145" y="573363"/>
                </a:lnTo>
                <a:lnTo>
                  <a:pt x="5451428" y="576263"/>
                </a:lnTo>
                <a:cubicBezTo>
                  <a:pt x="5446842" y="581026"/>
                  <a:pt x="5442256" y="584201"/>
                  <a:pt x="5437670" y="587376"/>
                </a:cubicBezTo>
                <a:lnTo>
                  <a:pt x="5433671" y="584607"/>
                </a:lnTo>
                <a:lnTo>
                  <a:pt x="5429349" y="588843"/>
                </a:lnTo>
                <a:lnTo>
                  <a:pt x="5422961" y="591820"/>
                </a:lnTo>
                <a:lnTo>
                  <a:pt x="5425195" y="593593"/>
                </a:lnTo>
                <a:cubicBezTo>
                  <a:pt x="5426028" y="594255"/>
                  <a:pt x="5426028" y="594255"/>
                  <a:pt x="5426028" y="594255"/>
                </a:cubicBezTo>
                <a:cubicBezTo>
                  <a:pt x="5421583" y="597783"/>
                  <a:pt x="5414916" y="601310"/>
                  <a:pt x="5410471" y="604838"/>
                </a:cubicBezTo>
                <a:lnTo>
                  <a:pt x="5404758" y="600304"/>
                </a:lnTo>
                <a:lnTo>
                  <a:pt x="5394703" y="604991"/>
                </a:lnTo>
                <a:lnTo>
                  <a:pt x="5398486" y="610395"/>
                </a:lnTo>
                <a:cubicBezTo>
                  <a:pt x="5399041" y="611188"/>
                  <a:pt x="5399041" y="611188"/>
                  <a:pt x="5399041" y="611188"/>
                </a:cubicBezTo>
                <a:cubicBezTo>
                  <a:pt x="5392374" y="612776"/>
                  <a:pt x="5385706" y="615951"/>
                  <a:pt x="5381261" y="617538"/>
                </a:cubicBezTo>
                <a:lnTo>
                  <a:pt x="5377175" y="613160"/>
                </a:lnTo>
                <a:lnTo>
                  <a:pt x="5352130" y="624833"/>
                </a:lnTo>
                <a:cubicBezTo>
                  <a:pt x="5322215" y="633391"/>
                  <a:pt x="5288719" y="638175"/>
                  <a:pt x="5253417" y="638175"/>
                </a:cubicBezTo>
                <a:cubicBezTo>
                  <a:pt x="5218115" y="638175"/>
                  <a:pt x="5184619" y="633391"/>
                  <a:pt x="5154705" y="624833"/>
                </a:cubicBezTo>
                <a:lnTo>
                  <a:pt x="5132675" y="614566"/>
                </a:lnTo>
                <a:lnTo>
                  <a:pt x="5130039" y="618332"/>
                </a:lnTo>
                <a:cubicBezTo>
                  <a:pt x="5129483" y="619125"/>
                  <a:pt x="5129483" y="619125"/>
                  <a:pt x="5129483" y="619125"/>
                </a:cubicBezTo>
                <a:cubicBezTo>
                  <a:pt x="5122816" y="617538"/>
                  <a:pt x="5116148" y="614363"/>
                  <a:pt x="5111703" y="611188"/>
                </a:cubicBezTo>
                <a:lnTo>
                  <a:pt x="5115864" y="606730"/>
                </a:lnTo>
                <a:lnTo>
                  <a:pt x="5104911" y="601625"/>
                </a:lnTo>
                <a:lnTo>
                  <a:pt x="5101186" y="605764"/>
                </a:lnTo>
                <a:cubicBezTo>
                  <a:pt x="5100591" y="606425"/>
                  <a:pt x="5100591" y="606425"/>
                  <a:pt x="5100591" y="606425"/>
                </a:cubicBezTo>
                <a:cubicBezTo>
                  <a:pt x="5093447" y="602897"/>
                  <a:pt x="5088685" y="599370"/>
                  <a:pt x="5081541" y="595842"/>
                </a:cubicBezTo>
                <a:lnTo>
                  <a:pt x="5085775" y="592706"/>
                </a:lnTo>
                <a:lnTo>
                  <a:pt x="5077486" y="588843"/>
                </a:lnTo>
                <a:lnTo>
                  <a:pt x="5075666" y="587059"/>
                </a:lnTo>
                <a:lnTo>
                  <a:pt x="5072810" y="588963"/>
                </a:lnTo>
                <a:cubicBezTo>
                  <a:pt x="5068047" y="585788"/>
                  <a:pt x="5060904" y="582613"/>
                  <a:pt x="5056141" y="577850"/>
                </a:cubicBezTo>
                <a:lnTo>
                  <a:pt x="5063698" y="575331"/>
                </a:lnTo>
                <a:lnTo>
                  <a:pt x="5055146" y="566951"/>
                </a:lnTo>
                <a:lnTo>
                  <a:pt x="5049592" y="569913"/>
                </a:lnTo>
                <a:cubicBezTo>
                  <a:pt x="5045226" y="566421"/>
                  <a:pt x="5040861" y="561182"/>
                  <a:pt x="5038678" y="555943"/>
                </a:cubicBezTo>
                <a:lnTo>
                  <a:pt x="5042875" y="554264"/>
                </a:lnTo>
                <a:lnTo>
                  <a:pt x="5039557" y="544469"/>
                </a:lnTo>
                <a:lnTo>
                  <a:pt x="5031195" y="547688"/>
                </a:lnTo>
                <a:cubicBezTo>
                  <a:pt x="5028927" y="542449"/>
                  <a:pt x="5026659" y="537210"/>
                  <a:pt x="5024391" y="531972"/>
                </a:cubicBezTo>
                <a:cubicBezTo>
                  <a:pt x="5033463" y="530225"/>
                  <a:pt x="5033463" y="530225"/>
                  <a:pt x="5033463" y="530225"/>
                </a:cubicBezTo>
                <a:lnTo>
                  <a:pt x="5037632" y="538786"/>
                </a:lnTo>
                <a:lnTo>
                  <a:pt x="5031370" y="520304"/>
                </a:lnTo>
                <a:lnTo>
                  <a:pt x="5027566" y="520304"/>
                </a:lnTo>
                <a:cubicBezTo>
                  <a:pt x="5027566" y="522024"/>
                  <a:pt x="5027566" y="523743"/>
                  <a:pt x="5027566" y="525463"/>
                </a:cubicBezTo>
                <a:cubicBezTo>
                  <a:pt x="5018041" y="523743"/>
                  <a:pt x="5018041" y="523743"/>
                  <a:pt x="5018041" y="523743"/>
                </a:cubicBezTo>
                <a:lnTo>
                  <a:pt x="5018217" y="522729"/>
                </a:lnTo>
                <a:lnTo>
                  <a:pt x="5014548" y="533557"/>
                </a:lnTo>
                <a:lnTo>
                  <a:pt x="5022803" y="535147"/>
                </a:lnTo>
                <a:cubicBezTo>
                  <a:pt x="5020535" y="540385"/>
                  <a:pt x="5018268" y="545624"/>
                  <a:pt x="5016000" y="550863"/>
                </a:cubicBezTo>
                <a:lnTo>
                  <a:pt x="5009529" y="548372"/>
                </a:lnTo>
                <a:lnTo>
                  <a:pt x="5007197" y="555257"/>
                </a:lnTo>
                <a:lnTo>
                  <a:pt x="5004274" y="558120"/>
                </a:lnTo>
                <a:lnTo>
                  <a:pt x="5008515" y="558977"/>
                </a:lnTo>
                <a:cubicBezTo>
                  <a:pt x="5004150" y="564269"/>
                  <a:pt x="5001967" y="569560"/>
                  <a:pt x="4997601" y="573088"/>
                </a:cubicBezTo>
                <a:lnTo>
                  <a:pt x="4992052" y="570098"/>
                </a:lnTo>
                <a:lnTo>
                  <a:pt x="4983135" y="578836"/>
                </a:lnTo>
                <a:lnTo>
                  <a:pt x="4987878" y="581025"/>
                </a:lnTo>
                <a:cubicBezTo>
                  <a:pt x="4983292" y="584200"/>
                  <a:pt x="4978706" y="588963"/>
                  <a:pt x="4974120" y="592138"/>
                </a:cubicBezTo>
                <a:lnTo>
                  <a:pt x="4970794" y="589835"/>
                </a:lnTo>
                <a:lnTo>
                  <a:pt x="4958247" y="595683"/>
                </a:lnTo>
                <a:lnTo>
                  <a:pt x="4961645" y="598414"/>
                </a:lnTo>
                <a:cubicBezTo>
                  <a:pt x="4962478" y="599083"/>
                  <a:pt x="4962478" y="599083"/>
                  <a:pt x="4962478" y="599083"/>
                </a:cubicBezTo>
                <a:cubicBezTo>
                  <a:pt x="4958033" y="602655"/>
                  <a:pt x="4951366" y="606227"/>
                  <a:pt x="4944698" y="608013"/>
                </a:cubicBezTo>
                <a:lnTo>
                  <a:pt x="4941099" y="603675"/>
                </a:lnTo>
                <a:lnTo>
                  <a:pt x="4929827" y="608929"/>
                </a:lnTo>
                <a:lnTo>
                  <a:pt x="4933308" y="613569"/>
                </a:lnTo>
                <a:cubicBezTo>
                  <a:pt x="4933903" y="614363"/>
                  <a:pt x="4933903" y="614363"/>
                  <a:pt x="4933903" y="614363"/>
                </a:cubicBezTo>
                <a:cubicBezTo>
                  <a:pt x="4929141" y="615951"/>
                  <a:pt x="4921997" y="619126"/>
                  <a:pt x="4914854" y="620713"/>
                </a:cubicBezTo>
                <a:lnTo>
                  <a:pt x="4912183" y="617153"/>
                </a:lnTo>
                <a:lnTo>
                  <a:pt x="4895704" y="624833"/>
                </a:lnTo>
                <a:cubicBezTo>
                  <a:pt x="4865790" y="633391"/>
                  <a:pt x="4832293" y="638175"/>
                  <a:pt x="4796991" y="638175"/>
                </a:cubicBezTo>
                <a:lnTo>
                  <a:pt x="4698457" y="624857"/>
                </a:lnTo>
                <a:lnTo>
                  <a:pt x="4696652" y="627758"/>
                </a:lnTo>
                <a:cubicBezTo>
                  <a:pt x="4696096" y="628651"/>
                  <a:pt x="4696096" y="628651"/>
                  <a:pt x="4696096" y="628651"/>
                </a:cubicBezTo>
                <a:cubicBezTo>
                  <a:pt x="4689429" y="626865"/>
                  <a:pt x="4682761" y="623293"/>
                  <a:pt x="4678316" y="621507"/>
                </a:cubicBezTo>
                <a:lnTo>
                  <a:pt x="4679941" y="616286"/>
                </a:lnTo>
                <a:lnTo>
                  <a:pt x="4641346" y="598298"/>
                </a:lnTo>
                <a:lnTo>
                  <a:pt x="4635553" y="602589"/>
                </a:lnTo>
                <a:cubicBezTo>
                  <a:pt x="4634660" y="603250"/>
                  <a:pt x="4634660" y="603250"/>
                  <a:pt x="4634660" y="603250"/>
                </a:cubicBezTo>
                <a:cubicBezTo>
                  <a:pt x="4629897" y="599722"/>
                  <a:pt x="4622754" y="596195"/>
                  <a:pt x="4617991" y="592667"/>
                </a:cubicBezTo>
                <a:lnTo>
                  <a:pt x="4622345" y="589442"/>
                </a:lnTo>
                <a:lnTo>
                  <a:pt x="4621060" y="588843"/>
                </a:lnTo>
                <a:lnTo>
                  <a:pt x="4614146" y="582068"/>
                </a:lnTo>
                <a:lnTo>
                  <a:pt x="4609524" y="584201"/>
                </a:lnTo>
                <a:cubicBezTo>
                  <a:pt x="4604938" y="581026"/>
                  <a:pt x="4600352" y="577851"/>
                  <a:pt x="4595766" y="573088"/>
                </a:cubicBezTo>
                <a:lnTo>
                  <a:pt x="4602032" y="570196"/>
                </a:lnTo>
                <a:lnTo>
                  <a:pt x="4593035" y="561381"/>
                </a:lnTo>
                <a:lnTo>
                  <a:pt x="4587034" y="563563"/>
                </a:lnTo>
                <a:cubicBezTo>
                  <a:pt x="4584851" y="558801"/>
                  <a:pt x="4580486" y="554038"/>
                  <a:pt x="4578303" y="550863"/>
                </a:cubicBezTo>
                <a:lnTo>
                  <a:pt x="4584530" y="548599"/>
                </a:lnTo>
                <a:lnTo>
                  <a:pt x="4572913" y="514307"/>
                </a:lnTo>
                <a:lnTo>
                  <a:pt x="4569175" y="514992"/>
                </a:lnTo>
                <a:lnTo>
                  <a:pt x="4565052" y="527162"/>
                </a:lnTo>
                <a:lnTo>
                  <a:pt x="4566381" y="527418"/>
                </a:lnTo>
                <a:lnTo>
                  <a:pt x="4565603" y="525622"/>
                </a:lnTo>
                <a:cubicBezTo>
                  <a:pt x="4574675" y="523875"/>
                  <a:pt x="4574675" y="523875"/>
                  <a:pt x="4574675" y="523875"/>
                </a:cubicBezTo>
                <a:cubicBezTo>
                  <a:pt x="4576943" y="529114"/>
                  <a:pt x="4579210" y="534353"/>
                  <a:pt x="4581478" y="539592"/>
                </a:cubicBezTo>
                <a:cubicBezTo>
                  <a:pt x="4572407" y="541338"/>
                  <a:pt x="4572407" y="541338"/>
                  <a:pt x="4572407" y="541338"/>
                </a:cubicBezTo>
                <a:lnTo>
                  <a:pt x="4570260" y="536378"/>
                </a:lnTo>
                <a:lnTo>
                  <a:pt x="4566738" y="544513"/>
                </a:lnTo>
                <a:lnTo>
                  <a:pt x="4559636" y="543146"/>
                </a:lnTo>
                <a:lnTo>
                  <a:pt x="4556483" y="552454"/>
                </a:lnTo>
                <a:lnTo>
                  <a:pt x="4560841" y="554038"/>
                </a:lnTo>
                <a:cubicBezTo>
                  <a:pt x="4556475" y="557213"/>
                  <a:pt x="4554293" y="561976"/>
                  <a:pt x="4549927" y="566738"/>
                </a:cubicBezTo>
                <a:lnTo>
                  <a:pt x="4545839" y="564756"/>
                </a:lnTo>
                <a:lnTo>
                  <a:pt x="4537282" y="573141"/>
                </a:lnTo>
                <a:lnTo>
                  <a:pt x="4541791" y="576263"/>
                </a:lnTo>
                <a:cubicBezTo>
                  <a:pt x="4539498" y="579438"/>
                  <a:pt x="4532619" y="584200"/>
                  <a:pt x="4528033" y="587375"/>
                </a:cubicBezTo>
                <a:lnTo>
                  <a:pt x="4524941" y="585235"/>
                </a:lnTo>
                <a:lnTo>
                  <a:pt x="4521260" y="588843"/>
                </a:lnTo>
                <a:lnTo>
                  <a:pt x="4514897" y="591809"/>
                </a:lnTo>
                <a:lnTo>
                  <a:pt x="4517145" y="593593"/>
                </a:lnTo>
                <a:cubicBezTo>
                  <a:pt x="4517979" y="594255"/>
                  <a:pt x="4517979" y="594255"/>
                  <a:pt x="4517979" y="594255"/>
                </a:cubicBezTo>
                <a:cubicBezTo>
                  <a:pt x="4513534" y="597783"/>
                  <a:pt x="4506866" y="601310"/>
                  <a:pt x="4502421" y="604838"/>
                </a:cubicBezTo>
                <a:lnTo>
                  <a:pt x="4496694" y="600293"/>
                </a:lnTo>
                <a:lnTo>
                  <a:pt x="4485184" y="605657"/>
                </a:lnTo>
                <a:lnTo>
                  <a:pt x="4490157" y="610394"/>
                </a:lnTo>
                <a:cubicBezTo>
                  <a:pt x="4490991" y="611188"/>
                  <a:pt x="4490991" y="611188"/>
                  <a:pt x="4490991" y="611188"/>
                </a:cubicBezTo>
                <a:cubicBezTo>
                  <a:pt x="4484323" y="612776"/>
                  <a:pt x="4477656" y="615951"/>
                  <a:pt x="4473211" y="617538"/>
                </a:cubicBezTo>
                <a:lnTo>
                  <a:pt x="4469113" y="613148"/>
                </a:lnTo>
                <a:lnTo>
                  <a:pt x="4456498" y="619027"/>
                </a:lnTo>
                <a:lnTo>
                  <a:pt x="4458646" y="622300"/>
                </a:lnTo>
                <a:cubicBezTo>
                  <a:pt x="4459241" y="623207"/>
                  <a:pt x="4459241" y="623207"/>
                  <a:pt x="4459241" y="623207"/>
                </a:cubicBezTo>
                <a:cubicBezTo>
                  <a:pt x="4452097" y="625022"/>
                  <a:pt x="4444954" y="626836"/>
                  <a:pt x="4437810" y="628650"/>
                </a:cubicBezTo>
                <a:lnTo>
                  <a:pt x="4436581" y="625841"/>
                </a:lnTo>
                <a:lnTo>
                  <a:pt x="4423301" y="627636"/>
                </a:lnTo>
                <a:lnTo>
                  <a:pt x="4427491" y="631826"/>
                </a:lnTo>
                <a:cubicBezTo>
                  <a:pt x="4420347" y="633413"/>
                  <a:pt x="4413204" y="635001"/>
                  <a:pt x="4406060" y="636588"/>
                </a:cubicBezTo>
                <a:cubicBezTo>
                  <a:pt x="4404869" y="633413"/>
                  <a:pt x="4404274" y="631826"/>
                  <a:pt x="4403977" y="631032"/>
                </a:cubicBezTo>
                <a:lnTo>
                  <a:pt x="4403697" y="630286"/>
                </a:lnTo>
                <a:lnTo>
                  <a:pt x="4390432" y="632079"/>
                </a:lnTo>
                <a:lnTo>
                  <a:pt x="4392288" y="637382"/>
                </a:lnTo>
                <a:cubicBezTo>
                  <a:pt x="4392566" y="638176"/>
                  <a:pt x="4392566" y="638176"/>
                  <a:pt x="4392566" y="638176"/>
                </a:cubicBezTo>
                <a:cubicBezTo>
                  <a:pt x="4385898" y="638176"/>
                  <a:pt x="4379231" y="639763"/>
                  <a:pt x="4370341" y="639763"/>
                </a:cubicBezTo>
                <a:lnTo>
                  <a:pt x="4370341" y="634794"/>
                </a:lnTo>
                <a:lnTo>
                  <a:pt x="4356053" y="636726"/>
                </a:lnTo>
                <a:lnTo>
                  <a:pt x="4356053" y="638970"/>
                </a:lnTo>
                <a:cubicBezTo>
                  <a:pt x="4356053" y="639764"/>
                  <a:pt x="4356053" y="639764"/>
                  <a:pt x="4356053" y="639764"/>
                </a:cubicBezTo>
                <a:cubicBezTo>
                  <a:pt x="4349174" y="641351"/>
                  <a:pt x="4342295" y="641351"/>
                  <a:pt x="4335416" y="641351"/>
                </a:cubicBezTo>
                <a:lnTo>
                  <a:pt x="4335416" y="636849"/>
                </a:lnTo>
                <a:lnTo>
                  <a:pt x="4322715" y="635149"/>
                </a:lnTo>
                <a:lnTo>
                  <a:pt x="4322715" y="638969"/>
                </a:lnTo>
                <a:cubicBezTo>
                  <a:pt x="4322715" y="639763"/>
                  <a:pt x="4322715" y="639763"/>
                  <a:pt x="4322715" y="639763"/>
                </a:cubicBezTo>
                <a:cubicBezTo>
                  <a:pt x="4315836" y="639763"/>
                  <a:pt x="4308957" y="639763"/>
                  <a:pt x="4302078" y="638176"/>
                </a:cubicBezTo>
                <a:cubicBezTo>
                  <a:pt x="4302078" y="635000"/>
                  <a:pt x="4302078" y="633413"/>
                  <a:pt x="4302078" y="632619"/>
                </a:cubicBezTo>
                <a:lnTo>
                  <a:pt x="4302078" y="632388"/>
                </a:lnTo>
                <a:lnTo>
                  <a:pt x="4289228" y="630668"/>
                </a:lnTo>
                <a:lnTo>
                  <a:pt x="4287434" y="635795"/>
                </a:lnTo>
                <a:cubicBezTo>
                  <a:pt x="4287156" y="636588"/>
                  <a:pt x="4287156" y="636588"/>
                  <a:pt x="4287156" y="636588"/>
                </a:cubicBezTo>
                <a:cubicBezTo>
                  <a:pt x="4280489" y="635001"/>
                  <a:pt x="4273821" y="635001"/>
                  <a:pt x="4267154" y="633413"/>
                </a:cubicBezTo>
                <a:lnTo>
                  <a:pt x="4269059" y="627969"/>
                </a:lnTo>
                <a:lnTo>
                  <a:pt x="4255021" y="626091"/>
                </a:lnTo>
                <a:lnTo>
                  <a:pt x="4253958" y="629331"/>
                </a:lnTo>
                <a:cubicBezTo>
                  <a:pt x="4253660" y="630238"/>
                  <a:pt x="4253660" y="630238"/>
                  <a:pt x="4253660" y="630238"/>
                </a:cubicBezTo>
                <a:cubicBezTo>
                  <a:pt x="4246516" y="628424"/>
                  <a:pt x="4239372" y="626610"/>
                  <a:pt x="4232229" y="624795"/>
                </a:cubicBezTo>
                <a:lnTo>
                  <a:pt x="4235356" y="620031"/>
                </a:lnTo>
                <a:lnTo>
                  <a:pt x="4224097" y="614765"/>
                </a:lnTo>
                <a:lnTo>
                  <a:pt x="4221998" y="619125"/>
                </a:lnTo>
                <a:cubicBezTo>
                  <a:pt x="4215119" y="617538"/>
                  <a:pt x="4208240" y="614363"/>
                  <a:pt x="4203654" y="612775"/>
                </a:cubicBezTo>
                <a:cubicBezTo>
                  <a:pt x="4205947" y="609600"/>
                  <a:pt x="4207093" y="608013"/>
                  <a:pt x="4207667" y="607219"/>
                </a:cubicBezTo>
                <a:lnTo>
                  <a:pt x="4207741" y="607116"/>
                </a:lnTo>
                <a:lnTo>
                  <a:pt x="4195432" y="601359"/>
                </a:lnTo>
                <a:lnTo>
                  <a:pt x="4189882" y="605764"/>
                </a:lnTo>
                <a:cubicBezTo>
                  <a:pt x="4189091" y="606425"/>
                  <a:pt x="4189091" y="606425"/>
                  <a:pt x="4189091" y="606425"/>
                </a:cubicBezTo>
                <a:cubicBezTo>
                  <a:pt x="4184646" y="602897"/>
                  <a:pt x="4177979" y="601134"/>
                  <a:pt x="4173534" y="597606"/>
                </a:cubicBezTo>
                <a:lnTo>
                  <a:pt x="4177799" y="593092"/>
                </a:lnTo>
                <a:lnTo>
                  <a:pt x="4168713" y="588843"/>
                </a:lnTo>
                <a:lnTo>
                  <a:pt x="4166458" y="586606"/>
                </a:lnTo>
                <a:lnTo>
                  <a:pt x="4164188" y="588963"/>
                </a:lnTo>
                <a:cubicBezTo>
                  <a:pt x="4157309" y="585788"/>
                  <a:pt x="4152723" y="582613"/>
                  <a:pt x="4148137" y="577850"/>
                </a:cubicBezTo>
                <a:lnTo>
                  <a:pt x="4154617" y="574859"/>
                </a:lnTo>
                <a:lnTo>
                  <a:pt x="4146928" y="567232"/>
                </a:lnTo>
                <a:lnTo>
                  <a:pt x="4142411" y="570846"/>
                </a:lnTo>
                <a:cubicBezTo>
                  <a:pt x="4141592" y="571501"/>
                  <a:pt x="4141592" y="571501"/>
                  <a:pt x="4141592" y="571501"/>
                </a:cubicBezTo>
                <a:cubicBezTo>
                  <a:pt x="4137227" y="566262"/>
                  <a:pt x="4132861" y="561023"/>
                  <a:pt x="4130679" y="557531"/>
                </a:cubicBezTo>
                <a:lnTo>
                  <a:pt x="4134887" y="555286"/>
                </a:lnTo>
                <a:lnTo>
                  <a:pt x="4134857" y="555257"/>
                </a:lnTo>
                <a:lnTo>
                  <a:pt x="4131301" y="544568"/>
                </a:lnTo>
                <a:lnTo>
                  <a:pt x="4123198" y="547688"/>
                </a:lnTo>
                <a:cubicBezTo>
                  <a:pt x="4120930" y="542449"/>
                  <a:pt x="4118662" y="537210"/>
                  <a:pt x="4116394" y="531972"/>
                </a:cubicBezTo>
                <a:cubicBezTo>
                  <a:pt x="4125465" y="530225"/>
                  <a:pt x="4125465" y="530225"/>
                  <a:pt x="4125465" y="530225"/>
                </a:cubicBezTo>
                <a:lnTo>
                  <a:pt x="4128821" y="537116"/>
                </a:lnTo>
                <a:lnTo>
                  <a:pt x="4122291" y="517491"/>
                </a:lnTo>
                <a:lnTo>
                  <a:pt x="4122746" y="520268"/>
                </a:lnTo>
                <a:cubicBezTo>
                  <a:pt x="4118210" y="522000"/>
                  <a:pt x="4118210" y="522000"/>
                  <a:pt x="4118210" y="522000"/>
                </a:cubicBezTo>
                <a:cubicBezTo>
                  <a:pt x="4118210" y="522000"/>
                  <a:pt x="4115942" y="523731"/>
                  <a:pt x="4115942" y="525463"/>
                </a:cubicBezTo>
                <a:lnTo>
                  <a:pt x="4109650" y="524262"/>
                </a:lnTo>
                <a:lnTo>
                  <a:pt x="4106498" y="533547"/>
                </a:lnTo>
                <a:lnTo>
                  <a:pt x="4114807" y="535147"/>
                </a:lnTo>
                <a:cubicBezTo>
                  <a:pt x="4112539" y="540385"/>
                  <a:pt x="4110271" y="545624"/>
                  <a:pt x="4105735" y="550863"/>
                </a:cubicBezTo>
                <a:lnTo>
                  <a:pt x="4101379" y="548627"/>
                </a:lnTo>
                <a:lnTo>
                  <a:pt x="4099128" y="555257"/>
                </a:lnTo>
                <a:lnTo>
                  <a:pt x="4096671" y="557654"/>
                </a:lnTo>
                <a:lnTo>
                  <a:pt x="4100516" y="559118"/>
                </a:lnTo>
                <a:cubicBezTo>
                  <a:pt x="4095930" y="564357"/>
                  <a:pt x="4091344" y="567849"/>
                  <a:pt x="4089051" y="573088"/>
                </a:cubicBezTo>
                <a:lnTo>
                  <a:pt x="4083152" y="570842"/>
                </a:lnTo>
                <a:lnTo>
                  <a:pt x="4075686" y="578126"/>
                </a:lnTo>
                <a:lnTo>
                  <a:pt x="4079875" y="581026"/>
                </a:lnTo>
                <a:cubicBezTo>
                  <a:pt x="4075289" y="584201"/>
                  <a:pt x="4070703" y="587376"/>
                  <a:pt x="4063824" y="592138"/>
                </a:cubicBezTo>
                <a:lnTo>
                  <a:pt x="4061898" y="590138"/>
                </a:lnTo>
                <a:lnTo>
                  <a:pt x="4050116" y="595583"/>
                </a:lnTo>
                <a:lnTo>
                  <a:pt x="4053639" y="598414"/>
                </a:lnTo>
                <a:cubicBezTo>
                  <a:pt x="4054473" y="599083"/>
                  <a:pt x="4054473" y="599083"/>
                  <a:pt x="4054473" y="599083"/>
                </a:cubicBezTo>
                <a:cubicBezTo>
                  <a:pt x="4047805" y="602655"/>
                  <a:pt x="4043360" y="606227"/>
                  <a:pt x="4036693" y="608013"/>
                </a:cubicBezTo>
                <a:lnTo>
                  <a:pt x="4032959" y="603512"/>
                </a:lnTo>
                <a:lnTo>
                  <a:pt x="4021668" y="608730"/>
                </a:lnTo>
                <a:lnTo>
                  <a:pt x="4025298" y="613569"/>
                </a:lnTo>
                <a:cubicBezTo>
                  <a:pt x="4025893" y="614363"/>
                  <a:pt x="4025893" y="614363"/>
                  <a:pt x="4025893" y="614363"/>
                </a:cubicBezTo>
                <a:cubicBezTo>
                  <a:pt x="4018750" y="615951"/>
                  <a:pt x="4013988" y="619126"/>
                  <a:pt x="4006844" y="620713"/>
                </a:cubicBezTo>
                <a:lnTo>
                  <a:pt x="4003986" y="616902"/>
                </a:lnTo>
                <a:lnTo>
                  <a:pt x="3993006" y="621976"/>
                </a:lnTo>
                <a:lnTo>
                  <a:pt x="3993843" y="623888"/>
                </a:lnTo>
                <a:cubicBezTo>
                  <a:pt x="3994140" y="624568"/>
                  <a:pt x="3994140" y="624568"/>
                  <a:pt x="3994140" y="624568"/>
                </a:cubicBezTo>
                <a:cubicBezTo>
                  <a:pt x="3986997" y="628197"/>
                  <a:pt x="3982235" y="630011"/>
                  <a:pt x="3975091" y="631825"/>
                </a:cubicBezTo>
                <a:lnTo>
                  <a:pt x="3971815" y="626833"/>
                </a:lnTo>
                <a:lnTo>
                  <a:pt x="3925518" y="633001"/>
                </a:lnTo>
                <a:lnTo>
                  <a:pt x="3927161" y="637382"/>
                </a:lnTo>
                <a:cubicBezTo>
                  <a:pt x="3927459" y="638176"/>
                  <a:pt x="3927459" y="638176"/>
                  <a:pt x="3927459" y="638176"/>
                </a:cubicBezTo>
                <a:cubicBezTo>
                  <a:pt x="3920316" y="639763"/>
                  <a:pt x="3910791" y="639763"/>
                  <a:pt x="3903647" y="639763"/>
                </a:cubicBezTo>
                <a:lnTo>
                  <a:pt x="3903647" y="635915"/>
                </a:lnTo>
                <a:lnTo>
                  <a:pt x="3890944" y="637607"/>
                </a:lnTo>
                <a:lnTo>
                  <a:pt x="3890944" y="640557"/>
                </a:lnTo>
                <a:cubicBezTo>
                  <a:pt x="3890944" y="641351"/>
                  <a:pt x="3890944" y="641351"/>
                  <a:pt x="3890944" y="641351"/>
                </a:cubicBezTo>
                <a:cubicBezTo>
                  <a:pt x="3886358" y="641351"/>
                  <a:pt x="3886358" y="641351"/>
                  <a:pt x="3886358" y="641351"/>
                </a:cubicBezTo>
                <a:cubicBezTo>
                  <a:pt x="3881772" y="641351"/>
                  <a:pt x="3874893" y="639764"/>
                  <a:pt x="3870307" y="639764"/>
                </a:cubicBezTo>
                <a:lnTo>
                  <a:pt x="3870307" y="635962"/>
                </a:lnTo>
                <a:lnTo>
                  <a:pt x="3856023" y="634032"/>
                </a:lnTo>
                <a:lnTo>
                  <a:pt x="3856023" y="638969"/>
                </a:lnTo>
                <a:cubicBezTo>
                  <a:pt x="3856023" y="639763"/>
                  <a:pt x="3856023" y="639763"/>
                  <a:pt x="3856023" y="639763"/>
                </a:cubicBezTo>
                <a:cubicBezTo>
                  <a:pt x="3849144" y="639763"/>
                  <a:pt x="3842265" y="638176"/>
                  <a:pt x="3835386" y="638176"/>
                </a:cubicBezTo>
                <a:cubicBezTo>
                  <a:pt x="3835386" y="631825"/>
                  <a:pt x="3835386" y="631825"/>
                  <a:pt x="3835386" y="631825"/>
                </a:cubicBezTo>
                <a:lnTo>
                  <a:pt x="3845393" y="632595"/>
                </a:lnTo>
                <a:lnTo>
                  <a:pt x="3823913" y="629692"/>
                </a:lnTo>
                <a:lnTo>
                  <a:pt x="3822333" y="634207"/>
                </a:lnTo>
                <a:cubicBezTo>
                  <a:pt x="3822055" y="635000"/>
                  <a:pt x="3822055" y="635000"/>
                  <a:pt x="3822055" y="635000"/>
                </a:cubicBezTo>
                <a:cubicBezTo>
                  <a:pt x="3815387" y="635000"/>
                  <a:pt x="3808720" y="633413"/>
                  <a:pt x="3802052" y="631825"/>
                </a:cubicBezTo>
                <a:lnTo>
                  <a:pt x="3803753" y="626967"/>
                </a:lnTo>
                <a:lnTo>
                  <a:pt x="3789734" y="625072"/>
                </a:lnTo>
                <a:lnTo>
                  <a:pt x="3788857" y="627743"/>
                </a:lnTo>
                <a:cubicBezTo>
                  <a:pt x="3788559" y="628650"/>
                  <a:pt x="3788559" y="628650"/>
                  <a:pt x="3788559" y="628650"/>
                </a:cubicBezTo>
                <a:cubicBezTo>
                  <a:pt x="3781418" y="626836"/>
                  <a:pt x="3774275" y="623207"/>
                  <a:pt x="3767131" y="621393"/>
                </a:cubicBezTo>
                <a:lnTo>
                  <a:pt x="3771028" y="616939"/>
                </a:lnTo>
                <a:lnTo>
                  <a:pt x="3760149" y="611868"/>
                </a:lnTo>
                <a:lnTo>
                  <a:pt x="3756338" y="615950"/>
                </a:lnTo>
                <a:cubicBezTo>
                  <a:pt x="3749671" y="614363"/>
                  <a:pt x="3745226" y="611188"/>
                  <a:pt x="3738558" y="609600"/>
                </a:cubicBezTo>
                <a:cubicBezTo>
                  <a:pt x="3740782" y="606425"/>
                  <a:pt x="3741894" y="604838"/>
                  <a:pt x="3742449" y="604044"/>
                </a:cubicBezTo>
                <a:lnTo>
                  <a:pt x="3742674" y="603723"/>
                </a:lnTo>
                <a:lnTo>
                  <a:pt x="3730528" y="598065"/>
                </a:lnTo>
                <a:lnTo>
                  <a:pt x="3726610" y="602589"/>
                </a:lnTo>
                <a:cubicBezTo>
                  <a:pt x="3726037" y="603250"/>
                  <a:pt x="3726037" y="603250"/>
                  <a:pt x="3726037" y="603250"/>
                </a:cubicBezTo>
                <a:cubicBezTo>
                  <a:pt x="3721453" y="599722"/>
                  <a:pt x="3714573" y="596195"/>
                  <a:pt x="3709987" y="592667"/>
                </a:cubicBezTo>
                <a:lnTo>
                  <a:pt x="3713370" y="590065"/>
                </a:lnTo>
                <a:lnTo>
                  <a:pt x="3710746" y="588843"/>
                </a:lnTo>
                <a:lnTo>
                  <a:pt x="3705102" y="583311"/>
                </a:lnTo>
                <a:lnTo>
                  <a:pt x="3701523" y="585788"/>
                </a:lnTo>
                <a:cubicBezTo>
                  <a:pt x="3694644" y="581026"/>
                  <a:pt x="3690059" y="577851"/>
                  <a:pt x="3687766" y="573088"/>
                </a:cubicBezTo>
                <a:lnTo>
                  <a:pt x="3692459" y="570922"/>
                </a:lnTo>
                <a:lnTo>
                  <a:pt x="3683249" y="561895"/>
                </a:lnTo>
                <a:lnTo>
                  <a:pt x="3678246" y="563563"/>
                </a:lnTo>
                <a:cubicBezTo>
                  <a:pt x="3675865" y="560388"/>
                  <a:pt x="3671101" y="555626"/>
                  <a:pt x="3668720" y="550863"/>
                </a:cubicBezTo>
                <a:lnTo>
                  <a:pt x="3674166" y="548443"/>
                </a:lnTo>
                <a:lnTo>
                  <a:pt x="3671216" y="539737"/>
                </a:lnTo>
                <a:lnTo>
                  <a:pt x="3662373" y="541338"/>
                </a:lnTo>
                <a:cubicBezTo>
                  <a:pt x="3662373" y="537887"/>
                  <a:pt x="3659992" y="534436"/>
                  <a:pt x="3657610" y="530985"/>
                </a:cubicBezTo>
                <a:cubicBezTo>
                  <a:pt x="3657610" y="530985"/>
                  <a:pt x="3657610" y="530985"/>
                  <a:pt x="3657610" y="532710"/>
                </a:cubicBezTo>
                <a:lnTo>
                  <a:pt x="3648811" y="531116"/>
                </a:lnTo>
                <a:lnTo>
                  <a:pt x="3646403" y="538350"/>
                </a:lnTo>
                <a:lnTo>
                  <a:pt x="3652844" y="541656"/>
                </a:lnTo>
                <a:cubicBezTo>
                  <a:pt x="3650576" y="545148"/>
                  <a:pt x="3648307" y="550387"/>
                  <a:pt x="3646041" y="555626"/>
                </a:cubicBezTo>
                <a:lnTo>
                  <a:pt x="3641267" y="553788"/>
                </a:lnTo>
                <a:lnTo>
                  <a:pt x="3640778" y="555257"/>
                </a:lnTo>
                <a:lnTo>
                  <a:pt x="3633291" y="562686"/>
                </a:lnTo>
                <a:lnTo>
                  <a:pt x="3636146" y="564972"/>
                </a:lnTo>
                <a:cubicBezTo>
                  <a:pt x="3636962" y="565627"/>
                  <a:pt x="3636962" y="565627"/>
                  <a:pt x="3636962" y="565627"/>
                </a:cubicBezTo>
                <a:cubicBezTo>
                  <a:pt x="3634785" y="569120"/>
                  <a:pt x="3630418" y="574359"/>
                  <a:pt x="3626052" y="577851"/>
                </a:cubicBezTo>
                <a:lnTo>
                  <a:pt x="3620818" y="575059"/>
                </a:lnTo>
                <a:lnTo>
                  <a:pt x="3612601" y="583209"/>
                </a:lnTo>
                <a:lnTo>
                  <a:pt x="3616327" y="585788"/>
                </a:lnTo>
                <a:cubicBezTo>
                  <a:pt x="3611740" y="588963"/>
                  <a:pt x="3607153" y="592138"/>
                  <a:pt x="3600273" y="595313"/>
                </a:cubicBezTo>
                <a:lnTo>
                  <a:pt x="3598039" y="592995"/>
                </a:lnTo>
                <a:lnTo>
                  <a:pt x="3585229" y="598987"/>
                </a:lnTo>
                <a:lnTo>
                  <a:pt x="3589336" y="603251"/>
                </a:lnTo>
                <a:cubicBezTo>
                  <a:pt x="3584750" y="606426"/>
                  <a:pt x="3577873" y="609601"/>
                  <a:pt x="3573284" y="611188"/>
                </a:cubicBezTo>
                <a:lnTo>
                  <a:pt x="3568887" y="606627"/>
                </a:lnTo>
                <a:lnTo>
                  <a:pt x="3557161" y="612108"/>
                </a:lnTo>
                <a:lnTo>
                  <a:pt x="3558873" y="617439"/>
                </a:lnTo>
                <a:cubicBezTo>
                  <a:pt x="3559160" y="618332"/>
                  <a:pt x="3559160" y="618332"/>
                  <a:pt x="3559160" y="618332"/>
                </a:cubicBezTo>
                <a:cubicBezTo>
                  <a:pt x="3554571" y="620118"/>
                  <a:pt x="3547697" y="621904"/>
                  <a:pt x="3540806" y="625476"/>
                </a:cubicBezTo>
                <a:lnTo>
                  <a:pt x="3539214" y="620499"/>
                </a:lnTo>
                <a:lnTo>
                  <a:pt x="3529958" y="624833"/>
                </a:lnTo>
                <a:lnTo>
                  <a:pt x="3526564" y="625287"/>
                </a:lnTo>
                <a:lnTo>
                  <a:pt x="3527125" y="627063"/>
                </a:lnTo>
                <a:cubicBezTo>
                  <a:pt x="3527413" y="627970"/>
                  <a:pt x="3527413" y="627970"/>
                  <a:pt x="3527413" y="627970"/>
                </a:cubicBezTo>
                <a:cubicBezTo>
                  <a:pt x="3522825" y="629785"/>
                  <a:pt x="3515947" y="631599"/>
                  <a:pt x="3509072" y="633413"/>
                </a:cubicBezTo>
                <a:lnTo>
                  <a:pt x="3507317" y="627863"/>
                </a:lnTo>
                <a:lnTo>
                  <a:pt x="3493793" y="629672"/>
                </a:lnTo>
                <a:lnTo>
                  <a:pt x="3495379" y="634207"/>
                </a:lnTo>
                <a:cubicBezTo>
                  <a:pt x="3495657" y="635000"/>
                  <a:pt x="3495657" y="635000"/>
                  <a:pt x="3495657" y="635000"/>
                </a:cubicBezTo>
                <a:cubicBezTo>
                  <a:pt x="3488987" y="636588"/>
                  <a:pt x="3482318" y="638175"/>
                  <a:pt x="3475652" y="638175"/>
                </a:cubicBezTo>
                <a:cubicBezTo>
                  <a:pt x="3474542" y="635000"/>
                  <a:pt x="3473986" y="633413"/>
                  <a:pt x="3473708" y="632619"/>
                </a:cubicBezTo>
                <a:lnTo>
                  <a:pt x="3473621" y="632371"/>
                </a:lnTo>
                <a:lnTo>
                  <a:pt x="3460217" y="634165"/>
                </a:lnTo>
                <a:lnTo>
                  <a:pt x="3462018" y="638969"/>
                </a:lnTo>
                <a:cubicBezTo>
                  <a:pt x="3462316" y="639763"/>
                  <a:pt x="3462316" y="639763"/>
                  <a:pt x="3462316" y="639763"/>
                </a:cubicBezTo>
                <a:cubicBezTo>
                  <a:pt x="3452792" y="639763"/>
                  <a:pt x="3445649" y="639763"/>
                  <a:pt x="3438508" y="639763"/>
                </a:cubicBezTo>
                <a:lnTo>
                  <a:pt x="3438508" y="637070"/>
                </a:lnTo>
                <a:lnTo>
                  <a:pt x="3430251" y="638175"/>
                </a:lnTo>
                <a:lnTo>
                  <a:pt x="3425808" y="637575"/>
                </a:lnTo>
                <a:lnTo>
                  <a:pt x="3425808" y="640557"/>
                </a:lnTo>
                <a:cubicBezTo>
                  <a:pt x="3425808" y="641351"/>
                  <a:pt x="3425808" y="641351"/>
                  <a:pt x="3425808" y="641351"/>
                </a:cubicBezTo>
                <a:cubicBezTo>
                  <a:pt x="3418929" y="639764"/>
                  <a:pt x="3412051" y="639764"/>
                  <a:pt x="3405173" y="639764"/>
                </a:cubicBezTo>
                <a:lnTo>
                  <a:pt x="3405173" y="634785"/>
                </a:lnTo>
                <a:lnTo>
                  <a:pt x="3390889" y="632855"/>
                </a:lnTo>
                <a:lnTo>
                  <a:pt x="3390889" y="637382"/>
                </a:lnTo>
                <a:cubicBezTo>
                  <a:pt x="3390889" y="638176"/>
                  <a:pt x="3390889" y="638176"/>
                  <a:pt x="3390889" y="638176"/>
                </a:cubicBezTo>
                <a:cubicBezTo>
                  <a:pt x="3384010" y="638176"/>
                  <a:pt x="3377131" y="636589"/>
                  <a:pt x="3370252" y="636589"/>
                </a:cubicBezTo>
                <a:cubicBezTo>
                  <a:pt x="3371398" y="633414"/>
                  <a:pt x="3371971" y="631826"/>
                  <a:pt x="3372257" y="631032"/>
                </a:cubicBezTo>
                <a:lnTo>
                  <a:pt x="3372497" y="630369"/>
                </a:lnTo>
                <a:lnTo>
                  <a:pt x="3358405" y="628464"/>
                </a:lnTo>
                <a:lnTo>
                  <a:pt x="3357198" y="632487"/>
                </a:lnTo>
                <a:cubicBezTo>
                  <a:pt x="3356920" y="633413"/>
                  <a:pt x="3356920" y="633413"/>
                  <a:pt x="3356920" y="633413"/>
                </a:cubicBezTo>
                <a:cubicBezTo>
                  <a:pt x="3350252" y="633413"/>
                  <a:pt x="3343585" y="631561"/>
                  <a:pt x="3336917" y="629709"/>
                </a:cubicBezTo>
                <a:lnTo>
                  <a:pt x="3338113" y="625721"/>
                </a:lnTo>
                <a:lnTo>
                  <a:pt x="3331541" y="624833"/>
                </a:lnTo>
                <a:lnTo>
                  <a:pt x="3325611" y="622070"/>
                </a:lnTo>
                <a:lnTo>
                  <a:pt x="3323226" y="624795"/>
                </a:lnTo>
                <a:cubicBezTo>
                  <a:pt x="3322631" y="625475"/>
                  <a:pt x="3322631" y="625475"/>
                  <a:pt x="3322631" y="625475"/>
                </a:cubicBezTo>
                <a:cubicBezTo>
                  <a:pt x="3315487" y="623661"/>
                  <a:pt x="3310725" y="621847"/>
                  <a:pt x="3303581" y="618218"/>
                </a:cubicBezTo>
                <a:lnTo>
                  <a:pt x="3307569" y="613661"/>
                </a:lnTo>
                <a:lnTo>
                  <a:pt x="3295586" y="608076"/>
                </a:lnTo>
                <a:lnTo>
                  <a:pt x="3291060" y="612775"/>
                </a:lnTo>
                <a:cubicBezTo>
                  <a:pt x="3286474" y="611188"/>
                  <a:pt x="3279595" y="608013"/>
                  <a:pt x="3275008" y="604838"/>
                </a:cubicBezTo>
                <a:lnTo>
                  <a:pt x="3279230" y="600453"/>
                </a:lnTo>
                <a:lnTo>
                  <a:pt x="3266091" y="594330"/>
                </a:lnTo>
                <a:lnTo>
                  <a:pt x="3263060" y="597827"/>
                </a:lnTo>
                <a:cubicBezTo>
                  <a:pt x="3262488" y="598488"/>
                  <a:pt x="3262488" y="598488"/>
                  <a:pt x="3262488" y="598488"/>
                </a:cubicBezTo>
                <a:cubicBezTo>
                  <a:pt x="3255610" y="594960"/>
                  <a:pt x="3251022" y="591433"/>
                  <a:pt x="3246437" y="587905"/>
                </a:cubicBezTo>
                <a:lnTo>
                  <a:pt x="3250316" y="584920"/>
                </a:lnTo>
                <a:lnTo>
                  <a:pt x="3242684" y="577440"/>
                </a:lnTo>
                <a:lnTo>
                  <a:pt x="3238831" y="580371"/>
                </a:lnTo>
                <a:cubicBezTo>
                  <a:pt x="3237972" y="581026"/>
                  <a:pt x="3237972" y="581026"/>
                  <a:pt x="3237972" y="581026"/>
                </a:cubicBezTo>
                <a:cubicBezTo>
                  <a:pt x="3233388" y="575787"/>
                  <a:pt x="3228801" y="572295"/>
                  <a:pt x="3224214" y="567056"/>
                </a:cubicBezTo>
                <a:lnTo>
                  <a:pt x="3229883" y="564897"/>
                </a:lnTo>
                <a:lnTo>
                  <a:pt x="3221644" y="556826"/>
                </a:lnTo>
                <a:lnTo>
                  <a:pt x="3217412" y="558800"/>
                </a:lnTo>
                <a:cubicBezTo>
                  <a:pt x="3212879" y="554038"/>
                  <a:pt x="3210611" y="549275"/>
                  <a:pt x="3208345" y="544513"/>
                </a:cubicBezTo>
                <a:lnTo>
                  <a:pt x="3215952" y="543181"/>
                </a:lnTo>
                <a:lnTo>
                  <a:pt x="3212160" y="531983"/>
                </a:lnTo>
                <a:lnTo>
                  <a:pt x="3204222" y="533401"/>
                </a:lnTo>
                <a:cubicBezTo>
                  <a:pt x="3204222" y="533401"/>
                  <a:pt x="3202001" y="531814"/>
                  <a:pt x="3202001" y="530226"/>
                </a:cubicBezTo>
                <a:cubicBezTo>
                  <a:pt x="3202001" y="531814"/>
                  <a:pt x="3199779" y="534989"/>
                  <a:pt x="3199779" y="536576"/>
                </a:cubicBezTo>
                <a:lnTo>
                  <a:pt x="3190904" y="534991"/>
                </a:lnTo>
                <a:lnTo>
                  <a:pt x="3187030" y="546410"/>
                </a:lnTo>
                <a:lnTo>
                  <a:pt x="3194062" y="547688"/>
                </a:lnTo>
                <a:cubicBezTo>
                  <a:pt x="3189695" y="552450"/>
                  <a:pt x="3187510" y="557213"/>
                  <a:pt x="3183141" y="561975"/>
                </a:cubicBezTo>
                <a:lnTo>
                  <a:pt x="3179152" y="560040"/>
                </a:lnTo>
                <a:lnTo>
                  <a:pt x="3171420" y="567615"/>
                </a:lnTo>
                <a:lnTo>
                  <a:pt x="3176592" y="570266"/>
                </a:lnTo>
                <a:cubicBezTo>
                  <a:pt x="3172004" y="573794"/>
                  <a:pt x="3167416" y="579085"/>
                  <a:pt x="3162832" y="582613"/>
                </a:cubicBezTo>
                <a:lnTo>
                  <a:pt x="3159068" y="579718"/>
                </a:lnTo>
                <a:lnTo>
                  <a:pt x="3150501" y="588112"/>
                </a:lnTo>
                <a:lnTo>
                  <a:pt x="3153498" y="590418"/>
                </a:lnTo>
                <a:cubicBezTo>
                  <a:pt x="3154356" y="591080"/>
                  <a:pt x="3154356" y="591080"/>
                  <a:pt x="3154356" y="591080"/>
                </a:cubicBezTo>
                <a:cubicBezTo>
                  <a:pt x="3149774" y="594608"/>
                  <a:pt x="3145189" y="598135"/>
                  <a:pt x="3138311" y="601663"/>
                </a:cubicBezTo>
                <a:cubicBezTo>
                  <a:pt x="3133725" y="596372"/>
                  <a:pt x="3133725" y="596372"/>
                  <a:pt x="3133725" y="596372"/>
                </a:cubicBezTo>
                <a:lnTo>
                  <a:pt x="3133912" y="596228"/>
                </a:lnTo>
                <a:lnTo>
                  <a:pt x="3121614" y="601959"/>
                </a:lnTo>
                <a:lnTo>
                  <a:pt x="3125783" y="606426"/>
                </a:lnTo>
                <a:cubicBezTo>
                  <a:pt x="3121337" y="609601"/>
                  <a:pt x="3114670" y="612776"/>
                  <a:pt x="3108003" y="614363"/>
                </a:cubicBezTo>
                <a:lnTo>
                  <a:pt x="3104061" y="610140"/>
                </a:lnTo>
                <a:lnTo>
                  <a:pt x="3093183" y="615210"/>
                </a:lnTo>
                <a:lnTo>
                  <a:pt x="3096608" y="619126"/>
                </a:lnTo>
                <a:cubicBezTo>
                  <a:pt x="3097204" y="619806"/>
                  <a:pt x="3097204" y="619806"/>
                  <a:pt x="3097204" y="619806"/>
                </a:cubicBezTo>
                <a:cubicBezTo>
                  <a:pt x="3090060" y="623435"/>
                  <a:pt x="3082916" y="625249"/>
                  <a:pt x="3075773" y="627063"/>
                </a:cubicBezTo>
                <a:lnTo>
                  <a:pt x="3074708" y="623820"/>
                </a:lnTo>
                <a:lnTo>
                  <a:pt x="3072534" y="624833"/>
                </a:lnTo>
                <a:lnTo>
                  <a:pt x="3061854" y="626277"/>
                </a:lnTo>
                <a:lnTo>
                  <a:pt x="3063307" y="628650"/>
                </a:lnTo>
                <a:cubicBezTo>
                  <a:pt x="3063862" y="629557"/>
                  <a:pt x="3063862" y="629557"/>
                  <a:pt x="3063862" y="629557"/>
                </a:cubicBezTo>
                <a:cubicBezTo>
                  <a:pt x="3057195" y="631372"/>
                  <a:pt x="3050527" y="633186"/>
                  <a:pt x="3043860" y="635000"/>
                </a:cubicBezTo>
                <a:lnTo>
                  <a:pt x="3042009" y="628959"/>
                </a:lnTo>
                <a:lnTo>
                  <a:pt x="3028495" y="630786"/>
                </a:lnTo>
                <a:lnTo>
                  <a:pt x="3030237" y="635794"/>
                </a:lnTo>
                <a:cubicBezTo>
                  <a:pt x="3030515" y="636588"/>
                  <a:pt x="3030515" y="636588"/>
                  <a:pt x="3030515" y="636588"/>
                </a:cubicBezTo>
                <a:cubicBezTo>
                  <a:pt x="3023855" y="638176"/>
                  <a:pt x="3017190" y="638176"/>
                  <a:pt x="3010521" y="639763"/>
                </a:cubicBezTo>
                <a:cubicBezTo>
                  <a:pt x="3009410" y="636588"/>
                  <a:pt x="3008854" y="635001"/>
                  <a:pt x="3008575" y="634207"/>
                </a:cubicBezTo>
                <a:lnTo>
                  <a:pt x="3008332" y="633511"/>
                </a:lnTo>
                <a:lnTo>
                  <a:pt x="2994007" y="635447"/>
                </a:lnTo>
                <a:lnTo>
                  <a:pt x="2994007" y="638970"/>
                </a:lnTo>
                <a:cubicBezTo>
                  <a:pt x="2994007" y="639764"/>
                  <a:pt x="2994007" y="639764"/>
                  <a:pt x="2994007" y="639764"/>
                </a:cubicBezTo>
                <a:cubicBezTo>
                  <a:pt x="2987128" y="639764"/>
                  <a:pt x="2980248" y="641351"/>
                  <a:pt x="2973370" y="641351"/>
                </a:cubicBezTo>
                <a:lnTo>
                  <a:pt x="2973370" y="638114"/>
                </a:lnTo>
                <a:lnTo>
                  <a:pt x="2959082" y="636183"/>
                </a:lnTo>
                <a:lnTo>
                  <a:pt x="2959082" y="638969"/>
                </a:lnTo>
                <a:cubicBezTo>
                  <a:pt x="2959082" y="639763"/>
                  <a:pt x="2959082" y="639763"/>
                  <a:pt x="2959082" y="639763"/>
                </a:cubicBezTo>
                <a:cubicBezTo>
                  <a:pt x="2952203" y="639763"/>
                  <a:pt x="2945325" y="639763"/>
                  <a:pt x="2938444" y="639763"/>
                </a:cubicBezTo>
                <a:cubicBezTo>
                  <a:pt x="2938444" y="633413"/>
                  <a:pt x="2938444" y="633413"/>
                  <a:pt x="2938444" y="633413"/>
                </a:cubicBezTo>
                <a:lnTo>
                  <a:pt x="2938591" y="633413"/>
                </a:lnTo>
                <a:lnTo>
                  <a:pt x="2927312" y="631889"/>
                </a:lnTo>
                <a:lnTo>
                  <a:pt x="2925390" y="637382"/>
                </a:lnTo>
                <a:cubicBezTo>
                  <a:pt x="2925112" y="638175"/>
                  <a:pt x="2925112" y="638175"/>
                  <a:pt x="2925112" y="638175"/>
                </a:cubicBezTo>
                <a:cubicBezTo>
                  <a:pt x="2918445" y="636588"/>
                  <a:pt x="2911778" y="636588"/>
                  <a:pt x="2905111" y="635000"/>
                </a:cubicBezTo>
                <a:cubicBezTo>
                  <a:pt x="2906222" y="631825"/>
                  <a:pt x="2906777" y="630238"/>
                  <a:pt x="2907055" y="629444"/>
                </a:cubicBezTo>
                <a:lnTo>
                  <a:pt x="2907153" y="629164"/>
                </a:lnTo>
                <a:lnTo>
                  <a:pt x="2893116" y="627267"/>
                </a:lnTo>
                <a:lnTo>
                  <a:pt x="2891919" y="630918"/>
                </a:lnTo>
                <a:cubicBezTo>
                  <a:pt x="2891621" y="631825"/>
                  <a:pt x="2891621" y="631825"/>
                  <a:pt x="2891621" y="631825"/>
                </a:cubicBezTo>
                <a:cubicBezTo>
                  <a:pt x="2884477" y="630011"/>
                  <a:pt x="2877334" y="628197"/>
                  <a:pt x="2870192" y="626382"/>
                </a:cubicBezTo>
                <a:lnTo>
                  <a:pt x="2872124" y="623439"/>
                </a:lnTo>
                <a:lnTo>
                  <a:pt x="2860644" y="618092"/>
                </a:lnTo>
                <a:lnTo>
                  <a:pt x="2858084" y="621506"/>
                </a:lnTo>
                <a:cubicBezTo>
                  <a:pt x="2857488" y="622300"/>
                  <a:pt x="2857488" y="622300"/>
                  <a:pt x="2857488" y="622300"/>
                </a:cubicBezTo>
                <a:cubicBezTo>
                  <a:pt x="2852727" y="619125"/>
                  <a:pt x="2845586" y="617538"/>
                  <a:pt x="2838441" y="615950"/>
                </a:cubicBezTo>
                <a:cubicBezTo>
                  <a:pt x="2840823" y="612775"/>
                  <a:pt x="2842014" y="611188"/>
                  <a:pt x="2842608" y="610394"/>
                </a:cubicBezTo>
                <a:lnTo>
                  <a:pt x="2843006" y="609869"/>
                </a:lnTo>
                <a:lnTo>
                  <a:pt x="2831754" y="604626"/>
                </a:lnTo>
                <a:lnTo>
                  <a:pt x="2827928" y="608931"/>
                </a:lnTo>
                <a:cubicBezTo>
                  <a:pt x="2827332" y="609601"/>
                  <a:pt x="2827332" y="609601"/>
                  <a:pt x="2827332" y="609601"/>
                </a:cubicBezTo>
                <a:cubicBezTo>
                  <a:pt x="2820190" y="607815"/>
                  <a:pt x="2815427" y="604243"/>
                  <a:pt x="2808283" y="600671"/>
                </a:cubicBezTo>
                <a:lnTo>
                  <a:pt x="2814027" y="596363"/>
                </a:lnTo>
                <a:lnTo>
                  <a:pt x="2802953" y="591203"/>
                </a:lnTo>
                <a:lnTo>
                  <a:pt x="2800524" y="593726"/>
                </a:lnTo>
                <a:cubicBezTo>
                  <a:pt x="2793648" y="590551"/>
                  <a:pt x="2789061" y="587376"/>
                  <a:pt x="2784473" y="582613"/>
                </a:cubicBezTo>
                <a:lnTo>
                  <a:pt x="2789276" y="580398"/>
                </a:lnTo>
                <a:lnTo>
                  <a:pt x="2780427" y="571726"/>
                </a:lnTo>
                <a:lnTo>
                  <a:pt x="2775578" y="575608"/>
                </a:lnTo>
                <a:cubicBezTo>
                  <a:pt x="2774759" y="576263"/>
                  <a:pt x="2774759" y="576263"/>
                  <a:pt x="2774759" y="576263"/>
                </a:cubicBezTo>
                <a:cubicBezTo>
                  <a:pt x="2770395" y="571024"/>
                  <a:pt x="2768218" y="565785"/>
                  <a:pt x="2763850" y="562293"/>
                </a:cubicBezTo>
                <a:lnTo>
                  <a:pt x="2768357" y="559890"/>
                </a:lnTo>
                <a:lnTo>
                  <a:pt x="2763630" y="555257"/>
                </a:lnTo>
                <a:lnTo>
                  <a:pt x="2762300" y="551333"/>
                </a:lnTo>
                <a:lnTo>
                  <a:pt x="2756707" y="552451"/>
                </a:lnTo>
                <a:cubicBezTo>
                  <a:pt x="2754525" y="548959"/>
                  <a:pt x="2750157" y="543720"/>
                  <a:pt x="2747973" y="538481"/>
                </a:cubicBezTo>
                <a:cubicBezTo>
                  <a:pt x="2756707" y="534988"/>
                  <a:pt x="2756707" y="534988"/>
                  <a:pt x="2756707" y="534988"/>
                </a:cubicBezTo>
                <a:lnTo>
                  <a:pt x="2756841" y="535229"/>
                </a:lnTo>
                <a:lnTo>
                  <a:pt x="2754052" y="526997"/>
                </a:lnTo>
                <a:lnTo>
                  <a:pt x="2745254" y="528638"/>
                </a:lnTo>
                <a:cubicBezTo>
                  <a:pt x="2742985" y="525252"/>
                  <a:pt x="2742985" y="521865"/>
                  <a:pt x="2742985" y="518478"/>
                </a:cubicBezTo>
                <a:lnTo>
                  <a:pt x="2740066" y="518478"/>
                </a:lnTo>
                <a:lnTo>
                  <a:pt x="2737107" y="527211"/>
                </a:lnTo>
                <a:lnTo>
                  <a:pt x="2744798" y="528797"/>
                </a:lnTo>
                <a:cubicBezTo>
                  <a:pt x="2742681" y="534035"/>
                  <a:pt x="2742681" y="539274"/>
                  <a:pt x="2738446" y="544513"/>
                </a:cubicBezTo>
                <a:cubicBezTo>
                  <a:pt x="2732093" y="542767"/>
                  <a:pt x="2732093" y="542767"/>
                  <a:pt x="2732093" y="542767"/>
                </a:cubicBezTo>
                <a:lnTo>
                  <a:pt x="2733101" y="539024"/>
                </a:lnTo>
                <a:lnTo>
                  <a:pt x="2728635" y="552205"/>
                </a:lnTo>
                <a:lnTo>
                  <a:pt x="2733677" y="554038"/>
                </a:lnTo>
                <a:cubicBezTo>
                  <a:pt x="2729311" y="558801"/>
                  <a:pt x="2727127" y="561976"/>
                  <a:pt x="2722760" y="566738"/>
                </a:cubicBezTo>
                <a:lnTo>
                  <a:pt x="2718160" y="564507"/>
                </a:lnTo>
                <a:lnTo>
                  <a:pt x="2708787" y="573693"/>
                </a:lnTo>
                <a:lnTo>
                  <a:pt x="2716210" y="576263"/>
                </a:lnTo>
                <a:cubicBezTo>
                  <a:pt x="2711625" y="579438"/>
                  <a:pt x="2707039" y="584201"/>
                  <a:pt x="2700160" y="587376"/>
                </a:cubicBezTo>
                <a:lnTo>
                  <a:pt x="2697570" y="584686"/>
                </a:lnTo>
                <a:lnTo>
                  <a:pt x="2693326" y="588843"/>
                </a:lnTo>
                <a:lnTo>
                  <a:pt x="2687297" y="591654"/>
                </a:lnTo>
                <a:lnTo>
                  <a:pt x="2689915" y="593593"/>
                </a:lnTo>
                <a:cubicBezTo>
                  <a:pt x="2690808" y="594255"/>
                  <a:pt x="2690808" y="594255"/>
                  <a:pt x="2690808" y="594255"/>
                </a:cubicBezTo>
                <a:cubicBezTo>
                  <a:pt x="2686046" y="597783"/>
                  <a:pt x="2678902" y="601310"/>
                  <a:pt x="2674139" y="604838"/>
                </a:cubicBezTo>
                <a:lnTo>
                  <a:pt x="2668295" y="600509"/>
                </a:lnTo>
                <a:lnTo>
                  <a:pt x="2658085" y="605268"/>
                </a:lnTo>
                <a:lnTo>
                  <a:pt x="2661674" y="610394"/>
                </a:lnTo>
                <a:cubicBezTo>
                  <a:pt x="2662230" y="611188"/>
                  <a:pt x="2662230" y="611188"/>
                  <a:pt x="2662230" y="611188"/>
                </a:cubicBezTo>
                <a:cubicBezTo>
                  <a:pt x="2655562" y="612776"/>
                  <a:pt x="2648895" y="615951"/>
                  <a:pt x="2644449" y="617538"/>
                </a:cubicBezTo>
                <a:lnTo>
                  <a:pt x="2640603" y="613416"/>
                </a:lnTo>
                <a:lnTo>
                  <a:pt x="2629118" y="618769"/>
                </a:lnTo>
                <a:lnTo>
                  <a:pt x="2630199" y="622300"/>
                </a:lnTo>
                <a:cubicBezTo>
                  <a:pt x="2630477" y="623207"/>
                  <a:pt x="2630477" y="623207"/>
                  <a:pt x="2630477" y="623207"/>
                </a:cubicBezTo>
                <a:cubicBezTo>
                  <a:pt x="2623809" y="625022"/>
                  <a:pt x="2617142" y="626836"/>
                  <a:pt x="2612697" y="628650"/>
                </a:cubicBezTo>
                <a:lnTo>
                  <a:pt x="2610229" y="625628"/>
                </a:lnTo>
                <a:lnTo>
                  <a:pt x="2596686" y="627458"/>
                </a:lnTo>
                <a:lnTo>
                  <a:pt x="2598724" y="631826"/>
                </a:lnTo>
                <a:cubicBezTo>
                  <a:pt x="2592057" y="633413"/>
                  <a:pt x="2585389" y="635001"/>
                  <a:pt x="2578722" y="636588"/>
                </a:cubicBezTo>
                <a:cubicBezTo>
                  <a:pt x="2576499" y="630238"/>
                  <a:pt x="2576499" y="630238"/>
                  <a:pt x="2576499" y="630238"/>
                </a:cubicBezTo>
                <a:lnTo>
                  <a:pt x="2578681" y="629892"/>
                </a:lnTo>
                <a:lnTo>
                  <a:pt x="2563069" y="632002"/>
                </a:lnTo>
                <a:lnTo>
                  <a:pt x="2565086" y="637382"/>
                </a:lnTo>
                <a:cubicBezTo>
                  <a:pt x="2565383" y="638176"/>
                  <a:pt x="2565383" y="638176"/>
                  <a:pt x="2565383" y="638176"/>
                </a:cubicBezTo>
                <a:cubicBezTo>
                  <a:pt x="2558240" y="638176"/>
                  <a:pt x="2551096" y="639763"/>
                  <a:pt x="2543953" y="639763"/>
                </a:cubicBezTo>
                <a:lnTo>
                  <a:pt x="2542106" y="634836"/>
                </a:lnTo>
                <a:lnTo>
                  <a:pt x="2528868" y="636625"/>
                </a:lnTo>
                <a:lnTo>
                  <a:pt x="2528868" y="638970"/>
                </a:lnTo>
                <a:cubicBezTo>
                  <a:pt x="2528868" y="639764"/>
                  <a:pt x="2528868" y="639764"/>
                  <a:pt x="2528868" y="639764"/>
                </a:cubicBezTo>
                <a:cubicBezTo>
                  <a:pt x="2521989" y="641351"/>
                  <a:pt x="2515110" y="641351"/>
                  <a:pt x="2508231" y="641351"/>
                </a:cubicBezTo>
                <a:lnTo>
                  <a:pt x="2508231" y="636936"/>
                </a:lnTo>
                <a:lnTo>
                  <a:pt x="2493946" y="635005"/>
                </a:lnTo>
                <a:lnTo>
                  <a:pt x="2493946" y="638969"/>
                </a:lnTo>
                <a:cubicBezTo>
                  <a:pt x="2493946" y="639763"/>
                  <a:pt x="2493946" y="639763"/>
                  <a:pt x="2493946" y="639763"/>
                </a:cubicBezTo>
                <a:cubicBezTo>
                  <a:pt x="2487067" y="639763"/>
                  <a:pt x="2480188" y="639763"/>
                  <a:pt x="2473310" y="638176"/>
                </a:cubicBezTo>
                <a:cubicBezTo>
                  <a:pt x="2473310" y="635000"/>
                  <a:pt x="2473310" y="633413"/>
                  <a:pt x="2473310" y="632619"/>
                </a:cubicBezTo>
                <a:lnTo>
                  <a:pt x="2473310" y="632216"/>
                </a:lnTo>
                <a:lnTo>
                  <a:pt x="2462042" y="630693"/>
                </a:lnTo>
                <a:lnTo>
                  <a:pt x="2460256" y="635795"/>
                </a:lnTo>
                <a:cubicBezTo>
                  <a:pt x="2459979" y="636588"/>
                  <a:pt x="2459979" y="636588"/>
                  <a:pt x="2459979" y="636588"/>
                </a:cubicBezTo>
                <a:cubicBezTo>
                  <a:pt x="2453311" y="635001"/>
                  <a:pt x="2446644" y="635001"/>
                  <a:pt x="2439977" y="633413"/>
                </a:cubicBezTo>
                <a:lnTo>
                  <a:pt x="2441882" y="627968"/>
                </a:lnTo>
                <a:lnTo>
                  <a:pt x="2426394" y="625875"/>
                </a:lnTo>
                <a:lnTo>
                  <a:pt x="2425335" y="629331"/>
                </a:lnTo>
                <a:cubicBezTo>
                  <a:pt x="2425057" y="630238"/>
                  <a:pt x="2425057" y="630238"/>
                  <a:pt x="2425057" y="630238"/>
                </a:cubicBezTo>
                <a:cubicBezTo>
                  <a:pt x="2418391" y="628424"/>
                  <a:pt x="2411723" y="626610"/>
                  <a:pt x="2405055" y="624795"/>
                </a:cubicBezTo>
                <a:lnTo>
                  <a:pt x="2408065" y="619882"/>
                </a:lnTo>
                <a:lnTo>
                  <a:pt x="2397183" y="614810"/>
                </a:lnTo>
                <a:lnTo>
                  <a:pt x="2394542" y="618331"/>
                </a:lnTo>
                <a:cubicBezTo>
                  <a:pt x="2393947" y="619125"/>
                  <a:pt x="2393947" y="619125"/>
                  <a:pt x="2393947" y="619125"/>
                </a:cubicBezTo>
                <a:cubicBezTo>
                  <a:pt x="2386804" y="617538"/>
                  <a:pt x="2379660" y="614363"/>
                  <a:pt x="2374897" y="612775"/>
                </a:cubicBezTo>
                <a:cubicBezTo>
                  <a:pt x="2377279" y="609600"/>
                  <a:pt x="2378470" y="608013"/>
                  <a:pt x="2379065" y="607219"/>
                </a:cubicBezTo>
                <a:lnTo>
                  <a:pt x="2379539" y="606586"/>
                </a:lnTo>
                <a:lnTo>
                  <a:pt x="2368352" y="601371"/>
                </a:lnTo>
                <a:lnTo>
                  <a:pt x="2364662" y="605764"/>
                </a:lnTo>
                <a:cubicBezTo>
                  <a:pt x="2364106" y="606425"/>
                  <a:pt x="2364106" y="606425"/>
                  <a:pt x="2364106" y="606425"/>
                </a:cubicBezTo>
                <a:cubicBezTo>
                  <a:pt x="2357439" y="602897"/>
                  <a:pt x="2352994" y="599370"/>
                  <a:pt x="2346327" y="595842"/>
                </a:cubicBezTo>
                <a:lnTo>
                  <a:pt x="2350087" y="592858"/>
                </a:lnTo>
                <a:lnTo>
                  <a:pt x="2341472" y="588843"/>
                </a:lnTo>
                <a:lnTo>
                  <a:pt x="2339221" y="586637"/>
                </a:lnTo>
                <a:lnTo>
                  <a:pt x="2336982" y="588963"/>
                </a:lnTo>
                <a:cubicBezTo>
                  <a:pt x="2330103" y="585788"/>
                  <a:pt x="2325517" y="582613"/>
                  <a:pt x="2320931" y="577850"/>
                </a:cubicBezTo>
                <a:lnTo>
                  <a:pt x="2327821" y="575465"/>
                </a:lnTo>
                <a:lnTo>
                  <a:pt x="2319352" y="567167"/>
                </a:lnTo>
                <a:lnTo>
                  <a:pt x="2313791" y="569913"/>
                </a:lnTo>
                <a:cubicBezTo>
                  <a:pt x="2309029" y="566385"/>
                  <a:pt x="2304266" y="561094"/>
                  <a:pt x="2301885" y="555802"/>
                </a:cubicBezTo>
                <a:lnTo>
                  <a:pt x="2306959" y="554549"/>
                </a:lnTo>
                <a:lnTo>
                  <a:pt x="2303638" y="544745"/>
                </a:lnTo>
                <a:lnTo>
                  <a:pt x="2295992" y="547688"/>
                </a:lnTo>
                <a:cubicBezTo>
                  <a:pt x="2293724" y="542449"/>
                  <a:pt x="2291457" y="537210"/>
                  <a:pt x="2289189" y="531972"/>
                </a:cubicBezTo>
                <a:cubicBezTo>
                  <a:pt x="2298261" y="530225"/>
                  <a:pt x="2298261" y="530225"/>
                  <a:pt x="2298261" y="530225"/>
                </a:cubicBezTo>
                <a:lnTo>
                  <a:pt x="2299766" y="533317"/>
                </a:lnTo>
                <a:lnTo>
                  <a:pt x="2295357" y="520304"/>
                </a:lnTo>
                <a:lnTo>
                  <a:pt x="2290778" y="520304"/>
                </a:lnTo>
                <a:cubicBezTo>
                  <a:pt x="2290778" y="522024"/>
                  <a:pt x="2290778" y="523743"/>
                  <a:pt x="2290778" y="525463"/>
                </a:cubicBezTo>
                <a:lnTo>
                  <a:pt x="2281826" y="523847"/>
                </a:lnTo>
                <a:lnTo>
                  <a:pt x="2278489" y="533698"/>
                </a:lnTo>
                <a:lnTo>
                  <a:pt x="2286014" y="535147"/>
                </a:lnTo>
                <a:cubicBezTo>
                  <a:pt x="2283746" y="540385"/>
                  <a:pt x="2281478" y="545624"/>
                  <a:pt x="2279210" y="550863"/>
                </a:cubicBezTo>
                <a:lnTo>
                  <a:pt x="2273428" y="548637"/>
                </a:lnTo>
                <a:lnTo>
                  <a:pt x="2271185" y="555257"/>
                </a:lnTo>
                <a:lnTo>
                  <a:pt x="2268897" y="557499"/>
                </a:lnTo>
                <a:lnTo>
                  <a:pt x="2273310" y="559118"/>
                </a:lnTo>
                <a:cubicBezTo>
                  <a:pt x="2268548" y="564357"/>
                  <a:pt x="2266167" y="569596"/>
                  <a:pt x="2261404" y="573088"/>
                </a:cubicBezTo>
                <a:lnTo>
                  <a:pt x="2255790" y="570343"/>
                </a:lnTo>
                <a:lnTo>
                  <a:pt x="2248110" y="577869"/>
                </a:lnTo>
                <a:lnTo>
                  <a:pt x="2252669" y="581026"/>
                </a:lnTo>
                <a:cubicBezTo>
                  <a:pt x="2248083" y="584201"/>
                  <a:pt x="2243497" y="588963"/>
                  <a:pt x="2238911" y="592138"/>
                </a:cubicBezTo>
                <a:lnTo>
                  <a:pt x="2235262" y="589612"/>
                </a:lnTo>
                <a:lnTo>
                  <a:pt x="2222742" y="595447"/>
                </a:lnTo>
                <a:lnTo>
                  <a:pt x="2226432" y="598414"/>
                </a:lnTo>
                <a:cubicBezTo>
                  <a:pt x="2227266" y="599083"/>
                  <a:pt x="2227266" y="599083"/>
                  <a:pt x="2227266" y="599083"/>
                </a:cubicBezTo>
                <a:cubicBezTo>
                  <a:pt x="2222821" y="602655"/>
                  <a:pt x="2216154" y="606227"/>
                  <a:pt x="2209486" y="608013"/>
                </a:cubicBezTo>
                <a:lnTo>
                  <a:pt x="2205664" y="603407"/>
                </a:lnTo>
                <a:lnTo>
                  <a:pt x="2193425" y="609112"/>
                </a:lnTo>
                <a:lnTo>
                  <a:pt x="2196545" y="613569"/>
                </a:lnTo>
                <a:cubicBezTo>
                  <a:pt x="2197101" y="614363"/>
                  <a:pt x="2197101" y="614363"/>
                  <a:pt x="2197101" y="614363"/>
                </a:cubicBezTo>
                <a:cubicBezTo>
                  <a:pt x="2192656" y="615951"/>
                  <a:pt x="2185988" y="619126"/>
                  <a:pt x="2179321" y="620713"/>
                </a:cubicBezTo>
                <a:lnTo>
                  <a:pt x="2176667" y="616922"/>
                </a:lnTo>
                <a:lnTo>
                  <a:pt x="2164226" y="622721"/>
                </a:lnTo>
                <a:lnTo>
                  <a:pt x="2165069" y="625475"/>
                </a:lnTo>
                <a:cubicBezTo>
                  <a:pt x="2165347" y="626382"/>
                  <a:pt x="2165347" y="626382"/>
                  <a:pt x="2165347" y="626382"/>
                </a:cubicBezTo>
                <a:cubicBezTo>
                  <a:pt x="2160902" y="628197"/>
                  <a:pt x="2154235" y="630011"/>
                  <a:pt x="2147567" y="631825"/>
                </a:cubicBezTo>
                <a:lnTo>
                  <a:pt x="2144540" y="626882"/>
                </a:lnTo>
                <a:lnTo>
                  <a:pt x="2131376" y="628661"/>
                </a:lnTo>
                <a:lnTo>
                  <a:pt x="2133594" y="633413"/>
                </a:lnTo>
                <a:cubicBezTo>
                  <a:pt x="2126926" y="635001"/>
                  <a:pt x="2120259" y="636588"/>
                  <a:pt x="2113592" y="636588"/>
                </a:cubicBezTo>
                <a:cubicBezTo>
                  <a:pt x="2111369" y="631825"/>
                  <a:pt x="2111369" y="631825"/>
                  <a:pt x="2111369" y="631825"/>
                </a:cubicBezTo>
                <a:lnTo>
                  <a:pt x="2130898" y="628725"/>
                </a:lnTo>
                <a:lnTo>
                  <a:pt x="2096962" y="633312"/>
                </a:lnTo>
                <a:lnTo>
                  <a:pt x="2098387" y="637382"/>
                </a:lnTo>
                <a:cubicBezTo>
                  <a:pt x="2098664" y="638176"/>
                  <a:pt x="2098664" y="638176"/>
                  <a:pt x="2098664" y="638176"/>
                </a:cubicBezTo>
                <a:cubicBezTo>
                  <a:pt x="2091988" y="639763"/>
                  <a:pt x="2085321" y="639763"/>
                  <a:pt x="2078653" y="639763"/>
                </a:cubicBezTo>
                <a:lnTo>
                  <a:pt x="2077324" y="635965"/>
                </a:lnTo>
                <a:lnTo>
                  <a:pt x="2062140" y="638016"/>
                </a:lnTo>
                <a:lnTo>
                  <a:pt x="2062140" y="640557"/>
                </a:lnTo>
                <a:cubicBezTo>
                  <a:pt x="2062140" y="641351"/>
                  <a:pt x="2062140" y="641351"/>
                  <a:pt x="2062140" y="641351"/>
                </a:cubicBezTo>
                <a:cubicBezTo>
                  <a:pt x="2060023" y="641351"/>
                  <a:pt x="2060023" y="641351"/>
                  <a:pt x="2060023" y="641351"/>
                </a:cubicBezTo>
                <a:cubicBezTo>
                  <a:pt x="2053671" y="641351"/>
                  <a:pt x="2049438" y="639764"/>
                  <a:pt x="2043091" y="639764"/>
                </a:cubicBezTo>
                <a:lnTo>
                  <a:pt x="2043091" y="635759"/>
                </a:lnTo>
                <a:lnTo>
                  <a:pt x="2028806" y="633829"/>
                </a:lnTo>
                <a:lnTo>
                  <a:pt x="2028806" y="638969"/>
                </a:lnTo>
                <a:cubicBezTo>
                  <a:pt x="2028806" y="639763"/>
                  <a:pt x="2028806" y="639763"/>
                  <a:pt x="2028806" y="639763"/>
                </a:cubicBezTo>
                <a:cubicBezTo>
                  <a:pt x="2021928" y="638176"/>
                  <a:pt x="2015047" y="638176"/>
                  <a:pt x="2008169" y="636588"/>
                </a:cubicBezTo>
                <a:cubicBezTo>
                  <a:pt x="2010465" y="631825"/>
                  <a:pt x="2010465" y="631825"/>
                  <a:pt x="2010465" y="631825"/>
                </a:cubicBezTo>
                <a:lnTo>
                  <a:pt x="2020254" y="632673"/>
                </a:lnTo>
                <a:lnTo>
                  <a:pt x="1996740" y="629495"/>
                </a:lnTo>
                <a:lnTo>
                  <a:pt x="1994973" y="634207"/>
                </a:lnTo>
                <a:cubicBezTo>
                  <a:pt x="1994676" y="635000"/>
                  <a:pt x="1994676" y="635000"/>
                  <a:pt x="1994676" y="635000"/>
                </a:cubicBezTo>
                <a:cubicBezTo>
                  <a:pt x="1987533" y="635000"/>
                  <a:pt x="1980389" y="633413"/>
                  <a:pt x="1973246" y="631825"/>
                </a:cubicBezTo>
                <a:lnTo>
                  <a:pt x="1975211" y="626585"/>
                </a:lnTo>
                <a:lnTo>
                  <a:pt x="1963025" y="624938"/>
                </a:lnTo>
                <a:lnTo>
                  <a:pt x="1961145" y="627758"/>
                </a:lnTo>
                <a:cubicBezTo>
                  <a:pt x="1960549" y="628651"/>
                  <a:pt x="1960549" y="628651"/>
                  <a:pt x="1960549" y="628651"/>
                </a:cubicBezTo>
                <a:cubicBezTo>
                  <a:pt x="1953406" y="626865"/>
                  <a:pt x="1946263" y="623293"/>
                  <a:pt x="1941500" y="621507"/>
                </a:cubicBezTo>
                <a:lnTo>
                  <a:pt x="1943331" y="616014"/>
                </a:lnTo>
                <a:lnTo>
                  <a:pt x="1933379" y="611375"/>
                </a:lnTo>
                <a:lnTo>
                  <a:pt x="1928804" y="615950"/>
                </a:lnTo>
                <a:cubicBezTo>
                  <a:pt x="1921660" y="614363"/>
                  <a:pt x="1916898" y="611188"/>
                  <a:pt x="1909755" y="608013"/>
                </a:cubicBezTo>
                <a:cubicBezTo>
                  <a:pt x="1914517" y="603250"/>
                  <a:pt x="1914517" y="603250"/>
                  <a:pt x="1914517" y="603250"/>
                </a:cubicBezTo>
                <a:lnTo>
                  <a:pt x="1928020" y="608877"/>
                </a:lnTo>
                <a:lnTo>
                  <a:pt x="1904848" y="598076"/>
                </a:lnTo>
                <a:lnTo>
                  <a:pt x="1899163" y="602589"/>
                </a:lnTo>
                <a:cubicBezTo>
                  <a:pt x="1898329" y="603250"/>
                  <a:pt x="1898329" y="603250"/>
                  <a:pt x="1898329" y="603250"/>
                </a:cubicBezTo>
                <a:cubicBezTo>
                  <a:pt x="1893885" y="599722"/>
                  <a:pt x="1887217" y="596195"/>
                  <a:pt x="1882772" y="592667"/>
                </a:cubicBezTo>
                <a:lnTo>
                  <a:pt x="1886645" y="589592"/>
                </a:lnTo>
                <a:lnTo>
                  <a:pt x="1885037" y="588843"/>
                </a:lnTo>
                <a:lnTo>
                  <a:pt x="1877919" y="581867"/>
                </a:lnTo>
                <a:lnTo>
                  <a:pt x="1873248" y="584201"/>
                </a:lnTo>
                <a:cubicBezTo>
                  <a:pt x="1869015" y="581026"/>
                  <a:pt x="1864781" y="577851"/>
                  <a:pt x="1860547" y="573088"/>
                </a:cubicBezTo>
                <a:lnTo>
                  <a:pt x="1866117" y="570304"/>
                </a:lnTo>
                <a:lnTo>
                  <a:pt x="1857153" y="561521"/>
                </a:lnTo>
                <a:lnTo>
                  <a:pt x="1851024" y="563563"/>
                </a:lnTo>
                <a:cubicBezTo>
                  <a:pt x="1848648" y="558801"/>
                  <a:pt x="1843878" y="555626"/>
                  <a:pt x="1841498" y="550863"/>
                </a:cubicBezTo>
                <a:lnTo>
                  <a:pt x="1848488" y="548535"/>
                </a:lnTo>
                <a:lnTo>
                  <a:pt x="1836739" y="513875"/>
                </a:lnTo>
                <a:lnTo>
                  <a:pt x="1836739" y="514152"/>
                </a:lnTo>
                <a:lnTo>
                  <a:pt x="1828123" y="515768"/>
                </a:lnTo>
                <a:lnTo>
                  <a:pt x="1827944" y="516296"/>
                </a:lnTo>
                <a:lnTo>
                  <a:pt x="1834622" y="517632"/>
                </a:lnTo>
                <a:cubicBezTo>
                  <a:pt x="1834622" y="519325"/>
                  <a:pt x="1834622" y="522712"/>
                  <a:pt x="1832505" y="526098"/>
                </a:cubicBezTo>
                <a:cubicBezTo>
                  <a:pt x="1838854" y="524405"/>
                  <a:pt x="1838854" y="524405"/>
                  <a:pt x="1838854" y="524405"/>
                </a:cubicBezTo>
                <a:cubicBezTo>
                  <a:pt x="1840971" y="529485"/>
                  <a:pt x="1840971" y="534565"/>
                  <a:pt x="1843087" y="539645"/>
                </a:cubicBezTo>
                <a:cubicBezTo>
                  <a:pt x="1836738" y="541338"/>
                  <a:pt x="1836738" y="541338"/>
                  <a:pt x="1836738" y="541338"/>
                </a:cubicBezTo>
                <a:cubicBezTo>
                  <a:pt x="1834622" y="537952"/>
                  <a:pt x="1832505" y="534565"/>
                  <a:pt x="1832505" y="531178"/>
                </a:cubicBezTo>
                <a:cubicBezTo>
                  <a:pt x="1832505" y="531178"/>
                  <a:pt x="1832505" y="531178"/>
                  <a:pt x="1830389" y="532872"/>
                </a:cubicBezTo>
                <a:cubicBezTo>
                  <a:pt x="1824039" y="531178"/>
                  <a:pt x="1824039" y="531178"/>
                  <a:pt x="1824039" y="531178"/>
                </a:cubicBezTo>
                <a:lnTo>
                  <a:pt x="1824829" y="525492"/>
                </a:lnTo>
                <a:lnTo>
                  <a:pt x="1820291" y="538887"/>
                </a:lnTo>
                <a:lnTo>
                  <a:pt x="1827212" y="541656"/>
                </a:lnTo>
                <a:cubicBezTo>
                  <a:pt x="1822846" y="546895"/>
                  <a:pt x="1820664" y="552134"/>
                  <a:pt x="1818482" y="555626"/>
                </a:cubicBezTo>
                <a:lnTo>
                  <a:pt x="1815081" y="554266"/>
                </a:lnTo>
                <a:lnTo>
                  <a:pt x="1814745" y="555257"/>
                </a:lnTo>
                <a:lnTo>
                  <a:pt x="1806276" y="563557"/>
                </a:lnTo>
                <a:lnTo>
                  <a:pt x="1811335" y="565503"/>
                </a:lnTo>
                <a:cubicBezTo>
                  <a:pt x="1806750" y="569031"/>
                  <a:pt x="1802164" y="574322"/>
                  <a:pt x="1797578" y="577850"/>
                </a:cubicBezTo>
                <a:lnTo>
                  <a:pt x="1793714" y="575868"/>
                </a:lnTo>
                <a:lnTo>
                  <a:pt x="1785876" y="583550"/>
                </a:lnTo>
                <a:lnTo>
                  <a:pt x="1789109" y="585788"/>
                </a:lnTo>
                <a:cubicBezTo>
                  <a:pt x="1784523" y="588963"/>
                  <a:pt x="1779938" y="592138"/>
                  <a:pt x="1773060" y="595313"/>
                </a:cubicBezTo>
                <a:lnTo>
                  <a:pt x="1771056" y="593233"/>
                </a:lnTo>
                <a:lnTo>
                  <a:pt x="1758123" y="599262"/>
                </a:lnTo>
                <a:lnTo>
                  <a:pt x="1763708" y="603251"/>
                </a:lnTo>
                <a:cubicBezTo>
                  <a:pt x="1757041" y="606426"/>
                  <a:pt x="1752596" y="609601"/>
                  <a:pt x="1745929" y="611188"/>
                </a:cubicBezTo>
                <a:lnTo>
                  <a:pt x="1741868" y="606838"/>
                </a:lnTo>
                <a:lnTo>
                  <a:pt x="1729867" y="612430"/>
                </a:lnTo>
                <a:lnTo>
                  <a:pt x="1732984" y="617439"/>
                </a:lnTo>
                <a:cubicBezTo>
                  <a:pt x="1733537" y="618332"/>
                  <a:pt x="1733537" y="618332"/>
                  <a:pt x="1733537" y="618332"/>
                </a:cubicBezTo>
                <a:cubicBezTo>
                  <a:pt x="1726874" y="620118"/>
                  <a:pt x="1720203" y="621904"/>
                  <a:pt x="1713536" y="625476"/>
                </a:cubicBezTo>
                <a:lnTo>
                  <a:pt x="1712059" y="620729"/>
                </a:lnTo>
                <a:lnTo>
                  <a:pt x="1703255" y="624833"/>
                </a:lnTo>
                <a:lnTo>
                  <a:pt x="1700125" y="625256"/>
                </a:lnTo>
                <a:lnTo>
                  <a:pt x="1701232" y="627063"/>
                </a:lnTo>
                <a:cubicBezTo>
                  <a:pt x="1701787" y="627970"/>
                  <a:pt x="1701787" y="627970"/>
                  <a:pt x="1701787" y="627970"/>
                </a:cubicBezTo>
                <a:cubicBezTo>
                  <a:pt x="1695120" y="629785"/>
                  <a:pt x="1688453" y="631599"/>
                  <a:pt x="1681787" y="633413"/>
                </a:cubicBezTo>
                <a:lnTo>
                  <a:pt x="1680117" y="627961"/>
                </a:lnTo>
                <a:lnTo>
                  <a:pt x="1666498" y="629802"/>
                </a:lnTo>
                <a:lnTo>
                  <a:pt x="1668150" y="634207"/>
                </a:lnTo>
                <a:cubicBezTo>
                  <a:pt x="1668448" y="635000"/>
                  <a:pt x="1668448" y="635000"/>
                  <a:pt x="1668448" y="635000"/>
                </a:cubicBezTo>
                <a:cubicBezTo>
                  <a:pt x="1661305" y="636588"/>
                  <a:pt x="1654162" y="638175"/>
                  <a:pt x="1647019" y="638175"/>
                </a:cubicBezTo>
                <a:lnTo>
                  <a:pt x="1644971" y="632712"/>
                </a:lnTo>
                <a:lnTo>
                  <a:pt x="1631680" y="634508"/>
                </a:lnTo>
                <a:lnTo>
                  <a:pt x="1633245" y="638970"/>
                </a:lnTo>
                <a:cubicBezTo>
                  <a:pt x="1633520" y="639764"/>
                  <a:pt x="1633520" y="639764"/>
                  <a:pt x="1633520" y="639764"/>
                </a:cubicBezTo>
                <a:cubicBezTo>
                  <a:pt x="1626854" y="639764"/>
                  <a:pt x="1620184" y="639764"/>
                  <a:pt x="1611295" y="641351"/>
                </a:cubicBezTo>
                <a:lnTo>
                  <a:pt x="1611295" y="637263"/>
                </a:lnTo>
                <a:lnTo>
                  <a:pt x="1604546" y="638175"/>
                </a:lnTo>
                <a:lnTo>
                  <a:pt x="1597008" y="637166"/>
                </a:lnTo>
                <a:lnTo>
                  <a:pt x="1597008" y="640557"/>
                </a:lnTo>
                <a:cubicBezTo>
                  <a:pt x="1597008" y="641351"/>
                  <a:pt x="1597008" y="641351"/>
                  <a:pt x="1597008" y="641351"/>
                </a:cubicBezTo>
                <a:cubicBezTo>
                  <a:pt x="1590130" y="639764"/>
                  <a:pt x="1583252" y="639764"/>
                  <a:pt x="1576374" y="639764"/>
                </a:cubicBezTo>
                <a:lnTo>
                  <a:pt x="1576374" y="634405"/>
                </a:lnTo>
                <a:lnTo>
                  <a:pt x="1564901" y="632869"/>
                </a:lnTo>
                <a:lnTo>
                  <a:pt x="1563321" y="637382"/>
                </a:lnTo>
                <a:cubicBezTo>
                  <a:pt x="1563043" y="638176"/>
                  <a:pt x="1563043" y="638176"/>
                  <a:pt x="1563043" y="638176"/>
                </a:cubicBezTo>
                <a:cubicBezTo>
                  <a:pt x="1556377" y="638176"/>
                  <a:pt x="1549711" y="636589"/>
                  <a:pt x="1543041" y="636589"/>
                </a:cubicBezTo>
                <a:cubicBezTo>
                  <a:pt x="1544152" y="633414"/>
                  <a:pt x="1544708" y="631826"/>
                  <a:pt x="1544987" y="631032"/>
                </a:cubicBezTo>
                <a:lnTo>
                  <a:pt x="1545264" y="630241"/>
                </a:lnTo>
                <a:lnTo>
                  <a:pt x="1531177" y="628356"/>
                </a:lnTo>
                <a:lnTo>
                  <a:pt x="1529849" y="632487"/>
                </a:lnTo>
                <a:cubicBezTo>
                  <a:pt x="1529552" y="633413"/>
                  <a:pt x="1529552" y="633413"/>
                  <a:pt x="1529552" y="633413"/>
                </a:cubicBezTo>
                <a:cubicBezTo>
                  <a:pt x="1522412" y="631561"/>
                  <a:pt x="1515270" y="631561"/>
                  <a:pt x="1508129" y="627857"/>
                </a:cubicBezTo>
                <a:lnTo>
                  <a:pt x="1509176" y="625411"/>
                </a:lnTo>
                <a:lnTo>
                  <a:pt x="1504861" y="624833"/>
                </a:lnTo>
                <a:lnTo>
                  <a:pt x="1497503" y="621391"/>
                </a:lnTo>
                <a:lnTo>
                  <a:pt x="1494723" y="624795"/>
                </a:lnTo>
                <a:cubicBezTo>
                  <a:pt x="1494168" y="625475"/>
                  <a:pt x="1494168" y="625475"/>
                  <a:pt x="1494168" y="625475"/>
                </a:cubicBezTo>
                <a:cubicBezTo>
                  <a:pt x="1487499" y="623661"/>
                  <a:pt x="1483054" y="621847"/>
                  <a:pt x="1476386" y="618218"/>
                </a:cubicBezTo>
                <a:cubicBezTo>
                  <a:pt x="1478608" y="615497"/>
                  <a:pt x="1479720" y="614136"/>
                  <a:pt x="1480277" y="613456"/>
                </a:cubicBezTo>
                <a:lnTo>
                  <a:pt x="1480347" y="613369"/>
                </a:lnTo>
                <a:lnTo>
                  <a:pt x="1469675" y="608378"/>
                </a:lnTo>
                <a:lnTo>
                  <a:pt x="1465277" y="612775"/>
                </a:lnTo>
                <a:cubicBezTo>
                  <a:pt x="1458134" y="611188"/>
                  <a:pt x="1450989" y="608013"/>
                  <a:pt x="1446227" y="604838"/>
                </a:cubicBezTo>
                <a:cubicBezTo>
                  <a:pt x="1450989" y="600075"/>
                  <a:pt x="1450989" y="600075"/>
                  <a:pt x="1450989" y="600075"/>
                </a:cubicBezTo>
                <a:lnTo>
                  <a:pt x="1459525" y="603632"/>
                </a:lnTo>
                <a:lnTo>
                  <a:pt x="1439891" y="594450"/>
                </a:lnTo>
                <a:lnTo>
                  <a:pt x="1435636" y="597827"/>
                </a:lnTo>
                <a:cubicBezTo>
                  <a:pt x="1434802" y="598488"/>
                  <a:pt x="1434802" y="598488"/>
                  <a:pt x="1434802" y="598488"/>
                </a:cubicBezTo>
                <a:cubicBezTo>
                  <a:pt x="1430356" y="594960"/>
                  <a:pt x="1423689" y="591433"/>
                  <a:pt x="1419244" y="587905"/>
                </a:cubicBezTo>
                <a:lnTo>
                  <a:pt x="1423528" y="584505"/>
                </a:lnTo>
                <a:lnTo>
                  <a:pt x="1415816" y="576856"/>
                </a:lnTo>
                <a:lnTo>
                  <a:pt x="1410782" y="579438"/>
                </a:lnTo>
                <a:cubicBezTo>
                  <a:pt x="1406195" y="575910"/>
                  <a:pt x="1401609" y="572383"/>
                  <a:pt x="1397022" y="567091"/>
                </a:cubicBezTo>
                <a:lnTo>
                  <a:pt x="1403471" y="564611"/>
                </a:lnTo>
                <a:lnTo>
                  <a:pt x="1395540" y="556743"/>
                </a:lnTo>
                <a:lnTo>
                  <a:pt x="1389883" y="558800"/>
                </a:lnTo>
                <a:cubicBezTo>
                  <a:pt x="1387700" y="554038"/>
                  <a:pt x="1383334" y="549275"/>
                  <a:pt x="1381151" y="544513"/>
                </a:cubicBezTo>
                <a:cubicBezTo>
                  <a:pt x="1389883" y="542925"/>
                  <a:pt x="1389883" y="542925"/>
                  <a:pt x="1389883" y="542925"/>
                </a:cubicBezTo>
                <a:lnTo>
                  <a:pt x="1389990" y="543081"/>
                </a:lnTo>
                <a:lnTo>
                  <a:pt x="1378617" y="508903"/>
                </a:lnTo>
                <a:lnTo>
                  <a:pt x="1378617" y="511175"/>
                </a:lnTo>
                <a:lnTo>
                  <a:pt x="1373275" y="511175"/>
                </a:lnTo>
                <a:lnTo>
                  <a:pt x="1369502" y="522288"/>
                </a:lnTo>
                <a:lnTo>
                  <a:pt x="1374010" y="522288"/>
                </a:lnTo>
                <a:cubicBezTo>
                  <a:pt x="1371629" y="522288"/>
                  <a:pt x="1371629" y="520701"/>
                  <a:pt x="1371629" y="519113"/>
                </a:cubicBezTo>
                <a:cubicBezTo>
                  <a:pt x="1381154" y="519113"/>
                  <a:pt x="1381154" y="519113"/>
                  <a:pt x="1381154" y="519113"/>
                </a:cubicBezTo>
                <a:cubicBezTo>
                  <a:pt x="1383536" y="522288"/>
                  <a:pt x="1383536" y="527051"/>
                  <a:pt x="1385917" y="531813"/>
                </a:cubicBezTo>
                <a:cubicBezTo>
                  <a:pt x="1376392" y="533401"/>
                  <a:pt x="1376392" y="533401"/>
                  <a:pt x="1376392" y="533401"/>
                </a:cubicBezTo>
                <a:cubicBezTo>
                  <a:pt x="1376392" y="531813"/>
                  <a:pt x="1376392" y="531813"/>
                  <a:pt x="1376392" y="530226"/>
                </a:cubicBezTo>
                <a:cubicBezTo>
                  <a:pt x="1374010" y="531813"/>
                  <a:pt x="1374010" y="534988"/>
                  <a:pt x="1371629" y="538163"/>
                </a:cubicBezTo>
                <a:lnTo>
                  <a:pt x="1364877" y="535912"/>
                </a:lnTo>
                <a:lnTo>
                  <a:pt x="1361226" y="546663"/>
                </a:lnTo>
                <a:lnTo>
                  <a:pt x="1366862" y="547688"/>
                </a:lnTo>
                <a:cubicBezTo>
                  <a:pt x="1364679" y="552450"/>
                  <a:pt x="1360313" y="557213"/>
                  <a:pt x="1358130" y="561975"/>
                </a:cubicBezTo>
                <a:lnTo>
                  <a:pt x="1353244" y="560198"/>
                </a:lnTo>
                <a:lnTo>
                  <a:pt x="1345098" y="568144"/>
                </a:lnTo>
                <a:lnTo>
                  <a:pt x="1349394" y="570266"/>
                </a:lnTo>
                <a:cubicBezTo>
                  <a:pt x="1347013" y="573794"/>
                  <a:pt x="1342251" y="579085"/>
                  <a:pt x="1335106" y="582613"/>
                </a:cubicBezTo>
                <a:lnTo>
                  <a:pt x="1332354" y="580574"/>
                </a:lnTo>
                <a:lnTo>
                  <a:pt x="1323878" y="588843"/>
                </a:lnTo>
                <a:lnTo>
                  <a:pt x="1323121" y="589192"/>
                </a:lnTo>
                <a:lnTo>
                  <a:pt x="1324717" y="590418"/>
                </a:lnTo>
                <a:cubicBezTo>
                  <a:pt x="1325575" y="591080"/>
                  <a:pt x="1325575" y="591080"/>
                  <a:pt x="1325575" y="591080"/>
                </a:cubicBezTo>
                <a:cubicBezTo>
                  <a:pt x="1320990" y="594608"/>
                  <a:pt x="1316404" y="598135"/>
                  <a:pt x="1309525" y="601663"/>
                </a:cubicBezTo>
                <a:lnTo>
                  <a:pt x="1305695" y="597245"/>
                </a:lnTo>
                <a:lnTo>
                  <a:pt x="1294626" y="602360"/>
                </a:lnTo>
                <a:lnTo>
                  <a:pt x="1298028" y="607219"/>
                </a:lnTo>
                <a:cubicBezTo>
                  <a:pt x="1298583" y="608013"/>
                  <a:pt x="1298583" y="608013"/>
                  <a:pt x="1298583" y="608013"/>
                </a:cubicBezTo>
                <a:cubicBezTo>
                  <a:pt x="1294138" y="609601"/>
                  <a:pt x="1287470" y="612776"/>
                  <a:pt x="1280802" y="614363"/>
                </a:cubicBezTo>
                <a:lnTo>
                  <a:pt x="1277142" y="610441"/>
                </a:lnTo>
                <a:lnTo>
                  <a:pt x="1265253" y="615935"/>
                </a:lnTo>
                <a:lnTo>
                  <a:pt x="1267859" y="619126"/>
                </a:lnTo>
                <a:cubicBezTo>
                  <a:pt x="1268414" y="619806"/>
                  <a:pt x="1268414" y="619806"/>
                  <a:pt x="1268414" y="619806"/>
                </a:cubicBezTo>
                <a:cubicBezTo>
                  <a:pt x="1261747" y="623435"/>
                  <a:pt x="1255078" y="625249"/>
                  <a:pt x="1250635" y="627063"/>
                </a:cubicBezTo>
                <a:lnTo>
                  <a:pt x="1248547" y="623655"/>
                </a:lnTo>
                <a:lnTo>
                  <a:pt x="1245997" y="624833"/>
                </a:lnTo>
                <a:lnTo>
                  <a:pt x="1234688" y="626340"/>
                </a:lnTo>
                <a:lnTo>
                  <a:pt x="1236103" y="628650"/>
                </a:lnTo>
                <a:cubicBezTo>
                  <a:pt x="1236660" y="629557"/>
                  <a:pt x="1236660" y="629557"/>
                  <a:pt x="1236660" y="629557"/>
                </a:cubicBezTo>
                <a:cubicBezTo>
                  <a:pt x="1229991" y="631372"/>
                  <a:pt x="1223324" y="633186"/>
                  <a:pt x="1216657" y="635000"/>
                </a:cubicBezTo>
                <a:lnTo>
                  <a:pt x="1214814" y="628987"/>
                </a:lnTo>
                <a:lnTo>
                  <a:pt x="1201149" y="630808"/>
                </a:lnTo>
                <a:lnTo>
                  <a:pt x="1203019" y="635794"/>
                </a:lnTo>
                <a:cubicBezTo>
                  <a:pt x="1203316" y="636588"/>
                  <a:pt x="1203316" y="636588"/>
                  <a:pt x="1203316" y="636588"/>
                </a:cubicBezTo>
                <a:cubicBezTo>
                  <a:pt x="1196172" y="638176"/>
                  <a:pt x="1189029" y="638176"/>
                  <a:pt x="1181884" y="639763"/>
                </a:cubicBezTo>
                <a:cubicBezTo>
                  <a:pt x="1180695" y="636588"/>
                  <a:pt x="1180098" y="635001"/>
                  <a:pt x="1179801" y="634207"/>
                </a:cubicBezTo>
                <a:lnTo>
                  <a:pt x="1179603" y="633678"/>
                </a:lnTo>
                <a:lnTo>
                  <a:pt x="1166851" y="635377"/>
                </a:lnTo>
                <a:lnTo>
                  <a:pt x="1168109" y="638970"/>
                </a:lnTo>
                <a:cubicBezTo>
                  <a:pt x="1168386" y="639764"/>
                  <a:pt x="1168386" y="639764"/>
                  <a:pt x="1168386" y="639764"/>
                </a:cubicBezTo>
                <a:cubicBezTo>
                  <a:pt x="1161718" y="639764"/>
                  <a:pt x="1152829" y="641351"/>
                  <a:pt x="1146160" y="641351"/>
                </a:cubicBezTo>
                <a:lnTo>
                  <a:pt x="1146160" y="638133"/>
                </a:lnTo>
                <a:lnTo>
                  <a:pt x="1145846" y="638175"/>
                </a:lnTo>
                <a:lnTo>
                  <a:pt x="1131874" y="636287"/>
                </a:lnTo>
                <a:lnTo>
                  <a:pt x="1131874" y="638969"/>
                </a:lnTo>
                <a:cubicBezTo>
                  <a:pt x="1131874" y="639763"/>
                  <a:pt x="1131874" y="639763"/>
                  <a:pt x="1131874" y="639763"/>
                </a:cubicBezTo>
                <a:cubicBezTo>
                  <a:pt x="1124995" y="639763"/>
                  <a:pt x="1118116" y="639763"/>
                  <a:pt x="1111236" y="639763"/>
                </a:cubicBezTo>
                <a:cubicBezTo>
                  <a:pt x="1112382" y="636588"/>
                  <a:pt x="1112955" y="635001"/>
                  <a:pt x="1113242" y="634207"/>
                </a:cubicBezTo>
                <a:lnTo>
                  <a:pt x="1113393" y="633790"/>
                </a:lnTo>
                <a:lnTo>
                  <a:pt x="1100064" y="631988"/>
                </a:lnTo>
                <a:lnTo>
                  <a:pt x="1098042" y="637382"/>
                </a:lnTo>
                <a:cubicBezTo>
                  <a:pt x="1097745" y="638175"/>
                  <a:pt x="1097745" y="638175"/>
                  <a:pt x="1097745" y="638175"/>
                </a:cubicBezTo>
                <a:cubicBezTo>
                  <a:pt x="1090600" y="636588"/>
                  <a:pt x="1083457" y="636588"/>
                  <a:pt x="1076313" y="635000"/>
                </a:cubicBezTo>
                <a:cubicBezTo>
                  <a:pt x="1077504" y="631825"/>
                  <a:pt x="1078099" y="630238"/>
                  <a:pt x="1078397" y="629444"/>
                </a:cubicBezTo>
                <a:lnTo>
                  <a:pt x="1078535" y="629078"/>
                </a:lnTo>
                <a:lnTo>
                  <a:pt x="1064407" y="627169"/>
                </a:lnTo>
                <a:lnTo>
                  <a:pt x="1063259" y="630918"/>
                </a:lnTo>
                <a:cubicBezTo>
                  <a:pt x="1062981" y="631825"/>
                  <a:pt x="1062981" y="631825"/>
                  <a:pt x="1062981" y="631825"/>
                </a:cubicBezTo>
                <a:cubicBezTo>
                  <a:pt x="1056314" y="630011"/>
                  <a:pt x="1049647" y="628197"/>
                  <a:pt x="1042967" y="626382"/>
                </a:cubicBezTo>
                <a:lnTo>
                  <a:pt x="1044638" y="623674"/>
                </a:lnTo>
                <a:lnTo>
                  <a:pt x="1032689" y="618111"/>
                </a:lnTo>
                <a:lnTo>
                  <a:pt x="1031500" y="621506"/>
                </a:lnTo>
                <a:cubicBezTo>
                  <a:pt x="1031222" y="622300"/>
                  <a:pt x="1031222" y="622300"/>
                  <a:pt x="1031222" y="622300"/>
                </a:cubicBezTo>
                <a:cubicBezTo>
                  <a:pt x="1024555" y="619125"/>
                  <a:pt x="1017887" y="617538"/>
                  <a:pt x="1011220" y="614363"/>
                </a:cubicBezTo>
                <a:lnTo>
                  <a:pt x="1015290" y="610002"/>
                </a:lnTo>
                <a:lnTo>
                  <a:pt x="1003191" y="604363"/>
                </a:lnTo>
                <a:lnTo>
                  <a:pt x="999581" y="608931"/>
                </a:lnTo>
                <a:cubicBezTo>
                  <a:pt x="999052" y="609601"/>
                  <a:pt x="999052" y="609601"/>
                  <a:pt x="999052" y="609601"/>
                </a:cubicBezTo>
                <a:cubicBezTo>
                  <a:pt x="992702" y="607815"/>
                  <a:pt x="988469" y="604243"/>
                  <a:pt x="984235" y="600671"/>
                </a:cubicBezTo>
                <a:lnTo>
                  <a:pt x="987205" y="596912"/>
                </a:lnTo>
                <a:lnTo>
                  <a:pt x="975639" y="591521"/>
                </a:lnTo>
                <a:lnTo>
                  <a:pt x="972331" y="593726"/>
                </a:lnTo>
                <a:cubicBezTo>
                  <a:pt x="967569" y="590551"/>
                  <a:pt x="960425" y="585788"/>
                  <a:pt x="955663" y="582613"/>
                </a:cubicBezTo>
                <a:lnTo>
                  <a:pt x="961078" y="580207"/>
                </a:lnTo>
                <a:lnTo>
                  <a:pt x="952913" y="572206"/>
                </a:lnTo>
                <a:lnTo>
                  <a:pt x="946493" y="574675"/>
                </a:lnTo>
                <a:cubicBezTo>
                  <a:pt x="941906" y="571147"/>
                  <a:pt x="939614" y="565856"/>
                  <a:pt x="935027" y="562328"/>
                </a:cubicBezTo>
                <a:lnTo>
                  <a:pt x="940633" y="560172"/>
                </a:lnTo>
                <a:lnTo>
                  <a:pt x="935617" y="555257"/>
                </a:lnTo>
                <a:lnTo>
                  <a:pt x="934028" y="550567"/>
                </a:lnTo>
                <a:lnTo>
                  <a:pt x="929133" y="552451"/>
                </a:lnTo>
                <a:cubicBezTo>
                  <a:pt x="926866" y="547212"/>
                  <a:pt x="924598" y="541973"/>
                  <a:pt x="922330" y="538481"/>
                </a:cubicBezTo>
                <a:lnTo>
                  <a:pt x="929057" y="535891"/>
                </a:lnTo>
                <a:lnTo>
                  <a:pt x="926062" y="527051"/>
                </a:lnTo>
                <a:lnTo>
                  <a:pt x="917569" y="527051"/>
                </a:lnTo>
                <a:cubicBezTo>
                  <a:pt x="917569" y="525350"/>
                  <a:pt x="915188" y="521948"/>
                  <a:pt x="915188" y="518547"/>
                </a:cubicBezTo>
                <a:cubicBezTo>
                  <a:pt x="912807" y="518547"/>
                  <a:pt x="912807" y="518547"/>
                  <a:pt x="912807" y="518547"/>
                </a:cubicBezTo>
                <a:lnTo>
                  <a:pt x="912807" y="516538"/>
                </a:lnTo>
                <a:lnTo>
                  <a:pt x="906262" y="536207"/>
                </a:lnTo>
                <a:lnTo>
                  <a:pt x="910424" y="527050"/>
                </a:lnTo>
                <a:cubicBezTo>
                  <a:pt x="917568" y="528797"/>
                  <a:pt x="917568" y="528797"/>
                  <a:pt x="917568" y="528797"/>
                </a:cubicBezTo>
                <a:cubicBezTo>
                  <a:pt x="917568" y="534035"/>
                  <a:pt x="915187" y="539274"/>
                  <a:pt x="912806" y="544513"/>
                </a:cubicBezTo>
                <a:lnTo>
                  <a:pt x="904034" y="542905"/>
                </a:lnTo>
                <a:lnTo>
                  <a:pt x="900941" y="552201"/>
                </a:lnTo>
                <a:lnTo>
                  <a:pt x="906453" y="554038"/>
                </a:lnTo>
                <a:cubicBezTo>
                  <a:pt x="904072" y="558801"/>
                  <a:pt x="899310" y="561976"/>
                  <a:pt x="894547" y="566738"/>
                </a:cubicBezTo>
                <a:lnTo>
                  <a:pt x="890267" y="564836"/>
                </a:lnTo>
                <a:lnTo>
                  <a:pt x="881495" y="573537"/>
                </a:lnTo>
                <a:lnTo>
                  <a:pt x="887401" y="576263"/>
                </a:lnTo>
                <a:cubicBezTo>
                  <a:pt x="882815" y="581026"/>
                  <a:pt x="878229" y="584201"/>
                  <a:pt x="873643" y="587376"/>
                </a:cubicBezTo>
                <a:lnTo>
                  <a:pt x="870052" y="584890"/>
                </a:lnTo>
                <a:lnTo>
                  <a:pt x="866066" y="588843"/>
                </a:lnTo>
                <a:lnTo>
                  <a:pt x="859834" y="591757"/>
                </a:lnTo>
                <a:lnTo>
                  <a:pt x="861426" y="593593"/>
                </a:lnTo>
                <a:cubicBezTo>
                  <a:pt x="861999" y="594255"/>
                  <a:pt x="861999" y="594255"/>
                  <a:pt x="861999" y="594255"/>
                </a:cubicBezTo>
                <a:cubicBezTo>
                  <a:pt x="857413" y="597783"/>
                  <a:pt x="850534" y="601310"/>
                  <a:pt x="845948" y="604838"/>
                </a:cubicBezTo>
                <a:cubicBezTo>
                  <a:pt x="843655" y="602193"/>
                  <a:pt x="842508" y="600870"/>
                  <a:pt x="841935" y="600208"/>
                </a:cubicBezTo>
                <a:lnTo>
                  <a:pt x="841885" y="600151"/>
                </a:lnTo>
                <a:lnTo>
                  <a:pt x="830884" y="605295"/>
                </a:lnTo>
                <a:lnTo>
                  <a:pt x="834454" y="610394"/>
                </a:lnTo>
                <a:cubicBezTo>
                  <a:pt x="835009" y="611188"/>
                  <a:pt x="835009" y="611188"/>
                  <a:pt x="835009" y="611188"/>
                </a:cubicBezTo>
                <a:cubicBezTo>
                  <a:pt x="828342" y="612776"/>
                  <a:pt x="823897" y="615951"/>
                  <a:pt x="817230" y="617538"/>
                </a:cubicBezTo>
                <a:lnTo>
                  <a:pt x="813424" y="613461"/>
                </a:lnTo>
                <a:lnTo>
                  <a:pt x="801932" y="618835"/>
                </a:lnTo>
                <a:lnTo>
                  <a:pt x="802979" y="622201"/>
                </a:lnTo>
                <a:cubicBezTo>
                  <a:pt x="803257" y="623094"/>
                  <a:pt x="803257" y="623094"/>
                  <a:pt x="803257" y="623094"/>
                </a:cubicBezTo>
                <a:cubicBezTo>
                  <a:pt x="798812" y="624880"/>
                  <a:pt x="792145" y="626666"/>
                  <a:pt x="785477" y="630238"/>
                </a:cubicBezTo>
                <a:lnTo>
                  <a:pt x="782651" y="625697"/>
                </a:lnTo>
                <a:lnTo>
                  <a:pt x="769331" y="627479"/>
                </a:lnTo>
                <a:lnTo>
                  <a:pt x="771504" y="631826"/>
                </a:lnTo>
                <a:cubicBezTo>
                  <a:pt x="764360" y="633413"/>
                  <a:pt x="757216" y="635001"/>
                  <a:pt x="750073" y="636588"/>
                </a:cubicBezTo>
                <a:cubicBezTo>
                  <a:pt x="748882" y="633413"/>
                  <a:pt x="748287" y="631826"/>
                  <a:pt x="747989" y="631032"/>
                </a:cubicBezTo>
                <a:lnTo>
                  <a:pt x="747740" y="630368"/>
                </a:lnTo>
                <a:lnTo>
                  <a:pt x="734465" y="632145"/>
                </a:lnTo>
                <a:lnTo>
                  <a:pt x="736298" y="637382"/>
                </a:lnTo>
                <a:cubicBezTo>
                  <a:pt x="736576" y="638176"/>
                  <a:pt x="736576" y="638176"/>
                  <a:pt x="736576" y="638176"/>
                </a:cubicBezTo>
                <a:cubicBezTo>
                  <a:pt x="729909" y="638176"/>
                  <a:pt x="723241" y="639763"/>
                  <a:pt x="716574" y="639763"/>
                </a:cubicBezTo>
                <a:lnTo>
                  <a:pt x="714827" y="634773"/>
                </a:lnTo>
                <a:lnTo>
                  <a:pt x="702007" y="636488"/>
                </a:lnTo>
                <a:lnTo>
                  <a:pt x="702938" y="638970"/>
                </a:lnTo>
                <a:cubicBezTo>
                  <a:pt x="703236" y="639764"/>
                  <a:pt x="703236" y="639764"/>
                  <a:pt x="703236" y="639764"/>
                </a:cubicBezTo>
                <a:cubicBezTo>
                  <a:pt x="693711" y="641351"/>
                  <a:pt x="686567" y="641351"/>
                  <a:pt x="679424" y="641351"/>
                </a:cubicBezTo>
                <a:lnTo>
                  <a:pt x="679424" y="636827"/>
                </a:lnTo>
                <a:lnTo>
                  <a:pt x="666726" y="635111"/>
                </a:lnTo>
                <a:lnTo>
                  <a:pt x="666726" y="638969"/>
                </a:lnTo>
                <a:cubicBezTo>
                  <a:pt x="666726" y="639763"/>
                  <a:pt x="666726" y="639763"/>
                  <a:pt x="666726" y="639763"/>
                </a:cubicBezTo>
                <a:cubicBezTo>
                  <a:pt x="659847" y="639763"/>
                  <a:pt x="652968" y="639763"/>
                  <a:pt x="646089" y="638176"/>
                </a:cubicBezTo>
                <a:cubicBezTo>
                  <a:pt x="647236" y="635000"/>
                  <a:pt x="647809" y="633413"/>
                  <a:pt x="648096" y="632619"/>
                </a:cubicBezTo>
                <a:lnTo>
                  <a:pt x="648105" y="632594"/>
                </a:lnTo>
                <a:lnTo>
                  <a:pt x="634771" y="630792"/>
                </a:lnTo>
                <a:lnTo>
                  <a:pt x="632895" y="635795"/>
                </a:lnTo>
                <a:cubicBezTo>
                  <a:pt x="632598" y="636588"/>
                  <a:pt x="632598" y="636588"/>
                  <a:pt x="632598" y="636588"/>
                </a:cubicBezTo>
                <a:cubicBezTo>
                  <a:pt x="625454" y="635001"/>
                  <a:pt x="618311" y="635001"/>
                  <a:pt x="611167" y="633413"/>
                </a:cubicBezTo>
                <a:lnTo>
                  <a:pt x="613241" y="627882"/>
                </a:lnTo>
                <a:lnTo>
                  <a:pt x="599140" y="625976"/>
                </a:lnTo>
                <a:lnTo>
                  <a:pt x="598113" y="629331"/>
                </a:lnTo>
                <a:cubicBezTo>
                  <a:pt x="597835" y="630238"/>
                  <a:pt x="597835" y="630238"/>
                  <a:pt x="597835" y="630238"/>
                </a:cubicBezTo>
                <a:cubicBezTo>
                  <a:pt x="591168" y="628424"/>
                  <a:pt x="584500" y="626610"/>
                  <a:pt x="577833" y="624795"/>
                </a:cubicBezTo>
                <a:lnTo>
                  <a:pt x="580669" y="620164"/>
                </a:lnTo>
                <a:lnTo>
                  <a:pt x="568647" y="614561"/>
                </a:lnTo>
                <a:lnTo>
                  <a:pt x="566008" y="618331"/>
                </a:lnTo>
                <a:cubicBezTo>
                  <a:pt x="565452" y="619125"/>
                  <a:pt x="565452" y="619125"/>
                  <a:pt x="565452" y="619125"/>
                </a:cubicBezTo>
                <a:cubicBezTo>
                  <a:pt x="558785" y="617538"/>
                  <a:pt x="552117" y="614363"/>
                  <a:pt x="547672" y="611188"/>
                </a:cubicBezTo>
                <a:lnTo>
                  <a:pt x="551837" y="606726"/>
                </a:lnTo>
                <a:lnTo>
                  <a:pt x="540886" y="601622"/>
                </a:lnTo>
                <a:lnTo>
                  <a:pt x="537158" y="605764"/>
                </a:lnTo>
                <a:cubicBezTo>
                  <a:pt x="536563" y="606425"/>
                  <a:pt x="536563" y="606425"/>
                  <a:pt x="536563" y="606425"/>
                </a:cubicBezTo>
                <a:cubicBezTo>
                  <a:pt x="529419" y="602897"/>
                  <a:pt x="524657" y="599370"/>
                  <a:pt x="517513" y="595842"/>
                </a:cubicBezTo>
                <a:lnTo>
                  <a:pt x="521750" y="592703"/>
                </a:lnTo>
                <a:lnTo>
                  <a:pt x="513467" y="588843"/>
                </a:lnTo>
                <a:lnTo>
                  <a:pt x="511710" y="587121"/>
                </a:lnTo>
                <a:lnTo>
                  <a:pt x="509049" y="588963"/>
                </a:lnTo>
                <a:cubicBezTo>
                  <a:pt x="504463" y="585788"/>
                  <a:pt x="499877" y="582613"/>
                  <a:pt x="495291" y="577850"/>
                </a:cubicBezTo>
                <a:lnTo>
                  <a:pt x="500022" y="575667"/>
                </a:lnTo>
                <a:lnTo>
                  <a:pt x="491126" y="566949"/>
                </a:lnTo>
                <a:lnTo>
                  <a:pt x="485569" y="569913"/>
                </a:lnTo>
                <a:cubicBezTo>
                  <a:pt x="481204" y="566421"/>
                  <a:pt x="476838" y="561182"/>
                  <a:pt x="474655" y="555943"/>
                </a:cubicBezTo>
                <a:lnTo>
                  <a:pt x="478857" y="554262"/>
                </a:lnTo>
                <a:lnTo>
                  <a:pt x="475539" y="544468"/>
                </a:lnTo>
                <a:lnTo>
                  <a:pt x="467174" y="547688"/>
                </a:lnTo>
                <a:cubicBezTo>
                  <a:pt x="464907" y="542449"/>
                  <a:pt x="462639" y="537210"/>
                  <a:pt x="460371" y="531972"/>
                </a:cubicBezTo>
                <a:cubicBezTo>
                  <a:pt x="469442" y="530225"/>
                  <a:pt x="469442" y="530225"/>
                  <a:pt x="469442" y="530225"/>
                </a:cubicBezTo>
                <a:lnTo>
                  <a:pt x="473619" y="538802"/>
                </a:lnTo>
                <a:lnTo>
                  <a:pt x="467352" y="520304"/>
                </a:lnTo>
                <a:lnTo>
                  <a:pt x="463547" y="520304"/>
                </a:lnTo>
                <a:cubicBezTo>
                  <a:pt x="463547" y="522024"/>
                  <a:pt x="463547" y="523743"/>
                  <a:pt x="463547" y="525463"/>
                </a:cubicBezTo>
                <a:cubicBezTo>
                  <a:pt x="454022" y="523743"/>
                  <a:pt x="454022" y="523743"/>
                  <a:pt x="454022" y="523743"/>
                </a:cubicBezTo>
                <a:lnTo>
                  <a:pt x="454197" y="522736"/>
                </a:lnTo>
                <a:lnTo>
                  <a:pt x="450530" y="533558"/>
                </a:lnTo>
                <a:lnTo>
                  <a:pt x="458782" y="535147"/>
                </a:lnTo>
                <a:cubicBezTo>
                  <a:pt x="456515" y="540385"/>
                  <a:pt x="454247" y="545624"/>
                  <a:pt x="451979" y="550863"/>
                </a:cubicBezTo>
                <a:lnTo>
                  <a:pt x="445511" y="548373"/>
                </a:lnTo>
                <a:lnTo>
                  <a:pt x="443179" y="555257"/>
                </a:lnTo>
                <a:lnTo>
                  <a:pt x="440484" y="557898"/>
                </a:lnTo>
                <a:lnTo>
                  <a:pt x="444492" y="558977"/>
                </a:lnTo>
                <a:cubicBezTo>
                  <a:pt x="442309" y="564269"/>
                  <a:pt x="437944" y="569560"/>
                  <a:pt x="433578" y="573088"/>
                </a:cubicBezTo>
                <a:lnTo>
                  <a:pt x="428032" y="570100"/>
                </a:lnTo>
                <a:lnTo>
                  <a:pt x="419115" y="578839"/>
                </a:lnTo>
                <a:lnTo>
                  <a:pt x="423852" y="581025"/>
                </a:lnTo>
                <a:cubicBezTo>
                  <a:pt x="419266" y="584200"/>
                  <a:pt x="414680" y="588963"/>
                  <a:pt x="410094" y="592138"/>
                </a:cubicBezTo>
                <a:lnTo>
                  <a:pt x="406771" y="589838"/>
                </a:lnTo>
                <a:lnTo>
                  <a:pt x="395015" y="595317"/>
                </a:lnTo>
                <a:lnTo>
                  <a:pt x="399144" y="598414"/>
                </a:lnTo>
                <a:cubicBezTo>
                  <a:pt x="400037" y="599083"/>
                  <a:pt x="400037" y="599083"/>
                  <a:pt x="400037" y="599083"/>
                </a:cubicBezTo>
                <a:cubicBezTo>
                  <a:pt x="395274" y="602655"/>
                  <a:pt x="388131" y="606227"/>
                  <a:pt x="383369" y="608013"/>
                </a:cubicBezTo>
                <a:lnTo>
                  <a:pt x="377392" y="603531"/>
                </a:lnTo>
                <a:lnTo>
                  <a:pt x="365800" y="608934"/>
                </a:lnTo>
                <a:lnTo>
                  <a:pt x="369277" y="613569"/>
                </a:lnTo>
                <a:cubicBezTo>
                  <a:pt x="369872" y="614363"/>
                  <a:pt x="369872" y="614363"/>
                  <a:pt x="369872" y="614363"/>
                </a:cubicBezTo>
                <a:cubicBezTo>
                  <a:pt x="365110" y="615951"/>
                  <a:pt x="357966" y="619126"/>
                  <a:pt x="350823" y="620713"/>
                </a:cubicBezTo>
                <a:lnTo>
                  <a:pt x="348156" y="617157"/>
                </a:lnTo>
                <a:lnTo>
                  <a:pt x="337188" y="622269"/>
                </a:lnTo>
                <a:lnTo>
                  <a:pt x="339152" y="625475"/>
                </a:lnTo>
                <a:cubicBezTo>
                  <a:pt x="339708" y="626382"/>
                  <a:pt x="339708" y="626382"/>
                  <a:pt x="339708" y="626382"/>
                </a:cubicBezTo>
                <a:cubicBezTo>
                  <a:pt x="333040" y="628197"/>
                  <a:pt x="326373" y="630011"/>
                  <a:pt x="319705" y="631825"/>
                </a:cubicBezTo>
                <a:lnTo>
                  <a:pt x="318125" y="626666"/>
                </a:lnTo>
                <a:lnTo>
                  <a:pt x="269702" y="633211"/>
                </a:lnTo>
                <a:lnTo>
                  <a:pt x="271162" y="637382"/>
                </a:lnTo>
                <a:cubicBezTo>
                  <a:pt x="271440" y="638176"/>
                  <a:pt x="271440" y="638176"/>
                  <a:pt x="271440" y="638176"/>
                </a:cubicBezTo>
                <a:cubicBezTo>
                  <a:pt x="264772" y="639763"/>
                  <a:pt x="258105" y="639763"/>
                  <a:pt x="251437" y="639763"/>
                </a:cubicBezTo>
                <a:lnTo>
                  <a:pt x="250073" y="635864"/>
                </a:lnTo>
                <a:lnTo>
                  <a:pt x="234926" y="637912"/>
                </a:lnTo>
                <a:lnTo>
                  <a:pt x="234926" y="640557"/>
                </a:lnTo>
                <a:cubicBezTo>
                  <a:pt x="234926" y="641351"/>
                  <a:pt x="234926" y="641351"/>
                  <a:pt x="234926" y="641351"/>
                </a:cubicBezTo>
                <a:cubicBezTo>
                  <a:pt x="232633" y="641351"/>
                  <a:pt x="232633" y="641351"/>
                  <a:pt x="232633" y="641351"/>
                </a:cubicBezTo>
                <a:cubicBezTo>
                  <a:pt x="225754" y="641351"/>
                  <a:pt x="221168" y="639764"/>
                  <a:pt x="214289" y="639764"/>
                </a:cubicBezTo>
                <a:lnTo>
                  <a:pt x="214289" y="635650"/>
                </a:lnTo>
                <a:lnTo>
                  <a:pt x="202933" y="634115"/>
                </a:lnTo>
                <a:lnTo>
                  <a:pt x="201234" y="638969"/>
                </a:lnTo>
                <a:cubicBezTo>
                  <a:pt x="200956" y="639763"/>
                  <a:pt x="200956" y="639763"/>
                  <a:pt x="200956" y="639763"/>
                </a:cubicBezTo>
                <a:cubicBezTo>
                  <a:pt x="194288" y="638176"/>
                  <a:pt x="187621" y="638176"/>
                  <a:pt x="180953" y="636588"/>
                </a:cubicBezTo>
                <a:cubicBezTo>
                  <a:pt x="183176" y="631825"/>
                  <a:pt x="183176" y="631825"/>
                  <a:pt x="183176" y="631825"/>
                </a:cubicBezTo>
                <a:lnTo>
                  <a:pt x="190003" y="632367"/>
                </a:lnTo>
                <a:lnTo>
                  <a:pt x="167997" y="629393"/>
                </a:lnTo>
                <a:lnTo>
                  <a:pt x="166312" y="634207"/>
                </a:lnTo>
                <a:cubicBezTo>
                  <a:pt x="166035" y="635000"/>
                  <a:pt x="166035" y="635000"/>
                  <a:pt x="166035" y="635000"/>
                </a:cubicBezTo>
                <a:cubicBezTo>
                  <a:pt x="159367" y="633413"/>
                  <a:pt x="152700" y="633413"/>
                  <a:pt x="146032" y="631825"/>
                </a:cubicBezTo>
                <a:lnTo>
                  <a:pt x="147837" y="626668"/>
                </a:lnTo>
                <a:lnTo>
                  <a:pt x="134427" y="624855"/>
                </a:lnTo>
                <a:lnTo>
                  <a:pt x="132621" y="627758"/>
                </a:lnTo>
                <a:cubicBezTo>
                  <a:pt x="132065" y="628651"/>
                  <a:pt x="132065" y="628651"/>
                  <a:pt x="132065" y="628651"/>
                </a:cubicBezTo>
                <a:cubicBezTo>
                  <a:pt x="125397" y="626865"/>
                  <a:pt x="120952" y="623293"/>
                  <a:pt x="114285" y="621507"/>
                </a:cubicBezTo>
                <a:lnTo>
                  <a:pt x="115911" y="616280"/>
                </a:lnTo>
                <a:lnTo>
                  <a:pt x="102406" y="609985"/>
                </a:lnTo>
                <a:lnTo>
                  <a:pt x="104763" y="611188"/>
                </a:lnTo>
                <a:cubicBezTo>
                  <a:pt x="100318" y="615950"/>
                  <a:pt x="100318" y="615950"/>
                  <a:pt x="100318" y="615950"/>
                </a:cubicBezTo>
                <a:cubicBezTo>
                  <a:pt x="95873" y="614363"/>
                  <a:pt x="89205" y="611188"/>
                  <a:pt x="82538" y="608013"/>
                </a:cubicBezTo>
                <a:lnTo>
                  <a:pt x="88712" y="603603"/>
                </a:lnTo>
                <a:lnTo>
                  <a:pt x="77324" y="598295"/>
                </a:lnTo>
                <a:lnTo>
                  <a:pt x="71527" y="602589"/>
                </a:lnTo>
                <a:cubicBezTo>
                  <a:pt x="70634" y="603250"/>
                  <a:pt x="70634" y="603250"/>
                  <a:pt x="70634" y="603250"/>
                </a:cubicBezTo>
                <a:cubicBezTo>
                  <a:pt x="65871" y="599722"/>
                  <a:pt x="61109" y="596195"/>
                  <a:pt x="53966" y="592667"/>
                </a:cubicBezTo>
                <a:lnTo>
                  <a:pt x="58323" y="589439"/>
                </a:lnTo>
                <a:lnTo>
                  <a:pt x="57043" y="588843"/>
                </a:lnTo>
                <a:lnTo>
                  <a:pt x="50128" y="582066"/>
                </a:lnTo>
                <a:lnTo>
                  <a:pt x="45501" y="584201"/>
                </a:lnTo>
                <a:cubicBezTo>
                  <a:pt x="40915" y="581026"/>
                  <a:pt x="36329" y="577851"/>
                  <a:pt x="31743" y="573088"/>
                </a:cubicBezTo>
                <a:lnTo>
                  <a:pt x="38013" y="570194"/>
                </a:lnTo>
                <a:lnTo>
                  <a:pt x="29244" y="561601"/>
                </a:lnTo>
                <a:lnTo>
                  <a:pt x="25197" y="563563"/>
                </a:lnTo>
                <a:cubicBezTo>
                  <a:pt x="20831" y="558801"/>
                  <a:pt x="16466" y="554038"/>
                  <a:pt x="14283" y="550863"/>
                </a:cubicBezTo>
                <a:lnTo>
                  <a:pt x="20514" y="548597"/>
                </a:lnTo>
                <a:lnTo>
                  <a:pt x="8897" y="514307"/>
                </a:lnTo>
                <a:lnTo>
                  <a:pt x="0" y="515938"/>
                </a:lnTo>
                <a:cubicBezTo>
                  <a:pt x="0" y="510699"/>
                  <a:pt x="0" y="507207"/>
                  <a:pt x="0" y="501968"/>
                </a:cubicBezTo>
                <a:cubicBezTo>
                  <a:pt x="0" y="498475"/>
                  <a:pt x="0" y="498475"/>
                  <a:pt x="0" y="498475"/>
                </a:cubicBezTo>
                <a:lnTo>
                  <a:pt x="4763" y="498475"/>
                </a:lnTo>
                <a:lnTo>
                  <a:pt x="4763" y="492536"/>
                </a:lnTo>
                <a:cubicBezTo>
                  <a:pt x="4763" y="476590"/>
                  <a:pt x="4763" y="434068"/>
                  <a:pt x="4763" y="320675"/>
                </a:cubicBezTo>
                <a:lnTo>
                  <a:pt x="32" y="320675"/>
                </a:lnTo>
                <a:cubicBezTo>
                  <a:pt x="32" y="320675"/>
                  <a:pt x="32" y="320675"/>
                  <a:pt x="32" y="138282"/>
                </a:cubicBezTo>
                <a:lnTo>
                  <a:pt x="8825" y="112665"/>
                </a:lnTo>
                <a:lnTo>
                  <a:pt x="29" y="111126"/>
                </a:lnTo>
                <a:cubicBezTo>
                  <a:pt x="2297" y="106363"/>
                  <a:pt x="4565" y="101600"/>
                  <a:pt x="6833" y="98425"/>
                </a:cubicBezTo>
                <a:lnTo>
                  <a:pt x="13323" y="99561"/>
                </a:lnTo>
                <a:lnTo>
                  <a:pt x="16871" y="89224"/>
                </a:lnTo>
                <a:lnTo>
                  <a:pt x="11140" y="87313"/>
                </a:lnTo>
                <a:cubicBezTo>
                  <a:pt x="15902" y="82551"/>
                  <a:pt x="18283" y="77788"/>
                  <a:pt x="23046" y="74613"/>
                </a:cubicBezTo>
                <a:lnTo>
                  <a:pt x="27516" y="76600"/>
                </a:lnTo>
                <a:lnTo>
                  <a:pt x="35955" y="68387"/>
                </a:lnTo>
                <a:lnTo>
                  <a:pt x="31774" y="66322"/>
                </a:lnTo>
                <a:cubicBezTo>
                  <a:pt x="34155" y="61031"/>
                  <a:pt x="38918" y="57503"/>
                  <a:pt x="46061" y="53975"/>
                </a:cubicBezTo>
                <a:lnTo>
                  <a:pt x="48732" y="55954"/>
                </a:lnTo>
                <a:lnTo>
                  <a:pt x="52312" y="52470"/>
                </a:lnTo>
                <a:lnTo>
                  <a:pt x="59134" y="49297"/>
                </a:lnTo>
                <a:lnTo>
                  <a:pt x="54889" y="46113"/>
                </a:lnTo>
                <a:cubicBezTo>
                  <a:pt x="53996" y="45443"/>
                  <a:pt x="53996" y="45443"/>
                  <a:pt x="53996" y="45443"/>
                </a:cubicBezTo>
                <a:cubicBezTo>
                  <a:pt x="58759" y="41871"/>
                  <a:pt x="65902" y="38299"/>
                  <a:pt x="70665" y="36513"/>
                </a:cubicBezTo>
                <a:lnTo>
                  <a:pt x="76771" y="41093"/>
                </a:lnTo>
                <a:lnTo>
                  <a:pt x="95717" y="32280"/>
                </a:lnTo>
                <a:lnTo>
                  <a:pt x="89236" y="34925"/>
                </a:lnTo>
                <a:cubicBezTo>
                  <a:pt x="82568" y="30163"/>
                  <a:pt x="82568" y="30163"/>
                  <a:pt x="82568" y="30163"/>
                </a:cubicBezTo>
                <a:cubicBezTo>
                  <a:pt x="89236" y="26988"/>
                  <a:pt x="95903" y="25400"/>
                  <a:pt x="100348" y="22225"/>
                </a:cubicBezTo>
                <a:cubicBezTo>
                  <a:pt x="102570" y="25400"/>
                  <a:pt x="103682" y="26988"/>
                  <a:pt x="104237" y="27782"/>
                </a:cubicBezTo>
                <a:lnTo>
                  <a:pt x="104520" y="28185"/>
                </a:lnTo>
                <a:lnTo>
                  <a:pt x="117295" y="22243"/>
                </a:lnTo>
                <a:lnTo>
                  <a:pt x="114315" y="19051"/>
                </a:lnTo>
                <a:cubicBezTo>
                  <a:pt x="120983" y="15875"/>
                  <a:pt x="127650" y="14288"/>
                  <a:pt x="132095" y="12700"/>
                </a:cubicBezTo>
                <a:lnTo>
                  <a:pt x="134335" y="15900"/>
                </a:lnTo>
                <a:lnTo>
                  <a:pt x="147747" y="14082"/>
                </a:lnTo>
                <a:lnTo>
                  <a:pt x="146340" y="9394"/>
                </a:lnTo>
                <a:cubicBezTo>
                  <a:pt x="146062" y="8468"/>
                  <a:pt x="146062" y="8468"/>
                  <a:pt x="146062" y="8468"/>
                </a:cubicBezTo>
                <a:cubicBezTo>
                  <a:pt x="152730" y="6615"/>
                  <a:pt x="159397" y="6615"/>
                  <a:pt x="166065" y="4763"/>
                </a:cubicBezTo>
                <a:cubicBezTo>
                  <a:pt x="167176" y="8468"/>
                  <a:pt x="167732" y="10320"/>
                  <a:pt x="168009" y="11246"/>
                </a:cubicBezTo>
                <a:lnTo>
                  <a:pt x="168036" y="11333"/>
                </a:lnTo>
                <a:lnTo>
                  <a:pt x="182678" y="9349"/>
                </a:lnTo>
                <a:lnTo>
                  <a:pt x="181262" y="4631"/>
                </a:lnTo>
                <a:cubicBezTo>
                  <a:pt x="180984" y="3705"/>
                  <a:pt x="180984" y="3705"/>
                  <a:pt x="180984" y="3705"/>
                </a:cubicBezTo>
                <a:cubicBezTo>
                  <a:pt x="187652" y="1852"/>
                  <a:pt x="194319" y="1852"/>
                  <a:pt x="200987" y="0"/>
                </a:cubicBezTo>
                <a:close/>
              </a:path>
            </a:pathLst>
          </a:custGeom>
          <a:solidFill>
            <a:srgbClr val="92D050">
              <a:lumMod val="60000"/>
              <a:lumOff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356" name="淘宝网Chenying0907出品 355"/>
          <p:cNvGrpSpPr/>
          <p:nvPr/>
        </p:nvGrpSpPr>
        <p:grpSpPr>
          <a:xfrm>
            <a:off x="345725" y="4622801"/>
            <a:ext cx="11518774" cy="2244183"/>
            <a:chOff x="255588" y="4622800"/>
            <a:chExt cx="8642684" cy="2244183"/>
          </a:xfrm>
        </p:grpSpPr>
        <p:grpSp>
          <p:nvGrpSpPr>
            <p:cNvPr id="357" name="淘宝网Chenying0907出品 356"/>
            <p:cNvGrpSpPr/>
            <p:nvPr/>
          </p:nvGrpSpPr>
          <p:grpSpPr>
            <a:xfrm>
              <a:off x="255588" y="4652123"/>
              <a:ext cx="494581" cy="2205086"/>
              <a:chOff x="2236788" y="3826963"/>
              <a:chExt cx="454569" cy="2026692"/>
            </a:xfrm>
          </p:grpSpPr>
          <p:sp>
            <p:nvSpPr>
              <p:cNvPr id="617" name="淘宝网Chenying0907出品 524"/>
              <p:cNvSpPr/>
              <p:nvPr/>
            </p:nvSpPr>
            <p:spPr bwMode="auto">
              <a:xfrm>
                <a:off x="2468563" y="4175525"/>
                <a:ext cx="10780" cy="1678130"/>
              </a:xfrm>
              <a:custGeom>
                <a:avLst/>
                <a:gdLst>
                  <a:gd name="T0" fmla="*/ 0 w 8"/>
                  <a:gd name="T1" fmla="*/ 5 h 1168"/>
                  <a:gd name="T2" fmla="*/ 0 w 8"/>
                  <a:gd name="T3" fmla="*/ 552 h 1168"/>
                  <a:gd name="T4" fmla="*/ 0 w 8"/>
                  <a:gd name="T5" fmla="*/ 1158 h 1168"/>
                  <a:gd name="T6" fmla="*/ 0 w 8"/>
                  <a:gd name="T7" fmla="*/ 1162 h 1168"/>
                  <a:gd name="T8" fmla="*/ 8 w 8"/>
                  <a:gd name="T9" fmla="*/ 1162 h 1168"/>
                  <a:gd name="T10" fmla="*/ 8 w 8"/>
                  <a:gd name="T11" fmla="*/ 615 h 1168"/>
                  <a:gd name="T12" fmla="*/ 8 w 8"/>
                  <a:gd name="T13" fmla="*/ 10 h 1168"/>
                  <a:gd name="T14" fmla="*/ 8 w 8"/>
                  <a:gd name="T15" fmla="*/ 5 h 1168"/>
                  <a:gd name="T16" fmla="*/ 0 w 8"/>
                  <a:gd name="T17" fmla="*/ 5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68">
                    <a:moveTo>
                      <a:pt x="0" y="5"/>
                    </a:moveTo>
                    <a:cubicBezTo>
                      <a:pt x="0" y="188"/>
                      <a:pt x="0" y="370"/>
                      <a:pt x="0" y="552"/>
                    </a:cubicBezTo>
                    <a:cubicBezTo>
                      <a:pt x="0" y="754"/>
                      <a:pt x="0" y="956"/>
                      <a:pt x="0" y="1158"/>
                    </a:cubicBezTo>
                    <a:cubicBezTo>
                      <a:pt x="0" y="1159"/>
                      <a:pt x="0" y="1161"/>
                      <a:pt x="0" y="1162"/>
                    </a:cubicBezTo>
                    <a:cubicBezTo>
                      <a:pt x="0" y="1168"/>
                      <a:pt x="8" y="1168"/>
                      <a:pt x="8" y="1162"/>
                    </a:cubicBezTo>
                    <a:cubicBezTo>
                      <a:pt x="8" y="980"/>
                      <a:pt x="8" y="797"/>
                      <a:pt x="8" y="615"/>
                    </a:cubicBezTo>
                    <a:cubicBezTo>
                      <a:pt x="8" y="413"/>
                      <a:pt x="8" y="211"/>
                      <a:pt x="8" y="10"/>
                    </a:cubicBezTo>
                    <a:cubicBezTo>
                      <a:pt x="8" y="8"/>
                      <a:pt x="8" y="7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8" name="淘宝网Chenying0907出品 525"/>
              <p:cNvSpPr/>
              <p:nvPr/>
            </p:nvSpPr>
            <p:spPr bwMode="auto">
              <a:xfrm>
                <a:off x="2484734" y="4513307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4 w 85"/>
                  <a:gd name="T3" fmla="*/ 36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7"/>
                      <a:pt x="14" y="36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3"/>
                      <a:pt x="68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9" name="淘宝网Chenying0907出品 526"/>
              <p:cNvSpPr>
                <a:spLocks noEditPoints="1"/>
              </p:cNvSpPr>
              <p:nvPr/>
            </p:nvSpPr>
            <p:spPr bwMode="auto">
              <a:xfrm>
                <a:off x="2482937" y="4524087"/>
                <a:ext cx="109600" cy="107803"/>
              </a:xfrm>
              <a:custGeom>
                <a:avLst/>
                <a:gdLst>
                  <a:gd name="T0" fmla="*/ 1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1 w 76"/>
                  <a:gd name="T7" fmla="*/ 71 h 74"/>
                  <a:gd name="T8" fmla="*/ 2 w 76"/>
                  <a:gd name="T9" fmla="*/ 74 h 74"/>
                  <a:gd name="T10" fmla="*/ 2 w 76"/>
                  <a:gd name="T11" fmla="*/ 70 h 74"/>
                  <a:gd name="T12" fmla="*/ 8 w 76"/>
                  <a:gd name="T13" fmla="*/ 69 h 74"/>
                  <a:gd name="T14" fmla="*/ 16 w 76"/>
                  <a:gd name="T15" fmla="*/ 69 h 74"/>
                  <a:gd name="T16" fmla="*/ 29 w 76"/>
                  <a:gd name="T17" fmla="*/ 62 h 74"/>
                  <a:gd name="T18" fmla="*/ 22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1 w 76"/>
                  <a:gd name="T35" fmla="*/ 56 h 74"/>
                  <a:gd name="T36" fmla="*/ 69 w 76"/>
                  <a:gd name="T37" fmla="*/ 53 h 74"/>
                  <a:gd name="T38" fmla="*/ 73 w 76"/>
                  <a:gd name="T39" fmla="*/ 39 h 74"/>
                  <a:gd name="T40" fmla="*/ 72 w 76"/>
                  <a:gd name="T41" fmla="*/ 48 h 74"/>
                  <a:gd name="T42" fmla="*/ 73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5 w 76"/>
                  <a:gd name="T49" fmla="*/ 26 h 74"/>
                  <a:gd name="T50" fmla="*/ 66 w 76"/>
                  <a:gd name="T51" fmla="*/ 15 h 74"/>
                  <a:gd name="T52" fmla="*/ 73 w 76"/>
                  <a:gd name="T53" fmla="*/ 20 h 74"/>
                  <a:gd name="T54" fmla="*/ 66 w 76"/>
                  <a:gd name="T55" fmla="*/ 15 h 74"/>
                  <a:gd name="T56" fmla="*/ 63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30 w 76"/>
                  <a:gd name="T69" fmla="*/ 2 h 74"/>
                  <a:gd name="T70" fmla="*/ 19 w 76"/>
                  <a:gd name="T71" fmla="*/ 11 h 74"/>
                  <a:gd name="T72" fmla="*/ 24 w 76"/>
                  <a:gd name="T73" fmla="*/ 4 h 74"/>
                  <a:gd name="T74" fmla="*/ 19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2 w 76"/>
                  <a:gd name="T81" fmla="*/ 22 h 74"/>
                  <a:gd name="T82" fmla="*/ 18 w 76"/>
                  <a:gd name="T83" fmla="*/ 35 h 74"/>
                  <a:gd name="T84" fmla="*/ 16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4 w 76"/>
                  <a:gd name="T93" fmla="*/ 48 h 74"/>
                  <a:gd name="T94" fmla="*/ 11 w 76"/>
                  <a:gd name="T95" fmla="*/ 62 h 74"/>
                  <a:gd name="T96" fmla="*/ 12 w 76"/>
                  <a:gd name="T97" fmla="*/ 53 h 74"/>
                  <a:gd name="T98" fmla="*/ 11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5" y="71"/>
                      <a:pt x="8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3" y="69"/>
                      <a:pt x="2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6" y="66"/>
                    </a:moveTo>
                    <a:cubicBezTo>
                      <a:pt x="13" y="67"/>
                      <a:pt x="10" y="68"/>
                      <a:pt x="8" y="69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1" y="70"/>
                      <a:pt x="13" y="70"/>
                      <a:pt x="16" y="69"/>
                    </a:cubicBezTo>
                    <a:lnTo>
                      <a:pt x="16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4" y="64"/>
                      <a:pt x="21" y="64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6"/>
                      <a:pt x="27" y="66"/>
                      <a:pt x="30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8" y="64"/>
                      <a:pt x="40" y="63"/>
                      <a:pt x="43" y="63"/>
                    </a:cubicBezTo>
                    <a:lnTo>
                      <a:pt x="43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60"/>
                    </a:cubicBezTo>
                    <a:cubicBezTo>
                      <a:pt x="49" y="60"/>
                      <a:pt x="49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50" y="62"/>
                      <a:pt x="50" y="62"/>
                    </a:cubicBezTo>
                    <a:cubicBezTo>
                      <a:pt x="52" y="62"/>
                      <a:pt x="55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7" y="51"/>
                    </a:moveTo>
                    <a:cubicBezTo>
                      <a:pt x="65" y="53"/>
                      <a:pt x="63" y="55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5" y="57"/>
                      <a:pt x="67" y="55"/>
                      <a:pt x="69" y="53"/>
                    </a:cubicBezTo>
                    <a:lnTo>
                      <a:pt x="67" y="51"/>
                    </a:lnTo>
                    <a:close/>
                    <a:moveTo>
                      <a:pt x="73" y="39"/>
                    </a:moveTo>
                    <a:cubicBezTo>
                      <a:pt x="72" y="42"/>
                      <a:pt x="71" y="44"/>
                      <a:pt x="70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4" y="46"/>
                      <a:pt x="75" y="43"/>
                      <a:pt x="75" y="40"/>
                    </a:cubicBezTo>
                    <a:lnTo>
                      <a:pt x="73" y="39"/>
                    </a:lnTo>
                    <a:close/>
                    <a:moveTo>
                      <a:pt x="72" y="27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6" y="29"/>
                      <a:pt x="75" y="26"/>
                    </a:cubicBezTo>
                    <a:lnTo>
                      <a:pt x="72" y="27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2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18"/>
                      <a:pt x="70" y="16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9" y="8"/>
                      <a:pt x="61" y="9"/>
                      <a:pt x="63" y="11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7" y="1"/>
                      <a:pt x="44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1"/>
                      <a:pt x="32" y="1"/>
                      <a:pt x="30" y="2"/>
                    </a:cubicBezTo>
                    <a:lnTo>
                      <a:pt x="30" y="4"/>
                    </a:lnTo>
                    <a:close/>
                    <a:moveTo>
                      <a:pt x="19" y="11"/>
                    </a:moveTo>
                    <a:cubicBezTo>
                      <a:pt x="21" y="9"/>
                      <a:pt x="23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9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5" y="16"/>
                      <a:pt x="16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2" y="18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8" y="32"/>
                      <a:pt x="17" y="30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4"/>
                      <a:pt x="18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5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1" y="62"/>
                    </a:moveTo>
                    <a:cubicBezTo>
                      <a:pt x="12" y="60"/>
                      <a:pt x="13" y="57"/>
                      <a:pt x="15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10" y="58"/>
                      <a:pt x="8" y="61"/>
                    </a:cubicBezTo>
                    <a:lnTo>
                      <a:pt x="11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0" name="淘宝网Chenying0907出品 527"/>
              <p:cNvSpPr>
                <a:spLocks noEditPoints="1"/>
              </p:cNvSpPr>
              <p:nvPr/>
            </p:nvSpPr>
            <p:spPr bwMode="auto">
              <a:xfrm>
                <a:off x="2481141" y="4524087"/>
                <a:ext cx="118583" cy="107803"/>
              </a:xfrm>
              <a:custGeom>
                <a:avLst/>
                <a:gdLst>
                  <a:gd name="T0" fmla="*/ 68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9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4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2 w 83"/>
                  <a:gd name="T21" fmla="*/ 0 h 76"/>
                  <a:gd name="T22" fmla="*/ 67 w 83"/>
                  <a:gd name="T23" fmla="*/ 10 h 76"/>
                  <a:gd name="T24" fmla="*/ 68 w 83"/>
                  <a:gd name="T25" fmla="*/ 11 h 76"/>
                  <a:gd name="T26" fmla="*/ 51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4 w 83"/>
                  <a:gd name="T33" fmla="*/ 14 h 76"/>
                  <a:gd name="T34" fmla="*/ 42 w 83"/>
                  <a:gd name="T35" fmla="*/ 5 h 76"/>
                  <a:gd name="T36" fmla="*/ 21 w 83"/>
                  <a:gd name="T37" fmla="*/ 12 h 76"/>
                  <a:gd name="T38" fmla="*/ 18 w 83"/>
                  <a:gd name="T39" fmla="*/ 28 h 76"/>
                  <a:gd name="T40" fmla="*/ 15 w 83"/>
                  <a:gd name="T41" fmla="*/ 60 h 76"/>
                  <a:gd name="T42" fmla="*/ 10 w 83"/>
                  <a:gd name="T43" fmla="*/ 68 h 76"/>
                  <a:gd name="T44" fmla="*/ 51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8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4" y="61"/>
                      <a:pt x="58" y="64"/>
                      <a:pt x="51" y="64"/>
                    </a:cubicBezTo>
                    <a:cubicBezTo>
                      <a:pt x="40" y="65"/>
                      <a:pt x="28" y="68"/>
                      <a:pt x="19" y="70"/>
                    </a:cubicBezTo>
                    <a:cubicBezTo>
                      <a:pt x="10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2" y="70"/>
                      <a:pt x="4" y="68"/>
                    </a:cubicBezTo>
                    <a:cubicBezTo>
                      <a:pt x="6" y="65"/>
                      <a:pt x="8" y="62"/>
                      <a:pt x="10" y="58"/>
                    </a:cubicBezTo>
                    <a:cubicBezTo>
                      <a:pt x="15" y="49"/>
                      <a:pt x="18" y="39"/>
                      <a:pt x="13" y="30"/>
                    </a:cubicBezTo>
                    <a:cubicBezTo>
                      <a:pt x="10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1" y="3"/>
                      <a:pt x="67" y="10"/>
                    </a:cubicBezTo>
                    <a:lnTo>
                      <a:pt x="68" y="11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4" y="5"/>
                      <a:pt x="25" y="8"/>
                      <a:pt x="21" y="12"/>
                    </a:cubicBezTo>
                    <a:cubicBezTo>
                      <a:pt x="17" y="16"/>
                      <a:pt x="15" y="21"/>
                      <a:pt x="18" y="28"/>
                    </a:cubicBezTo>
                    <a:cubicBezTo>
                      <a:pt x="23" y="39"/>
                      <a:pt x="19" y="51"/>
                      <a:pt x="15" y="60"/>
                    </a:cubicBezTo>
                    <a:cubicBezTo>
                      <a:pt x="13" y="63"/>
                      <a:pt x="11" y="66"/>
                      <a:pt x="10" y="68"/>
                    </a:cubicBezTo>
                    <a:cubicBezTo>
                      <a:pt x="19" y="65"/>
                      <a:pt x="36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1" name="淘宝网Chenying0907出品 528"/>
              <p:cNvSpPr/>
              <p:nvPr/>
            </p:nvSpPr>
            <p:spPr bwMode="auto">
              <a:xfrm>
                <a:off x="2349980" y="4258174"/>
                <a:ext cx="120380" cy="114990"/>
              </a:xfrm>
              <a:custGeom>
                <a:avLst/>
                <a:gdLst>
                  <a:gd name="T0" fmla="*/ 84 w 84"/>
                  <a:gd name="T1" fmla="*/ 81 h 81"/>
                  <a:gd name="T2" fmla="*/ 71 w 84"/>
                  <a:gd name="T3" fmla="*/ 36 h 81"/>
                  <a:gd name="T4" fmla="*/ 21 w 84"/>
                  <a:gd name="T5" fmla="*/ 20 h 81"/>
                  <a:gd name="T6" fmla="*/ 36 w 84"/>
                  <a:gd name="T7" fmla="*/ 69 h 81"/>
                  <a:gd name="T8" fmla="*/ 84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84" y="81"/>
                    </a:moveTo>
                    <a:cubicBezTo>
                      <a:pt x="84" y="81"/>
                      <a:pt x="62" y="57"/>
                      <a:pt x="71" y="36"/>
                    </a:cubicBezTo>
                    <a:cubicBezTo>
                      <a:pt x="81" y="12"/>
                      <a:pt x="38" y="0"/>
                      <a:pt x="21" y="20"/>
                    </a:cubicBezTo>
                    <a:cubicBezTo>
                      <a:pt x="0" y="43"/>
                      <a:pt x="17" y="68"/>
                      <a:pt x="36" y="69"/>
                    </a:cubicBezTo>
                    <a:cubicBezTo>
                      <a:pt x="58" y="70"/>
                      <a:pt x="84" y="81"/>
                      <a:pt x="84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2" name="淘宝网Chenying0907出品 529"/>
              <p:cNvSpPr>
                <a:spLocks noEditPoints="1"/>
              </p:cNvSpPr>
              <p:nvPr/>
            </p:nvSpPr>
            <p:spPr bwMode="auto">
              <a:xfrm>
                <a:off x="2353574" y="4268954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7 h 75"/>
                  <a:gd name="T30" fmla="*/ 69 w 83"/>
                  <a:gd name="T31" fmla="*/ 59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4 h 75"/>
                  <a:gd name="T38" fmla="*/ 20 w 83"/>
                  <a:gd name="T39" fmla="*/ 13 h 75"/>
                  <a:gd name="T40" fmla="*/ 20 w 83"/>
                  <a:gd name="T41" fmla="*/ 13 h 75"/>
                  <a:gd name="T42" fmla="*/ 19 w 83"/>
                  <a:gd name="T43" fmla="*/ 52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2"/>
                      <a:pt x="33" y="0"/>
                      <a:pt x="42" y="0"/>
                    </a:cubicBezTo>
                    <a:cubicBezTo>
                      <a:pt x="51" y="0"/>
                      <a:pt x="60" y="2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8"/>
                      <a:pt x="69" y="49"/>
                      <a:pt x="73" y="57"/>
                    </a:cubicBezTo>
                    <a:cubicBezTo>
                      <a:pt x="76" y="61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2"/>
                      <a:pt x="65" y="70"/>
                    </a:cubicBezTo>
                    <a:cubicBezTo>
                      <a:pt x="56" y="67"/>
                      <a:pt x="44" y="64"/>
                      <a:pt x="33" y="64"/>
                    </a:cubicBezTo>
                    <a:cubicBezTo>
                      <a:pt x="26" y="63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4"/>
                      <a:pt x="74" y="67"/>
                    </a:cubicBezTo>
                    <a:cubicBezTo>
                      <a:pt x="72" y="65"/>
                      <a:pt x="71" y="62"/>
                      <a:pt x="69" y="59"/>
                    </a:cubicBezTo>
                    <a:cubicBezTo>
                      <a:pt x="64" y="51"/>
                      <a:pt x="61" y="39"/>
                      <a:pt x="66" y="27"/>
                    </a:cubicBezTo>
                    <a:cubicBezTo>
                      <a:pt x="69" y="20"/>
                      <a:pt x="67" y="16"/>
                      <a:pt x="63" y="12"/>
                    </a:cubicBezTo>
                    <a:cubicBezTo>
                      <a:pt x="58" y="7"/>
                      <a:pt x="50" y="4"/>
                      <a:pt x="42" y="4"/>
                    </a:cubicBezTo>
                    <a:cubicBezTo>
                      <a:pt x="34" y="4"/>
                      <a:pt x="25" y="7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6" y="29"/>
                      <a:pt x="10" y="44"/>
                      <a:pt x="19" y="52"/>
                    </a:cubicBezTo>
                    <a:cubicBezTo>
                      <a:pt x="23" y="56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3" name="淘宝网Chenying0907出品 530"/>
              <p:cNvSpPr/>
              <p:nvPr/>
            </p:nvSpPr>
            <p:spPr bwMode="auto">
              <a:xfrm>
                <a:off x="2339200" y="4682198"/>
                <a:ext cx="122177" cy="114990"/>
              </a:xfrm>
              <a:custGeom>
                <a:avLst/>
                <a:gdLst>
                  <a:gd name="T0" fmla="*/ 85 w 85"/>
                  <a:gd name="T1" fmla="*/ 80 h 80"/>
                  <a:gd name="T2" fmla="*/ 71 w 85"/>
                  <a:gd name="T3" fmla="*/ 35 h 80"/>
                  <a:gd name="T4" fmla="*/ 21 w 85"/>
                  <a:gd name="T5" fmla="*/ 19 h 80"/>
                  <a:gd name="T6" fmla="*/ 36 w 85"/>
                  <a:gd name="T7" fmla="*/ 69 h 80"/>
                  <a:gd name="T8" fmla="*/ 85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85" y="80"/>
                    </a:moveTo>
                    <a:cubicBezTo>
                      <a:pt x="85" y="80"/>
                      <a:pt x="62" y="56"/>
                      <a:pt x="71" y="35"/>
                    </a:cubicBezTo>
                    <a:cubicBezTo>
                      <a:pt x="82" y="12"/>
                      <a:pt x="39" y="0"/>
                      <a:pt x="21" y="19"/>
                    </a:cubicBezTo>
                    <a:cubicBezTo>
                      <a:pt x="0" y="42"/>
                      <a:pt x="17" y="68"/>
                      <a:pt x="36" y="69"/>
                    </a:cubicBezTo>
                    <a:cubicBezTo>
                      <a:pt x="59" y="70"/>
                      <a:pt x="85" y="80"/>
                      <a:pt x="85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4" name="淘宝网Chenying0907出品 531"/>
              <p:cNvSpPr>
                <a:spLocks noEditPoints="1"/>
              </p:cNvSpPr>
              <p:nvPr/>
            </p:nvSpPr>
            <p:spPr bwMode="auto">
              <a:xfrm>
                <a:off x="2344591" y="4691181"/>
                <a:ext cx="118583" cy="107803"/>
              </a:xfrm>
              <a:custGeom>
                <a:avLst/>
                <a:gdLst>
                  <a:gd name="T0" fmla="*/ 15 w 83"/>
                  <a:gd name="T1" fmla="*/ 10 h 75"/>
                  <a:gd name="T2" fmla="*/ 16 w 83"/>
                  <a:gd name="T3" fmla="*/ 10 h 75"/>
                  <a:gd name="T4" fmla="*/ 41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79 w 83"/>
                  <a:gd name="T13" fmla="*/ 68 h 75"/>
                  <a:gd name="T14" fmla="*/ 83 w 83"/>
                  <a:gd name="T15" fmla="*/ 71 h 75"/>
                  <a:gd name="T16" fmla="*/ 80 w 83"/>
                  <a:gd name="T17" fmla="*/ 75 h 75"/>
                  <a:gd name="T18" fmla="*/ 64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5 w 83"/>
                  <a:gd name="T25" fmla="*/ 10 h 75"/>
                  <a:gd name="T26" fmla="*/ 32 w 83"/>
                  <a:gd name="T27" fmla="*/ 59 h 75"/>
                  <a:gd name="T28" fmla="*/ 73 w 83"/>
                  <a:gd name="T29" fmla="*/ 68 h 75"/>
                  <a:gd name="T30" fmla="*/ 68 w 83"/>
                  <a:gd name="T31" fmla="*/ 60 h 75"/>
                  <a:gd name="T32" fmla="*/ 65 w 83"/>
                  <a:gd name="T33" fmla="*/ 27 h 75"/>
                  <a:gd name="T34" fmla="*/ 62 w 83"/>
                  <a:gd name="T35" fmla="*/ 12 h 75"/>
                  <a:gd name="T36" fmla="*/ 41 w 83"/>
                  <a:gd name="T37" fmla="*/ 5 h 75"/>
                  <a:gd name="T38" fmla="*/ 19 w 83"/>
                  <a:gd name="T39" fmla="*/ 13 h 75"/>
                  <a:gd name="T40" fmla="*/ 19 w 83"/>
                  <a:gd name="T41" fmla="*/ 14 h 75"/>
                  <a:gd name="T42" fmla="*/ 18 w 83"/>
                  <a:gd name="T43" fmla="*/ 53 h 75"/>
                  <a:gd name="T44" fmla="*/ 32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5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2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3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5" y="62"/>
                      <a:pt x="77" y="65"/>
                      <a:pt x="79" y="68"/>
                    </a:cubicBezTo>
                    <a:cubicBezTo>
                      <a:pt x="81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4" y="70"/>
                    </a:cubicBezTo>
                    <a:cubicBezTo>
                      <a:pt x="55" y="67"/>
                      <a:pt x="43" y="65"/>
                      <a:pt x="32" y="64"/>
                    </a:cubicBezTo>
                    <a:cubicBezTo>
                      <a:pt x="26" y="64"/>
                      <a:pt x="19" y="61"/>
                      <a:pt x="15" y="56"/>
                    </a:cubicBezTo>
                    <a:cubicBezTo>
                      <a:pt x="4" y="46"/>
                      <a:pt x="0" y="27"/>
                      <a:pt x="15" y="10"/>
                    </a:cubicBezTo>
                    <a:close/>
                    <a:moveTo>
                      <a:pt x="32" y="59"/>
                    </a:moveTo>
                    <a:cubicBezTo>
                      <a:pt x="47" y="60"/>
                      <a:pt x="64" y="65"/>
                      <a:pt x="73" y="68"/>
                    </a:cubicBezTo>
                    <a:cubicBezTo>
                      <a:pt x="72" y="66"/>
                      <a:pt x="70" y="63"/>
                      <a:pt x="68" y="60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1"/>
                      <a:pt x="66" y="16"/>
                      <a:pt x="62" y="12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19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5" y="29"/>
                      <a:pt x="9" y="44"/>
                      <a:pt x="18" y="53"/>
                    </a:cubicBezTo>
                    <a:cubicBezTo>
                      <a:pt x="22" y="57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5" name="淘宝网Chenying0907出品 532"/>
              <p:cNvSpPr/>
              <p:nvPr/>
            </p:nvSpPr>
            <p:spPr bwMode="auto">
              <a:xfrm>
                <a:off x="2342793" y="5061304"/>
                <a:ext cx="120380" cy="114990"/>
              </a:xfrm>
              <a:custGeom>
                <a:avLst/>
                <a:gdLst>
                  <a:gd name="T0" fmla="*/ 84 w 84"/>
                  <a:gd name="T1" fmla="*/ 81 h 81"/>
                  <a:gd name="T2" fmla="*/ 71 w 84"/>
                  <a:gd name="T3" fmla="*/ 36 h 81"/>
                  <a:gd name="T4" fmla="*/ 21 w 84"/>
                  <a:gd name="T5" fmla="*/ 20 h 81"/>
                  <a:gd name="T6" fmla="*/ 36 w 84"/>
                  <a:gd name="T7" fmla="*/ 69 h 81"/>
                  <a:gd name="T8" fmla="*/ 84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84" y="81"/>
                    </a:moveTo>
                    <a:cubicBezTo>
                      <a:pt x="84" y="81"/>
                      <a:pt x="62" y="57"/>
                      <a:pt x="71" y="36"/>
                    </a:cubicBezTo>
                    <a:cubicBezTo>
                      <a:pt x="82" y="12"/>
                      <a:pt x="38" y="0"/>
                      <a:pt x="21" y="20"/>
                    </a:cubicBezTo>
                    <a:cubicBezTo>
                      <a:pt x="0" y="43"/>
                      <a:pt x="17" y="69"/>
                      <a:pt x="36" y="69"/>
                    </a:cubicBezTo>
                    <a:cubicBezTo>
                      <a:pt x="58" y="71"/>
                      <a:pt x="84" y="81"/>
                      <a:pt x="84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6" name="淘宝网Chenying0907出品 533"/>
              <p:cNvSpPr>
                <a:spLocks noEditPoints="1"/>
              </p:cNvSpPr>
              <p:nvPr/>
            </p:nvSpPr>
            <p:spPr bwMode="auto">
              <a:xfrm>
                <a:off x="2346387" y="5072084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4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1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8 h 75"/>
                  <a:gd name="T30" fmla="*/ 69 w 83"/>
                  <a:gd name="T31" fmla="*/ 60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20 w 83"/>
                  <a:gd name="T41" fmla="*/ 13 h 75"/>
                  <a:gd name="T42" fmla="*/ 19 w 83"/>
                  <a:gd name="T43" fmla="*/ 53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3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4" y="57"/>
                    </a:cubicBezTo>
                    <a:cubicBezTo>
                      <a:pt x="76" y="61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1" y="75"/>
                      <a:pt x="74" y="73"/>
                      <a:pt x="65" y="70"/>
                    </a:cubicBezTo>
                    <a:cubicBezTo>
                      <a:pt x="56" y="67"/>
                      <a:pt x="44" y="64"/>
                      <a:pt x="33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5" y="64"/>
                      <a:pt x="74" y="68"/>
                    </a:cubicBezTo>
                    <a:cubicBezTo>
                      <a:pt x="72" y="65"/>
                      <a:pt x="71" y="63"/>
                      <a:pt x="69" y="60"/>
                    </a:cubicBezTo>
                    <a:cubicBezTo>
                      <a:pt x="65" y="51"/>
                      <a:pt x="61" y="39"/>
                      <a:pt x="66" y="27"/>
                    </a:cubicBezTo>
                    <a:cubicBezTo>
                      <a:pt x="69" y="21"/>
                      <a:pt x="67" y="16"/>
                      <a:pt x="63" y="12"/>
                    </a:cubicBezTo>
                    <a:cubicBezTo>
                      <a:pt x="58" y="7"/>
                      <a:pt x="50" y="5"/>
                      <a:pt x="42" y="5"/>
                    </a:cubicBezTo>
                    <a:cubicBezTo>
                      <a:pt x="34" y="5"/>
                      <a:pt x="25" y="7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6" y="29"/>
                      <a:pt x="10" y="44"/>
                      <a:pt x="19" y="53"/>
                    </a:cubicBezTo>
                    <a:cubicBezTo>
                      <a:pt x="23" y="56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7" name="淘宝网Chenying0907出品 534"/>
              <p:cNvSpPr/>
              <p:nvPr/>
            </p:nvSpPr>
            <p:spPr bwMode="auto">
              <a:xfrm>
                <a:off x="2342793" y="5435020"/>
                <a:ext cx="122177" cy="114990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3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8" name="淘宝网Chenying0907出品 535"/>
              <p:cNvSpPr>
                <a:spLocks noEditPoints="1"/>
              </p:cNvSpPr>
              <p:nvPr/>
            </p:nvSpPr>
            <p:spPr bwMode="auto">
              <a:xfrm>
                <a:off x="2349980" y="5445801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7 h 75"/>
                  <a:gd name="T30" fmla="*/ 69 w 83"/>
                  <a:gd name="T31" fmla="*/ 59 h 75"/>
                  <a:gd name="T32" fmla="*/ 65 w 83"/>
                  <a:gd name="T33" fmla="*/ 27 h 75"/>
                  <a:gd name="T34" fmla="*/ 62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19 w 83"/>
                  <a:gd name="T41" fmla="*/ 13 h 75"/>
                  <a:gd name="T42" fmla="*/ 18 w 83"/>
                  <a:gd name="T43" fmla="*/ 52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4" y="21"/>
                      <a:pt x="70" y="29"/>
                    </a:cubicBezTo>
                    <a:cubicBezTo>
                      <a:pt x="66" y="38"/>
                      <a:pt x="69" y="49"/>
                      <a:pt x="73" y="57"/>
                    </a:cubicBezTo>
                    <a:cubicBezTo>
                      <a:pt x="75" y="61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2"/>
                      <a:pt x="65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6" y="63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4"/>
                      <a:pt x="74" y="67"/>
                    </a:cubicBezTo>
                    <a:cubicBezTo>
                      <a:pt x="72" y="65"/>
                      <a:pt x="70" y="62"/>
                      <a:pt x="69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0"/>
                      <a:pt x="67" y="16"/>
                      <a:pt x="62" y="12"/>
                    </a:cubicBezTo>
                    <a:cubicBezTo>
                      <a:pt x="58" y="7"/>
                      <a:pt x="50" y="4"/>
                      <a:pt x="42" y="5"/>
                    </a:cubicBezTo>
                    <a:cubicBezTo>
                      <a:pt x="33" y="4"/>
                      <a:pt x="25" y="7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6" y="29"/>
                      <a:pt x="9" y="44"/>
                      <a:pt x="18" y="52"/>
                    </a:cubicBezTo>
                    <a:cubicBezTo>
                      <a:pt x="22" y="56"/>
                      <a:pt x="27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9" name="淘宝网Chenying0907出品 536"/>
              <p:cNvSpPr/>
              <p:nvPr/>
            </p:nvSpPr>
            <p:spPr bwMode="auto">
              <a:xfrm>
                <a:off x="2482937" y="4904991"/>
                <a:ext cx="120380" cy="114990"/>
              </a:xfrm>
              <a:custGeom>
                <a:avLst/>
                <a:gdLst>
                  <a:gd name="T0" fmla="*/ 0 w 84"/>
                  <a:gd name="T1" fmla="*/ 80 h 80"/>
                  <a:gd name="T2" fmla="*/ 13 w 84"/>
                  <a:gd name="T3" fmla="*/ 36 h 80"/>
                  <a:gd name="T4" fmla="*/ 63 w 84"/>
                  <a:gd name="T5" fmla="*/ 19 h 80"/>
                  <a:gd name="T6" fmla="*/ 48 w 84"/>
                  <a:gd name="T7" fmla="*/ 69 h 80"/>
                  <a:gd name="T8" fmla="*/ 0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0" y="80"/>
                    </a:moveTo>
                    <a:cubicBezTo>
                      <a:pt x="0" y="80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19"/>
                    </a:cubicBezTo>
                    <a:cubicBezTo>
                      <a:pt x="84" y="43"/>
                      <a:pt x="67" y="68"/>
                      <a:pt x="48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0" name="淘宝网Chenying0907出品 537"/>
              <p:cNvSpPr>
                <a:spLocks noEditPoints="1"/>
              </p:cNvSpPr>
              <p:nvPr/>
            </p:nvSpPr>
            <p:spPr bwMode="auto">
              <a:xfrm>
                <a:off x="2481141" y="4917567"/>
                <a:ext cx="107803" cy="106007"/>
              </a:xfrm>
              <a:custGeom>
                <a:avLst/>
                <a:gdLst>
                  <a:gd name="T0" fmla="*/ 0 w 75"/>
                  <a:gd name="T1" fmla="*/ 71 h 74"/>
                  <a:gd name="T2" fmla="*/ 2 w 75"/>
                  <a:gd name="T3" fmla="*/ 73 h 74"/>
                  <a:gd name="T4" fmla="*/ 5 w 75"/>
                  <a:gd name="T5" fmla="*/ 65 h 74"/>
                  <a:gd name="T6" fmla="*/ 0 w 75"/>
                  <a:gd name="T7" fmla="*/ 71 h 74"/>
                  <a:gd name="T8" fmla="*/ 1 w 75"/>
                  <a:gd name="T9" fmla="*/ 74 h 74"/>
                  <a:gd name="T10" fmla="*/ 2 w 75"/>
                  <a:gd name="T11" fmla="*/ 70 h 74"/>
                  <a:gd name="T12" fmla="*/ 7 w 75"/>
                  <a:gd name="T13" fmla="*/ 69 h 74"/>
                  <a:gd name="T14" fmla="*/ 16 w 75"/>
                  <a:gd name="T15" fmla="*/ 69 h 74"/>
                  <a:gd name="T16" fmla="*/ 28 w 75"/>
                  <a:gd name="T17" fmla="*/ 63 h 74"/>
                  <a:gd name="T18" fmla="*/ 21 w 75"/>
                  <a:gd name="T19" fmla="*/ 67 h 74"/>
                  <a:gd name="T20" fmla="*/ 28 w 75"/>
                  <a:gd name="T21" fmla="*/ 63 h 74"/>
                  <a:gd name="T22" fmla="*/ 34 w 75"/>
                  <a:gd name="T23" fmla="*/ 61 h 74"/>
                  <a:gd name="T24" fmla="*/ 42 w 75"/>
                  <a:gd name="T25" fmla="*/ 63 h 74"/>
                  <a:gd name="T26" fmla="*/ 55 w 75"/>
                  <a:gd name="T27" fmla="*/ 58 h 74"/>
                  <a:gd name="T28" fmla="*/ 48 w 75"/>
                  <a:gd name="T29" fmla="*/ 60 h 74"/>
                  <a:gd name="T30" fmla="*/ 49 w 75"/>
                  <a:gd name="T31" fmla="*/ 62 h 74"/>
                  <a:gd name="T32" fmla="*/ 55 w 75"/>
                  <a:gd name="T33" fmla="*/ 58 h 74"/>
                  <a:gd name="T34" fmla="*/ 60 w 75"/>
                  <a:gd name="T35" fmla="*/ 56 h 74"/>
                  <a:gd name="T36" fmla="*/ 68 w 75"/>
                  <a:gd name="T37" fmla="*/ 53 h 74"/>
                  <a:gd name="T38" fmla="*/ 72 w 75"/>
                  <a:gd name="T39" fmla="*/ 39 h 74"/>
                  <a:gd name="T40" fmla="*/ 71 w 75"/>
                  <a:gd name="T41" fmla="*/ 48 h 74"/>
                  <a:gd name="T42" fmla="*/ 72 w 75"/>
                  <a:gd name="T43" fmla="*/ 39 h 74"/>
                  <a:gd name="T44" fmla="*/ 73 w 75"/>
                  <a:gd name="T45" fmla="*/ 34 h 74"/>
                  <a:gd name="T46" fmla="*/ 75 w 75"/>
                  <a:gd name="T47" fmla="*/ 34 h 74"/>
                  <a:gd name="T48" fmla="*/ 74 w 75"/>
                  <a:gd name="T49" fmla="*/ 26 h 74"/>
                  <a:gd name="T50" fmla="*/ 65 w 75"/>
                  <a:gd name="T51" fmla="*/ 15 h 74"/>
                  <a:gd name="T52" fmla="*/ 72 w 75"/>
                  <a:gd name="T53" fmla="*/ 20 h 74"/>
                  <a:gd name="T54" fmla="*/ 65 w 75"/>
                  <a:gd name="T55" fmla="*/ 15 h 74"/>
                  <a:gd name="T56" fmla="*/ 62 w 75"/>
                  <a:gd name="T57" fmla="*/ 11 h 74"/>
                  <a:gd name="T58" fmla="*/ 57 w 75"/>
                  <a:gd name="T59" fmla="*/ 4 h 74"/>
                  <a:gd name="T60" fmla="*/ 43 w 75"/>
                  <a:gd name="T61" fmla="*/ 3 h 74"/>
                  <a:gd name="T62" fmla="*/ 51 w 75"/>
                  <a:gd name="T63" fmla="*/ 2 h 74"/>
                  <a:gd name="T64" fmla="*/ 43 w 75"/>
                  <a:gd name="T65" fmla="*/ 3 h 74"/>
                  <a:gd name="T66" fmla="*/ 38 w 75"/>
                  <a:gd name="T67" fmla="*/ 3 h 74"/>
                  <a:gd name="T68" fmla="*/ 29 w 75"/>
                  <a:gd name="T69" fmla="*/ 2 h 74"/>
                  <a:gd name="T70" fmla="*/ 18 w 75"/>
                  <a:gd name="T71" fmla="*/ 11 h 74"/>
                  <a:gd name="T72" fmla="*/ 24 w 75"/>
                  <a:gd name="T73" fmla="*/ 4 h 74"/>
                  <a:gd name="T74" fmla="*/ 18 w 75"/>
                  <a:gd name="T75" fmla="*/ 11 h 74"/>
                  <a:gd name="T76" fmla="*/ 14 w 75"/>
                  <a:gd name="T77" fmla="*/ 21 h 74"/>
                  <a:gd name="T78" fmla="*/ 13 w 75"/>
                  <a:gd name="T79" fmla="*/ 13 h 74"/>
                  <a:gd name="T80" fmla="*/ 11 w 75"/>
                  <a:gd name="T81" fmla="*/ 22 h 74"/>
                  <a:gd name="T82" fmla="*/ 17 w 75"/>
                  <a:gd name="T83" fmla="*/ 35 h 74"/>
                  <a:gd name="T84" fmla="*/ 15 w 75"/>
                  <a:gd name="T85" fmla="*/ 27 h 74"/>
                  <a:gd name="T86" fmla="*/ 13 w 75"/>
                  <a:gd name="T87" fmla="*/ 28 h 74"/>
                  <a:gd name="T88" fmla="*/ 17 w 75"/>
                  <a:gd name="T89" fmla="*/ 35 h 74"/>
                  <a:gd name="T90" fmla="*/ 17 w 75"/>
                  <a:gd name="T91" fmla="*/ 41 h 74"/>
                  <a:gd name="T92" fmla="*/ 13 w 75"/>
                  <a:gd name="T93" fmla="*/ 48 h 74"/>
                  <a:gd name="T94" fmla="*/ 10 w 75"/>
                  <a:gd name="T95" fmla="*/ 62 h 74"/>
                  <a:gd name="T96" fmla="*/ 11 w 75"/>
                  <a:gd name="T97" fmla="*/ 53 h 74"/>
                  <a:gd name="T98" fmla="*/ 10 w 75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4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9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8"/>
                      <a:pt x="7" y="69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70"/>
                      <a:pt x="16" y="69"/>
                    </a:cubicBezTo>
                    <a:lnTo>
                      <a:pt x="15" y="66"/>
                    </a:lnTo>
                    <a:close/>
                    <a:moveTo>
                      <a:pt x="28" y="63"/>
                    </a:moveTo>
                    <a:cubicBezTo>
                      <a:pt x="26" y="63"/>
                      <a:pt x="23" y="64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6"/>
                      <a:pt x="29" y="65"/>
                    </a:cubicBezTo>
                    <a:lnTo>
                      <a:pt x="28" y="63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7" y="61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4"/>
                      <a:pt x="40" y="63"/>
                      <a:pt x="42" y="63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9"/>
                      <a:pt x="51" y="59"/>
                      <a:pt x="49" y="60"/>
                    </a:cubicBezTo>
                    <a:cubicBezTo>
                      <a:pt x="49" y="60"/>
                      <a:pt x="48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2"/>
                      <a:pt x="56" y="61"/>
                    </a:cubicBezTo>
                    <a:lnTo>
                      <a:pt x="55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5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6" y="55"/>
                      <a:pt x="68" y="53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1" y="42"/>
                      <a:pt x="70" y="44"/>
                      <a:pt x="69" y="47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6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7"/>
                    </a:moveTo>
                    <a:cubicBezTo>
                      <a:pt x="72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1"/>
                      <a:pt x="75" y="29"/>
                      <a:pt x="74" y="26"/>
                    </a:cubicBezTo>
                    <a:lnTo>
                      <a:pt x="72" y="27"/>
                    </a:lnTo>
                    <a:close/>
                    <a:moveTo>
                      <a:pt x="65" y="15"/>
                    </a:moveTo>
                    <a:cubicBezTo>
                      <a:pt x="67" y="17"/>
                      <a:pt x="69" y="19"/>
                      <a:pt x="70" y="22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70" y="16"/>
                      <a:pt x="68" y="13"/>
                    </a:cubicBezTo>
                    <a:lnTo>
                      <a:pt x="65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59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4"/>
                      <a:pt x="51" y="4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9" y="1"/>
                      <a:pt x="46" y="1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4"/>
                      <a:pt x="35" y="3"/>
                      <a:pt x="38" y="3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1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8" y="11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8" y="7"/>
                      <a:pt x="16" y="9"/>
                    </a:cubicBezTo>
                    <a:lnTo>
                      <a:pt x="18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4" y="16"/>
                      <a:pt x="15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6"/>
                      <a:pt x="11" y="18"/>
                      <a:pt x="11" y="21"/>
                    </a:cubicBezTo>
                    <a:cubicBezTo>
                      <a:pt x="11" y="21"/>
                      <a:pt x="11" y="22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7" y="35"/>
                    </a:moveTo>
                    <a:cubicBezTo>
                      <a:pt x="17" y="32"/>
                      <a:pt x="16" y="30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4" y="33"/>
                      <a:pt x="15" y="35"/>
                    </a:cubicBezTo>
                    <a:lnTo>
                      <a:pt x="17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4"/>
                      <a:pt x="17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4" y="46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1" y="60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6"/>
                      <a:pt x="9" y="58"/>
                      <a:pt x="8" y="61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1" name="淘宝网Chenying0907出品 538"/>
              <p:cNvSpPr>
                <a:spLocks noEditPoints="1"/>
              </p:cNvSpPr>
              <p:nvPr/>
            </p:nvSpPr>
            <p:spPr bwMode="auto">
              <a:xfrm>
                <a:off x="2479344" y="4915771"/>
                <a:ext cx="120380" cy="109600"/>
              </a:xfrm>
              <a:custGeom>
                <a:avLst/>
                <a:gdLst>
                  <a:gd name="T0" fmla="*/ 67 w 83"/>
                  <a:gd name="T1" fmla="*/ 11 h 76"/>
                  <a:gd name="T2" fmla="*/ 68 w 83"/>
                  <a:gd name="T3" fmla="*/ 57 h 76"/>
                  <a:gd name="T4" fmla="*/ 50 w 83"/>
                  <a:gd name="T5" fmla="*/ 64 h 76"/>
                  <a:gd name="T6" fmla="*/ 18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3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1 w 83"/>
                  <a:gd name="T21" fmla="*/ 0 h 76"/>
                  <a:gd name="T22" fmla="*/ 67 w 83"/>
                  <a:gd name="T23" fmla="*/ 10 h 76"/>
                  <a:gd name="T24" fmla="*/ 67 w 83"/>
                  <a:gd name="T25" fmla="*/ 11 h 76"/>
                  <a:gd name="T26" fmla="*/ 50 w 83"/>
                  <a:gd name="T27" fmla="*/ 59 h 76"/>
                  <a:gd name="T28" fmla="*/ 64 w 83"/>
                  <a:gd name="T29" fmla="*/ 53 h 76"/>
                  <a:gd name="T30" fmla="*/ 63 w 83"/>
                  <a:gd name="T31" fmla="*/ 14 h 76"/>
                  <a:gd name="T32" fmla="*/ 63 w 83"/>
                  <a:gd name="T33" fmla="*/ 14 h 76"/>
                  <a:gd name="T34" fmla="*/ 41 w 83"/>
                  <a:gd name="T35" fmla="*/ 5 h 76"/>
                  <a:gd name="T36" fmla="*/ 20 w 83"/>
                  <a:gd name="T37" fmla="*/ 12 h 76"/>
                  <a:gd name="T38" fmla="*/ 17 w 83"/>
                  <a:gd name="T39" fmla="*/ 28 h 76"/>
                  <a:gd name="T40" fmla="*/ 14 w 83"/>
                  <a:gd name="T41" fmla="*/ 60 h 76"/>
                  <a:gd name="T42" fmla="*/ 9 w 83"/>
                  <a:gd name="T43" fmla="*/ 68 h 76"/>
                  <a:gd name="T44" fmla="*/ 50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7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3" y="61"/>
                      <a:pt x="57" y="64"/>
                      <a:pt x="50" y="64"/>
                    </a:cubicBezTo>
                    <a:cubicBezTo>
                      <a:pt x="39" y="65"/>
                      <a:pt x="27" y="68"/>
                      <a:pt x="18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0"/>
                      <a:pt x="3" y="68"/>
                    </a:cubicBezTo>
                    <a:cubicBezTo>
                      <a:pt x="5" y="65"/>
                      <a:pt x="7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9" y="21"/>
                      <a:pt x="11" y="14"/>
                      <a:pt x="17" y="9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lnTo>
                      <a:pt x="67" y="11"/>
                    </a:lnTo>
                    <a:close/>
                    <a:moveTo>
                      <a:pt x="50" y="59"/>
                    </a:moveTo>
                    <a:cubicBezTo>
                      <a:pt x="55" y="59"/>
                      <a:pt x="60" y="57"/>
                      <a:pt x="64" y="53"/>
                    </a:cubicBezTo>
                    <a:cubicBezTo>
                      <a:pt x="73" y="44"/>
                      <a:pt x="77" y="29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8" y="8"/>
                      <a:pt x="49" y="5"/>
                      <a:pt x="41" y="5"/>
                    </a:cubicBezTo>
                    <a:cubicBezTo>
                      <a:pt x="33" y="5"/>
                      <a:pt x="25" y="8"/>
                      <a:pt x="20" y="12"/>
                    </a:cubicBezTo>
                    <a:cubicBezTo>
                      <a:pt x="16" y="16"/>
                      <a:pt x="14" y="21"/>
                      <a:pt x="17" y="28"/>
                    </a:cubicBezTo>
                    <a:cubicBezTo>
                      <a:pt x="22" y="39"/>
                      <a:pt x="19" y="51"/>
                      <a:pt x="14" y="60"/>
                    </a:cubicBezTo>
                    <a:cubicBezTo>
                      <a:pt x="12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2" name="淘宝网Chenying0907出品 539"/>
              <p:cNvSpPr/>
              <p:nvPr/>
            </p:nvSpPr>
            <p:spPr bwMode="auto">
              <a:xfrm>
                <a:off x="2479344" y="5260740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3 w 85"/>
                  <a:gd name="T3" fmla="*/ 35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6"/>
                      <a:pt x="13" y="35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2"/>
                      <a:pt x="67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3" name="淘宝网Chenying0907出品 540"/>
              <p:cNvSpPr>
                <a:spLocks noEditPoints="1"/>
              </p:cNvSpPr>
              <p:nvPr/>
            </p:nvSpPr>
            <p:spPr bwMode="auto">
              <a:xfrm>
                <a:off x="2477548" y="5271520"/>
                <a:ext cx="109600" cy="106007"/>
              </a:xfrm>
              <a:custGeom>
                <a:avLst/>
                <a:gdLst>
                  <a:gd name="T0" fmla="*/ 0 w 76"/>
                  <a:gd name="T1" fmla="*/ 71 h 73"/>
                  <a:gd name="T2" fmla="*/ 2 w 76"/>
                  <a:gd name="T3" fmla="*/ 73 h 73"/>
                  <a:gd name="T4" fmla="*/ 5 w 76"/>
                  <a:gd name="T5" fmla="*/ 65 h 73"/>
                  <a:gd name="T6" fmla="*/ 0 w 76"/>
                  <a:gd name="T7" fmla="*/ 71 h 73"/>
                  <a:gd name="T8" fmla="*/ 1 w 76"/>
                  <a:gd name="T9" fmla="*/ 73 h 73"/>
                  <a:gd name="T10" fmla="*/ 2 w 76"/>
                  <a:gd name="T11" fmla="*/ 70 h 73"/>
                  <a:gd name="T12" fmla="*/ 7 w 76"/>
                  <a:gd name="T13" fmla="*/ 68 h 73"/>
                  <a:gd name="T14" fmla="*/ 16 w 76"/>
                  <a:gd name="T15" fmla="*/ 68 h 73"/>
                  <a:gd name="T16" fmla="*/ 29 w 76"/>
                  <a:gd name="T17" fmla="*/ 62 h 73"/>
                  <a:gd name="T18" fmla="*/ 21 w 76"/>
                  <a:gd name="T19" fmla="*/ 67 h 73"/>
                  <a:gd name="T20" fmla="*/ 29 w 76"/>
                  <a:gd name="T21" fmla="*/ 62 h 73"/>
                  <a:gd name="T22" fmla="*/ 34 w 76"/>
                  <a:gd name="T23" fmla="*/ 61 h 73"/>
                  <a:gd name="T24" fmla="*/ 43 w 76"/>
                  <a:gd name="T25" fmla="*/ 63 h 73"/>
                  <a:gd name="T26" fmla="*/ 56 w 76"/>
                  <a:gd name="T27" fmla="*/ 58 h 73"/>
                  <a:gd name="T28" fmla="*/ 48 w 76"/>
                  <a:gd name="T29" fmla="*/ 59 h 73"/>
                  <a:gd name="T30" fmla="*/ 50 w 76"/>
                  <a:gd name="T31" fmla="*/ 62 h 73"/>
                  <a:gd name="T32" fmla="*/ 56 w 76"/>
                  <a:gd name="T33" fmla="*/ 58 h 73"/>
                  <a:gd name="T34" fmla="*/ 60 w 76"/>
                  <a:gd name="T35" fmla="*/ 56 h 73"/>
                  <a:gd name="T36" fmla="*/ 68 w 76"/>
                  <a:gd name="T37" fmla="*/ 52 h 73"/>
                  <a:gd name="T38" fmla="*/ 72 w 76"/>
                  <a:gd name="T39" fmla="*/ 39 h 73"/>
                  <a:gd name="T40" fmla="*/ 72 w 76"/>
                  <a:gd name="T41" fmla="*/ 48 h 73"/>
                  <a:gd name="T42" fmla="*/ 72 w 76"/>
                  <a:gd name="T43" fmla="*/ 39 h 73"/>
                  <a:gd name="T44" fmla="*/ 73 w 76"/>
                  <a:gd name="T45" fmla="*/ 34 h 73"/>
                  <a:gd name="T46" fmla="*/ 76 w 76"/>
                  <a:gd name="T47" fmla="*/ 34 h 73"/>
                  <a:gd name="T48" fmla="*/ 75 w 76"/>
                  <a:gd name="T49" fmla="*/ 25 h 73"/>
                  <a:gd name="T50" fmla="*/ 66 w 76"/>
                  <a:gd name="T51" fmla="*/ 15 h 73"/>
                  <a:gd name="T52" fmla="*/ 73 w 76"/>
                  <a:gd name="T53" fmla="*/ 20 h 73"/>
                  <a:gd name="T54" fmla="*/ 66 w 76"/>
                  <a:gd name="T55" fmla="*/ 15 h 73"/>
                  <a:gd name="T56" fmla="*/ 62 w 76"/>
                  <a:gd name="T57" fmla="*/ 11 h 73"/>
                  <a:gd name="T58" fmla="*/ 57 w 76"/>
                  <a:gd name="T59" fmla="*/ 4 h 73"/>
                  <a:gd name="T60" fmla="*/ 43 w 76"/>
                  <a:gd name="T61" fmla="*/ 3 h 73"/>
                  <a:gd name="T62" fmla="*/ 52 w 76"/>
                  <a:gd name="T63" fmla="*/ 2 h 73"/>
                  <a:gd name="T64" fmla="*/ 43 w 76"/>
                  <a:gd name="T65" fmla="*/ 3 h 73"/>
                  <a:gd name="T66" fmla="*/ 38 w 76"/>
                  <a:gd name="T67" fmla="*/ 3 h 73"/>
                  <a:gd name="T68" fmla="*/ 29 w 76"/>
                  <a:gd name="T69" fmla="*/ 1 h 73"/>
                  <a:gd name="T70" fmla="*/ 19 w 76"/>
                  <a:gd name="T71" fmla="*/ 10 h 73"/>
                  <a:gd name="T72" fmla="*/ 24 w 76"/>
                  <a:gd name="T73" fmla="*/ 3 h 73"/>
                  <a:gd name="T74" fmla="*/ 19 w 76"/>
                  <a:gd name="T75" fmla="*/ 10 h 73"/>
                  <a:gd name="T76" fmla="*/ 14 w 76"/>
                  <a:gd name="T77" fmla="*/ 20 h 73"/>
                  <a:gd name="T78" fmla="*/ 13 w 76"/>
                  <a:gd name="T79" fmla="*/ 13 h 73"/>
                  <a:gd name="T80" fmla="*/ 11 w 76"/>
                  <a:gd name="T81" fmla="*/ 22 h 73"/>
                  <a:gd name="T82" fmla="*/ 18 w 76"/>
                  <a:gd name="T83" fmla="*/ 35 h 73"/>
                  <a:gd name="T84" fmla="*/ 15 w 76"/>
                  <a:gd name="T85" fmla="*/ 26 h 73"/>
                  <a:gd name="T86" fmla="*/ 13 w 76"/>
                  <a:gd name="T87" fmla="*/ 28 h 73"/>
                  <a:gd name="T88" fmla="*/ 18 w 76"/>
                  <a:gd name="T89" fmla="*/ 35 h 73"/>
                  <a:gd name="T90" fmla="*/ 18 w 76"/>
                  <a:gd name="T91" fmla="*/ 40 h 73"/>
                  <a:gd name="T92" fmla="*/ 14 w 76"/>
                  <a:gd name="T93" fmla="*/ 48 h 73"/>
                  <a:gd name="T94" fmla="*/ 10 w 76"/>
                  <a:gd name="T95" fmla="*/ 62 h 73"/>
                  <a:gd name="T96" fmla="*/ 12 w 76"/>
                  <a:gd name="T97" fmla="*/ 53 h 73"/>
                  <a:gd name="T98" fmla="*/ 10 w 76"/>
                  <a:gd name="T99" fmla="*/ 6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3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2" y="68"/>
                      <a:pt x="1" y="69"/>
                    </a:cubicBezTo>
                    <a:cubicBezTo>
                      <a:pt x="1" y="70"/>
                      <a:pt x="1" y="7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10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7" y="66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2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3"/>
                      <a:pt x="40" y="63"/>
                      <a:pt x="43" y="63"/>
                    </a:cubicBezTo>
                    <a:lnTo>
                      <a:pt x="42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59"/>
                    </a:cubicBezTo>
                    <a:cubicBezTo>
                      <a:pt x="49" y="59"/>
                      <a:pt x="49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1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6" y="51"/>
                    </a:moveTo>
                    <a:cubicBezTo>
                      <a:pt x="65" y="53"/>
                      <a:pt x="63" y="54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7" y="55"/>
                      <a:pt x="68" y="52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69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5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5" y="28"/>
                      <a:pt x="75" y="25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1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1" y="18"/>
                      <a:pt x="70" y="15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8" y="3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3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1"/>
                    </a:cubicBezTo>
                    <a:lnTo>
                      <a:pt x="30" y="4"/>
                    </a:lnTo>
                    <a:close/>
                    <a:moveTo>
                      <a:pt x="19" y="10"/>
                    </a:moveTo>
                    <a:cubicBezTo>
                      <a:pt x="20" y="9"/>
                      <a:pt x="23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5"/>
                      <a:pt x="19" y="6"/>
                      <a:pt x="17" y="8"/>
                    </a:cubicBezTo>
                    <a:lnTo>
                      <a:pt x="19" y="10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18"/>
                      <a:pt x="15" y="16"/>
                      <a:pt x="16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7" y="32"/>
                      <a:pt x="17" y="29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3"/>
                      <a:pt x="18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2" y="59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4" name="淘宝网Chenying0907出品 541"/>
              <p:cNvSpPr>
                <a:spLocks noEditPoints="1"/>
              </p:cNvSpPr>
              <p:nvPr/>
            </p:nvSpPr>
            <p:spPr bwMode="auto">
              <a:xfrm>
                <a:off x="2477548" y="5269723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1 w 83"/>
                  <a:gd name="T5" fmla="*/ 64 h 75"/>
                  <a:gd name="T6" fmla="*/ 18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1 w 83"/>
                  <a:gd name="T25" fmla="*/ 59 h 75"/>
                  <a:gd name="T26" fmla="*/ 65 w 83"/>
                  <a:gd name="T27" fmla="*/ 53 h 75"/>
                  <a:gd name="T28" fmla="*/ 64 w 83"/>
                  <a:gd name="T29" fmla="*/ 14 h 75"/>
                  <a:gd name="T30" fmla="*/ 63 w 83"/>
                  <a:gd name="T31" fmla="*/ 13 h 75"/>
                  <a:gd name="T32" fmla="*/ 41 w 83"/>
                  <a:gd name="T33" fmla="*/ 5 h 75"/>
                  <a:gd name="T34" fmla="*/ 21 w 83"/>
                  <a:gd name="T35" fmla="*/ 12 h 75"/>
                  <a:gd name="T36" fmla="*/ 18 w 83"/>
                  <a:gd name="T37" fmla="*/ 27 h 75"/>
                  <a:gd name="T38" fmla="*/ 14 w 83"/>
                  <a:gd name="T39" fmla="*/ 60 h 75"/>
                  <a:gd name="T40" fmla="*/ 9 w 83"/>
                  <a:gd name="T41" fmla="*/ 68 h 75"/>
                  <a:gd name="T42" fmla="*/ 51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5"/>
                      <a:pt x="28" y="67"/>
                      <a:pt x="18" y="70"/>
                    </a:cubicBezTo>
                    <a:cubicBezTo>
                      <a:pt x="9" y="73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2" y="70"/>
                      <a:pt x="3" y="67"/>
                    </a:cubicBezTo>
                    <a:cubicBezTo>
                      <a:pt x="5" y="65"/>
                      <a:pt x="8" y="62"/>
                      <a:pt x="10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2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7" y="10"/>
                    </a:cubicBez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50" y="5"/>
                      <a:pt x="41" y="5"/>
                    </a:cubicBezTo>
                    <a:cubicBezTo>
                      <a:pt x="33" y="5"/>
                      <a:pt x="25" y="8"/>
                      <a:pt x="21" y="12"/>
                    </a:cubicBezTo>
                    <a:cubicBezTo>
                      <a:pt x="16" y="16"/>
                      <a:pt x="15" y="21"/>
                      <a:pt x="18" y="27"/>
                    </a:cubicBezTo>
                    <a:cubicBezTo>
                      <a:pt x="23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5" name="淘宝网Chenying0907出品 542"/>
              <p:cNvSpPr/>
              <p:nvPr/>
            </p:nvSpPr>
            <p:spPr bwMode="auto">
              <a:xfrm>
                <a:off x="2472157" y="5605709"/>
                <a:ext cx="122177" cy="116787"/>
              </a:xfrm>
              <a:custGeom>
                <a:avLst/>
                <a:gdLst>
                  <a:gd name="T0" fmla="*/ 0 w 85"/>
                  <a:gd name="T1" fmla="*/ 81 h 81"/>
                  <a:gd name="T2" fmla="*/ 13 w 85"/>
                  <a:gd name="T3" fmla="*/ 36 h 81"/>
                  <a:gd name="T4" fmla="*/ 64 w 85"/>
                  <a:gd name="T5" fmla="*/ 20 h 81"/>
                  <a:gd name="T6" fmla="*/ 49 w 85"/>
                  <a:gd name="T7" fmla="*/ 69 h 81"/>
                  <a:gd name="T8" fmla="*/ 0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0" y="81"/>
                    </a:moveTo>
                    <a:cubicBezTo>
                      <a:pt x="0" y="81"/>
                      <a:pt x="23" y="57"/>
                      <a:pt x="13" y="36"/>
                    </a:cubicBezTo>
                    <a:cubicBezTo>
                      <a:pt x="3" y="12"/>
                      <a:pt x="46" y="0"/>
                      <a:pt x="64" y="20"/>
                    </a:cubicBezTo>
                    <a:cubicBezTo>
                      <a:pt x="85" y="43"/>
                      <a:pt x="67" y="68"/>
                      <a:pt x="49" y="69"/>
                    </a:cubicBezTo>
                    <a:cubicBezTo>
                      <a:pt x="26" y="70"/>
                      <a:pt x="0" y="81"/>
                      <a:pt x="0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6" name="淘宝网Chenying0907出品 543"/>
              <p:cNvSpPr>
                <a:spLocks noEditPoints="1"/>
              </p:cNvSpPr>
              <p:nvPr/>
            </p:nvSpPr>
            <p:spPr bwMode="auto">
              <a:xfrm>
                <a:off x="2470361" y="5620082"/>
                <a:ext cx="109600" cy="104209"/>
              </a:xfrm>
              <a:custGeom>
                <a:avLst/>
                <a:gdLst>
                  <a:gd name="T0" fmla="*/ 1 w 76"/>
                  <a:gd name="T1" fmla="*/ 71 h 73"/>
                  <a:gd name="T2" fmla="*/ 2 w 76"/>
                  <a:gd name="T3" fmla="*/ 73 h 73"/>
                  <a:gd name="T4" fmla="*/ 5 w 76"/>
                  <a:gd name="T5" fmla="*/ 65 h 73"/>
                  <a:gd name="T6" fmla="*/ 0 w 76"/>
                  <a:gd name="T7" fmla="*/ 70 h 73"/>
                  <a:gd name="T8" fmla="*/ 2 w 76"/>
                  <a:gd name="T9" fmla="*/ 73 h 73"/>
                  <a:gd name="T10" fmla="*/ 2 w 76"/>
                  <a:gd name="T11" fmla="*/ 70 h 73"/>
                  <a:gd name="T12" fmla="*/ 7 w 76"/>
                  <a:gd name="T13" fmla="*/ 68 h 73"/>
                  <a:gd name="T14" fmla="*/ 16 w 76"/>
                  <a:gd name="T15" fmla="*/ 68 h 73"/>
                  <a:gd name="T16" fmla="*/ 29 w 76"/>
                  <a:gd name="T17" fmla="*/ 62 h 73"/>
                  <a:gd name="T18" fmla="*/ 21 w 76"/>
                  <a:gd name="T19" fmla="*/ 67 h 73"/>
                  <a:gd name="T20" fmla="*/ 29 w 76"/>
                  <a:gd name="T21" fmla="*/ 62 h 73"/>
                  <a:gd name="T22" fmla="*/ 34 w 76"/>
                  <a:gd name="T23" fmla="*/ 61 h 73"/>
                  <a:gd name="T24" fmla="*/ 43 w 76"/>
                  <a:gd name="T25" fmla="*/ 62 h 73"/>
                  <a:gd name="T26" fmla="*/ 56 w 76"/>
                  <a:gd name="T27" fmla="*/ 58 h 73"/>
                  <a:gd name="T28" fmla="*/ 48 w 76"/>
                  <a:gd name="T29" fmla="*/ 59 h 73"/>
                  <a:gd name="T30" fmla="*/ 50 w 76"/>
                  <a:gd name="T31" fmla="*/ 62 h 73"/>
                  <a:gd name="T32" fmla="*/ 56 w 76"/>
                  <a:gd name="T33" fmla="*/ 58 h 73"/>
                  <a:gd name="T34" fmla="*/ 61 w 76"/>
                  <a:gd name="T35" fmla="*/ 56 h 73"/>
                  <a:gd name="T36" fmla="*/ 69 w 76"/>
                  <a:gd name="T37" fmla="*/ 52 h 73"/>
                  <a:gd name="T38" fmla="*/ 72 w 76"/>
                  <a:gd name="T39" fmla="*/ 39 h 73"/>
                  <a:gd name="T40" fmla="*/ 72 w 76"/>
                  <a:gd name="T41" fmla="*/ 48 h 73"/>
                  <a:gd name="T42" fmla="*/ 72 w 76"/>
                  <a:gd name="T43" fmla="*/ 39 h 73"/>
                  <a:gd name="T44" fmla="*/ 73 w 76"/>
                  <a:gd name="T45" fmla="*/ 33 h 73"/>
                  <a:gd name="T46" fmla="*/ 76 w 76"/>
                  <a:gd name="T47" fmla="*/ 34 h 73"/>
                  <a:gd name="T48" fmla="*/ 75 w 76"/>
                  <a:gd name="T49" fmla="*/ 25 h 73"/>
                  <a:gd name="T50" fmla="*/ 66 w 76"/>
                  <a:gd name="T51" fmla="*/ 14 h 73"/>
                  <a:gd name="T52" fmla="*/ 73 w 76"/>
                  <a:gd name="T53" fmla="*/ 20 h 73"/>
                  <a:gd name="T54" fmla="*/ 66 w 76"/>
                  <a:gd name="T55" fmla="*/ 14 h 73"/>
                  <a:gd name="T56" fmla="*/ 62 w 76"/>
                  <a:gd name="T57" fmla="*/ 10 h 73"/>
                  <a:gd name="T58" fmla="*/ 57 w 76"/>
                  <a:gd name="T59" fmla="*/ 3 h 73"/>
                  <a:gd name="T60" fmla="*/ 43 w 76"/>
                  <a:gd name="T61" fmla="*/ 3 h 73"/>
                  <a:gd name="T62" fmla="*/ 52 w 76"/>
                  <a:gd name="T63" fmla="*/ 1 h 73"/>
                  <a:gd name="T64" fmla="*/ 43 w 76"/>
                  <a:gd name="T65" fmla="*/ 3 h 73"/>
                  <a:gd name="T66" fmla="*/ 38 w 76"/>
                  <a:gd name="T67" fmla="*/ 3 h 73"/>
                  <a:gd name="T68" fmla="*/ 29 w 76"/>
                  <a:gd name="T69" fmla="*/ 1 h 73"/>
                  <a:gd name="T70" fmla="*/ 19 w 76"/>
                  <a:gd name="T71" fmla="*/ 10 h 73"/>
                  <a:gd name="T72" fmla="*/ 24 w 76"/>
                  <a:gd name="T73" fmla="*/ 3 h 73"/>
                  <a:gd name="T74" fmla="*/ 19 w 76"/>
                  <a:gd name="T75" fmla="*/ 10 h 73"/>
                  <a:gd name="T76" fmla="*/ 14 w 76"/>
                  <a:gd name="T77" fmla="*/ 20 h 73"/>
                  <a:gd name="T78" fmla="*/ 13 w 76"/>
                  <a:gd name="T79" fmla="*/ 13 h 73"/>
                  <a:gd name="T80" fmla="*/ 11 w 76"/>
                  <a:gd name="T81" fmla="*/ 22 h 73"/>
                  <a:gd name="T82" fmla="*/ 18 w 76"/>
                  <a:gd name="T83" fmla="*/ 34 h 73"/>
                  <a:gd name="T84" fmla="*/ 15 w 76"/>
                  <a:gd name="T85" fmla="*/ 26 h 73"/>
                  <a:gd name="T86" fmla="*/ 13 w 76"/>
                  <a:gd name="T87" fmla="*/ 28 h 73"/>
                  <a:gd name="T88" fmla="*/ 18 w 76"/>
                  <a:gd name="T89" fmla="*/ 34 h 73"/>
                  <a:gd name="T90" fmla="*/ 18 w 76"/>
                  <a:gd name="T91" fmla="*/ 40 h 73"/>
                  <a:gd name="T92" fmla="*/ 14 w 76"/>
                  <a:gd name="T93" fmla="*/ 48 h 73"/>
                  <a:gd name="T94" fmla="*/ 10 w 76"/>
                  <a:gd name="T95" fmla="*/ 61 h 73"/>
                  <a:gd name="T96" fmla="*/ 12 w 76"/>
                  <a:gd name="T97" fmla="*/ 53 h 73"/>
                  <a:gd name="T98" fmla="*/ 10 w 76"/>
                  <a:gd name="T99" fmla="*/ 6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3">
                    <a:moveTo>
                      <a:pt x="2" y="70"/>
                    </a:moveTo>
                    <a:cubicBezTo>
                      <a:pt x="1" y="70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2" y="68"/>
                      <a:pt x="2" y="69"/>
                    </a:cubicBezTo>
                    <a:cubicBezTo>
                      <a:pt x="1" y="70"/>
                      <a:pt x="1" y="70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2" y="73"/>
                      <a:pt x="3" y="72"/>
                    </a:cubicBezTo>
                    <a:lnTo>
                      <a:pt x="2" y="70"/>
                    </a:lnTo>
                    <a:close/>
                    <a:moveTo>
                      <a:pt x="15" y="65"/>
                    </a:moveTo>
                    <a:cubicBezTo>
                      <a:pt x="12" y="66"/>
                      <a:pt x="10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1" y="70"/>
                      <a:pt x="13" y="69"/>
                      <a:pt x="16" y="68"/>
                    </a:cubicBezTo>
                    <a:lnTo>
                      <a:pt x="15" y="65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3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7" y="65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0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3"/>
                      <a:pt x="40" y="63"/>
                      <a:pt x="43" y="62"/>
                    </a:cubicBezTo>
                    <a:lnTo>
                      <a:pt x="43" y="60"/>
                    </a:lnTo>
                    <a:close/>
                    <a:moveTo>
                      <a:pt x="56" y="58"/>
                    </a:moveTo>
                    <a:cubicBezTo>
                      <a:pt x="54" y="58"/>
                      <a:pt x="52" y="59"/>
                      <a:pt x="50" y="59"/>
                    </a:cubicBezTo>
                    <a:cubicBezTo>
                      <a:pt x="49" y="59"/>
                      <a:pt x="49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1"/>
                      <a:pt x="57" y="60"/>
                    </a:cubicBezTo>
                    <a:lnTo>
                      <a:pt x="56" y="58"/>
                    </a:lnTo>
                    <a:close/>
                    <a:moveTo>
                      <a:pt x="66" y="50"/>
                    </a:moveTo>
                    <a:cubicBezTo>
                      <a:pt x="65" y="52"/>
                      <a:pt x="63" y="54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6"/>
                      <a:pt x="67" y="54"/>
                      <a:pt x="69" y="52"/>
                    </a:cubicBezTo>
                    <a:lnTo>
                      <a:pt x="66" y="50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70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5"/>
                      <a:pt x="74" y="42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3" y="28"/>
                      <a:pt x="73" y="31"/>
                      <a:pt x="73" y="33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3"/>
                      <a:pt x="76" y="33"/>
                      <a:pt x="76" y="33"/>
                    </a:cubicBezTo>
                    <a:cubicBezTo>
                      <a:pt x="76" y="31"/>
                      <a:pt x="75" y="28"/>
                      <a:pt x="75" y="25"/>
                    </a:cubicBezTo>
                    <a:lnTo>
                      <a:pt x="72" y="26"/>
                    </a:lnTo>
                    <a:close/>
                    <a:moveTo>
                      <a:pt x="66" y="14"/>
                    </a:moveTo>
                    <a:cubicBezTo>
                      <a:pt x="68" y="17"/>
                      <a:pt x="69" y="19"/>
                      <a:pt x="70" y="21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1" y="17"/>
                      <a:pt x="70" y="15"/>
                      <a:pt x="68" y="13"/>
                    </a:cubicBezTo>
                    <a:lnTo>
                      <a:pt x="66" y="14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9"/>
                      <a:pt x="62" y="10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6"/>
                      <a:pt x="60" y="5"/>
                      <a:pt x="57" y="3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3"/>
                      <a:pt x="51" y="4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3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0"/>
                      <a:pt x="29" y="1"/>
                    </a:cubicBezTo>
                    <a:lnTo>
                      <a:pt x="30" y="4"/>
                    </a:lnTo>
                    <a:close/>
                    <a:moveTo>
                      <a:pt x="19" y="10"/>
                    </a:moveTo>
                    <a:cubicBezTo>
                      <a:pt x="20" y="8"/>
                      <a:pt x="23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5"/>
                      <a:pt x="19" y="6"/>
                      <a:pt x="17" y="8"/>
                    </a:cubicBezTo>
                    <a:lnTo>
                      <a:pt x="19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18"/>
                      <a:pt x="15" y="16"/>
                      <a:pt x="16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7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1"/>
                    </a:lnTo>
                    <a:close/>
                    <a:moveTo>
                      <a:pt x="18" y="34"/>
                    </a:moveTo>
                    <a:cubicBezTo>
                      <a:pt x="17" y="32"/>
                      <a:pt x="17" y="29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2"/>
                      <a:pt x="15" y="35"/>
                    </a:cubicBezTo>
                    <a:lnTo>
                      <a:pt x="18" y="34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3"/>
                      <a:pt x="18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5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0" y="61"/>
                    </a:moveTo>
                    <a:cubicBezTo>
                      <a:pt x="12" y="59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5"/>
                      <a:pt x="9" y="58"/>
                      <a:pt x="8" y="60"/>
                    </a:cubicBezTo>
                    <a:lnTo>
                      <a:pt x="10" y="6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7" name="淘宝网Chenying0907出品 544"/>
              <p:cNvSpPr>
                <a:spLocks noEditPoints="1"/>
              </p:cNvSpPr>
              <p:nvPr/>
            </p:nvSpPr>
            <p:spPr bwMode="auto">
              <a:xfrm>
                <a:off x="2470361" y="5618285"/>
                <a:ext cx="118583" cy="107803"/>
              </a:xfrm>
              <a:custGeom>
                <a:avLst/>
                <a:gdLst>
                  <a:gd name="T0" fmla="*/ 68 w 83"/>
                  <a:gd name="T1" fmla="*/ 10 h 75"/>
                  <a:gd name="T2" fmla="*/ 68 w 83"/>
                  <a:gd name="T3" fmla="*/ 56 h 75"/>
                  <a:gd name="T4" fmla="*/ 51 w 83"/>
                  <a:gd name="T5" fmla="*/ 64 h 75"/>
                  <a:gd name="T6" fmla="*/ 19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2 w 83"/>
                  <a:gd name="T21" fmla="*/ 0 h 75"/>
                  <a:gd name="T22" fmla="*/ 67 w 83"/>
                  <a:gd name="T23" fmla="*/ 10 h 75"/>
                  <a:gd name="T24" fmla="*/ 68 w 83"/>
                  <a:gd name="T25" fmla="*/ 10 h 75"/>
                  <a:gd name="T26" fmla="*/ 51 w 83"/>
                  <a:gd name="T27" fmla="*/ 59 h 75"/>
                  <a:gd name="T28" fmla="*/ 65 w 83"/>
                  <a:gd name="T29" fmla="*/ 53 h 75"/>
                  <a:gd name="T30" fmla="*/ 64 w 83"/>
                  <a:gd name="T31" fmla="*/ 13 h 75"/>
                  <a:gd name="T32" fmla="*/ 64 w 83"/>
                  <a:gd name="T33" fmla="*/ 13 h 75"/>
                  <a:gd name="T34" fmla="*/ 42 w 83"/>
                  <a:gd name="T35" fmla="*/ 5 h 75"/>
                  <a:gd name="T36" fmla="*/ 21 w 83"/>
                  <a:gd name="T37" fmla="*/ 12 h 75"/>
                  <a:gd name="T38" fmla="*/ 18 w 83"/>
                  <a:gd name="T39" fmla="*/ 27 h 75"/>
                  <a:gd name="T40" fmla="*/ 14 w 83"/>
                  <a:gd name="T41" fmla="*/ 59 h 75"/>
                  <a:gd name="T42" fmla="*/ 9 w 83"/>
                  <a:gd name="T43" fmla="*/ 68 h 75"/>
                  <a:gd name="T44" fmla="*/ 51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68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4"/>
                      <a:pt x="28" y="67"/>
                      <a:pt x="19" y="70"/>
                    </a:cubicBezTo>
                    <a:cubicBezTo>
                      <a:pt x="9" y="73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2" y="70"/>
                      <a:pt x="3" y="67"/>
                    </a:cubicBezTo>
                    <a:cubicBezTo>
                      <a:pt x="5" y="65"/>
                      <a:pt x="8" y="61"/>
                      <a:pt x="10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2" y="13"/>
                      <a:pt x="17" y="8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0" y="3"/>
                      <a:pt x="67" y="10"/>
                    </a:cubicBezTo>
                    <a:lnTo>
                      <a:pt x="68" y="10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6"/>
                      <a:pt x="65" y="53"/>
                    </a:cubicBezTo>
                    <a:cubicBezTo>
                      <a:pt x="74" y="44"/>
                      <a:pt x="78" y="29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58" y="7"/>
                      <a:pt x="50" y="5"/>
                      <a:pt x="42" y="5"/>
                    </a:cubicBezTo>
                    <a:cubicBezTo>
                      <a:pt x="33" y="5"/>
                      <a:pt x="25" y="7"/>
                      <a:pt x="21" y="12"/>
                    </a:cubicBezTo>
                    <a:cubicBezTo>
                      <a:pt x="16" y="16"/>
                      <a:pt x="15" y="21"/>
                      <a:pt x="18" y="27"/>
                    </a:cubicBezTo>
                    <a:cubicBezTo>
                      <a:pt x="23" y="39"/>
                      <a:pt x="19" y="51"/>
                      <a:pt x="14" y="59"/>
                    </a:cubicBezTo>
                    <a:cubicBezTo>
                      <a:pt x="13" y="63"/>
                      <a:pt x="11" y="65"/>
                      <a:pt x="9" y="68"/>
                    </a:cubicBezTo>
                    <a:cubicBezTo>
                      <a:pt x="19" y="64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8" name="淘宝网Chenying0907出品 545"/>
              <p:cNvSpPr/>
              <p:nvPr/>
            </p:nvSpPr>
            <p:spPr bwMode="auto">
              <a:xfrm>
                <a:off x="2274518" y="3864694"/>
                <a:ext cx="370123" cy="364733"/>
              </a:xfrm>
              <a:custGeom>
                <a:avLst/>
                <a:gdLst>
                  <a:gd name="T0" fmla="*/ 107 w 258"/>
                  <a:gd name="T1" fmla="*/ 2 h 255"/>
                  <a:gd name="T2" fmla="*/ 83 w 258"/>
                  <a:gd name="T3" fmla="*/ 36 h 255"/>
                  <a:gd name="T4" fmla="*/ 86 w 258"/>
                  <a:gd name="T5" fmla="*/ 77 h 255"/>
                  <a:gd name="T6" fmla="*/ 93 w 258"/>
                  <a:gd name="T7" fmla="*/ 95 h 255"/>
                  <a:gd name="T8" fmla="*/ 72 w 258"/>
                  <a:gd name="T9" fmla="*/ 87 h 255"/>
                  <a:gd name="T10" fmla="*/ 32 w 258"/>
                  <a:gd name="T11" fmla="*/ 82 h 255"/>
                  <a:gd name="T12" fmla="*/ 3 w 258"/>
                  <a:gd name="T13" fmla="*/ 104 h 255"/>
                  <a:gd name="T14" fmla="*/ 18 w 258"/>
                  <a:gd name="T15" fmla="*/ 137 h 255"/>
                  <a:gd name="T16" fmla="*/ 54 w 258"/>
                  <a:gd name="T17" fmla="*/ 154 h 255"/>
                  <a:gd name="T18" fmla="*/ 77 w 258"/>
                  <a:gd name="T19" fmla="*/ 159 h 255"/>
                  <a:gd name="T20" fmla="*/ 64 w 258"/>
                  <a:gd name="T21" fmla="*/ 177 h 255"/>
                  <a:gd name="T22" fmla="*/ 51 w 258"/>
                  <a:gd name="T23" fmla="*/ 213 h 255"/>
                  <a:gd name="T24" fmla="*/ 64 w 258"/>
                  <a:gd name="T25" fmla="*/ 249 h 255"/>
                  <a:gd name="T26" fmla="*/ 101 w 258"/>
                  <a:gd name="T27" fmla="*/ 241 h 255"/>
                  <a:gd name="T28" fmla="*/ 126 w 258"/>
                  <a:gd name="T29" fmla="*/ 212 h 255"/>
                  <a:gd name="T30" fmla="*/ 133 w 258"/>
                  <a:gd name="T31" fmla="*/ 195 h 255"/>
                  <a:gd name="T32" fmla="*/ 152 w 258"/>
                  <a:gd name="T33" fmla="*/ 215 h 255"/>
                  <a:gd name="T34" fmla="*/ 188 w 258"/>
                  <a:gd name="T35" fmla="*/ 235 h 255"/>
                  <a:gd name="T36" fmla="*/ 227 w 258"/>
                  <a:gd name="T37" fmla="*/ 231 h 255"/>
                  <a:gd name="T38" fmla="*/ 223 w 258"/>
                  <a:gd name="T39" fmla="*/ 191 h 255"/>
                  <a:gd name="T40" fmla="*/ 197 w 258"/>
                  <a:gd name="T41" fmla="*/ 160 h 255"/>
                  <a:gd name="T42" fmla="*/ 180 w 258"/>
                  <a:gd name="T43" fmla="*/ 149 h 255"/>
                  <a:gd name="T44" fmla="*/ 208 w 258"/>
                  <a:gd name="T45" fmla="*/ 142 h 255"/>
                  <a:gd name="T46" fmla="*/ 243 w 258"/>
                  <a:gd name="T47" fmla="*/ 118 h 255"/>
                  <a:gd name="T48" fmla="*/ 254 w 258"/>
                  <a:gd name="T49" fmla="*/ 81 h 255"/>
                  <a:gd name="T50" fmla="*/ 218 w 258"/>
                  <a:gd name="T51" fmla="*/ 67 h 255"/>
                  <a:gd name="T52" fmla="*/ 178 w 258"/>
                  <a:gd name="T53" fmla="*/ 73 h 255"/>
                  <a:gd name="T54" fmla="*/ 159 w 258"/>
                  <a:gd name="T55" fmla="*/ 84 h 255"/>
                  <a:gd name="T56" fmla="*/ 155 w 258"/>
                  <a:gd name="T57" fmla="*/ 62 h 255"/>
                  <a:gd name="T58" fmla="*/ 141 w 258"/>
                  <a:gd name="T59" fmla="*/ 23 h 255"/>
                  <a:gd name="T60" fmla="*/ 107 w 258"/>
                  <a:gd name="T61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8" h="255">
                    <a:moveTo>
                      <a:pt x="107" y="2"/>
                    </a:moveTo>
                    <a:cubicBezTo>
                      <a:pt x="95" y="5"/>
                      <a:pt x="86" y="19"/>
                      <a:pt x="83" y="36"/>
                    </a:cubicBezTo>
                    <a:cubicBezTo>
                      <a:pt x="81" y="48"/>
                      <a:pt x="83" y="62"/>
                      <a:pt x="86" y="77"/>
                    </a:cubicBezTo>
                    <a:cubicBezTo>
                      <a:pt x="87" y="83"/>
                      <a:pt x="91" y="90"/>
                      <a:pt x="93" y="95"/>
                    </a:cubicBezTo>
                    <a:cubicBezTo>
                      <a:pt x="87" y="92"/>
                      <a:pt x="79" y="89"/>
                      <a:pt x="72" y="87"/>
                    </a:cubicBezTo>
                    <a:cubicBezTo>
                      <a:pt x="58" y="84"/>
                      <a:pt x="44" y="80"/>
                      <a:pt x="32" y="82"/>
                    </a:cubicBezTo>
                    <a:cubicBezTo>
                      <a:pt x="16" y="84"/>
                      <a:pt x="6" y="93"/>
                      <a:pt x="3" y="104"/>
                    </a:cubicBezTo>
                    <a:cubicBezTo>
                      <a:pt x="0" y="115"/>
                      <a:pt x="5" y="127"/>
                      <a:pt x="18" y="137"/>
                    </a:cubicBezTo>
                    <a:cubicBezTo>
                      <a:pt x="28" y="144"/>
                      <a:pt x="40" y="150"/>
                      <a:pt x="54" y="154"/>
                    </a:cubicBezTo>
                    <a:cubicBezTo>
                      <a:pt x="62" y="156"/>
                      <a:pt x="70" y="158"/>
                      <a:pt x="77" y="159"/>
                    </a:cubicBezTo>
                    <a:cubicBezTo>
                      <a:pt x="72" y="164"/>
                      <a:pt x="68" y="170"/>
                      <a:pt x="64" y="177"/>
                    </a:cubicBezTo>
                    <a:cubicBezTo>
                      <a:pt x="57" y="189"/>
                      <a:pt x="53" y="202"/>
                      <a:pt x="51" y="213"/>
                    </a:cubicBezTo>
                    <a:cubicBezTo>
                      <a:pt x="50" y="229"/>
                      <a:pt x="54" y="243"/>
                      <a:pt x="64" y="249"/>
                    </a:cubicBezTo>
                    <a:cubicBezTo>
                      <a:pt x="74" y="255"/>
                      <a:pt x="88" y="250"/>
                      <a:pt x="101" y="241"/>
                    </a:cubicBezTo>
                    <a:cubicBezTo>
                      <a:pt x="110" y="234"/>
                      <a:pt x="119" y="224"/>
                      <a:pt x="126" y="212"/>
                    </a:cubicBezTo>
                    <a:cubicBezTo>
                      <a:pt x="129" y="207"/>
                      <a:pt x="132" y="200"/>
                      <a:pt x="133" y="195"/>
                    </a:cubicBezTo>
                    <a:cubicBezTo>
                      <a:pt x="139" y="201"/>
                      <a:pt x="145" y="209"/>
                      <a:pt x="152" y="215"/>
                    </a:cubicBezTo>
                    <a:cubicBezTo>
                      <a:pt x="164" y="225"/>
                      <a:pt x="176" y="232"/>
                      <a:pt x="188" y="235"/>
                    </a:cubicBezTo>
                    <a:cubicBezTo>
                      <a:pt x="204" y="240"/>
                      <a:pt x="220" y="240"/>
                      <a:pt x="227" y="231"/>
                    </a:cubicBezTo>
                    <a:cubicBezTo>
                      <a:pt x="235" y="222"/>
                      <a:pt x="232" y="206"/>
                      <a:pt x="223" y="191"/>
                    </a:cubicBezTo>
                    <a:cubicBezTo>
                      <a:pt x="217" y="180"/>
                      <a:pt x="208" y="170"/>
                      <a:pt x="197" y="160"/>
                    </a:cubicBezTo>
                    <a:cubicBezTo>
                      <a:pt x="191" y="155"/>
                      <a:pt x="186" y="153"/>
                      <a:pt x="180" y="149"/>
                    </a:cubicBezTo>
                    <a:cubicBezTo>
                      <a:pt x="189" y="148"/>
                      <a:pt x="198" y="146"/>
                      <a:pt x="208" y="142"/>
                    </a:cubicBezTo>
                    <a:cubicBezTo>
                      <a:pt x="222" y="136"/>
                      <a:pt x="234" y="127"/>
                      <a:pt x="243" y="118"/>
                    </a:cubicBezTo>
                    <a:cubicBezTo>
                      <a:pt x="254" y="106"/>
                      <a:pt x="258" y="92"/>
                      <a:pt x="254" y="81"/>
                    </a:cubicBezTo>
                    <a:cubicBezTo>
                      <a:pt x="249" y="70"/>
                      <a:pt x="235" y="66"/>
                      <a:pt x="218" y="67"/>
                    </a:cubicBezTo>
                    <a:cubicBezTo>
                      <a:pt x="206" y="67"/>
                      <a:pt x="192" y="67"/>
                      <a:pt x="178" y="73"/>
                    </a:cubicBezTo>
                    <a:cubicBezTo>
                      <a:pt x="171" y="76"/>
                      <a:pt x="165" y="80"/>
                      <a:pt x="159" y="84"/>
                    </a:cubicBezTo>
                    <a:cubicBezTo>
                      <a:pt x="159" y="77"/>
                      <a:pt x="157" y="70"/>
                      <a:pt x="155" y="62"/>
                    </a:cubicBezTo>
                    <a:cubicBezTo>
                      <a:pt x="152" y="47"/>
                      <a:pt x="148" y="33"/>
                      <a:pt x="141" y="23"/>
                    </a:cubicBezTo>
                    <a:cubicBezTo>
                      <a:pt x="131" y="9"/>
                      <a:pt x="118" y="0"/>
                      <a:pt x="107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9" name="淘宝网Chenying0907出品 546"/>
              <p:cNvSpPr>
                <a:spLocks noEditPoints="1"/>
              </p:cNvSpPr>
              <p:nvPr/>
            </p:nvSpPr>
            <p:spPr bwMode="auto">
              <a:xfrm>
                <a:off x="2278112" y="3864694"/>
                <a:ext cx="364733" cy="361140"/>
              </a:xfrm>
              <a:custGeom>
                <a:avLst/>
                <a:gdLst>
                  <a:gd name="T0" fmla="*/ 110 w 254"/>
                  <a:gd name="T1" fmla="*/ 1 h 251"/>
                  <a:gd name="T2" fmla="*/ 126 w 254"/>
                  <a:gd name="T3" fmla="*/ 8 h 251"/>
                  <a:gd name="T4" fmla="*/ 139 w 254"/>
                  <a:gd name="T5" fmla="*/ 21 h 251"/>
                  <a:gd name="T6" fmla="*/ 149 w 254"/>
                  <a:gd name="T7" fmla="*/ 42 h 251"/>
                  <a:gd name="T8" fmla="*/ 154 w 254"/>
                  <a:gd name="T9" fmla="*/ 59 h 251"/>
                  <a:gd name="T10" fmla="*/ 158 w 254"/>
                  <a:gd name="T11" fmla="*/ 76 h 251"/>
                  <a:gd name="T12" fmla="*/ 157 w 254"/>
                  <a:gd name="T13" fmla="*/ 83 h 251"/>
                  <a:gd name="T14" fmla="*/ 168 w 254"/>
                  <a:gd name="T15" fmla="*/ 75 h 251"/>
                  <a:gd name="T16" fmla="*/ 185 w 254"/>
                  <a:gd name="T17" fmla="*/ 68 h 251"/>
                  <a:gd name="T18" fmla="*/ 202 w 254"/>
                  <a:gd name="T19" fmla="*/ 65 h 251"/>
                  <a:gd name="T20" fmla="*/ 216 w 254"/>
                  <a:gd name="T21" fmla="*/ 65 h 251"/>
                  <a:gd name="T22" fmla="*/ 234 w 254"/>
                  <a:gd name="T23" fmla="*/ 67 h 251"/>
                  <a:gd name="T24" fmla="*/ 250 w 254"/>
                  <a:gd name="T25" fmla="*/ 75 h 251"/>
                  <a:gd name="T26" fmla="*/ 253 w 254"/>
                  <a:gd name="T27" fmla="*/ 87 h 251"/>
                  <a:gd name="T28" fmla="*/ 250 w 254"/>
                  <a:gd name="T29" fmla="*/ 103 h 251"/>
                  <a:gd name="T30" fmla="*/ 240 w 254"/>
                  <a:gd name="T31" fmla="*/ 118 h 251"/>
                  <a:gd name="T32" fmla="*/ 227 w 254"/>
                  <a:gd name="T33" fmla="*/ 129 h 251"/>
                  <a:gd name="T34" fmla="*/ 212 w 254"/>
                  <a:gd name="T35" fmla="*/ 138 h 251"/>
                  <a:gd name="T36" fmla="*/ 196 w 254"/>
                  <a:gd name="T37" fmla="*/ 145 h 251"/>
                  <a:gd name="T38" fmla="*/ 178 w 254"/>
                  <a:gd name="T39" fmla="*/ 148 h 251"/>
                  <a:gd name="T40" fmla="*/ 195 w 254"/>
                  <a:gd name="T41" fmla="*/ 159 h 251"/>
                  <a:gd name="T42" fmla="*/ 205 w 254"/>
                  <a:gd name="T43" fmla="*/ 168 h 251"/>
                  <a:gd name="T44" fmla="*/ 216 w 254"/>
                  <a:gd name="T45" fmla="*/ 182 h 251"/>
                  <a:gd name="T46" fmla="*/ 225 w 254"/>
                  <a:gd name="T47" fmla="*/ 197 h 251"/>
                  <a:gd name="T48" fmla="*/ 229 w 254"/>
                  <a:gd name="T49" fmla="*/ 214 h 251"/>
                  <a:gd name="T50" fmla="*/ 227 w 254"/>
                  <a:gd name="T51" fmla="*/ 225 h 251"/>
                  <a:gd name="T52" fmla="*/ 215 w 254"/>
                  <a:gd name="T53" fmla="*/ 236 h 251"/>
                  <a:gd name="T54" fmla="*/ 198 w 254"/>
                  <a:gd name="T55" fmla="*/ 238 h 251"/>
                  <a:gd name="T56" fmla="*/ 184 w 254"/>
                  <a:gd name="T57" fmla="*/ 234 h 251"/>
                  <a:gd name="T58" fmla="*/ 168 w 254"/>
                  <a:gd name="T59" fmla="*/ 227 h 251"/>
                  <a:gd name="T60" fmla="*/ 153 w 254"/>
                  <a:gd name="T61" fmla="*/ 218 h 251"/>
                  <a:gd name="T62" fmla="*/ 143 w 254"/>
                  <a:gd name="T63" fmla="*/ 209 h 251"/>
                  <a:gd name="T64" fmla="*/ 132 w 254"/>
                  <a:gd name="T65" fmla="*/ 194 h 251"/>
                  <a:gd name="T66" fmla="*/ 129 w 254"/>
                  <a:gd name="T67" fmla="*/ 199 h 251"/>
                  <a:gd name="T68" fmla="*/ 119 w 254"/>
                  <a:gd name="T69" fmla="*/ 221 h 251"/>
                  <a:gd name="T70" fmla="*/ 107 w 254"/>
                  <a:gd name="T71" fmla="*/ 234 h 251"/>
                  <a:gd name="T72" fmla="*/ 93 w 254"/>
                  <a:gd name="T73" fmla="*/ 245 h 251"/>
                  <a:gd name="T74" fmla="*/ 76 w 254"/>
                  <a:gd name="T75" fmla="*/ 251 h 251"/>
                  <a:gd name="T76" fmla="*/ 67 w 254"/>
                  <a:gd name="T77" fmla="*/ 250 h 251"/>
                  <a:gd name="T78" fmla="*/ 57 w 254"/>
                  <a:gd name="T79" fmla="*/ 244 h 251"/>
                  <a:gd name="T80" fmla="*/ 49 w 254"/>
                  <a:gd name="T81" fmla="*/ 228 h 251"/>
                  <a:gd name="T82" fmla="*/ 48 w 254"/>
                  <a:gd name="T83" fmla="*/ 214 h 251"/>
                  <a:gd name="T84" fmla="*/ 52 w 254"/>
                  <a:gd name="T85" fmla="*/ 196 h 251"/>
                  <a:gd name="T86" fmla="*/ 59 w 254"/>
                  <a:gd name="T87" fmla="*/ 180 h 251"/>
                  <a:gd name="T88" fmla="*/ 70 w 254"/>
                  <a:gd name="T89" fmla="*/ 166 h 251"/>
                  <a:gd name="T90" fmla="*/ 68 w 254"/>
                  <a:gd name="T91" fmla="*/ 156 h 251"/>
                  <a:gd name="T92" fmla="*/ 56 w 254"/>
                  <a:gd name="T93" fmla="*/ 153 h 251"/>
                  <a:gd name="T94" fmla="*/ 39 w 254"/>
                  <a:gd name="T95" fmla="*/ 149 h 251"/>
                  <a:gd name="T96" fmla="*/ 24 w 254"/>
                  <a:gd name="T97" fmla="*/ 141 h 251"/>
                  <a:gd name="T98" fmla="*/ 10 w 254"/>
                  <a:gd name="T99" fmla="*/ 130 h 251"/>
                  <a:gd name="T100" fmla="*/ 0 w 254"/>
                  <a:gd name="T101" fmla="*/ 115 h 251"/>
                  <a:gd name="T102" fmla="*/ 3 w 254"/>
                  <a:gd name="T103" fmla="*/ 100 h 251"/>
                  <a:gd name="T104" fmla="*/ 14 w 254"/>
                  <a:gd name="T105" fmla="*/ 87 h 251"/>
                  <a:gd name="T106" fmla="*/ 30 w 254"/>
                  <a:gd name="T107" fmla="*/ 81 h 251"/>
                  <a:gd name="T108" fmla="*/ 42 w 254"/>
                  <a:gd name="T109" fmla="*/ 81 h 251"/>
                  <a:gd name="T110" fmla="*/ 59 w 254"/>
                  <a:gd name="T111" fmla="*/ 84 h 251"/>
                  <a:gd name="T112" fmla="*/ 76 w 254"/>
                  <a:gd name="T113" fmla="*/ 87 h 251"/>
                  <a:gd name="T114" fmla="*/ 89 w 254"/>
                  <a:gd name="T115" fmla="*/ 93 h 251"/>
                  <a:gd name="T116" fmla="*/ 83 w 254"/>
                  <a:gd name="T117" fmla="*/ 76 h 251"/>
                  <a:gd name="T118" fmla="*/ 81 w 254"/>
                  <a:gd name="T119" fmla="*/ 62 h 251"/>
                  <a:gd name="T120" fmla="*/ 81 w 254"/>
                  <a:gd name="T121" fmla="*/ 44 h 251"/>
                  <a:gd name="T122" fmla="*/ 84 w 254"/>
                  <a:gd name="T123" fmla="*/ 27 h 251"/>
                  <a:gd name="T124" fmla="*/ 91 w 254"/>
                  <a:gd name="T125" fmla="*/ 1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4" h="251">
                    <a:moveTo>
                      <a:pt x="107" y="0"/>
                    </a:moveTo>
                    <a:cubicBezTo>
                      <a:pt x="106" y="0"/>
                      <a:pt x="105" y="0"/>
                      <a:pt x="105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3" y="1"/>
                      <a:pt x="101" y="2"/>
                      <a:pt x="99" y="3"/>
                    </a:cubicBezTo>
                    <a:cubicBezTo>
                      <a:pt x="99" y="3"/>
                      <a:pt x="99" y="3"/>
                      <a:pt x="99" y="4"/>
                    </a:cubicBezTo>
                    <a:cubicBezTo>
                      <a:pt x="99" y="4"/>
                      <a:pt x="100" y="4"/>
                      <a:pt x="100" y="4"/>
                    </a:cubicBezTo>
                    <a:cubicBezTo>
                      <a:pt x="102" y="3"/>
                      <a:pt x="103" y="3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2"/>
                      <a:pt x="107" y="2"/>
                      <a:pt x="107" y="2"/>
                    </a:cubicBezTo>
                    <a:cubicBezTo>
                      <a:pt x="108" y="2"/>
                      <a:pt x="108" y="2"/>
                      <a:pt x="108" y="1"/>
                    </a:cubicBezTo>
                    <a:cubicBezTo>
                      <a:pt x="108" y="1"/>
                      <a:pt x="108" y="0"/>
                      <a:pt x="107" y="0"/>
                    </a:cubicBezTo>
                    <a:close/>
                    <a:moveTo>
                      <a:pt x="116" y="1"/>
                    </a:moveTo>
                    <a:cubicBezTo>
                      <a:pt x="114" y="1"/>
                      <a:pt x="113" y="0"/>
                      <a:pt x="111" y="0"/>
                    </a:cubicBezTo>
                    <a:cubicBezTo>
                      <a:pt x="110" y="0"/>
                      <a:pt x="110" y="1"/>
                      <a:pt x="110" y="1"/>
                    </a:cubicBezTo>
                    <a:cubicBezTo>
                      <a:pt x="110" y="2"/>
                      <a:pt x="110" y="2"/>
                      <a:pt x="111" y="2"/>
                    </a:cubicBezTo>
                    <a:cubicBezTo>
                      <a:pt x="112" y="2"/>
                      <a:pt x="114" y="3"/>
                      <a:pt x="116" y="3"/>
                    </a:cubicBezTo>
                    <a:cubicBezTo>
                      <a:pt x="116" y="3"/>
                      <a:pt x="117" y="3"/>
                      <a:pt x="117" y="3"/>
                    </a:cubicBezTo>
                    <a:cubicBezTo>
                      <a:pt x="117" y="2"/>
                      <a:pt x="117" y="2"/>
                      <a:pt x="116" y="1"/>
                    </a:cubicBezTo>
                    <a:close/>
                    <a:moveTo>
                      <a:pt x="124" y="6"/>
                    </a:moveTo>
                    <a:cubicBezTo>
                      <a:pt x="123" y="5"/>
                      <a:pt x="121" y="4"/>
                      <a:pt x="120" y="3"/>
                    </a:cubicBezTo>
                    <a:cubicBezTo>
                      <a:pt x="119" y="3"/>
                      <a:pt x="119" y="3"/>
                      <a:pt x="118" y="3"/>
                    </a:cubicBezTo>
                    <a:cubicBezTo>
                      <a:pt x="118" y="4"/>
                      <a:pt x="118" y="4"/>
                      <a:pt x="119" y="4"/>
                    </a:cubicBezTo>
                    <a:cubicBezTo>
                      <a:pt x="120" y="5"/>
                      <a:pt x="122" y="6"/>
                      <a:pt x="123" y="7"/>
                    </a:cubicBezTo>
                    <a:cubicBezTo>
                      <a:pt x="124" y="7"/>
                      <a:pt x="124" y="7"/>
                      <a:pt x="124" y="7"/>
                    </a:cubicBezTo>
                    <a:cubicBezTo>
                      <a:pt x="125" y="6"/>
                      <a:pt x="125" y="6"/>
                      <a:pt x="124" y="6"/>
                    </a:cubicBezTo>
                    <a:close/>
                    <a:moveTo>
                      <a:pt x="131" y="11"/>
                    </a:moveTo>
                    <a:cubicBezTo>
                      <a:pt x="130" y="10"/>
                      <a:pt x="128" y="9"/>
                      <a:pt x="127" y="8"/>
                    </a:cubicBezTo>
                    <a:cubicBezTo>
                      <a:pt x="127" y="7"/>
                      <a:pt x="126" y="7"/>
                      <a:pt x="126" y="8"/>
                    </a:cubicBezTo>
                    <a:cubicBezTo>
                      <a:pt x="126" y="8"/>
                      <a:pt x="126" y="9"/>
                      <a:pt x="126" y="9"/>
                    </a:cubicBezTo>
                    <a:cubicBezTo>
                      <a:pt x="127" y="10"/>
                      <a:pt x="129" y="11"/>
                      <a:pt x="130" y="12"/>
                    </a:cubicBezTo>
                    <a:cubicBezTo>
                      <a:pt x="131" y="12"/>
                      <a:pt x="131" y="12"/>
                      <a:pt x="131" y="12"/>
                    </a:cubicBezTo>
                    <a:lnTo>
                      <a:pt x="131" y="11"/>
                    </a:lnTo>
                    <a:close/>
                    <a:moveTo>
                      <a:pt x="137" y="18"/>
                    </a:moveTo>
                    <a:cubicBezTo>
                      <a:pt x="136" y="16"/>
                      <a:pt x="135" y="15"/>
                      <a:pt x="134" y="1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5"/>
                      <a:pt x="132" y="15"/>
                      <a:pt x="132" y="15"/>
                    </a:cubicBezTo>
                    <a:cubicBezTo>
                      <a:pt x="133" y="16"/>
                      <a:pt x="135" y="18"/>
                      <a:pt x="136" y="19"/>
                    </a:cubicBezTo>
                    <a:cubicBezTo>
                      <a:pt x="136" y="19"/>
                      <a:pt x="137" y="19"/>
                      <a:pt x="137" y="19"/>
                    </a:cubicBezTo>
                    <a:cubicBezTo>
                      <a:pt x="137" y="19"/>
                      <a:pt x="137" y="18"/>
                      <a:pt x="137" y="18"/>
                    </a:cubicBezTo>
                    <a:close/>
                    <a:moveTo>
                      <a:pt x="142" y="25"/>
                    </a:moveTo>
                    <a:cubicBezTo>
                      <a:pt x="141" y="24"/>
                      <a:pt x="140" y="23"/>
                      <a:pt x="140" y="21"/>
                    </a:cubicBezTo>
                    <a:cubicBezTo>
                      <a:pt x="139" y="21"/>
                      <a:pt x="139" y="21"/>
                      <a:pt x="139" y="21"/>
                    </a:cubicBezTo>
                    <a:cubicBezTo>
                      <a:pt x="139" y="20"/>
                      <a:pt x="138" y="20"/>
                      <a:pt x="138" y="21"/>
                    </a:cubicBezTo>
                    <a:cubicBezTo>
                      <a:pt x="138" y="21"/>
                      <a:pt x="137" y="21"/>
                      <a:pt x="138" y="22"/>
                    </a:cubicBezTo>
                    <a:cubicBezTo>
                      <a:pt x="138" y="22"/>
                      <a:pt x="138" y="22"/>
                      <a:pt x="138" y="22"/>
                    </a:cubicBezTo>
                    <a:cubicBezTo>
                      <a:pt x="139" y="24"/>
                      <a:pt x="140" y="25"/>
                      <a:pt x="141" y="26"/>
                    </a:cubicBezTo>
                    <a:cubicBezTo>
                      <a:pt x="141" y="27"/>
                      <a:pt x="141" y="27"/>
                      <a:pt x="142" y="26"/>
                    </a:cubicBezTo>
                    <a:cubicBezTo>
                      <a:pt x="142" y="26"/>
                      <a:pt x="142" y="26"/>
                      <a:pt x="142" y="25"/>
                    </a:cubicBezTo>
                    <a:close/>
                    <a:moveTo>
                      <a:pt x="146" y="33"/>
                    </a:moveTo>
                    <a:cubicBezTo>
                      <a:pt x="145" y="32"/>
                      <a:pt x="145" y="30"/>
                      <a:pt x="144" y="28"/>
                    </a:cubicBezTo>
                    <a:cubicBezTo>
                      <a:pt x="144" y="28"/>
                      <a:pt x="143" y="28"/>
                      <a:pt x="143" y="28"/>
                    </a:cubicBezTo>
                    <a:cubicBezTo>
                      <a:pt x="142" y="28"/>
                      <a:pt x="142" y="29"/>
                      <a:pt x="142" y="29"/>
                    </a:cubicBezTo>
                    <a:cubicBezTo>
                      <a:pt x="143" y="31"/>
                      <a:pt x="144" y="32"/>
                      <a:pt x="144" y="34"/>
                    </a:cubicBezTo>
                    <a:cubicBezTo>
                      <a:pt x="145" y="34"/>
                      <a:pt x="145" y="35"/>
                      <a:pt x="146" y="34"/>
                    </a:cubicBezTo>
                    <a:cubicBezTo>
                      <a:pt x="146" y="34"/>
                      <a:pt x="146" y="34"/>
                      <a:pt x="146" y="33"/>
                    </a:cubicBezTo>
                    <a:close/>
                    <a:moveTo>
                      <a:pt x="149" y="42"/>
                    </a:moveTo>
                    <a:cubicBezTo>
                      <a:pt x="149" y="40"/>
                      <a:pt x="148" y="38"/>
                      <a:pt x="147" y="37"/>
                    </a:cubicBezTo>
                    <a:cubicBezTo>
                      <a:pt x="147" y="36"/>
                      <a:pt x="147" y="36"/>
                      <a:pt x="146" y="36"/>
                    </a:cubicBezTo>
                    <a:cubicBezTo>
                      <a:pt x="146" y="36"/>
                      <a:pt x="146" y="37"/>
                      <a:pt x="146" y="37"/>
                    </a:cubicBezTo>
                    <a:cubicBezTo>
                      <a:pt x="146" y="39"/>
                      <a:pt x="147" y="40"/>
                      <a:pt x="148" y="42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2"/>
                      <a:pt x="149" y="42"/>
                    </a:cubicBezTo>
                    <a:close/>
                    <a:moveTo>
                      <a:pt x="152" y="50"/>
                    </a:moveTo>
                    <a:cubicBezTo>
                      <a:pt x="151" y="48"/>
                      <a:pt x="151" y="47"/>
                      <a:pt x="150" y="45"/>
                    </a:cubicBezTo>
                    <a:cubicBezTo>
                      <a:pt x="150" y="44"/>
                      <a:pt x="150" y="44"/>
                      <a:pt x="149" y="44"/>
                    </a:cubicBezTo>
                    <a:cubicBezTo>
                      <a:pt x="149" y="44"/>
                      <a:pt x="148" y="45"/>
                      <a:pt x="149" y="45"/>
                    </a:cubicBezTo>
                    <a:cubicBezTo>
                      <a:pt x="149" y="47"/>
                      <a:pt x="150" y="49"/>
                      <a:pt x="150" y="50"/>
                    </a:cubicBezTo>
                    <a:cubicBezTo>
                      <a:pt x="150" y="51"/>
                      <a:pt x="151" y="51"/>
                      <a:pt x="151" y="51"/>
                    </a:cubicBezTo>
                    <a:cubicBezTo>
                      <a:pt x="152" y="51"/>
                      <a:pt x="152" y="50"/>
                      <a:pt x="152" y="50"/>
                    </a:cubicBezTo>
                    <a:close/>
                    <a:moveTo>
                      <a:pt x="154" y="59"/>
                    </a:moveTo>
                    <a:cubicBezTo>
                      <a:pt x="154" y="57"/>
                      <a:pt x="153" y="55"/>
                      <a:pt x="153" y="53"/>
                    </a:cubicBezTo>
                    <a:cubicBezTo>
                      <a:pt x="153" y="53"/>
                      <a:pt x="152" y="53"/>
                      <a:pt x="152" y="53"/>
                    </a:cubicBezTo>
                    <a:cubicBezTo>
                      <a:pt x="151" y="53"/>
                      <a:pt x="151" y="53"/>
                      <a:pt x="151" y="54"/>
                    </a:cubicBezTo>
                    <a:cubicBezTo>
                      <a:pt x="151" y="56"/>
                      <a:pt x="152" y="57"/>
                      <a:pt x="152" y="59"/>
                    </a:cubicBezTo>
                    <a:cubicBezTo>
                      <a:pt x="152" y="59"/>
                      <a:pt x="153" y="60"/>
                      <a:pt x="153" y="60"/>
                    </a:cubicBezTo>
                    <a:cubicBezTo>
                      <a:pt x="154" y="60"/>
                      <a:pt x="154" y="59"/>
                      <a:pt x="154" y="59"/>
                    </a:cubicBezTo>
                    <a:close/>
                    <a:moveTo>
                      <a:pt x="156" y="67"/>
                    </a:moveTo>
                    <a:cubicBezTo>
                      <a:pt x="155" y="66"/>
                      <a:pt x="155" y="64"/>
                      <a:pt x="155" y="62"/>
                    </a:cubicBezTo>
                    <a:cubicBezTo>
                      <a:pt x="155" y="62"/>
                      <a:pt x="154" y="61"/>
                      <a:pt x="154" y="61"/>
                    </a:cubicBezTo>
                    <a:cubicBezTo>
                      <a:pt x="153" y="61"/>
                      <a:pt x="153" y="62"/>
                      <a:pt x="153" y="62"/>
                    </a:cubicBezTo>
                    <a:cubicBezTo>
                      <a:pt x="153" y="64"/>
                      <a:pt x="154" y="66"/>
                      <a:pt x="154" y="68"/>
                    </a:cubicBezTo>
                    <a:cubicBezTo>
                      <a:pt x="154" y="68"/>
                      <a:pt x="155" y="68"/>
                      <a:pt x="155" y="68"/>
                    </a:cubicBezTo>
                    <a:cubicBezTo>
                      <a:pt x="156" y="68"/>
                      <a:pt x="156" y="68"/>
                      <a:pt x="156" y="67"/>
                    </a:cubicBezTo>
                    <a:close/>
                    <a:moveTo>
                      <a:pt x="158" y="76"/>
                    </a:moveTo>
                    <a:cubicBezTo>
                      <a:pt x="157" y="74"/>
                      <a:pt x="157" y="72"/>
                      <a:pt x="157" y="71"/>
                    </a:cubicBezTo>
                    <a:cubicBezTo>
                      <a:pt x="157" y="70"/>
                      <a:pt x="156" y="70"/>
                      <a:pt x="156" y="70"/>
                    </a:cubicBezTo>
                    <a:cubicBezTo>
                      <a:pt x="155" y="70"/>
                      <a:pt x="155" y="71"/>
                      <a:pt x="155" y="71"/>
                    </a:cubicBezTo>
                    <a:cubicBezTo>
                      <a:pt x="155" y="73"/>
                      <a:pt x="156" y="74"/>
                      <a:pt x="156" y="76"/>
                    </a:cubicBezTo>
                    <a:cubicBezTo>
                      <a:pt x="156" y="77"/>
                      <a:pt x="156" y="77"/>
                      <a:pt x="157" y="77"/>
                    </a:cubicBezTo>
                    <a:cubicBezTo>
                      <a:pt x="157" y="77"/>
                      <a:pt x="158" y="76"/>
                      <a:pt x="158" y="76"/>
                    </a:cubicBezTo>
                    <a:close/>
                    <a:moveTo>
                      <a:pt x="158" y="82"/>
                    </a:move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8" y="82"/>
                      <a:pt x="158" y="81"/>
                      <a:pt x="158" y="79"/>
                    </a:cubicBezTo>
                    <a:cubicBezTo>
                      <a:pt x="158" y="79"/>
                      <a:pt x="158" y="79"/>
                      <a:pt x="157" y="79"/>
                    </a:cubicBezTo>
                    <a:cubicBezTo>
                      <a:pt x="157" y="79"/>
                      <a:pt x="156" y="79"/>
                      <a:pt x="156" y="80"/>
                    </a:cubicBezTo>
                    <a:cubicBezTo>
                      <a:pt x="157" y="81"/>
                      <a:pt x="157" y="82"/>
                      <a:pt x="157" y="83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8" y="84"/>
                      <a:pt x="159" y="84"/>
                      <a:pt x="159" y="83"/>
                    </a:cubicBezTo>
                    <a:cubicBezTo>
                      <a:pt x="159" y="83"/>
                      <a:pt x="160" y="83"/>
                      <a:pt x="159" y="82"/>
                    </a:cubicBezTo>
                    <a:cubicBezTo>
                      <a:pt x="159" y="82"/>
                      <a:pt x="158" y="82"/>
                      <a:pt x="158" y="82"/>
                    </a:cubicBezTo>
                    <a:close/>
                    <a:moveTo>
                      <a:pt x="165" y="77"/>
                    </a:moveTo>
                    <a:cubicBezTo>
                      <a:pt x="164" y="78"/>
                      <a:pt x="162" y="79"/>
                      <a:pt x="161" y="80"/>
                    </a:cubicBezTo>
                    <a:cubicBezTo>
                      <a:pt x="161" y="80"/>
                      <a:pt x="160" y="81"/>
                      <a:pt x="161" y="81"/>
                    </a:cubicBezTo>
                    <a:cubicBezTo>
                      <a:pt x="161" y="82"/>
                      <a:pt x="162" y="82"/>
                      <a:pt x="162" y="81"/>
                    </a:cubicBezTo>
                    <a:cubicBezTo>
                      <a:pt x="163" y="80"/>
                      <a:pt x="165" y="79"/>
                      <a:pt x="166" y="78"/>
                    </a:cubicBezTo>
                    <a:cubicBezTo>
                      <a:pt x="167" y="78"/>
                      <a:pt x="167" y="77"/>
                      <a:pt x="166" y="77"/>
                    </a:cubicBezTo>
                    <a:cubicBezTo>
                      <a:pt x="166" y="77"/>
                      <a:pt x="166" y="77"/>
                      <a:pt x="165" y="77"/>
                    </a:cubicBezTo>
                    <a:close/>
                    <a:moveTo>
                      <a:pt x="173" y="72"/>
                    </a:moveTo>
                    <a:cubicBezTo>
                      <a:pt x="171" y="73"/>
                      <a:pt x="170" y="74"/>
                      <a:pt x="168" y="75"/>
                    </a:cubicBezTo>
                    <a:cubicBezTo>
                      <a:pt x="168" y="75"/>
                      <a:pt x="168" y="76"/>
                      <a:pt x="168" y="76"/>
                    </a:cubicBezTo>
                    <a:cubicBezTo>
                      <a:pt x="168" y="76"/>
                      <a:pt x="169" y="77"/>
                      <a:pt x="169" y="76"/>
                    </a:cubicBezTo>
                    <a:cubicBezTo>
                      <a:pt x="171" y="75"/>
                      <a:pt x="172" y="75"/>
                      <a:pt x="174" y="74"/>
                    </a:cubicBezTo>
                    <a:cubicBezTo>
                      <a:pt x="174" y="74"/>
                      <a:pt x="174" y="73"/>
                      <a:pt x="174" y="73"/>
                    </a:cubicBezTo>
                    <a:cubicBezTo>
                      <a:pt x="174" y="72"/>
                      <a:pt x="173" y="72"/>
                      <a:pt x="173" y="72"/>
                    </a:cubicBezTo>
                    <a:close/>
                    <a:moveTo>
                      <a:pt x="181" y="69"/>
                    </a:moveTo>
                    <a:cubicBezTo>
                      <a:pt x="179" y="69"/>
                      <a:pt x="178" y="70"/>
                      <a:pt x="176" y="71"/>
                    </a:cubicBezTo>
                    <a:cubicBezTo>
                      <a:pt x="176" y="71"/>
                      <a:pt x="175" y="71"/>
                      <a:pt x="176" y="72"/>
                    </a:cubicBezTo>
                    <a:cubicBezTo>
                      <a:pt x="176" y="72"/>
                      <a:pt x="176" y="72"/>
                      <a:pt x="177" y="72"/>
                    </a:cubicBezTo>
                    <a:cubicBezTo>
                      <a:pt x="178" y="72"/>
                      <a:pt x="180" y="71"/>
                      <a:pt x="182" y="70"/>
                    </a:cubicBezTo>
                    <a:cubicBezTo>
                      <a:pt x="182" y="70"/>
                      <a:pt x="182" y="70"/>
                      <a:pt x="182" y="69"/>
                    </a:cubicBezTo>
                    <a:cubicBezTo>
                      <a:pt x="182" y="69"/>
                      <a:pt x="182" y="69"/>
                      <a:pt x="181" y="69"/>
                    </a:cubicBezTo>
                    <a:close/>
                    <a:moveTo>
                      <a:pt x="190" y="67"/>
                    </a:moveTo>
                    <a:cubicBezTo>
                      <a:pt x="188" y="67"/>
                      <a:pt x="186" y="67"/>
                      <a:pt x="185" y="68"/>
                    </a:cubicBezTo>
                    <a:cubicBezTo>
                      <a:pt x="184" y="68"/>
                      <a:pt x="184" y="68"/>
                      <a:pt x="184" y="69"/>
                    </a:cubicBezTo>
                    <a:cubicBezTo>
                      <a:pt x="184" y="69"/>
                      <a:pt x="184" y="70"/>
                      <a:pt x="185" y="70"/>
                    </a:cubicBezTo>
                    <a:cubicBezTo>
                      <a:pt x="187" y="69"/>
                      <a:pt x="188" y="69"/>
                      <a:pt x="190" y="68"/>
                    </a:cubicBezTo>
                    <a:cubicBezTo>
                      <a:pt x="191" y="68"/>
                      <a:pt x="191" y="68"/>
                      <a:pt x="191" y="67"/>
                    </a:cubicBezTo>
                    <a:cubicBezTo>
                      <a:pt x="191" y="67"/>
                      <a:pt x="190" y="67"/>
                      <a:pt x="190" y="67"/>
                    </a:cubicBezTo>
                    <a:close/>
                    <a:moveTo>
                      <a:pt x="199" y="66"/>
                    </a:moveTo>
                    <a:cubicBezTo>
                      <a:pt x="197" y="66"/>
                      <a:pt x="195" y="66"/>
                      <a:pt x="193" y="66"/>
                    </a:cubicBezTo>
                    <a:cubicBezTo>
                      <a:pt x="193" y="66"/>
                      <a:pt x="192" y="67"/>
                      <a:pt x="193" y="67"/>
                    </a:cubicBezTo>
                    <a:cubicBezTo>
                      <a:pt x="193" y="68"/>
                      <a:pt x="193" y="68"/>
                      <a:pt x="193" y="68"/>
                    </a:cubicBezTo>
                    <a:cubicBezTo>
                      <a:pt x="195" y="68"/>
                      <a:pt x="197" y="67"/>
                      <a:pt x="199" y="67"/>
                    </a:cubicBezTo>
                    <a:cubicBezTo>
                      <a:pt x="199" y="67"/>
                      <a:pt x="200" y="67"/>
                      <a:pt x="200" y="66"/>
                    </a:cubicBezTo>
                    <a:cubicBezTo>
                      <a:pt x="199" y="66"/>
                      <a:pt x="199" y="66"/>
                      <a:pt x="199" y="66"/>
                    </a:cubicBezTo>
                    <a:close/>
                    <a:moveTo>
                      <a:pt x="207" y="65"/>
                    </a:moveTo>
                    <a:cubicBezTo>
                      <a:pt x="206" y="65"/>
                      <a:pt x="204" y="65"/>
                      <a:pt x="202" y="65"/>
                    </a:cubicBezTo>
                    <a:cubicBezTo>
                      <a:pt x="202" y="65"/>
                      <a:pt x="201" y="66"/>
                      <a:pt x="201" y="66"/>
                    </a:cubicBezTo>
                    <a:cubicBezTo>
                      <a:pt x="201" y="67"/>
                      <a:pt x="202" y="67"/>
                      <a:pt x="202" y="67"/>
                    </a:cubicBezTo>
                    <a:cubicBezTo>
                      <a:pt x="204" y="67"/>
                      <a:pt x="206" y="67"/>
                      <a:pt x="207" y="67"/>
                    </a:cubicBezTo>
                    <a:cubicBezTo>
                      <a:pt x="208" y="67"/>
                      <a:pt x="208" y="66"/>
                      <a:pt x="208" y="66"/>
                    </a:cubicBezTo>
                    <a:cubicBezTo>
                      <a:pt x="208" y="65"/>
                      <a:pt x="208" y="65"/>
                      <a:pt x="207" y="65"/>
                    </a:cubicBezTo>
                    <a:close/>
                    <a:moveTo>
                      <a:pt x="216" y="65"/>
                    </a:moveTo>
                    <a:cubicBezTo>
                      <a:pt x="216" y="65"/>
                      <a:pt x="216" y="65"/>
                      <a:pt x="216" y="65"/>
                    </a:cubicBezTo>
                    <a:cubicBezTo>
                      <a:pt x="214" y="65"/>
                      <a:pt x="213" y="65"/>
                      <a:pt x="211" y="65"/>
                    </a:cubicBezTo>
                    <a:cubicBezTo>
                      <a:pt x="210" y="65"/>
                      <a:pt x="210" y="65"/>
                      <a:pt x="210" y="66"/>
                    </a:cubicBezTo>
                    <a:cubicBezTo>
                      <a:pt x="210" y="66"/>
                      <a:pt x="210" y="67"/>
                      <a:pt x="211" y="67"/>
                    </a:cubicBezTo>
                    <a:cubicBezTo>
                      <a:pt x="213" y="67"/>
                      <a:pt x="214" y="67"/>
                      <a:pt x="216" y="67"/>
                    </a:cubicBezTo>
                    <a:cubicBezTo>
                      <a:pt x="216" y="67"/>
                      <a:pt x="216" y="67"/>
                      <a:pt x="216" y="67"/>
                    </a:cubicBezTo>
                    <a:cubicBezTo>
                      <a:pt x="217" y="67"/>
                      <a:pt x="217" y="66"/>
                      <a:pt x="217" y="66"/>
                    </a:cubicBezTo>
                    <a:cubicBezTo>
                      <a:pt x="217" y="65"/>
                      <a:pt x="217" y="65"/>
                      <a:pt x="216" y="65"/>
                    </a:cubicBezTo>
                    <a:close/>
                    <a:moveTo>
                      <a:pt x="225" y="65"/>
                    </a:moveTo>
                    <a:cubicBezTo>
                      <a:pt x="223" y="65"/>
                      <a:pt x="222" y="65"/>
                      <a:pt x="220" y="65"/>
                    </a:cubicBezTo>
                    <a:cubicBezTo>
                      <a:pt x="219" y="65"/>
                      <a:pt x="219" y="65"/>
                      <a:pt x="219" y="66"/>
                    </a:cubicBezTo>
                    <a:cubicBezTo>
                      <a:pt x="219" y="66"/>
                      <a:pt x="219" y="67"/>
                      <a:pt x="220" y="67"/>
                    </a:cubicBezTo>
                    <a:cubicBezTo>
                      <a:pt x="222" y="67"/>
                      <a:pt x="223" y="67"/>
                      <a:pt x="225" y="67"/>
                    </a:cubicBezTo>
                    <a:cubicBezTo>
                      <a:pt x="225" y="67"/>
                      <a:pt x="226" y="67"/>
                      <a:pt x="226" y="66"/>
                    </a:cubicBezTo>
                    <a:cubicBezTo>
                      <a:pt x="226" y="66"/>
                      <a:pt x="226" y="65"/>
                      <a:pt x="225" y="65"/>
                    </a:cubicBezTo>
                    <a:close/>
                    <a:moveTo>
                      <a:pt x="234" y="67"/>
                    </a:moveTo>
                    <a:cubicBezTo>
                      <a:pt x="232" y="66"/>
                      <a:pt x="230" y="66"/>
                      <a:pt x="229" y="66"/>
                    </a:cubicBezTo>
                    <a:cubicBezTo>
                      <a:pt x="228" y="66"/>
                      <a:pt x="228" y="66"/>
                      <a:pt x="228" y="66"/>
                    </a:cubicBezTo>
                    <a:cubicBezTo>
                      <a:pt x="228" y="67"/>
                      <a:pt x="228" y="67"/>
                      <a:pt x="228" y="67"/>
                    </a:cubicBezTo>
                    <a:cubicBezTo>
                      <a:pt x="230" y="68"/>
                      <a:pt x="232" y="68"/>
                      <a:pt x="234" y="68"/>
                    </a:cubicBezTo>
                    <a:cubicBezTo>
                      <a:pt x="234" y="68"/>
                      <a:pt x="234" y="68"/>
                      <a:pt x="235" y="68"/>
                    </a:cubicBezTo>
                    <a:cubicBezTo>
                      <a:pt x="235" y="67"/>
                      <a:pt x="234" y="67"/>
                      <a:pt x="234" y="67"/>
                    </a:cubicBezTo>
                    <a:close/>
                    <a:moveTo>
                      <a:pt x="242" y="70"/>
                    </a:moveTo>
                    <a:cubicBezTo>
                      <a:pt x="241" y="69"/>
                      <a:pt x="239" y="68"/>
                      <a:pt x="237" y="68"/>
                    </a:cubicBezTo>
                    <a:cubicBezTo>
                      <a:pt x="237" y="67"/>
                      <a:pt x="236" y="68"/>
                      <a:pt x="236" y="68"/>
                    </a:cubicBezTo>
                    <a:cubicBezTo>
                      <a:pt x="236" y="69"/>
                      <a:pt x="236" y="69"/>
                      <a:pt x="237" y="69"/>
                    </a:cubicBezTo>
                    <a:cubicBezTo>
                      <a:pt x="239" y="70"/>
                      <a:pt x="240" y="70"/>
                      <a:pt x="242" y="71"/>
                    </a:cubicBezTo>
                    <a:cubicBezTo>
                      <a:pt x="242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2" y="70"/>
                    </a:cubicBezTo>
                    <a:close/>
                    <a:moveTo>
                      <a:pt x="250" y="75"/>
                    </a:moveTo>
                    <a:cubicBezTo>
                      <a:pt x="248" y="74"/>
                      <a:pt x="247" y="72"/>
                      <a:pt x="246" y="71"/>
                    </a:cubicBezTo>
                    <a:cubicBezTo>
                      <a:pt x="245" y="71"/>
                      <a:pt x="245" y="71"/>
                      <a:pt x="244" y="72"/>
                    </a:cubicBezTo>
                    <a:cubicBezTo>
                      <a:pt x="244" y="72"/>
                      <a:pt x="244" y="73"/>
                      <a:pt x="245" y="73"/>
                    </a:cubicBezTo>
                    <a:cubicBezTo>
                      <a:pt x="246" y="74"/>
                      <a:pt x="247" y="75"/>
                      <a:pt x="248" y="76"/>
                    </a:cubicBezTo>
                    <a:cubicBezTo>
                      <a:pt x="249" y="77"/>
                      <a:pt x="249" y="77"/>
                      <a:pt x="250" y="76"/>
                    </a:cubicBezTo>
                    <a:cubicBezTo>
                      <a:pt x="250" y="76"/>
                      <a:pt x="250" y="75"/>
                      <a:pt x="250" y="75"/>
                    </a:cubicBezTo>
                    <a:close/>
                    <a:moveTo>
                      <a:pt x="254" y="83"/>
                    </a:moveTo>
                    <a:cubicBezTo>
                      <a:pt x="253" y="82"/>
                      <a:pt x="253" y="81"/>
                      <a:pt x="253" y="80"/>
                    </a:cubicBezTo>
                    <a:cubicBezTo>
                      <a:pt x="252" y="79"/>
                      <a:pt x="252" y="79"/>
                      <a:pt x="252" y="78"/>
                    </a:cubicBezTo>
                    <a:cubicBezTo>
                      <a:pt x="252" y="78"/>
                      <a:pt x="251" y="78"/>
                      <a:pt x="251" y="78"/>
                    </a:cubicBezTo>
                    <a:cubicBezTo>
                      <a:pt x="250" y="78"/>
                      <a:pt x="250" y="79"/>
                      <a:pt x="250" y="79"/>
                    </a:cubicBezTo>
                    <a:cubicBezTo>
                      <a:pt x="250" y="79"/>
                      <a:pt x="251" y="80"/>
                      <a:pt x="251" y="81"/>
                    </a:cubicBezTo>
                    <a:cubicBezTo>
                      <a:pt x="251" y="82"/>
                      <a:pt x="252" y="83"/>
                      <a:pt x="252" y="84"/>
                    </a:cubicBezTo>
                    <a:cubicBezTo>
                      <a:pt x="252" y="84"/>
                      <a:pt x="253" y="84"/>
                      <a:pt x="253" y="84"/>
                    </a:cubicBezTo>
                    <a:cubicBezTo>
                      <a:pt x="254" y="84"/>
                      <a:pt x="254" y="84"/>
                      <a:pt x="254" y="83"/>
                    </a:cubicBezTo>
                    <a:close/>
                    <a:moveTo>
                      <a:pt x="254" y="92"/>
                    </a:moveTo>
                    <a:cubicBezTo>
                      <a:pt x="254" y="91"/>
                      <a:pt x="254" y="90"/>
                      <a:pt x="254" y="89"/>
                    </a:cubicBezTo>
                    <a:cubicBezTo>
                      <a:pt x="254" y="88"/>
                      <a:pt x="254" y="88"/>
                      <a:pt x="254" y="87"/>
                    </a:cubicBezTo>
                    <a:cubicBezTo>
                      <a:pt x="254" y="86"/>
                      <a:pt x="254" y="86"/>
                      <a:pt x="253" y="86"/>
                    </a:cubicBezTo>
                    <a:cubicBezTo>
                      <a:pt x="253" y="86"/>
                      <a:pt x="253" y="87"/>
                      <a:pt x="253" y="87"/>
                    </a:cubicBezTo>
                    <a:cubicBezTo>
                      <a:pt x="253" y="88"/>
                      <a:pt x="253" y="89"/>
                      <a:pt x="253" y="89"/>
                    </a:cubicBezTo>
                    <a:cubicBezTo>
                      <a:pt x="253" y="90"/>
                      <a:pt x="253" y="91"/>
                      <a:pt x="253" y="92"/>
                    </a:cubicBezTo>
                    <a:cubicBezTo>
                      <a:pt x="252" y="93"/>
                      <a:pt x="253" y="93"/>
                      <a:pt x="253" y="93"/>
                    </a:cubicBezTo>
                    <a:cubicBezTo>
                      <a:pt x="254" y="93"/>
                      <a:pt x="254" y="93"/>
                      <a:pt x="254" y="92"/>
                    </a:cubicBezTo>
                    <a:close/>
                    <a:moveTo>
                      <a:pt x="252" y="101"/>
                    </a:moveTo>
                    <a:cubicBezTo>
                      <a:pt x="253" y="99"/>
                      <a:pt x="253" y="98"/>
                      <a:pt x="254" y="96"/>
                    </a:cubicBezTo>
                    <a:cubicBezTo>
                      <a:pt x="254" y="95"/>
                      <a:pt x="254" y="95"/>
                      <a:pt x="253" y="95"/>
                    </a:cubicBezTo>
                    <a:cubicBezTo>
                      <a:pt x="253" y="95"/>
                      <a:pt x="252" y="95"/>
                      <a:pt x="252" y="95"/>
                    </a:cubicBezTo>
                    <a:cubicBezTo>
                      <a:pt x="252" y="97"/>
                      <a:pt x="251" y="99"/>
                      <a:pt x="251" y="100"/>
                    </a:cubicBezTo>
                    <a:cubicBezTo>
                      <a:pt x="250" y="101"/>
                      <a:pt x="251" y="101"/>
                      <a:pt x="251" y="102"/>
                    </a:cubicBezTo>
                    <a:cubicBezTo>
                      <a:pt x="252" y="102"/>
                      <a:pt x="252" y="102"/>
                      <a:pt x="252" y="101"/>
                    </a:cubicBezTo>
                    <a:close/>
                    <a:moveTo>
                      <a:pt x="248" y="109"/>
                    </a:moveTo>
                    <a:cubicBezTo>
                      <a:pt x="249" y="108"/>
                      <a:pt x="250" y="106"/>
                      <a:pt x="251" y="104"/>
                    </a:cubicBezTo>
                    <a:cubicBezTo>
                      <a:pt x="251" y="104"/>
                      <a:pt x="251" y="103"/>
                      <a:pt x="250" y="103"/>
                    </a:cubicBezTo>
                    <a:cubicBezTo>
                      <a:pt x="250" y="103"/>
                      <a:pt x="249" y="103"/>
                      <a:pt x="249" y="104"/>
                    </a:cubicBezTo>
                    <a:cubicBezTo>
                      <a:pt x="249" y="105"/>
                      <a:pt x="248" y="107"/>
                      <a:pt x="247" y="108"/>
                    </a:cubicBezTo>
                    <a:cubicBezTo>
                      <a:pt x="246" y="109"/>
                      <a:pt x="247" y="109"/>
                      <a:pt x="247" y="109"/>
                    </a:cubicBezTo>
                    <a:cubicBezTo>
                      <a:pt x="247" y="110"/>
                      <a:pt x="248" y="110"/>
                      <a:pt x="248" y="109"/>
                    </a:cubicBezTo>
                    <a:close/>
                    <a:moveTo>
                      <a:pt x="243" y="116"/>
                    </a:moveTo>
                    <a:cubicBezTo>
                      <a:pt x="244" y="115"/>
                      <a:pt x="245" y="113"/>
                      <a:pt x="246" y="112"/>
                    </a:cubicBezTo>
                    <a:cubicBezTo>
                      <a:pt x="247" y="112"/>
                      <a:pt x="246" y="111"/>
                      <a:pt x="246" y="111"/>
                    </a:cubicBezTo>
                    <a:cubicBezTo>
                      <a:pt x="246" y="111"/>
                      <a:pt x="245" y="111"/>
                      <a:pt x="245" y="111"/>
                    </a:cubicBezTo>
                    <a:cubicBezTo>
                      <a:pt x="244" y="112"/>
                      <a:pt x="243" y="114"/>
                      <a:pt x="242" y="115"/>
                    </a:cubicBezTo>
                    <a:cubicBezTo>
                      <a:pt x="241" y="115"/>
                      <a:pt x="241" y="116"/>
                      <a:pt x="242" y="116"/>
                    </a:cubicBezTo>
                    <a:cubicBezTo>
                      <a:pt x="242" y="117"/>
                      <a:pt x="243" y="117"/>
                      <a:pt x="243" y="116"/>
                    </a:cubicBezTo>
                    <a:close/>
                    <a:moveTo>
                      <a:pt x="237" y="123"/>
                    </a:moveTo>
                    <a:cubicBezTo>
                      <a:pt x="238" y="121"/>
                      <a:pt x="239" y="120"/>
                      <a:pt x="240" y="119"/>
                    </a:cubicBezTo>
                    <a:cubicBezTo>
                      <a:pt x="240" y="118"/>
                      <a:pt x="240" y="118"/>
                      <a:pt x="240" y="118"/>
                    </a:cubicBezTo>
                    <a:cubicBezTo>
                      <a:pt x="239" y="118"/>
                      <a:pt x="239" y="118"/>
                      <a:pt x="239" y="118"/>
                    </a:cubicBezTo>
                    <a:cubicBezTo>
                      <a:pt x="238" y="119"/>
                      <a:pt x="237" y="120"/>
                      <a:pt x="235" y="121"/>
                    </a:cubicBezTo>
                    <a:cubicBezTo>
                      <a:pt x="235" y="122"/>
                      <a:pt x="235" y="122"/>
                      <a:pt x="235" y="122"/>
                    </a:cubicBezTo>
                    <a:cubicBezTo>
                      <a:pt x="236" y="123"/>
                      <a:pt x="236" y="123"/>
                      <a:pt x="237" y="123"/>
                    </a:cubicBezTo>
                    <a:close/>
                    <a:moveTo>
                      <a:pt x="230" y="128"/>
                    </a:moveTo>
                    <a:cubicBezTo>
                      <a:pt x="231" y="127"/>
                      <a:pt x="233" y="126"/>
                      <a:pt x="234" y="125"/>
                    </a:cubicBezTo>
                    <a:cubicBezTo>
                      <a:pt x="234" y="125"/>
                      <a:pt x="234" y="124"/>
                      <a:pt x="234" y="124"/>
                    </a:cubicBezTo>
                    <a:cubicBezTo>
                      <a:pt x="234" y="123"/>
                      <a:pt x="233" y="123"/>
                      <a:pt x="233" y="123"/>
                    </a:cubicBezTo>
                    <a:cubicBezTo>
                      <a:pt x="231" y="125"/>
                      <a:pt x="230" y="126"/>
                      <a:pt x="229" y="127"/>
                    </a:cubicBezTo>
                    <a:cubicBezTo>
                      <a:pt x="228" y="127"/>
                      <a:pt x="228" y="128"/>
                      <a:pt x="228" y="128"/>
                    </a:cubicBezTo>
                    <a:cubicBezTo>
                      <a:pt x="229" y="128"/>
                      <a:pt x="229" y="128"/>
                      <a:pt x="230" y="128"/>
                    </a:cubicBezTo>
                    <a:close/>
                    <a:moveTo>
                      <a:pt x="222" y="133"/>
                    </a:moveTo>
                    <a:cubicBezTo>
                      <a:pt x="224" y="132"/>
                      <a:pt x="225" y="131"/>
                      <a:pt x="227" y="130"/>
                    </a:cubicBezTo>
                    <a:cubicBezTo>
                      <a:pt x="227" y="130"/>
                      <a:pt x="227" y="129"/>
                      <a:pt x="227" y="129"/>
                    </a:cubicBezTo>
                    <a:cubicBezTo>
                      <a:pt x="227" y="129"/>
                      <a:pt x="226" y="129"/>
                      <a:pt x="226" y="129"/>
                    </a:cubicBezTo>
                    <a:cubicBezTo>
                      <a:pt x="224" y="130"/>
                      <a:pt x="223" y="131"/>
                      <a:pt x="221" y="132"/>
                    </a:cubicBezTo>
                    <a:cubicBezTo>
                      <a:pt x="221" y="132"/>
                      <a:pt x="221" y="132"/>
                      <a:pt x="221" y="133"/>
                    </a:cubicBezTo>
                    <a:cubicBezTo>
                      <a:pt x="221" y="133"/>
                      <a:pt x="222" y="133"/>
                      <a:pt x="222" y="133"/>
                    </a:cubicBezTo>
                    <a:close/>
                    <a:moveTo>
                      <a:pt x="215" y="138"/>
                    </a:moveTo>
                    <a:cubicBezTo>
                      <a:pt x="216" y="137"/>
                      <a:pt x="218" y="136"/>
                      <a:pt x="219" y="135"/>
                    </a:cubicBezTo>
                    <a:cubicBezTo>
                      <a:pt x="220" y="135"/>
                      <a:pt x="220" y="134"/>
                      <a:pt x="220" y="134"/>
                    </a:cubicBezTo>
                    <a:cubicBezTo>
                      <a:pt x="219" y="133"/>
                      <a:pt x="219" y="133"/>
                      <a:pt x="218" y="134"/>
                    </a:cubicBezTo>
                    <a:cubicBezTo>
                      <a:pt x="217" y="134"/>
                      <a:pt x="215" y="135"/>
                      <a:pt x="214" y="136"/>
                    </a:cubicBezTo>
                    <a:cubicBezTo>
                      <a:pt x="213" y="136"/>
                      <a:pt x="213" y="137"/>
                      <a:pt x="213" y="137"/>
                    </a:cubicBezTo>
                    <a:cubicBezTo>
                      <a:pt x="214" y="138"/>
                      <a:pt x="214" y="138"/>
                      <a:pt x="215" y="138"/>
                    </a:cubicBezTo>
                    <a:close/>
                    <a:moveTo>
                      <a:pt x="207" y="141"/>
                    </a:moveTo>
                    <a:cubicBezTo>
                      <a:pt x="208" y="141"/>
                      <a:pt x="210" y="140"/>
                      <a:pt x="212" y="139"/>
                    </a:cubicBezTo>
                    <a:cubicBezTo>
                      <a:pt x="212" y="139"/>
                      <a:pt x="212" y="138"/>
                      <a:pt x="212" y="138"/>
                    </a:cubicBezTo>
                    <a:cubicBezTo>
                      <a:pt x="212" y="138"/>
                      <a:pt x="211" y="137"/>
                      <a:pt x="211" y="138"/>
                    </a:cubicBezTo>
                    <a:cubicBezTo>
                      <a:pt x="209" y="138"/>
                      <a:pt x="208" y="139"/>
                      <a:pt x="206" y="140"/>
                    </a:cubicBezTo>
                    <a:cubicBezTo>
                      <a:pt x="206" y="140"/>
                      <a:pt x="205" y="141"/>
                      <a:pt x="206" y="141"/>
                    </a:cubicBezTo>
                    <a:cubicBezTo>
                      <a:pt x="206" y="141"/>
                      <a:pt x="206" y="142"/>
                      <a:pt x="207" y="141"/>
                    </a:cubicBezTo>
                    <a:close/>
                    <a:moveTo>
                      <a:pt x="198" y="145"/>
                    </a:moveTo>
                    <a:cubicBezTo>
                      <a:pt x="200" y="144"/>
                      <a:pt x="202" y="143"/>
                      <a:pt x="203" y="143"/>
                    </a:cubicBezTo>
                    <a:cubicBezTo>
                      <a:pt x="204" y="143"/>
                      <a:pt x="204" y="142"/>
                      <a:pt x="204" y="142"/>
                    </a:cubicBezTo>
                    <a:cubicBezTo>
                      <a:pt x="204" y="141"/>
                      <a:pt x="203" y="141"/>
                      <a:pt x="203" y="141"/>
                    </a:cubicBezTo>
                    <a:cubicBezTo>
                      <a:pt x="201" y="142"/>
                      <a:pt x="199" y="142"/>
                      <a:pt x="198" y="143"/>
                    </a:cubicBezTo>
                    <a:cubicBezTo>
                      <a:pt x="197" y="143"/>
                      <a:pt x="197" y="144"/>
                      <a:pt x="197" y="144"/>
                    </a:cubicBezTo>
                    <a:cubicBezTo>
                      <a:pt x="197" y="145"/>
                      <a:pt x="198" y="145"/>
                      <a:pt x="198" y="145"/>
                    </a:cubicBezTo>
                    <a:close/>
                    <a:moveTo>
                      <a:pt x="190" y="147"/>
                    </a:moveTo>
                    <a:cubicBezTo>
                      <a:pt x="192" y="147"/>
                      <a:pt x="193" y="146"/>
                      <a:pt x="195" y="146"/>
                    </a:cubicBezTo>
                    <a:cubicBezTo>
                      <a:pt x="195" y="146"/>
                      <a:pt x="196" y="145"/>
                      <a:pt x="196" y="145"/>
                    </a:cubicBezTo>
                    <a:cubicBezTo>
                      <a:pt x="195" y="144"/>
                      <a:pt x="195" y="144"/>
                      <a:pt x="194" y="144"/>
                    </a:cubicBezTo>
                    <a:cubicBezTo>
                      <a:pt x="193" y="144"/>
                      <a:pt x="191" y="145"/>
                      <a:pt x="189" y="145"/>
                    </a:cubicBezTo>
                    <a:cubicBezTo>
                      <a:pt x="189" y="145"/>
                      <a:pt x="189" y="146"/>
                      <a:pt x="189" y="146"/>
                    </a:cubicBezTo>
                    <a:cubicBezTo>
                      <a:pt x="189" y="147"/>
                      <a:pt x="189" y="147"/>
                      <a:pt x="190" y="147"/>
                    </a:cubicBezTo>
                    <a:close/>
                    <a:moveTo>
                      <a:pt x="181" y="149"/>
                    </a:moveTo>
                    <a:cubicBezTo>
                      <a:pt x="183" y="148"/>
                      <a:pt x="185" y="148"/>
                      <a:pt x="186" y="148"/>
                    </a:cubicBezTo>
                    <a:cubicBezTo>
                      <a:pt x="187" y="148"/>
                      <a:pt x="187" y="147"/>
                      <a:pt x="187" y="147"/>
                    </a:cubicBezTo>
                    <a:cubicBezTo>
                      <a:pt x="187" y="146"/>
                      <a:pt x="186" y="146"/>
                      <a:pt x="186" y="146"/>
                    </a:cubicBezTo>
                    <a:cubicBezTo>
                      <a:pt x="184" y="146"/>
                      <a:pt x="183" y="147"/>
                      <a:pt x="181" y="147"/>
                    </a:cubicBezTo>
                    <a:cubicBezTo>
                      <a:pt x="180" y="147"/>
                      <a:pt x="180" y="147"/>
                      <a:pt x="180" y="148"/>
                    </a:cubicBezTo>
                    <a:cubicBezTo>
                      <a:pt x="180" y="148"/>
                      <a:pt x="181" y="149"/>
                      <a:pt x="181" y="149"/>
                    </a:cubicBezTo>
                    <a:close/>
                    <a:moveTo>
                      <a:pt x="184" y="150"/>
                    </a:moveTo>
                    <a:cubicBezTo>
                      <a:pt x="182" y="150"/>
                      <a:pt x="181" y="149"/>
                      <a:pt x="179" y="148"/>
                    </a:cubicBezTo>
                    <a:cubicBezTo>
                      <a:pt x="179" y="148"/>
                      <a:pt x="178" y="148"/>
                      <a:pt x="178" y="148"/>
                    </a:cubicBezTo>
                    <a:cubicBezTo>
                      <a:pt x="178" y="149"/>
                      <a:pt x="178" y="149"/>
                      <a:pt x="178" y="149"/>
                    </a:cubicBezTo>
                    <a:cubicBezTo>
                      <a:pt x="180" y="150"/>
                      <a:pt x="182" y="151"/>
                      <a:pt x="183" y="152"/>
                    </a:cubicBezTo>
                    <a:cubicBezTo>
                      <a:pt x="183" y="152"/>
                      <a:pt x="184" y="152"/>
                      <a:pt x="184" y="152"/>
                    </a:cubicBezTo>
                    <a:cubicBezTo>
                      <a:pt x="184" y="151"/>
                      <a:pt x="184" y="151"/>
                      <a:pt x="184" y="150"/>
                    </a:cubicBezTo>
                    <a:close/>
                    <a:moveTo>
                      <a:pt x="191" y="156"/>
                    </a:moveTo>
                    <a:cubicBezTo>
                      <a:pt x="190" y="154"/>
                      <a:pt x="188" y="153"/>
                      <a:pt x="187" y="152"/>
                    </a:cubicBezTo>
                    <a:cubicBezTo>
                      <a:pt x="186" y="152"/>
                      <a:pt x="186" y="152"/>
                      <a:pt x="186" y="153"/>
                    </a:cubicBezTo>
                    <a:cubicBezTo>
                      <a:pt x="185" y="153"/>
                      <a:pt x="186" y="154"/>
                      <a:pt x="186" y="154"/>
                    </a:cubicBezTo>
                    <a:cubicBezTo>
                      <a:pt x="187" y="155"/>
                      <a:pt x="189" y="156"/>
                      <a:pt x="190" y="157"/>
                    </a:cubicBezTo>
                    <a:cubicBezTo>
                      <a:pt x="191" y="157"/>
                      <a:pt x="191" y="157"/>
                      <a:pt x="191" y="157"/>
                    </a:cubicBezTo>
                    <a:cubicBezTo>
                      <a:pt x="192" y="156"/>
                      <a:pt x="192" y="156"/>
                      <a:pt x="191" y="156"/>
                    </a:cubicBezTo>
                    <a:close/>
                    <a:moveTo>
                      <a:pt x="198" y="161"/>
                    </a:moveTo>
                    <a:cubicBezTo>
                      <a:pt x="197" y="160"/>
                      <a:pt x="196" y="160"/>
                      <a:pt x="195" y="159"/>
                    </a:cubicBezTo>
                    <a:cubicBezTo>
                      <a:pt x="195" y="159"/>
                      <a:pt x="195" y="159"/>
                      <a:pt x="195" y="159"/>
                    </a:cubicBezTo>
                    <a:cubicBezTo>
                      <a:pt x="195" y="158"/>
                      <a:pt x="194" y="158"/>
                      <a:pt x="194" y="158"/>
                    </a:cubicBezTo>
                    <a:cubicBezTo>
                      <a:pt x="194" y="157"/>
                      <a:pt x="193" y="157"/>
                      <a:pt x="193" y="158"/>
                    </a:cubicBezTo>
                    <a:cubicBezTo>
                      <a:pt x="192" y="158"/>
                      <a:pt x="193" y="159"/>
                      <a:pt x="193" y="159"/>
                    </a:cubicBezTo>
                    <a:cubicBezTo>
                      <a:pt x="193" y="159"/>
                      <a:pt x="194" y="160"/>
                      <a:pt x="194" y="160"/>
                    </a:cubicBezTo>
                    <a:cubicBezTo>
                      <a:pt x="194" y="160"/>
                      <a:pt x="194" y="160"/>
                      <a:pt x="194" y="160"/>
                    </a:cubicBezTo>
                    <a:cubicBezTo>
                      <a:pt x="195" y="161"/>
                      <a:pt x="196" y="162"/>
                      <a:pt x="197" y="162"/>
                    </a:cubicBezTo>
                    <a:cubicBezTo>
                      <a:pt x="197" y="163"/>
                      <a:pt x="198" y="163"/>
                      <a:pt x="198" y="162"/>
                    </a:cubicBezTo>
                    <a:cubicBezTo>
                      <a:pt x="198" y="162"/>
                      <a:pt x="198" y="161"/>
                      <a:pt x="198" y="161"/>
                    </a:cubicBezTo>
                    <a:close/>
                    <a:moveTo>
                      <a:pt x="205" y="167"/>
                    </a:moveTo>
                    <a:cubicBezTo>
                      <a:pt x="203" y="166"/>
                      <a:pt x="202" y="165"/>
                      <a:pt x="201" y="163"/>
                    </a:cubicBezTo>
                    <a:cubicBezTo>
                      <a:pt x="200" y="163"/>
                      <a:pt x="200" y="163"/>
                      <a:pt x="199" y="164"/>
                    </a:cubicBezTo>
                    <a:cubicBezTo>
                      <a:pt x="199" y="164"/>
                      <a:pt x="199" y="164"/>
                      <a:pt x="200" y="165"/>
                    </a:cubicBezTo>
                    <a:cubicBezTo>
                      <a:pt x="201" y="166"/>
                      <a:pt x="202" y="167"/>
                      <a:pt x="203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lnTo>
                      <a:pt x="205" y="167"/>
                    </a:lnTo>
                    <a:close/>
                    <a:moveTo>
                      <a:pt x="211" y="174"/>
                    </a:moveTo>
                    <a:cubicBezTo>
                      <a:pt x="210" y="172"/>
                      <a:pt x="208" y="171"/>
                      <a:pt x="207" y="170"/>
                    </a:cubicBezTo>
                    <a:cubicBezTo>
                      <a:pt x="206" y="170"/>
                      <a:pt x="206" y="170"/>
                      <a:pt x="206" y="170"/>
                    </a:cubicBezTo>
                    <a:cubicBezTo>
                      <a:pt x="206" y="171"/>
                      <a:pt x="206" y="171"/>
                      <a:pt x="206" y="171"/>
                    </a:cubicBezTo>
                    <a:cubicBezTo>
                      <a:pt x="207" y="172"/>
                      <a:pt x="208" y="173"/>
                      <a:pt x="209" y="175"/>
                    </a:cubicBezTo>
                    <a:cubicBezTo>
                      <a:pt x="210" y="175"/>
                      <a:pt x="210" y="175"/>
                      <a:pt x="211" y="175"/>
                    </a:cubicBezTo>
                    <a:cubicBezTo>
                      <a:pt x="211" y="175"/>
                      <a:pt x="211" y="174"/>
                      <a:pt x="211" y="174"/>
                    </a:cubicBezTo>
                    <a:close/>
                    <a:moveTo>
                      <a:pt x="216" y="181"/>
                    </a:moveTo>
                    <a:cubicBezTo>
                      <a:pt x="215" y="179"/>
                      <a:pt x="214" y="178"/>
                      <a:pt x="213" y="176"/>
                    </a:cubicBezTo>
                    <a:cubicBezTo>
                      <a:pt x="213" y="176"/>
                      <a:pt x="212" y="176"/>
                      <a:pt x="212" y="176"/>
                    </a:cubicBezTo>
                    <a:cubicBezTo>
                      <a:pt x="211" y="176"/>
                      <a:pt x="211" y="177"/>
                      <a:pt x="212" y="177"/>
                    </a:cubicBezTo>
                    <a:cubicBezTo>
                      <a:pt x="213" y="179"/>
                      <a:pt x="214" y="180"/>
                      <a:pt x="215" y="182"/>
                    </a:cubicBezTo>
                    <a:cubicBezTo>
                      <a:pt x="215" y="182"/>
                      <a:pt x="216" y="182"/>
                      <a:pt x="216" y="182"/>
                    </a:cubicBezTo>
                    <a:cubicBezTo>
                      <a:pt x="216" y="181"/>
                      <a:pt x="217" y="181"/>
                      <a:pt x="216" y="181"/>
                    </a:cubicBezTo>
                    <a:close/>
                    <a:moveTo>
                      <a:pt x="221" y="188"/>
                    </a:moveTo>
                    <a:cubicBezTo>
                      <a:pt x="220" y="186"/>
                      <a:pt x="219" y="185"/>
                      <a:pt x="218" y="183"/>
                    </a:cubicBezTo>
                    <a:cubicBezTo>
                      <a:pt x="218" y="183"/>
                      <a:pt x="217" y="183"/>
                      <a:pt x="217" y="183"/>
                    </a:cubicBezTo>
                    <a:cubicBezTo>
                      <a:pt x="217" y="183"/>
                      <a:pt x="217" y="184"/>
                      <a:pt x="217" y="184"/>
                    </a:cubicBezTo>
                    <a:cubicBezTo>
                      <a:pt x="218" y="186"/>
                      <a:pt x="219" y="187"/>
                      <a:pt x="220" y="189"/>
                    </a:cubicBezTo>
                    <a:cubicBezTo>
                      <a:pt x="220" y="189"/>
                      <a:pt x="220" y="189"/>
                      <a:pt x="221" y="189"/>
                    </a:cubicBezTo>
                    <a:cubicBezTo>
                      <a:pt x="221" y="189"/>
                      <a:pt x="221" y="188"/>
                      <a:pt x="221" y="188"/>
                    </a:cubicBezTo>
                    <a:close/>
                    <a:moveTo>
                      <a:pt x="225" y="196"/>
                    </a:moveTo>
                    <a:cubicBezTo>
                      <a:pt x="224" y="194"/>
                      <a:pt x="224" y="193"/>
                      <a:pt x="223" y="191"/>
                    </a:cubicBezTo>
                    <a:cubicBezTo>
                      <a:pt x="223" y="191"/>
                      <a:pt x="222" y="190"/>
                      <a:pt x="222" y="191"/>
                    </a:cubicBezTo>
                    <a:cubicBezTo>
                      <a:pt x="221" y="191"/>
                      <a:pt x="221" y="191"/>
                      <a:pt x="221" y="192"/>
                    </a:cubicBezTo>
                    <a:cubicBezTo>
                      <a:pt x="222" y="193"/>
                      <a:pt x="223" y="195"/>
                      <a:pt x="224" y="197"/>
                    </a:cubicBezTo>
                    <a:cubicBezTo>
                      <a:pt x="224" y="197"/>
                      <a:pt x="224" y="197"/>
                      <a:pt x="225" y="197"/>
                    </a:cubicBezTo>
                    <a:cubicBezTo>
                      <a:pt x="225" y="197"/>
                      <a:pt x="225" y="196"/>
                      <a:pt x="225" y="196"/>
                    </a:cubicBezTo>
                    <a:close/>
                    <a:moveTo>
                      <a:pt x="228" y="204"/>
                    </a:moveTo>
                    <a:cubicBezTo>
                      <a:pt x="228" y="203"/>
                      <a:pt x="227" y="201"/>
                      <a:pt x="227" y="199"/>
                    </a:cubicBezTo>
                    <a:cubicBezTo>
                      <a:pt x="226" y="199"/>
                      <a:pt x="226" y="198"/>
                      <a:pt x="225" y="199"/>
                    </a:cubicBezTo>
                    <a:cubicBezTo>
                      <a:pt x="225" y="199"/>
                      <a:pt x="225" y="199"/>
                      <a:pt x="225" y="200"/>
                    </a:cubicBezTo>
                    <a:cubicBezTo>
                      <a:pt x="226" y="201"/>
                      <a:pt x="226" y="203"/>
                      <a:pt x="227" y="205"/>
                    </a:cubicBezTo>
                    <a:cubicBezTo>
                      <a:pt x="227" y="205"/>
                      <a:pt x="227" y="205"/>
                      <a:pt x="228" y="205"/>
                    </a:cubicBezTo>
                    <a:cubicBezTo>
                      <a:pt x="228" y="205"/>
                      <a:pt x="228" y="205"/>
                      <a:pt x="228" y="204"/>
                    </a:cubicBezTo>
                    <a:close/>
                    <a:moveTo>
                      <a:pt x="230" y="213"/>
                    </a:moveTo>
                    <a:cubicBezTo>
                      <a:pt x="230" y="211"/>
                      <a:pt x="230" y="210"/>
                      <a:pt x="229" y="208"/>
                    </a:cubicBezTo>
                    <a:cubicBezTo>
                      <a:pt x="229" y="207"/>
                      <a:pt x="229" y="207"/>
                      <a:pt x="228" y="207"/>
                    </a:cubicBezTo>
                    <a:cubicBezTo>
                      <a:pt x="228" y="207"/>
                      <a:pt x="227" y="208"/>
                      <a:pt x="227" y="208"/>
                    </a:cubicBezTo>
                    <a:cubicBezTo>
                      <a:pt x="228" y="210"/>
                      <a:pt x="228" y="212"/>
                      <a:pt x="228" y="213"/>
                    </a:cubicBezTo>
                    <a:cubicBezTo>
                      <a:pt x="228" y="214"/>
                      <a:pt x="229" y="214"/>
                      <a:pt x="229" y="214"/>
                    </a:cubicBezTo>
                    <a:cubicBezTo>
                      <a:pt x="230" y="214"/>
                      <a:pt x="230" y="214"/>
                      <a:pt x="230" y="213"/>
                    </a:cubicBezTo>
                    <a:close/>
                    <a:moveTo>
                      <a:pt x="230" y="222"/>
                    </a:moveTo>
                    <a:cubicBezTo>
                      <a:pt x="230" y="220"/>
                      <a:pt x="230" y="219"/>
                      <a:pt x="230" y="217"/>
                    </a:cubicBezTo>
                    <a:cubicBezTo>
                      <a:pt x="230" y="217"/>
                      <a:pt x="230" y="217"/>
                      <a:pt x="230" y="217"/>
                    </a:cubicBezTo>
                    <a:cubicBezTo>
                      <a:pt x="230" y="216"/>
                      <a:pt x="230" y="216"/>
                      <a:pt x="229" y="216"/>
                    </a:cubicBezTo>
                    <a:cubicBezTo>
                      <a:pt x="229" y="216"/>
                      <a:pt x="228" y="216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9"/>
                      <a:pt x="228" y="220"/>
                      <a:pt x="228" y="222"/>
                    </a:cubicBezTo>
                    <a:cubicBezTo>
                      <a:pt x="228" y="222"/>
                      <a:pt x="228" y="223"/>
                      <a:pt x="229" y="223"/>
                    </a:cubicBezTo>
                    <a:cubicBezTo>
                      <a:pt x="229" y="223"/>
                      <a:pt x="230" y="223"/>
                      <a:pt x="230" y="222"/>
                    </a:cubicBezTo>
                    <a:close/>
                    <a:moveTo>
                      <a:pt x="226" y="230"/>
                    </a:moveTo>
                    <a:cubicBezTo>
                      <a:pt x="227" y="229"/>
                      <a:pt x="228" y="227"/>
                      <a:pt x="229" y="226"/>
                    </a:cubicBezTo>
                    <a:cubicBezTo>
                      <a:pt x="229" y="225"/>
                      <a:pt x="229" y="225"/>
                      <a:pt x="228" y="224"/>
                    </a:cubicBezTo>
                    <a:cubicBezTo>
                      <a:pt x="228" y="224"/>
                      <a:pt x="227" y="225"/>
                      <a:pt x="227" y="225"/>
                    </a:cubicBezTo>
                    <a:cubicBezTo>
                      <a:pt x="227" y="227"/>
                      <a:pt x="226" y="228"/>
                      <a:pt x="225" y="229"/>
                    </a:cubicBezTo>
                    <a:cubicBezTo>
                      <a:pt x="225" y="230"/>
                      <a:pt x="225" y="230"/>
                      <a:pt x="225" y="231"/>
                    </a:cubicBezTo>
                    <a:cubicBezTo>
                      <a:pt x="225" y="231"/>
                      <a:pt x="226" y="231"/>
                      <a:pt x="226" y="230"/>
                    </a:cubicBezTo>
                    <a:close/>
                    <a:moveTo>
                      <a:pt x="219" y="236"/>
                    </a:moveTo>
                    <a:cubicBezTo>
                      <a:pt x="221" y="235"/>
                      <a:pt x="222" y="234"/>
                      <a:pt x="224" y="233"/>
                    </a:cubicBezTo>
                    <a:cubicBezTo>
                      <a:pt x="224" y="233"/>
                      <a:pt x="224" y="232"/>
                      <a:pt x="224" y="232"/>
                    </a:cubicBezTo>
                    <a:cubicBezTo>
                      <a:pt x="223" y="232"/>
                      <a:pt x="223" y="231"/>
                      <a:pt x="223" y="232"/>
                    </a:cubicBezTo>
                    <a:cubicBezTo>
                      <a:pt x="221" y="233"/>
                      <a:pt x="220" y="234"/>
                      <a:pt x="218" y="234"/>
                    </a:cubicBezTo>
                    <a:cubicBezTo>
                      <a:pt x="218" y="235"/>
                      <a:pt x="218" y="235"/>
                      <a:pt x="218" y="236"/>
                    </a:cubicBezTo>
                    <a:cubicBezTo>
                      <a:pt x="218" y="236"/>
                      <a:pt x="219" y="236"/>
                      <a:pt x="219" y="236"/>
                    </a:cubicBezTo>
                    <a:close/>
                    <a:moveTo>
                      <a:pt x="210" y="238"/>
                    </a:moveTo>
                    <a:cubicBezTo>
                      <a:pt x="212" y="238"/>
                      <a:pt x="214" y="238"/>
                      <a:pt x="216" y="237"/>
                    </a:cubicBezTo>
                    <a:cubicBezTo>
                      <a:pt x="216" y="237"/>
                      <a:pt x="216" y="237"/>
                      <a:pt x="216" y="236"/>
                    </a:cubicBezTo>
                    <a:cubicBezTo>
                      <a:pt x="216" y="236"/>
                      <a:pt x="216" y="235"/>
                      <a:pt x="215" y="236"/>
                    </a:cubicBezTo>
                    <a:cubicBezTo>
                      <a:pt x="214" y="236"/>
                      <a:pt x="212" y="236"/>
                      <a:pt x="210" y="236"/>
                    </a:cubicBezTo>
                    <a:cubicBezTo>
                      <a:pt x="210" y="237"/>
                      <a:pt x="209" y="237"/>
                      <a:pt x="209" y="237"/>
                    </a:cubicBezTo>
                    <a:cubicBezTo>
                      <a:pt x="209" y="238"/>
                      <a:pt x="210" y="238"/>
                      <a:pt x="210" y="238"/>
                    </a:cubicBezTo>
                    <a:close/>
                    <a:moveTo>
                      <a:pt x="201" y="238"/>
                    </a:moveTo>
                    <a:cubicBezTo>
                      <a:pt x="203" y="238"/>
                      <a:pt x="204" y="238"/>
                      <a:pt x="206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7" y="238"/>
                      <a:pt x="208" y="238"/>
                      <a:pt x="208" y="238"/>
                    </a:cubicBezTo>
                    <a:cubicBezTo>
                      <a:pt x="207" y="237"/>
                      <a:pt x="207" y="237"/>
                      <a:pt x="207" y="237"/>
                    </a:cubicBezTo>
                    <a:cubicBezTo>
                      <a:pt x="206" y="237"/>
                      <a:pt x="206" y="237"/>
                      <a:pt x="206" y="237"/>
                    </a:cubicBezTo>
                    <a:cubicBezTo>
                      <a:pt x="205" y="237"/>
                      <a:pt x="203" y="237"/>
                      <a:pt x="201" y="236"/>
                    </a:cubicBezTo>
                    <a:cubicBezTo>
                      <a:pt x="201" y="236"/>
                      <a:pt x="201" y="237"/>
                      <a:pt x="200" y="237"/>
                    </a:cubicBezTo>
                    <a:cubicBezTo>
                      <a:pt x="200" y="238"/>
                      <a:pt x="201" y="238"/>
                      <a:pt x="201" y="238"/>
                    </a:cubicBezTo>
                    <a:close/>
                    <a:moveTo>
                      <a:pt x="192" y="237"/>
                    </a:moveTo>
                    <a:cubicBezTo>
                      <a:pt x="194" y="237"/>
                      <a:pt x="196" y="238"/>
                      <a:pt x="198" y="238"/>
                    </a:cubicBezTo>
                    <a:cubicBezTo>
                      <a:pt x="198" y="238"/>
                      <a:pt x="199" y="238"/>
                      <a:pt x="199" y="237"/>
                    </a:cubicBezTo>
                    <a:cubicBezTo>
                      <a:pt x="199" y="237"/>
                      <a:pt x="198" y="236"/>
                      <a:pt x="198" y="236"/>
                    </a:cubicBezTo>
                    <a:cubicBezTo>
                      <a:pt x="196" y="236"/>
                      <a:pt x="195" y="235"/>
                      <a:pt x="193" y="235"/>
                    </a:cubicBezTo>
                    <a:cubicBezTo>
                      <a:pt x="192" y="235"/>
                      <a:pt x="192" y="235"/>
                      <a:pt x="192" y="236"/>
                    </a:cubicBezTo>
                    <a:cubicBezTo>
                      <a:pt x="192" y="236"/>
                      <a:pt x="192" y="237"/>
                      <a:pt x="192" y="237"/>
                    </a:cubicBezTo>
                    <a:close/>
                    <a:moveTo>
                      <a:pt x="184" y="234"/>
                    </a:moveTo>
                    <a:cubicBezTo>
                      <a:pt x="184" y="235"/>
                      <a:pt x="185" y="235"/>
                      <a:pt x="186" y="235"/>
                    </a:cubicBezTo>
                    <a:cubicBezTo>
                      <a:pt x="187" y="235"/>
                      <a:pt x="188" y="236"/>
                      <a:pt x="189" y="236"/>
                    </a:cubicBezTo>
                    <a:cubicBezTo>
                      <a:pt x="189" y="236"/>
                      <a:pt x="190" y="236"/>
                      <a:pt x="190" y="235"/>
                    </a:cubicBezTo>
                    <a:cubicBezTo>
                      <a:pt x="190" y="235"/>
                      <a:pt x="190" y="234"/>
                      <a:pt x="189" y="234"/>
                    </a:cubicBezTo>
                    <a:cubicBezTo>
                      <a:pt x="188" y="234"/>
                      <a:pt x="187" y="234"/>
                      <a:pt x="186" y="233"/>
                    </a:cubicBezTo>
                    <a:cubicBezTo>
                      <a:pt x="185" y="233"/>
                      <a:pt x="185" y="233"/>
                      <a:pt x="184" y="233"/>
                    </a:cubicBezTo>
                    <a:cubicBezTo>
                      <a:pt x="184" y="233"/>
                      <a:pt x="183" y="233"/>
                      <a:pt x="183" y="233"/>
                    </a:cubicBezTo>
                    <a:cubicBezTo>
                      <a:pt x="183" y="234"/>
                      <a:pt x="183" y="234"/>
                      <a:pt x="184" y="234"/>
                    </a:cubicBezTo>
                    <a:close/>
                    <a:moveTo>
                      <a:pt x="176" y="231"/>
                    </a:moveTo>
                    <a:cubicBezTo>
                      <a:pt x="177" y="232"/>
                      <a:pt x="179" y="233"/>
                      <a:pt x="181" y="233"/>
                    </a:cubicBezTo>
                    <a:cubicBezTo>
                      <a:pt x="181" y="233"/>
                      <a:pt x="181" y="233"/>
                      <a:pt x="182" y="233"/>
                    </a:cubicBezTo>
                    <a:cubicBezTo>
                      <a:pt x="182" y="232"/>
                      <a:pt x="182" y="232"/>
                      <a:pt x="181" y="232"/>
                    </a:cubicBezTo>
                    <a:cubicBezTo>
                      <a:pt x="180" y="231"/>
                      <a:pt x="178" y="230"/>
                      <a:pt x="176" y="230"/>
                    </a:cubicBezTo>
                    <a:cubicBezTo>
                      <a:pt x="176" y="229"/>
                      <a:pt x="175" y="230"/>
                      <a:pt x="175" y="230"/>
                    </a:cubicBezTo>
                    <a:cubicBezTo>
                      <a:pt x="175" y="231"/>
                      <a:pt x="175" y="231"/>
                      <a:pt x="176" y="231"/>
                    </a:cubicBezTo>
                    <a:close/>
                    <a:moveTo>
                      <a:pt x="168" y="227"/>
                    </a:moveTo>
                    <a:cubicBezTo>
                      <a:pt x="169" y="228"/>
                      <a:pt x="171" y="229"/>
                      <a:pt x="172" y="230"/>
                    </a:cubicBezTo>
                    <a:cubicBezTo>
                      <a:pt x="173" y="230"/>
                      <a:pt x="173" y="230"/>
                      <a:pt x="174" y="229"/>
                    </a:cubicBezTo>
                    <a:cubicBezTo>
                      <a:pt x="174" y="229"/>
                      <a:pt x="174" y="228"/>
                      <a:pt x="173" y="228"/>
                    </a:cubicBezTo>
                    <a:cubicBezTo>
                      <a:pt x="172" y="227"/>
                      <a:pt x="170" y="227"/>
                      <a:pt x="168" y="226"/>
                    </a:cubicBezTo>
                    <a:cubicBezTo>
                      <a:pt x="168" y="226"/>
                      <a:pt x="168" y="226"/>
                      <a:pt x="167" y="226"/>
                    </a:cubicBezTo>
                    <a:cubicBezTo>
                      <a:pt x="167" y="227"/>
                      <a:pt x="167" y="227"/>
                      <a:pt x="168" y="227"/>
                    </a:cubicBezTo>
                    <a:close/>
                    <a:moveTo>
                      <a:pt x="160" y="223"/>
                    </a:moveTo>
                    <a:cubicBezTo>
                      <a:pt x="162" y="224"/>
                      <a:pt x="163" y="225"/>
                      <a:pt x="165" y="226"/>
                    </a:cubicBezTo>
                    <a:cubicBezTo>
                      <a:pt x="165" y="226"/>
                      <a:pt x="166" y="226"/>
                      <a:pt x="166" y="225"/>
                    </a:cubicBezTo>
                    <a:cubicBezTo>
                      <a:pt x="166" y="225"/>
                      <a:pt x="166" y="224"/>
                      <a:pt x="165" y="224"/>
                    </a:cubicBezTo>
                    <a:cubicBezTo>
                      <a:pt x="164" y="223"/>
                      <a:pt x="163" y="222"/>
                      <a:pt x="161" y="221"/>
                    </a:cubicBezTo>
                    <a:cubicBezTo>
                      <a:pt x="161" y="221"/>
                      <a:pt x="160" y="221"/>
                      <a:pt x="160" y="221"/>
                    </a:cubicBezTo>
                    <a:cubicBezTo>
                      <a:pt x="160" y="222"/>
                      <a:pt x="160" y="222"/>
                      <a:pt x="160" y="223"/>
                    </a:cubicBezTo>
                    <a:close/>
                    <a:moveTo>
                      <a:pt x="153" y="218"/>
                    </a:moveTo>
                    <a:cubicBezTo>
                      <a:pt x="154" y="219"/>
                      <a:pt x="156" y="220"/>
                      <a:pt x="157" y="221"/>
                    </a:cubicBezTo>
                    <a:cubicBezTo>
                      <a:pt x="158" y="221"/>
                      <a:pt x="158" y="221"/>
                      <a:pt x="158" y="220"/>
                    </a:cubicBezTo>
                    <a:cubicBezTo>
                      <a:pt x="159" y="220"/>
                      <a:pt x="159" y="220"/>
                      <a:pt x="158" y="219"/>
                    </a:cubicBezTo>
                    <a:cubicBezTo>
                      <a:pt x="157" y="218"/>
                      <a:pt x="155" y="217"/>
                      <a:pt x="154" y="216"/>
                    </a:cubicBezTo>
                    <a:cubicBezTo>
                      <a:pt x="154" y="216"/>
                      <a:pt x="153" y="216"/>
                      <a:pt x="153" y="216"/>
                    </a:cubicBezTo>
                    <a:cubicBezTo>
                      <a:pt x="152" y="217"/>
                      <a:pt x="152" y="217"/>
                      <a:pt x="153" y="218"/>
                    </a:cubicBezTo>
                    <a:close/>
                    <a:moveTo>
                      <a:pt x="146" y="212"/>
                    </a:moveTo>
                    <a:cubicBezTo>
                      <a:pt x="147" y="213"/>
                      <a:pt x="148" y="214"/>
                      <a:pt x="149" y="215"/>
                    </a:cubicBezTo>
                    <a:cubicBezTo>
                      <a:pt x="149" y="215"/>
                      <a:pt x="149" y="215"/>
                      <a:pt x="149" y="215"/>
                    </a:cubicBezTo>
                    <a:cubicBezTo>
                      <a:pt x="150" y="215"/>
                      <a:pt x="150" y="215"/>
                      <a:pt x="150" y="215"/>
                    </a:cubicBezTo>
                    <a:cubicBezTo>
                      <a:pt x="150" y="216"/>
                      <a:pt x="151" y="216"/>
                      <a:pt x="151" y="215"/>
                    </a:cubicBezTo>
                    <a:cubicBezTo>
                      <a:pt x="152" y="215"/>
                      <a:pt x="152" y="214"/>
                      <a:pt x="151" y="214"/>
                    </a:cubicBezTo>
                    <a:cubicBezTo>
                      <a:pt x="150" y="213"/>
                      <a:pt x="150" y="213"/>
                      <a:pt x="150" y="213"/>
                    </a:cubicBezTo>
                    <a:cubicBezTo>
                      <a:pt x="150" y="213"/>
                      <a:pt x="150" y="213"/>
                      <a:pt x="150" y="213"/>
                    </a:cubicBezTo>
                    <a:cubicBezTo>
                      <a:pt x="150" y="213"/>
                      <a:pt x="150" y="213"/>
                      <a:pt x="150" y="213"/>
                    </a:cubicBezTo>
                    <a:cubicBezTo>
                      <a:pt x="149" y="212"/>
                      <a:pt x="148" y="212"/>
                      <a:pt x="147" y="211"/>
                    </a:cubicBezTo>
                    <a:cubicBezTo>
                      <a:pt x="146" y="211"/>
                      <a:pt x="146" y="211"/>
                      <a:pt x="146" y="211"/>
                    </a:cubicBezTo>
                    <a:lnTo>
                      <a:pt x="146" y="212"/>
                    </a:lnTo>
                    <a:close/>
                    <a:moveTo>
                      <a:pt x="140" y="205"/>
                    </a:moveTo>
                    <a:cubicBezTo>
                      <a:pt x="141" y="207"/>
                      <a:pt x="142" y="208"/>
                      <a:pt x="143" y="209"/>
                    </a:cubicBezTo>
                    <a:cubicBezTo>
                      <a:pt x="145" y="209"/>
                      <a:pt x="145" y="209"/>
                      <a:pt x="145" y="209"/>
                    </a:cubicBezTo>
                    <a:cubicBezTo>
                      <a:pt x="145" y="208"/>
                      <a:pt x="145" y="208"/>
                      <a:pt x="145" y="208"/>
                    </a:cubicBezTo>
                    <a:cubicBezTo>
                      <a:pt x="143" y="207"/>
                      <a:pt x="142" y="206"/>
                      <a:pt x="141" y="204"/>
                    </a:cubicBezTo>
                    <a:cubicBezTo>
                      <a:pt x="141" y="204"/>
                      <a:pt x="140" y="204"/>
                      <a:pt x="140" y="204"/>
                    </a:cubicBezTo>
                    <a:cubicBezTo>
                      <a:pt x="140" y="205"/>
                      <a:pt x="140" y="205"/>
                      <a:pt x="140" y="205"/>
                    </a:cubicBezTo>
                    <a:close/>
                    <a:moveTo>
                      <a:pt x="134" y="199"/>
                    </a:moveTo>
                    <a:cubicBezTo>
                      <a:pt x="135" y="200"/>
                      <a:pt x="136" y="201"/>
                      <a:pt x="138" y="203"/>
                    </a:cubicBezTo>
                    <a:cubicBezTo>
                      <a:pt x="138" y="203"/>
                      <a:pt x="138" y="203"/>
                      <a:pt x="139" y="203"/>
                    </a:cubicBezTo>
                    <a:cubicBezTo>
                      <a:pt x="139" y="203"/>
                      <a:pt x="139" y="202"/>
                      <a:pt x="139" y="202"/>
                    </a:cubicBezTo>
                    <a:cubicBezTo>
                      <a:pt x="138" y="200"/>
                      <a:pt x="137" y="199"/>
                      <a:pt x="136" y="198"/>
                    </a:cubicBezTo>
                    <a:cubicBezTo>
                      <a:pt x="135" y="197"/>
                      <a:pt x="135" y="197"/>
                      <a:pt x="134" y="197"/>
                    </a:cubicBezTo>
                    <a:cubicBezTo>
                      <a:pt x="134" y="198"/>
                      <a:pt x="134" y="198"/>
                      <a:pt x="134" y="199"/>
                    </a:cubicBezTo>
                    <a:close/>
                    <a:moveTo>
                      <a:pt x="131" y="197"/>
                    </a:moveTo>
                    <a:cubicBezTo>
                      <a:pt x="132" y="196"/>
                      <a:pt x="132" y="195"/>
                      <a:pt x="132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1" y="195"/>
                      <a:pt x="132" y="195"/>
                      <a:pt x="132" y="196"/>
                    </a:cubicBezTo>
                    <a:cubicBezTo>
                      <a:pt x="132" y="196"/>
                      <a:pt x="133" y="196"/>
                      <a:pt x="133" y="196"/>
                    </a:cubicBezTo>
                    <a:cubicBezTo>
                      <a:pt x="134" y="196"/>
                      <a:pt x="134" y="195"/>
                      <a:pt x="133" y="195"/>
                    </a:cubicBezTo>
                    <a:cubicBezTo>
                      <a:pt x="133" y="194"/>
                      <a:pt x="133" y="194"/>
                      <a:pt x="132" y="193"/>
                    </a:cubicBezTo>
                    <a:cubicBezTo>
                      <a:pt x="131" y="192"/>
                      <a:pt x="131" y="192"/>
                      <a:pt x="131" y="192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30" y="194"/>
                      <a:pt x="130" y="195"/>
                      <a:pt x="130" y="197"/>
                    </a:cubicBezTo>
                    <a:cubicBezTo>
                      <a:pt x="129" y="197"/>
                      <a:pt x="130" y="197"/>
                      <a:pt x="130" y="198"/>
                    </a:cubicBezTo>
                    <a:cubicBezTo>
                      <a:pt x="131" y="198"/>
                      <a:pt x="131" y="198"/>
                      <a:pt x="131" y="197"/>
                    </a:cubicBezTo>
                    <a:close/>
                    <a:moveTo>
                      <a:pt x="128" y="205"/>
                    </a:moveTo>
                    <a:cubicBezTo>
                      <a:pt x="129" y="204"/>
                      <a:pt x="129" y="202"/>
                      <a:pt x="130" y="200"/>
                    </a:cubicBezTo>
                    <a:cubicBezTo>
                      <a:pt x="130" y="200"/>
                      <a:pt x="130" y="199"/>
                      <a:pt x="129" y="199"/>
                    </a:cubicBezTo>
                    <a:cubicBezTo>
                      <a:pt x="129" y="199"/>
                      <a:pt x="129" y="199"/>
                      <a:pt x="128" y="200"/>
                    </a:cubicBezTo>
                    <a:cubicBezTo>
                      <a:pt x="128" y="201"/>
                      <a:pt x="127" y="203"/>
                      <a:pt x="126" y="205"/>
                    </a:cubicBezTo>
                    <a:cubicBezTo>
                      <a:pt x="126" y="205"/>
                      <a:pt x="126" y="206"/>
                      <a:pt x="127" y="206"/>
                    </a:cubicBezTo>
                    <a:cubicBezTo>
                      <a:pt x="127" y="206"/>
                      <a:pt x="128" y="206"/>
                      <a:pt x="128" y="205"/>
                    </a:cubicBezTo>
                    <a:close/>
                    <a:moveTo>
                      <a:pt x="124" y="213"/>
                    </a:moveTo>
                    <a:cubicBezTo>
                      <a:pt x="124" y="213"/>
                      <a:pt x="125" y="212"/>
                      <a:pt x="125" y="211"/>
                    </a:cubicBezTo>
                    <a:cubicBezTo>
                      <a:pt x="126" y="210"/>
                      <a:pt x="126" y="210"/>
                      <a:pt x="127" y="209"/>
                    </a:cubicBezTo>
                    <a:cubicBezTo>
                      <a:pt x="127" y="208"/>
                      <a:pt x="127" y="208"/>
                      <a:pt x="126" y="207"/>
                    </a:cubicBezTo>
                    <a:cubicBezTo>
                      <a:pt x="126" y="207"/>
                      <a:pt x="125" y="207"/>
                      <a:pt x="125" y="208"/>
                    </a:cubicBezTo>
                    <a:cubicBezTo>
                      <a:pt x="125" y="209"/>
                      <a:pt x="124" y="210"/>
                      <a:pt x="124" y="210"/>
                    </a:cubicBezTo>
                    <a:cubicBezTo>
                      <a:pt x="123" y="211"/>
                      <a:pt x="123" y="212"/>
                      <a:pt x="122" y="212"/>
                    </a:cubicBezTo>
                    <a:cubicBezTo>
                      <a:pt x="122" y="213"/>
                      <a:pt x="122" y="213"/>
                      <a:pt x="123" y="214"/>
                    </a:cubicBezTo>
                    <a:cubicBezTo>
                      <a:pt x="123" y="214"/>
                      <a:pt x="124" y="214"/>
                      <a:pt x="124" y="213"/>
                    </a:cubicBezTo>
                    <a:close/>
                    <a:moveTo>
                      <a:pt x="119" y="221"/>
                    </a:moveTo>
                    <a:cubicBezTo>
                      <a:pt x="120" y="219"/>
                      <a:pt x="121" y="218"/>
                      <a:pt x="122" y="216"/>
                    </a:cubicBezTo>
                    <a:cubicBezTo>
                      <a:pt x="122" y="216"/>
                      <a:pt x="122" y="215"/>
                      <a:pt x="122" y="215"/>
                    </a:cubicBezTo>
                    <a:cubicBezTo>
                      <a:pt x="121" y="215"/>
                      <a:pt x="121" y="215"/>
                      <a:pt x="121" y="215"/>
                    </a:cubicBezTo>
                    <a:cubicBezTo>
                      <a:pt x="120" y="217"/>
                      <a:pt x="119" y="218"/>
                      <a:pt x="118" y="220"/>
                    </a:cubicBezTo>
                    <a:cubicBezTo>
                      <a:pt x="117" y="220"/>
                      <a:pt x="117" y="221"/>
                      <a:pt x="118" y="221"/>
                    </a:cubicBezTo>
                    <a:cubicBezTo>
                      <a:pt x="118" y="221"/>
                      <a:pt x="119" y="221"/>
                      <a:pt x="119" y="221"/>
                    </a:cubicBezTo>
                    <a:close/>
                    <a:moveTo>
                      <a:pt x="114" y="228"/>
                    </a:moveTo>
                    <a:cubicBezTo>
                      <a:pt x="115" y="226"/>
                      <a:pt x="116" y="225"/>
                      <a:pt x="117" y="224"/>
                    </a:cubicBezTo>
                    <a:cubicBezTo>
                      <a:pt x="117" y="223"/>
                      <a:pt x="117" y="223"/>
                      <a:pt x="117" y="222"/>
                    </a:cubicBezTo>
                    <a:cubicBezTo>
                      <a:pt x="116" y="222"/>
                      <a:pt x="116" y="222"/>
                      <a:pt x="116" y="223"/>
                    </a:cubicBezTo>
                    <a:cubicBezTo>
                      <a:pt x="114" y="224"/>
                      <a:pt x="113" y="225"/>
                      <a:pt x="112" y="227"/>
                    </a:cubicBezTo>
                    <a:cubicBezTo>
                      <a:pt x="112" y="227"/>
                      <a:pt x="112" y="227"/>
                      <a:pt x="112" y="228"/>
                    </a:cubicBezTo>
                    <a:cubicBezTo>
                      <a:pt x="113" y="228"/>
                      <a:pt x="113" y="228"/>
                      <a:pt x="114" y="228"/>
                    </a:cubicBezTo>
                    <a:close/>
                    <a:moveTo>
                      <a:pt x="107" y="234"/>
                    </a:moveTo>
                    <a:cubicBezTo>
                      <a:pt x="109" y="233"/>
                      <a:pt x="110" y="232"/>
                      <a:pt x="111" y="230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09" y="230"/>
                      <a:pt x="107" y="232"/>
                      <a:pt x="106" y="233"/>
                    </a:cubicBezTo>
                    <a:cubicBezTo>
                      <a:pt x="106" y="234"/>
                      <a:pt x="106" y="234"/>
                      <a:pt x="106" y="234"/>
                    </a:cubicBezTo>
                    <a:lnTo>
                      <a:pt x="107" y="234"/>
                    </a:lnTo>
                    <a:close/>
                    <a:moveTo>
                      <a:pt x="101" y="240"/>
                    </a:moveTo>
                    <a:cubicBezTo>
                      <a:pt x="102" y="239"/>
                      <a:pt x="103" y="238"/>
                      <a:pt x="105" y="236"/>
                    </a:cubicBezTo>
                    <a:cubicBezTo>
                      <a:pt x="105" y="236"/>
                      <a:pt x="105" y="236"/>
                      <a:pt x="105" y="235"/>
                    </a:cubicBezTo>
                    <a:cubicBezTo>
                      <a:pt x="104" y="235"/>
                      <a:pt x="104" y="235"/>
                      <a:pt x="104" y="235"/>
                    </a:cubicBezTo>
                    <a:cubicBezTo>
                      <a:pt x="102" y="236"/>
                      <a:pt x="101" y="237"/>
                      <a:pt x="99" y="238"/>
                    </a:cubicBezTo>
                    <a:cubicBezTo>
                      <a:pt x="99" y="239"/>
                      <a:pt x="99" y="239"/>
                      <a:pt x="99" y="240"/>
                    </a:cubicBezTo>
                    <a:cubicBezTo>
                      <a:pt x="100" y="240"/>
                      <a:pt x="100" y="240"/>
                      <a:pt x="101" y="240"/>
                    </a:cubicBezTo>
                    <a:close/>
                    <a:moveTo>
                      <a:pt x="93" y="245"/>
                    </a:moveTo>
                    <a:cubicBezTo>
                      <a:pt x="95" y="244"/>
                      <a:pt x="96" y="243"/>
                      <a:pt x="98" y="242"/>
                    </a:cubicBezTo>
                    <a:cubicBezTo>
                      <a:pt x="98" y="242"/>
                      <a:pt x="98" y="241"/>
                      <a:pt x="98" y="241"/>
                    </a:cubicBezTo>
                    <a:cubicBezTo>
                      <a:pt x="98" y="240"/>
                      <a:pt x="97" y="240"/>
                      <a:pt x="97" y="240"/>
                    </a:cubicBezTo>
                    <a:cubicBezTo>
                      <a:pt x="95" y="242"/>
                      <a:pt x="94" y="242"/>
                      <a:pt x="92" y="243"/>
                    </a:cubicBezTo>
                    <a:cubicBezTo>
                      <a:pt x="92" y="244"/>
                      <a:pt x="92" y="244"/>
                      <a:pt x="92" y="245"/>
                    </a:cubicBezTo>
                    <a:cubicBezTo>
                      <a:pt x="92" y="245"/>
                      <a:pt x="93" y="245"/>
                      <a:pt x="93" y="245"/>
                    </a:cubicBezTo>
                    <a:close/>
                    <a:moveTo>
                      <a:pt x="85" y="249"/>
                    </a:moveTo>
                    <a:cubicBezTo>
                      <a:pt x="87" y="248"/>
                      <a:pt x="88" y="247"/>
                      <a:pt x="90" y="247"/>
                    </a:cubicBezTo>
                    <a:cubicBezTo>
                      <a:pt x="90" y="246"/>
                      <a:pt x="91" y="246"/>
                      <a:pt x="90" y="245"/>
                    </a:cubicBezTo>
                    <a:cubicBezTo>
                      <a:pt x="90" y="245"/>
                      <a:pt x="90" y="245"/>
                      <a:pt x="89" y="245"/>
                    </a:cubicBezTo>
                    <a:cubicBezTo>
                      <a:pt x="88" y="246"/>
                      <a:pt x="86" y="247"/>
                      <a:pt x="85" y="247"/>
                    </a:cubicBezTo>
                    <a:cubicBezTo>
                      <a:pt x="84" y="247"/>
                      <a:pt x="84" y="248"/>
                      <a:pt x="84" y="248"/>
                    </a:cubicBezTo>
                    <a:cubicBezTo>
                      <a:pt x="84" y="249"/>
                      <a:pt x="85" y="249"/>
                      <a:pt x="85" y="249"/>
                    </a:cubicBezTo>
                    <a:close/>
                    <a:moveTo>
                      <a:pt x="76" y="251"/>
                    </a:moveTo>
                    <a:cubicBezTo>
                      <a:pt x="78" y="251"/>
                      <a:pt x="80" y="250"/>
                      <a:pt x="82" y="250"/>
                    </a:cubicBezTo>
                    <a:cubicBezTo>
                      <a:pt x="82" y="250"/>
                      <a:pt x="82" y="249"/>
                      <a:pt x="82" y="249"/>
                    </a:cubicBezTo>
                    <a:cubicBezTo>
                      <a:pt x="82" y="248"/>
                      <a:pt x="82" y="248"/>
                      <a:pt x="81" y="248"/>
                    </a:cubicBezTo>
                    <a:cubicBezTo>
                      <a:pt x="80" y="249"/>
                      <a:pt x="78" y="249"/>
                      <a:pt x="76" y="249"/>
                    </a:cubicBezTo>
                    <a:cubicBezTo>
                      <a:pt x="76" y="249"/>
                      <a:pt x="75" y="250"/>
                      <a:pt x="75" y="250"/>
                    </a:cubicBezTo>
                    <a:cubicBezTo>
                      <a:pt x="76" y="251"/>
                      <a:pt x="76" y="251"/>
                      <a:pt x="76" y="251"/>
                    </a:cubicBezTo>
                    <a:close/>
                    <a:moveTo>
                      <a:pt x="67" y="251"/>
                    </a:moveTo>
                    <a:cubicBezTo>
                      <a:pt x="69" y="251"/>
                      <a:pt x="71" y="251"/>
                      <a:pt x="73" y="251"/>
                    </a:cubicBezTo>
                    <a:cubicBezTo>
                      <a:pt x="73" y="251"/>
                      <a:pt x="73" y="251"/>
                      <a:pt x="73" y="251"/>
                    </a:cubicBezTo>
                    <a:cubicBezTo>
                      <a:pt x="73" y="251"/>
                      <a:pt x="74" y="251"/>
                      <a:pt x="74" y="250"/>
                    </a:cubicBezTo>
                    <a:cubicBezTo>
                      <a:pt x="74" y="250"/>
                      <a:pt x="73" y="250"/>
                      <a:pt x="73" y="250"/>
                    </a:cubicBezTo>
                    <a:cubicBezTo>
                      <a:pt x="73" y="250"/>
                      <a:pt x="73" y="250"/>
                      <a:pt x="73" y="250"/>
                    </a:cubicBezTo>
                    <a:cubicBezTo>
                      <a:pt x="71" y="250"/>
                      <a:pt x="69" y="249"/>
                      <a:pt x="68" y="249"/>
                    </a:cubicBezTo>
                    <a:cubicBezTo>
                      <a:pt x="67" y="249"/>
                      <a:pt x="67" y="249"/>
                      <a:pt x="67" y="250"/>
                    </a:cubicBezTo>
                    <a:cubicBezTo>
                      <a:pt x="67" y="250"/>
                      <a:pt x="67" y="251"/>
                      <a:pt x="67" y="251"/>
                    </a:cubicBezTo>
                    <a:close/>
                    <a:moveTo>
                      <a:pt x="59" y="247"/>
                    </a:moveTo>
                    <a:cubicBezTo>
                      <a:pt x="60" y="248"/>
                      <a:pt x="61" y="248"/>
                      <a:pt x="62" y="249"/>
                    </a:cubicBezTo>
                    <a:cubicBezTo>
                      <a:pt x="62" y="249"/>
                      <a:pt x="62" y="249"/>
                      <a:pt x="62" y="249"/>
                    </a:cubicBezTo>
                    <a:cubicBezTo>
                      <a:pt x="63" y="249"/>
                      <a:pt x="63" y="249"/>
                      <a:pt x="64" y="250"/>
                    </a:cubicBezTo>
                    <a:cubicBezTo>
                      <a:pt x="64" y="250"/>
                      <a:pt x="65" y="250"/>
                      <a:pt x="65" y="249"/>
                    </a:cubicBezTo>
                    <a:cubicBezTo>
                      <a:pt x="65" y="249"/>
                      <a:pt x="65" y="248"/>
                      <a:pt x="65" y="248"/>
                    </a:cubicBezTo>
                    <a:cubicBezTo>
                      <a:pt x="64" y="248"/>
                      <a:pt x="63" y="247"/>
                      <a:pt x="63" y="247"/>
                    </a:cubicBezTo>
                    <a:cubicBezTo>
                      <a:pt x="63" y="247"/>
                      <a:pt x="63" y="247"/>
                      <a:pt x="63" y="247"/>
                    </a:cubicBezTo>
                    <a:cubicBezTo>
                      <a:pt x="62" y="247"/>
                      <a:pt x="61" y="246"/>
                      <a:pt x="60" y="245"/>
                    </a:cubicBezTo>
                    <a:cubicBezTo>
                      <a:pt x="60" y="245"/>
                      <a:pt x="59" y="245"/>
                      <a:pt x="59" y="246"/>
                    </a:cubicBezTo>
                    <a:cubicBezTo>
                      <a:pt x="59" y="246"/>
                      <a:pt x="59" y="247"/>
                      <a:pt x="59" y="247"/>
                    </a:cubicBezTo>
                    <a:close/>
                    <a:moveTo>
                      <a:pt x="53" y="240"/>
                    </a:moveTo>
                    <a:cubicBezTo>
                      <a:pt x="54" y="242"/>
                      <a:pt x="55" y="243"/>
                      <a:pt x="57" y="244"/>
                    </a:cubicBezTo>
                    <a:cubicBezTo>
                      <a:pt x="57" y="245"/>
                      <a:pt x="57" y="245"/>
                      <a:pt x="58" y="244"/>
                    </a:cubicBezTo>
                    <a:cubicBezTo>
                      <a:pt x="58" y="244"/>
                      <a:pt x="58" y="244"/>
                      <a:pt x="58" y="243"/>
                    </a:cubicBezTo>
                    <a:cubicBezTo>
                      <a:pt x="57" y="242"/>
                      <a:pt x="56" y="241"/>
                      <a:pt x="55" y="239"/>
                    </a:cubicBezTo>
                    <a:cubicBezTo>
                      <a:pt x="55" y="239"/>
                      <a:pt x="54" y="238"/>
                      <a:pt x="54" y="239"/>
                    </a:cubicBezTo>
                    <a:cubicBezTo>
                      <a:pt x="53" y="239"/>
                      <a:pt x="53" y="239"/>
                      <a:pt x="53" y="240"/>
                    </a:cubicBezTo>
                    <a:close/>
                    <a:moveTo>
                      <a:pt x="50" y="232"/>
                    </a:moveTo>
                    <a:cubicBezTo>
                      <a:pt x="50" y="233"/>
                      <a:pt x="51" y="235"/>
                      <a:pt x="52" y="237"/>
                    </a:cubicBezTo>
                    <a:cubicBezTo>
                      <a:pt x="52" y="237"/>
                      <a:pt x="52" y="237"/>
                      <a:pt x="53" y="237"/>
                    </a:cubicBezTo>
                    <a:cubicBezTo>
                      <a:pt x="53" y="237"/>
                      <a:pt x="54" y="236"/>
                      <a:pt x="53" y="236"/>
                    </a:cubicBezTo>
                    <a:cubicBezTo>
                      <a:pt x="53" y="234"/>
                      <a:pt x="52" y="233"/>
                      <a:pt x="52" y="231"/>
                    </a:cubicBezTo>
                    <a:cubicBezTo>
                      <a:pt x="52" y="231"/>
                      <a:pt x="51" y="230"/>
                      <a:pt x="51" y="230"/>
                    </a:cubicBezTo>
                    <a:cubicBezTo>
                      <a:pt x="50" y="231"/>
                      <a:pt x="50" y="231"/>
                      <a:pt x="50" y="232"/>
                    </a:cubicBezTo>
                    <a:close/>
                    <a:moveTo>
                      <a:pt x="48" y="223"/>
                    </a:moveTo>
                    <a:cubicBezTo>
                      <a:pt x="49" y="225"/>
                      <a:pt x="49" y="226"/>
                      <a:pt x="49" y="228"/>
                    </a:cubicBezTo>
                    <a:cubicBezTo>
                      <a:pt x="49" y="229"/>
                      <a:pt x="50" y="229"/>
                      <a:pt x="50" y="229"/>
                    </a:cubicBezTo>
                    <a:cubicBezTo>
                      <a:pt x="51" y="229"/>
                      <a:pt x="51" y="228"/>
                      <a:pt x="51" y="228"/>
                    </a:cubicBezTo>
                    <a:cubicBezTo>
                      <a:pt x="51" y="226"/>
                      <a:pt x="50" y="224"/>
                      <a:pt x="50" y="223"/>
                    </a:cubicBezTo>
                    <a:cubicBezTo>
                      <a:pt x="50" y="222"/>
                      <a:pt x="50" y="222"/>
                      <a:pt x="49" y="222"/>
                    </a:cubicBezTo>
                    <a:cubicBezTo>
                      <a:pt x="49" y="222"/>
                      <a:pt x="48" y="222"/>
                      <a:pt x="48" y="223"/>
                    </a:cubicBezTo>
                    <a:close/>
                    <a:moveTo>
                      <a:pt x="48" y="214"/>
                    </a:moveTo>
                    <a:cubicBezTo>
                      <a:pt x="48" y="215"/>
                      <a:pt x="48" y="217"/>
                      <a:pt x="48" y="218"/>
                    </a:cubicBezTo>
                    <a:cubicBezTo>
                      <a:pt x="48" y="219"/>
                      <a:pt x="48" y="219"/>
                      <a:pt x="48" y="219"/>
                    </a:cubicBezTo>
                    <a:cubicBezTo>
                      <a:pt x="48" y="220"/>
                      <a:pt x="49" y="220"/>
                      <a:pt x="49" y="220"/>
                    </a:cubicBezTo>
                    <a:cubicBezTo>
                      <a:pt x="50" y="220"/>
                      <a:pt x="50" y="220"/>
                      <a:pt x="50" y="219"/>
                    </a:cubicBezTo>
                    <a:cubicBezTo>
                      <a:pt x="50" y="218"/>
                      <a:pt x="50" y="218"/>
                      <a:pt x="50" y="218"/>
                    </a:cubicBezTo>
                    <a:cubicBezTo>
                      <a:pt x="50" y="217"/>
                      <a:pt x="50" y="215"/>
                      <a:pt x="50" y="214"/>
                    </a:cubicBezTo>
                    <a:cubicBezTo>
                      <a:pt x="50" y="213"/>
                      <a:pt x="50" y="213"/>
                      <a:pt x="49" y="213"/>
                    </a:cubicBezTo>
                    <a:cubicBezTo>
                      <a:pt x="49" y="213"/>
                      <a:pt x="49" y="213"/>
                      <a:pt x="48" y="214"/>
                    </a:cubicBezTo>
                    <a:close/>
                    <a:moveTo>
                      <a:pt x="50" y="205"/>
                    </a:moveTo>
                    <a:cubicBezTo>
                      <a:pt x="49" y="207"/>
                      <a:pt x="49" y="208"/>
                      <a:pt x="49" y="210"/>
                    </a:cubicBezTo>
                    <a:cubicBezTo>
                      <a:pt x="49" y="211"/>
                      <a:pt x="49" y="211"/>
                      <a:pt x="50" y="211"/>
                    </a:cubicBezTo>
                    <a:cubicBezTo>
                      <a:pt x="50" y="211"/>
                      <a:pt x="51" y="211"/>
                      <a:pt x="51" y="210"/>
                    </a:cubicBezTo>
                    <a:cubicBezTo>
                      <a:pt x="51" y="209"/>
                      <a:pt x="51" y="207"/>
                      <a:pt x="51" y="205"/>
                    </a:cubicBezTo>
                    <a:cubicBezTo>
                      <a:pt x="52" y="205"/>
                      <a:pt x="51" y="204"/>
                      <a:pt x="51" y="204"/>
                    </a:cubicBezTo>
                    <a:cubicBezTo>
                      <a:pt x="50" y="204"/>
                      <a:pt x="50" y="204"/>
                      <a:pt x="50" y="205"/>
                    </a:cubicBezTo>
                    <a:close/>
                    <a:moveTo>
                      <a:pt x="52" y="196"/>
                    </a:moveTo>
                    <a:cubicBezTo>
                      <a:pt x="52" y="198"/>
                      <a:pt x="51" y="200"/>
                      <a:pt x="51" y="201"/>
                    </a:cubicBezTo>
                    <a:cubicBezTo>
                      <a:pt x="50" y="202"/>
                      <a:pt x="51" y="202"/>
                      <a:pt x="51" y="203"/>
                    </a:cubicBezTo>
                    <a:cubicBezTo>
                      <a:pt x="52" y="203"/>
                      <a:pt x="52" y="202"/>
                      <a:pt x="52" y="202"/>
                    </a:cubicBezTo>
                    <a:cubicBezTo>
                      <a:pt x="53" y="200"/>
                      <a:pt x="53" y="199"/>
                      <a:pt x="54" y="197"/>
                    </a:cubicBezTo>
                    <a:cubicBezTo>
                      <a:pt x="54" y="196"/>
                      <a:pt x="54" y="196"/>
                      <a:pt x="53" y="196"/>
                    </a:cubicBezTo>
                    <a:cubicBezTo>
                      <a:pt x="53" y="196"/>
                      <a:pt x="52" y="196"/>
                      <a:pt x="52" y="196"/>
                    </a:cubicBezTo>
                    <a:close/>
                    <a:moveTo>
                      <a:pt x="55" y="188"/>
                    </a:moveTo>
                    <a:cubicBezTo>
                      <a:pt x="55" y="190"/>
                      <a:pt x="54" y="191"/>
                      <a:pt x="53" y="193"/>
                    </a:cubicBezTo>
                    <a:cubicBezTo>
                      <a:pt x="53" y="193"/>
                      <a:pt x="53" y="194"/>
                      <a:pt x="54" y="194"/>
                    </a:cubicBezTo>
                    <a:cubicBezTo>
                      <a:pt x="54" y="194"/>
                      <a:pt x="55" y="194"/>
                      <a:pt x="55" y="194"/>
                    </a:cubicBezTo>
                    <a:cubicBezTo>
                      <a:pt x="56" y="192"/>
                      <a:pt x="56" y="190"/>
                      <a:pt x="57" y="189"/>
                    </a:cubicBezTo>
                    <a:cubicBezTo>
                      <a:pt x="57" y="188"/>
                      <a:pt x="57" y="188"/>
                      <a:pt x="56" y="188"/>
                    </a:cubicBezTo>
                    <a:cubicBezTo>
                      <a:pt x="56" y="187"/>
                      <a:pt x="55" y="188"/>
                      <a:pt x="55" y="188"/>
                    </a:cubicBezTo>
                    <a:close/>
                    <a:moveTo>
                      <a:pt x="59" y="180"/>
                    </a:moveTo>
                    <a:cubicBezTo>
                      <a:pt x="58" y="182"/>
                      <a:pt x="57" y="183"/>
                      <a:pt x="57" y="185"/>
                    </a:cubicBezTo>
                    <a:cubicBezTo>
                      <a:pt x="56" y="185"/>
                      <a:pt x="57" y="186"/>
                      <a:pt x="57" y="186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9" y="184"/>
                      <a:pt x="60" y="182"/>
                      <a:pt x="61" y="181"/>
                    </a:cubicBezTo>
                    <a:cubicBezTo>
                      <a:pt x="61" y="180"/>
                      <a:pt x="61" y="180"/>
                      <a:pt x="60" y="180"/>
                    </a:cubicBezTo>
                    <a:cubicBezTo>
                      <a:pt x="60" y="179"/>
                      <a:pt x="59" y="180"/>
                      <a:pt x="59" y="180"/>
                    </a:cubicBezTo>
                    <a:close/>
                    <a:moveTo>
                      <a:pt x="63" y="172"/>
                    </a:moveTo>
                    <a:cubicBezTo>
                      <a:pt x="63" y="173"/>
                      <a:pt x="62" y="174"/>
                      <a:pt x="62" y="175"/>
                    </a:cubicBezTo>
                    <a:cubicBezTo>
                      <a:pt x="61" y="176"/>
                      <a:pt x="61" y="176"/>
                      <a:pt x="61" y="177"/>
                    </a:cubicBezTo>
                    <a:cubicBezTo>
                      <a:pt x="60" y="177"/>
                      <a:pt x="61" y="178"/>
                      <a:pt x="61" y="178"/>
                    </a:cubicBezTo>
                    <a:cubicBezTo>
                      <a:pt x="61" y="178"/>
                      <a:pt x="62" y="178"/>
                      <a:pt x="62" y="178"/>
                    </a:cubicBezTo>
                    <a:cubicBezTo>
                      <a:pt x="63" y="177"/>
                      <a:pt x="63" y="177"/>
                      <a:pt x="63" y="176"/>
                    </a:cubicBezTo>
                    <a:cubicBezTo>
                      <a:pt x="64" y="175"/>
                      <a:pt x="64" y="174"/>
                      <a:pt x="65" y="173"/>
                    </a:cubicBezTo>
                    <a:cubicBezTo>
                      <a:pt x="65" y="173"/>
                      <a:pt x="65" y="172"/>
                      <a:pt x="65" y="172"/>
                    </a:cubicBezTo>
                    <a:cubicBezTo>
                      <a:pt x="64" y="172"/>
                      <a:pt x="64" y="172"/>
                      <a:pt x="63" y="172"/>
                    </a:cubicBezTo>
                    <a:close/>
                    <a:moveTo>
                      <a:pt x="68" y="165"/>
                    </a:moveTo>
                    <a:cubicBezTo>
                      <a:pt x="67" y="166"/>
                      <a:pt x="66" y="168"/>
                      <a:pt x="65" y="169"/>
                    </a:cubicBezTo>
                    <a:cubicBezTo>
                      <a:pt x="65" y="170"/>
                      <a:pt x="65" y="170"/>
                      <a:pt x="65" y="170"/>
                    </a:cubicBezTo>
                    <a:cubicBezTo>
                      <a:pt x="66" y="171"/>
                      <a:pt x="66" y="171"/>
                      <a:pt x="67" y="170"/>
                    </a:cubicBezTo>
                    <a:cubicBezTo>
                      <a:pt x="68" y="169"/>
                      <a:pt x="69" y="167"/>
                      <a:pt x="70" y="166"/>
                    </a:cubicBezTo>
                    <a:cubicBezTo>
                      <a:pt x="70" y="165"/>
                      <a:pt x="70" y="165"/>
                      <a:pt x="69" y="165"/>
                    </a:cubicBezTo>
                    <a:cubicBezTo>
                      <a:pt x="69" y="164"/>
                      <a:pt x="69" y="164"/>
                      <a:pt x="68" y="165"/>
                    </a:cubicBezTo>
                    <a:close/>
                    <a:moveTo>
                      <a:pt x="74" y="158"/>
                    </a:moveTo>
                    <a:cubicBezTo>
                      <a:pt x="73" y="159"/>
                      <a:pt x="71" y="161"/>
                      <a:pt x="70" y="162"/>
                    </a:cubicBezTo>
                    <a:cubicBezTo>
                      <a:pt x="70" y="162"/>
                      <a:pt x="70" y="163"/>
                      <a:pt x="71" y="163"/>
                    </a:cubicBezTo>
                    <a:cubicBezTo>
                      <a:pt x="71" y="164"/>
                      <a:pt x="71" y="163"/>
                      <a:pt x="72" y="163"/>
                    </a:cubicBezTo>
                    <a:cubicBezTo>
                      <a:pt x="73" y="162"/>
                      <a:pt x="74" y="160"/>
                      <a:pt x="75" y="159"/>
                    </a:cubicBezTo>
                    <a:cubicBezTo>
                      <a:pt x="75" y="159"/>
                      <a:pt x="75" y="158"/>
                      <a:pt x="75" y="158"/>
                    </a:cubicBezTo>
                    <a:cubicBezTo>
                      <a:pt x="75" y="157"/>
                      <a:pt x="74" y="158"/>
                      <a:pt x="74" y="158"/>
                    </a:cubicBezTo>
                    <a:close/>
                    <a:moveTo>
                      <a:pt x="67" y="158"/>
                    </a:moveTo>
                    <a:cubicBezTo>
                      <a:pt x="69" y="158"/>
                      <a:pt x="71" y="158"/>
                      <a:pt x="73" y="158"/>
                    </a:cubicBezTo>
                    <a:cubicBezTo>
                      <a:pt x="73" y="158"/>
                      <a:pt x="74" y="158"/>
                      <a:pt x="74" y="158"/>
                    </a:cubicBezTo>
                    <a:cubicBezTo>
                      <a:pt x="74" y="157"/>
                      <a:pt x="73" y="157"/>
                      <a:pt x="73" y="157"/>
                    </a:cubicBezTo>
                    <a:cubicBezTo>
                      <a:pt x="71" y="156"/>
                      <a:pt x="69" y="156"/>
                      <a:pt x="68" y="156"/>
                    </a:cubicBezTo>
                    <a:cubicBezTo>
                      <a:pt x="67" y="156"/>
                      <a:pt x="67" y="156"/>
                      <a:pt x="67" y="157"/>
                    </a:cubicBezTo>
                    <a:cubicBezTo>
                      <a:pt x="67" y="157"/>
                      <a:pt x="67" y="158"/>
                      <a:pt x="67" y="158"/>
                    </a:cubicBezTo>
                    <a:close/>
                    <a:moveTo>
                      <a:pt x="59" y="156"/>
                    </a:moveTo>
                    <a:cubicBezTo>
                      <a:pt x="60" y="156"/>
                      <a:pt x="62" y="157"/>
                      <a:pt x="64" y="157"/>
                    </a:cubicBezTo>
                    <a:cubicBezTo>
                      <a:pt x="64" y="157"/>
                      <a:pt x="65" y="157"/>
                      <a:pt x="65" y="156"/>
                    </a:cubicBezTo>
                    <a:cubicBezTo>
                      <a:pt x="65" y="156"/>
                      <a:pt x="65" y="155"/>
                      <a:pt x="64" y="155"/>
                    </a:cubicBezTo>
                    <a:cubicBezTo>
                      <a:pt x="62" y="155"/>
                      <a:pt x="61" y="155"/>
                      <a:pt x="59" y="154"/>
                    </a:cubicBezTo>
                    <a:cubicBezTo>
                      <a:pt x="59" y="154"/>
                      <a:pt x="58" y="154"/>
                      <a:pt x="58" y="155"/>
                    </a:cubicBezTo>
                    <a:cubicBezTo>
                      <a:pt x="58" y="155"/>
                      <a:pt x="58" y="156"/>
                      <a:pt x="59" y="156"/>
                    </a:cubicBezTo>
                    <a:close/>
                    <a:moveTo>
                      <a:pt x="50" y="154"/>
                    </a:moveTo>
                    <a:cubicBezTo>
                      <a:pt x="51" y="154"/>
                      <a:pt x="51" y="154"/>
                      <a:pt x="52" y="154"/>
                    </a:cubicBezTo>
                    <a:cubicBezTo>
                      <a:pt x="53" y="154"/>
                      <a:pt x="54" y="155"/>
                      <a:pt x="55" y="155"/>
                    </a:cubicBezTo>
                    <a:cubicBezTo>
                      <a:pt x="56" y="155"/>
                      <a:pt x="56" y="155"/>
                      <a:pt x="56" y="154"/>
                    </a:cubicBezTo>
                    <a:cubicBezTo>
                      <a:pt x="56" y="154"/>
                      <a:pt x="56" y="153"/>
                      <a:pt x="56" y="153"/>
                    </a:cubicBezTo>
                    <a:cubicBezTo>
                      <a:pt x="54" y="153"/>
                      <a:pt x="53" y="153"/>
                      <a:pt x="52" y="152"/>
                    </a:cubicBezTo>
                    <a:cubicBezTo>
                      <a:pt x="52" y="152"/>
                      <a:pt x="51" y="152"/>
                      <a:pt x="51" y="152"/>
                    </a:cubicBezTo>
                    <a:cubicBezTo>
                      <a:pt x="50" y="152"/>
                      <a:pt x="50" y="152"/>
                      <a:pt x="49" y="153"/>
                    </a:cubicBezTo>
                    <a:cubicBezTo>
                      <a:pt x="49" y="153"/>
                      <a:pt x="50" y="154"/>
                      <a:pt x="50" y="154"/>
                    </a:cubicBezTo>
                    <a:close/>
                    <a:moveTo>
                      <a:pt x="42" y="151"/>
                    </a:moveTo>
                    <a:cubicBezTo>
                      <a:pt x="43" y="152"/>
                      <a:pt x="45" y="152"/>
                      <a:pt x="47" y="153"/>
                    </a:cubicBezTo>
                    <a:cubicBezTo>
                      <a:pt x="47" y="153"/>
                      <a:pt x="48" y="153"/>
                      <a:pt x="48" y="152"/>
                    </a:cubicBezTo>
                    <a:cubicBezTo>
                      <a:pt x="48" y="152"/>
                      <a:pt x="48" y="151"/>
                      <a:pt x="47" y="151"/>
                    </a:cubicBezTo>
                    <a:cubicBezTo>
                      <a:pt x="46" y="150"/>
                      <a:pt x="44" y="150"/>
                      <a:pt x="42" y="149"/>
                    </a:cubicBezTo>
                    <a:cubicBezTo>
                      <a:pt x="42" y="149"/>
                      <a:pt x="41" y="149"/>
                      <a:pt x="41" y="150"/>
                    </a:cubicBezTo>
                    <a:cubicBezTo>
                      <a:pt x="41" y="150"/>
                      <a:pt x="41" y="151"/>
                      <a:pt x="42" y="151"/>
                    </a:cubicBezTo>
                    <a:close/>
                    <a:moveTo>
                      <a:pt x="33" y="148"/>
                    </a:moveTo>
                    <a:cubicBezTo>
                      <a:pt x="35" y="148"/>
                      <a:pt x="37" y="149"/>
                      <a:pt x="38" y="150"/>
                    </a:cubicBezTo>
                    <a:cubicBezTo>
                      <a:pt x="39" y="150"/>
                      <a:pt x="39" y="150"/>
                      <a:pt x="39" y="149"/>
                    </a:cubicBezTo>
                    <a:cubicBezTo>
                      <a:pt x="40" y="149"/>
                      <a:pt x="39" y="148"/>
                      <a:pt x="39" y="148"/>
                    </a:cubicBezTo>
                    <a:cubicBezTo>
                      <a:pt x="37" y="147"/>
                      <a:pt x="36" y="147"/>
                      <a:pt x="34" y="146"/>
                    </a:cubicBezTo>
                    <a:cubicBezTo>
                      <a:pt x="34" y="146"/>
                      <a:pt x="33" y="146"/>
                      <a:pt x="33" y="146"/>
                    </a:cubicBezTo>
                    <a:cubicBezTo>
                      <a:pt x="33" y="147"/>
                      <a:pt x="33" y="147"/>
                      <a:pt x="33" y="148"/>
                    </a:cubicBezTo>
                    <a:close/>
                    <a:moveTo>
                      <a:pt x="26" y="143"/>
                    </a:moveTo>
                    <a:cubicBezTo>
                      <a:pt x="27" y="144"/>
                      <a:pt x="29" y="145"/>
                      <a:pt x="30" y="146"/>
                    </a:cubicBezTo>
                    <a:cubicBezTo>
                      <a:pt x="31" y="146"/>
                      <a:pt x="31" y="146"/>
                      <a:pt x="31" y="146"/>
                    </a:cubicBezTo>
                    <a:cubicBezTo>
                      <a:pt x="32" y="145"/>
                      <a:pt x="31" y="145"/>
                      <a:pt x="31" y="144"/>
                    </a:cubicBezTo>
                    <a:cubicBezTo>
                      <a:pt x="29" y="144"/>
                      <a:pt x="28" y="143"/>
                      <a:pt x="26" y="142"/>
                    </a:cubicBezTo>
                    <a:cubicBezTo>
                      <a:pt x="26" y="142"/>
                      <a:pt x="25" y="142"/>
                      <a:pt x="25" y="142"/>
                    </a:cubicBezTo>
                    <a:cubicBezTo>
                      <a:pt x="25" y="143"/>
                      <a:pt x="25" y="143"/>
                      <a:pt x="26" y="143"/>
                    </a:cubicBezTo>
                    <a:close/>
                    <a:moveTo>
                      <a:pt x="18" y="139"/>
                    </a:moveTo>
                    <a:cubicBezTo>
                      <a:pt x="19" y="140"/>
                      <a:pt x="21" y="141"/>
                      <a:pt x="22" y="142"/>
                    </a:cubicBezTo>
                    <a:cubicBezTo>
                      <a:pt x="23" y="142"/>
                      <a:pt x="23" y="142"/>
                      <a:pt x="24" y="141"/>
                    </a:cubicBezTo>
                    <a:cubicBezTo>
                      <a:pt x="24" y="141"/>
                      <a:pt x="24" y="140"/>
                      <a:pt x="23" y="140"/>
                    </a:cubicBezTo>
                    <a:cubicBezTo>
                      <a:pt x="22" y="139"/>
                      <a:pt x="20" y="138"/>
                      <a:pt x="19" y="137"/>
                    </a:cubicBezTo>
                    <a:cubicBezTo>
                      <a:pt x="19" y="137"/>
                      <a:pt x="18" y="137"/>
                      <a:pt x="18" y="137"/>
                    </a:cubicBezTo>
                    <a:cubicBezTo>
                      <a:pt x="18" y="138"/>
                      <a:pt x="18" y="138"/>
                      <a:pt x="18" y="139"/>
                    </a:cubicBezTo>
                    <a:close/>
                    <a:moveTo>
                      <a:pt x="11" y="133"/>
                    </a:moveTo>
                    <a:cubicBezTo>
                      <a:pt x="12" y="134"/>
                      <a:pt x="14" y="135"/>
                      <a:pt x="15" y="136"/>
                    </a:cubicBezTo>
                    <a:cubicBezTo>
                      <a:pt x="16" y="137"/>
                      <a:pt x="16" y="137"/>
                      <a:pt x="16" y="136"/>
                    </a:cubicBezTo>
                    <a:cubicBezTo>
                      <a:pt x="17" y="136"/>
                      <a:pt x="17" y="135"/>
                      <a:pt x="16" y="135"/>
                    </a:cubicBezTo>
                    <a:cubicBezTo>
                      <a:pt x="15" y="134"/>
                      <a:pt x="14" y="133"/>
                      <a:pt x="12" y="132"/>
                    </a:cubicBezTo>
                    <a:cubicBezTo>
                      <a:pt x="11" y="132"/>
                      <a:pt x="11" y="132"/>
                      <a:pt x="11" y="132"/>
                    </a:cubicBezTo>
                    <a:lnTo>
                      <a:pt x="11" y="133"/>
                    </a:lnTo>
                    <a:close/>
                    <a:moveTo>
                      <a:pt x="5" y="126"/>
                    </a:moveTo>
                    <a:cubicBezTo>
                      <a:pt x="6" y="128"/>
                      <a:pt x="7" y="129"/>
                      <a:pt x="9" y="130"/>
                    </a:cubicBezTo>
                    <a:cubicBezTo>
                      <a:pt x="9" y="131"/>
                      <a:pt x="10" y="131"/>
                      <a:pt x="10" y="130"/>
                    </a:cubicBezTo>
                    <a:cubicBezTo>
                      <a:pt x="10" y="130"/>
                      <a:pt x="10" y="130"/>
                      <a:pt x="10" y="129"/>
                    </a:cubicBezTo>
                    <a:cubicBezTo>
                      <a:pt x="9" y="128"/>
                      <a:pt x="8" y="126"/>
                      <a:pt x="7" y="125"/>
                    </a:cubicBezTo>
                    <a:cubicBezTo>
                      <a:pt x="7" y="125"/>
                      <a:pt x="6" y="125"/>
                      <a:pt x="6" y="125"/>
                    </a:cubicBezTo>
                    <a:cubicBezTo>
                      <a:pt x="5" y="125"/>
                      <a:pt x="5" y="126"/>
                      <a:pt x="5" y="126"/>
                    </a:cubicBezTo>
                    <a:close/>
                    <a:moveTo>
                      <a:pt x="1" y="118"/>
                    </a:moveTo>
                    <a:cubicBezTo>
                      <a:pt x="2" y="120"/>
                      <a:pt x="3" y="121"/>
                      <a:pt x="3" y="123"/>
                    </a:cubicBezTo>
                    <a:cubicBezTo>
                      <a:pt x="4" y="124"/>
                      <a:pt x="4" y="124"/>
                      <a:pt x="5" y="123"/>
                    </a:cubicBezTo>
                    <a:cubicBezTo>
                      <a:pt x="5" y="123"/>
                      <a:pt x="5" y="123"/>
                      <a:pt x="5" y="122"/>
                    </a:cubicBezTo>
                    <a:cubicBezTo>
                      <a:pt x="4" y="121"/>
                      <a:pt x="3" y="119"/>
                      <a:pt x="3" y="118"/>
                    </a:cubicBezTo>
                    <a:cubicBezTo>
                      <a:pt x="3" y="117"/>
                      <a:pt x="2" y="117"/>
                      <a:pt x="2" y="117"/>
                    </a:cubicBezTo>
                    <a:cubicBezTo>
                      <a:pt x="1" y="117"/>
                      <a:pt x="1" y="118"/>
                      <a:pt x="1" y="118"/>
                    </a:cubicBezTo>
                    <a:close/>
                    <a:moveTo>
                      <a:pt x="0" y="109"/>
                    </a:move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1"/>
                      <a:pt x="0" y="113"/>
                      <a:pt x="0" y="115"/>
                    </a:cubicBezTo>
                    <a:cubicBezTo>
                      <a:pt x="0" y="115"/>
                      <a:pt x="1" y="115"/>
                      <a:pt x="1" y="115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3"/>
                      <a:pt x="1" y="111"/>
                      <a:pt x="1" y="110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1" y="109"/>
                      <a:pt x="1" y="108"/>
                      <a:pt x="1" y="108"/>
                    </a:cubicBezTo>
                    <a:cubicBezTo>
                      <a:pt x="0" y="108"/>
                      <a:pt x="0" y="109"/>
                      <a:pt x="0" y="109"/>
                    </a:cubicBezTo>
                    <a:close/>
                    <a:moveTo>
                      <a:pt x="1" y="100"/>
                    </a:moveTo>
                    <a:cubicBezTo>
                      <a:pt x="1" y="101"/>
                      <a:pt x="1" y="102"/>
                      <a:pt x="1" y="103"/>
                    </a:cubicBezTo>
                    <a:cubicBezTo>
                      <a:pt x="0" y="104"/>
                      <a:pt x="0" y="105"/>
                      <a:pt x="0" y="106"/>
                    </a:cubicBezTo>
                    <a:cubicBezTo>
                      <a:pt x="0" y="106"/>
                      <a:pt x="0" y="106"/>
                      <a:pt x="1" y="107"/>
                    </a:cubicBezTo>
                    <a:cubicBezTo>
                      <a:pt x="1" y="107"/>
                      <a:pt x="2" y="106"/>
                      <a:pt x="2" y="106"/>
                    </a:cubicBezTo>
                    <a:cubicBezTo>
                      <a:pt x="2" y="105"/>
                      <a:pt x="2" y="104"/>
                      <a:pt x="2" y="103"/>
                    </a:cubicBezTo>
                    <a:cubicBezTo>
                      <a:pt x="3" y="103"/>
                      <a:pt x="3" y="102"/>
                      <a:pt x="3" y="101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2" y="100"/>
                      <a:pt x="2" y="100"/>
                      <a:pt x="1" y="100"/>
                    </a:cubicBezTo>
                    <a:close/>
                    <a:moveTo>
                      <a:pt x="6" y="92"/>
                    </a:moveTo>
                    <a:cubicBezTo>
                      <a:pt x="5" y="94"/>
                      <a:pt x="4" y="95"/>
                      <a:pt x="3" y="97"/>
                    </a:cubicBezTo>
                    <a:cubicBezTo>
                      <a:pt x="3" y="97"/>
                      <a:pt x="3" y="98"/>
                      <a:pt x="3" y="98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5" y="96"/>
                      <a:pt x="6" y="95"/>
                      <a:pt x="7" y="94"/>
                    </a:cubicBezTo>
                    <a:cubicBezTo>
                      <a:pt x="8" y="93"/>
                      <a:pt x="8" y="93"/>
                      <a:pt x="7" y="92"/>
                    </a:cubicBezTo>
                    <a:cubicBezTo>
                      <a:pt x="7" y="92"/>
                      <a:pt x="6" y="92"/>
                      <a:pt x="6" y="92"/>
                    </a:cubicBezTo>
                    <a:close/>
                    <a:moveTo>
                      <a:pt x="13" y="86"/>
                    </a:moveTo>
                    <a:cubicBezTo>
                      <a:pt x="11" y="87"/>
                      <a:pt x="10" y="89"/>
                      <a:pt x="8" y="90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90"/>
                      <a:pt x="12" y="89"/>
                      <a:pt x="14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3" y="86"/>
                      <a:pt x="13" y="86"/>
                      <a:pt x="13" y="86"/>
                    </a:cubicBezTo>
                    <a:close/>
                    <a:moveTo>
                      <a:pt x="21" y="82"/>
                    </a:moveTo>
                    <a:cubicBezTo>
                      <a:pt x="19" y="83"/>
                      <a:pt x="17" y="84"/>
                      <a:pt x="16" y="84"/>
                    </a:cubicBezTo>
                    <a:cubicBezTo>
                      <a:pt x="15" y="85"/>
                      <a:pt x="15" y="85"/>
                      <a:pt x="15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8" y="85"/>
                      <a:pt x="19" y="84"/>
                      <a:pt x="21" y="84"/>
                    </a:cubicBezTo>
                    <a:cubicBezTo>
                      <a:pt x="22" y="84"/>
                      <a:pt x="22" y="83"/>
                      <a:pt x="22" y="83"/>
                    </a:cubicBezTo>
                    <a:cubicBezTo>
                      <a:pt x="22" y="82"/>
                      <a:pt x="21" y="82"/>
                      <a:pt x="21" y="82"/>
                    </a:cubicBezTo>
                    <a:close/>
                    <a:moveTo>
                      <a:pt x="29" y="80"/>
                    </a:moveTo>
                    <a:cubicBezTo>
                      <a:pt x="27" y="80"/>
                      <a:pt x="26" y="81"/>
                      <a:pt x="24" y="81"/>
                    </a:cubicBezTo>
                    <a:cubicBezTo>
                      <a:pt x="23" y="81"/>
                      <a:pt x="23" y="82"/>
                      <a:pt x="23" y="82"/>
                    </a:cubicBezTo>
                    <a:cubicBezTo>
                      <a:pt x="23" y="83"/>
                      <a:pt x="24" y="83"/>
                      <a:pt x="24" y="83"/>
                    </a:cubicBezTo>
                    <a:cubicBezTo>
                      <a:pt x="26" y="82"/>
                      <a:pt x="28" y="82"/>
                      <a:pt x="30" y="82"/>
                    </a:cubicBezTo>
                    <a:cubicBezTo>
                      <a:pt x="30" y="82"/>
                      <a:pt x="30" y="81"/>
                      <a:pt x="30" y="81"/>
                    </a:cubicBezTo>
                    <a:cubicBezTo>
                      <a:pt x="30" y="80"/>
                      <a:pt x="30" y="80"/>
                      <a:pt x="29" y="80"/>
                    </a:cubicBezTo>
                    <a:close/>
                    <a:moveTo>
                      <a:pt x="38" y="79"/>
                    </a:moveTo>
                    <a:cubicBezTo>
                      <a:pt x="38" y="79"/>
                      <a:pt x="37" y="79"/>
                      <a:pt x="37" y="79"/>
                    </a:cubicBezTo>
                    <a:cubicBezTo>
                      <a:pt x="35" y="79"/>
                      <a:pt x="34" y="79"/>
                      <a:pt x="33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1"/>
                      <a:pt x="32" y="81"/>
                      <a:pt x="33" y="81"/>
                    </a:cubicBezTo>
                    <a:cubicBezTo>
                      <a:pt x="34" y="81"/>
                      <a:pt x="35" y="81"/>
                      <a:pt x="37" y="81"/>
                    </a:cubicBezTo>
                    <a:cubicBezTo>
                      <a:pt x="37" y="81"/>
                      <a:pt x="38" y="81"/>
                      <a:pt x="38" y="81"/>
                    </a:cubicBezTo>
                    <a:cubicBezTo>
                      <a:pt x="39" y="81"/>
                      <a:pt x="39" y="81"/>
                      <a:pt x="39" y="80"/>
                    </a:cubicBezTo>
                    <a:cubicBezTo>
                      <a:pt x="39" y="80"/>
                      <a:pt x="39" y="79"/>
                      <a:pt x="38" y="79"/>
                    </a:cubicBezTo>
                    <a:close/>
                    <a:moveTo>
                      <a:pt x="47" y="80"/>
                    </a:moveTo>
                    <a:cubicBezTo>
                      <a:pt x="45" y="80"/>
                      <a:pt x="43" y="80"/>
                      <a:pt x="42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2" y="81"/>
                    </a:cubicBezTo>
                    <a:cubicBezTo>
                      <a:pt x="43" y="81"/>
                      <a:pt x="45" y="82"/>
                      <a:pt x="47" y="82"/>
                    </a:cubicBezTo>
                    <a:cubicBezTo>
                      <a:pt x="47" y="82"/>
                      <a:pt x="48" y="82"/>
                      <a:pt x="48" y="81"/>
                    </a:cubicBezTo>
                    <a:cubicBezTo>
                      <a:pt x="48" y="81"/>
                      <a:pt x="48" y="80"/>
                      <a:pt x="47" y="80"/>
                    </a:cubicBezTo>
                    <a:close/>
                    <a:moveTo>
                      <a:pt x="56" y="82"/>
                    </a:moveTo>
                    <a:cubicBezTo>
                      <a:pt x="54" y="81"/>
                      <a:pt x="52" y="81"/>
                      <a:pt x="51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49" y="82"/>
                      <a:pt x="50" y="82"/>
                      <a:pt x="50" y="82"/>
                    </a:cubicBezTo>
                    <a:cubicBezTo>
                      <a:pt x="52" y="83"/>
                      <a:pt x="54" y="83"/>
                      <a:pt x="55" y="84"/>
                    </a:cubicBezTo>
                    <a:cubicBezTo>
                      <a:pt x="56" y="84"/>
                      <a:pt x="56" y="83"/>
                      <a:pt x="56" y="83"/>
                    </a:cubicBezTo>
                    <a:cubicBezTo>
                      <a:pt x="57" y="82"/>
                      <a:pt x="56" y="82"/>
                      <a:pt x="56" y="82"/>
                    </a:cubicBezTo>
                    <a:close/>
                    <a:moveTo>
                      <a:pt x="64" y="84"/>
                    </a:moveTo>
                    <a:cubicBezTo>
                      <a:pt x="63" y="83"/>
                      <a:pt x="61" y="83"/>
                      <a:pt x="59" y="83"/>
                    </a:cubicBezTo>
                    <a:cubicBezTo>
                      <a:pt x="59" y="83"/>
                      <a:pt x="58" y="83"/>
                      <a:pt x="58" y="83"/>
                    </a:cubicBezTo>
                    <a:cubicBezTo>
                      <a:pt x="58" y="84"/>
                      <a:pt x="58" y="84"/>
                      <a:pt x="59" y="84"/>
                    </a:cubicBezTo>
                    <a:cubicBezTo>
                      <a:pt x="60" y="85"/>
                      <a:pt x="62" y="85"/>
                      <a:pt x="64" y="86"/>
                    </a:cubicBezTo>
                    <a:cubicBezTo>
                      <a:pt x="64" y="86"/>
                      <a:pt x="65" y="85"/>
                      <a:pt x="65" y="85"/>
                    </a:cubicBezTo>
                    <a:cubicBezTo>
                      <a:pt x="65" y="85"/>
                      <a:pt x="65" y="84"/>
                      <a:pt x="64" y="84"/>
                    </a:cubicBezTo>
                    <a:close/>
                    <a:moveTo>
                      <a:pt x="73" y="86"/>
                    </a:moveTo>
                    <a:cubicBezTo>
                      <a:pt x="72" y="86"/>
                      <a:pt x="71" y="86"/>
                      <a:pt x="71" y="86"/>
                    </a:cubicBezTo>
                    <a:cubicBezTo>
                      <a:pt x="70" y="85"/>
                      <a:pt x="69" y="85"/>
                      <a:pt x="68" y="85"/>
                    </a:cubicBezTo>
                    <a:cubicBezTo>
                      <a:pt x="67" y="85"/>
                      <a:pt x="67" y="85"/>
                      <a:pt x="67" y="85"/>
                    </a:cubicBezTo>
                    <a:cubicBezTo>
                      <a:pt x="67" y="86"/>
                      <a:pt x="67" y="86"/>
                      <a:pt x="67" y="87"/>
                    </a:cubicBez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8"/>
                      <a:pt x="72" y="88"/>
                      <a:pt x="72" y="88"/>
                    </a:cubicBezTo>
                    <a:cubicBezTo>
                      <a:pt x="73" y="88"/>
                      <a:pt x="73" y="88"/>
                      <a:pt x="73" y="87"/>
                    </a:cubicBezTo>
                    <a:cubicBezTo>
                      <a:pt x="74" y="87"/>
                      <a:pt x="73" y="86"/>
                      <a:pt x="73" y="86"/>
                    </a:cubicBezTo>
                    <a:close/>
                    <a:moveTo>
                      <a:pt x="81" y="89"/>
                    </a:moveTo>
                    <a:cubicBezTo>
                      <a:pt x="80" y="89"/>
                      <a:pt x="78" y="88"/>
                      <a:pt x="76" y="87"/>
                    </a:cubicBezTo>
                    <a:cubicBezTo>
                      <a:pt x="76" y="87"/>
                      <a:pt x="75" y="87"/>
                      <a:pt x="75" y="88"/>
                    </a:cubicBezTo>
                    <a:cubicBezTo>
                      <a:pt x="75" y="88"/>
                      <a:pt x="75" y="89"/>
                      <a:pt x="76" y="89"/>
                    </a:cubicBezTo>
                    <a:cubicBezTo>
                      <a:pt x="77" y="90"/>
                      <a:pt x="79" y="90"/>
                      <a:pt x="81" y="91"/>
                    </a:cubicBezTo>
                    <a:cubicBezTo>
                      <a:pt x="81" y="91"/>
                      <a:pt x="82" y="91"/>
                      <a:pt x="82" y="90"/>
                    </a:cubicBezTo>
                    <a:cubicBezTo>
                      <a:pt x="82" y="90"/>
                      <a:pt x="82" y="89"/>
                      <a:pt x="81" y="89"/>
                    </a:cubicBezTo>
                    <a:close/>
                    <a:moveTo>
                      <a:pt x="89" y="93"/>
                    </a:moveTo>
                    <a:cubicBezTo>
                      <a:pt x="88" y="92"/>
                      <a:pt x="86" y="91"/>
                      <a:pt x="85" y="90"/>
                    </a:cubicBezTo>
                    <a:cubicBezTo>
                      <a:pt x="84" y="90"/>
                      <a:pt x="84" y="90"/>
                      <a:pt x="83" y="91"/>
                    </a:cubicBezTo>
                    <a:cubicBezTo>
                      <a:pt x="83" y="91"/>
                      <a:pt x="83" y="92"/>
                      <a:pt x="84" y="92"/>
                    </a:cubicBezTo>
                    <a:cubicBezTo>
                      <a:pt x="86" y="93"/>
                      <a:pt x="87" y="93"/>
                      <a:pt x="89" y="94"/>
                    </a:cubicBezTo>
                    <a:cubicBezTo>
                      <a:pt x="89" y="94"/>
                      <a:pt x="90" y="94"/>
                      <a:pt x="90" y="94"/>
                    </a:cubicBezTo>
                    <a:cubicBezTo>
                      <a:pt x="90" y="93"/>
                      <a:pt x="90" y="93"/>
                      <a:pt x="89" y="93"/>
                    </a:cubicBezTo>
                    <a:close/>
                    <a:moveTo>
                      <a:pt x="87" y="88"/>
                    </a:moveTo>
                    <a:cubicBezTo>
                      <a:pt x="88" y="90"/>
                      <a:pt x="89" y="91"/>
                      <a:pt x="89" y="93"/>
                    </a:cubicBezTo>
                    <a:cubicBezTo>
                      <a:pt x="89" y="93"/>
                      <a:pt x="90" y="93"/>
                      <a:pt x="90" y="93"/>
                    </a:cubicBezTo>
                    <a:cubicBezTo>
                      <a:pt x="91" y="93"/>
                      <a:pt x="91" y="93"/>
                      <a:pt x="91" y="92"/>
                    </a:cubicBezTo>
                    <a:cubicBezTo>
                      <a:pt x="90" y="91"/>
                      <a:pt x="90" y="89"/>
                      <a:pt x="89" y="87"/>
                    </a:cubicBezTo>
                    <a:cubicBezTo>
                      <a:pt x="89" y="87"/>
                      <a:pt x="88" y="87"/>
                      <a:pt x="88" y="87"/>
                    </a:cubicBezTo>
                    <a:cubicBezTo>
                      <a:pt x="87" y="87"/>
                      <a:pt x="87" y="87"/>
                      <a:pt x="87" y="88"/>
                    </a:cubicBezTo>
                    <a:close/>
                    <a:moveTo>
                      <a:pt x="84" y="80"/>
                    </a:moveTo>
                    <a:cubicBezTo>
                      <a:pt x="85" y="81"/>
                      <a:pt x="85" y="83"/>
                      <a:pt x="86" y="85"/>
                    </a:cubicBezTo>
                    <a:cubicBezTo>
                      <a:pt x="86" y="85"/>
                      <a:pt x="87" y="85"/>
                      <a:pt x="87" y="85"/>
                    </a:cubicBezTo>
                    <a:cubicBezTo>
                      <a:pt x="87" y="85"/>
                      <a:pt x="88" y="84"/>
                      <a:pt x="88" y="84"/>
                    </a:cubicBezTo>
                    <a:cubicBezTo>
                      <a:pt x="87" y="82"/>
                      <a:pt x="86" y="81"/>
                      <a:pt x="86" y="79"/>
                    </a:cubicBezTo>
                    <a:cubicBezTo>
                      <a:pt x="86" y="79"/>
                      <a:pt x="85" y="78"/>
                      <a:pt x="85" y="78"/>
                    </a:cubicBezTo>
                    <a:cubicBezTo>
                      <a:pt x="84" y="79"/>
                      <a:pt x="84" y="79"/>
                      <a:pt x="84" y="80"/>
                    </a:cubicBezTo>
                    <a:close/>
                    <a:moveTo>
                      <a:pt x="82" y="71"/>
                    </a:moveTo>
                    <a:cubicBezTo>
                      <a:pt x="82" y="73"/>
                      <a:pt x="83" y="74"/>
                      <a:pt x="83" y="76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7"/>
                      <a:pt x="84" y="77"/>
                      <a:pt x="84" y="77"/>
                    </a:cubicBezTo>
                    <a:cubicBezTo>
                      <a:pt x="85" y="77"/>
                      <a:pt x="85" y="76"/>
                      <a:pt x="85" y="76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84" y="74"/>
                      <a:pt x="84" y="72"/>
                      <a:pt x="84" y="71"/>
                    </a:cubicBezTo>
                    <a:cubicBezTo>
                      <a:pt x="84" y="70"/>
                      <a:pt x="83" y="70"/>
                      <a:pt x="83" y="70"/>
                    </a:cubicBezTo>
                    <a:cubicBezTo>
                      <a:pt x="82" y="70"/>
                      <a:pt x="82" y="70"/>
                      <a:pt x="82" y="71"/>
                    </a:cubicBezTo>
                    <a:close/>
                    <a:moveTo>
                      <a:pt x="81" y="62"/>
                    </a:moveTo>
                    <a:cubicBezTo>
                      <a:pt x="81" y="64"/>
                      <a:pt x="81" y="66"/>
                      <a:pt x="81" y="67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3" y="68"/>
                      <a:pt x="83" y="68"/>
                      <a:pt x="83" y="67"/>
                    </a:cubicBezTo>
                    <a:cubicBezTo>
                      <a:pt x="83" y="65"/>
                      <a:pt x="83" y="64"/>
                      <a:pt x="82" y="62"/>
                    </a:cubicBezTo>
                    <a:cubicBezTo>
                      <a:pt x="82" y="61"/>
                      <a:pt x="82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lose/>
                    <a:moveTo>
                      <a:pt x="80" y="53"/>
                    </a:moveTo>
                    <a:cubicBezTo>
                      <a:pt x="80" y="55"/>
                      <a:pt x="80" y="57"/>
                      <a:pt x="80" y="59"/>
                    </a:cubicBezTo>
                    <a:cubicBezTo>
                      <a:pt x="80" y="59"/>
                      <a:pt x="81" y="59"/>
                      <a:pt x="81" y="59"/>
                    </a:cubicBezTo>
                    <a:cubicBezTo>
                      <a:pt x="82" y="59"/>
                      <a:pt x="82" y="59"/>
                      <a:pt x="82" y="58"/>
                    </a:cubicBezTo>
                    <a:cubicBezTo>
                      <a:pt x="82" y="57"/>
                      <a:pt x="82" y="55"/>
                      <a:pt x="81" y="53"/>
                    </a:cubicBezTo>
                    <a:cubicBezTo>
                      <a:pt x="81" y="53"/>
                      <a:pt x="81" y="52"/>
                      <a:pt x="81" y="52"/>
                    </a:cubicBezTo>
                    <a:cubicBezTo>
                      <a:pt x="80" y="52"/>
                      <a:pt x="80" y="53"/>
                      <a:pt x="80" y="53"/>
                    </a:cubicBezTo>
                    <a:close/>
                    <a:moveTo>
                      <a:pt x="79" y="44"/>
                    </a:moveTo>
                    <a:cubicBezTo>
                      <a:pt x="79" y="45"/>
                      <a:pt x="79" y="46"/>
                      <a:pt x="79" y="46"/>
                    </a:cubicBezTo>
                    <a:cubicBezTo>
                      <a:pt x="79" y="47"/>
                      <a:pt x="79" y="49"/>
                      <a:pt x="80" y="50"/>
                    </a:cubicBezTo>
                    <a:cubicBezTo>
                      <a:pt x="80" y="50"/>
                      <a:pt x="80" y="51"/>
                      <a:pt x="80" y="51"/>
                    </a:cubicBezTo>
                    <a:cubicBezTo>
                      <a:pt x="81" y="51"/>
                      <a:pt x="81" y="50"/>
                      <a:pt x="81" y="50"/>
                    </a:cubicBezTo>
                    <a:cubicBezTo>
                      <a:pt x="81" y="49"/>
                      <a:pt x="81" y="47"/>
                      <a:pt x="81" y="46"/>
                    </a:cubicBezTo>
                    <a:cubicBezTo>
                      <a:pt x="81" y="46"/>
                      <a:pt x="81" y="45"/>
                      <a:pt x="81" y="44"/>
                    </a:cubicBezTo>
                    <a:cubicBezTo>
                      <a:pt x="81" y="44"/>
                      <a:pt x="81" y="44"/>
                      <a:pt x="80" y="44"/>
                    </a:cubicBezTo>
                    <a:cubicBezTo>
                      <a:pt x="80" y="44"/>
                      <a:pt x="79" y="44"/>
                      <a:pt x="79" y="44"/>
                    </a:cubicBezTo>
                    <a:close/>
                    <a:moveTo>
                      <a:pt x="80" y="36"/>
                    </a:moveTo>
                    <a:cubicBezTo>
                      <a:pt x="80" y="37"/>
                      <a:pt x="80" y="39"/>
                      <a:pt x="80" y="41"/>
                    </a:cubicBezTo>
                    <a:cubicBezTo>
                      <a:pt x="80" y="41"/>
                      <a:pt x="80" y="42"/>
                      <a:pt x="80" y="42"/>
                    </a:cubicBezTo>
                    <a:cubicBezTo>
                      <a:pt x="81" y="42"/>
                      <a:pt x="81" y="41"/>
                      <a:pt x="81" y="41"/>
                    </a:cubicBezTo>
                    <a:cubicBezTo>
                      <a:pt x="82" y="39"/>
                      <a:pt x="82" y="37"/>
                      <a:pt x="82" y="36"/>
                    </a:cubicBezTo>
                    <a:cubicBezTo>
                      <a:pt x="82" y="35"/>
                      <a:pt x="82" y="35"/>
                      <a:pt x="81" y="35"/>
                    </a:cubicBezTo>
                    <a:cubicBezTo>
                      <a:pt x="81" y="35"/>
                      <a:pt x="80" y="35"/>
                      <a:pt x="80" y="36"/>
                    </a:cubicBezTo>
                    <a:close/>
                    <a:moveTo>
                      <a:pt x="82" y="27"/>
                    </a:moveTo>
                    <a:cubicBezTo>
                      <a:pt x="82" y="29"/>
                      <a:pt x="81" y="30"/>
                      <a:pt x="81" y="32"/>
                    </a:cubicBezTo>
                    <a:cubicBezTo>
                      <a:pt x="81" y="33"/>
                      <a:pt x="81" y="33"/>
                      <a:pt x="82" y="33"/>
                    </a:cubicBezTo>
                    <a:cubicBezTo>
                      <a:pt x="82" y="33"/>
                      <a:pt x="82" y="33"/>
                      <a:pt x="83" y="32"/>
                    </a:cubicBezTo>
                    <a:cubicBezTo>
                      <a:pt x="83" y="31"/>
                      <a:pt x="83" y="29"/>
                      <a:pt x="84" y="27"/>
                    </a:cubicBezTo>
                    <a:cubicBezTo>
                      <a:pt x="84" y="27"/>
                      <a:pt x="84" y="26"/>
                      <a:pt x="83" y="26"/>
                    </a:cubicBezTo>
                    <a:cubicBezTo>
                      <a:pt x="83" y="26"/>
                      <a:pt x="82" y="26"/>
                      <a:pt x="82" y="27"/>
                    </a:cubicBezTo>
                    <a:close/>
                    <a:moveTo>
                      <a:pt x="85" y="18"/>
                    </a:moveTo>
                    <a:cubicBezTo>
                      <a:pt x="85" y="20"/>
                      <a:pt x="84" y="22"/>
                      <a:pt x="83" y="23"/>
                    </a:cubicBezTo>
                    <a:cubicBezTo>
                      <a:pt x="83" y="24"/>
                      <a:pt x="83" y="24"/>
                      <a:pt x="84" y="25"/>
                    </a:cubicBezTo>
                    <a:cubicBezTo>
                      <a:pt x="84" y="25"/>
                      <a:pt x="85" y="25"/>
                      <a:pt x="85" y="24"/>
                    </a:cubicBezTo>
                    <a:cubicBezTo>
                      <a:pt x="86" y="22"/>
                      <a:pt x="86" y="21"/>
                      <a:pt x="87" y="19"/>
                    </a:cubicBezTo>
                    <a:cubicBezTo>
                      <a:pt x="87" y="19"/>
                      <a:pt x="87" y="18"/>
                      <a:pt x="87" y="18"/>
                    </a:cubicBezTo>
                    <a:cubicBezTo>
                      <a:pt x="86" y="18"/>
                      <a:pt x="86" y="18"/>
                      <a:pt x="85" y="18"/>
                    </a:cubicBezTo>
                    <a:close/>
                    <a:moveTo>
                      <a:pt x="90" y="11"/>
                    </a:moveTo>
                    <a:cubicBezTo>
                      <a:pt x="89" y="12"/>
                      <a:pt x="88" y="14"/>
                      <a:pt x="87" y="15"/>
                    </a:cubicBezTo>
                    <a:cubicBezTo>
                      <a:pt x="87" y="16"/>
                      <a:pt x="87" y="16"/>
                      <a:pt x="87" y="17"/>
                    </a:cubicBezTo>
                    <a:cubicBezTo>
                      <a:pt x="88" y="17"/>
                      <a:pt x="88" y="17"/>
                      <a:pt x="89" y="16"/>
                    </a:cubicBezTo>
                    <a:cubicBezTo>
                      <a:pt x="89" y="15"/>
                      <a:pt x="90" y="13"/>
                      <a:pt x="91" y="12"/>
                    </a:cubicBezTo>
                    <a:cubicBezTo>
                      <a:pt x="92" y="12"/>
                      <a:pt x="92" y="11"/>
                      <a:pt x="91" y="11"/>
                    </a:cubicBezTo>
                    <a:cubicBezTo>
                      <a:pt x="91" y="10"/>
                      <a:pt x="90" y="10"/>
                      <a:pt x="90" y="11"/>
                    </a:cubicBezTo>
                    <a:close/>
                    <a:moveTo>
                      <a:pt x="96" y="4"/>
                    </a:moveTo>
                    <a:cubicBezTo>
                      <a:pt x="95" y="5"/>
                      <a:pt x="94" y="7"/>
                      <a:pt x="92" y="8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5" y="8"/>
                      <a:pt x="96" y="7"/>
                      <a:pt x="97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97" y="4"/>
                      <a:pt x="97" y="4"/>
                      <a:pt x="96" y="4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0" name="淘宝网Chenying0907出品 547"/>
              <p:cNvSpPr>
                <a:spLocks noEditPoints="1"/>
              </p:cNvSpPr>
              <p:nvPr/>
            </p:nvSpPr>
            <p:spPr bwMode="auto">
              <a:xfrm>
                <a:off x="2236788" y="3826963"/>
                <a:ext cx="454569" cy="438398"/>
              </a:xfrm>
              <a:custGeom>
                <a:avLst/>
                <a:gdLst>
                  <a:gd name="T0" fmla="*/ 71 w 316"/>
                  <a:gd name="T1" fmla="*/ 186 h 306"/>
                  <a:gd name="T2" fmla="*/ 83 w 316"/>
                  <a:gd name="T3" fmla="*/ 210 h 306"/>
                  <a:gd name="T4" fmla="*/ 81 w 316"/>
                  <a:gd name="T5" fmla="*/ 301 h 306"/>
                  <a:gd name="T6" fmla="*/ 126 w 316"/>
                  <a:gd name="T7" fmla="*/ 291 h 306"/>
                  <a:gd name="T8" fmla="*/ 165 w 316"/>
                  <a:gd name="T9" fmla="*/ 235 h 306"/>
                  <a:gd name="T10" fmla="*/ 185 w 316"/>
                  <a:gd name="T11" fmla="*/ 256 h 306"/>
                  <a:gd name="T12" fmla="*/ 234 w 316"/>
                  <a:gd name="T13" fmla="*/ 285 h 306"/>
                  <a:gd name="T14" fmla="*/ 274 w 316"/>
                  <a:gd name="T15" fmla="*/ 231 h 306"/>
                  <a:gd name="T16" fmla="*/ 223 w 316"/>
                  <a:gd name="T17" fmla="*/ 179 h 306"/>
                  <a:gd name="T18" fmla="*/ 297 w 316"/>
                  <a:gd name="T19" fmla="*/ 141 h 306"/>
                  <a:gd name="T20" fmla="*/ 290 w 316"/>
                  <a:gd name="T21" fmla="*/ 81 h 306"/>
                  <a:gd name="T22" fmla="*/ 263 w 316"/>
                  <a:gd name="T23" fmla="*/ 78 h 306"/>
                  <a:gd name="T24" fmla="*/ 199 w 316"/>
                  <a:gd name="T25" fmla="*/ 98 h 306"/>
                  <a:gd name="T26" fmla="*/ 193 w 316"/>
                  <a:gd name="T27" fmla="*/ 82 h 306"/>
                  <a:gd name="T28" fmla="*/ 175 w 316"/>
                  <a:gd name="T29" fmla="*/ 28 h 306"/>
                  <a:gd name="T30" fmla="*/ 132 w 316"/>
                  <a:gd name="T31" fmla="*/ 1 h 306"/>
                  <a:gd name="T32" fmla="*/ 108 w 316"/>
                  <a:gd name="T33" fmla="*/ 94 h 306"/>
                  <a:gd name="T34" fmla="*/ 114 w 316"/>
                  <a:gd name="T35" fmla="*/ 113 h 306"/>
                  <a:gd name="T36" fmla="*/ 39 w 316"/>
                  <a:gd name="T37" fmla="*/ 96 h 306"/>
                  <a:gd name="T38" fmla="*/ 21 w 316"/>
                  <a:gd name="T39" fmla="*/ 163 h 306"/>
                  <a:gd name="T40" fmla="*/ 72 w 316"/>
                  <a:gd name="T41" fmla="*/ 183 h 306"/>
                  <a:gd name="T42" fmla="*/ 14 w 316"/>
                  <a:gd name="T43" fmla="*/ 126 h 306"/>
                  <a:gd name="T44" fmla="*/ 93 w 316"/>
                  <a:gd name="T45" fmla="*/ 108 h 306"/>
                  <a:gd name="T46" fmla="*/ 120 w 316"/>
                  <a:gd name="T47" fmla="*/ 118 h 306"/>
                  <a:gd name="T48" fmla="*/ 110 w 316"/>
                  <a:gd name="T49" fmla="*/ 94 h 306"/>
                  <a:gd name="T50" fmla="*/ 134 w 316"/>
                  <a:gd name="T51" fmla="*/ 9 h 306"/>
                  <a:gd name="T52" fmla="*/ 172 w 316"/>
                  <a:gd name="T53" fmla="*/ 32 h 306"/>
                  <a:gd name="T54" fmla="*/ 190 w 316"/>
                  <a:gd name="T55" fmla="*/ 83 h 306"/>
                  <a:gd name="T56" fmla="*/ 193 w 316"/>
                  <a:gd name="T57" fmla="*/ 106 h 306"/>
                  <a:gd name="T58" fmla="*/ 217 w 316"/>
                  <a:gd name="T59" fmla="*/ 90 h 306"/>
                  <a:gd name="T60" fmla="*/ 263 w 316"/>
                  <a:gd name="T61" fmla="*/ 84 h 306"/>
                  <a:gd name="T62" fmla="*/ 291 w 316"/>
                  <a:gd name="T63" fmla="*/ 141 h 306"/>
                  <a:gd name="T64" fmla="*/ 219 w 316"/>
                  <a:gd name="T65" fmla="*/ 177 h 306"/>
                  <a:gd name="T66" fmla="*/ 218 w 316"/>
                  <a:gd name="T67" fmla="*/ 180 h 306"/>
                  <a:gd name="T68" fmla="*/ 268 w 316"/>
                  <a:gd name="T69" fmla="*/ 228 h 306"/>
                  <a:gd name="T70" fmla="*/ 228 w 316"/>
                  <a:gd name="T71" fmla="*/ 277 h 306"/>
                  <a:gd name="T72" fmla="*/ 166 w 316"/>
                  <a:gd name="T73" fmla="*/ 231 h 306"/>
                  <a:gd name="T74" fmla="*/ 162 w 316"/>
                  <a:gd name="T75" fmla="*/ 234 h 306"/>
                  <a:gd name="T76" fmla="*/ 126 w 316"/>
                  <a:gd name="T77" fmla="*/ 284 h 306"/>
                  <a:gd name="T78" fmla="*/ 70 w 316"/>
                  <a:gd name="T79" fmla="*/ 253 h 306"/>
                  <a:gd name="T80" fmla="*/ 100 w 316"/>
                  <a:gd name="T81" fmla="*/ 190 h 306"/>
                  <a:gd name="T82" fmla="*/ 99 w 316"/>
                  <a:gd name="T83" fmla="*/ 188 h 306"/>
                  <a:gd name="T84" fmla="*/ 133 w 316"/>
                  <a:gd name="T85" fmla="*/ 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6" h="306">
                    <a:moveTo>
                      <a:pt x="21" y="163"/>
                    </a:moveTo>
                    <a:cubicBezTo>
                      <a:pt x="32" y="172"/>
                      <a:pt x="55" y="181"/>
                      <a:pt x="71" y="186"/>
                    </a:cubicBezTo>
                    <a:cubicBezTo>
                      <a:pt x="79" y="188"/>
                      <a:pt x="87" y="190"/>
                      <a:pt x="96" y="191"/>
                    </a:cubicBezTo>
                    <a:cubicBezTo>
                      <a:pt x="91" y="196"/>
                      <a:pt x="87" y="203"/>
                      <a:pt x="83" y="210"/>
                    </a:cubicBezTo>
                    <a:cubicBezTo>
                      <a:pt x="74" y="225"/>
                      <a:pt x="69" y="240"/>
                      <a:pt x="67" y="253"/>
                    </a:cubicBezTo>
                    <a:cubicBezTo>
                      <a:pt x="66" y="273"/>
                      <a:pt x="70" y="294"/>
                      <a:pt x="81" y="301"/>
                    </a:cubicBezTo>
                    <a:cubicBezTo>
                      <a:pt x="83" y="302"/>
                      <a:pt x="85" y="302"/>
                      <a:pt x="87" y="303"/>
                    </a:cubicBezTo>
                    <a:cubicBezTo>
                      <a:pt x="98" y="306"/>
                      <a:pt x="111" y="302"/>
                      <a:pt x="126" y="291"/>
                    </a:cubicBezTo>
                    <a:cubicBezTo>
                      <a:pt x="134" y="285"/>
                      <a:pt x="148" y="269"/>
                      <a:pt x="158" y="252"/>
                    </a:cubicBezTo>
                    <a:cubicBezTo>
                      <a:pt x="160" y="247"/>
                      <a:pt x="163" y="241"/>
                      <a:pt x="165" y="235"/>
                    </a:cubicBezTo>
                    <a:cubicBezTo>
                      <a:pt x="165" y="234"/>
                      <a:pt x="165" y="234"/>
                      <a:pt x="165" y="234"/>
                    </a:cubicBezTo>
                    <a:cubicBezTo>
                      <a:pt x="170" y="241"/>
                      <a:pt x="177" y="250"/>
                      <a:pt x="185" y="256"/>
                    </a:cubicBezTo>
                    <a:cubicBezTo>
                      <a:pt x="199" y="268"/>
                      <a:pt x="217" y="280"/>
                      <a:pt x="231" y="284"/>
                    </a:cubicBezTo>
                    <a:cubicBezTo>
                      <a:pt x="232" y="284"/>
                      <a:pt x="233" y="285"/>
                      <a:pt x="234" y="285"/>
                    </a:cubicBezTo>
                    <a:cubicBezTo>
                      <a:pt x="255" y="291"/>
                      <a:pt x="271" y="289"/>
                      <a:pt x="279" y="279"/>
                    </a:cubicBezTo>
                    <a:cubicBezTo>
                      <a:pt x="287" y="269"/>
                      <a:pt x="285" y="251"/>
                      <a:pt x="274" y="231"/>
                    </a:cubicBezTo>
                    <a:cubicBezTo>
                      <a:pt x="267" y="218"/>
                      <a:pt x="253" y="202"/>
                      <a:pt x="239" y="190"/>
                    </a:cubicBezTo>
                    <a:cubicBezTo>
                      <a:pt x="233" y="185"/>
                      <a:pt x="229" y="182"/>
                      <a:pt x="223" y="179"/>
                    </a:cubicBezTo>
                    <a:cubicBezTo>
                      <a:pt x="231" y="178"/>
                      <a:pt x="241" y="176"/>
                      <a:pt x="252" y="171"/>
                    </a:cubicBezTo>
                    <a:cubicBezTo>
                      <a:pt x="267" y="165"/>
                      <a:pt x="287" y="152"/>
                      <a:pt x="297" y="141"/>
                    </a:cubicBezTo>
                    <a:cubicBezTo>
                      <a:pt x="311" y="126"/>
                      <a:pt x="316" y="109"/>
                      <a:pt x="310" y="96"/>
                    </a:cubicBezTo>
                    <a:cubicBezTo>
                      <a:pt x="307" y="88"/>
                      <a:pt x="301" y="83"/>
                      <a:pt x="290" y="81"/>
                    </a:cubicBezTo>
                    <a:cubicBezTo>
                      <a:pt x="284" y="79"/>
                      <a:pt x="276" y="78"/>
                      <a:pt x="267" y="78"/>
                    </a:cubicBezTo>
                    <a:cubicBezTo>
                      <a:pt x="263" y="78"/>
                      <a:pt x="263" y="78"/>
                      <a:pt x="263" y="78"/>
                    </a:cubicBezTo>
                    <a:cubicBezTo>
                      <a:pt x="250" y="78"/>
                      <a:pt x="230" y="82"/>
                      <a:pt x="216" y="88"/>
                    </a:cubicBezTo>
                    <a:cubicBezTo>
                      <a:pt x="209" y="90"/>
                      <a:pt x="204" y="94"/>
                      <a:pt x="199" y="98"/>
                    </a:cubicBezTo>
                    <a:cubicBezTo>
                      <a:pt x="199" y="98"/>
                      <a:pt x="197" y="99"/>
                      <a:pt x="196" y="100"/>
                    </a:cubicBezTo>
                    <a:cubicBezTo>
                      <a:pt x="196" y="94"/>
                      <a:pt x="194" y="88"/>
                      <a:pt x="193" y="82"/>
                    </a:cubicBezTo>
                    <a:cubicBezTo>
                      <a:pt x="191" y="76"/>
                      <a:pt x="191" y="76"/>
                      <a:pt x="191" y="76"/>
                    </a:cubicBezTo>
                    <a:cubicBezTo>
                      <a:pt x="187" y="55"/>
                      <a:pt x="182" y="39"/>
                      <a:pt x="175" y="28"/>
                    </a:cubicBezTo>
                    <a:cubicBezTo>
                      <a:pt x="166" y="16"/>
                      <a:pt x="154" y="4"/>
                      <a:pt x="144" y="1"/>
                    </a:cubicBezTo>
                    <a:cubicBezTo>
                      <a:pt x="140" y="0"/>
                      <a:pt x="136" y="0"/>
                      <a:pt x="132" y="1"/>
                    </a:cubicBezTo>
                    <a:cubicBezTo>
                      <a:pt x="118" y="4"/>
                      <a:pt x="107" y="20"/>
                      <a:pt x="104" y="41"/>
                    </a:cubicBezTo>
                    <a:cubicBezTo>
                      <a:pt x="102" y="54"/>
                      <a:pt x="103" y="75"/>
                      <a:pt x="108" y="94"/>
                    </a:cubicBezTo>
                    <a:cubicBezTo>
                      <a:pt x="109" y="99"/>
                      <a:pt x="111" y="105"/>
                      <a:pt x="113" y="110"/>
                    </a:cubicBezTo>
                    <a:cubicBezTo>
                      <a:pt x="113" y="110"/>
                      <a:pt x="114" y="111"/>
                      <a:pt x="114" y="113"/>
                    </a:cubicBezTo>
                    <a:cubicBezTo>
                      <a:pt x="108" y="110"/>
                      <a:pt x="100" y="107"/>
                      <a:pt x="93" y="105"/>
                    </a:cubicBezTo>
                    <a:cubicBezTo>
                      <a:pt x="76" y="100"/>
                      <a:pt x="52" y="94"/>
                      <a:pt x="39" y="96"/>
                    </a:cubicBezTo>
                    <a:cubicBezTo>
                      <a:pt x="21" y="99"/>
                      <a:pt x="8" y="109"/>
                      <a:pt x="4" y="123"/>
                    </a:cubicBezTo>
                    <a:cubicBezTo>
                      <a:pt x="0" y="137"/>
                      <a:pt x="6" y="151"/>
                      <a:pt x="21" y="163"/>
                    </a:cubicBezTo>
                    <a:close/>
                    <a:moveTo>
                      <a:pt x="99" y="188"/>
                    </a:moveTo>
                    <a:cubicBezTo>
                      <a:pt x="90" y="188"/>
                      <a:pt x="80" y="185"/>
                      <a:pt x="72" y="183"/>
                    </a:cubicBezTo>
                    <a:cubicBezTo>
                      <a:pt x="56" y="178"/>
                      <a:pt x="42" y="172"/>
                      <a:pt x="31" y="163"/>
                    </a:cubicBezTo>
                    <a:cubicBezTo>
                      <a:pt x="17" y="152"/>
                      <a:pt x="11" y="139"/>
                      <a:pt x="14" y="126"/>
                    </a:cubicBezTo>
                    <a:cubicBezTo>
                      <a:pt x="18" y="113"/>
                      <a:pt x="30" y="103"/>
                      <a:pt x="47" y="101"/>
                    </a:cubicBezTo>
                    <a:cubicBezTo>
                      <a:pt x="60" y="99"/>
                      <a:pt x="75" y="103"/>
                      <a:pt x="93" y="108"/>
                    </a:cubicBezTo>
                    <a:cubicBezTo>
                      <a:pt x="101" y="110"/>
                      <a:pt x="109" y="113"/>
                      <a:pt x="116" y="117"/>
                    </a:cubicBez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4"/>
                      <a:pt x="111" y="98"/>
                      <a:pt x="110" y="94"/>
                    </a:cubicBezTo>
                    <a:cubicBezTo>
                      <a:pt x="106" y="75"/>
                      <a:pt x="105" y="59"/>
                      <a:pt x="107" y="47"/>
                    </a:cubicBezTo>
                    <a:cubicBezTo>
                      <a:pt x="110" y="27"/>
                      <a:pt x="121" y="11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46" y="6"/>
                      <a:pt x="160" y="15"/>
                      <a:pt x="172" y="32"/>
                    </a:cubicBezTo>
                    <a:cubicBezTo>
                      <a:pt x="179" y="42"/>
                      <a:pt x="184" y="56"/>
                      <a:pt x="189" y="77"/>
                    </a:cubicBezTo>
                    <a:cubicBezTo>
                      <a:pt x="190" y="83"/>
                      <a:pt x="190" y="83"/>
                      <a:pt x="190" y="83"/>
                    </a:cubicBezTo>
                    <a:cubicBezTo>
                      <a:pt x="192" y="90"/>
                      <a:pt x="193" y="96"/>
                      <a:pt x="193" y="103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6" y="97"/>
                      <a:pt x="211" y="93"/>
                      <a:pt x="217" y="90"/>
                    </a:cubicBezTo>
                    <a:cubicBezTo>
                      <a:pt x="231" y="84"/>
                      <a:pt x="246" y="84"/>
                      <a:pt x="259" y="84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78" y="83"/>
                      <a:pt x="298" y="86"/>
                      <a:pt x="303" y="100"/>
                    </a:cubicBezTo>
                    <a:cubicBezTo>
                      <a:pt x="308" y="112"/>
                      <a:pt x="303" y="128"/>
                      <a:pt x="291" y="141"/>
                    </a:cubicBezTo>
                    <a:cubicBezTo>
                      <a:pt x="280" y="152"/>
                      <a:pt x="266" y="162"/>
                      <a:pt x="251" y="169"/>
                    </a:cubicBezTo>
                    <a:cubicBezTo>
                      <a:pt x="238" y="174"/>
                      <a:pt x="227" y="176"/>
                      <a:pt x="219" y="177"/>
                    </a:cubicBezTo>
                    <a:cubicBezTo>
                      <a:pt x="214" y="178"/>
                      <a:pt x="214" y="178"/>
                      <a:pt x="214" y="178"/>
                    </a:cubicBezTo>
                    <a:cubicBezTo>
                      <a:pt x="218" y="180"/>
                      <a:pt x="218" y="180"/>
                      <a:pt x="218" y="180"/>
                    </a:cubicBezTo>
                    <a:cubicBezTo>
                      <a:pt x="225" y="184"/>
                      <a:pt x="230" y="187"/>
                      <a:pt x="237" y="193"/>
                    </a:cubicBezTo>
                    <a:cubicBezTo>
                      <a:pt x="251" y="204"/>
                      <a:pt x="261" y="216"/>
                      <a:pt x="268" y="228"/>
                    </a:cubicBezTo>
                    <a:cubicBezTo>
                      <a:pt x="278" y="247"/>
                      <a:pt x="280" y="264"/>
                      <a:pt x="273" y="273"/>
                    </a:cubicBezTo>
                    <a:cubicBezTo>
                      <a:pt x="265" y="282"/>
                      <a:pt x="249" y="284"/>
                      <a:pt x="228" y="277"/>
                    </a:cubicBezTo>
                    <a:cubicBezTo>
                      <a:pt x="214" y="273"/>
                      <a:pt x="200" y="265"/>
                      <a:pt x="187" y="254"/>
                    </a:cubicBezTo>
                    <a:cubicBezTo>
                      <a:pt x="178" y="247"/>
                      <a:pt x="171" y="238"/>
                      <a:pt x="166" y="231"/>
                    </a:cubicBezTo>
                    <a:cubicBezTo>
                      <a:pt x="164" y="229"/>
                      <a:pt x="164" y="229"/>
                      <a:pt x="164" y="229"/>
                    </a:cubicBezTo>
                    <a:cubicBezTo>
                      <a:pt x="162" y="234"/>
                      <a:pt x="162" y="234"/>
                      <a:pt x="162" y="234"/>
                    </a:cubicBezTo>
                    <a:cubicBezTo>
                      <a:pt x="160" y="240"/>
                      <a:pt x="158" y="246"/>
                      <a:pt x="155" y="251"/>
                    </a:cubicBezTo>
                    <a:cubicBezTo>
                      <a:pt x="146" y="267"/>
                      <a:pt x="134" y="278"/>
                      <a:pt x="126" y="284"/>
                    </a:cubicBezTo>
                    <a:cubicBezTo>
                      <a:pt x="110" y="296"/>
                      <a:pt x="95" y="299"/>
                      <a:pt x="85" y="293"/>
                    </a:cubicBezTo>
                    <a:cubicBezTo>
                      <a:pt x="74" y="288"/>
                      <a:pt x="69" y="272"/>
                      <a:pt x="70" y="253"/>
                    </a:cubicBezTo>
                    <a:cubicBezTo>
                      <a:pt x="71" y="241"/>
                      <a:pt x="77" y="226"/>
                      <a:pt x="85" y="211"/>
                    </a:cubicBezTo>
                    <a:cubicBezTo>
                      <a:pt x="89" y="203"/>
                      <a:pt x="94" y="196"/>
                      <a:pt x="100" y="190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9" y="188"/>
                    </a:lnTo>
                    <a:close/>
                    <a:moveTo>
                      <a:pt x="133" y="6"/>
                    </a:moveTo>
                    <a:cubicBezTo>
                      <a:pt x="133" y="6"/>
                      <a:pt x="133" y="6"/>
                      <a:pt x="133" y="6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1" name="淘宝网Chenying0907出品 548"/>
              <p:cNvSpPr/>
              <p:nvPr/>
            </p:nvSpPr>
            <p:spPr bwMode="auto">
              <a:xfrm>
                <a:off x="2427240" y="4022804"/>
                <a:ext cx="71868" cy="71869"/>
              </a:xfrm>
              <a:custGeom>
                <a:avLst/>
                <a:gdLst>
                  <a:gd name="T0" fmla="*/ 19 w 50"/>
                  <a:gd name="T1" fmla="*/ 47 h 50"/>
                  <a:gd name="T2" fmla="*/ 47 w 50"/>
                  <a:gd name="T3" fmla="*/ 31 h 50"/>
                  <a:gd name="T4" fmla="*/ 31 w 50"/>
                  <a:gd name="T5" fmla="*/ 3 h 50"/>
                  <a:gd name="T6" fmla="*/ 3 w 50"/>
                  <a:gd name="T7" fmla="*/ 19 h 50"/>
                  <a:gd name="T8" fmla="*/ 19 w 50"/>
                  <a:gd name="T9" fmla="*/ 4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19" y="47"/>
                    </a:moveTo>
                    <a:cubicBezTo>
                      <a:pt x="31" y="50"/>
                      <a:pt x="43" y="43"/>
                      <a:pt x="47" y="31"/>
                    </a:cubicBezTo>
                    <a:cubicBezTo>
                      <a:pt x="50" y="19"/>
                      <a:pt x="43" y="6"/>
                      <a:pt x="31" y="3"/>
                    </a:cubicBezTo>
                    <a:cubicBezTo>
                      <a:pt x="19" y="0"/>
                      <a:pt x="6" y="7"/>
                      <a:pt x="3" y="19"/>
                    </a:cubicBezTo>
                    <a:cubicBezTo>
                      <a:pt x="0" y="31"/>
                      <a:pt x="7" y="44"/>
                      <a:pt x="19" y="4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58" name="淘宝网Chenying0907出品 357"/>
            <p:cNvGrpSpPr/>
            <p:nvPr/>
          </p:nvGrpSpPr>
          <p:grpSpPr>
            <a:xfrm>
              <a:off x="3918399" y="4622800"/>
              <a:ext cx="494581" cy="2207042"/>
              <a:chOff x="4727031" y="3800012"/>
              <a:chExt cx="454569" cy="2028490"/>
            </a:xfrm>
          </p:grpSpPr>
          <p:sp>
            <p:nvSpPr>
              <p:cNvPr id="591" name="淘宝网Chenying0907出品 549"/>
              <p:cNvSpPr/>
              <p:nvPr/>
            </p:nvSpPr>
            <p:spPr bwMode="auto">
              <a:xfrm>
                <a:off x="4957010" y="4150372"/>
                <a:ext cx="14374" cy="1678130"/>
              </a:xfrm>
              <a:custGeom>
                <a:avLst/>
                <a:gdLst>
                  <a:gd name="T0" fmla="*/ 0 w 9"/>
                  <a:gd name="T1" fmla="*/ 5 h 1168"/>
                  <a:gd name="T2" fmla="*/ 0 w 9"/>
                  <a:gd name="T3" fmla="*/ 552 h 1168"/>
                  <a:gd name="T4" fmla="*/ 0 w 9"/>
                  <a:gd name="T5" fmla="*/ 1158 h 1168"/>
                  <a:gd name="T6" fmla="*/ 0 w 9"/>
                  <a:gd name="T7" fmla="*/ 1162 h 1168"/>
                  <a:gd name="T8" fmla="*/ 9 w 9"/>
                  <a:gd name="T9" fmla="*/ 1162 h 1168"/>
                  <a:gd name="T10" fmla="*/ 9 w 9"/>
                  <a:gd name="T11" fmla="*/ 615 h 1168"/>
                  <a:gd name="T12" fmla="*/ 9 w 9"/>
                  <a:gd name="T13" fmla="*/ 10 h 1168"/>
                  <a:gd name="T14" fmla="*/ 9 w 9"/>
                  <a:gd name="T15" fmla="*/ 5 h 1168"/>
                  <a:gd name="T16" fmla="*/ 0 w 9"/>
                  <a:gd name="T17" fmla="*/ 5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68">
                    <a:moveTo>
                      <a:pt x="0" y="5"/>
                    </a:moveTo>
                    <a:cubicBezTo>
                      <a:pt x="0" y="188"/>
                      <a:pt x="0" y="370"/>
                      <a:pt x="0" y="552"/>
                    </a:cubicBezTo>
                    <a:cubicBezTo>
                      <a:pt x="0" y="754"/>
                      <a:pt x="0" y="956"/>
                      <a:pt x="0" y="1158"/>
                    </a:cubicBezTo>
                    <a:cubicBezTo>
                      <a:pt x="0" y="1159"/>
                      <a:pt x="0" y="1161"/>
                      <a:pt x="0" y="1162"/>
                    </a:cubicBezTo>
                    <a:cubicBezTo>
                      <a:pt x="0" y="1168"/>
                      <a:pt x="9" y="1168"/>
                      <a:pt x="9" y="1162"/>
                    </a:cubicBezTo>
                    <a:cubicBezTo>
                      <a:pt x="9" y="980"/>
                      <a:pt x="9" y="797"/>
                      <a:pt x="9" y="615"/>
                    </a:cubicBezTo>
                    <a:cubicBezTo>
                      <a:pt x="9" y="413"/>
                      <a:pt x="9" y="211"/>
                      <a:pt x="9" y="10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9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2" name="淘宝网Chenying0907出品 550"/>
              <p:cNvSpPr/>
              <p:nvPr/>
            </p:nvSpPr>
            <p:spPr bwMode="auto">
              <a:xfrm>
                <a:off x="4974977" y="4488154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3 w 85"/>
                  <a:gd name="T3" fmla="*/ 36 h 80"/>
                  <a:gd name="T4" fmla="*/ 63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19"/>
                    </a:cubicBezTo>
                    <a:cubicBezTo>
                      <a:pt x="85" y="43"/>
                      <a:pt x="67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3" name="淘宝网Chenying0907出品 551"/>
              <p:cNvSpPr>
                <a:spLocks noEditPoints="1"/>
              </p:cNvSpPr>
              <p:nvPr/>
            </p:nvSpPr>
            <p:spPr bwMode="auto">
              <a:xfrm>
                <a:off x="4973180" y="4498934"/>
                <a:ext cx="109600" cy="106007"/>
              </a:xfrm>
              <a:custGeom>
                <a:avLst/>
                <a:gdLst>
                  <a:gd name="T0" fmla="*/ 0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0 w 76"/>
                  <a:gd name="T7" fmla="*/ 71 h 74"/>
                  <a:gd name="T8" fmla="*/ 1 w 76"/>
                  <a:gd name="T9" fmla="*/ 74 h 74"/>
                  <a:gd name="T10" fmla="*/ 2 w 76"/>
                  <a:gd name="T11" fmla="*/ 70 h 74"/>
                  <a:gd name="T12" fmla="*/ 7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1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0 w 76"/>
                  <a:gd name="T35" fmla="*/ 56 h 74"/>
                  <a:gd name="T36" fmla="*/ 68 w 76"/>
                  <a:gd name="T37" fmla="*/ 53 h 74"/>
                  <a:gd name="T38" fmla="*/ 72 w 76"/>
                  <a:gd name="T39" fmla="*/ 39 h 74"/>
                  <a:gd name="T40" fmla="*/ 72 w 76"/>
                  <a:gd name="T41" fmla="*/ 48 h 74"/>
                  <a:gd name="T42" fmla="*/ 72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4 w 76"/>
                  <a:gd name="T49" fmla="*/ 26 h 74"/>
                  <a:gd name="T50" fmla="*/ 66 w 76"/>
                  <a:gd name="T51" fmla="*/ 15 h 74"/>
                  <a:gd name="T52" fmla="*/ 72 w 76"/>
                  <a:gd name="T53" fmla="*/ 20 h 74"/>
                  <a:gd name="T54" fmla="*/ 66 w 76"/>
                  <a:gd name="T55" fmla="*/ 15 h 74"/>
                  <a:gd name="T56" fmla="*/ 62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8 w 76"/>
                  <a:gd name="T71" fmla="*/ 11 h 74"/>
                  <a:gd name="T72" fmla="*/ 24 w 76"/>
                  <a:gd name="T73" fmla="*/ 4 h 74"/>
                  <a:gd name="T74" fmla="*/ 18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1 w 76"/>
                  <a:gd name="T81" fmla="*/ 22 h 74"/>
                  <a:gd name="T82" fmla="*/ 18 w 76"/>
                  <a:gd name="T83" fmla="*/ 35 h 74"/>
                  <a:gd name="T84" fmla="*/ 15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3 w 76"/>
                  <a:gd name="T93" fmla="*/ 48 h 74"/>
                  <a:gd name="T94" fmla="*/ 10 w 76"/>
                  <a:gd name="T95" fmla="*/ 62 h 74"/>
                  <a:gd name="T96" fmla="*/ 12 w 76"/>
                  <a:gd name="T97" fmla="*/ 53 h 74"/>
                  <a:gd name="T98" fmla="*/ 10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9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8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9"/>
                    </a:cubicBezTo>
                    <a:lnTo>
                      <a:pt x="15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6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2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4"/>
                      <a:pt x="40" y="63"/>
                      <a:pt x="43" y="63"/>
                    </a:cubicBezTo>
                    <a:lnTo>
                      <a:pt x="42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49" y="59"/>
                    </a:cubicBezTo>
                    <a:cubicBezTo>
                      <a:pt x="49" y="59"/>
                      <a:pt x="48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5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6" y="55"/>
                      <a:pt x="68" y="53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69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5" y="28"/>
                      <a:pt x="74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7" y="17"/>
                      <a:pt x="69" y="19"/>
                      <a:pt x="70" y="22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70" y="15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8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8" y="11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8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4" y="16"/>
                      <a:pt x="15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7" y="32"/>
                      <a:pt x="17" y="30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4"/>
                      <a:pt x="18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6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4" name="淘宝网Chenying0907出品 552"/>
              <p:cNvSpPr>
                <a:spLocks noEditPoints="1"/>
              </p:cNvSpPr>
              <p:nvPr/>
            </p:nvSpPr>
            <p:spPr bwMode="auto">
              <a:xfrm>
                <a:off x="4971384" y="4497137"/>
                <a:ext cx="120380" cy="109600"/>
              </a:xfrm>
              <a:custGeom>
                <a:avLst/>
                <a:gdLst>
                  <a:gd name="T0" fmla="*/ 67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8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3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1 w 83"/>
                  <a:gd name="T21" fmla="*/ 0 h 76"/>
                  <a:gd name="T22" fmla="*/ 67 w 83"/>
                  <a:gd name="T23" fmla="*/ 10 h 76"/>
                  <a:gd name="T24" fmla="*/ 67 w 83"/>
                  <a:gd name="T25" fmla="*/ 11 h 76"/>
                  <a:gd name="T26" fmla="*/ 50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3 w 83"/>
                  <a:gd name="T33" fmla="*/ 14 h 76"/>
                  <a:gd name="T34" fmla="*/ 41 w 83"/>
                  <a:gd name="T35" fmla="*/ 5 h 76"/>
                  <a:gd name="T36" fmla="*/ 20 w 83"/>
                  <a:gd name="T37" fmla="*/ 12 h 76"/>
                  <a:gd name="T38" fmla="*/ 17 w 83"/>
                  <a:gd name="T39" fmla="*/ 28 h 76"/>
                  <a:gd name="T40" fmla="*/ 14 w 83"/>
                  <a:gd name="T41" fmla="*/ 60 h 76"/>
                  <a:gd name="T42" fmla="*/ 9 w 83"/>
                  <a:gd name="T43" fmla="*/ 68 h 76"/>
                  <a:gd name="T44" fmla="*/ 50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7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8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0"/>
                      <a:pt x="3" y="68"/>
                    </a:cubicBezTo>
                    <a:cubicBezTo>
                      <a:pt x="5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9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7" y="10"/>
                    </a:cubicBezTo>
                    <a:lnTo>
                      <a:pt x="67" y="11"/>
                    </a:lnTo>
                    <a:close/>
                    <a:moveTo>
                      <a:pt x="50" y="59"/>
                    </a:moveTo>
                    <a:cubicBezTo>
                      <a:pt x="55" y="59"/>
                      <a:pt x="61" y="57"/>
                      <a:pt x="65" y="53"/>
                    </a:cubicBezTo>
                    <a:cubicBezTo>
                      <a:pt x="74" y="44"/>
                      <a:pt x="77" y="29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20" y="12"/>
                    </a:cubicBezTo>
                    <a:cubicBezTo>
                      <a:pt x="16" y="16"/>
                      <a:pt x="15" y="21"/>
                      <a:pt x="17" y="28"/>
                    </a:cubicBezTo>
                    <a:cubicBezTo>
                      <a:pt x="22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5" name="淘宝网Chenying0907出品 553"/>
              <p:cNvSpPr/>
              <p:nvPr/>
            </p:nvSpPr>
            <p:spPr bwMode="auto">
              <a:xfrm>
                <a:off x="4838427" y="4231224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6" name="淘宝网Chenying0907出品 554"/>
              <p:cNvSpPr>
                <a:spLocks noEditPoints="1"/>
              </p:cNvSpPr>
              <p:nvPr/>
            </p:nvSpPr>
            <p:spPr bwMode="auto">
              <a:xfrm>
                <a:off x="4843817" y="4242004"/>
                <a:ext cx="120380" cy="109600"/>
              </a:xfrm>
              <a:custGeom>
                <a:avLst/>
                <a:gdLst>
                  <a:gd name="T0" fmla="*/ 15 w 83"/>
                  <a:gd name="T1" fmla="*/ 11 h 76"/>
                  <a:gd name="T2" fmla="*/ 16 w 83"/>
                  <a:gd name="T3" fmla="*/ 11 h 76"/>
                  <a:gd name="T4" fmla="*/ 41 w 83"/>
                  <a:gd name="T5" fmla="*/ 0 h 76"/>
                  <a:gd name="T6" fmla="*/ 66 w 83"/>
                  <a:gd name="T7" fmla="*/ 9 h 76"/>
                  <a:gd name="T8" fmla="*/ 70 w 83"/>
                  <a:gd name="T9" fmla="*/ 30 h 76"/>
                  <a:gd name="T10" fmla="*/ 73 w 83"/>
                  <a:gd name="T11" fmla="*/ 58 h 76"/>
                  <a:gd name="T12" fmla="*/ 80 w 83"/>
                  <a:gd name="T13" fmla="*/ 68 h 76"/>
                  <a:gd name="T14" fmla="*/ 83 w 83"/>
                  <a:gd name="T15" fmla="*/ 72 h 76"/>
                  <a:gd name="T16" fmla="*/ 80 w 83"/>
                  <a:gd name="T17" fmla="*/ 76 h 76"/>
                  <a:gd name="T18" fmla="*/ 64 w 83"/>
                  <a:gd name="T19" fmla="*/ 71 h 76"/>
                  <a:gd name="T20" fmla="*/ 32 w 83"/>
                  <a:gd name="T21" fmla="*/ 65 h 76"/>
                  <a:gd name="T22" fmla="*/ 15 w 83"/>
                  <a:gd name="T23" fmla="*/ 57 h 76"/>
                  <a:gd name="T24" fmla="*/ 15 w 83"/>
                  <a:gd name="T25" fmla="*/ 11 h 76"/>
                  <a:gd name="T26" fmla="*/ 32 w 83"/>
                  <a:gd name="T27" fmla="*/ 60 h 76"/>
                  <a:gd name="T28" fmla="*/ 74 w 83"/>
                  <a:gd name="T29" fmla="*/ 68 h 76"/>
                  <a:gd name="T30" fmla="*/ 69 w 83"/>
                  <a:gd name="T31" fmla="*/ 60 h 76"/>
                  <a:gd name="T32" fmla="*/ 65 w 83"/>
                  <a:gd name="T33" fmla="*/ 28 h 76"/>
                  <a:gd name="T34" fmla="*/ 62 w 83"/>
                  <a:gd name="T35" fmla="*/ 13 h 76"/>
                  <a:gd name="T36" fmla="*/ 41 w 83"/>
                  <a:gd name="T37" fmla="*/ 5 h 76"/>
                  <a:gd name="T38" fmla="*/ 19 w 83"/>
                  <a:gd name="T39" fmla="*/ 14 h 76"/>
                  <a:gd name="T40" fmla="*/ 19 w 83"/>
                  <a:gd name="T41" fmla="*/ 14 h 76"/>
                  <a:gd name="T42" fmla="*/ 18 w 83"/>
                  <a:gd name="T43" fmla="*/ 53 h 76"/>
                  <a:gd name="T44" fmla="*/ 32 w 83"/>
                  <a:gd name="T45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15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22" y="3"/>
                      <a:pt x="32" y="0"/>
                      <a:pt x="41" y="0"/>
                    </a:cubicBezTo>
                    <a:cubicBezTo>
                      <a:pt x="51" y="1"/>
                      <a:pt x="60" y="3"/>
                      <a:pt x="66" y="9"/>
                    </a:cubicBezTo>
                    <a:cubicBezTo>
                      <a:pt x="71" y="14"/>
                      <a:pt x="74" y="22"/>
                      <a:pt x="70" y="30"/>
                    </a:cubicBezTo>
                    <a:cubicBezTo>
                      <a:pt x="66" y="39"/>
                      <a:pt x="69" y="50"/>
                      <a:pt x="73" y="58"/>
                    </a:cubicBezTo>
                    <a:cubicBezTo>
                      <a:pt x="75" y="62"/>
                      <a:pt x="78" y="66"/>
                      <a:pt x="80" y="68"/>
                    </a:cubicBezTo>
                    <a:cubicBezTo>
                      <a:pt x="81" y="71"/>
                      <a:pt x="83" y="72"/>
                      <a:pt x="83" y="72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6"/>
                      <a:pt x="74" y="73"/>
                      <a:pt x="64" y="71"/>
                    </a:cubicBezTo>
                    <a:cubicBezTo>
                      <a:pt x="55" y="68"/>
                      <a:pt x="43" y="65"/>
                      <a:pt x="32" y="65"/>
                    </a:cubicBezTo>
                    <a:cubicBezTo>
                      <a:pt x="26" y="64"/>
                      <a:pt x="20" y="61"/>
                      <a:pt x="15" y="57"/>
                    </a:cubicBezTo>
                    <a:cubicBezTo>
                      <a:pt x="4" y="47"/>
                      <a:pt x="0" y="28"/>
                      <a:pt x="15" y="11"/>
                    </a:cubicBezTo>
                    <a:close/>
                    <a:moveTo>
                      <a:pt x="32" y="60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0" y="63"/>
                      <a:pt x="69" y="60"/>
                    </a:cubicBezTo>
                    <a:cubicBezTo>
                      <a:pt x="64" y="51"/>
                      <a:pt x="60" y="40"/>
                      <a:pt x="65" y="28"/>
                    </a:cubicBezTo>
                    <a:cubicBezTo>
                      <a:pt x="68" y="21"/>
                      <a:pt x="67" y="17"/>
                      <a:pt x="62" y="13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5" y="30"/>
                      <a:pt x="9" y="45"/>
                      <a:pt x="18" y="53"/>
                    </a:cubicBezTo>
                    <a:cubicBezTo>
                      <a:pt x="22" y="57"/>
                      <a:pt x="27" y="60"/>
                      <a:pt x="32" y="6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7" name="淘宝网Chenying0907出品 555"/>
              <p:cNvSpPr/>
              <p:nvPr/>
            </p:nvSpPr>
            <p:spPr bwMode="auto">
              <a:xfrm>
                <a:off x="4829443" y="4655248"/>
                <a:ext cx="120380" cy="114990"/>
              </a:xfrm>
              <a:custGeom>
                <a:avLst/>
                <a:gdLst>
                  <a:gd name="T0" fmla="*/ 84 w 84"/>
                  <a:gd name="T1" fmla="*/ 80 h 80"/>
                  <a:gd name="T2" fmla="*/ 71 w 84"/>
                  <a:gd name="T3" fmla="*/ 35 h 80"/>
                  <a:gd name="T4" fmla="*/ 21 w 84"/>
                  <a:gd name="T5" fmla="*/ 19 h 80"/>
                  <a:gd name="T6" fmla="*/ 36 w 84"/>
                  <a:gd name="T7" fmla="*/ 69 h 80"/>
                  <a:gd name="T8" fmla="*/ 84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84" y="80"/>
                    </a:moveTo>
                    <a:cubicBezTo>
                      <a:pt x="84" y="80"/>
                      <a:pt x="62" y="56"/>
                      <a:pt x="71" y="35"/>
                    </a:cubicBezTo>
                    <a:cubicBezTo>
                      <a:pt x="81" y="12"/>
                      <a:pt x="38" y="0"/>
                      <a:pt x="21" y="19"/>
                    </a:cubicBezTo>
                    <a:cubicBezTo>
                      <a:pt x="0" y="42"/>
                      <a:pt x="17" y="68"/>
                      <a:pt x="36" y="69"/>
                    </a:cubicBezTo>
                    <a:cubicBezTo>
                      <a:pt x="58" y="70"/>
                      <a:pt x="84" y="80"/>
                      <a:pt x="84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8" name="淘宝网Chenying0907出品 556"/>
              <p:cNvSpPr>
                <a:spLocks noEditPoints="1"/>
              </p:cNvSpPr>
              <p:nvPr/>
            </p:nvSpPr>
            <p:spPr bwMode="auto">
              <a:xfrm>
                <a:off x="4834834" y="4666028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8 h 75"/>
                  <a:gd name="T30" fmla="*/ 69 w 83"/>
                  <a:gd name="T31" fmla="*/ 60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20 w 83"/>
                  <a:gd name="T41" fmla="*/ 14 h 75"/>
                  <a:gd name="T42" fmla="*/ 19 w 83"/>
                  <a:gd name="T43" fmla="*/ 53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3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6" y="62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5" y="70"/>
                    </a:cubicBezTo>
                    <a:cubicBezTo>
                      <a:pt x="56" y="67"/>
                      <a:pt x="44" y="65"/>
                      <a:pt x="33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1" y="63"/>
                      <a:pt x="69" y="60"/>
                    </a:cubicBezTo>
                    <a:cubicBezTo>
                      <a:pt x="64" y="51"/>
                      <a:pt x="61" y="39"/>
                      <a:pt x="66" y="27"/>
                    </a:cubicBezTo>
                    <a:cubicBezTo>
                      <a:pt x="69" y="21"/>
                      <a:pt x="67" y="16"/>
                      <a:pt x="63" y="12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4" y="5"/>
                      <a:pt x="25" y="7"/>
                      <a:pt x="20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6" y="29"/>
                      <a:pt x="10" y="44"/>
                      <a:pt x="19" y="53"/>
                    </a:cubicBezTo>
                    <a:cubicBezTo>
                      <a:pt x="23" y="57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9" name="淘宝网Chenying0907出品 557"/>
              <p:cNvSpPr/>
              <p:nvPr/>
            </p:nvSpPr>
            <p:spPr bwMode="auto">
              <a:xfrm>
                <a:off x="4831240" y="5034355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9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0" name="淘宝网Chenying0907出品 558"/>
              <p:cNvSpPr>
                <a:spLocks noEditPoints="1"/>
              </p:cNvSpPr>
              <p:nvPr/>
            </p:nvSpPr>
            <p:spPr bwMode="auto">
              <a:xfrm>
                <a:off x="4836630" y="5046931"/>
                <a:ext cx="120380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1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4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2 w 83"/>
                  <a:gd name="T27" fmla="*/ 59 h 75"/>
                  <a:gd name="T28" fmla="*/ 74 w 83"/>
                  <a:gd name="T29" fmla="*/ 68 h 75"/>
                  <a:gd name="T30" fmla="*/ 69 w 83"/>
                  <a:gd name="T31" fmla="*/ 59 h 75"/>
                  <a:gd name="T32" fmla="*/ 65 w 83"/>
                  <a:gd name="T33" fmla="*/ 27 h 75"/>
                  <a:gd name="T34" fmla="*/ 62 w 83"/>
                  <a:gd name="T35" fmla="*/ 12 h 75"/>
                  <a:gd name="T36" fmla="*/ 41 w 83"/>
                  <a:gd name="T37" fmla="*/ 5 h 75"/>
                  <a:gd name="T38" fmla="*/ 20 w 83"/>
                  <a:gd name="T39" fmla="*/ 13 h 75"/>
                  <a:gd name="T40" fmla="*/ 19 w 83"/>
                  <a:gd name="T41" fmla="*/ 13 h 75"/>
                  <a:gd name="T42" fmla="*/ 18 w 83"/>
                  <a:gd name="T43" fmla="*/ 53 h 75"/>
                  <a:gd name="T44" fmla="*/ 32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5" y="61"/>
                      <a:pt x="78" y="65"/>
                      <a:pt x="80" y="67"/>
                    </a:cubicBezTo>
                    <a:cubicBezTo>
                      <a:pt x="81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2" y="59"/>
                    </a:moveTo>
                    <a:cubicBezTo>
                      <a:pt x="48" y="60"/>
                      <a:pt x="64" y="64"/>
                      <a:pt x="74" y="68"/>
                    </a:cubicBezTo>
                    <a:cubicBezTo>
                      <a:pt x="72" y="65"/>
                      <a:pt x="70" y="63"/>
                      <a:pt x="69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1"/>
                      <a:pt x="67" y="16"/>
                      <a:pt x="62" y="12"/>
                    </a:cubicBezTo>
                    <a:cubicBezTo>
                      <a:pt x="58" y="7"/>
                      <a:pt x="50" y="5"/>
                      <a:pt x="41" y="5"/>
                    </a:cubicBezTo>
                    <a:cubicBezTo>
                      <a:pt x="33" y="5"/>
                      <a:pt x="25" y="7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3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1" name="淘宝网Chenying0907出品 559"/>
              <p:cNvSpPr/>
              <p:nvPr/>
            </p:nvSpPr>
            <p:spPr bwMode="auto">
              <a:xfrm>
                <a:off x="4834834" y="5408071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1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1" y="36"/>
                    </a:cubicBezTo>
                    <a:cubicBezTo>
                      <a:pt x="82" y="12"/>
                      <a:pt x="38" y="0"/>
                      <a:pt x="21" y="20"/>
                    </a:cubicBezTo>
                    <a:cubicBezTo>
                      <a:pt x="0" y="43"/>
                      <a:pt x="17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2" name="淘宝网Chenying0907出品 560"/>
              <p:cNvSpPr>
                <a:spLocks noEditPoints="1"/>
              </p:cNvSpPr>
              <p:nvPr/>
            </p:nvSpPr>
            <p:spPr bwMode="auto">
              <a:xfrm>
                <a:off x="4840223" y="5420648"/>
                <a:ext cx="116787" cy="107803"/>
              </a:xfrm>
              <a:custGeom>
                <a:avLst/>
                <a:gdLst>
                  <a:gd name="T0" fmla="*/ 15 w 82"/>
                  <a:gd name="T1" fmla="*/ 10 h 75"/>
                  <a:gd name="T2" fmla="*/ 16 w 82"/>
                  <a:gd name="T3" fmla="*/ 10 h 75"/>
                  <a:gd name="T4" fmla="*/ 41 w 82"/>
                  <a:gd name="T5" fmla="*/ 0 h 75"/>
                  <a:gd name="T6" fmla="*/ 65 w 82"/>
                  <a:gd name="T7" fmla="*/ 8 h 75"/>
                  <a:gd name="T8" fmla="*/ 70 w 82"/>
                  <a:gd name="T9" fmla="*/ 29 h 75"/>
                  <a:gd name="T10" fmla="*/ 73 w 82"/>
                  <a:gd name="T11" fmla="*/ 57 h 75"/>
                  <a:gd name="T12" fmla="*/ 79 w 82"/>
                  <a:gd name="T13" fmla="*/ 67 h 75"/>
                  <a:gd name="T14" fmla="*/ 82 w 82"/>
                  <a:gd name="T15" fmla="*/ 71 h 75"/>
                  <a:gd name="T16" fmla="*/ 80 w 82"/>
                  <a:gd name="T17" fmla="*/ 75 h 75"/>
                  <a:gd name="T18" fmla="*/ 64 w 82"/>
                  <a:gd name="T19" fmla="*/ 70 h 75"/>
                  <a:gd name="T20" fmla="*/ 32 w 82"/>
                  <a:gd name="T21" fmla="*/ 64 h 75"/>
                  <a:gd name="T22" fmla="*/ 14 w 82"/>
                  <a:gd name="T23" fmla="*/ 56 h 75"/>
                  <a:gd name="T24" fmla="*/ 15 w 82"/>
                  <a:gd name="T25" fmla="*/ 10 h 75"/>
                  <a:gd name="T26" fmla="*/ 32 w 82"/>
                  <a:gd name="T27" fmla="*/ 59 h 75"/>
                  <a:gd name="T28" fmla="*/ 73 w 82"/>
                  <a:gd name="T29" fmla="*/ 67 h 75"/>
                  <a:gd name="T30" fmla="*/ 68 w 82"/>
                  <a:gd name="T31" fmla="*/ 59 h 75"/>
                  <a:gd name="T32" fmla="*/ 65 w 82"/>
                  <a:gd name="T33" fmla="*/ 27 h 75"/>
                  <a:gd name="T34" fmla="*/ 62 w 82"/>
                  <a:gd name="T35" fmla="*/ 12 h 75"/>
                  <a:gd name="T36" fmla="*/ 41 w 82"/>
                  <a:gd name="T37" fmla="*/ 4 h 75"/>
                  <a:gd name="T38" fmla="*/ 19 w 82"/>
                  <a:gd name="T39" fmla="*/ 13 h 75"/>
                  <a:gd name="T40" fmla="*/ 19 w 82"/>
                  <a:gd name="T41" fmla="*/ 13 h 75"/>
                  <a:gd name="T42" fmla="*/ 18 w 82"/>
                  <a:gd name="T43" fmla="*/ 52 h 75"/>
                  <a:gd name="T44" fmla="*/ 32 w 82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75">
                    <a:moveTo>
                      <a:pt x="15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2" y="2"/>
                      <a:pt x="32" y="0"/>
                      <a:pt x="41" y="0"/>
                    </a:cubicBezTo>
                    <a:cubicBezTo>
                      <a:pt x="50" y="0"/>
                      <a:pt x="60" y="2"/>
                      <a:pt x="65" y="8"/>
                    </a:cubicBezTo>
                    <a:cubicBezTo>
                      <a:pt x="71" y="13"/>
                      <a:pt x="73" y="21"/>
                      <a:pt x="70" y="29"/>
                    </a:cubicBezTo>
                    <a:cubicBezTo>
                      <a:pt x="65" y="38"/>
                      <a:pt x="68" y="49"/>
                      <a:pt x="73" y="57"/>
                    </a:cubicBezTo>
                    <a:cubicBezTo>
                      <a:pt x="75" y="61"/>
                      <a:pt x="77" y="65"/>
                      <a:pt x="79" y="67"/>
                    </a:cubicBezTo>
                    <a:cubicBezTo>
                      <a:pt x="81" y="70"/>
                      <a:pt x="82" y="71"/>
                      <a:pt x="82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3" y="72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5" y="63"/>
                      <a:pt x="19" y="61"/>
                      <a:pt x="14" y="56"/>
                    </a:cubicBezTo>
                    <a:cubicBezTo>
                      <a:pt x="4" y="46"/>
                      <a:pt x="0" y="27"/>
                      <a:pt x="15" y="10"/>
                    </a:cubicBezTo>
                    <a:close/>
                    <a:moveTo>
                      <a:pt x="32" y="59"/>
                    </a:moveTo>
                    <a:cubicBezTo>
                      <a:pt x="47" y="60"/>
                      <a:pt x="64" y="64"/>
                      <a:pt x="73" y="67"/>
                    </a:cubicBezTo>
                    <a:cubicBezTo>
                      <a:pt x="72" y="65"/>
                      <a:pt x="70" y="62"/>
                      <a:pt x="68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0"/>
                      <a:pt x="66" y="16"/>
                      <a:pt x="62" y="12"/>
                    </a:cubicBezTo>
                    <a:cubicBezTo>
                      <a:pt x="57" y="7"/>
                      <a:pt x="49" y="4"/>
                      <a:pt x="41" y="4"/>
                    </a:cubicBezTo>
                    <a:cubicBezTo>
                      <a:pt x="33" y="4"/>
                      <a:pt x="25" y="7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2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3" name="淘宝网Chenying0907出品 561"/>
              <p:cNvSpPr/>
              <p:nvPr/>
            </p:nvSpPr>
            <p:spPr bwMode="auto">
              <a:xfrm>
                <a:off x="4971384" y="4879838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4 w 85"/>
                  <a:gd name="T3" fmla="*/ 36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7"/>
                      <a:pt x="14" y="36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3"/>
                      <a:pt x="68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4" name="淘宝网Chenying0907出品 562"/>
              <p:cNvSpPr>
                <a:spLocks noEditPoints="1"/>
              </p:cNvSpPr>
              <p:nvPr/>
            </p:nvSpPr>
            <p:spPr bwMode="auto">
              <a:xfrm>
                <a:off x="4971384" y="4890618"/>
                <a:ext cx="107803" cy="106007"/>
              </a:xfrm>
              <a:custGeom>
                <a:avLst/>
                <a:gdLst>
                  <a:gd name="T0" fmla="*/ 1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1 w 76"/>
                  <a:gd name="T7" fmla="*/ 71 h 74"/>
                  <a:gd name="T8" fmla="*/ 2 w 76"/>
                  <a:gd name="T9" fmla="*/ 74 h 74"/>
                  <a:gd name="T10" fmla="*/ 2 w 76"/>
                  <a:gd name="T11" fmla="*/ 70 h 74"/>
                  <a:gd name="T12" fmla="*/ 8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2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1 w 76"/>
                  <a:gd name="T35" fmla="*/ 56 h 74"/>
                  <a:gd name="T36" fmla="*/ 69 w 76"/>
                  <a:gd name="T37" fmla="*/ 53 h 74"/>
                  <a:gd name="T38" fmla="*/ 73 w 76"/>
                  <a:gd name="T39" fmla="*/ 39 h 74"/>
                  <a:gd name="T40" fmla="*/ 72 w 76"/>
                  <a:gd name="T41" fmla="*/ 48 h 74"/>
                  <a:gd name="T42" fmla="*/ 73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5 w 76"/>
                  <a:gd name="T49" fmla="*/ 26 h 74"/>
                  <a:gd name="T50" fmla="*/ 66 w 76"/>
                  <a:gd name="T51" fmla="*/ 15 h 74"/>
                  <a:gd name="T52" fmla="*/ 73 w 76"/>
                  <a:gd name="T53" fmla="*/ 20 h 74"/>
                  <a:gd name="T54" fmla="*/ 66 w 76"/>
                  <a:gd name="T55" fmla="*/ 15 h 74"/>
                  <a:gd name="T56" fmla="*/ 63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9 w 76"/>
                  <a:gd name="T71" fmla="*/ 11 h 74"/>
                  <a:gd name="T72" fmla="*/ 24 w 76"/>
                  <a:gd name="T73" fmla="*/ 4 h 74"/>
                  <a:gd name="T74" fmla="*/ 19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2 w 76"/>
                  <a:gd name="T81" fmla="*/ 22 h 74"/>
                  <a:gd name="T82" fmla="*/ 18 w 76"/>
                  <a:gd name="T83" fmla="*/ 35 h 74"/>
                  <a:gd name="T84" fmla="*/ 16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4 w 76"/>
                  <a:gd name="T93" fmla="*/ 48 h 74"/>
                  <a:gd name="T94" fmla="*/ 11 w 76"/>
                  <a:gd name="T95" fmla="*/ 62 h 74"/>
                  <a:gd name="T96" fmla="*/ 12 w 76"/>
                  <a:gd name="T97" fmla="*/ 53 h 74"/>
                  <a:gd name="T98" fmla="*/ 11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5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3" y="69"/>
                      <a:pt x="2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6" y="66"/>
                    </a:moveTo>
                    <a:cubicBezTo>
                      <a:pt x="13" y="67"/>
                      <a:pt x="10" y="68"/>
                      <a:pt x="8" y="68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1" y="70"/>
                      <a:pt x="13" y="69"/>
                      <a:pt x="16" y="69"/>
                    </a:cubicBezTo>
                    <a:lnTo>
                      <a:pt x="16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6"/>
                      <a:pt x="27" y="66"/>
                      <a:pt x="30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8" y="64"/>
                      <a:pt x="40" y="63"/>
                      <a:pt x="43" y="63"/>
                    </a:cubicBezTo>
                    <a:cubicBezTo>
                      <a:pt x="43" y="60"/>
                      <a:pt x="43" y="60"/>
                      <a:pt x="43" y="60"/>
                    </a:cubicBez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5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7" y="51"/>
                    </a:moveTo>
                    <a:cubicBezTo>
                      <a:pt x="65" y="53"/>
                      <a:pt x="63" y="55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5" y="57"/>
                      <a:pt x="67" y="55"/>
                      <a:pt x="69" y="53"/>
                    </a:cubicBezTo>
                    <a:lnTo>
                      <a:pt x="67" y="51"/>
                    </a:lnTo>
                    <a:close/>
                    <a:moveTo>
                      <a:pt x="73" y="39"/>
                    </a:moveTo>
                    <a:cubicBezTo>
                      <a:pt x="72" y="42"/>
                      <a:pt x="71" y="44"/>
                      <a:pt x="70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5" y="43"/>
                      <a:pt x="75" y="40"/>
                    </a:cubicBezTo>
                    <a:lnTo>
                      <a:pt x="73" y="39"/>
                    </a:lnTo>
                    <a:close/>
                    <a:moveTo>
                      <a:pt x="72" y="26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6" y="28"/>
                      <a:pt x="75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2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18"/>
                      <a:pt x="70" y="16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1" y="9"/>
                      <a:pt x="63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4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9" y="11"/>
                    </a:moveTo>
                    <a:cubicBezTo>
                      <a:pt x="21" y="9"/>
                      <a:pt x="23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9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5" y="16"/>
                      <a:pt x="16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2" y="18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8" y="32"/>
                      <a:pt x="17" y="30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4"/>
                      <a:pt x="18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5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1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10" y="58"/>
                      <a:pt x="8" y="60"/>
                    </a:cubicBezTo>
                    <a:lnTo>
                      <a:pt x="11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5" name="淘宝网Chenying0907出品 563"/>
              <p:cNvSpPr>
                <a:spLocks noEditPoints="1"/>
              </p:cNvSpPr>
              <p:nvPr/>
            </p:nvSpPr>
            <p:spPr bwMode="auto">
              <a:xfrm>
                <a:off x="4969587" y="4888821"/>
                <a:ext cx="118583" cy="109600"/>
              </a:xfrm>
              <a:custGeom>
                <a:avLst/>
                <a:gdLst>
                  <a:gd name="T0" fmla="*/ 68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9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4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2 w 83"/>
                  <a:gd name="T21" fmla="*/ 0 h 76"/>
                  <a:gd name="T22" fmla="*/ 67 w 83"/>
                  <a:gd name="T23" fmla="*/ 10 h 76"/>
                  <a:gd name="T24" fmla="*/ 68 w 83"/>
                  <a:gd name="T25" fmla="*/ 11 h 76"/>
                  <a:gd name="T26" fmla="*/ 51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4 w 83"/>
                  <a:gd name="T33" fmla="*/ 14 h 76"/>
                  <a:gd name="T34" fmla="*/ 42 w 83"/>
                  <a:gd name="T35" fmla="*/ 5 h 76"/>
                  <a:gd name="T36" fmla="*/ 21 w 83"/>
                  <a:gd name="T37" fmla="*/ 12 h 76"/>
                  <a:gd name="T38" fmla="*/ 18 w 83"/>
                  <a:gd name="T39" fmla="*/ 28 h 76"/>
                  <a:gd name="T40" fmla="*/ 14 w 83"/>
                  <a:gd name="T41" fmla="*/ 60 h 76"/>
                  <a:gd name="T42" fmla="*/ 10 w 83"/>
                  <a:gd name="T43" fmla="*/ 68 h 76"/>
                  <a:gd name="T44" fmla="*/ 51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8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4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9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2" y="70"/>
                      <a:pt x="4" y="68"/>
                    </a:cubicBezTo>
                    <a:cubicBezTo>
                      <a:pt x="6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10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1" y="3"/>
                      <a:pt x="67" y="10"/>
                    </a:cubicBezTo>
                    <a:lnTo>
                      <a:pt x="68" y="11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3" y="5"/>
                      <a:pt x="25" y="8"/>
                      <a:pt x="21" y="12"/>
                    </a:cubicBezTo>
                    <a:cubicBezTo>
                      <a:pt x="17" y="16"/>
                      <a:pt x="15" y="21"/>
                      <a:pt x="18" y="28"/>
                    </a:cubicBezTo>
                    <a:cubicBezTo>
                      <a:pt x="23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10" y="68"/>
                    </a:cubicBezTo>
                    <a:cubicBezTo>
                      <a:pt x="19" y="65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6" name="淘宝网Chenying0907出品 564"/>
              <p:cNvSpPr/>
              <p:nvPr/>
            </p:nvSpPr>
            <p:spPr bwMode="auto">
              <a:xfrm>
                <a:off x="4971384" y="5233789"/>
                <a:ext cx="120380" cy="114990"/>
              </a:xfrm>
              <a:custGeom>
                <a:avLst/>
                <a:gdLst>
                  <a:gd name="T0" fmla="*/ 0 w 84"/>
                  <a:gd name="T1" fmla="*/ 80 h 80"/>
                  <a:gd name="T2" fmla="*/ 13 w 84"/>
                  <a:gd name="T3" fmla="*/ 35 h 80"/>
                  <a:gd name="T4" fmla="*/ 63 w 84"/>
                  <a:gd name="T5" fmla="*/ 19 h 80"/>
                  <a:gd name="T6" fmla="*/ 48 w 84"/>
                  <a:gd name="T7" fmla="*/ 69 h 80"/>
                  <a:gd name="T8" fmla="*/ 0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0" y="80"/>
                    </a:moveTo>
                    <a:cubicBezTo>
                      <a:pt x="0" y="80"/>
                      <a:pt x="22" y="56"/>
                      <a:pt x="13" y="35"/>
                    </a:cubicBezTo>
                    <a:cubicBezTo>
                      <a:pt x="2" y="12"/>
                      <a:pt x="46" y="0"/>
                      <a:pt x="63" y="19"/>
                    </a:cubicBezTo>
                    <a:cubicBezTo>
                      <a:pt x="84" y="42"/>
                      <a:pt x="67" y="68"/>
                      <a:pt x="48" y="69"/>
                    </a:cubicBezTo>
                    <a:cubicBezTo>
                      <a:pt x="25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7" name="淘宝网Chenying0907出品 565"/>
              <p:cNvSpPr>
                <a:spLocks noEditPoints="1"/>
              </p:cNvSpPr>
              <p:nvPr/>
            </p:nvSpPr>
            <p:spPr bwMode="auto">
              <a:xfrm>
                <a:off x="4969587" y="5246367"/>
                <a:ext cx="107803" cy="104209"/>
              </a:xfrm>
              <a:custGeom>
                <a:avLst/>
                <a:gdLst>
                  <a:gd name="T0" fmla="*/ 0 w 75"/>
                  <a:gd name="T1" fmla="*/ 71 h 73"/>
                  <a:gd name="T2" fmla="*/ 2 w 75"/>
                  <a:gd name="T3" fmla="*/ 73 h 73"/>
                  <a:gd name="T4" fmla="*/ 5 w 75"/>
                  <a:gd name="T5" fmla="*/ 65 h 73"/>
                  <a:gd name="T6" fmla="*/ 0 w 75"/>
                  <a:gd name="T7" fmla="*/ 71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3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6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2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1 h 73"/>
                  <a:gd name="T58" fmla="*/ 57 w 75"/>
                  <a:gd name="T59" fmla="*/ 4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7 w 75"/>
                  <a:gd name="T67" fmla="*/ 3 h 73"/>
                  <a:gd name="T68" fmla="*/ 29 w 75"/>
                  <a:gd name="T69" fmla="*/ 1 h 73"/>
                  <a:gd name="T70" fmla="*/ 18 w 75"/>
                  <a:gd name="T71" fmla="*/ 10 h 73"/>
                  <a:gd name="T72" fmla="*/ 23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2 h 73"/>
                  <a:gd name="T82" fmla="*/ 17 w 75"/>
                  <a:gd name="T83" fmla="*/ 35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5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2 h 73"/>
                  <a:gd name="T96" fmla="*/ 11 w 75"/>
                  <a:gd name="T97" fmla="*/ 53 h 73"/>
                  <a:gd name="T98" fmla="*/ 10 w 75"/>
                  <a:gd name="T99" fmla="*/ 6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6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3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6" y="61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3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9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1"/>
                    </a:cubicBezTo>
                    <a:lnTo>
                      <a:pt x="55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4"/>
                      <a:pt x="60" y="56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4" y="57"/>
                      <a:pt x="66" y="55"/>
                      <a:pt x="68" y="52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1" y="42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1" y="26"/>
                    </a:moveTo>
                    <a:cubicBezTo>
                      <a:pt x="72" y="29"/>
                      <a:pt x="72" y="31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1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5" y="6"/>
                    </a:moveTo>
                    <a:cubicBezTo>
                      <a:pt x="58" y="7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59" y="5"/>
                      <a:pt x="57" y="4"/>
                    </a:cubicBezTo>
                    <a:lnTo>
                      <a:pt x="55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7" y="3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1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5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1"/>
                    </a:lnTo>
                    <a:close/>
                    <a:moveTo>
                      <a:pt x="17" y="35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3"/>
                      <a:pt x="15" y="35"/>
                    </a:cubicBezTo>
                    <a:lnTo>
                      <a:pt x="17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8" name="淘宝网Chenying0907出品 566"/>
              <p:cNvSpPr>
                <a:spLocks noEditPoints="1"/>
              </p:cNvSpPr>
              <p:nvPr/>
            </p:nvSpPr>
            <p:spPr bwMode="auto">
              <a:xfrm>
                <a:off x="4967791" y="5244570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2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9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3 h 75"/>
                  <a:gd name="T28" fmla="*/ 63 w 83"/>
                  <a:gd name="T29" fmla="*/ 14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60 h 75"/>
                  <a:gd name="T40" fmla="*/ 9 w 83"/>
                  <a:gd name="T41" fmla="*/ 68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0" y="64"/>
                    </a:cubicBezTo>
                    <a:cubicBezTo>
                      <a:pt x="39" y="65"/>
                      <a:pt x="27" y="67"/>
                      <a:pt x="18" y="70"/>
                    </a:cubicBezTo>
                    <a:cubicBezTo>
                      <a:pt x="9" y="73"/>
                      <a:pt x="2" y="75"/>
                      <a:pt x="2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9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7"/>
                      <a:pt x="64" y="53"/>
                    </a:cubicBezTo>
                    <a:cubicBezTo>
                      <a:pt x="73" y="44"/>
                      <a:pt x="77" y="29"/>
                      <a:pt x="63" y="14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5"/>
                      <a:pt x="41" y="5"/>
                    </a:cubicBezTo>
                    <a:cubicBezTo>
                      <a:pt x="33" y="5"/>
                      <a:pt x="25" y="7"/>
                      <a:pt x="20" y="12"/>
                    </a:cubicBezTo>
                    <a:cubicBezTo>
                      <a:pt x="16" y="16"/>
                      <a:pt x="14" y="21"/>
                      <a:pt x="17" y="27"/>
                    </a:cubicBezTo>
                    <a:cubicBezTo>
                      <a:pt x="22" y="39"/>
                      <a:pt x="18" y="51"/>
                      <a:pt x="14" y="60"/>
                    </a:cubicBezTo>
                    <a:cubicBezTo>
                      <a:pt x="12" y="63"/>
                      <a:pt x="10" y="65"/>
                      <a:pt x="9" y="68"/>
                    </a:cubicBezTo>
                    <a:cubicBezTo>
                      <a:pt x="18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9" name="淘宝网Chenying0907出品 567"/>
              <p:cNvSpPr/>
              <p:nvPr/>
            </p:nvSpPr>
            <p:spPr bwMode="auto">
              <a:xfrm>
                <a:off x="4964197" y="5580556"/>
                <a:ext cx="120380" cy="116787"/>
              </a:xfrm>
              <a:custGeom>
                <a:avLst/>
                <a:gdLst>
                  <a:gd name="T0" fmla="*/ 0 w 84"/>
                  <a:gd name="T1" fmla="*/ 81 h 81"/>
                  <a:gd name="T2" fmla="*/ 13 w 84"/>
                  <a:gd name="T3" fmla="*/ 36 h 81"/>
                  <a:gd name="T4" fmla="*/ 63 w 84"/>
                  <a:gd name="T5" fmla="*/ 20 h 81"/>
                  <a:gd name="T6" fmla="*/ 48 w 84"/>
                  <a:gd name="T7" fmla="*/ 69 h 81"/>
                  <a:gd name="T8" fmla="*/ 0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0" y="81"/>
                    </a:moveTo>
                    <a:cubicBezTo>
                      <a:pt x="0" y="81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20"/>
                    </a:cubicBezTo>
                    <a:cubicBezTo>
                      <a:pt x="84" y="43"/>
                      <a:pt x="67" y="68"/>
                      <a:pt x="48" y="69"/>
                    </a:cubicBezTo>
                    <a:cubicBezTo>
                      <a:pt x="26" y="70"/>
                      <a:pt x="0" y="81"/>
                      <a:pt x="0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0" name="淘宝网Chenying0907出品 568"/>
              <p:cNvSpPr>
                <a:spLocks noEditPoints="1"/>
              </p:cNvSpPr>
              <p:nvPr/>
            </p:nvSpPr>
            <p:spPr bwMode="auto">
              <a:xfrm>
                <a:off x="4962400" y="5593132"/>
                <a:ext cx="107803" cy="106007"/>
              </a:xfrm>
              <a:custGeom>
                <a:avLst/>
                <a:gdLst>
                  <a:gd name="T0" fmla="*/ 0 w 75"/>
                  <a:gd name="T1" fmla="*/ 70 h 73"/>
                  <a:gd name="T2" fmla="*/ 2 w 75"/>
                  <a:gd name="T3" fmla="*/ 73 h 73"/>
                  <a:gd name="T4" fmla="*/ 5 w 75"/>
                  <a:gd name="T5" fmla="*/ 64 h 73"/>
                  <a:gd name="T6" fmla="*/ 0 w 75"/>
                  <a:gd name="T7" fmla="*/ 70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2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5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3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0 h 73"/>
                  <a:gd name="T58" fmla="*/ 57 w 75"/>
                  <a:gd name="T59" fmla="*/ 3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8 w 75"/>
                  <a:gd name="T67" fmla="*/ 2 h 73"/>
                  <a:gd name="T68" fmla="*/ 29 w 75"/>
                  <a:gd name="T69" fmla="*/ 1 h 73"/>
                  <a:gd name="T70" fmla="*/ 18 w 75"/>
                  <a:gd name="T71" fmla="*/ 10 h 73"/>
                  <a:gd name="T72" fmla="*/ 24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1 h 73"/>
                  <a:gd name="T82" fmla="*/ 17 w 75"/>
                  <a:gd name="T83" fmla="*/ 34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4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1 h 73"/>
                  <a:gd name="T96" fmla="*/ 11 w 75"/>
                  <a:gd name="T97" fmla="*/ 53 h 73"/>
                  <a:gd name="T98" fmla="*/ 10 w 75"/>
                  <a:gd name="T99" fmla="*/ 6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0"/>
                      <a:pt x="0" y="70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3" y="66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2"/>
                    </a:cubicBezTo>
                    <a:lnTo>
                      <a:pt x="2" y="70"/>
                    </a:lnTo>
                    <a:close/>
                    <a:moveTo>
                      <a:pt x="15" y="65"/>
                    </a:moveTo>
                    <a:cubicBezTo>
                      <a:pt x="12" y="66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5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7" y="60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2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8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0"/>
                    </a:cubicBezTo>
                    <a:lnTo>
                      <a:pt x="55" y="58"/>
                    </a:lnTo>
                    <a:close/>
                    <a:moveTo>
                      <a:pt x="66" y="50"/>
                    </a:moveTo>
                    <a:cubicBezTo>
                      <a:pt x="64" y="52"/>
                      <a:pt x="62" y="54"/>
                      <a:pt x="60" y="55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6"/>
                      <a:pt x="66" y="54"/>
                      <a:pt x="68" y="52"/>
                    </a:cubicBezTo>
                    <a:lnTo>
                      <a:pt x="66" y="50"/>
                    </a:lnTo>
                    <a:close/>
                    <a:moveTo>
                      <a:pt x="72" y="39"/>
                    </a:moveTo>
                    <a:cubicBezTo>
                      <a:pt x="71" y="41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2"/>
                      <a:pt x="75" y="39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8"/>
                      <a:pt x="73" y="31"/>
                      <a:pt x="73" y="33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2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7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8"/>
                      <a:pt x="62" y="10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6"/>
                      <a:pt x="59" y="5"/>
                      <a:pt x="57" y="3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0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8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0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8"/>
                      <a:pt x="22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7"/>
                      <a:pt x="11" y="20"/>
                    </a:cubicBezTo>
                    <a:cubicBezTo>
                      <a:pt x="11" y="20"/>
                      <a:pt x="11" y="21"/>
                      <a:pt x="11" y="21"/>
                    </a:cubicBezTo>
                    <a:lnTo>
                      <a:pt x="14" y="21"/>
                    </a:lnTo>
                    <a:close/>
                    <a:moveTo>
                      <a:pt x="17" y="34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2"/>
                      <a:pt x="15" y="35"/>
                    </a:cubicBezTo>
                    <a:lnTo>
                      <a:pt x="17" y="34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1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5"/>
                      <a:pt x="9" y="58"/>
                      <a:pt x="8" y="60"/>
                    </a:cubicBezTo>
                    <a:lnTo>
                      <a:pt x="10" y="6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1" name="淘宝网Chenying0907出品 569"/>
              <p:cNvSpPr>
                <a:spLocks noEditPoints="1"/>
              </p:cNvSpPr>
              <p:nvPr/>
            </p:nvSpPr>
            <p:spPr bwMode="auto">
              <a:xfrm>
                <a:off x="4960604" y="5591336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2 h 75"/>
                  <a:gd name="T28" fmla="*/ 63 w 83"/>
                  <a:gd name="T29" fmla="*/ 13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59 h 75"/>
                  <a:gd name="T40" fmla="*/ 9 w 83"/>
                  <a:gd name="T41" fmla="*/ 67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3"/>
                      <a:pt x="50" y="64"/>
                    </a:cubicBezTo>
                    <a:cubicBezTo>
                      <a:pt x="39" y="64"/>
                      <a:pt x="27" y="67"/>
                      <a:pt x="18" y="70"/>
                    </a:cubicBezTo>
                    <a:cubicBezTo>
                      <a:pt x="9" y="72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10" y="57"/>
                    </a:cubicBezTo>
                    <a:cubicBezTo>
                      <a:pt x="14" y="49"/>
                      <a:pt x="17" y="38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6"/>
                      <a:pt x="64" y="52"/>
                    </a:cubicBezTo>
                    <a:cubicBezTo>
                      <a:pt x="73" y="44"/>
                      <a:pt x="77" y="29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4"/>
                      <a:pt x="41" y="5"/>
                    </a:cubicBezTo>
                    <a:cubicBezTo>
                      <a:pt x="33" y="4"/>
                      <a:pt x="25" y="7"/>
                      <a:pt x="20" y="12"/>
                    </a:cubicBezTo>
                    <a:cubicBezTo>
                      <a:pt x="16" y="16"/>
                      <a:pt x="14" y="20"/>
                      <a:pt x="17" y="27"/>
                    </a:cubicBezTo>
                    <a:cubicBezTo>
                      <a:pt x="22" y="39"/>
                      <a:pt x="19" y="51"/>
                      <a:pt x="14" y="59"/>
                    </a:cubicBezTo>
                    <a:cubicBezTo>
                      <a:pt x="12" y="62"/>
                      <a:pt x="11" y="65"/>
                      <a:pt x="9" y="67"/>
                    </a:cubicBezTo>
                    <a:cubicBezTo>
                      <a:pt x="19" y="64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2" name="淘宝网Chenying0907出品 570"/>
              <p:cNvSpPr/>
              <p:nvPr/>
            </p:nvSpPr>
            <p:spPr bwMode="auto">
              <a:xfrm>
                <a:off x="4764762" y="3837744"/>
                <a:ext cx="371920" cy="364733"/>
              </a:xfrm>
              <a:custGeom>
                <a:avLst/>
                <a:gdLst>
                  <a:gd name="T0" fmla="*/ 106 w 258"/>
                  <a:gd name="T1" fmla="*/ 2 h 254"/>
                  <a:gd name="T2" fmla="*/ 83 w 258"/>
                  <a:gd name="T3" fmla="*/ 36 h 254"/>
                  <a:gd name="T4" fmla="*/ 86 w 258"/>
                  <a:gd name="T5" fmla="*/ 77 h 254"/>
                  <a:gd name="T6" fmla="*/ 92 w 258"/>
                  <a:gd name="T7" fmla="*/ 95 h 254"/>
                  <a:gd name="T8" fmla="*/ 72 w 258"/>
                  <a:gd name="T9" fmla="*/ 87 h 254"/>
                  <a:gd name="T10" fmla="*/ 32 w 258"/>
                  <a:gd name="T11" fmla="*/ 82 h 254"/>
                  <a:gd name="T12" fmla="*/ 3 w 258"/>
                  <a:gd name="T13" fmla="*/ 104 h 254"/>
                  <a:gd name="T14" fmla="*/ 18 w 258"/>
                  <a:gd name="T15" fmla="*/ 137 h 254"/>
                  <a:gd name="T16" fmla="*/ 53 w 258"/>
                  <a:gd name="T17" fmla="*/ 154 h 254"/>
                  <a:gd name="T18" fmla="*/ 77 w 258"/>
                  <a:gd name="T19" fmla="*/ 159 h 254"/>
                  <a:gd name="T20" fmla="*/ 64 w 258"/>
                  <a:gd name="T21" fmla="*/ 177 h 254"/>
                  <a:gd name="T22" fmla="*/ 51 w 258"/>
                  <a:gd name="T23" fmla="*/ 213 h 254"/>
                  <a:gd name="T24" fmla="*/ 64 w 258"/>
                  <a:gd name="T25" fmla="*/ 249 h 254"/>
                  <a:gd name="T26" fmla="*/ 101 w 258"/>
                  <a:gd name="T27" fmla="*/ 241 h 254"/>
                  <a:gd name="T28" fmla="*/ 126 w 258"/>
                  <a:gd name="T29" fmla="*/ 212 h 254"/>
                  <a:gd name="T30" fmla="*/ 133 w 258"/>
                  <a:gd name="T31" fmla="*/ 195 h 254"/>
                  <a:gd name="T32" fmla="*/ 151 w 258"/>
                  <a:gd name="T33" fmla="*/ 215 h 254"/>
                  <a:gd name="T34" fmla="*/ 187 w 258"/>
                  <a:gd name="T35" fmla="*/ 235 h 254"/>
                  <a:gd name="T36" fmla="*/ 227 w 258"/>
                  <a:gd name="T37" fmla="*/ 231 h 254"/>
                  <a:gd name="T38" fmla="*/ 223 w 258"/>
                  <a:gd name="T39" fmla="*/ 191 h 254"/>
                  <a:gd name="T40" fmla="*/ 196 w 258"/>
                  <a:gd name="T41" fmla="*/ 160 h 254"/>
                  <a:gd name="T42" fmla="*/ 180 w 258"/>
                  <a:gd name="T43" fmla="*/ 149 h 254"/>
                  <a:gd name="T44" fmla="*/ 207 w 258"/>
                  <a:gd name="T45" fmla="*/ 142 h 254"/>
                  <a:gd name="T46" fmla="*/ 242 w 258"/>
                  <a:gd name="T47" fmla="*/ 118 h 254"/>
                  <a:gd name="T48" fmla="*/ 253 w 258"/>
                  <a:gd name="T49" fmla="*/ 81 h 254"/>
                  <a:gd name="T50" fmla="*/ 217 w 258"/>
                  <a:gd name="T51" fmla="*/ 67 h 254"/>
                  <a:gd name="T52" fmla="*/ 178 w 258"/>
                  <a:gd name="T53" fmla="*/ 72 h 254"/>
                  <a:gd name="T54" fmla="*/ 159 w 258"/>
                  <a:gd name="T55" fmla="*/ 84 h 254"/>
                  <a:gd name="T56" fmla="*/ 155 w 258"/>
                  <a:gd name="T57" fmla="*/ 62 h 254"/>
                  <a:gd name="T58" fmla="*/ 140 w 258"/>
                  <a:gd name="T59" fmla="*/ 23 h 254"/>
                  <a:gd name="T60" fmla="*/ 106 w 258"/>
                  <a:gd name="T61" fmla="*/ 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8" h="254">
                    <a:moveTo>
                      <a:pt x="106" y="2"/>
                    </a:moveTo>
                    <a:cubicBezTo>
                      <a:pt x="95" y="5"/>
                      <a:pt x="85" y="19"/>
                      <a:pt x="83" y="36"/>
                    </a:cubicBezTo>
                    <a:cubicBezTo>
                      <a:pt x="81" y="48"/>
                      <a:pt x="82" y="62"/>
                      <a:pt x="86" y="77"/>
                    </a:cubicBezTo>
                    <a:cubicBezTo>
                      <a:pt x="87" y="83"/>
                      <a:pt x="90" y="90"/>
                      <a:pt x="92" y="95"/>
                    </a:cubicBezTo>
                    <a:cubicBezTo>
                      <a:pt x="86" y="92"/>
                      <a:pt x="79" y="89"/>
                      <a:pt x="72" y="87"/>
                    </a:cubicBezTo>
                    <a:cubicBezTo>
                      <a:pt x="58" y="83"/>
                      <a:pt x="44" y="80"/>
                      <a:pt x="32" y="82"/>
                    </a:cubicBezTo>
                    <a:cubicBezTo>
                      <a:pt x="16" y="84"/>
                      <a:pt x="6" y="93"/>
                      <a:pt x="3" y="104"/>
                    </a:cubicBezTo>
                    <a:cubicBezTo>
                      <a:pt x="0" y="115"/>
                      <a:pt x="5" y="127"/>
                      <a:pt x="18" y="137"/>
                    </a:cubicBezTo>
                    <a:cubicBezTo>
                      <a:pt x="27" y="144"/>
                      <a:pt x="39" y="150"/>
                      <a:pt x="53" y="154"/>
                    </a:cubicBezTo>
                    <a:cubicBezTo>
                      <a:pt x="61" y="156"/>
                      <a:pt x="69" y="158"/>
                      <a:pt x="77" y="159"/>
                    </a:cubicBezTo>
                    <a:cubicBezTo>
                      <a:pt x="72" y="164"/>
                      <a:pt x="68" y="170"/>
                      <a:pt x="64" y="177"/>
                    </a:cubicBezTo>
                    <a:cubicBezTo>
                      <a:pt x="57" y="189"/>
                      <a:pt x="52" y="202"/>
                      <a:pt x="51" y="213"/>
                    </a:cubicBezTo>
                    <a:cubicBezTo>
                      <a:pt x="50" y="229"/>
                      <a:pt x="54" y="243"/>
                      <a:pt x="64" y="249"/>
                    </a:cubicBezTo>
                    <a:cubicBezTo>
                      <a:pt x="74" y="254"/>
                      <a:pt x="88" y="250"/>
                      <a:pt x="101" y="241"/>
                    </a:cubicBezTo>
                    <a:cubicBezTo>
                      <a:pt x="110" y="234"/>
                      <a:pt x="119" y="224"/>
                      <a:pt x="126" y="212"/>
                    </a:cubicBezTo>
                    <a:cubicBezTo>
                      <a:pt x="129" y="207"/>
                      <a:pt x="131" y="200"/>
                      <a:pt x="133" y="195"/>
                    </a:cubicBezTo>
                    <a:cubicBezTo>
                      <a:pt x="138" y="201"/>
                      <a:pt x="144" y="209"/>
                      <a:pt x="151" y="215"/>
                    </a:cubicBezTo>
                    <a:cubicBezTo>
                      <a:pt x="163" y="225"/>
                      <a:pt x="176" y="232"/>
                      <a:pt x="187" y="235"/>
                    </a:cubicBezTo>
                    <a:cubicBezTo>
                      <a:pt x="204" y="240"/>
                      <a:pt x="219" y="240"/>
                      <a:pt x="227" y="231"/>
                    </a:cubicBezTo>
                    <a:cubicBezTo>
                      <a:pt x="234" y="222"/>
                      <a:pt x="231" y="206"/>
                      <a:pt x="223" y="191"/>
                    </a:cubicBezTo>
                    <a:cubicBezTo>
                      <a:pt x="217" y="180"/>
                      <a:pt x="208" y="170"/>
                      <a:pt x="196" y="160"/>
                    </a:cubicBezTo>
                    <a:cubicBezTo>
                      <a:pt x="190" y="155"/>
                      <a:pt x="186" y="153"/>
                      <a:pt x="180" y="149"/>
                    </a:cubicBezTo>
                    <a:cubicBezTo>
                      <a:pt x="189" y="148"/>
                      <a:pt x="198" y="146"/>
                      <a:pt x="207" y="142"/>
                    </a:cubicBezTo>
                    <a:cubicBezTo>
                      <a:pt x="221" y="136"/>
                      <a:pt x="234" y="127"/>
                      <a:pt x="242" y="118"/>
                    </a:cubicBezTo>
                    <a:cubicBezTo>
                      <a:pt x="254" y="106"/>
                      <a:pt x="258" y="92"/>
                      <a:pt x="253" y="81"/>
                    </a:cubicBezTo>
                    <a:cubicBezTo>
                      <a:pt x="249" y="70"/>
                      <a:pt x="235" y="66"/>
                      <a:pt x="217" y="67"/>
                    </a:cubicBezTo>
                    <a:cubicBezTo>
                      <a:pt x="205" y="67"/>
                      <a:pt x="191" y="67"/>
                      <a:pt x="178" y="72"/>
                    </a:cubicBezTo>
                    <a:cubicBezTo>
                      <a:pt x="170" y="76"/>
                      <a:pt x="165" y="80"/>
                      <a:pt x="159" y="84"/>
                    </a:cubicBezTo>
                    <a:cubicBezTo>
                      <a:pt x="159" y="77"/>
                      <a:pt x="157" y="70"/>
                      <a:pt x="155" y="62"/>
                    </a:cubicBezTo>
                    <a:cubicBezTo>
                      <a:pt x="152" y="47"/>
                      <a:pt x="147" y="33"/>
                      <a:pt x="140" y="23"/>
                    </a:cubicBezTo>
                    <a:cubicBezTo>
                      <a:pt x="131" y="9"/>
                      <a:pt x="118" y="0"/>
                      <a:pt x="106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3" name="淘宝网Chenying0907出品 571"/>
              <p:cNvSpPr>
                <a:spLocks noEditPoints="1"/>
              </p:cNvSpPr>
              <p:nvPr/>
            </p:nvSpPr>
            <p:spPr bwMode="auto">
              <a:xfrm>
                <a:off x="4766559" y="3839540"/>
                <a:ext cx="366529" cy="361140"/>
              </a:xfrm>
              <a:custGeom>
                <a:avLst/>
                <a:gdLst>
                  <a:gd name="T0" fmla="*/ 116 w 255"/>
                  <a:gd name="T1" fmla="*/ 3 h 251"/>
                  <a:gd name="T2" fmla="*/ 130 w 255"/>
                  <a:gd name="T3" fmla="*/ 12 h 251"/>
                  <a:gd name="T4" fmla="*/ 138 w 255"/>
                  <a:gd name="T5" fmla="*/ 22 h 251"/>
                  <a:gd name="T6" fmla="*/ 147 w 255"/>
                  <a:gd name="T7" fmla="*/ 36 h 251"/>
                  <a:gd name="T8" fmla="*/ 152 w 255"/>
                  <a:gd name="T9" fmla="*/ 53 h 251"/>
                  <a:gd name="T10" fmla="*/ 156 w 255"/>
                  <a:gd name="T11" fmla="*/ 70 h 251"/>
                  <a:gd name="T12" fmla="*/ 159 w 255"/>
                  <a:gd name="T13" fmla="*/ 84 h 251"/>
                  <a:gd name="T14" fmla="*/ 170 w 255"/>
                  <a:gd name="T15" fmla="*/ 76 h 251"/>
                  <a:gd name="T16" fmla="*/ 186 w 255"/>
                  <a:gd name="T17" fmla="*/ 69 h 251"/>
                  <a:gd name="T18" fmla="*/ 203 w 255"/>
                  <a:gd name="T19" fmla="*/ 67 h 251"/>
                  <a:gd name="T20" fmla="*/ 220 w 255"/>
                  <a:gd name="T21" fmla="*/ 65 h 251"/>
                  <a:gd name="T22" fmla="*/ 238 w 255"/>
                  <a:gd name="T23" fmla="*/ 67 h 251"/>
                  <a:gd name="T24" fmla="*/ 253 w 255"/>
                  <a:gd name="T25" fmla="*/ 80 h 251"/>
                  <a:gd name="T26" fmla="*/ 253 w 255"/>
                  <a:gd name="T27" fmla="*/ 92 h 251"/>
                  <a:gd name="T28" fmla="*/ 247 w 255"/>
                  <a:gd name="T29" fmla="*/ 108 h 251"/>
                  <a:gd name="T30" fmla="*/ 236 w 255"/>
                  <a:gd name="T31" fmla="*/ 121 h 251"/>
                  <a:gd name="T32" fmla="*/ 222 w 255"/>
                  <a:gd name="T33" fmla="*/ 132 h 251"/>
                  <a:gd name="T34" fmla="*/ 207 w 255"/>
                  <a:gd name="T35" fmla="*/ 140 h 251"/>
                  <a:gd name="T36" fmla="*/ 190 w 255"/>
                  <a:gd name="T37" fmla="*/ 145 h 251"/>
                  <a:gd name="T38" fmla="*/ 184 w 255"/>
                  <a:gd name="T39" fmla="*/ 152 h 251"/>
                  <a:gd name="T40" fmla="*/ 193 w 255"/>
                  <a:gd name="T41" fmla="*/ 159 h 251"/>
                  <a:gd name="T42" fmla="*/ 206 w 255"/>
                  <a:gd name="T43" fmla="*/ 170 h 251"/>
                  <a:gd name="T44" fmla="*/ 218 w 255"/>
                  <a:gd name="T45" fmla="*/ 183 h 251"/>
                  <a:gd name="T46" fmla="*/ 226 w 255"/>
                  <a:gd name="T47" fmla="*/ 199 h 251"/>
                  <a:gd name="T48" fmla="*/ 231 w 255"/>
                  <a:gd name="T49" fmla="*/ 217 h 251"/>
                  <a:gd name="T50" fmla="*/ 220 w 255"/>
                  <a:gd name="T51" fmla="*/ 236 h 251"/>
                  <a:gd name="T52" fmla="*/ 202 w 255"/>
                  <a:gd name="T53" fmla="*/ 238 h 251"/>
                  <a:gd name="T54" fmla="*/ 192 w 255"/>
                  <a:gd name="T55" fmla="*/ 236 h 251"/>
                  <a:gd name="T56" fmla="*/ 182 w 255"/>
                  <a:gd name="T57" fmla="*/ 232 h 251"/>
                  <a:gd name="T58" fmla="*/ 166 w 255"/>
                  <a:gd name="T59" fmla="*/ 224 h 251"/>
                  <a:gd name="T60" fmla="*/ 152 w 255"/>
                  <a:gd name="T61" fmla="*/ 215 h 251"/>
                  <a:gd name="T62" fmla="*/ 138 w 255"/>
                  <a:gd name="T63" fmla="*/ 203 h 251"/>
                  <a:gd name="T64" fmla="*/ 132 w 255"/>
                  <a:gd name="T65" fmla="*/ 192 h 251"/>
                  <a:gd name="T66" fmla="*/ 127 w 255"/>
                  <a:gd name="T67" fmla="*/ 209 h 251"/>
                  <a:gd name="T68" fmla="*/ 114 w 255"/>
                  <a:gd name="T69" fmla="*/ 228 h 251"/>
                  <a:gd name="T70" fmla="*/ 101 w 255"/>
                  <a:gd name="T71" fmla="*/ 240 h 251"/>
                  <a:gd name="T72" fmla="*/ 86 w 255"/>
                  <a:gd name="T73" fmla="*/ 249 h 251"/>
                  <a:gd name="T74" fmla="*/ 68 w 255"/>
                  <a:gd name="T75" fmla="*/ 251 h 251"/>
                  <a:gd name="T76" fmla="*/ 63 w 255"/>
                  <a:gd name="T77" fmla="*/ 247 h 251"/>
                  <a:gd name="T78" fmla="*/ 54 w 255"/>
                  <a:gd name="T79" fmla="*/ 236 h 251"/>
                  <a:gd name="T80" fmla="*/ 50 w 255"/>
                  <a:gd name="T81" fmla="*/ 220 h 251"/>
                  <a:gd name="T82" fmla="*/ 51 w 255"/>
                  <a:gd name="T83" fmla="*/ 201 h 251"/>
                  <a:gd name="T84" fmla="*/ 57 w 255"/>
                  <a:gd name="T85" fmla="*/ 185 h 251"/>
                  <a:gd name="T86" fmla="*/ 64 w 255"/>
                  <a:gd name="T87" fmla="*/ 172 h 251"/>
                  <a:gd name="T88" fmla="*/ 74 w 255"/>
                  <a:gd name="T89" fmla="*/ 158 h 251"/>
                  <a:gd name="T90" fmla="*/ 59 w 255"/>
                  <a:gd name="T91" fmla="*/ 156 h 251"/>
                  <a:gd name="T92" fmla="*/ 43 w 255"/>
                  <a:gd name="T93" fmla="*/ 149 h 251"/>
                  <a:gd name="T94" fmla="*/ 27 w 255"/>
                  <a:gd name="T95" fmla="*/ 142 h 251"/>
                  <a:gd name="T96" fmla="*/ 13 w 255"/>
                  <a:gd name="T97" fmla="*/ 132 h 251"/>
                  <a:gd name="T98" fmla="*/ 3 w 255"/>
                  <a:gd name="T99" fmla="*/ 117 h 251"/>
                  <a:gd name="T100" fmla="*/ 1 w 255"/>
                  <a:gd name="T101" fmla="*/ 106 h 251"/>
                  <a:gd name="T102" fmla="*/ 13 w 255"/>
                  <a:gd name="T103" fmla="*/ 86 h 251"/>
                  <a:gd name="T104" fmla="*/ 30 w 255"/>
                  <a:gd name="T105" fmla="*/ 80 h 251"/>
                  <a:gd name="T106" fmla="*/ 40 w 255"/>
                  <a:gd name="T107" fmla="*/ 80 h 251"/>
                  <a:gd name="T108" fmla="*/ 57 w 255"/>
                  <a:gd name="T109" fmla="*/ 83 h 251"/>
                  <a:gd name="T110" fmla="*/ 71 w 255"/>
                  <a:gd name="T111" fmla="*/ 87 h 251"/>
                  <a:gd name="T112" fmla="*/ 84 w 255"/>
                  <a:gd name="T113" fmla="*/ 92 h 251"/>
                  <a:gd name="T114" fmla="*/ 88 w 255"/>
                  <a:gd name="T115" fmla="*/ 84 h 251"/>
                  <a:gd name="T116" fmla="*/ 82 w 255"/>
                  <a:gd name="T117" fmla="*/ 67 h 251"/>
                  <a:gd name="T118" fmla="*/ 80 w 255"/>
                  <a:gd name="T119" fmla="*/ 46 h 251"/>
                  <a:gd name="T120" fmla="*/ 81 w 255"/>
                  <a:gd name="T121" fmla="*/ 35 h 251"/>
                  <a:gd name="T122" fmla="*/ 86 w 255"/>
                  <a:gd name="T123" fmla="*/ 18 h 251"/>
                  <a:gd name="T124" fmla="*/ 97 w 255"/>
                  <a:gd name="T125" fmla="*/ 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5" h="251">
                    <a:moveTo>
                      <a:pt x="108" y="0"/>
                    </a:moveTo>
                    <a:cubicBezTo>
                      <a:pt x="107" y="0"/>
                      <a:pt x="106" y="0"/>
                      <a:pt x="105" y="1"/>
                    </a:cubicBezTo>
                    <a:cubicBezTo>
                      <a:pt x="103" y="1"/>
                      <a:pt x="102" y="2"/>
                      <a:pt x="100" y="2"/>
                    </a:cubicBezTo>
                    <a:cubicBezTo>
                      <a:pt x="100" y="3"/>
                      <a:pt x="99" y="3"/>
                      <a:pt x="100" y="4"/>
                    </a:cubicBezTo>
                    <a:cubicBezTo>
                      <a:pt x="100" y="4"/>
                      <a:pt x="100" y="4"/>
                      <a:pt x="101" y="4"/>
                    </a:cubicBezTo>
                    <a:cubicBezTo>
                      <a:pt x="102" y="3"/>
                      <a:pt x="104" y="3"/>
                      <a:pt x="106" y="2"/>
                    </a:cubicBezTo>
                    <a:cubicBezTo>
                      <a:pt x="106" y="2"/>
                      <a:pt x="107" y="2"/>
                      <a:pt x="108" y="2"/>
                    </a:cubicBezTo>
                    <a:cubicBezTo>
                      <a:pt x="108" y="2"/>
                      <a:pt x="109" y="1"/>
                      <a:pt x="109" y="1"/>
                    </a:cubicBezTo>
                    <a:cubicBezTo>
                      <a:pt x="109" y="1"/>
                      <a:pt x="108" y="0"/>
                      <a:pt x="108" y="0"/>
                    </a:cubicBezTo>
                    <a:close/>
                    <a:moveTo>
                      <a:pt x="117" y="1"/>
                    </a:moveTo>
                    <a:cubicBezTo>
                      <a:pt x="115" y="1"/>
                      <a:pt x="113" y="0"/>
                      <a:pt x="111" y="0"/>
                    </a:cubicBezTo>
                    <a:cubicBezTo>
                      <a:pt x="111" y="0"/>
                      <a:pt x="110" y="1"/>
                      <a:pt x="110" y="1"/>
                    </a:cubicBezTo>
                    <a:cubicBezTo>
                      <a:pt x="110" y="1"/>
                      <a:pt x="111" y="2"/>
                      <a:pt x="111" y="2"/>
                    </a:cubicBezTo>
                    <a:cubicBezTo>
                      <a:pt x="113" y="2"/>
                      <a:pt x="114" y="3"/>
                      <a:pt x="116" y="3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7" y="2"/>
                      <a:pt x="117" y="2"/>
                      <a:pt x="117" y="1"/>
                    </a:cubicBezTo>
                    <a:close/>
                    <a:moveTo>
                      <a:pt x="125" y="5"/>
                    </a:moveTo>
                    <a:cubicBezTo>
                      <a:pt x="123" y="4"/>
                      <a:pt x="122" y="4"/>
                      <a:pt x="120" y="3"/>
                    </a:cubicBezTo>
                    <a:cubicBezTo>
                      <a:pt x="120" y="3"/>
                      <a:pt x="119" y="3"/>
                      <a:pt x="119" y="3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21" y="5"/>
                      <a:pt x="122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5" y="6"/>
                      <a:pt x="125" y="6"/>
                      <a:pt x="125" y="5"/>
                    </a:cubicBezTo>
                    <a:close/>
                    <a:moveTo>
                      <a:pt x="132" y="11"/>
                    </a:moveTo>
                    <a:cubicBezTo>
                      <a:pt x="130" y="10"/>
                      <a:pt x="129" y="9"/>
                      <a:pt x="128" y="8"/>
                    </a:cubicBezTo>
                    <a:cubicBezTo>
                      <a:pt x="127" y="7"/>
                      <a:pt x="127" y="7"/>
                      <a:pt x="126" y="8"/>
                    </a:cubicBezTo>
                    <a:cubicBezTo>
                      <a:pt x="126" y="8"/>
                      <a:pt x="126" y="9"/>
                      <a:pt x="127" y="9"/>
                    </a:cubicBezTo>
                    <a:cubicBezTo>
                      <a:pt x="128" y="10"/>
                      <a:pt x="129" y="11"/>
                      <a:pt x="130" y="12"/>
                    </a:cubicBezTo>
                    <a:cubicBezTo>
                      <a:pt x="132" y="12"/>
                      <a:pt x="132" y="12"/>
                      <a:pt x="132" y="12"/>
                    </a:cubicBezTo>
                    <a:lnTo>
                      <a:pt x="132" y="11"/>
                    </a:lnTo>
                    <a:close/>
                    <a:moveTo>
                      <a:pt x="138" y="18"/>
                    </a:moveTo>
                    <a:cubicBezTo>
                      <a:pt x="136" y="16"/>
                      <a:pt x="135" y="15"/>
                      <a:pt x="134" y="14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5"/>
                      <a:pt x="133" y="15"/>
                      <a:pt x="133" y="15"/>
                    </a:cubicBezTo>
                    <a:cubicBezTo>
                      <a:pt x="134" y="16"/>
                      <a:pt x="135" y="18"/>
                      <a:pt x="136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8" y="19"/>
                      <a:pt x="138" y="18"/>
                      <a:pt x="138" y="18"/>
                    </a:cubicBezTo>
                    <a:close/>
                    <a:moveTo>
                      <a:pt x="143" y="25"/>
                    </a:moveTo>
                    <a:cubicBezTo>
                      <a:pt x="142" y="24"/>
                      <a:pt x="141" y="23"/>
                      <a:pt x="140" y="21"/>
                    </a:cubicBezTo>
                    <a:cubicBezTo>
                      <a:pt x="140" y="21"/>
                      <a:pt x="140" y="21"/>
                      <a:pt x="140" y="21"/>
                    </a:cubicBezTo>
                    <a:cubicBezTo>
                      <a:pt x="139" y="20"/>
                      <a:pt x="139" y="20"/>
                      <a:pt x="138" y="20"/>
                    </a:cubicBezTo>
                    <a:cubicBezTo>
                      <a:pt x="138" y="21"/>
                      <a:pt x="138" y="21"/>
                      <a:pt x="138" y="22"/>
                    </a:cubicBezTo>
                    <a:cubicBezTo>
                      <a:pt x="139" y="22"/>
                      <a:pt x="139" y="22"/>
                      <a:pt x="139" y="22"/>
                    </a:cubicBezTo>
                    <a:cubicBezTo>
                      <a:pt x="139" y="23"/>
                      <a:pt x="140" y="25"/>
                      <a:pt x="141" y="26"/>
                    </a:cubicBezTo>
                    <a:cubicBezTo>
                      <a:pt x="141" y="27"/>
                      <a:pt x="142" y="27"/>
                      <a:pt x="142" y="26"/>
                    </a:cubicBezTo>
                    <a:cubicBezTo>
                      <a:pt x="143" y="26"/>
                      <a:pt x="143" y="26"/>
                      <a:pt x="143" y="25"/>
                    </a:cubicBezTo>
                    <a:close/>
                    <a:moveTo>
                      <a:pt x="147" y="33"/>
                    </a:moveTo>
                    <a:cubicBezTo>
                      <a:pt x="146" y="32"/>
                      <a:pt x="145" y="30"/>
                      <a:pt x="144" y="28"/>
                    </a:cubicBezTo>
                    <a:cubicBezTo>
                      <a:pt x="144" y="28"/>
                      <a:pt x="144" y="28"/>
                      <a:pt x="143" y="28"/>
                    </a:cubicBezTo>
                    <a:cubicBezTo>
                      <a:pt x="143" y="28"/>
                      <a:pt x="143" y="29"/>
                      <a:pt x="143" y="29"/>
                    </a:cubicBezTo>
                    <a:cubicBezTo>
                      <a:pt x="144" y="31"/>
                      <a:pt x="144" y="32"/>
                      <a:pt x="145" y="34"/>
                    </a:cubicBezTo>
                    <a:cubicBezTo>
                      <a:pt x="145" y="34"/>
                      <a:pt x="146" y="35"/>
                      <a:pt x="146" y="34"/>
                    </a:cubicBezTo>
                    <a:cubicBezTo>
                      <a:pt x="147" y="34"/>
                      <a:pt x="147" y="34"/>
                      <a:pt x="147" y="33"/>
                    </a:cubicBezTo>
                    <a:close/>
                    <a:moveTo>
                      <a:pt x="150" y="41"/>
                    </a:moveTo>
                    <a:cubicBezTo>
                      <a:pt x="149" y="40"/>
                      <a:pt x="149" y="38"/>
                      <a:pt x="148" y="36"/>
                    </a:cubicBezTo>
                    <a:cubicBezTo>
                      <a:pt x="148" y="36"/>
                      <a:pt x="147" y="36"/>
                      <a:pt x="147" y="36"/>
                    </a:cubicBezTo>
                    <a:cubicBezTo>
                      <a:pt x="146" y="36"/>
                      <a:pt x="146" y="37"/>
                      <a:pt x="146" y="37"/>
                    </a:cubicBezTo>
                    <a:cubicBezTo>
                      <a:pt x="147" y="39"/>
                      <a:pt x="148" y="40"/>
                      <a:pt x="148" y="42"/>
                    </a:cubicBezTo>
                    <a:cubicBezTo>
                      <a:pt x="148" y="43"/>
                      <a:pt x="149" y="43"/>
                      <a:pt x="149" y="43"/>
                    </a:cubicBezTo>
                    <a:cubicBezTo>
                      <a:pt x="150" y="42"/>
                      <a:pt x="150" y="42"/>
                      <a:pt x="150" y="41"/>
                    </a:cubicBezTo>
                    <a:close/>
                    <a:moveTo>
                      <a:pt x="152" y="50"/>
                    </a:moveTo>
                    <a:cubicBezTo>
                      <a:pt x="152" y="48"/>
                      <a:pt x="151" y="47"/>
                      <a:pt x="151" y="45"/>
                    </a:cubicBezTo>
                    <a:cubicBezTo>
                      <a:pt x="151" y="44"/>
                      <a:pt x="150" y="44"/>
                      <a:pt x="150" y="44"/>
                    </a:cubicBezTo>
                    <a:cubicBezTo>
                      <a:pt x="149" y="44"/>
                      <a:pt x="149" y="45"/>
                      <a:pt x="149" y="45"/>
                    </a:cubicBezTo>
                    <a:cubicBezTo>
                      <a:pt x="150" y="47"/>
                      <a:pt x="150" y="49"/>
                      <a:pt x="151" y="50"/>
                    </a:cubicBezTo>
                    <a:cubicBezTo>
                      <a:pt x="151" y="51"/>
                      <a:pt x="151" y="51"/>
                      <a:pt x="152" y="51"/>
                    </a:cubicBezTo>
                    <a:cubicBezTo>
                      <a:pt x="152" y="51"/>
                      <a:pt x="152" y="50"/>
                      <a:pt x="152" y="50"/>
                    </a:cubicBezTo>
                    <a:close/>
                    <a:moveTo>
                      <a:pt x="154" y="59"/>
                    </a:moveTo>
                    <a:cubicBezTo>
                      <a:pt x="154" y="57"/>
                      <a:pt x="154" y="55"/>
                      <a:pt x="153" y="53"/>
                    </a:cubicBezTo>
                    <a:cubicBezTo>
                      <a:pt x="153" y="53"/>
                      <a:pt x="153" y="53"/>
                      <a:pt x="152" y="53"/>
                    </a:cubicBezTo>
                    <a:cubicBezTo>
                      <a:pt x="152" y="53"/>
                      <a:pt x="151" y="53"/>
                      <a:pt x="152" y="54"/>
                    </a:cubicBezTo>
                    <a:cubicBezTo>
                      <a:pt x="152" y="56"/>
                      <a:pt x="152" y="57"/>
                      <a:pt x="153" y="59"/>
                    </a:cubicBezTo>
                    <a:cubicBezTo>
                      <a:pt x="153" y="59"/>
                      <a:pt x="153" y="60"/>
                      <a:pt x="154" y="60"/>
                    </a:cubicBezTo>
                    <a:cubicBezTo>
                      <a:pt x="154" y="60"/>
                      <a:pt x="155" y="59"/>
                      <a:pt x="154" y="59"/>
                    </a:cubicBezTo>
                    <a:close/>
                    <a:moveTo>
                      <a:pt x="156" y="67"/>
                    </a:moveTo>
                    <a:cubicBezTo>
                      <a:pt x="156" y="65"/>
                      <a:pt x="156" y="64"/>
                      <a:pt x="155" y="62"/>
                    </a:cubicBezTo>
                    <a:cubicBezTo>
                      <a:pt x="155" y="62"/>
                      <a:pt x="155" y="61"/>
                      <a:pt x="154" y="61"/>
                    </a:cubicBezTo>
                    <a:cubicBezTo>
                      <a:pt x="154" y="61"/>
                      <a:pt x="153" y="62"/>
                      <a:pt x="154" y="62"/>
                    </a:cubicBezTo>
                    <a:cubicBezTo>
                      <a:pt x="154" y="64"/>
                      <a:pt x="154" y="66"/>
                      <a:pt x="155" y="68"/>
                    </a:cubicBezTo>
                    <a:cubicBezTo>
                      <a:pt x="155" y="68"/>
                      <a:pt x="155" y="68"/>
                      <a:pt x="156" y="68"/>
                    </a:cubicBezTo>
                    <a:cubicBezTo>
                      <a:pt x="156" y="68"/>
                      <a:pt x="157" y="68"/>
                      <a:pt x="156" y="67"/>
                    </a:cubicBezTo>
                    <a:close/>
                    <a:moveTo>
                      <a:pt x="158" y="76"/>
                    </a:moveTo>
                    <a:cubicBezTo>
                      <a:pt x="158" y="74"/>
                      <a:pt x="158" y="72"/>
                      <a:pt x="157" y="71"/>
                    </a:cubicBezTo>
                    <a:cubicBezTo>
                      <a:pt x="157" y="70"/>
                      <a:pt x="157" y="70"/>
                      <a:pt x="156" y="70"/>
                    </a:cubicBezTo>
                    <a:cubicBezTo>
                      <a:pt x="156" y="70"/>
                      <a:pt x="155" y="70"/>
                      <a:pt x="155" y="71"/>
                    </a:cubicBezTo>
                    <a:cubicBezTo>
                      <a:pt x="156" y="73"/>
                      <a:pt x="156" y="74"/>
                      <a:pt x="156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8" y="77"/>
                      <a:pt x="158" y="76"/>
                      <a:pt x="158" y="76"/>
                    </a:cubicBezTo>
                    <a:close/>
                    <a:moveTo>
                      <a:pt x="159" y="82"/>
                    </a:moveTo>
                    <a:cubicBezTo>
                      <a:pt x="158" y="83"/>
                      <a:pt x="158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2"/>
                      <a:pt x="159" y="81"/>
                      <a:pt x="159" y="79"/>
                    </a:cubicBezTo>
                    <a:cubicBezTo>
                      <a:pt x="159" y="79"/>
                      <a:pt x="158" y="79"/>
                      <a:pt x="158" y="79"/>
                    </a:cubicBezTo>
                    <a:cubicBezTo>
                      <a:pt x="157" y="79"/>
                      <a:pt x="157" y="79"/>
                      <a:pt x="157" y="80"/>
                    </a:cubicBezTo>
                    <a:cubicBezTo>
                      <a:pt x="157" y="81"/>
                      <a:pt x="157" y="82"/>
                      <a:pt x="157" y="83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9" y="84"/>
                      <a:pt x="159" y="84"/>
                      <a:pt x="159" y="84"/>
                    </a:cubicBezTo>
                    <a:cubicBezTo>
                      <a:pt x="159" y="84"/>
                      <a:pt x="159" y="84"/>
                      <a:pt x="160" y="83"/>
                    </a:cubicBezTo>
                    <a:cubicBezTo>
                      <a:pt x="160" y="83"/>
                      <a:pt x="160" y="83"/>
                      <a:pt x="160" y="82"/>
                    </a:cubicBezTo>
                    <a:cubicBezTo>
                      <a:pt x="160" y="82"/>
                      <a:pt x="159" y="82"/>
                      <a:pt x="159" y="82"/>
                    </a:cubicBezTo>
                    <a:close/>
                    <a:moveTo>
                      <a:pt x="166" y="77"/>
                    </a:moveTo>
                    <a:cubicBezTo>
                      <a:pt x="164" y="78"/>
                      <a:pt x="163" y="79"/>
                      <a:pt x="161" y="80"/>
                    </a:cubicBezTo>
                    <a:cubicBezTo>
                      <a:pt x="161" y="80"/>
                      <a:pt x="161" y="81"/>
                      <a:pt x="161" y="81"/>
                    </a:cubicBezTo>
                    <a:cubicBezTo>
                      <a:pt x="162" y="82"/>
                      <a:pt x="162" y="82"/>
                      <a:pt x="163" y="81"/>
                    </a:cubicBezTo>
                    <a:cubicBezTo>
                      <a:pt x="164" y="80"/>
                      <a:pt x="165" y="79"/>
                      <a:pt x="167" y="78"/>
                    </a:cubicBezTo>
                    <a:cubicBezTo>
                      <a:pt x="167" y="78"/>
                      <a:pt x="167" y="77"/>
                      <a:pt x="167" y="77"/>
                    </a:cubicBezTo>
                    <a:cubicBezTo>
                      <a:pt x="167" y="77"/>
                      <a:pt x="166" y="77"/>
                      <a:pt x="166" y="77"/>
                    </a:cubicBezTo>
                    <a:close/>
                    <a:moveTo>
                      <a:pt x="173" y="72"/>
                    </a:moveTo>
                    <a:cubicBezTo>
                      <a:pt x="172" y="73"/>
                      <a:pt x="170" y="74"/>
                      <a:pt x="169" y="75"/>
                    </a:cubicBezTo>
                    <a:cubicBezTo>
                      <a:pt x="168" y="75"/>
                      <a:pt x="168" y="76"/>
                      <a:pt x="168" y="76"/>
                    </a:cubicBezTo>
                    <a:cubicBezTo>
                      <a:pt x="169" y="76"/>
                      <a:pt x="169" y="77"/>
                      <a:pt x="170" y="76"/>
                    </a:cubicBezTo>
                    <a:cubicBezTo>
                      <a:pt x="171" y="75"/>
                      <a:pt x="173" y="74"/>
                      <a:pt x="174" y="74"/>
                    </a:cubicBezTo>
                    <a:cubicBezTo>
                      <a:pt x="175" y="73"/>
                      <a:pt x="175" y="73"/>
                      <a:pt x="175" y="72"/>
                    </a:cubicBezTo>
                    <a:cubicBezTo>
                      <a:pt x="174" y="72"/>
                      <a:pt x="174" y="72"/>
                      <a:pt x="173" y="72"/>
                    </a:cubicBezTo>
                    <a:close/>
                    <a:moveTo>
                      <a:pt x="182" y="69"/>
                    </a:moveTo>
                    <a:cubicBezTo>
                      <a:pt x="180" y="69"/>
                      <a:pt x="178" y="70"/>
                      <a:pt x="177" y="71"/>
                    </a:cubicBezTo>
                    <a:cubicBezTo>
                      <a:pt x="176" y="71"/>
                      <a:pt x="176" y="71"/>
                      <a:pt x="176" y="72"/>
                    </a:cubicBezTo>
                    <a:cubicBezTo>
                      <a:pt x="176" y="72"/>
                      <a:pt x="177" y="72"/>
                      <a:pt x="177" y="72"/>
                    </a:cubicBezTo>
                    <a:cubicBezTo>
                      <a:pt x="179" y="72"/>
                      <a:pt x="181" y="71"/>
                      <a:pt x="182" y="70"/>
                    </a:cubicBezTo>
                    <a:cubicBezTo>
                      <a:pt x="183" y="70"/>
                      <a:pt x="183" y="70"/>
                      <a:pt x="183" y="69"/>
                    </a:cubicBezTo>
                    <a:cubicBezTo>
                      <a:pt x="183" y="69"/>
                      <a:pt x="182" y="69"/>
                      <a:pt x="182" y="69"/>
                    </a:cubicBezTo>
                    <a:close/>
                    <a:moveTo>
                      <a:pt x="190" y="67"/>
                    </a:moveTo>
                    <a:cubicBezTo>
                      <a:pt x="189" y="67"/>
                      <a:pt x="187" y="67"/>
                      <a:pt x="185" y="68"/>
                    </a:cubicBezTo>
                    <a:cubicBezTo>
                      <a:pt x="185" y="68"/>
                      <a:pt x="184" y="68"/>
                      <a:pt x="184" y="69"/>
                    </a:cubicBezTo>
                    <a:cubicBezTo>
                      <a:pt x="185" y="69"/>
                      <a:pt x="185" y="70"/>
                      <a:pt x="186" y="69"/>
                    </a:cubicBezTo>
                    <a:cubicBezTo>
                      <a:pt x="187" y="69"/>
                      <a:pt x="189" y="69"/>
                      <a:pt x="191" y="68"/>
                    </a:cubicBezTo>
                    <a:cubicBezTo>
                      <a:pt x="191" y="68"/>
                      <a:pt x="191" y="68"/>
                      <a:pt x="191" y="67"/>
                    </a:cubicBezTo>
                    <a:cubicBezTo>
                      <a:pt x="191" y="67"/>
                      <a:pt x="191" y="67"/>
                      <a:pt x="190" y="67"/>
                    </a:cubicBezTo>
                    <a:close/>
                    <a:moveTo>
                      <a:pt x="199" y="66"/>
                    </a:moveTo>
                    <a:cubicBezTo>
                      <a:pt x="197" y="66"/>
                      <a:pt x="196" y="66"/>
                      <a:pt x="194" y="66"/>
                    </a:cubicBezTo>
                    <a:cubicBezTo>
                      <a:pt x="193" y="66"/>
                      <a:pt x="193" y="67"/>
                      <a:pt x="193" y="67"/>
                    </a:cubicBezTo>
                    <a:cubicBezTo>
                      <a:pt x="193" y="68"/>
                      <a:pt x="194" y="68"/>
                      <a:pt x="194" y="68"/>
                    </a:cubicBezTo>
                    <a:cubicBezTo>
                      <a:pt x="196" y="68"/>
                      <a:pt x="198" y="67"/>
                      <a:pt x="199" y="67"/>
                    </a:cubicBezTo>
                    <a:cubicBezTo>
                      <a:pt x="200" y="67"/>
                      <a:pt x="200" y="67"/>
                      <a:pt x="200" y="66"/>
                    </a:cubicBezTo>
                    <a:cubicBezTo>
                      <a:pt x="200" y="66"/>
                      <a:pt x="200" y="65"/>
                      <a:pt x="199" y="66"/>
                    </a:cubicBezTo>
                    <a:close/>
                    <a:moveTo>
                      <a:pt x="208" y="65"/>
                    </a:moveTo>
                    <a:cubicBezTo>
                      <a:pt x="206" y="65"/>
                      <a:pt x="204" y="65"/>
                      <a:pt x="203" y="65"/>
                    </a:cubicBezTo>
                    <a:cubicBezTo>
                      <a:pt x="202" y="65"/>
                      <a:pt x="202" y="66"/>
                      <a:pt x="202" y="66"/>
                    </a:cubicBezTo>
                    <a:cubicBezTo>
                      <a:pt x="202" y="67"/>
                      <a:pt x="202" y="67"/>
                      <a:pt x="203" y="67"/>
                    </a:cubicBezTo>
                    <a:cubicBezTo>
                      <a:pt x="205" y="67"/>
                      <a:pt x="206" y="67"/>
                      <a:pt x="208" y="67"/>
                    </a:cubicBezTo>
                    <a:cubicBezTo>
                      <a:pt x="209" y="67"/>
                      <a:pt x="209" y="66"/>
                      <a:pt x="209" y="66"/>
                    </a:cubicBezTo>
                    <a:cubicBezTo>
                      <a:pt x="209" y="65"/>
                      <a:pt x="208" y="65"/>
                      <a:pt x="208" y="65"/>
                    </a:cubicBezTo>
                    <a:close/>
                    <a:moveTo>
                      <a:pt x="217" y="65"/>
                    </a:moveTo>
                    <a:cubicBezTo>
                      <a:pt x="216" y="65"/>
                      <a:pt x="216" y="65"/>
                      <a:pt x="216" y="65"/>
                    </a:cubicBezTo>
                    <a:cubicBezTo>
                      <a:pt x="215" y="65"/>
                      <a:pt x="213" y="65"/>
                      <a:pt x="211" y="65"/>
                    </a:cubicBezTo>
                    <a:cubicBezTo>
                      <a:pt x="211" y="65"/>
                      <a:pt x="211" y="65"/>
                      <a:pt x="211" y="66"/>
                    </a:cubicBezTo>
                    <a:cubicBezTo>
                      <a:pt x="211" y="66"/>
                      <a:pt x="211" y="67"/>
                      <a:pt x="212" y="67"/>
                    </a:cubicBezTo>
                    <a:cubicBezTo>
                      <a:pt x="213" y="67"/>
                      <a:pt x="215" y="67"/>
                      <a:pt x="216" y="67"/>
                    </a:cubicBezTo>
                    <a:cubicBezTo>
                      <a:pt x="217" y="67"/>
                      <a:pt x="217" y="67"/>
                      <a:pt x="217" y="67"/>
                    </a:cubicBezTo>
                    <a:cubicBezTo>
                      <a:pt x="217" y="67"/>
                      <a:pt x="218" y="66"/>
                      <a:pt x="218" y="66"/>
                    </a:cubicBezTo>
                    <a:cubicBezTo>
                      <a:pt x="218" y="65"/>
                      <a:pt x="217" y="65"/>
                      <a:pt x="217" y="65"/>
                    </a:cubicBezTo>
                    <a:close/>
                    <a:moveTo>
                      <a:pt x="226" y="65"/>
                    </a:moveTo>
                    <a:cubicBezTo>
                      <a:pt x="224" y="65"/>
                      <a:pt x="222" y="65"/>
                      <a:pt x="220" y="65"/>
                    </a:cubicBezTo>
                    <a:cubicBezTo>
                      <a:pt x="220" y="65"/>
                      <a:pt x="219" y="65"/>
                      <a:pt x="219" y="66"/>
                    </a:cubicBezTo>
                    <a:cubicBezTo>
                      <a:pt x="219" y="66"/>
                      <a:pt x="220" y="67"/>
                      <a:pt x="220" y="67"/>
                    </a:cubicBezTo>
                    <a:cubicBezTo>
                      <a:pt x="222" y="67"/>
                      <a:pt x="224" y="67"/>
                      <a:pt x="226" y="67"/>
                    </a:cubicBezTo>
                    <a:cubicBezTo>
                      <a:pt x="226" y="67"/>
                      <a:pt x="226" y="67"/>
                      <a:pt x="226" y="66"/>
                    </a:cubicBezTo>
                    <a:cubicBezTo>
                      <a:pt x="227" y="66"/>
                      <a:pt x="226" y="65"/>
                      <a:pt x="226" y="65"/>
                    </a:cubicBezTo>
                    <a:close/>
                    <a:moveTo>
                      <a:pt x="235" y="67"/>
                    </a:moveTo>
                    <a:cubicBezTo>
                      <a:pt x="233" y="66"/>
                      <a:pt x="231" y="66"/>
                      <a:pt x="229" y="66"/>
                    </a:cubicBezTo>
                    <a:cubicBezTo>
                      <a:pt x="229" y="65"/>
                      <a:pt x="228" y="66"/>
                      <a:pt x="228" y="66"/>
                    </a:cubicBezTo>
                    <a:cubicBezTo>
                      <a:pt x="228" y="67"/>
                      <a:pt x="229" y="67"/>
                      <a:pt x="229" y="67"/>
                    </a:cubicBezTo>
                    <a:cubicBezTo>
                      <a:pt x="231" y="68"/>
                      <a:pt x="232" y="68"/>
                      <a:pt x="234" y="68"/>
                    </a:cubicBezTo>
                    <a:cubicBezTo>
                      <a:pt x="235" y="68"/>
                      <a:pt x="235" y="68"/>
                      <a:pt x="235" y="68"/>
                    </a:cubicBezTo>
                    <a:cubicBezTo>
                      <a:pt x="235" y="67"/>
                      <a:pt x="235" y="67"/>
                      <a:pt x="235" y="67"/>
                    </a:cubicBezTo>
                    <a:close/>
                    <a:moveTo>
                      <a:pt x="243" y="69"/>
                    </a:moveTo>
                    <a:cubicBezTo>
                      <a:pt x="241" y="69"/>
                      <a:pt x="240" y="68"/>
                      <a:pt x="238" y="67"/>
                    </a:cubicBezTo>
                    <a:cubicBezTo>
                      <a:pt x="238" y="67"/>
                      <a:pt x="237" y="68"/>
                      <a:pt x="237" y="68"/>
                    </a:cubicBezTo>
                    <a:cubicBezTo>
                      <a:pt x="237" y="68"/>
                      <a:pt x="237" y="69"/>
                      <a:pt x="237" y="69"/>
                    </a:cubicBezTo>
                    <a:cubicBezTo>
                      <a:pt x="239" y="70"/>
                      <a:pt x="241" y="70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4" y="70"/>
                      <a:pt x="243" y="70"/>
                      <a:pt x="243" y="69"/>
                    </a:cubicBezTo>
                    <a:close/>
                    <a:moveTo>
                      <a:pt x="250" y="75"/>
                    </a:moveTo>
                    <a:cubicBezTo>
                      <a:pt x="249" y="74"/>
                      <a:pt x="248" y="72"/>
                      <a:pt x="246" y="71"/>
                    </a:cubicBezTo>
                    <a:cubicBezTo>
                      <a:pt x="246" y="71"/>
                      <a:pt x="245" y="71"/>
                      <a:pt x="245" y="72"/>
                    </a:cubicBezTo>
                    <a:cubicBezTo>
                      <a:pt x="245" y="72"/>
                      <a:pt x="245" y="73"/>
                      <a:pt x="245" y="73"/>
                    </a:cubicBezTo>
                    <a:cubicBezTo>
                      <a:pt x="247" y="74"/>
                      <a:pt x="248" y="75"/>
                      <a:pt x="249" y="76"/>
                    </a:cubicBezTo>
                    <a:cubicBezTo>
                      <a:pt x="249" y="77"/>
                      <a:pt x="250" y="77"/>
                      <a:pt x="250" y="76"/>
                    </a:cubicBezTo>
                    <a:cubicBezTo>
                      <a:pt x="250" y="76"/>
                      <a:pt x="251" y="75"/>
                      <a:pt x="250" y="75"/>
                    </a:cubicBezTo>
                    <a:close/>
                    <a:moveTo>
                      <a:pt x="254" y="83"/>
                    </a:moveTo>
                    <a:cubicBezTo>
                      <a:pt x="254" y="82"/>
                      <a:pt x="254" y="81"/>
                      <a:pt x="253" y="80"/>
                    </a:cubicBezTo>
                    <a:cubicBezTo>
                      <a:pt x="253" y="79"/>
                      <a:pt x="253" y="79"/>
                      <a:pt x="252" y="78"/>
                    </a:cubicBezTo>
                    <a:cubicBezTo>
                      <a:pt x="252" y="78"/>
                      <a:pt x="252" y="77"/>
                      <a:pt x="251" y="78"/>
                    </a:cubicBezTo>
                    <a:cubicBezTo>
                      <a:pt x="251" y="78"/>
                      <a:pt x="251" y="78"/>
                      <a:pt x="251" y="79"/>
                    </a:cubicBezTo>
                    <a:cubicBezTo>
                      <a:pt x="251" y="79"/>
                      <a:pt x="251" y="80"/>
                      <a:pt x="252" y="80"/>
                    </a:cubicBezTo>
                    <a:cubicBezTo>
                      <a:pt x="252" y="81"/>
                      <a:pt x="252" y="83"/>
                      <a:pt x="253" y="84"/>
                    </a:cubicBezTo>
                    <a:cubicBezTo>
                      <a:pt x="253" y="84"/>
                      <a:pt x="253" y="84"/>
                      <a:pt x="254" y="84"/>
                    </a:cubicBezTo>
                    <a:cubicBezTo>
                      <a:pt x="254" y="84"/>
                      <a:pt x="254" y="84"/>
                      <a:pt x="254" y="83"/>
                    </a:cubicBezTo>
                    <a:close/>
                    <a:moveTo>
                      <a:pt x="255" y="92"/>
                    </a:moveTo>
                    <a:cubicBezTo>
                      <a:pt x="255" y="91"/>
                      <a:pt x="255" y="90"/>
                      <a:pt x="255" y="89"/>
                    </a:cubicBezTo>
                    <a:cubicBezTo>
                      <a:pt x="255" y="88"/>
                      <a:pt x="255" y="88"/>
                      <a:pt x="255" y="87"/>
                    </a:cubicBezTo>
                    <a:cubicBezTo>
                      <a:pt x="255" y="86"/>
                      <a:pt x="254" y="86"/>
                      <a:pt x="254" y="86"/>
                    </a:cubicBezTo>
                    <a:cubicBezTo>
                      <a:pt x="253" y="86"/>
                      <a:pt x="253" y="86"/>
                      <a:pt x="253" y="87"/>
                    </a:cubicBezTo>
                    <a:cubicBezTo>
                      <a:pt x="253" y="88"/>
                      <a:pt x="253" y="88"/>
                      <a:pt x="253" y="89"/>
                    </a:cubicBezTo>
                    <a:cubicBezTo>
                      <a:pt x="253" y="90"/>
                      <a:pt x="253" y="91"/>
                      <a:pt x="253" y="92"/>
                    </a:cubicBezTo>
                    <a:cubicBezTo>
                      <a:pt x="253" y="93"/>
                      <a:pt x="253" y="93"/>
                      <a:pt x="254" y="93"/>
                    </a:cubicBezTo>
                    <a:cubicBezTo>
                      <a:pt x="254" y="93"/>
                      <a:pt x="255" y="93"/>
                      <a:pt x="255" y="92"/>
                    </a:cubicBezTo>
                    <a:close/>
                    <a:moveTo>
                      <a:pt x="253" y="101"/>
                    </a:moveTo>
                    <a:cubicBezTo>
                      <a:pt x="253" y="99"/>
                      <a:pt x="254" y="98"/>
                      <a:pt x="254" y="96"/>
                    </a:cubicBezTo>
                    <a:cubicBezTo>
                      <a:pt x="254" y="95"/>
                      <a:pt x="254" y="95"/>
                      <a:pt x="254" y="95"/>
                    </a:cubicBezTo>
                    <a:cubicBezTo>
                      <a:pt x="253" y="95"/>
                      <a:pt x="253" y="95"/>
                      <a:pt x="253" y="95"/>
                    </a:cubicBezTo>
                    <a:cubicBezTo>
                      <a:pt x="252" y="97"/>
                      <a:pt x="252" y="99"/>
                      <a:pt x="251" y="100"/>
                    </a:cubicBezTo>
                    <a:cubicBezTo>
                      <a:pt x="251" y="101"/>
                      <a:pt x="251" y="101"/>
                      <a:pt x="252" y="102"/>
                    </a:cubicBezTo>
                    <a:cubicBezTo>
                      <a:pt x="252" y="102"/>
                      <a:pt x="253" y="101"/>
                      <a:pt x="253" y="101"/>
                    </a:cubicBezTo>
                    <a:close/>
                    <a:moveTo>
                      <a:pt x="249" y="109"/>
                    </a:moveTo>
                    <a:cubicBezTo>
                      <a:pt x="250" y="107"/>
                      <a:pt x="251" y="106"/>
                      <a:pt x="251" y="104"/>
                    </a:cubicBezTo>
                    <a:cubicBezTo>
                      <a:pt x="252" y="104"/>
                      <a:pt x="251" y="103"/>
                      <a:pt x="251" y="103"/>
                    </a:cubicBezTo>
                    <a:cubicBezTo>
                      <a:pt x="251" y="103"/>
                      <a:pt x="250" y="103"/>
                      <a:pt x="250" y="104"/>
                    </a:cubicBezTo>
                    <a:cubicBezTo>
                      <a:pt x="249" y="105"/>
                      <a:pt x="248" y="107"/>
                      <a:pt x="247" y="108"/>
                    </a:cubicBezTo>
                    <a:cubicBezTo>
                      <a:pt x="247" y="109"/>
                      <a:pt x="247" y="109"/>
                      <a:pt x="248" y="109"/>
                    </a:cubicBezTo>
                    <a:cubicBezTo>
                      <a:pt x="248" y="110"/>
                      <a:pt x="249" y="109"/>
                      <a:pt x="249" y="109"/>
                    </a:cubicBezTo>
                    <a:close/>
                    <a:moveTo>
                      <a:pt x="243" y="116"/>
                    </a:moveTo>
                    <a:cubicBezTo>
                      <a:pt x="245" y="115"/>
                      <a:pt x="246" y="113"/>
                      <a:pt x="247" y="112"/>
                    </a:cubicBezTo>
                    <a:cubicBezTo>
                      <a:pt x="247" y="112"/>
                      <a:pt x="247" y="111"/>
                      <a:pt x="247" y="111"/>
                    </a:cubicBezTo>
                    <a:cubicBezTo>
                      <a:pt x="246" y="110"/>
                      <a:pt x="246" y="111"/>
                      <a:pt x="245" y="111"/>
                    </a:cubicBezTo>
                    <a:cubicBezTo>
                      <a:pt x="244" y="112"/>
                      <a:pt x="243" y="114"/>
                      <a:pt x="242" y="115"/>
                    </a:cubicBezTo>
                    <a:cubicBezTo>
                      <a:pt x="242" y="115"/>
                      <a:pt x="242" y="116"/>
                      <a:pt x="242" y="116"/>
                    </a:cubicBezTo>
                    <a:cubicBezTo>
                      <a:pt x="243" y="117"/>
                      <a:pt x="243" y="117"/>
                      <a:pt x="243" y="116"/>
                    </a:cubicBezTo>
                    <a:close/>
                    <a:moveTo>
                      <a:pt x="237" y="122"/>
                    </a:moveTo>
                    <a:cubicBezTo>
                      <a:pt x="238" y="121"/>
                      <a:pt x="240" y="120"/>
                      <a:pt x="241" y="119"/>
                    </a:cubicBez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0" y="118"/>
                      <a:pt x="240" y="118"/>
                      <a:pt x="240" y="118"/>
                    </a:cubicBezTo>
                    <a:cubicBezTo>
                      <a:pt x="239" y="119"/>
                      <a:pt x="237" y="120"/>
                      <a:pt x="236" y="121"/>
                    </a:cubicBezTo>
                    <a:cubicBezTo>
                      <a:pt x="236" y="121"/>
                      <a:pt x="236" y="122"/>
                      <a:pt x="236" y="122"/>
                    </a:cubicBezTo>
                    <a:cubicBezTo>
                      <a:pt x="236" y="123"/>
                      <a:pt x="237" y="123"/>
                      <a:pt x="237" y="122"/>
                    </a:cubicBezTo>
                    <a:close/>
                    <a:moveTo>
                      <a:pt x="230" y="128"/>
                    </a:moveTo>
                    <a:cubicBezTo>
                      <a:pt x="232" y="127"/>
                      <a:pt x="233" y="126"/>
                      <a:pt x="234" y="125"/>
                    </a:cubicBezTo>
                    <a:cubicBezTo>
                      <a:pt x="235" y="124"/>
                      <a:pt x="235" y="124"/>
                      <a:pt x="235" y="124"/>
                    </a:cubicBezTo>
                    <a:cubicBezTo>
                      <a:pt x="234" y="123"/>
                      <a:pt x="234" y="123"/>
                      <a:pt x="233" y="123"/>
                    </a:cubicBezTo>
                    <a:cubicBezTo>
                      <a:pt x="232" y="125"/>
                      <a:pt x="231" y="126"/>
                      <a:pt x="229" y="127"/>
                    </a:cubicBezTo>
                    <a:cubicBezTo>
                      <a:pt x="229" y="127"/>
                      <a:pt x="229" y="128"/>
                      <a:pt x="229" y="128"/>
                    </a:cubicBezTo>
                    <a:cubicBezTo>
                      <a:pt x="229" y="128"/>
                      <a:pt x="230" y="128"/>
                      <a:pt x="230" y="128"/>
                    </a:cubicBezTo>
                    <a:close/>
                    <a:moveTo>
                      <a:pt x="223" y="133"/>
                    </a:moveTo>
                    <a:cubicBezTo>
                      <a:pt x="224" y="132"/>
                      <a:pt x="226" y="131"/>
                      <a:pt x="227" y="130"/>
                    </a:cubicBezTo>
                    <a:cubicBezTo>
                      <a:pt x="228" y="130"/>
                      <a:pt x="228" y="129"/>
                      <a:pt x="228" y="129"/>
                    </a:cubicBezTo>
                    <a:cubicBezTo>
                      <a:pt x="227" y="129"/>
                      <a:pt x="227" y="128"/>
                      <a:pt x="226" y="129"/>
                    </a:cubicBezTo>
                    <a:cubicBezTo>
                      <a:pt x="225" y="130"/>
                      <a:pt x="223" y="131"/>
                      <a:pt x="222" y="132"/>
                    </a:cubicBezTo>
                    <a:cubicBezTo>
                      <a:pt x="222" y="132"/>
                      <a:pt x="221" y="132"/>
                      <a:pt x="222" y="133"/>
                    </a:cubicBezTo>
                    <a:cubicBezTo>
                      <a:pt x="222" y="133"/>
                      <a:pt x="223" y="133"/>
                      <a:pt x="223" y="133"/>
                    </a:cubicBezTo>
                    <a:close/>
                    <a:moveTo>
                      <a:pt x="215" y="138"/>
                    </a:moveTo>
                    <a:cubicBezTo>
                      <a:pt x="217" y="137"/>
                      <a:pt x="218" y="136"/>
                      <a:pt x="220" y="135"/>
                    </a:cubicBezTo>
                    <a:cubicBezTo>
                      <a:pt x="220" y="135"/>
                      <a:pt x="220" y="134"/>
                      <a:pt x="220" y="134"/>
                    </a:cubicBezTo>
                    <a:cubicBezTo>
                      <a:pt x="220" y="133"/>
                      <a:pt x="219" y="133"/>
                      <a:pt x="219" y="133"/>
                    </a:cubicBezTo>
                    <a:cubicBezTo>
                      <a:pt x="218" y="134"/>
                      <a:pt x="216" y="135"/>
                      <a:pt x="214" y="136"/>
                    </a:cubicBezTo>
                    <a:cubicBezTo>
                      <a:pt x="214" y="136"/>
                      <a:pt x="214" y="137"/>
                      <a:pt x="214" y="137"/>
                    </a:cubicBezTo>
                    <a:cubicBezTo>
                      <a:pt x="214" y="138"/>
                      <a:pt x="215" y="138"/>
                      <a:pt x="215" y="138"/>
                    </a:cubicBezTo>
                    <a:close/>
                    <a:moveTo>
                      <a:pt x="207" y="141"/>
                    </a:moveTo>
                    <a:cubicBezTo>
                      <a:pt x="209" y="141"/>
                      <a:pt x="210" y="140"/>
                      <a:pt x="212" y="139"/>
                    </a:cubicBezTo>
                    <a:cubicBezTo>
                      <a:pt x="213" y="139"/>
                      <a:pt x="213" y="138"/>
                      <a:pt x="212" y="138"/>
                    </a:cubicBezTo>
                    <a:cubicBezTo>
                      <a:pt x="212" y="138"/>
                      <a:pt x="212" y="137"/>
                      <a:pt x="211" y="138"/>
                    </a:cubicBezTo>
                    <a:cubicBezTo>
                      <a:pt x="210" y="138"/>
                      <a:pt x="208" y="139"/>
                      <a:pt x="207" y="140"/>
                    </a:cubicBezTo>
                    <a:cubicBezTo>
                      <a:pt x="206" y="140"/>
                      <a:pt x="206" y="141"/>
                      <a:pt x="206" y="141"/>
                    </a:cubicBezTo>
                    <a:cubicBezTo>
                      <a:pt x="206" y="141"/>
                      <a:pt x="207" y="142"/>
                      <a:pt x="207" y="141"/>
                    </a:cubicBezTo>
                    <a:close/>
                    <a:moveTo>
                      <a:pt x="199" y="145"/>
                    </a:moveTo>
                    <a:cubicBezTo>
                      <a:pt x="201" y="144"/>
                      <a:pt x="202" y="143"/>
                      <a:pt x="204" y="143"/>
                    </a:cubicBezTo>
                    <a:cubicBezTo>
                      <a:pt x="204" y="143"/>
                      <a:pt x="205" y="142"/>
                      <a:pt x="204" y="142"/>
                    </a:cubicBezTo>
                    <a:cubicBezTo>
                      <a:pt x="204" y="141"/>
                      <a:pt x="204" y="141"/>
                      <a:pt x="203" y="141"/>
                    </a:cubicBezTo>
                    <a:cubicBezTo>
                      <a:pt x="202" y="142"/>
                      <a:pt x="200" y="142"/>
                      <a:pt x="198" y="143"/>
                    </a:cubicBezTo>
                    <a:cubicBezTo>
                      <a:pt x="198" y="143"/>
                      <a:pt x="198" y="144"/>
                      <a:pt x="198" y="144"/>
                    </a:cubicBezTo>
                    <a:cubicBezTo>
                      <a:pt x="198" y="144"/>
                      <a:pt x="198" y="145"/>
                      <a:pt x="199" y="145"/>
                    </a:cubicBezTo>
                    <a:close/>
                    <a:moveTo>
                      <a:pt x="190" y="147"/>
                    </a:moveTo>
                    <a:cubicBezTo>
                      <a:pt x="192" y="147"/>
                      <a:pt x="194" y="146"/>
                      <a:pt x="196" y="146"/>
                    </a:cubicBezTo>
                    <a:cubicBezTo>
                      <a:pt x="196" y="145"/>
                      <a:pt x="196" y="145"/>
                      <a:pt x="196" y="145"/>
                    </a:cubicBezTo>
                    <a:cubicBezTo>
                      <a:pt x="196" y="144"/>
                      <a:pt x="196" y="144"/>
                      <a:pt x="195" y="144"/>
                    </a:cubicBezTo>
                    <a:cubicBezTo>
                      <a:pt x="193" y="144"/>
                      <a:pt x="192" y="145"/>
                      <a:pt x="190" y="145"/>
                    </a:cubicBezTo>
                    <a:cubicBezTo>
                      <a:pt x="190" y="145"/>
                      <a:pt x="189" y="146"/>
                      <a:pt x="189" y="146"/>
                    </a:cubicBezTo>
                    <a:cubicBezTo>
                      <a:pt x="189" y="147"/>
                      <a:pt x="190" y="147"/>
                      <a:pt x="190" y="147"/>
                    </a:cubicBezTo>
                    <a:close/>
                    <a:moveTo>
                      <a:pt x="182" y="149"/>
                    </a:moveTo>
                    <a:cubicBezTo>
                      <a:pt x="183" y="148"/>
                      <a:pt x="185" y="148"/>
                      <a:pt x="187" y="148"/>
                    </a:cubicBezTo>
                    <a:cubicBezTo>
                      <a:pt x="187" y="148"/>
                      <a:pt x="188" y="147"/>
                      <a:pt x="188" y="147"/>
                    </a:cubicBezTo>
                    <a:cubicBezTo>
                      <a:pt x="188" y="146"/>
                      <a:pt x="187" y="146"/>
                      <a:pt x="187" y="146"/>
                    </a:cubicBezTo>
                    <a:cubicBezTo>
                      <a:pt x="185" y="146"/>
                      <a:pt x="183" y="147"/>
                      <a:pt x="181" y="147"/>
                    </a:cubicBezTo>
                    <a:cubicBezTo>
                      <a:pt x="181" y="147"/>
                      <a:pt x="181" y="147"/>
                      <a:pt x="181" y="148"/>
                    </a:cubicBezTo>
                    <a:cubicBezTo>
                      <a:pt x="181" y="148"/>
                      <a:pt x="181" y="149"/>
                      <a:pt x="182" y="149"/>
                    </a:cubicBezTo>
                    <a:close/>
                    <a:moveTo>
                      <a:pt x="184" y="150"/>
                    </a:moveTo>
                    <a:cubicBezTo>
                      <a:pt x="183" y="149"/>
                      <a:pt x="182" y="149"/>
                      <a:pt x="180" y="148"/>
                    </a:cubicBezTo>
                    <a:cubicBezTo>
                      <a:pt x="179" y="147"/>
                      <a:pt x="179" y="148"/>
                      <a:pt x="179" y="148"/>
                    </a:cubicBezTo>
                    <a:cubicBezTo>
                      <a:pt x="178" y="148"/>
                      <a:pt x="179" y="149"/>
                      <a:pt x="179" y="149"/>
                    </a:cubicBezTo>
                    <a:cubicBezTo>
                      <a:pt x="181" y="150"/>
                      <a:pt x="182" y="151"/>
                      <a:pt x="184" y="152"/>
                    </a:cubicBezTo>
                    <a:cubicBezTo>
                      <a:pt x="184" y="152"/>
                      <a:pt x="185" y="152"/>
                      <a:pt x="185" y="152"/>
                    </a:cubicBezTo>
                    <a:cubicBezTo>
                      <a:pt x="185" y="151"/>
                      <a:pt x="185" y="151"/>
                      <a:pt x="184" y="150"/>
                    </a:cubicBezTo>
                    <a:close/>
                    <a:moveTo>
                      <a:pt x="192" y="155"/>
                    </a:moveTo>
                    <a:cubicBezTo>
                      <a:pt x="190" y="154"/>
                      <a:pt x="189" y="153"/>
                      <a:pt x="187" y="152"/>
                    </a:cubicBezTo>
                    <a:cubicBezTo>
                      <a:pt x="187" y="152"/>
                      <a:pt x="187" y="152"/>
                      <a:pt x="186" y="153"/>
                    </a:cubicBezTo>
                    <a:cubicBezTo>
                      <a:pt x="186" y="153"/>
                      <a:pt x="186" y="154"/>
                      <a:pt x="186" y="154"/>
                    </a:cubicBezTo>
                    <a:cubicBezTo>
                      <a:pt x="188" y="155"/>
                      <a:pt x="189" y="156"/>
                      <a:pt x="191" y="157"/>
                    </a:cubicBezTo>
                    <a:cubicBezTo>
                      <a:pt x="191" y="157"/>
                      <a:pt x="192" y="157"/>
                      <a:pt x="192" y="157"/>
                    </a:cubicBezTo>
                    <a:cubicBezTo>
                      <a:pt x="192" y="156"/>
                      <a:pt x="192" y="156"/>
                      <a:pt x="192" y="155"/>
                    </a:cubicBezTo>
                    <a:close/>
                    <a:moveTo>
                      <a:pt x="199" y="161"/>
                    </a:moveTo>
                    <a:cubicBezTo>
                      <a:pt x="198" y="160"/>
                      <a:pt x="197" y="159"/>
                      <a:pt x="196" y="159"/>
                    </a:cubicBezTo>
                    <a:cubicBezTo>
                      <a:pt x="195" y="158"/>
                      <a:pt x="195" y="158"/>
                      <a:pt x="195" y="158"/>
                    </a:cubicBezTo>
                    <a:cubicBezTo>
                      <a:pt x="194" y="157"/>
                      <a:pt x="194" y="157"/>
                      <a:pt x="193" y="158"/>
                    </a:cubicBezTo>
                    <a:cubicBezTo>
                      <a:pt x="193" y="158"/>
                      <a:pt x="193" y="159"/>
                      <a:pt x="193" y="159"/>
                    </a:cubicBezTo>
                    <a:cubicBezTo>
                      <a:pt x="194" y="159"/>
                      <a:pt x="194" y="160"/>
                      <a:pt x="195" y="160"/>
                    </a:cubicBezTo>
                    <a:cubicBezTo>
                      <a:pt x="196" y="161"/>
                      <a:pt x="197" y="162"/>
                      <a:pt x="197" y="162"/>
                    </a:cubicBezTo>
                    <a:cubicBezTo>
                      <a:pt x="198" y="163"/>
                      <a:pt x="198" y="163"/>
                      <a:pt x="199" y="162"/>
                    </a:cubicBezTo>
                    <a:cubicBezTo>
                      <a:pt x="199" y="162"/>
                      <a:pt x="199" y="161"/>
                      <a:pt x="199" y="161"/>
                    </a:cubicBezTo>
                    <a:close/>
                    <a:moveTo>
                      <a:pt x="205" y="167"/>
                    </a:moveTo>
                    <a:cubicBezTo>
                      <a:pt x="204" y="166"/>
                      <a:pt x="203" y="165"/>
                      <a:pt x="201" y="163"/>
                    </a:cubicBezTo>
                    <a:cubicBezTo>
                      <a:pt x="201" y="163"/>
                      <a:pt x="200" y="163"/>
                      <a:pt x="200" y="163"/>
                    </a:cubicBezTo>
                    <a:cubicBezTo>
                      <a:pt x="200" y="164"/>
                      <a:pt x="200" y="164"/>
                      <a:pt x="200" y="165"/>
                    </a:cubicBezTo>
                    <a:cubicBezTo>
                      <a:pt x="201" y="166"/>
                      <a:pt x="203" y="167"/>
                      <a:pt x="204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lnTo>
                      <a:pt x="205" y="167"/>
                    </a:lnTo>
                    <a:close/>
                    <a:moveTo>
                      <a:pt x="211" y="174"/>
                    </a:moveTo>
                    <a:cubicBezTo>
                      <a:pt x="210" y="172"/>
                      <a:pt x="209" y="171"/>
                      <a:pt x="208" y="170"/>
                    </a:cubicBezTo>
                    <a:cubicBezTo>
                      <a:pt x="206" y="170"/>
                      <a:pt x="206" y="170"/>
                      <a:pt x="206" y="170"/>
                    </a:cubicBezTo>
                    <a:cubicBezTo>
                      <a:pt x="206" y="171"/>
                      <a:pt x="206" y="171"/>
                      <a:pt x="206" y="171"/>
                    </a:cubicBezTo>
                    <a:cubicBezTo>
                      <a:pt x="208" y="172"/>
                      <a:pt x="209" y="173"/>
                      <a:pt x="210" y="175"/>
                    </a:cubicBezTo>
                    <a:cubicBezTo>
                      <a:pt x="210" y="175"/>
                      <a:pt x="211" y="175"/>
                      <a:pt x="211" y="175"/>
                    </a:cubicBezTo>
                    <a:cubicBezTo>
                      <a:pt x="212" y="174"/>
                      <a:pt x="212" y="174"/>
                      <a:pt x="211" y="174"/>
                    </a:cubicBezTo>
                    <a:close/>
                    <a:moveTo>
                      <a:pt x="217" y="180"/>
                    </a:moveTo>
                    <a:cubicBezTo>
                      <a:pt x="216" y="179"/>
                      <a:pt x="215" y="178"/>
                      <a:pt x="214" y="176"/>
                    </a:cubicBezTo>
                    <a:cubicBezTo>
                      <a:pt x="213" y="176"/>
                      <a:pt x="213" y="176"/>
                      <a:pt x="212" y="176"/>
                    </a:cubicBezTo>
                    <a:cubicBezTo>
                      <a:pt x="212" y="176"/>
                      <a:pt x="212" y="177"/>
                      <a:pt x="212" y="177"/>
                    </a:cubicBezTo>
                    <a:cubicBezTo>
                      <a:pt x="213" y="179"/>
                      <a:pt x="214" y="180"/>
                      <a:pt x="215" y="182"/>
                    </a:cubicBezTo>
                    <a:cubicBezTo>
                      <a:pt x="216" y="182"/>
                      <a:pt x="216" y="182"/>
                      <a:pt x="217" y="182"/>
                    </a:cubicBezTo>
                    <a:cubicBezTo>
                      <a:pt x="217" y="181"/>
                      <a:pt x="217" y="181"/>
                      <a:pt x="217" y="180"/>
                    </a:cubicBezTo>
                    <a:close/>
                    <a:moveTo>
                      <a:pt x="222" y="188"/>
                    </a:moveTo>
                    <a:cubicBezTo>
                      <a:pt x="221" y="186"/>
                      <a:pt x="220" y="185"/>
                      <a:pt x="219" y="183"/>
                    </a:cubicBezTo>
                    <a:cubicBezTo>
                      <a:pt x="219" y="183"/>
                      <a:pt x="218" y="183"/>
                      <a:pt x="218" y="183"/>
                    </a:cubicBezTo>
                    <a:cubicBezTo>
                      <a:pt x="217" y="183"/>
                      <a:pt x="217" y="184"/>
                      <a:pt x="217" y="184"/>
                    </a:cubicBezTo>
                    <a:cubicBezTo>
                      <a:pt x="218" y="186"/>
                      <a:pt x="219" y="187"/>
                      <a:pt x="220" y="189"/>
                    </a:cubicBezTo>
                    <a:cubicBezTo>
                      <a:pt x="220" y="189"/>
                      <a:pt x="221" y="189"/>
                      <a:pt x="221" y="189"/>
                    </a:cubicBezTo>
                    <a:cubicBezTo>
                      <a:pt x="222" y="189"/>
                      <a:pt x="222" y="188"/>
                      <a:pt x="222" y="188"/>
                    </a:cubicBezTo>
                    <a:close/>
                    <a:moveTo>
                      <a:pt x="226" y="196"/>
                    </a:moveTo>
                    <a:cubicBezTo>
                      <a:pt x="225" y="194"/>
                      <a:pt x="224" y="193"/>
                      <a:pt x="223" y="191"/>
                    </a:cubicBezTo>
                    <a:cubicBezTo>
                      <a:pt x="223" y="191"/>
                      <a:pt x="223" y="190"/>
                      <a:pt x="222" y="191"/>
                    </a:cubicBezTo>
                    <a:cubicBezTo>
                      <a:pt x="222" y="191"/>
                      <a:pt x="222" y="191"/>
                      <a:pt x="222" y="192"/>
                    </a:cubicBezTo>
                    <a:cubicBezTo>
                      <a:pt x="223" y="193"/>
                      <a:pt x="223" y="195"/>
                      <a:pt x="224" y="197"/>
                    </a:cubicBezTo>
                    <a:cubicBezTo>
                      <a:pt x="224" y="197"/>
                      <a:pt x="225" y="197"/>
                      <a:pt x="225" y="197"/>
                    </a:cubicBezTo>
                    <a:cubicBezTo>
                      <a:pt x="226" y="197"/>
                      <a:pt x="226" y="196"/>
                      <a:pt x="226" y="196"/>
                    </a:cubicBezTo>
                    <a:close/>
                    <a:moveTo>
                      <a:pt x="229" y="204"/>
                    </a:moveTo>
                    <a:cubicBezTo>
                      <a:pt x="228" y="203"/>
                      <a:pt x="228" y="201"/>
                      <a:pt x="227" y="199"/>
                    </a:cubicBezTo>
                    <a:cubicBezTo>
                      <a:pt x="227" y="199"/>
                      <a:pt x="226" y="198"/>
                      <a:pt x="226" y="199"/>
                    </a:cubicBezTo>
                    <a:cubicBezTo>
                      <a:pt x="225" y="199"/>
                      <a:pt x="225" y="199"/>
                      <a:pt x="225" y="200"/>
                    </a:cubicBezTo>
                    <a:cubicBezTo>
                      <a:pt x="226" y="201"/>
                      <a:pt x="227" y="203"/>
                      <a:pt x="227" y="205"/>
                    </a:cubicBezTo>
                    <a:cubicBezTo>
                      <a:pt x="227" y="205"/>
                      <a:pt x="228" y="205"/>
                      <a:pt x="228" y="205"/>
                    </a:cubicBezTo>
                    <a:cubicBezTo>
                      <a:pt x="229" y="205"/>
                      <a:pt x="229" y="205"/>
                      <a:pt x="229" y="204"/>
                    </a:cubicBezTo>
                    <a:close/>
                    <a:moveTo>
                      <a:pt x="231" y="213"/>
                    </a:moveTo>
                    <a:cubicBezTo>
                      <a:pt x="230" y="211"/>
                      <a:pt x="230" y="209"/>
                      <a:pt x="230" y="208"/>
                    </a:cubicBezTo>
                    <a:cubicBezTo>
                      <a:pt x="230" y="207"/>
                      <a:pt x="229" y="207"/>
                      <a:pt x="229" y="207"/>
                    </a:cubicBezTo>
                    <a:cubicBezTo>
                      <a:pt x="228" y="207"/>
                      <a:pt x="228" y="208"/>
                      <a:pt x="228" y="208"/>
                    </a:cubicBezTo>
                    <a:cubicBezTo>
                      <a:pt x="228" y="210"/>
                      <a:pt x="229" y="211"/>
                      <a:pt x="229" y="213"/>
                    </a:cubicBezTo>
                    <a:cubicBezTo>
                      <a:pt x="229" y="214"/>
                      <a:pt x="229" y="214"/>
                      <a:pt x="230" y="214"/>
                    </a:cubicBezTo>
                    <a:cubicBezTo>
                      <a:pt x="230" y="214"/>
                      <a:pt x="231" y="213"/>
                      <a:pt x="231" y="213"/>
                    </a:cubicBezTo>
                    <a:close/>
                    <a:moveTo>
                      <a:pt x="230" y="222"/>
                    </a:moveTo>
                    <a:cubicBezTo>
                      <a:pt x="231" y="220"/>
                      <a:pt x="231" y="219"/>
                      <a:pt x="231" y="217"/>
                    </a:cubicBezTo>
                    <a:cubicBezTo>
                      <a:pt x="231" y="217"/>
                      <a:pt x="231" y="217"/>
                      <a:pt x="231" y="217"/>
                    </a:cubicBezTo>
                    <a:cubicBezTo>
                      <a:pt x="231" y="216"/>
                      <a:pt x="230" y="216"/>
                      <a:pt x="230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9"/>
                      <a:pt x="229" y="220"/>
                      <a:pt x="229" y="222"/>
                    </a:cubicBezTo>
                    <a:cubicBezTo>
                      <a:pt x="229" y="222"/>
                      <a:pt x="229" y="223"/>
                      <a:pt x="229" y="223"/>
                    </a:cubicBezTo>
                    <a:cubicBezTo>
                      <a:pt x="230" y="223"/>
                      <a:pt x="230" y="222"/>
                      <a:pt x="230" y="222"/>
                    </a:cubicBezTo>
                    <a:close/>
                    <a:moveTo>
                      <a:pt x="227" y="230"/>
                    </a:moveTo>
                    <a:cubicBezTo>
                      <a:pt x="228" y="229"/>
                      <a:pt x="229" y="227"/>
                      <a:pt x="229" y="226"/>
                    </a:cubicBezTo>
                    <a:cubicBezTo>
                      <a:pt x="230" y="225"/>
                      <a:pt x="229" y="225"/>
                      <a:pt x="229" y="224"/>
                    </a:cubicBezTo>
                    <a:cubicBezTo>
                      <a:pt x="228" y="224"/>
                      <a:pt x="228" y="224"/>
                      <a:pt x="228" y="225"/>
                    </a:cubicBezTo>
                    <a:cubicBezTo>
                      <a:pt x="227" y="227"/>
                      <a:pt x="226" y="228"/>
                      <a:pt x="225" y="229"/>
                    </a:cubicBezTo>
                    <a:cubicBezTo>
                      <a:pt x="225" y="230"/>
                      <a:pt x="225" y="230"/>
                      <a:pt x="226" y="231"/>
                    </a:cubicBezTo>
                    <a:cubicBezTo>
                      <a:pt x="226" y="231"/>
                      <a:pt x="227" y="231"/>
                      <a:pt x="227" y="230"/>
                    </a:cubicBezTo>
                    <a:close/>
                    <a:moveTo>
                      <a:pt x="220" y="236"/>
                    </a:moveTo>
                    <a:cubicBezTo>
                      <a:pt x="221" y="235"/>
                      <a:pt x="223" y="234"/>
                      <a:pt x="224" y="233"/>
                    </a:cubicBezTo>
                    <a:cubicBezTo>
                      <a:pt x="225" y="233"/>
                      <a:pt x="225" y="232"/>
                      <a:pt x="224" y="232"/>
                    </a:cubicBezTo>
                    <a:cubicBezTo>
                      <a:pt x="224" y="231"/>
                      <a:pt x="223" y="231"/>
                      <a:pt x="223" y="232"/>
                    </a:cubicBezTo>
                    <a:cubicBezTo>
                      <a:pt x="222" y="233"/>
                      <a:pt x="220" y="234"/>
                      <a:pt x="219" y="234"/>
                    </a:cubicBezTo>
                    <a:cubicBezTo>
                      <a:pt x="218" y="235"/>
                      <a:pt x="218" y="235"/>
                      <a:pt x="218" y="236"/>
                    </a:cubicBezTo>
                    <a:cubicBezTo>
                      <a:pt x="219" y="236"/>
                      <a:pt x="219" y="236"/>
                      <a:pt x="220" y="236"/>
                    </a:cubicBezTo>
                    <a:close/>
                    <a:moveTo>
                      <a:pt x="211" y="238"/>
                    </a:moveTo>
                    <a:cubicBezTo>
                      <a:pt x="213" y="238"/>
                      <a:pt x="214" y="238"/>
                      <a:pt x="216" y="237"/>
                    </a:cubicBezTo>
                    <a:cubicBezTo>
                      <a:pt x="217" y="237"/>
                      <a:pt x="217" y="237"/>
                      <a:pt x="217" y="236"/>
                    </a:cubicBezTo>
                    <a:cubicBezTo>
                      <a:pt x="217" y="236"/>
                      <a:pt x="216" y="235"/>
                      <a:pt x="216" y="236"/>
                    </a:cubicBezTo>
                    <a:cubicBezTo>
                      <a:pt x="214" y="236"/>
                      <a:pt x="212" y="236"/>
                      <a:pt x="211" y="236"/>
                    </a:cubicBezTo>
                    <a:cubicBezTo>
                      <a:pt x="210" y="236"/>
                      <a:pt x="210" y="237"/>
                      <a:pt x="210" y="237"/>
                    </a:cubicBezTo>
                    <a:cubicBezTo>
                      <a:pt x="210" y="238"/>
                      <a:pt x="210" y="238"/>
                      <a:pt x="211" y="238"/>
                    </a:cubicBezTo>
                    <a:close/>
                    <a:moveTo>
                      <a:pt x="202" y="238"/>
                    </a:moveTo>
                    <a:cubicBezTo>
                      <a:pt x="203" y="238"/>
                      <a:pt x="205" y="238"/>
                      <a:pt x="207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8" y="238"/>
                      <a:pt x="208" y="238"/>
                      <a:pt x="208" y="237"/>
                    </a:cubicBezTo>
                    <a:cubicBezTo>
                      <a:pt x="208" y="237"/>
                      <a:pt x="208" y="237"/>
                      <a:pt x="207" y="237"/>
                    </a:cubicBezTo>
                    <a:cubicBezTo>
                      <a:pt x="207" y="237"/>
                      <a:pt x="207" y="237"/>
                      <a:pt x="207" y="237"/>
                    </a:cubicBezTo>
                    <a:cubicBezTo>
                      <a:pt x="205" y="237"/>
                      <a:pt x="204" y="237"/>
                      <a:pt x="202" y="236"/>
                    </a:cubicBezTo>
                    <a:cubicBezTo>
                      <a:pt x="201" y="236"/>
                      <a:pt x="201" y="237"/>
                      <a:pt x="201" y="237"/>
                    </a:cubicBezTo>
                    <a:cubicBezTo>
                      <a:pt x="201" y="238"/>
                      <a:pt x="201" y="238"/>
                      <a:pt x="202" y="238"/>
                    </a:cubicBezTo>
                    <a:close/>
                    <a:moveTo>
                      <a:pt x="193" y="237"/>
                    </a:moveTo>
                    <a:cubicBezTo>
                      <a:pt x="195" y="237"/>
                      <a:pt x="197" y="237"/>
                      <a:pt x="198" y="238"/>
                    </a:cubicBezTo>
                    <a:cubicBezTo>
                      <a:pt x="199" y="238"/>
                      <a:pt x="199" y="237"/>
                      <a:pt x="199" y="237"/>
                    </a:cubicBezTo>
                    <a:cubicBezTo>
                      <a:pt x="199" y="236"/>
                      <a:pt x="199" y="236"/>
                      <a:pt x="199" y="236"/>
                    </a:cubicBezTo>
                    <a:cubicBezTo>
                      <a:pt x="197" y="236"/>
                      <a:pt x="195" y="235"/>
                      <a:pt x="193" y="235"/>
                    </a:cubicBezTo>
                    <a:cubicBezTo>
                      <a:pt x="193" y="235"/>
                      <a:pt x="192" y="235"/>
                      <a:pt x="192" y="236"/>
                    </a:cubicBezTo>
                    <a:cubicBezTo>
                      <a:pt x="192" y="236"/>
                      <a:pt x="193" y="237"/>
                      <a:pt x="193" y="237"/>
                    </a:cubicBezTo>
                    <a:close/>
                    <a:moveTo>
                      <a:pt x="184" y="234"/>
                    </a:moveTo>
                    <a:cubicBezTo>
                      <a:pt x="185" y="235"/>
                      <a:pt x="186" y="235"/>
                      <a:pt x="186" y="235"/>
                    </a:cubicBezTo>
                    <a:cubicBezTo>
                      <a:pt x="187" y="235"/>
                      <a:pt x="188" y="236"/>
                      <a:pt x="190" y="236"/>
                    </a:cubicBezTo>
                    <a:cubicBezTo>
                      <a:pt x="190" y="236"/>
                      <a:pt x="191" y="236"/>
                      <a:pt x="191" y="235"/>
                    </a:cubicBezTo>
                    <a:cubicBezTo>
                      <a:pt x="191" y="235"/>
                      <a:pt x="190" y="234"/>
                      <a:pt x="190" y="234"/>
                    </a:cubicBezTo>
                    <a:cubicBezTo>
                      <a:pt x="189" y="234"/>
                      <a:pt x="188" y="234"/>
                      <a:pt x="187" y="233"/>
                    </a:cubicBezTo>
                    <a:cubicBezTo>
                      <a:pt x="186" y="233"/>
                      <a:pt x="186" y="233"/>
                      <a:pt x="185" y="233"/>
                    </a:cubicBezTo>
                    <a:cubicBezTo>
                      <a:pt x="185" y="233"/>
                      <a:pt x="184" y="233"/>
                      <a:pt x="184" y="233"/>
                    </a:cubicBezTo>
                    <a:cubicBezTo>
                      <a:pt x="184" y="234"/>
                      <a:pt x="184" y="234"/>
                      <a:pt x="184" y="234"/>
                    </a:cubicBezTo>
                    <a:close/>
                    <a:moveTo>
                      <a:pt x="176" y="231"/>
                    </a:moveTo>
                    <a:cubicBezTo>
                      <a:pt x="178" y="232"/>
                      <a:pt x="179" y="233"/>
                      <a:pt x="181" y="233"/>
                    </a:cubicBezTo>
                    <a:cubicBezTo>
                      <a:pt x="182" y="233"/>
                      <a:pt x="182" y="233"/>
                      <a:pt x="182" y="233"/>
                    </a:cubicBezTo>
                    <a:cubicBezTo>
                      <a:pt x="182" y="232"/>
                      <a:pt x="182" y="232"/>
                      <a:pt x="182" y="232"/>
                    </a:cubicBezTo>
                    <a:cubicBezTo>
                      <a:pt x="180" y="231"/>
                      <a:pt x="178" y="230"/>
                      <a:pt x="177" y="230"/>
                    </a:cubicBezTo>
                    <a:cubicBezTo>
                      <a:pt x="176" y="229"/>
                      <a:pt x="176" y="230"/>
                      <a:pt x="176" y="230"/>
                    </a:cubicBezTo>
                    <a:cubicBezTo>
                      <a:pt x="175" y="230"/>
                      <a:pt x="176" y="231"/>
                      <a:pt x="176" y="231"/>
                    </a:cubicBezTo>
                    <a:close/>
                    <a:moveTo>
                      <a:pt x="168" y="227"/>
                    </a:moveTo>
                    <a:cubicBezTo>
                      <a:pt x="170" y="228"/>
                      <a:pt x="171" y="229"/>
                      <a:pt x="173" y="230"/>
                    </a:cubicBezTo>
                    <a:cubicBezTo>
                      <a:pt x="173" y="230"/>
                      <a:pt x="174" y="230"/>
                      <a:pt x="174" y="229"/>
                    </a:cubicBezTo>
                    <a:cubicBezTo>
                      <a:pt x="174" y="229"/>
                      <a:pt x="174" y="228"/>
                      <a:pt x="174" y="228"/>
                    </a:cubicBezTo>
                    <a:cubicBezTo>
                      <a:pt x="172" y="227"/>
                      <a:pt x="171" y="227"/>
                      <a:pt x="169" y="226"/>
                    </a:cubicBezTo>
                    <a:cubicBezTo>
                      <a:pt x="169" y="225"/>
                      <a:pt x="168" y="226"/>
                      <a:pt x="168" y="226"/>
                    </a:cubicBezTo>
                    <a:cubicBezTo>
                      <a:pt x="168" y="226"/>
                      <a:pt x="168" y="227"/>
                      <a:pt x="168" y="227"/>
                    </a:cubicBezTo>
                    <a:close/>
                    <a:moveTo>
                      <a:pt x="161" y="223"/>
                    </a:moveTo>
                    <a:cubicBezTo>
                      <a:pt x="162" y="224"/>
                      <a:pt x="164" y="225"/>
                      <a:pt x="165" y="225"/>
                    </a:cubicBezTo>
                    <a:cubicBezTo>
                      <a:pt x="166" y="226"/>
                      <a:pt x="166" y="226"/>
                      <a:pt x="166" y="225"/>
                    </a:cubicBezTo>
                    <a:cubicBezTo>
                      <a:pt x="167" y="225"/>
                      <a:pt x="166" y="224"/>
                      <a:pt x="166" y="224"/>
                    </a:cubicBezTo>
                    <a:cubicBezTo>
                      <a:pt x="165" y="223"/>
                      <a:pt x="163" y="222"/>
                      <a:pt x="162" y="221"/>
                    </a:cubicBezTo>
                    <a:cubicBezTo>
                      <a:pt x="161" y="221"/>
                      <a:pt x="161" y="221"/>
                      <a:pt x="160" y="221"/>
                    </a:cubicBezTo>
                    <a:cubicBezTo>
                      <a:pt x="160" y="222"/>
                      <a:pt x="160" y="222"/>
                      <a:pt x="161" y="223"/>
                    </a:cubicBezTo>
                    <a:close/>
                    <a:moveTo>
                      <a:pt x="153" y="217"/>
                    </a:moveTo>
                    <a:cubicBezTo>
                      <a:pt x="155" y="219"/>
                      <a:pt x="156" y="220"/>
                      <a:pt x="158" y="221"/>
                    </a:cubicBezTo>
                    <a:cubicBezTo>
                      <a:pt x="158" y="221"/>
                      <a:pt x="159" y="221"/>
                      <a:pt x="159" y="220"/>
                    </a:cubicBezTo>
                    <a:cubicBezTo>
                      <a:pt x="159" y="220"/>
                      <a:pt x="159" y="219"/>
                      <a:pt x="159" y="219"/>
                    </a:cubicBezTo>
                    <a:cubicBezTo>
                      <a:pt x="157" y="218"/>
                      <a:pt x="156" y="217"/>
                      <a:pt x="154" y="216"/>
                    </a:cubicBezTo>
                    <a:cubicBezTo>
                      <a:pt x="154" y="216"/>
                      <a:pt x="154" y="216"/>
                      <a:pt x="153" y="216"/>
                    </a:cubicBezTo>
                    <a:cubicBezTo>
                      <a:pt x="153" y="217"/>
                      <a:pt x="153" y="217"/>
                      <a:pt x="153" y="217"/>
                    </a:cubicBezTo>
                    <a:close/>
                    <a:moveTo>
                      <a:pt x="147" y="212"/>
                    </a:moveTo>
                    <a:cubicBezTo>
                      <a:pt x="148" y="213"/>
                      <a:pt x="149" y="214"/>
                      <a:pt x="150" y="215"/>
                    </a:cubicBezTo>
                    <a:cubicBezTo>
                      <a:pt x="151" y="215"/>
                      <a:pt x="151" y="215"/>
                      <a:pt x="151" y="215"/>
                    </a:cubicBezTo>
                    <a:cubicBezTo>
                      <a:pt x="151" y="216"/>
                      <a:pt x="152" y="216"/>
                      <a:pt x="152" y="215"/>
                    </a:cubicBezTo>
                    <a:cubicBezTo>
                      <a:pt x="152" y="215"/>
                      <a:pt x="152" y="214"/>
                      <a:pt x="152" y="214"/>
                    </a:cubicBezTo>
                    <a:cubicBezTo>
                      <a:pt x="151" y="213"/>
                      <a:pt x="151" y="213"/>
                      <a:pt x="151" y="213"/>
                    </a:cubicBezTo>
                    <a:cubicBezTo>
                      <a:pt x="150" y="212"/>
                      <a:pt x="149" y="211"/>
                      <a:pt x="148" y="210"/>
                    </a:cubicBezTo>
                    <a:cubicBezTo>
                      <a:pt x="147" y="211"/>
                      <a:pt x="147" y="211"/>
                      <a:pt x="147" y="211"/>
                    </a:cubicBezTo>
                    <a:lnTo>
                      <a:pt x="147" y="212"/>
                    </a:lnTo>
                    <a:close/>
                    <a:moveTo>
                      <a:pt x="140" y="205"/>
                    </a:moveTo>
                    <a:cubicBezTo>
                      <a:pt x="142" y="207"/>
                      <a:pt x="143" y="208"/>
                      <a:pt x="144" y="209"/>
                    </a:cubicBezTo>
                    <a:cubicBezTo>
                      <a:pt x="145" y="209"/>
                      <a:pt x="145" y="209"/>
                      <a:pt x="145" y="209"/>
                    </a:cubicBezTo>
                    <a:cubicBezTo>
                      <a:pt x="145" y="208"/>
                      <a:pt x="145" y="208"/>
                      <a:pt x="145" y="208"/>
                    </a:cubicBezTo>
                    <a:cubicBezTo>
                      <a:pt x="144" y="207"/>
                      <a:pt x="143" y="206"/>
                      <a:pt x="142" y="204"/>
                    </a:cubicBezTo>
                    <a:cubicBezTo>
                      <a:pt x="141" y="204"/>
                      <a:pt x="141" y="204"/>
                      <a:pt x="140" y="204"/>
                    </a:cubicBezTo>
                    <a:cubicBezTo>
                      <a:pt x="140" y="204"/>
                      <a:pt x="140" y="205"/>
                      <a:pt x="140" y="205"/>
                    </a:cubicBezTo>
                    <a:close/>
                    <a:moveTo>
                      <a:pt x="135" y="199"/>
                    </a:moveTo>
                    <a:cubicBezTo>
                      <a:pt x="136" y="200"/>
                      <a:pt x="137" y="201"/>
                      <a:pt x="138" y="203"/>
                    </a:cubicBezTo>
                    <a:cubicBezTo>
                      <a:pt x="138" y="203"/>
                      <a:pt x="139" y="203"/>
                      <a:pt x="139" y="203"/>
                    </a:cubicBezTo>
                    <a:cubicBezTo>
                      <a:pt x="140" y="202"/>
                      <a:pt x="140" y="202"/>
                      <a:pt x="139" y="202"/>
                    </a:cubicBezTo>
                    <a:cubicBezTo>
                      <a:pt x="138" y="200"/>
                      <a:pt x="137" y="199"/>
                      <a:pt x="136" y="197"/>
                    </a:cubicBezTo>
                    <a:cubicBezTo>
                      <a:pt x="136" y="197"/>
                      <a:pt x="135" y="197"/>
                      <a:pt x="135" y="197"/>
                    </a:cubicBezTo>
                    <a:cubicBezTo>
                      <a:pt x="134" y="198"/>
                      <a:pt x="134" y="198"/>
                      <a:pt x="135" y="199"/>
                    </a:cubicBezTo>
                    <a:close/>
                    <a:moveTo>
                      <a:pt x="132" y="197"/>
                    </a:moveTo>
                    <a:cubicBezTo>
                      <a:pt x="132" y="196"/>
                      <a:pt x="133" y="195"/>
                      <a:pt x="133" y="194"/>
                    </a:cubicBezTo>
                    <a:cubicBezTo>
                      <a:pt x="132" y="194"/>
                      <a:pt x="132" y="194"/>
                      <a:pt x="132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2" y="195"/>
                      <a:pt x="132" y="195"/>
                      <a:pt x="133" y="196"/>
                    </a:cubicBezTo>
                    <a:cubicBezTo>
                      <a:pt x="133" y="196"/>
                      <a:pt x="133" y="196"/>
                      <a:pt x="134" y="196"/>
                    </a:cubicBezTo>
                    <a:cubicBezTo>
                      <a:pt x="134" y="196"/>
                      <a:pt x="134" y="195"/>
                      <a:pt x="134" y="195"/>
                    </a:cubicBezTo>
                    <a:cubicBezTo>
                      <a:pt x="134" y="194"/>
                      <a:pt x="133" y="194"/>
                      <a:pt x="133" y="193"/>
                    </a:cubicBezTo>
                    <a:cubicBezTo>
                      <a:pt x="132" y="192"/>
                      <a:pt x="132" y="192"/>
                      <a:pt x="132" y="192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31" y="194"/>
                      <a:pt x="130" y="195"/>
                      <a:pt x="130" y="196"/>
                    </a:cubicBezTo>
                    <a:cubicBezTo>
                      <a:pt x="130" y="197"/>
                      <a:pt x="130" y="197"/>
                      <a:pt x="131" y="198"/>
                    </a:cubicBezTo>
                    <a:cubicBezTo>
                      <a:pt x="131" y="198"/>
                      <a:pt x="132" y="198"/>
                      <a:pt x="132" y="197"/>
                    </a:cubicBezTo>
                    <a:close/>
                    <a:moveTo>
                      <a:pt x="129" y="205"/>
                    </a:moveTo>
                    <a:cubicBezTo>
                      <a:pt x="129" y="204"/>
                      <a:pt x="130" y="202"/>
                      <a:pt x="131" y="200"/>
                    </a:cubicBezTo>
                    <a:cubicBezTo>
                      <a:pt x="131" y="200"/>
                      <a:pt x="130" y="199"/>
                      <a:pt x="130" y="199"/>
                    </a:cubicBezTo>
                    <a:cubicBezTo>
                      <a:pt x="130" y="199"/>
                      <a:pt x="129" y="199"/>
                      <a:pt x="129" y="200"/>
                    </a:cubicBezTo>
                    <a:cubicBezTo>
                      <a:pt x="128" y="201"/>
                      <a:pt x="128" y="203"/>
                      <a:pt x="127" y="205"/>
                    </a:cubicBezTo>
                    <a:cubicBezTo>
                      <a:pt x="127" y="205"/>
                      <a:pt x="127" y="206"/>
                      <a:pt x="127" y="206"/>
                    </a:cubicBezTo>
                    <a:cubicBezTo>
                      <a:pt x="128" y="206"/>
                      <a:pt x="128" y="206"/>
                      <a:pt x="129" y="205"/>
                    </a:cubicBezTo>
                    <a:close/>
                    <a:moveTo>
                      <a:pt x="125" y="213"/>
                    </a:moveTo>
                    <a:cubicBezTo>
                      <a:pt x="125" y="213"/>
                      <a:pt x="125" y="212"/>
                      <a:pt x="126" y="211"/>
                    </a:cubicBezTo>
                    <a:cubicBezTo>
                      <a:pt x="126" y="210"/>
                      <a:pt x="127" y="209"/>
                      <a:pt x="127" y="209"/>
                    </a:cubicBezTo>
                    <a:cubicBezTo>
                      <a:pt x="127" y="208"/>
                      <a:pt x="127" y="208"/>
                      <a:pt x="127" y="207"/>
                    </a:cubicBezTo>
                    <a:cubicBezTo>
                      <a:pt x="126" y="207"/>
                      <a:pt x="126" y="207"/>
                      <a:pt x="126" y="208"/>
                    </a:cubicBezTo>
                    <a:cubicBezTo>
                      <a:pt x="125" y="209"/>
                      <a:pt x="125" y="210"/>
                      <a:pt x="124" y="210"/>
                    </a:cubicBezTo>
                    <a:cubicBezTo>
                      <a:pt x="124" y="211"/>
                      <a:pt x="123" y="212"/>
                      <a:pt x="123" y="212"/>
                    </a:cubicBezTo>
                    <a:cubicBezTo>
                      <a:pt x="123" y="213"/>
                      <a:pt x="123" y="213"/>
                      <a:pt x="123" y="214"/>
                    </a:cubicBezTo>
                    <a:cubicBezTo>
                      <a:pt x="124" y="214"/>
                      <a:pt x="124" y="214"/>
                      <a:pt x="125" y="213"/>
                    </a:cubicBezTo>
                    <a:close/>
                    <a:moveTo>
                      <a:pt x="120" y="221"/>
                    </a:moveTo>
                    <a:cubicBezTo>
                      <a:pt x="121" y="219"/>
                      <a:pt x="122" y="218"/>
                      <a:pt x="123" y="216"/>
                    </a:cubicBezTo>
                    <a:cubicBezTo>
                      <a:pt x="123" y="216"/>
                      <a:pt x="123" y="215"/>
                      <a:pt x="122" y="215"/>
                    </a:cubicBezTo>
                    <a:cubicBezTo>
                      <a:pt x="122" y="215"/>
                      <a:pt x="121" y="215"/>
                      <a:pt x="121" y="215"/>
                    </a:cubicBezTo>
                    <a:cubicBezTo>
                      <a:pt x="120" y="217"/>
                      <a:pt x="119" y="218"/>
                      <a:pt x="118" y="220"/>
                    </a:cubicBezTo>
                    <a:cubicBezTo>
                      <a:pt x="118" y="220"/>
                      <a:pt x="118" y="221"/>
                      <a:pt x="118" y="221"/>
                    </a:cubicBezTo>
                    <a:cubicBezTo>
                      <a:pt x="119" y="221"/>
                      <a:pt x="119" y="221"/>
                      <a:pt x="120" y="221"/>
                    </a:cubicBezTo>
                    <a:close/>
                    <a:moveTo>
                      <a:pt x="114" y="228"/>
                    </a:moveTo>
                    <a:cubicBezTo>
                      <a:pt x="115" y="226"/>
                      <a:pt x="116" y="225"/>
                      <a:pt x="117" y="224"/>
                    </a:cubicBezTo>
                    <a:cubicBezTo>
                      <a:pt x="118" y="223"/>
                      <a:pt x="118" y="223"/>
                      <a:pt x="117" y="222"/>
                    </a:cubicBezTo>
                    <a:cubicBezTo>
                      <a:pt x="117" y="222"/>
                      <a:pt x="116" y="222"/>
                      <a:pt x="116" y="222"/>
                    </a:cubicBezTo>
                    <a:cubicBezTo>
                      <a:pt x="115" y="224"/>
                      <a:pt x="114" y="225"/>
                      <a:pt x="113" y="226"/>
                    </a:cubicBezTo>
                    <a:cubicBezTo>
                      <a:pt x="112" y="227"/>
                      <a:pt x="112" y="227"/>
                      <a:pt x="113" y="228"/>
                    </a:cubicBezTo>
                    <a:cubicBezTo>
                      <a:pt x="113" y="228"/>
                      <a:pt x="114" y="228"/>
                      <a:pt x="114" y="228"/>
                    </a:cubicBezTo>
                    <a:close/>
                    <a:moveTo>
                      <a:pt x="108" y="234"/>
                    </a:moveTo>
                    <a:cubicBezTo>
                      <a:pt x="109" y="233"/>
                      <a:pt x="110" y="232"/>
                      <a:pt x="112" y="230"/>
                    </a:cubicBezTo>
                    <a:cubicBezTo>
                      <a:pt x="112" y="229"/>
                      <a:pt x="112" y="229"/>
                      <a:pt x="112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09" y="230"/>
                      <a:pt x="108" y="232"/>
                      <a:pt x="107" y="233"/>
                    </a:cubicBezTo>
                    <a:cubicBezTo>
                      <a:pt x="107" y="234"/>
                      <a:pt x="107" y="234"/>
                      <a:pt x="107" y="234"/>
                    </a:cubicBezTo>
                    <a:lnTo>
                      <a:pt x="108" y="234"/>
                    </a:lnTo>
                    <a:close/>
                    <a:moveTo>
                      <a:pt x="101" y="240"/>
                    </a:moveTo>
                    <a:cubicBezTo>
                      <a:pt x="102" y="239"/>
                      <a:pt x="104" y="238"/>
                      <a:pt x="105" y="236"/>
                    </a:cubicBezTo>
                    <a:cubicBezTo>
                      <a:pt x="106" y="236"/>
                      <a:pt x="106" y="236"/>
                      <a:pt x="105" y="235"/>
                    </a:cubicBezTo>
                    <a:cubicBezTo>
                      <a:pt x="105" y="235"/>
                      <a:pt x="104" y="235"/>
                      <a:pt x="104" y="235"/>
                    </a:cubicBezTo>
                    <a:cubicBezTo>
                      <a:pt x="103" y="236"/>
                      <a:pt x="101" y="237"/>
                      <a:pt x="100" y="238"/>
                    </a:cubicBezTo>
                    <a:cubicBezTo>
                      <a:pt x="100" y="239"/>
                      <a:pt x="100" y="239"/>
                      <a:pt x="100" y="240"/>
                    </a:cubicBezTo>
                    <a:cubicBezTo>
                      <a:pt x="100" y="240"/>
                      <a:pt x="101" y="240"/>
                      <a:pt x="101" y="240"/>
                    </a:cubicBezTo>
                    <a:close/>
                    <a:moveTo>
                      <a:pt x="94" y="245"/>
                    </a:moveTo>
                    <a:cubicBezTo>
                      <a:pt x="95" y="244"/>
                      <a:pt x="97" y="243"/>
                      <a:pt x="98" y="242"/>
                    </a:cubicBezTo>
                    <a:cubicBezTo>
                      <a:pt x="99" y="242"/>
                      <a:pt x="99" y="241"/>
                      <a:pt x="98" y="241"/>
                    </a:cubicBezTo>
                    <a:cubicBezTo>
                      <a:pt x="98" y="240"/>
                      <a:pt x="98" y="240"/>
                      <a:pt x="97" y="240"/>
                    </a:cubicBezTo>
                    <a:cubicBezTo>
                      <a:pt x="96" y="241"/>
                      <a:pt x="94" y="242"/>
                      <a:pt x="93" y="243"/>
                    </a:cubicBezTo>
                    <a:cubicBezTo>
                      <a:pt x="92" y="243"/>
                      <a:pt x="92" y="244"/>
                      <a:pt x="93" y="244"/>
                    </a:cubicBezTo>
                    <a:cubicBezTo>
                      <a:pt x="93" y="245"/>
                      <a:pt x="93" y="245"/>
                      <a:pt x="94" y="245"/>
                    </a:cubicBezTo>
                    <a:close/>
                    <a:moveTo>
                      <a:pt x="86" y="249"/>
                    </a:moveTo>
                    <a:cubicBezTo>
                      <a:pt x="87" y="248"/>
                      <a:pt x="89" y="247"/>
                      <a:pt x="91" y="246"/>
                    </a:cubicBezTo>
                    <a:cubicBezTo>
                      <a:pt x="91" y="246"/>
                      <a:pt x="91" y="246"/>
                      <a:pt x="91" y="245"/>
                    </a:cubicBezTo>
                    <a:cubicBezTo>
                      <a:pt x="91" y="245"/>
                      <a:pt x="90" y="245"/>
                      <a:pt x="90" y="245"/>
                    </a:cubicBezTo>
                    <a:cubicBezTo>
                      <a:pt x="88" y="246"/>
                      <a:pt x="87" y="246"/>
                      <a:pt x="85" y="247"/>
                    </a:cubicBezTo>
                    <a:cubicBezTo>
                      <a:pt x="85" y="247"/>
                      <a:pt x="84" y="248"/>
                      <a:pt x="85" y="248"/>
                    </a:cubicBezTo>
                    <a:cubicBezTo>
                      <a:pt x="85" y="249"/>
                      <a:pt x="85" y="249"/>
                      <a:pt x="86" y="249"/>
                    </a:cubicBezTo>
                    <a:close/>
                    <a:moveTo>
                      <a:pt x="77" y="251"/>
                    </a:moveTo>
                    <a:cubicBezTo>
                      <a:pt x="79" y="251"/>
                      <a:pt x="81" y="250"/>
                      <a:pt x="82" y="250"/>
                    </a:cubicBezTo>
                    <a:cubicBezTo>
                      <a:pt x="83" y="250"/>
                      <a:pt x="83" y="249"/>
                      <a:pt x="83" y="249"/>
                    </a:cubicBezTo>
                    <a:cubicBezTo>
                      <a:pt x="83" y="248"/>
                      <a:pt x="82" y="248"/>
                      <a:pt x="82" y="248"/>
                    </a:cubicBezTo>
                    <a:cubicBezTo>
                      <a:pt x="80" y="249"/>
                      <a:pt x="78" y="249"/>
                      <a:pt x="77" y="249"/>
                    </a:cubicBezTo>
                    <a:cubicBezTo>
                      <a:pt x="76" y="249"/>
                      <a:pt x="76" y="250"/>
                      <a:pt x="76" y="250"/>
                    </a:cubicBezTo>
                    <a:cubicBezTo>
                      <a:pt x="76" y="251"/>
                      <a:pt x="77" y="251"/>
                      <a:pt x="77" y="251"/>
                    </a:cubicBezTo>
                    <a:close/>
                    <a:moveTo>
                      <a:pt x="68" y="251"/>
                    </a:moveTo>
                    <a:cubicBezTo>
                      <a:pt x="70" y="251"/>
                      <a:pt x="71" y="251"/>
                      <a:pt x="73" y="251"/>
                    </a:cubicBezTo>
                    <a:cubicBezTo>
                      <a:pt x="73" y="251"/>
                      <a:pt x="73" y="251"/>
                      <a:pt x="73" y="251"/>
                    </a:cubicBezTo>
                    <a:cubicBezTo>
                      <a:pt x="74" y="251"/>
                      <a:pt x="74" y="251"/>
                      <a:pt x="74" y="250"/>
                    </a:cubicBezTo>
                    <a:cubicBezTo>
                      <a:pt x="74" y="250"/>
                      <a:pt x="74" y="250"/>
                      <a:pt x="73" y="250"/>
                    </a:cubicBezTo>
                    <a:cubicBezTo>
                      <a:pt x="73" y="250"/>
                      <a:pt x="73" y="250"/>
                      <a:pt x="73" y="250"/>
                    </a:cubicBezTo>
                    <a:cubicBezTo>
                      <a:pt x="71" y="250"/>
                      <a:pt x="70" y="249"/>
                      <a:pt x="68" y="249"/>
                    </a:cubicBezTo>
                    <a:cubicBezTo>
                      <a:pt x="68" y="249"/>
                      <a:pt x="67" y="249"/>
                      <a:pt x="67" y="250"/>
                    </a:cubicBezTo>
                    <a:cubicBezTo>
                      <a:pt x="67" y="250"/>
                      <a:pt x="67" y="251"/>
                      <a:pt x="68" y="251"/>
                    </a:cubicBezTo>
                    <a:close/>
                    <a:moveTo>
                      <a:pt x="60" y="247"/>
                    </a:moveTo>
                    <a:cubicBezTo>
                      <a:pt x="61" y="247"/>
                      <a:pt x="62" y="248"/>
                      <a:pt x="62" y="249"/>
                    </a:cubicBezTo>
                    <a:cubicBezTo>
                      <a:pt x="63" y="249"/>
                      <a:pt x="64" y="249"/>
                      <a:pt x="64" y="250"/>
                    </a:cubicBezTo>
                    <a:cubicBezTo>
                      <a:pt x="65" y="250"/>
                      <a:pt x="65" y="250"/>
                      <a:pt x="66" y="249"/>
                    </a:cubicBezTo>
                    <a:cubicBezTo>
                      <a:pt x="66" y="249"/>
                      <a:pt x="66" y="248"/>
                      <a:pt x="65" y="248"/>
                    </a:cubicBezTo>
                    <a:cubicBezTo>
                      <a:pt x="65" y="248"/>
                      <a:pt x="64" y="247"/>
                      <a:pt x="63" y="247"/>
                    </a:cubicBezTo>
                    <a:cubicBezTo>
                      <a:pt x="62" y="247"/>
                      <a:pt x="62" y="246"/>
                      <a:pt x="61" y="245"/>
                    </a:cubicBezTo>
                    <a:cubicBezTo>
                      <a:pt x="60" y="245"/>
                      <a:pt x="60" y="245"/>
                      <a:pt x="60" y="246"/>
                    </a:cubicBezTo>
                    <a:cubicBezTo>
                      <a:pt x="59" y="246"/>
                      <a:pt x="59" y="246"/>
                      <a:pt x="60" y="247"/>
                    </a:cubicBezTo>
                    <a:close/>
                    <a:moveTo>
                      <a:pt x="54" y="240"/>
                    </a:moveTo>
                    <a:cubicBezTo>
                      <a:pt x="55" y="241"/>
                      <a:pt x="56" y="243"/>
                      <a:pt x="57" y="244"/>
                    </a:cubicBezTo>
                    <a:cubicBezTo>
                      <a:pt x="57" y="245"/>
                      <a:pt x="58" y="245"/>
                      <a:pt x="58" y="244"/>
                    </a:cubicBezTo>
                    <a:cubicBezTo>
                      <a:pt x="59" y="244"/>
                      <a:pt x="59" y="243"/>
                      <a:pt x="58" y="243"/>
                    </a:cubicBezTo>
                    <a:cubicBezTo>
                      <a:pt x="57" y="242"/>
                      <a:pt x="56" y="240"/>
                      <a:pt x="55" y="239"/>
                    </a:cubicBezTo>
                    <a:cubicBezTo>
                      <a:pt x="55" y="239"/>
                      <a:pt x="55" y="238"/>
                      <a:pt x="54" y="239"/>
                    </a:cubicBezTo>
                    <a:cubicBezTo>
                      <a:pt x="54" y="239"/>
                      <a:pt x="54" y="239"/>
                      <a:pt x="54" y="240"/>
                    </a:cubicBezTo>
                    <a:close/>
                    <a:moveTo>
                      <a:pt x="51" y="231"/>
                    </a:moveTo>
                    <a:cubicBezTo>
                      <a:pt x="51" y="233"/>
                      <a:pt x="52" y="235"/>
                      <a:pt x="52" y="237"/>
                    </a:cubicBezTo>
                    <a:cubicBezTo>
                      <a:pt x="52" y="237"/>
                      <a:pt x="53" y="237"/>
                      <a:pt x="53" y="237"/>
                    </a:cubicBezTo>
                    <a:cubicBezTo>
                      <a:pt x="54" y="237"/>
                      <a:pt x="54" y="236"/>
                      <a:pt x="54" y="236"/>
                    </a:cubicBezTo>
                    <a:cubicBezTo>
                      <a:pt x="53" y="234"/>
                      <a:pt x="53" y="233"/>
                      <a:pt x="52" y="231"/>
                    </a:cubicBezTo>
                    <a:cubicBezTo>
                      <a:pt x="52" y="231"/>
                      <a:pt x="52" y="230"/>
                      <a:pt x="51" y="230"/>
                    </a:cubicBezTo>
                    <a:cubicBezTo>
                      <a:pt x="51" y="231"/>
                      <a:pt x="50" y="231"/>
                      <a:pt x="51" y="231"/>
                    </a:cubicBezTo>
                    <a:close/>
                    <a:moveTo>
                      <a:pt x="49" y="223"/>
                    </a:moveTo>
                    <a:cubicBezTo>
                      <a:pt x="49" y="224"/>
                      <a:pt x="49" y="226"/>
                      <a:pt x="50" y="228"/>
                    </a:cubicBezTo>
                    <a:cubicBezTo>
                      <a:pt x="50" y="228"/>
                      <a:pt x="50" y="229"/>
                      <a:pt x="51" y="229"/>
                    </a:cubicBezTo>
                    <a:cubicBezTo>
                      <a:pt x="51" y="229"/>
                      <a:pt x="52" y="228"/>
                      <a:pt x="51" y="228"/>
                    </a:cubicBezTo>
                    <a:cubicBezTo>
                      <a:pt x="51" y="226"/>
                      <a:pt x="51" y="224"/>
                      <a:pt x="51" y="222"/>
                    </a:cubicBezTo>
                    <a:cubicBezTo>
                      <a:pt x="51" y="222"/>
                      <a:pt x="50" y="222"/>
                      <a:pt x="50" y="222"/>
                    </a:cubicBezTo>
                    <a:cubicBezTo>
                      <a:pt x="49" y="222"/>
                      <a:pt x="49" y="222"/>
                      <a:pt x="49" y="223"/>
                    </a:cubicBezTo>
                    <a:close/>
                    <a:moveTo>
                      <a:pt x="49" y="214"/>
                    </a:moveTo>
                    <a:cubicBezTo>
                      <a:pt x="49" y="215"/>
                      <a:pt x="49" y="217"/>
                      <a:pt x="49" y="218"/>
                    </a:cubicBezTo>
                    <a:cubicBezTo>
                      <a:pt x="49" y="219"/>
                      <a:pt x="49" y="219"/>
                      <a:pt x="49" y="219"/>
                    </a:cubicBezTo>
                    <a:cubicBezTo>
                      <a:pt x="49" y="220"/>
                      <a:pt x="49" y="220"/>
                      <a:pt x="50" y="220"/>
                    </a:cubicBezTo>
                    <a:cubicBezTo>
                      <a:pt x="50" y="220"/>
                      <a:pt x="51" y="220"/>
                      <a:pt x="51" y="219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1" y="217"/>
                      <a:pt x="51" y="215"/>
                      <a:pt x="51" y="214"/>
                    </a:cubicBezTo>
                    <a:cubicBezTo>
                      <a:pt x="51" y="213"/>
                      <a:pt x="50" y="213"/>
                      <a:pt x="50" y="213"/>
                    </a:cubicBezTo>
                    <a:cubicBezTo>
                      <a:pt x="50" y="213"/>
                      <a:pt x="49" y="213"/>
                      <a:pt x="49" y="214"/>
                    </a:cubicBezTo>
                    <a:close/>
                    <a:moveTo>
                      <a:pt x="50" y="205"/>
                    </a:moveTo>
                    <a:cubicBezTo>
                      <a:pt x="50" y="207"/>
                      <a:pt x="50" y="208"/>
                      <a:pt x="49" y="210"/>
                    </a:cubicBezTo>
                    <a:cubicBezTo>
                      <a:pt x="49" y="211"/>
                      <a:pt x="50" y="211"/>
                      <a:pt x="50" y="211"/>
                    </a:cubicBezTo>
                    <a:cubicBezTo>
                      <a:pt x="51" y="211"/>
                      <a:pt x="51" y="211"/>
                      <a:pt x="51" y="210"/>
                    </a:cubicBezTo>
                    <a:cubicBezTo>
                      <a:pt x="51" y="209"/>
                      <a:pt x="52" y="207"/>
                      <a:pt x="52" y="205"/>
                    </a:cubicBezTo>
                    <a:cubicBezTo>
                      <a:pt x="52" y="205"/>
                      <a:pt x="52" y="204"/>
                      <a:pt x="51" y="204"/>
                    </a:cubicBezTo>
                    <a:cubicBezTo>
                      <a:pt x="51" y="204"/>
                      <a:pt x="50" y="204"/>
                      <a:pt x="50" y="205"/>
                    </a:cubicBezTo>
                    <a:close/>
                    <a:moveTo>
                      <a:pt x="53" y="196"/>
                    </a:moveTo>
                    <a:cubicBezTo>
                      <a:pt x="52" y="198"/>
                      <a:pt x="52" y="200"/>
                      <a:pt x="51" y="201"/>
                    </a:cubicBezTo>
                    <a:cubicBezTo>
                      <a:pt x="51" y="202"/>
                      <a:pt x="51" y="202"/>
                      <a:pt x="52" y="202"/>
                    </a:cubicBezTo>
                    <a:cubicBezTo>
                      <a:pt x="52" y="203"/>
                      <a:pt x="53" y="202"/>
                      <a:pt x="53" y="202"/>
                    </a:cubicBezTo>
                    <a:cubicBezTo>
                      <a:pt x="53" y="200"/>
                      <a:pt x="54" y="199"/>
                      <a:pt x="54" y="197"/>
                    </a:cubicBezTo>
                    <a:cubicBezTo>
                      <a:pt x="54" y="196"/>
                      <a:pt x="54" y="196"/>
                      <a:pt x="54" y="196"/>
                    </a:cubicBezTo>
                    <a:cubicBezTo>
                      <a:pt x="53" y="196"/>
                      <a:pt x="53" y="196"/>
                      <a:pt x="53" y="196"/>
                    </a:cubicBezTo>
                    <a:close/>
                    <a:moveTo>
                      <a:pt x="56" y="188"/>
                    </a:moveTo>
                    <a:cubicBezTo>
                      <a:pt x="55" y="190"/>
                      <a:pt x="54" y="191"/>
                      <a:pt x="54" y="193"/>
                    </a:cubicBezTo>
                    <a:cubicBezTo>
                      <a:pt x="54" y="193"/>
                      <a:pt x="54" y="194"/>
                      <a:pt x="54" y="194"/>
                    </a:cubicBezTo>
                    <a:cubicBezTo>
                      <a:pt x="55" y="194"/>
                      <a:pt x="55" y="194"/>
                      <a:pt x="55" y="194"/>
                    </a:cubicBezTo>
                    <a:cubicBezTo>
                      <a:pt x="56" y="192"/>
                      <a:pt x="57" y="190"/>
                      <a:pt x="57" y="189"/>
                    </a:cubicBezTo>
                    <a:cubicBezTo>
                      <a:pt x="58" y="188"/>
                      <a:pt x="57" y="188"/>
                      <a:pt x="57" y="188"/>
                    </a:cubicBezTo>
                    <a:cubicBezTo>
                      <a:pt x="57" y="187"/>
                      <a:pt x="56" y="188"/>
                      <a:pt x="56" y="188"/>
                    </a:cubicBezTo>
                    <a:close/>
                    <a:moveTo>
                      <a:pt x="60" y="180"/>
                    </a:moveTo>
                    <a:cubicBezTo>
                      <a:pt x="59" y="182"/>
                      <a:pt x="58" y="183"/>
                      <a:pt x="57" y="185"/>
                    </a:cubicBezTo>
                    <a:cubicBezTo>
                      <a:pt x="57" y="185"/>
                      <a:pt x="57" y="186"/>
                      <a:pt x="58" y="186"/>
                    </a:cubicBezTo>
                    <a:cubicBezTo>
                      <a:pt x="58" y="186"/>
                      <a:pt x="59" y="186"/>
                      <a:pt x="59" y="185"/>
                    </a:cubicBezTo>
                    <a:cubicBezTo>
                      <a:pt x="60" y="184"/>
                      <a:pt x="60" y="182"/>
                      <a:pt x="61" y="181"/>
                    </a:cubicBezTo>
                    <a:cubicBezTo>
                      <a:pt x="61" y="180"/>
                      <a:pt x="61" y="180"/>
                      <a:pt x="61" y="180"/>
                    </a:cubicBezTo>
                    <a:cubicBezTo>
                      <a:pt x="60" y="179"/>
                      <a:pt x="60" y="180"/>
                      <a:pt x="60" y="180"/>
                    </a:cubicBezTo>
                    <a:close/>
                    <a:moveTo>
                      <a:pt x="64" y="172"/>
                    </a:moveTo>
                    <a:cubicBezTo>
                      <a:pt x="63" y="173"/>
                      <a:pt x="63" y="174"/>
                      <a:pt x="62" y="175"/>
                    </a:cubicBezTo>
                    <a:cubicBezTo>
                      <a:pt x="62" y="176"/>
                      <a:pt x="62" y="176"/>
                      <a:pt x="61" y="177"/>
                    </a:cubicBezTo>
                    <a:cubicBezTo>
                      <a:pt x="61" y="177"/>
                      <a:pt x="61" y="178"/>
                      <a:pt x="62" y="178"/>
                    </a:cubicBezTo>
                    <a:cubicBezTo>
                      <a:pt x="62" y="178"/>
                      <a:pt x="63" y="178"/>
                      <a:pt x="63" y="178"/>
                    </a:cubicBezTo>
                    <a:cubicBezTo>
                      <a:pt x="63" y="177"/>
                      <a:pt x="63" y="177"/>
                      <a:pt x="64" y="176"/>
                    </a:cubicBezTo>
                    <a:cubicBezTo>
                      <a:pt x="64" y="175"/>
                      <a:pt x="65" y="174"/>
                      <a:pt x="65" y="173"/>
                    </a:cubicBezTo>
                    <a:cubicBezTo>
                      <a:pt x="66" y="173"/>
                      <a:pt x="66" y="172"/>
                      <a:pt x="65" y="172"/>
                    </a:cubicBezTo>
                    <a:cubicBezTo>
                      <a:pt x="65" y="172"/>
                      <a:pt x="64" y="172"/>
                      <a:pt x="64" y="172"/>
                    </a:cubicBezTo>
                    <a:close/>
                    <a:moveTo>
                      <a:pt x="69" y="165"/>
                    </a:moveTo>
                    <a:cubicBezTo>
                      <a:pt x="68" y="166"/>
                      <a:pt x="67" y="168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6" y="171"/>
                      <a:pt x="67" y="171"/>
                      <a:pt x="67" y="170"/>
                    </a:cubicBezTo>
                    <a:cubicBezTo>
                      <a:pt x="68" y="169"/>
                      <a:pt x="69" y="167"/>
                      <a:pt x="70" y="166"/>
                    </a:cubicBezTo>
                    <a:cubicBezTo>
                      <a:pt x="71" y="165"/>
                      <a:pt x="70" y="165"/>
                      <a:pt x="70" y="165"/>
                    </a:cubicBezTo>
                    <a:cubicBezTo>
                      <a:pt x="70" y="164"/>
                      <a:pt x="69" y="164"/>
                      <a:pt x="69" y="165"/>
                    </a:cubicBezTo>
                    <a:close/>
                    <a:moveTo>
                      <a:pt x="74" y="158"/>
                    </a:moveTo>
                    <a:cubicBezTo>
                      <a:pt x="73" y="159"/>
                      <a:pt x="72" y="161"/>
                      <a:pt x="71" y="162"/>
                    </a:cubicBezTo>
                    <a:cubicBezTo>
                      <a:pt x="71" y="162"/>
                      <a:pt x="71" y="163"/>
                      <a:pt x="71" y="163"/>
                    </a:cubicBezTo>
                    <a:cubicBezTo>
                      <a:pt x="71" y="163"/>
                      <a:pt x="72" y="163"/>
                      <a:pt x="72" y="163"/>
                    </a:cubicBezTo>
                    <a:cubicBezTo>
                      <a:pt x="73" y="162"/>
                      <a:pt x="74" y="160"/>
                      <a:pt x="76" y="159"/>
                    </a:cubicBezTo>
                    <a:cubicBezTo>
                      <a:pt x="76" y="159"/>
                      <a:pt x="76" y="158"/>
                      <a:pt x="76" y="158"/>
                    </a:cubicBezTo>
                    <a:cubicBezTo>
                      <a:pt x="75" y="157"/>
                      <a:pt x="75" y="157"/>
                      <a:pt x="74" y="158"/>
                    </a:cubicBezTo>
                    <a:close/>
                    <a:moveTo>
                      <a:pt x="68" y="158"/>
                    </a:moveTo>
                    <a:cubicBezTo>
                      <a:pt x="70" y="158"/>
                      <a:pt x="71" y="158"/>
                      <a:pt x="73" y="158"/>
                    </a:cubicBezTo>
                    <a:cubicBezTo>
                      <a:pt x="74" y="158"/>
                      <a:pt x="74" y="158"/>
                      <a:pt x="74" y="157"/>
                    </a:cubicBezTo>
                    <a:cubicBezTo>
                      <a:pt x="74" y="157"/>
                      <a:pt x="74" y="157"/>
                      <a:pt x="73" y="157"/>
                    </a:cubicBezTo>
                    <a:cubicBezTo>
                      <a:pt x="72" y="156"/>
                      <a:pt x="70" y="156"/>
                      <a:pt x="68" y="156"/>
                    </a:cubicBezTo>
                    <a:cubicBezTo>
                      <a:pt x="68" y="156"/>
                      <a:pt x="67" y="156"/>
                      <a:pt x="67" y="157"/>
                    </a:cubicBezTo>
                    <a:cubicBezTo>
                      <a:pt x="67" y="157"/>
                      <a:pt x="67" y="158"/>
                      <a:pt x="68" y="158"/>
                    </a:cubicBezTo>
                    <a:close/>
                    <a:moveTo>
                      <a:pt x="59" y="156"/>
                    </a:moveTo>
                    <a:cubicBezTo>
                      <a:pt x="61" y="156"/>
                      <a:pt x="63" y="157"/>
                      <a:pt x="64" y="157"/>
                    </a:cubicBezTo>
                    <a:cubicBezTo>
                      <a:pt x="65" y="157"/>
                      <a:pt x="65" y="157"/>
                      <a:pt x="65" y="156"/>
                    </a:cubicBezTo>
                    <a:cubicBezTo>
                      <a:pt x="66" y="156"/>
                      <a:pt x="65" y="155"/>
                      <a:pt x="65" y="155"/>
                    </a:cubicBezTo>
                    <a:cubicBezTo>
                      <a:pt x="63" y="155"/>
                      <a:pt x="61" y="155"/>
                      <a:pt x="60" y="154"/>
                    </a:cubicBezTo>
                    <a:cubicBezTo>
                      <a:pt x="59" y="154"/>
                      <a:pt x="59" y="154"/>
                      <a:pt x="59" y="155"/>
                    </a:cubicBezTo>
                    <a:cubicBezTo>
                      <a:pt x="58" y="155"/>
                      <a:pt x="59" y="156"/>
                      <a:pt x="59" y="156"/>
                    </a:cubicBezTo>
                    <a:close/>
                    <a:moveTo>
                      <a:pt x="51" y="154"/>
                    </a:moveTo>
                    <a:cubicBezTo>
                      <a:pt x="51" y="154"/>
                      <a:pt x="52" y="154"/>
                      <a:pt x="52" y="154"/>
                    </a:cubicBezTo>
                    <a:cubicBezTo>
                      <a:pt x="53" y="154"/>
                      <a:pt x="55" y="155"/>
                      <a:pt x="56" y="155"/>
                    </a:cubicBezTo>
                    <a:cubicBezTo>
                      <a:pt x="56" y="155"/>
                      <a:pt x="57" y="155"/>
                      <a:pt x="57" y="154"/>
                    </a:cubicBezTo>
                    <a:cubicBezTo>
                      <a:pt x="57" y="154"/>
                      <a:pt x="57" y="153"/>
                      <a:pt x="56" y="153"/>
                    </a:cubicBezTo>
                    <a:cubicBezTo>
                      <a:pt x="55" y="153"/>
                      <a:pt x="54" y="153"/>
                      <a:pt x="53" y="152"/>
                    </a:cubicBezTo>
                    <a:cubicBezTo>
                      <a:pt x="52" y="152"/>
                      <a:pt x="52" y="152"/>
                      <a:pt x="51" y="152"/>
                    </a:cubicBezTo>
                    <a:cubicBezTo>
                      <a:pt x="51" y="152"/>
                      <a:pt x="50" y="152"/>
                      <a:pt x="50" y="153"/>
                    </a:cubicBezTo>
                    <a:cubicBezTo>
                      <a:pt x="50" y="153"/>
                      <a:pt x="50" y="153"/>
                      <a:pt x="51" y="154"/>
                    </a:cubicBezTo>
                    <a:close/>
                    <a:moveTo>
                      <a:pt x="42" y="151"/>
                    </a:moveTo>
                    <a:cubicBezTo>
                      <a:pt x="44" y="151"/>
                      <a:pt x="46" y="152"/>
                      <a:pt x="47" y="153"/>
                    </a:cubicBezTo>
                    <a:cubicBezTo>
                      <a:pt x="48" y="153"/>
                      <a:pt x="48" y="152"/>
                      <a:pt x="48" y="152"/>
                    </a:cubicBezTo>
                    <a:cubicBezTo>
                      <a:pt x="48" y="152"/>
                      <a:pt x="48" y="151"/>
                      <a:pt x="48" y="151"/>
                    </a:cubicBezTo>
                    <a:cubicBezTo>
                      <a:pt x="46" y="150"/>
                      <a:pt x="44" y="150"/>
                      <a:pt x="43" y="149"/>
                    </a:cubicBezTo>
                    <a:cubicBezTo>
                      <a:pt x="42" y="149"/>
                      <a:pt x="42" y="149"/>
                      <a:pt x="42" y="150"/>
                    </a:cubicBezTo>
                    <a:cubicBezTo>
                      <a:pt x="42" y="150"/>
                      <a:pt x="42" y="151"/>
                      <a:pt x="42" y="151"/>
                    </a:cubicBezTo>
                    <a:close/>
                    <a:moveTo>
                      <a:pt x="34" y="147"/>
                    </a:moveTo>
                    <a:cubicBezTo>
                      <a:pt x="36" y="148"/>
                      <a:pt x="37" y="149"/>
                      <a:pt x="39" y="150"/>
                    </a:cubicBezTo>
                    <a:cubicBezTo>
                      <a:pt x="39" y="150"/>
                      <a:pt x="40" y="150"/>
                      <a:pt x="40" y="149"/>
                    </a:cubicBezTo>
                    <a:cubicBezTo>
                      <a:pt x="40" y="149"/>
                      <a:pt x="40" y="148"/>
                      <a:pt x="40" y="148"/>
                    </a:cubicBezTo>
                    <a:cubicBezTo>
                      <a:pt x="38" y="147"/>
                      <a:pt x="36" y="147"/>
                      <a:pt x="35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3" y="147"/>
                      <a:pt x="34" y="147"/>
                      <a:pt x="34" y="147"/>
                    </a:cubicBezTo>
                    <a:close/>
                    <a:moveTo>
                      <a:pt x="26" y="143"/>
                    </a:moveTo>
                    <a:cubicBezTo>
                      <a:pt x="28" y="144"/>
                      <a:pt x="29" y="145"/>
                      <a:pt x="31" y="146"/>
                    </a:cubicBezTo>
                    <a:cubicBezTo>
                      <a:pt x="31" y="146"/>
                      <a:pt x="32" y="146"/>
                      <a:pt x="32" y="146"/>
                    </a:cubicBezTo>
                    <a:cubicBezTo>
                      <a:pt x="32" y="145"/>
                      <a:pt x="32" y="145"/>
                      <a:pt x="32" y="144"/>
                    </a:cubicBezTo>
                    <a:cubicBezTo>
                      <a:pt x="30" y="144"/>
                      <a:pt x="28" y="143"/>
                      <a:pt x="27" y="142"/>
                    </a:cubicBezTo>
                    <a:cubicBezTo>
                      <a:pt x="27" y="142"/>
                      <a:pt x="26" y="142"/>
                      <a:pt x="26" y="142"/>
                    </a:cubicBezTo>
                    <a:cubicBezTo>
                      <a:pt x="26" y="143"/>
                      <a:pt x="26" y="143"/>
                      <a:pt x="26" y="143"/>
                    </a:cubicBezTo>
                    <a:close/>
                    <a:moveTo>
                      <a:pt x="19" y="139"/>
                    </a:moveTo>
                    <a:cubicBezTo>
                      <a:pt x="20" y="140"/>
                      <a:pt x="22" y="141"/>
                      <a:pt x="23" y="142"/>
                    </a:cubicBezTo>
                    <a:cubicBezTo>
                      <a:pt x="23" y="142"/>
                      <a:pt x="24" y="142"/>
                      <a:pt x="24" y="141"/>
                    </a:cubicBezTo>
                    <a:cubicBezTo>
                      <a:pt x="25" y="141"/>
                      <a:pt x="24" y="140"/>
                      <a:pt x="24" y="140"/>
                    </a:cubicBezTo>
                    <a:cubicBezTo>
                      <a:pt x="22" y="139"/>
                      <a:pt x="21" y="138"/>
                      <a:pt x="20" y="137"/>
                    </a:cubicBezTo>
                    <a:cubicBezTo>
                      <a:pt x="19" y="137"/>
                      <a:pt x="19" y="137"/>
                      <a:pt x="18" y="137"/>
                    </a:cubicBezTo>
                    <a:cubicBezTo>
                      <a:pt x="18" y="138"/>
                      <a:pt x="18" y="138"/>
                      <a:pt x="19" y="139"/>
                    </a:cubicBezTo>
                    <a:close/>
                    <a:moveTo>
                      <a:pt x="12" y="133"/>
                    </a:moveTo>
                    <a:cubicBezTo>
                      <a:pt x="13" y="134"/>
                      <a:pt x="14" y="135"/>
                      <a:pt x="16" y="136"/>
                    </a:cubicBezTo>
                    <a:cubicBezTo>
                      <a:pt x="16" y="137"/>
                      <a:pt x="17" y="137"/>
                      <a:pt x="17" y="136"/>
                    </a:cubicBezTo>
                    <a:cubicBezTo>
                      <a:pt x="17" y="136"/>
                      <a:pt x="17" y="135"/>
                      <a:pt x="17" y="135"/>
                    </a:cubicBezTo>
                    <a:cubicBezTo>
                      <a:pt x="15" y="134"/>
                      <a:pt x="14" y="133"/>
                      <a:pt x="13" y="132"/>
                    </a:cubicBezTo>
                    <a:cubicBezTo>
                      <a:pt x="12" y="132"/>
                      <a:pt x="12" y="132"/>
                      <a:pt x="12" y="132"/>
                    </a:cubicBezTo>
                    <a:lnTo>
                      <a:pt x="12" y="133"/>
                    </a:lnTo>
                    <a:close/>
                    <a:moveTo>
                      <a:pt x="6" y="126"/>
                    </a:moveTo>
                    <a:cubicBezTo>
                      <a:pt x="7" y="127"/>
                      <a:pt x="8" y="129"/>
                      <a:pt x="9" y="130"/>
                    </a:cubicBezTo>
                    <a:cubicBezTo>
                      <a:pt x="10" y="131"/>
                      <a:pt x="10" y="131"/>
                      <a:pt x="11" y="130"/>
                    </a:cubicBezTo>
                    <a:cubicBezTo>
                      <a:pt x="11" y="130"/>
                      <a:pt x="11" y="129"/>
                      <a:pt x="11" y="129"/>
                    </a:cubicBezTo>
                    <a:cubicBezTo>
                      <a:pt x="9" y="128"/>
                      <a:pt x="8" y="126"/>
                      <a:pt x="7" y="125"/>
                    </a:cubicBezTo>
                    <a:cubicBezTo>
                      <a:pt x="7" y="125"/>
                      <a:pt x="7" y="125"/>
                      <a:pt x="6" y="125"/>
                    </a:cubicBezTo>
                    <a:cubicBezTo>
                      <a:pt x="6" y="125"/>
                      <a:pt x="6" y="126"/>
                      <a:pt x="6" y="126"/>
                    </a:cubicBezTo>
                    <a:close/>
                    <a:moveTo>
                      <a:pt x="2" y="118"/>
                    </a:moveTo>
                    <a:cubicBezTo>
                      <a:pt x="2" y="120"/>
                      <a:pt x="3" y="121"/>
                      <a:pt x="4" y="123"/>
                    </a:cubicBezTo>
                    <a:cubicBezTo>
                      <a:pt x="4" y="123"/>
                      <a:pt x="5" y="124"/>
                      <a:pt x="5" y="123"/>
                    </a:cubicBezTo>
                    <a:cubicBezTo>
                      <a:pt x="6" y="123"/>
                      <a:pt x="6" y="123"/>
                      <a:pt x="6" y="122"/>
                    </a:cubicBezTo>
                    <a:cubicBezTo>
                      <a:pt x="5" y="121"/>
                      <a:pt x="4" y="119"/>
                      <a:pt x="3" y="117"/>
                    </a:cubicBezTo>
                    <a:cubicBezTo>
                      <a:pt x="3" y="117"/>
                      <a:pt x="3" y="117"/>
                      <a:pt x="2" y="117"/>
                    </a:cubicBezTo>
                    <a:cubicBezTo>
                      <a:pt x="2" y="117"/>
                      <a:pt x="2" y="118"/>
                      <a:pt x="2" y="118"/>
                    </a:cubicBezTo>
                    <a:close/>
                    <a:moveTo>
                      <a:pt x="0" y="109"/>
                    </a:move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1"/>
                      <a:pt x="0" y="113"/>
                      <a:pt x="1" y="115"/>
                    </a:cubicBezTo>
                    <a:cubicBezTo>
                      <a:pt x="1" y="115"/>
                      <a:pt x="1" y="115"/>
                      <a:pt x="2" y="115"/>
                    </a:cubicBezTo>
                    <a:cubicBezTo>
                      <a:pt x="2" y="115"/>
                      <a:pt x="3" y="115"/>
                      <a:pt x="2" y="114"/>
                    </a:cubicBezTo>
                    <a:cubicBezTo>
                      <a:pt x="2" y="113"/>
                      <a:pt x="2" y="111"/>
                      <a:pt x="2" y="109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2" y="109"/>
                      <a:pt x="2" y="108"/>
                      <a:pt x="1" y="108"/>
                    </a:cubicBezTo>
                    <a:cubicBezTo>
                      <a:pt x="1" y="108"/>
                      <a:pt x="0" y="109"/>
                      <a:pt x="0" y="109"/>
                    </a:cubicBezTo>
                    <a:close/>
                    <a:moveTo>
                      <a:pt x="2" y="100"/>
                    </a:moveTo>
                    <a:cubicBezTo>
                      <a:pt x="2" y="101"/>
                      <a:pt x="1" y="102"/>
                      <a:pt x="1" y="103"/>
                    </a:cubicBezTo>
                    <a:cubicBezTo>
                      <a:pt x="1" y="104"/>
                      <a:pt x="1" y="105"/>
                      <a:pt x="1" y="106"/>
                    </a:cubicBezTo>
                    <a:cubicBezTo>
                      <a:pt x="0" y="106"/>
                      <a:pt x="1" y="106"/>
                      <a:pt x="1" y="107"/>
                    </a:cubicBezTo>
                    <a:cubicBezTo>
                      <a:pt x="2" y="107"/>
                      <a:pt x="2" y="106"/>
                      <a:pt x="2" y="106"/>
                    </a:cubicBezTo>
                    <a:cubicBezTo>
                      <a:pt x="2" y="105"/>
                      <a:pt x="3" y="104"/>
                      <a:pt x="3" y="103"/>
                    </a:cubicBezTo>
                    <a:cubicBezTo>
                      <a:pt x="3" y="102"/>
                      <a:pt x="3" y="102"/>
                      <a:pt x="4" y="101"/>
                    </a:cubicBezTo>
                    <a:cubicBezTo>
                      <a:pt x="4" y="100"/>
                      <a:pt x="4" y="100"/>
                      <a:pt x="3" y="100"/>
                    </a:cubicBezTo>
                    <a:cubicBezTo>
                      <a:pt x="3" y="100"/>
                      <a:pt x="2" y="100"/>
                      <a:pt x="2" y="100"/>
                    </a:cubicBezTo>
                    <a:close/>
                    <a:moveTo>
                      <a:pt x="6" y="92"/>
                    </a:moveTo>
                    <a:cubicBezTo>
                      <a:pt x="5" y="94"/>
                      <a:pt x="4" y="95"/>
                      <a:pt x="3" y="97"/>
                    </a:cubicBezTo>
                    <a:cubicBezTo>
                      <a:pt x="3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6" y="96"/>
                      <a:pt x="7" y="95"/>
                      <a:pt x="8" y="93"/>
                    </a:cubicBezTo>
                    <a:cubicBezTo>
                      <a:pt x="8" y="93"/>
                      <a:pt x="8" y="93"/>
                      <a:pt x="8" y="92"/>
                    </a:cubicBezTo>
                    <a:cubicBezTo>
                      <a:pt x="7" y="92"/>
                      <a:pt x="7" y="92"/>
                      <a:pt x="6" y="92"/>
                    </a:cubicBezTo>
                    <a:close/>
                    <a:moveTo>
                      <a:pt x="13" y="86"/>
                    </a:moveTo>
                    <a:cubicBezTo>
                      <a:pt x="12" y="87"/>
                      <a:pt x="10" y="88"/>
                      <a:pt x="9" y="90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90"/>
                      <a:pt x="13" y="89"/>
                      <a:pt x="14" y="88"/>
                    </a:cubicBezTo>
                    <a:cubicBezTo>
                      <a:pt x="15" y="87"/>
                      <a:pt x="15" y="87"/>
                      <a:pt x="14" y="86"/>
                    </a:cubicBezTo>
                    <a:cubicBezTo>
                      <a:pt x="14" y="86"/>
                      <a:pt x="14" y="86"/>
                      <a:pt x="13" y="86"/>
                    </a:cubicBezTo>
                    <a:close/>
                    <a:moveTo>
                      <a:pt x="21" y="82"/>
                    </a:moveTo>
                    <a:cubicBezTo>
                      <a:pt x="19" y="83"/>
                      <a:pt x="18" y="84"/>
                      <a:pt x="16" y="84"/>
                    </a:cubicBezTo>
                    <a:cubicBezTo>
                      <a:pt x="16" y="85"/>
                      <a:pt x="16" y="85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8" y="85"/>
                      <a:pt x="20" y="84"/>
                      <a:pt x="22" y="84"/>
                    </a:cubicBezTo>
                    <a:cubicBezTo>
                      <a:pt x="22" y="84"/>
                      <a:pt x="22" y="83"/>
                      <a:pt x="22" y="83"/>
                    </a:cubicBezTo>
                    <a:cubicBezTo>
                      <a:pt x="22" y="82"/>
                      <a:pt x="22" y="82"/>
                      <a:pt x="21" y="82"/>
                    </a:cubicBezTo>
                    <a:close/>
                    <a:moveTo>
                      <a:pt x="30" y="80"/>
                    </a:moveTo>
                    <a:cubicBezTo>
                      <a:pt x="28" y="80"/>
                      <a:pt x="26" y="81"/>
                      <a:pt x="25" y="81"/>
                    </a:cubicBezTo>
                    <a:cubicBezTo>
                      <a:pt x="24" y="81"/>
                      <a:pt x="24" y="82"/>
                      <a:pt x="24" y="82"/>
                    </a:cubicBezTo>
                    <a:cubicBezTo>
                      <a:pt x="24" y="83"/>
                      <a:pt x="25" y="83"/>
                      <a:pt x="25" y="83"/>
                    </a:cubicBezTo>
                    <a:cubicBezTo>
                      <a:pt x="27" y="82"/>
                      <a:pt x="28" y="82"/>
                      <a:pt x="30" y="82"/>
                    </a:cubicBezTo>
                    <a:cubicBezTo>
                      <a:pt x="31" y="82"/>
                      <a:pt x="31" y="81"/>
                      <a:pt x="31" y="81"/>
                    </a:cubicBezTo>
                    <a:cubicBezTo>
                      <a:pt x="31" y="80"/>
                      <a:pt x="30" y="80"/>
                      <a:pt x="30" y="80"/>
                    </a:cubicBezTo>
                    <a:close/>
                    <a:moveTo>
                      <a:pt x="39" y="79"/>
                    </a:moveTo>
                    <a:cubicBezTo>
                      <a:pt x="38" y="79"/>
                      <a:pt x="38" y="79"/>
                      <a:pt x="37" y="79"/>
                    </a:cubicBezTo>
                    <a:cubicBezTo>
                      <a:pt x="36" y="79"/>
                      <a:pt x="35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8" y="81"/>
                      <a:pt x="38" y="81"/>
                      <a:pt x="39" y="81"/>
                    </a:cubicBezTo>
                    <a:cubicBezTo>
                      <a:pt x="39" y="81"/>
                      <a:pt x="40" y="81"/>
                      <a:pt x="40" y="80"/>
                    </a:cubicBezTo>
                    <a:cubicBezTo>
                      <a:pt x="40" y="80"/>
                      <a:pt x="39" y="79"/>
                      <a:pt x="39" y="79"/>
                    </a:cubicBezTo>
                    <a:close/>
                    <a:moveTo>
                      <a:pt x="48" y="80"/>
                    </a:moveTo>
                    <a:cubicBezTo>
                      <a:pt x="46" y="80"/>
                      <a:pt x="44" y="80"/>
                      <a:pt x="42" y="79"/>
                    </a:cubicBezTo>
                    <a:cubicBezTo>
                      <a:pt x="42" y="79"/>
                      <a:pt x="41" y="80"/>
                      <a:pt x="41" y="80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4" y="81"/>
                      <a:pt x="46" y="82"/>
                      <a:pt x="47" y="82"/>
                    </a:cubicBezTo>
                    <a:cubicBezTo>
                      <a:pt x="48" y="82"/>
                      <a:pt x="48" y="82"/>
                      <a:pt x="48" y="81"/>
                    </a:cubicBezTo>
                    <a:cubicBezTo>
                      <a:pt x="48" y="81"/>
                      <a:pt x="48" y="80"/>
                      <a:pt x="48" y="80"/>
                    </a:cubicBezTo>
                    <a:close/>
                    <a:moveTo>
                      <a:pt x="56" y="82"/>
                    </a:moveTo>
                    <a:cubicBezTo>
                      <a:pt x="55" y="81"/>
                      <a:pt x="53" y="81"/>
                      <a:pt x="51" y="81"/>
                    </a:cubicBezTo>
                    <a:cubicBezTo>
                      <a:pt x="51" y="81"/>
                      <a:pt x="50" y="81"/>
                      <a:pt x="50" y="81"/>
                    </a:cubicBezTo>
                    <a:cubicBezTo>
                      <a:pt x="50" y="82"/>
                      <a:pt x="50" y="82"/>
                      <a:pt x="51" y="82"/>
                    </a:cubicBezTo>
                    <a:cubicBezTo>
                      <a:pt x="52" y="83"/>
                      <a:pt x="54" y="83"/>
                      <a:pt x="56" y="83"/>
                    </a:cubicBezTo>
                    <a:cubicBezTo>
                      <a:pt x="56" y="84"/>
                      <a:pt x="57" y="83"/>
                      <a:pt x="57" y="83"/>
                    </a:cubicBezTo>
                    <a:cubicBezTo>
                      <a:pt x="57" y="82"/>
                      <a:pt x="57" y="82"/>
                      <a:pt x="56" y="82"/>
                    </a:cubicBezTo>
                    <a:close/>
                    <a:moveTo>
                      <a:pt x="65" y="84"/>
                    </a:moveTo>
                    <a:cubicBezTo>
                      <a:pt x="63" y="83"/>
                      <a:pt x="61" y="83"/>
                      <a:pt x="60" y="83"/>
                    </a:cubicBezTo>
                    <a:cubicBezTo>
                      <a:pt x="59" y="82"/>
                      <a:pt x="59" y="83"/>
                      <a:pt x="59" y="83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61" y="85"/>
                      <a:pt x="63" y="85"/>
                      <a:pt x="64" y="86"/>
                    </a:cubicBezTo>
                    <a:cubicBezTo>
                      <a:pt x="65" y="86"/>
                      <a:pt x="65" y="85"/>
                      <a:pt x="66" y="85"/>
                    </a:cubicBezTo>
                    <a:cubicBezTo>
                      <a:pt x="66" y="84"/>
                      <a:pt x="65" y="84"/>
                      <a:pt x="65" y="84"/>
                    </a:cubicBezTo>
                    <a:close/>
                    <a:moveTo>
                      <a:pt x="73" y="86"/>
                    </a:moveTo>
                    <a:cubicBezTo>
                      <a:pt x="73" y="86"/>
                      <a:pt x="72" y="86"/>
                      <a:pt x="71" y="86"/>
                    </a:cubicBezTo>
                    <a:cubicBezTo>
                      <a:pt x="70" y="85"/>
                      <a:pt x="69" y="85"/>
                      <a:pt x="68" y="85"/>
                    </a:cubicBezTo>
                    <a:cubicBezTo>
                      <a:pt x="68" y="85"/>
                      <a:pt x="67" y="85"/>
                      <a:pt x="67" y="85"/>
                    </a:cubicBezTo>
                    <a:cubicBezTo>
                      <a:pt x="67" y="86"/>
                      <a:pt x="67" y="86"/>
                      <a:pt x="68" y="86"/>
                    </a:cubicBezTo>
                    <a:cubicBezTo>
                      <a:pt x="69" y="87"/>
                      <a:pt x="70" y="87"/>
                      <a:pt x="71" y="87"/>
                    </a:cubicBezTo>
                    <a:cubicBezTo>
                      <a:pt x="71" y="87"/>
                      <a:pt x="72" y="88"/>
                      <a:pt x="73" y="88"/>
                    </a:cubicBezTo>
                    <a:cubicBezTo>
                      <a:pt x="73" y="88"/>
                      <a:pt x="74" y="88"/>
                      <a:pt x="74" y="87"/>
                    </a:cubicBezTo>
                    <a:cubicBezTo>
                      <a:pt x="74" y="87"/>
                      <a:pt x="74" y="86"/>
                      <a:pt x="73" y="86"/>
                    </a:cubicBezTo>
                    <a:close/>
                    <a:moveTo>
                      <a:pt x="82" y="89"/>
                    </a:moveTo>
                    <a:cubicBezTo>
                      <a:pt x="80" y="88"/>
                      <a:pt x="78" y="88"/>
                      <a:pt x="77" y="87"/>
                    </a:cubicBezTo>
                    <a:cubicBezTo>
                      <a:pt x="76" y="87"/>
                      <a:pt x="76" y="87"/>
                      <a:pt x="76" y="88"/>
                    </a:cubicBezTo>
                    <a:cubicBezTo>
                      <a:pt x="76" y="88"/>
                      <a:pt x="76" y="89"/>
                      <a:pt x="76" y="89"/>
                    </a:cubicBezTo>
                    <a:cubicBezTo>
                      <a:pt x="78" y="90"/>
                      <a:pt x="80" y="90"/>
                      <a:pt x="81" y="91"/>
                    </a:cubicBezTo>
                    <a:cubicBezTo>
                      <a:pt x="82" y="91"/>
                      <a:pt x="82" y="91"/>
                      <a:pt x="82" y="90"/>
                    </a:cubicBezTo>
                    <a:cubicBezTo>
                      <a:pt x="83" y="90"/>
                      <a:pt x="82" y="89"/>
                      <a:pt x="82" y="89"/>
                    </a:cubicBezTo>
                    <a:close/>
                    <a:moveTo>
                      <a:pt x="90" y="92"/>
                    </a:moveTo>
                    <a:cubicBezTo>
                      <a:pt x="88" y="92"/>
                      <a:pt x="87" y="91"/>
                      <a:pt x="85" y="90"/>
                    </a:cubicBezTo>
                    <a:cubicBezTo>
                      <a:pt x="85" y="90"/>
                      <a:pt x="84" y="90"/>
                      <a:pt x="84" y="91"/>
                    </a:cubicBezTo>
                    <a:cubicBezTo>
                      <a:pt x="84" y="91"/>
                      <a:pt x="84" y="92"/>
                      <a:pt x="84" y="92"/>
                    </a:cubicBezTo>
                    <a:cubicBezTo>
                      <a:pt x="86" y="93"/>
                      <a:pt x="88" y="93"/>
                      <a:pt x="89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91" y="93"/>
                      <a:pt x="90" y="93"/>
                      <a:pt x="90" y="92"/>
                    </a:cubicBezTo>
                    <a:close/>
                    <a:moveTo>
                      <a:pt x="88" y="88"/>
                    </a:moveTo>
                    <a:cubicBezTo>
                      <a:pt x="88" y="90"/>
                      <a:pt x="89" y="91"/>
                      <a:pt x="90" y="93"/>
                    </a:cubicBezTo>
                    <a:cubicBezTo>
                      <a:pt x="90" y="93"/>
                      <a:pt x="90" y="93"/>
                      <a:pt x="91" y="93"/>
                    </a:cubicBezTo>
                    <a:cubicBezTo>
                      <a:pt x="91" y="93"/>
                      <a:pt x="92" y="92"/>
                      <a:pt x="91" y="92"/>
                    </a:cubicBezTo>
                    <a:cubicBezTo>
                      <a:pt x="91" y="90"/>
                      <a:pt x="90" y="89"/>
                      <a:pt x="89" y="87"/>
                    </a:cubicBezTo>
                    <a:cubicBezTo>
                      <a:pt x="89" y="87"/>
                      <a:pt x="89" y="86"/>
                      <a:pt x="88" y="87"/>
                    </a:cubicBezTo>
                    <a:cubicBezTo>
                      <a:pt x="88" y="87"/>
                      <a:pt x="88" y="87"/>
                      <a:pt x="88" y="88"/>
                    </a:cubicBezTo>
                    <a:close/>
                    <a:moveTo>
                      <a:pt x="85" y="79"/>
                    </a:moveTo>
                    <a:cubicBezTo>
                      <a:pt x="85" y="81"/>
                      <a:pt x="86" y="83"/>
                      <a:pt x="86" y="85"/>
                    </a:cubicBezTo>
                    <a:cubicBezTo>
                      <a:pt x="87" y="85"/>
                      <a:pt x="87" y="85"/>
                      <a:pt x="88" y="85"/>
                    </a:cubicBezTo>
                    <a:cubicBezTo>
                      <a:pt x="88" y="85"/>
                      <a:pt x="88" y="84"/>
                      <a:pt x="88" y="84"/>
                    </a:cubicBezTo>
                    <a:cubicBezTo>
                      <a:pt x="87" y="82"/>
                      <a:pt x="87" y="81"/>
                      <a:pt x="86" y="79"/>
                    </a:cubicBezTo>
                    <a:cubicBezTo>
                      <a:pt x="86" y="78"/>
                      <a:pt x="86" y="78"/>
                      <a:pt x="85" y="78"/>
                    </a:cubicBezTo>
                    <a:cubicBezTo>
                      <a:pt x="85" y="79"/>
                      <a:pt x="84" y="79"/>
                      <a:pt x="85" y="79"/>
                    </a:cubicBezTo>
                    <a:close/>
                    <a:moveTo>
                      <a:pt x="83" y="71"/>
                    </a:moveTo>
                    <a:cubicBezTo>
                      <a:pt x="83" y="73"/>
                      <a:pt x="83" y="74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5" y="77"/>
                    </a:cubicBezTo>
                    <a:cubicBezTo>
                      <a:pt x="85" y="77"/>
                      <a:pt x="86" y="76"/>
                      <a:pt x="85" y="76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85" y="74"/>
                      <a:pt x="85" y="72"/>
                      <a:pt x="84" y="70"/>
                    </a:cubicBezTo>
                    <a:cubicBezTo>
                      <a:pt x="84" y="70"/>
                      <a:pt x="84" y="70"/>
                      <a:pt x="83" y="70"/>
                    </a:cubicBezTo>
                    <a:cubicBezTo>
                      <a:pt x="83" y="70"/>
                      <a:pt x="83" y="70"/>
                      <a:pt x="83" y="71"/>
                    </a:cubicBezTo>
                    <a:close/>
                    <a:moveTo>
                      <a:pt x="81" y="62"/>
                    </a:moveTo>
                    <a:cubicBezTo>
                      <a:pt x="81" y="64"/>
                      <a:pt x="82" y="66"/>
                      <a:pt x="82" y="67"/>
                    </a:cubicBezTo>
                    <a:cubicBezTo>
                      <a:pt x="82" y="68"/>
                      <a:pt x="83" y="68"/>
                      <a:pt x="83" y="68"/>
                    </a:cubicBezTo>
                    <a:cubicBezTo>
                      <a:pt x="83" y="68"/>
                      <a:pt x="84" y="68"/>
                      <a:pt x="84" y="67"/>
                    </a:cubicBezTo>
                    <a:cubicBezTo>
                      <a:pt x="83" y="65"/>
                      <a:pt x="83" y="64"/>
                      <a:pt x="83" y="62"/>
                    </a:cubicBezTo>
                    <a:cubicBezTo>
                      <a:pt x="83" y="61"/>
                      <a:pt x="82" y="61"/>
                      <a:pt x="82" y="61"/>
                    </a:cubicBezTo>
                    <a:cubicBezTo>
                      <a:pt x="81" y="61"/>
                      <a:pt x="81" y="62"/>
                      <a:pt x="81" y="62"/>
                    </a:cubicBezTo>
                    <a:close/>
                    <a:moveTo>
                      <a:pt x="80" y="53"/>
                    </a:moveTo>
                    <a:cubicBezTo>
                      <a:pt x="80" y="55"/>
                      <a:pt x="81" y="57"/>
                      <a:pt x="81" y="59"/>
                    </a:cubicBezTo>
                    <a:cubicBezTo>
                      <a:pt x="81" y="59"/>
                      <a:pt x="81" y="59"/>
                      <a:pt x="82" y="59"/>
                    </a:cubicBezTo>
                    <a:cubicBezTo>
                      <a:pt x="82" y="59"/>
                      <a:pt x="83" y="59"/>
                      <a:pt x="82" y="58"/>
                    </a:cubicBezTo>
                    <a:cubicBezTo>
                      <a:pt x="82" y="57"/>
                      <a:pt x="82" y="55"/>
                      <a:pt x="82" y="53"/>
                    </a:cubicBezTo>
                    <a:cubicBezTo>
                      <a:pt x="82" y="53"/>
                      <a:pt x="82" y="52"/>
                      <a:pt x="81" y="52"/>
                    </a:cubicBezTo>
                    <a:cubicBezTo>
                      <a:pt x="81" y="52"/>
                      <a:pt x="80" y="53"/>
                      <a:pt x="80" y="53"/>
                    </a:cubicBezTo>
                    <a:close/>
                    <a:moveTo>
                      <a:pt x="80" y="44"/>
                    </a:moveTo>
                    <a:cubicBezTo>
                      <a:pt x="80" y="45"/>
                      <a:pt x="80" y="46"/>
                      <a:pt x="80" y="46"/>
                    </a:cubicBezTo>
                    <a:cubicBezTo>
                      <a:pt x="80" y="47"/>
                      <a:pt x="80" y="49"/>
                      <a:pt x="80" y="50"/>
                    </a:cubicBezTo>
                    <a:cubicBezTo>
                      <a:pt x="80" y="50"/>
                      <a:pt x="81" y="51"/>
                      <a:pt x="81" y="51"/>
                    </a:cubicBezTo>
                    <a:cubicBezTo>
                      <a:pt x="81" y="51"/>
                      <a:pt x="82" y="50"/>
                      <a:pt x="82" y="50"/>
                    </a:cubicBezTo>
                    <a:cubicBezTo>
                      <a:pt x="82" y="48"/>
                      <a:pt x="82" y="47"/>
                      <a:pt x="82" y="46"/>
                    </a:cubicBezTo>
                    <a:cubicBezTo>
                      <a:pt x="82" y="46"/>
                      <a:pt x="82" y="45"/>
                      <a:pt x="82" y="44"/>
                    </a:cubicBezTo>
                    <a:cubicBezTo>
                      <a:pt x="82" y="44"/>
                      <a:pt x="81" y="44"/>
                      <a:pt x="81" y="44"/>
                    </a:cubicBezTo>
                    <a:cubicBezTo>
                      <a:pt x="80" y="44"/>
                      <a:pt x="80" y="44"/>
                      <a:pt x="80" y="44"/>
                    </a:cubicBezTo>
                    <a:close/>
                    <a:moveTo>
                      <a:pt x="81" y="35"/>
                    </a:moveTo>
                    <a:cubicBezTo>
                      <a:pt x="80" y="37"/>
                      <a:pt x="80" y="39"/>
                      <a:pt x="80" y="41"/>
                    </a:cubicBezTo>
                    <a:cubicBezTo>
                      <a:pt x="80" y="41"/>
                      <a:pt x="81" y="42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2" y="39"/>
                      <a:pt x="82" y="37"/>
                      <a:pt x="82" y="36"/>
                    </a:cubicBezTo>
                    <a:cubicBezTo>
                      <a:pt x="83" y="35"/>
                      <a:pt x="82" y="35"/>
                      <a:pt x="82" y="35"/>
                    </a:cubicBezTo>
                    <a:cubicBezTo>
                      <a:pt x="81" y="35"/>
                      <a:pt x="81" y="35"/>
                      <a:pt x="81" y="35"/>
                    </a:cubicBezTo>
                    <a:close/>
                    <a:moveTo>
                      <a:pt x="83" y="27"/>
                    </a:moveTo>
                    <a:cubicBezTo>
                      <a:pt x="82" y="28"/>
                      <a:pt x="82" y="30"/>
                      <a:pt x="81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2"/>
                    </a:cubicBezTo>
                    <a:cubicBezTo>
                      <a:pt x="83" y="31"/>
                      <a:pt x="84" y="29"/>
                      <a:pt x="84" y="27"/>
                    </a:cubicBezTo>
                    <a:cubicBezTo>
                      <a:pt x="85" y="27"/>
                      <a:pt x="84" y="26"/>
                      <a:pt x="84" y="26"/>
                    </a:cubicBezTo>
                    <a:cubicBezTo>
                      <a:pt x="83" y="26"/>
                      <a:pt x="83" y="26"/>
                      <a:pt x="83" y="27"/>
                    </a:cubicBezTo>
                    <a:close/>
                    <a:moveTo>
                      <a:pt x="86" y="18"/>
                    </a:moveTo>
                    <a:cubicBezTo>
                      <a:pt x="85" y="20"/>
                      <a:pt x="84" y="22"/>
                      <a:pt x="84" y="23"/>
                    </a:cubicBezTo>
                    <a:cubicBezTo>
                      <a:pt x="84" y="24"/>
                      <a:pt x="84" y="24"/>
                      <a:pt x="84" y="25"/>
                    </a:cubicBezTo>
                    <a:cubicBezTo>
                      <a:pt x="85" y="25"/>
                      <a:pt x="85" y="24"/>
                      <a:pt x="85" y="24"/>
                    </a:cubicBezTo>
                    <a:cubicBezTo>
                      <a:pt x="86" y="22"/>
                      <a:pt x="87" y="21"/>
                      <a:pt x="87" y="19"/>
                    </a:cubicBezTo>
                    <a:cubicBezTo>
                      <a:pt x="88" y="19"/>
                      <a:pt x="88" y="18"/>
                      <a:pt x="87" y="18"/>
                    </a:cubicBezTo>
                    <a:cubicBezTo>
                      <a:pt x="87" y="18"/>
                      <a:pt x="86" y="18"/>
                      <a:pt x="86" y="18"/>
                    </a:cubicBezTo>
                    <a:close/>
                    <a:moveTo>
                      <a:pt x="91" y="11"/>
                    </a:moveTo>
                    <a:cubicBezTo>
                      <a:pt x="90" y="12"/>
                      <a:pt x="89" y="14"/>
                      <a:pt x="88" y="15"/>
                    </a:cubicBezTo>
                    <a:cubicBezTo>
                      <a:pt x="87" y="16"/>
                      <a:pt x="87" y="16"/>
                      <a:pt x="88" y="16"/>
                    </a:cubicBezTo>
                    <a:cubicBezTo>
                      <a:pt x="88" y="17"/>
                      <a:pt x="89" y="17"/>
                      <a:pt x="89" y="16"/>
                    </a:cubicBezTo>
                    <a:cubicBezTo>
                      <a:pt x="90" y="15"/>
                      <a:pt x="91" y="13"/>
                      <a:pt x="92" y="12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1" y="10"/>
                      <a:pt x="91" y="10"/>
                      <a:pt x="91" y="11"/>
                    </a:cubicBezTo>
                    <a:close/>
                    <a:moveTo>
                      <a:pt x="97" y="4"/>
                    </a:moveTo>
                    <a:cubicBezTo>
                      <a:pt x="96" y="5"/>
                      <a:pt x="94" y="7"/>
                      <a:pt x="93" y="8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5" y="8"/>
                      <a:pt x="97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98" y="4"/>
                      <a:pt x="97" y="4"/>
                      <a:pt x="97" y="4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4" name="淘宝网Chenying0907出品 572"/>
              <p:cNvSpPr>
                <a:spLocks noEditPoints="1"/>
              </p:cNvSpPr>
              <p:nvPr/>
            </p:nvSpPr>
            <p:spPr bwMode="auto">
              <a:xfrm>
                <a:off x="4727031" y="3800012"/>
                <a:ext cx="454569" cy="440195"/>
              </a:xfrm>
              <a:custGeom>
                <a:avLst/>
                <a:gdLst>
                  <a:gd name="T0" fmla="*/ 72 w 317"/>
                  <a:gd name="T1" fmla="*/ 186 h 306"/>
                  <a:gd name="T2" fmla="*/ 83 w 317"/>
                  <a:gd name="T3" fmla="*/ 210 h 306"/>
                  <a:gd name="T4" fmla="*/ 82 w 317"/>
                  <a:gd name="T5" fmla="*/ 301 h 306"/>
                  <a:gd name="T6" fmla="*/ 126 w 317"/>
                  <a:gd name="T7" fmla="*/ 291 h 306"/>
                  <a:gd name="T8" fmla="*/ 165 w 317"/>
                  <a:gd name="T9" fmla="*/ 235 h 306"/>
                  <a:gd name="T10" fmla="*/ 185 w 317"/>
                  <a:gd name="T11" fmla="*/ 256 h 306"/>
                  <a:gd name="T12" fmla="*/ 235 w 317"/>
                  <a:gd name="T13" fmla="*/ 285 h 306"/>
                  <a:gd name="T14" fmla="*/ 275 w 317"/>
                  <a:gd name="T15" fmla="*/ 231 h 306"/>
                  <a:gd name="T16" fmla="*/ 224 w 317"/>
                  <a:gd name="T17" fmla="*/ 179 h 306"/>
                  <a:gd name="T18" fmla="*/ 298 w 317"/>
                  <a:gd name="T19" fmla="*/ 141 h 306"/>
                  <a:gd name="T20" fmla="*/ 291 w 317"/>
                  <a:gd name="T21" fmla="*/ 80 h 306"/>
                  <a:gd name="T22" fmla="*/ 264 w 317"/>
                  <a:gd name="T23" fmla="*/ 78 h 306"/>
                  <a:gd name="T24" fmla="*/ 200 w 317"/>
                  <a:gd name="T25" fmla="*/ 98 h 306"/>
                  <a:gd name="T26" fmla="*/ 193 w 317"/>
                  <a:gd name="T27" fmla="*/ 82 h 306"/>
                  <a:gd name="T28" fmla="*/ 175 w 317"/>
                  <a:gd name="T29" fmla="*/ 28 h 306"/>
                  <a:gd name="T30" fmla="*/ 133 w 317"/>
                  <a:gd name="T31" fmla="*/ 1 h 306"/>
                  <a:gd name="T32" fmla="*/ 108 w 317"/>
                  <a:gd name="T33" fmla="*/ 94 h 306"/>
                  <a:gd name="T34" fmla="*/ 115 w 317"/>
                  <a:gd name="T35" fmla="*/ 112 h 306"/>
                  <a:gd name="T36" fmla="*/ 39 w 317"/>
                  <a:gd name="T37" fmla="*/ 96 h 306"/>
                  <a:gd name="T38" fmla="*/ 22 w 317"/>
                  <a:gd name="T39" fmla="*/ 163 h 306"/>
                  <a:gd name="T40" fmla="*/ 73 w 317"/>
                  <a:gd name="T41" fmla="*/ 183 h 306"/>
                  <a:gd name="T42" fmla="*/ 15 w 317"/>
                  <a:gd name="T43" fmla="*/ 126 h 306"/>
                  <a:gd name="T44" fmla="*/ 93 w 317"/>
                  <a:gd name="T45" fmla="*/ 108 h 306"/>
                  <a:gd name="T46" fmla="*/ 120 w 317"/>
                  <a:gd name="T47" fmla="*/ 118 h 306"/>
                  <a:gd name="T48" fmla="*/ 111 w 317"/>
                  <a:gd name="T49" fmla="*/ 94 h 306"/>
                  <a:gd name="T50" fmla="*/ 134 w 317"/>
                  <a:gd name="T51" fmla="*/ 9 h 306"/>
                  <a:gd name="T52" fmla="*/ 172 w 317"/>
                  <a:gd name="T53" fmla="*/ 32 h 306"/>
                  <a:gd name="T54" fmla="*/ 191 w 317"/>
                  <a:gd name="T55" fmla="*/ 83 h 306"/>
                  <a:gd name="T56" fmla="*/ 194 w 317"/>
                  <a:gd name="T57" fmla="*/ 106 h 306"/>
                  <a:gd name="T58" fmla="*/ 218 w 317"/>
                  <a:gd name="T59" fmla="*/ 90 h 306"/>
                  <a:gd name="T60" fmla="*/ 263 w 317"/>
                  <a:gd name="T61" fmla="*/ 84 h 306"/>
                  <a:gd name="T62" fmla="*/ 291 w 317"/>
                  <a:gd name="T63" fmla="*/ 141 h 306"/>
                  <a:gd name="T64" fmla="*/ 219 w 317"/>
                  <a:gd name="T65" fmla="*/ 177 h 306"/>
                  <a:gd name="T66" fmla="*/ 219 w 317"/>
                  <a:gd name="T67" fmla="*/ 180 h 306"/>
                  <a:gd name="T68" fmla="*/ 268 w 317"/>
                  <a:gd name="T69" fmla="*/ 228 h 306"/>
                  <a:gd name="T70" fmla="*/ 229 w 317"/>
                  <a:gd name="T71" fmla="*/ 277 h 306"/>
                  <a:gd name="T72" fmla="*/ 166 w 317"/>
                  <a:gd name="T73" fmla="*/ 231 h 306"/>
                  <a:gd name="T74" fmla="*/ 163 w 317"/>
                  <a:gd name="T75" fmla="*/ 234 h 306"/>
                  <a:gd name="T76" fmla="*/ 126 w 317"/>
                  <a:gd name="T77" fmla="*/ 284 h 306"/>
                  <a:gd name="T78" fmla="*/ 71 w 317"/>
                  <a:gd name="T79" fmla="*/ 253 h 306"/>
                  <a:gd name="T80" fmla="*/ 100 w 317"/>
                  <a:gd name="T81" fmla="*/ 190 h 306"/>
                  <a:gd name="T82" fmla="*/ 99 w 317"/>
                  <a:gd name="T83" fmla="*/ 188 h 306"/>
                  <a:gd name="T84" fmla="*/ 134 w 317"/>
                  <a:gd name="T85" fmla="*/ 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7" h="306">
                    <a:moveTo>
                      <a:pt x="22" y="163"/>
                    </a:moveTo>
                    <a:cubicBezTo>
                      <a:pt x="33" y="172"/>
                      <a:pt x="55" y="181"/>
                      <a:pt x="72" y="186"/>
                    </a:cubicBezTo>
                    <a:cubicBezTo>
                      <a:pt x="79" y="188"/>
                      <a:pt x="88" y="190"/>
                      <a:pt x="97" y="190"/>
                    </a:cubicBezTo>
                    <a:cubicBezTo>
                      <a:pt x="92" y="196"/>
                      <a:pt x="87" y="203"/>
                      <a:pt x="83" y="210"/>
                    </a:cubicBezTo>
                    <a:cubicBezTo>
                      <a:pt x="74" y="225"/>
                      <a:pt x="69" y="240"/>
                      <a:pt x="68" y="253"/>
                    </a:cubicBezTo>
                    <a:cubicBezTo>
                      <a:pt x="66" y="273"/>
                      <a:pt x="70" y="294"/>
                      <a:pt x="82" y="301"/>
                    </a:cubicBezTo>
                    <a:cubicBezTo>
                      <a:pt x="84" y="302"/>
                      <a:pt x="85" y="302"/>
                      <a:pt x="87" y="303"/>
                    </a:cubicBezTo>
                    <a:cubicBezTo>
                      <a:pt x="98" y="306"/>
                      <a:pt x="112" y="302"/>
                      <a:pt x="126" y="291"/>
                    </a:cubicBezTo>
                    <a:cubicBezTo>
                      <a:pt x="135" y="285"/>
                      <a:pt x="148" y="269"/>
                      <a:pt x="158" y="252"/>
                    </a:cubicBezTo>
                    <a:cubicBezTo>
                      <a:pt x="161" y="247"/>
                      <a:pt x="163" y="241"/>
                      <a:pt x="165" y="235"/>
                    </a:cubicBezTo>
                    <a:cubicBezTo>
                      <a:pt x="165" y="234"/>
                      <a:pt x="165" y="234"/>
                      <a:pt x="165" y="234"/>
                    </a:cubicBezTo>
                    <a:cubicBezTo>
                      <a:pt x="171" y="241"/>
                      <a:pt x="178" y="250"/>
                      <a:pt x="185" y="256"/>
                    </a:cubicBezTo>
                    <a:cubicBezTo>
                      <a:pt x="199" y="267"/>
                      <a:pt x="218" y="280"/>
                      <a:pt x="232" y="284"/>
                    </a:cubicBezTo>
                    <a:cubicBezTo>
                      <a:pt x="233" y="284"/>
                      <a:pt x="234" y="285"/>
                      <a:pt x="235" y="285"/>
                    </a:cubicBezTo>
                    <a:cubicBezTo>
                      <a:pt x="255" y="291"/>
                      <a:pt x="271" y="289"/>
                      <a:pt x="279" y="279"/>
                    </a:cubicBezTo>
                    <a:cubicBezTo>
                      <a:pt x="287" y="269"/>
                      <a:pt x="286" y="251"/>
                      <a:pt x="275" y="231"/>
                    </a:cubicBezTo>
                    <a:cubicBezTo>
                      <a:pt x="268" y="218"/>
                      <a:pt x="253" y="202"/>
                      <a:pt x="240" y="190"/>
                    </a:cubicBezTo>
                    <a:cubicBezTo>
                      <a:pt x="234" y="185"/>
                      <a:pt x="229" y="182"/>
                      <a:pt x="224" y="179"/>
                    </a:cubicBezTo>
                    <a:cubicBezTo>
                      <a:pt x="232" y="178"/>
                      <a:pt x="241" y="176"/>
                      <a:pt x="252" y="171"/>
                    </a:cubicBezTo>
                    <a:cubicBezTo>
                      <a:pt x="268" y="165"/>
                      <a:pt x="287" y="152"/>
                      <a:pt x="298" y="141"/>
                    </a:cubicBezTo>
                    <a:cubicBezTo>
                      <a:pt x="311" y="126"/>
                      <a:pt x="317" y="109"/>
                      <a:pt x="311" y="96"/>
                    </a:cubicBezTo>
                    <a:cubicBezTo>
                      <a:pt x="308" y="88"/>
                      <a:pt x="301" y="83"/>
                      <a:pt x="291" y="80"/>
                    </a:cubicBezTo>
                    <a:cubicBezTo>
                      <a:pt x="285" y="79"/>
                      <a:pt x="277" y="78"/>
                      <a:pt x="267" y="78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50" y="78"/>
                      <a:pt x="231" y="81"/>
                      <a:pt x="217" y="88"/>
                    </a:cubicBezTo>
                    <a:cubicBezTo>
                      <a:pt x="210" y="90"/>
                      <a:pt x="205" y="94"/>
                      <a:pt x="200" y="98"/>
                    </a:cubicBezTo>
                    <a:cubicBezTo>
                      <a:pt x="200" y="98"/>
                      <a:pt x="198" y="99"/>
                      <a:pt x="196" y="100"/>
                    </a:cubicBezTo>
                    <a:cubicBezTo>
                      <a:pt x="196" y="94"/>
                      <a:pt x="195" y="88"/>
                      <a:pt x="193" y="82"/>
                    </a:cubicBezTo>
                    <a:cubicBezTo>
                      <a:pt x="192" y="76"/>
                      <a:pt x="192" y="76"/>
                      <a:pt x="192" y="76"/>
                    </a:cubicBezTo>
                    <a:cubicBezTo>
                      <a:pt x="187" y="55"/>
                      <a:pt x="182" y="39"/>
                      <a:pt x="175" y="28"/>
                    </a:cubicBezTo>
                    <a:cubicBezTo>
                      <a:pt x="166" y="16"/>
                      <a:pt x="155" y="4"/>
                      <a:pt x="145" y="1"/>
                    </a:cubicBezTo>
                    <a:cubicBezTo>
                      <a:pt x="141" y="0"/>
                      <a:pt x="137" y="0"/>
                      <a:pt x="133" y="1"/>
                    </a:cubicBezTo>
                    <a:cubicBezTo>
                      <a:pt x="119" y="4"/>
                      <a:pt x="107" y="20"/>
                      <a:pt x="104" y="41"/>
                    </a:cubicBezTo>
                    <a:cubicBezTo>
                      <a:pt x="102" y="54"/>
                      <a:pt x="104" y="75"/>
                      <a:pt x="108" y="94"/>
                    </a:cubicBezTo>
                    <a:cubicBezTo>
                      <a:pt x="109" y="99"/>
                      <a:pt x="112" y="105"/>
                      <a:pt x="114" y="110"/>
                    </a:cubicBezTo>
                    <a:cubicBezTo>
                      <a:pt x="114" y="110"/>
                      <a:pt x="114" y="111"/>
                      <a:pt x="115" y="112"/>
                    </a:cubicBezTo>
                    <a:cubicBezTo>
                      <a:pt x="108" y="110"/>
                      <a:pt x="101" y="107"/>
                      <a:pt x="94" y="105"/>
                    </a:cubicBezTo>
                    <a:cubicBezTo>
                      <a:pt x="76" y="100"/>
                      <a:pt x="53" y="94"/>
                      <a:pt x="39" y="96"/>
                    </a:cubicBezTo>
                    <a:cubicBezTo>
                      <a:pt x="21" y="98"/>
                      <a:pt x="8" y="109"/>
                      <a:pt x="4" y="123"/>
                    </a:cubicBezTo>
                    <a:cubicBezTo>
                      <a:pt x="0" y="137"/>
                      <a:pt x="7" y="151"/>
                      <a:pt x="22" y="163"/>
                    </a:cubicBezTo>
                    <a:close/>
                    <a:moveTo>
                      <a:pt x="99" y="188"/>
                    </a:moveTo>
                    <a:cubicBezTo>
                      <a:pt x="90" y="187"/>
                      <a:pt x="81" y="185"/>
                      <a:pt x="73" y="183"/>
                    </a:cubicBezTo>
                    <a:cubicBezTo>
                      <a:pt x="56" y="178"/>
                      <a:pt x="42" y="172"/>
                      <a:pt x="32" y="163"/>
                    </a:cubicBezTo>
                    <a:cubicBezTo>
                      <a:pt x="17" y="152"/>
                      <a:pt x="11" y="139"/>
                      <a:pt x="15" y="126"/>
                    </a:cubicBezTo>
                    <a:cubicBezTo>
                      <a:pt x="18" y="113"/>
                      <a:pt x="31" y="103"/>
                      <a:pt x="47" y="101"/>
                    </a:cubicBezTo>
                    <a:cubicBezTo>
                      <a:pt x="61" y="99"/>
                      <a:pt x="76" y="103"/>
                      <a:pt x="93" y="108"/>
                    </a:cubicBezTo>
                    <a:cubicBezTo>
                      <a:pt x="101" y="110"/>
                      <a:pt x="110" y="113"/>
                      <a:pt x="117" y="117"/>
                    </a:cubicBez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4"/>
                      <a:pt x="112" y="98"/>
                      <a:pt x="111" y="94"/>
                    </a:cubicBezTo>
                    <a:cubicBezTo>
                      <a:pt x="107" y="75"/>
                      <a:pt x="106" y="59"/>
                      <a:pt x="108" y="47"/>
                    </a:cubicBezTo>
                    <a:cubicBezTo>
                      <a:pt x="111" y="27"/>
                      <a:pt x="122" y="11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46" y="6"/>
                      <a:pt x="161" y="15"/>
                      <a:pt x="172" y="32"/>
                    </a:cubicBezTo>
                    <a:cubicBezTo>
                      <a:pt x="179" y="42"/>
                      <a:pt x="185" y="56"/>
                      <a:pt x="189" y="77"/>
                    </a:cubicBezTo>
                    <a:cubicBezTo>
                      <a:pt x="191" y="83"/>
                      <a:pt x="191" y="83"/>
                      <a:pt x="191" y="83"/>
                    </a:cubicBezTo>
                    <a:cubicBezTo>
                      <a:pt x="192" y="90"/>
                      <a:pt x="194" y="96"/>
                      <a:pt x="194" y="103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6" y="97"/>
                      <a:pt x="211" y="93"/>
                      <a:pt x="218" y="90"/>
                    </a:cubicBezTo>
                    <a:cubicBezTo>
                      <a:pt x="232" y="84"/>
                      <a:pt x="246" y="84"/>
                      <a:pt x="259" y="84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79" y="83"/>
                      <a:pt x="298" y="86"/>
                      <a:pt x="304" y="100"/>
                    </a:cubicBezTo>
                    <a:cubicBezTo>
                      <a:pt x="309" y="111"/>
                      <a:pt x="304" y="128"/>
                      <a:pt x="291" y="141"/>
                    </a:cubicBezTo>
                    <a:cubicBezTo>
                      <a:pt x="281" y="152"/>
                      <a:pt x="266" y="162"/>
                      <a:pt x="251" y="169"/>
                    </a:cubicBezTo>
                    <a:cubicBezTo>
                      <a:pt x="239" y="174"/>
                      <a:pt x="228" y="176"/>
                      <a:pt x="219" y="177"/>
                    </a:cubicBezTo>
                    <a:cubicBezTo>
                      <a:pt x="215" y="177"/>
                      <a:pt x="215" y="177"/>
                      <a:pt x="215" y="177"/>
                    </a:cubicBezTo>
                    <a:cubicBezTo>
                      <a:pt x="219" y="180"/>
                      <a:pt x="219" y="180"/>
                      <a:pt x="219" y="180"/>
                    </a:cubicBezTo>
                    <a:cubicBezTo>
                      <a:pt x="226" y="183"/>
                      <a:pt x="231" y="187"/>
                      <a:pt x="238" y="193"/>
                    </a:cubicBezTo>
                    <a:cubicBezTo>
                      <a:pt x="251" y="204"/>
                      <a:pt x="262" y="216"/>
                      <a:pt x="268" y="228"/>
                    </a:cubicBezTo>
                    <a:cubicBezTo>
                      <a:pt x="279" y="247"/>
                      <a:pt x="281" y="264"/>
                      <a:pt x="273" y="273"/>
                    </a:cubicBezTo>
                    <a:cubicBezTo>
                      <a:pt x="266" y="282"/>
                      <a:pt x="249" y="283"/>
                      <a:pt x="229" y="277"/>
                    </a:cubicBezTo>
                    <a:cubicBezTo>
                      <a:pt x="215" y="273"/>
                      <a:pt x="201" y="265"/>
                      <a:pt x="187" y="254"/>
                    </a:cubicBezTo>
                    <a:cubicBezTo>
                      <a:pt x="179" y="247"/>
                      <a:pt x="171" y="238"/>
                      <a:pt x="166" y="231"/>
                    </a:cubicBezTo>
                    <a:cubicBezTo>
                      <a:pt x="165" y="228"/>
                      <a:pt x="165" y="228"/>
                      <a:pt x="165" y="228"/>
                    </a:cubicBezTo>
                    <a:cubicBezTo>
                      <a:pt x="163" y="234"/>
                      <a:pt x="163" y="234"/>
                      <a:pt x="163" y="234"/>
                    </a:cubicBezTo>
                    <a:cubicBezTo>
                      <a:pt x="161" y="240"/>
                      <a:pt x="158" y="246"/>
                      <a:pt x="156" y="251"/>
                    </a:cubicBezTo>
                    <a:cubicBezTo>
                      <a:pt x="146" y="267"/>
                      <a:pt x="134" y="278"/>
                      <a:pt x="126" y="284"/>
                    </a:cubicBezTo>
                    <a:cubicBezTo>
                      <a:pt x="111" y="296"/>
                      <a:pt x="95" y="299"/>
                      <a:pt x="85" y="293"/>
                    </a:cubicBezTo>
                    <a:cubicBezTo>
                      <a:pt x="75" y="287"/>
                      <a:pt x="69" y="272"/>
                      <a:pt x="71" y="253"/>
                    </a:cubicBezTo>
                    <a:cubicBezTo>
                      <a:pt x="72" y="241"/>
                      <a:pt x="77" y="226"/>
                      <a:pt x="86" y="211"/>
                    </a:cubicBezTo>
                    <a:cubicBezTo>
                      <a:pt x="90" y="203"/>
                      <a:pt x="95" y="196"/>
                      <a:pt x="100" y="190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9" y="188"/>
                    </a:lnTo>
                    <a:close/>
                    <a:moveTo>
                      <a:pt x="134" y="6"/>
                    </a:moveTo>
                    <a:cubicBezTo>
                      <a:pt x="134" y="6"/>
                      <a:pt x="134" y="6"/>
                      <a:pt x="134" y="6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5" name="淘宝网Chenying0907出品 573"/>
              <p:cNvSpPr/>
              <p:nvPr/>
            </p:nvSpPr>
            <p:spPr bwMode="auto">
              <a:xfrm>
                <a:off x="4915685" y="3995854"/>
                <a:ext cx="73666" cy="73666"/>
              </a:xfrm>
              <a:custGeom>
                <a:avLst/>
                <a:gdLst>
                  <a:gd name="T0" fmla="*/ 20 w 51"/>
                  <a:gd name="T1" fmla="*/ 48 h 51"/>
                  <a:gd name="T2" fmla="*/ 47 w 51"/>
                  <a:gd name="T3" fmla="*/ 32 h 51"/>
                  <a:gd name="T4" fmla="*/ 32 w 51"/>
                  <a:gd name="T5" fmla="*/ 4 h 51"/>
                  <a:gd name="T6" fmla="*/ 4 w 51"/>
                  <a:gd name="T7" fmla="*/ 20 h 51"/>
                  <a:gd name="T8" fmla="*/ 20 w 51"/>
                  <a:gd name="T9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0" y="48"/>
                    </a:moveTo>
                    <a:cubicBezTo>
                      <a:pt x="32" y="51"/>
                      <a:pt x="44" y="44"/>
                      <a:pt x="47" y="32"/>
                    </a:cubicBezTo>
                    <a:cubicBezTo>
                      <a:pt x="51" y="20"/>
                      <a:pt x="44" y="7"/>
                      <a:pt x="32" y="4"/>
                    </a:cubicBezTo>
                    <a:cubicBezTo>
                      <a:pt x="20" y="0"/>
                      <a:pt x="7" y="8"/>
                      <a:pt x="4" y="20"/>
                    </a:cubicBezTo>
                    <a:cubicBezTo>
                      <a:pt x="0" y="32"/>
                      <a:pt x="8" y="45"/>
                      <a:pt x="20" y="4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6" name="淘宝网Chenying0907出品 574"/>
              <p:cNvSpPr>
                <a:spLocks noEditPoints="1"/>
              </p:cNvSpPr>
              <p:nvPr/>
            </p:nvSpPr>
            <p:spPr bwMode="auto">
              <a:xfrm>
                <a:off x="4917483" y="3999448"/>
                <a:ext cx="68275" cy="68275"/>
              </a:xfrm>
              <a:custGeom>
                <a:avLst/>
                <a:gdLst>
                  <a:gd name="T0" fmla="*/ 13 w 48"/>
                  <a:gd name="T1" fmla="*/ 45 h 48"/>
                  <a:gd name="T2" fmla="*/ 18 w 48"/>
                  <a:gd name="T3" fmla="*/ 47 h 48"/>
                  <a:gd name="T4" fmla="*/ 25 w 48"/>
                  <a:gd name="T5" fmla="*/ 48 h 48"/>
                  <a:gd name="T6" fmla="*/ 27 w 48"/>
                  <a:gd name="T7" fmla="*/ 48 h 48"/>
                  <a:gd name="T8" fmla="*/ 27 w 48"/>
                  <a:gd name="T9" fmla="*/ 45 h 48"/>
                  <a:gd name="T10" fmla="*/ 25 w 48"/>
                  <a:gd name="T11" fmla="*/ 45 h 48"/>
                  <a:gd name="T12" fmla="*/ 19 w 48"/>
                  <a:gd name="T13" fmla="*/ 45 h 48"/>
                  <a:gd name="T14" fmla="*/ 14 w 48"/>
                  <a:gd name="T15" fmla="*/ 43 h 48"/>
                  <a:gd name="T16" fmla="*/ 13 w 48"/>
                  <a:gd name="T17" fmla="*/ 45 h 48"/>
                  <a:gd name="T18" fmla="*/ 3 w 48"/>
                  <a:gd name="T19" fmla="*/ 35 h 48"/>
                  <a:gd name="T20" fmla="*/ 8 w 48"/>
                  <a:gd name="T21" fmla="*/ 42 h 48"/>
                  <a:gd name="T22" fmla="*/ 10 w 48"/>
                  <a:gd name="T23" fmla="*/ 40 h 48"/>
                  <a:gd name="T24" fmla="*/ 5 w 48"/>
                  <a:gd name="T25" fmla="*/ 33 h 48"/>
                  <a:gd name="T26" fmla="*/ 3 w 48"/>
                  <a:gd name="T27" fmla="*/ 35 h 48"/>
                  <a:gd name="T28" fmla="*/ 1 w 48"/>
                  <a:gd name="T29" fmla="*/ 21 h 48"/>
                  <a:gd name="T30" fmla="*/ 0 w 48"/>
                  <a:gd name="T31" fmla="*/ 24 h 48"/>
                  <a:gd name="T32" fmla="*/ 1 w 48"/>
                  <a:gd name="T33" fmla="*/ 29 h 48"/>
                  <a:gd name="T34" fmla="*/ 4 w 48"/>
                  <a:gd name="T35" fmla="*/ 29 h 48"/>
                  <a:gd name="T36" fmla="*/ 3 w 48"/>
                  <a:gd name="T37" fmla="*/ 24 h 48"/>
                  <a:gd name="T38" fmla="*/ 3 w 48"/>
                  <a:gd name="T39" fmla="*/ 21 h 48"/>
                  <a:gd name="T40" fmla="*/ 1 w 48"/>
                  <a:gd name="T41" fmla="*/ 21 h 48"/>
                  <a:gd name="T42" fmla="*/ 7 w 48"/>
                  <a:gd name="T43" fmla="*/ 8 h 48"/>
                  <a:gd name="T44" fmla="*/ 2 w 48"/>
                  <a:gd name="T45" fmla="*/ 15 h 48"/>
                  <a:gd name="T46" fmla="*/ 5 w 48"/>
                  <a:gd name="T47" fmla="*/ 16 h 48"/>
                  <a:gd name="T48" fmla="*/ 9 w 48"/>
                  <a:gd name="T49" fmla="*/ 9 h 48"/>
                  <a:gd name="T50" fmla="*/ 7 w 48"/>
                  <a:gd name="T51" fmla="*/ 8 h 48"/>
                  <a:gd name="T52" fmla="*/ 19 w 48"/>
                  <a:gd name="T53" fmla="*/ 0 h 48"/>
                  <a:gd name="T54" fmla="*/ 11 w 48"/>
                  <a:gd name="T55" fmla="*/ 4 h 48"/>
                  <a:gd name="T56" fmla="*/ 13 w 48"/>
                  <a:gd name="T57" fmla="*/ 6 h 48"/>
                  <a:gd name="T58" fmla="*/ 20 w 48"/>
                  <a:gd name="T59" fmla="*/ 3 h 48"/>
                  <a:gd name="T60" fmla="*/ 19 w 48"/>
                  <a:gd name="T61" fmla="*/ 0 h 48"/>
                  <a:gd name="T62" fmla="*/ 34 w 48"/>
                  <a:gd name="T63" fmla="*/ 1 h 48"/>
                  <a:gd name="T64" fmla="*/ 31 w 48"/>
                  <a:gd name="T65" fmla="*/ 0 h 48"/>
                  <a:gd name="T66" fmla="*/ 25 w 48"/>
                  <a:gd name="T67" fmla="*/ 0 h 48"/>
                  <a:gd name="T68" fmla="*/ 25 w 48"/>
                  <a:gd name="T69" fmla="*/ 2 h 48"/>
                  <a:gd name="T70" fmla="*/ 31 w 48"/>
                  <a:gd name="T71" fmla="*/ 3 h 48"/>
                  <a:gd name="T72" fmla="*/ 33 w 48"/>
                  <a:gd name="T73" fmla="*/ 4 h 48"/>
                  <a:gd name="T74" fmla="*/ 34 w 48"/>
                  <a:gd name="T75" fmla="*/ 1 h 48"/>
                  <a:gd name="T76" fmla="*/ 45 w 48"/>
                  <a:gd name="T77" fmla="*/ 10 h 48"/>
                  <a:gd name="T78" fmla="*/ 39 w 48"/>
                  <a:gd name="T79" fmla="*/ 4 h 48"/>
                  <a:gd name="T80" fmla="*/ 37 w 48"/>
                  <a:gd name="T81" fmla="*/ 6 h 48"/>
                  <a:gd name="T82" fmla="*/ 42 w 48"/>
                  <a:gd name="T83" fmla="*/ 12 h 48"/>
                  <a:gd name="T84" fmla="*/ 45 w 48"/>
                  <a:gd name="T85" fmla="*/ 10 h 48"/>
                  <a:gd name="T86" fmla="*/ 48 w 48"/>
                  <a:gd name="T87" fmla="*/ 24 h 48"/>
                  <a:gd name="T88" fmla="*/ 48 w 48"/>
                  <a:gd name="T89" fmla="*/ 24 h 48"/>
                  <a:gd name="T90" fmla="*/ 47 w 48"/>
                  <a:gd name="T91" fmla="*/ 16 h 48"/>
                  <a:gd name="T92" fmla="*/ 45 w 48"/>
                  <a:gd name="T93" fmla="*/ 17 h 48"/>
                  <a:gd name="T94" fmla="*/ 46 w 48"/>
                  <a:gd name="T95" fmla="*/ 24 h 48"/>
                  <a:gd name="T96" fmla="*/ 46 w 48"/>
                  <a:gd name="T97" fmla="*/ 24 h 48"/>
                  <a:gd name="T98" fmla="*/ 48 w 48"/>
                  <a:gd name="T99" fmla="*/ 24 h 48"/>
                  <a:gd name="T100" fmla="*/ 44 w 48"/>
                  <a:gd name="T101" fmla="*/ 38 h 48"/>
                  <a:gd name="T102" fmla="*/ 48 w 48"/>
                  <a:gd name="T103" fmla="*/ 30 h 48"/>
                  <a:gd name="T104" fmla="*/ 48 w 48"/>
                  <a:gd name="T105" fmla="*/ 30 h 48"/>
                  <a:gd name="T106" fmla="*/ 45 w 48"/>
                  <a:gd name="T107" fmla="*/ 29 h 48"/>
                  <a:gd name="T108" fmla="*/ 45 w 48"/>
                  <a:gd name="T109" fmla="*/ 30 h 48"/>
                  <a:gd name="T110" fmla="*/ 42 w 48"/>
                  <a:gd name="T111" fmla="*/ 36 h 48"/>
                  <a:gd name="T112" fmla="*/ 44 w 48"/>
                  <a:gd name="T113" fmla="*/ 38 h 48"/>
                  <a:gd name="T114" fmla="*/ 33 w 48"/>
                  <a:gd name="T115" fmla="*/ 47 h 48"/>
                  <a:gd name="T116" fmla="*/ 40 w 48"/>
                  <a:gd name="T117" fmla="*/ 42 h 48"/>
                  <a:gd name="T118" fmla="*/ 38 w 48"/>
                  <a:gd name="T119" fmla="*/ 40 h 48"/>
                  <a:gd name="T120" fmla="*/ 32 w 48"/>
                  <a:gd name="T121" fmla="*/ 44 h 48"/>
                  <a:gd name="T122" fmla="*/ 33 w 48"/>
                  <a:gd name="T12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" h="48">
                    <a:moveTo>
                      <a:pt x="13" y="45"/>
                    </a:moveTo>
                    <a:cubicBezTo>
                      <a:pt x="15" y="46"/>
                      <a:pt x="16" y="47"/>
                      <a:pt x="18" y="47"/>
                    </a:cubicBezTo>
                    <a:cubicBezTo>
                      <a:pt x="20" y="48"/>
                      <a:pt x="22" y="48"/>
                      <a:pt x="25" y="48"/>
                    </a:cubicBezTo>
                    <a:cubicBezTo>
                      <a:pt x="25" y="48"/>
                      <a:pt x="26" y="48"/>
                      <a:pt x="27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7" y="44"/>
                      <a:pt x="16" y="44"/>
                      <a:pt x="14" y="43"/>
                    </a:cubicBezTo>
                    <a:lnTo>
                      <a:pt x="13" y="45"/>
                    </a:lnTo>
                    <a:close/>
                    <a:moveTo>
                      <a:pt x="3" y="35"/>
                    </a:moveTo>
                    <a:cubicBezTo>
                      <a:pt x="4" y="37"/>
                      <a:pt x="6" y="40"/>
                      <a:pt x="8" y="42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8" y="38"/>
                      <a:pt x="7" y="36"/>
                      <a:pt x="5" y="33"/>
                    </a:cubicBezTo>
                    <a:lnTo>
                      <a:pt x="3" y="35"/>
                    </a:lnTo>
                    <a:close/>
                    <a:moveTo>
                      <a:pt x="1" y="21"/>
                    </a:moveTo>
                    <a:cubicBezTo>
                      <a:pt x="0" y="22"/>
                      <a:pt x="0" y="23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7"/>
                      <a:pt x="3" y="25"/>
                      <a:pt x="3" y="24"/>
                    </a:cubicBezTo>
                    <a:cubicBezTo>
                      <a:pt x="3" y="23"/>
                      <a:pt x="3" y="22"/>
                      <a:pt x="3" y="21"/>
                    </a:cubicBezTo>
                    <a:lnTo>
                      <a:pt x="1" y="21"/>
                    </a:lnTo>
                    <a:close/>
                    <a:moveTo>
                      <a:pt x="7" y="8"/>
                    </a:moveTo>
                    <a:cubicBezTo>
                      <a:pt x="5" y="10"/>
                      <a:pt x="3" y="12"/>
                      <a:pt x="2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3"/>
                      <a:pt x="7" y="11"/>
                      <a:pt x="9" y="9"/>
                    </a:cubicBezTo>
                    <a:lnTo>
                      <a:pt x="7" y="8"/>
                    </a:lnTo>
                    <a:close/>
                    <a:moveTo>
                      <a:pt x="19" y="0"/>
                    </a:moveTo>
                    <a:cubicBezTo>
                      <a:pt x="16" y="1"/>
                      <a:pt x="14" y="2"/>
                      <a:pt x="11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5"/>
                      <a:pt x="17" y="4"/>
                      <a:pt x="20" y="3"/>
                    </a:cubicBezTo>
                    <a:lnTo>
                      <a:pt x="19" y="0"/>
                    </a:lnTo>
                    <a:close/>
                    <a:moveTo>
                      <a:pt x="34" y="1"/>
                    </a:moveTo>
                    <a:cubicBezTo>
                      <a:pt x="33" y="1"/>
                      <a:pt x="32" y="1"/>
                      <a:pt x="31" y="0"/>
                    </a:cubicBezTo>
                    <a:cubicBezTo>
                      <a:pt x="29" y="0"/>
                      <a:pt x="27" y="0"/>
                      <a:pt x="25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29" y="3"/>
                      <a:pt x="31" y="3"/>
                    </a:cubicBezTo>
                    <a:cubicBezTo>
                      <a:pt x="31" y="3"/>
                      <a:pt x="32" y="4"/>
                      <a:pt x="33" y="4"/>
                    </a:cubicBezTo>
                    <a:lnTo>
                      <a:pt x="34" y="1"/>
                    </a:lnTo>
                    <a:close/>
                    <a:moveTo>
                      <a:pt x="45" y="10"/>
                    </a:moveTo>
                    <a:cubicBezTo>
                      <a:pt x="43" y="8"/>
                      <a:pt x="41" y="6"/>
                      <a:pt x="39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41" y="10"/>
                      <a:pt x="42" y="12"/>
                    </a:cubicBezTo>
                    <a:lnTo>
                      <a:pt x="45" y="10"/>
                    </a:lnTo>
                    <a:close/>
                    <a:moveTo>
                      <a:pt x="48" y="24"/>
                    </a:move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1"/>
                      <a:pt x="48" y="18"/>
                      <a:pt x="47" y="16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9"/>
                      <a:pt x="46" y="21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lnTo>
                      <a:pt x="48" y="24"/>
                    </a:lnTo>
                    <a:close/>
                    <a:moveTo>
                      <a:pt x="44" y="38"/>
                    </a:moveTo>
                    <a:cubicBezTo>
                      <a:pt x="46" y="36"/>
                      <a:pt x="47" y="33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4" y="32"/>
                      <a:pt x="43" y="34"/>
                      <a:pt x="42" y="36"/>
                    </a:cubicBezTo>
                    <a:lnTo>
                      <a:pt x="44" y="38"/>
                    </a:lnTo>
                    <a:close/>
                    <a:moveTo>
                      <a:pt x="33" y="47"/>
                    </a:moveTo>
                    <a:cubicBezTo>
                      <a:pt x="35" y="46"/>
                      <a:pt x="38" y="44"/>
                      <a:pt x="40" y="42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6" y="42"/>
                      <a:pt x="34" y="43"/>
                      <a:pt x="32" y="44"/>
                    </a:cubicBezTo>
                    <a:lnTo>
                      <a:pt x="33" y="47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59" name="淘宝网Chenying0907出品 358"/>
            <p:cNvGrpSpPr/>
            <p:nvPr/>
          </p:nvGrpSpPr>
          <p:grpSpPr>
            <a:xfrm>
              <a:off x="1654248" y="4689265"/>
              <a:ext cx="537587" cy="2175764"/>
              <a:chOff x="3244743" y="3861100"/>
              <a:chExt cx="494096" cy="1999742"/>
            </a:xfrm>
          </p:grpSpPr>
          <p:sp>
            <p:nvSpPr>
              <p:cNvPr id="571" name="淘宝网Chenying0907出品 575"/>
              <p:cNvSpPr/>
              <p:nvPr/>
            </p:nvSpPr>
            <p:spPr bwMode="auto">
              <a:xfrm>
                <a:off x="3526828" y="4297702"/>
                <a:ext cx="14374" cy="1563140"/>
              </a:xfrm>
              <a:custGeom>
                <a:avLst/>
                <a:gdLst>
                  <a:gd name="T0" fmla="*/ 0 w 10"/>
                  <a:gd name="T1" fmla="*/ 5 h 1088"/>
                  <a:gd name="T2" fmla="*/ 0 w 10"/>
                  <a:gd name="T3" fmla="*/ 515 h 1088"/>
                  <a:gd name="T4" fmla="*/ 0 w 10"/>
                  <a:gd name="T5" fmla="*/ 1079 h 1088"/>
                  <a:gd name="T6" fmla="*/ 0 w 10"/>
                  <a:gd name="T7" fmla="*/ 1083 h 1088"/>
                  <a:gd name="T8" fmla="*/ 10 w 10"/>
                  <a:gd name="T9" fmla="*/ 1083 h 1088"/>
                  <a:gd name="T10" fmla="*/ 10 w 10"/>
                  <a:gd name="T11" fmla="*/ 573 h 1088"/>
                  <a:gd name="T12" fmla="*/ 10 w 10"/>
                  <a:gd name="T13" fmla="*/ 9 h 1088"/>
                  <a:gd name="T14" fmla="*/ 10 w 10"/>
                  <a:gd name="T15" fmla="*/ 5 h 1088"/>
                  <a:gd name="T16" fmla="*/ 0 w 10"/>
                  <a:gd name="T17" fmla="*/ 5 h 10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88">
                    <a:moveTo>
                      <a:pt x="0" y="5"/>
                    </a:moveTo>
                    <a:cubicBezTo>
                      <a:pt x="0" y="175"/>
                      <a:pt x="0" y="345"/>
                      <a:pt x="0" y="515"/>
                    </a:cubicBezTo>
                    <a:cubicBezTo>
                      <a:pt x="0" y="703"/>
                      <a:pt x="0" y="891"/>
                      <a:pt x="0" y="1079"/>
                    </a:cubicBezTo>
                    <a:cubicBezTo>
                      <a:pt x="0" y="1080"/>
                      <a:pt x="0" y="1082"/>
                      <a:pt x="0" y="1083"/>
                    </a:cubicBezTo>
                    <a:cubicBezTo>
                      <a:pt x="0" y="1088"/>
                      <a:pt x="10" y="1088"/>
                      <a:pt x="10" y="1083"/>
                    </a:cubicBezTo>
                    <a:cubicBezTo>
                      <a:pt x="10" y="913"/>
                      <a:pt x="10" y="743"/>
                      <a:pt x="10" y="573"/>
                    </a:cubicBezTo>
                    <a:cubicBezTo>
                      <a:pt x="10" y="385"/>
                      <a:pt x="10" y="197"/>
                      <a:pt x="10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2" name="淘宝网Chenying0907出品 576"/>
              <p:cNvSpPr/>
              <p:nvPr/>
            </p:nvSpPr>
            <p:spPr bwMode="auto">
              <a:xfrm>
                <a:off x="3546591" y="4707352"/>
                <a:ext cx="149128" cy="140144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3" name="淘宝网Chenying0907出品 577"/>
              <p:cNvSpPr>
                <a:spLocks noEditPoints="1"/>
              </p:cNvSpPr>
              <p:nvPr/>
            </p:nvSpPr>
            <p:spPr bwMode="auto">
              <a:xfrm>
                <a:off x="3544795" y="4723522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4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5"/>
                      <a:pt x="53" y="75"/>
                    </a:cubicBezTo>
                    <a:cubicBezTo>
                      <a:pt x="52" y="72"/>
                      <a:pt x="52" y="72"/>
                      <a:pt x="52" y="72"/>
                    </a:cubicBez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4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4" name="淘宝网Chenying0907出品 578"/>
              <p:cNvSpPr>
                <a:spLocks noEditPoints="1"/>
              </p:cNvSpPr>
              <p:nvPr/>
            </p:nvSpPr>
            <p:spPr bwMode="auto">
              <a:xfrm>
                <a:off x="3542998" y="4719929"/>
                <a:ext cx="145534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5" name="淘宝网Chenying0907出品 579"/>
              <p:cNvSpPr/>
              <p:nvPr/>
            </p:nvSpPr>
            <p:spPr bwMode="auto">
              <a:xfrm>
                <a:off x="3381293" y="4396521"/>
                <a:ext cx="147331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6" name="淘宝网Chenying0907出品 580"/>
              <p:cNvSpPr>
                <a:spLocks noEditPoints="1"/>
              </p:cNvSpPr>
              <p:nvPr/>
            </p:nvSpPr>
            <p:spPr bwMode="auto">
              <a:xfrm>
                <a:off x="3388480" y="4409098"/>
                <a:ext cx="143737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7" name="淘宝网Chenying0907出品 581"/>
              <p:cNvSpPr/>
              <p:nvPr/>
            </p:nvSpPr>
            <p:spPr bwMode="auto">
              <a:xfrm>
                <a:off x="3368717" y="4910380"/>
                <a:ext cx="149128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8" name="淘宝网Chenying0907出品 582"/>
              <p:cNvSpPr>
                <a:spLocks noEditPoints="1"/>
              </p:cNvSpPr>
              <p:nvPr/>
            </p:nvSpPr>
            <p:spPr bwMode="auto">
              <a:xfrm>
                <a:off x="3375904" y="4924754"/>
                <a:ext cx="145534" cy="131161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9" name="淘宝网Chenying0907出品 583"/>
              <p:cNvSpPr/>
              <p:nvPr/>
            </p:nvSpPr>
            <p:spPr bwMode="auto">
              <a:xfrm>
                <a:off x="3372310" y="5373932"/>
                <a:ext cx="147331" cy="140144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0" name="淘宝网Chenying0907出品 584"/>
              <p:cNvSpPr>
                <a:spLocks noEditPoints="1"/>
              </p:cNvSpPr>
              <p:nvPr/>
            </p:nvSpPr>
            <p:spPr bwMode="auto">
              <a:xfrm>
                <a:off x="3379497" y="5386510"/>
                <a:ext cx="145534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1" name="淘宝网Chenying0907出品 585"/>
              <p:cNvSpPr/>
              <p:nvPr/>
            </p:nvSpPr>
            <p:spPr bwMode="auto">
              <a:xfrm>
                <a:off x="3542998" y="5183481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2" name="淘宝网Chenying0907出品 586"/>
              <p:cNvSpPr>
                <a:spLocks noEditPoints="1"/>
              </p:cNvSpPr>
              <p:nvPr/>
            </p:nvSpPr>
            <p:spPr bwMode="auto">
              <a:xfrm>
                <a:off x="3541202" y="5199652"/>
                <a:ext cx="132957" cy="127567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3" name="淘宝网Chenying0907出品 587"/>
              <p:cNvSpPr>
                <a:spLocks noEditPoints="1"/>
              </p:cNvSpPr>
              <p:nvPr/>
            </p:nvSpPr>
            <p:spPr bwMode="auto">
              <a:xfrm>
                <a:off x="3539404" y="5197854"/>
                <a:ext cx="145534" cy="131161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4" name="淘宝网Chenying0907出品 588"/>
              <p:cNvSpPr/>
              <p:nvPr/>
            </p:nvSpPr>
            <p:spPr bwMode="auto">
              <a:xfrm>
                <a:off x="3539404" y="5614692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5" name="淘宝网Chenying0907出品 589"/>
              <p:cNvSpPr>
                <a:spLocks noEditPoints="1"/>
              </p:cNvSpPr>
              <p:nvPr/>
            </p:nvSpPr>
            <p:spPr bwMode="auto">
              <a:xfrm>
                <a:off x="3539404" y="5630863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8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cubicBezTo>
                      <a:pt x="59" y="3"/>
                      <a:pt x="59" y="3"/>
                      <a:pt x="59" y="3"/>
                    </a:cubicBez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3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5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6" name="淘宝网Chenying0907出品 590"/>
              <p:cNvSpPr>
                <a:spLocks noEditPoints="1"/>
              </p:cNvSpPr>
              <p:nvPr/>
            </p:nvSpPr>
            <p:spPr bwMode="auto">
              <a:xfrm>
                <a:off x="3537608" y="5627269"/>
                <a:ext cx="143737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7" name="淘宝网Chenying0907出品 591"/>
              <p:cNvSpPr/>
              <p:nvPr/>
            </p:nvSpPr>
            <p:spPr bwMode="auto">
              <a:xfrm>
                <a:off x="3266304" y="3898832"/>
                <a:ext cx="427618" cy="438398"/>
              </a:xfrm>
              <a:custGeom>
                <a:avLst/>
                <a:gdLst>
                  <a:gd name="T0" fmla="*/ 143 w 298"/>
                  <a:gd name="T1" fmla="*/ 2 h 305"/>
                  <a:gd name="T2" fmla="*/ 97 w 298"/>
                  <a:gd name="T3" fmla="*/ 14 h 305"/>
                  <a:gd name="T4" fmla="*/ 75 w 298"/>
                  <a:gd name="T5" fmla="*/ 53 h 305"/>
                  <a:gd name="T6" fmla="*/ 84 w 298"/>
                  <a:gd name="T7" fmla="*/ 97 h 305"/>
                  <a:gd name="T8" fmla="*/ 67 w 298"/>
                  <a:gd name="T9" fmla="*/ 87 h 305"/>
                  <a:gd name="T10" fmla="*/ 22 w 298"/>
                  <a:gd name="T11" fmla="*/ 100 h 305"/>
                  <a:gd name="T12" fmla="*/ 3 w 298"/>
                  <a:gd name="T13" fmla="*/ 139 h 305"/>
                  <a:gd name="T14" fmla="*/ 10 w 298"/>
                  <a:gd name="T15" fmla="*/ 183 h 305"/>
                  <a:gd name="T16" fmla="*/ 49 w 298"/>
                  <a:gd name="T17" fmla="*/ 204 h 305"/>
                  <a:gd name="T18" fmla="*/ 79 w 298"/>
                  <a:gd name="T19" fmla="*/ 203 h 305"/>
                  <a:gd name="T20" fmla="*/ 64 w 298"/>
                  <a:gd name="T21" fmla="*/ 233 h 305"/>
                  <a:gd name="T22" fmla="*/ 71 w 298"/>
                  <a:gd name="T23" fmla="*/ 278 h 305"/>
                  <a:gd name="T24" fmla="*/ 111 w 298"/>
                  <a:gd name="T25" fmla="*/ 302 h 305"/>
                  <a:gd name="T26" fmla="*/ 152 w 298"/>
                  <a:gd name="T27" fmla="*/ 290 h 305"/>
                  <a:gd name="T28" fmla="*/ 178 w 298"/>
                  <a:gd name="T29" fmla="*/ 260 h 305"/>
                  <a:gd name="T30" fmla="*/ 210 w 298"/>
                  <a:gd name="T31" fmla="*/ 275 h 305"/>
                  <a:gd name="T32" fmla="*/ 256 w 298"/>
                  <a:gd name="T33" fmla="*/ 267 h 305"/>
                  <a:gd name="T34" fmla="*/ 279 w 298"/>
                  <a:gd name="T35" fmla="*/ 227 h 305"/>
                  <a:gd name="T36" fmla="*/ 270 w 298"/>
                  <a:gd name="T37" fmla="*/ 194 h 305"/>
                  <a:gd name="T38" fmla="*/ 249 w 298"/>
                  <a:gd name="T39" fmla="*/ 167 h 305"/>
                  <a:gd name="T40" fmla="*/ 281 w 298"/>
                  <a:gd name="T41" fmla="*/ 151 h 305"/>
                  <a:gd name="T42" fmla="*/ 295 w 298"/>
                  <a:gd name="T43" fmla="*/ 119 h 305"/>
                  <a:gd name="T44" fmla="*/ 283 w 298"/>
                  <a:gd name="T45" fmla="*/ 76 h 305"/>
                  <a:gd name="T46" fmla="*/ 248 w 298"/>
                  <a:gd name="T47" fmla="*/ 51 h 305"/>
                  <a:gd name="T48" fmla="*/ 215 w 298"/>
                  <a:gd name="T49" fmla="*/ 58 h 305"/>
                  <a:gd name="T50" fmla="*/ 193 w 298"/>
                  <a:gd name="T51" fmla="*/ 71 h 305"/>
                  <a:gd name="T52" fmla="*/ 181 w 298"/>
                  <a:gd name="T53" fmla="*/ 27 h 305"/>
                  <a:gd name="T54" fmla="*/ 143 w 298"/>
                  <a:gd name="T55" fmla="*/ 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8" h="305">
                    <a:moveTo>
                      <a:pt x="143" y="2"/>
                    </a:moveTo>
                    <a:cubicBezTo>
                      <a:pt x="126" y="0"/>
                      <a:pt x="109" y="5"/>
                      <a:pt x="97" y="14"/>
                    </a:cubicBezTo>
                    <a:cubicBezTo>
                      <a:pt x="85" y="23"/>
                      <a:pt x="77" y="37"/>
                      <a:pt x="75" y="53"/>
                    </a:cubicBezTo>
                    <a:cubicBezTo>
                      <a:pt x="72" y="69"/>
                      <a:pt x="75" y="84"/>
                      <a:pt x="84" y="97"/>
                    </a:cubicBezTo>
                    <a:cubicBezTo>
                      <a:pt x="78" y="94"/>
                      <a:pt x="74" y="88"/>
                      <a:pt x="67" y="87"/>
                    </a:cubicBezTo>
                    <a:cubicBezTo>
                      <a:pt x="51" y="85"/>
                      <a:pt x="35" y="91"/>
                      <a:pt x="22" y="100"/>
                    </a:cubicBezTo>
                    <a:cubicBezTo>
                      <a:pt x="10" y="109"/>
                      <a:pt x="5" y="123"/>
                      <a:pt x="3" y="139"/>
                    </a:cubicBezTo>
                    <a:cubicBezTo>
                      <a:pt x="0" y="155"/>
                      <a:pt x="1" y="171"/>
                      <a:pt x="10" y="183"/>
                    </a:cubicBezTo>
                    <a:cubicBezTo>
                      <a:pt x="18" y="195"/>
                      <a:pt x="33" y="202"/>
                      <a:pt x="49" y="204"/>
                    </a:cubicBezTo>
                    <a:cubicBezTo>
                      <a:pt x="58" y="206"/>
                      <a:pt x="70" y="205"/>
                      <a:pt x="79" y="203"/>
                    </a:cubicBezTo>
                    <a:cubicBezTo>
                      <a:pt x="72" y="211"/>
                      <a:pt x="66" y="222"/>
                      <a:pt x="64" y="233"/>
                    </a:cubicBezTo>
                    <a:cubicBezTo>
                      <a:pt x="61" y="249"/>
                      <a:pt x="62" y="266"/>
                      <a:pt x="71" y="278"/>
                    </a:cubicBezTo>
                    <a:cubicBezTo>
                      <a:pt x="80" y="290"/>
                      <a:pt x="95" y="300"/>
                      <a:pt x="111" y="302"/>
                    </a:cubicBezTo>
                    <a:cubicBezTo>
                      <a:pt x="126" y="305"/>
                      <a:pt x="140" y="298"/>
                      <a:pt x="152" y="290"/>
                    </a:cubicBezTo>
                    <a:cubicBezTo>
                      <a:pt x="163" y="282"/>
                      <a:pt x="174" y="274"/>
                      <a:pt x="178" y="260"/>
                    </a:cubicBezTo>
                    <a:cubicBezTo>
                      <a:pt x="186" y="269"/>
                      <a:pt x="197" y="273"/>
                      <a:pt x="210" y="275"/>
                    </a:cubicBezTo>
                    <a:cubicBezTo>
                      <a:pt x="227" y="278"/>
                      <a:pt x="244" y="276"/>
                      <a:pt x="256" y="267"/>
                    </a:cubicBezTo>
                    <a:cubicBezTo>
                      <a:pt x="268" y="258"/>
                      <a:pt x="276" y="243"/>
                      <a:pt x="279" y="227"/>
                    </a:cubicBezTo>
                    <a:cubicBezTo>
                      <a:pt x="281" y="215"/>
                      <a:pt x="275" y="204"/>
                      <a:pt x="270" y="194"/>
                    </a:cubicBezTo>
                    <a:cubicBezTo>
                      <a:pt x="265" y="183"/>
                      <a:pt x="260" y="173"/>
                      <a:pt x="249" y="167"/>
                    </a:cubicBezTo>
                    <a:cubicBezTo>
                      <a:pt x="262" y="165"/>
                      <a:pt x="273" y="160"/>
                      <a:pt x="281" y="151"/>
                    </a:cubicBezTo>
                    <a:cubicBezTo>
                      <a:pt x="289" y="142"/>
                      <a:pt x="293" y="131"/>
                      <a:pt x="295" y="119"/>
                    </a:cubicBezTo>
                    <a:cubicBezTo>
                      <a:pt x="298" y="102"/>
                      <a:pt x="292" y="89"/>
                      <a:pt x="283" y="76"/>
                    </a:cubicBezTo>
                    <a:cubicBezTo>
                      <a:pt x="274" y="64"/>
                      <a:pt x="263" y="53"/>
                      <a:pt x="248" y="51"/>
                    </a:cubicBezTo>
                    <a:cubicBezTo>
                      <a:pt x="236" y="49"/>
                      <a:pt x="225" y="53"/>
                      <a:pt x="215" y="58"/>
                    </a:cubicBezTo>
                    <a:cubicBezTo>
                      <a:pt x="207" y="61"/>
                      <a:pt x="199" y="65"/>
                      <a:pt x="193" y="71"/>
                    </a:cubicBezTo>
                    <a:cubicBezTo>
                      <a:pt x="195" y="55"/>
                      <a:pt x="190" y="39"/>
                      <a:pt x="181" y="27"/>
                    </a:cubicBezTo>
                    <a:cubicBezTo>
                      <a:pt x="172" y="15"/>
                      <a:pt x="158" y="5"/>
                      <a:pt x="143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8" name="淘宝网Chenying0907出品 592"/>
              <p:cNvSpPr>
                <a:spLocks noEditPoints="1"/>
              </p:cNvSpPr>
              <p:nvPr/>
            </p:nvSpPr>
            <p:spPr bwMode="auto">
              <a:xfrm>
                <a:off x="3266304" y="3898832"/>
                <a:ext cx="425821" cy="436602"/>
              </a:xfrm>
              <a:custGeom>
                <a:avLst/>
                <a:gdLst>
                  <a:gd name="T0" fmla="*/ 158 w 297"/>
                  <a:gd name="T1" fmla="*/ 6 h 304"/>
                  <a:gd name="T2" fmla="*/ 169 w 297"/>
                  <a:gd name="T3" fmla="*/ 16 h 304"/>
                  <a:gd name="T4" fmla="*/ 184 w 297"/>
                  <a:gd name="T5" fmla="*/ 28 h 304"/>
                  <a:gd name="T6" fmla="*/ 193 w 297"/>
                  <a:gd name="T7" fmla="*/ 48 h 304"/>
                  <a:gd name="T8" fmla="*/ 193 w 297"/>
                  <a:gd name="T9" fmla="*/ 71 h 304"/>
                  <a:gd name="T10" fmla="*/ 196 w 297"/>
                  <a:gd name="T11" fmla="*/ 67 h 304"/>
                  <a:gd name="T12" fmla="*/ 213 w 297"/>
                  <a:gd name="T13" fmla="*/ 57 h 304"/>
                  <a:gd name="T14" fmla="*/ 235 w 297"/>
                  <a:gd name="T15" fmla="*/ 52 h 304"/>
                  <a:gd name="T16" fmla="*/ 247 w 297"/>
                  <a:gd name="T17" fmla="*/ 52 h 304"/>
                  <a:gd name="T18" fmla="*/ 273 w 297"/>
                  <a:gd name="T19" fmla="*/ 63 h 304"/>
                  <a:gd name="T20" fmla="*/ 280 w 297"/>
                  <a:gd name="T21" fmla="*/ 75 h 304"/>
                  <a:gd name="T22" fmla="*/ 292 w 297"/>
                  <a:gd name="T23" fmla="*/ 90 h 304"/>
                  <a:gd name="T24" fmla="*/ 294 w 297"/>
                  <a:gd name="T25" fmla="*/ 111 h 304"/>
                  <a:gd name="T26" fmla="*/ 293 w 297"/>
                  <a:gd name="T27" fmla="*/ 125 h 304"/>
                  <a:gd name="T28" fmla="*/ 288 w 297"/>
                  <a:gd name="T29" fmla="*/ 144 h 304"/>
                  <a:gd name="T30" fmla="*/ 272 w 297"/>
                  <a:gd name="T31" fmla="*/ 160 h 304"/>
                  <a:gd name="T32" fmla="*/ 249 w 297"/>
                  <a:gd name="T33" fmla="*/ 167 h 304"/>
                  <a:gd name="T34" fmla="*/ 253 w 297"/>
                  <a:gd name="T35" fmla="*/ 168 h 304"/>
                  <a:gd name="T36" fmla="*/ 264 w 297"/>
                  <a:gd name="T37" fmla="*/ 184 h 304"/>
                  <a:gd name="T38" fmla="*/ 280 w 297"/>
                  <a:gd name="T39" fmla="*/ 216 h 304"/>
                  <a:gd name="T40" fmla="*/ 281 w 297"/>
                  <a:gd name="T41" fmla="*/ 222 h 304"/>
                  <a:gd name="T42" fmla="*/ 276 w 297"/>
                  <a:gd name="T43" fmla="*/ 235 h 304"/>
                  <a:gd name="T44" fmla="*/ 259 w 297"/>
                  <a:gd name="T45" fmla="*/ 266 h 304"/>
                  <a:gd name="T46" fmla="*/ 246 w 297"/>
                  <a:gd name="T47" fmla="*/ 271 h 304"/>
                  <a:gd name="T48" fmla="*/ 224 w 297"/>
                  <a:gd name="T49" fmla="*/ 278 h 304"/>
                  <a:gd name="T50" fmla="*/ 214 w 297"/>
                  <a:gd name="T51" fmla="*/ 277 h 304"/>
                  <a:gd name="T52" fmla="*/ 193 w 297"/>
                  <a:gd name="T53" fmla="*/ 269 h 304"/>
                  <a:gd name="T54" fmla="*/ 179 w 297"/>
                  <a:gd name="T55" fmla="*/ 261 h 304"/>
                  <a:gd name="T56" fmla="*/ 167 w 297"/>
                  <a:gd name="T57" fmla="*/ 280 h 304"/>
                  <a:gd name="T58" fmla="*/ 150 w 297"/>
                  <a:gd name="T59" fmla="*/ 290 h 304"/>
                  <a:gd name="T60" fmla="*/ 117 w 297"/>
                  <a:gd name="T61" fmla="*/ 304 h 304"/>
                  <a:gd name="T62" fmla="*/ 112 w 297"/>
                  <a:gd name="T63" fmla="*/ 301 h 304"/>
                  <a:gd name="T64" fmla="*/ 90 w 297"/>
                  <a:gd name="T65" fmla="*/ 297 h 304"/>
                  <a:gd name="T66" fmla="*/ 75 w 297"/>
                  <a:gd name="T67" fmla="*/ 285 h 304"/>
                  <a:gd name="T68" fmla="*/ 66 w 297"/>
                  <a:gd name="T69" fmla="*/ 265 h 304"/>
                  <a:gd name="T70" fmla="*/ 61 w 297"/>
                  <a:gd name="T71" fmla="*/ 246 h 304"/>
                  <a:gd name="T72" fmla="*/ 65 w 297"/>
                  <a:gd name="T73" fmla="*/ 224 h 304"/>
                  <a:gd name="T74" fmla="*/ 79 w 297"/>
                  <a:gd name="T75" fmla="*/ 203 h 304"/>
                  <a:gd name="T76" fmla="*/ 77 w 297"/>
                  <a:gd name="T77" fmla="*/ 205 h 304"/>
                  <a:gd name="T78" fmla="*/ 57 w 297"/>
                  <a:gd name="T79" fmla="*/ 204 h 304"/>
                  <a:gd name="T80" fmla="*/ 23 w 297"/>
                  <a:gd name="T81" fmla="*/ 197 h 304"/>
                  <a:gd name="T82" fmla="*/ 14 w 297"/>
                  <a:gd name="T83" fmla="*/ 186 h 304"/>
                  <a:gd name="T84" fmla="*/ 2 w 297"/>
                  <a:gd name="T85" fmla="*/ 171 h 304"/>
                  <a:gd name="T86" fmla="*/ 3 w 297"/>
                  <a:gd name="T87" fmla="*/ 154 h 304"/>
                  <a:gd name="T88" fmla="*/ 5 w 297"/>
                  <a:gd name="T89" fmla="*/ 135 h 304"/>
                  <a:gd name="T90" fmla="*/ 8 w 297"/>
                  <a:gd name="T91" fmla="*/ 116 h 304"/>
                  <a:gd name="T92" fmla="*/ 23 w 297"/>
                  <a:gd name="T93" fmla="*/ 101 h 304"/>
                  <a:gd name="T94" fmla="*/ 47 w 297"/>
                  <a:gd name="T95" fmla="*/ 87 h 304"/>
                  <a:gd name="T96" fmla="*/ 53 w 297"/>
                  <a:gd name="T97" fmla="*/ 89 h 304"/>
                  <a:gd name="T98" fmla="*/ 67 w 297"/>
                  <a:gd name="T99" fmla="*/ 89 h 304"/>
                  <a:gd name="T100" fmla="*/ 78 w 297"/>
                  <a:gd name="T101" fmla="*/ 94 h 304"/>
                  <a:gd name="T102" fmla="*/ 78 w 297"/>
                  <a:gd name="T103" fmla="*/ 82 h 304"/>
                  <a:gd name="T104" fmla="*/ 72 w 297"/>
                  <a:gd name="T105" fmla="*/ 63 h 304"/>
                  <a:gd name="T106" fmla="*/ 76 w 297"/>
                  <a:gd name="T107" fmla="*/ 41 h 304"/>
                  <a:gd name="T108" fmla="*/ 87 w 297"/>
                  <a:gd name="T109" fmla="*/ 25 h 304"/>
                  <a:gd name="T110" fmla="*/ 103 w 297"/>
                  <a:gd name="T111" fmla="*/ 11 h 304"/>
                  <a:gd name="T112" fmla="*/ 120 w 297"/>
                  <a:gd name="T113" fmla="*/ 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7" h="304">
                    <a:moveTo>
                      <a:pt x="145" y="1"/>
                    </a:moveTo>
                    <a:cubicBezTo>
                      <a:pt x="144" y="1"/>
                      <a:pt x="144" y="1"/>
                      <a:pt x="143" y="1"/>
                    </a:cubicBezTo>
                    <a:cubicBezTo>
                      <a:pt x="140" y="0"/>
                      <a:pt x="137" y="0"/>
                      <a:pt x="134" y="0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7" y="3"/>
                      <a:pt x="140" y="3"/>
                      <a:pt x="142" y="4"/>
                    </a:cubicBezTo>
                    <a:cubicBezTo>
                      <a:pt x="143" y="4"/>
                      <a:pt x="144" y="4"/>
                      <a:pt x="145" y="4"/>
                    </a:cubicBezTo>
                    <a:lnTo>
                      <a:pt x="145" y="1"/>
                    </a:lnTo>
                    <a:close/>
                    <a:moveTo>
                      <a:pt x="158" y="6"/>
                    </a:moveTo>
                    <a:cubicBezTo>
                      <a:pt x="156" y="5"/>
                      <a:pt x="153" y="4"/>
                      <a:pt x="151" y="3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2" y="6"/>
                      <a:pt x="155" y="7"/>
                      <a:pt x="157" y="8"/>
                    </a:cubicBezTo>
                    <a:lnTo>
                      <a:pt x="158" y="6"/>
                    </a:lnTo>
                    <a:close/>
                    <a:moveTo>
                      <a:pt x="170" y="13"/>
                    </a:moveTo>
                    <a:cubicBezTo>
                      <a:pt x="168" y="12"/>
                      <a:pt x="166" y="10"/>
                      <a:pt x="163" y="9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4" y="12"/>
                      <a:pt x="166" y="14"/>
                      <a:pt x="169" y="16"/>
                    </a:cubicBezTo>
                    <a:lnTo>
                      <a:pt x="170" y="13"/>
                    </a:lnTo>
                    <a:close/>
                    <a:moveTo>
                      <a:pt x="180" y="23"/>
                    </a:moveTo>
                    <a:cubicBezTo>
                      <a:pt x="178" y="21"/>
                      <a:pt x="177" y="19"/>
                      <a:pt x="174" y="17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5" y="21"/>
                      <a:pt x="176" y="23"/>
                      <a:pt x="178" y="25"/>
                    </a:cubicBezTo>
                    <a:lnTo>
                      <a:pt x="180" y="23"/>
                    </a:lnTo>
                    <a:close/>
                    <a:moveTo>
                      <a:pt x="188" y="35"/>
                    </a:moveTo>
                    <a:cubicBezTo>
                      <a:pt x="187" y="33"/>
                      <a:pt x="185" y="30"/>
                      <a:pt x="184" y="28"/>
                    </a:cubicBezTo>
                    <a:cubicBezTo>
                      <a:pt x="181" y="29"/>
                      <a:pt x="181" y="29"/>
                      <a:pt x="181" y="29"/>
                    </a:cubicBezTo>
                    <a:cubicBezTo>
                      <a:pt x="183" y="32"/>
                      <a:pt x="184" y="34"/>
                      <a:pt x="185" y="36"/>
                    </a:cubicBezTo>
                    <a:cubicBezTo>
                      <a:pt x="188" y="35"/>
                      <a:pt x="188" y="35"/>
                      <a:pt x="188" y="35"/>
                    </a:cubicBezTo>
                    <a:close/>
                    <a:moveTo>
                      <a:pt x="193" y="48"/>
                    </a:moveTo>
                    <a:cubicBezTo>
                      <a:pt x="192" y="46"/>
                      <a:pt x="191" y="43"/>
                      <a:pt x="190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4"/>
                      <a:pt x="190" y="46"/>
                      <a:pt x="190" y="49"/>
                    </a:cubicBezTo>
                    <a:lnTo>
                      <a:pt x="193" y="48"/>
                    </a:lnTo>
                    <a:close/>
                    <a:moveTo>
                      <a:pt x="195" y="62"/>
                    </a:moveTo>
                    <a:cubicBezTo>
                      <a:pt x="195" y="59"/>
                      <a:pt x="195" y="56"/>
                      <a:pt x="194" y="54"/>
                    </a:cubicBezTo>
                    <a:cubicBezTo>
                      <a:pt x="191" y="54"/>
                      <a:pt x="191" y="54"/>
                      <a:pt x="191" y="54"/>
                    </a:cubicBezTo>
                    <a:cubicBezTo>
                      <a:pt x="192" y="57"/>
                      <a:pt x="192" y="60"/>
                      <a:pt x="192" y="62"/>
                    </a:cubicBezTo>
                    <a:lnTo>
                      <a:pt x="195" y="62"/>
                    </a:lnTo>
                    <a:close/>
                    <a:moveTo>
                      <a:pt x="196" y="67"/>
                    </a:moveTo>
                    <a:cubicBezTo>
                      <a:pt x="195" y="68"/>
                      <a:pt x="193" y="69"/>
                      <a:pt x="192" y="70"/>
                    </a:cubicBezTo>
                    <a:cubicBezTo>
                      <a:pt x="193" y="71"/>
                      <a:pt x="193" y="71"/>
                      <a:pt x="193" y="71"/>
                    </a:cubicBezTo>
                    <a:cubicBezTo>
                      <a:pt x="195" y="71"/>
                      <a:pt x="195" y="71"/>
                      <a:pt x="195" y="71"/>
                    </a:cubicBezTo>
                    <a:cubicBezTo>
                      <a:pt x="195" y="70"/>
                      <a:pt x="195" y="69"/>
                      <a:pt x="195" y="68"/>
                    </a:cubicBezTo>
                    <a:cubicBezTo>
                      <a:pt x="192" y="68"/>
                      <a:pt x="192" y="68"/>
                      <a:pt x="192" y="68"/>
                    </a:cubicBezTo>
                    <a:cubicBezTo>
                      <a:pt x="192" y="69"/>
                      <a:pt x="192" y="70"/>
                      <a:pt x="192" y="71"/>
                    </a:cubicBezTo>
                    <a:cubicBezTo>
                      <a:pt x="191" y="75"/>
                      <a:pt x="191" y="75"/>
                      <a:pt x="191" y="75"/>
                    </a:cubicBezTo>
                    <a:cubicBezTo>
                      <a:pt x="194" y="72"/>
                      <a:pt x="194" y="72"/>
                      <a:pt x="194" y="72"/>
                    </a:cubicBezTo>
                    <a:cubicBezTo>
                      <a:pt x="195" y="71"/>
                      <a:pt x="197" y="70"/>
                      <a:pt x="198" y="69"/>
                    </a:cubicBezTo>
                    <a:lnTo>
                      <a:pt x="196" y="67"/>
                    </a:lnTo>
                    <a:close/>
                    <a:moveTo>
                      <a:pt x="208" y="59"/>
                    </a:moveTo>
                    <a:cubicBezTo>
                      <a:pt x="206" y="61"/>
                      <a:pt x="203" y="62"/>
                      <a:pt x="201" y="63"/>
                    </a:cubicBezTo>
                    <a:cubicBezTo>
                      <a:pt x="202" y="66"/>
                      <a:pt x="202" y="66"/>
                      <a:pt x="202" y="66"/>
                    </a:cubicBezTo>
                    <a:cubicBezTo>
                      <a:pt x="205" y="64"/>
                      <a:pt x="207" y="63"/>
                      <a:pt x="209" y="62"/>
                    </a:cubicBezTo>
                    <a:lnTo>
                      <a:pt x="208" y="59"/>
                    </a:lnTo>
                    <a:close/>
                    <a:moveTo>
                      <a:pt x="221" y="54"/>
                    </a:moveTo>
                    <a:cubicBezTo>
                      <a:pt x="219" y="55"/>
                      <a:pt x="217" y="56"/>
                      <a:pt x="215" y="57"/>
                    </a:cubicBezTo>
                    <a:cubicBezTo>
                      <a:pt x="214" y="57"/>
                      <a:pt x="214" y="57"/>
                      <a:pt x="213" y="57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5" y="59"/>
                      <a:pt x="215" y="59"/>
                      <a:pt x="216" y="59"/>
                    </a:cubicBezTo>
                    <a:cubicBezTo>
                      <a:pt x="218" y="58"/>
                      <a:pt x="220" y="57"/>
                      <a:pt x="222" y="56"/>
                    </a:cubicBezTo>
                    <a:lnTo>
                      <a:pt x="221" y="54"/>
                    </a:lnTo>
                    <a:close/>
                    <a:moveTo>
                      <a:pt x="234" y="50"/>
                    </a:moveTo>
                    <a:cubicBezTo>
                      <a:pt x="231" y="50"/>
                      <a:pt x="229" y="51"/>
                      <a:pt x="226" y="52"/>
                    </a:cubicBezTo>
                    <a:cubicBezTo>
                      <a:pt x="227" y="54"/>
                      <a:pt x="227" y="54"/>
                      <a:pt x="227" y="54"/>
                    </a:cubicBezTo>
                    <a:cubicBezTo>
                      <a:pt x="230" y="53"/>
                      <a:pt x="232" y="53"/>
                      <a:pt x="235" y="52"/>
                    </a:cubicBezTo>
                    <a:lnTo>
                      <a:pt x="234" y="50"/>
                    </a:lnTo>
                    <a:close/>
                    <a:moveTo>
                      <a:pt x="248" y="49"/>
                    </a:moveTo>
                    <a:cubicBezTo>
                      <a:pt x="248" y="49"/>
                      <a:pt x="248" y="49"/>
                      <a:pt x="248" y="49"/>
                    </a:cubicBezTo>
                    <a:cubicBezTo>
                      <a:pt x="246" y="49"/>
                      <a:pt x="244" y="49"/>
                      <a:pt x="242" y="49"/>
                    </a:cubicBezTo>
                    <a:cubicBezTo>
                      <a:pt x="241" y="49"/>
                      <a:pt x="241" y="49"/>
                      <a:pt x="240" y="49"/>
                    </a:cubicBezTo>
                    <a:cubicBezTo>
                      <a:pt x="240" y="52"/>
                      <a:pt x="240" y="52"/>
                      <a:pt x="240" y="52"/>
                    </a:cubicBezTo>
                    <a:cubicBezTo>
                      <a:pt x="241" y="52"/>
                      <a:pt x="241" y="51"/>
                      <a:pt x="242" y="51"/>
                    </a:cubicBezTo>
                    <a:cubicBezTo>
                      <a:pt x="244" y="51"/>
                      <a:pt x="246" y="52"/>
                      <a:pt x="247" y="52"/>
                    </a:cubicBezTo>
                    <a:cubicBezTo>
                      <a:pt x="248" y="52"/>
                      <a:pt x="248" y="52"/>
                      <a:pt x="248" y="52"/>
                    </a:cubicBezTo>
                    <a:lnTo>
                      <a:pt x="248" y="49"/>
                    </a:lnTo>
                    <a:close/>
                    <a:moveTo>
                      <a:pt x="262" y="54"/>
                    </a:moveTo>
                    <a:cubicBezTo>
                      <a:pt x="259" y="53"/>
                      <a:pt x="257" y="52"/>
                      <a:pt x="254" y="51"/>
                    </a:cubicBezTo>
                    <a:cubicBezTo>
                      <a:pt x="253" y="53"/>
                      <a:pt x="253" y="53"/>
                      <a:pt x="253" y="53"/>
                    </a:cubicBezTo>
                    <a:cubicBezTo>
                      <a:pt x="256" y="54"/>
                      <a:pt x="258" y="55"/>
                      <a:pt x="260" y="56"/>
                    </a:cubicBezTo>
                    <a:lnTo>
                      <a:pt x="262" y="54"/>
                    </a:lnTo>
                    <a:close/>
                    <a:moveTo>
                      <a:pt x="273" y="63"/>
                    </a:moveTo>
                    <a:cubicBezTo>
                      <a:pt x="271" y="61"/>
                      <a:pt x="269" y="59"/>
                      <a:pt x="266" y="57"/>
                    </a:cubicBezTo>
                    <a:cubicBezTo>
                      <a:pt x="265" y="59"/>
                      <a:pt x="265" y="59"/>
                      <a:pt x="265" y="59"/>
                    </a:cubicBezTo>
                    <a:cubicBezTo>
                      <a:pt x="267" y="61"/>
                      <a:pt x="269" y="63"/>
                      <a:pt x="271" y="65"/>
                    </a:cubicBezTo>
                    <a:lnTo>
                      <a:pt x="273" y="63"/>
                    </a:lnTo>
                    <a:close/>
                    <a:moveTo>
                      <a:pt x="282" y="73"/>
                    </a:moveTo>
                    <a:cubicBezTo>
                      <a:pt x="281" y="71"/>
                      <a:pt x="279" y="69"/>
                      <a:pt x="277" y="67"/>
                    </a:cubicBezTo>
                    <a:cubicBezTo>
                      <a:pt x="275" y="68"/>
                      <a:pt x="275" y="68"/>
                      <a:pt x="275" y="68"/>
                    </a:cubicBezTo>
                    <a:cubicBezTo>
                      <a:pt x="277" y="70"/>
                      <a:pt x="278" y="73"/>
                      <a:pt x="280" y="75"/>
                    </a:cubicBezTo>
                    <a:lnTo>
                      <a:pt x="282" y="73"/>
                    </a:lnTo>
                    <a:close/>
                    <a:moveTo>
                      <a:pt x="290" y="85"/>
                    </a:moveTo>
                    <a:cubicBezTo>
                      <a:pt x="289" y="82"/>
                      <a:pt x="287" y="80"/>
                      <a:pt x="286" y="77"/>
                    </a:cubicBezTo>
                    <a:cubicBezTo>
                      <a:pt x="283" y="79"/>
                      <a:pt x="283" y="79"/>
                      <a:pt x="283" y="79"/>
                    </a:cubicBezTo>
                    <a:cubicBezTo>
                      <a:pt x="285" y="81"/>
                      <a:pt x="286" y="84"/>
                      <a:pt x="288" y="86"/>
                    </a:cubicBezTo>
                    <a:lnTo>
                      <a:pt x="290" y="85"/>
                    </a:lnTo>
                    <a:close/>
                    <a:moveTo>
                      <a:pt x="295" y="98"/>
                    </a:moveTo>
                    <a:cubicBezTo>
                      <a:pt x="295" y="95"/>
                      <a:pt x="294" y="92"/>
                      <a:pt x="292" y="90"/>
                    </a:cubicBezTo>
                    <a:cubicBezTo>
                      <a:pt x="290" y="91"/>
                      <a:pt x="290" y="91"/>
                      <a:pt x="290" y="91"/>
                    </a:cubicBezTo>
                    <a:cubicBezTo>
                      <a:pt x="291" y="93"/>
                      <a:pt x="292" y="96"/>
                      <a:pt x="293" y="98"/>
                    </a:cubicBezTo>
                    <a:lnTo>
                      <a:pt x="295" y="98"/>
                    </a:lnTo>
                    <a:close/>
                    <a:moveTo>
                      <a:pt x="297" y="112"/>
                    </a:moveTo>
                    <a:cubicBezTo>
                      <a:pt x="297" y="111"/>
                      <a:pt x="297" y="111"/>
                      <a:pt x="297" y="111"/>
                    </a:cubicBezTo>
                    <a:cubicBezTo>
                      <a:pt x="297" y="108"/>
                      <a:pt x="297" y="106"/>
                      <a:pt x="297" y="103"/>
                    </a:cubicBezTo>
                    <a:cubicBezTo>
                      <a:pt x="294" y="104"/>
                      <a:pt x="294" y="104"/>
                      <a:pt x="294" y="104"/>
                    </a:cubicBezTo>
                    <a:cubicBezTo>
                      <a:pt x="294" y="106"/>
                      <a:pt x="294" y="108"/>
                      <a:pt x="294" y="111"/>
                    </a:cubicBezTo>
                    <a:cubicBezTo>
                      <a:pt x="294" y="112"/>
                      <a:pt x="294" y="112"/>
                      <a:pt x="294" y="112"/>
                    </a:cubicBezTo>
                    <a:lnTo>
                      <a:pt x="297" y="112"/>
                    </a:lnTo>
                    <a:close/>
                    <a:moveTo>
                      <a:pt x="295" y="125"/>
                    </a:moveTo>
                    <a:cubicBezTo>
                      <a:pt x="296" y="123"/>
                      <a:pt x="296" y="121"/>
                      <a:pt x="296" y="119"/>
                    </a:cubicBezTo>
                    <a:cubicBezTo>
                      <a:pt x="297" y="118"/>
                      <a:pt x="297" y="118"/>
                      <a:pt x="297" y="117"/>
                    </a:cubicBezTo>
                    <a:cubicBezTo>
                      <a:pt x="294" y="117"/>
                      <a:pt x="294" y="117"/>
                      <a:pt x="294" y="117"/>
                    </a:cubicBezTo>
                    <a:cubicBezTo>
                      <a:pt x="294" y="117"/>
                      <a:pt x="294" y="118"/>
                      <a:pt x="294" y="118"/>
                    </a:cubicBezTo>
                    <a:cubicBezTo>
                      <a:pt x="293" y="121"/>
                      <a:pt x="293" y="123"/>
                      <a:pt x="293" y="125"/>
                    </a:cubicBezTo>
                    <a:lnTo>
                      <a:pt x="295" y="125"/>
                    </a:lnTo>
                    <a:close/>
                    <a:moveTo>
                      <a:pt x="291" y="139"/>
                    </a:moveTo>
                    <a:cubicBezTo>
                      <a:pt x="292" y="136"/>
                      <a:pt x="293" y="134"/>
                      <a:pt x="294" y="131"/>
                    </a:cubicBezTo>
                    <a:cubicBezTo>
                      <a:pt x="291" y="130"/>
                      <a:pt x="291" y="130"/>
                      <a:pt x="291" y="130"/>
                    </a:cubicBezTo>
                    <a:cubicBezTo>
                      <a:pt x="290" y="133"/>
                      <a:pt x="289" y="135"/>
                      <a:pt x="288" y="138"/>
                    </a:cubicBezTo>
                    <a:lnTo>
                      <a:pt x="291" y="139"/>
                    </a:lnTo>
                    <a:close/>
                    <a:moveTo>
                      <a:pt x="283" y="151"/>
                    </a:moveTo>
                    <a:cubicBezTo>
                      <a:pt x="285" y="149"/>
                      <a:pt x="287" y="146"/>
                      <a:pt x="288" y="144"/>
                    </a:cubicBezTo>
                    <a:cubicBezTo>
                      <a:pt x="286" y="142"/>
                      <a:pt x="286" y="142"/>
                      <a:pt x="286" y="142"/>
                    </a:cubicBezTo>
                    <a:cubicBezTo>
                      <a:pt x="285" y="145"/>
                      <a:pt x="283" y="147"/>
                      <a:pt x="281" y="149"/>
                    </a:cubicBezTo>
                    <a:cubicBezTo>
                      <a:pt x="283" y="151"/>
                      <a:pt x="283" y="151"/>
                      <a:pt x="283" y="151"/>
                    </a:cubicBezTo>
                    <a:close/>
                    <a:moveTo>
                      <a:pt x="272" y="160"/>
                    </a:moveTo>
                    <a:cubicBezTo>
                      <a:pt x="275" y="158"/>
                      <a:pt x="277" y="157"/>
                      <a:pt x="279" y="155"/>
                    </a:cubicBezTo>
                    <a:cubicBezTo>
                      <a:pt x="277" y="153"/>
                      <a:pt x="277" y="153"/>
                      <a:pt x="277" y="153"/>
                    </a:cubicBezTo>
                    <a:cubicBezTo>
                      <a:pt x="275" y="154"/>
                      <a:pt x="273" y="156"/>
                      <a:pt x="271" y="157"/>
                    </a:cubicBezTo>
                    <a:lnTo>
                      <a:pt x="272" y="160"/>
                    </a:lnTo>
                    <a:close/>
                    <a:moveTo>
                      <a:pt x="260" y="166"/>
                    </a:moveTo>
                    <a:cubicBezTo>
                      <a:pt x="262" y="165"/>
                      <a:pt x="265" y="164"/>
                      <a:pt x="268" y="163"/>
                    </a:cubicBezTo>
                    <a:cubicBezTo>
                      <a:pt x="266" y="160"/>
                      <a:pt x="266" y="160"/>
                      <a:pt x="266" y="160"/>
                    </a:cubicBezTo>
                    <a:cubicBezTo>
                      <a:pt x="264" y="161"/>
                      <a:pt x="261" y="162"/>
                      <a:pt x="259" y="163"/>
                    </a:cubicBezTo>
                    <a:lnTo>
                      <a:pt x="260" y="166"/>
                    </a:lnTo>
                    <a:close/>
                    <a:moveTo>
                      <a:pt x="253" y="168"/>
                    </a:moveTo>
                    <a:cubicBezTo>
                      <a:pt x="252" y="167"/>
                      <a:pt x="251" y="167"/>
                      <a:pt x="250" y="166"/>
                    </a:cubicBezTo>
                    <a:cubicBezTo>
                      <a:pt x="249" y="167"/>
                      <a:pt x="249" y="167"/>
                      <a:pt x="249" y="167"/>
                    </a:cubicBezTo>
                    <a:cubicBezTo>
                      <a:pt x="250" y="169"/>
                      <a:pt x="250" y="169"/>
                      <a:pt x="250" y="169"/>
                    </a:cubicBezTo>
                    <a:cubicBezTo>
                      <a:pt x="251" y="168"/>
                      <a:pt x="253" y="168"/>
                      <a:pt x="254" y="168"/>
                    </a:cubicBezTo>
                    <a:cubicBezTo>
                      <a:pt x="254" y="165"/>
                      <a:pt x="254" y="165"/>
                      <a:pt x="254" y="165"/>
                    </a:cubicBezTo>
                    <a:cubicBezTo>
                      <a:pt x="252" y="165"/>
                      <a:pt x="251" y="166"/>
                      <a:pt x="249" y="166"/>
                    </a:cubicBezTo>
                    <a:cubicBezTo>
                      <a:pt x="245" y="167"/>
                      <a:pt x="245" y="167"/>
                      <a:pt x="245" y="167"/>
                    </a:cubicBezTo>
                    <a:cubicBezTo>
                      <a:pt x="249" y="168"/>
                      <a:pt x="249" y="168"/>
                      <a:pt x="249" y="168"/>
                    </a:cubicBezTo>
                    <a:cubicBezTo>
                      <a:pt x="250" y="169"/>
                      <a:pt x="251" y="170"/>
                      <a:pt x="251" y="170"/>
                    </a:cubicBezTo>
                    <a:lnTo>
                      <a:pt x="253" y="168"/>
                    </a:lnTo>
                    <a:close/>
                    <a:moveTo>
                      <a:pt x="263" y="178"/>
                    </a:moveTo>
                    <a:cubicBezTo>
                      <a:pt x="261" y="176"/>
                      <a:pt x="260" y="174"/>
                      <a:pt x="257" y="172"/>
                    </a:cubicBezTo>
                    <a:cubicBezTo>
                      <a:pt x="256" y="174"/>
                      <a:pt x="256" y="174"/>
                      <a:pt x="256" y="174"/>
                    </a:cubicBezTo>
                    <a:cubicBezTo>
                      <a:pt x="257" y="175"/>
                      <a:pt x="259" y="178"/>
                      <a:pt x="261" y="180"/>
                    </a:cubicBezTo>
                    <a:lnTo>
                      <a:pt x="263" y="178"/>
                    </a:lnTo>
                    <a:close/>
                    <a:moveTo>
                      <a:pt x="270" y="190"/>
                    </a:moveTo>
                    <a:cubicBezTo>
                      <a:pt x="269" y="188"/>
                      <a:pt x="267" y="185"/>
                      <a:pt x="266" y="183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5" y="187"/>
                      <a:pt x="266" y="189"/>
                      <a:pt x="268" y="191"/>
                    </a:cubicBezTo>
                    <a:lnTo>
                      <a:pt x="270" y="190"/>
                    </a:lnTo>
                    <a:close/>
                    <a:moveTo>
                      <a:pt x="276" y="203"/>
                    </a:moveTo>
                    <a:cubicBezTo>
                      <a:pt x="275" y="200"/>
                      <a:pt x="274" y="198"/>
                      <a:pt x="272" y="195"/>
                    </a:cubicBezTo>
                    <a:cubicBezTo>
                      <a:pt x="270" y="196"/>
                      <a:pt x="270" y="196"/>
                      <a:pt x="270" y="196"/>
                    </a:cubicBezTo>
                    <a:cubicBezTo>
                      <a:pt x="271" y="199"/>
                      <a:pt x="272" y="201"/>
                      <a:pt x="273" y="204"/>
                    </a:cubicBezTo>
                    <a:lnTo>
                      <a:pt x="276" y="203"/>
                    </a:lnTo>
                    <a:close/>
                    <a:moveTo>
                      <a:pt x="280" y="216"/>
                    </a:moveTo>
                    <a:cubicBezTo>
                      <a:pt x="280" y="213"/>
                      <a:pt x="279" y="211"/>
                      <a:pt x="278" y="208"/>
                    </a:cubicBezTo>
                    <a:cubicBezTo>
                      <a:pt x="275" y="209"/>
                      <a:pt x="275" y="209"/>
                      <a:pt x="275" y="209"/>
                    </a:cubicBezTo>
                    <a:cubicBezTo>
                      <a:pt x="276" y="211"/>
                      <a:pt x="277" y="214"/>
                      <a:pt x="277" y="217"/>
                    </a:cubicBezTo>
                    <a:lnTo>
                      <a:pt x="280" y="216"/>
                    </a:lnTo>
                    <a:close/>
                    <a:moveTo>
                      <a:pt x="280" y="230"/>
                    </a:moveTo>
                    <a:cubicBezTo>
                      <a:pt x="280" y="229"/>
                      <a:pt x="280" y="228"/>
                      <a:pt x="280" y="227"/>
                    </a:cubicBezTo>
                    <a:cubicBezTo>
                      <a:pt x="280" y="226"/>
                      <a:pt x="281" y="224"/>
                      <a:pt x="281" y="222"/>
                    </a:cubicBezTo>
                    <a:cubicBezTo>
                      <a:pt x="281" y="222"/>
                      <a:pt x="281" y="222"/>
                      <a:pt x="281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4"/>
                      <a:pt x="278" y="225"/>
                      <a:pt x="277" y="227"/>
                    </a:cubicBezTo>
                    <a:cubicBezTo>
                      <a:pt x="277" y="228"/>
                      <a:pt x="277" y="229"/>
                      <a:pt x="277" y="230"/>
                    </a:cubicBezTo>
                    <a:lnTo>
                      <a:pt x="280" y="230"/>
                    </a:lnTo>
                    <a:close/>
                    <a:moveTo>
                      <a:pt x="276" y="244"/>
                    </a:moveTo>
                    <a:cubicBezTo>
                      <a:pt x="277" y="241"/>
                      <a:pt x="278" y="238"/>
                      <a:pt x="278" y="236"/>
                    </a:cubicBezTo>
                    <a:cubicBezTo>
                      <a:pt x="276" y="235"/>
                      <a:pt x="276" y="235"/>
                      <a:pt x="276" y="235"/>
                    </a:cubicBezTo>
                    <a:cubicBezTo>
                      <a:pt x="275" y="238"/>
                      <a:pt x="274" y="240"/>
                      <a:pt x="273" y="243"/>
                    </a:cubicBezTo>
                    <a:lnTo>
                      <a:pt x="276" y="244"/>
                    </a:lnTo>
                    <a:close/>
                    <a:moveTo>
                      <a:pt x="269" y="256"/>
                    </a:moveTo>
                    <a:cubicBezTo>
                      <a:pt x="270" y="254"/>
                      <a:pt x="272" y="251"/>
                      <a:pt x="273" y="249"/>
                    </a:cubicBezTo>
                    <a:cubicBezTo>
                      <a:pt x="271" y="248"/>
                      <a:pt x="271" y="248"/>
                      <a:pt x="271" y="248"/>
                    </a:cubicBezTo>
                    <a:cubicBezTo>
                      <a:pt x="269" y="250"/>
                      <a:pt x="268" y="252"/>
                      <a:pt x="267" y="254"/>
                    </a:cubicBezTo>
                    <a:lnTo>
                      <a:pt x="269" y="256"/>
                    </a:lnTo>
                    <a:close/>
                    <a:moveTo>
                      <a:pt x="259" y="266"/>
                    </a:moveTo>
                    <a:cubicBezTo>
                      <a:pt x="261" y="265"/>
                      <a:pt x="263" y="263"/>
                      <a:pt x="265" y="260"/>
                    </a:cubicBezTo>
                    <a:cubicBezTo>
                      <a:pt x="263" y="259"/>
                      <a:pt x="263" y="259"/>
                      <a:pt x="263" y="259"/>
                    </a:cubicBezTo>
                    <a:cubicBezTo>
                      <a:pt x="261" y="261"/>
                      <a:pt x="260" y="263"/>
                      <a:pt x="258" y="264"/>
                    </a:cubicBezTo>
                    <a:lnTo>
                      <a:pt x="259" y="266"/>
                    </a:lnTo>
                    <a:close/>
                    <a:moveTo>
                      <a:pt x="247" y="274"/>
                    </a:moveTo>
                    <a:cubicBezTo>
                      <a:pt x="250" y="273"/>
                      <a:pt x="252" y="271"/>
                      <a:pt x="255" y="270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251" y="269"/>
                      <a:pt x="249" y="270"/>
                      <a:pt x="246" y="271"/>
                    </a:cubicBezTo>
                    <a:lnTo>
                      <a:pt x="247" y="274"/>
                    </a:lnTo>
                    <a:close/>
                    <a:moveTo>
                      <a:pt x="234" y="277"/>
                    </a:moveTo>
                    <a:cubicBezTo>
                      <a:pt x="236" y="277"/>
                      <a:pt x="239" y="276"/>
                      <a:pt x="242" y="275"/>
                    </a:cubicBezTo>
                    <a:cubicBezTo>
                      <a:pt x="241" y="273"/>
                      <a:pt x="241" y="273"/>
                      <a:pt x="241" y="273"/>
                    </a:cubicBezTo>
                    <a:cubicBezTo>
                      <a:pt x="239" y="274"/>
                      <a:pt x="236" y="274"/>
                      <a:pt x="233" y="274"/>
                    </a:cubicBezTo>
                    <a:cubicBezTo>
                      <a:pt x="234" y="277"/>
                      <a:pt x="234" y="277"/>
                      <a:pt x="234" y="277"/>
                    </a:cubicBezTo>
                    <a:close/>
                    <a:moveTo>
                      <a:pt x="220" y="278"/>
                    </a:moveTo>
                    <a:cubicBezTo>
                      <a:pt x="221" y="278"/>
                      <a:pt x="223" y="278"/>
                      <a:pt x="224" y="278"/>
                    </a:cubicBezTo>
                    <a:cubicBezTo>
                      <a:pt x="226" y="278"/>
                      <a:pt x="227" y="278"/>
                      <a:pt x="228" y="278"/>
                    </a:cubicBezTo>
                    <a:cubicBezTo>
                      <a:pt x="228" y="275"/>
                      <a:pt x="228" y="275"/>
                      <a:pt x="228" y="275"/>
                    </a:cubicBezTo>
                    <a:cubicBezTo>
                      <a:pt x="227" y="275"/>
                      <a:pt x="226" y="275"/>
                      <a:pt x="224" y="275"/>
                    </a:cubicBezTo>
                    <a:cubicBezTo>
                      <a:pt x="223" y="275"/>
                      <a:pt x="221" y="275"/>
                      <a:pt x="220" y="275"/>
                    </a:cubicBezTo>
                    <a:lnTo>
                      <a:pt x="220" y="278"/>
                    </a:lnTo>
                    <a:close/>
                    <a:moveTo>
                      <a:pt x="206" y="276"/>
                    </a:moveTo>
                    <a:cubicBezTo>
                      <a:pt x="207" y="276"/>
                      <a:pt x="209" y="276"/>
                      <a:pt x="210" y="276"/>
                    </a:cubicBezTo>
                    <a:cubicBezTo>
                      <a:pt x="211" y="277"/>
                      <a:pt x="213" y="277"/>
                      <a:pt x="214" y="277"/>
                    </a:cubicBezTo>
                    <a:cubicBezTo>
                      <a:pt x="214" y="274"/>
                      <a:pt x="214" y="274"/>
                      <a:pt x="214" y="274"/>
                    </a:cubicBezTo>
                    <a:cubicBezTo>
                      <a:pt x="213" y="274"/>
                      <a:pt x="212" y="274"/>
                      <a:pt x="211" y="274"/>
                    </a:cubicBezTo>
                    <a:cubicBezTo>
                      <a:pt x="209" y="274"/>
                      <a:pt x="208" y="273"/>
                      <a:pt x="206" y="273"/>
                    </a:cubicBezTo>
                    <a:lnTo>
                      <a:pt x="206" y="276"/>
                    </a:lnTo>
                    <a:close/>
                    <a:moveTo>
                      <a:pt x="192" y="272"/>
                    </a:moveTo>
                    <a:cubicBezTo>
                      <a:pt x="195" y="273"/>
                      <a:pt x="197" y="274"/>
                      <a:pt x="200" y="274"/>
                    </a:cubicBezTo>
                    <a:cubicBezTo>
                      <a:pt x="201" y="272"/>
                      <a:pt x="201" y="272"/>
                      <a:pt x="201" y="272"/>
                    </a:cubicBezTo>
                    <a:cubicBezTo>
                      <a:pt x="198" y="271"/>
                      <a:pt x="196" y="270"/>
                      <a:pt x="193" y="269"/>
                    </a:cubicBezTo>
                    <a:lnTo>
                      <a:pt x="192" y="272"/>
                    </a:lnTo>
                    <a:close/>
                    <a:moveTo>
                      <a:pt x="180" y="265"/>
                    </a:moveTo>
                    <a:cubicBezTo>
                      <a:pt x="182" y="266"/>
                      <a:pt x="185" y="268"/>
                      <a:pt x="187" y="269"/>
                    </a:cubicBezTo>
                    <a:cubicBezTo>
                      <a:pt x="188" y="267"/>
                      <a:pt x="188" y="267"/>
                      <a:pt x="188" y="267"/>
                    </a:cubicBezTo>
                    <a:cubicBezTo>
                      <a:pt x="186" y="266"/>
                      <a:pt x="184" y="264"/>
                      <a:pt x="182" y="262"/>
                    </a:cubicBezTo>
                    <a:lnTo>
                      <a:pt x="180" y="265"/>
                    </a:lnTo>
                    <a:close/>
                    <a:moveTo>
                      <a:pt x="175" y="269"/>
                    </a:moveTo>
                    <a:cubicBezTo>
                      <a:pt x="177" y="267"/>
                      <a:pt x="178" y="264"/>
                      <a:pt x="179" y="261"/>
                    </a:cubicBezTo>
                    <a:cubicBezTo>
                      <a:pt x="176" y="260"/>
                      <a:pt x="176" y="260"/>
                      <a:pt x="176" y="260"/>
                    </a:cubicBezTo>
                    <a:cubicBezTo>
                      <a:pt x="175" y="263"/>
                      <a:pt x="174" y="265"/>
                      <a:pt x="173" y="268"/>
                    </a:cubicBezTo>
                    <a:lnTo>
                      <a:pt x="175" y="269"/>
                    </a:lnTo>
                    <a:close/>
                    <a:moveTo>
                      <a:pt x="167" y="280"/>
                    </a:moveTo>
                    <a:cubicBezTo>
                      <a:pt x="169" y="278"/>
                      <a:pt x="171" y="276"/>
                      <a:pt x="172" y="274"/>
                    </a:cubicBezTo>
                    <a:cubicBezTo>
                      <a:pt x="170" y="272"/>
                      <a:pt x="170" y="272"/>
                      <a:pt x="170" y="272"/>
                    </a:cubicBezTo>
                    <a:cubicBezTo>
                      <a:pt x="169" y="274"/>
                      <a:pt x="167" y="276"/>
                      <a:pt x="165" y="278"/>
                    </a:cubicBezTo>
                    <a:lnTo>
                      <a:pt x="167" y="280"/>
                    </a:lnTo>
                    <a:close/>
                    <a:moveTo>
                      <a:pt x="156" y="289"/>
                    </a:moveTo>
                    <a:cubicBezTo>
                      <a:pt x="158" y="287"/>
                      <a:pt x="160" y="286"/>
                      <a:pt x="163" y="284"/>
                    </a:cubicBezTo>
                    <a:cubicBezTo>
                      <a:pt x="161" y="282"/>
                      <a:pt x="161" y="282"/>
                      <a:pt x="161" y="282"/>
                    </a:cubicBezTo>
                    <a:cubicBezTo>
                      <a:pt x="159" y="283"/>
                      <a:pt x="157" y="285"/>
                      <a:pt x="154" y="287"/>
                    </a:cubicBezTo>
                    <a:lnTo>
                      <a:pt x="156" y="289"/>
                    </a:lnTo>
                    <a:close/>
                    <a:moveTo>
                      <a:pt x="144" y="296"/>
                    </a:moveTo>
                    <a:cubicBezTo>
                      <a:pt x="146" y="295"/>
                      <a:pt x="149" y="293"/>
                      <a:pt x="151" y="292"/>
                    </a:cubicBezTo>
                    <a:cubicBezTo>
                      <a:pt x="150" y="290"/>
                      <a:pt x="150" y="290"/>
                      <a:pt x="150" y="290"/>
                    </a:cubicBezTo>
                    <a:cubicBezTo>
                      <a:pt x="147" y="291"/>
                      <a:pt x="145" y="293"/>
                      <a:pt x="143" y="294"/>
                    </a:cubicBezTo>
                    <a:lnTo>
                      <a:pt x="144" y="296"/>
                    </a:lnTo>
                    <a:close/>
                    <a:moveTo>
                      <a:pt x="131" y="302"/>
                    </a:moveTo>
                    <a:cubicBezTo>
                      <a:pt x="134" y="301"/>
                      <a:pt x="136" y="300"/>
                      <a:pt x="139" y="299"/>
                    </a:cubicBezTo>
                    <a:cubicBezTo>
                      <a:pt x="138" y="296"/>
                      <a:pt x="138" y="296"/>
                      <a:pt x="138" y="296"/>
                    </a:cubicBezTo>
                    <a:cubicBezTo>
                      <a:pt x="135" y="297"/>
                      <a:pt x="133" y="298"/>
                      <a:pt x="130" y="299"/>
                    </a:cubicBezTo>
                    <a:lnTo>
                      <a:pt x="131" y="302"/>
                    </a:lnTo>
                    <a:close/>
                    <a:moveTo>
                      <a:pt x="117" y="304"/>
                    </a:moveTo>
                    <a:cubicBezTo>
                      <a:pt x="120" y="304"/>
                      <a:pt x="123" y="304"/>
                      <a:pt x="126" y="303"/>
                    </a:cubicBezTo>
                    <a:cubicBezTo>
                      <a:pt x="125" y="301"/>
                      <a:pt x="125" y="301"/>
                      <a:pt x="125" y="301"/>
                    </a:cubicBezTo>
                    <a:cubicBezTo>
                      <a:pt x="123" y="301"/>
                      <a:pt x="120" y="301"/>
                      <a:pt x="117" y="301"/>
                    </a:cubicBezTo>
                    <a:lnTo>
                      <a:pt x="117" y="304"/>
                    </a:lnTo>
                    <a:close/>
                    <a:moveTo>
                      <a:pt x="103" y="302"/>
                    </a:moveTo>
                    <a:cubicBezTo>
                      <a:pt x="106" y="303"/>
                      <a:pt x="108" y="303"/>
                      <a:pt x="110" y="304"/>
                    </a:cubicBezTo>
                    <a:cubicBezTo>
                      <a:pt x="111" y="304"/>
                      <a:pt x="111" y="304"/>
                      <a:pt x="112" y="304"/>
                    </a:cubicBezTo>
                    <a:cubicBezTo>
                      <a:pt x="112" y="301"/>
                      <a:pt x="112" y="301"/>
                      <a:pt x="112" y="301"/>
                    </a:cubicBezTo>
                    <a:cubicBezTo>
                      <a:pt x="112" y="301"/>
                      <a:pt x="111" y="301"/>
                      <a:pt x="111" y="301"/>
                    </a:cubicBezTo>
                    <a:cubicBezTo>
                      <a:pt x="109" y="301"/>
                      <a:pt x="106" y="300"/>
                      <a:pt x="104" y="300"/>
                    </a:cubicBezTo>
                    <a:cubicBezTo>
                      <a:pt x="103" y="302"/>
                      <a:pt x="103" y="302"/>
                      <a:pt x="103" y="302"/>
                    </a:cubicBezTo>
                    <a:close/>
                    <a:moveTo>
                      <a:pt x="90" y="297"/>
                    </a:moveTo>
                    <a:cubicBezTo>
                      <a:pt x="93" y="298"/>
                      <a:pt x="95" y="299"/>
                      <a:pt x="98" y="300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96" y="297"/>
                      <a:pt x="94" y="296"/>
                      <a:pt x="92" y="294"/>
                    </a:cubicBezTo>
                    <a:lnTo>
                      <a:pt x="90" y="297"/>
                    </a:lnTo>
                    <a:close/>
                    <a:moveTo>
                      <a:pt x="79" y="289"/>
                    </a:moveTo>
                    <a:cubicBezTo>
                      <a:pt x="81" y="291"/>
                      <a:pt x="83" y="292"/>
                      <a:pt x="85" y="294"/>
                    </a:cubicBezTo>
                    <a:cubicBezTo>
                      <a:pt x="87" y="292"/>
                      <a:pt x="87" y="292"/>
                      <a:pt x="87" y="292"/>
                    </a:cubicBezTo>
                    <a:cubicBezTo>
                      <a:pt x="85" y="290"/>
                      <a:pt x="83" y="289"/>
                      <a:pt x="81" y="287"/>
                    </a:cubicBezTo>
                    <a:lnTo>
                      <a:pt x="79" y="289"/>
                    </a:lnTo>
                    <a:close/>
                    <a:moveTo>
                      <a:pt x="69" y="279"/>
                    </a:moveTo>
                    <a:cubicBezTo>
                      <a:pt x="70" y="279"/>
                      <a:pt x="70" y="279"/>
                      <a:pt x="70" y="279"/>
                    </a:cubicBezTo>
                    <a:cubicBezTo>
                      <a:pt x="71" y="281"/>
                      <a:pt x="73" y="283"/>
                      <a:pt x="75" y="285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5" y="281"/>
                      <a:pt x="73" y="280"/>
                      <a:pt x="72" y="278"/>
                    </a:cubicBezTo>
                    <a:cubicBezTo>
                      <a:pt x="71" y="277"/>
                      <a:pt x="71" y="277"/>
                      <a:pt x="71" y="277"/>
                    </a:cubicBezTo>
                    <a:lnTo>
                      <a:pt x="69" y="279"/>
                    </a:lnTo>
                    <a:close/>
                    <a:moveTo>
                      <a:pt x="63" y="266"/>
                    </a:moveTo>
                    <a:cubicBezTo>
                      <a:pt x="64" y="268"/>
                      <a:pt x="65" y="271"/>
                      <a:pt x="66" y="274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68" y="270"/>
                      <a:pt x="67" y="268"/>
                      <a:pt x="66" y="265"/>
                    </a:cubicBezTo>
                    <a:lnTo>
                      <a:pt x="63" y="266"/>
                    </a:lnTo>
                    <a:close/>
                    <a:moveTo>
                      <a:pt x="61" y="252"/>
                    </a:moveTo>
                    <a:cubicBezTo>
                      <a:pt x="61" y="255"/>
                      <a:pt x="62" y="257"/>
                      <a:pt x="62" y="260"/>
                    </a:cubicBezTo>
                    <a:cubicBezTo>
                      <a:pt x="65" y="260"/>
                      <a:pt x="65" y="260"/>
                      <a:pt x="65" y="260"/>
                    </a:cubicBezTo>
                    <a:cubicBezTo>
                      <a:pt x="64" y="257"/>
                      <a:pt x="64" y="254"/>
                      <a:pt x="64" y="252"/>
                    </a:cubicBezTo>
                    <a:lnTo>
                      <a:pt x="61" y="252"/>
                    </a:lnTo>
                    <a:close/>
                    <a:moveTo>
                      <a:pt x="62" y="238"/>
                    </a:moveTo>
                    <a:cubicBezTo>
                      <a:pt x="62" y="241"/>
                      <a:pt x="61" y="243"/>
                      <a:pt x="61" y="246"/>
                    </a:cubicBezTo>
                    <a:cubicBezTo>
                      <a:pt x="64" y="246"/>
                      <a:pt x="64" y="246"/>
                      <a:pt x="64" y="246"/>
                    </a:cubicBezTo>
                    <a:cubicBezTo>
                      <a:pt x="64" y="244"/>
                      <a:pt x="64" y="241"/>
                      <a:pt x="65" y="238"/>
                    </a:cubicBezTo>
                    <a:lnTo>
                      <a:pt x="62" y="238"/>
                    </a:lnTo>
                    <a:close/>
                    <a:moveTo>
                      <a:pt x="65" y="224"/>
                    </a:moveTo>
                    <a:cubicBezTo>
                      <a:pt x="64" y="227"/>
                      <a:pt x="63" y="230"/>
                      <a:pt x="63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0"/>
                      <a:pt x="67" y="227"/>
                      <a:pt x="67" y="225"/>
                    </a:cubicBezTo>
                    <a:lnTo>
                      <a:pt x="65" y="224"/>
                    </a:lnTo>
                    <a:close/>
                    <a:moveTo>
                      <a:pt x="71" y="211"/>
                    </a:moveTo>
                    <a:cubicBezTo>
                      <a:pt x="69" y="214"/>
                      <a:pt x="68" y="216"/>
                      <a:pt x="67" y="219"/>
                    </a:cubicBezTo>
                    <a:cubicBezTo>
                      <a:pt x="69" y="220"/>
                      <a:pt x="69" y="220"/>
                      <a:pt x="69" y="220"/>
                    </a:cubicBezTo>
                    <a:cubicBezTo>
                      <a:pt x="70" y="217"/>
                      <a:pt x="72" y="215"/>
                      <a:pt x="73" y="213"/>
                    </a:cubicBezTo>
                    <a:lnTo>
                      <a:pt x="71" y="211"/>
                    </a:lnTo>
                    <a:close/>
                    <a:moveTo>
                      <a:pt x="77" y="205"/>
                    </a:moveTo>
                    <a:cubicBezTo>
                      <a:pt x="78" y="204"/>
                      <a:pt x="78" y="204"/>
                      <a:pt x="79" y="204"/>
                    </a:cubicBezTo>
                    <a:cubicBezTo>
                      <a:pt x="79" y="203"/>
                      <a:pt x="79" y="203"/>
                      <a:pt x="79" y="203"/>
                    </a:cubicBezTo>
                    <a:cubicBezTo>
                      <a:pt x="78" y="202"/>
                      <a:pt x="78" y="202"/>
                      <a:pt x="78" y="202"/>
                    </a:cubicBezTo>
                    <a:cubicBezTo>
                      <a:pt x="76" y="203"/>
                      <a:pt x="75" y="205"/>
                      <a:pt x="74" y="207"/>
                    </a:cubicBezTo>
                    <a:cubicBezTo>
                      <a:pt x="76" y="208"/>
                      <a:pt x="76" y="208"/>
                      <a:pt x="76" y="208"/>
                    </a:cubicBezTo>
                    <a:cubicBezTo>
                      <a:pt x="77" y="207"/>
                      <a:pt x="78" y="205"/>
                      <a:pt x="80" y="204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78" y="201"/>
                      <a:pt x="78" y="201"/>
                      <a:pt x="78" y="201"/>
                    </a:cubicBezTo>
                    <a:cubicBezTo>
                      <a:pt x="78" y="202"/>
                      <a:pt x="77" y="202"/>
                      <a:pt x="76" y="202"/>
                    </a:cubicBezTo>
                    <a:lnTo>
                      <a:pt x="77" y="205"/>
                    </a:lnTo>
                    <a:close/>
                    <a:moveTo>
                      <a:pt x="63" y="206"/>
                    </a:moveTo>
                    <a:cubicBezTo>
                      <a:pt x="66" y="206"/>
                      <a:pt x="69" y="206"/>
                      <a:pt x="71" y="206"/>
                    </a:cubicBezTo>
                    <a:cubicBezTo>
                      <a:pt x="71" y="203"/>
                      <a:pt x="71" y="203"/>
                      <a:pt x="71" y="203"/>
                    </a:cubicBezTo>
                    <a:cubicBezTo>
                      <a:pt x="68" y="203"/>
                      <a:pt x="66" y="204"/>
                      <a:pt x="63" y="204"/>
                    </a:cubicBezTo>
                    <a:lnTo>
                      <a:pt x="63" y="206"/>
                    </a:lnTo>
                    <a:close/>
                    <a:moveTo>
                      <a:pt x="49" y="206"/>
                    </a:moveTo>
                    <a:cubicBezTo>
                      <a:pt x="52" y="206"/>
                      <a:pt x="54" y="206"/>
                      <a:pt x="57" y="206"/>
                    </a:cubicBezTo>
                    <a:cubicBezTo>
                      <a:pt x="57" y="204"/>
                      <a:pt x="57" y="204"/>
                      <a:pt x="57" y="204"/>
                    </a:cubicBezTo>
                    <a:cubicBezTo>
                      <a:pt x="55" y="204"/>
                      <a:pt x="52" y="203"/>
                      <a:pt x="49" y="203"/>
                    </a:cubicBezTo>
                    <a:lnTo>
                      <a:pt x="49" y="206"/>
                    </a:lnTo>
                    <a:close/>
                    <a:moveTo>
                      <a:pt x="35" y="202"/>
                    </a:moveTo>
                    <a:cubicBezTo>
                      <a:pt x="38" y="203"/>
                      <a:pt x="41" y="204"/>
                      <a:pt x="43" y="205"/>
                    </a:cubicBezTo>
                    <a:cubicBezTo>
                      <a:pt x="44" y="202"/>
                      <a:pt x="44" y="202"/>
                      <a:pt x="44" y="202"/>
                    </a:cubicBezTo>
                    <a:cubicBezTo>
                      <a:pt x="41" y="201"/>
                      <a:pt x="39" y="201"/>
                      <a:pt x="36" y="200"/>
                    </a:cubicBezTo>
                    <a:lnTo>
                      <a:pt x="35" y="202"/>
                    </a:lnTo>
                    <a:close/>
                    <a:moveTo>
                      <a:pt x="23" y="197"/>
                    </a:moveTo>
                    <a:cubicBezTo>
                      <a:pt x="25" y="198"/>
                      <a:pt x="27" y="199"/>
                      <a:pt x="30" y="200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29" y="197"/>
                      <a:pt x="26" y="196"/>
                      <a:pt x="24" y="194"/>
                    </a:cubicBezTo>
                    <a:lnTo>
                      <a:pt x="23" y="197"/>
                    </a:lnTo>
                    <a:close/>
                    <a:moveTo>
                      <a:pt x="12" y="188"/>
                    </a:moveTo>
                    <a:cubicBezTo>
                      <a:pt x="13" y="190"/>
                      <a:pt x="16" y="192"/>
                      <a:pt x="18" y="194"/>
                    </a:cubicBezTo>
                    <a:cubicBezTo>
                      <a:pt x="19" y="191"/>
                      <a:pt x="19" y="191"/>
                      <a:pt x="19" y="191"/>
                    </a:cubicBezTo>
                    <a:cubicBezTo>
                      <a:pt x="17" y="190"/>
                      <a:pt x="15" y="188"/>
                      <a:pt x="14" y="186"/>
                    </a:cubicBezTo>
                    <a:lnTo>
                      <a:pt x="12" y="188"/>
                    </a:lnTo>
                    <a:close/>
                    <a:moveTo>
                      <a:pt x="4" y="176"/>
                    </a:moveTo>
                    <a:cubicBezTo>
                      <a:pt x="5" y="179"/>
                      <a:pt x="6" y="181"/>
                      <a:pt x="8" y="183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9" y="180"/>
                      <a:pt x="7" y="177"/>
                      <a:pt x="6" y="175"/>
                    </a:cubicBezTo>
                    <a:lnTo>
                      <a:pt x="4" y="176"/>
                    </a:lnTo>
                    <a:close/>
                    <a:moveTo>
                      <a:pt x="0" y="162"/>
                    </a:moveTo>
                    <a:cubicBezTo>
                      <a:pt x="1" y="165"/>
                      <a:pt x="1" y="168"/>
                      <a:pt x="2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4" y="167"/>
                      <a:pt x="3" y="165"/>
                      <a:pt x="3" y="162"/>
                    </a:cubicBezTo>
                    <a:lnTo>
                      <a:pt x="0" y="162"/>
                    </a:lnTo>
                    <a:close/>
                    <a:moveTo>
                      <a:pt x="0" y="148"/>
                    </a:moveTo>
                    <a:cubicBezTo>
                      <a:pt x="0" y="150"/>
                      <a:pt x="0" y="152"/>
                      <a:pt x="0" y="154"/>
                    </a:cubicBezTo>
                    <a:cubicBezTo>
                      <a:pt x="0" y="155"/>
                      <a:pt x="0" y="156"/>
                      <a:pt x="0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6"/>
                      <a:pt x="3" y="155"/>
                      <a:pt x="3" y="154"/>
                    </a:cubicBezTo>
                    <a:cubicBezTo>
                      <a:pt x="3" y="153"/>
                      <a:pt x="3" y="151"/>
                      <a:pt x="3" y="149"/>
                    </a:cubicBezTo>
                    <a:lnTo>
                      <a:pt x="0" y="148"/>
                    </a:lnTo>
                    <a:close/>
                    <a:moveTo>
                      <a:pt x="2" y="135"/>
                    </a:moveTo>
                    <a:cubicBezTo>
                      <a:pt x="2" y="136"/>
                      <a:pt x="1" y="137"/>
                      <a:pt x="1" y="139"/>
                    </a:cubicBezTo>
                    <a:cubicBezTo>
                      <a:pt x="1" y="140"/>
                      <a:pt x="1" y="141"/>
                      <a:pt x="1" y="143"/>
                    </a:cubicBezTo>
                    <a:cubicBezTo>
                      <a:pt x="3" y="143"/>
                      <a:pt x="3" y="143"/>
                      <a:pt x="3" y="143"/>
                    </a:cubicBezTo>
                    <a:cubicBezTo>
                      <a:pt x="4" y="142"/>
                      <a:pt x="4" y="141"/>
                      <a:pt x="4" y="139"/>
                    </a:cubicBezTo>
                    <a:cubicBezTo>
                      <a:pt x="4" y="138"/>
                      <a:pt x="4" y="136"/>
                      <a:pt x="5" y="135"/>
                    </a:cubicBezTo>
                    <a:lnTo>
                      <a:pt x="2" y="135"/>
                    </a:lnTo>
                    <a:close/>
                    <a:moveTo>
                      <a:pt x="6" y="121"/>
                    </a:moveTo>
                    <a:cubicBezTo>
                      <a:pt x="5" y="124"/>
                      <a:pt x="4" y="126"/>
                      <a:pt x="3" y="129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27"/>
                      <a:pt x="7" y="124"/>
                      <a:pt x="8" y="122"/>
                    </a:cubicBezTo>
                    <a:lnTo>
                      <a:pt x="6" y="121"/>
                    </a:lnTo>
                    <a:close/>
                    <a:moveTo>
                      <a:pt x="12" y="109"/>
                    </a:moveTo>
                    <a:cubicBezTo>
                      <a:pt x="11" y="111"/>
                      <a:pt x="9" y="113"/>
                      <a:pt x="8" y="116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12" y="115"/>
                      <a:pt x="13" y="112"/>
                      <a:pt x="14" y="110"/>
                    </a:cubicBezTo>
                    <a:lnTo>
                      <a:pt x="12" y="109"/>
                    </a:lnTo>
                    <a:close/>
                    <a:moveTo>
                      <a:pt x="22" y="98"/>
                    </a:moveTo>
                    <a:cubicBezTo>
                      <a:pt x="22" y="99"/>
                      <a:pt x="22" y="99"/>
                      <a:pt x="22" y="99"/>
                    </a:cubicBezTo>
                    <a:cubicBezTo>
                      <a:pt x="19" y="100"/>
                      <a:pt x="17" y="102"/>
                      <a:pt x="16" y="104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9" y="104"/>
                      <a:pt x="21" y="103"/>
                      <a:pt x="23" y="101"/>
                    </a:cubicBezTo>
                    <a:cubicBezTo>
                      <a:pt x="24" y="101"/>
                      <a:pt x="24" y="101"/>
                      <a:pt x="24" y="101"/>
                    </a:cubicBezTo>
                    <a:lnTo>
                      <a:pt x="22" y="98"/>
                    </a:lnTo>
                    <a:close/>
                    <a:moveTo>
                      <a:pt x="34" y="91"/>
                    </a:moveTo>
                    <a:cubicBezTo>
                      <a:pt x="32" y="93"/>
                      <a:pt x="29" y="94"/>
                      <a:pt x="27" y="95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30" y="96"/>
                      <a:pt x="33" y="95"/>
                      <a:pt x="35" y="94"/>
                    </a:cubicBezTo>
                    <a:lnTo>
                      <a:pt x="34" y="91"/>
                    </a:lnTo>
                    <a:close/>
                    <a:moveTo>
                      <a:pt x="47" y="87"/>
                    </a:moveTo>
                    <a:cubicBezTo>
                      <a:pt x="45" y="87"/>
                      <a:pt x="42" y="88"/>
                      <a:pt x="39" y="89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1"/>
                      <a:pt x="45" y="90"/>
                      <a:pt x="48" y="89"/>
                    </a:cubicBezTo>
                    <a:lnTo>
                      <a:pt x="47" y="87"/>
                    </a:lnTo>
                    <a:close/>
                    <a:moveTo>
                      <a:pt x="61" y="85"/>
                    </a:moveTo>
                    <a:cubicBezTo>
                      <a:pt x="61" y="85"/>
                      <a:pt x="60" y="85"/>
                      <a:pt x="60" y="85"/>
                    </a:cubicBezTo>
                    <a:cubicBezTo>
                      <a:pt x="58" y="85"/>
                      <a:pt x="55" y="85"/>
                      <a:pt x="53" y="86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8"/>
                      <a:pt x="58" y="88"/>
                      <a:pt x="60" y="88"/>
                    </a:cubicBezTo>
                    <a:cubicBezTo>
                      <a:pt x="60" y="88"/>
                      <a:pt x="61" y="88"/>
                      <a:pt x="61" y="88"/>
                    </a:cubicBezTo>
                    <a:lnTo>
                      <a:pt x="61" y="85"/>
                    </a:lnTo>
                    <a:close/>
                    <a:moveTo>
                      <a:pt x="75" y="89"/>
                    </a:moveTo>
                    <a:cubicBezTo>
                      <a:pt x="73" y="88"/>
                      <a:pt x="71" y="86"/>
                      <a:pt x="68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70" y="89"/>
                      <a:pt x="72" y="90"/>
                      <a:pt x="74" y="91"/>
                    </a:cubicBezTo>
                    <a:lnTo>
                      <a:pt x="75" y="89"/>
                    </a:lnTo>
                    <a:close/>
                    <a:moveTo>
                      <a:pt x="81" y="95"/>
                    </a:moveTo>
                    <a:cubicBezTo>
                      <a:pt x="82" y="96"/>
                      <a:pt x="82" y="97"/>
                      <a:pt x="83" y="97"/>
                    </a:cubicBezTo>
                    <a:cubicBezTo>
                      <a:pt x="84" y="97"/>
                      <a:pt x="84" y="97"/>
                      <a:pt x="84" y="97"/>
                    </a:cubicBezTo>
                    <a:cubicBezTo>
                      <a:pt x="84" y="95"/>
                      <a:pt x="84" y="95"/>
                      <a:pt x="84" y="95"/>
                    </a:cubicBezTo>
                    <a:cubicBezTo>
                      <a:pt x="83" y="94"/>
                      <a:pt x="81" y="93"/>
                      <a:pt x="80" y="92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80" y="96"/>
                      <a:pt x="81" y="97"/>
                      <a:pt x="83" y="98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4" y="95"/>
                      <a:pt x="84" y="94"/>
                      <a:pt x="84" y="94"/>
                    </a:cubicBezTo>
                    <a:lnTo>
                      <a:pt x="81" y="95"/>
                    </a:lnTo>
                    <a:close/>
                    <a:moveTo>
                      <a:pt x="75" y="82"/>
                    </a:moveTo>
                    <a:cubicBezTo>
                      <a:pt x="76" y="85"/>
                      <a:pt x="77" y="88"/>
                      <a:pt x="78" y="90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80" y="87"/>
                      <a:pt x="79" y="84"/>
                      <a:pt x="78" y="82"/>
                    </a:cubicBezTo>
                    <a:lnTo>
                      <a:pt x="75" y="82"/>
                    </a:lnTo>
                    <a:close/>
                    <a:moveTo>
                      <a:pt x="73" y="69"/>
                    </a:moveTo>
                    <a:cubicBezTo>
                      <a:pt x="73" y="72"/>
                      <a:pt x="73" y="74"/>
                      <a:pt x="74" y="77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76" y="74"/>
                      <a:pt x="76" y="71"/>
                      <a:pt x="75" y="68"/>
                    </a:cubicBezTo>
                    <a:lnTo>
                      <a:pt x="73" y="69"/>
                    </a:lnTo>
                    <a:close/>
                    <a:moveTo>
                      <a:pt x="73" y="55"/>
                    </a:moveTo>
                    <a:cubicBezTo>
                      <a:pt x="72" y="57"/>
                      <a:pt x="72" y="60"/>
                      <a:pt x="72" y="63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5" y="60"/>
                      <a:pt x="75" y="58"/>
                      <a:pt x="76" y="55"/>
                    </a:cubicBezTo>
                    <a:lnTo>
                      <a:pt x="73" y="55"/>
                    </a:lnTo>
                    <a:close/>
                    <a:moveTo>
                      <a:pt x="76" y="41"/>
                    </a:moveTo>
                    <a:cubicBezTo>
                      <a:pt x="75" y="44"/>
                      <a:pt x="74" y="46"/>
                      <a:pt x="74" y="49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7" y="47"/>
                      <a:pt x="78" y="44"/>
                      <a:pt x="79" y="42"/>
                    </a:cubicBezTo>
                    <a:lnTo>
                      <a:pt x="76" y="41"/>
                    </a:lnTo>
                    <a:close/>
                    <a:moveTo>
                      <a:pt x="82" y="28"/>
                    </a:moveTo>
                    <a:cubicBezTo>
                      <a:pt x="81" y="31"/>
                      <a:pt x="79" y="33"/>
                      <a:pt x="78" y="36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2" y="34"/>
                      <a:pt x="83" y="32"/>
                      <a:pt x="84" y="30"/>
                    </a:cubicBezTo>
                    <a:lnTo>
                      <a:pt x="82" y="28"/>
                    </a:lnTo>
                    <a:close/>
                    <a:moveTo>
                      <a:pt x="91" y="17"/>
                    </a:moveTo>
                    <a:cubicBezTo>
                      <a:pt x="89" y="19"/>
                      <a:pt x="87" y="21"/>
                      <a:pt x="85" y="24"/>
                    </a:cubicBezTo>
                    <a:cubicBezTo>
                      <a:pt x="87" y="25"/>
                      <a:pt x="87" y="25"/>
                      <a:pt x="87" y="25"/>
                    </a:cubicBezTo>
                    <a:cubicBezTo>
                      <a:pt x="89" y="23"/>
                      <a:pt x="91" y="21"/>
                      <a:pt x="93" y="19"/>
                    </a:cubicBezTo>
                    <a:cubicBezTo>
                      <a:pt x="91" y="17"/>
                      <a:pt x="91" y="17"/>
                      <a:pt x="91" y="17"/>
                    </a:cubicBezTo>
                    <a:close/>
                    <a:moveTo>
                      <a:pt x="102" y="9"/>
                    </a:moveTo>
                    <a:cubicBezTo>
                      <a:pt x="100" y="10"/>
                      <a:pt x="98" y="11"/>
                      <a:pt x="96" y="13"/>
                    </a:cubicBezTo>
                    <a:cubicBezTo>
                      <a:pt x="96" y="13"/>
                      <a:pt x="96" y="13"/>
                      <a:pt x="95" y="14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5"/>
                      <a:pt x="98" y="15"/>
                      <a:pt x="98" y="15"/>
                    </a:cubicBezTo>
                    <a:cubicBezTo>
                      <a:pt x="100" y="14"/>
                      <a:pt x="102" y="12"/>
                      <a:pt x="103" y="11"/>
                    </a:cubicBezTo>
                    <a:lnTo>
                      <a:pt x="102" y="9"/>
                    </a:lnTo>
                    <a:close/>
                    <a:moveTo>
                      <a:pt x="115" y="3"/>
                    </a:moveTo>
                    <a:cubicBezTo>
                      <a:pt x="112" y="4"/>
                      <a:pt x="110" y="5"/>
                      <a:pt x="107" y="6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11" y="8"/>
                      <a:pt x="113" y="7"/>
                      <a:pt x="116" y="6"/>
                    </a:cubicBezTo>
                    <a:lnTo>
                      <a:pt x="115" y="3"/>
                    </a:lnTo>
                    <a:close/>
                    <a:moveTo>
                      <a:pt x="129" y="0"/>
                    </a:moveTo>
                    <a:cubicBezTo>
                      <a:pt x="126" y="1"/>
                      <a:pt x="123" y="1"/>
                      <a:pt x="120" y="2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4" y="4"/>
                      <a:pt x="126" y="3"/>
                      <a:pt x="129" y="3"/>
                    </a:cubicBez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9" name="淘宝网Chenying0907出品 593"/>
              <p:cNvSpPr>
                <a:spLocks noEditPoints="1"/>
              </p:cNvSpPr>
              <p:nvPr/>
            </p:nvSpPr>
            <p:spPr bwMode="auto">
              <a:xfrm>
                <a:off x="3244743" y="3861100"/>
                <a:ext cx="494096" cy="508470"/>
              </a:xfrm>
              <a:custGeom>
                <a:avLst/>
                <a:gdLst>
                  <a:gd name="T0" fmla="*/ 60 w 343"/>
                  <a:gd name="T1" fmla="*/ 236 h 354"/>
                  <a:gd name="T2" fmla="*/ 76 w 343"/>
                  <a:gd name="T3" fmla="*/ 266 h 354"/>
                  <a:gd name="T4" fmla="*/ 128 w 343"/>
                  <a:gd name="T5" fmla="*/ 352 h 354"/>
                  <a:gd name="T6" fmla="*/ 205 w 343"/>
                  <a:gd name="T7" fmla="*/ 300 h 354"/>
                  <a:gd name="T8" fmla="*/ 295 w 343"/>
                  <a:gd name="T9" fmla="*/ 309 h 354"/>
                  <a:gd name="T10" fmla="*/ 310 w 343"/>
                  <a:gd name="T11" fmla="*/ 224 h 354"/>
                  <a:gd name="T12" fmla="*/ 288 w 343"/>
                  <a:gd name="T13" fmla="*/ 194 h 354"/>
                  <a:gd name="T14" fmla="*/ 340 w 343"/>
                  <a:gd name="T15" fmla="*/ 138 h 354"/>
                  <a:gd name="T16" fmla="*/ 286 w 343"/>
                  <a:gd name="T17" fmla="*/ 60 h 354"/>
                  <a:gd name="T18" fmla="*/ 223 w 343"/>
                  <a:gd name="T19" fmla="*/ 82 h 354"/>
                  <a:gd name="T20" fmla="*/ 166 w 343"/>
                  <a:gd name="T21" fmla="*/ 2 h 354"/>
                  <a:gd name="T22" fmla="*/ 88 w 343"/>
                  <a:gd name="T23" fmla="*/ 65 h 354"/>
                  <a:gd name="T24" fmla="*/ 81 w 343"/>
                  <a:gd name="T25" fmla="*/ 102 h 354"/>
                  <a:gd name="T26" fmla="*/ 3 w 343"/>
                  <a:gd name="T27" fmla="*/ 161 h 354"/>
                  <a:gd name="T28" fmla="*/ 93 w 343"/>
                  <a:gd name="T29" fmla="*/ 231 h 354"/>
                  <a:gd name="T30" fmla="*/ 18 w 343"/>
                  <a:gd name="T31" fmla="*/ 210 h 354"/>
                  <a:gd name="T32" fmla="*/ 32 w 343"/>
                  <a:gd name="T33" fmla="*/ 119 h 354"/>
                  <a:gd name="T34" fmla="*/ 97 w 343"/>
                  <a:gd name="T35" fmla="*/ 112 h 354"/>
                  <a:gd name="T36" fmla="*/ 97 w 343"/>
                  <a:gd name="T37" fmla="*/ 106 h 354"/>
                  <a:gd name="T38" fmla="*/ 115 w 343"/>
                  <a:gd name="T39" fmla="*/ 23 h 354"/>
                  <a:gd name="T40" fmla="*/ 207 w 343"/>
                  <a:gd name="T41" fmla="*/ 37 h 354"/>
                  <a:gd name="T42" fmla="*/ 220 w 343"/>
                  <a:gd name="T43" fmla="*/ 89 h 354"/>
                  <a:gd name="T44" fmla="*/ 247 w 343"/>
                  <a:gd name="T45" fmla="*/ 72 h 354"/>
                  <a:gd name="T46" fmla="*/ 321 w 343"/>
                  <a:gd name="T47" fmla="*/ 92 h 354"/>
                  <a:gd name="T48" fmla="*/ 319 w 343"/>
                  <a:gd name="T49" fmla="*/ 174 h 354"/>
                  <a:gd name="T50" fmla="*/ 280 w 343"/>
                  <a:gd name="T51" fmla="*/ 192 h 354"/>
                  <a:gd name="T52" fmla="*/ 306 w 343"/>
                  <a:gd name="T53" fmla="*/ 223 h 354"/>
                  <a:gd name="T54" fmla="*/ 316 w 343"/>
                  <a:gd name="T55" fmla="*/ 260 h 354"/>
                  <a:gd name="T56" fmla="*/ 241 w 343"/>
                  <a:gd name="T57" fmla="*/ 312 h 354"/>
                  <a:gd name="T58" fmla="*/ 204 w 343"/>
                  <a:gd name="T59" fmla="*/ 294 h 354"/>
                  <a:gd name="T60" fmla="*/ 175 w 343"/>
                  <a:gd name="T61" fmla="*/ 329 h 354"/>
                  <a:gd name="T62" fmla="*/ 86 w 343"/>
                  <a:gd name="T63" fmla="*/ 316 h 354"/>
                  <a:gd name="T64" fmla="*/ 95 w 343"/>
                  <a:gd name="T65" fmla="*/ 234 h 354"/>
                  <a:gd name="T66" fmla="*/ 93 w 343"/>
                  <a:gd name="T67" fmla="*/ 231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3" h="354">
                    <a:moveTo>
                      <a:pt x="11" y="212"/>
                    </a:moveTo>
                    <a:cubicBezTo>
                      <a:pt x="20" y="224"/>
                      <a:pt x="40" y="233"/>
                      <a:pt x="60" y="236"/>
                    </a:cubicBezTo>
                    <a:cubicBezTo>
                      <a:pt x="70" y="237"/>
                      <a:pt x="81" y="237"/>
                      <a:pt x="90" y="235"/>
                    </a:cubicBezTo>
                    <a:cubicBezTo>
                      <a:pt x="83" y="244"/>
                      <a:pt x="78" y="255"/>
                      <a:pt x="76" y="266"/>
                    </a:cubicBezTo>
                    <a:cubicBezTo>
                      <a:pt x="72" y="289"/>
                      <a:pt x="74" y="312"/>
                      <a:pt x="83" y="324"/>
                    </a:cubicBezTo>
                    <a:cubicBezTo>
                      <a:pt x="93" y="338"/>
                      <a:pt x="111" y="349"/>
                      <a:pt x="128" y="352"/>
                    </a:cubicBezTo>
                    <a:cubicBezTo>
                      <a:pt x="147" y="354"/>
                      <a:pt x="164" y="345"/>
                      <a:pt x="175" y="337"/>
                    </a:cubicBezTo>
                    <a:cubicBezTo>
                      <a:pt x="186" y="330"/>
                      <a:pt x="200" y="315"/>
                      <a:pt x="205" y="300"/>
                    </a:cubicBezTo>
                    <a:cubicBezTo>
                      <a:pt x="215" y="310"/>
                      <a:pt x="230" y="316"/>
                      <a:pt x="242" y="318"/>
                    </a:cubicBezTo>
                    <a:cubicBezTo>
                      <a:pt x="264" y="321"/>
                      <a:pt x="282" y="318"/>
                      <a:pt x="295" y="309"/>
                    </a:cubicBezTo>
                    <a:cubicBezTo>
                      <a:pt x="308" y="299"/>
                      <a:pt x="318" y="282"/>
                      <a:pt x="321" y="263"/>
                    </a:cubicBezTo>
                    <a:cubicBezTo>
                      <a:pt x="323" y="250"/>
                      <a:pt x="315" y="235"/>
                      <a:pt x="310" y="224"/>
                    </a:cubicBezTo>
                    <a:cubicBezTo>
                      <a:pt x="309" y="222"/>
                      <a:pt x="309" y="222"/>
                      <a:pt x="309" y="222"/>
                    </a:cubicBezTo>
                    <a:cubicBezTo>
                      <a:pt x="304" y="211"/>
                      <a:pt x="298" y="201"/>
                      <a:pt x="288" y="194"/>
                    </a:cubicBezTo>
                    <a:cubicBezTo>
                      <a:pt x="301" y="191"/>
                      <a:pt x="313" y="184"/>
                      <a:pt x="321" y="176"/>
                    </a:cubicBezTo>
                    <a:cubicBezTo>
                      <a:pt x="329" y="167"/>
                      <a:pt x="338" y="154"/>
                      <a:pt x="340" y="138"/>
                    </a:cubicBezTo>
                    <a:cubicBezTo>
                      <a:pt x="343" y="122"/>
                      <a:pt x="340" y="105"/>
                      <a:pt x="328" y="89"/>
                    </a:cubicBezTo>
                    <a:cubicBezTo>
                      <a:pt x="319" y="77"/>
                      <a:pt x="305" y="63"/>
                      <a:pt x="286" y="60"/>
                    </a:cubicBezTo>
                    <a:cubicBezTo>
                      <a:pt x="272" y="58"/>
                      <a:pt x="256" y="65"/>
                      <a:pt x="246" y="69"/>
                    </a:cubicBezTo>
                    <a:cubicBezTo>
                      <a:pt x="238" y="73"/>
                      <a:pt x="230" y="76"/>
                      <a:pt x="223" y="82"/>
                    </a:cubicBezTo>
                    <a:cubicBezTo>
                      <a:pt x="225" y="66"/>
                      <a:pt x="221" y="44"/>
                      <a:pt x="210" y="30"/>
                    </a:cubicBezTo>
                    <a:cubicBezTo>
                      <a:pt x="199" y="15"/>
                      <a:pt x="183" y="5"/>
                      <a:pt x="166" y="2"/>
                    </a:cubicBezTo>
                    <a:cubicBezTo>
                      <a:pt x="149" y="0"/>
                      <a:pt x="130" y="5"/>
                      <a:pt x="115" y="16"/>
                    </a:cubicBezTo>
                    <a:cubicBezTo>
                      <a:pt x="101" y="26"/>
                      <a:pt x="90" y="47"/>
                      <a:pt x="88" y="65"/>
                    </a:cubicBezTo>
                    <a:cubicBezTo>
                      <a:pt x="85" y="80"/>
                      <a:pt x="87" y="94"/>
                      <a:pt x="95" y="108"/>
                    </a:cubicBezTo>
                    <a:cubicBezTo>
                      <a:pt x="90" y="105"/>
                      <a:pt x="87" y="103"/>
                      <a:pt x="81" y="102"/>
                    </a:cubicBezTo>
                    <a:cubicBezTo>
                      <a:pt x="65" y="100"/>
                      <a:pt x="42" y="105"/>
                      <a:pt x="26" y="117"/>
                    </a:cubicBezTo>
                    <a:cubicBezTo>
                      <a:pt x="14" y="125"/>
                      <a:pt x="6" y="140"/>
                      <a:pt x="3" y="161"/>
                    </a:cubicBezTo>
                    <a:cubicBezTo>
                      <a:pt x="0" y="183"/>
                      <a:pt x="2" y="200"/>
                      <a:pt x="11" y="212"/>
                    </a:cubicBezTo>
                    <a:close/>
                    <a:moveTo>
                      <a:pt x="93" y="231"/>
                    </a:moveTo>
                    <a:cubicBezTo>
                      <a:pt x="84" y="234"/>
                      <a:pt x="72" y="235"/>
                      <a:pt x="61" y="233"/>
                    </a:cubicBezTo>
                    <a:cubicBezTo>
                      <a:pt x="47" y="231"/>
                      <a:pt x="29" y="225"/>
                      <a:pt x="18" y="210"/>
                    </a:cubicBezTo>
                    <a:cubicBezTo>
                      <a:pt x="9" y="199"/>
                      <a:pt x="7" y="183"/>
                      <a:pt x="10" y="162"/>
                    </a:cubicBezTo>
                    <a:cubicBezTo>
                      <a:pt x="13" y="141"/>
                      <a:pt x="20" y="127"/>
                      <a:pt x="32" y="119"/>
                    </a:cubicBezTo>
                    <a:cubicBezTo>
                      <a:pt x="47" y="108"/>
                      <a:pt x="65" y="103"/>
                      <a:pt x="81" y="105"/>
                    </a:cubicBezTo>
                    <a:cubicBezTo>
                      <a:pt x="87" y="106"/>
                      <a:pt x="92" y="109"/>
                      <a:pt x="97" y="112"/>
                    </a:cubicBezTo>
                    <a:cubicBezTo>
                      <a:pt x="99" y="113"/>
                      <a:pt x="99" y="113"/>
                      <a:pt x="99" y="113"/>
                    </a:cubicBezTo>
                    <a:cubicBezTo>
                      <a:pt x="97" y="106"/>
                      <a:pt x="97" y="106"/>
                      <a:pt x="97" y="106"/>
                    </a:cubicBezTo>
                    <a:cubicBezTo>
                      <a:pt x="91" y="93"/>
                      <a:pt x="88" y="82"/>
                      <a:pt x="90" y="65"/>
                    </a:cubicBezTo>
                    <a:cubicBezTo>
                      <a:pt x="93" y="48"/>
                      <a:pt x="102" y="32"/>
                      <a:pt x="115" y="23"/>
                    </a:cubicBezTo>
                    <a:cubicBezTo>
                      <a:pt x="130" y="12"/>
                      <a:pt x="148" y="7"/>
                      <a:pt x="165" y="10"/>
                    </a:cubicBezTo>
                    <a:cubicBezTo>
                      <a:pt x="181" y="12"/>
                      <a:pt x="196" y="22"/>
                      <a:pt x="207" y="37"/>
                    </a:cubicBezTo>
                    <a:cubicBezTo>
                      <a:pt x="218" y="51"/>
                      <a:pt x="223" y="69"/>
                      <a:pt x="220" y="85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3" y="86"/>
                      <a:pt x="223" y="86"/>
                      <a:pt x="223" y="86"/>
                    </a:cubicBezTo>
                    <a:cubicBezTo>
                      <a:pt x="229" y="80"/>
                      <a:pt x="239" y="76"/>
                      <a:pt x="247" y="72"/>
                    </a:cubicBezTo>
                    <a:cubicBezTo>
                      <a:pt x="257" y="67"/>
                      <a:pt x="269" y="62"/>
                      <a:pt x="282" y="64"/>
                    </a:cubicBezTo>
                    <a:cubicBezTo>
                      <a:pt x="300" y="67"/>
                      <a:pt x="312" y="80"/>
                      <a:pt x="321" y="92"/>
                    </a:cubicBezTo>
                    <a:cubicBezTo>
                      <a:pt x="332" y="108"/>
                      <a:pt x="337" y="123"/>
                      <a:pt x="334" y="138"/>
                    </a:cubicBezTo>
                    <a:cubicBezTo>
                      <a:pt x="332" y="154"/>
                      <a:pt x="327" y="166"/>
                      <a:pt x="319" y="174"/>
                    </a:cubicBezTo>
                    <a:cubicBezTo>
                      <a:pt x="310" y="183"/>
                      <a:pt x="298" y="189"/>
                      <a:pt x="284" y="192"/>
                    </a:cubicBezTo>
                    <a:cubicBezTo>
                      <a:pt x="280" y="192"/>
                      <a:pt x="280" y="192"/>
                      <a:pt x="280" y="192"/>
                    </a:cubicBezTo>
                    <a:cubicBezTo>
                      <a:pt x="284" y="194"/>
                      <a:pt x="284" y="194"/>
                      <a:pt x="284" y="194"/>
                    </a:cubicBezTo>
                    <a:cubicBezTo>
                      <a:pt x="295" y="201"/>
                      <a:pt x="301" y="212"/>
                      <a:pt x="306" y="223"/>
                    </a:cubicBezTo>
                    <a:cubicBezTo>
                      <a:pt x="307" y="225"/>
                      <a:pt x="307" y="225"/>
                      <a:pt x="307" y="225"/>
                    </a:cubicBezTo>
                    <a:cubicBezTo>
                      <a:pt x="313" y="236"/>
                      <a:pt x="318" y="247"/>
                      <a:pt x="316" y="260"/>
                    </a:cubicBezTo>
                    <a:cubicBezTo>
                      <a:pt x="313" y="278"/>
                      <a:pt x="304" y="294"/>
                      <a:pt x="291" y="304"/>
                    </a:cubicBezTo>
                    <a:cubicBezTo>
                      <a:pt x="279" y="312"/>
                      <a:pt x="262" y="315"/>
                      <a:pt x="241" y="312"/>
                    </a:cubicBezTo>
                    <a:cubicBezTo>
                      <a:pt x="228" y="310"/>
                      <a:pt x="215" y="307"/>
                      <a:pt x="205" y="296"/>
                    </a:cubicBezTo>
                    <a:cubicBezTo>
                      <a:pt x="204" y="294"/>
                      <a:pt x="204" y="294"/>
                      <a:pt x="204" y="294"/>
                    </a:cubicBezTo>
                    <a:cubicBezTo>
                      <a:pt x="203" y="297"/>
                      <a:pt x="203" y="297"/>
                      <a:pt x="203" y="297"/>
                    </a:cubicBezTo>
                    <a:cubicBezTo>
                      <a:pt x="198" y="312"/>
                      <a:pt x="186" y="322"/>
                      <a:pt x="175" y="329"/>
                    </a:cubicBezTo>
                    <a:cubicBezTo>
                      <a:pt x="164" y="336"/>
                      <a:pt x="147" y="345"/>
                      <a:pt x="130" y="343"/>
                    </a:cubicBezTo>
                    <a:cubicBezTo>
                      <a:pt x="113" y="340"/>
                      <a:pt x="96" y="330"/>
                      <a:pt x="86" y="316"/>
                    </a:cubicBezTo>
                    <a:cubicBezTo>
                      <a:pt x="78" y="305"/>
                      <a:pt x="75" y="289"/>
                      <a:pt x="79" y="267"/>
                    </a:cubicBezTo>
                    <a:cubicBezTo>
                      <a:pt x="81" y="255"/>
                      <a:pt x="86" y="243"/>
                      <a:pt x="95" y="234"/>
                    </a:cubicBezTo>
                    <a:cubicBezTo>
                      <a:pt x="98" y="230"/>
                      <a:pt x="98" y="230"/>
                      <a:pt x="98" y="230"/>
                    </a:cubicBezTo>
                    <a:lnTo>
                      <a:pt x="93" y="231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0" name="淘宝网Chenying0907出品 594"/>
              <p:cNvSpPr/>
              <p:nvPr/>
            </p:nvSpPr>
            <p:spPr bwMode="auto">
              <a:xfrm>
                <a:off x="3445975" y="4076706"/>
                <a:ext cx="93429" cy="95226"/>
              </a:xfrm>
              <a:custGeom>
                <a:avLst/>
                <a:gdLst>
                  <a:gd name="T0" fmla="*/ 28 w 65"/>
                  <a:gd name="T1" fmla="*/ 63 h 66"/>
                  <a:gd name="T2" fmla="*/ 62 w 65"/>
                  <a:gd name="T3" fmla="*/ 38 h 66"/>
                  <a:gd name="T4" fmla="*/ 37 w 65"/>
                  <a:gd name="T5" fmla="*/ 3 h 66"/>
                  <a:gd name="T6" fmla="*/ 3 w 65"/>
                  <a:gd name="T7" fmla="*/ 29 h 66"/>
                  <a:gd name="T8" fmla="*/ 28 w 65"/>
                  <a:gd name="T9" fmla="*/ 6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28" y="63"/>
                    </a:moveTo>
                    <a:cubicBezTo>
                      <a:pt x="44" y="66"/>
                      <a:pt x="60" y="55"/>
                      <a:pt x="62" y="38"/>
                    </a:cubicBezTo>
                    <a:cubicBezTo>
                      <a:pt x="65" y="22"/>
                      <a:pt x="54" y="6"/>
                      <a:pt x="37" y="3"/>
                    </a:cubicBezTo>
                    <a:cubicBezTo>
                      <a:pt x="21" y="0"/>
                      <a:pt x="5" y="12"/>
                      <a:pt x="3" y="29"/>
                    </a:cubicBezTo>
                    <a:cubicBezTo>
                      <a:pt x="0" y="45"/>
                      <a:pt x="11" y="61"/>
                      <a:pt x="28" y="6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0" name="淘宝网Chenying0907出品 359"/>
            <p:cNvGrpSpPr/>
            <p:nvPr/>
          </p:nvGrpSpPr>
          <p:grpSpPr>
            <a:xfrm>
              <a:off x="978376" y="5183846"/>
              <a:ext cx="447665" cy="1653815"/>
              <a:chOff x="2772208" y="4315669"/>
              <a:chExt cx="411448" cy="1520019"/>
            </a:xfrm>
          </p:grpSpPr>
          <p:sp>
            <p:nvSpPr>
              <p:cNvPr id="544" name="淘宝网Chenying0907出品 595"/>
              <p:cNvSpPr/>
              <p:nvPr/>
            </p:nvSpPr>
            <p:spPr bwMode="auto">
              <a:xfrm>
                <a:off x="2993204" y="4646264"/>
                <a:ext cx="8984" cy="1189424"/>
              </a:xfrm>
              <a:custGeom>
                <a:avLst/>
                <a:gdLst>
                  <a:gd name="T0" fmla="*/ 0 w 6"/>
                  <a:gd name="T1" fmla="*/ 3 h 829"/>
                  <a:gd name="T2" fmla="*/ 0 w 6"/>
                  <a:gd name="T3" fmla="*/ 392 h 829"/>
                  <a:gd name="T4" fmla="*/ 0 w 6"/>
                  <a:gd name="T5" fmla="*/ 822 h 829"/>
                  <a:gd name="T6" fmla="*/ 0 w 6"/>
                  <a:gd name="T7" fmla="*/ 825 h 829"/>
                  <a:gd name="T8" fmla="*/ 6 w 6"/>
                  <a:gd name="T9" fmla="*/ 825 h 829"/>
                  <a:gd name="T10" fmla="*/ 6 w 6"/>
                  <a:gd name="T11" fmla="*/ 437 h 829"/>
                  <a:gd name="T12" fmla="*/ 6 w 6"/>
                  <a:gd name="T13" fmla="*/ 6 h 829"/>
                  <a:gd name="T14" fmla="*/ 6 w 6"/>
                  <a:gd name="T15" fmla="*/ 3 h 829"/>
                  <a:gd name="T16" fmla="*/ 0 w 6"/>
                  <a:gd name="T17" fmla="*/ 3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29">
                    <a:moveTo>
                      <a:pt x="0" y="3"/>
                    </a:moveTo>
                    <a:cubicBezTo>
                      <a:pt x="0" y="133"/>
                      <a:pt x="0" y="262"/>
                      <a:pt x="0" y="392"/>
                    </a:cubicBezTo>
                    <a:cubicBezTo>
                      <a:pt x="0" y="535"/>
                      <a:pt x="0" y="679"/>
                      <a:pt x="0" y="822"/>
                    </a:cubicBezTo>
                    <a:cubicBezTo>
                      <a:pt x="0" y="823"/>
                      <a:pt x="0" y="824"/>
                      <a:pt x="0" y="825"/>
                    </a:cubicBezTo>
                    <a:cubicBezTo>
                      <a:pt x="0" y="829"/>
                      <a:pt x="6" y="829"/>
                      <a:pt x="6" y="825"/>
                    </a:cubicBezTo>
                    <a:cubicBezTo>
                      <a:pt x="6" y="696"/>
                      <a:pt x="6" y="566"/>
                      <a:pt x="6" y="437"/>
                    </a:cubicBezTo>
                    <a:cubicBezTo>
                      <a:pt x="6" y="293"/>
                      <a:pt x="6" y="150"/>
                      <a:pt x="6" y="6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0"/>
                      <a:pt x="0" y="0"/>
                      <a:pt x="0" y="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5" name="淘宝网Chenying0907出品 596"/>
              <p:cNvSpPr/>
              <p:nvPr/>
            </p:nvSpPr>
            <p:spPr bwMode="auto">
              <a:xfrm>
                <a:off x="3003984" y="4883430"/>
                <a:ext cx="86242" cy="84446"/>
              </a:xfrm>
              <a:custGeom>
                <a:avLst/>
                <a:gdLst>
                  <a:gd name="T0" fmla="*/ 0 w 60"/>
                  <a:gd name="T1" fmla="*/ 58 h 58"/>
                  <a:gd name="T2" fmla="*/ 9 w 60"/>
                  <a:gd name="T3" fmla="*/ 26 h 58"/>
                  <a:gd name="T4" fmla="*/ 45 w 60"/>
                  <a:gd name="T5" fmla="*/ 14 h 58"/>
                  <a:gd name="T6" fmla="*/ 34 w 60"/>
                  <a:gd name="T7" fmla="*/ 49 h 58"/>
                  <a:gd name="T8" fmla="*/ 0 w 60"/>
                  <a:gd name="T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0" y="58"/>
                    </a:moveTo>
                    <a:cubicBezTo>
                      <a:pt x="0" y="58"/>
                      <a:pt x="16" y="41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9"/>
                      <a:pt x="34" y="49"/>
                    </a:cubicBezTo>
                    <a:cubicBezTo>
                      <a:pt x="18" y="50"/>
                      <a:pt x="0" y="58"/>
                      <a:pt x="0" y="5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6" name="淘宝网Chenying0907出品 597"/>
              <p:cNvSpPr>
                <a:spLocks noEditPoints="1"/>
              </p:cNvSpPr>
              <p:nvPr/>
            </p:nvSpPr>
            <p:spPr bwMode="auto">
              <a:xfrm>
                <a:off x="3002188" y="4892413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3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8 h 53"/>
                  <a:gd name="T14" fmla="*/ 16 w 54"/>
                  <a:gd name="T15" fmla="*/ 48 h 53"/>
                  <a:gd name="T16" fmla="*/ 29 w 54"/>
                  <a:gd name="T17" fmla="*/ 43 h 53"/>
                  <a:gd name="T18" fmla="*/ 22 w 54"/>
                  <a:gd name="T19" fmla="*/ 47 h 53"/>
                  <a:gd name="T20" fmla="*/ 29 w 54"/>
                  <a:gd name="T21" fmla="*/ 43 h 53"/>
                  <a:gd name="T22" fmla="*/ 35 w 54"/>
                  <a:gd name="T23" fmla="*/ 42 h 53"/>
                  <a:gd name="T24" fmla="*/ 35 w 54"/>
                  <a:gd name="T25" fmla="*/ 45 h 53"/>
                  <a:gd name="T26" fmla="*/ 44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2 w 54"/>
                  <a:gd name="T35" fmla="*/ 24 h 53"/>
                  <a:gd name="T36" fmla="*/ 54 w 54"/>
                  <a:gd name="T37" fmla="*/ 26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5 h 53"/>
                  <a:gd name="T50" fmla="*/ 31 w 54"/>
                  <a:gd name="T51" fmla="*/ 0 h 53"/>
                  <a:gd name="T52" fmla="*/ 18 w 54"/>
                  <a:gd name="T53" fmla="*/ 5 h 53"/>
                  <a:gd name="T54" fmla="*/ 26 w 54"/>
                  <a:gd name="T55" fmla="*/ 0 h 53"/>
                  <a:gd name="T56" fmla="*/ 18 w 54"/>
                  <a:gd name="T57" fmla="*/ 5 h 53"/>
                  <a:gd name="T58" fmla="*/ 14 w 54"/>
                  <a:gd name="T59" fmla="*/ 8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9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3 h 53"/>
                  <a:gd name="T72" fmla="*/ 7 w 54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3"/>
                      <a:pt x="3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50"/>
                      <a:pt x="14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3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3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5"/>
                      <a:pt x="52" y="25"/>
                      <a:pt x="51" y="25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1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0"/>
                      <a:pt x="48" y="9"/>
                      <a:pt x="47" y="7"/>
                    </a:cubicBezTo>
                    <a:cubicBezTo>
                      <a:pt x="46" y="7"/>
                      <a:pt x="46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1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1" y="14"/>
                    </a:moveTo>
                    <a:cubicBezTo>
                      <a:pt x="11" y="11"/>
                      <a:pt x="12" y="9"/>
                      <a:pt x="14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8"/>
                      <a:pt x="8" y="10"/>
                      <a:pt x="8" y="13"/>
                    </a:cubicBezTo>
                    <a:lnTo>
                      <a:pt x="11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2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3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6"/>
                      <a:pt x="13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7" name="淘宝网Chenying0907出品 598"/>
              <p:cNvSpPr>
                <a:spLocks noEditPoints="1"/>
              </p:cNvSpPr>
              <p:nvPr/>
            </p:nvSpPr>
            <p:spPr bwMode="auto">
              <a:xfrm>
                <a:off x="3002188" y="4892413"/>
                <a:ext cx="84446" cy="75462"/>
              </a:xfrm>
              <a:custGeom>
                <a:avLst/>
                <a:gdLst>
                  <a:gd name="T0" fmla="*/ 47 w 58"/>
                  <a:gd name="T1" fmla="*/ 7 h 53"/>
                  <a:gd name="T2" fmla="*/ 48 w 58"/>
                  <a:gd name="T3" fmla="*/ 40 h 53"/>
                  <a:gd name="T4" fmla="*/ 35 w 58"/>
                  <a:gd name="T5" fmla="*/ 45 h 53"/>
                  <a:gd name="T6" fmla="*/ 13 w 58"/>
                  <a:gd name="T7" fmla="*/ 50 h 53"/>
                  <a:gd name="T8" fmla="*/ 1 w 58"/>
                  <a:gd name="T9" fmla="*/ 53 h 53"/>
                  <a:gd name="T10" fmla="*/ 0 w 58"/>
                  <a:gd name="T11" fmla="*/ 50 h 53"/>
                  <a:gd name="T12" fmla="*/ 2 w 58"/>
                  <a:gd name="T13" fmla="*/ 48 h 53"/>
                  <a:gd name="T14" fmla="*/ 6 w 58"/>
                  <a:gd name="T15" fmla="*/ 41 h 53"/>
                  <a:gd name="T16" fmla="*/ 9 w 58"/>
                  <a:gd name="T17" fmla="*/ 21 h 53"/>
                  <a:gd name="T18" fmla="*/ 12 w 58"/>
                  <a:gd name="T19" fmla="*/ 6 h 53"/>
                  <a:gd name="T20" fmla="*/ 29 w 58"/>
                  <a:gd name="T21" fmla="*/ 0 h 53"/>
                  <a:gd name="T22" fmla="*/ 47 w 58"/>
                  <a:gd name="T23" fmla="*/ 7 h 53"/>
                  <a:gd name="T24" fmla="*/ 35 w 58"/>
                  <a:gd name="T25" fmla="*/ 42 h 53"/>
                  <a:gd name="T26" fmla="*/ 45 w 58"/>
                  <a:gd name="T27" fmla="*/ 37 h 53"/>
                  <a:gd name="T28" fmla="*/ 45 w 58"/>
                  <a:gd name="T29" fmla="*/ 9 h 53"/>
                  <a:gd name="T30" fmla="*/ 44 w 58"/>
                  <a:gd name="T31" fmla="*/ 9 h 53"/>
                  <a:gd name="T32" fmla="*/ 29 w 58"/>
                  <a:gd name="T33" fmla="*/ 3 h 53"/>
                  <a:gd name="T34" fmla="*/ 14 w 58"/>
                  <a:gd name="T35" fmla="*/ 8 h 53"/>
                  <a:gd name="T36" fmla="*/ 12 w 58"/>
                  <a:gd name="T37" fmla="*/ 19 h 53"/>
                  <a:gd name="T38" fmla="*/ 10 w 58"/>
                  <a:gd name="T39" fmla="*/ 42 h 53"/>
                  <a:gd name="T40" fmla="*/ 6 w 58"/>
                  <a:gd name="T41" fmla="*/ 48 h 53"/>
                  <a:gd name="T42" fmla="*/ 35 w 58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53">
                    <a:moveTo>
                      <a:pt x="47" y="7"/>
                    </a:moveTo>
                    <a:cubicBezTo>
                      <a:pt x="58" y="19"/>
                      <a:pt x="56" y="33"/>
                      <a:pt x="48" y="40"/>
                    </a:cubicBezTo>
                    <a:cubicBezTo>
                      <a:pt x="44" y="43"/>
                      <a:pt x="40" y="45"/>
                      <a:pt x="35" y="45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1"/>
                      <a:pt x="1" y="53"/>
                      <a:pt x="1" y="5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0" y="49"/>
                      <a:pt x="2" y="48"/>
                    </a:cubicBezTo>
                    <a:cubicBezTo>
                      <a:pt x="3" y="46"/>
                      <a:pt x="5" y="43"/>
                      <a:pt x="6" y="41"/>
                    </a:cubicBezTo>
                    <a:cubicBezTo>
                      <a:pt x="10" y="35"/>
                      <a:pt x="12" y="27"/>
                      <a:pt x="9" y="21"/>
                    </a:cubicBezTo>
                    <a:cubicBezTo>
                      <a:pt x="6" y="15"/>
                      <a:pt x="8" y="9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7"/>
                    </a:cubicBezTo>
                    <a:cubicBezTo>
                      <a:pt x="52" y="31"/>
                      <a:pt x="54" y="20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4" y="8"/>
                    </a:cubicBezTo>
                    <a:cubicBezTo>
                      <a:pt x="11" y="11"/>
                      <a:pt x="10" y="14"/>
                      <a:pt x="12" y="19"/>
                    </a:cubicBezTo>
                    <a:cubicBezTo>
                      <a:pt x="15" y="27"/>
                      <a:pt x="13" y="36"/>
                      <a:pt x="10" y="42"/>
                    </a:cubicBezTo>
                    <a:cubicBezTo>
                      <a:pt x="8" y="44"/>
                      <a:pt x="7" y="46"/>
                      <a:pt x="6" y="48"/>
                    </a:cubicBezTo>
                    <a:cubicBezTo>
                      <a:pt x="13" y="46"/>
                      <a:pt x="24" y="42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8" name="淘宝网Chenying0907出品 599"/>
              <p:cNvSpPr/>
              <p:nvPr/>
            </p:nvSpPr>
            <p:spPr bwMode="auto">
              <a:xfrm>
                <a:off x="2908759" y="4703759"/>
                <a:ext cx="86242" cy="80853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6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1"/>
                      <a:pt x="50" y="26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1"/>
                      <a:pt x="12" y="49"/>
                      <a:pt x="25" y="49"/>
                    </a:cubicBezTo>
                    <a:cubicBezTo>
                      <a:pt x="41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9" name="淘宝网Chenying0907出品 600"/>
              <p:cNvSpPr>
                <a:spLocks noEditPoints="1"/>
              </p:cNvSpPr>
              <p:nvPr/>
            </p:nvSpPr>
            <p:spPr bwMode="auto">
              <a:xfrm>
                <a:off x="2910555" y="4710946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2 w 59"/>
                  <a:gd name="T3" fmla="*/ 8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1 h 54"/>
                  <a:gd name="T24" fmla="*/ 11 w 59"/>
                  <a:gd name="T25" fmla="*/ 8 h 54"/>
                  <a:gd name="T26" fmla="*/ 23 w 59"/>
                  <a:gd name="T27" fmla="*/ 43 h 54"/>
                  <a:gd name="T28" fmla="*/ 53 w 59"/>
                  <a:gd name="T29" fmla="*/ 49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6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7" y="6"/>
                    </a:cubicBezTo>
                    <a:cubicBezTo>
                      <a:pt x="51" y="10"/>
                      <a:pt x="53" y="16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5" y="47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6"/>
                      <a:pt x="14" y="44"/>
                      <a:pt x="11" y="41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3"/>
                    </a:moveTo>
                    <a:cubicBezTo>
                      <a:pt x="34" y="43"/>
                      <a:pt x="46" y="46"/>
                      <a:pt x="53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6" y="37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1"/>
                      <a:pt x="20" y="42"/>
                      <a:pt x="23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0" name="淘宝网Chenying0907出品 601"/>
              <p:cNvSpPr/>
              <p:nvPr/>
            </p:nvSpPr>
            <p:spPr bwMode="auto">
              <a:xfrm>
                <a:off x="2901572" y="5003809"/>
                <a:ext cx="86242" cy="82649"/>
              </a:xfrm>
              <a:custGeom>
                <a:avLst/>
                <a:gdLst>
                  <a:gd name="T0" fmla="*/ 60 w 60"/>
                  <a:gd name="T1" fmla="*/ 58 h 58"/>
                  <a:gd name="T2" fmla="*/ 51 w 60"/>
                  <a:gd name="T3" fmla="*/ 26 h 58"/>
                  <a:gd name="T4" fmla="*/ 15 w 60"/>
                  <a:gd name="T5" fmla="*/ 14 h 58"/>
                  <a:gd name="T6" fmla="*/ 26 w 60"/>
                  <a:gd name="T7" fmla="*/ 49 h 58"/>
                  <a:gd name="T8" fmla="*/ 60 w 60"/>
                  <a:gd name="T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60" y="58"/>
                    </a:moveTo>
                    <a:cubicBezTo>
                      <a:pt x="60" y="58"/>
                      <a:pt x="44" y="41"/>
                      <a:pt x="51" y="26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1"/>
                      <a:pt x="12" y="49"/>
                      <a:pt x="26" y="49"/>
                    </a:cubicBezTo>
                    <a:cubicBezTo>
                      <a:pt x="42" y="50"/>
                      <a:pt x="60" y="58"/>
                      <a:pt x="60" y="5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1" name="淘宝网Chenying0907出品 602"/>
              <p:cNvSpPr>
                <a:spLocks noEditPoints="1"/>
              </p:cNvSpPr>
              <p:nvPr/>
            </p:nvSpPr>
            <p:spPr bwMode="auto">
              <a:xfrm>
                <a:off x="2905165" y="5010996"/>
                <a:ext cx="82649" cy="77259"/>
              </a:xfrm>
              <a:custGeom>
                <a:avLst/>
                <a:gdLst>
                  <a:gd name="T0" fmla="*/ 11 w 58"/>
                  <a:gd name="T1" fmla="*/ 7 h 53"/>
                  <a:gd name="T2" fmla="*/ 11 w 58"/>
                  <a:gd name="T3" fmla="*/ 7 h 53"/>
                  <a:gd name="T4" fmla="*/ 29 w 58"/>
                  <a:gd name="T5" fmla="*/ 0 h 53"/>
                  <a:gd name="T6" fmla="*/ 46 w 58"/>
                  <a:gd name="T7" fmla="*/ 6 h 53"/>
                  <a:gd name="T8" fmla="*/ 49 w 58"/>
                  <a:gd name="T9" fmla="*/ 21 h 53"/>
                  <a:gd name="T10" fmla="*/ 51 w 58"/>
                  <a:gd name="T11" fmla="*/ 40 h 53"/>
                  <a:gd name="T12" fmla="*/ 56 w 58"/>
                  <a:gd name="T13" fmla="*/ 48 h 53"/>
                  <a:gd name="T14" fmla="*/ 58 w 58"/>
                  <a:gd name="T15" fmla="*/ 50 h 53"/>
                  <a:gd name="T16" fmla="*/ 56 w 58"/>
                  <a:gd name="T17" fmla="*/ 53 h 53"/>
                  <a:gd name="T18" fmla="*/ 45 w 58"/>
                  <a:gd name="T19" fmla="*/ 49 h 53"/>
                  <a:gd name="T20" fmla="*/ 22 w 58"/>
                  <a:gd name="T21" fmla="*/ 45 h 53"/>
                  <a:gd name="T22" fmla="*/ 10 w 58"/>
                  <a:gd name="T23" fmla="*/ 40 h 53"/>
                  <a:gd name="T24" fmla="*/ 11 w 58"/>
                  <a:gd name="T25" fmla="*/ 7 h 53"/>
                  <a:gd name="T26" fmla="*/ 23 w 58"/>
                  <a:gd name="T27" fmla="*/ 42 h 53"/>
                  <a:gd name="T28" fmla="*/ 52 w 58"/>
                  <a:gd name="T29" fmla="*/ 48 h 53"/>
                  <a:gd name="T30" fmla="*/ 48 w 58"/>
                  <a:gd name="T31" fmla="*/ 42 h 53"/>
                  <a:gd name="T32" fmla="*/ 46 w 58"/>
                  <a:gd name="T33" fmla="*/ 19 h 53"/>
                  <a:gd name="T34" fmla="*/ 44 w 58"/>
                  <a:gd name="T35" fmla="*/ 8 h 53"/>
                  <a:gd name="T36" fmla="*/ 29 w 58"/>
                  <a:gd name="T37" fmla="*/ 3 h 53"/>
                  <a:gd name="T38" fmla="*/ 13 w 58"/>
                  <a:gd name="T39" fmla="*/ 9 h 53"/>
                  <a:gd name="T40" fmla="*/ 13 w 58"/>
                  <a:gd name="T41" fmla="*/ 9 h 53"/>
                  <a:gd name="T42" fmla="*/ 12 w 58"/>
                  <a:gd name="T43" fmla="*/ 37 h 53"/>
                  <a:gd name="T44" fmla="*/ 23 w 58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9"/>
                      <a:pt x="52" y="15"/>
                      <a:pt x="49" y="21"/>
                    </a:cubicBezTo>
                    <a:cubicBezTo>
                      <a:pt x="46" y="27"/>
                      <a:pt x="48" y="35"/>
                      <a:pt x="51" y="40"/>
                    </a:cubicBezTo>
                    <a:cubicBezTo>
                      <a:pt x="53" y="43"/>
                      <a:pt x="55" y="46"/>
                      <a:pt x="56" y="48"/>
                    </a:cubicBezTo>
                    <a:cubicBezTo>
                      <a:pt x="57" y="49"/>
                      <a:pt x="58" y="50"/>
                      <a:pt x="58" y="50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6" y="53"/>
                      <a:pt x="52" y="51"/>
                      <a:pt x="45" y="49"/>
                    </a:cubicBezTo>
                    <a:cubicBezTo>
                      <a:pt x="39" y="48"/>
                      <a:pt x="30" y="46"/>
                      <a:pt x="22" y="45"/>
                    </a:cubicBezTo>
                    <a:cubicBezTo>
                      <a:pt x="18" y="45"/>
                      <a:pt x="14" y="43"/>
                      <a:pt x="10" y="40"/>
                    </a:cubicBezTo>
                    <a:cubicBezTo>
                      <a:pt x="2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3" y="42"/>
                      <a:pt x="45" y="46"/>
                      <a:pt x="52" y="48"/>
                    </a:cubicBezTo>
                    <a:cubicBezTo>
                      <a:pt x="51" y="46"/>
                      <a:pt x="50" y="44"/>
                      <a:pt x="48" y="42"/>
                    </a:cubicBezTo>
                    <a:cubicBezTo>
                      <a:pt x="45" y="36"/>
                      <a:pt x="42" y="27"/>
                      <a:pt x="46" y="19"/>
                    </a:cubicBezTo>
                    <a:cubicBezTo>
                      <a:pt x="48" y="14"/>
                      <a:pt x="47" y="11"/>
                      <a:pt x="44" y="8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3" y="20"/>
                      <a:pt x="6" y="31"/>
                      <a:pt x="12" y="37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2" name="淘宝网Chenying0907出品 603"/>
              <p:cNvSpPr/>
              <p:nvPr/>
            </p:nvSpPr>
            <p:spPr bwMode="auto">
              <a:xfrm>
                <a:off x="2901572" y="5275114"/>
                <a:ext cx="86242" cy="80853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3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8"/>
                      <a:pt x="27" y="0"/>
                      <a:pt x="15" y="13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49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3" name="淘宝网Chenying0907出品 604"/>
              <p:cNvSpPr>
                <a:spLocks noEditPoints="1"/>
              </p:cNvSpPr>
              <p:nvPr/>
            </p:nvSpPr>
            <p:spPr bwMode="auto">
              <a:xfrm>
                <a:off x="2906962" y="5282300"/>
                <a:ext cx="84446" cy="75462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29 w 59"/>
                  <a:gd name="T5" fmla="*/ 0 h 53"/>
                  <a:gd name="T6" fmla="*/ 46 w 59"/>
                  <a:gd name="T7" fmla="*/ 6 h 53"/>
                  <a:gd name="T8" fmla="*/ 49 w 59"/>
                  <a:gd name="T9" fmla="*/ 21 h 53"/>
                  <a:gd name="T10" fmla="*/ 52 w 59"/>
                  <a:gd name="T11" fmla="*/ 41 h 53"/>
                  <a:gd name="T12" fmla="*/ 56 w 59"/>
                  <a:gd name="T13" fmla="*/ 48 h 53"/>
                  <a:gd name="T14" fmla="*/ 59 w 59"/>
                  <a:gd name="T15" fmla="*/ 50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0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6 w 59"/>
                  <a:gd name="T33" fmla="*/ 19 h 53"/>
                  <a:gd name="T34" fmla="*/ 44 w 59"/>
                  <a:gd name="T35" fmla="*/ 8 h 53"/>
                  <a:gd name="T36" fmla="*/ 29 w 59"/>
                  <a:gd name="T37" fmla="*/ 3 h 53"/>
                  <a:gd name="T38" fmla="*/ 14 w 59"/>
                  <a:gd name="T39" fmla="*/ 9 h 53"/>
                  <a:gd name="T40" fmla="*/ 13 w 59"/>
                  <a:gd name="T41" fmla="*/ 9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9"/>
                      <a:pt x="52" y="15"/>
                      <a:pt x="49" y="21"/>
                    </a:cubicBezTo>
                    <a:cubicBezTo>
                      <a:pt x="46" y="27"/>
                      <a:pt x="49" y="35"/>
                      <a:pt x="52" y="41"/>
                    </a:cubicBezTo>
                    <a:cubicBezTo>
                      <a:pt x="53" y="43"/>
                      <a:pt x="55" y="46"/>
                      <a:pt x="56" y="48"/>
                    </a:cubicBezTo>
                    <a:cubicBezTo>
                      <a:pt x="58" y="49"/>
                      <a:pt x="59" y="50"/>
                      <a:pt x="59" y="50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1"/>
                      <a:pt x="46" y="50"/>
                    </a:cubicBezTo>
                    <a:cubicBezTo>
                      <a:pt x="39" y="48"/>
                      <a:pt x="30" y="46"/>
                      <a:pt x="23" y="45"/>
                    </a:cubicBezTo>
                    <a:cubicBezTo>
                      <a:pt x="18" y="45"/>
                      <a:pt x="14" y="43"/>
                      <a:pt x="10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2"/>
                      <a:pt x="45" y="46"/>
                      <a:pt x="52" y="48"/>
                    </a:cubicBezTo>
                    <a:cubicBezTo>
                      <a:pt x="51" y="46"/>
                      <a:pt x="50" y="44"/>
                      <a:pt x="49" y="42"/>
                    </a:cubicBezTo>
                    <a:cubicBezTo>
                      <a:pt x="45" y="36"/>
                      <a:pt x="43" y="27"/>
                      <a:pt x="46" y="19"/>
                    </a:cubicBezTo>
                    <a:cubicBezTo>
                      <a:pt x="48" y="14"/>
                      <a:pt x="47" y="11"/>
                      <a:pt x="44" y="8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4" y="20"/>
                      <a:pt x="6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4" name="淘宝网Chenying0907出品 605"/>
              <p:cNvSpPr/>
              <p:nvPr/>
            </p:nvSpPr>
            <p:spPr bwMode="auto">
              <a:xfrm>
                <a:off x="2903368" y="5539230"/>
                <a:ext cx="86242" cy="80853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5" name="淘宝网Chenying0907出品 606"/>
              <p:cNvSpPr>
                <a:spLocks noEditPoints="1"/>
              </p:cNvSpPr>
              <p:nvPr/>
            </p:nvSpPr>
            <p:spPr bwMode="auto">
              <a:xfrm>
                <a:off x="2908759" y="5546417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4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6" name="淘宝网Chenying0907出品 607"/>
              <p:cNvSpPr/>
              <p:nvPr/>
            </p:nvSpPr>
            <p:spPr bwMode="auto">
              <a:xfrm>
                <a:off x="3002188" y="5161920"/>
                <a:ext cx="86242" cy="84446"/>
              </a:xfrm>
              <a:custGeom>
                <a:avLst/>
                <a:gdLst>
                  <a:gd name="T0" fmla="*/ 0 w 60"/>
                  <a:gd name="T1" fmla="*/ 58 h 58"/>
                  <a:gd name="T2" fmla="*/ 9 w 60"/>
                  <a:gd name="T3" fmla="*/ 26 h 58"/>
                  <a:gd name="T4" fmla="*/ 45 w 60"/>
                  <a:gd name="T5" fmla="*/ 14 h 58"/>
                  <a:gd name="T6" fmla="*/ 34 w 60"/>
                  <a:gd name="T7" fmla="*/ 49 h 58"/>
                  <a:gd name="T8" fmla="*/ 0 w 60"/>
                  <a:gd name="T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0" y="58"/>
                    </a:moveTo>
                    <a:cubicBezTo>
                      <a:pt x="0" y="58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8"/>
                      <a:pt x="0" y="5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7" name="淘宝网Chenying0907出品 608"/>
              <p:cNvSpPr>
                <a:spLocks noEditPoints="1"/>
              </p:cNvSpPr>
              <p:nvPr/>
            </p:nvSpPr>
            <p:spPr bwMode="auto">
              <a:xfrm>
                <a:off x="3002188" y="5170904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8 h 53"/>
                  <a:gd name="T14" fmla="*/ 16 w 54"/>
                  <a:gd name="T15" fmla="*/ 48 h 53"/>
                  <a:gd name="T16" fmla="*/ 29 w 54"/>
                  <a:gd name="T17" fmla="*/ 43 h 53"/>
                  <a:gd name="T18" fmla="*/ 22 w 54"/>
                  <a:gd name="T19" fmla="*/ 47 h 53"/>
                  <a:gd name="T20" fmla="*/ 29 w 54"/>
                  <a:gd name="T21" fmla="*/ 43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6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5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8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8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50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3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3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8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3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6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8" name="淘宝网Chenying0907出品 609"/>
              <p:cNvSpPr>
                <a:spLocks noEditPoints="1"/>
              </p:cNvSpPr>
              <p:nvPr/>
            </p:nvSpPr>
            <p:spPr bwMode="auto">
              <a:xfrm>
                <a:off x="3000390" y="5170904"/>
                <a:ext cx="84446" cy="77259"/>
              </a:xfrm>
              <a:custGeom>
                <a:avLst/>
                <a:gdLst>
                  <a:gd name="T0" fmla="*/ 48 w 59"/>
                  <a:gd name="T1" fmla="*/ 7 h 53"/>
                  <a:gd name="T2" fmla="*/ 49 w 59"/>
                  <a:gd name="T3" fmla="*/ 40 h 53"/>
                  <a:gd name="T4" fmla="*/ 36 w 59"/>
                  <a:gd name="T5" fmla="*/ 45 h 53"/>
                  <a:gd name="T6" fmla="*/ 13 w 59"/>
                  <a:gd name="T7" fmla="*/ 49 h 53"/>
                  <a:gd name="T8" fmla="*/ 2 w 59"/>
                  <a:gd name="T9" fmla="*/ 53 h 53"/>
                  <a:gd name="T10" fmla="*/ 0 w 59"/>
                  <a:gd name="T11" fmla="*/ 50 h 53"/>
                  <a:gd name="T12" fmla="*/ 3 w 59"/>
                  <a:gd name="T13" fmla="*/ 48 h 53"/>
                  <a:gd name="T14" fmla="*/ 7 w 59"/>
                  <a:gd name="T15" fmla="*/ 40 h 53"/>
                  <a:gd name="T16" fmla="*/ 10 w 59"/>
                  <a:gd name="T17" fmla="*/ 21 h 53"/>
                  <a:gd name="T18" fmla="*/ 12 w 59"/>
                  <a:gd name="T19" fmla="*/ 6 h 53"/>
                  <a:gd name="T20" fmla="*/ 30 w 59"/>
                  <a:gd name="T21" fmla="*/ 0 h 53"/>
                  <a:gd name="T22" fmla="*/ 48 w 59"/>
                  <a:gd name="T23" fmla="*/ 7 h 53"/>
                  <a:gd name="T24" fmla="*/ 36 w 59"/>
                  <a:gd name="T25" fmla="*/ 42 h 53"/>
                  <a:gd name="T26" fmla="*/ 46 w 59"/>
                  <a:gd name="T27" fmla="*/ 37 h 53"/>
                  <a:gd name="T28" fmla="*/ 46 w 59"/>
                  <a:gd name="T29" fmla="*/ 9 h 53"/>
                  <a:gd name="T30" fmla="*/ 45 w 59"/>
                  <a:gd name="T31" fmla="*/ 9 h 53"/>
                  <a:gd name="T32" fmla="*/ 30 w 59"/>
                  <a:gd name="T33" fmla="*/ 3 h 53"/>
                  <a:gd name="T34" fmla="*/ 15 w 59"/>
                  <a:gd name="T35" fmla="*/ 8 h 53"/>
                  <a:gd name="T36" fmla="*/ 13 w 59"/>
                  <a:gd name="T37" fmla="*/ 19 h 53"/>
                  <a:gd name="T38" fmla="*/ 10 w 59"/>
                  <a:gd name="T39" fmla="*/ 42 h 53"/>
                  <a:gd name="T40" fmla="*/ 7 w 59"/>
                  <a:gd name="T41" fmla="*/ 48 h 53"/>
                  <a:gd name="T42" fmla="*/ 36 w 59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3">
                    <a:moveTo>
                      <a:pt x="48" y="7"/>
                    </a:moveTo>
                    <a:cubicBezTo>
                      <a:pt x="59" y="19"/>
                      <a:pt x="56" y="33"/>
                      <a:pt x="49" y="40"/>
                    </a:cubicBezTo>
                    <a:cubicBezTo>
                      <a:pt x="45" y="43"/>
                      <a:pt x="41" y="45"/>
                      <a:pt x="36" y="45"/>
                    </a:cubicBezTo>
                    <a:cubicBezTo>
                      <a:pt x="28" y="46"/>
                      <a:pt x="20" y="48"/>
                      <a:pt x="13" y="49"/>
                    </a:cubicBezTo>
                    <a:cubicBezTo>
                      <a:pt x="7" y="51"/>
                      <a:pt x="2" y="53"/>
                      <a:pt x="2" y="5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49"/>
                      <a:pt x="3" y="48"/>
                    </a:cubicBezTo>
                    <a:cubicBezTo>
                      <a:pt x="4" y="46"/>
                      <a:pt x="6" y="43"/>
                      <a:pt x="7" y="40"/>
                    </a:cubicBezTo>
                    <a:cubicBezTo>
                      <a:pt x="10" y="35"/>
                      <a:pt x="12" y="27"/>
                      <a:pt x="10" y="21"/>
                    </a:cubicBezTo>
                    <a:cubicBezTo>
                      <a:pt x="7" y="15"/>
                      <a:pt x="9" y="9"/>
                      <a:pt x="12" y="6"/>
                    </a:cubicBezTo>
                    <a:cubicBezTo>
                      <a:pt x="17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8" y="7"/>
                    </a:cubicBezTo>
                    <a:close/>
                    <a:moveTo>
                      <a:pt x="36" y="42"/>
                    </a:moveTo>
                    <a:cubicBezTo>
                      <a:pt x="40" y="41"/>
                      <a:pt x="43" y="40"/>
                      <a:pt x="46" y="37"/>
                    </a:cubicBezTo>
                    <a:cubicBezTo>
                      <a:pt x="53" y="31"/>
                      <a:pt x="55" y="20"/>
                      <a:pt x="46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5"/>
                      <a:pt x="36" y="3"/>
                      <a:pt x="30" y="3"/>
                    </a:cubicBezTo>
                    <a:cubicBezTo>
                      <a:pt x="24" y="3"/>
                      <a:pt x="18" y="5"/>
                      <a:pt x="15" y="8"/>
                    </a:cubicBezTo>
                    <a:cubicBezTo>
                      <a:pt x="12" y="11"/>
                      <a:pt x="11" y="14"/>
                      <a:pt x="13" y="19"/>
                    </a:cubicBezTo>
                    <a:cubicBezTo>
                      <a:pt x="16" y="27"/>
                      <a:pt x="14" y="36"/>
                      <a:pt x="10" y="42"/>
                    </a:cubicBezTo>
                    <a:cubicBezTo>
                      <a:pt x="9" y="44"/>
                      <a:pt x="8" y="46"/>
                      <a:pt x="7" y="48"/>
                    </a:cubicBezTo>
                    <a:cubicBezTo>
                      <a:pt x="14" y="46"/>
                      <a:pt x="25" y="42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9" name="淘宝网Chenying0907出品 610"/>
              <p:cNvSpPr/>
              <p:nvPr/>
            </p:nvSpPr>
            <p:spPr bwMode="auto">
              <a:xfrm>
                <a:off x="3000390" y="5415257"/>
                <a:ext cx="86242" cy="82649"/>
              </a:xfrm>
              <a:custGeom>
                <a:avLst/>
                <a:gdLst>
                  <a:gd name="T0" fmla="*/ 0 w 61"/>
                  <a:gd name="T1" fmla="*/ 57 h 57"/>
                  <a:gd name="T2" fmla="*/ 10 w 61"/>
                  <a:gd name="T3" fmla="*/ 25 h 57"/>
                  <a:gd name="T4" fmla="*/ 46 w 61"/>
                  <a:gd name="T5" fmla="*/ 13 h 57"/>
                  <a:gd name="T6" fmla="*/ 35 w 61"/>
                  <a:gd name="T7" fmla="*/ 49 h 57"/>
                  <a:gd name="T8" fmla="*/ 0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3" y="8"/>
                      <a:pt x="33" y="0"/>
                      <a:pt x="46" y="13"/>
                    </a:cubicBezTo>
                    <a:cubicBezTo>
                      <a:pt x="61" y="30"/>
                      <a:pt x="48" y="48"/>
                      <a:pt x="35" y="49"/>
                    </a:cubicBezTo>
                    <a:cubicBezTo>
                      <a:pt x="19" y="49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0" name="淘宝网Chenying0907出品 611"/>
              <p:cNvSpPr>
                <a:spLocks noEditPoints="1"/>
              </p:cNvSpPr>
              <p:nvPr/>
            </p:nvSpPr>
            <p:spPr bwMode="auto">
              <a:xfrm>
                <a:off x="2998594" y="5422444"/>
                <a:ext cx="79055" cy="77259"/>
              </a:xfrm>
              <a:custGeom>
                <a:avLst/>
                <a:gdLst>
                  <a:gd name="T0" fmla="*/ 1 w 55"/>
                  <a:gd name="T1" fmla="*/ 50 h 53"/>
                  <a:gd name="T2" fmla="*/ 2 w 55"/>
                  <a:gd name="T3" fmla="*/ 53 h 53"/>
                  <a:gd name="T4" fmla="*/ 5 w 55"/>
                  <a:gd name="T5" fmla="*/ 44 h 53"/>
                  <a:gd name="T6" fmla="*/ 1 w 55"/>
                  <a:gd name="T7" fmla="*/ 50 h 53"/>
                  <a:gd name="T8" fmla="*/ 2 w 55"/>
                  <a:gd name="T9" fmla="*/ 53 h 53"/>
                  <a:gd name="T10" fmla="*/ 3 w 55"/>
                  <a:gd name="T11" fmla="*/ 50 h 53"/>
                  <a:gd name="T12" fmla="*/ 8 w 55"/>
                  <a:gd name="T13" fmla="*/ 48 h 53"/>
                  <a:gd name="T14" fmla="*/ 17 w 55"/>
                  <a:gd name="T15" fmla="*/ 48 h 53"/>
                  <a:gd name="T16" fmla="*/ 30 w 55"/>
                  <a:gd name="T17" fmla="*/ 43 h 53"/>
                  <a:gd name="T18" fmla="*/ 22 w 55"/>
                  <a:gd name="T19" fmla="*/ 47 h 53"/>
                  <a:gd name="T20" fmla="*/ 30 w 55"/>
                  <a:gd name="T21" fmla="*/ 43 h 53"/>
                  <a:gd name="T22" fmla="*/ 36 w 55"/>
                  <a:gd name="T23" fmla="*/ 42 h 53"/>
                  <a:gd name="T24" fmla="*/ 36 w 55"/>
                  <a:gd name="T25" fmla="*/ 45 h 53"/>
                  <a:gd name="T26" fmla="*/ 44 w 55"/>
                  <a:gd name="T27" fmla="*/ 43 h 53"/>
                  <a:gd name="T28" fmla="*/ 51 w 55"/>
                  <a:gd name="T29" fmla="*/ 31 h 53"/>
                  <a:gd name="T30" fmla="*/ 49 w 55"/>
                  <a:gd name="T31" fmla="*/ 39 h 53"/>
                  <a:gd name="T32" fmla="*/ 51 w 55"/>
                  <a:gd name="T33" fmla="*/ 31 h 53"/>
                  <a:gd name="T34" fmla="*/ 52 w 55"/>
                  <a:gd name="T35" fmla="*/ 24 h 53"/>
                  <a:gd name="T36" fmla="*/ 55 w 55"/>
                  <a:gd name="T37" fmla="*/ 26 h 53"/>
                  <a:gd name="T38" fmla="*/ 54 w 55"/>
                  <a:gd name="T39" fmla="*/ 17 h 53"/>
                  <a:gd name="T40" fmla="*/ 44 w 55"/>
                  <a:gd name="T41" fmla="*/ 7 h 53"/>
                  <a:gd name="T42" fmla="*/ 49 w 55"/>
                  <a:gd name="T43" fmla="*/ 13 h 53"/>
                  <a:gd name="T44" fmla="*/ 48 w 55"/>
                  <a:gd name="T45" fmla="*/ 7 h 53"/>
                  <a:gd name="T46" fmla="*/ 44 w 55"/>
                  <a:gd name="T47" fmla="*/ 7 h 53"/>
                  <a:gd name="T48" fmla="*/ 39 w 55"/>
                  <a:gd name="T49" fmla="*/ 5 h 53"/>
                  <a:gd name="T50" fmla="*/ 32 w 55"/>
                  <a:gd name="T51" fmla="*/ 0 h 53"/>
                  <a:gd name="T52" fmla="*/ 19 w 55"/>
                  <a:gd name="T53" fmla="*/ 5 h 53"/>
                  <a:gd name="T54" fmla="*/ 26 w 55"/>
                  <a:gd name="T55" fmla="*/ 0 h 53"/>
                  <a:gd name="T56" fmla="*/ 19 w 55"/>
                  <a:gd name="T57" fmla="*/ 5 h 53"/>
                  <a:gd name="T58" fmla="*/ 15 w 55"/>
                  <a:gd name="T59" fmla="*/ 8 h 53"/>
                  <a:gd name="T60" fmla="*/ 9 w 55"/>
                  <a:gd name="T61" fmla="*/ 14 h 53"/>
                  <a:gd name="T62" fmla="*/ 14 w 55"/>
                  <a:gd name="T63" fmla="*/ 27 h 53"/>
                  <a:gd name="T64" fmla="*/ 12 w 55"/>
                  <a:gd name="T65" fmla="*/ 19 h 53"/>
                  <a:gd name="T66" fmla="*/ 10 w 55"/>
                  <a:gd name="T67" fmla="*/ 21 h 53"/>
                  <a:gd name="T68" fmla="*/ 14 w 55"/>
                  <a:gd name="T69" fmla="*/ 27 h 53"/>
                  <a:gd name="T70" fmla="*/ 13 w 55"/>
                  <a:gd name="T71" fmla="*/ 33 h 53"/>
                  <a:gd name="T72" fmla="*/ 8 w 55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3">
                    <a:moveTo>
                      <a:pt x="3" y="50"/>
                    </a:moveTo>
                    <a:cubicBezTo>
                      <a:pt x="2" y="50"/>
                      <a:pt x="1" y="50"/>
                      <a:pt x="1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3" y="53"/>
                      <a:pt x="5" y="50"/>
                      <a:pt x="8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8"/>
                      <a:pt x="2" y="49"/>
                    </a:cubicBezTo>
                    <a:cubicBezTo>
                      <a:pt x="2" y="50"/>
                      <a:pt x="1" y="50"/>
                      <a:pt x="1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3"/>
                      <a:pt x="3" y="53"/>
                      <a:pt x="4" y="52"/>
                    </a:cubicBezTo>
                    <a:lnTo>
                      <a:pt x="3" y="50"/>
                    </a:lnTo>
                    <a:close/>
                    <a:moveTo>
                      <a:pt x="16" y="46"/>
                    </a:moveTo>
                    <a:cubicBezTo>
                      <a:pt x="13" y="46"/>
                      <a:pt x="11" y="47"/>
                      <a:pt x="8" y="4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2" y="50"/>
                      <a:pt x="14" y="49"/>
                      <a:pt x="17" y="48"/>
                    </a:cubicBezTo>
                    <a:lnTo>
                      <a:pt x="16" y="46"/>
                    </a:lnTo>
                    <a:close/>
                    <a:moveTo>
                      <a:pt x="30" y="43"/>
                    </a:moveTo>
                    <a:cubicBezTo>
                      <a:pt x="27" y="43"/>
                      <a:pt x="25" y="44"/>
                      <a:pt x="22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5" y="46"/>
                      <a:pt x="28" y="46"/>
                      <a:pt x="30" y="46"/>
                    </a:cubicBezTo>
                    <a:lnTo>
                      <a:pt x="30" y="43"/>
                    </a:lnTo>
                    <a:close/>
                    <a:moveTo>
                      <a:pt x="43" y="40"/>
                    </a:moveTo>
                    <a:cubicBezTo>
                      <a:pt x="41" y="41"/>
                      <a:pt x="38" y="42"/>
                      <a:pt x="36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9" y="45"/>
                      <a:pt x="42" y="44"/>
                      <a:pt x="44" y="43"/>
                    </a:cubicBezTo>
                    <a:lnTo>
                      <a:pt x="43" y="40"/>
                    </a:lnTo>
                    <a:close/>
                    <a:moveTo>
                      <a:pt x="51" y="31"/>
                    </a:moveTo>
                    <a:cubicBezTo>
                      <a:pt x="50" y="33"/>
                      <a:pt x="49" y="35"/>
                      <a:pt x="47" y="37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51" y="37"/>
                      <a:pt x="53" y="34"/>
                      <a:pt x="54" y="32"/>
                    </a:cubicBezTo>
                    <a:lnTo>
                      <a:pt x="51" y="31"/>
                    </a:lnTo>
                    <a:close/>
                    <a:moveTo>
                      <a:pt x="51" y="18"/>
                    </a:moveTo>
                    <a:cubicBezTo>
                      <a:pt x="52" y="20"/>
                      <a:pt x="52" y="22"/>
                      <a:pt x="52" y="24"/>
                    </a:cubicBezTo>
                    <a:cubicBezTo>
                      <a:pt x="52" y="25"/>
                      <a:pt x="52" y="25"/>
                      <a:pt x="52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5"/>
                      <a:pt x="55" y="25"/>
                      <a:pt x="55" y="24"/>
                    </a:cubicBezTo>
                    <a:cubicBezTo>
                      <a:pt x="55" y="22"/>
                      <a:pt x="55" y="20"/>
                      <a:pt x="54" y="17"/>
                    </a:cubicBezTo>
                    <a:lnTo>
                      <a:pt x="51" y="18"/>
                    </a:lnTo>
                    <a:close/>
                    <a:moveTo>
                      <a:pt x="44" y="7"/>
                    </a:moveTo>
                    <a:cubicBezTo>
                      <a:pt x="44" y="8"/>
                      <a:pt x="45" y="9"/>
                      <a:pt x="46" y="9"/>
                    </a:cubicBezTo>
                    <a:cubicBezTo>
                      <a:pt x="47" y="11"/>
                      <a:pt x="48" y="12"/>
                      <a:pt x="49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0"/>
                      <a:pt x="49" y="9"/>
                      <a:pt x="48" y="7"/>
                    </a:cubicBezTo>
                    <a:cubicBezTo>
                      <a:pt x="47" y="7"/>
                      <a:pt x="46" y="6"/>
                      <a:pt x="45" y="5"/>
                    </a:cubicBezTo>
                    <a:lnTo>
                      <a:pt x="44" y="7"/>
                    </a:lnTo>
                    <a:close/>
                    <a:moveTo>
                      <a:pt x="32" y="3"/>
                    </a:moveTo>
                    <a:cubicBezTo>
                      <a:pt x="34" y="3"/>
                      <a:pt x="37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8" y="1"/>
                      <a:pt x="35" y="1"/>
                      <a:pt x="32" y="0"/>
                    </a:cubicBezTo>
                    <a:lnTo>
                      <a:pt x="32" y="3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4" y="3"/>
                      <a:pt x="27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1"/>
                      <a:pt x="20" y="1"/>
                      <a:pt x="18" y="3"/>
                    </a:cubicBezTo>
                    <a:lnTo>
                      <a:pt x="19" y="5"/>
                    </a:lnTo>
                    <a:close/>
                    <a:moveTo>
                      <a:pt x="11" y="14"/>
                    </a:moveTo>
                    <a:cubicBezTo>
                      <a:pt x="12" y="12"/>
                      <a:pt x="13" y="10"/>
                      <a:pt x="15" y="8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8"/>
                      <a:pt x="9" y="10"/>
                      <a:pt x="9" y="14"/>
                    </a:cubicBezTo>
                    <a:lnTo>
                      <a:pt x="11" y="14"/>
                    </a:lnTo>
                    <a:close/>
                    <a:moveTo>
                      <a:pt x="14" y="27"/>
                    </a:moveTo>
                    <a:cubicBezTo>
                      <a:pt x="14" y="25"/>
                      <a:pt x="13" y="22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3"/>
                      <a:pt x="11" y="25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1"/>
                    </a:moveTo>
                    <a:cubicBezTo>
                      <a:pt x="12" y="39"/>
                      <a:pt x="13" y="36"/>
                      <a:pt x="13" y="33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0" y="35"/>
                      <a:pt x="9" y="37"/>
                      <a:pt x="8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1" name="淘宝网Chenying0907出品 612"/>
              <p:cNvSpPr>
                <a:spLocks noEditPoints="1"/>
              </p:cNvSpPr>
              <p:nvPr/>
            </p:nvSpPr>
            <p:spPr bwMode="auto">
              <a:xfrm>
                <a:off x="2998594" y="5422444"/>
                <a:ext cx="84446" cy="77259"/>
              </a:xfrm>
              <a:custGeom>
                <a:avLst/>
                <a:gdLst>
                  <a:gd name="T0" fmla="*/ 48 w 59"/>
                  <a:gd name="T1" fmla="*/ 7 h 53"/>
                  <a:gd name="T2" fmla="*/ 49 w 59"/>
                  <a:gd name="T3" fmla="*/ 40 h 53"/>
                  <a:gd name="T4" fmla="*/ 36 w 59"/>
                  <a:gd name="T5" fmla="*/ 45 h 53"/>
                  <a:gd name="T6" fmla="*/ 13 w 59"/>
                  <a:gd name="T7" fmla="*/ 50 h 53"/>
                  <a:gd name="T8" fmla="*/ 2 w 59"/>
                  <a:gd name="T9" fmla="*/ 53 h 53"/>
                  <a:gd name="T10" fmla="*/ 0 w 59"/>
                  <a:gd name="T11" fmla="*/ 51 h 53"/>
                  <a:gd name="T12" fmla="*/ 2 w 59"/>
                  <a:gd name="T13" fmla="*/ 48 h 53"/>
                  <a:gd name="T14" fmla="*/ 7 w 59"/>
                  <a:gd name="T15" fmla="*/ 41 h 53"/>
                  <a:gd name="T16" fmla="*/ 9 w 59"/>
                  <a:gd name="T17" fmla="*/ 21 h 53"/>
                  <a:gd name="T18" fmla="*/ 12 w 59"/>
                  <a:gd name="T19" fmla="*/ 6 h 53"/>
                  <a:gd name="T20" fmla="*/ 30 w 59"/>
                  <a:gd name="T21" fmla="*/ 0 h 53"/>
                  <a:gd name="T22" fmla="*/ 48 w 59"/>
                  <a:gd name="T23" fmla="*/ 7 h 53"/>
                  <a:gd name="T24" fmla="*/ 36 w 59"/>
                  <a:gd name="T25" fmla="*/ 42 h 53"/>
                  <a:gd name="T26" fmla="*/ 46 w 59"/>
                  <a:gd name="T27" fmla="*/ 37 h 53"/>
                  <a:gd name="T28" fmla="*/ 45 w 59"/>
                  <a:gd name="T29" fmla="*/ 10 h 53"/>
                  <a:gd name="T30" fmla="*/ 45 w 59"/>
                  <a:gd name="T31" fmla="*/ 9 h 53"/>
                  <a:gd name="T32" fmla="*/ 30 w 59"/>
                  <a:gd name="T33" fmla="*/ 3 h 53"/>
                  <a:gd name="T34" fmla="*/ 15 w 59"/>
                  <a:gd name="T35" fmla="*/ 8 h 53"/>
                  <a:gd name="T36" fmla="*/ 13 w 59"/>
                  <a:gd name="T37" fmla="*/ 19 h 53"/>
                  <a:gd name="T38" fmla="*/ 10 w 59"/>
                  <a:gd name="T39" fmla="*/ 42 h 53"/>
                  <a:gd name="T40" fmla="*/ 7 w 59"/>
                  <a:gd name="T41" fmla="*/ 48 h 53"/>
                  <a:gd name="T42" fmla="*/ 36 w 59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3">
                    <a:moveTo>
                      <a:pt x="48" y="7"/>
                    </a:moveTo>
                    <a:cubicBezTo>
                      <a:pt x="59" y="19"/>
                      <a:pt x="56" y="33"/>
                      <a:pt x="49" y="40"/>
                    </a:cubicBezTo>
                    <a:cubicBezTo>
                      <a:pt x="45" y="43"/>
                      <a:pt x="41" y="45"/>
                      <a:pt x="36" y="45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3"/>
                      <a:pt x="2" y="53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4" y="46"/>
                      <a:pt x="6" y="44"/>
                      <a:pt x="7" y="41"/>
                    </a:cubicBezTo>
                    <a:cubicBezTo>
                      <a:pt x="10" y="35"/>
                      <a:pt x="12" y="27"/>
                      <a:pt x="9" y="21"/>
                    </a:cubicBezTo>
                    <a:cubicBezTo>
                      <a:pt x="7" y="15"/>
                      <a:pt x="8" y="9"/>
                      <a:pt x="12" y="6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8" y="7"/>
                    </a:cubicBezTo>
                    <a:close/>
                    <a:moveTo>
                      <a:pt x="36" y="42"/>
                    </a:moveTo>
                    <a:cubicBezTo>
                      <a:pt x="40" y="42"/>
                      <a:pt x="43" y="40"/>
                      <a:pt x="46" y="37"/>
                    </a:cubicBezTo>
                    <a:cubicBezTo>
                      <a:pt x="52" y="31"/>
                      <a:pt x="55" y="21"/>
                      <a:pt x="45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5" y="8"/>
                    </a:cubicBezTo>
                    <a:cubicBezTo>
                      <a:pt x="12" y="11"/>
                      <a:pt x="11" y="15"/>
                      <a:pt x="13" y="19"/>
                    </a:cubicBezTo>
                    <a:cubicBezTo>
                      <a:pt x="16" y="28"/>
                      <a:pt x="14" y="36"/>
                      <a:pt x="10" y="42"/>
                    </a:cubicBezTo>
                    <a:cubicBezTo>
                      <a:pt x="9" y="44"/>
                      <a:pt x="8" y="46"/>
                      <a:pt x="7" y="48"/>
                    </a:cubicBezTo>
                    <a:cubicBezTo>
                      <a:pt x="13" y="46"/>
                      <a:pt x="25" y="42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2" name="淘宝网Chenying0907出品 613"/>
              <p:cNvSpPr/>
              <p:nvPr/>
            </p:nvSpPr>
            <p:spPr bwMode="auto">
              <a:xfrm>
                <a:off x="2995001" y="5661406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9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3" name="淘宝网Chenying0907出品 614"/>
              <p:cNvSpPr>
                <a:spLocks noEditPoints="1"/>
              </p:cNvSpPr>
              <p:nvPr/>
            </p:nvSpPr>
            <p:spPr bwMode="auto">
              <a:xfrm>
                <a:off x="2995001" y="5670390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8 h 53"/>
                  <a:gd name="T14" fmla="*/ 17 w 54"/>
                  <a:gd name="T15" fmla="*/ 48 h 53"/>
                  <a:gd name="T16" fmla="*/ 30 w 54"/>
                  <a:gd name="T17" fmla="*/ 43 h 53"/>
                  <a:gd name="T18" fmla="*/ 22 w 54"/>
                  <a:gd name="T19" fmla="*/ 47 h 53"/>
                  <a:gd name="T20" fmla="*/ 30 w 54"/>
                  <a:gd name="T21" fmla="*/ 43 h 53"/>
                  <a:gd name="T22" fmla="*/ 36 w 54"/>
                  <a:gd name="T23" fmla="*/ 42 h 53"/>
                  <a:gd name="T24" fmla="*/ 35 w 54"/>
                  <a:gd name="T25" fmla="*/ 45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9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6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5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8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3 h 53"/>
                  <a:gd name="T72" fmla="*/ 7 w 54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50"/>
                      <a:pt x="7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8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9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3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5" y="46"/>
                      <a:pt x="27" y="46"/>
                      <a:pt x="30" y="45"/>
                    </a:cubicBezTo>
                    <a:lnTo>
                      <a:pt x="30" y="43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8" y="45"/>
                      <a:pt x="41" y="44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0"/>
                      <a:pt x="49" y="9"/>
                      <a:pt x="47" y="7"/>
                    </a:cubicBezTo>
                    <a:cubicBezTo>
                      <a:pt x="47" y="6"/>
                      <a:pt x="46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3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4"/>
                    </a:moveTo>
                    <a:cubicBezTo>
                      <a:pt x="11" y="11"/>
                      <a:pt x="12" y="9"/>
                      <a:pt x="14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8"/>
                      <a:pt x="8" y="10"/>
                      <a:pt x="8" y="13"/>
                    </a:cubicBezTo>
                    <a:lnTo>
                      <a:pt x="11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2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3"/>
                      <a:pt x="11" y="25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6"/>
                      <a:pt x="13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5"/>
                      <a:pt x="9" y="37"/>
                      <a:pt x="7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4" name="淘宝网Chenying0907出品 615"/>
              <p:cNvSpPr>
                <a:spLocks noEditPoints="1"/>
              </p:cNvSpPr>
              <p:nvPr/>
            </p:nvSpPr>
            <p:spPr bwMode="auto">
              <a:xfrm>
                <a:off x="2995001" y="5670390"/>
                <a:ext cx="82649" cy="75462"/>
              </a:xfrm>
              <a:custGeom>
                <a:avLst/>
                <a:gdLst>
                  <a:gd name="T0" fmla="*/ 47 w 58"/>
                  <a:gd name="T1" fmla="*/ 7 h 53"/>
                  <a:gd name="T2" fmla="*/ 48 w 58"/>
                  <a:gd name="T3" fmla="*/ 40 h 53"/>
                  <a:gd name="T4" fmla="*/ 36 w 58"/>
                  <a:gd name="T5" fmla="*/ 45 h 53"/>
                  <a:gd name="T6" fmla="*/ 13 w 58"/>
                  <a:gd name="T7" fmla="*/ 49 h 53"/>
                  <a:gd name="T8" fmla="*/ 2 w 58"/>
                  <a:gd name="T9" fmla="*/ 53 h 53"/>
                  <a:gd name="T10" fmla="*/ 0 w 58"/>
                  <a:gd name="T11" fmla="*/ 50 h 53"/>
                  <a:gd name="T12" fmla="*/ 2 w 58"/>
                  <a:gd name="T13" fmla="*/ 48 h 53"/>
                  <a:gd name="T14" fmla="*/ 7 w 58"/>
                  <a:gd name="T15" fmla="*/ 40 h 53"/>
                  <a:gd name="T16" fmla="*/ 9 w 58"/>
                  <a:gd name="T17" fmla="*/ 20 h 53"/>
                  <a:gd name="T18" fmla="*/ 12 w 58"/>
                  <a:gd name="T19" fmla="*/ 6 h 53"/>
                  <a:gd name="T20" fmla="*/ 29 w 58"/>
                  <a:gd name="T21" fmla="*/ 0 h 53"/>
                  <a:gd name="T22" fmla="*/ 47 w 58"/>
                  <a:gd name="T23" fmla="*/ 7 h 53"/>
                  <a:gd name="T24" fmla="*/ 35 w 58"/>
                  <a:gd name="T25" fmla="*/ 42 h 53"/>
                  <a:gd name="T26" fmla="*/ 46 w 58"/>
                  <a:gd name="T27" fmla="*/ 37 h 53"/>
                  <a:gd name="T28" fmla="*/ 45 w 58"/>
                  <a:gd name="T29" fmla="*/ 9 h 53"/>
                  <a:gd name="T30" fmla="*/ 45 w 58"/>
                  <a:gd name="T31" fmla="*/ 9 h 53"/>
                  <a:gd name="T32" fmla="*/ 29 w 58"/>
                  <a:gd name="T33" fmla="*/ 3 h 53"/>
                  <a:gd name="T34" fmla="*/ 14 w 58"/>
                  <a:gd name="T35" fmla="*/ 8 h 53"/>
                  <a:gd name="T36" fmla="*/ 12 w 58"/>
                  <a:gd name="T37" fmla="*/ 19 h 53"/>
                  <a:gd name="T38" fmla="*/ 10 w 58"/>
                  <a:gd name="T39" fmla="*/ 42 h 53"/>
                  <a:gd name="T40" fmla="*/ 6 w 58"/>
                  <a:gd name="T41" fmla="*/ 48 h 53"/>
                  <a:gd name="T42" fmla="*/ 35 w 58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53">
                    <a:moveTo>
                      <a:pt x="47" y="7"/>
                    </a:moveTo>
                    <a:cubicBezTo>
                      <a:pt x="58" y="19"/>
                      <a:pt x="56" y="33"/>
                      <a:pt x="48" y="40"/>
                    </a:cubicBezTo>
                    <a:cubicBezTo>
                      <a:pt x="45" y="43"/>
                      <a:pt x="40" y="45"/>
                      <a:pt x="36" y="45"/>
                    </a:cubicBezTo>
                    <a:cubicBezTo>
                      <a:pt x="28" y="45"/>
                      <a:pt x="19" y="47"/>
                      <a:pt x="13" y="49"/>
                    </a:cubicBezTo>
                    <a:cubicBezTo>
                      <a:pt x="6" y="51"/>
                      <a:pt x="2" y="53"/>
                      <a:pt x="2" y="5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49"/>
                      <a:pt x="2" y="48"/>
                    </a:cubicBezTo>
                    <a:cubicBezTo>
                      <a:pt x="3" y="46"/>
                      <a:pt x="5" y="43"/>
                      <a:pt x="7" y="40"/>
                    </a:cubicBezTo>
                    <a:cubicBezTo>
                      <a:pt x="10" y="35"/>
                      <a:pt x="12" y="27"/>
                      <a:pt x="9" y="20"/>
                    </a:cubicBezTo>
                    <a:cubicBezTo>
                      <a:pt x="6" y="15"/>
                      <a:pt x="8" y="9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close/>
                    <a:moveTo>
                      <a:pt x="35" y="42"/>
                    </a:moveTo>
                    <a:cubicBezTo>
                      <a:pt x="39" y="41"/>
                      <a:pt x="43" y="40"/>
                      <a:pt x="46" y="37"/>
                    </a:cubicBezTo>
                    <a:cubicBezTo>
                      <a:pt x="52" y="31"/>
                      <a:pt x="55" y="20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4" y="8"/>
                    </a:cubicBezTo>
                    <a:cubicBezTo>
                      <a:pt x="11" y="11"/>
                      <a:pt x="10" y="14"/>
                      <a:pt x="12" y="19"/>
                    </a:cubicBezTo>
                    <a:cubicBezTo>
                      <a:pt x="16" y="27"/>
                      <a:pt x="13" y="36"/>
                      <a:pt x="10" y="42"/>
                    </a:cubicBezTo>
                    <a:cubicBezTo>
                      <a:pt x="9" y="44"/>
                      <a:pt x="7" y="46"/>
                      <a:pt x="6" y="48"/>
                    </a:cubicBezTo>
                    <a:cubicBezTo>
                      <a:pt x="13" y="46"/>
                      <a:pt x="25" y="42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5" name="淘宝网Chenying0907出品 616"/>
              <p:cNvSpPr>
                <a:spLocks noEditPoints="1"/>
              </p:cNvSpPr>
              <p:nvPr/>
            </p:nvSpPr>
            <p:spPr bwMode="auto">
              <a:xfrm>
                <a:off x="2800956" y="4337230"/>
                <a:ext cx="375513" cy="359343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4 h 251"/>
                  <a:gd name="T6" fmla="*/ 204 w 261"/>
                  <a:gd name="T7" fmla="*/ 49 h 251"/>
                  <a:gd name="T8" fmla="*/ 223 w 261"/>
                  <a:gd name="T9" fmla="*/ 123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0 w 261"/>
                  <a:gd name="T17" fmla="*/ 212 h 251"/>
                  <a:gd name="T18" fmla="*/ 50 w 261"/>
                  <a:gd name="T19" fmla="*/ 168 h 251"/>
                  <a:gd name="T20" fmla="*/ 3 w 261"/>
                  <a:gd name="T21" fmla="*/ 151 h 251"/>
                  <a:gd name="T22" fmla="*/ 24 w 261"/>
                  <a:gd name="T23" fmla="*/ 127 h 251"/>
                  <a:gd name="T24" fmla="*/ 0 w 261"/>
                  <a:gd name="T25" fmla="*/ 104 h 251"/>
                  <a:gd name="T26" fmla="*/ 32 w 261"/>
                  <a:gd name="T27" fmla="*/ 83 h 251"/>
                  <a:gd name="T28" fmla="*/ 12 w 261"/>
                  <a:gd name="T29" fmla="*/ 61 h 251"/>
                  <a:gd name="T30" fmla="*/ 53 w 261"/>
                  <a:gd name="T31" fmla="*/ 17 h 251"/>
                  <a:gd name="T32" fmla="*/ 63 w 261"/>
                  <a:gd name="T33" fmla="*/ 26 h 251"/>
                  <a:gd name="T34" fmla="*/ 73 w 261"/>
                  <a:gd name="T35" fmla="*/ 5 h 251"/>
                  <a:gd name="T36" fmla="*/ 187 w 261"/>
                  <a:gd name="T37" fmla="*/ 97 h 251"/>
                  <a:gd name="T38" fmla="*/ 104 w 261"/>
                  <a:gd name="T39" fmla="*/ 52 h 251"/>
                  <a:gd name="T40" fmla="*/ 71 w 261"/>
                  <a:gd name="T41" fmla="*/ 162 h 251"/>
                  <a:gd name="T42" fmla="*/ 187 w 261"/>
                  <a:gd name="T43" fmla="*/ 97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6" y="26"/>
                      <a:pt x="143" y="16"/>
                      <a:pt x="147" y="14"/>
                    </a:cubicBezTo>
                    <a:cubicBezTo>
                      <a:pt x="180" y="8"/>
                      <a:pt x="206" y="20"/>
                      <a:pt x="204" y="49"/>
                    </a:cubicBezTo>
                    <a:cubicBezTo>
                      <a:pt x="241" y="56"/>
                      <a:pt x="261" y="96"/>
                      <a:pt x="223" y="123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6" y="251"/>
                      <a:pt x="71" y="230"/>
                      <a:pt x="83" y="196"/>
                    </a:cubicBezTo>
                    <a:cubicBezTo>
                      <a:pt x="71" y="198"/>
                      <a:pt x="71" y="210"/>
                      <a:pt x="60" y="212"/>
                    </a:cubicBezTo>
                    <a:cubicBezTo>
                      <a:pt x="38" y="212"/>
                      <a:pt x="37" y="174"/>
                      <a:pt x="50" y="168"/>
                    </a:cubicBezTo>
                    <a:cubicBezTo>
                      <a:pt x="45" y="152"/>
                      <a:pt x="6" y="173"/>
                      <a:pt x="3" y="151"/>
                    </a:cubicBezTo>
                    <a:cubicBezTo>
                      <a:pt x="6" y="139"/>
                      <a:pt x="16" y="134"/>
                      <a:pt x="24" y="127"/>
                    </a:cubicBezTo>
                    <a:cubicBezTo>
                      <a:pt x="14" y="118"/>
                      <a:pt x="0" y="118"/>
                      <a:pt x="0" y="104"/>
                    </a:cubicBezTo>
                    <a:cubicBezTo>
                      <a:pt x="0" y="90"/>
                      <a:pt x="19" y="85"/>
                      <a:pt x="32" y="83"/>
                    </a:cubicBezTo>
                    <a:cubicBezTo>
                      <a:pt x="30" y="73"/>
                      <a:pt x="15" y="72"/>
                      <a:pt x="12" y="61"/>
                    </a:cubicBezTo>
                    <a:cubicBezTo>
                      <a:pt x="4" y="36"/>
                      <a:pt x="22" y="18"/>
                      <a:pt x="53" y="17"/>
                    </a:cubicBezTo>
                    <a:cubicBezTo>
                      <a:pt x="57" y="19"/>
                      <a:pt x="59" y="24"/>
                      <a:pt x="63" y="26"/>
                    </a:cubicBezTo>
                    <a:cubicBezTo>
                      <a:pt x="71" y="23"/>
                      <a:pt x="66" y="9"/>
                      <a:pt x="73" y="5"/>
                    </a:cubicBezTo>
                    <a:close/>
                    <a:moveTo>
                      <a:pt x="187" y="97"/>
                    </a:moveTo>
                    <a:cubicBezTo>
                      <a:pt x="176" y="69"/>
                      <a:pt x="129" y="45"/>
                      <a:pt x="104" y="52"/>
                    </a:cubicBezTo>
                    <a:cubicBezTo>
                      <a:pt x="66" y="60"/>
                      <a:pt x="40" y="119"/>
                      <a:pt x="71" y="162"/>
                    </a:cubicBezTo>
                    <a:cubicBezTo>
                      <a:pt x="111" y="217"/>
                      <a:pt x="215" y="166"/>
                      <a:pt x="187" y="9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6" name="淘宝网Chenying0907出品 617"/>
              <p:cNvSpPr>
                <a:spLocks noEditPoints="1"/>
              </p:cNvSpPr>
              <p:nvPr/>
            </p:nvSpPr>
            <p:spPr bwMode="auto">
              <a:xfrm>
                <a:off x="2800956" y="4342619"/>
                <a:ext cx="350359" cy="327002"/>
              </a:xfrm>
              <a:custGeom>
                <a:avLst/>
                <a:gdLst>
                  <a:gd name="T0" fmla="*/ 82 w 245"/>
                  <a:gd name="T1" fmla="*/ 200 h 228"/>
                  <a:gd name="T2" fmla="*/ 62 w 245"/>
                  <a:gd name="T3" fmla="*/ 209 h 228"/>
                  <a:gd name="T4" fmla="*/ 61 w 245"/>
                  <a:gd name="T5" fmla="*/ 209 h 228"/>
                  <a:gd name="T6" fmla="*/ 50 w 245"/>
                  <a:gd name="T7" fmla="*/ 163 h 228"/>
                  <a:gd name="T8" fmla="*/ 22 w 245"/>
                  <a:gd name="T9" fmla="*/ 158 h 228"/>
                  <a:gd name="T10" fmla="*/ 3 w 245"/>
                  <a:gd name="T11" fmla="*/ 147 h 228"/>
                  <a:gd name="T12" fmla="*/ 24 w 245"/>
                  <a:gd name="T13" fmla="*/ 123 h 228"/>
                  <a:gd name="T14" fmla="*/ 0 w 245"/>
                  <a:gd name="T15" fmla="*/ 100 h 228"/>
                  <a:gd name="T16" fmla="*/ 32 w 245"/>
                  <a:gd name="T17" fmla="*/ 78 h 228"/>
                  <a:gd name="T18" fmla="*/ 10 w 245"/>
                  <a:gd name="T19" fmla="*/ 46 h 228"/>
                  <a:gd name="T20" fmla="*/ 54 w 245"/>
                  <a:gd name="T21" fmla="*/ 13 h 228"/>
                  <a:gd name="T22" fmla="*/ 64 w 245"/>
                  <a:gd name="T23" fmla="*/ 21 h 228"/>
                  <a:gd name="T24" fmla="*/ 74 w 245"/>
                  <a:gd name="T25" fmla="*/ 1 h 228"/>
                  <a:gd name="T26" fmla="*/ 74 w 245"/>
                  <a:gd name="T27" fmla="*/ 1 h 228"/>
                  <a:gd name="T28" fmla="*/ 142 w 245"/>
                  <a:gd name="T29" fmla="*/ 23 h 228"/>
                  <a:gd name="T30" fmla="*/ 148 w 245"/>
                  <a:gd name="T31" fmla="*/ 9 h 228"/>
                  <a:gd name="T32" fmla="*/ 148 w 245"/>
                  <a:gd name="T33" fmla="*/ 9 h 228"/>
                  <a:gd name="T34" fmla="*/ 194 w 245"/>
                  <a:gd name="T35" fmla="*/ 16 h 228"/>
                  <a:gd name="T36" fmla="*/ 206 w 245"/>
                  <a:gd name="T37" fmla="*/ 45 h 228"/>
                  <a:gd name="T38" fmla="*/ 225 w 245"/>
                  <a:gd name="T39" fmla="*/ 118 h 228"/>
                  <a:gd name="T40" fmla="*/ 221 w 245"/>
                  <a:gd name="T41" fmla="*/ 187 h 228"/>
                  <a:gd name="T42" fmla="*/ 208 w 245"/>
                  <a:gd name="T43" fmla="*/ 200 h 228"/>
                  <a:gd name="T44" fmla="*/ 183 w 245"/>
                  <a:gd name="T45" fmla="*/ 222 h 228"/>
                  <a:gd name="T46" fmla="*/ 114 w 245"/>
                  <a:gd name="T47" fmla="*/ 228 h 228"/>
                  <a:gd name="T48" fmla="*/ 83 w 245"/>
                  <a:gd name="T49" fmla="*/ 200 h 228"/>
                  <a:gd name="T50" fmla="*/ 114 w 245"/>
                  <a:gd name="T51" fmla="*/ 227 h 228"/>
                  <a:gd name="T52" fmla="*/ 140 w 245"/>
                  <a:gd name="T53" fmla="*/ 200 h 228"/>
                  <a:gd name="T54" fmla="*/ 207 w 245"/>
                  <a:gd name="T55" fmla="*/ 200 h 228"/>
                  <a:gd name="T56" fmla="*/ 203 w 245"/>
                  <a:gd name="T57" fmla="*/ 182 h 228"/>
                  <a:gd name="T58" fmla="*/ 243 w 245"/>
                  <a:gd name="T59" fmla="*/ 157 h 228"/>
                  <a:gd name="T60" fmla="*/ 223 w 245"/>
                  <a:gd name="T61" fmla="*/ 119 h 228"/>
                  <a:gd name="T62" fmla="*/ 244 w 245"/>
                  <a:gd name="T63" fmla="*/ 85 h 228"/>
                  <a:gd name="T64" fmla="*/ 205 w 245"/>
                  <a:gd name="T65" fmla="*/ 46 h 228"/>
                  <a:gd name="T66" fmla="*/ 205 w 245"/>
                  <a:gd name="T67" fmla="*/ 43 h 228"/>
                  <a:gd name="T68" fmla="*/ 148 w 245"/>
                  <a:gd name="T69" fmla="*/ 10 h 228"/>
                  <a:gd name="T70" fmla="*/ 142 w 245"/>
                  <a:gd name="T71" fmla="*/ 25 h 228"/>
                  <a:gd name="T72" fmla="*/ 141 w 245"/>
                  <a:gd name="T73" fmla="*/ 24 h 228"/>
                  <a:gd name="T74" fmla="*/ 74 w 245"/>
                  <a:gd name="T75" fmla="*/ 2 h 228"/>
                  <a:gd name="T76" fmla="*/ 65 w 245"/>
                  <a:gd name="T77" fmla="*/ 22 h 228"/>
                  <a:gd name="T78" fmla="*/ 64 w 245"/>
                  <a:gd name="T79" fmla="*/ 22 h 228"/>
                  <a:gd name="T80" fmla="*/ 11 w 245"/>
                  <a:gd name="T81" fmla="*/ 46 h 228"/>
                  <a:gd name="T82" fmla="*/ 33 w 245"/>
                  <a:gd name="T83" fmla="*/ 78 h 228"/>
                  <a:gd name="T84" fmla="*/ 33 w 245"/>
                  <a:gd name="T85" fmla="*/ 79 h 228"/>
                  <a:gd name="T86" fmla="*/ 2 w 245"/>
                  <a:gd name="T87" fmla="*/ 100 h 228"/>
                  <a:gd name="T88" fmla="*/ 25 w 245"/>
                  <a:gd name="T89" fmla="*/ 122 h 228"/>
                  <a:gd name="T90" fmla="*/ 25 w 245"/>
                  <a:gd name="T91" fmla="*/ 123 h 228"/>
                  <a:gd name="T92" fmla="*/ 22 w 245"/>
                  <a:gd name="T93" fmla="*/ 157 h 228"/>
                  <a:gd name="T94" fmla="*/ 51 w 245"/>
                  <a:gd name="T95" fmla="*/ 164 h 228"/>
                  <a:gd name="T96" fmla="*/ 51 w 245"/>
                  <a:gd name="T97" fmla="*/ 164 h 228"/>
                  <a:gd name="T98" fmla="*/ 61 w 245"/>
                  <a:gd name="T99" fmla="*/ 208 h 228"/>
                  <a:gd name="T100" fmla="*/ 84 w 245"/>
                  <a:gd name="T101" fmla="*/ 191 h 228"/>
                  <a:gd name="T102" fmla="*/ 72 w 245"/>
                  <a:gd name="T103" fmla="*/ 158 h 228"/>
                  <a:gd name="T104" fmla="*/ 104 w 245"/>
                  <a:gd name="T105" fmla="*/ 47 h 228"/>
                  <a:gd name="T106" fmla="*/ 189 w 245"/>
                  <a:gd name="T107" fmla="*/ 92 h 228"/>
                  <a:gd name="T108" fmla="*/ 188 w 245"/>
                  <a:gd name="T109" fmla="*/ 93 h 228"/>
                  <a:gd name="T110" fmla="*/ 105 w 245"/>
                  <a:gd name="T111" fmla="*/ 48 h 228"/>
                  <a:gd name="T112" fmla="*/ 73 w 245"/>
                  <a:gd name="T113" fmla="*/ 157 h 228"/>
                  <a:gd name="T114" fmla="*/ 169 w 245"/>
                  <a:gd name="T115" fmla="*/ 162 h 228"/>
                  <a:gd name="T116" fmla="*/ 188 w 245"/>
                  <a:gd name="T117" fmla="*/ 93 h 228"/>
                  <a:gd name="T118" fmla="*/ 189 w 245"/>
                  <a:gd name="T119" fmla="*/ 92 h 228"/>
                  <a:gd name="T120" fmla="*/ 120 w 245"/>
                  <a:gd name="T121" fmla="*/ 18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5" h="228">
                    <a:moveTo>
                      <a:pt x="114" y="228"/>
                    </a:moveTo>
                    <a:cubicBezTo>
                      <a:pt x="99" y="228"/>
                      <a:pt x="82" y="217"/>
                      <a:pt x="82" y="200"/>
                    </a:cubicBezTo>
                    <a:cubicBezTo>
                      <a:pt x="82" y="198"/>
                      <a:pt x="82" y="195"/>
                      <a:pt x="83" y="193"/>
                    </a:cubicBezTo>
                    <a:cubicBezTo>
                      <a:pt x="72" y="195"/>
                      <a:pt x="73" y="206"/>
                      <a:pt x="62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8" y="209"/>
                      <a:pt x="42" y="195"/>
                      <a:pt x="42" y="183"/>
                    </a:cubicBezTo>
                    <a:cubicBezTo>
                      <a:pt x="42" y="175"/>
                      <a:pt x="45" y="166"/>
                      <a:pt x="50" y="163"/>
                    </a:cubicBezTo>
                    <a:cubicBezTo>
                      <a:pt x="49" y="159"/>
                      <a:pt x="44" y="158"/>
                      <a:pt x="37" y="158"/>
                    </a:cubicBezTo>
                    <a:cubicBezTo>
                      <a:pt x="33" y="158"/>
                      <a:pt x="27" y="158"/>
                      <a:pt x="22" y="158"/>
                    </a:cubicBezTo>
                    <a:cubicBezTo>
                      <a:pt x="13" y="158"/>
                      <a:pt x="5" y="15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6" y="135"/>
                      <a:pt x="17" y="130"/>
                      <a:pt x="24" y="123"/>
                    </a:cubicBezTo>
                    <a:cubicBezTo>
                      <a:pt x="19" y="119"/>
                      <a:pt x="14" y="117"/>
                      <a:pt x="9" y="114"/>
                    </a:cubicBezTo>
                    <a:cubicBezTo>
                      <a:pt x="4" y="111"/>
                      <a:pt x="0" y="108"/>
                      <a:pt x="0" y="10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1" y="86"/>
                      <a:pt x="20" y="81"/>
                      <a:pt x="32" y="78"/>
                    </a:cubicBezTo>
                    <a:cubicBezTo>
                      <a:pt x="30" y="70"/>
                      <a:pt x="16" y="68"/>
                      <a:pt x="12" y="57"/>
                    </a:cubicBezTo>
                    <a:cubicBezTo>
                      <a:pt x="11" y="53"/>
                      <a:pt x="10" y="49"/>
                      <a:pt x="10" y="46"/>
                    </a:cubicBezTo>
                    <a:cubicBezTo>
                      <a:pt x="10" y="27"/>
                      <a:pt x="28" y="13"/>
                      <a:pt x="54" y="13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59" y="14"/>
                      <a:pt x="60" y="20"/>
                      <a:pt x="64" y="21"/>
                    </a:cubicBezTo>
                    <a:cubicBezTo>
                      <a:pt x="68" y="20"/>
                      <a:pt x="69" y="16"/>
                      <a:pt x="69" y="12"/>
                    </a:cubicBezTo>
                    <a:cubicBezTo>
                      <a:pt x="70" y="8"/>
                      <a:pt x="70" y="3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9" y="0"/>
                      <a:pt x="83" y="0"/>
                      <a:pt x="87" y="0"/>
                    </a:cubicBezTo>
                    <a:cubicBezTo>
                      <a:pt x="112" y="0"/>
                      <a:pt x="127" y="12"/>
                      <a:pt x="142" y="23"/>
                    </a:cubicBezTo>
                    <a:cubicBezTo>
                      <a:pt x="144" y="23"/>
                      <a:pt x="145" y="20"/>
                      <a:pt x="145" y="17"/>
                    </a:cubicBezTo>
                    <a:cubicBezTo>
                      <a:pt x="145" y="14"/>
                      <a:pt x="145" y="11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53" y="8"/>
                      <a:pt x="158" y="8"/>
                      <a:pt x="163" y="8"/>
                    </a:cubicBezTo>
                    <a:cubicBezTo>
                      <a:pt x="175" y="8"/>
                      <a:pt x="186" y="11"/>
                      <a:pt x="194" y="16"/>
                    </a:cubicBezTo>
                    <a:cubicBezTo>
                      <a:pt x="201" y="22"/>
                      <a:pt x="206" y="31"/>
                      <a:pt x="206" y="43"/>
                    </a:cubicBezTo>
                    <a:cubicBezTo>
                      <a:pt x="206" y="43"/>
                      <a:pt x="206" y="44"/>
                      <a:pt x="206" y="45"/>
                    </a:cubicBezTo>
                    <a:cubicBezTo>
                      <a:pt x="229" y="49"/>
                      <a:pt x="245" y="66"/>
                      <a:pt x="245" y="85"/>
                    </a:cubicBezTo>
                    <a:cubicBezTo>
                      <a:pt x="245" y="96"/>
                      <a:pt x="239" y="108"/>
                      <a:pt x="225" y="118"/>
                    </a:cubicBezTo>
                    <a:cubicBezTo>
                      <a:pt x="238" y="125"/>
                      <a:pt x="244" y="142"/>
                      <a:pt x="244" y="157"/>
                    </a:cubicBezTo>
                    <a:cubicBezTo>
                      <a:pt x="244" y="173"/>
                      <a:pt x="237" y="187"/>
                      <a:pt x="221" y="187"/>
                    </a:cubicBezTo>
                    <a:cubicBezTo>
                      <a:pt x="216" y="187"/>
                      <a:pt x="210" y="186"/>
                      <a:pt x="204" y="183"/>
                    </a:cubicBezTo>
                    <a:cubicBezTo>
                      <a:pt x="206" y="190"/>
                      <a:pt x="208" y="195"/>
                      <a:pt x="208" y="200"/>
                    </a:cubicBezTo>
                    <a:cubicBezTo>
                      <a:pt x="208" y="208"/>
                      <a:pt x="205" y="213"/>
                      <a:pt x="200" y="217"/>
                    </a:cubicBezTo>
                    <a:cubicBezTo>
                      <a:pt x="196" y="220"/>
                      <a:pt x="190" y="222"/>
                      <a:pt x="183" y="222"/>
                    </a:cubicBezTo>
                    <a:cubicBezTo>
                      <a:pt x="168" y="222"/>
                      <a:pt x="150" y="214"/>
                      <a:pt x="140" y="202"/>
                    </a:cubicBezTo>
                    <a:cubicBezTo>
                      <a:pt x="139" y="220"/>
                      <a:pt x="127" y="228"/>
                      <a:pt x="114" y="228"/>
                    </a:cubicBezTo>
                    <a:close/>
                    <a:moveTo>
                      <a:pt x="84" y="192"/>
                    </a:moveTo>
                    <a:cubicBezTo>
                      <a:pt x="83" y="195"/>
                      <a:pt x="83" y="198"/>
                      <a:pt x="83" y="200"/>
                    </a:cubicBezTo>
                    <a:cubicBezTo>
                      <a:pt x="83" y="208"/>
                      <a:pt x="87" y="215"/>
                      <a:pt x="93" y="219"/>
                    </a:cubicBezTo>
                    <a:cubicBezTo>
                      <a:pt x="99" y="224"/>
                      <a:pt x="107" y="227"/>
                      <a:pt x="114" y="227"/>
                    </a:cubicBezTo>
                    <a:cubicBezTo>
                      <a:pt x="127" y="227"/>
                      <a:pt x="138" y="220"/>
                      <a:pt x="139" y="200"/>
                    </a:cubicBezTo>
                    <a:cubicBezTo>
                      <a:pt x="140" y="200"/>
                      <a:pt x="140" y="200"/>
                      <a:pt x="140" y="200"/>
                    </a:cubicBezTo>
                    <a:cubicBezTo>
                      <a:pt x="149" y="212"/>
                      <a:pt x="168" y="221"/>
                      <a:pt x="183" y="221"/>
                    </a:cubicBezTo>
                    <a:cubicBezTo>
                      <a:pt x="196" y="221"/>
                      <a:pt x="207" y="215"/>
                      <a:pt x="207" y="200"/>
                    </a:cubicBezTo>
                    <a:cubicBezTo>
                      <a:pt x="207" y="195"/>
                      <a:pt x="205" y="189"/>
                      <a:pt x="203" y="182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10" y="185"/>
                      <a:pt x="216" y="186"/>
                      <a:pt x="221" y="186"/>
                    </a:cubicBezTo>
                    <a:cubicBezTo>
                      <a:pt x="236" y="186"/>
                      <a:pt x="243" y="172"/>
                      <a:pt x="243" y="157"/>
                    </a:cubicBezTo>
                    <a:cubicBezTo>
                      <a:pt x="243" y="142"/>
                      <a:pt x="236" y="125"/>
                      <a:pt x="224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4" y="118"/>
                      <a:pt x="224" y="118"/>
                      <a:pt x="224" y="118"/>
                    </a:cubicBezTo>
                    <a:cubicBezTo>
                      <a:pt x="238" y="108"/>
                      <a:pt x="244" y="96"/>
                      <a:pt x="244" y="85"/>
                    </a:cubicBezTo>
                    <a:cubicBezTo>
                      <a:pt x="244" y="67"/>
                      <a:pt x="228" y="50"/>
                      <a:pt x="205" y="46"/>
                    </a:cubicBezTo>
                    <a:cubicBezTo>
                      <a:pt x="205" y="46"/>
                      <a:pt x="205" y="46"/>
                      <a:pt x="205" y="46"/>
                    </a:cubicBezTo>
                    <a:cubicBezTo>
                      <a:pt x="205" y="45"/>
                      <a:pt x="205" y="45"/>
                      <a:pt x="205" y="45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5" y="20"/>
                      <a:pt x="187" y="9"/>
                      <a:pt x="163" y="9"/>
                    </a:cubicBezTo>
                    <a:cubicBezTo>
                      <a:pt x="158" y="9"/>
                      <a:pt x="153" y="9"/>
                      <a:pt x="148" y="10"/>
                    </a:cubicBezTo>
                    <a:cubicBezTo>
                      <a:pt x="146" y="11"/>
                      <a:pt x="146" y="14"/>
                      <a:pt x="146" y="17"/>
                    </a:cubicBezTo>
                    <a:cubicBezTo>
                      <a:pt x="146" y="20"/>
                      <a:pt x="145" y="23"/>
                      <a:pt x="142" y="25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1" y="24"/>
                      <a:pt x="141" y="24"/>
                      <a:pt x="141" y="24"/>
                    </a:cubicBezTo>
                    <a:cubicBezTo>
                      <a:pt x="126" y="13"/>
                      <a:pt x="112" y="1"/>
                      <a:pt x="87" y="1"/>
                    </a:cubicBezTo>
                    <a:cubicBezTo>
                      <a:pt x="83" y="1"/>
                      <a:pt x="79" y="1"/>
                      <a:pt x="74" y="2"/>
                    </a:cubicBezTo>
                    <a:cubicBezTo>
                      <a:pt x="71" y="4"/>
                      <a:pt x="71" y="8"/>
                      <a:pt x="70" y="12"/>
                    </a:cubicBezTo>
                    <a:cubicBezTo>
                      <a:pt x="70" y="16"/>
                      <a:pt x="69" y="21"/>
                      <a:pt x="65" y="22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59" y="21"/>
                      <a:pt x="58" y="15"/>
                      <a:pt x="54" y="14"/>
                    </a:cubicBezTo>
                    <a:cubicBezTo>
                      <a:pt x="28" y="14"/>
                      <a:pt x="11" y="27"/>
                      <a:pt x="11" y="46"/>
                    </a:cubicBezTo>
                    <a:cubicBezTo>
                      <a:pt x="11" y="49"/>
                      <a:pt x="12" y="53"/>
                      <a:pt x="13" y="57"/>
                    </a:cubicBezTo>
                    <a:cubicBezTo>
                      <a:pt x="16" y="67"/>
                      <a:pt x="31" y="69"/>
                      <a:pt x="33" y="78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20" y="82"/>
                      <a:pt x="2" y="87"/>
                      <a:pt x="2" y="100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2" y="107"/>
                      <a:pt x="5" y="110"/>
                      <a:pt x="10" y="113"/>
                    </a:cubicBezTo>
                    <a:cubicBezTo>
                      <a:pt x="14" y="116"/>
                      <a:pt x="20" y="118"/>
                      <a:pt x="25" y="122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17" y="131"/>
                      <a:pt x="7" y="136"/>
                      <a:pt x="4" y="147"/>
                    </a:cubicBezTo>
                    <a:cubicBezTo>
                      <a:pt x="6" y="156"/>
                      <a:pt x="13" y="157"/>
                      <a:pt x="22" y="157"/>
                    </a:cubicBezTo>
                    <a:cubicBezTo>
                      <a:pt x="27" y="157"/>
                      <a:pt x="32" y="157"/>
                      <a:pt x="37" y="157"/>
                    </a:cubicBezTo>
                    <a:cubicBezTo>
                      <a:pt x="44" y="157"/>
                      <a:pt x="50" y="158"/>
                      <a:pt x="51" y="164"/>
                    </a:cubicBezTo>
                    <a:cubicBezTo>
                      <a:pt x="52" y="164"/>
                      <a:pt x="52" y="164"/>
                      <a:pt x="52" y="164"/>
                    </a:cubicBezTo>
                    <a:cubicBezTo>
                      <a:pt x="51" y="164"/>
                      <a:pt x="51" y="164"/>
                      <a:pt x="51" y="164"/>
                    </a:cubicBezTo>
                    <a:cubicBezTo>
                      <a:pt x="46" y="167"/>
                      <a:pt x="43" y="175"/>
                      <a:pt x="43" y="183"/>
                    </a:cubicBezTo>
                    <a:cubicBezTo>
                      <a:pt x="43" y="195"/>
                      <a:pt x="49" y="208"/>
                      <a:pt x="61" y="208"/>
                    </a:cubicBezTo>
                    <a:cubicBezTo>
                      <a:pt x="72" y="206"/>
                      <a:pt x="71" y="193"/>
                      <a:pt x="83" y="192"/>
                    </a:cubicBezTo>
                    <a:cubicBezTo>
                      <a:pt x="84" y="191"/>
                      <a:pt x="84" y="191"/>
                      <a:pt x="84" y="191"/>
                    </a:cubicBezTo>
                    <a:lnTo>
                      <a:pt x="84" y="192"/>
                    </a:lnTo>
                    <a:close/>
                    <a:moveTo>
                      <a:pt x="72" y="158"/>
                    </a:moveTo>
                    <a:cubicBezTo>
                      <a:pt x="62" y="145"/>
                      <a:pt x="58" y="130"/>
                      <a:pt x="58" y="115"/>
                    </a:cubicBezTo>
                    <a:cubicBezTo>
                      <a:pt x="58" y="83"/>
                      <a:pt x="78" y="53"/>
                      <a:pt x="104" y="47"/>
                    </a:cubicBezTo>
                    <a:cubicBezTo>
                      <a:pt x="107" y="46"/>
                      <a:pt x="110" y="46"/>
                      <a:pt x="114" y="46"/>
                    </a:cubicBezTo>
                    <a:cubicBezTo>
                      <a:pt x="140" y="46"/>
                      <a:pt x="179" y="68"/>
                      <a:pt x="189" y="92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78" y="69"/>
                      <a:pt x="140" y="47"/>
                      <a:pt x="114" y="47"/>
                    </a:cubicBezTo>
                    <a:cubicBezTo>
                      <a:pt x="110" y="47"/>
                      <a:pt x="107" y="47"/>
                      <a:pt x="105" y="48"/>
                    </a:cubicBezTo>
                    <a:cubicBezTo>
                      <a:pt x="79" y="54"/>
                      <a:pt x="59" y="84"/>
                      <a:pt x="59" y="115"/>
                    </a:cubicBezTo>
                    <a:cubicBezTo>
                      <a:pt x="59" y="130"/>
                      <a:pt x="63" y="144"/>
                      <a:pt x="73" y="157"/>
                    </a:cubicBezTo>
                    <a:cubicBezTo>
                      <a:pt x="84" y="174"/>
                      <a:pt x="102" y="181"/>
                      <a:pt x="120" y="181"/>
                    </a:cubicBezTo>
                    <a:cubicBezTo>
                      <a:pt x="137" y="181"/>
                      <a:pt x="156" y="174"/>
                      <a:pt x="169" y="162"/>
                    </a:cubicBezTo>
                    <a:cubicBezTo>
                      <a:pt x="183" y="151"/>
                      <a:pt x="192" y="134"/>
                      <a:pt x="192" y="116"/>
                    </a:cubicBezTo>
                    <a:cubicBezTo>
                      <a:pt x="192" y="108"/>
                      <a:pt x="191" y="101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9" y="92"/>
                      <a:pt x="189" y="92"/>
                      <a:pt x="189" y="92"/>
                    </a:cubicBezTo>
                    <a:cubicBezTo>
                      <a:pt x="192" y="100"/>
                      <a:pt x="193" y="108"/>
                      <a:pt x="193" y="116"/>
                    </a:cubicBezTo>
                    <a:cubicBezTo>
                      <a:pt x="193" y="154"/>
                      <a:pt x="156" y="182"/>
                      <a:pt x="120" y="182"/>
                    </a:cubicBezTo>
                    <a:cubicBezTo>
                      <a:pt x="101" y="182"/>
                      <a:pt x="84" y="174"/>
                      <a:pt x="72" y="15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7" name="淘宝网Chenying0907出品 618"/>
              <p:cNvSpPr>
                <a:spLocks noEditPoints="1"/>
              </p:cNvSpPr>
              <p:nvPr/>
            </p:nvSpPr>
            <p:spPr bwMode="auto">
              <a:xfrm>
                <a:off x="2772208" y="4315669"/>
                <a:ext cx="411448" cy="382700"/>
              </a:xfrm>
              <a:custGeom>
                <a:avLst/>
                <a:gdLst>
                  <a:gd name="T0" fmla="*/ 79 w 287"/>
                  <a:gd name="T1" fmla="*/ 28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10 h 267"/>
                  <a:gd name="T10" fmla="*/ 163 w 287"/>
                  <a:gd name="T11" fmla="*/ 233 h 267"/>
                  <a:gd name="T12" fmla="*/ 97 w 287"/>
                  <a:gd name="T13" fmla="*/ 226 h 267"/>
                  <a:gd name="T14" fmla="*/ 60 w 287"/>
                  <a:gd name="T15" fmla="*/ 188 h 267"/>
                  <a:gd name="T16" fmla="*/ 30 w 287"/>
                  <a:gd name="T17" fmla="*/ 145 h 267"/>
                  <a:gd name="T18" fmla="*/ 36 w 287"/>
                  <a:gd name="T19" fmla="*/ 95 h 267"/>
                  <a:gd name="T20" fmla="*/ 79 w 287"/>
                  <a:gd name="T21" fmla="*/ 28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4 w 287"/>
                  <a:gd name="T27" fmla="*/ 41 h 267"/>
                  <a:gd name="T28" fmla="*/ 74 w 287"/>
                  <a:gd name="T29" fmla="*/ 32 h 267"/>
                  <a:gd name="T30" fmla="*/ 33 w 287"/>
                  <a:gd name="T31" fmla="*/ 76 h 267"/>
                  <a:gd name="T32" fmla="*/ 53 w 287"/>
                  <a:gd name="T33" fmla="*/ 98 h 267"/>
                  <a:gd name="T34" fmla="*/ 21 w 287"/>
                  <a:gd name="T35" fmla="*/ 119 h 267"/>
                  <a:gd name="T36" fmla="*/ 45 w 287"/>
                  <a:gd name="T37" fmla="*/ 142 h 267"/>
                  <a:gd name="T38" fmla="*/ 24 w 287"/>
                  <a:gd name="T39" fmla="*/ 166 h 267"/>
                  <a:gd name="T40" fmla="*/ 71 w 287"/>
                  <a:gd name="T41" fmla="*/ 183 h 267"/>
                  <a:gd name="T42" fmla="*/ 81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4 w 287"/>
                  <a:gd name="T51" fmla="*/ 138 h 267"/>
                  <a:gd name="T52" fmla="*/ 225 w 287"/>
                  <a:gd name="T53" fmla="*/ 64 h 267"/>
                  <a:gd name="T54" fmla="*/ 168 w 287"/>
                  <a:gd name="T55" fmla="*/ 29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8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2" y="24"/>
                      <a:pt x="235" y="59"/>
                    </a:cubicBezTo>
                    <a:cubicBezTo>
                      <a:pt x="268" y="68"/>
                      <a:pt x="287" y="111"/>
                      <a:pt x="256" y="136"/>
                    </a:cubicBezTo>
                    <a:cubicBezTo>
                      <a:pt x="273" y="159"/>
                      <a:pt x="283" y="223"/>
                      <a:pt x="234" y="210"/>
                    </a:cubicBezTo>
                    <a:cubicBezTo>
                      <a:pt x="240" y="259"/>
                      <a:pt x="186" y="253"/>
                      <a:pt x="163" y="233"/>
                    </a:cubicBezTo>
                    <a:cubicBezTo>
                      <a:pt x="155" y="267"/>
                      <a:pt x="103" y="260"/>
                      <a:pt x="97" y="226"/>
                    </a:cubicBezTo>
                    <a:cubicBezTo>
                      <a:pt x="74" y="248"/>
                      <a:pt x="44" y="214"/>
                      <a:pt x="60" y="188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6" y="95"/>
                    </a:cubicBezTo>
                    <a:cubicBezTo>
                      <a:pt x="7" y="65"/>
                      <a:pt x="39" y="16"/>
                      <a:pt x="79" y="28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7" y="24"/>
                      <a:pt x="92" y="38"/>
                      <a:pt x="84" y="41"/>
                    </a:cubicBezTo>
                    <a:cubicBezTo>
                      <a:pt x="80" y="39"/>
                      <a:pt x="78" y="34"/>
                      <a:pt x="74" y="32"/>
                    </a:cubicBezTo>
                    <a:cubicBezTo>
                      <a:pt x="43" y="33"/>
                      <a:pt x="25" y="51"/>
                      <a:pt x="33" y="76"/>
                    </a:cubicBezTo>
                    <a:cubicBezTo>
                      <a:pt x="36" y="87"/>
                      <a:pt x="51" y="88"/>
                      <a:pt x="53" y="98"/>
                    </a:cubicBezTo>
                    <a:cubicBezTo>
                      <a:pt x="40" y="100"/>
                      <a:pt x="21" y="105"/>
                      <a:pt x="21" y="119"/>
                    </a:cubicBezTo>
                    <a:cubicBezTo>
                      <a:pt x="21" y="133"/>
                      <a:pt x="35" y="133"/>
                      <a:pt x="45" y="142"/>
                    </a:cubicBezTo>
                    <a:cubicBezTo>
                      <a:pt x="37" y="149"/>
                      <a:pt x="27" y="154"/>
                      <a:pt x="24" y="166"/>
                    </a:cubicBezTo>
                    <a:cubicBezTo>
                      <a:pt x="27" y="188"/>
                      <a:pt x="66" y="167"/>
                      <a:pt x="71" y="183"/>
                    </a:cubicBezTo>
                    <a:cubicBezTo>
                      <a:pt x="58" y="189"/>
                      <a:pt x="59" y="227"/>
                      <a:pt x="81" y="227"/>
                    </a:cubicBezTo>
                    <a:cubicBezTo>
                      <a:pt x="92" y="225"/>
                      <a:pt x="92" y="213"/>
                      <a:pt x="104" y="211"/>
                    </a:cubicBezTo>
                    <a:cubicBezTo>
                      <a:pt x="92" y="245"/>
                      <a:pt x="157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4" y="138"/>
                    </a:cubicBezTo>
                    <a:cubicBezTo>
                      <a:pt x="282" y="111"/>
                      <a:pt x="262" y="71"/>
                      <a:pt x="225" y="64"/>
                    </a:cubicBezTo>
                    <a:cubicBezTo>
                      <a:pt x="227" y="35"/>
                      <a:pt x="201" y="23"/>
                      <a:pt x="168" y="29"/>
                    </a:cubicBezTo>
                    <a:cubicBezTo>
                      <a:pt x="164" y="31"/>
                      <a:pt x="167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8" name="淘宝网Chenying0907出品 619"/>
              <p:cNvSpPr>
                <a:spLocks noEditPoints="1"/>
              </p:cNvSpPr>
              <p:nvPr/>
            </p:nvSpPr>
            <p:spPr bwMode="auto">
              <a:xfrm>
                <a:off x="2858450" y="4401911"/>
                <a:ext cx="251540" cy="246150"/>
              </a:xfrm>
              <a:custGeom>
                <a:avLst/>
                <a:gdLst>
                  <a:gd name="T0" fmla="*/ 64 w 175"/>
                  <a:gd name="T1" fmla="*/ 7 h 172"/>
                  <a:gd name="T2" fmla="*/ 147 w 175"/>
                  <a:gd name="T3" fmla="*/ 52 h 172"/>
                  <a:gd name="T4" fmla="*/ 31 w 175"/>
                  <a:gd name="T5" fmla="*/ 117 h 172"/>
                  <a:gd name="T6" fmla="*/ 64 w 175"/>
                  <a:gd name="T7" fmla="*/ 7 h 172"/>
                  <a:gd name="T8" fmla="*/ 135 w 175"/>
                  <a:gd name="T9" fmla="*/ 108 h 172"/>
                  <a:gd name="T10" fmla="*/ 62 w 175"/>
                  <a:gd name="T11" fmla="*/ 15 h 172"/>
                  <a:gd name="T12" fmla="*/ 34 w 175"/>
                  <a:gd name="T13" fmla="*/ 106 h 172"/>
                  <a:gd name="T14" fmla="*/ 135 w 175"/>
                  <a:gd name="T15" fmla="*/ 10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2">
                    <a:moveTo>
                      <a:pt x="64" y="7"/>
                    </a:moveTo>
                    <a:cubicBezTo>
                      <a:pt x="89" y="0"/>
                      <a:pt x="136" y="24"/>
                      <a:pt x="147" y="52"/>
                    </a:cubicBezTo>
                    <a:cubicBezTo>
                      <a:pt x="175" y="121"/>
                      <a:pt x="71" y="172"/>
                      <a:pt x="31" y="117"/>
                    </a:cubicBezTo>
                    <a:cubicBezTo>
                      <a:pt x="0" y="74"/>
                      <a:pt x="26" y="15"/>
                      <a:pt x="64" y="7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2" y="15"/>
                    </a:cubicBezTo>
                    <a:cubicBezTo>
                      <a:pt x="30" y="24"/>
                      <a:pt x="15" y="68"/>
                      <a:pt x="34" y="106"/>
                    </a:cubicBezTo>
                    <a:cubicBezTo>
                      <a:pt x="53" y="143"/>
                      <a:pt x="115" y="138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9" name="淘宝网Chenying0907出品 620"/>
              <p:cNvSpPr/>
              <p:nvPr/>
            </p:nvSpPr>
            <p:spPr bwMode="auto">
              <a:xfrm>
                <a:off x="2880011" y="4405505"/>
                <a:ext cx="224590" cy="201232"/>
              </a:xfrm>
              <a:custGeom>
                <a:avLst/>
                <a:gdLst>
                  <a:gd name="T0" fmla="*/ 47 w 156"/>
                  <a:gd name="T1" fmla="*/ 12 h 140"/>
                  <a:gd name="T2" fmla="*/ 120 w 156"/>
                  <a:gd name="T3" fmla="*/ 105 h 140"/>
                  <a:gd name="T4" fmla="*/ 19 w 156"/>
                  <a:gd name="T5" fmla="*/ 103 h 140"/>
                  <a:gd name="T6" fmla="*/ 47 w 156"/>
                  <a:gd name="T7" fmla="*/ 1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7" y="12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5"/>
                      <a:pt x="38" y="140"/>
                      <a:pt x="19" y="103"/>
                    </a:cubicBezTo>
                    <a:cubicBezTo>
                      <a:pt x="0" y="65"/>
                      <a:pt x="15" y="21"/>
                      <a:pt x="47" y="1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0" name="淘宝网Chenying0907出品 621"/>
              <p:cNvSpPr>
                <a:spLocks noEditPoints="1"/>
              </p:cNvSpPr>
              <p:nvPr/>
            </p:nvSpPr>
            <p:spPr bwMode="auto">
              <a:xfrm>
                <a:off x="2894385" y="4418081"/>
                <a:ext cx="174282" cy="174282"/>
              </a:xfrm>
              <a:custGeom>
                <a:avLst/>
                <a:gdLst>
                  <a:gd name="T0" fmla="*/ 36 w 121"/>
                  <a:gd name="T1" fmla="*/ 2 h 121"/>
                  <a:gd name="T2" fmla="*/ 30 w 121"/>
                  <a:gd name="T3" fmla="*/ 5 h 121"/>
                  <a:gd name="T4" fmla="*/ 24 w 121"/>
                  <a:gd name="T5" fmla="*/ 8 h 121"/>
                  <a:gd name="T6" fmla="*/ 19 w 121"/>
                  <a:gd name="T7" fmla="*/ 12 h 121"/>
                  <a:gd name="T8" fmla="*/ 15 w 121"/>
                  <a:gd name="T9" fmla="*/ 16 h 121"/>
                  <a:gd name="T10" fmla="*/ 11 w 121"/>
                  <a:gd name="T11" fmla="*/ 21 h 121"/>
                  <a:gd name="T12" fmla="*/ 7 w 121"/>
                  <a:gd name="T13" fmla="*/ 27 h 121"/>
                  <a:gd name="T14" fmla="*/ 5 w 121"/>
                  <a:gd name="T15" fmla="*/ 32 h 121"/>
                  <a:gd name="T16" fmla="*/ 3 w 121"/>
                  <a:gd name="T17" fmla="*/ 38 h 121"/>
                  <a:gd name="T18" fmla="*/ 1 w 121"/>
                  <a:gd name="T19" fmla="*/ 44 h 121"/>
                  <a:gd name="T20" fmla="*/ 1 w 121"/>
                  <a:gd name="T21" fmla="*/ 51 h 121"/>
                  <a:gd name="T22" fmla="*/ 1 w 121"/>
                  <a:gd name="T23" fmla="*/ 57 h 121"/>
                  <a:gd name="T24" fmla="*/ 1 w 121"/>
                  <a:gd name="T25" fmla="*/ 63 h 121"/>
                  <a:gd name="T26" fmla="*/ 2 w 121"/>
                  <a:gd name="T27" fmla="*/ 69 h 121"/>
                  <a:gd name="T28" fmla="*/ 3 w 121"/>
                  <a:gd name="T29" fmla="*/ 75 h 121"/>
                  <a:gd name="T30" fmla="*/ 4 w 121"/>
                  <a:gd name="T31" fmla="*/ 81 h 121"/>
                  <a:gd name="T32" fmla="*/ 6 w 121"/>
                  <a:gd name="T33" fmla="*/ 88 h 121"/>
                  <a:gd name="T34" fmla="*/ 9 w 121"/>
                  <a:gd name="T35" fmla="*/ 94 h 121"/>
                  <a:gd name="T36" fmla="*/ 12 w 121"/>
                  <a:gd name="T37" fmla="*/ 99 h 121"/>
                  <a:gd name="T38" fmla="*/ 16 w 121"/>
                  <a:gd name="T39" fmla="*/ 104 h 121"/>
                  <a:gd name="T40" fmla="*/ 20 w 121"/>
                  <a:gd name="T41" fmla="*/ 108 h 121"/>
                  <a:gd name="T42" fmla="*/ 25 w 121"/>
                  <a:gd name="T43" fmla="*/ 111 h 121"/>
                  <a:gd name="T44" fmla="*/ 31 w 121"/>
                  <a:gd name="T45" fmla="*/ 114 h 121"/>
                  <a:gd name="T46" fmla="*/ 36 w 121"/>
                  <a:gd name="T47" fmla="*/ 116 h 121"/>
                  <a:gd name="T48" fmla="*/ 42 w 121"/>
                  <a:gd name="T49" fmla="*/ 118 h 121"/>
                  <a:gd name="T50" fmla="*/ 48 w 121"/>
                  <a:gd name="T51" fmla="*/ 119 h 121"/>
                  <a:gd name="T52" fmla="*/ 61 w 121"/>
                  <a:gd name="T53" fmla="*/ 119 h 121"/>
                  <a:gd name="T54" fmla="*/ 67 w 121"/>
                  <a:gd name="T55" fmla="*/ 119 h 121"/>
                  <a:gd name="T56" fmla="*/ 73 w 121"/>
                  <a:gd name="T57" fmla="*/ 118 h 121"/>
                  <a:gd name="T58" fmla="*/ 79 w 121"/>
                  <a:gd name="T59" fmla="*/ 116 h 121"/>
                  <a:gd name="T60" fmla="*/ 85 w 121"/>
                  <a:gd name="T61" fmla="*/ 114 h 121"/>
                  <a:gd name="T62" fmla="*/ 91 w 121"/>
                  <a:gd name="T63" fmla="*/ 112 h 121"/>
                  <a:gd name="T64" fmla="*/ 93 w 121"/>
                  <a:gd name="T65" fmla="*/ 111 h 121"/>
                  <a:gd name="T66" fmla="*/ 98 w 121"/>
                  <a:gd name="T67" fmla="*/ 107 h 121"/>
                  <a:gd name="T68" fmla="*/ 103 w 121"/>
                  <a:gd name="T69" fmla="*/ 103 h 121"/>
                  <a:gd name="T70" fmla="*/ 107 w 121"/>
                  <a:gd name="T71" fmla="*/ 100 h 121"/>
                  <a:gd name="T72" fmla="*/ 111 w 121"/>
                  <a:gd name="T73" fmla="*/ 95 h 121"/>
                  <a:gd name="T74" fmla="*/ 114 w 121"/>
                  <a:gd name="T75" fmla="*/ 89 h 121"/>
                  <a:gd name="T76" fmla="*/ 117 w 121"/>
                  <a:gd name="T77" fmla="*/ 84 h 121"/>
                  <a:gd name="T78" fmla="*/ 119 w 121"/>
                  <a:gd name="T79" fmla="*/ 77 h 121"/>
                  <a:gd name="T80" fmla="*/ 121 w 121"/>
                  <a:gd name="T81" fmla="*/ 71 h 121"/>
                  <a:gd name="T82" fmla="*/ 121 w 121"/>
                  <a:gd name="T83" fmla="*/ 65 h 121"/>
                  <a:gd name="T84" fmla="*/ 120 w 121"/>
                  <a:gd name="T85" fmla="*/ 58 h 121"/>
                  <a:gd name="T86" fmla="*/ 119 w 121"/>
                  <a:gd name="T87" fmla="*/ 52 h 121"/>
                  <a:gd name="T88" fmla="*/ 117 w 121"/>
                  <a:gd name="T89" fmla="*/ 46 h 121"/>
                  <a:gd name="T90" fmla="*/ 114 w 121"/>
                  <a:gd name="T91" fmla="*/ 41 h 121"/>
                  <a:gd name="T92" fmla="*/ 111 w 121"/>
                  <a:gd name="T93" fmla="*/ 35 h 121"/>
                  <a:gd name="T94" fmla="*/ 107 w 121"/>
                  <a:gd name="T95" fmla="*/ 30 h 121"/>
                  <a:gd name="T96" fmla="*/ 103 w 121"/>
                  <a:gd name="T97" fmla="*/ 25 h 121"/>
                  <a:gd name="T98" fmla="*/ 96 w 121"/>
                  <a:gd name="T99" fmla="*/ 18 h 121"/>
                  <a:gd name="T100" fmla="*/ 91 w 121"/>
                  <a:gd name="T101" fmla="*/ 15 h 121"/>
                  <a:gd name="T102" fmla="*/ 86 w 121"/>
                  <a:gd name="T103" fmla="*/ 11 h 121"/>
                  <a:gd name="T104" fmla="*/ 80 w 121"/>
                  <a:gd name="T105" fmla="*/ 8 h 121"/>
                  <a:gd name="T106" fmla="*/ 74 w 121"/>
                  <a:gd name="T107" fmla="*/ 6 h 121"/>
                  <a:gd name="T108" fmla="*/ 68 w 121"/>
                  <a:gd name="T109" fmla="*/ 3 h 121"/>
                  <a:gd name="T110" fmla="*/ 62 w 121"/>
                  <a:gd name="T111" fmla="*/ 2 h 121"/>
                  <a:gd name="T112" fmla="*/ 56 w 121"/>
                  <a:gd name="T113" fmla="*/ 1 h 121"/>
                  <a:gd name="T114" fmla="*/ 50 w 121"/>
                  <a:gd name="T115" fmla="*/ 0 h 121"/>
                  <a:gd name="T116" fmla="*/ 43 w 121"/>
                  <a:gd name="T117" fmla="*/ 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1">
                    <a:moveTo>
                      <a:pt x="36" y="4"/>
                    </a:moveTo>
                    <a:cubicBezTo>
                      <a:pt x="36" y="3"/>
                      <a:pt x="37" y="3"/>
                      <a:pt x="38" y="3"/>
                    </a:cubicBezTo>
                    <a:cubicBezTo>
                      <a:pt x="39" y="3"/>
                      <a:pt x="40" y="3"/>
                      <a:pt x="41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8" y="2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4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2" y="5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4"/>
                      <a:pt x="31" y="4"/>
                      <a:pt x="30" y="5"/>
                    </a:cubicBezTo>
                    <a:cubicBezTo>
                      <a:pt x="29" y="6"/>
                      <a:pt x="29" y="6"/>
                      <a:pt x="29" y="6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8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6" y="7"/>
                      <a:pt x="25" y="7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lnTo>
                      <a:pt x="25" y="9"/>
                    </a:lnTo>
                    <a:close/>
                    <a:moveTo>
                      <a:pt x="20" y="13"/>
                    </a:moveTo>
                    <a:cubicBezTo>
                      <a:pt x="21" y="12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2"/>
                    </a:cubicBezTo>
                    <a:cubicBezTo>
                      <a:pt x="19" y="13"/>
                      <a:pt x="19" y="13"/>
                      <a:pt x="19" y="13"/>
                    </a:cubicBezTo>
                    <a:lnTo>
                      <a:pt x="20" y="13"/>
                    </a:lnTo>
                    <a:close/>
                    <a:moveTo>
                      <a:pt x="16" y="17"/>
                    </a:moveTo>
                    <a:cubicBezTo>
                      <a:pt x="16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1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4"/>
                      <a:pt x="8" y="25"/>
                      <a:pt x="7" y="27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3"/>
                    </a:moveTo>
                    <a:cubicBezTo>
                      <a:pt x="6" y="32"/>
                      <a:pt x="7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3"/>
                    </a:lnTo>
                    <a:close/>
                    <a:moveTo>
                      <a:pt x="4" y="39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6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9"/>
                    </a:lnTo>
                    <a:close/>
                    <a:moveTo>
                      <a:pt x="2" y="45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2"/>
                      <a:pt x="1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close/>
                    <a:moveTo>
                      <a:pt x="1" y="51"/>
                    </a:moveTo>
                    <a:cubicBezTo>
                      <a:pt x="2" y="50"/>
                      <a:pt x="2" y="48"/>
                      <a:pt x="2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1"/>
                    </a:cubicBezTo>
                    <a:cubicBezTo>
                      <a:pt x="1" y="51"/>
                      <a:pt x="1" y="51"/>
                      <a:pt x="1" y="51"/>
                    </a:cubicBezTo>
                    <a:close/>
                    <a:moveTo>
                      <a:pt x="1" y="57"/>
                    </a:moveTo>
                    <a:cubicBezTo>
                      <a:pt x="1" y="56"/>
                      <a:pt x="1" y="54"/>
                      <a:pt x="1" y="53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6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1" y="57"/>
                    </a:lnTo>
                    <a:close/>
                    <a:moveTo>
                      <a:pt x="1" y="63"/>
                    </a:moveTo>
                    <a:cubicBezTo>
                      <a:pt x="1" y="62"/>
                      <a:pt x="1" y="61"/>
                      <a:pt x="1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1"/>
                      <a:pt x="0" y="62"/>
                      <a:pt x="0" y="63"/>
                    </a:cubicBezTo>
                    <a:cubicBezTo>
                      <a:pt x="1" y="64"/>
                      <a:pt x="1" y="64"/>
                      <a:pt x="1" y="64"/>
                    </a:cubicBezTo>
                    <a:lnTo>
                      <a:pt x="1" y="63"/>
                    </a:lnTo>
                    <a:close/>
                    <a:moveTo>
                      <a:pt x="2" y="69"/>
                    </a:moveTo>
                    <a:cubicBezTo>
                      <a:pt x="2" y="68"/>
                      <a:pt x="1" y="67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0" y="68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2" y="73"/>
                      <a:pt x="2" y="72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1" y="74"/>
                      <a:pt x="2" y="76"/>
                    </a:cubicBezTo>
                    <a:cubicBezTo>
                      <a:pt x="2" y="76"/>
                      <a:pt x="2" y="76"/>
                      <a:pt x="2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3" y="78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1"/>
                      <a:pt x="3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1"/>
                      <a:pt x="4" y="81"/>
                      <a:pt x="4" y="81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4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4" y="85"/>
                      <a:pt x="5" y="87"/>
                      <a:pt x="5" y="88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8" y="92"/>
                      <a:pt x="8" y="91"/>
                      <a:pt x="7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7" y="92"/>
                      <a:pt x="8" y="94"/>
                    </a:cubicBezTo>
                    <a:cubicBezTo>
                      <a:pt x="9" y="94"/>
                      <a:pt x="9" y="94"/>
                      <a:pt x="9" y="94"/>
                    </a:cubicBezTo>
                    <a:lnTo>
                      <a:pt x="9" y="93"/>
                    </a:lnTo>
                    <a:close/>
                    <a:moveTo>
                      <a:pt x="12" y="98"/>
                    </a:moveTo>
                    <a:cubicBezTo>
                      <a:pt x="11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3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8"/>
                    </a:moveTo>
                    <a:cubicBezTo>
                      <a:pt x="19" y="107"/>
                      <a:pt x="18" y="106"/>
                      <a:pt x="17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7"/>
                      <a:pt x="18" y="108"/>
                      <a:pt x="19" y="109"/>
                    </a:cubicBezTo>
                    <a:cubicBezTo>
                      <a:pt x="20" y="108"/>
                      <a:pt x="20" y="108"/>
                      <a:pt x="20" y="108"/>
                    </a:cubicBezTo>
                    <a:close/>
                    <a:moveTo>
                      <a:pt x="25" y="111"/>
                    </a:moveTo>
                    <a:cubicBezTo>
                      <a:pt x="24" y="111"/>
                      <a:pt x="23" y="110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2" y="111"/>
                      <a:pt x="23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lnTo>
                      <a:pt x="25" y="111"/>
                    </a:lnTo>
                    <a:close/>
                    <a:moveTo>
                      <a:pt x="31" y="114"/>
                    </a:moveTo>
                    <a:cubicBezTo>
                      <a:pt x="29" y="114"/>
                      <a:pt x="28" y="113"/>
                      <a:pt x="27" y="112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8" y="114"/>
                      <a:pt x="29" y="115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6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2" y="116"/>
                      <a:pt x="32" y="116"/>
                      <a:pt x="32" y="116"/>
                    </a:cubicBezTo>
                    <a:cubicBezTo>
                      <a:pt x="34" y="117"/>
                      <a:pt x="35" y="117"/>
                      <a:pt x="36" y="118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8"/>
                      <a:pt x="40" y="117"/>
                      <a:pt x="39" y="117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40" y="119"/>
                      <a:pt x="41" y="119"/>
                      <a:pt x="42" y="119"/>
                    </a:cubicBezTo>
                    <a:cubicBezTo>
                      <a:pt x="43" y="119"/>
                      <a:pt x="43" y="119"/>
                      <a:pt x="43" y="119"/>
                    </a:cubicBezTo>
                    <a:lnTo>
                      <a:pt x="42" y="118"/>
                    </a:lnTo>
                    <a:close/>
                    <a:moveTo>
                      <a:pt x="48" y="119"/>
                    </a:moveTo>
                    <a:cubicBezTo>
                      <a:pt x="47" y="119"/>
                      <a:pt x="46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20"/>
                      <a:pt x="49" y="120"/>
                      <a:pt x="49" y="120"/>
                    </a:cubicBezTo>
                    <a:lnTo>
                      <a:pt x="48" y="119"/>
                    </a:lnTo>
                    <a:close/>
                    <a:moveTo>
                      <a:pt x="55" y="120"/>
                    </a:moveTo>
                    <a:cubicBezTo>
                      <a:pt x="53" y="120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1"/>
                      <a:pt x="51" y="121"/>
                      <a:pt x="51" y="121"/>
                    </a:cubicBezTo>
                    <a:cubicBezTo>
                      <a:pt x="52" y="121"/>
                      <a:pt x="53" y="121"/>
                      <a:pt x="55" y="121"/>
                    </a:cubicBezTo>
                    <a:cubicBezTo>
                      <a:pt x="55" y="120"/>
                      <a:pt x="55" y="120"/>
                      <a:pt x="55" y="120"/>
                    </a:cubicBezTo>
                    <a:close/>
                    <a:moveTo>
                      <a:pt x="61" y="119"/>
                    </a:moveTo>
                    <a:cubicBezTo>
                      <a:pt x="60" y="120"/>
                      <a:pt x="58" y="120"/>
                      <a:pt x="57" y="120"/>
                    </a:cubicBezTo>
                    <a:cubicBezTo>
                      <a:pt x="56" y="120"/>
                      <a:pt x="56" y="120"/>
                      <a:pt x="56" y="120"/>
                    </a:cubicBezTo>
                    <a:cubicBezTo>
                      <a:pt x="57" y="121"/>
                      <a:pt x="57" y="121"/>
                      <a:pt x="57" y="121"/>
                    </a:cubicBezTo>
                    <a:cubicBezTo>
                      <a:pt x="58" y="121"/>
                      <a:pt x="60" y="121"/>
                      <a:pt x="61" y="121"/>
                    </a:cubicBezTo>
                    <a:cubicBezTo>
                      <a:pt x="61" y="120"/>
                      <a:pt x="61" y="120"/>
                      <a:pt x="61" y="120"/>
                    </a:cubicBezTo>
                    <a:lnTo>
                      <a:pt x="61" y="119"/>
                    </a:ln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8"/>
                    </a:moveTo>
                    <a:cubicBezTo>
                      <a:pt x="72" y="118"/>
                      <a:pt x="71" y="118"/>
                      <a:pt x="69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20"/>
                      <a:pt x="70" y="120"/>
                      <a:pt x="70" y="120"/>
                    </a:cubicBezTo>
                    <a:cubicBezTo>
                      <a:pt x="71" y="120"/>
                      <a:pt x="72" y="119"/>
                      <a:pt x="73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8"/>
                    </a:lnTo>
                    <a:close/>
                    <a:moveTo>
                      <a:pt x="79" y="116"/>
                    </a:moveTo>
                    <a:cubicBezTo>
                      <a:pt x="78" y="117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9"/>
                      <a:pt x="76" y="119"/>
                      <a:pt x="76" y="119"/>
                    </a:cubicBezTo>
                    <a:cubicBezTo>
                      <a:pt x="77" y="118"/>
                      <a:pt x="78" y="118"/>
                      <a:pt x="79" y="117"/>
                    </a:cubicBezTo>
                    <a:cubicBezTo>
                      <a:pt x="80" y="117"/>
                      <a:pt x="80" y="117"/>
                      <a:pt x="80" y="117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5"/>
                      <a:pt x="83" y="115"/>
                      <a:pt x="81" y="116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3" y="116"/>
                      <a:pt x="84" y="116"/>
                      <a:pt x="85" y="115"/>
                    </a:cubicBezTo>
                    <a:cubicBezTo>
                      <a:pt x="86" y="115"/>
                      <a:pt x="86" y="115"/>
                      <a:pt x="86" y="115"/>
                    </a:cubicBezTo>
                    <a:lnTo>
                      <a:pt x="85" y="114"/>
                    </a:lnTo>
                    <a:close/>
                    <a:moveTo>
                      <a:pt x="91" y="112"/>
                    </a:moveTo>
                    <a:cubicBezTo>
                      <a:pt x="90" y="112"/>
                      <a:pt x="88" y="113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3"/>
                    </a:cubicBezTo>
                    <a:cubicBezTo>
                      <a:pt x="91" y="112"/>
                      <a:pt x="91" y="112"/>
                      <a:pt x="91" y="112"/>
                    </a:cubicBezTo>
                    <a:close/>
                    <a:moveTo>
                      <a:pt x="96" y="109"/>
                    </a:moveTo>
                    <a:cubicBezTo>
                      <a:pt x="95" y="109"/>
                      <a:pt x="94" y="110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5" y="111"/>
                      <a:pt x="96" y="110"/>
                      <a:pt x="97" y="110"/>
                    </a:cubicBezTo>
                    <a:cubicBezTo>
                      <a:pt x="97" y="109"/>
                      <a:pt x="97" y="109"/>
                      <a:pt x="97" y="109"/>
                    </a:cubicBezTo>
                    <a:lnTo>
                      <a:pt x="96" y="109"/>
                    </a:lnTo>
                    <a:close/>
                    <a:moveTo>
                      <a:pt x="101" y="105"/>
                    </a:moveTo>
                    <a:cubicBezTo>
                      <a:pt x="100" y="106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7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1"/>
                    </a:moveTo>
                    <a:cubicBezTo>
                      <a:pt x="105" y="102"/>
                      <a:pt x="104" y="103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3"/>
                      <a:pt x="106" y="102"/>
                    </a:cubicBezTo>
                    <a:cubicBezTo>
                      <a:pt x="106" y="101"/>
                      <a:pt x="106" y="101"/>
                      <a:pt x="106" y="101"/>
                    </a:cubicBezTo>
                    <a:close/>
                    <a:moveTo>
                      <a:pt x="109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08" y="100"/>
                      <a:pt x="108" y="100"/>
                      <a:pt x="108" y="100"/>
                    </a:cubicBezTo>
                    <a:cubicBezTo>
                      <a:pt x="109" y="99"/>
                      <a:pt x="110" y="98"/>
                      <a:pt x="110" y="97"/>
                    </a:cubicBezTo>
                    <a:cubicBezTo>
                      <a:pt x="110" y="96"/>
                      <a:pt x="110" y="96"/>
                      <a:pt x="110" y="96"/>
                    </a:cubicBezTo>
                    <a:lnTo>
                      <a:pt x="109" y="96"/>
                    </a:lnTo>
                    <a:close/>
                    <a:moveTo>
                      <a:pt x="113" y="91"/>
                    </a:moveTo>
                    <a:cubicBezTo>
                      <a:pt x="112" y="92"/>
                      <a:pt x="111" y="93"/>
                      <a:pt x="111" y="94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12" y="95"/>
                      <a:pt x="112" y="95"/>
                      <a:pt x="112" y="95"/>
                    </a:cubicBezTo>
                    <a:cubicBezTo>
                      <a:pt x="113" y="94"/>
                      <a:pt x="113" y="92"/>
                      <a:pt x="114" y="91"/>
                    </a:cubicBezTo>
                    <a:cubicBezTo>
                      <a:pt x="114" y="91"/>
                      <a:pt x="114" y="91"/>
                      <a:pt x="114" y="91"/>
                    </a:cubicBezTo>
                    <a:lnTo>
                      <a:pt x="113" y="91"/>
                    </a:lnTo>
                    <a:close/>
                    <a:moveTo>
                      <a:pt x="115" y="85"/>
                    </a:moveTo>
                    <a:cubicBezTo>
                      <a:pt x="115" y="86"/>
                      <a:pt x="114" y="87"/>
                      <a:pt x="114" y="89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6"/>
                    </a:cubicBezTo>
                    <a:cubicBezTo>
                      <a:pt x="116" y="85"/>
                      <a:pt x="116" y="85"/>
                      <a:pt x="116" y="85"/>
                    </a:cubicBezTo>
                    <a:lnTo>
                      <a:pt x="115" y="85"/>
                    </a:lnTo>
                    <a:close/>
                    <a:moveTo>
                      <a:pt x="118" y="79"/>
                    </a:moveTo>
                    <a:cubicBezTo>
                      <a:pt x="117" y="81"/>
                      <a:pt x="117" y="82"/>
                      <a:pt x="116" y="83"/>
                    </a:cubicBezTo>
                    <a:cubicBezTo>
                      <a:pt x="117" y="84"/>
                      <a:pt x="117" y="84"/>
                      <a:pt x="117" y="84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8" y="81"/>
                      <a:pt x="119" y="80"/>
                    </a:cubicBezTo>
                    <a:cubicBezTo>
                      <a:pt x="118" y="79"/>
                      <a:pt x="118" y="79"/>
                      <a:pt x="118" y="79"/>
                    </a:cubicBezTo>
                    <a:close/>
                    <a:moveTo>
                      <a:pt x="119" y="73"/>
                    </a:moveTo>
                    <a:cubicBezTo>
                      <a:pt x="119" y="75"/>
                      <a:pt x="119" y="76"/>
                      <a:pt x="118" y="77"/>
                    </a:cubicBezTo>
                    <a:cubicBezTo>
                      <a:pt x="119" y="78"/>
                      <a:pt x="119" y="78"/>
                      <a:pt x="119" y="78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6"/>
                      <a:pt x="120" y="75"/>
                      <a:pt x="120" y="74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9"/>
                      <a:pt x="120" y="70"/>
                      <a:pt x="119" y="71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70"/>
                      <a:pt x="121" y="69"/>
                      <a:pt x="121" y="67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20" y="67"/>
                      <a:pt x="120" y="67"/>
                      <a:pt x="120" y="67"/>
                    </a:cubicBezTo>
                    <a:close/>
                    <a:moveTo>
                      <a:pt x="119" y="61"/>
                    </a:moveTo>
                    <a:cubicBezTo>
                      <a:pt x="120" y="62"/>
                      <a:pt x="120" y="64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4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19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9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7"/>
                      <a:pt x="120" y="56"/>
                      <a:pt x="120" y="55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3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8" y="50"/>
                      <a:pt x="118" y="49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4" y="43"/>
                    </a:moveTo>
                    <a:cubicBezTo>
                      <a:pt x="115" y="44"/>
                      <a:pt x="116" y="46"/>
                      <a:pt x="116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3"/>
                    </a:cubicBezTo>
                    <a:cubicBezTo>
                      <a:pt x="115" y="43"/>
                      <a:pt x="115" y="43"/>
                      <a:pt x="115" y="43"/>
                    </a:cubicBezTo>
                    <a:lnTo>
                      <a:pt x="114" y="43"/>
                    </a:ln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3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3"/>
                    </a:moveTo>
                    <a:cubicBezTo>
                      <a:pt x="109" y="34"/>
                      <a:pt x="109" y="35"/>
                      <a:pt x="110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lnTo>
                      <a:pt x="108" y="33"/>
                    </a:lnTo>
                    <a:close/>
                    <a:moveTo>
                      <a:pt x="104" y="28"/>
                    </a:moveTo>
                    <a:cubicBezTo>
                      <a:pt x="105" y="29"/>
                      <a:pt x="106" y="30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2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2" y="24"/>
                      <a:pt x="102" y="23"/>
                      <a:pt x="101" y="23"/>
                    </a:cubicBezTo>
                    <a:cubicBezTo>
                      <a:pt x="100" y="23"/>
                      <a:pt x="100" y="23"/>
                      <a:pt x="100" y="23"/>
                    </a:cubicBez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6"/>
                    </a:moveTo>
                    <a:cubicBezTo>
                      <a:pt x="91" y="16"/>
                      <a:pt x="92" y="17"/>
                      <a:pt x="93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3" y="16"/>
                      <a:pt x="92" y="15"/>
                      <a:pt x="91" y="15"/>
                    </a:cubicBezTo>
                    <a:cubicBezTo>
                      <a:pt x="90" y="15"/>
                      <a:pt x="90" y="15"/>
                      <a:pt x="90" y="15"/>
                    </a:cubicBezTo>
                    <a:lnTo>
                      <a:pt x="90" y="16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4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2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10"/>
                      <a:pt x="82" y="10"/>
                      <a:pt x="83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2" y="9"/>
                      <a:pt x="81" y="9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7"/>
                    </a:moveTo>
                    <a:cubicBezTo>
                      <a:pt x="75" y="7"/>
                      <a:pt x="76" y="8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7"/>
                      <a:pt x="75" y="6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lnTo>
                      <a:pt x="74" y="7"/>
                    </a:lnTo>
                    <a:close/>
                    <a:moveTo>
                      <a:pt x="68" y="5"/>
                    </a:moveTo>
                    <a:cubicBezTo>
                      <a:pt x="69" y="5"/>
                      <a:pt x="70" y="5"/>
                      <a:pt x="72" y="6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1" y="4"/>
                      <a:pt x="70" y="4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lnTo>
                      <a:pt x="68" y="5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4" y="4"/>
                      <a:pt x="66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4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8" y="2"/>
                      <a:pt x="60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1"/>
                    </a:cubicBezTo>
                    <a:cubicBezTo>
                      <a:pt x="55" y="1"/>
                      <a:pt x="55" y="1"/>
                      <a:pt x="55" y="1"/>
                    </a:cubicBezTo>
                    <a:lnTo>
                      <a:pt x="56" y="2"/>
                    </a:lnTo>
                    <a:close/>
                    <a:moveTo>
                      <a:pt x="50" y="2"/>
                    </a:moveTo>
                    <a:cubicBezTo>
                      <a:pt x="51" y="2"/>
                      <a:pt x="52" y="2"/>
                      <a:pt x="53" y="2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2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2"/>
                      <a:pt x="47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1"/>
                      <a:pt x="45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1" name="淘宝网Chenying0907出品 360"/>
            <p:cNvGrpSpPr/>
            <p:nvPr/>
          </p:nvGrpSpPr>
          <p:grpSpPr>
            <a:xfrm>
              <a:off x="3240573" y="5211214"/>
              <a:ext cx="449619" cy="1655769"/>
              <a:chOff x="4261682" y="4340823"/>
              <a:chExt cx="413244" cy="1521815"/>
            </a:xfrm>
          </p:grpSpPr>
          <p:sp>
            <p:nvSpPr>
              <p:cNvPr id="517" name="淘宝网Chenying0907出品 622"/>
              <p:cNvSpPr/>
              <p:nvPr/>
            </p:nvSpPr>
            <p:spPr bwMode="auto">
              <a:xfrm>
                <a:off x="4484474" y="4669621"/>
                <a:ext cx="7187" cy="1193017"/>
              </a:xfrm>
              <a:custGeom>
                <a:avLst/>
                <a:gdLst>
                  <a:gd name="T0" fmla="*/ 0 w 6"/>
                  <a:gd name="T1" fmla="*/ 4 h 830"/>
                  <a:gd name="T2" fmla="*/ 0 w 6"/>
                  <a:gd name="T3" fmla="*/ 393 h 830"/>
                  <a:gd name="T4" fmla="*/ 0 w 6"/>
                  <a:gd name="T5" fmla="*/ 823 h 830"/>
                  <a:gd name="T6" fmla="*/ 0 w 6"/>
                  <a:gd name="T7" fmla="*/ 826 h 830"/>
                  <a:gd name="T8" fmla="*/ 6 w 6"/>
                  <a:gd name="T9" fmla="*/ 826 h 830"/>
                  <a:gd name="T10" fmla="*/ 6 w 6"/>
                  <a:gd name="T11" fmla="*/ 437 h 830"/>
                  <a:gd name="T12" fmla="*/ 6 w 6"/>
                  <a:gd name="T13" fmla="*/ 7 h 830"/>
                  <a:gd name="T14" fmla="*/ 6 w 6"/>
                  <a:gd name="T15" fmla="*/ 4 h 830"/>
                  <a:gd name="T16" fmla="*/ 0 w 6"/>
                  <a:gd name="T17" fmla="*/ 4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30">
                    <a:moveTo>
                      <a:pt x="0" y="4"/>
                    </a:moveTo>
                    <a:cubicBezTo>
                      <a:pt x="0" y="134"/>
                      <a:pt x="0" y="263"/>
                      <a:pt x="0" y="393"/>
                    </a:cubicBezTo>
                    <a:cubicBezTo>
                      <a:pt x="0" y="536"/>
                      <a:pt x="0" y="679"/>
                      <a:pt x="0" y="823"/>
                    </a:cubicBezTo>
                    <a:cubicBezTo>
                      <a:pt x="0" y="824"/>
                      <a:pt x="0" y="825"/>
                      <a:pt x="0" y="826"/>
                    </a:cubicBezTo>
                    <a:cubicBezTo>
                      <a:pt x="0" y="830"/>
                      <a:pt x="6" y="830"/>
                      <a:pt x="6" y="826"/>
                    </a:cubicBezTo>
                    <a:cubicBezTo>
                      <a:pt x="6" y="696"/>
                      <a:pt x="6" y="567"/>
                      <a:pt x="6" y="437"/>
                    </a:cubicBezTo>
                    <a:cubicBezTo>
                      <a:pt x="6" y="294"/>
                      <a:pt x="6" y="150"/>
                      <a:pt x="6" y="7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8" name="淘宝网Chenying0907出品 623"/>
              <p:cNvSpPr/>
              <p:nvPr/>
            </p:nvSpPr>
            <p:spPr bwMode="auto">
              <a:xfrm>
                <a:off x="4495255" y="4910380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8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9" name="淘宝网Chenying0907出品 624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7 h 53"/>
                  <a:gd name="T14" fmla="*/ 17 w 54"/>
                  <a:gd name="T15" fmla="*/ 48 h 53"/>
                  <a:gd name="T16" fmla="*/ 30 w 54"/>
                  <a:gd name="T17" fmla="*/ 42 h 53"/>
                  <a:gd name="T18" fmla="*/ 22 w 54"/>
                  <a:gd name="T19" fmla="*/ 46 h 53"/>
                  <a:gd name="T20" fmla="*/ 30 w 54"/>
                  <a:gd name="T21" fmla="*/ 42 h 53"/>
                  <a:gd name="T22" fmla="*/ 35 w 54"/>
                  <a:gd name="T23" fmla="*/ 42 h 53"/>
                  <a:gd name="T24" fmla="*/ 35 w 54"/>
                  <a:gd name="T25" fmla="*/ 44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8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2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7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cubicBezTo>
                      <a:pt x="43" y="7"/>
                      <a:pt x="43" y="7"/>
                      <a:pt x="43" y="7"/>
                    </a:cubicBez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0" name="淘宝网Chenying0907出品 625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6 w 58"/>
                  <a:gd name="T5" fmla="*/ 46 h 54"/>
                  <a:gd name="T6" fmla="*/ 13 w 58"/>
                  <a:gd name="T7" fmla="*/ 50 h 54"/>
                  <a:gd name="T8" fmla="*/ 2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7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6 w 58"/>
                  <a:gd name="T29" fmla="*/ 38 h 54"/>
                  <a:gd name="T30" fmla="*/ 45 w 58"/>
                  <a:gd name="T31" fmla="*/ 10 h 54"/>
                  <a:gd name="T32" fmla="*/ 45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7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1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1" name="淘宝网Chenying0907出品 626"/>
              <p:cNvSpPr/>
              <p:nvPr/>
            </p:nvSpPr>
            <p:spPr bwMode="auto">
              <a:xfrm>
                <a:off x="4398232" y="472891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5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0" y="25"/>
                    </a:cubicBezTo>
                    <a:cubicBezTo>
                      <a:pt x="58" y="8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5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2" name="淘宝网Chenying0907出品 627"/>
              <p:cNvSpPr>
                <a:spLocks noEditPoints="1"/>
              </p:cNvSpPr>
              <p:nvPr/>
            </p:nvSpPr>
            <p:spPr bwMode="auto">
              <a:xfrm>
                <a:off x="4401825" y="4736100"/>
                <a:ext cx="84446" cy="77259"/>
              </a:xfrm>
              <a:custGeom>
                <a:avLst/>
                <a:gdLst>
                  <a:gd name="T0" fmla="*/ 11 w 59"/>
                  <a:gd name="T1" fmla="*/ 7 h 54"/>
                  <a:gd name="T2" fmla="*/ 12 w 59"/>
                  <a:gd name="T3" fmla="*/ 7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0 h 54"/>
                  <a:gd name="T24" fmla="*/ 11 w 59"/>
                  <a:gd name="T25" fmla="*/ 7 h 54"/>
                  <a:gd name="T26" fmla="*/ 23 w 59"/>
                  <a:gd name="T27" fmla="*/ 42 h 54"/>
                  <a:gd name="T28" fmla="*/ 53 w 59"/>
                  <a:gd name="T29" fmla="*/ 48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10"/>
                      <a:pt x="53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6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5"/>
                      <a:pt x="14" y="43"/>
                      <a:pt x="11" y="40"/>
                    </a:cubicBezTo>
                    <a:cubicBezTo>
                      <a:pt x="3" y="33"/>
                      <a:pt x="0" y="20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3" y="48"/>
                    </a:cubicBezTo>
                    <a:cubicBezTo>
                      <a:pt x="52" y="47"/>
                      <a:pt x="50" y="45"/>
                      <a:pt x="49" y="43"/>
                    </a:cubicBezTo>
                    <a:cubicBezTo>
                      <a:pt x="46" y="36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0"/>
                      <a:pt x="20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3" name="淘宝网Chenying0907出品 628"/>
              <p:cNvSpPr/>
              <p:nvPr/>
            </p:nvSpPr>
            <p:spPr bwMode="auto">
              <a:xfrm>
                <a:off x="4391045" y="502896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4" name="淘宝网Chenying0907出品 629"/>
              <p:cNvSpPr>
                <a:spLocks noEditPoints="1"/>
              </p:cNvSpPr>
              <p:nvPr/>
            </p:nvSpPr>
            <p:spPr bwMode="auto">
              <a:xfrm>
                <a:off x="4396436" y="5036150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6 w 59"/>
                  <a:gd name="T7" fmla="*/ 6 h 54"/>
                  <a:gd name="T8" fmla="*/ 49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3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10"/>
                      <a:pt x="52" y="15"/>
                      <a:pt x="49" y="21"/>
                    </a:cubicBezTo>
                    <a:cubicBezTo>
                      <a:pt x="46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0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5" name="淘宝网Chenying0907出品 630"/>
              <p:cNvSpPr/>
              <p:nvPr/>
            </p:nvSpPr>
            <p:spPr bwMode="auto">
              <a:xfrm>
                <a:off x="4392842" y="5298470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6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6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9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6" name="淘宝网Chenying0907出品 631"/>
              <p:cNvSpPr>
                <a:spLocks noEditPoints="1"/>
              </p:cNvSpPr>
              <p:nvPr/>
            </p:nvSpPr>
            <p:spPr bwMode="auto">
              <a:xfrm>
                <a:off x="4398232" y="5305657"/>
                <a:ext cx="84446" cy="79055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9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7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7" name="淘宝网Chenying0907出品 632"/>
              <p:cNvSpPr/>
              <p:nvPr/>
            </p:nvSpPr>
            <p:spPr bwMode="auto">
              <a:xfrm>
                <a:off x="4394638" y="5564384"/>
                <a:ext cx="88040" cy="82649"/>
              </a:xfrm>
              <a:custGeom>
                <a:avLst/>
                <a:gdLst>
                  <a:gd name="T0" fmla="*/ 61 w 61"/>
                  <a:gd name="T1" fmla="*/ 57 h 57"/>
                  <a:gd name="T2" fmla="*/ 51 w 61"/>
                  <a:gd name="T3" fmla="*/ 25 h 57"/>
                  <a:gd name="T4" fmla="*/ 15 w 61"/>
                  <a:gd name="T5" fmla="*/ 13 h 57"/>
                  <a:gd name="T6" fmla="*/ 26 w 61"/>
                  <a:gd name="T7" fmla="*/ 49 h 57"/>
                  <a:gd name="T8" fmla="*/ 61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61" y="57"/>
                    </a:moveTo>
                    <a:cubicBezTo>
                      <a:pt x="61" y="57"/>
                      <a:pt x="45" y="40"/>
                      <a:pt x="51" y="25"/>
                    </a:cubicBezTo>
                    <a:cubicBezTo>
                      <a:pt x="59" y="8"/>
                      <a:pt x="28" y="0"/>
                      <a:pt x="15" y="13"/>
                    </a:cubicBezTo>
                    <a:cubicBezTo>
                      <a:pt x="0" y="30"/>
                      <a:pt x="13" y="48"/>
                      <a:pt x="26" y="49"/>
                    </a:cubicBezTo>
                    <a:cubicBezTo>
                      <a:pt x="42" y="49"/>
                      <a:pt x="61" y="57"/>
                      <a:pt x="61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8" name="淘宝网Chenying0907出品 633"/>
              <p:cNvSpPr>
                <a:spLocks noEditPoints="1"/>
              </p:cNvSpPr>
              <p:nvPr/>
            </p:nvSpPr>
            <p:spPr bwMode="auto">
              <a:xfrm>
                <a:off x="4398232" y="5571570"/>
                <a:ext cx="86242" cy="77259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30 w 59"/>
                  <a:gd name="T5" fmla="*/ 0 h 53"/>
                  <a:gd name="T6" fmla="*/ 47 w 59"/>
                  <a:gd name="T7" fmla="*/ 6 h 53"/>
                  <a:gd name="T8" fmla="*/ 50 w 59"/>
                  <a:gd name="T9" fmla="*/ 21 h 53"/>
                  <a:gd name="T10" fmla="*/ 52 w 59"/>
                  <a:gd name="T11" fmla="*/ 41 h 53"/>
                  <a:gd name="T12" fmla="*/ 57 w 59"/>
                  <a:gd name="T13" fmla="*/ 48 h 53"/>
                  <a:gd name="T14" fmla="*/ 59 w 59"/>
                  <a:gd name="T15" fmla="*/ 51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1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7 w 59"/>
                  <a:gd name="T33" fmla="*/ 19 h 53"/>
                  <a:gd name="T34" fmla="*/ 44 w 59"/>
                  <a:gd name="T35" fmla="*/ 8 h 53"/>
                  <a:gd name="T36" fmla="*/ 30 w 59"/>
                  <a:gd name="T37" fmla="*/ 3 h 53"/>
                  <a:gd name="T38" fmla="*/ 14 w 59"/>
                  <a:gd name="T39" fmla="*/ 9 h 53"/>
                  <a:gd name="T40" fmla="*/ 14 w 59"/>
                  <a:gd name="T41" fmla="*/ 10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9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5"/>
                    </a:cubicBezTo>
                    <a:cubicBezTo>
                      <a:pt x="18" y="45"/>
                      <a:pt x="14" y="43"/>
                      <a:pt x="11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2" y="48"/>
                    </a:cubicBezTo>
                    <a:cubicBezTo>
                      <a:pt x="51" y="47"/>
                      <a:pt x="50" y="45"/>
                      <a:pt x="49" y="42"/>
                    </a:cubicBezTo>
                    <a:cubicBezTo>
                      <a:pt x="46" y="36"/>
                      <a:pt x="43" y="28"/>
                      <a:pt x="47" y="19"/>
                    </a:cubicBezTo>
                    <a:cubicBezTo>
                      <a:pt x="49" y="15"/>
                      <a:pt x="47" y="11"/>
                      <a:pt x="44" y="8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9" name="淘宝网Chenying0907出品 634"/>
              <p:cNvSpPr/>
              <p:nvPr/>
            </p:nvSpPr>
            <p:spPr bwMode="auto">
              <a:xfrm>
                <a:off x="4493458" y="518887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5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0" name="淘宝网Chenying0907出品 635"/>
              <p:cNvSpPr>
                <a:spLocks noEditPoints="1"/>
              </p:cNvSpPr>
              <p:nvPr/>
            </p:nvSpPr>
            <p:spPr bwMode="auto">
              <a:xfrm>
                <a:off x="4491661" y="5197854"/>
                <a:ext cx="79056" cy="73666"/>
              </a:xfrm>
              <a:custGeom>
                <a:avLst/>
                <a:gdLst>
                  <a:gd name="T0" fmla="*/ 0 w 54"/>
                  <a:gd name="T1" fmla="*/ 50 h 52"/>
                  <a:gd name="T2" fmla="*/ 2 w 54"/>
                  <a:gd name="T3" fmla="*/ 52 h 52"/>
                  <a:gd name="T4" fmla="*/ 5 w 54"/>
                  <a:gd name="T5" fmla="*/ 44 h 52"/>
                  <a:gd name="T6" fmla="*/ 0 w 54"/>
                  <a:gd name="T7" fmla="*/ 50 h 52"/>
                  <a:gd name="T8" fmla="*/ 1 w 54"/>
                  <a:gd name="T9" fmla="*/ 52 h 52"/>
                  <a:gd name="T10" fmla="*/ 2 w 54"/>
                  <a:gd name="T11" fmla="*/ 49 h 52"/>
                  <a:gd name="T12" fmla="*/ 8 w 54"/>
                  <a:gd name="T13" fmla="*/ 47 h 52"/>
                  <a:gd name="T14" fmla="*/ 16 w 54"/>
                  <a:gd name="T15" fmla="*/ 48 h 52"/>
                  <a:gd name="T16" fmla="*/ 29 w 54"/>
                  <a:gd name="T17" fmla="*/ 42 h 52"/>
                  <a:gd name="T18" fmla="*/ 22 w 54"/>
                  <a:gd name="T19" fmla="*/ 46 h 52"/>
                  <a:gd name="T20" fmla="*/ 29 w 54"/>
                  <a:gd name="T21" fmla="*/ 42 h 52"/>
                  <a:gd name="T22" fmla="*/ 35 w 54"/>
                  <a:gd name="T23" fmla="*/ 42 h 52"/>
                  <a:gd name="T24" fmla="*/ 35 w 54"/>
                  <a:gd name="T25" fmla="*/ 44 h 52"/>
                  <a:gd name="T26" fmla="*/ 44 w 54"/>
                  <a:gd name="T27" fmla="*/ 42 h 52"/>
                  <a:gd name="T28" fmla="*/ 50 w 54"/>
                  <a:gd name="T29" fmla="*/ 30 h 52"/>
                  <a:gd name="T30" fmla="*/ 48 w 54"/>
                  <a:gd name="T31" fmla="*/ 38 h 52"/>
                  <a:gd name="T32" fmla="*/ 50 w 54"/>
                  <a:gd name="T33" fmla="*/ 30 h 52"/>
                  <a:gd name="T34" fmla="*/ 51 w 54"/>
                  <a:gd name="T35" fmla="*/ 24 h 52"/>
                  <a:gd name="T36" fmla="*/ 54 w 54"/>
                  <a:gd name="T37" fmla="*/ 25 h 52"/>
                  <a:gd name="T38" fmla="*/ 53 w 54"/>
                  <a:gd name="T39" fmla="*/ 17 h 52"/>
                  <a:gd name="T40" fmla="*/ 43 w 54"/>
                  <a:gd name="T41" fmla="*/ 7 h 52"/>
                  <a:gd name="T42" fmla="*/ 48 w 54"/>
                  <a:gd name="T43" fmla="*/ 13 h 52"/>
                  <a:gd name="T44" fmla="*/ 47 w 54"/>
                  <a:gd name="T45" fmla="*/ 7 h 52"/>
                  <a:gd name="T46" fmla="*/ 43 w 54"/>
                  <a:gd name="T47" fmla="*/ 7 h 52"/>
                  <a:gd name="T48" fmla="*/ 39 w 54"/>
                  <a:gd name="T49" fmla="*/ 4 h 52"/>
                  <a:gd name="T50" fmla="*/ 31 w 54"/>
                  <a:gd name="T51" fmla="*/ 0 h 52"/>
                  <a:gd name="T52" fmla="*/ 18 w 54"/>
                  <a:gd name="T53" fmla="*/ 4 h 52"/>
                  <a:gd name="T54" fmla="*/ 26 w 54"/>
                  <a:gd name="T55" fmla="*/ 0 h 52"/>
                  <a:gd name="T56" fmla="*/ 18 w 54"/>
                  <a:gd name="T57" fmla="*/ 4 h 52"/>
                  <a:gd name="T58" fmla="*/ 14 w 54"/>
                  <a:gd name="T59" fmla="*/ 7 h 52"/>
                  <a:gd name="T60" fmla="*/ 8 w 54"/>
                  <a:gd name="T61" fmla="*/ 13 h 52"/>
                  <a:gd name="T62" fmla="*/ 13 w 54"/>
                  <a:gd name="T63" fmla="*/ 27 h 52"/>
                  <a:gd name="T64" fmla="*/ 11 w 54"/>
                  <a:gd name="T65" fmla="*/ 18 h 52"/>
                  <a:gd name="T66" fmla="*/ 9 w 54"/>
                  <a:gd name="T67" fmla="*/ 20 h 52"/>
                  <a:gd name="T68" fmla="*/ 13 w 54"/>
                  <a:gd name="T69" fmla="*/ 27 h 52"/>
                  <a:gd name="T70" fmla="*/ 13 w 54"/>
                  <a:gd name="T71" fmla="*/ 32 h 52"/>
                  <a:gd name="T72" fmla="*/ 7 w 54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2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7"/>
                      <a:pt x="1" y="49"/>
                    </a:cubicBezTo>
                    <a:cubicBezTo>
                      <a:pt x="1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4" y="46"/>
                      <a:pt x="27" y="45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2"/>
                      <a:pt x="48" y="35"/>
                      <a:pt x="46" y="36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7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1"/>
                      <a:pt x="54" y="19"/>
                      <a:pt x="53" y="17"/>
                    </a:cubicBezTo>
                    <a:lnTo>
                      <a:pt x="50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4" y="8"/>
                      <a:pt x="45" y="9"/>
                    </a:cubicBezTo>
                    <a:cubicBezTo>
                      <a:pt x="46" y="10"/>
                      <a:pt x="47" y="11"/>
                      <a:pt x="48" y="13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8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2"/>
                    </a:lnTo>
                    <a:close/>
                    <a:moveTo>
                      <a:pt x="18" y="4"/>
                    </a:moveTo>
                    <a:cubicBezTo>
                      <a:pt x="21" y="3"/>
                      <a:pt x="23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8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4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4"/>
                      <a:pt x="8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1" name="淘宝网Chenying0907出品 636"/>
              <p:cNvSpPr>
                <a:spLocks noEditPoints="1"/>
              </p:cNvSpPr>
              <p:nvPr/>
            </p:nvSpPr>
            <p:spPr bwMode="auto">
              <a:xfrm>
                <a:off x="4491661" y="5196058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5 w 58"/>
                  <a:gd name="T5" fmla="*/ 46 h 54"/>
                  <a:gd name="T6" fmla="*/ 13 w 58"/>
                  <a:gd name="T7" fmla="*/ 50 h 54"/>
                  <a:gd name="T8" fmla="*/ 1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6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5 w 58"/>
                  <a:gd name="T29" fmla="*/ 38 h 54"/>
                  <a:gd name="T30" fmla="*/ 45 w 58"/>
                  <a:gd name="T31" fmla="*/ 10 h 54"/>
                  <a:gd name="T32" fmla="*/ 44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4" y="44"/>
                      <a:pt x="40" y="46"/>
                      <a:pt x="35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1" y="54"/>
                      <a:pt x="1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2" y="48"/>
                    </a:cubicBezTo>
                    <a:cubicBezTo>
                      <a:pt x="3" y="46"/>
                      <a:pt x="5" y="44"/>
                      <a:pt x="6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8"/>
                    </a:cubicBezTo>
                    <a:cubicBezTo>
                      <a:pt x="52" y="32"/>
                      <a:pt x="54" y="21"/>
                      <a:pt x="45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5" y="28"/>
                      <a:pt x="13" y="36"/>
                      <a:pt x="10" y="43"/>
                    </a:cubicBezTo>
                    <a:cubicBezTo>
                      <a:pt x="8" y="45"/>
                      <a:pt x="7" y="47"/>
                      <a:pt x="6" y="48"/>
                    </a:cubicBezTo>
                    <a:cubicBezTo>
                      <a:pt x="13" y="46"/>
                      <a:pt x="24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2" name="淘宝网Chenying0907出品 637"/>
              <p:cNvSpPr/>
              <p:nvPr/>
            </p:nvSpPr>
            <p:spPr bwMode="auto">
              <a:xfrm>
                <a:off x="4491661" y="544041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3" name="淘宝网Chenying0907出品 638"/>
              <p:cNvSpPr>
                <a:spLocks noEditPoints="1"/>
              </p:cNvSpPr>
              <p:nvPr/>
            </p:nvSpPr>
            <p:spPr bwMode="auto">
              <a:xfrm>
                <a:off x="4491661" y="5449394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4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7 h 53"/>
                  <a:gd name="T14" fmla="*/ 16 w 54"/>
                  <a:gd name="T15" fmla="*/ 48 h 53"/>
                  <a:gd name="T16" fmla="*/ 29 w 54"/>
                  <a:gd name="T17" fmla="*/ 42 h 53"/>
                  <a:gd name="T18" fmla="*/ 22 w 54"/>
                  <a:gd name="T19" fmla="*/ 47 h 53"/>
                  <a:gd name="T20" fmla="*/ 29 w 54"/>
                  <a:gd name="T21" fmla="*/ 42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49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5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39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4" name="淘宝网Chenying0907出品 639"/>
              <p:cNvSpPr>
                <a:spLocks noEditPoints="1"/>
              </p:cNvSpPr>
              <p:nvPr/>
            </p:nvSpPr>
            <p:spPr bwMode="auto">
              <a:xfrm>
                <a:off x="4489865" y="5447598"/>
                <a:ext cx="84446" cy="77259"/>
              </a:xfrm>
              <a:custGeom>
                <a:avLst/>
                <a:gdLst>
                  <a:gd name="T0" fmla="*/ 48 w 59"/>
                  <a:gd name="T1" fmla="*/ 8 h 54"/>
                  <a:gd name="T2" fmla="*/ 49 w 59"/>
                  <a:gd name="T3" fmla="*/ 41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3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30 w 59"/>
                  <a:gd name="T21" fmla="*/ 0 h 54"/>
                  <a:gd name="T22" fmla="*/ 48 w 59"/>
                  <a:gd name="T23" fmla="*/ 8 h 54"/>
                  <a:gd name="T24" fmla="*/ 36 w 59"/>
                  <a:gd name="T25" fmla="*/ 43 h 54"/>
                  <a:gd name="T26" fmla="*/ 46 w 59"/>
                  <a:gd name="T27" fmla="*/ 38 h 54"/>
                  <a:gd name="T28" fmla="*/ 46 w 59"/>
                  <a:gd name="T29" fmla="*/ 10 h 54"/>
                  <a:gd name="T30" fmla="*/ 45 w 59"/>
                  <a:gd name="T31" fmla="*/ 10 h 54"/>
                  <a:gd name="T32" fmla="*/ 30 w 59"/>
                  <a:gd name="T33" fmla="*/ 4 h 54"/>
                  <a:gd name="T34" fmla="*/ 15 w 59"/>
                  <a:gd name="T35" fmla="*/ 9 h 54"/>
                  <a:gd name="T36" fmla="*/ 13 w 59"/>
                  <a:gd name="T37" fmla="*/ 20 h 54"/>
                  <a:gd name="T38" fmla="*/ 10 w 59"/>
                  <a:gd name="T39" fmla="*/ 43 h 54"/>
                  <a:gd name="T40" fmla="*/ 7 w 59"/>
                  <a:gd name="T41" fmla="*/ 49 h 54"/>
                  <a:gd name="T42" fmla="*/ 36 w 59"/>
                  <a:gd name="T43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9" y="41"/>
                    </a:cubicBezTo>
                    <a:cubicBezTo>
                      <a:pt x="45" y="44"/>
                      <a:pt x="41" y="46"/>
                      <a:pt x="36" y="46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3" y="48"/>
                    </a:cubicBezTo>
                    <a:cubicBezTo>
                      <a:pt x="4" y="47"/>
                      <a:pt x="6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7" y="16"/>
                      <a:pt x="9" y="10"/>
                      <a:pt x="12" y="6"/>
                    </a:cubicBezTo>
                    <a:cubicBezTo>
                      <a:pt x="17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8" y="8"/>
                    </a:cubicBezTo>
                    <a:close/>
                    <a:moveTo>
                      <a:pt x="36" y="43"/>
                    </a:moveTo>
                    <a:cubicBezTo>
                      <a:pt x="40" y="42"/>
                      <a:pt x="43" y="41"/>
                      <a:pt x="46" y="38"/>
                    </a:cubicBezTo>
                    <a:cubicBezTo>
                      <a:pt x="53" y="32"/>
                      <a:pt x="55" y="21"/>
                      <a:pt x="46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5" y="9"/>
                    </a:cubicBezTo>
                    <a:cubicBezTo>
                      <a:pt x="12" y="12"/>
                      <a:pt x="11" y="15"/>
                      <a:pt x="13" y="20"/>
                    </a:cubicBezTo>
                    <a:cubicBezTo>
                      <a:pt x="16" y="28"/>
                      <a:pt x="14" y="37"/>
                      <a:pt x="10" y="43"/>
                    </a:cubicBezTo>
                    <a:cubicBezTo>
                      <a:pt x="9" y="45"/>
                      <a:pt x="8" y="47"/>
                      <a:pt x="7" y="49"/>
                    </a:cubicBezTo>
                    <a:cubicBezTo>
                      <a:pt x="14" y="46"/>
                      <a:pt x="25" y="43"/>
                      <a:pt x="36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5" name="淘宝网Chenying0907出品 640"/>
              <p:cNvSpPr/>
              <p:nvPr/>
            </p:nvSpPr>
            <p:spPr bwMode="auto">
              <a:xfrm>
                <a:off x="4486272" y="5686560"/>
                <a:ext cx="86242" cy="82649"/>
              </a:xfrm>
              <a:custGeom>
                <a:avLst/>
                <a:gdLst>
                  <a:gd name="T0" fmla="*/ 0 w 60"/>
                  <a:gd name="T1" fmla="*/ 57 h 57"/>
                  <a:gd name="T2" fmla="*/ 10 w 60"/>
                  <a:gd name="T3" fmla="*/ 25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5" y="49"/>
                    </a:cubicBezTo>
                    <a:cubicBezTo>
                      <a:pt x="19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6" name="淘宝网Chenying0907出品 641"/>
              <p:cNvSpPr>
                <a:spLocks noEditPoints="1"/>
              </p:cNvSpPr>
              <p:nvPr/>
            </p:nvSpPr>
            <p:spPr bwMode="auto">
              <a:xfrm>
                <a:off x="4484474" y="5695544"/>
                <a:ext cx="79056" cy="75462"/>
              </a:xfrm>
              <a:custGeom>
                <a:avLst/>
                <a:gdLst>
                  <a:gd name="T0" fmla="*/ 1 w 55"/>
                  <a:gd name="T1" fmla="*/ 50 h 52"/>
                  <a:gd name="T2" fmla="*/ 2 w 55"/>
                  <a:gd name="T3" fmla="*/ 52 h 52"/>
                  <a:gd name="T4" fmla="*/ 5 w 55"/>
                  <a:gd name="T5" fmla="*/ 44 h 52"/>
                  <a:gd name="T6" fmla="*/ 1 w 55"/>
                  <a:gd name="T7" fmla="*/ 50 h 52"/>
                  <a:gd name="T8" fmla="*/ 2 w 55"/>
                  <a:gd name="T9" fmla="*/ 52 h 52"/>
                  <a:gd name="T10" fmla="*/ 3 w 55"/>
                  <a:gd name="T11" fmla="*/ 49 h 52"/>
                  <a:gd name="T12" fmla="*/ 8 w 55"/>
                  <a:gd name="T13" fmla="*/ 47 h 52"/>
                  <a:gd name="T14" fmla="*/ 17 w 55"/>
                  <a:gd name="T15" fmla="*/ 48 h 52"/>
                  <a:gd name="T16" fmla="*/ 30 w 55"/>
                  <a:gd name="T17" fmla="*/ 42 h 52"/>
                  <a:gd name="T18" fmla="*/ 22 w 55"/>
                  <a:gd name="T19" fmla="*/ 46 h 52"/>
                  <a:gd name="T20" fmla="*/ 30 w 55"/>
                  <a:gd name="T21" fmla="*/ 42 h 52"/>
                  <a:gd name="T22" fmla="*/ 36 w 55"/>
                  <a:gd name="T23" fmla="*/ 42 h 52"/>
                  <a:gd name="T24" fmla="*/ 36 w 55"/>
                  <a:gd name="T25" fmla="*/ 44 h 52"/>
                  <a:gd name="T26" fmla="*/ 44 w 55"/>
                  <a:gd name="T27" fmla="*/ 42 h 52"/>
                  <a:gd name="T28" fmla="*/ 51 w 55"/>
                  <a:gd name="T29" fmla="*/ 30 h 52"/>
                  <a:gd name="T30" fmla="*/ 49 w 55"/>
                  <a:gd name="T31" fmla="*/ 38 h 52"/>
                  <a:gd name="T32" fmla="*/ 51 w 55"/>
                  <a:gd name="T33" fmla="*/ 30 h 52"/>
                  <a:gd name="T34" fmla="*/ 52 w 55"/>
                  <a:gd name="T35" fmla="*/ 24 h 52"/>
                  <a:gd name="T36" fmla="*/ 55 w 55"/>
                  <a:gd name="T37" fmla="*/ 25 h 52"/>
                  <a:gd name="T38" fmla="*/ 53 w 55"/>
                  <a:gd name="T39" fmla="*/ 17 h 52"/>
                  <a:gd name="T40" fmla="*/ 43 w 55"/>
                  <a:gd name="T41" fmla="*/ 7 h 52"/>
                  <a:gd name="T42" fmla="*/ 48 w 55"/>
                  <a:gd name="T43" fmla="*/ 13 h 52"/>
                  <a:gd name="T44" fmla="*/ 47 w 55"/>
                  <a:gd name="T45" fmla="*/ 7 h 52"/>
                  <a:gd name="T46" fmla="*/ 43 w 55"/>
                  <a:gd name="T47" fmla="*/ 7 h 52"/>
                  <a:gd name="T48" fmla="*/ 39 w 55"/>
                  <a:gd name="T49" fmla="*/ 4 h 52"/>
                  <a:gd name="T50" fmla="*/ 32 w 55"/>
                  <a:gd name="T51" fmla="*/ 0 h 52"/>
                  <a:gd name="T52" fmla="*/ 19 w 55"/>
                  <a:gd name="T53" fmla="*/ 4 h 52"/>
                  <a:gd name="T54" fmla="*/ 26 w 55"/>
                  <a:gd name="T55" fmla="*/ 0 h 52"/>
                  <a:gd name="T56" fmla="*/ 19 w 55"/>
                  <a:gd name="T57" fmla="*/ 4 h 52"/>
                  <a:gd name="T58" fmla="*/ 14 w 55"/>
                  <a:gd name="T59" fmla="*/ 7 h 52"/>
                  <a:gd name="T60" fmla="*/ 8 w 55"/>
                  <a:gd name="T61" fmla="*/ 13 h 52"/>
                  <a:gd name="T62" fmla="*/ 14 w 55"/>
                  <a:gd name="T63" fmla="*/ 27 h 52"/>
                  <a:gd name="T64" fmla="*/ 12 w 55"/>
                  <a:gd name="T65" fmla="*/ 18 h 52"/>
                  <a:gd name="T66" fmla="*/ 9 w 55"/>
                  <a:gd name="T67" fmla="*/ 20 h 52"/>
                  <a:gd name="T68" fmla="*/ 14 w 55"/>
                  <a:gd name="T69" fmla="*/ 27 h 52"/>
                  <a:gd name="T70" fmla="*/ 13 w 55"/>
                  <a:gd name="T71" fmla="*/ 32 h 52"/>
                  <a:gd name="T72" fmla="*/ 8 w 55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2">
                    <a:moveTo>
                      <a:pt x="3" y="49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1" y="49"/>
                      <a:pt x="1" y="49"/>
                      <a:pt x="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6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2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3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9" y="44"/>
                      <a:pt x="41" y="43"/>
                      <a:pt x="44" y="42"/>
                    </a:cubicBezTo>
                    <a:lnTo>
                      <a:pt x="43" y="40"/>
                    </a:lnTo>
                    <a:close/>
                    <a:moveTo>
                      <a:pt x="51" y="30"/>
                    </a:moveTo>
                    <a:cubicBezTo>
                      <a:pt x="50" y="32"/>
                      <a:pt x="48" y="35"/>
                      <a:pt x="47" y="36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51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7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5"/>
                      <a:pt x="55" y="24"/>
                      <a:pt x="55" y="24"/>
                    </a:cubicBezTo>
                    <a:cubicBezTo>
                      <a:pt x="55" y="21"/>
                      <a:pt x="54" y="19"/>
                      <a:pt x="53" y="17"/>
                    </a:cubicBezTo>
                    <a:lnTo>
                      <a:pt x="51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5" y="8"/>
                      <a:pt x="45" y="9"/>
                    </a:cubicBezTo>
                    <a:cubicBezTo>
                      <a:pt x="47" y="10"/>
                      <a:pt x="48" y="11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7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7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5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4"/>
                    </a:moveTo>
                    <a:cubicBezTo>
                      <a:pt x="21" y="3"/>
                      <a:pt x="24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8" y="2"/>
                    </a:cubicBezTo>
                    <a:lnTo>
                      <a:pt x="19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9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4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8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7" name="淘宝网Chenying0907出品 642"/>
              <p:cNvSpPr>
                <a:spLocks noEditPoints="1"/>
              </p:cNvSpPr>
              <p:nvPr/>
            </p:nvSpPr>
            <p:spPr bwMode="auto">
              <a:xfrm>
                <a:off x="4484474" y="5693747"/>
                <a:ext cx="86242" cy="77259"/>
              </a:xfrm>
              <a:custGeom>
                <a:avLst/>
                <a:gdLst>
                  <a:gd name="T0" fmla="*/ 48 w 59"/>
                  <a:gd name="T1" fmla="*/ 8 h 54"/>
                  <a:gd name="T2" fmla="*/ 48 w 59"/>
                  <a:gd name="T3" fmla="*/ 40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2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29 w 59"/>
                  <a:gd name="T21" fmla="*/ 0 h 54"/>
                  <a:gd name="T22" fmla="*/ 47 w 59"/>
                  <a:gd name="T23" fmla="*/ 7 h 54"/>
                  <a:gd name="T24" fmla="*/ 48 w 59"/>
                  <a:gd name="T25" fmla="*/ 8 h 54"/>
                  <a:gd name="T26" fmla="*/ 36 w 59"/>
                  <a:gd name="T27" fmla="*/ 42 h 54"/>
                  <a:gd name="T28" fmla="*/ 46 w 59"/>
                  <a:gd name="T29" fmla="*/ 38 h 54"/>
                  <a:gd name="T30" fmla="*/ 45 w 59"/>
                  <a:gd name="T31" fmla="*/ 10 h 54"/>
                  <a:gd name="T32" fmla="*/ 45 w 59"/>
                  <a:gd name="T33" fmla="*/ 10 h 54"/>
                  <a:gd name="T34" fmla="*/ 29 w 59"/>
                  <a:gd name="T35" fmla="*/ 4 h 54"/>
                  <a:gd name="T36" fmla="*/ 14 w 59"/>
                  <a:gd name="T37" fmla="*/ 9 h 54"/>
                  <a:gd name="T38" fmla="*/ 12 w 59"/>
                  <a:gd name="T39" fmla="*/ 20 h 54"/>
                  <a:gd name="T40" fmla="*/ 10 w 59"/>
                  <a:gd name="T41" fmla="*/ 43 h 54"/>
                  <a:gd name="T42" fmla="*/ 6 w 59"/>
                  <a:gd name="T43" fmla="*/ 48 h 54"/>
                  <a:gd name="T44" fmla="*/ 36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6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3" y="2"/>
                      <a:pt x="47" y="7"/>
                    </a:cubicBezTo>
                    <a:lnTo>
                      <a:pt x="48" y="8"/>
                    </a:lnTo>
                    <a:close/>
                    <a:moveTo>
                      <a:pt x="36" y="42"/>
                    </a:moveTo>
                    <a:cubicBezTo>
                      <a:pt x="39" y="42"/>
                      <a:pt x="43" y="40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8" name="淘宝网Chenying0907出品 643"/>
              <p:cNvSpPr>
                <a:spLocks noEditPoints="1"/>
              </p:cNvSpPr>
              <p:nvPr/>
            </p:nvSpPr>
            <p:spPr bwMode="auto">
              <a:xfrm>
                <a:off x="4292227" y="4362384"/>
                <a:ext cx="375513" cy="361140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3 h 251"/>
                  <a:gd name="T6" fmla="*/ 204 w 261"/>
                  <a:gd name="T7" fmla="*/ 49 h 251"/>
                  <a:gd name="T8" fmla="*/ 224 w 261"/>
                  <a:gd name="T9" fmla="*/ 122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1 w 261"/>
                  <a:gd name="T17" fmla="*/ 212 h 251"/>
                  <a:gd name="T18" fmla="*/ 50 w 261"/>
                  <a:gd name="T19" fmla="*/ 167 h 251"/>
                  <a:gd name="T20" fmla="*/ 3 w 261"/>
                  <a:gd name="T21" fmla="*/ 150 h 251"/>
                  <a:gd name="T22" fmla="*/ 24 w 261"/>
                  <a:gd name="T23" fmla="*/ 126 h 251"/>
                  <a:gd name="T24" fmla="*/ 0 w 261"/>
                  <a:gd name="T25" fmla="*/ 103 h 251"/>
                  <a:gd name="T26" fmla="*/ 32 w 261"/>
                  <a:gd name="T27" fmla="*/ 82 h 251"/>
                  <a:gd name="T28" fmla="*/ 12 w 261"/>
                  <a:gd name="T29" fmla="*/ 60 h 251"/>
                  <a:gd name="T30" fmla="*/ 53 w 261"/>
                  <a:gd name="T31" fmla="*/ 17 h 251"/>
                  <a:gd name="T32" fmla="*/ 64 w 261"/>
                  <a:gd name="T33" fmla="*/ 26 h 251"/>
                  <a:gd name="T34" fmla="*/ 73 w 261"/>
                  <a:gd name="T35" fmla="*/ 5 h 251"/>
                  <a:gd name="T36" fmla="*/ 187 w 261"/>
                  <a:gd name="T37" fmla="*/ 96 h 251"/>
                  <a:gd name="T38" fmla="*/ 104 w 261"/>
                  <a:gd name="T39" fmla="*/ 51 h 251"/>
                  <a:gd name="T40" fmla="*/ 71 w 261"/>
                  <a:gd name="T41" fmla="*/ 161 h 251"/>
                  <a:gd name="T42" fmla="*/ 187 w 261"/>
                  <a:gd name="T43" fmla="*/ 96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7" y="26"/>
                      <a:pt x="143" y="16"/>
                      <a:pt x="147" y="13"/>
                    </a:cubicBezTo>
                    <a:cubicBezTo>
                      <a:pt x="180" y="8"/>
                      <a:pt x="206" y="19"/>
                      <a:pt x="204" y="49"/>
                    </a:cubicBezTo>
                    <a:cubicBezTo>
                      <a:pt x="241" y="55"/>
                      <a:pt x="261" y="95"/>
                      <a:pt x="224" y="122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7" y="251"/>
                      <a:pt x="71" y="230"/>
                      <a:pt x="83" y="196"/>
                    </a:cubicBezTo>
                    <a:cubicBezTo>
                      <a:pt x="71" y="197"/>
                      <a:pt x="72" y="209"/>
                      <a:pt x="61" y="212"/>
                    </a:cubicBezTo>
                    <a:cubicBezTo>
                      <a:pt x="38" y="212"/>
                      <a:pt x="37" y="174"/>
                      <a:pt x="50" y="167"/>
                    </a:cubicBezTo>
                    <a:cubicBezTo>
                      <a:pt x="46" y="152"/>
                      <a:pt x="7" y="173"/>
                      <a:pt x="3" y="150"/>
                    </a:cubicBezTo>
                    <a:cubicBezTo>
                      <a:pt x="6" y="139"/>
                      <a:pt x="16" y="134"/>
                      <a:pt x="24" y="126"/>
                    </a:cubicBezTo>
                    <a:cubicBezTo>
                      <a:pt x="14" y="118"/>
                      <a:pt x="0" y="118"/>
                      <a:pt x="0" y="103"/>
                    </a:cubicBezTo>
                    <a:cubicBezTo>
                      <a:pt x="1" y="90"/>
                      <a:pt x="19" y="85"/>
                      <a:pt x="32" y="82"/>
                    </a:cubicBezTo>
                    <a:cubicBezTo>
                      <a:pt x="30" y="73"/>
                      <a:pt x="15" y="72"/>
                      <a:pt x="12" y="60"/>
                    </a:cubicBezTo>
                    <a:cubicBezTo>
                      <a:pt x="4" y="36"/>
                      <a:pt x="22" y="17"/>
                      <a:pt x="53" y="17"/>
                    </a:cubicBezTo>
                    <a:cubicBezTo>
                      <a:pt x="57" y="18"/>
                      <a:pt x="59" y="24"/>
                      <a:pt x="64" y="26"/>
                    </a:cubicBezTo>
                    <a:cubicBezTo>
                      <a:pt x="71" y="22"/>
                      <a:pt x="67" y="9"/>
                      <a:pt x="73" y="5"/>
                    </a:cubicBezTo>
                    <a:close/>
                    <a:moveTo>
                      <a:pt x="187" y="96"/>
                    </a:moveTo>
                    <a:cubicBezTo>
                      <a:pt x="176" y="69"/>
                      <a:pt x="129" y="45"/>
                      <a:pt x="104" y="51"/>
                    </a:cubicBezTo>
                    <a:cubicBezTo>
                      <a:pt x="66" y="60"/>
                      <a:pt x="40" y="119"/>
                      <a:pt x="71" y="161"/>
                    </a:cubicBezTo>
                    <a:cubicBezTo>
                      <a:pt x="112" y="216"/>
                      <a:pt x="215" y="166"/>
                      <a:pt x="187" y="9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9" name="淘宝网Chenying0907出品 644"/>
              <p:cNvSpPr>
                <a:spLocks noEditPoints="1"/>
              </p:cNvSpPr>
              <p:nvPr/>
            </p:nvSpPr>
            <p:spPr bwMode="auto">
              <a:xfrm>
                <a:off x="4292227" y="4365977"/>
                <a:ext cx="350359" cy="330595"/>
              </a:xfrm>
              <a:custGeom>
                <a:avLst/>
                <a:gdLst>
                  <a:gd name="T0" fmla="*/ 81 w 244"/>
                  <a:gd name="T1" fmla="*/ 201 h 229"/>
                  <a:gd name="T2" fmla="*/ 61 w 244"/>
                  <a:gd name="T3" fmla="*/ 209 h 229"/>
                  <a:gd name="T4" fmla="*/ 61 w 244"/>
                  <a:gd name="T5" fmla="*/ 209 h 229"/>
                  <a:gd name="T6" fmla="*/ 50 w 244"/>
                  <a:gd name="T7" fmla="*/ 164 h 229"/>
                  <a:gd name="T8" fmla="*/ 21 w 244"/>
                  <a:gd name="T9" fmla="*/ 159 h 229"/>
                  <a:gd name="T10" fmla="*/ 2 w 244"/>
                  <a:gd name="T11" fmla="*/ 147 h 229"/>
                  <a:gd name="T12" fmla="*/ 23 w 244"/>
                  <a:gd name="T13" fmla="*/ 123 h 229"/>
                  <a:gd name="T14" fmla="*/ 0 w 244"/>
                  <a:gd name="T15" fmla="*/ 101 h 229"/>
                  <a:gd name="T16" fmla="*/ 31 w 244"/>
                  <a:gd name="T17" fmla="*/ 79 h 229"/>
                  <a:gd name="T18" fmla="*/ 9 w 244"/>
                  <a:gd name="T19" fmla="*/ 47 h 229"/>
                  <a:gd name="T20" fmla="*/ 53 w 244"/>
                  <a:gd name="T21" fmla="*/ 13 h 229"/>
                  <a:gd name="T22" fmla="*/ 64 w 244"/>
                  <a:gd name="T23" fmla="*/ 22 h 229"/>
                  <a:gd name="T24" fmla="*/ 73 w 244"/>
                  <a:gd name="T25" fmla="*/ 1 h 229"/>
                  <a:gd name="T26" fmla="*/ 73 w 244"/>
                  <a:gd name="T27" fmla="*/ 1 h 229"/>
                  <a:gd name="T28" fmla="*/ 141 w 244"/>
                  <a:gd name="T29" fmla="*/ 24 h 229"/>
                  <a:gd name="T30" fmla="*/ 147 w 244"/>
                  <a:gd name="T31" fmla="*/ 10 h 229"/>
                  <a:gd name="T32" fmla="*/ 147 w 244"/>
                  <a:gd name="T33" fmla="*/ 10 h 229"/>
                  <a:gd name="T34" fmla="*/ 193 w 244"/>
                  <a:gd name="T35" fmla="*/ 17 h 229"/>
                  <a:gd name="T36" fmla="*/ 205 w 244"/>
                  <a:gd name="T37" fmla="*/ 46 h 229"/>
                  <a:gd name="T38" fmla="*/ 225 w 244"/>
                  <a:gd name="T39" fmla="*/ 119 h 229"/>
                  <a:gd name="T40" fmla="*/ 220 w 244"/>
                  <a:gd name="T41" fmla="*/ 188 h 229"/>
                  <a:gd name="T42" fmla="*/ 207 w 244"/>
                  <a:gd name="T43" fmla="*/ 201 h 229"/>
                  <a:gd name="T44" fmla="*/ 182 w 244"/>
                  <a:gd name="T45" fmla="*/ 223 h 229"/>
                  <a:gd name="T46" fmla="*/ 113 w 244"/>
                  <a:gd name="T47" fmla="*/ 229 h 229"/>
                  <a:gd name="T48" fmla="*/ 82 w 244"/>
                  <a:gd name="T49" fmla="*/ 201 h 229"/>
                  <a:gd name="T50" fmla="*/ 113 w 244"/>
                  <a:gd name="T51" fmla="*/ 228 h 229"/>
                  <a:gd name="T52" fmla="*/ 139 w 244"/>
                  <a:gd name="T53" fmla="*/ 201 h 229"/>
                  <a:gd name="T54" fmla="*/ 206 w 244"/>
                  <a:gd name="T55" fmla="*/ 201 h 229"/>
                  <a:gd name="T56" fmla="*/ 203 w 244"/>
                  <a:gd name="T57" fmla="*/ 182 h 229"/>
                  <a:gd name="T58" fmla="*/ 242 w 244"/>
                  <a:gd name="T59" fmla="*/ 157 h 229"/>
                  <a:gd name="T60" fmla="*/ 223 w 244"/>
                  <a:gd name="T61" fmla="*/ 119 h 229"/>
                  <a:gd name="T62" fmla="*/ 243 w 244"/>
                  <a:gd name="T63" fmla="*/ 86 h 229"/>
                  <a:gd name="T64" fmla="*/ 204 w 244"/>
                  <a:gd name="T65" fmla="*/ 46 h 229"/>
                  <a:gd name="T66" fmla="*/ 204 w 244"/>
                  <a:gd name="T67" fmla="*/ 43 h 229"/>
                  <a:gd name="T68" fmla="*/ 147 w 244"/>
                  <a:gd name="T69" fmla="*/ 11 h 229"/>
                  <a:gd name="T70" fmla="*/ 141 w 244"/>
                  <a:gd name="T71" fmla="*/ 25 h 229"/>
                  <a:gd name="T72" fmla="*/ 141 w 244"/>
                  <a:gd name="T73" fmla="*/ 25 h 229"/>
                  <a:gd name="T74" fmla="*/ 73 w 244"/>
                  <a:gd name="T75" fmla="*/ 2 h 229"/>
                  <a:gd name="T76" fmla="*/ 64 w 244"/>
                  <a:gd name="T77" fmla="*/ 23 h 229"/>
                  <a:gd name="T78" fmla="*/ 63 w 244"/>
                  <a:gd name="T79" fmla="*/ 23 h 229"/>
                  <a:gd name="T80" fmla="*/ 10 w 244"/>
                  <a:gd name="T81" fmla="*/ 47 h 229"/>
                  <a:gd name="T82" fmla="*/ 32 w 244"/>
                  <a:gd name="T83" fmla="*/ 79 h 229"/>
                  <a:gd name="T84" fmla="*/ 32 w 244"/>
                  <a:gd name="T85" fmla="*/ 80 h 229"/>
                  <a:gd name="T86" fmla="*/ 1 w 244"/>
                  <a:gd name="T87" fmla="*/ 101 h 229"/>
                  <a:gd name="T88" fmla="*/ 25 w 244"/>
                  <a:gd name="T89" fmla="*/ 123 h 229"/>
                  <a:gd name="T90" fmla="*/ 25 w 244"/>
                  <a:gd name="T91" fmla="*/ 124 h 229"/>
                  <a:gd name="T92" fmla="*/ 21 w 244"/>
                  <a:gd name="T93" fmla="*/ 158 h 229"/>
                  <a:gd name="T94" fmla="*/ 51 w 244"/>
                  <a:gd name="T95" fmla="*/ 164 h 229"/>
                  <a:gd name="T96" fmla="*/ 50 w 244"/>
                  <a:gd name="T97" fmla="*/ 165 h 229"/>
                  <a:gd name="T98" fmla="*/ 61 w 244"/>
                  <a:gd name="T99" fmla="*/ 208 h 229"/>
                  <a:gd name="T100" fmla="*/ 83 w 244"/>
                  <a:gd name="T101" fmla="*/ 192 h 229"/>
                  <a:gd name="T102" fmla="*/ 71 w 244"/>
                  <a:gd name="T103" fmla="*/ 159 h 229"/>
                  <a:gd name="T104" fmla="*/ 104 w 244"/>
                  <a:gd name="T105" fmla="*/ 48 h 229"/>
                  <a:gd name="T106" fmla="*/ 188 w 244"/>
                  <a:gd name="T107" fmla="*/ 93 h 229"/>
                  <a:gd name="T108" fmla="*/ 187 w 244"/>
                  <a:gd name="T109" fmla="*/ 93 h 229"/>
                  <a:gd name="T110" fmla="*/ 104 w 244"/>
                  <a:gd name="T111" fmla="*/ 49 h 229"/>
                  <a:gd name="T112" fmla="*/ 72 w 244"/>
                  <a:gd name="T113" fmla="*/ 158 h 229"/>
                  <a:gd name="T114" fmla="*/ 168 w 244"/>
                  <a:gd name="T115" fmla="*/ 163 h 229"/>
                  <a:gd name="T116" fmla="*/ 187 w 244"/>
                  <a:gd name="T117" fmla="*/ 93 h 229"/>
                  <a:gd name="T118" fmla="*/ 188 w 244"/>
                  <a:gd name="T119" fmla="*/ 93 h 229"/>
                  <a:gd name="T120" fmla="*/ 119 w 244"/>
                  <a:gd name="T121" fmla="*/ 18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9">
                    <a:moveTo>
                      <a:pt x="113" y="229"/>
                    </a:moveTo>
                    <a:cubicBezTo>
                      <a:pt x="98" y="229"/>
                      <a:pt x="81" y="217"/>
                      <a:pt x="81" y="201"/>
                    </a:cubicBezTo>
                    <a:cubicBezTo>
                      <a:pt x="81" y="198"/>
                      <a:pt x="81" y="196"/>
                      <a:pt x="82" y="193"/>
                    </a:cubicBezTo>
                    <a:cubicBezTo>
                      <a:pt x="71" y="195"/>
                      <a:pt x="72" y="207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7" y="209"/>
                      <a:pt x="41" y="196"/>
                      <a:pt x="41" y="184"/>
                    </a:cubicBezTo>
                    <a:cubicBezTo>
                      <a:pt x="41" y="175"/>
                      <a:pt x="44" y="167"/>
                      <a:pt x="50" y="164"/>
                    </a:cubicBezTo>
                    <a:cubicBezTo>
                      <a:pt x="48" y="160"/>
                      <a:pt x="43" y="159"/>
                      <a:pt x="36" y="159"/>
                    </a:cubicBezTo>
                    <a:cubicBezTo>
                      <a:pt x="32" y="159"/>
                      <a:pt x="26" y="159"/>
                      <a:pt x="21" y="159"/>
                    </a:cubicBezTo>
                    <a:cubicBezTo>
                      <a:pt x="12" y="159"/>
                      <a:pt x="4" y="15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5" y="136"/>
                      <a:pt x="16" y="130"/>
                      <a:pt x="23" y="123"/>
                    </a:cubicBezTo>
                    <a:cubicBezTo>
                      <a:pt x="19" y="120"/>
                      <a:pt x="13" y="117"/>
                      <a:pt x="8" y="115"/>
                    </a:cubicBezTo>
                    <a:cubicBezTo>
                      <a:pt x="3" y="112"/>
                      <a:pt x="0" y="108"/>
                      <a:pt x="0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86"/>
                      <a:pt x="19" y="81"/>
                      <a:pt x="31" y="79"/>
                    </a:cubicBezTo>
                    <a:cubicBezTo>
                      <a:pt x="29" y="70"/>
                      <a:pt x="15" y="69"/>
                      <a:pt x="11" y="58"/>
                    </a:cubicBezTo>
                    <a:cubicBezTo>
                      <a:pt x="10" y="54"/>
                      <a:pt x="9" y="50"/>
                      <a:pt x="9" y="47"/>
                    </a:cubicBezTo>
                    <a:cubicBezTo>
                      <a:pt x="9" y="27"/>
                      <a:pt x="27" y="14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8" y="15"/>
                      <a:pt x="59" y="20"/>
                      <a:pt x="64" y="22"/>
                    </a:cubicBezTo>
                    <a:cubicBezTo>
                      <a:pt x="67" y="21"/>
                      <a:pt x="68" y="17"/>
                      <a:pt x="68" y="12"/>
                    </a:cubicBezTo>
                    <a:cubicBezTo>
                      <a:pt x="69" y="8"/>
                      <a:pt x="69" y="4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8" y="1"/>
                      <a:pt x="82" y="0"/>
                      <a:pt x="86" y="0"/>
                    </a:cubicBezTo>
                    <a:cubicBezTo>
                      <a:pt x="111" y="0"/>
                      <a:pt x="126" y="12"/>
                      <a:pt x="141" y="24"/>
                    </a:cubicBezTo>
                    <a:cubicBezTo>
                      <a:pt x="143" y="23"/>
                      <a:pt x="144" y="21"/>
                      <a:pt x="144" y="18"/>
                    </a:cubicBezTo>
                    <a:cubicBezTo>
                      <a:pt x="144" y="15"/>
                      <a:pt x="144" y="11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52" y="9"/>
                      <a:pt x="158" y="8"/>
                      <a:pt x="162" y="8"/>
                    </a:cubicBezTo>
                    <a:cubicBezTo>
                      <a:pt x="175" y="8"/>
                      <a:pt x="185" y="11"/>
                      <a:pt x="193" y="17"/>
                    </a:cubicBezTo>
                    <a:cubicBezTo>
                      <a:pt x="200" y="23"/>
                      <a:pt x="205" y="31"/>
                      <a:pt x="205" y="43"/>
                    </a:cubicBezTo>
                    <a:cubicBezTo>
                      <a:pt x="205" y="44"/>
                      <a:pt x="205" y="45"/>
                      <a:pt x="205" y="46"/>
                    </a:cubicBezTo>
                    <a:cubicBezTo>
                      <a:pt x="228" y="50"/>
                      <a:pt x="244" y="67"/>
                      <a:pt x="244" y="86"/>
                    </a:cubicBezTo>
                    <a:cubicBezTo>
                      <a:pt x="244" y="97"/>
                      <a:pt x="238" y="109"/>
                      <a:pt x="225" y="119"/>
                    </a:cubicBezTo>
                    <a:cubicBezTo>
                      <a:pt x="237" y="126"/>
                      <a:pt x="243" y="142"/>
                      <a:pt x="243" y="157"/>
                    </a:cubicBezTo>
                    <a:cubicBezTo>
                      <a:pt x="243" y="173"/>
                      <a:pt x="236" y="188"/>
                      <a:pt x="220" y="188"/>
                    </a:cubicBezTo>
                    <a:cubicBezTo>
                      <a:pt x="215" y="188"/>
                      <a:pt x="209" y="187"/>
                      <a:pt x="203" y="184"/>
                    </a:cubicBezTo>
                    <a:cubicBezTo>
                      <a:pt x="206" y="190"/>
                      <a:pt x="207" y="196"/>
                      <a:pt x="207" y="201"/>
                    </a:cubicBezTo>
                    <a:cubicBezTo>
                      <a:pt x="207" y="208"/>
                      <a:pt x="204" y="214"/>
                      <a:pt x="199" y="217"/>
                    </a:cubicBezTo>
                    <a:cubicBezTo>
                      <a:pt x="195" y="221"/>
                      <a:pt x="189" y="223"/>
                      <a:pt x="182" y="223"/>
                    </a:cubicBezTo>
                    <a:cubicBezTo>
                      <a:pt x="167" y="223"/>
                      <a:pt x="149" y="215"/>
                      <a:pt x="139" y="202"/>
                    </a:cubicBezTo>
                    <a:cubicBezTo>
                      <a:pt x="138" y="221"/>
                      <a:pt x="126" y="229"/>
                      <a:pt x="113" y="229"/>
                    </a:cubicBezTo>
                    <a:close/>
                    <a:moveTo>
                      <a:pt x="83" y="193"/>
                    </a:moveTo>
                    <a:cubicBezTo>
                      <a:pt x="82" y="196"/>
                      <a:pt x="82" y="198"/>
                      <a:pt x="82" y="201"/>
                    </a:cubicBezTo>
                    <a:cubicBezTo>
                      <a:pt x="82" y="209"/>
                      <a:pt x="86" y="215"/>
                      <a:pt x="92" y="220"/>
                    </a:cubicBezTo>
                    <a:cubicBezTo>
                      <a:pt x="98" y="225"/>
                      <a:pt x="106" y="228"/>
                      <a:pt x="113" y="228"/>
                    </a:cubicBezTo>
                    <a:cubicBezTo>
                      <a:pt x="126" y="228"/>
                      <a:pt x="137" y="220"/>
                      <a:pt x="138" y="201"/>
                    </a:cubicBezTo>
                    <a:cubicBezTo>
                      <a:pt x="139" y="201"/>
                      <a:pt x="139" y="201"/>
                      <a:pt x="139" y="201"/>
                    </a:cubicBezTo>
                    <a:cubicBezTo>
                      <a:pt x="148" y="213"/>
                      <a:pt x="167" y="222"/>
                      <a:pt x="182" y="221"/>
                    </a:cubicBezTo>
                    <a:cubicBezTo>
                      <a:pt x="195" y="221"/>
                      <a:pt x="206" y="215"/>
                      <a:pt x="206" y="201"/>
                    </a:cubicBezTo>
                    <a:cubicBezTo>
                      <a:pt x="206" y="196"/>
                      <a:pt x="204" y="190"/>
                      <a:pt x="202" y="183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09" y="186"/>
                      <a:pt x="215" y="187"/>
                      <a:pt x="220" y="187"/>
                    </a:cubicBezTo>
                    <a:cubicBezTo>
                      <a:pt x="235" y="187"/>
                      <a:pt x="242" y="173"/>
                      <a:pt x="242" y="157"/>
                    </a:cubicBezTo>
                    <a:cubicBezTo>
                      <a:pt x="242" y="142"/>
                      <a:pt x="235" y="126"/>
                      <a:pt x="223" y="120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37" y="109"/>
                      <a:pt x="243" y="97"/>
                      <a:pt x="243" y="86"/>
                    </a:cubicBezTo>
                    <a:cubicBezTo>
                      <a:pt x="243" y="67"/>
                      <a:pt x="227" y="50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5"/>
                      <a:pt x="204" y="44"/>
                      <a:pt x="204" y="43"/>
                    </a:cubicBezTo>
                    <a:cubicBezTo>
                      <a:pt x="204" y="20"/>
                      <a:pt x="186" y="9"/>
                      <a:pt x="162" y="9"/>
                    </a:cubicBezTo>
                    <a:cubicBezTo>
                      <a:pt x="158" y="9"/>
                      <a:pt x="153" y="10"/>
                      <a:pt x="147" y="11"/>
                    </a:cubicBezTo>
                    <a:cubicBezTo>
                      <a:pt x="146" y="12"/>
                      <a:pt x="145" y="15"/>
                      <a:pt x="145" y="18"/>
                    </a:cubicBezTo>
                    <a:cubicBezTo>
                      <a:pt x="145" y="21"/>
                      <a:pt x="144" y="24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26" y="13"/>
                      <a:pt x="111" y="1"/>
                      <a:pt x="86" y="1"/>
                    </a:cubicBezTo>
                    <a:cubicBezTo>
                      <a:pt x="82" y="1"/>
                      <a:pt x="78" y="2"/>
                      <a:pt x="73" y="2"/>
                    </a:cubicBezTo>
                    <a:cubicBezTo>
                      <a:pt x="70" y="4"/>
                      <a:pt x="70" y="8"/>
                      <a:pt x="69" y="13"/>
                    </a:cubicBezTo>
                    <a:cubicBezTo>
                      <a:pt x="69" y="17"/>
                      <a:pt x="68" y="2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59" y="21"/>
                      <a:pt x="57" y="16"/>
                      <a:pt x="53" y="14"/>
                    </a:cubicBezTo>
                    <a:cubicBezTo>
                      <a:pt x="27" y="15"/>
                      <a:pt x="10" y="28"/>
                      <a:pt x="10" y="47"/>
                    </a:cubicBezTo>
                    <a:cubicBezTo>
                      <a:pt x="10" y="50"/>
                      <a:pt x="11" y="54"/>
                      <a:pt x="12" y="57"/>
                    </a:cubicBezTo>
                    <a:cubicBezTo>
                      <a:pt x="15" y="68"/>
                      <a:pt x="30" y="69"/>
                      <a:pt x="32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19" y="82"/>
                      <a:pt x="1" y="87"/>
                      <a:pt x="1" y="100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8"/>
                      <a:pt x="4" y="111"/>
                      <a:pt x="9" y="114"/>
                    </a:cubicBezTo>
                    <a:cubicBezTo>
                      <a:pt x="13" y="117"/>
                      <a:pt x="19" y="119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17" y="131"/>
                      <a:pt x="6" y="136"/>
                      <a:pt x="3" y="147"/>
                    </a:cubicBezTo>
                    <a:cubicBezTo>
                      <a:pt x="5" y="156"/>
                      <a:pt x="12" y="158"/>
                      <a:pt x="21" y="158"/>
                    </a:cubicBezTo>
                    <a:cubicBezTo>
                      <a:pt x="26" y="158"/>
                      <a:pt x="32" y="158"/>
                      <a:pt x="36" y="158"/>
                    </a:cubicBezTo>
                    <a:cubicBezTo>
                      <a:pt x="43" y="158"/>
                      <a:pt x="49" y="159"/>
                      <a:pt x="51" y="164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0" y="165"/>
                      <a:pt x="50" y="165"/>
                      <a:pt x="50" y="165"/>
                    </a:cubicBezTo>
                    <a:cubicBezTo>
                      <a:pt x="45" y="167"/>
                      <a:pt x="42" y="175"/>
                      <a:pt x="42" y="184"/>
                    </a:cubicBezTo>
                    <a:cubicBezTo>
                      <a:pt x="42" y="196"/>
                      <a:pt x="48" y="208"/>
                      <a:pt x="61" y="208"/>
                    </a:cubicBezTo>
                    <a:cubicBezTo>
                      <a:pt x="71" y="206"/>
                      <a:pt x="70" y="194"/>
                      <a:pt x="83" y="192"/>
                    </a:cubicBezTo>
                    <a:cubicBezTo>
                      <a:pt x="83" y="192"/>
                      <a:pt x="83" y="192"/>
                      <a:pt x="83" y="192"/>
                    </a:cubicBezTo>
                    <a:lnTo>
                      <a:pt x="83" y="193"/>
                    </a:lnTo>
                    <a:close/>
                    <a:moveTo>
                      <a:pt x="71" y="159"/>
                    </a:moveTo>
                    <a:cubicBezTo>
                      <a:pt x="61" y="145"/>
                      <a:pt x="57" y="130"/>
                      <a:pt x="57" y="116"/>
                    </a:cubicBezTo>
                    <a:cubicBezTo>
                      <a:pt x="57" y="84"/>
                      <a:pt x="78" y="54"/>
                      <a:pt x="104" y="48"/>
                    </a:cubicBezTo>
                    <a:cubicBezTo>
                      <a:pt x="106" y="47"/>
                      <a:pt x="109" y="47"/>
                      <a:pt x="113" y="47"/>
                    </a:cubicBezTo>
                    <a:cubicBezTo>
                      <a:pt x="139" y="47"/>
                      <a:pt x="178" y="68"/>
                      <a:pt x="188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77" y="69"/>
                      <a:pt x="139" y="48"/>
                      <a:pt x="113" y="48"/>
                    </a:cubicBezTo>
                    <a:cubicBezTo>
                      <a:pt x="110" y="48"/>
                      <a:pt x="107" y="48"/>
                      <a:pt x="104" y="49"/>
                    </a:cubicBezTo>
                    <a:cubicBezTo>
                      <a:pt x="78" y="55"/>
                      <a:pt x="58" y="84"/>
                      <a:pt x="58" y="116"/>
                    </a:cubicBezTo>
                    <a:cubicBezTo>
                      <a:pt x="58" y="130"/>
                      <a:pt x="62" y="145"/>
                      <a:pt x="72" y="158"/>
                    </a:cubicBezTo>
                    <a:cubicBezTo>
                      <a:pt x="84" y="174"/>
                      <a:pt x="101" y="181"/>
                      <a:pt x="119" y="181"/>
                    </a:cubicBezTo>
                    <a:cubicBezTo>
                      <a:pt x="136" y="181"/>
                      <a:pt x="155" y="174"/>
                      <a:pt x="168" y="163"/>
                    </a:cubicBezTo>
                    <a:cubicBezTo>
                      <a:pt x="182" y="151"/>
                      <a:pt x="191" y="135"/>
                      <a:pt x="191" y="116"/>
                    </a:cubicBezTo>
                    <a:cubicBezTo>
                      <a:pt x="191" y="109"/>
                      <a:pt x="190" y="101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91" y="101"/>
                      <a:pt x="193" y="109"/>
                      <a:pt x="193" y="116"/>
                    </a:cubicBezTo>
                    <a:cubicBezTo>
                      <a:pt x="193" y="154"/>
                      <a:pt x="155" y="182"/>
                      <a:pt x="119" y="182"/>
                    </a:cubicBezTo>
                    <a:cubicBezTo>
                      <a:pt x="101" y="182"/>
                      <a:pt x="83" y="175"/>
                      <a:pt x="71" y="159"/>
                    </a:cubicBezTo>
                    <a:close/>
                  </a:path>
                </a:pathLst>
              </a:custGeom>
              <a:solidFill>
                <a:srgbClr val="93B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0" name="淘宝网Chenying0907出品 645"/>
              <p:cNvSpPr>
                <a:spLocks noEditPoints="1"/>
              </p:cNvSpPr>
              <p:nvPr/>
            </p:nvSpPr>
            <p:spPr bwMode="auto">
              <a:xfrm>
                <a:off x="4261682" y="4340823"/>
                <a:ext cx="413244" cy="384496"/>
              </a:xfrm>
              <a:custGeom>
                <a:avLst/>
                <a:gdLst>
                  <a:gd name="T0" fmla="*/ 79 w 287"/>
                  <a:gd name="T1" fmla="*/ 27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09 h 267"/>
                  <a:gd name="T10" fmla="*/ 163 w 287"/>
                  <a:gd name="T11" fmla="*/ 232 h 267"/>
                  <a:gd name="T12" fmla="*/ 97 w 287"/>
                  <a:gd name="T13" fmla="*/ 225 h 267"/>
                  <a:gd name="T14" fmla="*/ 60 w 287"/>
                  <a:gd name="T15" fmla="*/ 187 h 267"/>
                  <a:gd name="T16" fmla="*/ 30 w 287"/>
                  <a:gd name="T17" fmla="*/ 145 h 267"/>
                  <a:gd name="T18" fmla="*/ 37 w 287"/>
                  <a:gd name="T19" fmla="*/ 95 h 267"/>
                  <a:gd name="T20" fmla="*/ 79 w 287"/>
                  <a:gd name="T21" fmla="*/ 27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5 w 287"/>
                  <a:gd name="T27" fmla="*/ 41 h 267"/>
                  <a:gd name="T28" fmla="*/ 74 w 287"/>
                  <a:gd name="T29" fmla="*/ 32 h 267"/>
                  <a:gd name="T30" fmla="*/ 33 w 287"/>
                  <a:gd name="T31" fmla="*/ 75 h 267"/>
                  <a:gd name="T32" fmla="*/ 53 w 287"/>
                  <a:gd name="T33" fmla="*/ 97 h 267"/>
                  <a:gd name="T34" fmla="*/ 21 w 287"/>
                  <a:gd name="T35" fmla="*/ 118 h 267"/>
                  <a:gd name="T36" fmla="*/ 45 w 287"/>
                  <a:gd name="T37" fmla="*/ 141 h 267"/>
                  <a:gd name="T38" fmla="*/ 24 w 287"/>
                  <a:gd name="T39" fmla="*/ 165 h 267"/>
                  <a:gd name="T40" fmla="*/ 71 w 287"/>
                  <a:gd name="T41" fmla="*/ 182 h 267"/>
                  <a:gd name="T42" fmla="*/ 82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5 w 287"/>
                  <a:gd name="T51" fmla="*/ 137 h 267"/>
                  <a:gd name="T52" fmla="*/ 225 w 287"/>
                  <a:gd name="T53" fmla="*/ 64 h 267"/>
                  <a:gd name="T54" fmla="*/ 168 w 287"/>
                  <a:gd name="T55" fmla="*/ 28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7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3" y="23"/>
                      <a:pt x="235" y="59"/>
                    </a:cubicBezTo>
                    <a:cubicBezTo>
                      <a:pt x="269" y="67"/>
                      <a:pt x="287" y="111"/>
                      <a:pt x="256" y="136"/>
                    </a:cubicBezTo>
                    <a:cubicBezTo>
                      <a:pt x="273" y="159"/>
                      <a:pt x="283" y="222"/>
                      <a:pt x="234" y="209"/>
                    </a:cubicBezTo>
                    <a:cubicBezTo>
                      <a:pt x="241" y="258"/>
                      <a:pt x="186" y="253"/>
                      <a:pt x="163" y="232"/>
                    </a:cubicBezTo>
                    <a:cubicBezTo>
                      <a:pt x="155" y="267"/>
                      <a:pt x="103" y="259"/>
                      <a:pt x="97" y="225"/>
                    </a:cubicBezTo>
                    <a:cubicBezTo>
                      <a:pt x="74" y="247"/>
                      <a:pt x="44" y="214"/>
                      <a:pt x="60" y="187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7" y="95"/>
                    </a:cubicBezTo>
                    <a:cubicBezTo>
                      <a:pt x="8" y="64"/>
                      <a:pt x="39" y="16"/>
                      <a:pt x="79" y="27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8" y="24"/>
                      <a:pt x="92" y="37"/>
                      <a:pt x="85" y="41"/>
                    </a:cubicBezTo>
                    <a:cubicBezTo>
                      <a:pt x="80" y="39"/>
                      <a:pt x="78" y="33"/>
                      <a:pt x="74" y="32"/>
                    </a:cubicBezTo>
                    <a:cubicBezTo>
                      <a:pt x="43" y="32"/>
                      <a:pt x="25" y="51"/>
                      <a:pt x="33" y="75"/>
                    </a:cubicBezTo>
                    <a:cubicBezTo>
                      <a:pt x="36" y="87"/>
                      <a:pt x="51" y="88"/>
                      <a:pt x="53" y="97"/>
                    </a:cubicBezTo>
                    <a:cubicBezTo>
                      <a:pt x="40" y="100"/>
                      <a:pt x="22" y="105"/>
                      <a:pt x="21" y="118"/>
                    </a:cubicBezTo>
                    <a:cubicBezTo>
                      <a:pt x="21" y="133"/>
                      <a:pt x="35" y="133"/>
                      <a:pt x="45" y="141"/>
                    </a:cubicBezTo>
                    <a:cubicBezTo>
                      <a:pt x="37" y="149"/>
                      <a:pt x="27" y="154"/>
                      <a:pt x="24" y="165"/>
                    </a:cubicBezTo>
                    <a:cubicBezTo>
                      <a:pt x="28" y="188"/>
                      <a:pt x="67" y="167"/>
                      <a:pt x="71" y="182"/>
                    </a:cubicBezTo>
                    <a:cubicBezTo>
                      <a:pt x="58" y="189"/>
                      <a:pt x="59" y="227"/>
                      <a:pt x="82" y="227"/>
                    </a:cubicBezTo>
                    <a:cubicBezTo>
                      <a:pt x="93" y="224"/>
                      <a:pt x="92" y="212"/>
                      <a:pt x="104" y="211"/>
                    </a:cubicBezTo>
                    <a:cubicBezTo>
                      <a:pt x="92" y="245"/>
                      <a:pt x="158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5" y="137"/>
                    </a:cubicBezTo>
                    <a:cubicBezTo>
                      <a:pt x="282" y="110"/>
                      <a:pt x="262" y="70"/>
                      <a:pt x="225" y="64"/>
                    </a:cubicBezTo>
                    <a:cubicBezTo>
                      <a:pt x="227" y="34"/>
                      <a:pt x="201" y="23"/>
                      <a:pt x="168" y="28"/>
                    </a:cubicBezTo>
                    <a:cubicBezTo>
                      <a:pt x="164" y="31"/>
                      <a:pt x="168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1" name="淘宝网Chenying0907出品 646"/>
              <p:cNvSpPr>
                <a:spLocks noEditPoints="1"/>
              </p:cNvSpPr>
              <p:nvPr/>
            </p:nvSpPr>
            <p:spPr bwMode="auto">
              <a:xfrm>
                <a:off x="4349722" y="4427065"/>
                <a:ext cx="251540" cy="246150"/>
              </a:xfrm>
              <a:custGeom>
                <a:avLst/>
                <a:gdLst>
                  <a:gd name="T0" fmla="*/ 64 w 175"/>
                  <a:gd name="T1" fmla="*/ 6 h 171"/>
                  <a:gd name="T2" fmla="*/ 147 w 175"/>
                  <a:gd name="T3" fmla="*/ 51 h 171"/>
                  <a:gd name="T4" fmla="*/ 31 w 175"/>
                  <a:gd name="T5" fmla="*/ 116 h 171"/>
                  <a:gd name="T6" fmla="*/ 64 w 175"/>
                  <a:gd name="T7" fmla="*/ 6 h 171"/>
                  <a:gd name="T8" fmla="*/ 135 w 175"/>
                  <a:gd name="T9" fmla="*/ 108 h 171"/>
                  <a:gd name="T10" fmla="*/ 63 w 175"/>
                  <a:gd name="T11" fmla="*/ 14 h 171"/>
                  <a:gd name="T12" fmla="*/ 34 w 175"/>
                  <a:gd name="T13" fmla="*/ 106 h 171"/>
                  <a:gd name="T14" fmla="*/ 135 w 175"/>
                  <a:gd name="T15" fmla="*/ 10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1">
                    <a:moveTo>
                      <a:pt x="64" y="6"/>
                    </a:moveTo>
                    <a:cubicBezTo>
                      <a:pt x="89" y="0"/>
                      <a:pt x="136" y="24"/>
                      <a:pt x="147" y="51"/>
                    </a:cubicBezTo>
                    <a:cubicBezTo>
                      <a:pt x="175" y="121"/>
                      <a:pt x="72" y="171"/>
                      <a:pt x="31" y="116"/>
                    </a:cubicBezTo>
                    <a:cubicBezTo>
                      <a:pt x="0" y="74"/>
                      <a:pt x="26" y="15"/>
                      <a:pt x="64" y="6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3" y="14"/>
                    </a:cubicBezTo>
                    <a:cubicBezTo>
                      <a:pt x="30" y="23"/>
                      <a:pt x="15" y="67"/>
                      <a:pt x="34" y="106"/>
                    </a:cubicBezTo>
                    <a:cubicBezTo>
                      <a:pt x="53" y="143"/>
                      <a:pt x="115" y="137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2" name="淘宝网Chenying0907出品 647"/>
              <p:cNvSpPr/>
              <p:nvPr/>
            </p:nvSpPr>
            <p:spPr bwMode="auto">
              <a:xfrm>
                <a:off x="4371282" y="4430659"/>
                <a:ext cx="224590" cy="201232"/>
              </a:xfrm>
              <a:custGeom>
                <a:avLst/>
                <a:gdLst>
                  <a:gd name="T0" fmla="*/ 48 w 156"/>
                  <a:gd name="T1" fmla="*/ 11 h 140"/>
                  <a:gd name="T2" fmla="*/ 120 w 156"/>
                  <a:gd name="T3" fmla="*/ 105 h 140"/>
                  <a:gd name="T4" fmla="*/ 19 w 156"/>
                  <a:gd name="T5" fmla="*/ 103 h 140"/>
                  <a:gd name="T6" fmla="*/ 48 w 156"/>
                  <a:gd name="T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8" y="11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4"/>
                      <a:pt x="38" y="140"/>
                      <a:pt x="19" y="103"/>
                    </a:cubicBezTo>
                    <a:cubicBezTo>
                      <a:pt x="0" y="64"/>
                      <a:pt x="15" y="20"/>
                      <a:pt x="48" y="1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3" name="淘宝网Chenying0907出品 648"/>
              <p:cNvSpPr>
                <a:spLocks noEditPoints="1"/>
              </p:cNvSpPr>
              <p:nvPr/>
            </p:nvSpPr>
            <p:spPr bwMode="auto">
              <a:xfrm>
                <a:off x="4385656" y="4445032"/>
                <a:ext cx="174282" cy="172484"/>
              </a:xfrm>
              <a:custGeom>
                <a:avLst/>
                <a:gdLst>
                  <a:gd name="T0" fmla="*/ 36 w 121"/>
                  <a:gd name="T1" fmla="*/ 2 h 120"/>
                  <a:gd name="T2" fmla="*/ 30 w 121"/>
                  <a:gd name="T3" fmla="*/ 4 h 120"/>
                  <a:gd name="T4" fmla="*/ 24 w 121"/>
                  <a:gd name="T5" fmla="*/ 8 h 120"/>
                  <a:gd name="T6" fmla="*/ 19 w 121"/>
                  <a:gd name="T7" fmla="*/ 11 h 120"/>
                  <a:gd name="T8" fmla="*/ 15 w 121"/>
                  <a:gd name="T9" fmla="*/ 16 h 120"/>
                  <a:gd name="T10" fmla="*/ 11 w 121"/>
                  <a:gd name="T11" fmla="*/ 21 h 120"/>
                  <a:gd name="T12" fmla="*/ 8 w 121"/>
                  <a:gd name="T13" fmla="*/ 26 h 120"/>
                  <a:gd name="T14" fmla="*/ 5 w 121"/>
                  <a:gd name="T15" fmla="*/ 32 h 120"/>
                  <a:gd name="T16" fmla="*/ 3 w 121"/>
                  <a:gd name="T17" fmla="*/ 38 h 120"/>
                  <a:gd name="T18" fmla="*/ 1 w 121"/>
                  <a:gd name="T19" fmla="*/ 44 h 120"/>
                  <a:gd name="T20" fmla="*/ 0 w 121"/>
                  <a:gd name="T21" fmla="*/ 50 h 120"/>
                  <a:gd name="T22" fmla="*/ 0 w 121"/>
                  <a:gd name="T23" fmla="*/ 57 h 120"/>
                  <a:gd name="T24" fmla="*/ 1 w 121"/>
                  <a:gd name="T25" fmla="*/ 63 h 120"/>
                  <a:gd name="T26" fmla="*/ 2 w 121"/>
                  <a:gd name="T27" fmla="*/ 69 h 120"/>
                  <a:gd name="T28" fmla="*/ 3 w 121"/>
                  <a:gd name="T29" fmla="*/ 75 h 120"/>
                  <a:gd name="T30" fmla="*/ 5 w 121"/>
                  <a:gd name="T31" fmla="*/ 81 h 120"/>
                  <a:gd name="T32" fmla="*/ 7 w 121"/>
                  <a:gd name="T33" fmla="*/ 87 h 120"/>
                  <a:gd name="T34" fmla="*/ 12 w 121"/>
                  <a:gd name="T35" fmla="*/ 98 h 120"/>
                  <a:gd name="T36" fmla="*/ 16 w 121"/>
                  <a:gd name="T37" fmla="*/ 103 h 120"/>
                  <a:gd name="T38" fmla="*/ 20 w 121"/>
                  <a:gd name="T39" fmla="*/ 107 h 120"/>
                  <a:gd name="T40" fmla="*/ 25 w 121"/>
                  <a:gd name="T41" fmla="*/ 111 h 120"/>
                  <a:gd name="T42" fmla="*/ 31 w 121"/>
                  <a:gd name="T43" fmla="*/ 114 h 120"/>
                  <a:gd name="T44" fmla="*/ 36 w 121"/>
                  <a:gd name="T45" fmla="*/ 116 h 120"/>
                  <a:gd name="T46" fmla="*/ 42 w 121"/>
                  <a:gd name="T47" fmla="*/ 118 h 120"/>
                  <a:gd name="T48" fmla="*/ 49 w 121"/>
                  <a:gd name="T49" fmla="*/ 119 h 120"/>
                  <a:gd name="T50" fmla="*/ 51 w 121"/>
                  <a:gd name="T51" fmla="*/ 119 h 120"/>
                  <a:gd name="T52" fmla="*/ 57 w 121"/>
                  <a:gd name="T53" fmla="*/ 119 h 120"/>
                  <a:gd name="T54" fmla="*/ 63 w 121"/>
                  <a:gd name="T55" fmla="*/ 119 h 120"/>
                  <a:gd name="T56" fmla="*/ 70 w 121"/>
                  <a:gd name="T57" fmla="*/ 118 h 120"/>
                  <a:gd name="T58" fmla="*/ 76 w 121"/>
                  <a:gd name="T59" fmla="*/ 117 h 120"/>
                  <a:gd name="T60" fmla="*/ 82 w 121"/>
                  <a:gd name="T61" fmla="*/ 115 h 120"/>
                  <a:gd name="T62" fmla="*/ 87 w 121"/>
                  <a:gd name="T63" fmla="*/ 113 h 120"/>
                  <a:gd name="T64" fmla="*/ 93 w 121"/>
                  <a:gd name="T65" fmla="*/ 110 h 120"/>
                  <a:gd name="T66" fmla="*/ 98 w 121"/>
                  <a:gd name="T67" fmla="*/ 107 h 120"/>
                  <a:gd name="T68" fmla="*/ 103 w 121"/>
                  <a:gd name="T69" fmla="*/ 103 h 120"/>
                  <a:gd name="T70" fmla="*/ 107 w 121"/>
                  <a:gd name="T71" fmla="*/ 99 h 120"/>
                  <a:gd name="T72" fmla="*/ 111 w 121"/>
                  <a:gd name="T73" fmla="*/ 94 h 120"/>
                  <a:gd name="T74" fmla="*/ 114 w 121"/>
                  <a:gd name="T75" fmla="*/ 88 h 120"/>
                  <a:gd name="T76" fmla="*/ 117 w 121"/>
                  <a:gd name="T77" fmla="*/ 83 h 120"/>
                  <a:gd name="T78" fmla="*/ 119 w 121"/>
                  <a:gd name="T79" fmla="*/ 77 h 120"/>
                  <a:gd name="T80" fmla="*/ 120 w 121"/>
                  <a:gd name="T81" fmla="*/ 71 h 120"/>
                  <a:gd name="T82" fmla="*/ 120 w 121"/>
                  <a:gd name="T83" fmla="*/ 65 h 120"/>
                  <a:gd name="T84" fmla="*/ 120 w 121"/>
                  <a:gd name="T85" fmla="*/ 59 h 120"/>
                  <a:gd name="T86" fmla="*/ 119 w 121"/>
                  <a:gd name="T87" fmla="*/ 53 h 120"/>
                  <a:gd name="T88" fmla="*/ 117 w 121"/>
                  <a:gd name="T89" fmla="*/ 47 h 120"/>
                  <a:gd name="T90" fmla="*/ 114 w 121"/>
                  <a:gd name="T91" fmla="*/ 41 h 120"/>
                  <a:gd name="T92" fmla="*/ 111 w 121"/>
                  <a:gd name="T93" fmla="*/ 36 h 120"/>
                  <a:gd name="T94" fmla="*/ 108 w 121"/>
                  <a:gd name="T95" fmla="*/ 30 h 120"/>
                  <a:gd name="T96" fmla="*/ 103 w 121"/>
                  <a:gd name="T97" fmla="*/ 25 h 120"/>
                  <a:gd name="T98" fmla="*/ 99 w 121"/>
                  <a:gd name="T99" fmla="*/ 21 h 120"/>
                  <a:gd name="T100" fmla="*/ 94 w 121"/>
                  <a:gd name="T101" fmla="*/ 16 h 120"/>
                  <a:gd name="T102" fmla="*/ 89 w 121"/>
                  <a:gd name="T103" fmla="*/ 13 h 120"/>
                  <a:gd name="T104" fmla="*/ 84 w 121"/>
                  <a:gd name="T105" fmla="*/ 10 h 120"/>
                  <a:gd name="T106" fmla="*/ 78 w 121"/>
                  <a:gd name="T107" fmla="*/ 7 h 120"/>
                  <a:gd name="T108" fmla="*/ 69 w 121"/>
                  <a:gd name="T109" fmla="*/ 3 h 120"/>
                  <a:gd name="T110" fmla="*/ 62 w 121"/>
                  <a:gd name="T111" fmla="*/ 1 h 120"/>
                  <a:gd name="T112" fmla="*/ 56 w 121"/>
                  <a:gd name="T113" fmla="*/ 0 h 120"/>
                  <a:gd name="T114" fmla="*/ 50 w 121"/>
                  <a:gd name="T115" fmla="*/ 0 h 120"/>
                  <a:gd name="T116" fmla="*/ 44 w 121"/>
                  <a:gd name="T11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0">
                    <a:moveTo>
                      <a:pt x="36" y="3"/>
                    </a:moveTo>
                    <a:cubicBezTo>
                      <a:pt x="37" y="3"/>
                      <a:pt x="37" y="3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9" y="1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3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3" y="5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1" y="4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6"/>
                      <a:pt x="25" y="7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lnTo>
                      <a:pt x="25" y="9"/>
                    </a:lnTo>
                    <a:close/>
                    <a:moveTo>
                      <a:pt x="20" y="12"/>
                    </a:moveTo>
                    <a:cubicBezTo>
                      <a:pt x="21" y="11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lnTo>
                      <a:pt x="20" y="12"/>
                    </a:lnTo>
                    <a:close/>
                    <a:moveTo>
                      <a:pt x="16" y="17"/>
                    </a:moveTo>
                    <a:cubicBezTo>
                      <a:pt x="17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1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2"/>
                    </a:moveTo>
                    <a:cubicBezTo>
                      <a:pt x="7" y="31"/>
                      <a:pt x="7" y="30"/>
                      <a:pt x="8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2"/>
                    </a:lnTo>
                    <a:close/>
                    <a:moveTo>
                      <a:pt x="4" y="38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5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8"/>
                    </a:lnTo>
                    <a:close/>
                    <a:moveTo>
                      <a:pt x="3" y="44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2"/>
                      <a:pt x="2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lnTo>
                      <a:pt x="3" y="44"/>
                    </a:lnTo>
                    <a:close/>
                    <a:moveTo>
                      <a:pt x="2" y="50"/>
                    </a:moveTo>
                    <a:cubicBezTo>
                      <a:pt x="2" y="49"/>
                      <a:pt x="2" y="48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lnTo>
                      <a:pt x="2" y="50"/>
                    </a:lnTo>
                    <a:close/>
                    <a:moveTo>
                      <a:pt x="1" y="57"/>
                    </a:moveTo>
                    <a:cubicBezTo>
                      <a:pt x="1" y="55"/>
                      <a:pt x="1" y="54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5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lose/>
                    <a:moveTo>
                      <a:pt x="1" y="63"/>
                    </a:moveTo>
                    <a:cubicBezTo>
                      <a:pt x="1" y="62"/>
                      <a:pt x="1" y="60"/>
                      <a:pt x="1" y="59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0"/>
                      <a:pt x="0" y="62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6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1" y="68"/>
                      <a:pt x="1" y="69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3" y="73"/>
                      <a:pt x="2" y="7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2" y="74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4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0"/>
                      <a:pt x="3" y="81"/>
                    </a:cubicBezTo>
                    <a:cubicBezTo>
                      <a:pt x="4" y="82"/>
                      <a:pt x="4" y="82"/>
                      <a:pt x="4" y="82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3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5"/>
                      <a:pt x="5" y="86"/>
                      <a:pt x="6" y="87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9" y="91"/>
                      <a:pt x="8" y="90"/>
                      <a:pt x="8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8" y="92"/>
                      <a:pt x="8" y="93"/>
                    </a:cubicBezTo>
                    <a:cubicBezTo>
                      <a:pt x="9" y="93"/>
                      <a:pt x="9" y="93"/>
                      <a:pt x="9" y="93"/>
                    </a:cubicBezTo>
                    <a:close/>
                    <a:moveTo>
                      <a:pt x="12" y="98"/>
                    </a:moveTo>
                    <a:cubicBezTo>
                      <a:pt x="12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4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3" y="101"/>
                      <a:pt x="13" y="101"/>
                      <a:pt x="13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7"/>
                    </a:moveTo>
                    <a:cubicBezTo>
                      <a:pt x="19" y="106"/>
                      <a:pt x="18" y="106"/>
                      <a:pt x="18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8" y="106"/>
                      <a:pt x="19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lnTo>
                      <a:pt x="20" y="107"/>
                    </a:lnTo>
                    <a:close/>
                    <a:moveTo>
                      <a:pt x="25" y="111"/>
                    </a:moveTo>
                    <a:cubicBezTo>
                      <a:pt x="24" y="110"/>
                      <a:pt x="23" y="109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1"/>
                      <a:pt x="25" y="112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5" y="111"/>
                      <a:pt x="25" y="111"/>
                      <a:pt x="25" y="111"/>
                    </a:cubicBezTo>
                    <a:close/>
                    <a:moveTo>
                      <a:pt x="31" y="114"/>
                    </a:moveTo>
                    <a:cubicBezTo>
                      <a:pt x="30" y="113"/>
                      <a:pt x="29" y="113"/>
                      <a:pt x="27" y="112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8" y="114"/>
                      <a:pt x="29" y="114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5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4" y="116"/>
                      <a:pt x="35" y="117"/>
                      <a:pt x="36" y="117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7"/>
                      <a:pt x="40" y="117"/>
                      <a:pt x="39" y="117"/>
                    </a:cubicBezTo>
                    <a:cubicBezTo>
                      <a:pt x="38" y="117"/>
                      <a:pt x="38" y="117"/>
                      <a:pt x="38" y="117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0" y="118"/>
                      <a:pt x="41" y="119"/>
                      <a:pt x="42" y="119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2" y="118"/>
                      <a:pt x="42" y="118"/>
                      <a:pt x="42" y="118"/>
                    </a:cubicBezTo>
                    <a:close/>
                    <a:moveTo>
                      <a:pt x="49" y="119"/>
                    </a:moveTo>
                    <a:cubicBezTo>
                      <a:pt x="47" y="119"/>
                      <a:pt x="46" y="118"/>
                      <a:pt x="45" y="118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19"/>
                      <a:pt x="49" y="119"/>
                      <a:pt x="49" y="119"/>
                    </a:cubicBezTo>
                    <a:close/>
                    <a:moveTo>
                      <a:pt x="55" y="119"/>
                    </a:moveTo>
                    <a:cubicBezTo>
                      <a:pt x="54" y="119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0"/>
                      <a:pt x="53" y="120"/>
                      <a:pt x="55" y="120"/>
                    </a:cubicBezTo>
                    <a:cubicBezTo>
                      <a:pt x="55" y="120"/>
                      <a:pt x="55" y="120"/>
                      <a:pt x="55" y="120"/>
                    </a:cubicBezTo>
                    <a:lnTo>
                      <a:pt x="55" y="119"/>
                    </a:lnTo>
                    <a:close/>
                    <a:moveTo>
                      <a:pt x="61" y="119"/>
                    </a:moveTo>
                    <a:cubicBezTo>
                      <a:pt x="60" y="119"/>
                      <a:pt x="58" y="119"/>
                      <a:pt x="57" y="11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9" y="120"/>
                      <a:pt x="60" y="120"/>
                      <a:pt x="61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1" y="119"/>
                      <a:pt x="61" y="119"/>
                      <a:pt x="61" y="119"/>
                    </a:cubicBez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7"/>
                    </a:moveTo>
                    <a:cubicBezTo>
                      <a:pt x="72" y="118"/>
                      <a:pt x="71" y="118"/>
                      <a:pt x="70" y="118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1" y="119"/>
                      <a:pt x="72" y="119"/>
                      <a:pt x="74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7"/>
                    </a:lnTo>
                    <a:close/>
                    <a:moveTo>
                      <a:pt x="79" y="116"/>
                    </a:moveTo>
                    <a:cubicBezTo>
                      <a:pt x="78" y="116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77" y="118"/>
                      <a:pt x="78" y="117"/>
                      <a:pt x="80" y="117"/>
                    </a:cubicBezTo>
                    <a:cubicBezTo>
                      <a:pt x="80" y="116"/>
                      <a:pt x="80" y="116"/>
                      <a:pt x="80" y="116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4"/>
                      <a:pt x="83" y="115"/>
                      <a:pt x="82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3" y="116"/>
                      <a:pt x="84" y="115"/>
                      <a:pt x="86" y="115"/>
                    </a:cubicBezTo>
                    <a:cubicBezTo>
                      <a:pt x="86" y="114"/>
                      <a:pt x="86" y="114"/>
                      <a:pt x="86" y="114"/>
                    </a:cubicBezTo>
                    <a:lnTo>
                      <a:pt x="85" y="114"/>
                    </a:lnTo>
                    <a:close/>
                    <a:moveTo>
                      <a:pt x="91" y="111"/>
                    </a:moveTo>
                    <a:cubicBezTo>
                      <a:pt x="90" y="112"/>
                      <a:pt x="89" y="112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2"/>
                    </a:cubicBezTo>
                    <a:cubicBezTo>
                      <a:pt x="92" y="112"/>
                      <a:pt x="92" y="112"/>
                      <a:pt x="92" y="112"/>
                    </a:cubicBezTo>
                    <a:lnTo>
                      <a:pt x="91" y="111"/>
                    </a:lnTo>
                    <a:close/>
                    <a:moveTo>
                      <a:pt x="96" y="108"/>
                    </a:moveTo>
                    <a:cubicBezTo>
                      <a:pt x="95" y="109"/>
                      <a:pt x="94" y="110"/>
                      <a:pt x="93" y="110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1"/>
                      <a:pt x="96" y="110"/>
                      <a:pt x="97" y="109"/>
                    </a:cubicBezTo>
                    <a:cubicBezTo>
                      <a:pt x="97" y="108"/>
                      <a:pt x="97" y="108"/>
                      <a:pt x="97" y="108"/>
                    </a:cubicBezTo>
                    <a:lnTo>
                      <a:pt x="96" y="108"/>
                    </a:lnTo>
                    <a:close/>
                    <a:moveTo>
                      <a:pt x="101" y="105"/>
                    </a:moveTo>
                    <a:cubicBezTo>
                      <a:pt x="100" y="105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6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0"/>
                    </a:moveTo>
                    <a:cubicBezTo>
                      <a:pt x="105" y="101"/>
                      <a:pt x="104" y="102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2"/>
                      <a:pt x="107" y="101"/>
                    </a:cubicBezTo>
                    <a:cubicBezTo>
                      <a:pt x="107" y="100"/>
                      <a:pt x="107" y="100"/>
                      <a:pt x="107" y="100"/>
                    </a:cubicBezTo>
                    <a:lnTo>
                      <a:pt x="106" y="100"/>
                    </a:lnTo>
                    <a:close/>
                    <a:moveTo>
                      <a:pt x="110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8" y="99"/>
                      <a:pt x="108" y="99"/>
                      <a:pt x="108" y="99"/>
                    </a:cubicBezTo>
                    <a:cubicBezTo>
                      <a:pt x="109" y="98"/>
                      <a:pt x="110" y="97"/>
                      <a:pt x="111" y="96"/>
                    </a:cubicBezTo>
                    <a:cubicBezTo>
                      <a:pt x="110" y="95"/>
                      <a:pt x="110" y="95"/>
                      <a:pt x="110" y="95"/>
                    </a:cubicBezTo>
                    <a:lnTo>
                      <a:pt x="110" y="96"/>
                    </a:lnTo>
                    <a:close/>
                    <a:moveTo>
                      <a:pt x="113" y="90"/>
                    </a:moveTo>
                    <a:cubicBezTo>
                      <a:pt x="112" y="91"/>
                      <a:pt x="112" y="93"/>
                      <a:pt x="111" y="94"/>
                    </a:cubicBezTo>
                    <a:cubicBezTo>
                      <a:pt x="111" y="94"/>
                      <a:pt x="111" y="94"/>
                      <a:pt x="111" y="94"/>
                    </a:cubicBezTo>
                    <a:cubicBezTo>
                      <a:pt x="112" y="94"/>
                      <a:pt x="112" y="94"/>
                      <a:pt x="112" y="94"/>
                    </a:cubicBezTo>
                    <a:cubicBezTo>
                      <a:pt x="113" y="93"/>
                      <a:pt x="113" y="92"/>
                      <a:pt x="114" y="91"/>
                    </a:cubicBezTo>
                    <a:cubicBezTo>
                      <a:pt x="114" y="90"/>
                      <a:pt x="114" y="90"/>
                      <a:pt x="114" y="90"/>
                    </a:cubicBezTo>
                    <a:lnTo>
                      <a:pt x="113" y="90"/>
                    </a:lnTo>
                    <a:close/>
                    <a:moveTo>
                      <a:pt x="116" y="85"/>
                    </a:moveTo>
                    <a:cubicBezTo>
                      <a:pt x="115" y="86"/>
                      <a:pt x="115" y="87"/>
                      <a:pt x="114" y="88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5"/>
                    </a:cubicBezTo>
                    <a:cubicBezTo>
                      <a:pt x="116" y="85"/>
                      <a:pt x="116" y="85"/>
                      <a:pt x="116" y="85"/>
                    </a:cubicBezTo>
                    <a:close/>
                    <a:moveTo>
                      <a:pt x="118" y="79"/>
                    </a:moveTo>
                    <a:cubicBezTo>
                      <a:pt x="117" y="80"/>
                      <a:pt x="117" y="81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9" y="81"/>
                      <a:pt x="119" y="79"/>
                    </a:cubicBezTo>
                    <a:cubicBezTo>
                      <a:pt x="119" y="79"/>
                      <a:pt x="119" y="79"/>
                      <a:pt x="119" y="79"/>
                    </a:cubicBezTo>
                    <a:lnTo>
                      <a:pt x="118" y="79"/>
                    </a:lnTo>
                    <a:close/>
                    <a:moveTo>
                      <a:pt x="119" y="73"/>
                    </a:moveTo>
                    <a:cubicBezTo>
                      <a:pt x="119" y="74"/>
                      <a:pt x="119" y="75"/>
                      <a:pt x="118" y="77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6"/>
                      <a:pt x="120" y="75"/>
                      <a:pt x="120" y="73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8"/>
                      <a:pt x="120" y="69"/>
                      <a:pt x="120" y="71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69"/>
                      <a:pt x="121" y="68"/>
                      <a:pt x="121" y="67"/>
                    </a:cubicBezTo>
                    <a:cubicBezTo>
                      <a:pt x="120" y="66"/>
                      <a:pt x="120" y="66"/>
                      <a:pt x="120" y="66"/>
                    </a:cubicBezTo>
                    <a:lnTo>
                      <a:pt x="120" y="67"/>
                    </a:lnTo>
                    <a:close/>
                    <a:moveTo>
                      <a:pt x="120" y="61"/>
                    </a:moveTo>
                    <a:cubicBezTo>
                      <a:pt x="120" y="62"/>
                      <a:pt x="120" y="63"/>
                      <a:pt x="120" y="6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63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20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8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0" y="57"/>
                      <a:pt x="120" y="56"/>
                      <a:pt x="120" y="54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2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9" y="50"/>
                      <a:pt x="118" y="48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5" y="43"/>
                    </a:moveTo>
                    <a:cubicBezTo>
                      <a:pt x="115" y="44"/>
                      <a:pt x="116" y="45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2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15" y="43"/>
                      <a:pt x="115" y="43"/>
                      <a:pt x="115" y="43"/>
                    </a:cubicBez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2"/>
                    </a:moveTo>
                    <a:cubicBezTo>
                      <a:pt x="109" y="33"/>
                      <a:pt x="110" y="34"/>
                      <a:pt x="110" y="35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close/>
                    <a:moveTo>
                      <a:pt x="104" y="28"/>
                    </a:moveTo>
                    <a:cubicBezTo>
                      <a:pt x="105" y="29"/>
                      <a:pt x="106" y="29"/>
                      <a:pt x="107" y="30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3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4"/>
                      <a:pt x="102" y="23"/>
                      <a:pt x="101" y="22"/>
                    </a:cubicBezTo>
                    <a:cubicBezTo>
                      <a:pt x="100" y="22"/>
                      <a:pt x="100" y="22"/>
                      <a:pt x="100" y="22"/>
                    </a:cubicBezTo>
                    <a:lnTo>
                      <a:pt x="100" y="23"/>
                    </a:ln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5"/>
                    </a:moveTo>
                    <a:cubicBezTo>
                      <a:pt x="91" y="16"/>
                      <a:pt x="92" y="17"/>
                      <a:pt x="93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1" y="14"/>
                    </a:cubicBezTo>
                    <a:cubicBezTo>
                      <a:pt x="90" y="14"/>
                      <a:pt x="90" y="14"/>
                      <a:pt x="90" y="14"/>
                    </a:cubicBezTo>
                    <a:lnTo>
                      <a:pt x="90" y="15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3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1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9"/>
                      <a:pt x="82" y="10"/>
                      <a:pt x="83" y="11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2" y="9"/>
                      <a:pt x="81" y="8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6"/>
                    </a:moveTo>
                    <a:cubicBezTo>
                      <a:pt x="75" y="7"/>
                      <a:pt x="76" y="7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6"/>
                      <a:pt x="76" y="6"/>
                      <a:pt x="74" y="5"/>
                    </a:cubicBezTo>
                    <a:cubicBezTo>
                      <a:pt x="74" y="6"/>
                      <a:pt x="74" y="6"/>
                      <a:pt x="74" y="6"/>
                    </a:cubicBezTo>
                    <a:close/>
                    <a:moveTo>
                      <a:pt x="68" y="4"/>
                    </a:moveTo>
                    <a:cubicBezTo>
                      <a:pt x="69" y="5"/>
                      <a:pt x="71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1" y="4"/>
                      <a:pt x="70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lnTo>
                      <a:pt x="68" y="4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5" y="3"/>
                      <a:pt x="66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4" y="2"/>
                      <a:pt x="62" y="1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9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lnTo>
                      <a:pt x="56" y="2"/>
                    </a:lnTo>
                    <a:close/>
                    <a:moveTo>
                      <a:pt x="50" y="1"/>
                    </a:moveTo>
                    <a:cubicBezTo>
                      <a:pt x="51" y="1"/>
                      <a:pt x="52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1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1"/>
                      <a:pt x="47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2" name="淘宝网Chenying0907出品 361"/>
            <p:cNvGrpSpPr/>
            <p:nvPr/>
          </p:nvGrpSpPr>
          <p:grpSpPr>
            <a:xfrm>
              <a:off x="2420042" y="4882797"/>
              <a:ext cx="592324" cy="1962683"/>
              <a:chOff x="3724466" y="4038975"/>
              <a:chExt cx="544404" cy="1803900"/>
            </a:xfrm>
          </p:grpSpPr>
          <p:sp>
            <p:nvSpPr>
              <p:cNvPr id="501" name="淘宝网Chenying0907出品 649"/>
              <p:cNvSpPr/>
              <p:nvPr/>
            </p:nvSpPr>
            <p:spPr bwMode="auto">
              <a:xfrm>
                <a:off x="3961632" y="4493543"/>
                <a:ext cx="12578" cy="1349332"/>
              </a:xfrm>
              <a:custGeom>
                <a:avLst/>
                <a:gdLst>
                  <a:gd name="T0" fmla="*/ 0 w 9"/>
                  <a:gd name="T1" fmla="*/ 4 h 940"/>
                  <a:gd name="T2" fmla="*/ 0 w 9"/>
                  <a:gd name="T3" fmla="*/ 445 h 940"/>
                  <a:gd name="T4" fmla="*/ 0 w 9"/>
                  <a:gd name="T5" fmla="*/ 932 h 940"/>
                  <a:gd name="T6" fmla="*/ 0 w 9"/>
                  <a:gd name="T7" fmla="*/ 936 h 940"/>
                  <a:gd name="T8" fmla="*/ 9 w 9"/>
                  <a:gd name="T9" fmla="*/ 936 h 940"/>
                  <a:gd name="T10" fmla="*/ 9 w 9"/>
                  <a:gd name="T11" fmla="*/ 495 h 940"/>
                  <a:gd name="T12" fmla="*/ 9 w 9"/>
                  <a:gd name="T13" fmla="*/ 8 h 940"/>
                  <a:gd name="T14" fmla="*/ 9 w 9"/>
                  <a:gd name="T15" fmla="*/ 4 h 940"/>
                  <a:gd name="T16" fmla="*/ 0 w 9"/>
                  <a:gd name="T17" fmla="*/ 4 h 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40">
                    <a:moveTo>
                      <a:pt x="0" y="4"/>
                    </a:moveTo>
                    <a:cubicBezTo>
                      <a:pt x="0" y="151"/>
                      <a:pt x="0" y="298"/>
                      <a:pt x="0" y="445"/>
                    </a:cubicBezTo>
                    <a:cubicBezTo>
                      <a:pt x="0" y="607"/>
                      <a:pt x="0" y="770"/>
                      <a:pt x="0" y="932"/>
                    </a:cubicBezTo>
                    <a:cubicBezTo>
                      <a:pt x="0" y="933"/>
                      <a:pt x="0" y="935"/>
                      <a:pt x="0" y="936"/>
                    </a:cubicBezTo>
                    <a:cubicBezTo>
                      <a:pt x="0" y="940"/>
                      <a:pt x="9" y="940"/>
                      <a:pt x="9" y="936"/>
                    </a:cubicBezTo>
                    <a:cubicBezTo>
                      <a:pt x="9" y="789"/>
                      <a:pt x="9" y="642"/>
                      <a:pt x="9" y="495"/>
                    </a:cubicBezTo>
                    <a:cubicBezTo>
                      <a:pt x="9" y="333"/>
                      <a:pt x="9" y="170"/>
                      <a:pt x="9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9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2" name="淘宝网Chenying0907出品 650"/>
              <p:cNvSpPr/>
              <p:nvPr/>
            </p:nvSpPr>
            <p:spPr bwMode="auto">
              <a:xfrm>
                <a:off x="3977801" y="4858276"/>
                <a:ext cx="132957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8 h 87"/>
                  <a:gd name="T4" fmla="*/ 69 w 92"/>
                  <a:gd name="T5" fmla="*/ 21 h 87"/>
                  <a:gd name="T6" fmla="*/ 53 w 92"/>
                  <a:gd name="T7" fmla="*/ 74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4" y="61"/>
                      <a:pt x="15" y="38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3"/>
                      <a:pt x="53" y="74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3" name="淘宝网Chenying0907出品 651"/>
              <p:cNvSpPr>
                <a:spLocks noEditPoints="1"/>
              </p:cNvSpPr>
              <p:nvPr/>
            </p:nvSpPr>
            <p:spPr bwMode="auto">
              <a:xfrm>
                <a:off x="3976005" y="4870853"/>
                <a:ext cx="118583" cy="113193"/>
              </a:xfrm>
              <a:custGeom>
                <a:avLst/>
                <a:gdLst>
                  <a:gd name="T0" fmla="*/ 1 w 82"/>
                  <a:gd name="T1" fmla="*/ 76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6 h 79"/>
                  <a:gd name="T8" fmla="*/ 2 w 82"/>
                  <a:gd name="T9" fmla="*/ 79 h 79"/>
                  <a:gd name="T10" fmla="*/ 8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8 h 79"/>
                  <a:gd name="T20" fmla="*/ 35 w 82"/>
                  <a:gd name="T21" fmla="*/ 69 h 79"/>
                  <a:gd name="T22" fmla="*/ 48 w 82"/>
                  <a:gd name="T23" fmla="*/ 64 h 79"/>
                  <a:gd name="T24" fmla="*/ 40 w 82"/>
                  <a:gd name="T25" fmla="*/ 68 h 79"/>
                  <a:gd name="T26" fmla="*/ 48 w 82"/>
                  <a:gd name="T27" fmla="*/ 64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2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4 h 79"/>
                  <a:gd name="T44" fmla="*/ 78 w 82"/>
                  <a:gd name="T45" fmla="*/ 31 h 79"/>
                  <a:gd name="T46" fmla="*/ 79 w 82"/>
                  <a:gd name="T47" fmla="*/ 38 h 79"/>
                  <a:gd name="T48" fmla="*/ 82 w 82"/>
                  <a:gd name="T49" fmla="*/ 36 h 79"/>
                  <a:gd name="T50" fmla="*/ 78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0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19 h 79"/>
                  <a:gd name="T90" fmla="*/ 14 w 82"/>
                  <a:gd name="T91" fmla="*/ 28 h 79"/>
                  <a:gd name="T92" fmla="*/ 19 w 82"/>
                  <a:gd name="T93" fmla="*/ 41 h 79"/>
                  <a:gd name="T94" fmla="*/ 15 w 82"/>
                  <a:gd name="T95" fmla="*/ 33 h 79"/>
                  <a:gd name="T96" fmla="*/ 19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7 h 79"/>
                  <a:gd name="T104" fmla="*/ 12 w 82"/>
                  <a:gd name="T105" fmla="*/ 59 h 79"/>
                  <a:gd name="T106" fmla="*/ 11 w 82"/>
                  <a:gd name="T107" fmla="*/ 6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7" y="74"/>
                    </a:moveTo>
                    <a:cubicBezTo>
                      <a:pt x="3" y="75"/>
                      <a:pt x="1" y="76"/>
                      <a:pt x="1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4" y="76"/>
                      <a:pt x="7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2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3" y="78"/>
                    </a:cubicBezTo>
                    <a:cubicBezTo>
                      <a:pt x="5" y="78"/>
                      <a:pt x="6" y="77"/>
                      <a:pt x="8" y="77"/>
                    </a:cubicBezTo>
                    <a:lnTo>
                      <a:pt x="7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1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3"/>
                      <a:pt x="21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1" y="67"/>
                      <a:pt x="29" y="68"/>
                      <a:pt x="26" y="68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9" y="70"/>
                      <a:pt x="32" y="70"/>
                      <a:pt x="35" y="69"/>
                    </a:cubicBezTo>
                    <a:cubicBezTo>
                      <a:pt x="34" y="67"/>
                      <a:pt x="34" y="67"/>
                      <a:pt x="34" y="67"/>
                    </a:cubicBezTo>
                    <a:close/>
                    <a:moveTo>
                      <a:pt x="48" y="64"/>
                    </a:moveTo>
                    <a:cubicBezTo>
                      <a:pt x="45" y="65"/>
                      <a:pt x="42" y="65"/>
                      <a:pt x="40" y="66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3" y="68"/>
                      <a:pt x="45" y="67"/>
                      <a:pt x="48" y="67"/>
                    </a:cubicBezTo>
                    <a:lnTo>
                      <a:pt x="48" y="64"/>
                    </a:lnTo>
                    <a:close/>
                    <a:moveTo>
                      <a:pt x="61" y="62"/>
                    </a:moveTo>
                    <a:cubicBezTo>
                      <a:pt x="59" y="63"/>
                      <a:pt x="56" y="64"/>
                      <a:pt x="54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59" y="66"/>
                      <a:pt x="62" y="65"/>
                    </a:cubicBezTo>
                    <a:lnTo>
                      <a:pt x="61" y="62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2"/>
                      <a:pt x="67" y="62"/>
                      <a:pt x="67" y="62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7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4"/>
                    </a:cubicBezTo>
                    <a:lnTo>
                      <a:pt x="78" y="44"/>
                    </a:lnTo>
                    <a:close/>
                    <a:moveTo>
                      <a:pt x="78" y="31"/>
                    </a:moveTo>
                    <a:cubicBezTo>
                      <a:pt x="79" y="32"/>
                      <a:pt x="79" y="34"/>
                      <a:pt x="79" y="36"/>
                    </a:cubicBezTo>
                    <a:cubicBezTo>
                      <a:pt x="79" y="37"/>
                      <a:pt x="79" y="38"/>
                      <a:pt x="79" y="38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8" y="31"/>
                    </a:lnTo>
                    <a:close/>
                    <a:moveTo>
                      <a:pt x="73" y="18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7" y="19"/>
                      <a:pt x="76" y="17"/>
                    </a:cubicBezTo>
                    <a:lnTo>
                      <a:pt x="73" y="18"/>
                    </a:ln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69" y="13"/>
                      <a:pt x="70" y="14"/>
                      <a:pt x="70" y="14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1" y="11"/>
                      <a:pt x="71" y="11"/>
                    </a:cubicBezTo>
                    <a:cubicBezTo>
                      <a:pt x="69" y="9"/>
                      <a:pt x="68" y="8"/>
                      <a:pt x="66" y="6"/>
                    </a:cubicBezTo>
                    <a:lnTo>
                      <a:pt x="65" y="9"/>
                    </a:lnTo>
                    <a:close/>
                    <a:moveTo>
                      <a:pt x="52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2"/>
                      <a:pt x="56" y="1"/>
                      <a:pt x="53" y="1"/>
                    </a:cubicBezTo>
                    <a:lnTo>
                      <a:pt x="52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2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6" y="7"/>
                    </a:moveTo>
                    <a:cubicBezTo>
                      <a:pt x="29" y="5"/>
                      <a:pt x="31" y="5"/>
                      <a:pt x="34" y="4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4"/>
                    </a:cubicBezTo>
                    <a:lnTo>
                      <a:pt x="26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5" y="25"/>
                      <a:pt x="15" y="23"/>
                      <a:pt x="15" y="22"/>
                    </a:cubicBezTo>
                    <a:cubicBezTo>
                      <a:pt x="15" y="21"/>
                      <a:pt x="15" y="20"/>
                      <a:pt x="15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1"/>
                      <a:pt x="12" y="22"/>
                    </a:cubicBezTo>
                    <a:cubicBezTo>
                      <a:pt x="12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19" y="41"/>
                    </a:moveTo>
                    <a:cubicBezTo>
                      <a:pt x="19" y="38"/>
                      <a:pt x="19" y="35"/>
                      <a:pt x="18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6"/>
                      <a:pt x="17" y="38"/>
                      <a:pt x="17" y="41"/>
                    </a:cubicBezTo>
                    <a:lnTo>
                      <a:pt x="19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8" y="49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1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7"/>
                    </a:moveTo>
                    <a:cubicBezTo>
                      <a:pt x="12" y="65"/>
                      <a:pt x="13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1"/>
                      <a:pt x="10" y="64"/>
                      <a:pt x="8" y="66"/>
                    </a:cubicBezTo>
                    <a:lnTo>
                      <a:pt x="11" y="6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4" name="淘宝网Chenying0907出品 652"/>
              <p:cNvSpPr>
                <a:spLocks noEditPoints="1"/>
              </p:cNvSpPr>
              <p:nvPr/>
            </p:nvSpPr>
            <p:spPr bwMode="auto">
              <a:xfrm>
                <a:off x="3976005" y="4869057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2 w 90"/>
                  <a:gd name="T23" fmla="*/ 10 h 81"/>
                  <a:gd name="T24" fmla="*/ 73 w 90"/>
                  <a:gd name="T25" fmla="*/ 11 h 81"/>
                  <a:gd name="T26" fmla="*/ 55 w 90"/>
                  <a:gd name="T27" fmla="*/ 64 h 81"/>
                  <a:gd name="T28" fmla="*/ 70 w 90"/>
                  <a:gd name="T29" fmla="*/ 57 h 81"/>
                  <a:gd name="T30" fmla="*/ 69 w 90"/>
                  <a:gd name="T31" fmla="*/ 15 h 81"/>
                  <a:gd name="T32" fmla="*/ 69 w 90"/>
                  <a:gd name="T33" fmla="*/ 14 h 81"/>
                  <a:gd name="T34" fmla="*/ 45 w 90"/>
                  <a:gd name="T35" fmla="*/ 5 h 81"/>
                  <a:gd name="T36" fmla="*/ 22 w 90"/>
                  <a:gd name="T37" fmla="*/ 13 h 81"/>
                  <a:gd name="T38" fmla="*/ 19 w 90"/>
                  <a:gd name="T39" fmla="*/ 29 h 81"/>
                  <a:gd name="T40" fmla="*/ 15 w 90"/>
                  <a:gd name="T41" fmla="*/ 64 h 81"/>
                  <a:gd name="T42" fmla="*/ 10 w 90"/>
                  <a:gd name="T43" fmla="*/ 73 h 81"/>
                  <a:gd name="T44" fmla="*/ 55 w 90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29"/>
                      <a:pt x="85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8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5"/>
                      <a:pt x="4" y="73"/>
                    </a:cubicBezTo>
                    <a:cubicBezTo>
                      <a:pt x="6" y="70"/>
                      <a:pt x="8" y="66"/>
                      <a:pt x="11" y="62"/>
                    </a:cubicBezTo>
                    <a:cubicBezTo>
                      <a:pt x="15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2" y="10"/>
                    </a:cubicBezTo>
                    <a:lnTo>
                      <a:pt x="73" y="11"/>
                    </a:lnTo>
                    <a:close/>
                    <a:moveTo>
                      <a:pt x="55" y="64"/>
                    </a:moveTo>
                    <a:cubicBezTo>
                      <a:pt x="60" y="63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29"/>
                    </a:cubicBezTo>
                    <a:cubicBezTo>
                      <a:pt x="24" y="42"/>
                      <a:pt x="20" y="55"/>
                      <a:pt x="15" y="64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0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5" name="淘宝网Chenying0907出品 653"/>
              <p:cNvSpPr/>
              <p:nvPr/>
            </p:nvSpPr>
            <p:spPr bwMode="auto">
              <a:xfrm>
                <a:off x="3832268" y="4581583"/>
                <a:ext cx="129363" cy="125770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8 h 87"/>
                  <a:gd name="T4" fmla="*/ 23 w 91"/>
                  <a:gd name="T5" fmla="*/ 21 h 87"/>
                  <a:gd name="T6" fmla="*/ 39 w 91"/>
                  <a:gd name="T7" fmla="*/ 74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8"/>
                    </a:cubicBezTo>
                    <a:cubicBezTo>
                      <a:pt x="88" y="13"/>
                      <a:pt x="41" y="0"/>
                      <a:pt x="23" y="21"/>
                    </a:cubicBezTo>
                    <a:cubicBezTo>
                      <a:pt x="0" y="46"/>
                      <a:pt x="19" y="73"/>
                      <a:pt x="39" y="74"/>
                    </a:cubicBezTo>
                    <a:cubicBezTo>
                      <a:pt x="63" y="75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6" name="淘宝网Chenying0907出品 654"/>
              <p:cNvSpPr>
                <a:spLocks noEditPoints="1"/>
              </p:cNvSpPr>
              <p:nvPr/>
            </p:nvSpPr>
            <p:spPr bwMode="auto">
              <a:xfrm>
                <a:off x="3837658" y="4594159"/>
                <a:ext cx="127567" cy="116787"/>
              </a:xfrm>
              <a:custGeom>
                <a:avLst/>
                <a:gdLst>
                  <a:gd name="T0" fmla="*/ 17 w 89"/>
                  <a:gd name="T1" fmla="*/ 11 h 81"/>
                  <a:gd name="T2" fmla="*/ 17 w 89"/>
                  <a:gd name="T3" fmla="*/ 10 h 81"/>
                  <a:gd name="T4" fmla="*/ 45 w 89"/>
                  <a:gd name="T5" fmla="*/ 0 h 81"/>
                  <a:gd name="T6" fmla="*/ 71 w 89"/>
                  <a:gd name="T7" fmla="*/ 9 h 81"/>
                  <a:gd name="T8" fmla="*/ 75 w 89"/>
                  <a:gd name="T9" fmla="*/ 31 h 81"/>
                  <a:gd name="T10" fmla="*/ 79 w 89"/>
                  <a:gd name="T11" fmla="*/ 62 h 81"/>
                  <a:gd name="T12" fmla="*/ 86 w 89"/>
                  <a:gd name="T13" fmla="*/ 73 h 81"/>
                  <a:gd name="T14" fmla="*/ 89 w 89"/>
                  <a:gd name="T15" fmla="*/ 77 h 81"/>
                  <a:gd name="T16" fmla="*/ 86 w 89"/>
                  <a:gd name="T17" fmla="*/ 81 h 81"/>
                  <a:gd name="T18" fmla="*/ 70 w 89"/>
                  <a:gd name="T19" fmla="*/ 76 h 81"/>
                  <a:gd name="T20" fmla="*/ 35 w 89"/>
                  <a:gd name="T21" fmla="*/ 69 h 81"/>
                  <a:gd name="T22" fmla="*/ 16 w 89"/>
                  <a:gd name="T23" fmla="*/ 61 h 81"/>
                  <a:gd name="T24" fmla="*/ 17 w 89"/>
                  <a:gd name="T25" fmla="*/ 11 h 81"/>
                  <a:gd name="T26" fmla="*/ 35 w 89"/>
                  <a:gd name="T27" fmla="*/ 64 h 81"/>
                  <a:gd name="T28" fmla="*/ 79 w 89"/>
                  <a:gd name="T29" fmla="*/ 73 h 81"/>
                  <a:gd name="T30" fmla="*/ 74 w 89"/>
                  <a:gd name="T31" fmla="*/ 64 h 81"/>
                  <a:gd name="T32" fmla="*/ 71 w 89"/>
                  <a:gd name="T33" fmla="*/ 29 h 81"/>
                  <a:gd name="T34" fmla="*/ 67 w 89"/>
                  <a:gd name="T35" fmla="*/ 13 h 81"/>
                  <a:gd name="T36" fmla="*/ 45 w 89"/>
                  <a:gd name="T37" fmla="*/ 5 h 81"/>
                  <a:gd name="T38" fmla="*/ 21 w 89"/>
                  <a:gd name="T39" fmla="*/ 14 h 81"/>
                  <a:gd name="T40" fmla="*/ 21 w 89"/>
                  <a:gd name="T41" fmla="*/ 14 h 81"/>
                  <a:gd name="T42" fmla="*/ 19 w 89"/>
                  <a:gd name="T43" fmla="*/ 57 h 81"/>
                  <a:gd name="T44" fmla="*/ 35 w 89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1">
                    <a:moveTo>
                      <a:pt x="17" y="11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1" y="9"/>
                    </a:cubicBezTo>
                    <a:cubicBezTo>
                      <a:pt x="77" y="14"/>
                      <a:pt x="79" y="23"/>
                      <a:pt x="75" y="31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6"/>
                      <a:pt x="84" y="70"/>
                      <a:pt x="86" y="73"/>
                    </a:cubicBezTo>
                    <a:cubicBezTo>
                      <a:pt x="88" y="75"/>
                      <a:pt x="89" y="77"/>
                      <a:pt x="89" y="77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0" y="78"/>
                      <a:pt x="70" y="76"/>
                    </a:cubicBezTo>
                    <a:cubicBezTo>
                      <a:pt x="60" y="73"/>
                      <a:pt x="47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29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4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4"/>
                    </a:cubicBezTo>
                    <a:cubicBezTo>
                      <a:pt x="69" y="55"/>
                      <a:pt x="65" y="42"/>
                      <a:pt x="71" y="29"/>
                    </a:cubicBezTo>
                    <a:cubicBezTo>
                      <a:pt x="74" y="22"/>
                      <a:pt x="72" y="17"/>
                      <a:pt x="67" y="13"/>
                    </a:cubicBezTo>
                    <a:cubicBezTo>
                      <a:pt x="62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6" y="31"/>
                      <a:pt x="10" y="47"/>
                      <a:pt x="19" y="57"/>
                    </a:cubicBezTo>
                    <a:cubicBezTo>
                      <a:pt x="24" y="61"/>
                      <a:pt x="29" y="63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7" name="淘宝网Chenying0907出品 655"/>
              <p:cNvSpPr/>
              <p:nvPr/>
            </p:nvSpPr>
            <p:spPr bwMode="auto">
              <a:xfrm>
                <a:off x="3821488" y="5039744"/>
                <a:ext cx="131161" cy="123974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9 h 87"/>
                  <a:gd name="T4" fmla="*/ 22 w 91"/>
                  <a:gd name="T5" fmla="*/ 21 h 87"/>
                  <a:gd name="T6" fmla="*/ 39 w 91"/>
                  <a:gd name="T7" fmla="*/ 75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9"/>
                    </a:cubicBezTo>
                    <a:cubicBezTo>
                      <a:pt x="88" y="13"/>
                      <a:pt x="41" y="0"/>
                      <a:pt x="22" y="21"/>
                    </a:cubicBezTo>
                    <a:cubicBezTo>
                      <a:pt x="0" y="46"/>
                      <a:pt x="18" y="74"/>
                      <a:pt x="39" y="75"/>
                    </a:cubicBezTo>
                    <a:cubicBezTo>
                      <a:pt x="63" y="76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8" name="淘宝网Chenying0907出品 656"/>
              <p:cNvSpPr>
                <a:spLocks noEditPoints="1"/>
              </p:cNvSpPr>
              <p:nvPr/>
            </p:nvSpPr>
            <p:spPr bwMode="auto">
              <a:xfrm>
                <a:off x="3826878" y="5050524"/>
                <a:ext cx="127567" cy="118583"/>
              </a:xfrm>
              <a:custGeom>
                <a:avLst/>
                <a:gdLst>
                  <a:gd name="T0" fmla="*/ 17 w 89"/>
                  <a:gd name="T1" fmla="*/ 11 h 82"/>
                  <a:gd name="T2" fmla="*/ 17 w 89"/>
                  <a:gd name="T3" fmla="*/ 11 h 82"/>
                  <a:gd name="T4" fmla="*/ 45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7 h 82"/>
                  <a:gd name="T16" fmla="*/ 86 w 89"/>
                  <a:gd name="T17" fmla="*/ 82 h 82"/>
                  <a:gd name="T18" fmla="*/ 69 w 89"/>
                  <a:gd name="T19" fmla="*/ 76 h 82"/>
                  <a:gd name="T20" fmla="*/ 35 w 89"/>
                  <a:gd name="T21" fmla="*/ 69 h 82"/>
                  <a:gd name="T22" fmla="*/ 16 w 89"/>
                  <a:gd name="T23" fmla="*/ 61 h 82"/>
                  <a:gd name="T24" fmla="*/ 17 w 89"/>
                  <a:gd name="T25" fmla="*/ 11 h 82"/>
                  <a:gd name="T26" fmla="*/ 35 w 89"/>
                  <a:gd name="T27" fmla="*/ 64 h 82"/>
                  <a:gd name="T28" fmla="*/ 79 w 89"/>
                  <a:gd name="T29" fmla="*/ 73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5 w 89"/>
                  <a:gd name="T37" fmla="*/ 5 h 82"/>
                  <a:gd name="T38" fmla="*/ 21 w 89"/>
                  <a:gd name="T39" fmla="*/ 14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4" y="3"/>
                      <a:pt x="71" y="9"/>
                    </a:cubicBezTo>
                    <a:cubicBezTo>
                      <a:pt x="77" y="14"/>
                      <a:pt x="79" y="23"/>
                      <a:pt x="75" y="32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7"/>
                      <a:pt x="84" y="70"/>
                      <a:pt x="86" y="73"/>
                    </a:cubicBezTo>
                    <a:cubicBezTo>
                      <a:pt x="88" y="76"/>
                      <a:pt x="89" y="77"/>
                      <a:pt x="89" y="77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1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30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5"/>
                    </a:cubicBezTo>
                    <a:cubicBezTo>
                      <a:pt x="69" y="55"/>
                      <a:pt x="65" y="42"/>
                      <a:pt x="70" y="30"/>
                    </a:cubicBezTo>
                    <a:cubicBezTo>
                      <a:pt x="73" y="23"/>
                      <a:pt x="72" y="17"/>
                      <a:pt x="67" y="13"/>
                    </a:cubicBezTo>
                    <a:cubicBezTo>
                      <a:pt x="62" y="8"/>
                      <a:pt x="53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6" y="31"/>
                      <a:pt x="10" y="48"/>
                      <a:pt x="19" y="57"/>
                    </a:cubicBezTo>
                    <a:cubicBezTo>
                      <a:pt x="24" y="61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9" name="淘宝网Chenying0907出品 657"/>
              <p:cNvSpPr/>
              <p:nvPr/>
            </p:nvSpPr>
            <p:spPr bwMode="auto">
              <a:xfrm>
                <a:off x="3823284" y="5449394"/>
                <a:ext cx="131161" cy="125770"/>
              </a:xfrm>
              <a:custGeom>
                <a:avLst/>
                <a:gdLst>
                  <a:gd name="T0" fmla="*/ 92 w 92"/>
                  <a:gd name="T1" fmla="*/ 87 h 87"/>
                  <a:gd name="T2" fmla="*/ 78 w 92"/>
                  <a:gd name="T3" fmla="*/ 39 h 87"/>
                  <a:gd name="T4" fmla="*/ 23 w 92"/>
                  <a:gd name="T5" fmla="*/ 21 h 87"/>
                  <a:gd name="T6" fmla="*/ 39 w 92"/>
                  <a:gd name="T7" fmla="*/ 75 h 87"/>
                  <a:gd name="T8" fmla="*/ 92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92" y="87"/>
                    </a:moveTo>
                    <a:cubicBezTo>
                      <a:pt x="92" y="87"/>
                      <a:pt x="68" y="62"/>
                      <a:pt x="78" y="39"/>
                    </a:cubicBezTo>
                    <a:cubicBezTo>
                      <a:pt x="89" y="13"/>
                      <a:pt x="42" y="0"/>
                      <a:pt x="23" y="21"/>
                    </a:cubicBezTo>
                    <a:cubicBezTo>
                      <a:pt x="0" y="47"/>
                      <a:pt x="19" y="74"/>
                      <a:pt x="39" y="75"/>
                    </a:cubicBezTo>
                    <a:cubicBezTo>
                      <a:pt x="64" y="76"/>
                      <a:pt x="92" y="87"/>
                      <a:pt x="92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0" name="淘宝网Chenying0907出品 658"/>
              <p:cNvSpPr>
                <a:spLocks noEditPoints="1"/>
              </p:cNvSpPr>
              <p:nvPr/>
            </p:nvSpPr>
            <p:spPr bwMode="auto">
              <a:xfrm>
                <a:off x="3830471" y="5461972"/>
                <a:ext cx="127567" cy="116787"/>
              </a:xfrm>
              <a:custGeom>
                <a:avLst/>
                <a:gdLst>
                  <a:gd name="T0" fmla="*/ 16 w 89"/>
                  <a:gd name="T1" fmla="*/ 12 h 82"/>
                  <a:gd name="T2" fmla="*/ 17 w 89"/>
                  <a:gd name="T3" fmla="*/ 11 h 82"/>
                  <a:gd name="T4" fmla="*/ 44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8 h 82"/>
                  <a:gd name="T16" fmla="*/ 86 w 89"/>
                  <a:gd name="T17" fmla="*/ 82 h 82"/>
                  <a:gd name="T18" fmla="*/ 69 w 89"/>
                  <a:gd name="T19" fmla="*/ 76 h 82"/>
                  <a:gd name="T20" fmla="*/ 34 w 89"/>
                  <a:gd name="T21" fmla="*/ 70 h 82"/>
                  <a:gd name="T22" fmla="*/ 15 w 89"/>
                  <a:gd name="T23" fmla="*/ 61 h 82"/>
                  <a:gd name="T24" fmla="*/ 16 w 89"/>
                  <a:gd name="T25" fmla="*/ 12 h 82"/>
                  <a:gd name="T26" fmla="*/ 35 w 89"/>
                  <a:gd name="T27" fmla="*/ 64 h 82"/>
                  <a:gd name="T28" fmla="*/ 79 w 89"/>
                  <a:gd name="T29" fmla="*/ 74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4 w 89"/>
                  <a:gd name="T37" fmla="*/ 6 h 82"/>
                  <a:gd name="T38" fmla="*/ 21 w 89"/>
                  <a:gd name="T39" fmla="*/ 15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6" y="12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4" y="0"/>
                      <a:pt x="44" y="0"/>
                    </a:cubicBezTo>
                    <a:cubicBezTo>
                      <a:pt x="54" y="0"/>
                      <a:pt x="64" y="3"/>
                      <a:pt x="71" y="9"/>
                    </a:cubicBezTo>
                    <a:cubicBezTo>
                      <a:pt x="77" y="15"/>
                      <a:pt x="79" y="23"/>
                      <a:pt x="75" y="32"/>
                    </a:cubicBezTo>
                    <a:cubicBezTo>
                      <a:pt x="71" y="42"/>
                      <a:pt x="74" y="54"/>
                      <a:pt x="79" y="62"/>
                    </a:cubicBezTo>
                    <a:cubicBezTo>
                      <a:pt x="81" y="67"/>
                      <a:pt x="83" y="71"/>
                      <a:pt x="86" y="73"/>
                    </a:cubicBezTo>
                    <a:cubicBezTo>
                      <a:pt x="88" y="76"/>
                      <a:pt x="89" y="78"/>
                      <a:pt x="89" y="78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2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4" y="70"/>
                    </a:cubicBezTo>
                    <a:cubicBezTo>
                      <a:pt x="27" y="69"/>
                      <a:pt x="21" y="66"/>
                      <a:pt x="15" y="61"/>
                    </a:cubicBezTo>
                    <a:cubicBezTo>
                      <a:pt x="4" y="51"/>
                      <a:pt x="0" y="30"/>
                      <a:pt x="16" y="12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4"/>
                    </a:cubicBezTo>
                    <a:cubicBezTo>
                      <a:pt x="77" y="71"/>
                      <a:pt x="76" y="68"/>
                      <a:pt x="74" y="65"/>
                    </a:cubicBezTo>
                    <a:cubicBezTo>
                      <a:pt x="69" y="55"/>
                      <a:pt x="65" y="43"/>
                      <a:pt x="70" y="30"/>
                    </a:cubicBezTo>
                    <a:cubicBezTo>
                      <a:pt x="73" y="23"/>
                      <a:pt x="71" y="18"/>
                      <a:pt x="67" y="13"/>
                    </a:cubicBezTo>
                    <a:cubicBezTo>
                      <a:pt x="62" y="9"/>
                      <a:pt x="53" y="6"/>
                      <a:pt x="44" y="6"/>
                    </a:cubicBezTo>
                    <a:cubicBezTo>
                      <a:pt x="35" y="6"/>
                      <a:pt x="26" y="8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5" y="32"/>
                      <a:pt x="9" y="48"/>
                      <a:pt x="19" y="57"/>
                    </a:cubicBezTo>
                    <a:cubicBezTo>
                      <a:pt x="24" y="62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1" name="淘宝网Chenying0907出品 659"/>
              <p:cNvSpPr/>
              <p:nvPr/>
            </p:nvSpPr>
            <p:spPr bwMode="auto">
              <a:xfrm>
                <a:off x="3976005" y="5282301"/>
                <a:ext cx="131161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9 h 87"/>
                  <a:gd name="T4" fmla="*/ 69 w 92"/>
                  <a:gd name="T5" fmla="*/ 21 h 87"/>
                  <a:gd name="T6" fmla="*/ 53 w 92"/>
                  <a:gd name="T7" fmla="*/ 75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5" y="61"/>
                      <a:pt x="15" y="39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4"/>
                      <a:pt x="53" y="75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2" name="淘宝网Chenying0907出品 660"/>
              <p:cNvSpPr>
                <a:spLocks noEditPoints="1"/>
              </p:cNvSpPr>
              <p:nvPr/>
            </p:nvSpPr>
            <p:spPr bwMode="auto">
              <a:xfrm>
                <a:off x="3974208" y="5294877"/>
                <a:ext cx="116787" cy="113193"/>
              </a:xfrm>
              <a:custGeom>
                <a:avLst/>
                <a:gdLst>
                  <a:gd name="T0" fmla="*/ 1 w 82"/>
                  <a:gd name="T1" fmla="*/ 77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7 h 79"/>
                  <a:gd name="T8" fmla="*/ 2 w 82"/>
                  <a:gd name="T9" fmla="*/ 79 h 79"/>
                  <a:gd name="T10" fmla="*/ 9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9 h 79"/>
                  <a:gd name="T20" fmla="*/ 35 w 82"/>
                  <a:gd name="T21" fmla="*/ 70 h 79"/>
                  <a:gd name="T22" fmla="*/ 48 w 82"/>
                  <a:gd name="T23" fmla="*/ 65 h 79"/>
                  <a:gd name="T24" fmla="*/ 40 w 82"/>
                  <a:gd name="T25" fmla="*/ 69 h 79"/>
                  <a:gd name="T26" fmla="*/ 48 w 82"/>
                  <a:gd name="T27" fmla="*/ 65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3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5 h 79"/>
                  <a:gd name="T44" fmla="*/ 79 w 82"/>
                  <a:gd name="T45" fmla="*/ 31 h 79"/>
                  <a:gd name="T46" fmla="*/ 79 w 82"/>
                  <a:gd name="T47" fmla="*/ 39 h 79"/>
                  <a:gd name="T48" fmla="*/ 82 w 82"/>
                  <a:gd name="T49" fmla="*/ 36 h 79"/>
                  <a:gd name="T50" fmla="*/ 79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1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20 h 79"/>
                  <a:gd name="T90" fmla="*/ 14 w 82"/>
                  <a:gd name="T91" fmla="*/ 28 h 79"/>
                  <a:gd name="T92" fmla="*/ 20 w 82"/>
                  <a:gd name="T93" fmla="*/ 41 h 79"/>
                  <a:gd name="T94" fmla="*/ 16 w 82"/>
                  <a:gd name="T95" fmla="*/ 33 h 79"/>
                  <a:gd name="T96" fmla="*/ 20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8 h 79"/>
                  <a:gd name="T104" fmla="*/ 12 w 82"/>
                  <a:gd name="T105" fmla="*/ 59 h 79"/>
                  <a:gd name="T106" fmla="*/ 11 w 82"/>
                  <a:gd name="T107" fmla="*/ 6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8" y="74"/>
                    </a:moveTo>
                    <a:cubicBezTo>
                      <a:pt x="3" y="76"/>
                      <a:pt x="1" y="77"/>
                      <a:pt x="1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5" y="76"/>
                      <a:pt x="8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3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4" y="79"/>
                    </a:cubicBezTo>
                    <a:cubicBezTo>
                      <a:pt x="5" y="78"/>
                      <a:pt x="6" y="78"/>
                      <a:pt x="9" y="77"/>
                    </a:cubicBezTo>
                    <a:lnTo>
                      <a:pt x="8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2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4"/>
                      <a:pt x="22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2" y="67"/>
                      <a:pt x="29" y="68"/>
                      <a:pt x="26" y="69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30" y="71"/>
                      <a:pt x="32" y="70"/>
                      <a:pt x="35" y="70"/>
                    </a:cubicBezTo>
                    <a:lnTo>
                      <a:pt x="34" y="67"/>
                    </a:lnTo>
                    <a:close/>
                    <a:moveTo>
                      <a:pt x="48" y="65"/>
                    </a:moveTo>
                    <a:cubicBezTo>
                      <a:pt x="45" y="65"/>
                      <a:pt x="43" y="65"/>
                      <a:pt x="40" y="66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3" y="68"/>
                      <a:pt x="46" y="68"/>
                      <a:pt x="48" y="67"/>
                    </a:cubicBezTo>
                    <a:lnTo>
                      <a:pt x="48" y="65"/>
                    </a:lnTo>
                    <a:close/>
                    <a:moveTo>
                      <a:pt x="61" y="63"/>
                    </a:moveTo>
                    <a:cubicBezTo>
                      <a:pt x="59" y="64"/>
                      <a:pt x="56" y="64"/>
                      <a:pt x="54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60" y="66"/>
                      <a:pt x="62" y="65"/>
                    </a:cubicBezTo>
                    <a:lnTo>
                      <a:pt x="61" y="63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8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5"/>
                    </a:cubicBezTo>
                    <a:lnTo>
                      <a:pt x="78" y="44"/>
                    </a:lnTo>
                    <a:close/>
                    <a:moveTo>
                      <a:pt x="79" y="31"/>
                    </a:moveTo>
                    <a:cubicBezTo>
                      <a:pt x="79" y="33"/>
                      <a:pt x="79" y="35"/>
                      <a:pt x="79" y="36"/>
                    </a:cubicBezTo>
                    <a:cubicBezTo>
                      <a:pt x="79" y="37"/>
                      <a:pt x="79" y="38"/>
                      <a:pt x="79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9" y="31"/>
                    </a:lnTo>
                    <a:close/>
                    <a:moveTo>
                      <a:pt x="74" y="19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8" y="20"/>
                      <a:pt x="76" y="17"/>
                    </a:cubicBezTo>
                    <a:cubicBezTo>
                      <a:pt x="74" y="19"/>
                      <a:pt x="74" y="19"/>
                      <a:pt x="74" y="19"/>
                    </a:cubicBez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2" y="12"/>
                      <a:pt x="72" y="12"/>
                      <a:pt x="71" y="11"/>
                    </a:cubicBezTo>
                    <a:cubicBezTo>
                      <a:pt x="70" y="9"/>
                      <a:pt x="68" y="8"/>
                      <a:pt x="66" y="7"/>
                    </a:cubicBezTo>
                    <a:lnTo>
                      <a:pt x="65" y="9"/>
                    </a:lnTo>
                    <a:close/>
                    <a:moveTo>
                      <a:pt x="53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3"/>
                      <a:pt x="56" y="2"/>
                      <a:pt x="53" y="1"/>
                    </a:cubicBezTo>
                    <a:lnTo>
                      <a:pt x="53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3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7" y="7"/>
                    </a:moveTo>
                    <a:cubicBezTo>
                      <a:pt x="29" y="6"/>
                      <a:pt x="32" y="5"/>
                      <a:pt x="34" y="4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2"/>
                      <a:pt x="28" y="3"/>
                      <a:pt x="25" y="4"/>
                    </a:cubicBezTo>
                    <a:lnTo>
                      <a:pt x="27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1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6" y="26"/>
                      <a:pt x="15" y="24"/>
                      <a:pt x="15" y="22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2"/>
                    </a:cubicBezTo>
                    <a:cubicBezTo>
                      <a:pt x="13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20" y="41"/>
                    </a:moveTo>
                    <a:cubicBezTo>
                      <a:pt x="19" y="38"/>
                      <a:pt x="19" y="35"/>
                      <a:pt x="18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6"/>
                      <a:pt x="17" y="39"/>
                      <a:pt x="17" y="41"/>
                    </a:cubicBezTo>
                    <a:lnTo>
                      <a:pt x="20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9" y="50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2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8"/>
                    </a:moveTo>
                    <a:cubicBezTo>
                      <a:pt x="12" y="65"/>
                      <a:pt x="14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2"/>
                      <a:pt x="10" y="64"/>
                      <a:pt x="8" y="66"/>
                    </a:cubicBezTo>
                    <a:lnTo>
                      <a:pt x="11" y="68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3" name="淘宝网Chenying0907出品 661"/>
              <p:cNvSpPr>
                <a:spLocks noEditPoints="1"/>
              </p:cNvSpPr>
              <p:nvPr/>
            </p:nvSpPr>
            <p:spPr bwMode="auto">
              <a:xfrm>
                <a:off x="3972412" y="5293081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3 w 90"/>
                  <a:gd name="T23" fmla="*/ 11 h 81"/>
                  <a:gd name="T24" fmla="*/ 55 w 90"/>
                  <a:gd name="T25" fmla="*/ 64 h 81"/>
                  <a:gd name="T26" fmla="*/ 70 w 90"/>
                  <a:gd name="T27" fmla="*/ 57 h 81"/>
                  <a:gd name="T28" fmla="*/ 69 w 90"/>
                  <a:gd name="T29" fmla="*/ 15 h 81"/>
                  <a:gd name="T30" fmla="*/ 69 w 90"/>
                  <a:gd name="T31" fmla="*/ 14 h 81"/>
                  <a:gd name="T32" fmla="*/ 45 w 90"/>
                  <a:gd name="T33" fmla="*/ 5 h 81"/>
                  <a:gd name="T34" fmla="*/ 22 w 90"/>
                  <a:gd name="T35" fmla="*/ 13 h 81"/>
                  <a:gd name="T36" fmla="*/ 19 w 90"/>
                  <a:gd name="T37" fmla="*/ 30 h 81"/>
                  <a:gd name="T38" fmla="*/ 16 w 90"/>
                  <a:gd name="T39" fmla="*/ 65 h 81"/>
                  <a:gd name="T40" fmla="*/ 10 w 90"/>
                  <a:gd name="T41" fmla="*/ 73 h 81"/>
                  <a:gd name="T42" fmla="*/ 55 w 90"/>
                  <a:gd name="T43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30"/>
                      <a:pt x="86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9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6"/>
                      <a:pt x="4" y="73"/>
                    </a:cubicBezTo>
                    <a:cubicBezTo>
                      <a:pt x="6" y="70"/>
                      <a:pt x="9" y="67"/>
                      <a:pt x="11" y="62"/>
                    </a:cubicBezTo>
                    <a:cubicBezTo>
                      <a:pt x="16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6" y="3"/>
                      <a:pt x="73" y="11"/>
                    </a:cubicBezTo>
                    <a:close/>
                    <a:moveTo>
                      <a:pt x="55" y="64"/>
                    </a:moveTo>
                    <a:cubicBezTo>
                      <a:pt x="60" y="64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30"/>
                    </a:cubicBezTo>
                    <a:cubicBezTo>
                      <a:pt x="25" y="42"/>
                      <a:pt x="21" y="55"/>
                      <a:pt x="16" y="65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1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4" name="淘宝网Chenying0907出品 662"/>
              <p:cNvSpPr>
                <a:spLocks noEditPoints="1"/>
              </p:cNvSpPr>
              <p:nvPr/>
            </p:nvSpPr>
            <p:spPr bwMode="auto">
              <a:xfrm>
                <a:off x="3724466" y="4038975"/>
                <a:ext cx="544404" cy="477926"/>
              </a:xfrm>
              <a:custGeom>
                <a:avLst/>
                <a:gdLst>
                  <a:gd name="T0" fmla="*/ 379 w 379"/>
                  <a:gd name="T1" fmla="*/ 156 h 332"/>
                  <a:gd name="T2" fmla="*/ 164 w 379"/>
                  <a:gd name="T3" fmla="*/ 332 h 332"/>
                  <a:gd name="T4" fmla="*/ 54 w 379"/>
                  <a:gd name="T5" fmla="*/ 30 h 332"/>
                  <a:gd name="T6" fmla="*/ 223 w 379"/>
                  <a:gd name="T7" fmla="*/ 157 h 332"/>
                  <a:gd name="T8" fmla="*/ 379 w 379"/>
                  <a:gd name="T9" fmla="*/ 156 h 332"/>
                  <a:gd name="T10" fmla="*/ 173 w 379"/>
                  <a:gd name="T11" fmla="*/ 308 h 332"/>
                  <a:gd name="T12" fmla="*/ 363 w 379"/>
                  <a:gd name="T13" fmla="*/ 163 h 332"/>
                  <a:gd name="T14" fmla="*/ 351 w 379"/>
                  <a:gd name="T15" fmla="*/ 151 h 332"/>
                  <a:gd name="T16" fmla="*/ 215 w 379"/>
                  <a:gd name="T17" fmla="*/ 181 h 332"/>
                  <a:gd name="T18" fmla="*/ 77 w 379"/>
                  <a:gd name="T19" fmla="*/ 47 h 332"/>
                  <a:gd name="T20" fmla="*/ 173 w 379"/>
                  <a:gd name="T21" fmla="*/ 308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9" h="332">
                    <a:moveTo>
                      <a:pt x="379" y="156"/>
                    </a:moveTo>
                    <a:cubicBezTo>
                      <a:pt x="363" y="231"/>
                      <a:pt x="230" y="309"/>
                      <a:pt x="164" y="332"/>
                    </a:cubicBezTo>
                    <a:cubicBezTo>
                      <a:pt x="60" y="230"/>
                      <a:pt x="0" y="129"/>
                      <a:pt x="54" y="30"/>
                    </a:cubicBezTo>
                    <a:cubicBezTo>
                      <a:pt x="117" y="0"/>
                      <a:pt x="180" y="102"/>
                      <a:pt x="223" y="157"/>
                    </a:cubicBezTo>
                    <a:cubicBezTo>
                      <a:pt x="275" y="152"/>
                      <a:pt x="328" y="102"/>
                      <a:pt x="379" y="156"/>
                    </a:cubicBezTo>
                    <a:close/>
                    <a:moveTo>
                      <a:pt x="173" y="308"/>
                    </a:moveTo>
                    <a:cubicBezTo>
                      <a:pt x="233" y="285"/>
                      <a:pt x="315" y="231"/>
                      <a:pt x="363" y="163"/>
                    </a:cubicBezTo>
                    <a:cubicBezTo>
                      <a:pt x="359" y="159"/>
                      <a:pt x="355" y="155"/>
                      <a:pt x="351" y="151"/>
                    </a:cubicBezTo>
                    <a:cubicBezTo>
                      <a:pt x="306" y="140"/>
                      <a:pt x="260" y="178"/>
                      <a:pt x="215" y="181"/>
                    </a:cubicBezTo>
                    <a:cubicBezTo>
                      <a:pt x="202" y="139"/>
                      <a:pt x="126" y="40"/>
                      <a:pt x="77" y="47"/>
                    </a:cubicBezTo>
                    <a:cubicBezTo>
                      <a:pt x="5" y="113"/>
                      <a:pt x="88" y="239"/>
                      <a:pt x="173" y="30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5" name="淘宝网Chenying0907出品 663"/>
              <p:cNvSpPr/>
              <p:nvPr/>
            </p:nvSpPr>
            <p:spPr bwMode="auto">
              <a:xfrm>
                <a:off x="3726262" y="4116233"/>
                <a:ext cx="515657" cy="386294"/>
              </a:xfrm>
              <a:custGeom>
                <a:avLst/>
                <a:gdLst>
                  <a:gd name="T0" fmla="*/ 358 w 358"/>
                  <a:gd name="T1" fmla="*/ 123 h 268"/>
                  <a:gd name="T2" fmla="*/ 168 w 358"/>
                  <a:gd name="T3" fmla="*/ 268 h 268"/>
                  <a:gd name="T4" fmla="*/ 72 w 358"/>
                  <a:gd name="T5" fmla="*/ 6 h 268"/>
                  <a:gd name="T6" fmla="*/ 210 w 358"/>
                  <a:gd name="T7" fmla="*/ 141 h 268"/>
                  <a:gd name="T8" fmla="*/ 346 w 358"/>
                  <a:gd name="T9" fmla="*/ 111 h 268"/>
                  <a:gd name="T10" fmla="*/ 358 w 358"/>
                  <a:gd name="T11" fmla="*/ 1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8" h="268">
                    <a:moveTo>
                      <a:pt x="358" y="123"/>
                    </a:moveTo>
                    <a:cubicBezTo>
                      <a:pt x="310" y="191"/>
                      <a:pt x="228" y="245"/>
                      <a:pt x="168" y="268"/>
                    </a:cubicBezTo>
                    <a:cubicBezTo>
                      <a:pt x="83" y="198"/>
                      <a:pt x="0" y="73"/>
                      <a:pt x="72" y="6"/>
                    </a:cubicBezTo>
                    <a:cubicBezTo>
                      <a:pt x="121" y="0"/>
                      <a:pt x="197" y="98"/>
                      <a:pt x="210" y="141"/>
                    </a:cubicBezTo>
                    <a:cubicBezTo>
                      <a:pt x="255" y="138"/>
                      <a:pt x="301" y="100"/>
                      <a:pt x="346" y="111"/>
                    </a:cubicBezTo>
                    <a:cubicBezTo>
                      <a:pt x="350" y="115"/>
                      <a:pt x="354" y="119"/>
                      <a:pt x="358" y="1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6" name="淘宝网Chenying0907出品 664"/>
              <p:cNvSpPr>
                <a:spLocks noEditPoints="1"/>
              </p:cNvSpPr>
              <p:nvPr/>
            </p:nvSpPr>
            <p:spPr bwMode="auto">
              <a:xfrm>
                <a:off x="3789147" y="4123420"/>
                <a:ext cx="452771" cy="379107"/>
              </a:xfrm>
              <a:custGeom>
                <a:avLst/>
                <a:gdLst>
                  <a:gd name="T0" fmla="*/ 312 w 315"/>
                  <a:gd name="T1" fmla="*/ 116 h 264"/>
                  <a:gd name="T2" fmla="*/ 305 w 315"/>
                  <a:gd name="T3" fmla="*/ 109 h 264"/>
                  <a:gd name="T4" fmla="*/ 296 w 315"/>
                  <a:gd name="T5" fmla="*/ 105 h 264"/>
                  <a:gd name="T6" fmla="*/ 277 w 315"/>
                  <a:gd name="T7" fmla="*/ 104 h 264"/>
                  <a:gd name="T8" fmla="*/ 264 w 315"/>
                  <a:gd name="T9" fmla="*/ 107 h 264"/>
                  <a:gd name="T10" fmla="*/ 248 w 315"/>
                  <a:gd name="T11" fmla="*/ 110 h 264"/>
                  <a:gd name="T12" fmla="*/ 229 w 315"/>
                  <a:gd name="T13" fmla="*/ 119 h 264"/>
                  <a:gd name="T14" fmla="*/ 224 w 315"/>
                  <a:gd name="T15" fmla="*/ 118 h 264"/>
                  <a:gd name="T16" fmla="*/ 209 w 315"/>
                  <a:gd name="T17" fmla="*/ 126 h 264"/>
                  <a:gd name="T18" fmla="*/ 196 w 315"/>
                  <a:gd name="T19" fmla="*/ 129 h 264"/>
                  <a:gd name="T20" fmla="*/ 178 w 315"/>
                  <a:gd name="T21" fmla="*/ 134 h 264"/>
                  <a:gd name="T22" fmla="*/ 165 w 315"/>
                  <a:gd name="T23" fmla="*/ 135 h 264"/>
                  <a:gd name="T24" fmla="*/ 160 w 315"/>
                  <a:gd name="T25" fmla="*/ 119 h 264"/>
                  <a:gd name="T26" fmla="*/ 148 w 315"/>
                  <a:gd name="T27" fmla="*/ 102 h 264"/>
                  <a:gd name="T28" fmla="*/ 148 w 315"/>
                  <a:gd name="T29" fmla="*/ 97 h 264"/>
                  <a:gd name="T30" fmla="*/ 137 w 315"/>
                  <a:gd name="T31" fmla="*/ 84 h 264"/>
                  <a:gd name="T32" fmla="*/ 130 w 315"/>
                  <a:gd name="T33" fmla="*/ 73 h 264"/>
                  <a:gd name="T34" fmla="*/ 118 w 315"/>
                  <a:gd name="T35" fmla="*/ 58 h 264"/>
                  <a:gd name="T36" fmla="*/ 108 w 315"/>
                  <a:gd name="T37" fmla="*/ 49 h 264"/>
                  <a:gd name="T38" fmla="*/ 98 w 315"/>
                  <a:gd name="T39" fmla="*/ 36 h 264"/>
                  <a:gd name="T40" fmla="*/ 81 w 315"/>
                  <a:gd name="T41" fmla="*/ 24 h 264"/>
                  <a:gd name="T42" fmla="*/ 79 w 315"/>
                  <a:gd name="T43" fmla="*/ 19 h 264"/>
                  <a:gd name="T44" fmla="*/ 64 w 315"/>
                  <a:gd name="T45" fmla="*/ 12 h 264"/>
                  <a:gd name="T46" fmla="*/ 52 w 315"/>
                  <a:gd name="T47" fmla="*/ 5 h 264"/>
                  <a:gd name="T48" fmla="*/ 34 w 315"/>
                  <a:gd name="T49" fmla="*/ 1 h 264"/>
                  <a:gd name="T50" fmla="*/ 28 w 315"/>
                  <a:gd name="T51" fmla="*/ 0 h 264"/>
                  <a:gd name="T52" fmla="*/ 18 w 315"/>
                  <a:gd name="T53" fmla="*/ 12 h 264"/>
                  <a:gd name="T54" fmla="*/ 12 w 315"/>
                  <a:gd name="T55" fmla="*/ 24 h 264"/>
                  <a:gd name="T56" fmla="*/ 3 w 315"/>
                  <a:gd name="T57" fmla="*/ 38 h 264"/>
                  <a:gd name="T58" fmla="*/ 2 w 315"/>
                  <a:gd name="T59" fmla="*/ 59 h 264"/>
                  <a:gd name="T60" fmla="*/ 1 w 315"/>
                  <a:gd name="T61" fmla="*/ 62 h 264"/>
                  <a:gd name="T62" fmla="*/ 0 w 315"/>
                  <a:gd name="T63" fmla="*/ 80 h 264"/>
                  <a:gd name="T64" fmla="*/ 7 w 315"/>
                  <a:gd name="T65" fmla="*/ 100 h 264"/>
                  <a:gd name="T66" fmla="*/ 6 w 315"/>
                  <a:gd name="T67" fmla="*/ 104 h 264"/>
                  <a:gd name="T68" fmla="*/ 13 w 315"/>
                  <a:gd name="T69" fmla="*/ 119 h 264"/>
                  <a:gd name="T70" fmla="*/ 17 w 315"/>
                  <a:gd name="T71" fmla="*/ 132 h 264"/>
                  <a:gd name="T72" fmla="*/ 26 w 315"/>
                  <a:gd name="T73" fmla="*/ 149 h 264"/>
                  <a:gd name="T74" fmla="*/ 34 w 315"/>
                  <a:gd name="T75" fmla="*/ 160 h 264"/>
                  <a:gd name="T76" fmla="*/ 41 w 315"/>
                  <a:gd name="T77" fmla="*/ 175 h 264"/>
                  <a:gd name="T78" fmla="*/ 55 w 315"/>
                  <a:gd name="T79" fmla="*/ 190 h 264"/>
                  <a:gd name="T80" fmla="*/ 56 w 315"/>
                  <a:gd name="T81" fmla="*/ 195 h 264"/>
                  <a:gd name="T82" fmla="*/ 68 w 315"/>
                  <a:gd name="T83" fmla="*/ 206 h 264"/>
                  <a:gd name="T84" fmla="*/ 76 w 315"/>
                  <a:gd name="T85" fmla="*/ 217 h 264"/>
                  <a:gd name="T86" fmla="*/ 89 w 315"/>
                  <a:gd name="T87" fmla="*/ 231 h 264"/>
                  <a:gd name="T88" fmla="*/ 99 w 315"/>
                  <a:gd name="T89" fmla="*/ 240 h 264"/>
                  <a:gd name="T90" fmla="*/ 110 w 315"/>
                  <a:gd name="T91" fmla="*/ 252 h 264"/>
                  <a:gd name="T92" fmla="*/ 127 w 315"/>
                  <a:gd name="T93" fmla="*/ 260 h 264"/>
                  <a:gd name="T94" fmla="*/ 127 w 315"/>
                  <a:gd name="T95" fmla="*/ 262 h 264"/>
                  <a:gd name="T96" fmla="*/ 146 w 315"/>
                  <a:gd name="T97" fmla="*/ 252 h 264"/>
                  <a:gd name="T98" fmla="*/ 150 w 315"/>
                  <a:gd name="T99" fmla="*/ 252 h 264"/>
                  <a:gd name="T100" fmla="*/ 164 w 315"/>
                  <a:gd name="T101" fmla="*/ 243 h 264"/>
                  <a:gd name="T102" fmla="*/ 177 w 315"/>
                  <a:gd name="T103" fmla="*/ 238 h 264"/>
                  <a:gd name="T104" fmla="*/ 193 w 315"/>
                  <a:gd name="T105" fmla="*/ 228 h 264"/>
                  <a:gd name="T106" fmla="*/ 203 w 315"/>
                  <a:gd name="T107" fmla="*/ 220 h 264"/>
                  <a:gd name="T108" fmla="*/ 218 w 315"/>
                  <a:gd name="T109" fmla="*/ 212 h 264"/>
                  <a:gd name="T110" fmla="*/ 234 w 315"/>
                  <a:gd name="T111" fmla="*/ 198 h 264"/>
                  <a:gd name="T112" fmla="*/ 238 w 315"/>
                  <a:gd name="T113" fmla="*/ 197 h 264"/>
                  <a:gd name="T114" fmla="*/ 250 w 315"/>
                  <a:gd name="T115" fmla="*/ 185 h 264"/>
                  <a:gd name="T116" fmla="*/ 261 w 315"/>
                  <a:gd name="T117" fmla="*/ 177 h 264"/>
                  <a:gd name="T118" fmla="*/ 274 w 315"/>
                  <a:gd name="T119" fmla="*/ 164 h 264"/>
                  <a:gd name="T120" fmla="*/ 283 w 315"/>
                  <a:gd name="T121" fmla="*/ 154 h 264"/>
                  <a:gd name="T122" fmla="*/ 296 w 315"/>
                  <a:gd name="T123" fmla="*/ 143 h 264"/>
                  <a:gd name="T124" fmla="*/ 307 w 315"/>
                  <a:gd name="T125" fmla="*/ 126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264">
                    <a:moveTo>
                      <a:pt x="313" y="117"/>
                    </a:moveTo>
                    <a:cubicBezTo>
                      <a:pt x="312" y="119"/>
                      <a:pt x="311" y="121"/>
                      <a:pt x="310" y="122"/>
                    </a:cubicBezTo>
                    <a:cubicBezTo>
                      <a:pt x="309" y="123"/>
                      <a:pt x="309" y="124"/>
                      <a:pt x="310" y="124"/>
                    </a:cubicBezTo>
                    <a:cubicBezTo>
                      <a:pt x="310" y="124"/>
                      <a:pt x="311" y="124"/>
                      <a:pt x="311" y="124"/>
                    </a:cubicBezTo>
                    <a:cubicBezTo>
                      <a:pt x="313" y="122"/>
                      <a:pt x="314" y="120"/>
                      <a:pt x="315" y="119"/>
                    </a:cubicBezTo>
                    <a:cubicBezTo>
                      <a:pt x="315" y="118"/>
                      <a:pt x="315" y="118"/>
                      <a:pt x="315" y="117"/>
                    </a:cubicBezTo>
                    <a:cubicBezTo>
                      <a:pt x="314" y="117"/>
                      <a:pt x="314" y="117"/>
                      <a:pt x="313" y="117"/>
                    </a:cubicBezTo>
                    <a:close/>
                    <a:moveTo>
                      <a:pt x="306" y="112"/>
                    </a:moveTo>
                    <a:cubicBezTo>
                      <a:pt x="308" y="113"/>
                      <a:pt x="309" y="115"/>
                      <a:pt x="311" y="116"/>
                    </a:cubicBezTo>
                    <a:cubicBezTo>
                      <a:pt x="311" y="116"/>
                      <a:pt x="312" y="116"/>
                      <a:pt x="312" y="116"/>
                    </a:cubicBezTo>
                    <a:cubicBezTo>
                      <a:pt x="313" y="116"/>
                      <a:pt x="313" y="115"/>
                      <a:pt x="312" y="115"/>
                    </a:cubicBezTo>
                    <a:cubicBezTo>
                      <a:pt x="311" y="113"/>
                      <a:pt x="309" y="112"/>
                      <a:pt x="308" y="110"/>
                    </a:cubicBezTo>
                    <a:cubicBezTo>
                      <a:pt x="307" y="110"/>
                      <a:pt x="307" y="110"/>
                      <a:pt x="306" y="110"/>
                    </a:cubicBezTo>
                    <a:cubicBezTo>
                      <a:pt x="306" y="111"/>
                      <a:pt x="306" y="111"/>
                      <a:pt x="306" y="112"/>
                    </a:cubicBezTo>
                    <a:close/>
                    <a:moveTo>
                      <a:pt x="299" y="106"/>
                    </a:moveTo>
                    <a:cubicBezTo>
                      <a:pt x="300" y="106"/>
                      <a:pt x="301" y="107"/>
                      <a:pt x="302" y="107"/>
                    </a:cubicBezTo>
                    <a:cubicBezTo>
                      <a:pt x="302" y="106"/>
                      <a:pt x="302" y="106"/>
                      <a:pt x="302" y="106"/>
                    </a:cubicBezTo>
                    <a:cubicBezTo>
                      <a:pt x="302" y="107"/>
                      <a:pt x="302" y="107"/>
                      <a:pt x="302" y="107"/>
                    </a:cubicBezTo>
                    <a:cubicBezTo>
                      <a:pt x="302" y="107"/>
                      <a:pt x="303" y="108"/>
                      <a:pt x="303" y="109"/>
                    </a:cubicBezTo>
                    <a:cubicBezTo>
                      <a:pt x="304" y="109"/>
                      <a:pt x="305" y="109"/>
                      <a:pt x="305" y="109"/>
                    </a:cubicBezTo>
                    <a:cubicBezTo>
                      <a:pt x="305" y="108"/>
                      <a:pt x="305" y="108"/>
                      <a:pt x="305" y="107"/>
                    </a:cubicBezTo>
                    <a:cubicBezTo>
                      <a:pt x="304" y="106"/>
                      <a:pt x="304" y="106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1" y="105"/>
                      <a:pt x="300" y="104"/>
                      <a:pt x="299" y="104"/>
                    </a:cubicBezTo>
                    <a:cubicBezTo>
                      <a:pt x="299" y="104"/>
                      <a:pt x="298" y="104"/>
                      <a:pt x="298" y="105"/>
                    </a:cubicBezTo>
                    <a:cubicBezTo>
                      <a:pt x="298" y="105"/>
                      <a:pt x="298" y="106"/>
                      <a:pt x="299" y="106"/>
                    </a:cubicBezTo>
                    <a:close/>
                    <a:moveTo>
                      <a:pt x="289" y="105"/>
                    </a:moveTo>
                    <a:cubicBezTo>
                      <a:pt x="291" y="105"/>
                      <a:pt x="293" y="105"/>
                      <a:pt x="295" y="105"/>
                    </a:cubicBezTo>
                    <a:cubicBezTo>
                      <a:pt x="295" y="106"/>
                      <a:pt x="296" y="105"/>
                      <a:pt x="296" y="105"/>
                    </a:cubicBezTo>
                    <a:cubicBezTo>
                      <a:pt x="296" y="104"/>
                      <a:pt x="296" y="104"/>
                      <a:pt x="295" y="103"/>
                    </a:cubicBezTo>
                    <a:cubicBezTo>
                      <a:pt x="293" y="103"/>
                      <a:pt x="291" y="103"/>
                      <a:pt x="289" y="103"/>
                    </a:cubicBezTo>
                    <a:cubicBezTo>
                      <a:pt x="288" y="103"/>
                      <a:pt x="288" y="103"/>
                      <a:pt x="288" y="104"/>
                    </a:cubicBezTo>
                    <a:cubicBezTo>
                      <a:pt x="288" y="104"/>
                      <a:pt x="288" y="105"/>
                      <a:pt x="289" y="105"/>
                    </a:cubicBezTo>
                    <a:close/>
                    <a:moveTo>
                      <a:pt x="278" y="105"/>
                    </a:moveTo>
                    <a:cubicBezTo>
                      <a:pt x="280" y="105"/>
                      <a:pt x="282" y="105"/>
                      <a:pt x="285" y="105"/>
                    </a:cubicBezTo>
                    <a:cubicBezTo>
                      <a:pt x="285" y="105"/>
                      <a:pt x="286" y="104"/>
                      <a:pt x="286" y="104"/>
                    </a:cubicBezTo>
                    <a:cubicBezTo>
                      <a:pt x="286" y="103"/>
                      <a:pt x="285" y="103"/>
                      <a:pt x="285" y="103"/>
                    </a:cubicBezTo>
                    <a:cubicBezTo>
                      <a:pt x="282" y="103"/>
                      <a:pt x="280" y="103"/>
                      <a:pt x="278" y="103"/>
                    </a:cubicBezTo>
                    <a:cubicBezTo>
                      <a:pt x="278" y="103"/>
                      <a:pt x="277" y="104"/>
                      <a:pt x="277" y="104"/>
                    </a:cubicBezTo>
                    <a:cubicBezTo>
                      <a:pt x="277" y="105"/>
                      <a:pt x="278" y="105"/>
                      <a:pt x="278" y="105"/>
                    </a:cubicBezTo>
                    <a:close/>
                    <a:moveTo>
                      <a:pt x="268" y="107"/>
                    </a:moveTo>
                    <a:cubicBezTo>
                      <a:pt x="270" y="106"/>
                      <a:pt x="272" y="106"/>
                      <a:pt x="274" y="106"/>
                    </a:cubicBezTo>
                    <a:cubicBezTo>
                      <a:pt x="275" y="106"/>
                      <a:pt x="275" y="105"/>
                      <a:pt x="275" y="104"/>
                    </a:cubicBezTo>
                    <a:cubicBezTo>
                      <a:pt x="275" y="104"/>
                      <a:pt x="275" y="103"/>
                      <a:pt x="274" y="104"/>
                    </a:cubicBezTo>
                    <a:cubicBezTo>
                      <a:pt x="272" y="104"/>
                      <a:pt x="270" y="104"/>
                      <a:pt x="268" y="104"/>
                    </a:cubicBezTo>
                    <a:cubicBezTo>
                      <a:pt x="267" y="105"/>
                      <a:pt x="267" y="105"/>
                      <a:pt x="267" y="106"/>
                    </a:cubicBezTo>
                    <a:cubicBezTo>
                      <a:pt x="267" y="106"/>
                      <a:pt x="268" y="107"/>
                      <a:pt x="268" y="107"/>
                    </a:cubicBezTo>
                    <a:close/>
                    <a:moveTo>
                      <a:pt x="258" y="109"/>
                    </a:moveTo>
                    <a:cubicBezTo>
                      <a:pt x="260" y="108"/>
                      <a:pt x="262" y="108"/>
                      <a:pt x="264" y="107"/>
                    </a:cubicBezTo>
                    <a:cubicBezTo>
                      <a:pt x="265" y="107"/>
                      <a:pt x="265" y="107"/>
                      <a:pt x="265" y="106"/>
                    </a:cubicBezTo>
                    <a:cubicBezTo>
                      <a:pt x="265" y="106"/>
                      <a:pt x="264" y="105"/>
                      <a:pt x="264" y="105"/>
                    </a:cubicBezTo>
                    <a:cubicBezTo>
                      <a:pt x="262" y="106"/>
                      <a:pt x="260" y="106"/>
                      <a:pt x="258" y="107"/>
                    </a:cubicBezTo>
                    <a:cubicBezTo>
                      <a:pt x="257" y="107"/>
                      <a:pt x="257" y="107"/>
                      <a:pt x="257" y="108"/>
                    </a:cubicBezTo>
                    <a:cubicBezTo>
                      <a:pt x="257" y="109"/>
                      <a:pt x="258" y="109"/>
                      <a:pt x="258" y="109"/>
                    </a:cubicBezTo>
                    <a:close/>
                    <a:moveTo>
                      <a:pt x="248" y="112"/>
                    </a:moveTo>
                    <a:cubicBezTo>
                      <a:pt x="250" y="111"/>
                      <a:pt x="252" y="110"/>
                      <a:pt x="254" y="110"/>
                    </a:cubicBezTo>
                    <a:cubicBezTo>
                      <a:pt x="255" y="110"/>
                      <a:pt x="255" y="109"/>
                      <a:pt x="255" y="109"/>
                    </a:cubicBezTo>
                    <a:cubicBezTo>
                      <a:pt x="255" y="108"/>
                      <a:pt x="254" y="108"/>
                      <a:pt x="254" y="108"/>
                    </a:cubicBezTo>
                    <a:cubicBezTo>
                      <a:pt x="252" y="108"/>
                      <a:pt x="250" y="109"/>
                      <a:pt x="248" y="110"/>
                    </a:cubicBezTo>
                    <a:cubicBezTo>
                      <a:pt x="247" y="110"/>
                      <a:pt x="247" y="110"/>
                      <a:pt x="247" y="111"/>
                    </a:cubicBezTo>
                    <a:cubicBezTo>
                      <a:pt x="247" y="112"/>
                      <a:pt x="248" y="112"/>
                      <a:pt x="248" y="112"/>
                    </a:cubicBezTo>
                    <a:close/>
                    <a:moveTo>
                      <a:pt x="238" y="115"/>
                    </a:moveTo>
                    <a:cubicBezTo>
                      <a:pt x="240" y="114"/>
                      <a:pt x="242" y="114"/>
                      <a:pt x="244" y="113"/>
                    </a:cubicBezTo>
                    <a:cubicBezTo>
                      <a:pt x="245" y="113"/>
                      <a:pt x="245" y="112"/>
                      <a:pt x="245" y="112"/>
                    </a:cubicBezTo>
                    <a:cubicBezTo>
                      <a:pt x="245" y="111"/>
                      <a:pt x="244" y="111"/>
                      <a:pt x="244" y="111"/>
                    </a:cubicBezTo>
                    <a:cubicBezTo>
                      <a:pt x="242" y="112"/>
                      <a:pt x="240" y="112"/>
                      <a:pt x="238" y="113"/>
                    </a:cubicBezTo>
                    <a:cubicBezTo>
                      <a:pt x="237" y="113"/>
                      <a:pt x="237" y="114"/>
                      <a:pt x="237" y="114"/>
                    </a:cubicBezTo>
                    <a:cubicBezTo>
                      <a:pt x="237" y="115"/>
                      <a:pt x="238" y="115"/>
                      <a:pt x="238" y="115"/>
                    </a:cubicBezTo>
                    <a:close/>
                    <a:moveTo>
                      <a:pt x="229" y="119"/>
                    </a:moveTo>
                    <a:cubicBezTo>
                      <a:pt x="231" y="118"/>
                      <a:pt x="233" y="117"/>
                      <a:pt x="235" y="116"/>
                    </a:cubicBezTo>
                    <a:cubicBezTo>
                      <a:pt x="235" y="116"/>
                      <a:pt x="235" y="116"/>
                      <a:pt x="235" y="115"/>
                    </a:cubicBezTo>
                    <a:cubicBezTo>
                      <a:pt x="235" y="115"/>
                      <a:pt x="234" y="114"/>
                      <a:pt x="234" y="115"/>
                    </a:cubicBezTo>
                    <a:cubicBezTo>
                      <a:pt x="232" y="115"/>
                      <a:pt x="230" y="116"/>
                      <a:pt x="228" y="117"/>
                    </a:cubicBezTo>
                    <a:cubicBezTo>
                      <a:pt x="227" y="117"/>
                      <a:pt x="227" y="118"/>
                      <a:pt x="227" y="118"/>
                    </a:cubicBezTo>
                    <a:cubicBezTo>
                      <a:pt x="228" y="119"/>
                      <a:pt x="228" y="119"/>
                      <a:pt x="229" y="119"/>
                    </a:cubicBezTo>
                    <a:close/>
                    <a:moveTo>
                      <a:pt x="219" y="122"/>
                    </a:moveTo>
                    <a:cubicBezTo>
                      <a:pt x="221" y="122"/>
                      <a:pt x="223" y="121"/>
                      <a:pt x="225" y="120"/>
                    </a:cubicBezTo>
                    <a:cubicBezTo>
                      <a:pt x="225" y="120"/>
                      <a:pt x="226" y="119"/>
                      <a:pt x="225" y="119"/>
                    </a:cubicBezTo>
                    <a:cubicBezTo>
                      <a:pt x="225" y="118"/>
                      <a:pt x="225" y="118"/>
                      <a:pt x="224" y="118"/>
                    </a:cubicBezTo>
                    <a:cubicBezTo>
                      <a:pt x="222" y="119"/>
                      <a:pt x="220" y="120"/>
                      <a:pt x="218" y="120"/>
                    </a:cubicBezTo>
                    <a:cubicBezTo>
                      <a:pt x="218" y="121"/>
                      <a:pt x="218" y="121"/>
                      <a:pt x="218" y="122"/>
                    </a:cubicBezTo>
                    <a:cubicBezTo>
                      <a:pt x="218" y="122"/>
                      <a:pt x="219" y="123"/>
                      <a:pt x="219" y="122"/>
                    </a:cubicBezTo>
                    <a:close/>
                    <a:moveTo>
                      <a:pt x="209" y="126"/>
                    </a:moveTo>
                    <a:cubicBezTo>
                      <a:pt x="211" y="125"/>
                      <a:pt x="213" y="125"/>
                      <a:pt x="215" y="124"/>
                    </a:cubicBezTo>
                    <a:cubicBezTo>
                      <a:pt x="216" y="124"/>
                      <a:pt x="216" y="123"/>
                      <a:pt x="216" y="122"/>
                    </a:cubicBezTo>
                    <a:cubicBezTo>
                      <a:pt x="216" y="122"/>
                      <a:pt x="215" y="122"/>
                      <a:pt x="214" y="122"/>
                    </a:cubicBezTo>
                    <a:cubicBezTo>
                      <a:pt x="212" y="123"/>
                      <a:pt x="211" y="123"/>
                      <a:pt x="209" y="124"/>
                    </a:cubicBezTo>
                    <a:cubicBezTo>
                      <a:pt x="208" y="124"/>
                      <a:pt x="208" y="125"/>
                      <a:pt x="208" y="125"/>
                    </a:cubicBezTo>
                    <a:cubicBezTo>
                      <a:pt x="208" y="126"/>
                      <a:pt x="209" y="126"/>
                      <a:pt x="209" y="126"/>
                    </a:cubicBezTo>
                    <a:close/>
                    <a:moveTo>
                      <a:pt x="200" y="129"/>
                    </a:moveTo>
                    <a:cubicBezTo>
                      <a:pt x="201" y="129"/>
                      <a:pt x="203" y="128"/>
                      <a:pt x="205" y="127"/>
                    </a:cubicBezTo>
                    <a:cubicBezTo>
                      <a:pt x="206" y="127"/>
                      <a:pt x="206" y="127"/>
                      <a:pt x="206" y="126"/>
                    </a:cubicBezTo>
                    <a:cubicBezTo>
                      <a:pt x="206" y="126"/>
                      <a:pt x="205" y="125"/>
                      <a:pt x="205" y="125"/>
                    </a:cubicBezTo>
                    <a:cubicBezTo>
                      <a:pt x="203" y="126"/>
                      <a:pt x="201" y="127"/>
                      <a:pt x="199" y="127"/>
                    </a:cubicBezTo>
                    <a:cubicBezTo>
                      <a:pt x="198" y="128"/>
                      <a:pt x="198" y="128"/>
                      <a:pt x="198" y="129"/>
                    </a:cubicBezTo>
                    <a:cubicBezTo>
                      <a:pt x="198" y="129"/>
                      <a:pt x="199" y="130"/>
                      <a:pt x="200" y="129"/>
                    </a:cubicBezTo>
                    <a:close/>
                    <a:moveTo>
                      <a:pt x="190" y="132"/>
                    </a:moveTo>
                    <a:cubicBezTo>
                      <a:pt x="192" y="132"/>
                      <a:pt x="194" y="131"/>
                      <a:pt x="196" y="131"/>
                    </a:cubicBezTo>
                    <a:cubicBezTo>
                      <a:pt x="196" y="131"/>
                      <a:pt x="196" y="130"/>
                      <a:pt x="196" y="129"/>
                    </a:cubicBezTo>
                    <a:cubicBezTo>
                      <a:pt x="196" y="129"/>
                      <a:pt x="195" y="129"/>
                      <a:pt x="195" y="129"/>
                    </a:cubicBezTo>
                    <a:cubicBezTo>
                      <a:pt x="193" y="129"/>
                      <a:pt x="191" y="130"/>
                      <a:pt x="189" y="130"/>
                    </a:cubicBezTo>
                    <a:cubicBezTo>
                      <a:pt x="188" y="131"/>
                      <a:pt x="188" y="131"/>
                      <a:pt x="188" y="132"/>
                    </a:cubicBezTo>
                    <a:cubicBezTo>
                      <a:pt x="188" y="132"/>
                      <a:pt x="189" y="133"/>
                      <a:pt x="190" y="132"/>
                    </a:cubicBezTo>
                    <a:close/>
                    <a:moveTo>
                      <a:pt x="179" y="135"/>
                    </a:moveTo>
                    <a:cubicBezTo>
                      <a:pt x="181" y="134"/>
                      <a:pt x="183" y="134"/>
                      <a:pt x="185" y="133"/>
                    </a:cubicBezTo>
                    <a:cubicBezTo>
                      <a:pt x="186" y="133"/>
                      <a:pt x="186" y="133"/>
                      <a:pt x="186" y="132"/>
                    </a:cubicBezTo>
                    <a:cubicBezTo>
                      <a:pt x="186" y="132"/>
                      <a:pt x="186" y="131"/>
                      <a:pt x="185" y="131"/>
                    </a:cubicBezTo>
                    <a:cubicBezTo>
                      <a:pt x="183" y="132"/>
                      <a:pt x="181" y="132"/>
                      <a:pt x="179" y="133"/>
                    </a:cubicBezTo>
                    <a:cubicBezTo>
                      <a:pt x="178" y="133"/>
                      <a:pt x="178" y="133"/>
                      <a:pt x="178" y="134"/>
                    </a:cubicBezTo>
                    <a:cubicBezTo>
                      <a:pt x="178" y="135"/>
                      <a:pt x="179" y="135"/>
                      <a:pt x="179" y="135"/>
                    </a:cubicBezTo>
                    <a:close/>
                    <a:moveTo>
                      <a:pt x="169" y="136"/>
                    </a:move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6" y="135"/>
                      <a:pt x="176" y="135"/>
                      <a:pt x="176" y="134"/>
                    </a:cubicBezTo>
                    <a:cubicBezTo>
                      <a:pt x="176" y="134"/>
                      <a:pt x="175" y="133"/>
                      <a:pt x="175" y="133"/>
                    </a:cubicBezTo>
                    <a:cubicBezTo>
                      <a:pt x="173" y="134"/>
                      <a:pt x="171" y="134"/>
                      <a:pt x="169" y="134"/>
                    </a:cubicBezTo>
                    <a:cubicBezTo>
                      <a:pt x="168" y="134"/>
                      <a:pt x="168" y="135"/>
                      <a:pt x="168" y="135"/>
                    </a:cubicBezTo>
                    <a:cubicBezTo>
                      <a:pt x="168" y="136"/>
                      <a:pt x="168" y="136"/>
                      <a:pt x="169" y="136"/>
                    </a:cubicBezTo>
                    <a:close/>
                    <a:moveTo>
                      <a:pt x="162" y="129"/>
                    </a:moveTo>
                    <a:cubicBezTo>
                      <a:pt x="163" y="131"/>
                      <a:pt x="164" y="133"/>
                      <a:pt x="165" y="135"/>
                    </a:cubicBezTo>
                    <a:cubicBezTo>
                      <a:pt x="165" y="135"/>
                      <a:pt x="165" y="136"/>
                      <a:pt x="166" y="136"/>
                    </a:cubicBezTo>
                    <a:cubicBezTo>
                      <a:pt x="166" y="135"/>
                      <a:pt x="167" y="135"/>
                      <a:pt x="166" y="134"/>
                    </a:cubicBezTo>
                    <a:cubicBezTo>
                      <a:pt x="166" y="132"/>
                      <a:pt x="165" y="130"/>
                      <a:pt x="164" y="128"/>
                    </a:cubicBezTo>
                    <a:cubicBezTo>
                      <a:pt x="164" y="128"/>
                      <a:pt x="164" y="127"/>
                      <a:pt x="163" y="128"/>
                    </a:cubicBezTo>
                    <a:cubicBezTo>
                      <a:pt x="162" y="128"/>
                      <a:pt x="162" y="129"/>
                      <a:pt x="162" y="129"/>
                    </a:cubicBezTo>
                    <a:close/>
                    <a:moveTo>
                      <a:pt x="158" y="120"/>
                    </a:moveTo>
                    <a:cubicBezTo>
                      <a:pt x="159" y="122"/>
                      <a:pt x="160" y="123"/>
                      <a:pt x="161" y="125"/>
                    </a:cubicBezTo>
                    <a:cubicBezTo>
                      <a:pt x="161" y="126"/>
                      <a:pt x="162" y="126"/>
                      <a:pt x="162" y="126"/>
                    </a:cubicBezTo>
                    <a:cubicBezTo>
                      <a:pt x="163" y="126"/>
                      <a:pt x="163" y="125"/>
                      <a:pt x="163" y="124"/>
                    </a:cubicBezTo>
                    <a:cubicBezTo>
                      <a:pt x="162" y="123"/>
                      <a:pt x="161" y="121"/>
                      <a:pt x="160" y="119"/>
                    </a:cubicBezTo>
                    <a:cubicBezTo>
                      <a:pt x="160" y="118"/>
                      <a:pt x="159" y="118"/>
                      <a:pt x="159" y="118"/>
                    </a:cubicBezTo>
                    <a:cubicBezTo>
                      <a:pt x="158" y="119"/>
                      <a:pt x="158" y="119"/>
                      <a:pt x="158" y="120"/>
                    </a:cubicBezTo>
                    <a:close/>
                    <a:moveTo>
                      <a:pt x="153" y="110"/>
                    </a:moveTo>
                    <a:cubicBezTo>
                      <a:pt x="154" y="112"/>
                      <a:pt x="155" y="114"/>
                      <a:pt x="156" y="116"/>
                    </a:cubicBezTo>
                    <a:cubicBezTo>
                      <a:pt x="157" y="116"/>
                      <a:pt x="157" y="117"/>
                      <a:pt x="158" y="116"/>
                    </a:cubicBezTo>
                    <a:cubicBezTo>
                      <a:pt x="158" y="116"/>
                      <a:pt x="158" y="116"/>
                      <a:pt x="158" y="115"/>
                    </a:cubicBezTo>
                    <a:cubicBezTo>
                      <a:pt x="157" y="113"/>
                      <a:pt x="156" y="111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53" y="109"/>
                      <a:pt x="153" y="110"/>
                      <a:pt x="153" y="110"/>
                    </a:cubicBezTo>
                    <a:close/>
                    <a:moveTo>
                      <a:pt x="148" y="102"/>
                    </a:moveTo>
                    <a:cubicBezTo>
                      <a:pt x="149" y="103"/>
                      <a:pt x="150" y="105"/>
                      <a:pt x="151" y="107"/>
                    </a:cubicBezTo>
                    <a:cubicBezTo>
                      <a:pt x="152" y="107"/>
                      <a:pt x="152" y="108"/>
                      <a:pt x="153" y="107"/>
                    </a:cubicBezTo>
                    <a:cubicBezTo>
                      <a:pt x="153" y="107"/>
                      <a:pt x="153" y="106"/>
                      <a:pt x="153" y="106"/>
                    </a:cubicBezTo>
                    <a:cubicBezTo>
                      <a:pt x="152" y="104"/>
                      <a:pt x="151" y="102"/>
                      <a:pt x="150" y="100"/>
                    </a:cubicBezTo>
                    <a:cubicBezTo>
                      <a:pt x="150" y="100"/>
                      <a:pt x="149" y="100"/>
                      <a:pt x="149" y="100"/>
                    </a:cubicBezTo>
                    <a:cubicBezTo>
                      <a:pt x="148" y="100"/>
                      <a:pt x="148" y="101"/>
                      <a:pt x="148" y="102"/>
                    </a:cubicBezTo>
                    <a:close/>
                    <a:moveTo>
                      <a:pt x="143" y="93"/>
                    </a:moveTo>
                    <a:cubicBezTo>
                      <a:pt x="144" y="95"/>
                      <a:pt x="145" y="96"/>
                      <a:pt x="146" y="98"/>
                    </a:cubicBezTo>
                    <a:cubicBezTo>
                      <a:pt x="146" y="99"/>
                      <a:pt x="147" y="99"/>
                      <a:pt x="147" y="98"/>
                    </a:cubicBezTo>
                    <a:cubicBezTo>
                      <a:pt x="148" y="98"/>
                      <a:pt x="148" y="97"/>
                      <a:pt x="148" y="97"/>
                    </a:cubicBezTo>
                    <a:cubicBezTo>
                      <a:pt x="147" y="95"/>
                      <a:pt x="145" y="93"/>
                      <a:pt x="144" y="92"/>
                    </a:cubicBezTo>
                    <a:cubicBezTo>
                      <a:pt x="144" y="91"/>
                      <a:pt x="143" y="91"/>
                      <a:pt x="143" y="91"/>
                    </a:cubicBezTo>
                    <a:cubicBezTo>
                      <a:pt x="142" y="92"/>
                      <a:pt x="142" y="92"/>
                      <a:pt x="143" y="93"/>
                    </a:cubicBezTo>
                    <a:close/>
                    <a:moveTo>
                      <a:pt x="137" y="84"/>
                    </a:moveTo>
                    <a:cubicBezTo>
                      <a:pt x="138" y="86"/>
                      <a:pt x="139" y="88"/>
                      <a:pt x="140" y="89"/>
                    </a:cubicBezTo>
                    <a:cubicBezTo>
                      <a:pt x="141" y="90"/>
                      <a:pt x="141" y="90"/>
                      <a:pt x="142" y="90"/>
                    </a:cubicBezTo>
                    <a:cubicBezTo>
                      <a:pt x="142" y="89"/>
                      <a:pt x="142" y="89"/>
                      <a:pt x="142" y="88"/>
                    </a:cubicBezTo>
                    <a:cubicBezTo>
                      <a:pt x="141" y="87"/>
                      <a:pt x="140" y="85"/>
                      <a:pt x="138" y="83"/>
                    </a:cubicBezTo>
                    <a:cubicBezTo>
                      <a:pt x="138" y="83"/>
                      <a:pt x="137" y="83"/>
                      <a:pt x="137" y="83"/>
                    </a:cubicBezTo>
                    <a:cubicBezTo>
                      <a:pt x="137" y="83"/>
                      <a:pt x="136" y="84"/>
                      <a:pt x="137" y="84"/>
                    </a:cubicBezTo>
                    <a:close/>
                    <a:moveTo>
                      <a:pt x="131" y="76"/>
                    </a:moveTo>
                    <a:cubicBezTo>
                      <a:pt x="132" y="78"/>
                      <a:pt x="133" y="79"/>
                      <a:pt x="134" y="81"/>
                    </a:cubicBezTo>
                    <a:cubicBezTo>
                      <a:pt x="135" y="81"/>
                      <a:pt x="135" y="82"/>
                      <a:pt x="136" y="81"/>
                    </a:cubicBezTo>
                    <a:cubicBezTo>
                      <a:pt x="136" y="81"/>
                      <a:pt x="136" y="80"/>
                      <a:pt x="136" y="80"/>
                    </a:cubicBezTo>
                    <a:cubicBezTo>
                      <a:pt x="135" y="78"/>
                      <a:pt x="134" y="76"/>
                      <a:pt x="132" y="75"/>
                    </a:cubicBezTo>
                    <a:cubicBezTo>
                      <a:pt x="132" y="74"/>
                      <a:pt x="131" y="74"/>
                      <a:pt x="131" y="74"/>
                    </a:cubicBezTo>
                    <a:cubicBezTo>
                      <a:pt x="130" y="75"/>
                      <a:pt x="130" y="75"/>
                      <a:pt x="131" y="76"/>
                    </a:cubicBezTo>
                    <a:close/>
                    <a:moveTo>
                      <a:pt x="124" y="68"/>
                    </a:moveTo>
                    <a:cubicBezTo>
                      <a:pt x="126" y="69"/>
                      <a:pt x="127" y="71"/>
                      <a:pt x="128" y="73"/>
                    </a:cubicBezTo>
                    <a:cubicBezTo>
                      <a:pt x="128" y="73"/>
                      <a:pt x="129" y="73"/>
                      <a:pt x="130" y="73"/>
                    </a:cubicBezTo>
                    <a:cubicBezTo>
                      <a:pt x="130" y="72"/>
                      <a:pt x="130" y="72"/>
                      <a:pt x="130" y="71"/>
                    </a:cubicBezTo>
                    <a:cubicBezTo>
                      <a:pt x="128" y="70"/>
                      <a:pt x="127" y="68"/>
                      <a:pt x="126" y="66"/>
                    </a:cubicBezTo>
                    <a:cubicBezTo>
                      <a:pt x="126" y="66"/>
                      <a:pt x="125" y="66"/>
                      <a:pt x="124" y="66"/>
                    </a:cubicBezTo>
                    <a:cubicBezTo>
                      <a:pt x="124" y="67"/>
                      <a:pt x="124" y="67"/>
                      <a:pt x="124" y="68"/>
                    </a:cubicBezTo>
                    <a:close/>
                    <a:moveTo>
                      <a:pt x="118" y="60"/>
                    </a:moveTo>
                    <a:cubicBezTo>
                      <a:pt x="119" y="61"/>
                      <a:pt x="120" y="63"/>
                      <a:pt x="122" y="65"/>
                    </a:cubicBezTo>
                    <a:cubicBezTo>
                      <a:pt x="122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3" y="63"/>
                    </a:cubicBezTo>
                    <a:cubicBezTo>
                      <a:pt x="122" y="62"/>
                      <a:pt x="121" y="60"/>
                      <a:pt x="119" y="58"/>
                    </a:cubicBezTo>
                    <a:cubicBezTo>
                      <a:pt x="119" y="58"/>
                      <a:pt x="118" y="58"/>
                      <a:pt x="118" y="58"/>
                    </a:cubicBezTo>
                    <a:cubicBezTo>
                      <a:pt x="117" y="59"/>
                      <a:pt x="117" y="59"/>
                      <a:pt x="118" y="60"/>
                    </a:cubicBezTo>
                    <a:close/>
                    <a:moveTo>
                      <a:pt x="111" y="52"/>
                    </a:moveTo>
                    <a:cubicBezTo>
                      <a:pt x="112" y="54"/>
                      <a:pt x="114" y="55"/>
                      <a:pt x="115" y="57"/>
                    </a:cubicBezTo>
                    <a:cubicBezTo>
                      <a:pt x="115" y="57"/>
                      <a:pt x="116" y="57"/>
                      <a:pt x="116" y="57"/>
                    </a:cubicBezTo>
                    <a:cubicBezTo>
                      <a:pt x="117" y="56"/>
                      <a:pt x="117" y="56"/>
                      <a:pt x="117" y="55"/>
                    </a:cubicBezTo>
                    <a:cubicBezTo>
                      <a:pt x="115" y="54"/>
                      <a:pt x="114" y="52"/>
                      <a:pt x="112" y="51"/>
                    </a:cubicBezTo>
                    <a:cubicBezTo>
                      <a:pt x="112" y="50"/>
                      <a:pt x="111" y="50"/>
                      <a:pt x="111" y="51"/>
                    </a:cubicBezTo>
                    <a:cubicBezTo>
                      <a:pt x="110" y="51"/>
                      <a:pt x="110" y="52"/>
                      <a:pt x="111" y="52"/>
                    </a:cubicBezTo>
                    <a:close/>
                    <a:moveTo>
                      <a:pt x="104" y="44"/>
                    </a:moveTo>
                    <a:cubicBezTo>
                      <a:pt x="105" y="46"/>
                      <a:pt x="107" y="47"/>
                      <a:pt x="108" y="49"/>
                    </a:cubicBezTo>
                    <a:cubicBezTo>
                      <a:pt x="108" y="49"/>
                      <a:pt x="109" y="49"/>
                      <a:pt x="110" y="49"/>
                    </a:cubicBezTo>
                    <a:cubicBezTo>
                      <a:pt x="110" y="49"/>
                      <a:pt x="110" y="48"/>
                      <a:pt x="110" y="48"/>
                    </a:cubicBezTo>
                    <a:cubicBezTo>
                      <a:pt x="108" y="46"/>
                      <a:pt x="107" y="45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3" y="43"/>
                      <a:pt x="103" y="44"/>
                      <a:pt x="104" y="44"/>
                    </a:cubicBezTo>
                    <a:close/>
                    <a:moveTo>
                      <a:pt x="96" y="37"/>
                    </a:moveTo>
                    <a:cubicBezTo>
                      <a:pt x="98" y="39"/>
                      <a:pt x="99" y="40"/>
                      <a:pt x="101" y="42"/>
                    </a:cubicBezTo>
                    <a:cubicBezTo>
                      <a:pt x="101" y="42"/>
                      <a:pt x="102" y="42"/>
                      <a:pt x="102" y="42"/>
                    </a:cubicBezTo>
                    <a:cubicBezTo>
                      <a:pt x="103" y="41"/>
                      <a:pt x="103" y="40"/>
                      <a:pt x="102" y="40"/>
                    </a:cubicBezTo>
                    <a:cubicBezTo>
                      <a:pt x="101" y="39"/>
                      <a:pt x="99" y="37"/>
                      <a:pt x="98" y="36"/>
                    </a:cubicBezTo>
                    <a:cubicBezTo>
                      <a:pt x="97" y="35"/>
                      <a:pt x="97" y="35"/>
                      <a:pt x="96" y="36"/>
                    </a:cubicBezTo>
                    <a:cubicBezTo>
                      <a:pt x="96" y="36"/>
                      <a:pt x="96" y="37"/>
                      <a:pt x="96" y="37"/>
                    </a:cubicBezTo>
                    <a:close/>
                    <a:moveTo>
                      <a:pt x="89" y="30"/>
                    </a:moveTo>
                    <a:cubicBezTo>
                      <a:pt x="90" y="32"/>
                      <a:pt x="92" y="33"/>
                      <a:pt x="93" y="34"/>
                    </a:cubicBezTo>
                    <a:cubicBezTo>
                      <a:pt x="94" y="35"/>
                      <a:pt x="94" y="35"/>
                      <a:pt x="95" y="34"/>
                    </a:cubicBezTo>
                    <a:cubicBezTo>
                      <a:pt x="95" y="34"/>
                      <a:pt x="95" y="33"/>
                      <a:pt x="95" y="33"/>
                    </a:cubicBezTo>
                    <a:cubicBezTo>
                      <a:pt x="93" y="31"/>
                      <a:pt x="92" y="30"/>
                      <a:pt x="90" y="29"/>
                    </a:cubicBezTo>
                    <a:cubicBezTo>
                      <a:pt x="90" y="28"/>
                      <a:pt x="89" y="28"/>
                      <a:pt x="89" y="29"/>
                    </a:cubicBezTo>
                    <a:cubicBezTo>
                      <a:pt x="88" y="29"/>
                      <a:pt x="88" y="30"/>
                      <a:pt x="89" y="30"/>
                    </a:cubicBezTo>
                    <a:close/>
                    <a:moveTo>
                      <a:pt x="81" y="24"/>
                    </a:moveTo>
                    <a:cubicBezTo>
                      <a:pt x="82" y="25"/>
                      <a:pt x="84" y="26"/>
                      <a:pt x="86" y="28"/>
                    </a:cubicBezTo>
                    <a:cubicBezTo>
                      <a:pt x="86" y="28"/>
                      <a:pt x="87" y="28"/>
                      <a:pt x="87" y="27"/>
                    </a:cubicBezTo>
                    <a:cubicBezTo>
                      <a:pt x="87" y="27"/>
                      <a:pt x="87" y="26"/>
                      <a:pt x="87" y="26"/>
                    </a:cubicBezTo>
                    <a:cubicBezTo>
                      <a:pt x="85" y="25"/>
                      <a:pt x="84" y="23"/>
                      <a:pt x="82" y="22"/>
                    </a:cubicBezTo>
                    <a:cubicBezTo>
                      <a:pt x="82" y="22"/>
                      <a:pt x="81" y="22"/>
                      <a:pt x="81" y="22"/>
                    </a:cubicBezTo>
                    <a:cubicBezTo>
                      <a:pt x="80" y="23"/>
                      <a:pt x="80" y="23"/>
                      <a:pt x="81" y="24"/>
                    </a:cubicBezTo>
                    <a:close/>
                    <a:moveTo>
                      <a:pt x="73" y="17"/>
                    </a:moveTo>
                    <a:cubicBezTo>
                      <a:pt x="74" y="19"/>
                      <a:pt x="76" y="20"/>
                      <a:pt x="78" y="21"/>
                    </a:cubicBezTo>
                    <a:cubicBezTo>
                      <a:pt x="78" y="21"/>
                      <a:pt x="79" y="21"/>
                      <a:pt x="79" y="21"/>
                    </a:cubicBezTo>
                    <a:cubicBezTo>
                      <a:pt x="79" y="20"/>
                      <a:pt x="79" y="20"/>
                      <a:pt x="79" y="19"/>
                    </a:cubicBezTo>
                    <a:cubicBezTo>
                      <a:pt x="77" y="18"/>
                      <a:pt x="75" y="17"/>
                      <a:pt x="74" y="16"/>
                    </a:cubicBezTo>
                    <a:cubicBezTo>
                      <a:pt x="73" y="15"/>
                      <a:pt x="73" y="16"/>
                      <a:pt x="72" y="16"/>
                    </a:cubicBezTo>
                    <a:cubicBezTo>
                      <a:pt x="72" y="16"/>
                      <a:pt x="72" y="17"/>
                      <a:pt x="73" y="17"/>
                    </a:cubicBezTo>
                    <a:close/>
                    <a:moveTo>
                      <a:pt x="64" y="12"/>
                    </a:moveTo>
                    <a:cubicBezTo>
                      <a:pt x="66" y="13"/>
                      <a:pt x="67" y="14"/>
                      <a:pt x="69" y="15"/>
                    </a:cubicBezTo>
                    <a:cubicBezTo>
                      <a:pt x="70" y="15"/>
                      <a:pt x="70" y="15"/>
                      <a:pt x="71" y="15"/>
                    </a:cubicBezTo>
                    <a:cubicBezTo>
                      <a:pt x="71" y="14"/>
                      <a:pt x="71" y="14"/>
                      <a:pt x="70" y="13"/>
                    </a:cubicBezTo>
                    <a:cubicBezTo>
                      <a:pt x="68" y="12"/>
                      <a:pt x="67" y="11"/>
                      <a:pt x="65" y="10"/>
                    </a:cubicBezTo>
                    <a:cubicBezTo>
                      <a:pt x="64" y="10"/>
                      <a:pt x="64" y="10"/>
                      <a:pt x="63" y="11"/>
                    </a:cubicBezTo>
                    <a:cubicBezTo>
                      <a:pt x="63" y="11"/>
                      <a:pt x="63" y="12"/>
                      <a:pt x="64" y="12"/>
                    </a:cubicBezTo>
                    <a:close/>
                    <a:moveTo>
                      <a:pt x="55" y="7"/>
                    </a:moveTo>
                    <a:cubicBezTo>
                      <a:pt x="57" y="8"/>
                      <a:pt x="58" y="9"/>
                      <a:pt x="60" y="10"/>
                    </a:cubicBezTo>
                    <a:cubicBezTo>
                      <a:pt x="61" y="10"/>
                      <a:pt x="61" y="10"/>
                      <a:pt x="62" y="10"/>
                    </a:cubicBezTo>
                    <a:cubicBezTo>
                      <a:pt x="62" y="9"/>
                      <a:pt x="62" y="8"/>
                      <a:pt x="61" y="8"/>
                    </a:cubicBezTo>
                    <a:cubicBezTo>
                      <a:pt x="59" y="7"/>
                      <a:pt x="57" y="6"/>
                      <a:pt x="56" y="5"/>
                    </a:cubicBezTo>
                    <a:cubicBezTo>
                      <a:pt x="55" y="5"/>
                      <a:pt x="54" y="5"/>
                      <a:pt x="54" y="6"/>
                    </a:cubicBezTo>
                    <a:cubicBezTo>
                      <a:pt x="54" y="6"/>
                      <a:pt x="54" y="7"/>
                      <a:pt x="55" y="7"/>
                    </a:cubicBezTo>
                    <a:close/>
                    <a:moveTo>
                      <a:pt x="45" y="4"/>
                    </a:moveTo>
                    <a:cubicBezTo>
                      <a:pt x="47" y="4"/>
                      <a:pt x="49" y="5"/>
                      <a:pt x="51" y="6"/>
                    </a:cubicBezTo>
                    <a:cubicBezTo>
                      <a:pt x="51" y="6"/>
                      <a:pt x="52" y="6"/>
                      <a:pt x="52" y="5"/>
                    </a:cubicBezTo>
                    <a:cubicBezTo>
                      <a:pt x="52" y="5"/>
                      <a:pt x="52" y="4"/>
                      <a:pt x="52" y="4"/>
                    </a:cubicBezTo>
                    <a:cubicBezTo>
                      <a:pt x="50" y="3"/>
                      <a:pt x="48" y="2"/>
                      <a:pt x="46" y="2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44" y="3"/>
                      <a:pt x="45" y="4"/>
                      <a:pt x="45" y="4"/>
                    </a:cubicBezTo>
                    <a:close/>
                    <a:moveTo>
                      <a:pt x="35" y="2"/>
                    </a:moveTo>
                    <a:cubicBezTo>
                      <a:pt x="37" y="2"/>
                      <a:pt x="39" y="2"/>
                      <a:pt x="41" y="3"/>
                    </a:cubicBezTo>
                    <a:cubicBezTo>
                      <a:pt x="42" y="3"/>
                      <a:pt x="42" y="3"/>
                      <a:pt x="42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39" y="0"/>
                      <a:pt x="37" y="0"/>
                      <a:pt x="35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lose/>
                    <a:moveTo>
                      <a:pt x="27" y="4"/>
                    </a:moveTo>
                    <a:cubicBezTo>
                      <a:pt x="27" y="4"/>
                      <a:pt x="28" y="3"/>
                      <a:pt x="2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30" y="2"/>
                      <a:pt x="31" y="2"/>
                    </a:cubicBezTo>
                    <a:cubicBezTo>
                      <a:pt x="32" y="2"/>
                      <a:pt x="32" y="2"/>
                      <a:pt x="32" y="1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2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5"/>
                      <a:pt x="26" y="5"/>
                      <a:pt x="27" y="4"/>
                    </a:cubicBezTo>
                    <a:close/>
                    <a:moveTo>
                      <a:pt x="20" y="12"/>
                    </a:moveTo>
                    <a:cubicBezTo>
                      <a:pt x="21" y="10"/>
                      <a:pt x="22" y="9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3" y="5"/>
                      <a:pt x="23" y="5"/>
                      <a:pt x="22" y="6"/>
                    </a:cubicBezTo>
                    <a:cubicBezTo>
                      <a:pt x="21" y="7"/>
                      <a:pt x="19" y="9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20" y="12"/>
                    </a:cubicBezTo>
                    <a:close/>
                    <a:moveTo>
                      <a:pt x="14" y="20"/>
                    </a:moveTo>
                    <a:cubicBezTo>
                      <a:pt x="15" y="19"/>
                      <a:pt x="16" y="17"/>
                      <a:pt x="17" y="15"/>
                    </a:cubicBezTo>
                    <a:cubicBezTo>
                      <a:pt x="18" y="15"/>
                      <a:pt x="17" y="14"/>
                      <a:pt x="17" y="14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6"/>
                      <a:pt x="13" y="17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3" y="21"/>
                      <a:pt x="13" y="21"/>
                      <a:pt x="14" y="20"/>
                    </a:cubicBezTo>
                    <a:close/>
                    <a:moveTo>
                      <a:pt x="9" y="29"/>
                    </a:moveTo>
                    <a:cubicBezTo>
                      <a:pt x="10" y="27"/>
                      <a:pt x="11" y="26"/>
                      <a:pt x="12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0" y="22"/>
                      <a:pt x="10" y="23"/>
                    </a:cubicBezTo>
                    <a:cubicBezTo>
                      <a:pt x="9" y="25"/>
                      <a:pt x="8" y="27"/>
                      <a:pt x="7" y="28"/>
                    </a:cubicBezTo>
                    <a:cubicBezTo>
                      <a:pt x="7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29"/>
                    </a:cubicBezTo>
                    <a:close/>
                    <a:moveTo>
                      <a:pt x="5" y="39"/>
                    </a:moveTo>
                    <a:cubicBezTo>
                      <a:pt x="6" y="37"/>
                      <a:pt x="7" y="35"/>
                      <a:pt x="7" y="33"/>
                    </a:cubicBezTo>
                    <a:cubicBezTo>
                      <a:pt x="8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5" y="32"/>
                    </a:cubicBezTo>
                    <a:cubicBezTo>
                      <a:pt x="5" y="34"/>
                      <a:pt x="4" y="36"/>
                      <a:pt x="3" y="38"/>
                    </a:cubicBezTo>
                    <a:cubicBezTo>
                      <a:pt x="3" y="39"/>
                      <a:pt x="4" y="39"/>
                      <a:pt x="4" y="40"/>
                    </a:cubicBezTo>
                    <a:cubicBezTo>
                      <a:pt x="5" y="40"/>
                      <a:pt x="5" y="39"/>
                      <a:pt x="5" y="39"/>
                    </a:cubicBezTo>
                    <a:close/>
                    <a:moveTo>
                      <a:pt x="3" y="49"/>
                    </a:moveTo>
                    <a:cubicBezTo>
                      <a:pt x="3" y="47"/>
                      <a:pt x="4" y="45"/>
                      <a:pt x="4" y="43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2" y="44"/>
                      <a:pt x="1" y="46"/>
                      <a:pt x="1" y="48"/>
                    </a:cubicBezTo>
                    <a:cubicBezTo>
                      <a:pt x="1" y="49"/>
                      <a:pt x="1" y="50"/>
                      <a:pt x="2" y="50"/>
                    </a:cubicBezTo>
                    <a:cubicBezTo>
                      <a:pt x="2" y="50"/>
                      <a:pt x="3" y="49"/>
                      <a:pt x="3" y="49"/>
                    </a:cubicBezTo>
                    <a:close/>
                    <a:moveTo>
                      <a:pt x="2" y="59"/>
                    </a:moveTo>
                    <a:cubicBezTo>
                      <a:pt x="2" y="57"/>
                      <a:pt x="2" y="55"/>
                      <a:pt x="2" y="53"/>
                    </a:cubicBezTo>
                    <a:cubicBezTo>
                      <a:pt x="2" y="52"/>
                      <a:pt x="2" y="52"/>
                      <a:pt x="1" y="52"/>
                    </a:cubicBezTo>
                    <a:cubicBezTo>
                      <a:pt x="1" y="52"/>
                      <a:pt x="0" y="52"/>
                      <a:pt x="0" y="53"/>
                    </a:cubicBezTo>
                    <a:cubicBezTo>
                      <a:pt x="0" y="55"/>
                      <a:pt x="0" y="57"/>
                      <a:pt x="0" y="59"/>
                    </a:cubicBezTo>
                    <a:cubicBezTo>
                      <a:pt x="0" y="59"/>
                      <a:pt x="0" y="60"/>
                      <a:pt x="1" y="60"/>
                    </a:cubicBezTo>
                    <a:cubicBezTo>
                      <a:pt x="1" y="60"/>
                      <a:pt x="2" y="60"/>
                      <a:pt x="2" y="59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7"/>
                      <a:pt x="2" y="66"/>
                    </a:cubicBezTo>
                    <a:cubicBezTo>
                      <a:pt x="2" y="65"/>
                      <a:pt x="2" y="64"/>
                      <a:pt x="2" y="63"/>
                    </a:cubicBezTo>
                    <a:cubicBezTo>
                      <a:pt x="2" y="63"/>
                      <a:pt x="1" y="62"/>
                      <a:pt x="1" y="62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0" y="65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" y="70"/>
                      <a:pt x="2" y="70"/>
                      <a:pt x="2" y="69"/>
                    </a:cubicBezTo>
                    <a:close/>
                    <a:moveTo>
                      <a:pt x="2" y="80"/>
                    </a:moveTo>
                    <a:cubicBezTo>
                      <a:pt x="2" y="77"/>
                      <a:pt x="2" y="75"/>
                      <a:pt x="2" y="73"/>
                    </a:cubicBezTo>
                    <a:cubicBezTo>
                      <a:pt x="2" y="73"/>
                      <a:pt x="1" y="72"/>
                      <a:pt x="1" y="72"/>
                    </a:cubicBezTo>
                    <a:cubicBezTo>
                      <a:pt x="0" y="72"/>
                      <a:pt x="0" y="73"/>
                      <a:pt x="0" y="74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0"/>
                      <a:pt x="1" y="81"/>
                      <a:pt x="2" y="81"/>
                    </a:cubicBezTo>
                    <a:cubicBezTo>
                      <a:pt x="2" y="81"/>
                      <a:pt x="3" y="80"/>
                      <a:pt x="2" y="80"/>
                    </a:cubicBezTo>
                    <a:close/>
                    <a:moveTo>
                      <a:pt x="4" y="90"/>
                    </a:moveTo>
                    <a:cubicBezTo>
                      <a:pt x="4" y="88"/>
                      <a:pt x="3" y="86"/>
                      <a:pt x="3" y="84"/>
                    </a:cubicBezTo>
                    <a:cubicBezTo>
                      <a:pt x="3" y="83"/>
                      <a:pt x="2" y="83"/>
                      <a:pt x="2" y="83"/>
                    </a:cubicBezTo>
                    <a:cubicBezTo>
                      <a:pt x="1" y="83"/>
                      <a:pt x="1" y="83"/>
                      <a:pt x="1" y="84"/>
                    </a:cubicBezTo>
                    <a:cubicBezTo>
                      <a:pt x="1" y="86"/>
                      <a:pt x="2" y="88"/>
                      <a:pt x="2" y="90"/>
                    </a:cubicBezTo>
                    <a:cubicBezTo>
                      <a:pt x="2" y="91"/>
                      <a:pt x="3" y="91"/>
                      <a:pt x="3" y="91"/>
                    </a:cubicBezTo>
                    <a:cubicBezTo>
                      <a:pt x="4" y="91"/>
                      <a:pt x="4" y="90"/>
                      <a:pt x="4" y="90"/>
                    </a:cubicBezTo>
                    <a:close/>
                    <a:moveTo>
                      <a:pt x="7" y="100"/>
                    </a:moveTo>
                    <a:cubicBezTo>
                      <a:pt x="6" y="98"/>
                      <a:pt x="5" y="96"/>
                      <a:pt x="5" y="94"/>
                    </a:cubicBezTo>
                    <a:cubicBezTo>
                      <a:pt x="5" y="93"/>
                      <a:pt x="4" y="93"/>
                      <a:pt x="4" y="93"/>
                    </a:cubicBezTo>
                    <a:cubicBezTo>
                      <a:pt x="3" y="93"/>
                      <a:pt x="3" y="94"/>
                      <a:pt x="3" y="94"/>
                    </a:cubicBezTo>
                    <a:cubicBezTo>
                      <a:pt x="3" y="96"/>
                      <a:pt x="4" y="98"/>
                      <a:pt x="5" y="100"/>
                    </a:cubicBezTo>
                    <a:cubicBezTo>
                      <a:pt x="5" y="101"/>
                      <a:pt x="5" y="101"/>
                      <a:pt x="6" y="101"/>
                    </a:cubicBezTo>
                    <a:cubicBezTo>
                      <a:pt x="6" y="101"/>
                      <a:pt x="7" y="100"/>
                      <a:pt x="7" y="100"/>
                    </a:cubicBezTo>
                    <a:close/>
                    <a:moveTo>
                      <a:pt x="10" y="110"/>
                    </a:moveTo>
                    <a:cubicBezTo>
                      <a:pt x="9" y="108"/>
                      <a:pt x="8" y="106"/>
                      <a:pt x="8" y="104"/>
                    </a:cubicBezTo>
                    <a:cubicBezTo>
                      <a:pt x="7" y="103"/>
                      <a:pt x="7" y="103"/>
                      <a:pt x="6" y="103"/>
                    </a:cubicBezTo>
                    <a:cubicBezTo>
                      <a:pt x="6" y="103"/>
                      <a:pt x="5" y="104"/>
                      <a:pt x="6" y="104"/>
                    </a:cubicBezTo>
                    <a:cubicBezTo>
                      <a:pt x="6" y="106"/>
                      <a:pt x="7" y="108"/>
                      <a:pt x="8" y="110"/>
                    </a:cubicBezTo>
                    <a:cubicBezTo>
                      <a:pt x="8" y="111"/>
                      <a:pt x="8" y="111"/>
                      <a:pt x="9" y="111"/>
                    </a:cubicBezTo>
                    <a:cubicBezTo>
                      <a:pt x="9" y="111"/>
                      <a:pt x="10" y="110"/>
                      <a:pt x="10" y="110"/>
                    </a:cubicBezTo>
                    <a:close/>
                    <a:moveTo>
                      <a:pt x="13" y="119"/>
                    </a:moveTo>
                    <a:cubicBezTo>
                      <a:pt x="12" y="117"/>
                      <a:pt x="12" y="115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cubicBezTo>
                      <a:pt x="9" y="113"/>
                      <a:pt x="9" y="114"/>
                      <a:pt x="9" y="114"/>
                    </a:cubicBezTo>
                    <a:cubicBezTo>
                      <a:pt x="10" y="116"/>
                      <a:pt x="10" y="118"/>
                      <a:pt x="11" y="120"/>
                    </a:cubicBezTo>
                    <a:cubicBezTo>
                      <a:pt x="11" y="121"/>
                      <a:pt x="12" y="121"/>
                      <a:pt x="13" y="121"/>
                    </a:cubicBezTo>
                    <a:cubicBezTo>
                      <a:pt x="13" y="120"/>
                      <a:pt x="13" y="120"/>
                      <a:pt x="13" y="119"/>
                    </a:cubicBezTo>
                    <a:close/>
                    <a:moveTo>
                      <a:pt x="17" y="129"/>
                    </a:moveTo>
                    <a:cubicBezTo>
                      <a:pt x="16" y="127"/>
                      <a:pt x="15" y="125"/>
                      <a:pt x="15" y="123"/>
                    </a:cubicBezTo>
                    <a:cubicBezTo>
                      <a:pt x="14" y="123"/>
                      <a:pt x="14" y="122"/>
                      <a:pt x="13" y="123"/>
                    </a:cubicBezTo>
                    <a:cubicBezTo>
                      <a:pt x="13" y="123"/>
                      <a:pt x="13" y="123"/>
                      <a:pt x="13" y="124"/>
                    </a:cubicBezTo>
                    <a:cubicBezTo>
                      <a:pt x="14" y="126"/>
                      <a:pt x="14" y="128"/>
                      <a:pt x="15" y="130"/>
                    </a:cubicBezTo>
                    <a:cubicBezTo>
                      <a:pt x="15" y="130"/>
                      <a:pt x="16" y="130"/>
                      <a:pt x="17" y="130"/>
                    </a:cubicBezTo>
                    <a:cubicBezTo>
                      <a:pt x="17" y="130"/>
                      <a:pt x="17" y="129"/>
                      <a:pt x="17" y="129"/>
                    </a:cubicBezTo>
                    <a:close/>
                    <a:moveTo>
                      <a:pt x="22" y="138"/>
                    </a:moveTo>
                    <a:cubicBezTo>
                      <a:pt x="21" y="136"/>
                      <a:pt x="20" y="134"/>
                      <a:pt x="19" y="133"/>
                    </a:cubicBezTo>
                    <a:cubicBezTo>
                      <a:pt x="19" y="132"/>
                      <a:pt x="18" y="132"/>
                      <a:pt x="17" y="132"/>
                    </a:cubicBezTo>
                    <a:cubicBezTo>
                      <a:pt x="17" y="132"/>
                      <a:pt x="17" y="133"/>
                      <a:pt x="17" y="133"/>
                    </a:cubicBezTo>
                    <a:cubicBezTo>
                      <a:pt x="18" y="135"/>
                      <a:pt x="19" y="137"/>
                      <a:pt x="20" y="139"/>
                    </a:cubicBezTo>
                    <a:cubicBezTo>
                      <a:pt x="20" y="140"/>
                      <a:pt x="21" y="140"/>
                      <a:pt x="21" y="139"/>
                    </a:cubicBezTo>
                    <a:cubicBezTo>
                      <a:pt x="22" y="139"/>
                      <a:pt x="22" y="139"/>
                      <a:pt x="22" y="138"/>
                    </a:cubicBezTo>
                    <a:close/>
                    <a:moveTo>
                      <a:pt x="26" y="147"/>
                    </a:moveTo>
                    <a:cubicBezTo>
                      <a:pt x="25" y="145"/>
                      <a:pt x="24" y="144"/>
                      <a:pt x="23" y="142"/>
                    </a:cubicBezTo>
                    <a:cubicBezTo>
                      <a:pt x="23" y="141"/>
                      <a:pt x="23" y="141"/>
                      <a:pt x="22" y="141"/>
                    </a:cubicBezTo>
                    <a:cubicBezTo>
                      <a:pt x="22" y="142"/>
                      <a:pt x="21" y="142"/>
                      <a:pt x="22" y="143"/>
                    </a:cubicBezTo>
                    <a:cubicBezTo>
                      <a:pt x="23" y="145"/>
                      <a:pt x="24" y="146"/>
                      <a:pt x="25" y="148"/>
                    </a:cubicBezTo>
                    <a:cubicBezTo>
                      <a:pt x="25" y="149"/>
                      <a:pt x="25" y="149"/>
                      <a:pt x="26" y="149"/>
                    </a:cubicBezTo>
                    <a:cubicBezTo>
                      <a:pt x="26" y="148"/>
                      <a:pt x="27" y="148"/>
                      <a:pt x="26" y="147"/>
                    </a:cubicBezTo>
                    <a:close/>
                    <a:moveTo>
                      <a:pt x="32" y="156"/>
                    </a:moveTo>
                    <a:cubicBezTo>
                      <a:pt x="30" y="154"/>
                      <a:pt x="29" y="153"/>
                      <a:pt x="28" y="151"/>
                    </a:cubicBezTo>
                    <a:cubicBezTo>
                      <a:pt x="28" y="150"/>
                      <a:pt x="28" y="150"/>
                      <a:pt x="27" y="150"/>
                    </a:cubicBezTo>
                    <a:cubicBezTo>
                      <a:pt x="27" y="151"/>
                      <a:pt x="26" y="151"/>
                      <a:pt x="27" y="152"/>
                    </a:cubicBezTo>
                    <a:cubicBezTo>
                      <a:pt x="28" y="154"/>
                      <a:pt x="29" y="155"/>
                      <a:pt x="30" y="157"/>
                    </a:cubicBezTo>
                    <a:cubicBezTo>
                      <a:pt x="30" y="158"/>
                      <a:pt x="31" y="158"/>
                      <a:pt x="31" y="158"/>
                    </a:cubicBezTo>
                    <a:cubicBezTo>
                      <a:pt x="32" y="157"/>
                      <a:pt x="32" y="157"/>
                      <a:pt x="32" y="156"/>
                    </a:cubicBezTo>
                    <a:close/>
                    <a:moveTo>
                      <a:pt x="37" y="165"/>
                    </a:moveTo>
                    <a:cubicBezTo>
                      <a:pt x="36" y="163"/>
                      <a:pt x="35" y="162"/>
                      <a:pt x="34" y="160"/>
                    </a:cubicBezTo>
                    <a:cubicBezTo>
                      <a:pt x="33" y="159"/>
                      <a:pt x="33" y="159"/>
                      <a:pt x="32" y="159"/>
                    </a:cubicBezTo>
                    <a:cubicBezTo>
                      <a:pt x="32" y="160"/>
                      <a:pt x="32" y="160"/>
                      <a:pt x="32" y="161"/>
                    </a:cubicBezTo>
                    <a:cubicBezTo>
                      <a:pt x="33" y="163"/>
                      <a:pt x="34" y="164"/>
                      <a:pt x="35" y="166"/>
                    </a:cubicBezTo>
                    <a:cubicBezTo>
                      <a:pt x="36" y="167"/>
                      <a:pt x="36" y="167"/>
                      <a:pt x="37" y="166"/>
                    </a:cubicBezTo>
                    <a:cubicBezTo>
                      <a:pt x="37" y="166"/>
                      <a:pt x="37" y="165"/>
                      <a:pt x="37" y="165"/>
                    </a:cubicBezTo>
                    <a:close/>
                    <a:moveTo>
                      <a:pt x="43" y="174"/>
                    </a:moveTo>
                    <a:cubicBezTo>
                      <a:pt x="42" y="172"/>
                      <a:pt x="40" y="170"/>
                      <a:pt x="39" y="168"/>
                    </a:cubicBezTo>
                    <a:cubicBezTo>
                      <a:pt x="39" y="168"/>
                      <a:pt x="38" y="168"/>
                      <a:pt x="38" y="168"/>
                    </a:cubicBezTo>
                    <a:cubicBezTo>
                      <a:pt x="37" y="168"/>
                      <a:pt x="37" y="169"/>
                      <a:pt x="38" y="170"/>
                    </a:cubicBezTo>
                    <a:cubicBezTo>
                      <a:pt x="39" y="171"/>
                      <a:pt x="40" y="173"/>
                      <a:pt x="41" y="175"/>
                    </a:cubicBezTo>
                    <a:cubicBezTo>
                      <a:pt x="41" y="175"/>
                      <a:pt x="42" y="175"/>
                      <a:pt x="42" y="175"/>
                    </a:cubicBezTo>
                    <a:cubicBezTo>
                      <a:pt x="43" y="175"/>
                      <a:pt x="43" y="174"/>
                      <a:pt x="43" y="174"/>
                    </a:cubicBezTo>
                    <a:close/>
                    <a:moveTo>
                      <a:pt x="49" y="182"/>
                    </a:moveTo>
                    <a:cubicBezTo>
                      <a:pt x="47" y="180"/>
                      <a:pt x="46" y="179"/>
                      <a:pt x="45" y="177"/>
                    </a:cubicBezTo>
                    <a:cubicBezTo>
                      <a:pt x="45" y="177"/>
                      <a:pt x="44" y="176"/>
                      <a:pt x="44" y="177"/>
                    </a:cubicBezTo>
                    <a:cubicBezTo>
                      <a:pt x="43" y="177"/>
                      <a:pt x="43" y="178"/>
                      <a:pt x="43" y="178"/>
                    </a:cubicBezTo>
                    <a:cubicBezTo>
                      <a:pt x="45" y="180"/>
                      <a:pt x="46" y="182"/>
                      <a:pt x="47" y="183"/>
                    </a:cubicBezTo>
                    <a:cubicBezTo>
                      <a:pt x="47" y="184"/>
                      <a:pt x="48" y="184"/>
                      <a:pt x="48" y="184"/>
                    </a:cubicBezTo>
                    <a:cubicBezTo>
                      <a:pt x="49" y="183"/>
                      <a:pt x="49" y="183"/>
                      <a:pt x="49" y="182"/>
                    </a:cubicBezTo>
                    <a:close/>
                    <a:moveTo>
                      <a:pt x="55" y="190"/>
                    </a:moveTo>
                    <a:cubicBezTo>
                      <a:pt x="54" y="189"/>
                      <a:pt x="52" y="187"/>
                      <a:pt x="51" y="185"/>
                    </a:cubicBezTo>
                    <a:cubicBezTo>
                      <a:pt x="51" y="185"/>
                      <a:pt x="50" y="185"/>
                      <a:pt x="50" y="185"/>
                    </a:cubicBezTo>
                    <a:cubicBezTo>
                      <a:pt x="49" y="186"/>
                      <a:pt x="49" y="186"/>
                      <a:pt x="49" y="187"/>
                    </a:cubicBezTo>
                    <a:cubicBezTo>
                      <a:pt x="51" y="188"/>
                      <a:pt x="52" y="190"/>
                      <a:pt x="53" y="192"/>
                    </a:cubicBezTo>
                    <a:cubicBezTo>
                      <a:pt x="54" y="192"/>
                      <a:pt x="54" y="192"/>
                      <a:pt x="55" y="192"/>
                    </a:cubicBezTo>
                    <a:cubicBezTo>
                      <a:pt x="55" y="191"/>
                      <a:pt x="55" y="191"/>
                      <a:pt x="55" y="190"/>
                    </a:cubicBezTo>
                    <a:close/>
                    <a:moveTo>
                      <a:pt x="61" y="199"/>
                    </a:moveTo>
                    <a:cubicBezTo>
                      <a:pt x="60" y="197"/>
                      <a:pt x="59" y="195"/>
                      <a:pt x="57" y="194"/>
                    </a:cubicBezTo>
                    <a:cubicBezTo>
                      <a:pt x="57" y="193"/>
                      <a:pt x="56" y="193"/>
                      <a:pt x="56" y="193"/>
                    </a:cubicBezTo>
                    <a:cubicBezTo>
                      <a:pt x="56" y="194"/>
                      <a:pt x="55" y="194"/>
                      <a:pt x="56" y="195"/>
                    </a:cubicBezTo>
                    <a:cubicBezTo>
                      <a:pt x="57" y="197"/>
                      <a:pt x="58" y="198"/>
                      <a:pt x="60" y="200"/>
                    </a:cubicBezTo>
                    <a:cubicBezTo>
                      <a:pt x="60" y="200"/>
                      <a:pt x="61" y="200"/>
                      <a:pt x="61" y="200"/>
                    </a:cubicBezTo>
                    <a:cubicBezTo>
                      <a:pt x="62" y="200"/>
                      <a:pt x="62" y="199"/>
                      <a:pt x="61" y="199"/>
                    </a:cubicBezTo>
                    <a:close/>
                    <a:moveTo>
                      <a:pt x="68" y="206"/>
                    </a:moveTo>
                    <a:cubicBezTo>
                      <a:pt x="67" y="205"/>
                      <a:pt x="65" y="203"/>
                      <a:pt x="64" y="202"/>
                    </a:cubicBezTo>
                    <a:cubicBezTo>
                      <a:pt x="64" y="201"/>
                      <a:pt x="63" y="201"/>
                      <a:pt x="62" y="202"/>
                    </a:cubicBezTo>
                    <a:cubicBezTo>
                      <a:pt x="62" y="202"/>
                      <a:pt x="62" y="203"/>
                      <a:pt x="62" y="203"/>
                    </a:cubicBezTo>
                    <a:cubicBezTo>
                      <a:pt x="64" y="205"/>
                      <a:pt x="65" y="206"/>
                      <a:pt x="66" y="208"/>
                    </a:cubicBezTo>
                    <a:cubicBezTo>
                      <a:pt x="67" y="208"/>
                      <a:pt x="67" y="208"/>
                      <a:pt x="68" y="208"/>
                    </a:cubicBezTo>
                    <a:cubicBezTo>
                      <a:pt x="68" y="208"/>
                      <a:pt x="68" y="207"/>
                      <a:pt x="68" y="206"/>
                    </a:cubicBezTo>
                    <a:close/>
                    <a:moveTo>
                      <a:pt x="75" y="214"/>
                    </a:moveTo>
                    <a:cubicBezTo>
                      <a:pt x="73" y="213"/>
                      <a:pt x="72" y="211"/>
                      <a:pt x="71" y="210"/>
                    </a:cubicBezTo>
                    <a:cubicBezTo>
                      <a:pt x="70" y="209"/>
                      <a:pt x="70" y="209"/>
                      <a:pt x="69" y="210"/>
                    </a:cubicBezTo>
                    <a:cubicBezTo>
                      <a:pt x="69" y="210"/>
                      <a:pt x="69" y="211"/>
                      <a:pt x="69" y="211"/>
                    </a:cubicBezTo>
                    <a:cubicBezTo>
                      <a:pt x="70" y="213"/>
                      <a:pt x="72" y="214"/>
                      <a:pt x="73" y="216"/>
                    </a:cubicBezTo>
                    <a:cubicBezTo>
                      <a:pt x="74" y="216"/>
                      <a:pt x="74" y="216"/>
                      <a:pt x="75" y="216"/>
                    </a:cubicBezTo>
                    <a:cubicBezTo>
                      <a:pt x="75" y="215"/>
                      <a:pt x="75" y="215"/>
                      <a:pt x="75" y="214"/>
                    </a:cubicBezTo>
                    <a:close/>
                    <a:moveTo>
                      <a:pt x="82" y="222"/>
                    </a:moveTo>
                    <a:cubicBezTo>
                      <a:pt x="80" y="220"/>
                      <a:pt x="79" y="219"/>
                      <a:pt x="78" y="217"/>
                    </a:cubicBezTo>
                    <a:cubicBezTo>
                      <a:pt x="77" y="217"/>
                      <a:pt x="76" y="217"/>
                      <a:pt x="76" y="217"/>
                    </a:cubicBezTo>
                    <a:cubicBezTo>
                      <a:pt x="76" y="218"/>
                      <a:pt x="76" y="218"/>
                      <a:pt x="76" y="219"/>
                    </a:cubicBezTo>
                    <a:cubicBezTo>
                      <a:pt x="77" y="220"/>
                      <a:pt x="79" y="222"/>
                      <a:pt x="80" y="223"/>
                    </a:cubicBezTo>
                    <a:cubicBezTo>
                      <a:pt x="81" y="224"/>
                      <a:pt x="81" y="224"/>
                      <a:pt x="82" y="223"/>
                    </a:cubicBezTo>
                    <a:cubicBezTo>
                      <a:pt x="82" y="223"/>
                      <a:pt x="82" y="222"/>
                      <a:pt x="82" y="222"/>
                    </a:cubicBezTo>
                    <a:close/>
                    <a:moveTo>
                      <a:pt x="89" y="229"/>
                    </a:moveTo>
                    <a:cubicBezTo>
                      <a:pt x="87" y="228"/>
                      <a:pt x="86" y="226"/>
                      <a:pt x="85" y="225"/>
                    </a:cubicBezTo>
                    <a:cubicBezTo>
                      <a:pt x="84" y="225"/>
                      <a:pt x="84" y="225"/>
                      <a:pt x="83" y="225"/>
                    </a:cubicBezTo>
                    <a:cubicBezTo>
                      <a:pt x="83" y="225"/>
                      <a:pt x="83" y="226"/>
                      <a:pt x="83" y="226"/>
                    </a:cubicBezTo>
                    <a:cubicBezTo>
                      <a:pt x="85" y="228"/>
                      <a:pt x="86" y="229"/>
                      <a:pt x="87" y="231"/>
                    </a:cubicBezTo>
                    <a:cubicBezTo>
                      <a:pt x="88" y="231"/>
                      <a:pt x="88" y="231"/>
                      <a:pt x="89" y="231"/>
                    </a:cubicBezTo>
                    <a:cubicBezTo>
                      <a:pt x="89" y="230"/>
                      <a:pt x="89" y="230"/>
                      <a:pt x="89" y="229"/>
                    </a:cubicBezTo>
                    <a:close/>
                    <a:moveTo>
                      <a:pt x="96" y="237"/>
                    </a:moveTo>
                    <a:cubicBezTo>
                      <a:pt x="95" y="235"/>
                      <a:pt x="93" y="234"/>
                      <a:pt x="92" y="232"/>
                    </a:cubicBezTo>
                    <a:cubicBezTo>
                      <a:pt x="91" y="232"/>
                      <a:pt x="91" y="232"/>
                      <a:pt x="90" y="232"/>
                    </a:cubicBezTo>
                    <a:cubicBezTo>
                      <a:pt x="90" y="233"/>
                      <a:pt x="90" y="233"/>
                      <a:pt x="90" y="234"/>
                    </a:cubicBezTo>
                    <a:cubicBezTo>
                      <a:pt x="92" y="235"/>
                      <a:pt x="93" y="237"/>
                      <a:pt x="95" y="238"/>
                    </a:cubicBezTo>
                    <a:cubicBezTo>
                      <a:pt x="95" y="239"/>
                      <a:pt x="96" y="239"/>
                      <a:pt x="96" y="238"/>
                    </a:cubicBezTo>
                    <a:cubicBezTo>
                      <a:pt x="97" y="238"/>
                      <a:pt x="97" y="237"/>
                      <a:pt x="96" y="237"/>
                    </a:cubicBezTo>
                    <a:close/>
                    <a:moveTo>
                      <a:pt x="104" y="244"/>
                    </a:moveTo>
                    <a:cubicBezTo>
                      <a:pt x="102" y="242"/>
                      <a:pt x="101" y="241"/>
                      <a:pt x="99" y="240"/>
                    </a:cubicBezTo>
                    <a:cubicBezTo>
                      <a:pt x="99" y="239"/>
                      <a:pt x="98" y="239"/>
                      <a:pt x="98" y="240"/>
                    </a:cubicBezTo>
                    <a:cubicBezTo>
                      <a:pt x="97" y="240"/>
                      <a:pt x="97" y="241"/>
                      <a:pt x="98" y="241"/>
                    </a:cubicBezTo>
                    <a:cubicBezTo>
                      <a:pt x="99" y="243"/>
                      <a:pt x="101" y="244"/>
                      <a:pt x="102" y="245"/>
                    </a:cubicBezTo>
                    <a:cubicBezTo>
                      <a:pt x="103" y="246"/>
                      <a:pt x="103" y="246"/>
                      <a:pt x="104" y="245"/>
                    </a:cubicBezTo>
                    <a:cubicBezTo>
                      <a:pt x="104" y="245"/>
                      <a:pt x="104" y="244"/>
                      <a:pt x="104" y="244"/>
                    </a:cubicBezTo>
                    <a:close/>
                    <a:moveTo>
                      <a:pt x="111" y="251"/>
                    </a:moveTo>
                    <a:cubicBezTo>
                      <a:pt x="110" y="249"/>
                      <a:pt x="108" y="248"/>
                      <a:pt x="107" y="247"/>
                    </a:cubicBezTo>
                    <a:cubicBezTo>
                      <a:pt x="106" y="246"/>
                      <a:pt x="106" y="246"/>
                      <a:pt x="105" y="247"/>
                    </a:cubicBezTo>
                    <a:cubicBezTo>
                      <a:pt x="105" y="247"/>
                      <a:pt x="105" y="248"/>
                      <a:pt x="105" y="248"/>
                    </a:cubicBezTo>
                    <a:cubicBezTo>
                      <a:pt x="107" y="250"/>
                      <a:pt x="108" y="251"/>
                      <a:pt x="110" y="252"/>
                    </a:cubicBezTo>
                    <a:cubicBezTo>
                      <a:pt x="110" y="253"/>
                      <a:pt x="111" y="253"/>
                      <a:pt x="111" y="252"/>
                    </a:cubicBezTo>
                    <a:cubicBezTo>
                      <a:pt x="112" y="252"/>
                      <a:pt x="112" y="251"/>
                      <a:pt x="111" y="251"/>
                    </a:cubicBezTo>
                    <a:close/>
                    <a:moveTo>
                      <a:pt x="119" y="258"/>
                    </a:moveTo>
                    <a:cubicBezTo>
                      <a:pt x="118" y="256"/>
                      <a:pt x="116" y="255"/>
                      <a:pt x="114" y="254"/>
                    </a:cubicBezTo>
                    <a:cubicBezTo>
                      <a:pt x="114" y="253"/>
                      <a:pt x="113" y="253"/>
                      <a:pt x="113" y="254"/>
                    </a:cubicBezTo>
                    <a:cubicBezTo>
                      <a:pt x="113" y="254"/>
                      <a:pt x="113" y="255"/>
                      <a:pt x="113" y="255"/>
                    </a:cubicBezTo>
                    <a:cubicBezTo>
                      <a:pt x="115" y="256"/>
                      <a:pt x="116" y="258"/>
                      <a:pt x="118" y="259"/>
                    </a:cubicBezTo>
                    <a:cubicBezTo>
                      <a:pt x="118" y="260"/>
                      <a:pt x="119" y="260"/>
                      <a:pt x="119" y="259"/>
                    </a:cubicBezTo>
                    <a:cubicBezTo>
                      <a:pt x="120" y="259"/>
                      <a:pt x="120" y="258"/>
                      <a:pt x="119" y="258"/>
                    </a:cubicBezTo>
                    <a:close/>
                    <a:moveTo>
                      <a:pt x="127" y="260"/>
                    </a:moveTo>
                    <a:cubicBezTo>
                      <a:pt x="126" y="261"/>
                      <a:pt x="124" y="261"/>
                      <a:pt x="123" y="262"/>
                    </a:cubicBezTo>
                    <a:cubicBezTo>
                      <a:pt x="124" y="263"/>
                      <a:pt x="124" y="263"/>
                      <a:pt x="124" y="263"/>
                    </a:cubicBezTo>
                    <a:cubicBezTo>
                      <a:pt x="124" y="262"/>
                      <a:pt x="124" y="262"/>
                      <a:pt x="124" y="262"/>
                    </a:cubicBezTo>
                    <a:cubicBezTo>
                      <a:pt x="124" y="261"/>
                      <a:pt x="123" y="261"/>
                      <a:pt x="122" y="260"/>
                    </a:cubicBezTo>
                    <a:cubicBezTo>
                      <a:pt x="122" y="260"/>
                      <a:pt x="121" y="260"/>
                      <a:pt x="121" y="260"/>
                    </a:cubicBezTo>
                    <a:cubicBezTo>
                      <a:pt x="121" y="261"/>
                      <a:pt x="121" y="261"/>
                      <a:pt x="121" y="262"/>
                    </a:cubicBezTo>
                    <a:cubicBezTo>
                      <a:pt x="122" y="262"/>
                      <a:pt x="122" y="263"/>
                      <a:pt x="123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5" y="263"/>
                      <a:pt x="126" y="263"/>
                      <a:pt x="127" y="262"/>
                    </a:cubicBezTo>
                    <a:cubicBezTo>
                      <a:pt x="128" y="262"/>
                      <a:pt x="128" y="262"/>
                      <a:pt x="128" y="261"/>
                    </a:cubicBezTo>
                    <a:cubicBezTo>
                      <a:pt x="128" y="261"/>
                      <a:pt x="127" y="260"/>
                      <a:pt x="127" y="260"/>
                    </a:cubicBezTo>
                    <a:close/>
                    <a:moveTo>
                      <a:pt x="136" y="257"/>
                    </a:moveTo>
                    <a:cubicBezTo>
                      <a:pt x="134" y="257"/>
                      <a:pt x="132" y="258"/>
                      <a:pt x="131" y="259"/>
                    </a:cubicBezTo>
                    <a:cubicBezTo>
                      <a:pt x="130" y="259"/>
                      <a:pt x="130" y="260"/>
                      <a:pt x="130" y="260"/>
                    </a:cubicBezTo>
                    <a:cubicBezTo>
                      <a:pt x="130" y="261"/>
                      <a:pt x="131" y="261"/>
                      <a:pt x="131" y="261"/>
                    </a:cubicBezTo>
                    <a:cubicBezTo>
                      <a:pt x="133" y="260"/>
                      <a:pt x="135" y="259"/>
                      <a:pt x="137" y="258"/>
                    </a:cubicBezTo>
                    <a:cubicBezTo>
                      <a:pt x="138" y="258"/>
                      <a:pt x="138" y="258"/>
                      <a:pt x="138" y="257"/>
                    </a:cubicBezTo>
                    <a:cubicBezTo>
                      <a:pt x="137" y="257"/>
                      <a:pt x="137" y="256"/>
                      <a:pt x="136" y="257"/>
                    </a:cubicBezTo>
                    <a:close/>
                    <a:moveTo>
                      <a:pt x="146" y="252"/>
                    </a:moveTo>
                    <a:cubicBezTo>
                      <a:pt x="144" y="253"/>
                      <a:pt x="142" y="254"/>
                      <a:pt x="140" y="255"/>
                    </a:cubicBezTo>
                    <a:cubicBezTo>
                      <a:pt x="140" y="255"/>
                      <a:pt x="139" y="256"/>
                      <a:pt x="140" y="256"/>
                    </a:cubicBezTo>
                    <a:cubicBezTo>
                      <a:pt x="140" y="257"/>
                      <a:pt x="140" y="257"/>
                      <a:pt x="141" y="257"/>
                    </a:cubicBezTo>
                    <a:cubicBezTo>
                      <a:pt x="143" y="256"/>
                      <a:pt x="145" y="255"/>
                      <a:pt x="147" y="254"/>
                    </a:cubicBezTo>
                    <a:cubicBezTo>
                      <a:pt x="147" y="254"/>
                      <a:pt x="147" y="253"/>
                      <a:pt x="147" y="253"/>
                    </a:cubicBezTo>
                    <a:cubicBezTo>
                      <a:pt x="147" y="252"/>
                      <a:pt x="146" y="252"/>
                      <a:pt x="146" y="252"/>
                    </a:cubicBezTo>
                    <a:close/>
                    <a:moveTo>
                      <a:pt x="155" y="248"/>
                    </a:moveTo>
                    <a:cubicBezTo>
                      <a:pt x="153" y="249"/>
                      <a:pt x="151" y="250"/>
                      <a:pt x="149" y="251"/>
                    </a:cubicBezTo>
                    <a:cubicBezTo>
                      <a:pt x="149" y="251"/>
                      <a:pt x="149" y="251"/>
                      <a:pt x="149" y="252"/>
                    </a:cubicBezTo>
                    <a:cubicBezTo>
                      <a:pt x="149" y="252"/>
                      <a:pt x="150" y="253"/>
                      <a:pt x="150" y="252"/>
                    </a:cubicBezTo>
                    <a:cubicBezTo>
                      <a:pt x="152" y="252"/>
                      <a:pt x="154" y="251"/>
                      <a:pt x="156" y="250"/>
                    </a:cubicBezTo>
                    <a:cubicBezTo>
                      <a:pt x="156" y="249"/>
                      <a:pt x="157" y="249"/>
                      <a:pt x="156" y="248"/>
                    </a:cubicBezTo>
                    <a:cubicBezTo>
                      <a:pt x="156" y="248"/>
                      <a:pt x="156" y="248"/>
                      <a:pt x="155" y="248"/>
                    </a:cubicBezTo>
                    <a:close/>
                    <a:moveTo>
                      <a:pt x="164" y="243"/>
                    </a:moveTo>
                    <a:cubicBezTo>
                      <a:pt x="162" y="244"/>
                      <a:pt x="161" y="245"/>
                      <a:pt x="159" y="246"/>
                    </a:cubicBezTo>
                    <a:cubicBezTo>
                      <a:pt x="158" y="246"/>
                      <a:pt x="158" y="247"/>
                      <a:pt x="158" y="247"/>
                    </a:cubicBezTo>
                    <a:cubicBezTo>
                      <a:pt x="159" y="248"/>
                      <a:pt x="159" y="248"/>
                      <a:pt x="160" y="248"/>
                    </a:cubicBezTo>
                    <a:cubicBezTo>
                      <a:pt x="162" y="247"/>
                      <a:pt x="163" y="246"/>
                      <a:pt x="165" y="245"/>
                    </a:cubicBezTo>
                    <a:cubicBezTo>
                      <a:pt x="166" y="245"/>
                      <a:pt x="166" y="244"/>
                      <a:pt x="166" y="244"/>
                    </a:cubicBezTo>
                    <a:cubicBezTo>
                      <a:pt x="165" y="243"/>
                      <a:pt x="165" y="243"/>
                      <a:pt x="164" y="243"/>
                    </a:cubicBezTo>
                    <a:close/>
                    <a:moveTo>
                      <a:pt x="173" y="238"/>
                    </a:moveTo>
                    <a:cubicBezTo>
                      <a:pt x="172" y="239"/>
                      <a:pt x="170" y="240"/>
                      <a:pt x="168" y="241"/>
                    </a:cubicBezTo>
                    <a:cubicBezTo>
                      <a:pt x="167" y="241"/>
                      <a:pt x="167" y="242"/>
                      <a:pt x="167" y="243"/>
                    </a:cubicBezTo>
                    <a:cubicBezTo>
                      <a:pt x="168" y="243"/>
                      <a:pt x="168" y="243"/>
                      <a:pt x="169" y="243"/>
                    </a:cubicBezTo>
                    <a:cubicBezTo>
                      <a:pt x="171" y="242"/>
                      <a:pt x="173" y="241"/>
                      <a:pt x="174" y="240"/>
                    </a:cubicBezTo>
                    <a:cubicBezTo>
                      <a:pt x="175" y="240"/>
                      <a:pt x="175" y="239"/>
                      <a:pt x="175" y="239"/>
                    </a:cubicBezTo>
                    <a:cubicBezTo>
                      <a:pt x="174" y="238"/>
                      <a:pt x="174" y="238"/>
                      <a:pt x="173" y="238"/>
                    </a:cubicBezTo>
                    <a:close/>
                    <a:moveTo>
                      <a:pt x="182" y="233"/>
                    </a:moveTo>
                    <a:cubicBezTo>
                      <a:pt x="181" y="234"/>
                      <a:pt x="179" y="235"/>
                      <a:pt x="177" y="236"/>
                    </a:cubicBezTo>
                    <a:cubicBezTo>
                      <a:pt x="176" y="236"/>
                      <a:pt x="176" y="237"/>
                      <a:pt x="177" y="238"/>
                    </a:cubicBezTo>
                    <a:cubicBezTo>
                      <a:pt x="177" y="238"/>
                      <a:pt x="177" y="238"/>
                      <a:pt x="178" y="238"/>
                    </a:cubicBezTo>
                    <a:cubicBezTo>
                      <a:pt x="180" y="237"/>
                      <a:pt x="182" y="236"/>
                      <a:pt x="183" y="235"/>
                    </a:cubicBezTo>
                    <a:cubicBezTo>
                      <a:pt x="184" y="235"/>
                      <a:pt x="184" y="234"/>
                      <a:pt x="184" y="233"/>
                    </a:cubicBezTo>
                    <a:cubicBezTo>
                      <a:pt x="183" y="233"/>
                      <a:pt x="183" y="233"/>
                      <a:pt x="182" y="233"/>
                    </a:cubicBezTo>
                    <a:close/>
                    <a:moveTo>
                      <a:pt x="191" y="228"/>
                    </a:moveTo>
                    <a:cubicBezTo>
                      <a:pt x="189" y="229"/>
                      <a:pt x="188" y="230"/>
                      <a:pt x="186" y="231"/>
                    </a:cubicBezTo>
                    <a:cubicBezTo>
                      <a:pt x="185" y="231"/>
                      <a:pt x="185" y="232"/>
                      <a:pt x="186" y="232"/>
                    </a:cubicBezTo>
                    <a:cubicBezTo>
                      <a:pt x="186" y="233"/>
                      <a:pt x="186" y="233"/>
                      <a:pt x="187" y="233"/>
                    </a:cubicBezTo>
                    <a:cubicBezTo>
                      <a:pt x="189" y="232"/>
                      <a:pt x="191" y="231"/>
                      <a:pt x="192" y="230"/>
                    </a:cubicBezTo>
                    <a:cubicBezTo>
                      <a:pt x="193" y="229"/>
                      <a:pt x="193" y="229"/>
                      <a:pt x="193" y="228"/>
                    </a:cubicBezTo>
                    <a:cubicBezTo>
                      <a:pt x="192" y="228"/>
                      <a:pt x="192" y="227"/>
                      <a:pt x="191" y="228"/>
                    </a:cubicBezTo>
                    <a:close/>
                    <a:moveTo>
                      <a:pt x="200" y="222"/>
                    </a:moveTo>
                    <a:cubicBezTo>
                      <a:pt x="198" y="223"/>
                      <a:pt x="196" y="224"/>
                      <a:pt x="195" y="226"/>
                    </a:cubicBezTo>
                    <a:cubicBezTo>
                      <a:pt x="194" y="226"/>
                      <a:pt x="194" y="227"/>
                      <a:pt x="194" y="227"/>
                    </a:cubicBezTo>
                    <a:cubicBezTo>
                      <a:pt x="195" y="228"/>
                      <a:pt x="195" y="228"/>
                      <a:pt x="196" y="227"/>
                    </a:cubicBezTo>
                    <a:cubicBezTo>
                      <a:pt x="198" y="226"/>
                      <a:pt x="199" y="225"/>
                      <a:pt x="201" y="224"/>
                    </a:cubicBezTo>
                    <a:cubicBezTo>
                      <a:pt x="202" y="224"/>
                      <a:pt x="202" y="223"/>
                      <a:pt x="201" y="223"/>
                    </a:cubicBezTo>
                    <a:cubicBezTo>
                      <a:pt x="201" y="222"/>
                      <a:pt x="200" y="222"/>
                      <a:pt x="200" y="222"/>
                    </a:cubicBezTo>
                    <a:close/>
                    <a:moveTo>
                      <a:pt x="209" y="217"/>
                    </a:moveTo>
                    <a:cubicBezTo>
                      <a:pt x="207" y="218"/>
                      <a:pt x="205" y="219"/>
                      <a:pt x="203" y="220"/>
                    </a:cubicBezTo>
                    <a:cubicBezTo>
                      <a:pt x="203" y="220"/>
                      <a:pt x="203" y="221"/>
                      <a:pt x="203" y="221"/>
                    </a:cubicBezTo>
                    <a:cubicBezTo>
                      <a:pt x="203" y="222"/>
                      <a:pt x="204" y="222"/>
                      <a:pt x="205" y="222"/>
                    </a:cubicBezTo>
                    <a:cubicBezTo>
                      <a:pt x="206" y="221"/>
                      <a:pt x="208" y="219"/>
                      <a:pt x="210" y="218"/>
                    </a:cubicBezTo>
                    <a:cubicBezTo>
                      <a:pt x="210" y="218"/>
                      <a:pt x="210" y="217"/>
                      <a:pt x="210" y="217"/>
                    </a:cubicBezTo>
                    <a:cubicBezTo>
                      <a:pt x="210" y="216"/>
                      <a:pt x="209" y="216"/>
                      <a:pt x="209" y="217"/>
                    </a:cubicBezTo>
                    <a:close/>
                    <a:moveTo>
                      <a:pt x="217" y="211"/>
                    </a:moveTo>
                    <a:cubicBezTo>
                      <a:pt x="215" y="212"/>
                      <a:pt x="214" y="213"/>
                      <a:pt x="212" y="214"/>
                    </a:cubicBezTo>
                    <a:cubicBezTo>
                      <a:pt x="212" y="215"/>
                      <a:pt x="211" y="215"/>
                      <a:pt x="212" y="216"/>
                    </a:cubicBezTo>
                    <a:cubicBezTo>
                      <a:pt x="212" y="216"/>
                      <a:pt x="213" y="216"/>
                      <a:pt x="213" y="216"/>
                    </a:cubicBezTo>
                    <a:cubicBezTo>
                      <a:pt x="215" y="215"/>
                      <a:pt x="217" y="214"/>
                      <a:pt x="218" y="212"/>
                    </a:cubicBezTo>
                    <a:cubicBezTo>
                      <a:pt x="219" y="212"/>
                      <a:pt x="219" y="211"/>
                      <a:pt x="219" y="211"/>
                    </a:cubicBezTo>
                    <a:cubicBezTo>
                      <a:pt x="218" y="210"/>
                      <a:pt x="218" y="210"/>
                      <a:pt x="217" y="211"/>
                    </a:cubicBezTo>
                    <a:close/>
                    <a:moveTo>
                      <a:pt x="226" y="205"/>
                    </a:moveTo>
                    <a:cubicBezTo>
                      <a:pt x="224" y="206"/>
                      <a:pt x="222" y="207"/>
                      <a:pt x="221" y="208"/>
                    </a:cubicBezTo>
                    <a:cubicBezTo>
                      <a:pt x="220" y="209"/>
                      <a:pt x="220" y="209"/>
                      <a:pt x="220" y="210"/>
                    </a:cubicBezTo>
                    <a:cubicBezTo>
                      <a:pt x="221" y="210"/>
                      <a:pt x="221" y="210"/>
                      <a:pt x="222" y="210"/>
                    </a:cubicBezTo>
                    <a:cubicBezTo>
                      <a:pt x="223" y="209"/>
                      <a:pt x="225" y="208"/>
                      <a:pt x="227" y="206"/>
                    </a:cubicBezTo>
                    <a:cubicBezTo>
                      <a:pt x="227" y="206"/>
                      <a:pt x="227" y="205"/>
                      <a:pt x="227" y="205"/>
                    </a:cubicBezTo>
                    <a:cubicBezTo>
                      <a:pt x="227" y="204"/>
                      <a:pt x="226" y="204"/>
                      <a:pt x="226" y="205"/>
                    </a:cubicBezTo>
                    <a:close/>
                    <a:moveTo>
                      <a:pt x="234" y="198"/>
                    </a:moveTo>
                    <a:cubicBezTo>
                      <a:pt x="232" y="200"/>
                      <a:pt x="231" y="201"/>
                      <a:pt x="229" y="202"/>
                    </a:cubicBezTo>
                    <a:cubicBezTo>
                      <a:pt x="228" y="202"/>
                      <a:pt x="228" y="203"/>
                      <a:pt x="229" y="204"/>
                    </a:cubicBezTo>
                    <a:cubicBezTo>
                      <a:pt x="229" y="204"/>
                      <a:pt x="230" y="204"/>
                      <a:pt x="230" y="204"/>
                    </a:cubicBezTo>
                    <a:cubicBezTo>
                      <a:pt x="232" y="203"/>
                      <a:pt x="233" y="201"/>
                      <a:pt x="235" y="200"/>
                    </a:cubicBezTo>
                    <a:cubicBezTo>
                      <a:pt x="236" y="200"/>
                      <a:pt x="236" y="199"/>
                      <a:pt x="235" y="199"/>
                    </a:cubicBezTo>
                    <a:cubicBezTo>
                      <a:pt x="235" y="198"/>
                      <a:pt x="234" y="198"/>
                      <a:pt x="234" y="198"/>
                    </a:cubicBezTo>
                    <a:close/>
                    <a:moveTo>
                      <a:pt x="242" y="192"/>
                    </a:moveTo>
                    <a:cubicBezTo>
                      <a:pt x="240" y="193"/>
                      <a:pt x="239" y="195"/>
                      <a:pt x="237" y="196"/>
                    </a:cubicBezTo>
                    <a:cubicBezTo>
                      <a:pt x="237" y="196"/>
                      <a:pt x="237" y="197"/>
                      <a:pt x="237" y="197"/>
                    </a:cubicBezTo>
                    <a:cubicBezTo>
                      <a:pt x="237" y="198"/>
                      <a:pt x="238" y="198"/>
                      <a:pt x="238" y="197"/>
                    </a:cubicBezTo>
                    <a:cubicBezTo>
                      <a:pt x="240" y="196"/>
                      <a:pt x="242" y="195"/>
                      <a:pt x="243" y="194"/>
                    </a:cubicBezTo>
                    <a:cubicBezTo>
                      <a:pt x="244" y="193"/>
                      <a:pt x="244" y="193"/>
                      <a:pt x="243" y="192"/>
                    </a:cubicBezTo>
                    <a:cubicBezTo>
                      <a:pt x="243" y="192"/>
                      <a:pt x="242" y="192"/>
                      <a:pt x="242" y="192"/>
                    </a:cubicBezTo>
                    <a:close/>
                    <a:moveTo>
                      <a:pt x="250" y="185"/>
                    </a:moveTo>
                    <a:cubicBezTo>
                      <a:pt x="248" y="187"/>
                      <a:pt x="247" y="188"/>
                      <a:pt x="245" y="189"/>
                    </a:cubicBezTo>
                    <a:cubicBezTo>
                      <a:pt x="245" y="190"/>
                      <a:pt x="245" y="190"/>
                      <a:pt x="245" y="191"/>
                    </a:cubicBezTo>
                    <a:cubicBezTo>
                      <a:pt x="245" y="191"/>
                      <a:pt x="246" y="191"/>
                      <a:pt x="246" y="191"/>
                    </a:cubicBezTo>
                    <a:cubicBezTo>
                      <a:pt x="248" y="190"/>
                      <a:pt x="250" y="188"/>
                      <a:pt x="251" y="187"/>
                    </a:cubicBezTo>
                    <a:cubicBezTo>
                      <a:pt x="252" y="187"/>
                      <a:pt x="252" y="186"/>
                      <a:pt x="251" y="185"/>
                    </a:cubicBezTo>
                    <a:cubicBezTo>
                      <a:pt x="251" y="185"/>
                      <a:pt x="250" y="185"/>
                      <a:pt x="250" y="185"/>
                    </a:cubicBezTo>
                    <a:close/>
                    <a:moveTo>
                      <a:pt x="258" y="178"/>
                    </a:moveTo>
                    <a:cubicBezTo>
                      <a:pt x="256" y="180"/>
                      <a:pt x="255" y="181"/>
                      <a:pt x="253" y="183"/>
                    </a:cubicBezTo>
                    <a:cubicBezTo>
                      <a:pt x="253" y="183"/>
                      <a:pt x="253" y="184"/>
                      <a:pt x="253" y="184"/>
                    </a:cubicBezTo>
                    <a:cubicBezTo>
                      <a:pt x="253" y="184"/>
                      <a:pt x="254" y="185"/>
                      <a:pt x="254" y="184"/>
                    </a:cubicBezTo>
                    <a:cubicBezTo>
                      <a:pt x="256" y="183"/>
                      <a:pt x="258" y="181"/>
                      <a:pt x="259" y="180"/>
                    </a:cubicBezTo>
                    <a:cubicBezTo>
                      <a:pt x="260" y="180"/>
                      <a:pt x="260" y="179"/>
                      <a:pt x="259" y="179"/>
                    </a:cubicBezTo>
                    <a:cubicBezTo>
                      <a:pt x="259" y="178"/>
                      <a:pt x="258" y="178"/>
                      <a:pt x="258" y="178"/>
                    </a:cubicBezTo>
                    <a:close/>
                    <a:moveTo>
                      <a:pt x="265" y="172"/>
                    </a:moveTo>
                    <a:cubicBezTo>
                      <a:pt x="264" y="173"/>
                      <a:pt x="262" y="174"/>
                      <a:pt x="261" y="176"/>
                    </a:cubicBezTo>
                    <a:cubicBezTo>
                      <a:pt x="260" y="176"/>
                      <a:pt x="260" y="177"/>
                      <a:pt x="261" y="177"/>
                    </a:cubicBezTo>
                    <a:cubicBezTo>
                      <a:pt x="261" y="178"/>
                      <a:pt x="262" y="178"/>
                      <a:pt x="262" y="177"/>
                    </a:cubicBezTo>
                    <a:cubicBezTo>
                      <a:pt x="264" y="176"/>
                      <a:pt x="265" y="174"/>
                      <a:pt x="267" y="173"/>
                    </a:cubicBezTo>
                    <a:cubicBezTo>
                      <a:pt x="267" y="173"/>
                      <a:pt x="267" y="172"/>
                      <a:pt x="267" y="172"/>
                    </a:cubicBezTo>
                    <a:cubicBezTo>
                      <a:pt x="266" y="171"/>
                      <a:pt x="266" y="171"/>
                      <a:pt x="265" y="172"/>
                    </a:cubicBezTo>
                    <a:close/>
                    <a:moveTo>
                      <a:pt x="273" y="164"/>
                    </a:moveTo>
                    <a:cubicBezTo>
                      <a:pt x="271" y="166"/>
                      <a:pt x="270" y="167"/>
                      <a:pt x="268" y="169"/>
                    </a:cubicBezTo>
                    <a:cubicBezTo>
                      <a:pt x="268" y="169"/>
                      <a:pt x="268" y="170"/>
                      <a:pt x="268" y="170"/>
                    </a:cubicBezTo>
                    <a:cubicBezTo>
                      <a:pt x="269" y="171"/>
                      <a:pt x="269" y="171"/>
                      <a:pt x="270" y="170"/>
                    </a:cubicBezTo>
                    <a:cubicBezTo>
                      <a:pt x="271" y="169"/>
                      <a:pt x="273" y="167"/>
                      <a:pt x="274" y="166"/>
                    </a:cubicBezTo>
                    <a:cubicBezTo>
                      <a:pt x="275" y="165"/>
                      <a:pt x="275" y="165"/>
                      <a:pt x="274" y="164"/>
                    </a:cubicBezTo>
                    <a:cubicBezTo>
                      <a:pt x="274" y="164"/>
                      <a:pt x="273" y="164"/>
                      <a:pt x="273" y="164"/>
                    </a:cubicBezTo>
                    <a:close/>
                    <a:moveTo>
                      <a:pt x="280" y="157"/>
                    </a:moveTo>
                    <a:cubicBezTo>
                      <a:pt x="279" y="159"/>
                      <a:pt x="277" y="160"/>
                      <a:pt x="276" y="161"/>
                    </a:cubicBezTo>
                    <a:cubicBezTo>
                      <a:pt x="275" y="162"/>
                      <a:pt x="275" y="163"/>
                      <a:pt x="276" y="163"/>
                    </a:cubicBezTo>
                    <a:cubicBezTo>
                      <a:pt x="276" y="163"/>
                      <a:pt x="277" y="163"/>
                      <a:pt x="277" y="163"/>
                    </a:cubicBezTo>
                    <a:cubicBezTo>
                      <a:pt x="279" y="161"/>
                      <a:pt x="280" y="160"/>
                      <a:pt x="282" y="158"/>
                    </a:cubicBezTo>
                    <a:cubicBezTo>
                      <a:pt x="282" y="158"/>
                      <a:pt x="282" y="157"/>
                      <a:pt x="282" y="157"/>
                    </a:cubicBezTo>
                    <a:cubicBezTo>
                      <a:pt x="281" y="157"/>
                      <a:pt x="281" y="157"/>
                      <a:pt x="280" y="157"/>
                    </a:cubicBezTo>
                    <a:close/>
                    <a:moveTo>
                      <a:pt x="287" y="150"/>
                    </a:moveTo>
                    <a:cubicBezTo>
                      <a:pt x="286" y="151"/>
                      <a:pt x="284" y="153"/>
                      <a:pt x="283" y="154"/>
                    </a:cubicBezTo>
                    <a:cubicBezTo>
                      <a:pt x="283" y="154"/>
                      <a:pt x="283" y="155"/>
                      <a:pt x="283" y="156"/>
                    </a:cubicBezTo>
                    <a:cubicBezTo>
                      <a:pt x="283" y="156"/>
                      <a:pt x="284" y="156"/>
                      <a:pt x="285" y="155"/>
                    </a:cubicBezTo>
                    <a:cubicBezTo>
                      <a:pt x="286" y="154"/>
                      <a:pt x="287" y="152"/>
                      <a:pt x="289" y="151"/>
                    </a:cubicBezTo>
                    <a:cubicBezTo>
                      <a:pt x="289" y="150"/>
                      <a:pt x="289" y="150"/>
                      <a:pt x="289" y="149"/>
                    </a:cubicBezTo>
                    <a:cubicBezTo>
                      <a:pt x="288" y="149"/>
                      <a:pt x="288" y="149"/>
                      <a:pt x="287" y="150"/>
                    </a:cubicBezTo>
                    <a:close/>
                    <a:moveTo>
                      <a:pt x="294" y="142"/>
                    </a:moveTo>
                    <a:cubicBezTo>
                      <a:pt x="293" y="143"/>
                      <a:pt x="291" y="145"/>
                      <a:pt x="290" y="146"/>
                    </a:cubicBezTo>
                    <a:cubicBezTo>
                      <a:pt x="290" y="147"/>
                      <a:pt x="290" y="148"/>
                      <a:pt x="290" y="148"/>
                    </a:cubicBezTo>
                    <a:cubicBezTo>
                      <a:pt x="291" y="148"/>
                      <a:pt x="291" y="148"/>
                      <a:pt x="292" y="148"/>
                    </a:cubicBezTo>
                    <a:cubicBezTo>
                      <a:pt x="293" y="146"/>
                      <a:pt x="294" y="145"/>
                      <a:pt x="296" y="143"/>
                    </a:cubicBezTo>
                    <a:cubicBezTo>
                      <a:pt x="296" y="143"/>
                      <a:pt x="296" y="142"/>
                      <a:pt x="296" y="142"/>
                    </a:cubicBezTo>
                    <a:cubicBezTo>
                      <a:pt x="295" y="141"/>
                      <a:pt x="294" y="141"/>
                      <a:pt x="294" y="142"/>
                    </a:cubicBezTo>
                    <a:close/>
                    <a:moveTo>
                      <a:pt x="301" y="134"/>
                    </a:moveTo>
                    <a:cubicBezTo>
                      <a:pt x="299" y="135"/>
                      <a:pt x="298" y="137"/>
                      <a:pt x="297" y="139"/>
                    </a:cubicBezTo>
                    <a:cubicBezTo>
                      <a:pt x="296" y="139"/>
                      <a:pt x="296" y="140"/>
                      <a:pt x="297" y="140"/>
                    </a:cubicBezTo>
                    <a:cubicBezTo>
                      <a:pt x="297" y="140"/>
                      <a:pt x="298" y="140"/>
                      <a:pt x="298" y="140"/>
                    </a:cubicBezTo>
                    <a:cubicBezTo>
                      <a:pt x="300" y="138"/>
                      <a:pt x="301" y="137"/>
                      <a:pt x="302" y="135"/>
                    </a:cubicBezTo>
                    <a:cubicBezTo>
                      <a:pt x="303" y="135"/>
                      <a:pt x="303" y="134"/>
                      <a:pt x="302" y="134"/>
                    </a:cubicBezTo>
                    <a:cubicBezTo>
                      <a:pt x="302" y="133"/>
                      <a:pt x="301" y="133"/>
                      <a:pt x="301" y="134"/>
                    </a:cubicBezTo>
                    <a:close/>
                    <a:moveTo>
                      <a:pt x="307" y="126"/>
                    </a:moveTo>
                    <a:cubicBezTo>
                      <a:pt x="306" y="127"/>
                      <a:pt x="305" y="129"/>
                      <a:pt x="303" y="131"/>
                    </a:cubicBezTo>
                    <a:cubicBezTo>
                      <a:pt x="303" y="131"/>
                      <a:pt x="303" y="132"/>
                      <a:pt x="303" y="132"/>
                    </a:cubicBezTo>
                    <a:cubicBezTo>
                      <a:pt x="304" y="132"/>
                      <a:pt x="305" y="132"/>
                      <a:pt x="305" y="132"/>
                    </a:cubicBezTo>
                    <a:cubicBezTo>
                      <a:pt x="306" y="130"/>
                      <a:pt x="308" y="129"/>
                      <a:pt x="309" y="127"/>
                    </a:cubicBezTo>
                    <a:cubicBezTo>
                      <a:pt x="309" y="127"/>
                      <a:pt x="309" y="126"/>
                      <a:pt x="309" y="126"/>
                    </a:cubicBezTo>
                    <a:cubicBezTo>
                      <a:pt x="308" y="125"/>
                      <a:pt x="307" y="125"/>
                      <a:pt x="307" y="126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3" name="淘宝网Chenying0907出品 362"/>
            <p:cNvGrpSpPr/>
            <p:nvPr/>
          </p:nvGrpSpPr>
          <p:grpSpPr>
            <a:xfrm>
              <a:off x="4641187" y="5211214"/>
              <a:ext cx="449619" cy="1655769"/>
              <a:chOff x="4261682" y="4340823"/>
              <a:chExt cx="413244" cy="1521815"/>
            </a:xfrm>
          </p:grpSpPr>
          <p:sp>
            <p:nvSpPr>
              <p:cNvPr id="474" name="淘宝网Chenying0907出品 622"/>
              <p:cNvSpPr/>
              <p:nvPr/>
            </p:nvSpPr>
            <p:spPr bwMode="auto">
              <a:xfrm>
                <a:off x="4484474" y="4669621"/>
                <a:ext cx="7187" cy="1193017"/>
              </a:xfrm>
              <a:custGeom>
                <a:avLst/>
                <a:gdLst>
                  <a:gd name="T0" fmla="*/ 0 w 6"/>
                  <a:gd name="T1" fmla="*/ 4 h 830"/>
                  <a:gd name="T2" fmla="*/ 0 w 6"/>
                  <a:gd name="T3" fmla="*/ 393 h 830"/>
                  <a:gd name="T4" fmla="*/ 0 w 6"/>
                  <a:gd name="T5" fmla="*/ 823 h 830"/>
                  <a:gd name="T6" fmla="*/ 0 w 6"/>
                  <a:gd name="T7" fmla="*/ 826 h 830"/>
                  <a:gd name="T8" fmla="*/ 6 w 6"/>
                  <a:gd name="T9" fmla="*/ 826 h 830"/>
                  <a:gd name="T10" fmla="*/ 6 w 6"/>
                  <a:gd name="T11" fmla="*/ 437 h 830"/>
                  <a:gd name="T12" fmla="*/ 6 w 6"/>
                  <a:gd name="T13" fmla="*/ 7 h 830"/>
                  <a:gd name="T14" fmla="*/ 6 w 6"/>
                  <a:gd name="T15" fmla="*/ 4 h 830"/>
                  <a:gd name="T16" fmla="*/ 0 w 6"/>
                  <a:gd name="T17" fmla="*/ 4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30">
                    <a:moveTo>
                      <a:pt x="0" y="4"/>
                    </a:moveTo>
                    <a:cubicBezTo>
                      <a:pt x="0" y="134"/>
                      <a:pt x="0" y="263"/>
                      <a:pt x="0" y="393"/>
                    </a:cubicBezTo>
                    <a:cubicBezTo>
                      <a:pt x="0" y="536"/>
                      <a:pt x="0" y="679"/>
                      <a:pt x="0" y="823"/>
                    </a:cubicBezTo>
                    <a:cubicBezTo>
                      <a:pt x="0" y="824"/>
                      <a:pt x="0" y="825"/>
                      <a:pt x="0" y="826"/>
                    </a:cubicBezTo>
                    <a:cubicBezTo>
                      <a:pt x="0" y="830"/>
                      <a:pt x="6" y="830"/>
                      <a:pt x="6" y="826"/>
                    </a:cubicBezTo>
                    <a:cubicBezTo>
                      <a:pt x="6" y="696"/>
                      <a:pt x="6" y="567"/>
                      <a:pt x="6" y="437"/>
                    </a:cubicBezTo>
                    <a:cubicBezTo>
                      <a:pt x="6" y="294"/>
                      <a:pt x="6" y="150"/>
                      <a:pt x="6" y="7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5" name="淘宝网Chenying0907出品 623"/>
              <p:cNvSpPr/>
              <p:nvPr/>
            </p:nvSpPr>
            <p:spPr bwMode="auto">
              <a:xfrm>
                <a:off x="4495255" y="4910380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8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6" name="淘宝网Chenying0907出品 624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7 h 53"/>
                  <a:gd name="T14" fmla="*/ 17 w 54"/>
                  <a:gd name="T15" fmla="*/ 48 h 53"/>
                  <a:gd name="T16" fmla="*/ 30 w 54"/>
                  <a:gd name="T17" fmla="*/ 42 h 53"/>
                  <a:gd name="T18" fmla="*/ 22 w 54"/>
                  <a:gd name="T19" fmla="*/ 46 h 53"/>
                  <a:gd name="T20" fmla="*/ 30 w 54"/>
                  <a:gd name="T21" fmla="*/ 42 h 53"/>
                  <a:gd name="T22" fmla="*/ 35 w 54"/>
                  <a:gd name="T23" fmla="*/ 42 h 53"/>
                  <a:gd name="T24" fmla="*/ 35 w 54"/>
                  <a:gd name="T25" fmla="*/ 44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8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2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7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cubicBezTo>
                      <a:pt x="43" y="7"/>
                      <a:pt x="43" y="7"/>
                      <a:pt x="43" y="7"/>
                    </a:cubicBez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7" name="淘宝网Chenying0907出品 625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6 w 58"/>
                  <a:gd name="T5" fmla="*/ 46 h 54"/>
                  <a:gd name="T6" fmla="*/ 13 w 58"/>
                  <a:gd name="T7" fmla="*/ 50 h 54"/>
                  <a:gd name="T8" fmla="*/ 2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7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6 w 58"/>
                  <a:gd name="T29" fmla="*/ 38 h 54"/>
                  <a:gd name="T30" fmla="*/ 45 w 58"/>
                  <a:gd name="T31" fmla="*/ 10 h 54"/>
                  <a:gd name="T32" fmla="*/ 45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7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1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8" name="淘宝网Chenying0907出品 626"/>
              <p:cNvSpPr/>
              <p:nvPr/>
            </p:nvSpPr>
            <p:spPr bwMode="auto">
              <a:xfrm>
                <a:off x="4398232" y="472891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5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0" y="25"/>
                    </a:cubicBezTo>
                    <a:cubicBezTo>
                      <a:pt x="58" y="8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5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9" name="淘宝网Chenying0907出品 627"/>
              <p:cNvSpPr>
                <a:spLocks noEditPoints="1"/>
              </p:cNvSpPr>
              <p:nvPr/>
            </p:nvSpPr>
            <p:spPr bwMode="auto">
              <a:xfrm>
                <a:off x="4401825" y="4736100"/>
                <a:ext cx="84446" cy="77259"/>
              </a:xfrm>
              <a:custGeom>
                <a:avLst/>
                <a:gdLst>
                  <a:gd name="T0" fmla="*/ 11 w 59"/>
                  <a:gd name="T1" fmla="*/ 7 h 54"/>
                  <a:gd name="T2" fmla="*/ 12 w 59"/>
                  <a:gd name="T3" fmla="*/ 7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0 h 54"/>
                  <a:gd name="T24" fmla="*/ 11 w 59"/>
                  <a:gd name="T25" fmla="*/ 7 h 54"/>
                  <a:gd name="T26" fmla="*/ 23 w 59"/>
                  <a:gd name="T27" fmla="*/ 42 h 54"/>
                  <a:gd name="T28" fmla="*/ 53 w 59"/>
                  <a:gd name="T29" fmla="*/ 48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10"/>
                      <a:pt x="53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6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5"/>
                      <a:pt x="14" y="43"/>
                      <a:pt x="11" y="40"/>
                    </a:cubicBezTo>
                    <a:cubicBezTo>
                      <a:pt x="3" y="33"/>
                      <a:pt x="0" y="20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3" y="48"/>
                    </a:cubicBezTo>
                    <a:cubicBezTo>
                      <a:pt x="52" y="47"/>
                      <a:pt x="50" y="45"/>
                      <a:pt x="49" y="43"/>
                    </a:cubicBezTo>
                    <a:cubicBezTo>
                      <a:pt x="46" y="36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0"/>
                      <a:pt x="20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0" name="淘宝网Chenying0907出品 628"/>
              <p:cNvSpPr/>
              <p:nvPr/>
            </p:nvSpPr>
            <p:spPr bwMode="auto">
              <a:xfrm>
                <a:off x="4391045" y="502896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1" name="淘宝网Chenying0907出品 629"/>
              <p:cNvSpPr>
                <a:spLocks noEditPoints="1"/>
              </p:cNvSpPr>
              <p:nvPr/>
            </p:nvSpPr>
            <p:spPr bwMode="auto">
              <a:xfrm>
                <a:off x="4396436" y="5036150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6 w 59"/>
                  <a:gd name="T7" fmla="*/ 6 h 54"/>
                  <a:gd name="T8" fmla="*/ 49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3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10"/>
                      <a:pt x="52" y="15"/>
                      <a:pt x="49" y="21"/>
                    </a:cubicBezTo>
                    <a:cubicBezTo>
                      <a:pt x="46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0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2" name="淘宝网Chenying0907出品 630"/>
              <p:cNvSpPr/>
              <p:nvPr/>
            </p:nvSpPr>
            <p:spPr bwMode="auto">
              <a:xfrm>
                <a:off x="4392842" y="5298470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6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6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9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3" name="淘宝网Chenying0907出品 631"/>
              <p:cNvSpPr>
                <a:spLocks noEditPoints="1"/>
              </p:cNvSpPr>
              <p:nvPr/>
            </p:nvSpPr>
            <p:spPr bwMode="auto">
              <a:xfrm>
                <a:off x="4398232" y="5305657"/>
                <a:ext cx="84446" cy="79055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9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7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4" name="淘宝网Chenying0907出品 632"/>
              <p:cNvSpPr/>
              <p:nvPr/>
            </p:nvSpPr>
            <p:spPr bwMode="auto">
              <a:xfrm>
                <a:off x="4394638" y="5564384"/>
                <a:ext cx="88040" cy="82649"/>
              </a:xfrm>
              <a:custGeom>
                <a:avLst/>
                <a:gdLst>
                  <a:gd name="T0" fmla="*/ 61 w 61"/>
                  <a:gd name="T1" fmla="*/ 57 h 57"/>
                  <a:gd name="T2" fmla="*/ 51 w 61"/>
                  <a:gd name="T3" fmla="*/ 25 h 57"/>
                  <a:gd name="T4" fmla="*/ 15 w 61"/>
                  <a:gd name="T5" fmla="*/ 13 h 57"/>
                  <a:gd name="T6" fmla="*/ 26 w 61"/>
                  <a:gd name="T7" fmla="*/ 49 h 57"/>
                  <a:gd name="T8" fmla="*/ 61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61" y="57"/>
                    </a:moveTo>
                    <a:cubicBezTo>
                      <a:pt x="61" y="57"/>
                      <a:pt x="45" y="40"/>
                      <a:pt x="51" y="25"/>
                    </a:cubicBezTo>
                    <a:cubicBezTo>
                      <a:pt x="59" y="8"/>
                      <a:pt x="28" y="0"/>
                      <a:pt x="15" y="13"/>
                    </a:cubicBezTo>
                    <a:cubicBezTo>
                      <a:pt x="0" y="30"/>
                      <a:pt x="13" y="48"/>
                      <a:pt x="26" y="49"/>
                    </a:cubicBezTo>
                    <a:cubicBezTo>
                      <a:pt x="42" y="49"/>
                      <a:pt x="61" y="57"/>
                      <a:pt x="61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5" name="淘宝网Chenying0907出品 633"/>
              <p:cNvSpPr>
                <a:spLocks noEditPoints="1"/>
              </p:cNvSpPr>
              <p:nvPr/>
            </p:nvSpPr>
            <p:spPr bwMode="auto">
              <a:xfrm>
                <a:off x="4398232" y="5571570"/>
                <a:ext cx="86242" cy="77259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30 w 59"/>
                  <a:gd name="T5" fmla="*/ 0 h 53"/>
                  <a:gd name="T6" fmla="*/ 47 w 59"/>
                  <a:gd name="T7" fmla="*/ 6 h 53"/>
                  <a:gd name="T8" fmla="*/ 50 w 59"/>
                  <a:gd name="T9" fmla="*/ 21 h 53"/>
                  <a:gd name="T10" fmla="*/ 52 w 59"/>
                  <a:gd name="T11" fmla="*/ 41 h 53"/>
                  <a:gd name="T12" fmla="*/ 57 w 59"/>
                  <a:gd name="T13" fmla="*/ 48 h 53"/>
                  <a:gd name="T14" fmla="*/ 59 w 59"/>
                  <a:gd name="T15" fmla="*/ 51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1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7 w 59"/>
                  <a:gd name="T33" fmla="*/ 19 h 53"/>
                  <a:gd name="T34" fmla="*/ 44 w 59"/>
                  <a:gd name="T35" fmla="*/ 8 h 53"/>
                  <a:gd name="T36" fmla="*/ 30 w 59"/>
                  <a:gd name="T37" fmla="*/ 3 h 53"/>
                  <a:gd name="T38" fmla="*/ 14 w 59"/>
                  <a:gd name="T39" fmla="*/ 9 h 53"/>
                  <a:gd name="T40" fmla="*/ 14 w 59"/>
                  <a:gd name="T41" fmla="*/ 10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9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5"/>
                    </a:cubicBezTo>
                    <a:cubicBezTo>
                      <a:pt x="18" y="45"/>
                      <a:pt x="14" y="43"/>
                      <a:pt x="11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2" y="48"/>
                    </a:cubicBezTo>
                    <a:cubicBezTo>
                      <a:pt x="51" y="47"/>
                      <a:pt x="50" y="45"/>
                      <a:pt x="49" y="42"/>
                    </a:cubicBezTo>
                    <a:cubicBezTo>
                      <a:pt x="46" y="36"/>
                      <a:pt x="43" y="28"/>
                      <a:pt x="47" y="19"/>
                    </a:cubicBezTo>
                    <a:cubicBezTo>
                      <a:pt x="49" y="15"/>
                      <a:pt x="47" y="11"/>
                      <a:pt x="44" y="8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6" name="淘宝网Chenying0907出品 634"/>
              <p:cNvSpPr/>
              <p:nvPr/>
            </p:nvSpPr>
            <p:spPr bwMode="auto">
              <a:xfrm>
                <a:off x="4493458" y="518887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5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7" name="淘宝网Chenying0907出品 635"/>
              <p:cNvSpPr>
                <a:spLocks noEditPoints="1"/>
              </p:cNvSpPr>
              <p:nvPr/>
            </p:nvSpPr>
            <p:spPr bwMode="auto">
              <a:xfrm>
                <a:off x="4491661" y="5197854"/>
                <a:ext cx="79056" cy="73666"/>
              </a:xfrm>
              <a:custGeom>
                <a:avLst/>
                <a:gdLst>
                  <a:gd name="T0" fmla="*/ 0 w 54"/>
                  <a:gd name="T1" fmla="*/ 50 h 52"/>
                  <a:gd name="T2" fmla="*/ 2 w 54"/>
                  <a:gd name="T3" fmla="*/ 52 h 52"/>
                  <a:gd name="T4" fmla="*/ 5 w 54"/>
                  <a:gd name="T5" fmla="*/ 44 h 52"/>
                  <a:gd name="T6" fmla="*/ 0 w 54"/>
                  <a:gd name="T7" fmla="*/ 50 h 52"/>
                  <a:gd name="T8" fmla="*/ 1 w 54"/>
                  <a:gd name="T9" fmla="*/ 52 h 52"/>
                  <a:gd name="T10" fmla="*/ 2 w 54"/>
                  <a:gd name="T11" fmla="*/ 49 h 52"/>
                  <a:gd name="T12" fmla="*/ 8 w 54"/>
                  <a:gd name="T13" fmla="*/ 47 h 52"/>
                  <a:gd name="T14" fmla="*/ 16 w 54"/>
                  <a:gd name="T15" fmla="*/ 48 h 52"/>
                  <a:gd name="T16" fmla="*/ 29 w 54"/>
                  <a:gd name="T17" fmla="*/ 42 h 52"/>
                  <a:gd name="T18" fmla="*/ 22 w 54"/>
                  <a:gd name="T19" fmla="*/ 46 h 52"/>
                  <a:gd name="T20" fmla="*/ 29 w 54"/>
                  <a:gd name="T21" fmla="*/ 42 h 52"/>
                  <a:gd name="T22" fmla="*/ 35 w 54"/>
                  <a:gd name="T23" fmla="*/ 42 h 52"/>
                  <a:gd name="T24" fmla="*/ 35 w 54"/>
                  <a:gd name="T25" fmla="*/ 44 h 52"/>
                  <a:gd name="T26" fmla="*/ 44 w 54"/>
                  <a:gd name="T27" fmla="*/ 42 h 52"/>
                  <a:gd name="T28" fmla="*/ 50 w 54"/>
                  <a:gd name="T29" fmla="*/ 30 h 52"/>
                  <a:gd name="T30" fmla="*/ 48 w 54"/>
                  <a:gd name="T31" fmla="*/ 38 h 52"/>
                  <a:gd name="T32" fmla="*/ 50 w 54"/>
                  <a:gd name="T33" fmla="*/ 30 h 52"/>
                  <a:gd name="T34" fmla="*/ 51 w 54"/>
                  <a:gd name="T35" fmla="*/ 24 h 52"/>
                  <a:gd name="T36" fmla="*/ 54 w 54"/>
                  <a:gd name="T37" fmla="*/ 25 h 52"/>
                  <a:gd name="T38" fmla="*/ 53 w 54"/>
                  <a:gd name="T39" fmla="*/ 17 h 52"/>
                  <a:gd name="T40" fmla="*/ 43 w 54"/>
                  <a:gd name="T41" fmla="*/ 7 h 52"/>
                  <a:gd name="T42" fmla="*/ 48 w 54"/>
                  <a:gd name="T43" fmla="*/ 13 h 52"/>
                  <a:gd name="T44" fmla="*/ 47 w 54"/>
                  <a:gd name="T45" fmla="*/ 7 h 52"/>
                  <a:gd name="T46" fmla="*/ 43 w 54"/>
                  <a:gd name="T47" fmla="*/ 7 h 52"/>
                  <a:gd name="T48" fmla="*/ 39 w 54"/>
                  <a:gd name="T49" fmla="*/ 4 h 52"/>
                  <a:gd name="T50" fmla="*/ 31 w 54"/>
                  <a:gd name="T51" fmla="*/ 0 h 52"/>
                  <a:gd name="T52" fmla="*/ 18 w 54"/>
                  <a:gd name="T53" fmla="*/ 4 h 52"/>
                  <a:gd name="T54" fmla="*/ 26 w 54"/>
                  <a:gd name="T55" fmla="*/ 0 h 52"/>
                  <a:gd name="T56" fmla="*/ 18 w 54"/>
                  <a:gd name="T57" fmla="*/ 4 h 52"/>
                  <a:gd name="T58" fmla="*/ 14 w 54"/>
                  <a:gd name="T59" fmla="*/ 7 h 52"/>
                  <a:gd name="T60" fmla="*/ 8 w 54"/>
                  <a:gd name="T61" fmla="*/ 13 h 52"/>
                  <a:gd name="T62" fmla="*/ 13 w 54"/>
                  <a:gd name="T63" fmla="*/ 27 h 52"/>
                  <a:gd name="T64" fmla="*/ 11 w 54"/>
                  <a:gd name="T65" fmla="*/ 18 h 52"/>
                  <a:gd name="T66" fmla="*/ 9 w 54"/>
                  <a:gd name="T67" fmla="*/ 20 h 52"/>
                  <a:gd name="T68" fmla="*/ 13 w 54"/>
                  <a:gd name="T69" fmla="*/ 27 h 52"/>
                  <a:gd name="T70" fmla="*/ 13 w 54"/>
                  <a:gd name="T71" fmla="*/ 32 h 52"/>
                  <a:gd name="T72" fmla="*/ 7 w 54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2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7"/>
                      <a:pt x="1" y="49"/>
                    </a:cubicBezTo>
                    <a:cubicBezTo>
                      <a:pt x="1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4" y="46"/>
                      <a:pt x="27" y="45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2"/>
                      <a:pt x="48" y="35"/>
                      <a:pt x="46" y="36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7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1"/>
                      <a:pt x="54" y="19"/>
                      <a:pt x="53" y="17"/>
                    </a:cubicBezTo>
                    <a:lnTo>
                      <a:pt x="50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4" y="8"/>
                      <a:pt x="45" y="9"/>
                    </a:cubicBezTo>
                    <a:cubicBezTo>
                      <a:pt x="46" y="10"/>
                      <a:pt x="47" y="11"/>
                      <a:pt x="48" y="13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8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2"/>
                    </a:lnTo>
                    <a:close/>
                    <a:moveTo>
                      <a:pt x="18" y="4"/>
                    </a:moveTo>
                    <a:cubicBezTo>
                      <a:pt x="21" y="3"/>
                      <a:pt x="23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8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4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4"/>
                      <a:pt x="8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8" name="淘宝网Chenying0907出品 636"/>
              <p:cNvSpPr>
                <a:spLocks noEditPoints="1"/>
              </p:cNvSpPr>
              <p:nvPr/>
            </p:nvSpPr>
            <p:spPr bwMode="auto">
              <a:xfrm>
                <a:off x="4491661" y="5196058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5 w 58"/>
                  <a:gd name="T5" fmla="*/ 46 h 54"/>
                  <a:gd name="T6" fmla="*/ 13 w 58"/>
                  <a:gd name="T7" fmla="*/ 50 h 54"/>
                  <a:gd name="T8" fmla="*/ 1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6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5 w 58"/>
                  <a:gd name="T29" fmla="*/ 38 h 54"/>
                  <a:gd name="T30" fmla="*/ 45 w 58"/>
                  <a:gd name="T31" fmla="*/ 10 h 54"/>
                  <a:gd name="T32" fmla="*/ 44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4" y="44"/>
                      <a:pt x="40" y="46"/>
                      <a:pt x="35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1" y="54"/>
                      <a:pt x="1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2" y="48"/>
                    </a:cubicBezTo>
                    <a:cubicBezTo>
                      <a:pt x="3" y="46"/>
                      <a:pt x="5" y="44"/>
                      <a:pt x="6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8"/>
                    </a:cubicBezTo>
                    <a:cubicBezTo>
                      <a:pt x="52" y="32"/>
                      <a:pt x="54" y="21"/>
                      <a:pt x="45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5" y="28"/>
                      <a:pt x="13" y="36"/>
                      <a:pt x="10" y="43"/>
                    </a:cubicBezTo>
                    <a:cubicBezTo>
                      <a:pt x="8" y="45"/>
                      <a:pt x="7" y="47"/>
                      <a:pt x="6" y="48"/>
                    </a:cubicBezTo>
                    <a:cubicBezTo>
                      <a:pt x="13" y="46"/>
                      <a:pt x="24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9" name="淘宝网Chenying0907出品 637"/>
              <p:cNvSpPr/>
              <p:nvPr/>
            </p:nvSpPr>
            <p:spPr bwMode="auto">
              <a:xfrm>
                <a:off x="4491661" y="544041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0" name="淘宝网Chenying0907出品 638"/>
              <p:cNvSpPr>
                <a:spLocks noEditPoints="1"/>
              </p:cNvSpPr>
              <p:nvPr/>
            </p:nvSpPr>
            <p:spPr bwMode="auto">
              <a:xfrm>
                <a:off x="4491661" y="5449394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4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7 h 53"/>
                  <a:gd name="T14" fmla="*/ 16 w 54"/>
                  <a:gd name="T15" fmla="*/ 48 h 53"/>
                  <a:gd name="T16" fmla="*/ 29 w 54"/>
                  <a:gd name="T17" fmla="*/ 42 h 53"/>
                  <a:gd name="T18" fmla="*/ 22 w 54"/>
                  <a:gd name="T19" fmla="*/ 47 h 53"/>
                  <a:gd name="T20" fmla="*/ 29 w 54"/>
                  <a:gd name="T21" fmla="*/ 42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49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5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39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1" name="淘宝网Chenying0907出品 639"/>
              <p:cNvSpPr>
                <a:spLocks noEditPoints="1"/>
              </p:cNvSpPr>
              <p:nvPr/>
            </p:nvSpPr>
            <p:spPr bwMode="auto">
              <a:xfrm>
                <a:off x="4489865" y="5447598"/>
                <a:ext cx="84446" cy="77259"/>
              </a:xfrm>
              <a:custGeom>
                <a:avLst/>
                <a:gdLst>
                  <a:gd name="T0" fmla="*/ 48 w 59"/>
                  <a:gd name="T1" fmla="*/ 8 h 54"/>
                  <a:gd name="T2" fmla="*/ 49 w 59"/>
                  <a:gd name="T3" fmla="*/ 41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3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30 w 59"/>
                  <a:gd name="T21" fmla="*/ 0 h 54"/>
                  <a:gd name="T22" fmla="*/ 48 w 59"/>
                  <a:gd name="T23" fmla="*/ 8 h 54"/>
                  <a:gd name="T24" fmla="*/ 36 w 59"/>
                  <a:gd name="T25" fmla="*/ 43 h 54"/>
                  <a:gd name="T26" fmla="*/ 46 w 59"/>
                  <a:gd name="T27" fmla="*/ 38 h 54"/>
                  <a:gd name="T28" fmla="*/ 46 w 59"/>
                  <a:gd name="T29" fmla="*/ 10 h 54"/>
                  <a:gd name="T30" fmla="*/ 45 w 59"/>
                  <a:gd name="T31" fmla="*/ 10 h 54"/>
                  <a:gd name="T32" fmla="*/ 30 w 59"/>
                  <a:gd name="T33" fmla="*/ 4 h 54"/>
                  <a:gd name="T34" fmla="*/ 15 w 59"/>
                  <a:gd name="T35" fmla="*/ 9 h 54"/>
                  <a:gd name="T36" fmla="*/ 13 w 59"/>
                  <a:gd name="T37" fmla="*/ 20 h 54"/>
                  <a:gd name="T38" fmla="*/ 10 w 59"/>
                  <a:gd name="T39" fmla="*/ 43 h 54"/>
                  <a:gd name="T40" fmla="*/ 7 w 59"/>
                  <a:gd name="T41" fmla="*/ 49 h 54"/>
                  <a:gd name="T42" fmla="*/ 36 w 59"/>
                  <a:gd name="T43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9" y="41"/>
                    </a:cubicBezTo>
                    <a:cubicBezTo>
                      <a:pt x="45" y="44"/>
                      <a:pt x="41" y="46"/>
                      <a:pt x="36" y="46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3" y="48"/>
                    </a:cubicBezTo>
                    <a:cubicBezTo>
                      <a:pt x="4" y="47"/>
                      <a:pt x="6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7" y="16"/>
                      <a:pt x="9" y="10"/>
                      <a:pt x="12" y="6"/>
                    </a:cubicBezTo>
                    <a:cubicBezTo>
                      <a:pt x="17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8" y="8"/>
                    </a:cubicBezTo>
                    <a:close/>
                    <a:moveTo>
                      <a:pt x="36" y="43"/>
                    </a:moveTo>
                    <a:cubicBezTo>
                      <a:pt x="40" y="42"/>
                      <a:pt x="43" y="41"/>
                      <a:pt x="46" y="38"/>
                    </a:cubicBezTo>
                    <a:cubicBezTo>
                      <a:pt x="53" y="32"/>
                      <a:pt x="55" y="21"/>
                      <a:pt x="46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5" y="9"/>
                    </a:cubicBezTo>
                    <a:cubicBezTo>
                      <a:pt x="12" y="12"/>
                      <a:pt x="11" y="15"/>
                      <a:pt x="13" y="20"/>
                    </a:cubicBezTo>
                    <a:cubicBezTo>
                      <a:pt x="16" y="28"/>
                      <a:pt x="14" y="37"/>
                      <a:pt x="10" y="43"/>
                    </a:cubicBezTo>
                    <a:cubicBezTo>
                      <a:pt x="9" y="45"/>
                      <a:pt x="8" y="47"/>
                      <a:pt x="7" y="49"/>
                    </a:cubicBezTo>
                    <a:cubicBezTo>
                      <a:pt x="14" y="46"/>
                      <a:pt x="25" y="43"/>
                      <a:pt x="36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2" name="淘宝网Chenying0907出品 640"/>
              <p:cNvSpPr/>
              <p:nvPr/>
            </p:nvSpPr>
            <p:spPr bwMode="auto">
              <a:xfrm>
                <a:off x="4486272" y="5686560"/>
                <a:ext cx="86242" cy="82649"/>
              </a:xfrm>
              <a:custGeom>
                <a:avLst/>
                <a:gdLst>
                  <a:gd name="T0" fmla="*/ 0 w 60"/>
                  <a:gd name="T1" fmla="*/ 57 h 57"/>
                  <a:gd name="T2" fmla="*/ 10 w 60"/>
                  <a:gd name="T3" fmla="*/ 25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5" y="49"/>
                    </a:cubicBezTo>
                    <a:cubicBezTo>
                      <a:pt x="19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3" name="淘宝网Chenying0907出品 641"/>
              <p:cNvSpPr>
                <a:spLocks noEditPoints="1"/>
              </p:cNvSpPr>
              <p:nvPr/>
            </p:nvSpPr>
            <p:spPr bwMode="auto">
              <a:xfrm>
                <a:off x="4484474" y="5695544"/>
                <a:ext cx="79056" cy="75462"/>
              </a:xfrm>
              <a:custGeom>
                <a:avLst/>
                <a:gdLst>
                  <a:gd name="T0" fmla="*/ 1 w 55"/>
                  <a:gd name="T1" fmla="*/ 50 h 52"/>
                  <a:gd name="T2" fmla="*/ 2 w 55"/>
                  <a:gd name="T3" fmla="*/ 52 h 52"/>
                  <a:gd name="T4" fmla="*/ 5 w 55"/>
                  <a:gd name="T5" fmla="*/ 44 h 52"/>
                  <a:gd name="T6" fmla="*/ 1 w 55"/>
                  <a:gd name="T7" fmla="*/ 50 h 52"/>
                  <a:gd name="T8" fmla="*/ 2 w 55"/>
                  <a:gd name="T9" fmla="*/ 52 h 52"/>
                  <a:gd name="T10" fmla="*/ 3 w 55"/>
                  <a:gd name="T11" fmla="*/ 49 h 52"/>
                  <a:gd name="T12" fmla="*/ 8 w 55"/>
                  <a:gd name="T13" fmla="*/ 47 h 52"/>
                  <a:gd name="T14" fmla="*/ 17 w 55"/>
                  <a:gd name="T15" fmla="*/ 48 h 52"/>
                  <a:gd name="T16" fmla="*/ 30 w 55"/>
                  <a:gd name="T17" fmla="*/ 42 h 52"/>
                  <a:gd name="T18" fmla="*/ 22 w 55"/>
                  <a:gd name="T19" fmla="*/ 46 h 52"/>
                  <a:gd name="T20" fmla="*/ 30 w 55"/>
                  <a:gd name="T21" fmla="*/ 42 h 52"/>
                  <a:gd name="T22" fmla="*/ 36 w 55"/>
                  <a:gd name="T23" fmla="*/ 42 h 52"/>
                  <a:gd name="T24" fmla="*/ 36 w 55"/>
                  <a:gd name="T25" fmla="*/ 44 h 52"/>
                  <a:gd name="T26" fmla="*/ 44 w 55"/>
                  <a:gd name="T27" fmla="*/ 42 h 52"/>
                  <a:gd name="T28" fmla="*/ 51 w 55"/>
                  <a:gd name="T29" fmla="*/ 30 h 52"/>
                  <a:gd name="T30" fmla="*/ 49 w 55"/>
                  <a:gd name="T31" fmla="*/ 38 h 52"/>
                  <a:gd name="T32" fmla="*/ 51 w 55"/>
                  <a:gd name="T33" fmla="*/ 30 h 52"/>
                  <a:gd name="T34" fmla="*/ 52 w 55"/>
                  <a:gd name="T35" fmla="*/ 24 h 52"/>
                  <a:gd name="T36" fmla="*/ 55 w 55"/>
                  <a:gd name="T37" fmla="*/ 25 h 52"/>
                  <a:gd name="T38" fmla="*/ 53 w 55"/>
                  <a:gd name="T39" fmla="*/ 17 h 52"/>
                  <a:gd name="T40" fmla="*/ 43 w 55"/>
                  <a:gd name="T41" fmla="*/ 7 h 52"/>
                  <a:gd name="T42" fmla="*/ 48 w 55"/>
                  <a:gd name="T43" fmla="*/ 13 h 52"/>
                  <a:gd name="T44" fmla="*/ 47 w 55"/>
                  <a:gd name="T45" fmla="*/ 7 h 52"/>
                  <a:gd name="T46" fmla="*/ 43 w 55"/>
                  <a:gd name="T47" fmla="*/ 7 h 52"/>
                  <a:gd name="T48" fmla="*/ 39 w 55"/>
                  <a:gd name="T49" fmla="*/ 4 h 52"/>
                  <a:gd name="T50" fmla="*/ 32 w 55"/>
                  <a:gd name="T51" fmla="*/ 0 h 52"/>
                  <a:gd name="T52" fmla="*/ 19 w 55"/>
                  <a:gd name="T53" fmla="*/ 4 h 52"/>
                  <a:gd name="T54" fmla="*/ 26 w 55"/>
                  <a:gd name="T55" fmla="*/ 0 h 52"/>
                  <a:gd name="T56" fmla="*/ 19 w 55"/>
                  <a:gd name="T57" fmla="*/ 4 h 52"/>
                  <a:gd name="T58" fmla="*/ 14 w 55"/>
                  <a:gd name="T59" fmla="*/ 7 h 52"/>
                  <a:gd name="T60" fmla="*/ 8 w 55"/>
                  <a:gd name="T61" fmla="*/ 13 h 52"/>
                  <a:gd name="T62" fmla="*/ 14 w 55"/>
                  <a:gd name="T63" fmla="*/ 27 h 52"/>
                  <a:gd name="T64" fmla="*/ 12 w 55"/>
                  <a:gd name="T65" fmla="*/ 18 h 52"/>
                  <a:gd name="T66" fmla="*/ 9 w 55"/>
                  <a:gd name="T67" fmla="*/ 20 h 52"/>
                  <a:gd name="T68" fmla="*/ 14 w 55"/>
                  <a:gd name="T69" fmla="*/ 27 h 52"/>
                  <a:gd name="T70" fmla="*/ 13 w 55"/>
                  <a:gd name="T71" fmla="*/ 32 h 52"/>
                  <a:gd name="T72" fmla="*/ 8 w 55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2">
                    <a:moveTo>
                      <a:pt x="3" y="49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1" y="49"/>
                      <a:pt x="1" y="49"/>
                      <a:pt x="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6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2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3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9" y="44"/>
                      <a:pt x="41" y="43"/>
                      <a:pt x="44" y="42"/>
                    </a:cubicBezTo>
                    <a:lnTo>
                      <a:pt x="43" y="40"/>
                    </a:lnTo>
                    <a:close/>
                    <a:moveTo>
                      <a:pt x="51" y="30"/>
                    </a:moveTo>
                    <a:cubicBezTo>
                      <a:pt x="50" y="32"/>
                      <a:pt x="48" y="35"/>
                      <a:pt x="47" y="36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51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7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5"/>
                      <a:pt x="55" y="24"/>
                      <a:pt x="55" y="24"/>
                    </a:cubicBezTo>
                    <a:cubicBezTo>
                      <a:pt x="55" y="21"/>
                      <a:pt x="54" y="19"/>
                      <a:pt x="53" y="17"/>
                    </a:cubicBezTo>
                    <a:lnTo>
                      <a:pt x="51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5" y="8"/>
                      <a:pt x="45" y="9"/>
                    </a:cubicBezTo>
                    <a:cubicBezTo>
                      <a:pt x="47" y="10"/>
                      <a:pt x="48" y="11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7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7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5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4"/>
                    </a:moveTo>
                    <a:cubicBezTo>
                      <a:pt x="21" y="3"/>
                      <a:pt x="24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8" y="2"/>
                    </a:cubicBezTo>
                    <a:lnTo>
                      <a:pt x="19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9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4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8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4" name="淘宝网Chenying0907出品 642"/>
              <p:cNvSpPr>
                <a:spLocks noEditPoints="1"/>
              </p:cNvSpPr>
              <p:nvPr/>
            </p:nvSpPr>
            <p:spPr bwMode="auto">
              <a:xfrm>
                <a:off x="4484474" y="5693747"/>
                <a:ext cx="86242" cy="77259"/>
              </a:xfrm>
              <a:custGeom>
                <a:avLst/>
                <a:gdLst>
                  <a:gd name="T0" fmla="*/ 48 w 59"/>
                  <a:gd name="T1" fmla="*/ 8 h 54"/>
                  <a:gd name="T2" fmla="*/ 48 w 59"/>
                  <a:gd name="T3" fmla="*/ 40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2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29 w 59"/>
                  <a:gd name="T21" fmla="*/ 0 h 54"/>
                  <a:gd name="T22" fmla="*/ 47 w 59"/>
                  <a:gd name="T23" fmla="*/ 7 h 54"/>
                  <a:gd name="T24" fmla="*/ 48 w 59"/>
                  <a:gd name="T25" fmla="*/ 8 h 54"/>
                  <a:gd name="T26" fmla="*/ 36 w 59"/>
                  <a:gd name="T27" fmla="*/ 42 h 54"/>
                  <a:gd name="T28" fmla="*/ 46 w 59"/>
                  <a:gd name="T29" fmla="*/ 38 h 54"/>
                  <a:gd name="T30" fmla="*/ 45 w 59"/>
                  <a:gd name="T31" fmla="*/ 10 h 54"/>
                  <a:gd name="T32" fmla="*/ 45 w 59"/>
                  <a:gd name="T33" fmla="*/ 10 h 54"/>
                  <a:gd name="T34" fmla="*/ 29 w 59"/>
                  <a:gd name="T35" fmla="*/ 4 h 54"/>
                  <a:gd name="T36" fmla="*/ 14 w 59"/>
                  <a:gd name="T37" fmla="*/ 9 h 54"/>
                  <a:gd name="T38" fmla="*/ 12 w 59"/>
                  <a:gd name="T39" fmla="*/ 20 h 54"/>
                  <a:gd name="T40" fmla="*/ 10 w 59"/>
                  <a:gd name="T41" fmla="*/ 43 h 54"/>
                  <a:gd name="T42" fmla="*/ 6 w 59"/>
                  <a:gd name="T43" fmla="*/ 48 h 54"/>
                  <a:gd name="T44" fmla="*/ 36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6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3" y="2"/>
                      <a:pt x="47" y="7"/>
                    </a:cubicBezTo>
                    <a:lnTo>
                      <a:pt x="48" y="8"/>
                    </a:lnTo>
                    <a:close/>
                    <a:moveTo>
                      <a:pt x="36" y="42"/>
                    </a:moveTo>
                    <a:cubicBezTo>
                      <a:pt x="39" y="42"/>
                      <a:pt x="43" y="40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5" name="淘宝网Chenying0907出品 643"/>
              <p:cNvSpPr>
                <a:spLocks noEditPoints="1"/>
              </p:cNvSpPr>
              <p:nvPr/>
            </p:nvSpPr>
            <p:spPr bwMode="auto">
              <a:xfrm>
                <a:off x="4292227" y="4362384"/>
                <a:ext cx="375513" cy="361140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3 h 251"/>
                  <a:gd name="T6" fmla="*/ 204 w 261"/>
                  <a:gd name="T7" fmla="*/ 49 h 251"/>
                  <a:gd name="T8" fmla="*/ 224 w 261"/>
                  <a:gd name="T9" fmla="*/ 122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1 w 261"/>
                  <a:gd name="T17" fmla="*/ 212 h 251"/>
                  <a:gd name="T18" fmla="*/ 50 w 261"/>
                  <a:gd name="T19" fmla="*/ 167 h 251"/>
                  <a:gd name="T20" fmla="*/ 3 w 261"/>
                  <a:gd name="T21" fmla="*/ 150 h 251"/>
                  <a:gd name="T22" fmla="*/ 24 w 261"/>
                  <a:gd name="T23" fmla="*/ 126 h 251"/>
                  <a:gd name="T24" fmla="*/ 0 w 261"/>
                  <a:gd name="T25" fmla="*/ 103 h 251"/>
                  <a:gd name="T26" fmla="*/ 32 w 261"/>
                  <a:gd name="T27" fmla="*/ 82 h 251"/>
                  <a:gd name="T28" fmla="*/ 12 w 261"/>
                  <a:gd name="T29" fmla="*/ 60 h 251"/>
                  <a:gd name="T30" fmla="*/ 53 w 261"/>
                  <a:gd name="T31" fmla="*/ 17 h 251"/>
                  <a:gd name="T32" fmla="*/ 64 w 261"/>
                  <a:gd name="T33" fmla="*/ 26 h 251"/>
                  <a:gd name="T34" fmla="*/ 73 w 261"/>
                  <a:gd name="T35" fmla="*/ 5 h 251"/>
                  <a:gd name="T36" fmla="*/ 187 w 261"/>
                  <a:gd name="T37" fmla="*/ 96 h 251"/>
                  <a:gd name="T38" fmla="*/ 104 w 261"/>
                  <a:gd name="T39" fmla="*/ 51 h 251"/>
                  <a:gd name="T40" fmla="*/ 71 w 261"/>
                  <a:gd name="T41" fmla="*/ 161 h 251"/>
                  <a:gd name="T42" fmla="*/ 187 w 261"/>
                  <a:gd name="T43" fmla="*/ 96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7" y="26"/>
                      <a:pt x="143" y="16"/>
                      <a:pt x="147" y="13"/>
                    </a:cubicBezTo>
                    <a:cubicBezTo>
                      <a:pt x="180" y="8"/>
                      <a:pt x="206" y="19"/>
                      <a:pt x="204" y="49"/>
                    </a:cubicBezTo>
                    <a:cubicBezTo>
                      <a:pt x="241" y="55"/>
                      <a:pt x="261" y="95"/>
                      <a:pt x="224" y="122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7" y="251"/>
                      <a:pt x="71" y="230"/>
                      <a:pt x="83" y="196"/>
                    </a:cubicBezTo>
                    <a:cubicBezTo>
                      <a:pt x="71" y="197"/>
                      <a:pt x="72" y="209"/>
                      <a:pt x="61" y="212"/>
                    </a:cubicBezTo>
                    <a:cubicBezTo>
                      <a:pt x="38" y="212"/>
                      <a:pt x="37" y="174"/>
                      <a:pt x="50" y="167"/>
                    </a:cubicBezTo>
                    <a:cubicBezTo>
                      <a:pt x="46" y="152"/>
                      <a:pt x="7" y="173"/>
                      <a:pt x="3" y="150"/>
                    </a:cubicBezTo>
                    <a:cubicBezTo>
                      <a:pt x="6" y="139"/>
                      <a:pt x="16" y="134"/>
                      <a:pt x="24" y="126"/>
                    </a:cubicBezTo>
                    <a:cubicBezTo>
                      <a:pt x="14" y="118"/>
                      <a:pt x="0" y="118"/>
                      <a:pt x="0" y="103"/>
                    </a:cubicBezTo>
                    <a:cubicBezTo>
                      <a:pt x="1" y="90"/>
                      <a:pt x="19" y="85"/>
                      <a:pt x="32" y="82"/>
                    </a:cubicBezTo>
                    <a:cubicBezTo>
                      <a:pt x="30" y="73"/>
                      <a:pt x="15" y="72"/>
                      <a:pt x="12" y="60"/>
                    </a:cubicBezTo>
                    <a:cubicBezTo>
                      <a:pt x="4" y="36"/>
                      <a:pt x="22" y="17"/>
                      <a:pt x="53" y="17"/>
                    </a:cubicBezTo>
                    <a:cubicBezTo>
                      <a:pt x="57" y="18"/>
                      <a:pt x="59" y="24"/>
                      <a:pt x="64" y="26"/>
                    </a:cubicBezTo>
                    <a:cubicBezTo>
                      <a:pt x="71" y="22"/>
                      <a:pt x="67" y="9"/>
                      <a:pt x="73" y="5"/>
                    </a:cubicBezTo>
                    <a:close/>
                    <a:moveTo>
                      <a:pt x="187" y="96"/>
                    </a:moveTo>
                    <a:cubicBezTo>
                      <a:pt x="176" y="69"/>
                      <a:pt x="129" y="45"/>
                      <a:pt x="104" y="51"/>
                    </a:cubicBezTo>
                    <a:cubicBezTo>
                      <a:pt x="66" y="60"/>
                      <a:pt x="40" y="119"/>
                      <a:pt x="71" y="161"/>
                    </a:cubicBezTo>
                    <a:cubicBezTo>
                      <a:pt x="112" y="216"/>
                      <a:pt x="215" y="166"/>
                      <a:pt x="187" y="9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6" name="淘宝网Chenying0907出品 644"/>
              <p:cNvSpPr>
                <a:spLocks noEditPoints="1"/>
              </p:cNvSpPr>
              <p:nvPr/>
            </p:nvSpPr>
            <p:spPr bwMode="auto">
              <a:xfrm>
                <a:off x="4292227" y="4365977"/>
                <a:ext cx="350359" cy="330595"/>
              </a:xfrm>
              <a:custGeom>
                <a:avLst/>
                <a:gdLst>
                  <a:gd name="T0" fmla="*/ 81 w 244"/>
                  <a:gd name="T1" fmla="*/ 201 h 229"/>
                  <a:gd name="T2" fmla="*/ 61 w 244"/>
                  <a:gd name="T3" fmla="*/ 209 h 229"/>
                  <a:gd name="T4" fmla="*/ 61 w 244"/>
                  <a:gd name="T5" fmla="*/ 209 h 229"/>
                  <a:gd name="T6" fmla="*/ 50 w 244"/>
                  <a:gd name="T7" fmla="*/ 164 h 229"/>
                  <a:gd name="T8" fmla="*/ 21 w 244"/>
                  <a:gd name="T9" fmla="*/ 159 h 229"/>
                  <a:gd name="T10" fmla="*/ 2 w 244"/>
                  <a:gd name="T11" fmla="*/ 147 h 229"/>
                  <a:gd name="T12" fmla="*/ 23 w 244"/>
                  <a:gd name="T13" fmla="*/ 123 h 229"/>
                  <a:gd name="T14" fmla="*/ 0 w 244"/>
                  <a:gd name="T15" fmla="*/ 101 h 229"/>
                  <a:gd name="T16" fmla="*/ 31 w 244"/>
                  <a:gd name="T17" fmla="*/ 79 h 229"/>
                  <a:gd name="T18" fmla="*/ 9 w 244"/>
                  <a:gd name="T19" fmla="*/ 47 h 229"/>
                  <a:gd name="T20" fmla="*/ 53 w 244"/>
                  <a:gd name="T21" fmla="*/ 13 h 229"/>
                  <a:gd name="T22" fmla="*/ 64 w 244"/>
                  <a:gd name="T23" fmla="*/ 22 h 229"/>
                  <a:gd name="T24" fmla="*/ 73 w 244"/>
                  <a:gd name="T25" fmla="*/ 1 h 229"/>
                  <a:gd name="T26" fmla="*/ 73 w 244"/>
                  <a:gd name="T27" fmla="*/ 1 h 229"/>
                  <a:gd name="T28" fmla="*/ 141 w 244"/>
                  <a:gd name="T29" fmla="*/ 24 h 229"/>
                  <a:gd name="T30" fmla="*/ 147 w 244"/>
                  <a:gd name="T31" fmla="*/ 10 h 229"/>
                  <a:gd name="T32" fmla="*/ 147 w 244"/>
                  <a:gd name="T33" fmla="*/ 10 h 229"/>
                  <a:gd name="T34" fmla="*/ 193 w 244"/>
                  <a:gd name="T35" fmla="*/ 17 h 229"/>
                  <a:gd name="T36" fmla="*/ 205 w 244"/>
                  <a:gd name="T37" fmla="*/ 46 h 229"/>
                  <a:gd name="T38" fmla="*/ 225 w 244"/>
                  <a:gd name="T39" fmla="*/ 119 h 229"/>
                  <a:gd name="T40" fmla="*/ 220 w 244"/>
                  <a:gd name="T41" fmla="*/ 188 h 229"/>
                  <a:gd name="T42" fmla="*/ 207 w 244"/>
                  <a:gd name="T43" fmla="*/ 201 h 229"/>
                  <a:gd name="T44" fmla="*/ 182 w 244"/>
                  <a:gd name="T45" fmla="*/ 223 h 229"/>
                  <a:gd name="T46" fmla="*/ 113 w 244"/>
                  <a:gd name="T47" fmla="*/ 229 h 229"/>
                  <a:gd name="T48" fmla="*/ 82 w 244"/>
                  <a:gd name="T49" fmla="*/ 201 h 229"/>
                  <a:gd name="T50" fmla="*/ 113 w 244"/>
                  <a:gd name="T51" fmla="*/ 228 h 229"/>
                  <a:gd name="T52" fmla="*/ 139 w 244"/>
                  <a:gd name="T53" fmla="*/ 201 h 229"/>
                  <a:gd name="T54" fmla="*/ 206 w 244"/>
                  <a:gd name="T55" fmla="*/ 201 h 229"/>
                  <a:gd name="T56" fmla="*/ 203 w 244"/>
                  <a:gd name="T57" fmla="*/ 182 h 229"/>
                  <a:gd name="T58" fmla="*/ 242 w 244"/>
                  <a:gd name="T59" fmla="*/ 157 h 229"/>
                  <a:gd name="T60" fmla="*/ 223 w 244"/>
                  <a:gd name="T61" fmla="*/ 119 h 229"/>
                  <a:gd name="T62" fmla="*/ 243 w 244"/>
                  <a:gd name="T63" fmla="*/ 86 h 229"/>
                  <a:gd name="T64" fmla="*/ 204 w 244"/>
                  <a:gd name="T65" fmla="*/ 46 h 229"/>
                  <a:gd name="T66" fmla="*/ 204 w 244"/>
                  <a:gd name="T67" fmla="*/ 43 h 229"/>
                  <a:gd name="T68" fmla="*/ 147 w 244"/>
                  <a:gd name="T69" fmla="*/ 11 h 229"/>
                  <a:gd name="T70" fmla="*/ 141 w 244"/>
                  <a:gd name="T71" fmla="*/ 25 h 229"/>
                  <a:gd name="T72" fmla="*/ 141 w 244"/>
                  <a:gd name="T73" fmla="*/ 25 h 229"/>
                  <a:gd name="T74" fmla="*/ 73 w 244"/>
                  <a:gd name="T75" fmla="*/ 2 h 229"/>
                  <a:gd name="T76" fmla="*/ 64 w 244"/>
                  <a:gd name="T77" fmla="*/ 23 h 229"/>
                  <a:gd name="T78" fmla="*/ 63 w 244"/>
                  <a:gd name="T79" fmla="*/ 23 h 229"/>
                  <a:gd name="T80" fmla="*/ 10 w 244"/>
                  <a:gd name="T81" fmla="*/ 47 h 229"/>
                  <a:gd name="T82" fmla="*/ 32 w 244"/>
                  <a:gd name="T83" fmla="*/ 79 h 229"/>
                  <a:gd name="T84" fmla="*/ 32 w 244"/>
                  <a:gd name="T85" fmla="*/ 80 h 229"/>
                  <a:gd name="T86" fmla="*/ 1 w 244"/>
                  <a:gd name="T87" fmla="*/ 101 h 229"/>
                  <a:gd name="T88" fmla="*/ 25 w 244"/>
                  <a:gd name="T89" fmla="*/ 123 h 229"/>
                  <a:gd name="T90" fmla="*/ 25 w 244"/>
                  <a:gd name="T91" fmla="*/ 124 h 229"/>
                  <a:gd name="T92" fmla="*/ 21 w 244"/>
                  <a:gd name="T93" fmla="*/ 158 h 229"/>
                  <a:gd name="T94" fmla="*/ 51 w 244"/>
                  <a:gd name="T95" fmla="*/ 164 h 229"/>
                  <a:gd name="T96" fmla="*/ 50 w 244"/>
                  <a:gd name="T97" fmla="*/ 165 h 229"/>
                  <a:gd name="T98" fmla="*/ 61 w 244"/>
                  <a:gd name="T99" fmla="*/ 208 h 229"/>
                  <a:gd name="T100" fmla="*/ 83 w 244"/>
                  <a:gd name="T101" fmla="*/ 192 h 229"/>
                  <a:gd name="T102" fmla="*/ 71 w 244"/>
                  <a:gd name="T103" fmla="*/ 159 h 229"/>
                  <a:gd name="T104" fmla="*/ 104 w 244"/>
                  <a:gd name="T105" fmla="*/ 48 h 229"/>
                  <a:gd name="T106" fmla="*/ 188 w 244"/>
                  <a:gd name="T107" fmla="*/ 93 h 229"/>
                  <a:gd name="T108" fmla="*/ 187 w 244"/>
                  <a:gd name="T109" fmla="*/ 93 h 229"/>
                  <a:gd name="T110" fmla="*/ 104 w 244"/>
                  <a:gd name="T111" fmla="*/ 49 h 229"/>
                  <a:gd name="T112" fmla="*/ 72 w 244"/>
                  <a:gd name="T113" fmla="*/ 158 h 229"/>
                  <a:gd name="T114" fmla="*/ 168 w 244"/>
                  <a:gd name="T115" fmla="*/ 163 h 229"/>
                  <a:gd name="T116" fmla="*/ 187 w 244"/>
                  <a:gd name="T117" fmla="*/ 93 h 229"/>
                  <a:gd name="T118" fmla="*/ 188 w 244"/>
                  <a:gd name="T119" fmla="*/ 93 h 229"/>
                  <a:gd name="T120" fmla="*/ 119 w 244"/>
                  <a:gd name="T121" fmla="*/ 18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9">
                    <a:moveTo>
                      <a:pt x="113" y="229"/>
                    </a:moveTo>
                    <a:cubicBezTo>
                      <a:pt x="98" y="229"/>
                      <a:pt x="81" y="217"/>
                      <a:pt x="81" y="201"/>
                    </a:cubicBezTo>
                    <a:cubicBezTo>
                      <a:pt x="81" y="198"/>
                      <a:pt x="81" y="196"/>
                      <a:pt x="82" y="193"/>
                    </a:cubicBezTo>
                    <a:cubicBezTo>
                      <a:pt x="71" y="195"/>
                      <a:pt x="72" y="207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7" y="209"/>
                      <a:pt x="41" y="196"/>
                      <a:pt x="41" y="184"/>
                    </a:cubicBezTo>
                    <a:cubicBezTo>
                      <a:pt x="41" y="175"/>
                      <a:pt x="44" y="167"/>
                      <a:pt x="50" y="164"/>
                    </a:cubicBezTo>
                    <a:cubicBezTo>
                      <a:pt x="48" y="160"/>
                      <a:pt x="43" y="159"/>
                      <a:pt x="36" y="159"/>
                    </a:cubicBezTo>
                    <a:cubicBezTo>
                      <a:pt x="32" y="159"/>
                      <a:pt x="26" y="159"/>
                      <a:pt x="21" y="159"/>
                    </a:cubicBezTo>
                    <a:cubicBezTo>
                      <a:pt x="12" y="159"/>
                      <a:pt x="4" y="15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5" y="136"/>
                      <a:pt x="16" y="130"/>
                      <a:pt x="23" y="123"/>
                    </a:cubicBezTo>
                    <a:cubicBezTo>
                      <a:pt x="19" y="120"/>
                      <a:pt x="13" y="117"/>
                      <a:pt x="8" y="115"/>
                    </a:cubicBezTo>
                    <a:cubicBezTo>
                      <a:pt x="3" y="112"/>
                      <a:pt x="0" y="108"/>
                      <a:pt x="0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86"/>
                      <a:pt x="19" y="81"/>
                      <a:pt x="31" y="79"/>
                    </a:cubicBezTo>
                    <a:cubicBezTo>
                      <a:pt x="29" y="70"/>
                      <a:pt x="15" y="69"/>
                      <a:pt x="11" y="58"/>
                    </a:cubicBezTo>
                    <a:cubicBezTo>
                      <a:pt x="10" y="54"/>
                      <a:pt x="9" y="50"/>
                      <a:pt x="9" y="47"/>
                    </a:cubicBezTo>
                    <a:cubicBezTo>
                      <a:pt x="9" y="27"/>
                      <a:pt x="27" y="14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8" y="15"/>
                      <a:pt x="59" y="20"/>
                      <a:pt x="64" y="22"/>
                    </a:cubicBezTo>
                    <a:cubicBezTo>
                      <a:pt x="67" y="21"/>
                      <a:pt x="68" y="17"/>
                      <a:pt x="68" y="12"/>
                    </a:cubicBezTo>
                    <a:cubicBezTo>
                      <a:pt x="69" y="8"/>
                      <a:pt x="69" y="4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8" y="1"/>
                      <a:pt x="82" y="0"/>
                      <a:pt x="86" y="0"/>
                    </a:cubicBezTo>
                    <a:cubicBezTo>
                      <a:pt x="111" y="0"/>
                      <a:pt x="126" y="12"/>
                      <a:pt x="141" y="24"/>
                    </a:cubicBezTo>
                    <a:cubicBezTo>
                      <a:pt x="143" y="23"/>
                      <a:pt x="144" y="21"/>
                      <a:pt x="144" y="18"/>
                    </a:cubicBezTo>
                    <a:cubicBezTo>
                      <a:pt x="144" y="15"/>
                      <a:pt x="144" y="11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52" y="9"/>
                      <a:pt x="158" y="8"/>
                      <a:pt x="162" y="8"/>
                    </a:cubicBezTo>
                    <a:cubicBezTo>
                      <a:pt x="175" y="8"/>
                      <a:pt x="185" y="11"/>
                      <a:pt x="193" y="17"/>
                    </a:cubicBezTo>
                    <a:cubicBezTo>
                      <a:pt x="200" y="23"/>
                      <a:pt x="205" y="31"/>
                      <a:pt x="205" y="43"/>
                    </a:cubicBezTo>
                    <a:cubicBezTo>
                      <a:pt x="205" y="44"/>
                      <a:pt x="205" y="45"/>
                      <a:pt x="205" y="46"/>
                    </a:cubicBezTo>
                    <a:cubicBezTo>
                      <a:pt x="228" y="50"/>
                      <a:pt x="244" y="67"/>
                      <a:pt x="244" y="86"/>
                    </a:cubicBezTo>
                    <a:cubicBezTo>
                      <a:pt x="244" y="97"/>
                      <a:pt x="238" y="109"/>
                      <a:pt x="225" y="119"/>
                    </a:cubicBezTo>
                    <a:cubicBezTo>
                      <a:pt x="237" y="126"/>
                      <a:pt x="243" y="142"/>
                      <a:pt x="243" y="157"/>
                    </a:cubicBezTo>
                    <a:cubicBezTo>
                      <a:pt x="243" y="173"/>
                      <a:pt x="236" y="188"/>
                      <a:pt x="220" y="188"/>
                    </a:cubicBezTo>
                    <a:cubicBezTo>
                      <a:pt x="215" y="188"/>
                      <a:pt x="209" y="187"/>
                      <a:pt x="203" y="184"/>
                    </a:cubicBezTo>
                    <a:cubicBezTo>
                      <a:pt x="206" y="190"/>
                      <a:pt x="207" y="196"/>
                      <a:pt x="207" y="201"/>
                    </a:cubicBezTo>
                    <a:cubicBezTo>
                      <a:pt x="207" y="208"/>
                      <a:pt x="204" y="214"/>
                      <a:pt x="199" y="217"/>
                    </a:cubicBezTo>
                    <a:cubicBezTo>
                      <a:pt x="195" y="221"/>
                      <a:pt x="189" y="223"/>
                      <a:pt x="182" y="223"/>
                    </a:cubicBezTo>
                    <a:cubicBezTo>
                      <a:pt x="167" y="223"/>
                      <a:pt x="149" y="215"/>
                      <a:pt x="139" y="202"/>
                    </a:cubicBezTo>
                    <a:cubicBezTo>
                      <a:pt x="138" y="221"/>
                      <a:pt x="126" y="229"/>
                      <a:pt x="113" y="229"/>
                    </a:cubicBezTo>
                    <a:close/>
                    <a:moveTo>
                      <a:pt x="83" y="193"/>
                    </a:moveTo>
                    <a:cubicBezTo>
                      <a:pt x="82" y="196"/>
                      <a:pt x="82" y="198"/>
                      <a:pt x="82" y="201"/>
                    </a:cubicBezTo>
                    <a:cubicBezTo>
                      <a:pt x="82" y="209"/>
                      <a:pt x="86" y="215"/>
                      <a:pt x="92" y="220"/>
                    </a:cubicBezTo>
                    <a:cubicBezTo>
                      <a:pt x="98" y="225"/>
                      <a:pt x="106" y="228"/>
                      <a:pt x="113" y="228"/>
                    </a:cubicBezTo>
                    <a:cubicBezTo>
                      <a:pt x="126" y="228"/>
                      <a:pt x="137" y="220"/>
                      <a:pt x="138" y="201"/>
                    </a:cubicBezTo>
                    <a:cubicBezTo>
                      <a:pt x="139" y="201"/>
                      <a:pt x="139" y="201"/>
                      <a:pt x="139" y="201"/>
                    </a:cubicBezTo>
                    <a:cubicBezTo>
                      <a:pt x="148" y="213"/>
                      <a:pt x="167" y="222"/>
                      <a:pt x="182" y="221"/>
                    </a:cubicBezTo>
                    <a:cubicBezTo>
                      <a:pt x="195" y="221"/>
                      <a:pt x="206" y="215"/>
                      <a:pt x="206" y="201"/>
                    </a:cubicBezTo>
                    <a:cubicBezTo>
                      <a:pt x="206" y="196"/>
                      <a:pt x="204" y="190"/>
                      <a:pt x="202" y="183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09" y="186"/>
                      <a:pt x="215" y="187"/>
                      <a:pt x="220" y="187"/>
                    </a:cubicBezTo>
                    <a:cubicBezTo>
                      <a:pt x="235" y="187"/>
                      <a:pt x="242" y="173"/>
                      <a:pt x="242" y="157"/>
                    </a:cubicBezTo>
                    <a:cubicBezTo>
                      <a:pt x="242" y="142"/>
                      <a:pt x="235" y="126"/>
                      <a:pt x="223" y="120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37" y="109"/>
                      <a:pt x="243" y="97"/>
                      <a:pt x="243" y="86"/>
                    </a:cubicBezTo>
                    <a:cubicBezTo>
                      <a:pt x="243" y="67"/>
                      <a:pt x="227" y="50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5"/>
                      <a:pt x="204" y="44"/>
                      <a:pt x="204" y="43"/>
                    </a:cubicBezTo>
                    <a:cubicBezTo>
                      <a:pt x="204" y="20"/>
                      <a:pt x="186" y="9"/>
                      <a:pt x="162" y="9"/>
                    </a:cubicBezTo>
                    <a:cubicBezTo>
                      <a:pt x="158" y="9"/>
                      <a:pt x="153" y="10"/>
                      <a:pt x="147" y="11"/>
                    </a:cubicBezTo>
                    <a:cubicBezTo>
                      <a:pt x="146" y="12"/>
                      <a:pt x="145" y="15"/>
                      <a:pt x="145" y="18"/>
                    </a:cubicBezTo>
                    <a:cubicBezTo>
                      <a:pt x="145" y="21"/>
                      <a:pt x="144" y="24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26" y="13"/>
                      <a:pt x="111" y="1"/>
                      <a:pt x="86" y="1"/>
                    </a:cubicBezTo>
                    <a:cubicBezTo>
                      <a:pt x="82" y="1"/>
                      <a:pt x="78" y="2"/>
                      <a:pt x="73" y="2"/>
                    </a:cubicBezTo>
                    <a:cubicBezTo>
                      <a:pt x="70" y="4"/>
                      <a:pt x="70" y="8"/>
                      <a:pt x="69" y="13"/>
                    </a:cubicBezTo>
                    <a:cubicBezTo>
                      <a:pt x="69" y="17"/>
                      <a:pt x="68" y="2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59" y="21"/>
                      <a:pt x="57" y="16"/>
                      <a:pt x="53" y="14"/>
                    </a:cubicBezTo>
                    <a:cubicBezTo>
                      <a:pt x="27" y="15"/>
                      <a:pt x="10" y="28"/>
                      <a:pt x="10" y="47"/>
                    </a:cubicBezTo>
                    <a:cubicBezTo>
                      <a:pt x="10" y="50"/>
                      <a:pt x="11" y="54"/>
                      <a:pt x="12" y="57"/>
                    </a:cubicBezTo>
                    <a:cubicBezTo>
                      <a:pt x="15" y="68"/>
                      <a:pt x="30" y="69"/>
                      <a:pt x="32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19" y="82"/>
                      <a:pt x="1" y="87"/>
                      <a:pt x="1" y="100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8"/>
                      <a:pt x="4" y="111"/>
                      <a:pt x="9" y="114"/>
                    </a:cubicBezTo>
                    <a:cubicBezTo>
                      <a:pt x="13" y="117"/>
                      <a:pt x="19" y="119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17" y="131"/>
                      <a:pt x="6" y="136"/>
                      <a:pt x="3" y="147"/>
                    </a:cubicBezTo>
                    <a:cubicBezTo>
                      <a:pt x="5" y="156"/>
                      <a:pt x="12" y="158"/>
                      <a:pt x="21" y="158"/>
                    </a:cubicBezTo>
                    <a:cubicBezTo>
                      <a:pt x="26" y="158"/>
                      <a:pt x="32" y="158"/>
                      <a:pt x="36" y="158"/>
                    </a:cubicBezTo>
                    <a:cubicBezTo>
                      <a:pt x="43" y="158"/>
                      <a:pt x="49" y="159"/>
                      <a:pt x="51" y="164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0" y="165"/>
                      <a:pt x="50" y="165"/>
                      <a:pt x="50" y="165"/>
                    </a:cubicBezTo>
                    <a:cubicBezTo>
                      <a:pt x="45" y="167"/>
                      <a:pt x="42" y="175"/>
                      <a:pt x="42" y="184"/>
                    </a:cubicBezTo>
                    <a:cubicBezTo>
                      <a:pt x="42" y="196"/>
                      <a:pt x="48" y="208"/>
                      <a:pt x="61" y="208"/>
                    </a:cubicBezTo>
                    <a:cubicBezTo>
                      <a:pt x="71" y="206"/>
                      <a:pt x="70" y="194"/>
                      <a:pt x="83" y="192"/>
                    </a:cubicBezTo>
                    <a:cubicBezTo>
                      <a:pt x="83" y="192"/>
                      <a:pt x="83" y="192"/>
                      <a:pt x="83" y="192"/>
                    </a:cubicBezTo>
                    <a:lnTo>
                      <a:pt x="83" y="193"/>
                    </a:lnTo>
                    <a:close/>
                    <a:moveTo>
                      <a:pt x="71" y="159"/>
                    </a:moveTo>
                    <a:cubicBezTo>
                      <a:pt x="61" y="145"/>
                      <a:pt x="57" y="130"/>
                      <a:pt x="57" y="116"/>
                    </a:cubicBezTo>
                    <a:cubicBezTo>
                      <a:pt x="57" y="84"/>
                      <a:pt x="78" y="54"/>
                      <a:pt x="104" y="48"/>
                    </a:cubicBezTo>
                    <a:cubicBezTo>
                      <a:pt x="106" y="47"/>
                      <a:pt x="109" y="47"/>
                      <a:pt x="113" y="47"/>
                    </a:cubicBezTo>
                    <a:cubicBezTo>
                      <a:pt x="139" y="47"/>
                      <a:pt x="178" y="68"/>
                      <a:pt x="188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77" y="69"/>
                      <a:pt x="139" y="48"/>
                      <a:pt x="113" y="48"/>
                    </a:cubicBezTo>
                    <a:cubicBezTo>
                      <a:pt x="110" y="48"/>
                      <a:pt x="107" y="48"/>
                      <a:pt x="104" y="49"/>
                    </a:cubicBezTo>
                    <a:cubicBezTo>
                      <a:pt x="78" y="55"/>
                      <a:pt x="58" y="84"/>
                      <a:pt x="58" y="116"/>
                    </a:cubicBezTo>
                    <a:cubicBezTo>
                      <a:pt x="58" y="130"/>
                      <a:pt x="62" y="145"/>
                      <a:pt x="72" y="158"/>
                    </a:cubicBezTo>
                    <a:cubicBezTo>
                      <a:pt x="84" y="174"/>
                      <a:pt x="101" y="181"/>
                      <a:pt x="119" y="181"/>
                    </a:cubicBezTo>
                    <a:cubicBezTo>
                      <a:pt x="136" y="181"/>
                      <a:pt x="155" y="174"/>
                      <a:pt x="168" y="163"/>
                    </a:cubicBezTo>
                    <a:cubicBezTo>
                      <a:pt x="182" y="151"/>
                      <a:pt x="191" y="135"/>
                      <a:pt x="191" y="116"/>
                    </a:cubicBezTo>
                    <a:cubicBezTo>
                      <a:pt x="191" y="109"/>
                      <a:pt x="190" y="101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91" y="101"/>
                      <a:pt x="193" y="109"/>
                      <a:pt x="193" y="116"/>
                    </a:cubicBezTo>
                    <a:cubicBezTo>
                      <a:pt x="193" y="154"/>
                      <a:pt x="155" y="182"/>
                      <a:pt x="119" y="182"/>
                    </a:cubicBezTo>
                    <a:cubicBezTo>
                      <a:pt x="101" y="182"/>
                      <a:pt x="83" y="175"/>
                      <a:pt x="71" y="159"/>
                    </a:cubicBezTo>
                    <a:close/>
                  </a:path>
                </a:pathLst>
              </a:custGeom>
              <a:solidFill>
                <a:srgbClr val="93B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7" name="淘宝网Chenying0907出品 645"/>
              <p:cNvSpPr>
                <a:spLocks noEditPoints="1"/>
              </p:cNvSpPr>
              <p:nvPr/>
            </p:nvSpPr>
            <p:spPr bwMode="auto">
              <a:xfrm>
                <a:off x="4261682" y="4340823"/>
                <a:ext cx="413244" cy="384496"/>
              </a:xfrm>
              <a:custGeom>
                <a:avLst/>
                <a:gdLst>
                  <a:gd name="T0" fmla="*/ 79 w 287"/>
                  <a:gd name="T1" fmla="*/ 27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09 h 267"/>
                  <a:gd name="T10" fmla="*/ 163 w 287"/>
                  <a:gd name="T11" fmla="*/ 232 h 267"/>
                  <a:gd name="T12" fmla="*/ 97 w 287"/>
                  <a:gd name="T13" fmla="*/ 225 h 267"/>
                  <a:gd name="T14" fmla="*/ 60 w 287"/>
                  <a:gd name="T15" fmla="*/ 187 h 267"/>
                  <a:gd name="T16" fmla="*/ 30 w 287"/>
                  <a:gd name="T17" fmla="*/ 145 h 267"/>
                  <a:gd name="T18" fmla="*/ 37 w 287"/>
                  <a:gd name="T19" fmla="*/ 95 h 267"/>
                  <a:gd name="T20" fmla="*/ 79 w 287"/>
                  <a:gd name="T21" fmla="*/ 27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5 w 287"/>
                  <a:gd name="T27" fmla="*/ 41 h 267"/>
                  <a:gd name="T28" fmla="*/ 74 w 287"/>
                  <a:gd name="T29" fmla="*/ 32 h 267"/>
                  <a:gd name="T30" fmla="*/ 33 w 287"/>
                  <a:gd name="T31" fmla="*/ 75 h 267"/>
                  <a:gd name="T32" fmla="*/ 53 w 287"/>
                  <a:gd name="T33" fmla="*/ 97 h 267"/>
                  <a:gd name="T34" fmla="*/ 21 w 287"/>
                  <a:gd name="T35" fmla="*/ 118 h 267"/>
                  <a:gd name="T36" fmla="*/ 45 w 287"/>
                  <a:gd name="T37" fmla="*/ 141 h 267"/>
                  <a:gd name="T38" fmla="*/ 24 w 287"/>
                  <a:gd name="T39" fmla="*/ 165 h 267"/>
                  <a:gd name="T40" fmla="*/ 71 w 287"/>
                  <a:gd name="T41" fmla="*/ 182 h 267"/>
                  <a:gd name="T42" fmla="*/ 82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5 w 287"/>
                  <a:gd name="T51" fmla="*/ 137 h 267"/>
                  <a:gd name="T52" fmla="*/ 225 w 287"/>
                  <a:gd name="T53" fmla="*/ 64 h 267"/>
                  <a:gd name="T54" fmla="*/ 168 w 287"/>
                  <a:gd name="T55" fmla="*/ 28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7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3" y="23"/>
                      <a:pt x="235" y="59"/>
                    </a:cubicBezTo>
                    <a:cubicBezTo>
                      <a:pt x="269" y="67"/>
                      <a:pt x="287" y="111"/>
                      <a:pt x="256" y="136"/>
                    </a:cubicBezTo>
                    <a:cubicBezTo>
                      <a:pt x="273" y="159"/>
                      <a:pt x="283" y="222"/>
                      <a:pt x="234" y="209"/>
                    </a:cubicBezTo>
                    <a:cubicBezTo>
                      <a:pt x="241" y="258"/>
                      <a:pt x="186" y="253"/>
                      <a:pt x="163" y="232"/>
                    </a:cubicBezTo>
                    <a:cubicBezTo>
                      <a:pt x="155" y="267"/>
                      <a:pt x="103" y="259"/>
                      <a:pt x="97" y="225"/>
                    </a:cubicBezTo>
                    <a:cubicBezTo>
                      <a:pt x="74" y="247"/>
                      <a:pt x="44" y="214"/>
                      <a:pt x="60" y="187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7" y="95"/>
                    </a:cubicBezTo>
                    <a:cubicBezTo>
                      <a:pt x="8" y="64"/>
                      <a:pt x="39" y="16"/>
                      <a:pt x="79" y="27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8" y="24"/>
                      <a:pt x="92" y="37"/>
                      <a:pt x="85" y="41"/>
                    </a:cubicBezTo>
                    <a:cubicBezTo>
                      <a:pt x="80" y="39"/>
                      <a:pt x="78" y="33"/>
                      <a:pt x="74" y="32"/>
                    </a:cubicBezTo>
                    <a:cubicBezTo>
                      <a:pt x="43" y="32"/>
                      <a:pt x="25" y="51"/>
                      <a:pt x="33" y="75"/>
                    </a:cubicBezTo>
                    <a:cubicBezTo>
                      <a:pt x="36" y="87"/>
                      <a:pt x="51" y="88"/>
                      <a:pt x="53" y="97"/>
                    </a:cubicBezTo>
                    <a:cubicBezTo>
                      <a:pt x="40" y="100"/>
                      <a:pt x="22" y="105"/>
                      <a:pt x="21" y="118"/>
                    </a:cubicBezTo>
                    <a:cubicBezTo>
                      <a:pt x="21" y="133"/>
                      <a:pt x="35" y="133"/>
                      <a:pt x="45" y="141"/>
                    </a:cubicBezTo>
                    <a:cubicBezTo>
                      <a:pt x="37" y="149"/>
                      <a:pt x="27" y="154"/>
                      <a:pt x="24" y="165"/>
                    </a:cubicBezTo>
                    <a:cubicBezTo>
                      <a:pt x="28" y="188"/>
                      <a:pt x="67" y="167"/>
                      <a:pt x="71" y="182"/>
                    </a:cubicBezTo>
                    <a:cubicBezTo>
                      <a:pt x="58" y="189"/>
                      <a:pt x="59" y="227"/>
                      <a:pt x="82" y="227"/>
                    </a:cubicBezTo>
                    <a:cubicBezTo>
                      <a:pt x="93" y="224"/>
                      <a:pt x="92" y="212"/>
                      <a:pt x="104" y="211"/>
                    </a:cubicBezTo>
                    <a:cubicBezTo>
                      <a:pt x="92" y="245"/>
                      <a:pt x="158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5" y="137"/>
                    </a:cubicBezTo>
                    <a:cubicBezTo>
                      <a:pt x="282" y="110"/>
                      <a:pt x="262" y="70"/>
                      <a:pt x="225" y="64"/>
                    </a:cubicBezTo>
                    <a:cubicBezTo>
                      <a:pt x="227" y="34"/>
                      <a:pt x="201" y="23"/>
                      <a:pt x="168" y="28"/>
                    </a:cubicBezTo>
                    <a:cubicBezTo>
                      <a:pt x="164" y="31"/>
                      <a:pt x="168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8" name="淘宝网Chenying0907出品 646"/>
              <p:cNvSpPr>
                <a:spLocks noEditPoints="1"/>
              </p:cNvSpPr>
              <p:nvPr/>
            </p:nvSpPr>
            <p:spPr bwMode="auto">
              <a:xfrm>
                <a:off x="4349722" y="4427065"/>
                <a:ext cx="251540" cy="246150"/>
              </a:xfrm>
              <a:custGeom>
                <a:avLst/>
                <a:gdLst>
                  <a:gd name="T0" fmla="*/ 64 w 175"/>
                  <a:gd name="T1" fmla="*/ 6 h 171"/>
                  <a:gd name="T2" fmla="*/ 147 w 175"/>
                  <a:gd name="T3" fmla="*/ 51 h 171"/>
                  <a:gd name="T4" fmla="*/ 31 w 175"/>
                  <a:gd name="T5" fmla="*/ 116 h 171"/>
                  <a:gd name="T6" fmla="*/ 64 w 175"/>
                  <a:gd name="T7" fmla="*/ 6 h 171"/>
                  <a:gd name="T8" fmla="*/ 135 w 175"/>
                  <a:gd name="T9" fmla="*/ 108 h 171"/>
                  <a:gd name="T10" fmla="*/ 63 w 175"/>
                  <a:gd name="T11" fmla="*/ 14 h 171"/>
                  <a:gd name="T12" fmla="*/ 34 w 175"/>
                  <a:gd name="T13" fmla="*/ 106 h 171"/>
                  <a:gd name="T14" fmla="*/ 135 w 175"/>
                  <a:gd name="T15" fmla="*/ 10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1">
                    <a:moveTo>
                      <a:pt x="64" y="6"/>
                    </a:moveTo>
                    <a:cubicBezTo>
                      <a:pt x="89" y="0"/>
                      <a:pt x="136" y="24"/>
                      <a:pt x="147" y="51"/>
                    </a:cubicBezTo>
                    <a:cubicBezTo>
                      <a:pt x="175" y="121"/>
                      <a:pt x="72" y="171"/>
                      <a:pt x="31" y="116"/>
                    </a:cubicBezTo>
                    <a:cubicBezTo>
                      <a:pt x="0" y="74"/>
                      <a:pt x="26" y="15"/>
                      <a:pt x="64" y="6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3" y="14"/>
                    </a:cubicBezTo>
                    <a:cubicBezTo>
                      <a:pt x="30" y="23"/>
                      <a:pt x="15" y="67"/>
                      <a:pt x="34" y="106"/>
                    </a:cubicBezTo>
                    <a:cubicBezTo>
                      <a:pt x="53" y="143"/>
                      <a:pt x="115" y="137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9" name="淘宝网Chenying0907出品 647"/>
              <p:cNvSpPr/>
              <p:nvPr/>
            </p:nvSpPr>
            <p:spPr bwMode="auto">
              <a:xfrm>
                <a:off x="4371282" y="4430659"/>
                <a:ext cx="224590" cy="201232"/>
              </a:xfrm>
              <a:custGeom>
                <a:avLst/>
                <a:gdLst>
                  <a:gd name="T0" fmla="*/ 48 w 156"/>
                  <a:gd name="T1" fmla="*/ 11 h 140"/>
                  <a:gd name="T2" fmla="*/ 120 w 156"/>
                  <a:gd name="T3" fmla="*/ 105 h 140"/>
                  <a:gd name="T4" fmla="*/ 19 w 156"/>
                  <a:gd name="T5" fmla="*/ 103 h 140"/>
                  <a:gd name="T6" fmla="*/ 48 w 156"/>
                  <a:gd name="T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8" y="11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4"/>
                      <a:pt x="38" y="140"/>
                      <a:pt x="19" y="103"/>
                    </a:cubicBezTo>
                    <a:cubicBezTo>
                      <a:pt x="0" y="64"/>
                      <a:pt x="15" y="20"/>
                      <a:pt x="48" y="1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0" name="淘宝网Chenying0907出品 648"/>
              <p:cNvSpPr>
                <a:spLocks noEditPoints="1"/>
              </p:cNvSpPr>
              <p:nvPr/>
            </p:nvSpPr>
            <p:spPr bwMode="auto">
              <a:xfrm>
                <a:off x="4385656" y="4445032"/>
                <a:ext cx="174282" cy="172484"/>
              </a:xfrm>
              <a:custGeom>
                <a:avLst/>
                <a:gdLst>
                  <a:gd name="T0" fmla="*/ 36 w 121"/>
                  <a:gd name="T1" fmla="*/ 2 h 120"/>
                  <a:gd name="T2" fmla="*/ 30 w 121"/>
                  <a:gd name="T3" fmla="*/ 4 h 120"/>
                  <a:gd name="T4" fmla="*/ 24 w 121"/>
                  <a:gd name="T5" fmla="*/ 8 h 120"/>
                  <a:gd name="T6" fmla="*/ 19 w 121"/>
                  <a:gd name="T7" fmla="*/ 11 h 120"/>
                  <a:gd name="T8" fmla="*/ 15 w 121"/>
                  <a:gd name="T9" fmla="*/ 16 h 120"/>
                  <a:gd name="T10" fmla="*/ 11 w 121"/>
                  <a:gd name="T11" fmla="*/ 21 h 120"/>
                  <a:gd name="T12" fmla="*/ 8 w 121"/>
                  <a:gd name="T13" fmla="*/ 26 h 120"/>
                  <a:gd name="T14" fmla="*/ 5 w 121"/>
                  <a:gd name="T15" fmla="*/ 32 h 120"/>
                  <a:gd name="T16" fmla="*/ 3 w 121"/>
                  <a:gd name="T17" fmla="*/ 38 h 120"/>
                  <a:gd name="T18" fmla="*/ 1 w 121"/>
                  <a:gd name="T19" fmla="*/ 44 h 120"/>
                  <a:gd name="T20" fmla="*/ 0 w 121"/>
                  <a:gd name="T21" fmla="*/ 50 h 120"/>
                  <a:gd name="T22" fmla="*/ 0 w 121"/>
                  <a:gd name="T23" fmla="*/ 57 h 120"/>
                  <a:gd name="T24" fmla="*/ 1 w 121"/>
                  <a:gd name="T25" fmla="*/ 63 h 120"/>
                  <a:gd name="T26" fmla="*/ 2 w 121"/>
                  <a:gd name="T27" fmla="*/ 69 h 120"/>
                  <a:gd name="T28" fmla="*/ 3 w 121"/>
                  <a:gd name="T29" fmla="*/ 75 h 120"/>
                  <a:gd name="T30" fmla="*/ 5 w 121"/>
                  <a:gd name="T31" fmla="*/ 81 h 120"/>
                  <a:gd name="T32" fmla="*/ 7 w 121"/>
                  <a:gd name="T33" fmla="*/ 87 h 120"/>
                  <a:gd name="T34" fmla="*/ 12 w 121"/>
                  <a:gd name="T35" fmla="*/ 98 h 120"/>
                  <a:gd name="T36" fmla="*/ 16 w 121"/>
                  <a:gd name="T37" fmla="*/ 103 h 120"/>
                  <a:gd name="T38" fmla="*/ 20 w 121"/>
                  <a:gd name="T39" fmla="*/ 107 h 120"/>
                  <a:gd name="T40" fmla="*/ 25 w 121"/>
                  <a:gd name="T41" fmla="*/ 111 h 120"/>
                  <a:gd name="T42" fmla="*/ 31 w 121"/>
                  <a:gd name="T43" fmla="*/ 114 h 120"/>
                  <a:gd name="T44" fmla="*/ 36 w 121"/>
                  <a:gd name="T45" fmla="*/ 116 h 120"/>
                  <a:gd name="T46" fmla="*/ 42 w 121"/>
                  <a:gd name="T47" fmla="*/ 118 h 120"/>
                  <a:gd name="T48" fmla="*/ 49 w 121"/>
                  <a:gd name="T49" fmla="*/ 119 h 120"/>
                  <a:gd name="T50" fmla="*/ 51 w 121"/>
                  <a:gd name="T51" fmla="*/ 119 h 120"/>
                  <a:gd name="T52" fmla="*/ 57 w 121"/>
                  <a:gd name="T53" fmla="*/ 119 h 120"/>
                  <a:gd name="T54" fmla="*/ 63 w 121"/>
                  <a:gd name="T55" fmla="*/ 119 h 120"/>
                  <a:gd name="T56" fmla="*/ 70 w 121"/>
                  <a:gd name="T57" fmla="*/ 118 h 120"/>
                  <a:gd name="T58" fmla="*/ 76 w 121"/>
                  <a:gd name="T59" fmla="*/ 117 h 120"/>
                  <a:gd name="T60" fmla="*/ 82 w 121"/>
                  <a:gd name="T61" fmla="*/ 115 h 120"/>
                  <a:gd name="T62" fmla="*/ 87 w 121"/>
                  <a:gd name="T63" fmla="*/ 113 h 120"/>
                  <a:gd name="T64" fmla="*/ 93 w 121"/>
                  <a:gd name="T65" fmla="*/ 110 h 120"/>
                  <a:gd name="T66" fmla="*/ 98 w 121"/>
                  <a:gd name="T67" fmla="*/ 107 h 120"/>
                  <a:gd name="T68" fmla="*/ 103 w 121"/>
                  <a:gd name="T69" fmla="*/ 103 h 120"/>
                  <a:gd name="T70" fmla="*/ 107 w 121"/>
                  <a:gd name="T71" fmla="*/ 99 h 120"/>
                  <a:gd name="T72" fmla="*/ 111 w 121"/>
                  <a:gd name="T73" fmla="*/ 94 h 120"/>
                  <a:gd name="T74" fmla="*/ 114 w 121"/>
                  <a:gd name="T75" fmla="*/ 88 h 120"/>
                  <a:gd name="T76" fmla="*/ 117 w 121"/>
                  <a:gd name="T77" fmla="*/ 83 h 120"/>
                  <a:gd name="T78" fmla="*/ 119 w 121"/>
                  <a:gd name="T79" fmla="*/ 77 h 120"/>
                  <a:gd name="T80" fmla="*/ 120 w 121"/>
                  <a:gd name="T81" fmla="*/ 71 h 120"/>
                  <a:gd name="T82" fmla="*/ 120 w 121"/>
                  <a:gd name="T83" fmla="*/ 65 h 120"/>
                  <a:gd name="T84" fmla="*/ 120 w 121"/>
                  <a:gd name="T85" fmla="*/ 59 h 120"/>
                  <a:gd name="T86" fmla="*/ 119 w 121"/>
                  <a:gd name="T87" fmla="*/ 53 h 120"/>
                  <a:gd name="T88" fmla="*/ 117 w 121"/>
                  <a:gd name="T89" fmla="*/ 47 h 120"/>
                  <a:gd name="T90" fmla="*/ 114 w 121"/>
                  <a:gd name="T91" fmla="*/ 41 h 120"/>
                  <a:gd name="T92" fmla="*/ 111 w 121"/>
                  <a:gd name="T93" fmla="*/ 36 h 120"/>
                  <a:gd name="T94" fmla="*/ 108 w 121"/>
                  <a:gd name="T95" fmla="*/ 30 h 120"/>
                  <a:gd name="T96" fmla="*/ 103 w 121"/>
                  <a:gd name="T97" fmla="*/ 25 h 120"/>
                  <a:gd name="T98" fmla="*/ 99 w 121"/>
                  <a:gd name="T99" fmla="*/ 21 h 120"/>
                  <a:gd name="T100" fmla="*/ 94 w 121"/>
                  <a:gd name="T101" fmla="*/ 16 h 120"/>
                  <a:gd name="T102" fmla="*/ 89 w 121"/>
                  <a:gd name="T103" fmla="*/ 13 h 120"/>
                  <a:gd name="T104" fmla="*/ 84 w 121"/>
                  <a:gd name="T105" fmla="*/ 10 h 120"/>
                  <a:gd name="T106" fmla="*/ 78 w 121"/>
                  <a:gd name="T107" fmla="*/ 7 h 120"/>
                  <a:gd name="T108" fmla="*/ 69 w 121"/>
                  <a:gd name="T109" fmla="*/ 3 h 120"/>
                  <a:gd name="T110" fmla="*/ 62 w 121"/>
                  <a:gd name="T111" fmla="*/ 1 h 120"/>
                  <a:gd name="T112" fmla="*/ 56 w 121"/>
                  <a:gd name="T113" fmla="*/ 0 h 120"/>
                  <a:gd name="T114" fmla="*/ 50 w 121"/>
                  <a:gd name="T115" fmla="*/ 0 h 120"/>
                  <a:gd name="T116" fmla="*/ 44 w 121"/>
                  <a:gd name="T11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0">
                    <a:moveTo>
                      <a:pt x="36" y="3"/>
                    </a:moveTo>
                    <a:cubicBezTo>
                      <a:pt x="37" y="3"/>
                      <a:pt x="37" y="3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9" y="1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3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3" y="5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1" y="4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6"/>
                      <a:pt x="25" y="7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lnTo>
                      <a:pt x="25" y="9"/>
                    </a:lnTo>
                    <a:close/>
                    <a:moveTo>
                      <a:pt x="20" y="12"/>
                    </a:moveTo>
                    <a:cubicBezTo>
                      <a:pt x="21" y="11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lnTo>
                      <a:pt x="20" y="12"/>
                    </a:lnTo>
                    <a:close/>
                    <a:moveTo>
                      <a:pt x="16" y="17"/>
                    </a:moveTo>
                    <a:cubicBezTo>
                      <a:pt x="17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1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2"/>
                    </a:moveTo>
                    <a:cubicBezTo>
                      <a:pt x="7" y="31"/>
                      <a:pt x="7" y="30"/>
                      <a:pt x="8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2"/>
                    </a:lnTo>
                    <a:close/>
                    <a:moveTo>
                      <a:pt x="4" y="38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5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8"/>
                    </a:lnTo>
                    <a:close/>
                    <a:moveTo>
                      <a:pt x="3" y="44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2"/>
                      <a:pt x="2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lnTo>
                      <a:pt x="3" y="44"/>
                    </a:lnTo>
                    <a:close/>
                    <a:moveTo>
                      <a:pt x="2" y="50"/>
                    </a:moveTo>
                    <a:cubicBezTo>
                      <a:pt x="2" y="49"/>
                      <a:pt x="2" y="48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lnTo>
                      <a:pt x="2" y="50"/>
                    </a:lnTo>
                    <a:close/>
                    <a:moveTo>
                      <a:pt x="1" y="57"/>
                    </a:moveTo>
                    <a:cubicBezTo>
                      <a:pt x="1" y="55"/>
                      <a:pt x="1" y="54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5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lose/>
                    <a:moveTo>
                      <a:pt x="1" y="63"/>
                    </a:moveTo>
                    <a:cubicBezTo>
                      <a:pt x="1" y="62"/>
                      <a:pt x="1" y="60"/>
                      <a:pt x="1" y="59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0"/>
                      <a:pt x="0" y="62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6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1" y="68"/>
                      <a:pt x="1" y="69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3" y="73"/>
                      <a:pt x="2" y="7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2" y="74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4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0"/>
                      <a:pt x="3" y="81"/>
                    </a:cubicBezTo>
                    <a:cubicBezTo>
                      <a:pt x="4" y="82"/>
                      <a:pt x="4" y="82"/>
                      <a:pt x="4" y="82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3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5"/>
                      <a:pt x="5" y="86"/>
                      <a:pt x="6" y="87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9" y="91"/>
                      <a:pt x="8" y="90"/>
                      <a:pt x="8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8" y="92"/>
                      <a:pt x="8" y="93"/>
                    </a:cubicBezTo>
                    <a:cubicBezTo>
                      <a:pt x="9" y="93"/>
                      <a:pt x="9" y="93"/>
                      <a:pt x="9" y="93"/>
                    </a:cubicBezTo>
                    <a:close/>
                    <a:moveTo>
                      <a:pt x="12" y="98"/>
                    </a:moveTo>
                    <a:cubicBezTo>
                      <a:pt x="12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4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3" y="101"/>
                      <a:pt x="13" y="101"/>
                      <a:pt x="13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7"/>
                    </a:moveTo>
                    <a:cubicBezTo>
                      <a:pt x="19" y="106"/>
                      <a:pt x="18" y="106"/>
                      <a:pt x="18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8" y="106"/>
                      <a:pt x="19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lnTo>
                      <a:pt x="20" y="107"/>
                    </a:lnTo>
                    <a:close/>
                    <a:moveTo>
                      <a:pt x="25" y="111"/>
                    </a:moveTo>
                    <a:cubicBezTo>
                      <a:pt x="24" y="110"/>
                      <a:pt x="23" y="109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1"/>
                      <a:pt x="25" y="112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5" y="111"/>
                      <a:pt x="25" y="111"/>
                      <a:pt x="25" y="111"/>
                    </a:cubicBezTo>
                    <a:close/>
                    <a:moveTo>
                      <a:pt x="31" y="114"/>
                    </a:moveTo>
                    <a:cubicBezTo>
                      <a:pt x="30" y="113"/>
                      <a:pt x="29" y="113"/>
                      <a:pt x="27" y="112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8" y="114"/>
                      <a:pt x="29" y="114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5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4" y="116"/>
                      <a:pt x="35" y="117"/>
                      <a:pt x="36" y="117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7"/>
                      <a:pt x="40" y="117"/>
                      <a:pt x="39" y="117"/>
                    </a:cubicBezTo>
                    <a:cubicBezTo>
                      <a:pt x="38" y="117"/>
                      <a:pt x="38" y="117"/>
                      <a:pt x="38" y="117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0" y="118"/>
                      <a:pt x="41" y="119"/>
                      <a:pt x="42" y="119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2" y="118"/>
                      <a:pt x="42" y="118"/>
                      <a:pt x="42" y="118"/>
                    </a:cubicBezTo>
                    <a:close/>
                    <a:moveTo>
                      <a:pt x="49" y="119"/>
                    </a:moveTo>
                    <a:cubicBezTo>
                      <a:pt x="47" y="119"/>
                      <a:pt x="46" y="118"/>
                      <a:pt x="45" y="118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19"/>
                      <a:pt x="49" y="119"/>
                      <a:pt x="49" y="119"/>
                    </a:cubicBezTo>
                    <a:close/>
                    <a:moveTo>
                      <a:pt x="55" y="119"/>
                    </a:moveTo>
                    <a:cubicBezTo>
                      <a:pt x="54" y="119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0"/>
                      <a:pt x="53" y="120"/>
                      <a:pt x="55" y="120"/>
                    </a:cubicBezTo>
                    <a:cubicBezTo>
                      <a:pt x="55" y="120"/>
                      <a:pt x="55" y="120"/>
                      <a:pt x="55" y="120"/>
                    </a:cubicBezTo>
                    <a:lnTo>
                      <a:pt x="55" y="119"/>
                    </a:lnTo>
                    <a:close/>
                    <a:moveTo>
                      <a:pt x="61" y="119"/>
                    </a:moveTo>
                    <a:cubicBezTo>
                      <a:pt x="60" y="119"/>
                      <a:pt x="58" y="119"/>
                      <a:pt x="57" y="11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9" y="120"/>
                      <a:pt x="60" y="120"/>
                      <a:pt x="61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1" y="119"/>
                      <a:pt x="61" y="119"/>
                      <a:pt x="61" y="119"/>
                    </a:cubicBez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7"/>
                    </a:moveTo>
                    <a:cubicBezTo>
                      <a:pt x="72" y="118"/>
                      <a:pt x="71" y="118"/>
                      <a:pt x="70" y="118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1" y="119"/>
                      <a:pt x="72" y="119"/>
                      <a:pt x="74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7"/>
                    </a:lnTo>
                    <a:close/>
                    <a:moveTo>
                      <a:pt x="79" y="116"/>
                    </a:moveTo>
                    <a:cubicBezTo>
                      <a:pt x="78" y="116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77" y="118"/>
                      <a:pt x="78" y="117"/>
                      <a:pt x="80" y="117"/>
                    </a:cubicBezTo>
                    <a:cubicBezTo>
                      <a:pt x="80" y="116"/>
                      <a:pt x="80" y="116"/>
                      <a:pt x="80" y="116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4"/>
                      <a:pt x="83" y="115"/>
                      <a:pt x="82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3" y="116"/>
                      <a:pt x="84" y="115"/>
                      <a:pt x="86" y="115"/>
                    </a:cubicBezTo>
                    <a:cubicBezTo>
                      <a:pt x="86" y="114"/>
                      <a:pt x="86" y="114"/>
                      <a:pt x="86" y="114"/>
                    </a:cubicBezTo>
                    <a:lnTo>
                      <a:pt x="85" y="114"/>
                    </a:lnTo>
                    <a:close/>
                    <a:moveTo>
                      <a:pt x="91" y="111"/>
                    </a:moveTo>
                    <a:cubicBezTo>
                      <a:pt x="90" y="112"/>
                      <a:pt x="89" y="112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2"/>
                    </a:cubicBezTo>
                    <a:cubicBezTo>
                      <a:pt x="92" y="112"/>
                      <a:pt x="92" y="112"/>
                      <a:pt x="92" y="112"/>
                    </a:cubicBezTo>
                    <a:lnTo>
                      <a:pt x="91" y="111"/>
                    </a:lnTo>
                    <a:close/>
                    <a:moveTo>
                      <a:pt x="96" y="108"/>
                    </a:moveTo>
                    <a:cubicBezTo>
                      <a:pt x="95" y="109"/>
                      <a:pt x="94" y="110"/>
                      <a:pt x="93" y="110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1"/>
                      <a:pt x="96" y="110"/>
                      <a:pt x="97" y="109"/>
                    </a:cubicBezTo>
                    <a:cubicBezTo>
                      <a:pt x="97" y="108"/>
                      <a:pt x="97" y="108"/>
                      <a:pt x="97" y="108"/>
                    </a:cubicBezTo>
                    <a:lnTo>
                      <a:pt x="96" y="108"/>
                    </a:lnTo>
                    <a:close/>
                    <a:moveTo>
                      <a:pt x="101" y="105"/>
                    </a:moveTo>
                    <a:cubicBezTo>
                      <a:pt x="100" y="105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6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0"/>
                    </a:moveTo>
                    <a:cubicBezTo>
                      <a:pt x="105" y="101"/>
                      <a:pt x="104" y="102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2"/>
                      <a:pt x="107" y="101"/>
                    </a:cubicBezTo>
                    <a:cubicBezTo>
                      <a:pt x="107" y="100"/>
                      <a:pt x="107" y="100"/>
                      <a:pt x="107" y="100"/>
                    </a:cubicBezTo>
                    <a:lnTo>
                      <a:pt x="106" y="100"/>
                    </a:lnTo>
                    <a:close/>
                    <a:moveTo>
                      <a:pt x="110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8" y="99"/>
                      <a:pt x="108" y="99"/>
                      <a:pt x="108" y="99"/>
                    </a:cubicBezTo>
                    <a:cubicBezTo>
                      <a:pt x="109" y="98"/>
                      <a:pt x="110" y="97"/>
                      <a:pt x="111" y="96"/>
                    </a:cubicBezTo>
                    <a:cubicBezTo>
                      <a:pt x="110" y="95"/>
                      <a:pt x="110" y="95"/>
                      <a:pt x="110" y="95"/>
                    </a:cubicBezTo>
                    <a:lnTo>
                      <a:pt x="110" y="96"/>
                    </a:lnTo>
                    <a:close/>
                    <a:moveTo>
                      <a:pt x="113" y="90"/>
                    </a:moveTo>
                    <a:cubicBezTo>
                      <a:pt x="112" y="91"/>
                      <a:pt x="112" y="93"/>
                      <a:pt x="111" y="94"/>
                    </a:cubicBezTo>
                    <a:cubicBezTo>
                      <a:pt x="111" y="94"/>
                      <a:pt x="111" y="94"/>
                      <a:pt x="111" y="94"/>
                    </a:cubicBezTo>
                    <a:cubicBezTo>
                      <a:pt x="112" y="94"/>
                      <a:pt x="112" y="94"/>
                      <a:pt x="112" y="94"/>
                    </a:cubicBezTo>
                    <a:cubicBezTo>
                      <a:pt x="113" y="93"/>
                      <a:pt x="113" y="92"/>
                      <a:pt x="114" y="91"/>
                    </a:cubicBezTo>
                    <a:cubicBezTo>
                      <a:pt x="114" y="90"/>
                      <a:pt x="114" y="90"/>
                      <a:pt x="114" y="90"/>
                    </a:cubicBezTo>
                    <a:lnTo>
                      <a:pt x="113" y="90"/>
                    </a:lnTo>
                    <a:close/>
                    <a:moveTo>
                      <a:pt x="116" y="85"/>
                    </a:moveTo>
                    <a:cubicBezTo>
                      <a:pt x="115" y="86"/>
                      <a:pt x="115" y="87"/>
                      <a:pt x="114" y="88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5"/>
                    </a:cubicBezTo>
                    <a:cubicBezTo>
                      <a:pt x="116" y="85"/>
                      <a:pt x="116" y="85"/>
                      <a:pt x="116" y="85"/>
                    </a:cubicBezTo>
                    <a:close/>
                    <a:moveTo>
                      <a:pt x="118" y="79"/>
                    </a:moveTo>
                    <a:cubicBezTo>
                      <a:pt x="117" y="80"/>
                      <a:pt x="117" y="81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9" y="81"/>
                      <a:pt x="119" y="79"/>
                    </a:cubicBezTo>
                    <a:cubicBezTo>
                      <a:pt x="119" y="79"/>
                      <a:pt x="119" y="79"/>
                      <a:pt x="119" y="79"/>
                    </a:cubicBezTo>
                    <a:lnTo>
                      <a:pt x="118" y="79"/>
                    </a:lnTo>
                    <a:close/>
                    <a:moveTo>
                      <a:pt x="119" y="73"/>
                    </a:moveTo>
                    <a:cubicBezTo>
                      <a:pt x="119" y="74"/>
                      <a:pt x="119" y="75"/>
                      <a:pt x="118" y="77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6"/>
                      <a:pt x="120" y="75"/>
                      <a:pt x="120" y="73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8"/>
                      <a:pt x="120" y="69"/>
                      <a:pt x="120" y="71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69"/>
                      <a:pt x="121" y="68"/>
                      <a:pt x="121" y="67"/>
                    </a:cubicBezTo>
                    <a:cubicBezTo>
                      <a:pt x="120" y="66"/>
                      <a:pt x="120" y="66"/>
                      <a:pt x="120" y="66"/>
                    </a:cubicBezTo>
                    <a:lnTo>
                      <a:pt x="120" y="67"/>
                    </a:lnTo>
                    <a:close/>
                    <a:moveTo>
                      <a:pt x="120" y="61"/>
                    </a:moveTo>
                    <a:cubicBezTo>
                      <a:pt x="120" y="62"/>
                      <a:pt x="120" y="63"/>
                      <a:pt x="120" y="6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63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20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8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0" y="57"/>
                      <a:pt x="120" y="56"/>
                      <a:pt x="120" y="54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2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9" y="50"/>
                      <a:pt x="118" y="48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5" y="43"/>
                    </a:moveTo>
                    <a:cubicBezTo>
                      <a:pt x="115" y="44"/>
                      <a:pt x="116" y="45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2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15" y="43"/>
                      <a:pt x="115" y="43"/>
                      <a:pt x="115" y="43"/>
                    </a:cubicBez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2"/>
                    </a:moveTo>
                    <a:cubicBezTo>
                      <a:pt x="109" y="33"/>
                      <a:pt x="110" y="34"/>
                      <a:pt x="110" y="35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close/>
                    <a:moveTo>
                      <a:pt x="104" y="28"/>
                    </a:moveTo>
                    <a:cubicBezTo>
                      <a:pt x="105" y="29"/>
                      <a:pt x="106" y="29"/>
                      <a:pt x="107" y="30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3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4"/>
                      <a:pt x="102" y="23"/>
                      <a:pt x="101" y="22"/>
                    </a:cubicBezTo>
                    <a:cubicBezTo>
                      <a:pt x="100" y="22"/>
                      <a:pt x="100" y="22"/>
                      <a:pt x="100" y="22"/>
                    </a:cubicBezTo>
                    <a:lnTo>
                      <a:pt x="100" y="23"/>
                    </a:ln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5"/>
                    </a:moveTo>
                    <a:cubicBezTo>
                      <a:pt x="91" y="16"/>
                      <a:pt x="92" y="17"/>
                      <a:pt x="93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1" y="14"/>
                    </a:cubicBezTo>
                    <a:cubicBezTo>
                      <a:pt x="90" y="14"/>
                      <a:pt x="90" y="14"/>
                      <a:pt x="90" y="14"/>
                    </a:cubicBezTo>
                    <a:lnTo>
                      <a:pt x="90" y="15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3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1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9"/>
                      <a:pt x="82" y="10"/>
                      <a:pt x="83" y="11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2" y="9"/>
                      <a:pt x="81" y="8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6"/>
                    </a:moveTo>
                    <a:cubicBezTo>
                      <a:pt x="75" y="7"/>
                      <a:pt x="76" y="7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6"/>
                      <a:pt x="76" y="6"/>
                      <a:pt x="74" y="5"/>
                    </a:cubicBezTo>
                    <a:cubicBezTo>
                      <a:pt x="74" y="6"/>
                      <a:pt x="74" y="6"/>
                      <a:pt x="74" y="6"/>
                    </a:cubicBezTo>
                    <a:close/>
                    <a:moveTo>
                      <a:pt x="68" y="4"/>
                    </a:moveTo>
                    <a:cubicBezTo>
                      <a:pt x="69" y="5"/>
                      <a:pt x="71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1" y="4"/>
                      <a:pt x="70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lnTo>
                      <a:pt x="68" y="4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5" y="3"/>
                      <a:pt x="66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4" y="2"/>
                      <a:pt x="62" y="1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9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lnTo>
                      <a:pt x="56" y="2"/>
                    </a:lnTo>
                    <a:close/>
                    <a:moveTo>
                      <a:pt x="50" y="1"/>
                    </a:moveTo>
                    <a:cubicBezTo>
                      <a:pt x="51" y="1"/>
                      <a:pt x="52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1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1"/>
                      <a:pt x="47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4" name="淘宝网Chenying0907出品 363"/>
            <p:cNvGrpSpPr/>
            <p:nvPr/>
          </p:nvGrpSpPr>
          <p:grpSpPr>
            <a:xfrm>
              <a:off x="5319013" y="4882797"/>
              <a:ext cx="592324" cy="1962683"/>
              <a:chOff x="3724466" y="4038975"/>
              <a:chExt cx="544404" cy="1803900"/>
            </a:xfrm>
          </p:grpSpPr>
          <p:sp>
            <p:nvSpPr>
              <p:cNvPr id="458" name="淘宝网Chenying0907出品 649"/>
              <p:cNvSpPr/>
              <p:nvPr/>
            </p:nvSpPr>
            <p:spPr bwMode="auto">
              <a:xfrm>
                <a:off x="3961632" y="4493543"/>
                <a:ext cx="12578" cy="1349332"/>
              </a:xfrm>
              <a:custGeom>
                <a:avLst/>
                <a:gdLst>
                  <a:gd name="T0" fmla="*/ 0 w 9"/>
                  <a:gd name="T1" fmla="*/ 4 h 940"/>
                  <a:gd name="T2" fmla="*/ 0 w 9"/>
                  <a:gd name="T3" fmla="*/ 445 h 940"/>
                  <a:gd name="T4" fmla="*/ 0 w 9"/>
                  <a:gd name="T5" fmla="*/ 932 h 940"/>
                  <a:gd name="T6" fmla="*/ 0 w 9"/>
                  <a:gd name="T7" fmla="*/ 936 h 940"/>
                  <a:gd name="T8" fmla="*/ 9 w 9"/>
                  <a:gd name="T9" fmla="*/ 936 h 940"/>
                  <a:gd name="T10" fmla="*/ 9 w 9"/>
                  <a:gd name="T11" fmla="*/ 495 h 940"/>
                  <a:gd name="T12" fmla="*/ 9 w 9"/>
                  <a:gd name="T13" fmla="*/ 8 h 940"/>
                  <a:gd name="T14" fmla="*/ 9 w 9"/>
                  <a:gd name="T15" fmla="*/ 4 h 940"/>
                  <a:gd name="T16" fmla="*/ 0 w 9"/>
                  <a:gd name="T17" fmla="*/ 4 h 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40">
                    <a:moveTo>
                      <a:pt x="0" y="4"/>
                    </a:moveTo>
                    <a:cubicBezTo>
                      <a:pt x="0" y="151"/>
                      <a:pt x="0" y="298"/>
                      <a:pt x="0" y="445"/>
                    </a:cubicBezTo>
                    <a:cubicBezTo>
                      <a:pt x="0" y="607"/>
                      <a:pt x="0" y="770"/>
                      <a:pt x="0" y="932"/>
                    </a:cubicBezTo>
                    <a:cubicBezTo>
                      <a:pt x="0" y="933"/>
                      <a:pt x="0" y="935"/>
                      <a:pt x="0" y="936"/>
                    </a:cubicBezTo>
                    <a:cubicBezTo>
                      <a:pt x="0" y="940"/>
                      <a:pt x="9" y="940"/>
                      <a:pt x="9" y="936"/>
                    </a:cubicBezTo>
                    <a:cubicBezTo>
                      <a:pt x="9" y="789"/>
                      <a:pt x="9" y="642"/>
                      <a:pt x="9" y="495"/>
                    </a:cubicBezTo>
                    <a:cubicBezTo>
                      <a:pt x="9" y="333"/>
                      <a:pt x="9" y="170"/>
                      <a:pt x="9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9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9" name="淘宝网Chenying0907出品 650"/>
              <p:cNvSpPr/>
              <p:nvPr/>
            </p:nvSpPr>
            <p:spPr bwMode="auto">
              <a:xfrm>
                <a:off x="3977801" y="4858276"/>
                <a:ext cx="132957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8 h 87"/>
                  <a:gd name="T4" fmla="*/ 69 w 92"/>
                  <a:gd name="T5" fmla="*/ 21 h 87"/>
                  <a:gd name="T6" fmla="*/ 53 w 92"/>
                  <a:gd name="T7" fmla="*/ 74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4" y="61"/>
                      <a:pt x="15" y="38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3"/>
                      <a:pt x="53" y="74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0" name="淘宝网Chenying0907出品 651"/>
              <p:cNvSpPr>
                <a:spLocks noEditPoints="1"/>
              </p:cNvSpPr>
              <p:nvPr/>
            </p:nvSpPr>
            <p:spPr bwMode="auto">
              <a:xfrm>
                <a:off x="3976005" y="4870853"/>
                <a:ext cx="118583" cy="113193"/>
              </a:xfrm>
              <a:custGeom>
                <a:avLst/>
                <a:gdLst>
                  <a:gd name="T0" fmla="*/ 1 w 82"/>
                  <a:gd name="T1" fmla="*/ 76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6 h 79"/>
                  <a:gd name="T8" fmla="*/ 2 w 82"/>
                  <a:gd name="T9" fmla="*/ 79 h 79"/>
                  <a:gd name="T10" fmla="*/ 8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8 h 79"/>
                  <a:gd name="T20" fmla="*/ 35 w 82"/>
                  <a:gd name="T21" fmla="*/ 69 h 79"/>
                  <a:gd name="T22" fmla="*/ 48 w 82"/>
                  <a:gd name="T23" fmla="*/ 64 h 79"/>
                  <a:gd name="T24" fmla="*/ 40 w 82"/>
                  <a:gd name="T25" fmla="*/ 68 h 79"/>
                  <a:gd name="T26" fmla="*/ 48 w 82"/>
                  <a:gd name="T27" fmla="*/ 64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2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4 h 79"/>
                  <a:gd name="T44" fmla="*/ 78 w 82"/>
                  <a:gd name="T45" fmla="*/ 31 h 79"/>
                  <a:gd name="T46" fmla="*/ 79 w 82"/>
                  <a:gd name="T47" fmla="*/ 38 h 79"/>
                  <a:gd name="T48" fmla="*/ 82 w 82"/>
                  <a:gd name="T49" fmla="*/ 36 h 79"/>
                  <a:gd name="T50" fmla="*/ 78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0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19 h 79"/>
                  <a:gd name="T90" fmla="*/ 14 w 82"/>
                  <a:gd name="T91" fmla="*/ 28 h 79"/>
                  <a:gd name="T92" fmla="*/ 19 w 82"/>
                  <a:gd name="T93" fmla="*/ 41 h 79"/>
                  <a:gd name="T94" fmla="*/ 15 w 82"/>
                  <a:gd name="T95" fmla="*/ 33 h 79"/>
                  <a:gd name="T96" fmla="*/ 19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7 h 79"/>
                  <a:gd name="T104" fmla="*/ 12 w 82"/>
                  <a:gd name="T105" fmla="*/ 59 h 79"/>
                  <a:gd name="T106" fmla="*/ 11 w 82"/>
                  <a:gd name="T107" fmla="*/ 6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7" y="74"/>
                    </a:moveTo>
                    <a:cubicBezTo>
                      <a:pt x="3" y="75"/>
                      <a:pt x="1" y="76"/>
                      <a:pt x="1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4" y="76"/>
                      <a:pt x="7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2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3" y="78"/>
                    </a:cubicBezTo>
                    <a:cubicBezTo>
                      <a:pt x="5" y="78"/>
                      <a:pt x="6" y="77"/>
                      <a:pt x="8" y="77"/>
                    </a:cubicBezTo>
                    <a:lnTo>
                      <a:pt x="7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1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3"/>
                      <a:pt x="21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1" y="67"/>
                      <a:pt x="29" y="68"/>
                      <a:pt x="26" y="68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9" y="70"/>
                      <a:pt x="32" y="70"/>
                      <a:pt x="35" y="69"/>
                    </a:cubicBezTo>
                    <a:cubicBezTo>
                      <a:pt x="34" y="67"/>
                      <a:pt x="34" y="67"/>
                      <a:pt x="34" y="67"/>
                    </a:cubicBezTo>
                    <a:close/>
                    <a:moveTo>
                      <a:pt x="48" y="64"/>
                    </a:moveTo>
                    <a:cubicBezTo>
                      <a:pt x="45" y="65"/>
                      <a:pt x="42" y="65"/>
                      <a:pt x="40" y="66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3" y="68"/>
                      <a:pt x="45" y="67"/>
                      <a:pt x="48" y="67"/>
                    </a:cubicBezTo>
                    <a:lnTo>
                      <a:pt x="48" y="64"/>
                    </a:lnTo>
                    <a:close/>
                    <a:moveTo>
                      <a:pt x="61" y="62"/>
                    </a:moveTo>
                    <a:cubicBezTo>
                      <a:pt x="59" y="63"/>
                      <a:pt x="56" y="64"/>
                      <a:pt x="54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59" y="66"/>
                      <a:pt x="62" y="65"/>
                    </a:cubicBezTo>
                    <a:lnTo>
                      <a:pt x="61" y="62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2"/>
                      <a:pt x="67" y="62"/>
                      <a:pt x="67" y="62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7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4"/>
                    </a:cubicBezTo>
                    <a:lnTo>
                      <a:pt x="78" y="44"/>
                    </a:lnTo>
                    <a:close/>
                    <a:moveTo>
                      <a:pt x="78" y="31"/>
                    </a:moveTo>
                    <a:cubicBezTo>
                      <a:pt x="79" y="32"/>
                      <a:pt x="79" y="34"/>
                      <a:pt x="79" y="36"/>
                    </a:cubicBezTo>
                    <a:cubicBezTo>
                      <a:pt x="79" y="37"/>
                      <a:pt x="79" y="38"/>
                      <a:pt x="79" y="38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8" y="31"/>
                    </a:lnTo>
                    <a:close/>
                    <a:moveTo>
                      <a:pt x="73" y="18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7" y="19"/>
                      <a:pt x="76" y="17"/>
                    </a:cubicBezTo>
                    <a:lnTo>
                      <a:pt x="73" y="18"/>
                    </a:ln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69" y="13"/>
                      <a:pt x="70" y="14"/>
                      <a:pt x="70" y="14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1" y="11"/>
                      <a:pt x="71" y="11"/>
                    </a:cubicBezTo>
                    <a:cubicBezTo>
                      <a:pt x="69" y="9"/>
                      <a:pt x="68" y="8"/>
                      <a:pt x="66" y="6"/>
                    </a:cubicBezTo>
                    <a:lnTo>
                      <a:pt x="65" y="9"/>
                    </a:lnTo>
                    <a:close/>
                    <a:moveTo>
                      <a:pt x="52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2"/>
                      <a:pt x="56" y="1"/>
                      <a:pt x="53" y="1"/>
                    </a:cubicBezTo>
                    <a:lnTo>
                      <a:pt x="52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2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6" y="7"/>
                    </a:moveTo>
                    <a:cubicBezTo>
                      <a:pt x="29" y="5"/>
                      <a:pt x="31" y="5"/>
                      <a:pt x="34" y="4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4"/>
                    </a:cubicBezTo>
                    <a:lnTo>
                      <a:pt x="26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5" y="25"/>
                      <a:pt x="15" y="23"/>
                      <a:pt x="15" y="22"/>
                    </a:cubicBezTo>
                    <a:cubicBezTo>
                      <a:pt x="15" y="21"/>
                      <a:pt x="15" y="20"/>
                      <a:pt x="15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1"/>
                      <a:pt x="12" y="22"/>
                    </a:cubicBezTo>
                    <a:cubicBezTo>
                      <a:pt x="12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19" y="41"/>
                    </a:moveTo>
                    <a:cubicBezTo>
                      <a:pt x="19" y="38"/>
                      <a:pt x="19" y="35"/>
                      <a:pt x="18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6"/>
                      <a:pt x="17" y="38"/>
                      <a:pt x="17" y="41"/>
                    </a:cubicBezTo>
                    <a:lnTo>
                      <a:pt x="19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8" y="49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1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7"/>
                    </a:moveTo>
                    <a:cubicBezTo>
                      <a:pt x="12" y="65"/>
                      <a:pt x="13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1"/>
                      <a:pt x="10" y="64"/>
                      <a:pt x="8" y="66"/>
                    </a:cubicBezTo>
                    <a:lnTo>
                      <a:pt x="11" y="6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1" name="淘宝网Chenying0907出品 652"/>
              <p:cNvSpPr>
                <a:spLocks noEditPoints="1"/>
              </p:cNvSpPr>
              <p:nvPr/>
            </p:nvSpPr>
            <p:spPr bwMode="auto">
              <a:xfrm>
                <a:off x="3976005" y="4869057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2 w 90"/>
                  <a:gd name="T23" fmla="*/ 10 h 81"/>
                  <a:gd name="T24" fmla="*/ 73 w 90"/>
                  <a:gd name="T25" fmla="*/ 11 h 81"/>
                  <a:gd name="T26" fmla="*/ 55 w 90"/>
                  <a:gd name="T27" fmla="*/ 64 h 81"/>
                  <a:gd name="T28" fmla="*/ 70 w 90"/>
                  <a:gd name="T29" fmla="*/ 57 h 81"/>
                  <a:gd name="T30" fmla="*/ 69 w 90"/>
                  <a:gd name="T31" fmla="*/ 15 h 81"/>
                  <a:gd name="T32" fmla="*/ 69 w 90"/>
                  <a:gd name="T33" fmla="*/ 14 h 81"/>
                  <a:gd name="T34" fmla="*/ 45 w 90"/>
                  <a:gd name="T35" fmla="*/ 5 h 81"/>
                  <a:gd name="T36" fmla="*/ 22 w 90"/>
                  <a:gd name="T37" fmla="*/ 13 h 81"/>
                  <a:gd name="T38" fmla="*/ 19 w 90"/>
                  <a:gd name="T39" fmla="*/ 29 h 81"/>
                  <a:gd name="T40" fmla="*/ 15 w 90"/>
                  <a:gd name="T41" fmla="*/ 64 h 81"/>
                  <a:gd name="T42" fmla="*/ 10 w 90"/>
                  <a:gd name="T43" fmla="*/ 73 h 81"/>
                  <a:gd name="T44" fmla="*/ 55 w 90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29"/>
                      <a:pt x="85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8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5"/>
                      <a:pt x="4" y="73"/>
                    </a:cubicBezTo>
                    <a:cubicBezTo>
                      <a:pt x="6" y="70"/>
                      <a:pt x="8" y="66"/>
                      <a:pt x="11" y="62"/>
                    </a:cubicBezTo>
                    <a:cubicBezTo>
                      <a:pt x="15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2" y="10"/>
                    </a:cubicBezTo>
                    <a:lnTo>
                      <a:pt x="73" y="11"/>
                    </a:lnTo>
                    <a:close/>
                    <a:moveTo>
                      <a:pt x="55" y="64"/>
                    </a:moveTo>
                    <a:cubicBezTo>
                      <a:pt x="60" y="63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29"/>
                    </a:cubicBezTo>
                    <a:cubicBezTo>
                      <a:pt x="24" y="42"/>
                      <a:pt x="20" y="55"/>
                      <a:pt x="15" y="64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0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2" name="淘宝网Chenying0907出品 653"/>
              <p:cNvSpPr/>
              <p:nvPr/>
            </p:nvSpPr>
            <p:spPr bwMode="auto">
              <a:xfrm>
                <a:off x="3832268" y="4581583"/>
                <a:ext cx="129363" cy="125770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8 h 87"/>
                  <a:gd name="T4" fmla="*/ 23 w 91"/>
                  <a:gd name="T5" fmla="*/ 21 h 87"/>
                  <a:gd name="T6" fmla="*/ 39 w 91"/>
                  <a:gd name="T7" fmla="*/ 74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8"/>
                    </a:cubicBezTo>
                    <a:cubicBezTo>
                      <a:pt x="88" y="13"/>
                      <a:pt x="41" y="0"/>
                      <a:pt x="23" y="21"/>
                    </a:cubicBezTo>
                    <a:cubicBezTo>
                      <a:pt x="0" y="46"/>
                      <a:pt x="19" y="73"/>
                      <a:pt x="39" y="74"/>
                    </a:cubicBezTo>
                    <a:cubicBezTo>
                      <a:pt x="63" y="75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3" name="淘宝网Chenying0907出品 654"/>
              <p:cNvSpPr>
                <a:spLocks noEditPoints="1"/>
              </p:cNvSpPr>
              <p:nvPr/>
            </p:nvSpPr>
            <p:spPr bwMode="auto">
              <a:xfrm>
                <a:off x="3837658" y="4594159"/>
                <a:ext cx="127567" cy="116787"/>
              </a:xfrm>
              <a:custGeom>
                <a:avLst/>
                <a:gdLst>
                  <a:gd name="T0" fmla="*/ 17 w 89"/>
                  <a:gd name="T1" fmla="*/ 11 h 81"/>
                  <a:gd name="T2" fmla="*/ 17 w 89"/>
                  <a:gd name="T3" fmla="*/ 10 h 81"/>
                  <a:gd name="T4" fmla="*/ 45 w 89"/>
                  <a:gd name="T5" fmla="*/ 0 h 81"/>
                  <a:gd name="T6" fmla="*/ 71 w 89"/>
                  <a:gd name="T7" fmla="*/ 9 h 81"/>
                  <a:gd name="T8" fmla="*/ 75 w 89"/>
                  <a:gd name="T9" fmla="*/ 31 h 81"/>
                  <a:gd name="T10" fmla="*/ 79 w 89"/>
                  <a:gd name="T11" fmla="*/ 62 h 81"/>
                  <a:gd name="T12" fmla="*/ 86 w 89"/>
                  <a:gd name="T13" fmla="*/ 73 h 81"/>
                  <a:gd name="T14" fmla="*/ 89 w 89"/>
                  <a:gd name="T15" fmla="*/ 77 h 81"/>
                  <a:gd name="T16" fmla="*/ 86 w 89"/>
                  <a:gd name="T17" fmla="*/ 81 h 81"/>
                  <a:gd name="T18" fmla="*/ 70 w 89"/>
                  <a:gd name="T19" fmla="*/ 76 h 81"/>
                  <a:gd name="T20" fmla="*/ 35 w 89"/>
                  <a:gd name="T21" fmla="*/ 69 h 81"/>
                  <a:gd name="T22" fmla="*/ 16 w 89"/>
                  <a:gd name="T23" fmla="*/ 61 h 81"/>
                  <a:gd name="T24" fmla="*/ 17 w 89"/>
                  <a:gd name="T25" fmla="*/ 11 h 81"/>
                  <a:gd name="T26" fmla="*/ 35 w 89"/>
                  <a:gd name="T27" fmla="*/ 64 h 81"/>
                  <a:gd name="T28" fmla="*/ 79 w 89"/>
                  <a:gd name="T29" fmla="*/ 73 h 81"/>
                  <a:gd name="T30" fmla="*/ 74 w 89"/>
                  <a:gd name="T31" fmla="*/ 64 h 81"/>
                  <a:gd name="T32" fmla="*/ 71 w 89"/>
                  <a:gd name="T33" fmla="*/ 29 h 81"/>
                  <a:gd name="T34" fmla="*/ 67 w 89"/>
                  <a:gd name="T35" fmla="*/ 13 h 81"/>
                  <a:gd name="T36" fmla="*/ 45 w 89"/>
                  <a:gd name="T37" fmla="*/ 5 h 81"/>
                  <a:gd name="T38" fmla="*/ 21 w 89"/>
                  <a:gd name="T39" fmla="*/ 14 h 81"/>
                  <a:gd name="T40" fmla="*/ 21 w 89"/>
                  <a:gd name="T41" fmla="*/ 14 h 81"/>
                  <a:gd name="T42" fmla="*/ 19 w 89"/>
                  <a:gd name="T43" fmla="*/ 57 h 81"/>
                  <a:gd name="T44" fmla="*/ 35 w 89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1">
                    <a:moveTo>
                      <a:pt x="17" y="11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1" y="9"/>
                    </a:cubicBezTo>
                    <a:cubicBezTo>
                      <a:pt x="77" y="14"/>
                      <a:pt x="79" y="23"/>
                      <a:pt x="75" y="31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6"/>
                      <a:pt x="84" y="70"/>
                      <a:pt x="86" y="73"/>
                    </a:cubicBezTo>
                    <a:cubicBezTo>
                      <a:pt x="88" y="75"/>
                      <a:pt x="89" y="77"/>
                      <a:pt x="89" y="77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0" y="78"/>
                      <a:pt x="70" y="76"/>
                    </a:cubicBezTo>
                    <a:cubicBezTo>
                      <a:pt x="60" y="73"/>
                      <a:pt x="47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29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4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4"/>
                    </a:cubicBezTo>
                    <a:cubicBezTo>
                      <a:pt x="69" y="55"/>
                      <a:pt x="65" y="42"/>
                      <a:pt x="71" y="29"/>
                    </a:cubicBezTo>
                    <a:cubicBezTo>
                      <a:pt x="74" y="22"/>
                      <a:pt x="72" y="17"/>
                      <a:pt x="67" y="13"/>
                    </a:cubicBezTo>
                    <a:cubicBezTo>
                      <a:pt x="62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6" y="31"/>
                      <a:pt x="10" y="47"/>
                      <a:pt x="19" y="57"/>
                    </a:cubicBezTo>
                    <a:cubicBezTo>
                      <a:pt x="24" y="61"/>
                      <a:pt x="29" y="63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4" name="淘宝网Chenying0907出品 655"/>
              <p:cNvSpPr/>
              <p:nvPr/>
            </p:nvSpPr>
            <p:spPr bwMode="auto">
              <a:xfrm>
                <a:off x="3821488" y="5039744"/>
                <a:ext cx="131161" cy="123974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9 h 87"/>
                  <a:gd name="T4" fmla="*/ 22 w 91"/>
                  <a:gd name="T5" fmla="*/ 21 h 87"/>
                  <a:gd name="T6" fmla="*/ 39 w 91"/>
                  <a:gd name="T7" fmla="*/ 75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9"/>
                    </a:cubicBezTo>
                    <a:cubicBezTo>
                      <a:pt x="88" y="13"/>
                      <a:pt x="41" y="0"/>
                      <a:pt x="22" y="21"/>
                    </a:cubicBezTo>
                    <a:cubicBezTo>
                      <a:pt x="0" y="46"/>
                      <a:pt x="18" y="74"/>
                      <a:pt x="39" y="75"/>
                    </a:cubicBezTo>
                    <a:cubicBezTo>
                      <a:pt x="63" y="76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5" name="淘宝网Chenying0907出品 656"/>
              <p:cNvSpPr>
                <a:spLocks noEditPoints="1"/>
              </p:cNvSpPr>
              <p:nvPr/>
            </p:nvSpPr>
            <p:spPr bwMode="auto">
              <a:xfrm>
                <a:off x="3826878" y="5050524"/>
                <a:ext cx="127567" cy="118583"/>
              </a:xfrm>
              <a:custGeom>
                <a:avLst/>
                <a:gdLst>
                  <a:gd name="T0" fmla="*/ 17 w 89"/>
                  <a:gd name="T1" fmla="*/ 11 h 82"/>
                  <a:gd name="T2" fmla="*/ 17 w 89"/>
                  <a:gd name="T3" fmla="*/ 11 h 82"/>
                  <a:gd name="T4" fmla="*/ 45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7 h 82"/>
                  <a:gd name="T16" fmla="*/ 86 w 89"/>
                  <a:gd name="T17" fmla="*/ 82 h 82"/>
                  <a:gd name="T18" fmla="*/ 69 w 89"/>
                  <a:gd name="T19" fmla="*/ 76 h 82"/>
                  <a:gd name="T20" fmla="*/ 35 w 89"/>
                  <a:gd name="T21" fmla="*/ 69 h 82"/>
                  <a:gd name="T22" fmla="*/ 16 w 89"/>
                  <a:gd name="T23" fmla="*/ 61 h 82"/>
                  <a:gd name="T24" fmla="*/ 17 w 89"/>
                  <a:gd name="T25" fmla="*/ 11 h 82"/>
                  <a:gd name="T26" fmla="*/ 35 w 89"/>
                  <a:gd name="T27" fmla="*/ 64 h 82"/>
                  <a:gd name="T28" fmla="*/ 79 w 89"/>
                  <a:gd name="T29" fmla="*/ 73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5 w 89"/>
                  <a:gd name="T37" fmla="*/ 5 h 82"/>
                  <a:gd name="T38" fmla="*/ 21 w 89"/>
                  <a:gd name="T39" fmla="*/ 14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4" y="3"/>
                      <a:pt x="71" y="9"/>
                    </a:cubicBezTo>
                    <a:cubicBezTo>
                      <a:pt x="77" y="14"/>
                      <a:pt x="79" y="23"/>
                      <a:pt x="75" y="32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7"/>
                      <a:pt x="84" y="70"/>
                      <a:pt x="86" y="73"/>
                    </a:cubicBezTo>
                    <a:cubicBezTo>
                      <a:pt x="88" y="76"/>
                      <a:pt x="89" y="77"/>
                      <a:pt x="89" y="77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1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30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5"/>
                    </a:cubicBezTo>
                    <a:cubicBezTo>
                      <a:pt x="69" y="55"/>
                      <a:pt x="65" y="42"/>
                      <a:pt x="70" y="30"/>
                    </a:cubicBezTo>
                    <a:cubicBezTo>
                      <a:pt x="73" y="23"/>
                      <a:pt x="72" y="17"/>
                      <a:pt x="67" y="13"/>
                    </a:cubicBezTo>
                    <a:cubicBezTo>
                      <a:pt x="62" y="8"/>
                      <a:pt x="53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6" y="31"/>
                      <a:pt x="10" y="48"/>
                      <a:pt x="19" y="57"/>
                    </a:cubicBezTo>
                    <a:cubicBezTo>
                      <a:pt x="24" y="61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6" name="淘宝网Chenying0907出品 657"/>
              <p:cNvSpPr/>
              <p:nvPr/>
            </p:nvSpPr>
            <p:spPr bwMode="auto">
              <a:xfrm>
                <a:off x="3823284" y="5449394"/>
                <a:ext cx="131161" cy="125770"/>
              </a:xfrm>
              <a:custGeom>
                <a:avLst/>
                <a:gdLst>
                  <a:gd name="T0" fmla="*/ 92 w 92"/>
                  <a:gd name="T1" fmla="*/ 87 h 87"/>
                  <a:gd name="T2" fmla="*/ 78 w 92"/>
                  <a:gd name="T3" fmla="*/ 39 h 87"/>
                  <a:gd name="T4" fmla="*/ 23 w 92"/>
                  <a:gd name="T5" fmla="*/ 21 h 87"/>
                  <a:gd name="T6" fmla="*/ 39 w 92"/>
                  <a:gd name="T7" fmla="*/ 75 h 87"/>
                  <a:gd name="T8" fmla="*/ 92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92" y="87"/>
                    </a:moveTo>
                    <a:cubicBezTo>
                      <a:pt x="92" y="87"/>
                      <a:pt x="68" y="62"/>
                      <a:pt x="78" y="39"/>
                    </a:cubicBezTo>
                    <a:cubicBezTo>
                      <a:pt x="89" y="13"/>
                      <a:pt x="42" y="0"/>
                      <a:pt x="23" y="21"/>
                    </a:cubicBezTo>
                    <a:cubicBezTo>
                      <a:pt x="0" y="47"/>
                      <a:pt x="19" y="74"/>
                      <a:pt x="39" y="75"/>
                    </a:cubicBezTo>
                    <a:cubicBezTo>
                      <a:pt x="64" y="76"/>
                      <a:pt x="92" y="87"/>
                      <a:pt x="92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7" name="淘宝网Chenying0907出品 658"/>
              <p:cNvSpPr>
                <a:spLocks noEditPoints="1"/>
              </p:cNvSpPr>
              <p:nvPr/>
            </p:nvSpPr>
            <p:spPr bwMode="auto">
              <a:xfrm>
                <a:off x="3830471" y="5461972"/>
                <a:ext cx="127567" cy="116787"/>
              </a:xfrm>
              <a:custGeom>
                <a:avLst/>
                <a:gdLst>
                  <a:gd name="T0" fmla="*/ 16 w 89"/>
                  <a:gd name="T1" fmla="*/ 12 h 82"/>
                  <a:gd name="T2" fmla="*/ 17 w 89"/>
                  <a:gd name="T3" fmla="*/ 11 h 82"/>
                  <a:gd name="T4" fmla="*/ 44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8 h 82"/>
                  <a:gd name="T16" fmla="*/ 86 w 89"/>
                  <a:gd name="T17" fmla="*/ 82 h 82"/>
                  <a:gd name="T18" fmla="*/ 69 w 89"/>
                  <a:gd name="T19" fmla="*/ 76 h 82"/>
                  <a:gd name="T20" fmla="*/ 34 w 89"/>
                  <a:gd name="T21" fmla="*/ 70 h 82"/>
                  <a:gd name="T22" fmla="*/ 15 w 89"/>
                  <a:gd name="T23" fmla="*/ 61 h 82"/>
                  <a:gd name="T24" fmla="*/ 16 w 89"/>
                  <a:gd name="T25" fmla="*/ 12 h 82"/>
                  <a:gd name="T26" fmla="*/ 35 w 89"/>
                  <a:gd name="T27" fmla="*/ 64 h 82"/>
                  <a:gd name="T28" fmla="*/ 79 w 89"/>
                  <a:gd name="T29" fmla="*/ 74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4 w 89"/>
                  <a:gd name="T37" fmla="*/ 6 h 82"/>
                  <a:gd name="T38" fmla="*/ 21 w 89"/>
                  <a:gd name="T39" fmla="*/ 15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6" y="12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4" y="0"/>
                      <a:pt x="44" y="0"/>
                    </a:cubicBezTo>
                    <a:cubicBezTo>
                      <a:pt x="54" y="0"/>
                      <a:pt x="64" y="3"/>
                      <a:pt x="71" y="9"/>
                    </a:cubicBezTo>
                    <a:cubicBezTo>
                      <a:pt x="77" y="15"/>
                      <a:pt x="79" y="23"/>
                      <a:pt x="75" y="32"/>
                    </a:cubicBezTo>
                    <a:cubicBezTo>
                      <a:pt x="71" y="42"/>
                      <a:pt x="74" y="54"/>
                      <a:pt x="79" y="62"/>
                    </a:cubicBezTo>
                    <a:cubicBezTo>
                      <a:pt x="81" y="67"/>
                      <a:pt x="83" y="71"/>
                      <a:pt x="86" y="73"/>
                    </a:cubicBezTo>
                    <a:cubicBezTo>
                      <a:pt x="88" y="76"/>
                      <a:pt x="89" y="78"/>
                      <a:pt x="89" y="78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2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4" y="70"/>
                    </a:cubicBezTo>
                    <a:cubicBezTo>
                      <a:pt x="27" y="69"/>
                      <a:pt x="21" y="66"/>
                      <a:pt x="15" y="61"/>
                    </a:cubicBezTo>
                    <a:cubicBezTo>
                      <a:pt x="4" y="51"/>
                      <a:pt x="0" y="30"/>
                      <a:pt x="16" y="12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4"/>
                    </a:cubicBezTo>
                    <a:cubicBezTo>
                      <a:pt x="77" y="71"/>
                      <a:pt x="76" y="68"/>
                      <a:pt x="74" y="65"/>
                    </a:cubicBezTo>
                    <a:cubicBezTo>
                      <a:pt x="69" y="55"/>
                      <a:pt x="65" y="43"/>
                      <a:pt x="70" y="30"/>
                    </a:cubicBezTo>
                    <a:cubicBezTo>
                      <a:pt x="73" y="23"/>
                      <a:pt x="71" y="18"/>
                      <a:pt x="67" y="13"/>
                    </a:cubicBezTo>
                    <a:cubicBezTo>
                      <a:pt x="62" y="9"/>
                      <a:pt x="53" y="6"/>
                      <a:pt x="44" y="6"/>
                    </a:cubicBezTo>
                    <a:cubicBezTo>
                      <a:pt x="35" y="6"/>
                      <a:pt x="26" y="8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5" y="32"/>
                      <a:pt x="9" y="48"/>
                      <a:pt x="19" y="57"/>
                    </a:cubicBezTo>
                    <a:cubicBezTo>
                      <a:pt x="24" y="62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8" name="淘宝网Chenying0907出品 659"/>
              <p:cNvSpPr/>
              <p:nvPr/>
            </p:nvSpPr>
            <p:spPr bwMode="auto">
              <a:xfrm>
                <a:off x="3976005" y="5282301"/>
                <a:ext cx="131161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9 h 87"/>
                  <a:gd name="T4" fmla="*/ 69 w 92"/>
                  <a:gd name="T5" fmla="*/ 21 h 87"/>
                  <a:gd name="T6" fmla="*/ 53 w 92"/>
                  <a:gd name="T7" fmla="*/ 75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5" y="61"/>
                      <a:pt x="15" y="39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4"/>
                      <a:pt x="53" y="75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9" name="淘宝网Chenying0907出品 660"/>
              <p:cNvSpPr>
                <a:spLocks noEditPoints="1"/>
              </p:cNvSpPr>
              <p:nvPr/>
            </p:nvSpPr>
            <p:spPr bwMode="auto">
              <a:xfrm>
                <a:off x="3974208" y="5294877"/>
                <a:ext cx="116787" cy="113193"/>
              </a:xfrm>
              <a:custGeom>
                <a:avLst/>
                <a:gdLst>
                  <a:gd name="T0" fmla="*/ 1 w 82"/>
                  <a:gd name="T1" fmla="*/ 77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7 h 79"/>
                  <a:gd name="T8" fmla="*/ 2 w 82"/>
                  <a:gd name="T9" fmla="*/ 79 h 79"/>
                  <a:gd name="T10" fmla="*/ 9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9 h 79"/>
                  <a:gd name="T20" fmla="*/ 35 w 82"/>
                  <a:gd name="T21" fmla="*/ 70 h 79"/>
                  <a:gd name="T22" fmla="*/ 48 w 82"/>
                  <a:gd name="T23" fmla="*/ 65 h 79"/>
                  <a:gd name="T24" fmla="*/ 40 w 82"/>
                  <a:gd name="T25" fmla="*/ 69 h 79"/>
                  <a:gd name="T26" fmla="*/ 48 w 82"/>
                  <a:gd name="T27" fmla="*/ 65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3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5 h 79"/>
                  <a:gd name="T44" fmla="*/ 79 w 82"/>
                  <a:gd name="T45" fmla="*/ 31 h 79"/>
                  <a:gd name="T46" fmla="*/ 79 w 82"/>
                  <a:gd name="T47" fmla="*/ 39 h 79"/>
                  <a:gd name="T48" fmla="*/ 82 w 82"/>
                  <a:gd name="T49" fmla="*/ 36 h 79"/>
                  <a:gd name="T50" fmla="*/ 79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1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20 h 79"/>
                  <a:gd name="T90" fmla="*/ 14 w 82"/>
                  <a:gd name="T91" fmla="*/ 28 h 79"/>
                  <a:gd name="T92" fmla="*/ 20 w 82"/>
                  <a:gd name="T93" fmla="*/ 41 h 79"/>
                  <a:gd name="T94" fmla="*/ 16 w 82"/>
                  <a:gd name="T95" fmla="*/ 33 h 79"/>
                  <a:gd name="T96" fmla="*/ 20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8 h 79"/>
                  <a:gd name="T104" fmla="*/ 12 w 82"/>
                  <a:gd name="T105" fmla="*/ 59 h 79"/>
                  <a:gd name="T106" fmla="*/ 11 w 82"/>
                  <a:gd name="T107" fmla="*/ 6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8" y="74"/>
                    </a:moveTo>
                    <a:cubicBezTo>
                      <a:pt x="3" y="76"/>
                      <a:pt x="1" y="77"/>
                      <a:pt x="1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5" y="76"/>
                      <a:pt x="8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3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4" y="79"/>
                    </a:cubicBezTo>
                    <a:cubicBezTo>
                      <a:pt x="5" y="78"/>
                      <a:pt x="6" y="78"/>
                      <a:pt x="9" y="77"/>
                    </a:cubicBezTo>
                    <a:lnTo>
                      <a:pt x="8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2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4"/>
                      <a:pt x="22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2" y="67"/>
                      <a:pt x="29" y="68"/>
                      <a:pt x="26" y="69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30" y="71"/>
                      <a:pt x="32" y="70"/>
                      <a:pt x="35" y="70"/>
                    </a:cubicBezTo>
                    <a:lnTo>
                      <a:pt x="34" y="67"/>
                    </a:lnTo>
                    <a:close/>
                    <a:moveTo>
                      <a:pt x="48" y="65"/>
                    </a:moveTo>
                    <a:cubicBezTo>
                      <a:pt x="45" y="65"/>
                      <a:pt x="43" y="65"/>
                      <a:pt x="40" y="66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3" y="68"/>
                      <a:pt x="46" y="68"/>
                      <a:pt x="48" y="67"/>
                    </a:cubicBezTo>
                    <a:lnTo>
                      <a:pt x="48" y="65"/>
                    </a:lnTo>
                    <a:close/>
                    <a:moveTo>
                      <a:pt x="61" y="63"/>
                    </a:moveTo>
                    <a:cubicBezTo>
                      <a:pt x="59" y="64"/>
                      <a:pt x="56" y="64"/>
                      <a:pt x="54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60" y="66"/>
                      <a:pt x="62" y="65"/>
                    </a:cubicBezTo>
                    <a:lnTo>
                      <a:pt x="61" y="63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8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5"/>
                    </a:cubicBezTo>
                    <a:lnTo>
                      <a:pt x="78" y="44"/>
                    </a:lnTo>
                    <a:close/>
                    <a:moveTo>
                      <a:pt x="79" y="31"/>
                    </a:moveTo>
                    <a:cubicBezTo>
                      <a:pt x="79" y="33"/>
                      <a:pt x="79" y="35"/>
                      <a:pt x="79" y="36"/>
                    </a:cubicBezTo>
                    <a:cubicBezTo>
                      <a:pt x="79" y="37"/>
                      <a:pt x="79" y="38"/>
                      <a:pt x="79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9" y="31"/>
                    </a:lnTo>
                    <a:close/>
                    <a:moveTo>
                      <a:pt x="74" y="19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8" y="20"/>
                      <a:pt x="76" y="17"/>
                    </a:cubicBezTo>
                    <a:cubicBezTo>
                      <a:pt x="74" y="19"/>
                      <a:pt x="74" y="19"/>
                      <a:pt x="74" y="19"/>
                    </a:cubicBez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2" y="12"/>
                      <a:pt x="72" y="12"/>
                      <a:pt x="71" y="11"/>
                    </a:cubicBezTo>
                    <a:cubicBezTo>
                      <a:pt x="70" y="9"/>
                      <a:pt x="68" y="8"/>
                      <a:pt x="66" y="7"/>
                    </a:cubicBezTo>
                    <a:lnTo>
                      <a:pt x="65" y="9"/>
                    </a:lnTo>
                    <a:close/>
                    <a:moveTo>
                      <a:pt x="53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3"/>
                      <a:pt x="56" y="2"/>
                      <a:pt x="53" y="1"/>
                    </a:cubicBezTo>
                    <a:lnTo>
                      <a:pt x="53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3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7" y="7"/>
                    </a:moveTo>
                    <a:cubicBezTo>
                      <a:pt x="29" y="6"/>
                      <a:pt x="32" y="5"/>
                      <a:pt x="34" y="4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2"/>
                      <a:pt x="28" y="3"/>
                      <a:pt x="25" y="4"/>
                    </a:cubicBezTo>
                    <a:lnTo>
                      <a:pt x="27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1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6" y="26"/>
                      <a:pt x="15" y="24"/>
                      <a:pt x="15" y="22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2"/>
                    </a:cubicBezTo>
                    <a:cubicBezTo>
                      <a:pt x="13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20" y="41"/>
                    </a:moveTo>
                    <a:cubicBezTo>
                      <a:pt x="19" y="38"/>
                      <a:pt x="19" y="35"/>
                      <a:pt x="18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6"/>
                      <a:pt x="17" y="39"/>
                      <a:pt x="17" y="41"/>
                    </a:cubicBezTo>
                    <a:lnTo>
                      <a:pt x="20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9" y="50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2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8"/>
                    </a:moveTo>
                    <a:cubicBezTo>
                      <a:pt x="12" y="65"/>
                      <a:pt x="14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2"/>
                      <a:pt x="10" y="64"/>
                      <a:pt x="8" y="66"/>
                    </a:cubicBezTo>
                    <a:lnTo>
                      <a:pt x="11" y="68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0" name="淘宝网Chenying0907出品 661"/>
              <p:cNvSpPr>
                <a:spLocks noEditPoints="1"/>
              </p:cNvSpPr>
              <p:nvPr/>
            </p:nvSpPr>
            <p:spPr bwMode="auto">
              <a:xfrm>
                <a:off x="3972412" y="5293081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3 w 90"/>
                  <a:gd name="T23" fmla="*/ 11 h 81"/>
                  <a:gd name="T24" fmla="*/ 55 w 90"/>
                  <a:gd name="T25" fmla="*/ 64 h 81"/>
                  <a:gd name="T26" fmla="*/ 70 w 90"/>
                  <a:gd name="T27" fmla="*/ 57 h 81"/>
                  <a:gd name="T28" fmla="*/ 69 w 90"/>
                  <a:gd name="T29" fmla="*/ 15 h 81"/>
                  <a:gd name="T30" fmla="*/ 69 w 90"/>
                  <a:gd name="T31" fmla="*/ 14 h 81"/>
                  <a:gd name="T32" fmla="*/ 45 w 90"/>
                  <a:gd name="T33" fmla="*/ 5 h 81"/>
                  <a:gd name="T34" fmla="*/ 22 w 90"/>
                  <a:gd name="T35" fmla="*/ 13 h 81"/>
                  <a:gd name="T36" fmla="*/ 19 w 90"/>
                  <a:gd name="T37" fmla="*/ 30 h 81"/>
                  <a:gd name="T38" fmla="*/ 16 w 90"/>
                  <a:gd name="T39" fmla="*/ 65 h 81"/>
                  <a:gd name="T40" fmla="*/ 10 w 90"/>
                  <a:gd name="T41" fmla="*/ 73 h 81"/>
                  <a:gd name="T42" fmla="*/ 55 w 90"/>
                  <a:gd name="T43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30"/>
                      <a:pt x="86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9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6"/>
                      <a:pt x="4" y="73"/>
                    </a:cubicBezTo>
                    <a:cubicBezTo>
                      <a:pt x="6" y="70"/>
                      <a:pt x="9" y="67"/>
                      <a:pt x="11" y="62"/>
                    </a:cubicBezTo>
                    <a:cubicBezTo>
                      <a:pt x="16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6" y="3"/>
                      <a:pt x="73" y="11"/>
                    </a:cubicBezTo>
                    <a:close/>
                    <a:moveTo>
                      <a:pt x="55" y="64"/>
                    </a:moveTo>
                    <a:cubicBezTo>
                      <a:pt x="60" y="64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30"/>
                    </a:cubicBezTo>
                    <a:cubicBezTo>
                      <a:pt x="25" y="42"/>
                      <a:pt x="21" y="55"/>
                      <a:pt x="16" y="65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1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1" name="淘宝网Chenying0907出品 662"/>
              <p:cNvSpPr>
                <a:spLocks noEditPoints="1"/>
              </p:cNvSpPr>
              <p:nvPr/>
            </p:nvSpPr>
            <p:spPr bwMode="auto">
              <a:xfrm>
                <a:off x="3724466" y="4038975"/>
                <a:ext cx="544404" cy="477926"/>
              </a:xfrm>
              <a:custGeom>
                <a:avLst/>
                <a:gdLst>
                  <a:gd name="T0" fmla="*/ 379 w 379"/>
                  <a:gd name="T1" fmla="*/ 156 h 332"/>
                  <a:gd name="T2" fmla="*/ 164 w 379"/>
                  <a:gd name="T3" fmla="*/ 332 h 332"/>
                  <a:gd name="T4" fmla="*/ 54 w 379"/>
                  <a:gd name="T5" fmla="*/ 30 h 332"/>
                  <a:gd name="T6" fmla="*/ 223 w 379"/>
                  <a:gd name="T7" fmla="*/ 157 h 332"/>
                  <a:gd name="T8" fmla="*/ 379 w 379"/>
                  <a:gd name="T9" fmla="*/ 156 h 332"/>
                  <a:gd name="T10" fmla="*/ 173 w 379"/>
                  <a:gd name="T11" fmla="*/ 308 h 332"/>
                  <a:gd name="T12" fmla="*/ 363 w 379"/>
                  <a:gd name="T13" fmla="*/ 163 h 332"/>
                  <a:gd name="T14" fmla="*/ 351 w 379"/>
                  <a:gd name="T15" fmla="*/ 151 h 332"/>
                  <a:gd name="T16" fmla="*/ 215 w 379"/>
                  <a:gd name="T17" fmla="*/ 181 h 332"/>
                  <a:gd name="T18" fmla="*/ 77 w 379"/>
                  <a:gd name="T19" fmla="*/ 47 h 332"/>
                  <a:gd name="T20" fmla="*/ 173 w 379"/>
                  <a:gd name="T21" fmla="*/ 308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9" h="332">
                    <a:moveTo>
                      <a:pt x="379" y="156"/>
                    </a:moveTo>
                    <a:cubicBezTo>
                      <a:pt x="363" y="231"/>
                      <a:pt x="230" y="309"/>
                      <a:pt x="164" y="332"/>
                    </a:cubicBezTo>
                    <a:cubicBezTo>
                      <a:pt x="60" y="230"/>
                      <a:pt x="0" y="129"/>
                      <a:pt x="54" y="30"/>
                    </a:cubicBezTo>
                    <a:cubicBezTo>
                      <a:pt x="117" y="0"/>
                      <a:pt x="180" y="102"/>
                      <a:pt x="223" y="157"/>
                    </a:cubicBezTo>
                    <a:cubicBezTo>
                      <a:pt x="275" y="152"/>
                      <a:pt x="328" y="102"/>
                      <a:pt x="379" y="156"/>
                    </a:cubicBezTo>
                    <a:close/>
                    <a:moveTo>
                      <a:pt x="173" y="308"/>
                    </a:moveTo>
                    <a:cubicBezTo>
                      <a:pt x="233" y="285"/>
                      <a:pt x="315" y="231"/>
                      <a:pt x="363" y="163"/>
                    </a:cubicBezTo>
                    <a:cubicBezTo>
                      <a:pt x="359" y="159"/>
                      <a:pt x="355" y="155"/>
                      <a:pt x="351" y="151"/>
                    </a:cubicBezTo>
                    <a:cubicBezTo>
                      <a:pt x="306" y="140"/>
                      <a:pt x="260" y="178"/>
                      <a:pt x="215" y="181"/>
                    </a:cubicBezTo>
                    <a:cubicBezTo>
                      <a:pt x="202" y="139"/>
                      <a:pt x="126" y="40"/>
                      <a:pt x="77" y="47"/>
                    </a:cubicBezTo>
                    <a:cubicBezTo>
                      <a:pt x="5" y="113"/>
                      <a:pt x="88" y="239"/>
                      <a:pt x="173" y="30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2" name="淘宝网Chenying0907出品 663"/>
              <p:cNvSpPr/>
              <p:nvPr/>
            </p:nvSpPr>
            <p:spPr bwMode="auto">
              <a:xfrm>
                <a:off x="3726262" y="4116233"/>
                <a:ext cx="515657" cy="386294"/>
              </a:xfrm>
              <a:custGeom>
                <a:avLst/>
                <a:gdLst>
                  <a:gd name="T0" fmla="*/ 358 w 358"/>
                  <a:gd name="T1" fmla="*/ 123 h 268"/>
                  <a:gd name="T2" fmla="*/ 168 w 358"/>
                  <a:gd name="T3" fmla="*/ 268 h 268"/>
                  <a:gd name="T4" fmla="*/ 72 w 358"/>
                  <a:gd name="T5" fmla="*/ 6 h 268"/>
                  <a:gd name="T6" fmla="*/ 210 w 358"/>
                  <a:gd name="T7" fmla="*/ 141 h 268"/>
                  <a:gd name="T8" fmla="*/ 346 w 358"/>
                  <a:gd name="T9" fmla="*/ 111 h 268"/>
                  <a:gd name="T10" fmla="*/ 358 w 358"/>
                  <a:gd name="T11" fmla="*/ 1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8" h="268">
                    <a:moveTo>
                      <a:pt x="358" y="123"/>
                    </a:moveTo>
                    <a:cubicBezTo>
                      <a:pt x="310" y="191"/>
                      <a:pt x="228" y="245"/>
                      <a:pt x="168" y="268"/>
                    </a:cubicBezTo>
                    <a:cubicBezTo>
                      <a:pt x="83" y="198"/>
                      <a:pt x="0" y="73"/>
                      <a:pt x="72" y="6"/>
                    </a:cubicBezTo>
                    <a:cubicBezTo>
                      <a:pt x="121" y="0"/>
                      <a:pt x="197" y="98"/>
                      <a:pt x="210" y="141"/>
                    </a:cubicBezTo>
                    <a:cubicBezTo>
                      <a:pt x="255" y="138"/>
                      <a:pt x="301" y="100"/>
                      <a:pt x="346" y="111"/>
                    </a:cubicBezTo>
                    <a:cubicBezTo>
                      <a:pt x="350" y="115"/>
                      <a:pt x="354" y="119"/>
                      <a:pt x="358" y="1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3" name="淘宝网Chenying0907出品 664"/>
              <p:cNvSpPr>
                <a:spLocks noEditPoints="1"/>
              </p:cNvSpPr>
              <p:nvPr/>
            </p:nvSpPr>
            <p:spPr bwMode="auto">
              <a:xfrm>
                <a:off x="3789147" y="4123420"/>
                <a:ext cx="452771" cy="379107"/>
              </a:xfrm>
              <a:custGeom>
                <a:avLst/>
                <a:gdLst>
                  <a:gd name="T0" fmla="*/ 312 w 315"/>
                  <a:gd name="T1" fmla="*/ 116 h 264"/>
                  <a:gd name="T2" fmla="*/ 305 w 315"/>
                  <a:gd name="T3" fmla="*/ 109 h 264"/>
                  <a:gd name="T4" fmla="*/ 296 w 315"/>
                  <a:gd name="T5" fmla="*/ 105 h 264"/>
                  <a:gd name="T6" fmla="*/ 277 w 315"/>
                  <a:gd name="T7" fmla="*/ 104 h 264"/>
                  <a:gd name="T8" fmla="*/ 264 w 315"/>
                  <a:gd name="T9" fmla="*/ 107 h 264"/>
                  <a:gd name="T10" fmla="*/ 248 w 315"/>
                  <a:gd name="T11" fmla="*/ 110 h 264"/>
                  <a:gd name="T12" fmla="*/ 229 w 315"/>
                  <a:gd name="T13" fmla="*/ 119 h 264"/>
                  <a:gd name="T14" fmla="*/ 224 w 315"/>
                  <a:gd name="T15" fmla="*/ 118 h 264"/>
                  <a:gd name="T16" fmla="*/ 209 w 315"/>
                  <a:gd name="T17" fmla="*/ 126 h 264"/>
                  <a:gd name="T18" fmla="*/ 196 w 315"/>
                  <a:gd name="T19" fmla="*/ 129 h 264"/>
                  <a:gd name="T20" fmla="*/ 178 w 315"/>
                  <a:gd name="T21" fmla="*/ 134 h 264"/>
                  <a:gd name="T22" fmla="*/ 165 w 315"/>
                  <a:gd name="T23" fmla="*/ 135 h 264"/>
                  <a:gd name="T24" fmla="*/ 160 w 315"/>
                  <a:gd name="T25" fmla="*/ 119 h 264"/>
                  <a:gd name="T26" fmla="*/ 148 w 315"/>
                  <a:gd name="T27" fmla="*/ 102 h 264"/>
                  <a:gd name="T28" fmla="*/ 148 w 315"/>
                  <a:gd name="T29" fmla="*/ 97 h 264"/>
                  <a:gd name="T30" fmla="*/ 137 w 315"/>
                  <a:gd name="T31" fmla="*/ 84 h 264"/>
                  <a:gd name="T32" fmla="*/ 130 w 315"/>
                  <a:gd name="T33" fmla="*/ 73 h 264"/>
                  <a:gd name="T34" fmla="*/ 118 w 315"/>
                  <a:gd name="T35" fmla="*/ 58 h 264"/>
                  <a:gd name="T36" fmla="*/ 108 w 315"/>
                  <a:gd name="T37" fmla="*/ 49 h 264"/>
                  <a:gd name="T38" fmla="*/ 98 w 315"/>
                  <a:gd name="T39" fmla="*/ 36 h 264"/>
                  <a:gd name="T40" fmla="*/ 81 w 315"/>
                  <a:gd name="T41" fmla="*/ 24 h 264"/>
                  <a:gd name="T42" fmla="*/ 79 w 315"/>
                  <a:gd name="T43" fmla="*/ 19 h 264"/>
                  <a:gd name="T44" fmla="*/ 64 w 315"/>
                  <a:gd name="T45" fmla="*/ 12 h 264"/>
                  <a:gd name="T46" fmla="*/ 52 w 315"/>
                  <a:gd name="T47" fmla="*/ 5 h 264"/>
                  <a:gd name="T48" fmla="*/ 34 w 315"/>
                  <a:gd name="T49" fmla="*/ 1 h 264"/>
                  <a:gd name="T50" fmla="*/ 28 w 315"/>
                  <a:gd name="T51" fmla="*/ 0 h 264"/>
                  <a:gd name="T52" fmla="*/ 18 w 315"/>
                  <a:gd name="T53" fmla="*/ 12 h 264"/>
                  <a:gd name="T54" fmla="*/ 12 w 315"/>
                  <a:gd name="T55" fmla="*/ 24 h 264"/>
                  <a:gd name="T56" fmla="*/ 3 w 315"/>
                  <a:gd name="T57" fmla="*/ 38 h 264"/>
                  <a:gd name="T58" fmla="*/ 2 w 315"/>
                  <a:gd name="T59" fmla="*/ 59 h 264"/>
                  <a:gd name="T60" fmla="*/ 1 w 315"/>
                  <a:gd name="T61" fmla="*/ 62 h 264"/>
                  <a:gd name="T62" fmla="*/ 0 w 315"/>
                  <a:gd name="T63" fmla="*/ 80 h 264"/>
                  <a:gd name="T64" fmla="*/ 7 w 315"/>
                  <a:gd name="T65" fmla="*/ 100 h 264"/>
                  <a:gd name="T66" fmla="*/ 6 w 315"/>
                  <a:gd name="T67" fmla="*/ 104 h 264"/>
                  <a:gd name="T68" fmla="*/ 13 w 315"/>
                  <a:gd name="T69" fmla="*/ 119 h 264"/>
                  <a:gd name="T70" fmla="*/ 17 w 315"/>
                  <a:gd name="T71" fmla="*/ 132 h 264"/>
                  <a:gd name="T72" fmla="*/ 26 w 315"/>
                  <a:gd name="T73" fmla="*/ 149 h 264"/>
                  <a:gd name="T74" fmla="*/ 34 w 315"/>
                  <a:gd name="T75" fmla="*/ 160 h 264"/>
                  <a:gd name="T76" fmla="*/ 41 w 315"/>
                  <a:gd name="T77" fmla="*/ 175 h 264"/>
                  <a:gd name="T78" fmla="*/ 55 w 315"/>
                  <a:gd name="T79" fmla="*/ 190 h 264"/>
                  <a:gd name="T80" fmla="*/ 56 w 315"/>
                  <a:gd name="T81" fmla="*/ 195 h 264"/>
                  <a:gd name="T82" fmla="*/ 68 w 315"/>
                  <a:gd name="T83" fmla="*/ 206 h 264"/>
                  <a:gd name="T84" fmla="*/ 76 w 315"/>
                  <a:gd name="T85" fmla="*/ 217 h 264"/>
                  <a:gd name="T86" fmla="*/ 89 w 315"/>
                  <a:gd name="T87" fmla="*/ 231 h 264"/>
                  <a:gd name="T88" fmla="*/ 99 w 315"/>
                  <a:gd name="T89" fmla="*/ 240 h 264"/>
                  <a:gd name="T90" fmla="*/ 110 w 315"/>
                  <a:gd name="T91" fmla="*/ 252 h 264"/>
                  <a:gd name="T92" fmla="*/ 127 w 315"/>
                  <a:gd name="T93" fmla="*/ 260 h 264"/>
                  <a:gd name="T94" fmla="*/ 127 w 315"/>
                  <a:gd name="T95" fmla="*/ 262 h 264"/>
                  <a:gd name="T96" fmla="*/ 146 w 315"/>
                  <a:gd name="T97" fmla="*/ 252 h 264"/>
                  <a:gd name="T98" fmla="*/ 150 w 315"/>
                  <a:gd name="T99" fmla="*/ 252 h 264"/>
                  <a:gd name="T100" fmla="*/ 164 w 315"/>
                  <a:gd name="T101" fmla="*/ 243 h 264"/>
                  <a:gd name="T102" fmla="*/ 177 w 315"/>
                  <a:gd name="T103" fmla="*/ 238 h 264"/>
                  <a:gd name="T104" fmla="*/ 193 w 315"/>
                  <a:gd name="T105" fmla="*/ 228 h 264"/>
                  <a:gd name="T106" fmla="*/ 203 w 315"/>
                  <a:gd name="T107" fmla="*/ 220 h 264"/>
                  <a:gd name="T108" fmla="*/ 218 w 315"/>
                  <a:gd name="T109" fmla="*/ 212 h 264"/>
                  <a:gd name="T110" fmla="*/ 234 w 315"/>
                  <a:gd name="T111" fmla="*/ 198 h 264"/>
                  <a:gd name="T112" fmla="*/ 238 w 315"/>
                  <a:gd name="T113" fmla="*/ 197 h 264"/>
                  <a:gd name="T114" fmla="*/ 250 w 315"/>
                  <a:gd name="T115" fmla="*/ 185 h 264"/>
                  <a:gd name="T116" fmla="*/ 261 w 315"/>
                  <a:gd name="T117" fmla="*/ 177 h 264"/>
                  <a:gd name="T118" fmla="*/ 274 w 315"/>
                  <a:gd name="T119" fmla="*/ 164 h 264"/>
                  <a:gd name="T120" fmla="*/ 283 w 315"/>
                  <a:gd name="T121" fmla="*/ 154 h 264"/>
                  <a:gd name="T122" fmla="*/ 296 w 315"/>
                  <a:gd name="T123" fmla="*/ 143 h 264"/>
                  <a:gd name="T124" fmla="*/ 307 w 315"/>
                  <a:gd name="T125" fmla="*/ 126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264">
                    <a:moveTo>
                      <a:pt x="313" y="117"/>
                    </a:moveTo>
                    <a:cubicBezTo>
                      <a:pt x="312" y="119"/>
                      <a:pt x="311" y="121"/>
                      <a:pt x="310" y="122"/>
                    </a:cubicBezTo>
                    <a:cubicBezTo>
                      <a:pt x="309" y="123"/>
                      <a:pt x="309" y="124"/>
                      <a:pt x="310" y="124"/>
                    </a:cubicBezTo>
                    <a:cubicBezTo>
                      <a:pt x="310" y="124"/>
                      <a:pt x="311" y="124"/>
                      <a:pt x="311" y="124"/>
                    </a:cubicBezTo>
                    <a:cubicBezTo>
                      <a:pt x="313" y="122"/>
                      <a:pt x="314" y="120"/>
                      <a:pt x="315" y="119"/>
                    </a:cubicBezTo>
                    <a:cubicBezTo>
                      <a:pt x="315" y="118"/>
                      <a:pt x="315" y="118"/>
                      <a:pt x="315" y="117"/>
                    </a:cubicBezTo>
                    <a:cubicBezTo>
                      <a:pt x="314" y="117"/>
                      <a:pt x="314" y="117"/>
                      <a:pt x="313" y="117"/>
                    </a:cubicBezTo>
                    <a:close/>
                    <a:moveTo>
                      <a:pt x="306" y="112"/>
                    </a:moveTo>
                    <a:cubicBezTo>
                      <a:pt x="308" y="113"/>
                      <a:pt x="309" y="115"/>
                      <a:pt x="311" y="116"/>
                    </a:cubicBezTo>
                    <a:cubicBezTo>
                      <a:pt x="311" y="116"/>
                      <a:pt x="312" y="116"/>
                      <a:pt x="312" y="116"/>
                    </a:cubicBezTo>
                    <a:cubicBezTo>
                      <a:pt x="313" y="116"/>
                      <a:pt x="313" y="115"/>
                      <a:pt x="312" y="115"/>
                    </a:cubicBezTo>
                    <a:cubicBezTo>
                      <a:pt x="311" y="113"/>
                      <a:pt x="309" y="112"/>
                      <a:pt x="308" y="110"/>
                    </a:cubicBezTo>
                    <a:cubicBezTo>
                      <a:pt x="307" y="110"/>
                      <a:pt x="307" y="110"/>
                      <a:pt x="306" y="110"/>
                    </a:cubicBezTo>
                    <a:cubicBezTo>
                      <a:pt x="306" y="111"/>
                      <a:pt x="306" y="111"/>
                      <a:pt x="306" y="112"/>
                    </a:cubicBezTo>
                    <a:close/>
                    <a:moveTo>
                      <a:pt x="299" y="106"/>
                    </a:moveTo>
                    <a:cubicBezTo>
                      <a:pt x="300" y="106"/>
                      <a:pt x="301" y="107"/>
                      <a:pt x="302" y="107"/>
                    </a:cubicBezTo>
                    <a:cubicBezTo>
                      <a:pt x="302" y="106"/>
                      <a:pt x="302" y="106"/>
                      <a:pt x="302" y="106"/>
                    </a:cubicBezTo>
                    <a:cubicBezTo>
                      <a:pt x="302" y="107"/>
                      <a:pt x="302" y="107"/>
                      <a:pt x="302" y="107"/>
                    </a:cubicBezTo>
                    <a:cubicBezTo>
                      <a:pt x="302" y="107"/>
                      <a:pt x="303" y="108"/>
                      <a:pt x="303" y="109"/>
                    </a:cubicBezTo>
                    <a:cubicBezTo>
                      <a:pt x="304" y="109"/>
                      <a:pt x="305" y="109"/>
                      <a:pt x="305" y="109"/>
                    </a:cubicBezTo>
                    <a:cubicBezTo>
                      <a:pt x="305" y="108"/>
                      <a:pt x="305" y="108"/>
                      <a:pt x="305" y="107"/>
                    </a:cubicBezTo>
                    <a:cubicBezTo>
                      <a:pt x="304" y="106"/>
                      <a:pt x="304" y="106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1" y="105"/>
                      <a:pt x="300" y="104"/>
                      <a:pt x="299" y="104"/>
                    </a:cubicBezTo>
                    <a:cubicBezTo>
                      <a:pt x="299" y="104"/>
                      <a:pt x="298" y="104"/>
                      <a:pt x="298" y="105"/>
                    </a:cubicBezTo>
                    <a:cubicBezTo>
                      <a:pt x="298" y="105"/>
                      <a:pt x="298" y="106"/>
                      <a:pt x="299" y="106"/>
                    </a:cubicBezTo>
                    <a:close/>
                    <a:moveTo>
                      <a:pt x="289" y="105"/>
                    </a:moveTo>
                    <a:cubicBezTo>
                      <a:pt x="291" y="105"/>
                      <a:pt x="293" y="105"/>
                      <a:pt x="295" y="105"/>
                    </a:cubicBezTo>
                    <a:cubicBezTo>
                      <a:pt x="295" y="106"/>
                      <a:pt x="296" y="105"/>
                      <a:pt x="296" y="105"/>
                    </a:cubicBezTo>
                    <a:cubicBezTo>
                      <a:pt x="296" y="104"/>
                      <a:pt x="296" y="104"/>
                      <a:pt x="295" y="103"/>
                    </a:cubicBezTo>
                    <a:cubicBezTo>
                      <a:pt x="293" y="103"/>
                      <a:pt x="291" y="103"/>
                      <a:pt x="289" y="103"/>
                    </a:cubicBezTo>
                    <a:cubicBezTo>
                      <a:pt x="288" y="103"/>
                      <a:pt x="288" y="103"/>
                      <a:pt x="288" y="104"/>
                    </a:cubicBezTo>
                    <a:cubicBezTo>
                      <a:pt x="288" y="104"/>
                      <a:pt x="288" y="105"/>
                      <a:pt x="289" y="105"/>
                    </a:cubicBezTo>
                    <a:close/>
                    <a:moveTo>
                      <a:pt x="278" y="105"/>
                    </a:moveTo>
                    <a:cubicBezTo>
                      <a:pt x="280" y="105"/>
                      <a:pt x="282" y="105"/>
                      <a:pt x="285" y="105"/>
                    </a:cubicBezTo>
                    <a:cubicBezTo>
                      <a:pt x="285" y="105"/>
                      <a:pt x="286" y="104"/>
                      <a:pt x="286" y="104"/>
                    </a:cubicBezTo>
                    <a:cubicBezTo>
                      <a:pt x="286" y="103"/>
                      <a:pt x="285" y="103"/>
                      <a:pt x="285" y="103"/>
                    </a:cubicBezTo>
                    <a:cubicBezTo>
                      <a:pt x="282" y="103"/>
                      <a:pt x="280" y="103"/>
                      <a:pt x="278" y="103"/>
                    </a:cubicBezTo>
                    <a:cubicBezTo>
                      <a:pt x="278" y="103"/>
                      <a:pt x="277" y="104"/>
                      <a:pt x="277" y="104"/>
                    </a:cubicBezTo>
                    <a:cubicBezTo>
                      <a:pt x="277" y="105"/>
                      <a:pt x="278" y="105"/>
                      <a:pt x="278" y="105"/>
                    </a:cubicBezTo>
                    <a:close/>
                    <a:moveTo>
                      <a:pt x="268" y="107"/>
                    </a:moveTo>
                    <a:cubicBezTo>
                      <a:pt x="270" y="106"/>
                      <a:pt x="272" y="106"/>
                      <a:pt x="274" y="106"/>
                    </a:cubicBezTo>
                    <a:cubicBezTo>
                      <a:pt x="275" y="106"/>
                      <a:pt x="275" y="105"/>
                      <a:pt x="275" y="104"/>
                    </a:cubicBezTo>
                    <a:cubicBezTo>
                      <a:pt x="275" y="104"/>
                      <a:pt x="275" y="103"/>
                      <a:pt x="274" y="104"/>
                    </a:cubicBezTo>
                    <a:cubicBezTo>
                      <a:pt x="272" y="104"/>
                      <a:pt x="270" y="104"/>
                      <a:pt x="268" y="104"/>
                    </a:cubicBezTo>
                    <a:cubicBezTo>
                      <a:pt x="267" y="105"/>
                      <a:pt x="267" y="105"/>
                      <a:pt x="267" y="106"/>
                    </a:cubicBezTo>
                    <a:cubicBezTo>
                      <a:pt x="267" y="106"/>
                      <a:pt x="268" y="107"/>
                      <a:pt x="268" y="107"/>
                    </a:cubicBezTo>
                    <a:close/>
                    <a:moveTo>
                      <a:pt x="258" y="109"/>
                    </a:moveTo>
                    <a:cubicBezTo>
                      <a:pt x="260" y="108"/>
                      <a:pt x="262" y="108"/>
                      <a:pt x="264" y="107"/>
                    </a:cubicBezTo>
                    <a:cubicBezTo>
                      <a:pt x="265" y="107"/>
                      <a:pt x="265" y="107"/>
                      <a:pt x="265" y="106"/>
                    </a:cubicBezTo>
                    <a:cubicBezTo>
                      <a:pt x="265" y="106"/>
                      <a:pt x="264" y="105"/>
                      <a:pt x="264" y="105"/>
                    </a:cubicBezTo>
                    <a:cubicBezTo>
                      <a:pt x="262" y="106"/>
                      <a:pt x="260" y="106"/>
                      <a:pt x="258" y="107"/>
                    </a:cubicBezTo>
                    <a:cubicBezTo>
                      <a:pt x="257" y="107"/>
                      <a:pt x="257" y="107"/>
                      <a:pt x="257" y="108"/>
                    </a:cubicBezTo>
                    <a:cubicBezTo>
                      <a:pt x="257" y="109"/>
                      <a:pt x="258" y="109"/>
                      <a:pt x="258" y="109"/>
                    </a:cubicBezTo>
                    <a:close/>
                    <a:moveTo>
                      <a:pt x="248" y="112"/>
                    </a:moveTo>
                    <a:cubicBezTo>
                      <a:pt x="250" y="111"/>
                      <a:pt x="252" y="110"/>
                      <a:pt x="254" y="110"/>
                    </a:cubicBezTo>
                    <a:cubicBezTo>
                      <a:pt x="255" y="110"/>
                      <a:pt x="255" y="109"/>
                      <a:pt x="255" y="109"/>
                    </a:cubicBezTo>
                    <a:cubicBezTo>
                      <a:pt x="255" y="108"/>
                      <a:pt x="254" y="108"/>
                      <a:pt x="254" y="108"/>
                    </a:cubicBezTo>
                    <a:cubicBezTo>
                      <a:pt x="252" y="108"/>
                      <a:pt x="250" y="109"/>
                      <a:pt x="248" y="110"/>
                    </a:cubicBezTo>
                    <a:cubicBezTo>
                      <a:pt x="247" y="110"/>
                      <a:pt x="247" y="110"/>
                      <a:pt x="247" y="111"/>
                    </a:cubicBezTo>
                    <a:cubicBezTo>
                      <a:pt x="247" y="112"/>
                      <a:pt x="248" y="112"/>
                      <a:pt x="248" y="112"/>
                    </a:cubicBezTo>
                    <a:close/>
                    <a:moveTo>
                      <a:pt x="238" y="115"/>
                    </a:moveTo>
                    <a:cubicBezTo>
                      <a:pt x="240" y="114"/>
                      <a:pt x="242" y="114"/>
                      <a:pt x="244" y="113"/>
                    </a:cubicBezTo>
                    <a:cubicBezTo>
                      <a:pt x="245" y="113"/>
                      <a:pt x="245" y="112"/>
                      <a:pt x="245" y="112"/>
                    </a:cubicBezTo>
                    <a:cubicBezTo>
                      <a:pt x="245" y="111"/>
                      <a:pt x="244" y="111"/>
                      <a:pt x="244" y="111"/>
                    </a:cubicBezTo>
                    <a:cubicBezTo>
                      <a:pt x="242" y="112"/>
                      <a:pt x="240" y="112"/>
                      <a:pt x="238" y="113"/>
                    </a:cubicBezTo>
                    <a:cubicBezTo>
                      <a:pt x="237" y="113"/>
                      <a:pt x="237" y="114"/>
                      <a:pt x="237" y="114"/>
                    </a:cubicBezTo>
                    <a:cubicBezTo>
                      <a:pt x="237" y="115"/>
                      <a:pt x="238" y="115"/>
                      <a:pt x="238" y="115"/>
                    </a:cubicBezTo>
                    <a:close/>
                    <a:moveTo>
                      <a:pt x="229" y="119"/>
                    </a:moveTo>
                    <a:cubicBezTo>
                      <a:pt x="231" y="118"/>
                      <a:pt x="233" y="117"/>
                      <a:pt x="235" y="116"/>
                    </a:cubicBezTo>
                    <a:cubicBezTo>
                      <a:pt x="235" y="116"/>
                      <a:pt x="235" y="116"/>
                      <a:pt x="235" y="115"/>
                    </a:cubicBezTo>
                    <a:cubicBezTo>
                      <a:pt x="235" y="115"/>
                      <a:pt x="234" y="114"/>
                      <a:pt x="234" y="115"/>
                    </a:cubicBezTo>
                    <a:cubicBezTo>
                      <a:pt x="232" y="115"/>
                      <a:pt x="230" y="116"/>
                      <a:pt x="228" y="117"/>
                    </a:cubicBezTo>
                    <a:cubicBezTo>
                      <a:pt x="227" y="117"/>
                      <a:pt x="227" y="118"/>
                      <a:pt x="227" y="118"/>
                    </a:cubicBezTo>
                    <a:cubicBezTo>
                      <a:pt x="228" y="119"/>
                      <a:pt x="228" y="119"/>
                      <a:pt x="229" y="119"/>
                    </a:cubicBezTo>
                    <a:close/>
                    <a:moveTo>
                      <a:pt x="219" y="122"/>
                    </a:moveTo>
                    <a:cubicBezTo>
                      <a:pt x="221" y="122"/>
                      <a:pt x="223" y="121"/>
                      <a:pt x="225" y="120"/>
                    </a:cubicBezTo>
                    <a:cubicBezTo>
                      <a:pt x="225" y="120"/>
                      <a:pt x="226" y="119"/>
                      <a:pt x="225" y="119"/>
                    </a:cubicBezTo>
                    <a:cubicBezTo>
                      <a:pt x="225" y="118"/>
                      <a:pt x="225" y="118"/>
                      <a:pt x="224" y="118"/>
                    </a:cubicBezTo>
                    <a:cubicBezTo>
                      <a:pt x="222" y="119"/>
                      <a:pt x="220" y="120"/>
                      <a:pt x="218" y="120"/>
                    </a:cubicBezTo>
                    <a:cubicBezTo>
                      <a:pt x="218" y="121"/>
                      <a:pt x="218" y="121"/>
                      <a:pt x="218" y="122"/>
                    </a:cubicBezTo>
                    <a:cubicBezTo>
                      <a:pt x="218" y="122"/>
                      <a:pt x="219" y="123"/>
                      <a:pt x="219" y="122"/>
                    </a:cubicBezTo>
                    <a:close/>
                    <a:moveTo>
                      <a:pt x="209" y="126"/>
                    </a:moveTo>
                    <a:cubicBezTo>
                      <a:pt x="211" y="125"/>
                      <a:pt x="213" y="125"/>
                      <a:pt x="215" y="124"/>
                    </a:cubicBezTo>
                    <a:cubicBezTo>
                      <a:pt x="216" y="124"/>
                      <a:pt x="216" y="123"/>
                      <a:pt x="216" y="122"/>
                    </a:cubicBezTo>
                    <a:cubicBezTo>
                      <a:pt x="216" y="122"/>
                      <a:pt x="215" y="122"/>
                      <a:pt x="214" y="122"/>
                    </a:cubicBezTo>
                    <a:cubicBezTo>
                      <a:pt x="212" y="123"/>
                      <a:pt x="211" y="123"/>
                      <a:pt x="209" y="124"/>
                    </a:cubicBezTo>
                    <a:cubicBezTo>
                      <a:pt x="208" y="124"/>
                      <a:pt x="208" y="125"/>
                      <a:pt x="208" y="125"/>
                    </a:cubicBezTo>
                    <a:cubicBezTo>
                      <a:pt x="208" y="126"/>
                      <a:pt x="209" y="126"/>
                      <a:pt x="209" y="126"/>
                    </a:cubicBezTo>
                    <a:close/>
                    <a:moveTo>
                      <a:pt x="200" y="129"/>
                    </a:moveTo>
                    <a:cubicBezTo>
                      <a:pt x="201" y="129"/>
                      <a:pt x="203" y="128"/>
                      <a:pt x="205" y="127"/>
                    </a:cubicBezTo>
                    <a:cubicBezTo>
                      <a:pt x="206" y="127"/>
                      <a:pt x="206" y="127"/>
                      <a:pt x="206" y="126"/>
                    </a:cubicBezTo>
                    <a:cubicBezTo>
                      <a:pt x="206" y="126"/>
                      <a:pt x="205" y="125"/>
                      <a:pt x="205" y="125"/>
                    </a:cubicBezTo>
                    <a:cubicBezTo>
                      <a:pt x="203" y="126"/>
                      <a:pt x="201" y="127"/>
                      <a:pt x="199" y="127"/>
                    </a:cubicBezTo>
                    <a:cubicBezTo>
                      <a:pt x="198" y="128"/>
                      <a:pt x="198" y="128"/>
                      <a:pt x="198" y="129"/>
                    </a:cubicBezTo>
                    <a:cubicBezTo>
                      <a:pt x="198" y="129"/>
                      <a:pt x="199" y="130"/>
                      <a:pt x="200" y="129"/>
                    </a:cubicBezTo>
                    <a:close/>
                    <a:moveTo>
                      <a:pt x="190" y="132"/>
                    </a:moveTo>
                    <a:cubicBezTo>
                      <a:pt x="192" y="132"/>
                      <a:pt x="194" y="131"/>
                      <a:pt x="196" y="131"/>
                    </a:cubicBezTo>
                    <a:cubicBezTo>
                      <a:pt x="196" y="131"/>
                      <a:pt x="196" y="130"/>
                      <a:pt x="196" y="129"/>
                    </a:cubicBezTo>
                    <a:cubicBezTo>
                      <a:pt x="196" y="129"/>
                      <a:pt x="195" y="129"/>
                      <a:pt x="195" y="129"/>
                    </a:cubicBezTo>
                    <a:cubicBezTo>
                      <a:pt x="193" y="129"/>
                      <a:pt x="191" y="130"/>
                      <a:pt x="189" y="130"/>
                    </a:cubicBezTo>
                    <a:cubicBezTo>
                      <a:pt x="188" y="131"/>
                      <a:pt x="188" y="131"/>
                      <a:pt x="188" y="132"/>
                    </a:cubicBezTo>
                    <a:cubicBezTo>
                      <a:pt x="188" y="132"/>
                      <a:pt x="189" y="133"/>
                      <a:pt x="190" y="132"/>
                    </a:cubicBezTo>
                    <a:close/>
                    <a:moveTo>
                      <a:pt x="179" y="135"/>
                    </a:moveTo>
                    <a:cubicBezTo>
                      <a:pt x="181" y="134"/>
                      <a:pt x="183" y="134"/>
                      <a:pt x="185" y="133"/>
                    </a:cubicBezTo>
                    <a:cubicBezTo>
                      <a:pt x="186" y="133"/>
                      <a:pt x="186" y="133"/>
                      <a:pt x="186" y="132"/>
                    </a:cubicBezTo>
                    <a:cubicBezTo>
                      <a:pt x="186" y="132"/>
                      <a:pt x="186" y="131"/>
                      <a:pt x="185" y="131"/>
                    </a:cubicBezTo>
                    <a:cubicBezTo>
                      <a:pt x="183" y="132"/>
                      <a:pt x="181" y="132"/>
                      <a:pt x="179" y="133"/>
                    </a:cubicBezTo>
                    <a:cubicBezTo>
                      <a:pt x="178" y="133"/>
                      <a:pt x="178" y="133"/>
                      <a:pt x="178" y="134"/>
                    </a:cubicBezTo>
                    <a:cubicBezTo>
                      <a:pt x="178" y="135"/>
                      <a:pt x="179" y="135"/>
                      <a:pt x="179" y="135"/>
                    </a:cubicBezTo>
                    <a:close/>
                    <a:moveTo>
                      <a:pt x="169" y="136"/>
                    </a:move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6" y="135"/>
                      <a:pt x="176" y="135"/>
                      <a:pt x="176" y="134"/>
                    </a:cubicBezTo>
                    <a:cubicBezTo>
                      <a:pt x="176" y="134"/>
                      <a:pt x="175" y="133"/>
                      <a:pt x="175" y="133"/>
                    </a:cubicBezTo>
                    <a:cubicBezTo>
                      <a:pt x="173" y="134"/>
                      <a:pt x="171" y="134"/>
                      <a:pt x="169" y="134"/>
                    </a:cubicBezTo>
                    <a:cubicBezTo>
                      <a:pt x="168" y="134"/>
                      <a:pt x="168" y="135"/>
                      <a:pt x="168" y="135"/>
                    </a:cubicBezTo>
                    <a:cubicBezTo>
                      <a:pt x="168" y="136"/>
                      <a:pt x="168" y="136"/>
                      <a:pt x="169" y="136"/>
                    </a:cubicBezTo>
                    <a:close/>
                    <a:moveTo>
                      <a:pt x="162" y="129"/>
                    </a:moveTo>
                    <a:cubicBezTo>
                      <a:pt x="163" y="131"/>
                      <a:pt x="164" y="133"/>
                      <a:pt x="165" y="135"/>
                    </a:cubicBezTo>
                    <a:cubicBezTo>
                      <a:pt x="165" y="135"/>
                      <a:pt x="165" y="136"/>
                      <a:pt x="166" y="136"/>
                    </a:cubicBezTo>
                    <a:cubicBezTo>
                      <a:pt x="166" y="135"/>
                      <a:pt x="167" y="135"/>
                      <a:pt x="166" y="134"/>
                    </a:cubicBezTo>
                    <a:cubicBezTo>
                      <a:pt x="166" y="132"/>
                      <a:pt x="165" y="130"/>
                      <a:pt x="164" y="128"/>
                    </a:cubicBezTo>
                    <a:cubicBezTo>
                      <a:pt x="164" y="128"/>
                      <a:pt x="164" y="127"/>
                      <a:pt x="163" y="128"/>
                    </a:cubicBezTo>
                    <a:cubicBezTo>
                      <a:pt x="162" y="128"/>
                      <a:pt x="162" y="129"/>
                      <a:pt x="162" y="129"/>
                    </a:cubicBezTo>
                    <a:close/>
                    <a:moveTo>
                      <a:pt x="158" y="120"/>
                    </a:moveTo>
                    <a:cubicBezTo>
                      <a:pt x="159" y="122"/>
                      <a:pt x="160" y="123"/>
                      <a:pt x="161" y="125"/>
                    </a:cubicBezTo>
                    <a:cubicBezTo>
                      <a:pt x="161" y="126"/>
                      <a:pt x="162" y="126"/>
                      <a:pt x="162" y="126"/>
                    </a:cubicBezTo>
                    <a:cubicBezTo>
                      <a:pt x="163" y="126"/>
                      <a:pt x="163" y="125"/>
                      <a:pt x="163" y="124"/>
                    </a:cubicBezTo>
                    <a:cubicBezTo>
                      <a:pt x="162" y="123"/>
                      <a:pt x="161" y="121"/>
                      <a:pt x="160" y="119"/>
                    </a:cubicBezTo>
                    <a:cubicBezTo>
                      <a:pt x="160" y="118"/>
                      <a:pt x="159" y="118"/>
                      <a:pt x="159" y="118"/>
                    </a:cubicBezTo>
                    <a:cubicBezTo>
                      <a:pt x="158" y="119"/>
                      <a:pt x="158" y="119"/>
                      <a:pt x="158" y="120"/>
                    </a:cubicBezTo>
                    <a:close/>
                    <a:moveTo>
                      <a:pt x="153" y="110"/>
                    </a:moveTo>
                    <a:cubicBezTo>
                      <a:pt x="154" y="112"/>
                      <a:pt x="155" y="114"/>
                      <a:pt x="156" y="116"/>
                    </a:cubicBezTo>
                    <a:cubicBezTo>
                      <a:pt x="157" y="116"/>
                      <a:pt x="157" y="117"/>
                      <a:pt x="158" y="116"/>
                    </a:cubicBezTo>
                    <a:cubicBezTo>
                      <a:pt x="158" y="116"/>
                      <a:pt x="158" y="116"/>
                      <a:pt x="158" y="115"/>
                    </a:cubicBezTo>
                    <a:cubicBezTo>
                      <a:pt x="157" y="113"/>
                      <a:pt x="156" y="111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53" y="109"/>
                      <a:pt x="153" y="110"/>
                      <a:pt x="153" y="110"/>
                    </a:cubicBezTo>
                    <a:close/>
                    <a:moveTo>
                      <a:pt x="148" y="102"/>
                    </a:moveTo>
                    <a:cubicBezTo>
                      <a:pt x="149" y="103"/>
                      <a:pt x="150" y="105"/>
                      <a:pt x="151" y="107"/>
                    </a:cubicBezTo>
                    <a:cubicBezTo>
                      <a:pt x="152" y="107"/>
                      <a:pt x="152" y="108"/>
                      <a:pt x="153" y="107"/>
                    </a:cubicBezTo>
                    <a:cubicBezTo>
                      <a:pt x="153" y="107"/>
                      <a:pt x="153" y="106"/>
                      <a:pt x="153" y="106"/>
                    </a:cubicBezTo>
                    <a:cubicBezTo>
                      <a:pt x="152" y="104"/>
                      <a:pt x="151" y="102"/>
                      <a:pt x="150" y="100"/>
                    </a:cubicBezTo>
                    <a:cubicBezTo>
                      <a:pt x="150" y="100"/>
                      <a:pt x="149" y="100"/>
                      <a:pt x="149" y="100"/>
                    </a:cubicBezTo>
                    <a:cubicBezTo>
                      <a:pt x="148" y="100"/>
                      <a:pt x="148" y="101"/>
                      <a:pt x="148" y="102"/>
                    </a:cubicBezTo>
                    <a:close/>
                    <a:moveTo>
                      <a:pt x="143" y="93"/>
                    </a:moveTo>
                    <a:cubicBezTo>
                      <a:pt x="144" y="95"/>
                      <a:pt x="145" y="96"/>
                      <a:pt x="146" y="98"/>
                    </a:cubicBezTo>
                    <a:cubicBezTo>
                      <a:pt x="146" y="99"/>
                      <a:pt x="147" y="99"/>
                      <a:pt x="147" y="98"/>
                    </a:cubicBezTo>
                    <a:cubicBezTo>
                      <a:pt x="148" y="98"/>
                      <a:pt x="148" y="97"/>
                      <a:pt x="148" y="97"/>
                    </a:cubicBezTo>
                    <a:cubicBezTo>
                      <a:pt x="147" y="95"/>
                      <a:pt x="145" y="93"/>
                      <a:pt x="144" y="92"/>
                    </a:cubicBezTo>
                    <a:cubicBezTo>
                      <a:pt x="144" y="91"/>
                      <a:pt x="143" y="91"/>
                      <a:pt x="143" y="91"/>
                    </a:cubicBezTo>
                    <a:cubicBezTo>
                      <a:pt x="142" y="92"/>
                      <a:pt x="142" y="92"/>
                      <a:pt x="143" y="93"/>
                    </a:cubicBezTo>
                    <a:close/>
                    <a:moveTo>
                      <a:pt x="137" y="84"/>
                    </a:moveTo>
                    <a:cubicBezTo>
                      <a:pt x="138" y="86"/>
                      <a:pt x="139" y="88"/>
                      <a:pt x="140" y="89"/>
                    </a:cubicBezTo>
                    <a:cubicBezTo>
                      <a:pt x="141" y="90"/>
                      <a:pt x="141" y="90"/>
                      <a:pt x="142" y="90"/>
                    </a:cubicBezTo>
                    <a:cubicBezTo>
                      <a:pt x="142" y="89"/>
                      <a:pt x="142" y="89"/>
                      <a:pt x="142" y="88"/>
                    </a:cubicBezTo>
                    <a:cubicBezTo>
                      <a:pt x="141" y="87"/>
                      <a:pt x="140" y="85"/>
                      <a:pt x="138" y="83"/>
                    </a:cubicBezTo>
                    <a:cubicBezTo>
                      <a:pt x="138" y="83"/>
                      <a:pt x="137" y="83"/>
                      <a:pt x="137" y="83"/>
                    </a:cubicBezTo>
                    <a:cubicBezTo>
                      <a:pt x="137" y="83"/>
                      <a:pt x="136" y="84"/>
                      <a:pt x="137" y="84"/>
                    </a:cubicBezTo>
                    <a:close/>
                    <a:moveTo>
                      <a:pt x="131" y="76"/>
                    </a:moveTo>
                    <a:cubicBezTo>
                      <a:pt x="132" y="78"/>
                      <a:pt x="133" y="79"/>
                      <a:pt x="134" y="81"/>
                    </a:cubicBezTo>
                    <a:cubicBezTo>
                      <a:pt x="135" y="81"/>
                      <a:pt x="135" y="82"/>
                      <a:pt x="136" y="81"/>
                    </a:cubicBezTo>
                    <a:cubicBezTo>
                      <a:pt x="136" y="81"/>
                      <a:pt x="136" y="80"/>
                      <a:pt x="136" y="80"/>
                    </a:cubicBezTo>
                    <a:cubicBezTo>
                      <a:pt x="135" y="78"/>
                      <a:pt x="134" y="76"/>
                      <a:pt x="132" y="75"/>
                    </a:cubicBezTo>
                    <a:cubicBezTo>
                      <a:pt x="132" y="74"/>
                      <a:pt x="131" y="74"/>
                      <a:pt x="131" y="74"/>
                    </a:cubicBezTo>
                    <a:cubicBezTo>
                      <a:pt x="130" y="75"/>
                      <a:pt x="130" y="75"/>
                      <a:pt x="131" y="76"/>
                    </a:cubicBezTo>
                    <a:close/>
                    <a:moveTo>
                      <a:pt x="124" y="68"/>
                    </a:moveTo>
                    <a:cubicBezTo>
                      <a:pt x="126" y="69"/>
                      <a:pt x="127" y="71"/>
                      <a:pt x="128" y="73"/>
                    </a:cubicBezTo>
                    <a:cubicBezTo>
                      <a:pt x="128" y="73"/>
                      <a:pt x="129" y="73"/>
                      <a:pt x="130" y="73"/>
                    </a:cubicBezTo>
                    <a:cubicBezTo>
                      <a:pt x="130" y="72"/>
                      <a:pt x="130" y="72"/>
                      <a:pt x="130" y="71"/>
                    </a:cubicBezTo>
                    <a:cubicBezTo>
                      <a:pt x="128" y="70"/>
                      <a:pt x="127" y="68"/>
                      <a:pt x="126" y="66"/>
                    </a:cubicBezTo>
                    <a:cubicBezTo>
                      <a:pt x="126" y="66"/>
                      <a:pt x="125" y="66"/>
                      <a:pt x="124" y="66"/>
                    </a:cubicBezTo>
                    <a:cubicBezTo>
                      <a:pt x="124" y="67"/>
                      <a:pt x="124" y="67"/>
                      <a:pt x="124" y="68"/>
                    </a:cubicBezTo>
                    <a:close/>
                    <a:moveTo>
                      <a:pt x="118" y="60"/>
                    </a:moveTo>
                    <a:cubicBezTo>
                      <a:pt x="119" y="61"/>
                      <a:pt x="120" y="63"/>
                      <a:pt x="122" y="65"/>
                    </a:cubicBezTo>
                    <a:cubicBezTo>
                      <a:pt x="122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3" y="63"/>
                    </a:cubicBezTo>
                    <a:cubicBezTo>
                      <a:pt x="122" y="62"/>
                      <a:pt x="121" y="60"/>
                      <a:pt x="119" y="58"/>
                    </a:cubicBezTo>
                    <a:cubicBezTo>
                      <a:pt x="119" y="58"/>
                      <a:pt x="118" y="58"/>
                      <a:pt x="118" y="58"/>
                    </a:cubicBezTo>
                    <a:cubicBezTo>
                      <a:pt x="117" y="59"/>
                      <a:pt x="117" y="59"/>
                      <a:pt x="118" y="60"/>
                    </a:cubicBezTo>
                    <a:close/>
                    <a:moveTo>
                      <a:pt x="111" y="52"/>
                    </a:moveTo>
                    <a:cubicBezTo>
                      <a:pt x="112" y="54"/>
                      <a:pt x="114" y="55"/>
                      <a:pt x="115" y="57"/>
                    </a:cubicBezTo>
                    <a:cubicBezTo>
                      <a:pt x="115" y="57"/>
                      <a:pt x="116" y="57"/>
                      <a:pt x="116" y="57"/>
                    </a:cubicBezTo>
                    <a:cubicBezTo>
                      <a:pt x="117" y="56"/>
                      <a:pt x="117" y="56"/>
                      <a:pt x="117" y="55"/>
                    </a:cubicBezTo>
                    <a:cubicBezTo>
                      <a:pt x="115" y="54"/>
                      <a:pt x="114" y="52"/>
                      <a:pt x="112" y="51"/>
                    </a:cubicBezTo>
                    <a:cubicBezTo>
                      <a:pt x="112" y="50"/>
                      <a:pt x="111" y="50"/>
                      <a:pt x="111" y="51"/>
                    </a:cubicBezTo>
                    <a:cubicBezTo>
                      <a:pt x="110" y="51"/>
                      <a:pt x="110" y="52"/>
                      <a:pt x="111" y="52"/>
                    </a:cubicBezTo>
                    <a:close/>
                    <a:moveTo>
                      <a:pt x="104" y="44"/>
                    </a:moveTo>
                    <a:cubicBezTo>
                      <a:pt x="105" y="46"/>
                      <a:pt x="107" y="47"/>
                      <a:pt x="108" y="49"/>
                    </a:cubicBezTo>
                    <a:cubicBezTo>
                      <a:pt x="108" y="49"/>
                      <a:pt x="109" y="49"/>
                      <a:pt x="110" y="49"/>
                    </a:cubicBezTo>
                    <a:cubicBezTo>
                      <a:pt x="110" y="49"/>
                      <a:pt x="110" y="48"/>
                      <a:pt x="110" y="48"/>
                    </a:cubicBezTo>
                    <a:cubicBezTo>
                      <a:pt x="108" y="46"/>
                      <a:pt x="107" y="45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3" y="43"/>
                      <a:pt x="103" y="44"/>
                      <a:pt x="104" y="44"/>
                    </a:cubicBezTo>
                    <a:close/>
                    <a:moveTo>
                      <a:pt x="96" y="37"/>
                    </a:moveTo>
                    <a:cubicBezTo>
                      <a:pt x="98" y="39"/>
                      <a:pt x="99" y="40"/>
                      <a:pt x="101" y="42"/>
                    </a:cubicBezTo>
                    <a:cubicBezTo>
                      <a:pt x="101" y="42"/>
                      <a:pt x="102" y="42"/>
                      <a:pt x="102" y="42"/>
                    </a:cubicBezTo>
                    <a:cubicBezTo>
                      <a:pt x="103" y="41"/>
                      <a:pt x="103" y="40"/>
                      <a:pt x="102" y="40"/>
                    </a:cubicBezTo>
                    <a:cubicBezTo>
                      <a:pt x="101" y="39"/>
                      <a:pt x="99" y="37"/>
                      <a:pt x="98" y="36"/>
                    </a:cubicBezTo>
                    <a:cubicBezTo>
                      <a:pt x="97" y="35"/>
                      <a:pt x="97" y="35"/>
                      <a:pt x="96" y="36"/>
                    </a:cubicBezTo>
                    <a:cubicBezTo>
                      <a:pt x="96" y="36"/>
                      <a:pt x="96" y="37"/>
                      <a:pt x="96" y="37"/>
                    </a:cubicBezTo>
                    <a:close/>
                    <a:moveTo>
                      <a:pt x="89" y="30"/>
                    </a:moveTo>
                    <a:cubicBezTo>
                      <a:pt x="90" y="32"/>
                      <a:pt x="92" y="33"/>
                      <a:pt x="93" y="34"/>
                    </a:cubicBezTo>
                    <a:cubicBezTo>
                      <a:pt x="94" y="35"/>
                      <a:pt x="94" y="35"/>
                      <a:pt x="95" y="34"/>
                    </a:cubicBezTo>
                    <a:cubicBezTo>
                      <a:pt x="95" y="34"/>
                      <a:pt x="95" y="33"/>
                      <a:pt x="95" y="33"/>
                    </a:cubicBezTo>
                    <a:cubicBezTo>
                      <a:pt x="93" y="31"/>
                      <a:pt x="92" y="30"/>
                      <a:pt x="90" y="29"/>
                    </a:cubicBezTo>
                    <a:cubicBezTo>
                      <a:pt x="90" y="28"/>
                      <a:pt x="89" y="28"/>
                      <a:pt x="89" y="29"/>
                    </a:cubicBezTo>
                    <a:cubicBezTo>
                      <a:pt x="88" y="29"/>
                      <a:pt x="88" y="30"/>
                      <a:pt x="89" y="30"/>
                    </a:cubicBezTo>
                    <a:close/>
                    <a:moveTo>
                      <a:pt x="81" y="24"/>
                    </a:moveTo>
                    <a:cubicBezTo>
                      <a:pt x="82" y="25"/>
                      <a:pt x="84" y="26"/>
                      <a:pt x="86" y="28"/>
                    </a:cubicBezTo>
                    <a:cubicBezTo>
                      <a:pt x="86" y="28"/>
                      <a:pt x="87" y="28"/>
                      <a:pt x="87" y="27"/>
                    </a:cubicBezTo>
                    <a:cubicBezTo>
                      <a:pt x="87" y="27"/>
                      <a:pt x="87" y="26"/>
                      <a:pt x="87" y="26"/>
                    </a:cubicBezTo>
                    <a:cubicBezTo>
                      <a:pt x="85" y="25"/>
                      <a:pt x="84" y="23"/>
                      <a:pt x="82" y="22"/>
                    </a:cubicBezTo>
                    <a:cubicBezTo>
                      <a:pt x="82" y="22"/>
                      <a:pt x="81" y="22"/>
                      <a:pt x="81" y="22"/>
                    </a:cubicBezTo>
                    <a:cubicBezTo>
                      <a:pt x="80" y="23"/>
                      <a:pt x="80" y="23"/>
                      <a:pt x="81" y="24"/>
                    </a:cubicBezTo>
                    <a:close/>
                    <a:moveTo>
                      <a:pt x="73" y="17"/>
                    </a:moveTo>
                    <a:cubicBezTo>
                      <a:pt x="74" y="19"/>
                      <a:pt x="76" y="20"/>
                      <a:pt x="78" y="21"/>
                    </a:cubicBezTo>
                    <a:cubicBezTo>
                      <a:pt x="78" y="21"/>
                      <a:pt x="79" y="21"/>
                      <a:pt x="79" y="21"/>
                    </a:cubicBezTo>
                    <a:cubicBezTo>
                      <a:pt x="79" y="20"/>
                      <a:pt x="79" y="20"/>
                      <a:pt x="79" y="19"/>
                    </a:cubicBezTo>
                    <a:cubicBezTo>
                      <a:pt x="77" y="18"/>
                      <a:pt x="75" y="17"/>
                      <a:pt x="74" y="16"/>
                    </a:cubicBezTo>
                    <a:cubicBezTo>
                      <a:pt x="73" y="15"/>
                      <a:pt x="73" y="16"/>
                      <a:pt x="72" y="16"/>
                    </a:cubicBezTo>
                    <a:cubicBezTo>
                      <a:pt x="72" y="16"/>
                      <a:pt x="72" y="17"/>
                      <a:pt x="73" y="17"/>
                    </a:cubicBezTo>
                    <a:close/>
                    <a:moveTo>
                      <a:pt x="64" y="12"/>
                    </a:moveTo>
                    <a:cubicBezTo>
                      <a:pt x="66" y="13"/>
                      <a:pt x="67" y="14"/>
                      <a:pt x="69" y="15"/>
                    </a:cubicBezTo>
                    <a:cubicBezTo>
                      <a:pt x="70" y="15"/>
                      <a:pt x="70" y="15"/>
                      <a:pt x="71" y="15"/>
                    </a:cubicBezTo>
                    <a:cubicBezTo>
                      <a:pt x="71" y="14"/>
                      <a:pt x="71" y="14"/>
                      <a:pt x="70" y="13"/>
                    </a:cubicBezTo>
                    <a:cubicBezTo>
                      <a:pt x="68" y="12"/>
                      <a:pt x="67" y="11"/>
                      <a:pt x="65" y="10"/>
                    </a:cubicBezTo>
                    <a:cubicBezTo>
                      <a:pt x="64" y="10"/>
                      <a:pt x="64" y="10"/>
                      <a:pt x="63" y="11"/>
                    </a:cubicBezTo>
                    <a:cubicBezTo>
                      <a:pt x="63" y="11"/>
                      <a:pt x="63" y="12"/>
                      <a:pt x="64" y="12"/>
                    </a:cubicBezTo>
                    <a:close/>
                    <a:moveTo>
                      <a:pt x="55" y="7"/>
                    </a:moveTo>
                    <a:cubicBezTo>
                      <a:pt x="57" y="8"/>
                      <a:pt x="58" y="9"/>
                      <a:pt x="60" y="10"/>
                    </a:cubicBezTo>
                    <a:cubicBezTo>
                      <a:pt x="61" y="10"/>
                      <a:pt x="61" y="10"/>
                      <a:pt x="62" y="10"/>
                    </a:cubicBezTo>
                    <a:cubicBezTo>
                      <a:pt x="62" y="9"/>
                      <a:pt x="62" y="8"/>
                      <a:pt x="61" y="8"/>
                    </a:cubicBezTo>
                    <a:cubicBezTo>
                      <a:pt x="59" y="7"/>
                      <a:pt x="57" y="6"/>
                      <a:pt x="56" y="5"/>
                    </a:cubicBezTo>
                    <a:cubicBezTo>
                      <a:pt x="55" y="5"/>
                      <a:pt x="54" y="5"/>
                      <a:pt x="54" y="6"/>
                    </a:cubicBezTo>
                    <a:cubicBezTo>
                      <a:pt x="54" y="6"/>
                      <a:pt x="54" y="7"/>
                      <a:pt x="55" y="7"/>
                    </a:cubicBezTo>
                    <a:close/>
                    <a:moveTo>
                      <a:pt x="45" y="4"/>
                    </a:moveTo>
                    <a:cubicBezTo>
                      <a:pt x="47" y="4"/>
                      <a:pt x="49" y="5"/>
                      <a:pt x="51" y="6"/>
                    </a:cubicBezTo>
                    <a:cubicBezTo>
                      <a:pt x="51" y="6"/>
                      <a:pt x="52" y="6"/>
                      <a:pt x="52" y="5"/>
                    </a:cubicBezTo>
                    <a:cubicBezTo>
                      <a:pt x="52" y="5"/>
                      <a:pt x="52" y="4"/>
                      <a:pt x="52" y="4"/>
                    </a:cubicBezTo>
                    <a:cubicBezTo>
                      <a:pt x="50" y="3"/>
                      <a:pt x="48" y="2"/>
                      <a:pt x="46" y="2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44" y="3"/>
                      <a:pt x="45" y="4"/>
                      <a:pt x="45" y="4"/>
                    </a:cubicBezTo>
                    <a:close/>
                    <a:moveTo>
                      <a:pt x="35" y="2"/>
                    </a:moveTo>
                    <a:cubicBezTo>
                      <a:pt x="37" y="2"/>
                      <a:pt x="39" y="2"/>
                      <a:pt x="41" y="3"/>
                    </a:cubicBezTo>
                    <a:cubicBezTo>
                      <a:pt x="42" y="3"/>
                      <a:pt x="42" y="3"/>
                      <a:pt x="42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39" y="0"/>
                      <a:pt x="37" y="0"/>
                      <a:pt x="35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lose/>
                    <a:moveTo>
                      <a:pt x="27" y="4"/>
                    </a:moveTo>
                    <a:cubicBezTo>
                      <a:pt x="27" y="4"/>
                      <a:pt x="28" y="3"/>
                      <a:pt x="2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30" y="2"/>
                      <a:pt x="31" y="2"/>
                    </a:cubicBezTo>
                    <a:cubicBezTo>
                      <a:pt x="32" y="2"/>
                      <a:pt x="32" y="2"/>
                      <a:pt x="32" y="1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2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5"/>
                      <a:pt x="26" y="5"/>
                      <a:pt x="27" y="4"/>
                    </a:cubicBezTo>
                    <a:close/>
                    <a:moveTo>
                      <a:pt x="20" y="12"/>
                    </a:moveTo>
                    <a:cubicBezTo>
                      <a:pt x="21" y="10"/>
                      <a:pt x="22" y="9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3" y="5"/>
                      <a:pt x="23" y="5"/>
                      <a:pt x="22" y="6"/>
                    </a:cubicBezTo>
                    <a:cubicBezTo>
                      <a:pt x="21" y="7"/>
                      <a:pt x="19" y="9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20" y="12"/>
                    </a:cubicBezTo>
                    <a:close/>
                    <a:moveTo>
                      <a:pt x="14" y="20"/>
                    </a:moveTo>
                    <a:cubicBezTo>
                      <a:pt x="15" y="19"/>
                      <a:pt x="16" y="17"/>
                      <a:pt x="17" y="15"/>
                    </a:cubicBezTo>
                    <a:cubicBezTo>
                      <a:pt x="18" y="15"/>
                      <a:pt x="17" y="14"/>
                      <a:pt x="17" y="14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6"/>
                      <a:pt x="13" y="17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3" y="21"/>
                      <a:pt x="13" y="21"/>
                      <a:pt x="14" y="20"/>
                    </a:cubicBezTo>
                    <a:close/>
                    <a:moveTo>
                      <a:pt x="9" y="29"/>
                    </a:moveTo>
                    <a:cubicBezTo>
                      <a:pt x="10" y="27"/>
                      <a:pt x="11" y="26"/>
                      <a:pt x="12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0" y="22"/>
                      <a:pt x="10" y="23"/>
                    </a:cubicBezTo>
                    <a:cubicBezTo>
                      <a:pt x="9" y="25"/>
                      <a:pt x="8" y="27"/>
                      <a:pt x="7" y="28"/>
                    </a:cubicBezTo>
                    <a:cubicBezTo>
                      <a:pt x="7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29"/>
                    </a:cubicBezTo>
                    <a:close/>
                    <a:moveTo>
                      <a:pt x="5" y="39"/>
                    </a:moveTo>
                    <a:cubicBezTo>
                      <a:pt x="6" y="37"/>
                      <a:pt x="7" y="35"/>
                      <a:pt x="7" y="33"/>
                    </a:cubicBezTo>
                    <a:cubicBezTo>
                      <a:pt x="8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5" y="32"/>
                    </a:cubicBezTo>
                    <a:cubicBezTo>
                      <a:pt x="5" y="34"/>
                      <a:pt x="4" y="36"/>
                      <a:pt x="3" y="38"/>
                    </a:cubicBezTo>
                    <a:cubicBezTo>
                      <a:pt x="3" y="39"/>
                      <a:pt x="4" y="39"/>
                      <a:pt x="4" y="40"/>
                    </a:cubicBezTo>
                    <a:cubicBezTo>
                      <a:pt x="5" y="40"/>
                      <a:pt x="5" y="39"/>
                      <a:pt x="5" y="39"/>
                    </a:cubicBezTo>
                    <a:close/>
                    <a:moveTo>
                      <a:pt x="3" y="49"/>
                    </a:moveTo>
                    <a:cubicBezTo>
                      <a:pt x="3" y="47"/>
                      <a:pt x="4" y="45"/>
                      <a:pt x="4" y="43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2" y="44"/>
                      <a:pt x="1" y="46"/>
                      <a:pt x="1" y="48"/>
                    </a:cubicBezTo>
                    <a:cubicBezTo>
                      <a:pt x="1" y="49"/>
                      <a:pt x="1" y="50"/>
                      <a:pt x="2" y="50"/>
                    </a:cubicBezTo>
                    <a:cubicBezTo>
                      <a:pt x="2" y="50"/>
                      <a:pt x="3" y="49"/>
                      <a:pt x="3" y="49"/>
                    </a:cubicBezTo>
                    <a:close/>
                    <a:moveTo>
                      <a:pt x="2" y="59"/>
                    </a:moveTo>
                    <a:cubicBezTo>
                      <a:pt x="2" y="57"/>
                      <a:pt x="2" y="55"/>
                      <a:pt x="2" y="53"/>
                    </a:cubicBezTo>
                    <a:cubicBezTo>
                      <a:pt x="2" y="52"/>
                      <a:pt x="2" y="52"/>
                      <a:pt x="1" y="52"/>
                    </a:cubicBezTo>
                    <a:cubicBezTo>
                      <a:pt x="1" y="52"/>
                      <a:pt x="0" y="52"/>
                      <a:pt x="0" y="53"/>
                    </a:cubicBezTo>
                    <a:cubicBezTo>
                      <a:pt x="0" y="55"/>
                      <a:pt x="0" y="57"/>
                      <a:pt x="0" y="59"/>
                    </a:cubicBezTo>
                    <a:cubicBezTo>
                      <a:pt x="0" y="59"/>
                      <a:pt x="0" y="60"/>
                      <a:pt x="1" y="60"/>
                    </a:cubicBezTo>
                    <a:cubicBezTo>
                      <a:pt x="1" y="60"/>
                      <a:pt x="2" y="60"/>
                      <a:pt x="2" y="59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7"/>
                      <a:pt x="2" y="66"/>
                    </a:cubicBezTo>
                    <a:cubicBezTo>
                      <a:pt x="2" y="65"/>
                      <a:pt x="2" y="64"/>
                      <a:pt x="2" y="63"/>
                    </a:cubicBezTo>
                    <a:cubicBezTo>
                      <a:pt x="2" y="63"/>
                      <a:pt x="1" y="62"/>
                      <a:pt x="1" y="62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0" y="65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" y="70"/>
                      <a:pt x="2" y="70"/>
                      <a:pt x="2" y="69"/>
                    </a:cubicBezTo>
                    <a:close/>
                    <a:moveTo>
                      <a:pt x="2" y="80"/>
                    </a:moveTo>
                    <a:cubicBezTo>
                      <a:pt x="2" y="77"/>
                      <a:pt x="2" y="75"/>
                      <a:pt x="2" y="73"/>
                    </a:cubicBezTo>
                    <a:cubicBezTo>
                      <a:pt x="2" y="73"/>
                      <a:pt x="1" y="72"/>
                      <a:pt x="1" y="72"/>
                    </a:cubicBezTo>
                    <a:cubicBezTo>
                      <a:pt x="0" y="72"/>
                      <a:pt x="0" y="73"/>
                      <a:pt x="0" y="74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0"/>
                      <a:pt x="1" y="81"/>
                      <a:pt x="2" y="81"/>
                    </a:cubicBezTo>
                    <a:cubicBezTo>
                      <a:pt x="2" y="81"/>
                      <a:pt x="3" y="80"/>
                      <a:pt x="2" y="80"/>
                    </a:cubicBezTo>
                    <a:close/>
                    <a:moveTo>
                      <a:pt x="4" y="90"/>
                    </a:moveTo>
                    <a:cubicBezTo>
                      <a:pt x="4" y="88"/>
                      <a:pt x="3" y="86"/>
                      <a:pt x="3" y="84"/>
                    </a:cubicBezTo>
                    <a:cubicBezTo>
                      <a:pt x="3" y="83"/>
                      <a:pt x="2" y="83"/>
                      <a:pt x="2" y="83"/>
                    </a:cubicBezTo>
                    <a:cubicBezTo>
                      <a:pt x="1" y="83"/>
                      <a:pt x="1" y="83"/>
                      <a:pt x="1" y="84"/>
                    </a:cubicBezTo>
                    <a:cubicBezTo>
                      <a:pt x="1" y="86"/>
                      <a:pt x="2" y="88"/>
                      <a:pt x="2" y="90"/>
                    </a:cubicBezTo>
                    <a:cubicBezTo>
                      <a:pt x="2" y="91"/>
                      <a:pt x="3" y="91"/>
                      <a:pt x="3" y="91"/>
                    </a:cubicBezTo>
                    <a:cubicBezTo>
                      <a:pt x="4" y="91"/>
                      <a:pt x="4" y="90"/>
                      <a:pt x="4" y="90"/>
                    </a:cubicBezTo>
                    <a:close/>
                    <a:moveTo>
                      <a:pt x="7" y="100"/>
                    </a:moveTo>
                    <a:cubicBezTo>
                      <a:pt x="6" y="98"/>
                      <a:pt x="5" y="96"/>
                      <a:pt x="5" y="94"/>
                    </a:cubicBezTo>
                    <a:cubicBezTo>
                      <a:pt x="5" y="93"/>
                      <a:pt x="4" y="93"/>
                      <a:pt x="4" y="93"/>
                    </a:cubicBezTo>
                    <a:cubicBezTo>
                      <a:pt x="3" y="93"/>
                      <a:pt x="3" y="94"/>
                      <a:pt x="3" y="94"/>
                    </a:cubicBezTo>
                    <a:cubicBezTo>
                      <a:pt x="3" y="96"/>
                      <a:pt x="4" y="98"/>
                      <a:pt x="5" y="100"/>
                    </a:cubicBezTo>
                    <a:cubicBezTo>
                      <a:pt x="5" y="101"/>
                      <a:pt x="5" y="101"/>
                      <a:pt x="6" y="101"/>
                    </a:cubicBezTo>
                    <a:cubicBezTo>
                      <a:pt x="6" y="101"/>
                      <a:pt x="7" y="100"/>
                      <a:pt x="7" y="100"/>
                    </a:cubicBezTo>
                    <a:close/>
                    <a:moveTo>
                      <a:pt x="10" y="110"/>
                    </a:moveTo>
                    <a:cubicBezTo>
                      <a:pt x="9" y="108"/>
                      <a:pt x="8" y="106"/>
                      <a:pt x="8" y="104"/>
                    </a:cubicBezTo>
                    <a:cubicBezTo>
                      <a:pt x="7" y="103"/>
                      <a:pt x="7" y="103"/>
                      <a:pt x="6" y="103"/>
                    </a:cubicBezTo>
                    <a:cubicBezTo>
                      <a:pt x="6" y="103"/>
                      <a:pt x="5" y="104"/>
                      <a:pt x="6" y="104"/>
                    </a:cubicBezTo>
                    <a:cubicBezTo>
                      <a:pt x="6" y="106"/>
                      <a:pt x="7" y="108"/>
                      <a:pt x="8" y="110"/>
                    </a:cubicBezTo>
                    <a:cubicBezTo>
                      <a:pt x="8" y="111"/>
                      <a:pt x="8" y="111"/>
                      <a:pt x="9" y="111"/>
                    </a:cubicBezTo>
                    <a:cubicBezTo>
                      <a:pt x="9" y="111"/>
                      <a:pt x="10" y="110"/>
                      <a:pt x="10" y="110"/>
                    </a:cubicBezTo>
                    <a:close/>
                    <a:moveTo>
                      <a:pt x="13" y="119"/>
                    </a:moveTo>
                    <a:cubicBezTo>
                      <a:pt x="12" y="117"/>
                      <a:pt x="12" y="115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cubicBezTo>
                      <a:pt x="9" y="113"/>
                      <a:pt x="9" y="114"/>
                      <a:pt x="9" y="114"/>
                    </a:cubicBezTo>
                    <a:cubicBezTo>
                      <a:pt x="10" y="116"/>
                      <a:pt x="10" y="118"/>
                      <a:pt x="11" y="120"/>
                    </a:cubicBezTo>
                    <a:cubicBezTo>
                      <a:pt x="11" y="121"/>
                      <a:pt x="12" y="121"/>
                      <a:pt x="13" y="121"/>
                    </a:cubicBezTo>
                    <a:cubicBezTo>
                      <a:pt x="13" y="120"/>
                      <a:pt x="13" y="120"/>
                      <a:pt x="13" y="119"/>
                    </a:cubicBezTo>
                    <a:close/>
                    <a:moveTo>
                      <a:pt x="17" y="129"/>
                    </a:moveTo>
                    <a:cubicBezTo>
                      <a:pt x="16" y="127"/>
                      <a:pt x="15" y="125"/>
                      <a:pt x="15" y="123"/>
                    </a:cubicBezTo>
                    <a:cubicBezTo>
                      <a:pt x="14" y="123"/>
                      <a:pt x="14" y="122"/>
                      <a:pt x="13" y="123"/>
                    </a:cubicBezTo>
                    <a:cubicBezTo>
                      <a:pt x="13" y="123"/>
                      <a:pt x="13" y="123"/>
                      <a:pt x="13" y="124"/>
                    </a:cubicBezTo>
                    <a:cubicBezTo>
                      <a:pt x="14" y="126"/>
                      <a:pt x="14" y="128"/>
                      <a:pt x="15" y="130"/>
                    </a:cubicBezTo>
                    <a:cubicBezTo>
                      <a:pt x="15" y="130"/>
                      <a:pt x="16" y="130"/>
                      <a:pt x="17" y="130"/>
                    </a:cubicBezTo>
                    <a:cubicBezTo>
                      <a:pt x="17" y="130"/>
                      <a:pt x="17" y="129"/>
                      <a:pt x="17" y="129"/>
                    </a:cubicBezTo>
                    <a:close/>
                    <a:moveTo>
                      <a:pt x="22" y="138"/>
                    </a:moveTo>
                    <a:cubicBezTo>
                      <a:pt x="21" y="136"/>
                      <a:pt x="20" y="134"/>
                      <a:pt x="19" y="133"/>
                    </a:cubicBezTo>
                    <a:cubicBezTo>
                      <a:pt x="19" y="132"/>
                      <a:pt x="18" y="132"/>
                      <a:pt x="17" y="132"/>
                    </a:cubicBezTo>
                    <a:cubicBezTo>
                      <a:pt x="17" y="132"/>
                      <a:pt x="17" y="133"/>
                      <a:pt x="17" y="133"/>
                    </a:cubicBezTo>
                    <a:cubicBezTo>
                      <a:pt x="18" y="135"/>
                      <a:pt x="19" y="137"/>
                      <a:pt x="20" y="139"/>
                    </a:cubicBezTo>
                    <a:cubicBezTo>
                      <a:pt x="20" y="140"/>
                      <a:pt x="21" y="140"/>
                      <a:pt x="21" y="139"/>
                    </a:cubicBezTo>
                    <a:cubicBezTo>
                      <a:pt x="22" y="139"/>
                      <a:pt x="22" y="139"/>
                      <a:pt x="22" y="138"/>
                    </a:cubicBezTo>
                    <a:close/>
                    <a:moveTo>
                      <a:pt x="26" y="147"/>
                    </a:moveTo>
                    <a:cubicBezTo>
                      <a:pt x="25" y="145"/>
                      <a:pt x="24" y="144"/>
                      <a:pt x="23" y="142"/>
                    </a:cubicBezTo>
                    <a:cubicBezTo>
                      <a:pt x="23" y="141"/>
                      <a:pt x="23" y="141"/>
                      <a:pt x="22" y="141"/>
                    </a:cubicBezTo>
                    <a:cubicBezTo>
                      <a:pt x="22" y="142"/>
                      <a:pt x="21" y="142"/>
                      <a:pt x="22" y="143"/>
                    </a:cubicBezTo>
                    <a:cubicBezTo>
                      <a:pt x="23" y="145"/>
                      <a:pt x="24" y="146"/>
                      <a:pt x="25" y="148"/>
                    </a:cubicBezTo>
                    <a:cubicBezTo>
                      <a:pt x="25" y="149"/>
                      <a:pt x="25" y="149"/>
                      <a:pt x="26" y="149"/>
                    </a:cubicBezTo>
                    <a:cubicBezTo>
                      <a:pt x="26" y="148"/>
                      <a:pt x="27" y="148"/>
                      <a:pt x="26" y="147"/>
                    </a:cubicBezTo>
                    <a:close/>
                    <a:moveTo>
                      <a:pt x="32" y="156"/>
                    </a:moveTo>
                    <a:cubicBezTo>
                      <a:pt x="30" y="154"/>
                      <a:pt x="29" y="153"/>
                      <a:pt x="28" y="151"/>
                    </a:cubicBezTo>
                    <a:cubicBezTo>
                      <a:pt x="28" y="150"/>
                      <a:pt x="28" y="150"/>
                      <a:pt x="27" y="150"/>
                    </a:cubicBezTo>
                    <a:cubicBezTo>
                      <a:pt x="27" y="151"/>
                      <a:pt x="26" y="151"/>
                      <a:pt x="27" y="152"/>
                    </a:cubicBezTo>
                    <a:cubicBezTo>
                      <a:pt x="28" y="154"/>
                      <a:pt x="29" y="155"/>
                      <a:pt x="30" y="157"/>
                    </a:cubicBezTo>
                    <a:cubicBezTo>
                      <a:pt x="30" y="158"/>
                      <a:pt x="31" y="158"/>
                      <a:pt x="31" y="158"/>
                    </a:cubicBezTo>
                    <a:cubicBezTo>
                      <a:pt x="32" y="157"/>
                      <a:pt x="32" y="157"/>
                      <a:pt x="32" y="156"/>
                    </a:cubicBezTo>
                    <a:close/>
                    <a:moveTo>
                      <a:pt x="37" y="165"/>
                    </a:moveTo>
                    <a:cubicBezTo>
                      <a:pt x="36" y="163"/>
                      <a:pt x="35" y="162"/>
                      <a:pt x="34" y="160"/>
                    </a:cubicBezTo>
                    <a:cubicBezTo>
                      <a:pt x="33" y="159"/>
                      <a:pt x="33" y="159"/>
                      <a:pt x="32" y="159"/>
                    </a:cubicBezTo>
                    <a:cubicBezTo>
                      <a:pt x="32" y="160"/>
                      <a:pt x="32" y="160"/>
                      <a:pt x="32" y="161"/>
                    </a:cubicBezTo>
                    <a:cubicBezTo>
                      <a:pt x="33" y="163"/>
                      <a:pt x="34" y="164"/>
                      <a:pt x="35" y="166"/>
                    </a:cubicBezTo>
                    <a:cubicBezTo>
                      <a:pt x="36" y="167"/>
                      <a:pt x="36" y="167"/>
                      <a:pt x="37" y="166"/>
                    </a:cubicBezTo>
                    <a:cubicBezTo>
                      <a:pt x="37" y="166"/>
                      <a:pt x="37" y="165"/>
                      <a:pt x="37" y="165"/>
                    </a:cubicBezTo>
                    <a:close/>
                    <a:moveTo>
                      <a:pt x="43" y="174"/>
                    </a:moveTo>
                    <a:cubicBezTo>
                      <a:pt x="42" y="172"/>
                      <a:pt x="40" y="170"/>
                      <a:pt x="39" y="168"/>
                    </a:cubicBezTo>
                    <a:cubicBezTo>
                      <a:pt x="39" y="168"/>
                      <a:pt x="38" y="168"/>
                      <a:pt x="38" y="168"/>
                    </a:cubicBezTo>
                    <a:cubicBezTo>
                      <a:pt x="37" y="168"/>
                      <a:pt x="37" y="169"/>
                      <a:pt x="38" y="170"/>
                    </a:cubicBezTo>
                    <a:cubicBezTo>
                      <a:pt x="39" y="171"/>
                      <a:pt x="40" y="173"/>
                      <a:pt x="41" y="175"/>
                    </a:cubicBezTo>
                    <a:cubicBezTo>
                      <a:pt x="41" y="175"/>
                      <a:pt x="42" y="175"/>
                      <a:pt x="42" y="175"/>
                    </a:cubicBezTo>
                    <a:cubicBezTo>
                      <a:pt x="43" y="175"/>
                      <a:pt x="43" y="174"/>
                      <a:pt x="43" y="174"/>
                    </a:cubicBezTo>
                    <a:close/>
                    <a:moveTo>
                      <a:pt x="49" y="182"/>
                    </a:moveTo>
                    <a:cubicBezTo>
                      <a:pt x="47" y="180"/>
                      <a:pt x="46" y="179"/>
                      <a:pt x="45" y="177"/>
                    </a:cubicBezTo>
                    <a:cubicBezTo>
                      <a:pt x="45" y="177"/>
                      <a:pt x="44" y="176"/>
                      <a:pt x="44" y="177"/>
                    </a:cubicBezTo>
                    <a:cubicBezTo>
                      <a:pt x="43" y="177"/>
                      <a:pt x="43" y="178"/>
                      <a:pt x="43" y="178"/>
                    </a:cubicBezTo>
                    <a:cubicBezTo>
                      <a:pt x="45" y="180"/>
                      <a:pt x="46" y="182"/>
                      <a:pt x="47" y="183"/>
                    </a:cubicBezTo>
                    <a:cubicBezTo>
                      <a:pt x="47" y="184"/>
                      <a:pt x="48" y="184"/>
                      <a:pt x="48" y="184"/>
                    </a:cubicBezTo>
                    <a:cubicBezTo>
                      <a:pt x="49" y="183"/>
                      <a:pt x="49" y="183"/>
                      <a:pt x="49" y="182"/>
                    </a:cubicBezTo>
                    <a:close/>
                    <a:moveTo>
                      <a:pt x="55" y="190"/>
                    </a:moveTo>
                    <a:cubicBezTo>
                      <a:pt x="54" y="189"/>
                      <a:pt x="52" y="187"/>
                      <a:pt x="51" y="185"/>
                    </a:cubicBezTo>
                    <a:cubicBezTo>
                      <a:pt x="51" y="185"/>
                      <a:pt x="50" y="185"/>
                      <a:pt x="50" y="185"/>
                    </a:cubicBezTo>
                    <a:cubicBezTo>
                      <a:pt x="49" y="186"/>
                      <a:pt x="49" y="186"/>
                      <a:pt x="49" y="187"/>
                    </a:cubicBezTo>
                    <a:cubicBezTo>
                      <a:pt x="51" y="188"/>
                      <a:pt x="52" y="190"/>
                      <a:pt x="53" y="192"/>
                    </a:cubicBezTo>
                    <a:cubicBezTo>
                      <a:pt x="54" y="192"/>
                      <a:pt x="54" y="192"/>
                      <a:pt x="55" y="192"/>
                    </a:cubicBezTo>
                    <a:cubicBezTo>
                      <a:pt x="55" y="191"/>
                      <a:pt x="55" y="191"/>
                      <a:pt x="55" y="190"/>
                    </a:cubicBezTo>
                    <a:close/>
                    <a:moveTo>
                      <a:pt x="61" y="199"/>
                    </a:moveTo>
                    <a:cubicBezTo>
                      <a:pt x="60" y="197"/>
                      <a:pt x="59" y="195"/>
                      <a:pt x="57" y="194"/>
                    </a:cubicBezTo>
                    <a:cubicBezTo>
                      <a:pt x="57" y="193"/>
                      <a:pt x="56" y="193"/>
                      <a:pt x="56" y="193"/>
                    </a:cubicBezTo>
                    <a:cubicBezTo>
                      <a:pt x="56" y="194"/>
                      <a:pt x="55" y="194"/>
                      <a:pt x="56" y="195"/>
                    </a:cubicBezTo>
                    <a:cubicBezTo>
                      <a:pt x="57" y="197"/>
                      <a:pt x="58" y="198"/>
                      <a:pt x="60" y="200"/>
                    </a:cubicBezTo>
                    <a:cubicBezTo>
                      <a:pt x="60" y="200"/>
                      <a:pt x="61" y="200"/>
                      <a:pt x="61" y="200"/>
                    </a:cubicBezTo>
                    <a:cubicBezTo>
                      <a:pt x="62" y="200"/>
                      <a:pt x="62" y="199"/>
                      <a:pt x="61" y="199"/>
                    </a:cubicBezTo>
                    <a:close/>
                    <a:moveTo>
                      <a:pt x="68" y="206"/>
                    </a:moveTo>
                    <a:cubicBezTo>
                      <a:pt x="67" y="205"/>
                      <a:pt x="65" y="203"/>
                      <a:pt x="64" y="202"/>
                    </a:cubicBezTo>
                    <a:cubicBezTo>
                      <a:pt x="64" y="201"/>
                      <a:pt x="63" y="201"/>
                      <a:pt x="62" y="202"/>
                    </a:cubicBezTo>
                    <a:cubicBezTo>
                      <a:pt x="62" y="202"/>
                      <a:pt x="62" y="203"/>
                      <a:pt x="62" y="203"/>
                    </a:cubicBezTo>
                    <a:cubicBezTo>
                      <a:pt x="64" y="205"/>
                      <a:pt x="65" y="206"/>
                      <a:pt x="66" y="208"/>
                    </a:cubicBezTo>
                    <a:cubicBezTo>
                      <a:pt x="67" y="208"/>
                      <a:pt x="67" y="208"/>
                      <a:pt x="68" y="208"/>
                    </a:cubicBezTo>
                    <a:cubicBezTo>
                      <a:pt x="68" y="208"/>
                      <a:pt x="68" y="207"/>
                      <a:pt x="68" y="206"/>
                    </a:cubicBezTo>
                    <a:close/>
                    <a:moveTo>
                      <a:pt x="75" y="214"/>
                    </a:moveTo>
                    <a:cubicBezTo>
                      <a:pt x="73" y="213"/>
                      <a:pt x="72" y="211"/>
                      <a:pt x="71" y="210"/>
                    </a:cubicBezTo>
                    <a:cubicBezTo>
                      <a:pt x="70" y="209"/>
                      <a:pt x="70" y="209"/>
                      <a:pt x="69" y="210"/>
                    </a:cubicBezTo>
                    <a:cubicBezTo>
                      <a:pt x="69" y="210"/>
                      <a:pt x="69" y="211"/>
                      <a:pt x="69" y="211"/>
                    </a:cubicBezTo>
                    <a:cubicBezTo>
                      <a:pt x="70" y="213"/>
                      <a:pt x="72" y="214"/>
                      <a:pt x="73" y="216"/>
                    </a:cubicBezTo>
                    <a:cubicBezTo>
                      <a:pt x="74" y="216"/>
                      <a:pt x="74" y="216"/>
                      <a:pt x="75" y="216"/>
                    </a:cubicBezTo>
                    <a:cubicBezTo>
                      <a:pt x="75" y="215"/>
                      <a:pt x="75" y="215"/>
                      <a:pt x="75" y="214"/>
                    </a:cubicBezTo>
                    <a:close/>
                    <a:moveTo>
                      <a:pt x="82" y="222"/>
                    </a:moveTo>
                    <a:cubicBezTo>
                      <a:pt x="80" y="220"/>
                      <a:pt x="79" y="219"/>
                      <a:pt x="78" y="217"/>
                    </a:cubicBezTo>
                    <a:cubicBezTo>
                      <a:pt x="77" y="217"/>
                      <a:pt x="76" y="217"/>
                      <a:pt x="76" y="217"/>
                    </a:cubicBezTo>
                    <a:cubicBezTo>
                      <a:pt x="76" y="218"/>
                      <a:pt x="76" y="218"/>
                      <a:pt x="76" y="219"/>
                    </a:cubicBezTo>
                    <a:cubicBezTo>
                      <a:pt x="77" y="220"/>
                      <a:pt x="79" y="222"/>
                      <a:pt x="80" y="223"/>
                    </a:cubicBezTo>
                    <a:cubicBezTo>
                      <a:pt x="81" y="224"/>
                      <a:pt x="81" y="224"/>
                      <a:pt x="82" y="223"/>
                    </a:cubicBezTo>
                    <a:cubicBezTo>
                      <a:pt x="82" y="223"/>
                      <a:pt x="82" y="222"/>
                      <a:pt x="82" y="222"/>
                    </a:cubicBezTo>
                    <a:close/>
                    <a:moveTo>
                      <a:pt x="89" y="229"/>
                    </a:moveTo>
                    <a:cubicBezTo>
                      <a:pt x="87" y="228"/>
                      <a:pt x="86" y="226"/>
                      <a:pt x="85" y="225"/>
                    </a:cubicBezTo>
                    <a:cubicBezTo>
                      <a:pt x="84" y="225"/>
                      <a:pt x="84" y="225"/>
                      <a:pt x="83" y="225"/>
                    </a:cubicBezTo>
                    <a:cubicBezTo>
                      <a:pt x="83" y="225"/>
                      <a:pt x="83" y="226"/>
                      <a:pt x="83" y="226"/>
                    </a:cubicBezTo>
                    <a:cubicBezTo>
                      <a:pt x="85" y="228"/>
                      <a:pt x="86" y="229"/>
                      <a:pt x="87" y="231"/>
                    </a:cubicBezTo>
                    <a:cubicBezTo>
                      <a:pt x="88" y="231"/>
                      <a:pt x="88" y="231"/>
                      <a:pt x="89" y="231"/>
                    </a:cubicBezTo>
                    <a:cubicBezTo>
                      <a:pt x="89" y="230"/>
                      <a:pt x="89" y="230"/>
                      <a:pt x="89" y="229"/>
                    </a:cubicBezTo>
                    <a:close/>
                    <a:moveTo>
                      <a:pt x="96" y="237"/>
                    </a:moveTo>
                    <a:cubicBezTo>
                      <a:pt x="95" y="235"/>
                      <a:pt x="93" y="234"/>
                      <a:pt x="92" y="232"/>
                    </a:cubicBezTo>
                    <a:cubicBezTo>
                      <a:pt x="91" y="232"/>
                      <a:pt x="91" y="232"/>
                      <a:pt x="90" y="232"/>
                    </a:cubicBezTo>
                    <a:cubicBezTo>
                      <a:pt x="90" y="233"/>
                      <a:pt x="90" y="233"/>
                      <a:pt x="90" y="234"/>
                    </a:cubicBezTo>
                    <a:cubicBezTo>
                      <a:pt x="92" y="235"/>
                      <a:pt x="93" y="237"/>
                      <a:pt x="95" y="238"/>
                    </a:cubicBezTo>
                    <a:cubicBezTo>
                      <a:pt x="95" y="239"/>
                      <a:pt x="96" y="239"/>
                      <a:pt x="96" y="238"/>
                    </a:cubicBezTo>
                    <a:cubicBezTo>
                      <a:pt x="97" y="238"/>
                      <a:pt x="97" y="237"/>
                      <a:pt x="96" y="237"/>
                    </a:cubicBezTo>
                    <a:close/>
                    <a:moveTo>
                      <a:pt x="104" y="244"/>
                    </a:moveTo>
                    <a:cubicBezTo>
                      <a:pt x="102" y="242"/>
                      <a:pt x="101" y="241"/>
                      <a:pt x="99" y="240"/>
                    </a:cubicBezTo>
                    <a:cubicBezTo>
                      <a:pt x="99" y="239"/>
                      <a:pt x="98" y="239"/>
                      <a:pt x="98" y="240"/>
                    </a:cubicBezTo>
                    <a:cubicBezTo>
                      <a:pt x="97" y="240"/>
                      <a:pt x="97" y="241"/>
                      <a:pt x="98" y="241"/>
                    </a:cubicBezTo>
                    <a:cubicBezTo>
                      <a:pt x="99" y="243"/>
                      <a:pt x="101" y="244"/>
                      <a:pt x="102" y="245"/>
                    </a:cubicBezTo>
                    <a:cubicBezTo>
                      <a:pt x="103" y="246"/>
                      <a:pt x="103" y="246"/>
                      <a:pt x="104" y="245"/>
                    </a:cubicBezTo>
                    <a:cubicBezTo>
                      <a:pt x="104" y="245"/>
                      <a:pt x="104" y="244"/>
                      <a:pt x="104" y="244"/>
                    </a:cubicBezTo>
                    <a:close/>
                    <a:moveTo>
                      <a:pt x="111" y="251"/>
                    </a:moveTo>
                    <a:cubicBezTo>
                      <a:pt x="110" y="249"/>
                      <a:pt x="108" y="248"/>
                      <a:pt x="107" y="247"/>
                    </a:cubicBezTo>
                    <a:cubicBezTo>
                      <a:pt x="106" y="246"/>
                      <a:pt x="106" y="246"/>
                      <a:pt x="105" y="247"/>
                    </a:cubicBezTo>
                    <a:cubicBezTo>
                      <a:pt x="105" y="247"/>
                      <a:pt x="105" y="248"/>
                      <a:pt x="105" y="248"/>
                    </a:cubicBezTo>
                    <a:cubicBezTo>
                      <a:pt x="107" y="250"/>
                      <a:pt x="108" y="251"/>
                      <a:pt x="110" y="252"/>
                    </a:cubicBezTo>
                    <a:cubicBezTo>
                      <a:pt x="110" y="253"/>
                      <a:pt x="111" y="253"/>
                      <a:pt x="111" y="252"/>
                    </a:cubicBezTo>
                    <a:cubicBezTo>
                      <a:pt x="112" y="252"/>
                      <a:pt x="112" y="251"/>
                      <a:pt x="111" y="251"/>
                    </a:cubicBezTo>
                    <a:close/>
                    <a:moveTo>
                      <a:pt x="119" y="258"/>
                    </a:moveTo>
                    <a:cubicBezTo>
                      <a:pt x="118" y="256"/>
                      <a:pt x="116" y="255"/>
                      <a:pt x="114" y="254"/>
                    </a:cubicBezTo>
                    <a:cubicBezTo>
                      <a:pt x="114" y="253"/>
                      <a:pt x="113" y="253"/>
                      <a:pt x="113" y="254"/>
                    </a:cubicBezTo>
                    <a:cubicBezTo>
                      <a:pt x="113" y="254"/>
                      <a:pt x="113" y="255"/>
                      <a:pt x="113" y="255"/>
                    </a:cubicBezTo>
                    <a:cubicBezTo>
                      <a:pt x="115" y="256"/>
                      <a:pt x="116" y="258"/>
                      <a:pt x="118" y="259"/>
                    </a:cubicBezTo>
                    <a:cubicBezTo>
                      <a:pt x="118" y="260"/>
                      <a:pt x="119" y="260"/>
                      <a:pt x="119" y="259"/>
                    </a:cubicBezTo>
                    <a:cubicBezTo>
                      <a:pt x="120" y="259"/>
                      <a:pt x="120" y="258"/>
                      <a:pt x="119" y="258"/>
                    </a:cubicBezTo>
                    <a:close/>
                    <a:moveTo>
                      <a:pt x="127" y="260"/>
                    </a:moveTo>
                    <a:cubicBezTo>
                      <a:pt x="126" y="261"/>
                      <a:pt x="124" y="261"/>
                      <a:pt x="123" y="262"/>
                    </a:cubicBezTo>
                    <a:cubicBezTo>
                      <a:pt x="124" y="263"/>
                      <a:pt x="124" y="263"/>
                      <a:pt x="124" y="263"/>
                    </a:cubicBezTo>
                    <a:cubicBezTo>
                      <a:pt x="124" y="262"/>
                      <a:pt x="124" y="262"/>
                      <a:pt x="124" y="262"/>
                    </a:cubicBezTo>
                    <a:cubicBezTo>
                      <a:pt x="124" y="261"/>
                      <a:pt x="123" y="261"/>
                      <a:pt x="122" y="260"/>
                    </a:cubicBezTo>
                    <a:cubicBezTo>
                      <a:pt x="122" y="260"/>
                      <a:pt x="121" y="260"/>
                      <a:pt x="121" y="260"/>
                    </a:cubicBezTo>
                    <a:cubicBezTo>
                      <a:pt x="121" y="261"/>
                      <a:pt x="121" y="261"/>
                      <a:pt x="121" y="262"/>
                    </a:cubicBezTo>
                    <a:cubicBezTo>
                      <a:pt x="122" y="262"/>
                      <a:pt x="122" y="263"/>
                      <a:pt x="123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5" y="263"/>
                      <a:pt x="126" y="263"/>
                      <a:pt x="127" y="262"/>
                    </a:cubicBezTo>
                    <a:cubicBezTo>
                      <a:pt x="128" y="262"/>
                      <a:pt x="128" y="262"/>
                      <a:pt x="128" y="261"/>
                    </a:cubicBezTo>
                    <a:cubicBezTo>
                      <a:pt x="128" y="261"/>
                      <a:pt x="127" y="260"/>
                      <a:pt x="127" y="260"/>
                    </a:cubicBezTo>
                    <a:close/>
                    <a:moveTo>
                      <a:pt x="136" y="257"/>
                    </a:moveTo>
                    <a:cubicBezTo>
                      <a:pt x="134" y="257"/>
                      <a:pt x="132" y="258"/>
                      <a:pt x="131" y="259"/>
                    </a:cubicBezTo>
                    <a:cubicBezTo>
                      <a:pt x="130" y="259"/>
                      <a:pt x="130" y="260"/>
                      <a:pt x="130" y="260"/>
                    </a:cubicBezTo>
                    <a:cubicBezTo>
                      <a:pt x="130" y="261"/>
                      <a:pt x="131" y="261"/>
                      <a:pt x="131" y="261"/>
                    </a:cubicBezTo>
                    <a:cubicBezTo>
                      <a:pt x="133" y="260"/>
                      <a:pt x="135" y="259"/>
                      <a:pt x="137" y="258"/>
                    </a:cubicBezTo>
                    <a:cubicBezTo>
                      <a:pt x="138" y="258"/>
                      <a:pt x="138" y="258"/>
                      <a:pt x="138" y="257"/>
                    </a:cubicBezTo>
                    <a:cubicBezTo>
                      <a:pt x="137" y="257"/>
                      <a:pt x="137" y="256"/>
                      <a:pt x="136" y="257"/>
                    </a:cubicBezTo>
                    <a:close/>
                    <a:moveTo>
                      <a:pt x="146" y="252"/>
                    </a:moveTo>
                    <a:cubicBezTo>
                      <a:pt x="144" y="253"/>
                      <a:pt x="142" y="254"/>
                      <a:pt x="140" y="255"/>
                    </a:cubicBezTo>
                    <a:cubicBezTo>
                      <a:pt x="140" y="255"/>
                      <a:pt x="139" y="256"/>
                      <a:pt x="140" y="256"/>
                    </a:cubicBezTo>
                    <a:cubicBezTo>
                      <a:pt x="140" y="257"/>
                      <a:pt x="140" y="257"/>
                      <a:pt x="141" y="257"/>
                    </a:cubicBezTo>
                    <a:cubicBezTo>
                      <a:pt x="143" y="256"/>
                      <a:pt x="145" y="255"/>
                      <a:pt x="147" y="254"/>
                    </a:cubicBezTo>
                    <a:cubicBezTo>
                      <a:pt x="147" y="254"/>
                      <a:pt x="147" y="253"/>
                      <a:pt x="147" y="253"/>
                    </a:cubicBezTo>
                    <a:cubicBezTo>
                      <a:pt x="147" y="252"/>
                      <a:pt x="146" y="252"/>
                      <a:pt x="146" y="252"/>
                    </a:cubicBezTo>
                    <a:close/>
                    <a:moveTo>
                      <a:pt x="155" y="248"/>
                    </a:moveTo>
                    <a:cubicBezTo>
                      <a:pt x="153" y="249"/>
                      <a:pt x="151" y="250"/>
                      <a:pt x="149" y="251"/>
                    </a:cubicBezTo>
                    <a:cubicBezTo>
                      <a:pt x="149" y="251"/>
                      <a:pt x="149" y="251"/>
                      <a:pt x="149" y="252"/>
                    </a:cubicBezTo>
                    <a:cubicBezTo>
                      <a:pt x="149" y="252"/>
                      <a:pt x="150" y="253"/>
                      <a:pt x="150" y="252"/>
                    </a:cubicBezTo>
                    <a:cubicBezTo>
                      <a:pt x="152" y="252"/>
                      <a:pt x="154" y="251"/>
                      <a:pt x="156" y="250"/>
                    </a:cubicBezTo>
                    <a:cubicBezTo>
                      <a:pt x="156" y="249"/>
                      <a:pt x="157" y="249"/>
                      <a:pt x="156" y="248"/>
                    </a:cubicBezTo>
                    <a:cubicBezTo>
                      <a:pt x="156" y="248"/>
                      <a:pt x="156" y="248"/>
                      <a:pt x="155" y="248"/>
                    </a:cubicBezTo>
                    <a:close/>
                    <a:moveTo>
                      <a:pt x="164" y="243"/>
                    </a:moveTo>
                    <a:cubicBezTo>
                      <a:pt x="162" y="244"/>
                      <a:pt x="161" y="245"/>
                      <a:pt x="159" y="246"/>
                    </a:cubicBezTo>
                    <a:cubicBezTo>
                      <a:pt x="158" y="246"/>
                      <a:pt x="158" y="247"/>
                      <a:pt x="158" y="247"/>
                    </a:cubicBezTo>
                    <a:cubicBezTo>
                      <a:pt x="159" y="248"/>
                      <a:pt x="159" y="248"/>
                      <a:pt x="160" y="248"/>
                    </a:cubicBezTo>
                    <a:cubicBezTo>
                      <a:pt x="162" y="247"/>
                      <a:pt x="163" y="246"/>
                      <a:pt x="165" y="245"/>
                    </a:cubicBezTo>
                    <a:cubicBezTo>
                      <a:pt x="166" y="245"/>
                      <a:pt x="166" y="244"/>
                      <a:pt x="166" y="244"/>
                    </a:cubicBezTo>
                    <a:cubicBezTo>
                      <a:pt x="165" y="243"/>
                      <a:pt x="165" y="243"/>
                      <a:pt x="164" y="243"/>
                    </a:cubicBezTo>
                    <a:close/>
                    <a:moveTo>
                      <a:pt x="173" y="238"/>
                    </a:moveTo>
                    <a:cubicBezTo>
                      <a:pt x="172" y="239"/>
                      <a:pt x="170" y="240"/>
                      <a:pt x="168" y="241"/>
                    </a:cubicBezTo>
                    <a:cubicBezTo>
                      <a:pt x="167" y="241"/>
                      <a:pt x="167" y="242"/>
                      <a:pt x="167" y="243"/>
                    </a:cubicBezTo>
                    <a:cubicBezTo>
                      <a:pt x="168" y="243"/>
                      <a:pt x="168" y="243"/>
                      <a:pt x="169" y="243"/>
                    </a:cubicBezTo>
                    <a:cubicBezTo>
                      <a:pt x="171" y="242"/>
                      <a:pt x="173" y="241"/>
                      <a:pt x="174" y="240"/>
                    </a:cubicBezTo>
                    <a:cubicBezTo>
                      <a:pt x="175" y="240"/>
                      <a:pt x="175" y="239"/>
                      <a:pt x="175" y="239"/>
                    </a:cubicBezTo>
                    <a:cubicBezTo>
                      <a:pt x="174" y="238"/>
                      <a:pt x="174" y="238"/>
                      <a:pt x="173" y="238"/>
                    </a:cubicBezTo>
                    <a:close/>
                    <a:moveTo>
                      <a:pt x="182" y="233"/>
                    </a:moveTo>
                    <a:cubicBezTo>
                      <a:pt x="181" y="234"/>
                      <a:pt x="179" y="235"/>
                      <a:pt x="177" y="236"/>
                    </a:cubicBezTo>
                    <a:cubicBezTo>
                      <a:pt x="176" y="236"/>
                      <a:pt x="176" y="237"/>
                      <a:pt x="177" y="238"/>
                    </a:cubicBezTo>
                    <a:cubicBezTo>
                      <a:pt x="177" y="238"/>
                      <a:pt x="177" y="238"/>
                      <a:pt x="178" y="238"/>
                    </a:cubicBezTo>
                    <a:cubicBezTo>
                      <a:pt x="180" y="237"/>
                      <a:pt x="182" y="236"/>
                      <a:pt x="183" y="235"/>
                    </a:cubicBezTo>
                    <a:cubicBezTo>
                      <a:pt x="184" y="235"/>
                      <a:pt x="184" y="234"/>
                      <a:pt x="184" y="233"/>
                    </a:cubicBezTo>
                    <a:cubicBezTo>
                      <a:pt x="183" y="233"/>
                      <a:pt x="183" y="233"/>
                      <a:pt x="182" y="233"/>
                    </a:cubicBezTo>
                    <a:close/>
                    <a:moveTo>
                      <a:pt x="191" y="228"/>
                    </a:moveTo>
                    <a:cubicBezTo>
                      <a:pt x="189" y="229"/>
                      <a:pt x="188" y="230"/>
                      <a:pt x="186" y="231"/>
                    </a:cubicBezTo>
                    <a:cubicBezTo>
                      <a:pt x="185" y="231"/>
                      <a:pt x="185" y="232"/>
                      <a:pt x="186" y="232"/>
                    </a:cubicBezTo>
                    <a:cubicBezTo>
                      <a:pt x="186" y="233"/>
                      <a:pt x="186" y="233"/>
                      <a:pt x="187" y="233"/>
                    </a:cubicBezTo>
                    <a:cubicBezTo>
                      <a:pt x="189" y="232"/>
                      <a:pt x="191" y="231"/>
                      <a:pt x="192" y="230"/>
                    </a:cubicBezTo>
                    <a:cubicBezTo>
                      <a:pt x="193" y="229"/>
                      <a:pt x="193" y="229"/>
                      <a:pt x="193" y="228"/>
                    </a:cubicBezTo>
                    <a:cubicBezTo>
                      <a:pt x="192" y="228"/>
                      <a:pt x="192" y="227"/>
                      <a:pt x="191" y="228"/>
                    </a:cubicBezTo>
                    <a:close/>
                    <a:moveTo>
                      <a:pt x="200" y="222"/>
                    </a:moveTo>
                    <a:cubicBezTo>
                      <a:pt x="198" y="223"/>
                      <a:pt x="196" y="224"/>
                      <a:pt x="195" y="226"/>
                    </a:cubicBezTo>
                    <a:cubicBezTo>
                      <a:pt x="194" y="226"/>
                      <a:pt x="194" y="227"/>
                      <a:pt x="194" y="227"/>
                    </a:cubicBezTo>
                    <a:cubicBezTo>
                      <a:pt x="195" y="228"/>
                      <a:pt x="195" y="228"/>
                      <a:pt x="196" y="227"/>
                    </a:cubicBezTo>
                    <a:cubicBezTo>
                      <a:pt x="198" y="226"/>
                      <a:pt x="199" y="225"/>
                      <a:pt x="201" y="224"/>
                    </a:cubicBezTo>
                    <a:cubicBezTo>
                      <a:pt x="202" y="224"/>
                      <a:pt x="202" y="223"/>
                      <a:pt x="201" y="223"/>
                    </a:cubicBezTo>
                    <a:cubicBezTo>
                      <a:pt x="201" y="222"/>
                      <a:pt x="200" y="222"/>
                      <a:pt x="200" y="222"/>
                    </a:cubicBezTo>
                    <a:close/>
                    <a:moveTo>
                      <a:pt x="209" y="217"/>
                    </a:moveTo>
                    <a:cubicBezTo>
                      <a:pt x="207" y="218"/>
                      <a:pt x="205" y="219"/>
                      <a:pt x="203" y="220"/>
                    </a:cubicBezTo>
                    <a:cubicBezTo>
                      <a:pt x="203" y="220"/>
                      <a:pt x="203" y="221"/>
                      <a:pt x="203" y="221"/>
                    </a:cubicBezTo>
                    <a:cubicBezTo>
                      <a:pt x="203" y="222"/>
                      <a:pt x="204" y="222"/>
                      <a:pt x="205" y="222"/>
                    </a:cubicBezTo>
                    <a:cubicBezTo>
                      <a:pt x="206" y="221"/>
                      <a:pt x="208" y="219"/>
                      <a:pt x="210" y="218"/>
                    </a:cubicBezTo>
                    <a:cubicBezTo>
                      <a:pt x="210" y="218"/>
                      <a:pt x="210" y="217"/>
                      <a:pt x="210" y="217"/>
                    </a:cubicBezTo>
                    <a:cubicBezTo>
                      <a:pt x="210" y="216"/>
                      <a:pt x="209" y="216"/>
                      <a:pt x="209" y="217"/>
                    </a:cubicBezTo>
                    <a:close/>
                    <a:moveTo>
                      <a:pt x="217" y="211"/>
                    </a:moveTo>
                    <a:cubicBezTo>
                      <a:pt x="215" y="212"/>
                      <a:pt x="214" y="213"/>
                      <a:pt x="212" y="214"/>
                    </a:cubicBezTo>
                    <a:cubicBezTo>
                      <a:pt x="212" y="215"/>
                      <a:pt x="211" y="215"/>
                      <a:pt x="212" y="216"/>
                    </a:cubicBezTo>
                    <a:cubicBezTo>
                      <a:pt x="212" y="216"/>
                      <a:pt x="213" y="216"/>
                      <a:pt x="213" y="216"/>
                    </a:cubicBezTo>
                    <a:cubicBezTo>
                      <a:pt x="215" y="215"/>
                      <a:pt x="217" y="214"/>
                      <a:pt x="218" y="212"/>
                    </a:cubicBezTo>
                    <a:cubicBezTo>
                      <a:pt x="219" y="212"/>
                      <a:pt x="219" y="211"/>
                      <a:pt x="219" y="211"/>
                    </a:cubicBezTo>
                    <a:cubicBezTo>
                      <a:pt x="218" y="210"/>
                      <a:pt x="218" y="210"/>
                      <a:pt x="217" y="211"/>
                    </a:cubicBezTo>
                    <a:close/>
                    <a:moveTo>
                      <a:pt x="226" y="205"/>
                    </a:moveTo>
                    <a:cubicBezTo>
                      <a:pt x="224" y="206"/>
                      <a:pt x="222" y="207"/>
                      <a:pt x="221" y="208"/>
                    </a:cubicBezTo>
                    <a:cubicBezTo>
                      <a:pt x="220" y="209"/>
                      <a:pt x="220" y="209"/>
                      <a:pt x="220" y="210"/>
                    </a:cubicBezTo>
                    <a:cubicBezTo>
                      <a:pt x="221" y="210"/>
                      <a:pt x="221" y="210"/>
                      <a:pt x="222" y="210"/>
                    </a:cubicBezTo>
                    <a:cubicBezTo>
                      <a:pt x="223" y="209"/>
                      <a:pt x="225" y="208"/>
                      <a:pt x="227" y="206"/>
                    </a:cubicBezTo>
                    <a:cubicBezTo>
                      <a:pt x="227" y="206"/>
                      <a:pt x="227" y="205"/>
                      <a:pt x="227" y="205"/>
                    </a:cubicBezTo>
                    <a:cubicBezTo>
                      <a:pt x="227" y="204"/>
                      <a:pt x="226" y="204"/>
                      <a:pt x="226" y="205"/>
                    </a:cubicBezTo>
                    <a:close/>
                    <a:moveTo>
                      <a:pt x="234" y="198"/>
                    </a:moveTo>
                    <a:cubicBezTo>
                      <a:pt x="232" y="200"/>
                      <a:pt x="231" y="201"/>
                      <a:pt x="229" y="202"/>
                    </a:cubicBezTo>
                    <a:cubicBezTo>
                      <a:pt x="228" y="202"/>
                      <a:pt x="228" y="203"/>
                      <a:pt x="229" y="204"/>
                    </a:cubicBezTo>
                    <a:cubicBezTo>
                      <a:pt x="229" y="204"/>
                      <a:pt x="230" y="204"/>
                      <a:pt x="230" y="204"/>
                    </a:cubicBezTo>
                    <a:cubicBezTo>
                      <a:pt x="232" y="203"/>
                      <a:pt x="233" y="201"/>
                      <a:pt x="235" y="200"/>
                    </a:cubicBezTo>
                    <a:cubicBezTo>
                      <a:pt x="236" y="200"/>
                      <a:pt x="236" y="199"/>
                      <a:pt x="235" y="199"/>
                    </a:cubicBezTo>
                    <a:cubicBezTo>
                      <a:pt x="235" y="198"/>
                      <a:pt x="234" y="198"/>
                      <a:pt x="234" y="198"/>
                    </a:cubicBezTo>
                    <a:close/>
                    <a:moveTo>
                      <a:pt x="242" y="192"/>
                    </a:moveTo>
                    <a:cubicBezTo>
                      <a:pt x="240" y="193"/>
                      <a:pt x="239" y="195"/>
                      <a:pt x="237" y="196"/>
                    </a:cubicBezTo>
                    <a:cubicBezTo>
                      <a:pt x="237" y="196"/>
                      <a:pt x="237" y="197"/>
                      <a:pt x="237" y="197"/>
                    </a:cubicBezTo>
                    <a:cubicBezTo>
                      <a:pt x="237" y="198"/>
                      <a:pt x="238" y="198"/>
                      <a:pt x="238" y="197"/>
                    </a:cubicBezTo>
                    <a:cubicBezTo>
                      <a:pt x="240" y="196"/>
                      <a:pt x="242" y="195"/>
                      <a:pt x="243" y="194"/>
                    </a:cubicBezTo>
                    <a:cubicBezTo>
                      <a:pt x="244" y="193"/>
                      <a:pt x="244" y="193"/>
                      <a:pt x="243" y="192"/>
                    </a:cubicBezTo>
                    <a:cubicBezTo>
                      <a:pt x="243" y="192"/>
                      <a:pt x="242" y="192"/>
                      <a:pt x="242" y="192"/>
                    </a:cubicBezTo>
                    <a:close/>
                    <a:moveTo>
                      <a:pt x="250" y="185"/>
                    </a:moveTo>
                    <a:cubicBezTo>
                      <a:pt x="248" y="187"/>
                      <a:pt x="247" y="188"/>
                      <a:pt x="245" y="189"/>
                    </a:cubicBezTo>
                    <a:cubicBezTo>
                      <a:pt x="245" y="190"/>
                      <a:pt x="245" y="190"/>
                      <a:pt x="245" y="191"/>
                    </a:cubicBezTo>
                    <a:cubicBezTo>
                      <a:pt x="245" y="191"/>
                      <a:pt x="246" y="191"/>
                      <a:pt x="246" y="191"/>
                    </a:cubicBezTo>
                    <a:cubicBezTo>
                      <a:pt x="248" y="190"/>
                      <a:pt x="250" y="188"/>
                      <a:pt x="251" y="187"/>
                    </a:cubicBezTo>
                    <a:cubicBezTo>
                      <a:pt x="252" y="187"/>
                      <a:pt x="252" y="186"/>
                      <a:pt x="251" y="185"/>
                    </a:cubicBezTo>
                    <a:cubicBezTo>
                      <a:pt x="251" y="185"/>
                      <a:pt x="250" y="185"/>
                      <a:pt x="250" y="185"/>
                    </a:cubicBezTo>
                    <a:close/>
                    <a:moveTo>
                      <a:pt x="258" y="178"/>
                    </a:moveTo>
                    <a:cubicBezTo>
                      <a:pt x="256" y="180"/>
                      <a:pt x="255" y="181"/>
                      <a:pt x="253" y="183"/>
                    </a:cubicBezTo>
                    <a:cubicBezTo>
                      <a:pt x="253" y="183"/>
                      <a:pt x="253" y="184"/>
                      <a:pt x="253" y="184"/>
                    </a:cubicBezTo>
                    <a:cubicBezTo>
                      <a:pt x="253" y="184"/>
                      <a:pt x="254" y="185"/>
                      <a:pt x="254" y="184"/>
                    </a:cubicBezTo>
                    <a:cubicBezTo>
                      <a:pt x="256" y="183"/>
                      <a:pt x="258" y="181"/>
                      <a:pt x="259" y="180"/>
                    </a:cubicBezTo>
                    <a:cubicBezTo>
                      <a:pt x="260" y="180"/>
                      <a:pt x="260" y="179"/>
                      <a:pt x="259" y="179"/>
                    </a:cubicBezTo>
                    <a:cubicBezTo>
                      <a:pt x="259" y="178"/>
                      <a:pt x="258" y="178"/>
                      <a:pt x="258" y="178"/>
                    </a:cubicBezTo>
                    <a:close/>
                    <a:moveTo>
                      <a:pt x="265" y="172"/>
                    </a:moveTo>
                    <a:cubicBezTo>
                      <a:pt x="264" y="173"/>
                      <a:pt x="262" y="174"/>
                      <a:pt x="261" y="176"/>
                    </a:cubicBezTo>
                    <a:cubicBezTo>
                      <a:pt x="260" y="176"/>
                      <a:pt x="260" y="177"/>
                      <a:pt x="261" y="177"/>
                    </a:cubicBezTo>
                    <a:cubicBezTo>
                      <a:pt x="261" y="178"/>
                      <a:pt x="262" y="178"/>
                      <a:pt x="262" y="177"/>
                    </a:cubicBezTo>
                    <a:cubicBezTo>
                      <a:pt x="264" y="176"/>
                      <a:pt x="265" y="174"/>
                      <a:pt x="267" y="173"/>
                    </a:cubicBezTo>
                    <a:cubicBezTo>
                      <a:pt x="267" y="173"/>
                      <a:pt x="267" y="172"/>
                      <a:pt x="267" y="172"/>
                    </a:cubicBezTo>
                    <a:cubicBezTo>
                      <a:pt x="266" y="171"/>
                      <a:pt x="266" y="171"/>
                      <a:pt x="265" y="172"/>
                    </a:cubicBezTo>
                    <a:close/>
                    <a:moveTo>
                      <a:pt x="273" y="164"/>
                    </a:moveTo>
                    <a:cubicBezTo>
                      <a:pt x="271" y="166"/>
                      <a:pt x="270" y="167"/>
                      <a:pt x="268" y="169"/>
                    </a:cubicBezTo>
                    <a:cubicBezTo>
                      <a:pt x="268" y="169"/>
                      <a:pt x="268" y="170"/>
                      <a:pt x="268" y="170"/>
                    </a:cubicBezTo>
                    <a:cubicBezTo>
                      <a:pt x="269" y="171"/>
                      <a:pt x="269" y="171"/>
                      <a:pt x="270" y="170"/>
                    </a:cubicBezTo>
                    <a:cubicBezTo>
                      <a:pt x="271" y="169"/>
                      <a:pt x="273" y="167"/>
                      <a:pt x="274" y="166"/>
                    </a:cubicBezTo>
                    <a:cubicBezTo>
                      <a:pt x="275" y="165"/>
                      <a:pt x="275" y="165"/>
                      <a:pt x="274" y="164"/>
                    </a:cubicBezTo>
                    <a:cubicBezTo>
                      <a:pt x="274" y="164"/>
                      <a:pt x="273" y="164"/>
                      <a:pt x="273" y="164"/>
                    </a:cubicBezTo>
                    <a:close/>
                    <a:moveTo>
                      <a:pt x="280" y="157"/>
                    </a:moveTo>
                    <a:cubicBezTo>
                      <a:pt x="279" y="159"/>
                      <a:pt x="277" y="160"/>
                      <a:pt x="276" y="161"/>
                    </a:cubicBezTo>
                    <a:cubicBezTo>
                      <a:pt x="275" y="162"/>
                      <a:pt x="275" y="163"/>
                      <a:pt x="276" y="163"/>
                    </a:cubicBezTo>
                    <a:cubicBezTo>
                      <a:pt x="276" y="163"/>
                      <a:pt x="277" y="163"/>
                      <a:pt x="277" y="163"/>
                    </a:cubicBezTo>
                    <a:cubicBezTo>
                      <a:pt x="279" y="161"/>
                      <a:pt x="280" y="160"/>
                      <a:pt x="282" y="158"/>
                    </a:cubicBezTo>
                    <a:cubicBezTo>
                      <a:pt x="282" y="158"/>
                      <a:pt x="282" y="157"/>
                      <a:pt x="282" y="157"/>
                    </a:cubicBezTo>
                    <a:cubicBezTo>
                      <a:pt x="281" y="157"/>
                      <a:pt x="281" y="157"/>
                      <a:pt x="280" y="157"/>
                    </a:cubicBezTo>
                    <a:close/>
                    <a:moveTo>
                      <a:pt x="287" y="150"/>
                    </a:moveTo>
                    <a:cubicBezTo>
                      <a:pt x="286" y="151"/>
                      <a:pt x="284" y="153"/>
                      <a:pt x="283" y="154"/>
                    </a:cubicBezTo>
                    <a:cubicBezTo>
                      <a:pt x="283" y="154"/>
                      <a:pt x="283" y="155"/>
                      <a:pt x="283" y="156"/>
                    </a:cubicBezTo>
                    <a:cubicBezTo>
                      <a:pt x="283" y="156"/>
                      <a:pt x="284" y="156"/>
                      <a:pt x="285" y="155"/>
                    </a:cubicBezTo>
                    <a:cubicBezTo>
                      <a:pt x="286" y="154"/>
                      <a:pt x="287" y="152"/>
                      <a:pt x="289" y="151"/>
                    </a:cubicBezTo>
                    <a:cubicBezTo>
                      <a:pt x="289" y="150"/>
                      <a:pt x="289" y="150"/>
                      <a:pt x="289" y="149"/>
                    </a:cubicBezTo>
                    <a:cubicBezTo>
                      <a:pt x="288" y="149"/>
                      <a:pt x="288" y="149"/>
                      <a:pt x="287" y="150"/>
                    </a:cubicBezTo>
                    <a:close/>
                    <a:moveTo>
                      <a:pt x="294" y="142"/>
                    </a:moveTo>
                    <a:cubicBezTo>
                      <a:pt x="293" y="143"/>
                      <a:pt x="291" y="145"/>
                      <a:pt x="290" y="146"/>
                    </a:cubicBezTo>
                    <a:cubicBezTo>
                      <a:pt x="290" y="147"/>
                      <a:pt x="290" y="148"/>
                      <a:pt x="290" y="148"/>
                    </a:cubicBezTo>
                    <a:cubicBezTo>
                      <a:pt x="291" y="148"/>
                      <a:pt x="291" y="148"/>
                      <a:pt x="292" y="148"/>
                    </a:cubicBezTo>
                    <a:cubicBezTo>
                      <a:pt x="293" y="146"/>
                      <a:pt x="294" y="145"/>
                      <a:pt x="296" y="143"/>
                    </a:cubicBezTo>
                    <a:cubicBezTo>
                      <a:pt x="296" y="143"/>
                      <a:pt x="296" y="142"/>
                      <a:pt x="296" y="142"/>
                    </a:cubicBezTo>
                    <a:cubicBezTo>
                      <a:pt x="295" y="141"/>
                      <a:pt x="294" y="141"/>
                      <a:pt x="294" y="142"/>
                    </a:cubicBezTo>
                    <a:close/>
                    <a:moveTo>
                      <a:pt x="301" y="134"/>
                    </a:moveTo>
                    <a:cubicBezTo>
                      <a:pt x="299" y="135"/>
                      <a:pt x="298" y="137"/>
                      <a:pt x="297" y="139"/>
                    </a:cubicBezTo>
                    <a:cubicBezTo>
                      <a:pt x="296" y="139"/>
                      <a:pt x="296" y="140"/>
                      <a:pt x="297" y="140"/>
                    </a:cubicBezTo>
                    <a:cubicBezTo>
                      <a:pt x="297" y="140"/>
                      <a:pt x="298" y="140"/>
                      <a:pt x="298" y="140"/>
                    </a:cubicBezTo>
                    <a:cubicBezTo>
                      <a:pt x="300" y="138"/>
                      <a:pt x="301" y="137"/>
                      <a:pt x="302" y="135"/>
                    </a:cubicBezTo>
                    <a:cubicBezTo>
                      <a:pt x="303" y="135"/>
                      <a:pt x="303" y="134"/>
                      <a:pt x="302" y="134"/>
                    </a:cubicBezTo>
                    <a:cubicBezTo>
                      <a:pt x="302" y="133"/>
                      <a:pt x="301" y="133"/>
                      <a:pt x="301" y="134"/>
                    </a:cubicBezTo>
                    <a:close/>
                    <a:moveTo>
                      <a:pt x="307" y="126"/>
                    </a:moveTo>
                    <a:cubicBezTo>
                      <a:pt x="306" y="127"/>
                      <a:pt x="305" y="129"/>
                      <a:pt x="303" y="131"/>
                    </a:cubicBezTo>
                    <a:cubicBezTo>
                      <a:pt x="303" y="131"/>
                      <a:pt x="303" y="132"/>
                      <a:pt x="303" y="132"/>
                    </a:cubicBezTo>
                    <a:cubicBezTo>
                      <a:pt x="304" y="132"/>
                      <a:pt x="305" y="132"/>
                      <a:pt x="305" y="132"/>
                    </a:cubicBezTo>
                    <a:cubicBezTo>
                      <a:pt x="306" y="130"/>
                      <a:pt x="308" y="129"/>
                      <a:pt x="309" y="127"/>
                    </a:cubicBezTo>
                    <a:cubicBezTo>
                      <a:pt x="309" y="127"/>
                      <a:pt x="309" y="126"/>
                      <a:pt x="309" y="126"/>
                    </a:cubicBezTo>
                    <a:cubicBezTo>
                      <a:pt x="308" y="125"/>
                      <a:pt x="307" y="125"/>
                      <a:pt x="307" y="126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5" name="淘宝网Chenying0907出品 364"/>
            <p:cNvGrpSpPr/>
            <p:nvPr/>
          </p:nvGrpSpPr>
          <p:grpSpPr>
            <a:xfrm>
              <a:off x="6139544" y="4689265"/>
              <a:ext cx="537587" cy="2175764"/>
              <a:chOff x="3244743" y="3861100"/>
              <a:chExt cx="494096" cy="1999742"/>
            </a:xfrm>
          </p:grpSpPr>
          <p:sp>
            <p:nvSpPr>
              <p:cNvPr id="438" name="淘宝网Chenying0907出品 575"/>
              <p:cNvSpPr/>
              <p:nvPr/>
            </p:nvSpPr>
            <p:spPr bwMode="auto">
              <a:xfrm>
                <a:off x="3526828" y="4297702"/>
                <a:ext cx="14374" cy="1563140"/>
              </a:xfrm>
              <a:custGeom>
                <a:avLst/>
                <a:gdLst>
                  <a:gd name="T0" fmla="*/ 0 w 10"/>
                  <a:gd name="T1" fmla="*/ 5 h 1088"/>
                  <a:gd name="T2" fmla="*/ 0 w 10"/>
                  <a:gd name="T3" fmla="*/ 515 h 1088"/>
                  <a:gd name="T4" fmla="*/ 0 w 10"/>
                  <a:gd name="T5" fmla="*/ 1079 h 1088"/>
                  <a:gd name="T6" fmla="*/ 0 w 10"/>
                  <a:gd name="T7" fmla="*/ 1083 h 1088"/>
                  <a:gd name="T8" fmla="*/ 10 w 10"/>
                  <a:gd name="T9" fmla="*/ 1083 h 1088"/>
                  <a:gd name="T10" fmla="*/ 10 w 10"/>
                  <a:gd name="T11" fmla="*/ 573 h 1088"/>
                  <a:gd name="T12" fmla="*/ 10 w 10"/>
                  <a:gd name="T13" fmla="*/ 9 h 1088"/>
                  <a:gd name="T14" fmla="*/ 10 w 10"/>
                  <a:gd name="T15" fmla="*/ 5 h 1088"/>
                  <a:gd name="T16" fmla="*/ 0 w 10"/>
                  <a:gd name="T17" fmla="*/ 5 h 10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88">
                    <a:moveTo>
                      <a:pt x="0" y="5"/>
                    </a:moveTo>
                    <a:cubicBezTo>
                      <a:pt x="0" y="175"/>
                      <a:pt x="0" y="345"/>
                      <a:pt x="0" y="515"/>
                    </a:cubicBezTo>
                    <a:cubicBezTo>
                      <a:pt x="0" y="703"/>
                      <a:pt x="0" y="891"/>
                      <a:pt x="0" y="1079"/>
                    </a:cubicBezTo>
                    <a:cubicBezTo>
                      <a:pt x="0" y="1080"/>
                      <a:pt x="0" y="1082"/>
                      <a:pt x="0" y="1083"/>
                    </a:cubicBezTo>
                    <a:cubicBezTo>
                      <a:pt x="0" y="1088"/>
                      <a:pt x="10" y="1088"/>
                      <a:pt x="10" y="1083"/>
                    </a:cubicBezTo>
                    <a:cubicBezTo>
                      <a:pt x="10" y="913"/>
                      <a:pt x="10" y="743"/>
                      <a:pt x="10" y="573"/>
                    </a:cubicBezTo>
                    <a:cubicBezTo>
                      <a:pt x="10" y="385"/>
                      <a:pt x="10" y="197"/>
                      <a:pt x="10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9" name="淘宝网Chenying0907出品 576"/>
              <p:cNvSpPr/>
              <p:nvPr/>
            </p:nvSpPr>
            <p:spPr bwMode="auto">
              <a:xfrm>
                <a:off x="3546591" y="4707352"/>
                <a:ext cx="149128" cy="140144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0" name="淘宝网Chenying0907出品 577"/>
              <p:cNvSpPr>
                <a:spLocks noEditPoints="1"/>
              </p:cNvSpPr>
              <p:nvPr/>
            </p:nvSpPr>
            <p:spPr bwMode="auto">
              <a:xfrm>
                <a:off x="3544795" y="4723522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4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5"/>
                      <a:pt x="53" y="75"/>
                    </a:cubicBezTo>
                    <a:cubicBezTo>
                      <a:pt x="52" y="72"/>
                      <a:pt x="52" y="72"/>
                      <a:pt x="52" y="72"/>
                    </a:cubicBez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4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1" name="淘宝网Chenying0907出品 578"/>
              <p:cNvSpPr>
                <a:spLocks noEditPoints="1"/>
              </p:cNvSpPr>
              <p:nvPr/>
            </p:nvSpPr>
            <p:spPr bwMode="auto">
              <a:xfrm>
                <a:off x="3542998" y="4719929"/>
                <a:ext cx="145534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2" name="淘宝网Chenying0907出品 579"/>
              <p:cNvSpPr/>
              <p:nvPr/>
            </p:nvSpPr>
            <p:spPr bwMode="auto">
              <a:xfrm>
                <a:off x="3381293" y="4396521"/>
                <a:ext cx="147331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3" name="淘宝网Chenying0907出品 580"/>
              <p:cNvSpPr>
                <a:spLocks noEditPoints="1"/>
              </p:cNvSpPr>
              <p:nvPr/>
            </p:nvSpPr>
            <p:spPr bwMode="auto">
              <a:xfrm>
                <a:off x="3388480" y="4409098"/>
                <a:ext cx="143737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4" name="淘宝网Chenying0907出品 581"/>
              <p:cNvSpPr/>
              <p:nvPr/>
            </p:nvSpPr>
            <p:spPr bwMode="auto">
              <a:xfrm>
                <a:off x="3368717" y="4910380"/>
                <a:ext cx="149128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5" name="淘宝网Chenying0907出品 582"/>
              <p:cNvSpPr>
                <a:spLocks noEditPoints="1"/>
              </p:cNvSpPr>
              <p:nvPr/>
            </p:nvSpPr>
            <p:spPr bwMode="auto">
              <a:xfrm>
                <a:off x="3375904" y="4924754"/>
                <a:ext cx="145534" cy="131161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6" name="淘宝网Chenying0907出品 583"/>
              <p:cNvSpPr/>
              <p:nvPr/>
            </p:nvSpPr>
            <p:spPr bwMode="auto">
              <a:xfrm>
                <a:off x="3372310" y="5373932"/>
                <a:ext cx="147331" cy="140144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7" name="淘宝网Chenying0907出品 584"/>
              <p:cNvSpPr>
                <a:spLocks noEditPoints="1"/>
              </p:cNvSpPr>
              <p:nvPr/>
            </p:nvSpPr>
            <p:spPr bwMode="auto">
              <a:xfrm>
                <a:off x="3379497" y="5386510"/>
                <a:ext cx="145534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8" name="淘宝网Chenying0907出品 585"/>
              <p:cNvSpPr/>
              <p:nvPr/>
            </p:nvSpPr>
            <p:spPr bwMode="auto">
              <a:xfrm>
                <a:off x="3542998" y="5183481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9" name="淘宝网Chenying0907出品 586"/>
              <p:cNvSpPr>
                <a:spLocks noEditPoints="1"/>
              </p:cNvSpPr>
              <p:nvPr/>
            </p:nvSpPr>
            <p:spPr bwMode="auto">
              <a:xfrm>
                <a:off x="3541202" y="5199652"/>
                <a:ext cx="132957" cy="127567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0" name="淘宝网Chenying0907出品 587"/>
              <p:cNvSpPr>
                <a:spLocks noEditPoints="1"/>
              </p:cNvSpPr>
              <p:nvPr/>
            </p:nvSpPr>
            <p:spPr bwMode="auto">
              <a:xfrm>
                <a:off x="3539404" y="5197854"/>
                <a:ext cx="145534" cy="131161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1" name="淘宝网Chenying0907出品 588"/>
              <p:cNvSpPr/>
              <p:nvPr/>
            </p:nvSpPr>
            <p:spPr bwMode="auto">
              <a:xfrm>
                <a:off x="3539404" y="5614692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2" name="淘宝网Chenying0907出品 589"/>
              <p:cNvSpPr>
                <a:spLocks noEditPoints="1"/>
              </p:cNvSpPr>
              <p:nvPr/>
            </p:nvSpPr>
            <p:spPr bwMode="auto">
              <a:xfrm>
                <a:off x="3539404" y="5630863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8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cubicBezTo>
                      <a:pt x="59" y="3"/>
                      <a:pt x="59" y="3"/>
                      <a:pt x="59" y="3"/>
                    </a:cubicBez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3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5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3" name="淘宝网Chenying0907出品 590"/>
              <p:cNvSpPr>
                <a:spLocks noEditPoints="1"/>
              </p:cNvSpPr>
              <p:nvPr/>
            </p:nvSpPr>
            <p:spPr bwMode="auto">
              <a:xfrm>
                <a:off x="3537608" y="5627269"/>
                <a:ext cx="143737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4" name="淘宝网Chenying0907出品 591"/>
              <p:cNvSpPr/>
              <p:nvPr/>
            </p:nvSpPr>
            <p:spPr bwMode="auto">
              <a:xfrm>
                <a:off x="3266304" y="3898832"/>
                <a:ext cx="427618" cy="438398"/>
              </a:xfrm>
              <a:custGeom>
                <a:avLst/>
                <a:gdLst>
                  <a:gd name="T0" fmla="*/ 143 w 298"/>
                  <a:gd name="T1" fmla="*/ 2 h 305"/>
                  <a:gd name="T2" fmla="*/ 97 w 298"/>
                  <a:gd name="T3" fmla="*/ 14 h 305"/>
                  <a:gd name="T4" fmla="*/ 75 w 298"/>
                  <a:gd name="T5" fmla="*/ 53 h 305"/>
                  <a:gd name="T6" fmla="*/ 84 w 298"/>
                  <a:gd name="T7" fmla="*/ 97 h 305"/>
                  <a:gd name="T8" fmla="*/ 67 w 298"/>
                  <a:gd name="T9" fmla="*/ 87 h 305"/>
                  <a:gd name="T10" fmla="*/ 22 w 298"/>
                  <a:gd name="T11" fmla="*/ 100 h 305"/>
                  <a:gd name="T12" fmla="*/ 3 w 298"/>
                  <a:gd name="T13" fmla="*/ 139 h 305"/>
                  <a:gd name="T14" fmla="*/ 10 w 298"/>
                  <a:gd name="T15" fmla="*/ 183 h 305"/>
                  <a:gd name="T16" fmla="*/ 49 w 298"/>
                  <a:gd name="T17" fmla="*/ 204 h 305"/>
                  <a:gd name="T18" fmla="*/ 79 w 298"/>
                  <a:gd name="T19" fmla="*/ 203 h 305"/>
                  <a:gd name="T20" fmla="*/ 64 w 298"/>
                  <a:gd name="T21" fmla="*/ 233 h 305"/>
                  <a:gd name="T22" fmla="*/ 71 w 298"/>
                  <a:gd name="T23" fmla="*/ 278 h 305"/>
                  <a:gd name="T24" fmla="*/ 111 w 298"/>
                  <a:gd name="T25" fmla="*/ 302 h 305"/>
                  <a:gd name="T26" fmla="*/ 152 w 298"/>
                  <a:gd name="T27" fmla="*/ 290 h 305"/>
                  <a:gd name="T28" fmla="*/ 178 w 298"/>
                  <a:gd name="T29" fmla="*/ 260 h 305"/>
                  <a:gd name="T30" fmla="*/ 210 w 298"/>
                  <a:gd name="T31" fmla="*/ 275 h 305"/>
                  <a:gd name="T32" fmla="*/ 256 w 298"/>
                  <a:gd name="T33" fmla="*/ 267 h 305"/>
                  <a:gd name="T34" fmla="*/ 279 w 298"/>
                  <a:gd name="T35" fmla="*/ 227 h 305"/>
                  <a:gd name="T36" fmla="*/ 270 w 298"/>
                  <a:gd name="T37" fmla="*/ 194 h 305"/>
                  <a:gd name="T38" fmla="*/ 249 w 298"/>
                  <a:gd name="T39" fmla="*/ 167 h 305"/>
                  <a:gd name="T40" fmla="*/ 281 w 298"/>
                  <a:gd name="T41" fmla="*/ 151 h 305"/>
                  <a:gd name="T42" fmla="*/ 295 w 298"/>
                  <a:gd name="T43" fmla="*/ 119 h 305"/>
                  <a:gd name="T44" fmla="*/ 283 w 298"/>
                  <a:gd name="T45" fmla="*/ 76 h 305"/>
                  <a:gd name="T46" fmla="*/ 248 w 298"/>
                  <a:gd name="T47" fmla="*/ 51 h 305"/>
                  <a:gd name="T48" fmla="*/ 215 w 298"/>
                  <a:gd name="T49" fmla="*/ 58 h 305"/>
                  <a:gd name="T50" fmla="*/ 193 w 298"/>
                  <a:gd name="T51" fmla="*/ 71 h 305"/>
                  <a:gd name="T52" fmla="*/ 181 w 298"/>
                  <a:gd name="T53" fmla="*/ 27 h 305"/>
                  <a:gd name="T54" fmla="*/ 143 w 298"/>
                  <a:gd name="T55" fmla="*/ 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8" h="305">
                    <a:moveTo>
                      <a:pt x="143" y="2"/>
                    </a:moveTo>
                    <a:cubicBezTo>
                      <a:pt x="126" y="0"/>
                      <a:pt x="109" y="5"/>
                      <a:pt x="97" y="14"/>
                    </a:cubicBezTo>
                    <a:cubicBezTo>
                      <a:pt x="85" y="23"/>
                      <a:pt x="77" y="37"/>
                      <a:pt x="75" y="53"/>
                    </a:cubicBezTo>
                    <a:cubicBezTo>
                      <a:pt x="72" y="69"/>
                      <a:pt x="75" y="84"/>
                      <a:pt x="84" y="97"/>
                    </a:cubicBezTo>
                    <a:cubicBezTo>
                      <a:pt x="78" y="94"/>
                      <a:pt x="74" y="88"/>
                      <a:pt x="67" y="87"/>
                    </a:cubicBezTo>
                    <a:cubicBezTo>
                      <a:pt x="51" y="85"/>
                      <a:pt x="35" y="91"/>
                      <a:pt x="22" y="100"/>
                    </a:cubicBezTo>
                    <a:cubicBezTo>
                      <a:pt x="10" y="109"/>
                      <a:pt x="5" y="123"/>
                      <a:pt x="3" y="139"/>
                    </a:cubicBezTo>
                    <a:cubicBezTo>
                      <a:pt x="0" y="155"/>
                      <a:pt x="1" y="171"/>
                      <a:pt x="10" y="183"/>
                    </a:cubicBezTo>
                    <a:cubicBezTo>
                      <a:pt x="18" y="195"/>
                      <a:pt x="33" y="202"/>
                      <a:pt x="49" y="204"/>
                    </a:cubicBezTo>
                    <a:cubicBezTo>
                      <a:pt x="58" y="206"/>
                      <a:pt x="70" y="205"/>
                      <a:pt x="79" y="203"/>
                    </a:cubicBezTo>
                    <a:cubicBezTo>
                      <a:pt x="72" y="211"/>
                      <a:pt x="66" y="222"/>
                      <a:pt x="64" y="233"/>
                    </a:cubicBezTo>
                    <a:cubicBezTo>
                      <a:pt x="61" y="249"/>
                      <a:pt x="62" y="266"/>
                      <a:pt x="71" y="278"/>
                    </a:cubicBezTo>
                    <a:cubicBezTo>
                      <a:pt x="80" y="290"/>
                      <a:pt x="95" y="300"/>
                      <a:pt x="111" y="302"/>
                    </a:cubicBezTo>
                    <a:cubicBezTo>
                      <a:pt x="126" y="305"/>
                      <a:pt x="140" y="298"/>
                      <a:pt x="152" y="290"/>
                    </a:cubicBezTo>
                    <a:cubicBezTo>
                      <a:pt x="163" y="282"/>
                      <a:pt x="174" y="274"/>
                      <a:pt x="178" y="260"/>
                    </a:cubicBezTo>
                    <a:cubicBezTo>
                      <a:pt x="186" y="269"/>
                      <a:pt x="197" y="273"/>
                      <a:pt x="210" y="275"/>
                    </a:cubicBezTo>
                    <a:cubicBezTo>
                      <a:pt x="227" y="278"/>
                      <a:pt x="244" y="276"/>
                      <a:pt x="256" y="267"/>
                    </a:cubicBezTo>
                    <a:cubicBezTo>
                      <a:pt x="268" y="258"/>
                      <a:pt x="276" y="243"/>
                      <a:pt x="279" y="227"/>
                    </a:cubicBezTo>
                    <a:cubicBezTo>
                      <a:pt x="281" y="215"/>
                      <a:pt x="275" y="204"/>
                      <a:pt x="270" y="194"/>
                    </a:cubicBezTo>
                    <a:cubicBezTo>
                      <a:pt x="265" y="183"/>
                      <a:pt x="260" y="173"/>
                      <a:pt x="249" y="167"/>
                    </a:cubicBezTo>
                    <a:cubicBezTo>
                      <a:pt x="262" y="165"/>
                      <a:pt x="273" y="160"/>
                      <a:pt x="281" y="151"/>
                    </a:cubicBezTo>
                    <a:cubicBezTo>
                      <a:pt x="289" y="142"/>
                      <a:pt x="293" y="131"/>
                      <a:pt x="295" y="119"/>
                    </a:cubicBezTo>
                    <a:cubicBezTo>
                      <a:pt x="298" y="102"/>
                      <a:pt x="292" y="89"/>
                      <a:pt x="283" y="76"/>
                    </a:cubicBezTo>
                    <a:cubicBezTo>
                      <a:pt x="274" y="64"/>
                      <a:pt x="263" y="53"/>
                      <a:pt x="248" y="51"/>
                    </a:cubicBezTo>
                    <a:cubicBezTo>
                      <a:pt x="236" y="49"/>
                      <a:pt x="225" y="53"/>
                      <a:pt x="215" y="58"/>
                    </a:cubicBezTo>
                    <a:cubicBezTo>
                      <a:pt x="207" y="61"/>
                      <a:pt x="199" y="65"/>
                      <a:pt x="193" y="71"/>
                    </a:cubicBezTo>
                    <a:cubicBezTo>
                      <a:pt x="195" y="55"/>
                      <a:pt x="190" y="39"/>
                      <a:pt x="181" y="27"/>
                    </a:cubicBezTo>
                    <a:cubicBezTo>
                      <a:pt x="172" y="15"/>
                      <a:pt x="158" y="5"/>
                      <a:pt x="143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5" name="淘宝网Chenying0907出品 592"/>
              <p:cNvSpPr>
                <a:spLocks noEditPoints="1"/>
              </p:cNvSpPr>
              <p:nvPr/>
            </p:nvSpPr>
            <p:spPr bwMode="auto">
              <a:xfrm>
                <a:off x="3266304" y="3898832"/>
                <a:ext cx="425821" cy="436602"/>
              </a:xfrm>
              <a:custGeom>
                <a:avLst/>
                <a:gdLst>
                  <a:gd name="T0" fmla="*/ 158 w 297"/>
                  <a:gd name="T1" fmla="*/ 6 h 304"/>
                  <a:gd name="T2" fmla="*/ 169 w 297"/>
                  <a:gd name="T3" fmla="*/ 16 h 304"/>
                  <a:gd name="T4" fmla="*/ 184 w 297"/>
                  <a:gd name="T5" fmla="*/ 28 h 304"/>
                  <a:gd name="T6" fmla="*/ 193 w 297"/>
                  <a:gd name="T7" fmla="*/ 48 h 304"/>
                  <a:gd name="T8" fmla="*/ 193 w 297"/>
                  <a:gd name="T9" fmla="*/ 71 h 304"/>
                  <a:gd name="T10" fmla="*/ 196 w 297"/>
                  <a:gd name="T11" fmla="*/ 67 h 304"/>
                  <a:gd name="T12" fmla="*/ 213 w 297"/>
                  <a:gd name="T13" fmla="*/ 57 h 304"/>
                  <a:gd name="T14" fmla="*/ 235 w 297"/>
                  <a:gd name="T15" fmla="*/ 52 h 304"/>
                  <a:gd name="T16" fmla="*/ 247 w 297"/>
                  <a:gd name="T17" fmla="*/ 52 h 304"/>
                  <a:gd name="T18" fmla="*/ 273 w 297"/>
                  <a:gd name="T19" fmla="*/ 63 h 304"/>
                  <a:gd name="T20" fmla="*/ 280 w 297"/>
                  <a:gd name="T21" fmla="*/ 75 h 304"/>
                  <a:gd name="T22" fmla="*/ 292 w 297"/>
                  <a:gd name="T23" fmla="*/ 90 h 304"/>
                  <a:gd name="T24" fmla="*/ 294 w 297"/>
                  <a:gd name="T25" fmla="*/ 111 h 304"/>
                  <a:gd name="T26" fmla="*/ 293 w 297"/>
                  <a:gd name="T27" fmla="*/ 125 h 304"/>
                  <a:gd name="T28" fmla="*/ 288 w 297"/>
                  <a:gd name="T29" fmla="*/ 144 h 304"/>
                  <a:gd name="T30" fmla="*/ 272 w 297"/>
                  <a:gd name="T31" fmla="*/ 160 h 304"/>
                  <a:gd name="T32" fmla="*/ 249 w 297"/>
                  <a:gd name="T33" fmla="*/ 167 h 304"/>
                  <a:gd name="T34" fmla="*/ 253 w 297"/>
                  <a:gd name="T35" fmla="*/ 168 h 304"/>
                  <a:gd name="T36" fmla="*/ 264 w 297"/>
                  <a:gd name="T37" fmla="*/ 184 h 304"/>
                  <a:gd name="T38" fmla="*/ 280 w 297"/>
                  <a:gd name="T39" fmla="*/ 216 h 304"/>
                  <a:gd name="T40" fmla="*/ 281 w 297"/>
                  <a:gd name="T41" fmla="*/ 222 h 304"/>
                  <a:gd name="T42" fmla="*/ 276 w 297"/>
                  <a:gd name="T43" fmla="*/ 235 h 304"/>
                  <a:gd name="T44" fmla="*/ 259 w 297"/>
                  <a:gd name="T45" fmla="*/ 266 h 304"/>
                  <a:gd name="T46" fmla="*/ 246 w 297"/>
                  <a:gd name="T47" fmla="*/ 271 h 304"/>
                  <a:gd name="T48" fmla="*/ 224 w 297"/>
                  <a:gd name="T49" fmla="*/ 278 h 304"/>
                  <a:gd name="T50" fmla="*/ 214 w 297"/>
                  <a:gd name="T51" fmla="*/ 277 h 304"/>
                  <a:gd name="T52" fmla="*/ 193 w 297"/>
                  <a:gd name="T53" fmla="*/ 269 h 304"/>
                  <a:gd name="T54" fmla="*/ 179 w 297"/>
                  <a:gd name="T55" fmla="*/ 261 h 304"/>
                  <a:gd name="T56" fmla="*/ 167 w 297"/>
                  <a:gd name="T57" fmla="*/ 280 h 304"/>
                  <a:gd name="T58" fmla="*/ 150 w 297"/>
                  <a:gd name="T59" fmla="*/ 290 h 304"/>
                  <a:gd name="T60" fmla="*/ 117 w 297"/>
                  <a:gd name="T61" fmla="*/ 304 h 304"/>
                  <a:gd name="T62" fmla="*/ 112 w 297"/>
                  <a:gd name="T63" fmla="*/ 301 h 304"/>
                  <a:gd name="T64" fmla="*/ 90 w 297"/>
                  <a:gd name="T65" fmla="*/ 297 h 304"/>
                  <a:gd name="T66" fmla="*/ 75 w 297"/>
                  <a:gd name="T67" fmla="*/ 285 h 304"/>
                  <a:gd name="T68" fmla="*/ 66 w 297"/>
                  <a:gd name="T69" fmla="*/ 265 h 304"/>
                  <a:gd name="T70" fmla="*/ 61 w 297"/>
                  <a:gd name="T71" fmla="*/ 246 h 304"/>
                  <a:gd name="T72" fmla="*/ 65 w 297"/>
                  <a:gd name="T73" fmla="*/ 224 h 304"/>
                  <a:gd name="T74" fmla="*/ 79 w 297"/>
                  <a:gd name="T75" fmla="*/ 203 h 304"/>
                  <a:gd name="T76" fmla="*/ 77 w 297"/>
                  <a:gd name="T77" fmla="*/ 205 h 304"/>
                  <a:gd name="T78" fmla="*/ 57 w 297"/>
                  <a:gd name="T79" fmla="*/ 204 h 304"/>
                  <a:gd name="T80" fmla="*/ 23 w 297"/>
                  <a:gd name="T81" fmla="*/ 197 h 304"/>
                  <a:gd name="T82" fmla="*/ 14 w 297"/>
                  <a:gd name="T83" fmla="*/ 186 h 304"/>
                  <a:gd name="T84" fmla="*/ 2 w 297"/>
                  <a:gd name="T85" fmla="*/ 171 h 304"/>
                  <a:gd name="T86" fmla="*/ 3 w 297"/>
                  <a:gd name="T87" fmla="*/ 154 h 304"/>
                  <a:gd name="T88" fmla="*/ 5 w 297"/>
                  <a:gd name="T89" fmla="*/ 135 h 304"/>
                  <a:gd name="T90" fmla="*/ 8 w 297"/>
                  <a:gd name="T91" fmla="*/ 116 h 304"/>
                  <a:gd name="T92" fmla="*/ 23 w 297"/>
                  <a:gd name="T93" fmla="*/ 101 h 304"/>
                  <a:gd name="T94" fmla="*/ 47 w 297"/>
                  <a:gd name="T95" fmla="*/ 87 h 304"/>
                  <a:gd name="T96" fmla="*/ 53 w 297"/>
                  <a:gd name="T97" fmla="*/ 89 h 304"/>
                  <a:gd name="T98" fmla="*/ 67 w 297"/>
                  <a:gd name="T99" fmla="*/ 89 h 304"/>
                  <a:gd name="T100" fmla="*/ 78 w 297"/>
                  <a:gd name="T101" fmla="*/ 94 h 304"/>
                  <a:gd name="T102" fmla="*/ 78 w 297"/>
                  <a:gd name="T103" fmla="*/ 82 h 304"/>
                  <a:gd name="T104" fmla="*/ 72 w 297"/>
                  <a:gd name="T105" fmla="*/ 63 h 304"/>
                  <a:gd name="T106" fmla="*/ 76 w 297"/>
                  <a:gd name="T107" fmla="*/ 41 h 304"/>
                  <a:gd name="T108" fmla="*/ 87 w 297"/>
                  <a:gd name="T109" fmla="*/ 25 h 304"/>
                  <a:gd name="T110" fmla="*/ 103 w 297"/>
                  <a:gd name="T111" fmla="*/ 11 h 304"/>
                  <a:gd name="T112" fmla="*/ 120 w 297"/>
                  <a:gd name="T113" fmla="*/ 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7" h="304">
                    <a:moveTo>
                      <a:pt x="145" y="1"/>
                    </a:moveTo>
                    <a:cubicBezTo>
                      <a:pt x="144" y="1"/>
                      <a:pt x="144" y="1"/>
                      <a:pt x="143" y="1"/>
                    </a:cubicBezTo>
                    <a:cubicBezTo>
                      <a:pt x="140" y="0"/>
                      <a:pt x="137" y="0"/>
                      <a:pt x="134" y="0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7" y="3"/>
                      <a:pt x="140" y="3"/>
                      <a:pt x="142" y="4"/>
                    </a:cubicBezTo>
                    <a:cubicBezTo>
                      <a:pt x="143" y="4"/>
                      <a:pt x="144" y="4"/>
                      <a:pt x="145" y="4"/>
                    </a:cubicBezTo>
                    <a:lnTo>
                      <a:pt x="145" y="1"/>
                    </a:lnTo>
                    <a:close/>
                    <a:moveTo>
                      <a:pt x="158" y="6"/>
                    </a:moveTo>
                    <a:cubicBezTo>
                      <a:pt x="156" y="5"/>
                      <a:pt x="153" y="4"/>
                      <a:pt x="151" y="3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2" y="6"/>
                      <a:pt x="155" y="7"/>
                      <a:pt x="157" y="8"/>
                    </a:cubicBezTo>
                    <a:lnTo>
                      <a:pt x="158" y="6"/>
                    </a:lnTo>
                    <a:close/>
                    <a:moveTo>
                      <a:pt x="170" y="13"/>
                    </a:moveTo>
                    <a:cubicBezTo>
                      <a:pt x="168" y="12"/>
                      <a:pt x="166" y="10"/>
                      <a:pt x="163" y="9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4" y="12"/>
                      <a:pt x="166" y="14"/>
                      <a:pt x="169" y="16"/>
                    </a:cubicBezTo>
                    <a:lnTo>
                      <a:pt x="170" y="13"/>
                    </a:lnTo>
                    <a:close/>
                    <a:moveTo>
                      <a:pt x="180" y="23"/>
                    </a:moveTo>
                    <a:cubicBezTo>
                      <a:pt x="178" y="21"/>
                      <a:pt x="177" y="19"/>
                      <a:pt x="174" y="17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5" y="21"/>
                      <a:pt x="176" y="23"/>
                      <a:pt x="178" y="25"/>
                    </a:cubicBezTo>
                    <a:lnTo>
                      <a:pt x="180" y="23"/>
                    </a:lnTo>
                    <a:close/>
                    <a:moveTo>
                      <a:pt x="188" y="35"/>
                    </a:moveTo>
                    <a:cubicBezTo>
                      <a:pt x="187" y="33"/>
                      <a:pt x="185" y="30"/>
                      <a:pt x="184" y="28"/>
                    </a:cubicBezTo>
                    <a:cubicBezTo>
                      <a:pt x="181" y="29"/>
                      <a:pt x="181" y="29"/>
                      <a:pt x="181" y="29"/>
                    </a:cubicBezTo>
                    <a:cubicBezTo>
                      <a:pt x="183" y="32"/>
                      <a:pt x="184" y="34"/>
                      <a:pt x="185" y="36"/>
                    </a:cubicBezTo>
                    <a:cubicBezTo>
                      <a:pt x="188" y="35"/>
                      <a:pt x="188" y="35"/>
                      <a:pt x="188" y="35"/>
                    </a:cubicBezTo>
                    <a:close/>
                    <a:moveTo>
                      <a:pt x="193" y="48"/>
                    </a:moveTo>
                    <a:cubicBezTo>
                      <a:pt x="192" y="46"/>
                      <a:pt x="191" y="43"/>
                      <a:pt x="190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4"/>
                      <a:pt x="190" y="46"/>
                      <a:pt x="190" y="49"/>
                    </a:cubicBezTo>
                    <a:lnTo>
                      <a:pt x="193" y="48"/>
                    </a:lnTo>
                    <a:close/>
                    <a:moveTo>
                      <a:pt x="195" y="62"/>
                    </a:moveTo>
                    <a:cubicBezTo>
                      <a:pt x="195" y="59"/>
                      <a:pt x="195" y="56"/>
                      <a:pt x="194" y="54"/>
                    </a:cubicBezTo>
                    <a:cubicBezTo>
                      <a:pt x="191" y="54"/>
                      <a:pt x="191" y="54"/>
                      <a:pt x="191" y="54"/>
                    </a:cubicBezTo>
                    <a:cubicBezTo>
                      <a:pt x="192" y="57"/>
                      <a:pt x="192" y="60"/>
                      <a:pt x="192" y="62"/>
                    </a:cubicBezTo>
                    <a:lnTo>
                      <a:pt x="195" y="62"/>
                    </a:lnTo>
                    <a:close/>
                    <a:moveTo>
                      <a:pt x="196" y="67"/>
                    </a:moveTo>
                    <a:cubicBezTo>
                      <a:pt x="195" y="68"/>
                      <a:pt x="193" y="69"/>
                      <a:pt x="192" y="70"/>
                    </a:cubicBezTo>
                    <a:cubicBezTo>
                      <a:pt x="193" y="71"/>
                      <a:pt x="193" y="71"/>
                      <a:pt x="193" y="71"/>
                    </a:cubicBezTo>
                    <a:cubicBezTo>
                      <a:pt x="195" y="71"/>
                      <a:pt x="195" y="71"/>
                      <a:pt x="195" y="71"/>
                    </a:cubicBezTo>
                    <a:cubicBezTo>
                      <a:pt x="195" y="70"/>
                      <a:pt x="195" y="69"/>
                      <a:pt x="195" y="68"/>
                    </a:cubicBezTo>
                    <a:cubicBezTo>
                      <a:pt x="192" y="68"/>
                      <a:pt x="192" y="68"/>
                      <a:pt x="192" y="68"/>
                    </a:cubicBezTo>
                    <a:cubicBezTo>
                      <a:pt x="192" y="69"/>
                      <a:pt x="192" y="70"/>
                      <a:pt x="192" y="71"/>
                    </a:cubicBezTo>
                    <a:cubicBezTo>
                      <a:pt x="191" y="75"/>
                      <a:pt x="191" y="75"/>
                      <a:pt x="191" y="75"/>
                    </a:cubicBezTo>
                    <a:cubicBezTo>
                      <a:pt x="194" y="72"/>
                      <a:pt x="194" y="72"/>
                      <a:pt x="194" y="72"/>
                    </a:cubicBezTo>
                    <a:cubicBezTo>
                      <a:pt x="195" y="71"/>
                      <a:pt x="197" y="70"/>
                      <a:pt x="198" y="69"/>
                    </a:cubicBezTo>
                    <a:lnTo>
                      <a:pt x="196" y="67"/>
                    </a:lnTo>
                    <a:close/>
                    <a:moveTo>
                      <a:pt x="208" y="59"/>
                    </a:moveTo>
                    <a:cubicBezTo>
                      <a:pt x="206" y="61"/>
                      <a:pt x="203" y="62"/>
                      <a:pt x="201" y="63"/>
                    </a:cubicBezTo>
                    <a:cubicBezTo>
                      <a:pt x="202" y="66"/>
                      <a:pt x="202" y="66"/>
                      <a:pt x="202" y="66"/>
                    </a:cubicBezTo>
                    <a:cubicBezTo>
                      <a:pt x="205" y="64"/>
                      <a:pt x="207" y="63"/>
                      <a:pt x="209" y="62"/>
                    </a:cubicBezTo>
                    <a:lnTo>
                      <a:pt x="208" y="59"/>
                    </a:lnTo>
                    <a:close/>
                    <a:moveTo>
                      <a:pt x="221" y="54"/>
                    </a:moveTo>
                    <a:cubicBezTo>
                      <a:pt x="219" y="55"/>
                      <a:pt x="217" y="56"/>
                      <a:pt x="215" y="57"/>
                    </a:cubicBezTo>
                    <a:cubicBezTo>
                      <a:pt x="214" y="57"/>
                      <a:pt x="214" y="57"/>
                      <a:pt x="213" y="57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5" y="59"/>
                      <a:pt x="215" y="59"/>
                      <a:pt x="216" y="59"/>
                    </a:cubicBezTo>
                    <a:cubicBezTo>
                      <a:pt x="218" y="58"/>
                      <a:pt x="220" y="57"/>
                      <a:pt x="222" y="56"/>
                    </a:cubicBezTo>
                    <a:lnTo>
                      <a:pt x="221" y="54"/>
                    </a:lnTo>
                    <a:close/>
                    <a:moveTo>
                      <a:pt x="234" y="50"/>
                    </a:moveTo>
                    <a:cubicBezTo>
                      <a:pt x="231" y="50"/>
                      <a:pt x="229" y="51"/>
                      <a:pt x="226" y="52"/>
                    </a:cubicBezTo>
                    <a:cubicBezTo>
                      <a:pt x="227" y="54"/>
                      <a:pt x="227" y="54"/>
                      <a:pt x="227" y="54"/>
                    </a:cubicBezTo>
                    <a:cubicBezTo>
                      <a:pt x="230" y="53"/>
                      <a:pt x="232" y="53"/>
                      <a:pt x="235" y="52"/>
                    </a:cubicBezTo>
                    <a:lnTo>
                      <a:pt x="234" y="50"/>
                    </a:lnTo>
                    <a:close/>
                    <a:moveTo>
                      <a:pt x="248" y="49"/>
                    </a:moveTo>
                    <a:cubicBezTo>
                      <a:pt x="248" y="49"/>
                      <a:pt x="248" y="49"/>
                      <a:pt x="248" y="49"/>
                    </a:cubicBezTo>
                    <a:cubicBezTo>
                      <a:pt x="246" y="49"/>
                      <a:pt x="244" y="49"/>
                      <a:pt x="242" y="49"/>
                    </a:cubicBezTo>
                    <a:cubicBezTo>
                      <a:pt x="241" y="49"/>
                      <a:pt x="241" y="49"/>
                      <a:pt x="240" y="49"/>
                    </a:cubicBezTo>
                    <a:cubicBezTo>
                      <a:pt x="240" y="52"/>
                      <a:pt x="240" y="52"/>
                      <a:pt x="240" y="52"/>
                    </a:cubicBezTo>
                    <a:cubicBezTo>
                      <a:pt x="241" y="52"/>
                      <a:pt x="241" y="51"/>
                      <a:pt x="242" y="51"/>
                    </a:cubicBezTo>
                    <a:cubicBezTo>
                      <a:pt x="244" y="51"/>
                      <a:pt x="246" y="52"/>
                      <a:pt x="247" y="52"/>
                    </a:cubicBezTo>
                    <a:cubicBezTo>
                      <a:pt x="248" y="52"/>
                      <a:pt x="248" y="52"/>
                      <a:pt x="248" y="52"/>
                    </a:cubicBezTo>
                    <a:lnTo>
                      <a:pt x="248" y="49"/>
                    </a:lnTo>
                    <a:close/>
                    <a:moveTo>
                      <a:pt x="262" y="54"/>
                    </a:moveTo>
                    <a:cubicBezTo>
                      <a:pt x="259" y="53"/>
                      <a:pt x="257" y="52"/>
                      <a:pt x="254" y="51"/>
                    </a:cubicBezTo>
                    <a:cubicBezTo>
                      <a:pt x="253" y="53"/>
                      <a:pt x="253" y="53"/>
                      <a:pt x="253" y="53"/>
                    </a:cubicBezTo>
                    <a:cubicBezTo>
                      <a:pt x="256" y="54"/>
                      <a:pt x="258" y="55"/>
                      <a:pt x="260" y="56"/>
                    </a:cubicBezTo>
                    <a:lnTo>
                      <a:pt x="262" y="54"/>
                    </a:lnTo>
                    <a:close/>
                    <a:moveTo>
                      <a:pt x="273" y="63"/>
                    </a:moveTo>
                    <a:cubicBezTo>
                      <a:pt x="271" y="61"/>
                      <a:pt x="269" y="59"/>
                      <a:pt x="266" y="57"/>
                    </a:cubicBezTo>
                    <a:cubicBezTo>
                      <a:pt x="265" y="59"/>
                      <a:pt x="265" y="59"/>
                      <a:pt x="265" y="59"/>
                    </a:cubicBezTo>
                    <a:cubicBezTo>
                      <a:pt x="267" y="61"/>
                      <a:pt x="269" y="63"/>
                      <a:pt x="271" y="65"/>
                    </a:cubicBezTo>
                    <a:lnTo>
                      <a:pt x="273" y="63"/>
                    </a:lnTo>
                    <a:close/>
                    <a:moveTo>
                      <a:pt x="282" y="73"/>
                    </a:moveTo>
                    <a:cubicBezTo>
                      <a:pt x="281" y="71"/>
                      <a:pt x="279" y="69"/>
                      <a:pt x="277" y="67"/>
                    </a:cubicBezTo>
                    <a:cubicBezTo>
                      <a:pt x="275" y="68"/>
                      <a:pt x="275" y="68"/>
                      <a:pt x="275" y="68"/>
                    </a:cubicBezTo>
                    <a:cubicBezTo>
                      <a:pt x="277" y="70"/>
                      <a:pt x="278" y="73"/>
                      <a:pt x="280" y="75"/>
                    </a:cubicBezTo>
                    <a:lnTo>
                      <a:pt x="282" y="73"/>
                    </a:lnTo>
                    <a:close/>
                    <a:moveTo>
                      <a:pt x="290" y="85"/>
                    </a:moveTo>
                    <a:cubicBezTo>
                      <a:pt x="289" y="82"/>
                      <a:pt x="287" y="80"/>
                      <a:pt x="286" y="77"/>
                    </a:cubicBezTo>
                    <a:cubicBezTo>
                      <a:pt x="283" y="79"/>
                      <a:pt x="283" y="79"/>
                      <a:pt x="283" y="79"/>
                    </a:cubicBezTo>
                    <a:cubicBezTo>
                      <a:pt x="285" y="81"/>
                      <a:pt x="286" y="84"/>
                      <a:pt x="288" y="86"/>
                    </a:cubicBezTo>
                    <a:lnTo>
                      <a:pt x="290" y="85"/>
                    </a:lnTo>
                    <a:close/>
                    <a:moveTo>
                      <a:pt x="295" y="98"/>
                    </a:moveTo>
                    <a:cubicBezTo>
                      <a:pt x="295" y="95"/>
                      <a:pt x="294" y="92"/>
                      <a:pt x="292" y="90"/>
                    </a:cubicBezTo>
                    <a:cubicBezTo>
                      <a:pt x="290" y="91"/>
                      <a:pt x="290" y="91"/>
                      <a:pt x="290" y="91"/>
                    </a:cubicBezTo>
                    <a:cubicBezTo>
                      <a:pt x="291" y="93"/>
                      <a:pt x="292" y="96"/>
                      <a:pt x="293" y="98"/>
                    </a:cubicBezTo>
                    <a:lnTo>
                      <a:pt x="295" y="98"/>
                    </a:lnTo>
                    <a:close/>
                    <a:moveTo>
                      <a:pt x="297" y="112"/>
                    </a:moveTo>
                    <a:cubicBezTo>
                      <a:pt x="297" y="111"/>
                      <a:pt x="297" y="111"/>
                      <a:pt x="297" y="111"/>
                    </a:cubicBezTo>
                    <a:cubicBezTo>
                      <a:pt x="297" y="108"/>
                      <a:pt x="297" y="106"/>
                      <a:pt x="297" y="103"/>
                    </a:cubicBezTo>
                    <a:cubicBezTo>
                      <a:pt x="294" y="104"/>
                      <a:pt x="294" y="104"/>
                      <a:pt x="294" y="104"/>
                    </a:cubicBezTo>
                    <a:cubicBezTo>
                      <a:pt x="294" y="106"/>
                      <a:pt x="294" y="108"/>
                      <a:pt x="294" y="111"/>
                    </a:cubicBezTo>
                    <a:cubicBezTo>
                      <a:pt x="294" y="112"/>
                      <a:pt x="294" y="112"/>
                      <a:pt x="294" y="112"/>
                    </a:cubicBezTo>
                    <a:lnTo>
                      <a:pt x="297" y="112"/>
                    </a:lnTo>
                    <a:close/>
                    <a:moveTo>
                      <a:pt x="295" y="125"/>
                    </a:moveTo>
                    <a:cubicBezTo>
                      <a:pt x="296" y="123"/>
                      <a:pt x="296" y="121"/>
                      <a:pt x="296" y="119"/>
                    </a:cubicBezTo>
                    <a:cubicBezTo>
                      <a:pt x="297" y="118"/>
                      <a:pt x="297" y="118"/>
                      <a:pt x="297" y="117"/>
                    </a:cubicBezTo>
                    <a:cubicBezTo>
                      <a:pt x="294" y="117"/>
                      <a:pt x="294" y="117"/>
                      <a:pt x="294" y="117"/>
                    </a:cubicBezTo>
                    <a:cubicBezTo>
                      <a:pt x="294" y="117"/>
                      <a:pt x="294" y="118"/>
                      <a:pt x="294" y="118"/>
                    </a:cubicBezTo>
                    <a:cubicBezTo>
                      <a:pt x="293" y="121"/>
                      <a:pt x="293" y="123"/>
                      <a:pt x="293" y="125"/>
                    </a:cubicBezTo>
                    <a:lnTo>
                      <a:pt x="295" y="125"/>
                    </a:lnTo>
                    <a:close/>
                    <a:moveTo>
                      <a:pt x="291" y="139"/>
                    </a:moveTo>
                    <a:cubicBezTo>
                      <a:pt x="292" y="136"/>
                      <a:pt x="293" y="134"/>
                      <a:pt x="294" y="131"/>
                    </a:cubicBezTo>
                    <a:cubicBezTo>
                      <a:pt x="291" y="130"/>
                      <a:pt x="291" y="130"/>
                      <a:pt x="291" y="130"/>
                    </a:cubicBezTo>
                    <a:cubicBezTo>
                      <a:pt x="290" y="133"/>
                      <a:pt x="289" y="135"/>
                      <a:pt x="288" y="138"/>
                    </a:cubicBezTo>
                    <a:lnTo>
                      <a:pt x="291" y="139"/>
                    </a:lnTo>
                    <a:close/>
                    <a:moveTo>
                      <a:pt x="283" y="151"/>
                    </a:moveTo>
                    <a:cubicBezTo>
                      <a:pt x="285" y="149"/>
                      <a:pt x="287" y="146"/>
                      <a:pt x="288" y="144"/>
                    </a:cubicBezTo>
                    <a:cubicBezTo>
                      <a:pt x="286" y="142"/>
                      <a:pt x="286" y="142"/>
                      <a:pt x="286" y="142"/>
                    </a:cubicBezTo>
                    <a:cubicBezTo>
                      <a:pt x="285" y="145"/>
                      <a:pt x="283" y="147"/>
                      <a:pt x="281" y="149"/>
                    </a:cubicBezTo>
                    <a:cubicBezTo>
                      <a:pt x="283" y="151"/>
                      <a:pt x="283" y="151"/>
                      <a:pt x="283" y="151"/>
                    </a:cubicBezTo>
                    <a:close/>
                    <a:moveTo>
                      <a:pt x="272" y="160"/>
                    </a:moveTo>
                    <a:cubicBezTo>
                      <a:pt x="275" y="158"/>
                      <a:pt x="277" y="157"/>
                      <a:pt x="279" y="155"/>
                    </a:cubicBezTo>
                    <a:cubicBezTo>
                      <a:pt x="277" y="153"/>
                      <a:pt x="277" y="153"/>
                      <a:pt x="277" y="153"/>
                    </a:cubicBezTo>
                    <a:cubicBezTo>
                      <a:pt x="275" y="154"/>
                      <a:pt x="273" y="156"/>
                      <a:pt x="271" y="157"/>
                    </a:cubicBezTo>
                    <a:lnTo>
                      <a:pt x="272" y="160"/>
                    </a:lnTo>
                    <a:close/>
                    <a:moveTo>
                      <a:pt x="260" y="166"/>
                    </a:moveTo>
                    <a:cubicBezTo>
                      <a:pt x="262" y="165"/>
                      <a:pt x="265" y="164"/>
                      <a:pt x="268" y="163"/>
                    </a:cubicBezTo>
                    <a:cubicBezTo>
                      <a:pt x="266" y="160"/>
                      <a:pt x="266" y="160"/>
                      <a:pt x="266" y="160"/>
                    </a:cubicBezTo>
                    <a:cubicBezTo>
                      <a:pt x="264" y="161"/>
                      <a:pt x="261" y="162"/>
                      <a:pt x="259" y="163"/>
                    </a:cubicBezTo>
                    <a:lnTo>
                      <a:pt x="260" y="166"/>
                    </a:lnTo>
                    <a:close/>
                    <a:moveTo>
                      <a:pt x="253" y="168"/>
                    </a:moveTo>
                    <a:cubicBezTo>
                      <a:pt x="252" y="167"/>
                      <a:pt x="251" y="167"/>
                      <a:pt x="250" y="166"/>
                    </a:cubicBezTo>
                    <a:cubicBezTo>
                      <a:pt x="249" y="167"/>
                      <a:pt x="249" y="167"/>
                      <a:pt x="249" y="167"/>
                    </a:cubicBezTo>
                    <a:cubicBezTo>
                      <a:pt x="250" y="169"/>
                      <a:pt x="250" y="169"/>
                      <a:pt x="250" y="169"/>
                    </a:cubicBezTo>
                    <a:cubicBezTo>
                      <a:pt x="251" y="168"/>
                      <a:pt x="253" y="168"/>
                      <a:pt x="254" y="168"/>
                    </a:cubicBezTo>
                    <a:cubicBezTo>
                      <a:pt x="254" y="165"/>
                      <a:pt x="254" y="165"/>
                      <a:pt x="254" y="165"/>
                    </a:cubicBezTo>
                    <a:cubicBezTo>
                      <a:pt x="252" y="165"/>
                      <a:pt x="251" y="166"/>
                      <a:pt x="249" y="166"/>
                    </a:cubicBezTo>
                    <a:cubicBezTo>
                      <a:pt x="245" y="167"/>
                      <a:pt x="245" y="167"/>
                      <a:pt x="245" y="167"/>
                    </a:cubicBezTo>
                    <a:cubicBezTo>
                      <a:pt x="249" y="168"/>
                      <a:pt x="249" y="168"/>
                      <a:pt x="249" y="168"/>
                    </a:cubicBezTo>
                    <a:cubicBezTo>
                      <a:pt x="250" y="169"/>
                      <a:pt x="251" y="170"/>
                      <a:pt x="251" y="170"/>
                    </a:cubicBezTo>
                    <a:lnTo>
                      <a:pt x="253" y="168"/>
                    </a:lnTo>
                    <a:close/>
                    <a:moveTo>
                      <a:pt x="263" y="178"/>
                    </a:moveTo>
                    <a:cubicBezTo>
                      <a:pt x="261" y="176"/>
                      <a:pt x="260" y="174"/>
                      <a:pt x="257" y="172"/>
                    </a:cubicBezTo>
                    <a:cubicBezTo>
                      <a:pt x="256" y="174"/>
                      <a:pt x="256" y="174"/>
                      <a:pt x="256" y="174"/>
                    </a:cubicBezTo>
                    <a:cubicBezTo>
                      <a:pt x="257" y="175"/>
                      <a:pt x="259" y="178"/>
                      <a:pt x="261" y="180"/>
                    </a:cubicBezTo>
                    <a:lnTo>
                      <a:pt x="263" y="178"/>
                    </a:lnTo>
                    <a:close/>
                    <a:moveTo>
                      <a:pt x="270" y="190"/>
                    </a:moveTo>
                    <a:cubicBezTo>
                      <a:pt x="269" y="188"/>
                      <a:pt x="267" y="185"/>
                      <a:pt x="266" y="183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5" y="187"/>
                      <a:pt x="266" y="189"/>
                      <a:pt x="268" y="191"/>
                    </a:cubicBezTo>
                    <a:lnTo>
                      <a:pt x="270" y="190"/>
                    </a:lnTo>
                    <a:close/>
                    <a:moveTo>
                      <a:pt x="276" y="203"/>
                    </a:moveTo>
                    <a:cubicBezTo>
                      <a:pt x="275" y="200"/>
                      <a:pt x="274" y="198"/>
                      <a:pt x="272" y="195"/>
                    </a:cubicBezTo>
                    <a:cubicBezTo>
                      <a:pt x="270" y="196"/>
                      <a:pt x="270" y="196"/>
                      <a:pt x="270" y="196"/>
                    </a:cubicBezTo>
                    <a:cubicBezTo>
                      <a:pt x="271" y="199"/>
                      <a:pt x="272" y="201"/>
                      <a:pt x="273" y="204"/>
                    </a:cubicBezTo>
                    <a:lnTo>
                      <a:pt x="276" y="203"/>
                    </a:lnTo>
                    <a:close/>
                    <a:moveTo>
                      <a:pt x="280" y="216"/>
                    </a:moveTo>
                    <a:cubicBezTo>
                      <a:pt x="280" y="213"/>
                      <a:pt x="279" y="211"/>
                      <a:pt x="278" y="208"/>
                    </a:cubicBezTo>
                    <a:cubicBezTo>
                      <a:pt x="275" y="209"/>
                      <a:pt x="275" y="209"/>
                      <a:pt x="275" y="209"/>
                    </a:cubicBezTo>
                    <a:cubicBezTo>
                      <a:pt x="276" y="211"/>
                      <a:pt x="277" y="214"/>
                      <a:pt x="277" y="217"/>
                    </a:cubicBezTo>
                    <a:lnTo>
                      <a:pt x="280" y="216"/>
                    </a:lnTo>
                    <a:close/>
                    <a:moveTo>
                      <a:pt x="280" y="230"/>
                    </a:moveTo>
                    <a:cubicBezTo>
                      <a:pt x="280" y="229"/>
                      <a:pt x="280" y="228"/>
                      <a:pt x="280" y="227"/>
                    </a:cubicBezTo>
                    <a:cubicBezTo>
                      <a:pt x="280" y="226"/>
                      <a:pt x="281" y="224"/>
                      <a:pt x="281" y="222"/>
                    </a:cubicBezTo>
                    <a:cubicBezTo>
                      <a:pt x="281" y="222"/>
                      <a:pt x="281" y="222"/>
                      <a:pt x="281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4"/>
                      <a:pt x="278" y="225"/>
                      <a:pt x="277" y="227"/>
                    </a:cubicBezTo>
                    <a:cubicBezTo>
                      <a:pt x="277" y="228"/>
                      <a:pt x="277" y="229"/>
                      <a:pt x="277" y="230"/>
                    </a:cubicBezTo>
                    <a:lnTo>
                      <a:pt x="280" y="230"/>
                    </a:lnTo>
                    <a:close/>
                    <a:moveTo>
                      <a:pt x="276" y="244"/>
                    </a:moveTo>
                    <a:cubicBezTo>
                      <a:pt x="277" y="241"/>
                      <a:pt x="278" y="238"/>
                      <a:pt x="278" y="236"/>
                    </a:cubicBezTo>
                    <a:cubicBezTo>
                      <a:pt x="276" y="235"/>
                      <a:pt x="276" y="235"/>
                      <a:pt x="276" y="235"/>
                    </a:cubicBezTo>
                    <a:cubicBezTo>
                      <a:pt x="275" y="238"/>
                      <a:pt x="274" y="240"/>
                      <a:pt x="273" y="243"/>
                    </a:cubicBezTo>
                    <a:lnTo>
                      <a:pt x="276" y="244"/>
                    </a:lnTo>
                    <a:close/>
                    <a:moveTo>
                      <a:pt x="269" y="256"/>
                    </a:moveTo>
                    <a:cubicBezTo>
                      <a:pt x="270" y="254"/>
                      <a:pt x="272" y="251"/>
                      <a:pt x="273" y="249"/>
                    </a:cubicBezTo>
                    <a:cubicBezTo>
                      <a:pt x="271" y="248"/>
                      <a:pt x="271" y="248"/>
                      <a:pt x="271" y="248"/>
                    </a:cubicBezTo>
                    <a:cubicBezTo>
                      <a:pt x="269" y="250"/>
                      <a:pt x="268" y="252"/>
                      <a:pt x="267" y="254"/>
                    </a:cubicBezTo>
                    <a:lnTo>
                      <a:pt x="269" y="256"/>
                    </a:lnTo>
                    <a:close/>
                    <a:moveTo>
                      <a:pt x="259" y="266"/>
                    </a:moveTo>
                    <a:cubicBezTo>
                      <a:pt x="261" y="265"/>
                      <a:pt x="263" y="263"/>
                      <a:pt x="265" y="260"/>
                    </a:cubicBezTo>
                    <a:cubicBezTo>
                      <a:pt x="263" y="259"/>
                      <a:pt x="263" y="259"/>
                      <a:pt x="263" y="259"/>
                    </a:cubicBezTo>
                    <a:cubicBezTo>
                      <a:pt x="261" y="261"/>
                      <a:pt x="260" y="263"/>
                      <a:pt x="258" y="264"/>
                    </a:cubicBezTo>
                    <a:lnTo>
                      <a:pt x="259" y="266"/>
                    </a:lnTo>
                    <a:close/>
                    <a:moveTo>
                      <a:pt x="247" y="274"/>
                    </a:moveTo>
                    <a:cubicBezTo>
                      <a:pt x="250" y="273"/>
                      <a:pt x="252" y="271"/>
                      <a:pt x="255" y="270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251" y="269"/>
                      <a:pt x="249" y="270"/>
                      <a:pt x="246" y="271"/>
                    </a:cubicBezTo>
                    <a:lnTo>
                      <a:pt x="247" y="274"/>
                    </a:lnTo>
                    <a:close/>
                    <a:moveTo>
                      <a:pt x="234" y="277"/>
                    </a:moveTo>
                    <a:cubicBezTo>
                      <a:pt x="236" y="277"/>
                      <a:pt x="239" y="276"/>
                      <a:pt x="242" y="275"/>
                    </a:cubicBezTo>
                    <a:cubicBezTo>
                      <a:pt x="241" y="273"/>
                      <a:pt x="241" y="273"/>
                      <a:pt x="241" y="273"/>
                    </a:cubicBezTo>
                    <a:cubicBezTo>
                      <a:pt x="239" y="274"/>
                      <a:pt x="236" y="274"/>
                      <a:pt x="233" y="274"/>
                    </a:cubicBezTo>
                    <a:cubicBezTo>
                      <a:pt x="234" y="277"/>
                      <a:pt x="234" y="277"/>
                      <a:pt x="234" y="277"/>
                    </a:cubicBezTo>
                    <a:close/>
                    <a:moveTo>
                      <a:pt x="220" y="278"/>
                    </a:moveTo>
                    <a:cubicBezTo>
                      <a:pt x="221" y="278"/>
                      <a:pt x="223" y="278"/>
                      <a:pt x="224" y="278"/>
                    </a:cubicBezTo>
                    <a:cubicBezTo>
                      <a:pt x="226" y="278"/>
                      <a:pt x="227" y="278"/>
                      <a:pt x="228" y="278"/>
                    </a:cubicBezTo>
                    <a:cubicBezTo>
                      <a:pt x="228" y="275"/>
                      <a:pt x="228" y="275"/>
                      <a:pt x="228" y="275"/>
                    </a:cubicBezTo>
                    <a:cubicBezTo>
                      <a:pt x="227" y="275"/>
                      <a:pt x="226" y="275"/>
                      <a:pt x="224" y="275"/>
                    </a:cubicBezTo>
                    <a:cubicBezTo>
                      <a:pt x="223" y="275"/>
                      <a:pt x="221" y="275"/>
                      <a:pt x="220" y="275"/>
                    </a:cubicBezTo>
                    <a:lnTo>
                      <a:pt x="220" y="278"/>
                    </a:lnTo>
                    <a:close/>
                    <a:moveTo>
                      <a:pt x="206" y="276"/>
                    </a:moveTo>
                    <a:cubicBezTo>
                      <a:pt x="207" y="276"/>
                      <a:pt x="209" y="276"/>
                      <a:pt x="210" y="276"/>
                    </a:cubicBezTo>
                    <a:cubicBezTo>
                      <a:pt x="211" y="277"/>
                      <a:pt x="213" y="277"/>
                      <a:pt x="214" y="277"/>
                    </a:cubicBezTo>
                    <a:cubicBezTo>
                      <a:pt x="214" y="274"/>
                      <a:pt x="214" y="274"/>
                      <a:pt x="214" y="274"/>
                    </a:cubicBezTo>
                    <a:cubicBezTo>
                      <a:pt x="213" y="274"/>
                      <a:pt x="212" y="274"/>
                      <a:pt x="211" y="274"/>
                    </a:cubicBezTo>
                    <a:cubicBezTo>
                      <a:pt x="209" y="274"/>
                      <a:pt x="208" y="273"/>
                      <a:pt x="206" y="273"/>
                    </a:cubicBezTo>
                    <a:lnTo>
                      <a:pt x="206" y="276"/>
                    </a:lnTo>
                    <a:close/>
                    <a:moveTo>
                      <a:pt x="192" y="272"/>
                    </a:moveTo>
                    <a:cubicBezTo>
                      <a:pt x="195" y="273"/>
                      <a:pt x="197" y="274"/>
                      <a:pt x="200" y="274"/>
                    </a:cubicBezTo>
                    <a:cubicBezTo>
                      <a:pt x="201" y="272"/>
                      <a:pt x="201" y="272"/>
                      <a:pt x="201" y="272"/>
                    </a:cubicBezTo>
                    <a:cubicBezTo>
                      <a:pt x="198" y="271"/>
                      <a:pt x="196" y="270"/>
                      <a:pt x="193" y="269"/>
                    </a:cubicBezTo>
                    <a:lnTo>
                      <a:pt x="192" y="272"/>
                    </a:lnTo>
                    <a:close/>
                    <a:moveTo>
                      <a:pt x="180" y="265"/>
                    </a:moveTo>
                    <a:cubicBezTo>
                      <a:pt x="182" y="266"/>
                      <a:pt x="185" y="268"/>
                      <a:pt x="187" y="269"/>
                    </a:cubicBezTo>
                    <a:cubicBezTo>
                      <a:pt x="188" y="267"/>
                      <a:pt x="188" y="267"/>
                      <a:pt x="188" y="267"/>
                    </a:cubicBezTo>
                    <a:cubicBezTo>
                      <a:pt x="186" y="266"/>
                      <a:pt x="184" y="264"/>
                      <a:pt x="182" y="262"/>
                    </a:cubicBezTo>
                    <a:lnTo>
                      <a:pt x="180" y="265"/>
                    </a:lnTo>
                    <a:close/>
                    <a:moveTo>
                      <a:pt x="175" y="269"/>
                    </a:moveTo>
                    <a:cubicBezTo>
                      <a:pt x="177" y="267"/>
                      <a:pt x="178" y="264"/>
                      <a:pt x="179" y="261"/>
                    </a:cubicBezTo>
                    <a:cubicBezTo>
                      <a:pt x="176" y="260"/>
                      <a:pt x="176" y="260"/>
                      <a:pt x="176" y="260"/>
                    </a:cubicBezTo>
                    <a:cubicBezTo>
                      <a:pt x="175" y="263"/>
                      <a:pt x="174" y="265"/>
                      <a:pt x="173" y="268"/>
                    </a:cubicBezTo>
                    <a:lnTo>
                      <a:pt x="175" y="269"/>
                    </a:lnTo>
                    <a:close/>
                    <a:moveTo>
                      <a:pt x="167" y="280"/>
                    </a:moveTo>
                    <a:cubicBezTo>
                      <a:pt x="169" y="278"/>
                      <a:pt x="171" y="276"/>
                      <a:pt x="172" y="274"/>
                    </a:cubicBezTo>
                    <a:cubicBezTo>
                      <a:pt x="170" y="272"/>
                      <a:pt x="170" y="272"/>
                      <a:pt x="170" y="272"/>
                    </a:cubicBezTo>
                    <a:cubicBezTo>
                      <a:pt x="169" y="274"/>
                      <a:pt x="167" y="276"/>
                      <a:pt x="165" y="278"/>
                    </a:cubicBezTo>
                    <a:lnTo>
                      <a:pt x="167" y="280"/>
                    </a:lnTo>
                    <a:close/>
                    <a:moveTo>
                      <a:pt x="156" y="289"/>
                    </a:moveTo>
                    <a:cubicBezTo>
                      <a:pt x="158" y="287"/>
                      <a:pt x="160" y="286"/>
                      <a:pt x="163" y="284"/>
                    </a:cubicBezTo>
                    <a:cubicBezTo>
                      <a:pt x="161" y="282"/>
                      <a:pt x="161" y="282"/>
                      <a:pt x="161" y="282"/>
                    </a:cubicBezTo>
                    <a:cubicBezTo>
                      <a:pt x="159" y="283"/>
                      <a:pt x="157" y="285"/>
                      <a:pt x="154" y="287"/>
                    </a:cubicBezTo>
                    <a:lnTo>
                      <a:pt x="156" y="289"/>
                    </a:lnTo>
                    <a:close/>
                    <a:moveTo>
                      <a:pt x="144" y="296"/>
                    </a:moveTo>
                    <a:cubicBezTo>
                      <a:pt x="146" y="295"/>
                      <a:pt x="149" y="293"/>
                      <a:pt x="151" y="292"/>
                    </a:cubicBezTo>
                    <a:cubicBezTo>
                      <a:pt x="150" y="290"/>
                      <a:pt x="150" y="290"/>
                      <a:pt x="150" y="290"/>
                    </a:cubicBezTo>
                    <a:cubicBezTo>
                      <a:pt x="147" y="291"/>
                      <a:pt x="145" y="293"/>
                      <a:pt x="143" y="294"/>
                    </a:cubicBezTo>
                    <a:lnTo>
                      <a:pt x="144" y="296"/>
                    </a:lnTo>
                    <a:close/>
                    <a:moveTo>
                      <a:pt x="131" y="302"/>
                    </a:moveTo>
                    <a:cubicBezTo>
                      <a:pt x="134" y="301"/>
                      <a:pt x="136" y="300"/>
                      <a:pt x="139" y="299"/>
                    </a:cubicBezTo>
                    <a:cubicBezTo>
                      <a:pt x="138" y="296"/>
                      <a:pt x="138" y="296"/>
                      <a:pt x="138" y="296"/>
                    </a:cubicBezTo>
                    <a:cubicBezTo>
                      <a:pt x="135" y="297"/>
                      <a:pt x="133" y="298"/>
                      <a:pt x="130" y="299"/>
                    </a:cubicBezTo>
                    <a:lnTo>
                      <a:pt x="131" y="302"/>
                    </a:lnTo>
                    <a:close/>
                    <a:moveTo>
                      <a:pt x="117" y="304"/>
                    </a:moveTo>
                    <a:cubicBezTo>
                      <a:pt x="120" y="304"/>
                      <a:pt x="123" y="304"/>
                      <a:pt x="126" y="303"/>
                    </a:cubicBezTo>
                    <a:cubicBezTo>
                      <a:pt x="125" y="301"/>
                      <a:pt x="125" y="301"/>
                      <a:pt x="125" y="301"/>
                    </a:cubicBezTo>
                    <a:cubicBezTo>
                      <a:pt x="123" y="301"/>
                      <a:pt x="120" y="301"/>
                      <a:pt x="117" y="301"/>
                    </a:cubicBezTo>
                    <a:lnTo>
                      <a:pt x="117" y="304"/>
                    </a:lnTo>
                    <a:close/>
                    <a:moveTo>
                      <a:pt x="103" y="302"/>
                    </a:moveTo>
                    <a:cubicBezTo>
                      <a:pt x="106" y="303"/>
                      <a:pt x="108" y="303"/>
                      <a:pt x="110" y="304"/>
                    </a:cubicBezTo>
                    <a:cubicBezTo>
                      <a:pt x="111" y="304"/>
                      <a:pt x="111" y="304"/>
                      <a:pt x="112" y="304"/>
                    </a:cubicBezTo>
                    <a:cubicBezTo>
                      <a:pt x="112" y="301"/>
                      <a:pt x="112" y="301"/>
                      <a:pt x="112" y="301"/>
                    </a:cubicBezTo>
                    <a:cubicBezTo>
                      <a:pt x="112" y="301"/>
                      <a:pt x="111" y="301"/>
                      <a:pt x="111" y="301"/>
                    </a:cubicBezTo>
                    <a:cubicBezTo>
                      <a:pt x="109" y="301"/>
                      <a:pt x="106" y="300"/>
                      <a:pt x="104" y="300"/>
                    </a:cubicBezTo>
                    <a:cubicBezTo>
                      <a:pt x="103" y="302"/>
                      <a:pt x="103" y="302"/>
                      <a:pt x="103" y="302"/>
                    </a:cubicBezTo>
                    <a:close/>
                    <a:moveTo>
                      <a:pt x="90" y="297"/>
                    </a:moveTo>
                    <a:cubicBezTo>
                      <a:pt x="93" y="298"/>
                      <a:pt x="95" y="299"/>
                      <a:pt x="98" y="300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96" y="297"/>
                      <a:pt x="94" y="296"/>
                      <a:pt x="92" y="294"/>
                    </a:cubicBezTo>
                    <a:lnTo>
                      <a:pt x="90" y="297"/>
                    </a:lnTo>
                    <a:close/>
                    <a:moveTo>
                      <a:pt x="79" y="289"/>
                    </a:moveTo>
                    <a:cubicBezTo>
                      <a:pt x="81" y="291"/>
                      <a:pt x="83" y="292"/>
                      <a:pt x="85" y="294"/>
                    </a:cubicBezTo>
                    <a:cubicBezTo>
                      <a:pt x="87" y="292"/>
                      <a:pt x="87" y="292"/>
                      <a:pt x="87" y="292"/>
                    </a:cubicBezTo>
                    <a:cubicBezTo>
                      <a:pt x="85" y="290"/>
                      <a:pt x="83" y="289"/>
                      <a:pt x="81" y="287"/>
                    </a:cubicBezTo>
                    <a:lnTo>
                      <a:pt x="79" y="289"/>
                    </a:lnTo>
                    <a:close/>
                    <a:moveTo>
                      <a:pt x="69" y="279"/>
                    </a:moveTo>
                    <a:cubicBezTo>
                      <a:pt x="70" y="279"/>
                      <a:pt x="70" y="279"/>
                      <a:pt x="70" y="279"/>
                    </a:cubicBezTo>
                    <a:cubicBezTo>
                      <a:pt x="71" y="281"/>
                      <a:pt x="73" y="283"/>
                      <a:pt x="75" y="285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5" y="281"/>
                      <a:pt x="73" y="280"/>
                      <a:pt x="72" y="278"/>
                    </a:cubicBezTo>
                    <a:cubicBezTo>
                      <a:pt x="71" y="277"/>
                      <a:pt x="71" y="277"/>
                      <a:pt x="71" y="277"/>
                    </a:cubicBezTo>
                    <a:lnTo>
                      <a:pt x="69" y="279"/>
                    </a:lnTo>
                    <a:close/>
                    <a:moveTo>
                      <a:pt x="63" y="266"/>
                    </a:moveTo>
                    <a:cubicBezTo>
                      <a:pt x="64" y="268"/>
                      <a:pt x="65" y="271"/>
                      <a:pt x="66" y="274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68" y="270"/>
                      <a:pt x="67" y="268"/>
                      <a:pt x="66" y="265"/>
                    </a:cubicBezTo>
                    <a:lnTo>
                      <a:pt x="63" y="266"/>
                    </a:lnTo>
                    <a:close/>
                    <a:moveTo>
                      <a:pt x="61" y="252"/>
                    </a:moveTo>
                    <a:cubicBezTo>
                      <a:pt x="61" y="255"/>
                      <a:pt x="62" y="257"/>
                      <a:pt x="62" y="260"/>
                    </a:cubicBezTo>
                    <a:cubicBezTo>
                      <a:pt x="65" y="260"/>
                      <a:pt x="65" y="260"/>
                      <a:pt x="65" y="260"/>
                    </a:cubicBezTo>
                    <a:cubicBezTo>
                      <a:pt x="64" y="257"/>
                      <a:pt x="64" y="254"/>
                      <a:pt x="64" y="252"/>
                    </a:cubicBezTo>
                    <a:lnTo>
                      <a:pt x="61" y="252"/>
                    </a:lnTo>
                    <a:close/>
                    <a:moveTo>
                      <a:pt x="62" y="238"/>
                    </a:moveTo>
                    <a:cubicBezTo>
                      <a:pt x="62" y="241"/>
                      <a:pt x="61" y="243"/>
                      <a:pt x="61" y="246"/>
                    </a:cubicBezTo>
                    <a:cubicBezTo>
                      <a:pt x="64" y="246"/>
                      <a:pt x="64" y="246"/>
                      <a:pt x="64" y="246"/>
                    </a:cubicBezTo>
                    <a:cubicBezTo>
                      <a:pt x="64" y="244"/>
                      <a:pt x="64" y="241"/>
                      <a:pt x="65" y="238"/>
                    </a:cubicBezTo>
                    <a:lnTo>
                      <a:pt x="62" y="238"/>
                    </a:lnTo>
                    <a:close/>
                    <a:moveTo>
                      <a:pt x="65" y="224"/>
                    </a:moveTo>
                    <a:cubicBezTo>
                      <a:pt x="64" y="227"/>
                      <a:pt x="63" y="230"/>
                      <a:pt x="63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0"/>
                      <a:pt x="67" y="227"/>
                      <a:pt x="67" y="225"/>
                    </a:cubicBezTo>
                    <a:lnTo>
                      <a:pt x="65" y="224"/>
                    </a:lnTo>
                    <a:close/>
                    <a:moveTo>
                      <a:pt x="71" y="211"/>
                    </a:moveTo>
                    <a:cubicBezTo>
                      <a:pt x="69" y="214"/>
                      <a:pt x="68" y="216"/>
                      <a:pt x="67" y="219"/>
                    </a:cubicBezTo>
                    <a:cubicBezTo>
                      <a:pt x="69" y="220"/>
                      <a:pt x="69" y="220"/>
                      <a:pt x="69" y="220"/>
                    </a:cubicBezTo>
                    <a:cubicBezTo>
                      <a:pt x="70" y="217"/>
                      <a:pt x="72" y="215"/>
                      <a:pt x="73" y="213"/>
                    </a:cubicBezTo>
                    <a:lnTo>
                      <a:pt x="71" y="211"/>
                    </a:lnTo>
                    <a:close/>
                    <a:moveTo>
                      <a:pt x="77" y="205"/>
                    </a:moveTo>
                    <a:cubicBezTo>
                      <a:pt x="78" y="204"/>
                      <a:pt x="78" y="204"/>
                      <a:pt x="79" y="204"/>
                    </a:cubicBezTo>
                    <a:cubicBezTo>
                      <a:pt x="79" y="203"/>
                      <a:pt x="79" y="203"/>
                      <a:pt x="79" y="203"/>
                    </a:cubicBezTo>
                    <a:cubicBezTo>
                      <a:pt x="78" y="202"/>
                      <a:pt x="78" y="202"/>
                      <a:pt x="78" y="202"/>
                    </a:cubicBezTo>
                    <a:cubicBezTo>
                      <a:pt x="76" y="203"/>
                      <a:pt x="75" y="205"/>
                      <a:pt x="74" y="207"/>
                    </a:cubicBezTo>
                    <a:cubicBezTo>
                      <a:pt x="76" y="208"/>
                      <a:pt x="76" y="208"/>
                      <a:pt x="76" y="208"/>
                    </a:cubicBezTo>
                    <a:cubicBezTo>
                      <a:pt x="77" y="207"/>
                      <a:pt x="78" y="205"/>
                      <a:pt x="80" y="204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78" y="201"/>
                      <a:pt x="78" y="201"/>
                      <a:pt x="78" y="201"/>
                    </a:cubicBezTo>
                    <a:cubicBezTo>
                      <a:pt x="78" y="202"/>
                      <a:pt x="77" y="202"/>
                      <a:pt x="76" y="202"/>
                    </a:cubicBezTo>
                    <a:lnTo>
                      <a:pt x="77" y="205"/>
                    </a:lnTo>
                    <a:close/>
                    <a:moveTo>
                      <a:pt x="63" y="206"/>
                    </a:moveTo>
                    <a:cubicBezTo>
                      <a:pt x="66" y="206"/>
                      <a:pt x="69" y="206"/>
                      <a:pt x="71" y="206"/>
                    </a:cubicBezTo>
                    <a:cubicBezTo>
                      <a:pt x="71" y="203"/>
                      <a:pt x="71" y="203"/>
                      <a:pt x="71" y="203"/>
                    </a:cubicBezTo>
                    <a:cubicBezTo>
                      <a:pt x="68" y="203"/>
                      <a:pt x="66" y="204"/>
                      <a:pt x="63" y="204"/>
                    </a:cubicBezTo>
                    <a:lnTo>
                      <a:pt x="63" y="206"/>
                    </a:lnTo>
                    <a:close/>
                    <a:moveTo>
                      <a:pt x="49" y="206"/>
                    </a:moveTo>
                    <a:cubicBezTo>
                      <a:pt x="52" y="206"/>
                      <a:pt x="54" y="206"/>
                      <a:pt x="57" y="206"/>
                    </a:cubicBezTo>
                    <a:cubicBezTo>
                      <a:pt x="57" y="204"/>
                      <a:pt x="57" y="204"/>
                      <a:pt x="57" y="204"/>
                    </a:cubicBezTo>
                    <a:cubicBezTo>
                      <a:pt x="55" y="204"/>
                      <a:pt x="52" y="203"/>
                      <a:pt x="49" y="203"/>
                    </a:cubicBezTo>
                    <a:lnTo>
                      <a:pt x="49" y="206"/>
                    </a:lnTo>
                    <a:close/>
                    <a:moveTo>
                      <a:pt x="35" y="202"/>
                    </a:moveTo>
                    <a:cubicBezTo>
                      <a:pt x="38" y="203"/>
                      <a:pt x="41" y="204"/>
                      <a:pt x="43" y="205"/>
                    </a:cubicBezTo>
                    <a:cubicBezTo>
                      <a:pt x="44" y="202"/>
                      <a:pt x="44" y="202"/>
                      <a:pt x="44" y="202"/>
                    </a:cubicBezTo>
                    <a:cubicBezTo>
                      <a:pt x="41" y="201"/>
                      <a:pt x="39" y="201"/>
                      <a:pt x="36" y="200"/>
                    </a:cubicBezTo>
                    <a:lnTo>
                      <a:pt x="35" y="202"/>
                    </a:lnTo>
                    <a:close/>
                    <a:moveTo>
                      <a:pt x="23" y="197"/>
                    </a:moveTo>
                    <a:cubicBezTo>
                      <a:pt x="25" y="198"/>
                      <a:pt x="27" y="199"/>
                      <a:pt x="30" y="200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29" y="197"/>
                      <a:pt x="26" y="196"/>
                      <a:pt x="24" y="194"/>
                    </a:cubicBezTo>
                    <a:lnTo>
                      <a:pt x="23" y="197"/>
                    </a:lnTo>
                    <a:close/>
                    <a:moveTo>
                      <a:pt x="12" y="188"/>
                    </a:moveTo>
                    <a:cubicBezTo>
                      <a:pt x="13" y="190"/>
                      <a:pt x="16" y="192"/>
                      <a:pt x="18" y="194"/>
                    </a:cubicBezTo>
                    <a:cubicBezTo>
                      <a:pt x="19" y="191"/>
                      <a:pt x="19" y="191"/>
                      <a:pt x="19" y="191"/>
                    </a:cubicBezTo>
                    <a:cubicBezTo>
                      <a:pt x="17" y="190"/>
                      <a:pt x="15" y="188"/>
                      <a:pt x="14" y="186"/>
                    </a:cubicBezTo>
                    <a:lnTo>
                      <a:pt x="12" y="188"/>
                    </a:lnTo>
                    <a:close/>
                    <a:moveTo>
                      <a:pt x="4" y="176"/>
                    </a:moveTo>
                    <a:cubicBezTo>
                      <a:pt x="5" y="179"/>
                      <a:pt x="6" y="181"/>
                      <a:pt x="8" y="183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9" y="180"/>
                      <a:pt x="7" y="177"/>
                      <a:pt x="6" y="175"/>
                    </a:cubicBezTo>
                    <a:lnTo>
                      <a:pt x="4" y="176"/>
                    </a:lnTo>
                    <a:close/>
                    <a:moveTo>
                      <a:pt x="0" y="162"/>
                    </a:moveTo>
                    <a:cubicBezTo>
                      <a:pt x="1" y="165"/>
                      <a:pt x="1" y="168"/>
                      <a:pt x="2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4" y="167"/>
                      <a:pt x="3" y="165"/>
                      <a:pt x="3" y="162"/>
                    </a:cubicBezTo>
                    <a:lnTo>
                      <a:pt x="0" y="162"/>
                    </a:lnTo>
                    <a:close/>
                    <a:moveTo>
                      <a:pt x="0" y="148"/>
                    </a:moveTo>
                    <a:cubicBezTo>
                      <a:pt x="0" y="150"/>
                      <a:pt x="0" y="152"/>
                      <a:pt x="0" y="154"/>
                    </a:cubicBezTo>
                    <a:cubicBezTo>
                      <a:pt x="0" y="155"/>
                      <a:pt x="0" y="156"/>
                      <a:pt x="0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6"/>
                      <a:pt x="3" y="155"/>
                      <a:pt x="3" y="154"/>
                    </a:cubicBezTo>
                    <a:cubicBezTo>
                      <a:pt x="3" y="153"/>
                      <a:pt x="3" y="151"/>
                      <a:pt x="3" y="149"/>
                    </a:cubicBezTo>
                    <a:lnTo>
                      <a:pt x="0" y="148"/>
                    </a:lnTo>
                    <a:close/>
                    <a:moveTo>
                      <a:pt x="2" y="135"/>
                    </a:moveTo>
                    <a:cubicBezTo>
                      <a:pt x="2" y="136"/>
                      <a:pt x="1" y="137"/>
                      <a:pt x="1" y="139"/>
                    </a:cubicBezTo>
                    <a:cubicBezTo>
                      <a:pt x="1" y="140"/>
                      <a:pt x="1" y="141"/>
                      <a:pt x="1" y="143"/>
                    </a:cubicBezTo>
                    <a:cubicBezTo>
                      <a:pt x="3" y="143"/>
                      <a:pt x="3" y="143"/>
                      <a:pt x="3" y="143"/>
                    </a:cubicBezTo>
                    <a:cubicBezTo>
                      <a:pt x="4" y="142"/>
                      <a:pt x="4" y="141"/>
                      <a:pt x="4" y="139"/>
                    </a:cubicBezTo>
                    <a:cubicBezTo>
                      <a:pt x="4" y="138"/>
                      <a:pt x="4" y="136"/>
                      <a:pt x="5" y="135"/>
                    </a:cubicBezTo>
                    <a:lnTo>
                      <a:pt x="2" y="135"/>
                    </a:lnTo>
                    <a:close/>
                    <a:moveTo>
                      <a:pt x="6" y="121"/>
                    </a:moveTo>
                    <a:cubicBezTo>
                      <a:pt x="5" y="124"/>
                      <a:pt x="4" y="126"/>
                      <a:pt x="3" y="129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27"/>
                      <a:pt x="7" y="124"/>
                      <a:pt x="8" y="122"/>
                    </a:cubicBezTo>
                    <a:lnTo>
                      <a:pt x="6" y="121"/>
                    </a:lnTo>
                    <a:close/>
                    <a:moveTo>
                      <a:pt x="12" y="109"/>
                    </a:moveTo>
                    <a:cubicBezTo>
                      <a:pt x="11" y="111"/>
                      <a:pt x="9" y="113"/>
                      <a:pt x="8" y="116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12" y="115"/>
                      <a:pt x="13" y="112"/>
                      <a:pt x="14" y="110"/>
                    </a:cubicBezTo>
                    <a:lnTo>
                      <a:pt x="12" y="109"/>
                    </a:lnTo>
                    <a:close/>
                    <a:moveTo>
                      <a:pt x="22" y="98"/>
                    </a:moveTo>
                    <a:cubicBezTo>
                      <a:pt x="22" y="99"/>
                      <a:pt x="22" y="99"/>
                      <a:pt x="22" y="99"/>
                    </a:cubicBezTo>
                    <a:cubicBezTo>
                      <a:pt x="19" y="100"/>
                      <a:pt x="17" y="102"/>
                      <a:pt x="16" y="104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9" y="104"/>
                      <a:pt x="21" y="103"/>
                      <a:pt x="23" y="101"/>
                    </a:cubicBezTo>
                    <a:cubicBezTo>
                      <a:pt x="24" y="101"/>
                      <a:pt x="24" y="101"/>
                      <a:pt x="24" y="101"/>
                    </a:cubicBezTo>
                    <a:lnTo>
                      <a:pt x="22" y="98"/>
                    </a:lnTo>
                    <a:close/>
                    <a:moveTo>
                      <a:pt x="34" y="91"/>
                    </a:moveTo>
                    <a:cubicBezTo>
                      <a:pt x="32" y="93"/>
                      <a:pt x="29" y="94"/>
                      <a:pt x="27" y="95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30" y="96"/>
                      <a:pt x="33" y="95"/>
                      <a:pt x="35" y="94"/>
                    </a:cubicBezTo>
                    <a:lnTo>
                      <a:pt x="34" y="91"/>
                    </a:lnTo>
                    <a:close/>
                    <a:moveTo>
                      <a:pt x="47" y="87"/>
                    </a:moveTo>
                    <a:cubicBezTo>
                      <a:pt x="45" y="87"/>
                      <a:pt x="42" y="88"/>
                      <a:pt x="39" y="89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1"/>
                      <a:pt x="45" y="90"/>
                      <a:pt x="48" y="89"/>
                    </a:cubicBezTo>
                    <a:lnTo>
                      <a:pt x="47" y="87"/>
                    </a:lnTo>
                    <a:close/>
                    <a:moveTo>
                      <a:pt x="61" y="85"/>
                    </a:moveTo>
                    <a:cubicBezTo>
                      <a:pt x="61" y="85"/>
                      <a:pt x="60" y="85"/>
                      <a:pt x="60" y="85"/>
                    </a:cubicBezTo>
                    <a:cubicBezTo>
                      <a:pt x="58" y="85"/>
                      <a:pt x="55" y="85"/>
                      <a:pt x="53" y="86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8"/>
                      <a:pt x="58" y="88"/>
                      <a:pt x="60" y="88"/>
                    </a:cubicBezTo>
                    <a:cubicBezTo>
                      <a:pt x="60" y="88"/>
                      <a:pt x="61" y="88"/>
                      <a:pt x="61" y="88"/>
                    </a:cubicBezTo>
                    <a:lnTo>
                      <a:pt x="61" y="85"/>
                    </a:lnTo>
                    <a:close/>
                    <a:moveTo>
                      <a:pt x="75" y="89"/>
                    </a:moveTo>
                    <a:cubicBezTo>
                      <a:pt x="73" y="88"/>
                      <a:pt x="71" y="86"/>
                      <a:pt x="68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70" y="89"/>
                      <a:pt x="72" y="90"/>
                      <a:pt x="74" y="91"/>
                    </a:cubicBezTo>
                    <a:lnTo>
                      <a:pt x="75" y="89"/>
                    </a:lnTo>
                    <a:close/>
                    <a:moveTo>
                      <a:pt x="81" y="95"/>
                    </a:moveTo>
                    <a:cubicBezTo>
                      <a:pt x="82" y="96"/>
                      <a:pt x="82" y="97"/>
                      <a:pt x="83" y="97"/>
                    </a:cubicBezTo>
                    <a:cubicBezTo>
                      <a:pt x="84" y="97"/>
                      <a:pt x="84" y="97"/>
                      <a:pt x="84" y="97"/>
                    </a:cubicBezTo>
                    <a:cubicBezTo>
                      <a:pt x="84" y="95"/>
                      <a:pt x="84" y="95"/>
                      <a:pt x="84" y="95"/>
                    </a:cubicBezTo>
                    <a:cubicBezTo>
                      <a:pt x="83" y="94"/>
                      <a:pt x="81" y="93"/>
                      <a:pt x="80" y="92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80" y="96"/>
                      <a:pt x="81" y="97"/>
                      <a:pt x="83" y="98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4" y="95"/>
                      <a:pt x="84" y="94"/>
                      <a:pt x="84" y="94"/>
                    </a:cubicBezTo>
                    <a:lnTo>
                      <a:pt x="81" y="95"/>
                    </a:lnTo>
                    <a:close/>
                    <a:moveTo>
                      <a:pt x="75" y="82"/>
                    </a:moveTo>
                    <a:cubicBezTo>
                      <a:pt x="76" y="85"/>
                      <a:pt x="77" y="88"/>
                      <a:pt x="78" y="90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80" y="87"/>
                      <a:pt x="79" y="84"/>
                      <a:pt x="78" y="82"/>
                    </a:cubicBezTo>
                    <a:lnTo>
                      <a:pt x="75" y="82"/>
                    </a:lnTo>
                    <a:close/>
                    <a:moveTo>
                      <a:pt x="73" y="69"/>
                    </a:moveTo>
                    <a:cubicBezTo>
                      <a:pt x="73" y="72"/>
                      <a:pt x="73" y="74"/>
                      <a:pt x="74" y="77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76" y="74"/>
                      <a:pt x="76" y="71"/>
                      <a:pt x="75" y="68"/>
                    </a:cubicBezTo>
                    <a:lnTo>
                      <a:pt x="73" y="69"/>
                    </a:lnTo>
                    <a:close/>
                    <a:moveTo>
                      <a:pt x="73" y="55"/>
                    </a:moveTo>
                    <a:cubicBezTo>
                      <a:pt x="72" y="57"/>
                      <a:pt x="72" y="60"/>
                      <a:pt x="72" y="63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5" y="60"/>
                      <a:pt x="75" y="58"/>
                      <a:pt x="76" y="55"/>
                    </a:cubicBezTo>
                    <a:lnTo>
                      <a:pt x="73" y="55"/>
                    </a:lnTo>
                    <a:close/>
                    <a:moveTo>
                      <a:pt x="76" y="41"/>
                    </a:moveTo>
                    <a:cubicBezTo>
                      <a:pt x="75" y="44"/>
                      <a:pt x="74" y="46"/>
                      <a:pt x="74" y="49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7" y="47"/>
                      <a:pt x="78" y="44"/>
                      <a:pt x="79" y="42"/>
                    </a:cubicBezTo>
                    <a:lnTo>
                      <a:pt x="76" y="41"/>
                    </a:lnTo>
                    <a:close/>
                    <a:moveTo>
                      <a:pt x="82" y="28"/>
                    </a:moveTo>
                    <a:cubicBezTo>
                      <a:pt x="81" y="31"/>
                      <a:pt x="79" y="33"/>
                      <a:pt x="78" y="36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2" y="34"/>
                      <a:pt x="83" y="32"/>
                      <a:pt x="84" y="30"/>
                    </a:cubicBezTo>
                    <a:lnTo>
                      <a:pt x="82" y="28"/>
                    </a:lnTo>
                    <a:close/>
                    <a:moveTo>
                      <a:pt x="91" y="17"/>
                    </a:moveTo>
                    <a:cubicBezTo>
                      <a:pt x="89" y="19"/>
                      <a:pt x="87" y="21"/>
                      <a:pt x="85" y="24"/>
                    </a:cubicBezTo>
                    <a:cubicBezTo>
                      <a:pt x="87" y="25"/>
                      <a:pt x="87" y="25"/>
                      <a:pt x="87" y="25"/>
                    </a:cubicBezTo>
                    <a:cubicBezTo>
                      <a:pt x="89" y="23"/>
                      <a:pt x="91" y="21"/>
                      <a:pt x="93" y="19"/>
                    </a:cubicBezTo>
                    <a:cubicBezTo>
                      <a:pt x="91" y="17"/>
                      <a:pt x="91" y="17"/>
                      <a:pt x="91" y="17"/>
                    </a:cubicBezTo>
                    <a:close/>
                    <a:moveTo>
                      <a:pt x="102" y="9"/>
                    </a:moveTo>
                    <a:cubicBezTo>
                      <a:pt x="100" y="10"/>
                      <a:pt x="98" y="11"/>
                      <a:pt x="96" y="13"/>
                    </a:cubicBezTo>
                    <a:cubicBezTo>
                      <a:pt x="96" y="13"/>
                      <a:pt x="96" y="13"/>
                      <a:pt x="95" y="14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5"/>
                      <a:pt x="98" y="15"/>
                      <a:pt x="98" y="15"/>
                    </a:cubicBezTo>
                    <a:cubicBezTo>
                      <a:pt x="100" y="14"/>
                      <a:pt x="102" y="12"/>
                      <a:pt x="103" y="11"/>
                    </a:cubicBezTo>
                    <a:lnTo>
                      <a:pt x="102" y="9"/>
                    </a:lnTo>
                    <a:close/>
                    <a:moveTo>
                      <a:pt x="115" y="3"/>
                    </a:moveTo>
                    <a:cubicBezTo>
                      <a:pt x="112" y="4"/>
                      <a:pt x="110" y="5"/>
                      <a:pt x="107" y="6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11" y="8"/>
                      <a:pt x="113" y="7"/>
                      <a:pt x="116" y="6"/>
                    </a:cubicBezTo>
                    <a:lnTo>
                      <a:pt x="115" y="3"/>
                    </a:lnTo>
                    <a:close/>
                    <a:moveTo>
                      <a:pt x="129" y="0"/>
                    </a:moveTo>
                    <a:cubicBezTo>
                      <a:pt x="126" y="1"/>
                      <a:pt x="123" y="1"/>
                      <a:pt x="120" y="2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4" y="4"/>
                      <a:pt x="126" y="3"/>
                      <a:pt x="129" y="3"/>
                    </a:cubicBez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6" name="淘宝网Chenying0907出品 593"/>
              <p:cNvSpPr>
                <a:spLocks noEditPoints="1"/>
              </p:cNvSpPr>
              <p:nvPr/>
            </p:nvSpPr>
            <p:spPr bwMode="auto">
              <a:xfrm>
                <a:off x="3244743" y="3861100"/>
                <a:ext cx="494096" cy="508470"/>
              </a:xfrm>
              <a:custGeom>
                <a:avLst/>
                <a:gdLst>
                  <a:gd name="T0" fmla="*/ 60 w 343"/>
                  <a:gd name="T1" fmla="*/ 236 h 354"/>
                  <a:gd name="T2" fmla="*/ 76 w 343"/>
                  <a:gd name="T3" fmla="*/ 266 h 354"/>
                  <a:gd name="T4" fmla="*/ 128 w 343"/>
                  <a:gd name="T5" fmla="*/ 352 h 354"/>
                  <a:gd name="T6" fmla="*/ 205 w 343"/>
                  <a:gd name="T7" fmla="*/ 300 h 354"/>
                  <a:gd name="T8" fmla="*/ 295 w 343"/>
                  <a:gd name="T9" fmla="*/ 309 h 354"/>
                  <a:gd name="T10" fmla="*/ 310 w 343"/>
                  <a:gd name="T11" fmla="*/ 224 h 354"/>
                  <a:gd name="T12" fmla="*/ 288 w 343"/>
                  <a:gd name="T13" fmla="*/ 194 h 354"/>
                  <a:gd name="T14" fmla="*/ 340 w 343"/>
                  <a:gd name="T15" fmla="*/ 138 h 354"/>
                  <a:gd name="T16" fmla="*/ 286 w 343"/>
                  <a:gd name="T17" fmla="*/ 60 h 354"/>
                  <a:gd name="T18" fmla="*/ 223 w 343"/>
                  <a:gd name="T19" fmla="*/ 82 h 354"/>
                  <a:gd name="T20" fmla="*/ 166 w 343"/>
                  <a:gd name="T21" fmla="*/ 2 h 354"/>
                  <a:gd name="T22" fmla="*/ 88 w 343"/>
                  <a:gd name="T23" fmla="*/ 65 h 354"/>
                  <a:gd name="T24" fmla="*/ 81 w 343"/>
                  <a:gd name="T25" fmla="*/ 102 h 354"/>
                  <a:gd name="T26" fmla="*/ 3 w 343"/>
                  <a:gd name="T27" fmla="*/ 161 h 354"/>
                  <a:gd name="T28" fmla="*/ 93 w 343"/>
                  <a:gd name="T29" fmla="*/ 231 h 354"/>
                  <a:gd name="T30" fmla="*/ 18 w 343"/>
                  <a:gd name="T31" fmla="*/ 210 h 354"/>
                  <a:gd name="T32" fmla="*/ 32 w 343"/>
                  <a:gd name="T33" fmla="*/ 119 h 354"/>
                  <a:gd name="T34" fmla="*/ 97 w 343"/>
                  <a:gd name="T35" fmla="*/ 112 h 354"/>
                  <a:gd name="T36" fmla="*/ 97 w 343"/>
                  <a:gd name="T37" fmla="*/ 106 h 354"/>
                  <a:gd name="T38" fmla="*/ 115 w 343"/>
                  <a:gd name="T39" fmla="*/ 23 h 354"/>
                  <a:gd name="T40" fmla="*/ 207 w 343"/>
                  <a:gd name="T41" fmla="*/ 37 h 354"/>
                  <a:gd name="T42" fmla="*/ 220 w 343"/>
                  <a:gd name="T43" fmla="*/ 89 h 354"/>
                  <a:gd name="T44" fmla="*/ 247 w 343"/>
                  <a:gd name="T45" fmla="*/ 72 h 354"/>
                  <a:gd name="T46" fmla="*/ 321 w 343"/>
                  <a:gd name="T47" fmla="*/ 92 h 354"/>
                  <a:gd name="T48" fmla="*/ 319 w 343"/>
                  <a:gd name="T49" fmla="*/ 174 h 354"/>
                  <a:gd name="T50" fmla="*/ 280 w 343"/>
                  <a:gd name="T51" fmla="*/ 192 h 354"/>
                  <a:gd name="T52" fmla="*/ 306 w 343"/>
                  <a:gd name="T53" fmla="*/ 223 h 354"/>
                  <a:gd name="T54" fmla="*/ 316 w 343"/>
                  <a:gd name="T55" fmla="*/ 260 h 354"/>
                  <a:gd name="T56" fmla="*/ 241 w 343"/>
                  <a:gd name="T57" fmla="*/ 312 h 354"/>
                  <a:gd name="T58" fmla="*/ 204 w 343"/>
                  <a:gd name="T59" fmla="*/ 294 h 354"/>
                  <a:gd name="T60" fmla="*/ 175 w 343"/>
                  <a:gd name="T61" fmla="*/ 329 h 354"/>
                  <a:gd name="T62" fmla="*/ 86 w 343"/>
                  <a:gd name="T63" fmla="*/ 316 h 354"/>
                  <a:gd name="T64" fmla="*/ 95 w 343"/>
                  <a:gd name="T65" fmla="*/ 234 h 354"/>
                  <a:gd name="T66" fmla="*/ 93 w 343"/>
                  <a:gd name="T67" fmla="*/ 231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3" h="354">
                    <a:moveTo>
                      <a:pt x="11" y="212"/>
                    </a:moveTo>
                    <a:cubicBezTo>
                      <a:pt x="20" y="224"/>
                      <a:pt x="40" y="233"/>
                      <a:pt x="60" y="236"/>
                    </a:cubicBezTo>
                    <a:cubicBezTo>
                      <a:pt x="70" y="237"/>
                      <a:pt x="81" y="237"/>
                      <a:pt x="90" y="235"/>
                    </a:cubicBezTo>
                    <a:cubicBezTo>
                      <a:pt x="83" y="244"/>
                      <a:pt x="78" y="255"/>
                      <a:pt x="76" y="266"/>
                    </a:cubicBezTo>
                    <a:cubicBezTo>
                      <a:pt x="72" y="289"/>
                      <a:pt x="74" y="312"/>
                      <a:pt x="83" y="324"/>
                    </a:cubicBezTo>
                    <a:cubicBezTo>
                      <a:pt x="93" y="338"/>
                      <a:pt x="111" y="349"/>
                      <a:pt x="128" y="352"/>
                    </a:cubicBezTo>
                    <a:cubicBezTo>
                      <a:pt x="147" y="354"/>
                      <a:pt x="164" y="345"/>
                      <a:pt x="175" y="337"/>
                    </a:cubicBezTo>
                    <a:cubicBezTo>
                      <a:pt x="186" y="330"/>
                      <a:pt x="200" y="315"/>
                      <a:pt x="205" y="300"/>
                    </a:cubicBezTo>
                    <a:cubicBezTo>
                      <a:pt x="215" y="310"/>
                      <a:pt x="230" y="316"/>
                      <a:pt x="242" y="318"/>
                    </a:cubicBezTo>
                    <a:cubicBezTo>
                      <a:pt x="264" y="321"/>
                      <a:pt x="282" y="318"/>
                      <a:pt x="295" y="309"/>
                    </a:cubicBezTo>
                    <a:cubicBezTo>
                      <a:pt x="308" y="299"/>
                      <a:pt x="318" y="282"/>
                      <a:pt x="321" y="263"/>
                    </a:cubicBezTo>
                    <a:cubicBezTo>
                      <a:pt x="323" y="250"/>
                      <a:pt x="315" y="235"/>
                      <a:pt x="310" y="224"/>
                    </a:cubicBezTo>
                    <a:cubicBezTo>
                      <a:pt x="309" y="222"/>
                      <a:pt x="309" y="222"/>
                      <a:pt x="309" y="222"/>
                    </a:cubicBezTo>
                    <a:cubicBezTo>
                      <a:pt x="304" y="211"/>
                      <a:pt x="298" y="201"/>
                      <a:pt x="288" y="194"/>
                    </a:cubicBezTo>
                    <a:cubicBezTo>
                      <a:pt x="301" y="191"/>
                      <a:pt x="313" y="184"/>
                      <a:pt x="321" y="176"/>
                    </a:cubicBezTo>
                    <a:cubicBezTo>
                      <a:pt x="329" y="167"/>
                      <a:pt x="338" y="154"/>
                      <a:pt x="340" y="138"/>
                    </a:cubicBezTo>
                    <a:cubicBezTo>
                      <a:pt x="343" y="122"/>
                      <a:pt x="340" y="105"/>
                      <a:pt x="328" y="89"/>
                    </a:cubicBezTo>
                    <a:cubicBezTo>
                      <a:pt x="319" y="77"/>
                      <a:pt x="305" y="63"/>
                      <a:pt x="286" y="60"/>
                    </a:cubicBezTo>
                    <a:cubicBezTo>
                      <a:pt x="272" y="58"/>
                      <a:pt x="256" y="65"/>
                      <a:pt x="246" y="69"/>
                    </a:cubicBezTo>
                    <a:cubicBezTo>
                      <a:pt x="238" y="73"/>
                      <a:pt x="230" y="76"/>
                      <a:pt x="223" y="82"/>
                    </a:cubicBezTo>
                    <a:cubicBezTo>
                      <a:pt x="225" y="66"/>
                      <a:pt x="221" y="44"/>
                      <a:pt x="210" y="30"/>
                    </a:cubicBezTo>
                    <a:cubicBezTo>
                      <a:pt x="199" y="15"/>
                      <a:pt x="183" y="5"/>
                      <a:pt x="166" y="2"/>
                    </a:cubicBezTo>
                    <a:cubicBezTo>
                      <a:pt x="149" y="0"/>
                      <a:pt x="130" y="5"/>
                      <a:pt x="115" y="16"/>
                    </a:cubicBezTo>
                    <a:cubicBezTo>
                      <a:pt x="101" y="26"/>
                      <a:pt x="90" y="47"/>
                      <a:pt x="88" y="65"/>
                    </a:cubicBezTo>
                    <a:cubicBezTo>
                      <a:pt x="85" y="80"/>
                      <a:pt x="87" y="94"/>
                      <a:pt x="95" y="108"/>
                    </a:cubicBezTo>
                    <a:cubicBezTo>
                      <a:pt x="90" y="105"/>
                      <a:pt x="87" y="103"/>
                      <a:pt x="81" y="102"/>
                    </a:cubicBezTo>
                    <a:cubicBezTo>
                      <a:pt x="65" y="100"/>
                      <a:pt x="42" y="105"/>
                      <a:pt x="26" y="117"/>
                    </a:cubicBezTo>
                    <a:cubicBezTo>
                      <a:pt x="14" y="125"/>
                      <a:pt x="6" y="140"/>
                      <a:pt x="3" y="161"/>
                    </a:cubicBezTo>
                    <a:cubicBezTo>
                      <a:pt x="0" y="183"/>
                      <a:pt x="2" y="200"/>
                      <a:pt x="11" y="212"/>
                    </a:cubicBezTo>
                    <a:close/>
                    <a:moveTo>
                      <a:pt x="93" y="231"/>
                    </a:moveTo>
                    <a:cubicBezTo>
                      <a:pt x="84" y="234"/>
                      <a:pt x="72" y="235"/>
                      <a:pt x="61" y="233"/>
                    </a:cubicBezTo>
                    <a:cubicBezTo>
                      <a:pt x="47" y="231"/>
                      <a:pt x="29" y="225"/>
                      <a:pt x="18" y="210"/>
                    </a:cubicBezTo>
                    <a:cubicBezTo>
                      <a:pt x="9" y="199"/>
                      <a:pt x="7" y="183"/>
                      <a:pt x="10" y="162"/>
                    </a:cubicBezTo>
                    <a:cubicBezTo>
                      <a:pt x="13" y="141"/>
                      <a:pt x="20" y="127"/>
                      <a:pt x="32" y="119"/>
                    </a:cubicBezTo>
                    <a:cubicBezTo>
                      <a:pt x="47" y="108"/>
                      <a:pt x="65" y="103"/>
                      <a:pt x="81" y="105"/>
                    </a:cubicBezTo>
                    <a:cubicBezTo>
                      <a:pt x="87" y="106"/>
                      <a:pt x="92" y="109"/>
                      <a:pt x="97" y="112"/>
                    </a:cubicBezTo>
                    <a:cubicBezTo>
                      <a:pt x="99" y="113"/>
                      <a:pt x="99" y="113"/>
                      <a:pt x="99" y="113"/>
                    </a:cubicBezTo>
                    <a:cubicBezTo>
                      <a:pt x="97" y="106"/>
                      <a:pt x="97" y="106"/>
                      <a:pt x="97" y="106"/>
                    </a:cubicBezTo>
                    <a:cubicBezTo>
                      <a:pt x="91" y="93"/>
                      <a:pt x="88" y="82"/>
                      <a:pt x="90" y="65"/>
                    </a:cubicBezTo>
                    <a:cubicBezTo>
                      <a:pt x="93" y="48"/>
                      <a:pt x="102" y="32"/>
                      <a:pt x="115" y="23"/>
                    </a:cubicBezTo>
                    <a:cubicBezTo>
                      <a:pt x="130" y="12"/>
                      <a:pt x="148" y="7"/>
                      <a:pt x="165" y="10"/>
                    </a:cubicBezTo>
                    <a:cubicBezTo>
                      <a:pt x="181" y="12"/>
                      <a:pt x="196" y="22"/>
                      <a:pt x="207" y="37"/>
                    </a:cubicBezTo>
                    <a:cubicBezTo>
                      <a:pt x="218" y="51"/>
                      <a:pt x="223" y="69"/>
                      <a:pt x="220" y="85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3" y="86"/>
                      <a:pt x="223" y="86"/>
                      <a:pt x="223" y="86"/>
                    </a:cubicBezTo>
                    <a:cubicBezTo>
                      <a:pt x="229" y="80"/>
                      <a:pt x="239" y="76"/>
                      <a:pt x="247" y="72"/>
                    </a:cubicBezTo>
                    <a:cubicBezTo>
                      <a:pt x="257" y="67"/>
                      <a:pt x="269" y="62"/>
                      <a:pt x="282" y="64"/>
                    </a:cubicBezTo>
                    <a:cubicBezTo>
                      <a:pt x="300" y="67"/>
                      <a:pt x="312" y="80"/>
                      <a:pt x="321" y="92"/>
                    </a:cubicBezTo>
                    <a:cubicBezTo>
                      <a:pt x="332" y="108"/>
                      <a:pt x="337" y="123"/>
                      <a:pt x="334" y="138"/>
                    </a:cubicBezTo>
                    <a:cubicBezTo>
                      <a:pt x="332" y="154"/>
                      <a:pt x="327" y="166"/>
                      <a:pt x="319" y="174"/>
                    </a:cubicBezTo>
                    <a:cubicBezTo>
                      <a:pt x="310" y="183"/>
                      <a:pt x="298" y="189"/>
                      <a:pt x="284" y="192"/>
                    </a:cubicBezTo>
                    <a:cubicBezTo>
                      <a:pt x="280" y="192"/>
                      <a:pt x="280" y="192"/>
                      <a:pt x="280" y="192"/>
                    </a:cubicBezTo>
                    <a:cubicBezTo>
                      <a:pt x="284" y="194"/>
                      <a:pt x="284" y="194"/>
                      <a:pt x="284" y="194"/>
                    </a:cubicBezTo>
                    <a:cubicBezTo>
                      <a:pt x="295" y="201"/>
                      <a:pt x="301" y="212"/>
                      <a:pt x="306" y="223"/>
                    </a:cubicBezTo>
                    <a:cubicBezTo>
                      <a:pt x="307" y="225"/>
                      <a:pt x="307" y="225"/>
                      <a:pt x="307" y="225"/>
                    </a:cubicBezTo>
                    <a:cubicBezTo>
                      <a:pt x="313" y="236"/>
                      <a:pt x="318" y="247"/>
                      <a:pt x="316" y="260"/>
                    </a:cubicBezTo>
                    <a:cubicBezTo>
                      <a:pt x="313" y="278"/>
                      <a:pt x="304" y="294"/>
                      <a:pt x="291" y="304"/>
                    </a:cubicBezTo>
                    <a:cubicBezTo>
                      <a:pt x="279" y="312"/>
                      <a:pt x="262" y="315"/>
                      <a:pt x="241" y="312"/>
                    </a:cubicBezTo>
                    <a:cubicBezTo>
                      <a:pt x="228" y="310"/>
                      <a:pt x="215" y="307"/>
                      <a:pt x="205" y="296"/>
                    </a:cubicBezTo>
                    <a:cubicBezTo>
                      <a:pt x="204" y="294"/>
                      <a:pt x="204" y="294"/>
                      <a:pt x="204" y="294"/>
                    </a:cubicBezTo>
                    <a:cubicBezTo>
                      <a:pt x="203" y="297"/>
                      <a:pt x="203" y="297"/>
                      <a:pt x="203" y="297"/>
                    </a:cubicBezTo>
                    <a:cubicBezTo>
                      <a:pt x="198" y="312"/>
                      <a:pt x="186" y="322"/>
                      <a:pt x="175" y="329"/>
                    </a:cubicBezTo>
                    <a:cubicBezTo>
                      <a:pt x="164" y="336"/>
                      <a:pt x="147" y="345"/>
                      <a:pt x="130" y="343"/>
                    </a:cubicBezTo>
                    <a:cubicBezTo>
                      <a:pt x="113" y="340"/>
                      <a:pt x="96" y="330"/>
                      <a:pt x="86" y="316"/>
                    </a:cubicBezTo>
                    <a:cubicBezTo>
                      <a:pt x="78" y="305"/>
                      <a:pt x="75" y="289"/>
                      <a:pt x="79" y="267"/>
                    </a:cubicBezTo>
                    <a:cubicBezTo>
                      <a:pt x="81" y="255"/>
                      <a:pt x="86" y="243"/>
                      <a:pt x="95" y="234"/>
                    </a:cubicBezTo>
                    <a:cubicBezTo>
                      <a:pt x="98" y="230"/>
                      <a:pt x="98" y="230"/>
                      <a:pt x="98" y="230"/>
                    </a:cubicBezTo>
                    <a:lnTo>
                      <a:pt x="93" y="231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7" name="淘宝网Chenying0907出品 594"/>
              <p:cNvSpPr/>
              <p:nvPr/>
            </p:nvSpPr>
            <p:spPr bwMode="auto">
              <a:xfrm>
                <a:off x="3445975" y="4076706"/>
                <a:ext cx="93429" cy="95226"/>
              </a:xfrm>
              <a:custGeom>
                <a:avLst/>
                <a:gdLst>
                  <a:gd name="T0" fmla="*/ 28 w 65"/>
                  <a:gd name="T1" fmla="*/ 63 h 66"/>
                  <a:gd name="T2" fmla="*/ 62 w 65"/>
                  <a:gd name="T3" fmla="*/ 38 h 66"/>
                  <a:gd name="T4" fmla="*/ 37 w 65"/>
                  <a:gd name="T5" fmla="*/ 3 h 66"/>
                  <a:gd name="T6" fmla="*/ 3 w 65"/>
                  <a:gd name="T7" fmla="*/ 29 h 66"/>
                  <a:gd name="T8" fmla="*/ 28 w 65"/>
                  <a:gd name="T9" fmla="*/ 6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28" y="63"/>
                    </a:moveTo>
                    <a:cubicBezTo>
                      <a:pt x="44" y="66"/>
                      <a:pt x="60" y="55"/>
                      <a:pt x="62" y="38"/>
                    </a:cubicBezTo>
                    <a:cubicBezTo>
                      <a:pt x="65" y="22"/>
                      <a:pt x="54" y="6"/>
                      <a:pt x="37" y="3"/>
                    </a:cubicBezTo>
                    <a:cubicBezTo>
                      <a:pt x="21" y="0"/>
                      <a:pt x="5" y="12"/>
                      <a:pt x="3" y="29"/>
                    </a:cubicBezTo>
                    <a:cubicBezTo>
                      <a:pt x="0" y="45"/>
                      <a:pt x="11" y="61"/>
                      <a:pt x="28" y="6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6" name="淘宝网Chenying0907出品 365"/>
            <p:cNvGrpSpPr/>
            <p:nvPr/>
          </p:nvGrpSpPr>
          <p:grpSpPr>
            <a:xfrm>
              <a:off x="6905338" y="5211214"/>
              <a:ext cx="449619" cy="1655769"/>
              <a:chOff x="4261682" y="4340823"/>
              <a:chExt cx="413244" cy="1521815"/>
            </a:xfrm>
          </p:grpSpPr>
          <p:sp>
            <p:nvSpPr>
              <p:cNvPr id="411" name="淘宝网Chenying0907出品 622"/>
              <p:cNvSpPr/>
              <p:nvPr/>
            </p:nvSpPr>
            <p:spPr bwMode="auto">
              <a:xfrm>
                <a:off x="4484474" y="4669621"/>
                <a:ext cx="7187" cy="1193017"/>
              </a:xfrm>
              <a:custGeom>
                <a:avLst/>
                <a:gdLst>
                  <a:gd name="T0" fmla="*/ 0 w 6"/>
                  <a:gd name="T1" fmla="*/ 4 h 830"/>
                  <a:gd name="T2" fmla="*/ 0 w 6"/>
                  <a:gd name="T3" fmla="*/ 393 h 830"/>
                  <a:gd name="T4" fmla="*/ 0 w 6"/>
                  <a:gd name="T5" fmla="*/ 823 h 830"/>
                  <a:gd name="T6" fmla="*/ 0 w 6"/>
                  <a:gd name="T7" fmla="*/ 826 h 830"/>
                  <a:gd name="T8" fmla="*/ 6 w 6"/>
                  <a:gd name="T9" fmla="*/ 826 h 830"/>
                  <a:gd name="T10" fmla="*/ 6 w 6"/>
                  <a:gd name="T11" fmla="*/ 437 h 830"/>
                  <a:gd name="T12" fmla="*/ 6 w 6"/>
                  <a:gd name="T13" fmla="*/ 7 h 830"/>
                  <a:gd name="T14" fmla="*/ 6 w 6"/>
                  <a:gd name="T15" fmla="*/ 4 h 830"/>
                  <a:gd name="T16" fmla="*/ 0 w 6"/>
                  <a:gd name="T17" fmla="*/ 4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30">
                    <a:moveTo>
                      <a:pt x="0" y="4"/>
                    </a:moveTo>
                    <a:cubicBezTo>
                      <a:pt x="0" y="134"/>
                      <a:pt x="0" y="263"/>
                      <a:pt x="0" y="393"/>
                    </a:cubicBezTo>
                    <a:cubicBezTo>
                      <a:pt x="0" y="536"/>
                      <a:pt x="0" y="679"/>
                      <a:pt x="0" y="823"/>
                    </a:cubicBezTo>
                    <a:cubicBezTo>
                      <a:pt x="0" y="824"/>
                      <a:pt x="0" y="825"/>
                      <a:pt x="0" y="826"/>
                    </a:cubicBezTo>
                    <a:cubicBezTo>
                      <a:pt x="0" y="830"/>
                      <a:pt x="6" y="830"/>
                      <a:pt x="6" y="826"/>
                    </a:cubicBezTo>
                    <a:cubicBezTo>
                      <a:pt x="6" y="696"/>
                      <a:pt x="6" y="567"/>
                      <a:pt x="6" y="437"/>
                    </a:cubicBezTo>
                    <a:cubicBezTo>
                      <a:pt x="6" y="294"/>
                      <a:pt x="6" y="150"/>
                      <a:pt x="6" y="7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2" name="淘宝网Chenying0907出品 623"/>
              <p:cNvSpPr/>
              <p:nvPr/>
            </p:nvSpPr>
            <p:spPr bwMode="auto">
              <a:xfrm>
                <a:off x="4495255" y="4910380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8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3" name="淘宝网Chenying0907出品 624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7 h 53"/>
                  <a:gd name="T14" fmla="*/ 17 w 54"/>
                  <a:gd name="T15" fmla="*/ 48 h 53"/>
                  <a:gd name="T16" fmla="*/ 30 w 54"/>
                  <a:gd name="T17" fmla="*/ 42 h 53"/>
                  <a:gd name="T18" fmla="*/ 22 w 54"/>
                  <a:gd name="T19" fmla="*/ 46 h 53"/>
                  <a:gd name="T20" fmla="*/ 30 w 54"/>
                  <a:gd name="T21" fmla="*/ 42 h 53"/>
                  <a:gd name="T22" fmla="*/ 35 w 54"/>
                  <a:gd name="T23" fmla="*/ 42 h 53"/>
                  <a:gd name="T24" fmla="*/ 35 w 54"/>
                  <a:gd name="T25" fmla="*/ 44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8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2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7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cubicBezTo>
                      <a:pt x="43" y="7"/>
                      <a:pt x="43" y="7"/>
                      <a:pt x="43" y="7"/>
                    </a:cubicBez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4" name="淘宝网Chenying0907出品 625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6 w 58"/>
                  <a:gd name="T5" fmla="*/ 46 h 54"/>
                  <a:gd name="T6" fmla="*/ 13 w 58"/>
                  <a:gd name="T7" fmla="*/ 50 h 54"/>
                  <a:gd name="T8" fmla="*/ 2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7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6 w 58"/>
                  <a:gd name="T29" fmla="*/ 38 h 54"/>
                  <a:gd name="T30" fmla="*/ 45 w 58"/>
                  <a:gd name="T31" fmla="*/ 10 h 54"/>
                  <a:gd name="T32" fmla="*/ 45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7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1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5" name="淘宝网Chenying0907出品 626"/>
              <p:cNvSpPr/>
              <p:nvPr/>
            </p:nvSpPr>
            <p:spPr bwMode="auto">
              <a:xfrm>
                <a:off x="4398232" y="472891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5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0" y="25"/>
                    </a:cubicBezTo>
                    <a:cubicBezTo>
                      <a:pt x="58" y="8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5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6" name="淘宝网Chenying0907出品 627"/>
              <p:cNvSpPr>
                <a:spLocks noEditPoints="1"/>
              </p:cNvSpPr>
              <p:nvPr/>
            </p:nvSpPr>
            <p:spPr bwMode="auto">
              <a:xfrm>
                <a:off x="4401825" y="4736100"/>
                <a:ext cx="84446" cy="77259"/>
              </a:xfrm>
              <a:custGeom>
                <a:avLst/>
                <a:gdLst>
                  <a:gd name="T0" fmla="*/ 11 w 59"/>
                  <a:gd name="T1" fmla="*/ 7 h 54"/>
                  <a:gd name="T2" fmla="*/ 12 w 59"/>
                  <a:gd name="T3" fmla="*/ 7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0 h 54"/>
                  <a:gd name="T24" fmla="*/ 11 w 59"/>
                  <a:gd name="T25" fmla="*/ 7 h 54"/>
                  <a:gd name="T26" fmla="*/ 23 w 59"/>
                  <a:gd name="T27" fmla="*/ 42 h 54"/>
                  <a:gd name="T28" fmla="*/ 53 w 59"/>
                  <a:gd name="T29" fmla="*/ 48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10"/>
                      <a:pt x="53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6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5"/>
                      <a:pt x="14" y="43"/>
                      <a:pt x="11" y="40"/>
                    </a:cubicBezTo>
                    <a:cubicBezTo>
                      <a:pt x="3" y="33"/>
                      <a:pt x="0" y="20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3" y="48"/>
                    </a:cubicBezTo>
                    <a:cubicBezTo>
                      <a:pt x="52" y="47"/>
                      <a:pt x="50" y="45"/>
                      <a:pt x="49" y="43"/>
                    </a:cubicBezTo>
                    <a:cubicBezTo>
                      <a:pt x="46" y="36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0"/>
                      <a:pt x="20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7" name="淘宝网Chenying0907出品 628"/>
              <p:cNvSpPr/>
              <p:nvPr/>
            </p:nvSpPr>
            <p:spPr bwMode="auto">
              <a:xfrm>
                <a:off x="4391045" y="502896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8" name="淘宝网Chenying0907出品 629"/>
              <p:cNvSpPr>
                <a:spLocks noEditPoints="1"/>
              </p:cNvSpPr>
              <p:nvPr/>
            </p:nvSpPr>
            <p:spPr bwMode="auto">
              <a:xfrm>
                <a:off x="4396436" y="5036150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6 w 59"/>
                  <a:gd name="T7" fmla="*/ 6 h 54"/>
                  <a:gd name="T8" fmla="*/ 49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3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10"/>
                      <a:pt x="52" y="15"/>
                      <a:pt x="49" y="21"/>
                    </a:cubicBezTo>
                    <a:cubicBezTo>
                      <a:pt x="46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0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9" name="淘宝网Chenying0907出品 630"/>
              <p:cNvSpPr/>
              <p:nvPr/>
            </p:nvSpPr>
            <p:spPr bwMode="auto">
              <a:xfrm>
                <a:off x="4392842" y="5298470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6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6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9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0" name="淘宝网Chenying0907出品 631"/>
              <p:cNvSpPr>
                <a:spLocks noEditPoints="1"/>
              </p:cNvSpPr>
              <p:nvPr/>
            </p:nvSpPr>
            <p:spPr bwMode="auto">
              <a:xfrm>
                <a:off x="4398232" y="5305657"/>
                <a:ext cx="84446" cy="79055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9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7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1" name="淘宝网Chenying0907出品 632"/>
              <p:cNvSpPr/>
              <p:nvPr/>
            </p:nvSpPr>
            <p:spPr bwMode="auto">
              <a:xfrm>
                <a:off x="4394638" y="5564384"/>
                <a:ext cx="88040" cy="82649"/>
              </a:xfrm>
              <a:custGeom>
                <a:avLst/>
                <a:gdLst>
                  <a:gd name="T0" fmla="*/ 61 w 61"/>
                  <a:gd name="T1" fmla="*/ 57 h 57"/>
                  <a:gd name="T2" fmla="*/ 51 w 61"/>
                  <a:gd name="T3" fmla="*/ 25 h 57"/>
                  <a:gd name="T4" fmla="*/ 15 w 61"/>
                  <a:gd name="T5" fmla="*/ 13 h 57"/>
                  <a:gd name="T6" fmla="*/ 26 w 61"/>
                  <a:gd name="T7" fmla="*/ 49 h 57"/>
                  <a:gd name="T8" fmla="*/ 61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61" y="57"/>
                    </a:moveTo>
                    <a:cubicBezTo>
                      <a:pt x="61" y="57"/>
                      <a:pt x="45" y="40"/>
                      <a:pt x="51" y="25"/>
                    </a:cubicBezTo>
                    <a:cubicBezTo>
                      <a:pt x="59" y="8"/>
                      <a:pt x="28" y="0"/>
                      <a:pt x="15" y="13"/>
                    </a:cubicBezTo>
                    <a:cubicBezTo>
                      <a:pt x="0" y="30"/>
                      <a:pt x="13" y="48"/>
                      <a:pt x="26" y="49"/>
                    </a:cubicBezTo>
                    <a:cubicBezTo>
                      <a:pt x="42" y="49"/>
                      <a:pt x="61" y="57"/>
                      <a:pt x="61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2" name="淘宝网Chenying0907出品 633"/>
              <p:cNvSpPr>
                <a:spLocks noEditPoints="1"/>
              </p:cNvSpPr>
              <p:nvPr/>
            </p:nvSpPr>
            <p:spPr bwMode="auto">
              <a:xfrm>
                <a:off x="4398232" y="5571570"/>
                <a:ext cx="86242" cy="77259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30 w 59"/>
                  <a:gd name="T5" fmla="*/ 0 h 53"/>
                  <a:gd name="T6" fmla="*/ 47 w 59"/>
                  <a:gd name="T7" fmla="*/ 6 h 53"/>
                  <a:gd name="T8" fmla="*/ 50 w 59"/>
                  <a:gd name="T9" fmla="*/ 21 h 53"/>
                  <a:gd name="T10" fmla="*/ 52 w 59"/>
                  <a:gd name="T11" fmla="*/ 41 h 53"/>
                  <a:gd name="T12" fmla="*/ 57 w 59"/>
                  <a:gd name="T13" fmla="*/ 48 h 53"/>
                  <a:gd name="T14" fmla="*/ 59 w 59"/>
                  <a:gd name="T15" fmla="*/ 51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1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7 w 59"/>
                  <a:gd name="T33" fmla="*/ 19 h 53"/>
                  <a:gd name="T34" fmla="*/ 44 w 59"/>
                  <a:gd name="T35" fmla="*/ 8 h 53"/>
                  <a:gd name="T36" fmla="*/ 30 w 59"/>
                  <a:gd name="T37" fmla="*/ 3 h 53"/>
                  <a:gd name="T38" fmla="*/ 14 w 59"/>
                  <a:gd name="T39" fmla="*/ 9 h 53"/>
                  <a:gd name="T40" fmla="*/ 14 w 59"/>
                  <a:gd name="T41" fmla="*/ 10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9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5"/>
                    </a:cubicBezTo>
                    <a:cubicBezTo>
                      <a:pt x="18" y="45"/>
                      <a:pt x="14" y="43"/>
                      <a:pt x="11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2" y="48"/>
                    </a:cubicBezTo>
                    <a:cubicBezTo>
                      <a:pt x="51" y="47"/>
                      <a:pt x="50" y="45"/>
                      <a:pt x="49" y="42"/>
                    </a:cubicBezTo>
                    <a:cubicBezTo>
                      <a:pt x="46" y="36"/>
                      <a:pt x="43" y="28"/>
                      <a:pt x="47" y="19"/>
                    </a:cubicBezTo>
                    <a:cubicBezTo>
                      <a:pt x="49" y="15"/>
                      <a:pt x="47" y="11"/>
                      <a:pt x="44" y="8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3" name="淘宝网Chenying0907出品 634"/>
              <p:cNvSpPr/>
              <p:nvPr/>
            </p:nvSpPr>
            <p:spPr bwMode="auto">
              <a:xfrm>
                <a:off x="4493458" y="518887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5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4" name="淘宝网Chenying0907出品 635"/>
              <p:cNvSpPr>
                <a:spLocks noEditPoints="1"/>
              </p:cNvSpPr>
              <p:nvPr/>
            </p:nvSpPr>
            <p:spPr bwMode="auto">
              <a:xfrm>
                <a:off x="4491661" y="5197854"/>
                <a:ext cx="79056" cy="73666"/>
              </a:xfrm>
              <a:custGeom>
                <a:avLst/>
                <a:gdLst>
                  <a:gd name="T0" fmla="*/ 0 w 54"/>
                  <a:gd name="T1" fmla="*/ 50 h 52"/>
                  <a:gd name="T2" fmla="*/ 2 w 54"/>
                  <a:gd name="T3" fmla="*/ 52 h 52"/>
                  <a:gd name="T4" fmla="*/ 5 w 54"/>
                  <a:gd name="T5" fmla="*/ 44 h 52"/>
                  <a:gd name="T6" fmla="*/ 0 w 54"/>
                  <a:gd name="T7" fmla="*/ 50 h 52"/>
                  <a:gd name="T8" fmla="*/ 1 w 54"/>
                  <a:gd name="T9" fmla="*/ 52 h 52"/>
                  <a:gd name="T10" fmla="*/ 2 w 54"/>
                  <a:gd name="T11" fmla="*/ 49 h 52"/>
                  <a:gd name="T12" fmla="*/ 8 w 54"/>
                  <a:gd name="T13" fmla="*/ 47 h 52"/>
                  <a:gd name="T14" fmla="*/ 16 w 54"/>
                  <a:gd name="T15" fmla="*/ 48 h 52"/>
                  <a:gd name="T16" fmla="*/ 29 w 54"/>
                  <a:gd name="T17" fmla="*/ 42 h 52"/>
                  <a:gd name="T18" fmla="*/ 22 w 54"/>
                  <a:gd name="T19" fmla="*/ 46 h 52"/>
                  <a:gd name="T20" fmla="*/ 29 w 54"/>
                  <a:gd name="T21" fmla="*/ 42 h 52"/>
                  <a:gd name="T22" fmla="*/ 35 w 54"/>
                  <a:gd name="T23" fmla="*/ 42 h 52"/>
                  <a:gd name="T24" fmla="*/ 35 w 54"/>
                  <a:gd name="T25" fmla="*/ 44 h 52"/>
                  <a:gd name="T26" fmla="*/ 44 w 54"/>
                  <a:gd name="T27" fmla="*/ 42 h 52"/>
                  <a:gd name="T28" fmla="*/ 50 w 54"/>
                  <a:gd name="T29" fmla="*/ 30 h 52"/>
                  <a:gd name="T30" fmla="*/ 48 w 54"/>
                  <a:gd name="T31" fmla="*/ 38 h 52"/>
                  <a:gd name="T32" fmla="*/ 50 w 54"/>
                  <a:gd name="T33" fmla="*/ 30 h 52"/>
                  <a:gd name="T34" fmla="*/ 51 w 54"/>
                  <a:gd name="T35" fmla="*/ 24 h 52"/>
                  <a:gd name="T36" fmla="*/ 54 w 54"/>
                  <a:gd name="T37" fmla="*/ 25 h 52"/>
                  <a:gd name="T38" fmla="*/ 53 w 54"/>
                  <a:gd name="T39" fmla="*/ 17 h 52"/>
                  <a:gd name="T40" fmla="*/ 43 w 54"/>
                  <a:gd name="T41" fmla="*/ 7 h 52"/>
                  <a:gd name="T42" fmla="*/ 48 w 54"/>
                  <a:gd name="T43" fmla="*/ 13 h 52"/>
                  <a:gd name="T44" fmla="*/ 47 w 54"/>
                  <a:gd name="T45" fmla="*/ 7 h 52"/>
                  <a:gd name="T46" fmla="*/ 43 w 54"/>
                  <a:gd name="T47" fmla="*/ 7 h 52"/>
                  <a:gd name="T48" fmla="*/ 39 w 54"/>
                  <a:gd name="T49" fmla="*/ 4 h 52"/>
                  <a:gd name="T50" fmla="*/ 31 w 54"/>
                  <a:gd name="T51" fmla="*/ 0 h 52"/>
                  <a:gd name="T52" fmla="*/ 18 w 54"/>
                  <a:gd name="T53" fmla="*/ 4 h 52"/>
                  <a:gd name="T54" fmla="*/ 26 w 54"/>
                  <a:gd name="T55" fmla="*/ 0 h 52"/>
                  <a:gd name="T56" fmla="*/ 18 w 54"/>
                  <a:gd name="T57" fmla="*/ 4 h 52"/>
                  <a:gd name="T58" fmla="*/ 14 w 54"/>
                  <a:gd name="T59" fmla="*/ 7 h 52"/>
                  <a:gd name="T60" fmla="*/ 8 w 54"/>
                  <a:gd name="T61" fmla="*/ 13 h 52"/>
                  <a:gd name="T62" fmla="*/ 13 w 54"/>
                  <a:gd name="T63" fmla="*/ 27 h 52"/>
                  <a:gd name="T64" fmla="*/ 11 w 54"/>
                  <a:gd name="T65" fmla="*/ 18 h 52"/>
                  <a:gd name="T66" fmla="*/ 9 w 54"/>
                  <a:gd name="T67" fmla="*/ 20 h 52"/>
                  <a:gd name="T68" fmla="*/ 13 w 54"/>
                  <a:gd name="T69" fmla="*/ 27 h 52"/>
                  <a:gd name="T70" fmla="*/ 13 w 54"/>
                  <a:gd name="T71" fmla="*/ 32 h 52"/>
                  <a:gd name="T72" fmla="*/ 7 w 54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2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7"/>
                      <a:pt x="1" y="49"/>
                    </a:cubicBezTo>
                    <a:cubicBezTo>
                      <a:pt x="1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4" y="46"/>
                      <a:pt x="27" y="45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2"/>
                      <a:pt x="48" y="35"/>
                      <a:pt x="46" y="36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7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1"/>
                      <a:pt x="54" y="19"/>
                      <a:pt x="53" y="17"/>
                    </a:cubicBezTo>
                    <a:lnTo>
                      <a:pt x="50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4" y="8"/>
                      <a:pt x="45" y="9"/>
                    </a:cubicBezTo>
                    <a:cubicBezTo>
                      <a:pt x="46" y="10"/>
                      <a:pt x="47" y="11"/>
                      <a:pt x="48" y="13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8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2"/>
                    </a:lnTo>
                    <a:close/>
                    <a:moveTo>
                      <a:pt x="18" y="4"/>
                    </a:moveTo>
                    <a:cubicBezTo>
                      <a:pt x="21" y="3"/>
                      <a:pt x="23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8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4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4"/>
                      <a:pt x="8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5" name="淘宝网Chenying0907出品 636"/>
              <p:cNvSpPr>
                <a:spLocks noEditPoints="1"/>
              </p:cNvSpPr>
              <p:nvPr/>
            </p:nvSpPr>
            <p:spPr bwMode="auto">
              <a:xfrm>
                <a:off x="4491661" y="5196058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5 w 58"/>
                  <a:gd name="T5" fmla="*/ 46 h 54"/>
                  <a:gd name="T6" fmla="*/ 13 w 58"/>
                  <a:gd name="T7" fmla="*/ 50 h 54"/>
                  <a:gd name="T8" fmla="*/ 1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6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5 w 58"/>
                  <a:gd name="T29" fmla="*/ 38 h 54"/>
                  <a:gd name="T30" fmla="*/ 45 w 58"/>
                  <a:gd name="T31" fmla="*/ 10 h 54"/>
                  <a:gd name="T32" fmla="*/ 44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4" y="44"/>
                      <a:pt x="40" y="46"/>
                      <a:pt x="35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1" y="54"/>
                      <a:pt x="1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2" y="48"/>
                    </a:cubicBezTo>
                    <a:cubicBezTo>
                      <a:pt x="3" y="46"/>
                      <a:pt x="5" y="44"/>
                      <a:pt x="6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8"/>
                    </a:cubicBezTo>
                    <a:cubicBezTo>
                      <a:pt x="52" y="32"/>
                      <a:pt x="54" y="21"/>
                      <a:pt x="45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5" y="28"/>
                      <a:pt x="13" y="36"/>
                      <a:pt x="10" y="43"/>
                    </a:cubicBezTo>
                    <a:cubicBezTo>
                      <a:pt x="8" y="45"/>
                      <a:pt x="7" y="47"/>
                      <a:pt x="6" y="48"/>
                    </a:cubicBezTo>
                    <a:cubicBezTo>
                      <a:pt x="13" y="46"/>
                      <a:pt x="24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6" name="淘宝网Chenying0907出品 637"/>
              <p:cNvSpPr/>
              <p:nvPr/>
            </p:nvSpPr>
            <p:spPr bwMode="auto">
              <a:xfrm>
                <a:off x="4491661" y="544041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7" name="淘宝网Chenying0907出品 638"/>
              <p:cNvSpPr>
                <a:spLocks noEditPoints="1"/>
              </p:cNvSpPr>
              <p:nvPr/>
            </p:nvSpPr>
            <p:spPr bwMode="auto">
              <a:xfrm>
                <a:off x="4491661" y="5449394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4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7 h 53"/>
                  <a:gd name="T14" fmla="*/ 16 w 54"/>
                  <a:gd name="T15" fmla="*/ 48 h 53"/>
                  <a:gd name="T16" fmla="*/ 29 w 54"/>
                  <a:gd name="T17" fmla="*/ 42 h 53"/>
                  <a:gd name="T18" fmla="*/ 22 w 54"/>
                  <a:gd name="T19" fmla="*/ 47 h 53"/>
                  <a:gd name="T20" fmla="*/ 29 w 54"/>
                  <a:gd name="T21" fmla="*/ 42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49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5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39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8" name="淘宝网Chenying0907出品 639"/>
              <p:cNvSpPr>
                <a:spLocks noEditPoints="1"/>
              </p:cNvSpPr>
              <p:nvPr/>
            </p:nvSpPr>
            <p:spPr bwMode="auto">
              <a:xfrm>
                <a:off x="4489865" y="5447598"/>
                <a:ext cx="84446" cy="77259"/>
              </a:xfrm>
              <a:custGeom>
                <a:avLst/>
                <a:gdLst>
                  <a:gd name="T0" fmla="*/ 48 w 59"/>
                  <a:gd name="T1" fmla="*/ 8 h 54"/>
                  <a:gd name="T2" fmla="*/ 49 w 59"/>
                  <a:gd name="T3" fmla="*/ 41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3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30 w 59"/>
                  <a:gd name="T21" fmla="*/ 0 h 54"/>
                  <a:gd name="T22" fmla="*/ 48 w 59"/>
                  <a:gd name="T23" fmla="*/ 8 h 54"/>
                  <a:gd name="T24" fmla="*/ 36 w 59"/>
                  <a:gd name="T25" fmla="*/ 43 h 54"/>
                  <a:gd name="T26" fmla="*/ 46 w 59"/>
                  <a:gd name="T27" fmla="*/ 38 h 54"/>
                  <a:gd name="T28" fmla="*/ 46 w 59"/>
                  <a:gd name="T29" fmla="*/ 10 h 54"/>
                  <a:gd name="T30" fmla="*/ 45 w 59"/>
                  <a:gd name="T31" fmla="*/ 10 h 54"/>
                  <a:gd name="T32" fmla="*/ 30 w 59"/>
                  <a:gd name="T33" fmla="*/ 4 h 54"/>
                  <a:gd name="T34" fmla="*/ 15 w 59"/>
                  <a:gd name="T35" fmla="*/ 9 h 54"/>
                  <a:gd name="T36" fmla="*/ 13 w 59"/>
                  <a:gd name="T37" fmla="*/ 20 h 54"/>
                  <a:gd name="T38" fmla="*/ 10 w 59"/>
                  <a:gd name="T39" fmla="*/ 43 h 54"/>
                  <a:gd name="T40" fmla="*/ 7 w 59"/>
                  <a:gd name="T41" fmla="*/ 49 h 54"/>
                  <a:gd name="T42" fmla="*/ 36 w 59"/>
                  <a:gd name="T43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9" y="41"/>
                    </a:cubicBezTo>
                    <a:cubicBezTo>
                      <a:pt x="45" y="44"/>
                      <a:pt x="41" y="46"/>
                      <a:pt x="36" y="46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3" y="48"/>
                    </a:cubicBezTo>
                    <a:cubicBezTo>
                      <a:pt x="4" y="47"/>
                      <a:pt x="6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7" y="16"/>
                      <a:pt x="9" y="10"/>
                      <a:pt x="12" y="6"/>
                    </a:cubicBezTo>
                    <a:cubicBezTo>
                      <a:pt x="17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8" y="8"/>
                    </a:cubicBezTo>
                    <a:close/>
                    <a:moveTo>
                      <a:pt x="36" y="43"/>
                    </a:moveTo>
                    <a:cubicBezTo>
                      <a:pt x="40" y="42"/>
                      <a:pt x="43" y="41"/>
                      <a:pt x="46" y="38"/>
                    </a:cubicBezTo>
                    <a:cubicBezTo>
                      <a:pt x="53" y="32"/>
                      <a:pt x="55" y="21"/>
                      <a:pt x="46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5" y="9"/>
                    </a:cubicBezTo>
                    <a:cubicBezTo>
                      <a:pt x="12" y="12"/>
                      <a:pt x="11" y="15"/>
                      <a:pt x="13" y="20"/>
                    </a:cubicBezTo>
                    <a:cubicBezTo>
                      <a:pt x="16" y="28"/>
                      <a:pt x="14" y="37"/>
                      <a:pt x="10" y="43"/>
                    </a:cubicBezTo>
                    <a:cubicBezTo>
                      <a:pt x="9" y="45"/>
                      <a:pt x="8" y="47"/>
                      <a:pt x="7" y="49"/>
                    </a:cubicBezTo>
                    <a:cubicBezTo>
                      <a:pt x="14" y="46"/>
                      <a:pt x="25" y="43"/>
                      <a:pt x="36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9" name="淘宝网Chenying0907出品 640"/>
              <p:cNvSpPr/>
              <p:nvPr/>
            </p:nvSpPr>
            <p:spPr bwMode="auto">
              <a:xfrm>
                <a:off x="4486272" y="5686560"/>
                <a:ext cx="86242" cy="82649"/>
              </a:xfrm>
              <a:custGeom>
                <a:avLst/>
                <a:gdLst>
                  <a:gd name="T0" fmla="*/ 0 w 60"/>
                  <a:gd name="T1" fmla="*/ 57 h 57"/>
                  <a:gd name="T2" fmla="*/ 10 w 60"/>
                  <a:gd name="T3" fmla="*/ 25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5" y="49"/>
                    </a:cubicBezTo>
                    <a:cubicBezTo>
                      <a:pt x="19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0" name="淘宝网Chenying0907出品 641"/>
              <p:cNvSpPr>
                <a:spLocks noEditPoints="1"/>
              </p:cNvSpPr>
              <p:nvPr/>
            </p:nvSpPr>
            <p:spPr bwMode="auto">
              <a:xfrm>
                <a:off x="4484474" y="5695544"/>
                <a:ext cx="79056" cy="75462"/>
              </a:xfrm>
              <a:custGeom>
                <a:avLst/>
                <a:gdLst>
                  <a:gd name="T0" fmla="*/ 1 w 55"/>
                  <a:gd name="T1" fmla="*/ 50 h 52"/>
                  <a:gd name="T2" fmla="*/ 2 w 55"/>
                  <a:gd name="T3" fmla="*/ 52 h 52"/>
                  <a:gd name="T4" fmla="*/ 5 w 55"/>
                  <a:gd name="T5" fmla="*/ 44 h 52"/>
                  <a:gd name="T6" fmla="*/ 1 w 55"/>
                  <a:gd name="T7" fmla="*/ 50 h 52"/>
                  <a:gd name="T8" fmla="*/ 2 w 55"/>
                  <a:gd name="T9" fmla="*/ 52 h 52"/>
                  <a:gd name="T10" fmla="*/ 3 w 55"/>
                  <a:gd name="T11" fmla="*/ 49 h 52"/>
                  <a:gd name="T12" fmla="*/ 8 w 55"/>
                  <a:gd name="T13" fmla="*/ 47 h 52"/>
                  <a:gd name="T14" fmla="*/ 17 w 55"/>
                  <a:gd name="T15" fmla="*/ 48 h 52"/>
                  <a:gd name="T16" fmla="*/ 30 w 55"/>
                  <a:gd name="T17" fmla="*/ 42 h 52"/>
                  <a:gd name="T18" fmla="*/ 22 w 55"/>
                  <a:gd name="T19" fmla="*/ 46 h 52"/>
                  <a:gd name="T20" fmla="*/ 30 w 55"/>
                  <a:gd name="T21" fmla="*/ 42 h 52"/>
                  <a:gd name="T22" fmla="*/ 36 w 55"/>
                  <a:gd name="T23" fmla="*/ 42 h 52"/>
                  <a:gd name="T24" fmla="*/ 36 w 55"/>
                  <a:gd name="T25" fmla="*/ 44 h 52"/>
                  <a:gd name="T26" fmla="*/ 44 w 55"/>
                  <a:gd name="T27" fmla="*/ 42 h 52"/>
                  <a:gd name="T28" fmla="*/ 51 w 55"/>
                  <a:gd name="T29" fmla="*/ 30 h 52"/>
                  <a:gd name="T30" fmla="*/ 49 w 55"/>
                  <a:gd name="T31" fmla="*/ 38 h 52"/>
                  <a:gd name="T32" fmla="*/ 51 w 55"/>
                  <a:gd name="T33" fmla="*/ 30 h 52"/>
                  <a:gd name="T34" fmla="*/ 52 w 55"/>
                  <a:gd name="T35" fmla="*/ 24 h 52"/>
                  <a:gd name="T36" fmla="*/ 55 w 55"/>
                  <a:gd name="T37" fmla="*/ 25 h 52"/>
                  <a:gd name="T38" fmla="*/ 53 w 55"/>
                  <a:gd name="T39" fmla="*/ 17 h 52"/>
                  <a:gd name="T40" fmla="*/ 43 w 55"/>
                  <a:gd name="T41" fmla="*/ 7 h 52"/>
                  <a:gd name="T42" fmla="*/ 48 w 55"/>
                  <a:gd name="T43" fmla="*/ 13 h 52"/>
                  <a:gd name="T44" fmla="*/ 47 w 55"/>
                  <a:gd name="T45" fmla="*/ 7 h 52"/>
                  <a:gd name="T46" fmla="*/ 43 w 55"/>
                  <a:gd name="T47" fmla="*/ 7 h 52"/>
                  <a:gd name="T48" fmla="*/ 39 w 55"/>
                  <a:gd name="T49" fmla="*/ 4 h 52"/>
                  <a:gd name="T50" fmla="*/ 32 w 55"/>
                  <a:gd name="T51" fmla="*/ 0 h 52"/>
                  <a:gd name="T52" fmla="*/ 19 w 55"/>
                  <a:gd name="T53" fmla="*/ 4 h 52"/>
                  <a:gd name="T54" fmla="*/ 26 w 55"/>
                  <a:gd name="T55" fmla="*/ 0 h 52"/>
                  <a:gd name="T56" fmla="*/ 19 w 55"/>
                  <a:gd name="T57" fmla="*/ 4 h 52"/>
                  <a:gd name="T58" fmla="*/ 14 w 55"/>
                  <a:gd name="T59" fmla="*/ 7 h 52"/>
                  <a:gd name="T60" fmla="*/ 8 w 55"/>
                  <a:gd name="T61" fmla="*/ 13 h 52"/>
                  <a:gd name="T62" fmla="*/ 14 w 55"/>
                  <a:gd name="T63" fmla="*/ 27 h 52"/>
                  <a:gd name="T64" fmla="*/ 12 w 55"/>
                  <a:gd name="T65" fmla="*/ 18 h 52"/>
                  <a:gd name="T66" fmla="*/ 9 w 55"/>
                  <a:gd name="T67" fmla="*/ 20 h 52"/>
                  <a:gd name="T68" fmla="*/ 14 w 55"/>
                  <a:gd name="T69" fmla="*/ 27 h 52"/>
                  <a:gd name="T70" fmla="*/ 13 w 55"/>
                  <a:gd name="T71" fmla="*/ 32 h 52"/>
                  <a:gd name="T72" fmla="*/ 8 w 55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2">
                    <a:moveTo>
                      <a:pt x="3" y="49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1" y="49"/>
                      <a:pt x="1" y="49"/>
                      <a:pt x="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6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2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3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9" y="44"/>
                      <a:pt x="41" y="43"/>
                      <a:pt x="44" y="42"/>
                    </a:cubicBezTo>
                    <a:lnTo>
                      <a:pt x="43" y="40"/>
                    </a:lnTo>
                    <a:close/>
                    <a:moveTo>
                      <a:pt x="51" y="30"/>
                    </a:moveTo>
                    <a:cubicBezTo>
                      <a:pt x="50" y="32"/>
                      <a:pt x="48" y="35"/>
                      <a:pt x="47" y="36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51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7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5"/>
                      <a:pt x="55" y="24"/>
                      <a:pt x="55" y="24"/>
                    </a:cubicBezTo>
                    <a:cubicBezTo>
                      <a:pt x="55" y="21"/>
                      <a:pt x="54" y="19"/>
                      <a:pt x="53" y="17"/>
                    </a:cubicBezTo>
                    <a:lnTo>
                      <a:pt x="51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5" y="8"/>
                      <a:pt x="45" y="9"/>
                    </a:cubicBezTo>
                    <a:cubicBezTo>
                      <a:pt x="47" y="10"/>
                      <a:pt x="48" y="11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7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7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5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4"/>
                    </a:moveTo>
                    <a:cubicBezTo>
                      <a:pt x="21" y="3"/>
                      <a:pt x="24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8" y="2"/>
                    </a:cubicBezTo>
                    <a:lnTo>
                      <a:pt x="19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9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4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8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1" name="淘宝网Chenying0907出品 642"/>
              <p:cNvSpPr>
                <a:spLocks noEditPoints="1"/>
              </p:cNvSpPr>
              <p:nvPr/>
            </p:nvSpPr>
            <p:spPr bwMode="auto">
              <a:xfrm>
                <a:off x="4484474" y="5693747"/>
                <a:ext cx="86242" cy="77259"/>
              </a:xfrm>
              <a:custGeom>
                <a:avLst/>
                <a:gdLst>
                  <a:gd name="T0" fmla="*/ 48 w 59"/>
                  <a:gd name="T1" fmla="*/ 8 h 54"/>
                  <a:gd name="T2" fmla="*/ 48 w 59"/>
                  <a:gd name="T3" fmla="*/ 40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2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29 w 59"/>
                  <a:gd name="T21" fmla="*/ 0 h 54"/>
                  <a:gd name="T22" fmla="*/ 47 w 59"/>
                  <a:gd name="T23" fmla="*/ 7 h 54"/>
                  <a:gd name="T24" fmla="*/ 48 w 59"/>
                  <a:gd name="T25" fmla="*/ 8 h 54"/>
                  <a:gd name="T26" fmla="*/ 36 w 59"/>
                  <a:gd name="T27" fmla="*/ 42 h 54"/>
                  <a:gd name="T28" fmla="*/ 46 w 59"/>
                  <a:gd name="T29" fmla="*/ 38 h 54"/>
                  <a:gd name="T30" fmla="*/ 45 w 59"/>
                  <a:gd name="T31" fmla="*/ 10 h 54"/>
                  <a:gd name="T32" fmla="*/ 45 w 59"/>
                  <a:gd name="T33" fmla="*/ 10 h 54"/>
                  <a:gd name="T34" fmla="*/ 29 w 59"/>
                  <a:gd name="T35" fmla="*/ 4 h 54"/>
                  <a:gd name="T36" fmla="*/ 14 w 59"/>
                  <a:gd name="T37" fmla="*/ 9 h 54"/>
                  <a:gd name="T38" fmla="*/ 12 w 59"/>
                  <a:gd name="T39" fmla="*/ 20 h 54"/>
                  <a:gd name="T40" fmla="*/ 10 w 59"/>
                  <a:gd name="T41" fmla="*/ 43 h 54"/>
                  <a:gd name="T42" fmla="*/ 6 w 59"/>
                  <a:gd name="T43" fmla="*/ 48 h 54"/>
                  <a:gd name="T44" fmla="*/ 36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6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3" y="2"/>
                      <a:pt x="47" y="7"/>
                    </a:cubicBezTo>
                    <a:lnTo>
                      <a:pt x="48" y="8"/>
                    </a:lnTo>
                    <a:close/>
                    <a:moveTo>
                      <a:pt x="36" y="42"/>
                    </a:moveTo>
                    <a:cubicBezTo>
                      <a:pt x="39" y="42"/>
                      <a:pt x="43" y="40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2" name="淘宝网Chenying0907出品 643"/>
              <p:cNvSpPr>
                <a:spLocks noEditPoints="1"/>
              </p:cNvSpPr>
              <p:nvPr/>
            </p:nvSpPr>
            <p:spPr bwMode="auto">
              <a:xfrm>
                <a:off x="4292227" y="4362384"/>
                <a:ext cx="375513" cy="361140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3 h 251"/>
                  <a:gd name="T6" fmla="*/ 204 w 261"/>
                  <a:gd name="T7" fmla="*/ 49 h 251"/>
                  <a:gd name="T8" fmla="*/ 224 w 261"/>
                  <a:gd name="T9" fmla="*/ 122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1 w 261"/>
                  <a:gd name="T17" fmla="*/ 212 h 251"/>
                  <a:gd name="T18" fmla="*/ 50 w 261"/>
                  <a:gd name="T19" fmla="*/ 167 h 251"/>
                  <a:gd name="T20" fmla="*/ 3 w 261"/>
                  <a:gd name="T21" fmla="*/ 150 h 251"/>
                  <a:gd name="T22" fmla="*/ 24 w 261"/>
                  <a:gd name="T23" fmla="*/ 126 h 251"/>
                  <a:gd name="T24" fmla="*/ 0 w 261"/>
                  <a:gd name="T25" fmla="*/ 103 h 251"/>
                  <a:gd name="T26" fmla="*/ 32 w 261"/>
                  <a:gd name="T27" fmla="*/ 82 h 251"/>
                  <a:gd name="T28" fmla="*/ 12 w 261"/>
                  <a:gd name="T29" fmla="*/ 60 h 251"/>
                  <a:gd name="T30" fmla="*/ 53 w 261"/>
                  <a:gd name="T31" fmla="*/ 17 h 251"/>
                  <a:gd name="T32" fmla="*/ 64 w 261"/>
                  <a:gd name="T33" fmla="*/ 26 h 251"/>
                  <a:gd name="T34" fmla="*/ 73 w 261"/>
                  <a:gd name="T35" fmla="*/ 5 h 251"/>
                  <a:gd name="T36" fmla="*/ 187 w 261"/>
                  <a:gd name="T37" fmla="*/ 96 h 251"/>
                  <a:gd name="T38" fmla="*/ 104 w 261"/>
                  <a:gd name="T39" fmla="*/ 51 h 251"/>
                  <a:gd name="T40" fmla="*/ 71 w 261"/>
                  <a:gd name="T41" fmla="*/ 161 h 251"/>
                  <a:gd name="T42" fmla="*/ 187 w 261"/>
                  <a:gd name="T43" fmla="*/ 96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7" y="26"/>
                      <a:pt x="143" y="16"/>
                      <a:pt x="147" y="13"/>
                    </a:cubicBezTo>
                    <a:cubicBezTo>
                      <a:pt x="180" y="8"/>
                      <a:pt x="206" y="19"/>
                      <a:pt x="204" y="49"/>
                    </a:cubicBezTo>
                    <a:cubicBezTo>
                      <a:pt x="241" y="55"/>
                      <a:pt x="261" y="95"/>
                      <a:pt x="224" y="122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7" y="251"/>
                      <a:pt x="71" y="230"/>
                      <a:pt x="83" y="196"/>
                    </a:cubicBezTo>
                    <a:cubicBezTo>
                      <a:pt x="71" y="197"/>
                      <a:pt x="72" y="209"/>
                      <a:pt x="61" y="212"/>
                    </a:cubicBezTo>
                    <a:cubicBezTo>
                      <a:pt x="38" y="212"/>
                      <a:pt x="37" y="174"/>
                      <a:pt x="50" y="167"/>
                    </a:cubicBezTo>
                    <a:cubicBezTo>
                      <a:pt x="46" y="152"/>
                      <a:pt x="7" y="173"/>
                      <a:pt x="3" y="150"/>
                    </a:cubicBezTo>
                    <a:cubicBezTo>
                      <a:pt x="6" y="139"/>
                      <a:pt x="16" y="134"/>
                      <a:pt x="24" y="126"/>
                    </a:cubicBezTo>
                    <a:cubicBezTo>
                      <a:pt x="14" y="118"/>
                      <a:pt x="0" y="118"/>
                      <a:pt x="0" y="103"/>
                    </a:cubicBezTo>
                    <a:cubicBezTo>
                      <a:pt x="1" y="90"/>
                      <a:pt x="19" y="85"/>
                      <a:pt x="32" y="82"/>
                    </a:cubicBezTo>
                    <a:cubicBezTo>
                      <a:pt x="30" y="73"/>
                      <a:pt x="15" y="72"/>
                      <a:pt x="12" y="60"/>
                    </a:cubicBezTo>
                    <a:cubicBezTo>
                      <a:pt x="4" y="36"/>
                      <a:pt x="22" y="17"/>
                      <a:pt x="53" y="17"/>
                    </a:cubicBezTo>
                    <a:cubicBezTo>
                      <a:pt x="57" y="18"/>
                      <a:pt x="59" y="24"/>
                      <a:pt x="64" y="26"/>
                    </a:cubicBezTo>
                    <a:cubicBezTo>
                      <a:pt x="71" y="22"/>
                      <a:pt x="67" y="9"/>
                      <a:pt x="73" y="5"/>
                    </a:cubicBezTo>
                    <a:close/>
                    <a:moveTo>
                      <a:pt x="187" y="96"/>
                    </a:moveTo>
                    <a:cubicBezTo>
                      <a:pt x="176" y="69"/>
                      <a:pt x="129" y="45"/>
                      <a:pt x="104" y="51"/>
                    </a:cubicBezTo>
                    <a:cubicBezTo>
                      <a:pt x="66" y="60"/>
                      <a:pt x="40" y="119"/>
                      <a:pt x="71" y="161"/>
                    </a:cubicBezTo>
                    <a:cubicBezTo>
                      <a:pt x="112" y="216"/>
                      <a:pt x="215" y="166"/>
                      <a:pt x="187" y="9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3" name="淘宝网Chenying0907出品 644"/>
              <p:cNvSpPr>
                <a:spLocks noEditPoints="1"/>
              </p:cNvSpPr>
              <p:nvPr/>
            </p:nvSpPr>
            <p:spPr bwMode="auto">
              <a:xfrm>
                <a:off x="4292227" y="4365977"/>
                <a:ext cx="350359" cy="330595"/>
              </a:xfrm>
              <a:custGeom>
                <a:avLst/>
                <a:gdLst>
                  <a:gd name="T0" fmla="*/ 81 w 244"/>
                  <a:gd name="T1" fmla="*/ 201 h 229"/>
                  <a:gd name="T2" fmla="*/ 61 w 244"/>
                  <a:gd name="T3" fmla="*/ 209 h 229"/>
                  <a:gd name="T4" fmla="*/ 61 w 244"/>
                  <a:gd name="T5" fmla="*/ 209 h 229"/>
                  <a:gd name="T6" fmla="*/ 50 w 244"/>
                  <a:gd name="T7" fmla="*/ 164 h 229"/>
                  <a:gd name="T8" fmla="*/ 21 w 244"/>
                  <a:gd name="T9" fmla="*/ 159 h 229"/>
                  <a:gd name="T10" fmla="*/ 2 w 244"/>
                  <a:gd name="T11" fmla="*/ 147 h 229"/>
                  <a:gd name="T12" fmla="*/ 23 w 244"/>
                  <a:gd name="T13" fmla="*/ 123 h 229"/>
                  <a:gd name="T14" fmla="*/ 0 w 244"/>
                  <a:gd name="T15" fmla="*/ 101 h 229"/>
                  <a:gd name="T16" fmla="*/ 31 w 244"/>
                  <a:gd name="T17" fmla="*/ 79 h 229"/>
                  <a:gd name="T18" fmla="*/ 9 w 244"/>
                  <a:gd name="T19" fmla="*/ 47 h 229"/>
                  <a:gd name="T20" fmla="*/ 53 w 244"/>
                  <a:gd name="T21" fmla="*/ 13 h 229"/>
                  <a:gd name="T22" fmla="*/ 64 w 244"/>
                  <a:gd name="T23" fmla="*/ 22 h 229"/>
                  <a:gd name="T24" fmla="*/ 73 w 244"/>
                  <a:gd name="T25" fmla="*/ 1 h 229"/>
                  <a:gd name="T26" fmla="*/ 73 w 244"/>
                  <a:gd name="T27" fmla="*/ 1 h 229"/>
                  <a:gd name="T28" fmla="*/ 141 w 244"/>
                  <a:gd name="T29" fmla="*/ 24 h 229"/>
                  <a:gd name="T30" fmla="*/ 147 w 244"/>
                  <a:gd name="T31" fmla="*/ 10 h 229"/>
                  <a:gd name="T32" fmla="*/ 147 w 244"/>
                  <a:gd name="T33" fmla="*/ 10 h 229"/>
                  <a:gd name="T34" fmla="*/ 193 w 244"/>
                  <a:gd name="T35" fmla="*/ 17 h 229"/>
                  <a:gd name="T36" fmla="*/ 205 w 244"/>
                  <a:gd name="T37" fmla="*/ 46 h 229"/>
                  <a:gd name="T38" fmla="*/ 225 w 244"/>
                  <a:gd name="T39" fmla="*/ 119 h 229"/>
                  <a:gd name="T40" fmla="*/ 220 w 244"/>
                  <a:gd name="T41" fmla="*/ 188 h 229"/>
                  <a:gd name="T42" fmla="*/ 207 w 244"/>
                  <a:gd name="T43" fmla="*/ 201 h 229"/>
                  <a:gd name="T44" fmla="*/ 182 w 244"/>
                  <a:gd name="T45" fmla="*/ 223 h 229"/>
                  <a:gd name="T46" fmla="*/ 113 w 244"/>
                  <a:gd name="T47" fmla="*/ 229 h 229"/>
                  <a:gd name="T48" fmla="*/ 82 w 244"/>
                  <a:gd name="T49" fmla="*/ 201 h 229"/>
                  <a:gd name="T50" fmla="*/ 113 w 244"/>
                  <a:gd name="T51" fmla="*/ 228 h 229"/>
                  <a:gd name="T52" fmla="*/ 139 w 244"/>
                  <a:gd name="T53" fmla="*/ 201 h 229"/>
                  <a:gd name="T54" fmla="*/ 206 w 244"/>
                  <a:gd name="T55" fmla="*/ 201 h 229"/>
                  <a:gd name="T56" fmla="*/ 203 w 244"/>
                  <a:gd name="T57" fmla="*/ 182 h 229"/>
                  <a:gd name="T58" fmla="*/ 242 w 244"/>
                  <a:gd name="T59" fmla="*/ 157 h 229"/>
                  <a:gd name="T60" fmla="*/ 223 w 244"/>
                  <a:gd name="T61" fmla="*/ 119 h 229"/>
                  <a:gd name="T62" fmla="*/ 243 w 244"/>
                  <a:gd name="T63" fmla="*/ 86 h 229"/>
                  <a:gd name="T64" fmla="*/ 204 w 244"/>
                  <a:gd name="T65" fmla="*/ 46 h 229"/>
                  <a:gd name="T66" fmla="*/ 204 w 244"/>
                  <a:gd name="T67" fmla="*/ 43 h 229"/>
                  <a:gd name="T68" fmla="*/ 147 w 244"/>
                  <a:gd name="T69" fmla="*/ 11 h 229"/>
                  <a:gd name="T70" fmla="*/ 141 w 244"/>
                  <a:gd name="T71" fmla="*/ 25 h 229"/>
                  <a:gd name="T72" fmla="*/ 141 w 244"/>
                  <a:gd name="T73" fmla="*/ 25 h 229"/>
                  <a:gd name="T74" fmla="*/ 73 w 244"/>
                  <a:gd name="T75" fmla="*/ 2 h 229"/>
                  <a:gd name="T76" fmla="*/ 64 w 244"/>
                  <a:gd name="T77" fmla="*/ 23 h 229"/>
                  <a:gd name="T78" fmla="*/ 63 w 244"/>
                  <a:gd name="T79" fmla="*/ 23 h 229"/>
                  <a:gd name="T80" fmla="*/ 10 w 244"/>
                  <a:gd name="T81" fmla="*/ 47 h 229"/>
                  <a:gd name="T82" fmla="*/ 32 w 244"/>
                  <a:gd name="T83" fmla="*/ 79 h 229"/>
                  <a:gd name="T84" fmla="*/ 32 w 244"/>
                  <a:gd name="T85" fmla="*/ 80 h 229"/>
                  <a:gd name="T86" fmla="*/ 1 w 244"/>
                  <a:gd name="T87" fmla="*/ 101 h 229"/>
                  <a:gd name="T88" fmla="*/ 25 w 244"/>
                  <a:gd name="T89" fmla="*/ 123 h 229"/>
                  <a:gd name="T90" fmla="*/ 25 w 244"/>
                  <a:gd name="T91" fmla="*/ 124 h 229"/>
                  <a:gd name="T92" fmla="*/ 21 w 244"/>
                  <a:gd name="T93" fmla="*/ 158 h 229"/>
                  <a:gd name="T94" fmla="*/ 51 w 244"/>
                  <a:gd name="T95" fmla="*/ 164 h 229"/>
                  <a:gd name="T96" fmla="*/ 50 w 244"/>
                  <a:gd name="T97" fmla="*/ 165 h 229"/>
                  <a:gd name="T98" fmla="*/ 61 w 244"/>
                  <a:gd name="T99" fmla="*/ 208 h 229"/>
                  <a:gd name="T100" fmla="*/ 83 w 244"/>
                  <a:gd name="T101" fmla="*/ 192 h 229"/>
                  <a:gd name="T102" fmla="*/ 71 w 244"/>
                  <a:gd name="T103" fmla="*/ 159 h 229"/>
                  <a:gd name="T104" fmla="*/ 104 w 244"/>
                  <a:gd name="T105" fmla="*/ 48 h 229"/>
                  <a:gd name="T106" fmla="*/ 188 w 244"/>
                  <a:gd name="T107" fmla="*/ 93 h 229"/>
                  <a:gd name="T108" fmla="*/ 187 w 244"/>
                  <a:gd name="T109" fmla="*/ 93 h 229"/>
                  <a:gd name="T110" fmla="*/ 104 w 244"/>
                  <a:gd name="T111" fmla="*/ 49 h 229"/>
                  <a:gd name="T112" fmla="*/ 72 w 244"/>
                  <a:gd name="T113" fmla="*/ 158 h 229"/>
                  <a:gd name="T114" fmla="*/ 168 w 244"/>
                  <a:gd name="T115" fmla="*/ 163 h 229"/>
                  <a:gd name="T116" fmla="*/ 187 w 244"/>
                  <a:gd name="T117" fmla="*/ 93 h 229"/>
                  <a:gd name="T118" fmla="*/ 188 w 244"/>
                  <a:gd name="T119" fmla="*/ 93 h 229"/>
                  <a:gd name="T120" fmla="*/ 119 w 244"/>
                  <a:gd name="T121" fmla="*/ 18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9">
                    <a:moveTo>
                      <a:pt x="113" y="229"/>
                    </a:moveTo>
                    <a:cubicBezTo>
                      <a:pt x="98" y="229"/>
                      <a:pt x="81" y="217"/>
                      <a:pt x="81" y="201"/>
                    </a:cubicBezTo>
                    <a:cubicBezTo>
                      <a:pt x="81" y="198"/>
                      <a:pt x="81" y="196"/>
                      <a:pt x="82" y="193"/>
                    </a:cubicBezTo>
                    <a:cubicBezTo>
                      <a:pt x="71" y="195"/>
                      <a:pt x="72" y="207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7" y="209"/>
                      <a:pt x="41" y="196"/>
                      <a:pt x="41" y="184"/>
                    </a:cubicBezTo>
                    <a:cubicBezTo>
                      <a:pt x="41" y="175"/>
                      <a:pt x="44" y="167"/>
                      <a:pt x="50" y="164"/>
                    </a:cubicBezTo>
                    <a:cubicBezTo>
                      <a:pt x="48" y="160"/>
                      <a:pt x="43" y="159"/>
                      <a:pt x="36" y="159"/>
                    </a:cubicBezTo>
                    <a:cubicBezTo>
                      <a:pt x="32" y="159"/>
                      <a:pt x="26" y="159"/>
                      <a:pt x="21" y="159"/>
                    </a:cubicBezTo>
                    <a:cubicBezTo>
                      <a:pt x="12" y="159"/>
                      <a:pt x="4" y="15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5" y="136"/>
                      <a:pt x="16" y="130"/>
                      <a:pt x="23" y="123"/>
                    </a:cubicBezTo>
                    <a:cubicBezTo>
                      <a:pt x="19" y="120"/>
                      <a:pt x="13" y="117"/>
                      <a:pt x="8" y="115"/>
                    </a:cubicBezTo>
                    <a:cubicBezTo>
                      <a:pt x="3" y="112"/>
                      <a:pt x="0" y="108"/>
                      <a:pt x="0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86"/>
                      <a:pt x="19" y="81"/>
                      <a:pt x="31" y="79"/>
                    </a:cubicBezTo>
                    <a:cubicBezTo>
                      <a:pt x="29" y="70"/>
                      <a:pt x="15" y="69"/>
                      <a:pt x="11" y="58"/>
                    </a:cubicBezTo>
                    <a:cubicBezTo>
                      <a:pt x="10" y="54"/>
                      <a:pt x="9" y="50"/>
                      <a:pt x="9" y="47"/>
                    </a:cubicBezTo>
                    <a:cubicBezTo>
                      <a:pt x="9" y="27"/>
                      <a:pt x="27" y="14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8" y="15"/>
                      <a:pt x="59" y="20"/>
                      <a:pt x="64" y="22"/>
                    </a:cubicBezTo>
                    <a:cubicBezTo>
                      <a:pt x="67" y="21"/>
                      <a:pt x="68" y="17"/>
                      <a:pt x="68" y="12"/>
                    </a:cubicBezTo>
                    <a:cubicBezTo>
                      <a:pt x="69" y="8"/>
                      <a:pt x="69" y="4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8" y="1"/>
                      <a:pt x="82" y="0"/>
                      <a:pt x="86" y="0"/>
                    </a:cubicBezTo>
                    <a:cubicBezTo>
                      <a:pt x="111" y="0"/>
                      <a:pt x="126" y="12"/>
                      <a:pt x="141" y="24"/>
                    </a:cubicBezTo>
                    <a:cubicBezTo>
                      <a:pt x="143" y="23"/>
                      <a:pt x="144" y="21"/>
                      <a:pt x="144" y="18"/>
                    </a:cubicBezTo>
                    <a:cubicBezTo>
                      <a:pt x="144" y="15"/>
                      <a:pt x="144" y="11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52" y="9"/>
                      <a:pt x="158" y="8"/>
                      <a:pt x="162" y="8"/>
                    </a:cubicBezTo>
                    <a:cubicBezTo>
                      <a:pt x="175" y="8"/>
                      <a:pt x="185" y="11"/>
                      <a:pt x="193" y="17"/>
                    </a:cubicBezTo>
                    <a:cubicBezTo>
                      <a:pt x="200" y="23"/>
                      <a:pt x="205" y="31"/>
                      <a:pt x="205" y="43"/>
                    </a:cubicBezTo>
                    <a:cubicBezTo>
                      <a:pt x="205" y="44"/>
                      <a:pt x="205" y="45"/>
                      <a:pt x="205" y="46"/>
                    </a:cubicBezTo>
                    <a:cubicBezTo>
                      <a:pt x="228" y="50"/>
                      <a:pt x="244" y="67"/>
                      <a:pt x="244" y="86"/>
                    </a:cubicBezTo>
                    <a:cubicBezTo>
                      <a:pt x="244" y="97"/>
                      <a:pt x="238" y="109"/>
                      <a:pt x="225" y="119"/>
                    </a:cubicBezTo>
                    <a:cubicBezTo>
                      <a:pt x="237" y="126"/>
                      <a:pt x="243" y="142"/>
                      <a:pt x="243" y="157"/>
                    </a:cubicBezTo>
                    <a:cubicBezTo>
                      <a:pt x="243" y="173"/>
                      <a:pt x="236" y="188"/>
                      <a:pt x="220" y="188"/>
                    </a:cubicBezTo>
                    <a:cubicBezTo>
                      <a:pt x="215" y="188"/>
                      <a:pt x="209" y="187"/>
                      <a:pt x="203" y="184"/>
                    </a:cubicBezTo>
                    <a:cubicBezTo>
                      <a:pt x="206" y="190"/>
                      <a:pt x="207" y="196"/>
                      <a:pt x="207" y="201"/>
                    </a:cubicBezTo>
                    <a:cubicBezTo>
                      <a:pt x="207" y="208"/>
                      <a:pt x="204" y="214"/>
                      <a:pt x="199" y="217"/>
                    </a:cubicBezTo>
                    <a:cubicBezTo>
                      <a:pt x="195" y="221"/>
                      <a:pt x="189" y="223"/>
                      <a:pt x="182" y="223"/>
                    </a:cubicBezTo>
                    <a:cubicBezTo>
                      <a:pt x="167" y="223"/>
                      <a:pt x="149" y="215"/>
                      <a:pt x="139" y="202"/>
                    </a:cubicBezTo>
                    <a:cubicBezTo>
                      <a:pt x="138" y="221"/>
                      <a:pt x="126" y="229"/>
                      <a:pt x="113" y="229"/>
                    </a:cubicBezTo>
                    <a:close/>
                    <a:moveTo>
                      <a:pt x="83" y="193"/>
                    </a:moveTo>
                    <a:cubicBezTo>
                      <a:pt x="82" y="196"/>
                      <a:pt x="82" y="198"/>
                      <a:pt x="82" y="201"/>
                    </a:cubicBezTo>
                    <a:cubicBezTo>
                      <a:pt x="82" y="209"/>
                      <a:pt x="86" y="215"/>
                      <a:pt x="92" y="220"/>
                    </a:cubicBezTo>
                    <a:cubicBezTo>
                      <a:pt x="98" y="225"/>
                      <a:pt x="106" y="228"/>
                      <a:pt x="113" y="228"/>
                    </a:cubicBezTo>
                    <a:cubicBezTo>
                      <a:pt x="126" y="228"/>
                      <a:pt x="137" y="220"/>
                      <a:pt x="138" y="201"/>
                    </a:cubicBezTo>
                    <a:cubicBezTo>
                      <a:pt x="139" y="201"/>
                      <a:pt x="139" y="201"/>
                      <a:pt x="139" y="201"/>
                    </a:cubicBezTo>
                    <a:cubicBezTo>
                      <a:pt x="148" y="213"/>
                      <a:pt x="167" y="222"/>
                      <a:pt x="182" y="221"/>
                    </a:cubicBezTo>
                    <a:cubicBezTo>
                      <a:pt x="195" y="221"/>
                      <a:pt x="206" y="215"/>
                      <a:pt x="206" y="201"/>
                    </a:cubicBezTo>
                    <a:cubicBezTo>
                      <a:pt x="206" y="196"/>
                      <a:pt x="204" y="190"/>
                      <a:pt x="202" y="183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09" y="186"/>
                      <a:pt x="215" y="187"/>
                      <a:pt x="220" y="187"/>
                    </a:cubicBezTo>
                    <a:cubicBezTo>
                      <a:pt x="235" y="187"/>
                      <a:pt x="242" y="173"/>
                      <a:pt x="242" y="157"/>
                    </a:cubicBezTo>
                    <a:cubicBezTo>
                      <a:pt x="242" y="142"/>
                      <a:pt x="235" y="126"/>
                      <a:pt x="223" y="120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37" y="109"/>
                      <a:pt x="243" y="97"/>
                      <a:pt x="243" y="86"/>
                    </a:cubicBezTo>
                    <a:cubicBezTo>
                      <a:pt x="243" y="67"/>
                      <a:pt x="227" y="50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5"/>
                      <a:pt x="204" y="44"/>
                      <a:pt x="204" y="43"/>
                    </a:cubicBezTo>
                    <a:cubicBezTo>
                      <a:pt x="204" y="20"/>
                      <a:pt x="186" y="9"/>
                      <a:pt x="162" y="9"/>
                    </a:cubicBezTo>
                    <a:cubicBezTo>
                      <a:pt x="158" y="9"/>
                      <a:pt x="153" y="10"/>
                      <a:pt x="147" y="11"/>
                    </a:cubicBezTo>
                    <a:cubicBezTo>
                      <a:pt x="146" y="12"/>
                      <a:pt x="145" y="15"/>
                      <a:pt x="145" y="18"/>
                    </a:cubicBezTo>
                    <a:cubicBezTo>
                      <a:pt x="145" y="21"/>
                      <a:pt x="144" y="24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26" y="13"/>
                      <a:pt x="111" y="1"/>
                      <a:pt x="86" y="1"/>
                    </a:cubicBezTo>
                    <a:cubicBezTo>
                      <a:pt x="82" y="1"/>
                      <a:pt x="78" y="2"/>
                      <a:pt x="73" y="2"/>
                    </a:cubicBezTo>
                    <a:cubicBezTo>
                      <a:pt x="70" y="4"/>
                      <a:pt x="70" y="8"/>
                      <a:pt x="69" y="13"/>
                    </a:cubicBezTo>
                    <a:cubicBezTo>
                      <a:pt x="69" y="17"/>
                      <a:pt x="68" y="2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59" y="21"/>
                      <a:pt x="57" y="16"/>
                      <a:pt x="53" y="14"/>
                    </a:cubicBezTo>
                    <a:cubicBezTo>
                      <a:pt x="27" y="15"/>
                      <a:pt x="10" y="28"/>
                      <a:pt x="10" y="47"/>
                    </a:cubicBezTo>
                    <a:cubicBezTo>
                      <a:pt x="10" y="50"/>
                      <a:pt x="11" y="54"/>
                      <a:pt x="12" y="57"/>
                    </a:cubicBezTo>
                    <a:cubicBezTo>
                      <a:pt x="15" y="68"/>
                      <a:pt x="30" y="69"/>
                      <a:pt x="32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19" y="82"/>
                      <a:pt x="1" y="87"/>
                      <a:pt x="1" y="100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8"/>
                      <a:pt x="4" y="111"/>
                      <a:pt x="9" y="114"/>
                    </a:cubicBezTo>
                    <a:cubicBezTo>
                      <a:pt x="13" y="117"/>
                      <a:pt x="19" y="119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17" y="131"/>
                      <a:pt x="6" y="136"/>
                      <a:pt x="3" y="147"/>
                    </a:cubicBezTo>
                    <a:cubicBezTo>
                      <a:pt x="5" y="156"/>
                      <a:pt x="12" y="158"/>
                      <a:pt x="21" y="158"/>
                    </a:cubicBezTo>
                    <a:cubicBezTo>
                      <a:pt x="26" y="158"/>
                      <a:pt x="32" y="158"/>
                      <a:pt x="36" y="158"/>
                    </a:cubicBezTo>
                    <a:cubicBezTo>
                      <a:pt x="43" y="158"/>
                      <a:pt x="49" y="159"/>
                      <a:pt x="51" y="164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0" y="165"/>
                      <a:pt x="50" y="165"/>
                      <a:pt x="50" y="165"/>
                    </a:cubicBezTo>
                    <a:cubicBezTo>
                      <a:pt x="45" y="167"/>
                      <a:pt x="42" y="175"/>
                      <a:pt x="42" y="184"/>
                    </a:cubicBezTo>
                    <a:cubicBezTo>
                      <a:pt x="42" y="196"/>
                      <a:pt x="48" y="208"/>
                      <a:pt x="61" y="208"/>
                    </a:cubicBezTo>
                    <a:cubicBezTo>
                      <a:pt x="71" y="206"/>
                      <a:pt x="70" y="194"/>
                      <a:pt x="83" y="192"/>
                    </a:cubicBezTo>
                    <a:cubicBezTo>
                      <a:pt x="83" y="192"/>
                      <a:pt x="83" y="192"/>
                      <a:pt x="83" y="192"/>
                    </a:cubicBezTo>
                    <a:lnTo>
                      <a:pt x="83" y="193"/>
                    </a:lnTo>
                    <a:close/>
                    <a:moveTo>
                      <a:pt x="71" y="159"/>
                    </a:moveTo>
                    <a:cubicBezTo>
                      <a:pt x="61" y="145"/>
                      <a:pt x="57" y="130"/>
                      <a:pt x="57" y="116"/>
                    </a:cubicBezTo>
                    <a:cubicBezTo>
                      <a:pt x="57" y="84"/>
                      <a:pt x="78" y="54"/>
                      <a:pt x="104" y="48"/>
                    </a:cubicBezTo>
                    <a:cubicBezTo>
                      <a:pt x="106" y="47"/>
                      <a:pt x="109" y="47"/>
                      <a:pt x="113" y="47"/>
                    </a:cubicBezTo>
                    <a:cubicBezTo>
                      <a:pt x="139" y="47"/>
                      <a:pt x="178" y="68"/>
                      <a:pt x="188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77" y="69"/>
                      <a:pt x="139" y="48"/>
                      <a:pt x="113" y="48"/>
                    </a:cubicBezTo>
                    <a:cubicBezTo>
                      <a:pt x="110" y="48"/>
                      <a:pt x="107" y="48"/>
                      <a:pt x="104" y="49"/>
                    </a:cubicBezTo>
                    <a:cubicBezTo>
                      <a:pt x="78" y="55"/>
                      <a:pt x="58" y="84"/>
                      <a:pt x="58" y="116"/>
                    </a:cubicBezTo>
                    <a:cubicBezTo>
                      <a:pt x="58" y="130"/>
                      <a:pt x="62" y="145"/>
                      <a:pt x="72" y="158"/>
                    </a:cubicBezTo>
                    <a:cubicBezTo>
                      <a:pt x="84" y="174"/>
                      <a:pt x="101" y="181"/>
                      <a:pt x="119" y="181"/>
                    </a:cubicBezTo>
                    <a:cubicBezTo>
                      <a:pt x="136" y="181"/>
                      <a:pt x="155" y="174"/>
                      <a:pt x="168" y="163"/>
                    </a:cubicBezTo>
                    <a:cubicBezTo>
                      <a:pt x="182" y="151"/>
                      <a:pt x="191" y="135"/>
                      <a:pt x="191" y="116"/>
                    </a:cubicBezTo>
                    <a:cubicBezTo>
                      <a:pt x="191" y="109"/>
                      <a:pt x="190" y="101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91" y="101"/>
                      <a:pt x="193" y="109"/>
                      <a:pt x="193" y="116"/>
                    </a:cubicBezTo>
                    <a:cubicBezTo>
                      <a:pt x="193" y="154"/>
                      <a:pt x="155" y="182"/>
                      <a:pt x="119" y="182"/>
                    </a:cubicBezTo>
                    <a:cubicBezTo>
                      <a:pt x="101" y="182"/>
                      <a:pt x="83" y="175"/>
                      <a:pt x="71" y="159"/>
                    </a:cubicBezTo>
                    <a:close/>
                  </a:path>
                </a:pathLst>
              </a:custGeom>
              <a:solidFill>
                <a:srgbClr val="93B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4" name="淘宝网Chenying0907出品 645"/>
              <p:cNvSpPr>
                <a:spLocks noEditPoints="1"/>
              </p:cNvSpPr>
              <p:nvPr/>
            </p:nvSpPr>
            <p:spPr bwMode="auto">
              <a:xfrm>
                <a:off x="4261682" y="4340823"/>
                <a:ext cx="413244" cy="384496"/>
              </a:xfrm>
              <a:custGeom>
                <a:avLst/>
                <a:gdLst>
                  <a:gd name="T0" fmla="*/ 79 w 287"/>
                  <a:gd name="T1" fmla="*/ 27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09 h 267"/>
                  <a:gd name="T10" fmla="*/ 163 w 287"/>
                  <a:gd name="T11" fmla="*/ 232 h 267"/>
                  <a:gd name="T12" fmla="*/ 97 w 287"/>
                  <a:gd name="T13" fmla="*/ 225 h 267"/>
                  <a:gd name="T14" fmla="*/ 60 w 287"/>
                  <a:gd name="T15" fmla="*/ 187 h 267"/>
                  <a:gd name="T16" fmla="*/ 30 w 287"/>
                  <a:gd name="T17" fmla="*/ 145 h 267"/>
                  <a:gd name="T18" fmla="*/ 37 w 287"/>
                  <a:gd name="T19" fmla="*/ 95 h 267"/>
                  <a:gd name="T20" fmla="*/ 79 w 287"/>
                  <a:gd name="T21" fmla="*/ 27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5 w 287"/>
                  <a:gd name="T27" fmla="*/ 41 h 267"/>
                  <a:gd name="T28" fmla="*/ 74 w 287"/>
                  <a:gd name="T29" fmla="*/ 32 h 267"/>
                  <a:gd name="T30" fmla="*/ 33 w 287"/>
                  <a:gd name="T31" fmla="*/ 75 h 267"/>
                  <a:gd name="T32" fmla="*/ 53 w 287"/>
                  <a:gd name="T33" fmla="*/ 97 h 267"/>
                  <a:gd name="T34" fmla="*/ 21 w 287"/>
                  <a:gd name="T35" fmla="*/ 118 h 267"/>
                  <a:gd name="T36" fmla="*/ 45 w 287"/>
                  <a:gd name="T37" fmla="*/ 141 h 267"/>
                  <a:gd name="T38" fmla="*/ 24 w 287"/>
                  <a:gd name="T39" fmla="*/ 165 h 267"/>
                  <a:gd name="T40" fmla="*/ 71 w 287"/>
                  <a:gd name="T41" fmla="*/ 182 h 267"/>
                  <a:gd name="T42" fmla="*/ 82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5 w 287"/>
                  <a:gd name="T51" fmla="*/ 137 h 267"/>
                  <a:gd name="T52" fmla="*/ 225 w 287"/>
                  <a:gd name="T53" fmla="*/ 64 h 267"/>
                  <a:gd name="T54" fmla="*/ 168 w 287"/>
                  <a:gd name="T55" fmla="*/ 28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7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3" y="23"/>
                      <a:pt x="235" y="59"/>
                    </a:cubicBezTo>
                    <a:cubicBezTo>
                      <a:pt x="269" y="67"/>
                      <a:pt x="287" y="111"/>
                      <a:pt x="256" y="136"/>
                    </a:cubicBezTo>
                    <a:cubicBezTo>
                      <a:pt x="273" y="159"/>
                      <a:pt x="283" y="222"/>
                      <a:pt x="234" y="209"/>
                    </a:cubicBezTo>
                    <a:cubicBezTo>
                      <a:pt x="241" y="258"/>
                      <a:pt x="186" y="253"/>
                      <a:pt x="163" y="232"/>
                    </a:cubicBezTo>
                    <a:cubicBezTo>
                      <a:pt x="155" y="267"/>
                      <a:pt x="103" y="259"/>
                      <a:pt x="97" y="225"/>
                    </a:cubicBezTo>
                    <a:cubicBezTo>
                      <a:pt x="74" y="247"/>
                      <a:pt x="44" y="214"/>
                      <a:pt x="60" y="187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7" y="95"/>
                    </a:cubicBezTo>
                    <a:cubicBezTo>
                      <a:pt x="8" y="64"/>
                      <a:pt x="39" y="16"/>
                      <a:pt x="79" y="27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8" y="24"/>
                      <a:pt x="92" y="37"/>
                      <a:pt x="85" y="41"/>
                    </a:cubicBezTo>
                    <a:cubicBezTo>
                      <a:pt x="80" y="39"/>
                      <a:pt x="78" y="33"/>
                      <a:pt x="74" y="32"/>
                    </a:cubicBezTo>
                    <a:cubicBezTo>
                      <a:pt x="43" y="32"/>
                      <a:pt x="25" y="51"/>
                      <a:pt x="33" y="75"/>
                    </a:cubicBezTo>
                    <a:cubicBezTo>
                      <a:pt x="36" y="87"/>
                      <a:pt x="51" y="88"/>
                      <a:pt x="53" y="97"/>
                    </a:cubicBezTo>
                    <a:cubicBezTo>
                      <a:pt x="40" y="100"/>
                      <a:pt x="22" y="105"/>
                      <a:pt x="21" y="118"/>
                    </a:cubicBezTo>
                    <a:cubicBezTo>
                      <a:pt x="21" y="133"/>
                      <a:pt x="35" y="133"/>
                      <a:pt x="45" y="141"/>
                    </a:cubicBezTo>
                    <a:cubicBezTo>
                      <a:pt x="37" y="149"/>
                      <a:pt x="27" y="154"/>
                      <a:pt x="24" y="165"/>
                    </a:cubicBezTo>
                    <a:cubicBezTo>
                      <a:pt x="28" y="188"/>
                      <a:pt x="67" y="167"/>
                      <a:pt x="71" y="182"/>
                    </a:cubicBezTo>
                    <a:cubicBezTo>
                      <a:pt x="58" y="189"/>
                      <a:pt x="59" y="227"/>
                      <a:pt x="82" y="227"/>
                    </a:cubicBezTo>
                    <a:cubicBezTo>
                      <a:pt x="93" y="224"/>
                      <a:pt x="92" y="212"/>
                      <a:pt x="104" y="211"/>
                    </a:cubicBezTo>
                    <a:cubicBezTo>
                      <a:pt x="92" y="245"/>
                      <a:pt x="158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5" y="137"/>
                    </a:cubicBezTo>
                    <a:cubicBezTo>
                      <a:pt x="282" y="110"/>
                      <a:pt x="262" y="70"/>
                      <a:pt x="225" y="64"/>
                    </a:cubicBezTo>
                    <a:cubicBezTo>
                      <a:pt x="227" y="34"/>
                      <a:pt x="201" y="23"/>
                      <a:pt x="168" y="28"/>
                    </a:cubicBezTo>
                    <a:cubicBezTo>
                      <a:pt x="164" y="31"/>
                      <a:pt x="168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5" name="淘宝网Chenying0907出品 646"/>
              <p:cNvSpPr>
                <a:spLocks noEditPoints="1"/>
              </p:cNvSpPr>
              <p:nvPr/>
            </p:nvSpPr>
            <p:spPr bwMode="auto">
              <a:xfrm>
                <a:off x="4349722" y="4427065"/>
                <a:ext cx="251540" cy="246150"/>
              </a:xfrm>
              <a:custGeom>
                <a:avLst/>
                <a:gdLst>
                  <a:gd name="T0" fmla="*/ 64 w 175"/>
                  <a:gd name="T1" fmla="*/ 6 h 171"/>
                  <a:gd name="T2" fmla="*/ 147 w 175"/>
                  <a:gd name="T3" fmla="*/ 51 h 171"/>
                  <a:gd name="T4" fmla="*/ 31 w 175"/>
                  <a:gd name="T5" fmla="*/ 116 h 171"/>
                  <a:gd name="T6" fmla="*/ 64 w 175"/>
                  <a:gd name="T7" fmla="*/ 6 h 171"/>
                  <a:gd name="T8" fmla="*/ 135 w 175"/>
                  <a:gd name="T9" fmla="*/ 108 h 171"/>
                  <a:gd name="T10" fmla="*/ 63 w 175"/>
                  <a:gd name="T11" fmla="*/ 14 h 171"/>
                  <a:gd name="T12" fmla="*/ 34 w 175"/>
                  <a:gd name="T13" fmla="*/ 106 h 171"/>
                  <a:gd name="T14" fmla="*/ 135 w 175"/>
                  <a:gd name="T15" fmla="*/ 10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1">
                    <a:moveTo>
                      <a:pt x="64" y="6"/>
                    </a:moveTo>
                    <a:cubicBezTo>
                      <a:pt x="89" y="0"/>
                      <a:pt x="136" y="24"/>
                      <a:pt x="147" y="51"/>
                    </a:cubicBezTo>
                    <a:cubicBezTo>
                      <a:pt x="175" y="121"/>
                      <a:pt x="72" y="171"/>
                      <a:pt x="31" y="116"/>
                    </a:cubicBezTo>
                    <a:cubicBezTo>
                      <a:pt x="0" y="74"/>
                      <a:pt x="26" y="15"/>
                      <a:pt x="64" y="6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3" y="14"/>
                    </a:cubicBezTo>
                    <a:cubicBezTo>
                      <a:pt x="30" y="23"/>
                      <a:pt x="15" y="67"/>
                      <a:pt x="34" y="106"/>
                    </a:cubicBezTo>
                    <a:cubicBezTo>
                      <a:pt x="53" y="143"/>
                      <a:pt x="115" y="137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6" name="淘宝网Chenying0907出品 647"/>
              <p:cNvSpPr/>
              <p:nvPr/>
            </p:nvSpPr>
            <p:spPr bwMode="auto">
              <a:xfrm>
                <a:off x="4371282" y="4430659"/>
                <a:ext cx="224590" cy="201232"/>
              </a:xfrm>
              <a:custGeom>
                <a:avLst/>
                <a:gdLst>
                  <a:gd name="T0" fmla="*/ 48 w 156"/>
                  <a:gd name="T1" fmla="*/ 11 h 140"/>
                  <a:gd name="T2" fmla="*/ 120 w 156"/>
                  <a:gd name="T3" fmla="*/ 105 h 140"/>
                  <a:gd name="T4" fmla="*/ 19 w 156"/>
                  <a:gd name="T5" fmla="*/ 103 h 140"/>
                  <a:gd name="T6" fmla="*/ 48 w 156"/>
                  <a:gd name="T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8" y="11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4"/>
                      <a:pt x="38" y="140"/>
                      <a:pt x="19" y="103"/>
                    </a:cubicBezTo>
                    <a:cubicBezTo>
                      <a:pt x="0" y="64"/>
                      <a:pt x="15" y="20"/>
                      <a:pt x="48" y="1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7" name="淘宝网Chenying0907出品 648"/>
              <p:cNvSpPr>
                <a:spLocks noEditPoints="1"/>
              </p:cNvSpPr>
              <p:nvPr/>
            </p:nvSpPr>
            <p:spPr bwMode="auto">
              <a:xfrm>
                <a:off x="4385656" y="4445032"/>
                <a:ext cx="174282" cy="172484"/>
              </a:xfrm>
              <a:custGeom>
                <a:avLst/>
                <a:gdLst>
                  <a:gd name="T0" fmla="*/ 36 w 121"/>
                  <a:gd name="T1" fmla="*/ 2 h 120"/>
                  <a:gd name="T2" fmla="*/ 30 w 121"/>
                  <a:gd name="T3" fmla="*/ 4 h 120"/>
                  <a:gd name="T4" fmla="*/ 24 w 121"/>
                  <a:gd name="T5" fmla="*/ 8 h 120"/>
                  <a:gd name="T6" fmla="*/ 19 w 121"/>
                  <a:gd name="T7" fmla="*/ 11 h 120"/>
                  <a:gd name="T8" fmla="*/ 15 w 121"/>
                  <a:gd name="T9" fmla="*/ 16 h 120"/>
                  <a:gd name="T10" fmla="*/ 11 w 121"/>
                  <a:gd name="T11" fmla="*/ 21 h 120"/>
                  <a:gd name="T12" fmla="*/ 8 w 121"/>
                  <a:gd name="T13" fmla="*/ 26 h 120"/>
                  <a:gd name="T14" fmla="*/ 5 w 121"/>
                  <a:gd name="T15" fmla="*/ 32 h 120"/>
                  <a:gd name="T16" fmla="*/ 3 w 121"/>
                  <a:gd name="T17" fmla="*/ 38 h 120"/>
                  <a:gd name="T18" fmla="*/ 1 w 121"/>
                  <a:gd name="T19" fmla="*/ 44 h 120"/>
                  <a:gd name="T20" fmla="*/ 0 w 121"/>
                  <a:gd name="T21" fmla="*/ 50 h 120"/>
                  <a:gd name="T22" fmla="*/ 0 w 121"/>
                  <a:gd name="T23" fmla="*/ 57 h 120"/>
                  <a:gd name="T24" fmla="*/ 1 w 121"/>
                  <a:gd name="T25" fmla="*/ 63 h 120"/>
                  <a:gd name="T26" fmla="*/ 2 w 121"/>
                  <a:gd name="T27" fmla="*/ 69 h 120"/>
                  <a:gd name="T28" fmla="*/ 3 w 121"/>
                  <a:gd name="T29" fmla="*/ 75 h 120"/>
                  <a:gd name="T30" fmla="*/ 5 w 121"/>
                  <a:gd name="T31" fmla="*/ 81 h 120"/>
                  <a:gd name="T32" fmla="*/ 7 w 121"/>
                  <a:gd name="T33" fmla="*/ 87 h 120"/>
                  <a:gd name="T34" fmla="*/ 12 w 121"/>
                  <a:gd name="T35" fmla="*/ 98 h 120"/>
                  <a:gd name="T36" fmla="*/ 16 w 121"/>
                  <a:gd name="T37" fmla="*/ 103 h 120"/>
                  <a:gd name="T38" fmla="*/ 20 w 121"/>
                  <a:gd name="T39" fmla="*/ 107 h 120"/>
                  <a:gd name="T40" fmla="*/ 25 w 121"/>
                  <a:gd name="T41" fmla="*/ 111 h 120"/>
                  <a:gd name="T42" fmla="*/ 31 w 121"/>
                  <a:gd name="T43" fmla="*/ 114 h 120"/>
                  <a:gd name="T44" fmla="*/ 36 w 121"/>
                  <a:gd name="T45" fmla="*/ 116 h 120"/>
                  <a:gd name="T46" fmla="*/ 42 w 121"/>
                  <a:gd name="T47" fmla="*/ 118 h 120"/>
                  <a:gd name="T48" fmla="*/ 49 w 121"/>
                  <a:gd name="T49" fmla="*/ 119 h 120"/>
                  <a:gd name="T50" fmla="*/ 51 w 121"/>
                  <a:gd name="T51" fmla="*/ 119 h 120"/>
                  <a:gd name="T52" fmla="*/ 57 w 121"/>
                  <a:gd name="T53" fmla="*/ 119 h 120"/>
                  <a:gd name="T54" fmla="*/ 63 w 121"/>
                  <a:gd name="T55" fmla="*/ 119 h 120"/>
                  <a:gd name="T56" fmla="*/ 70 w 121"/>
                  <a:gd name="T57" fmla="*/ 118 h 120"/>
                  <a:gd name="T58" fmla="*/ 76 w 121"/>
                  <a:gd name="T59" fmla="*/ 117 h 120"/>
                  <a:gd name="T60" fmla="*/ 82 w 121"/>
                  <a:gd name="T61" fmla="*/ 115 h 120"/>
                  <a:gd name="T62" fmla="*/ 87 w 121"/>
                  <a:gd name="T63" fmla="*/ 113 h 120"/>
                  <a:gd name="T64" fmla="*/ 93 w 121"/>
                  <a:gd name="T65" fmla="*/ 110 h 120"/>
                  <a:gd name="T66" fmla="*/ 98 w 121"/>
                  <a:gd name="T67" fmla="*/ 107 h 120"/>
                  <a:gd name="T68" fmla="*/ 103 w 121"/>
                  <a:gd name="T69" fmla="*/ 103 h 120"/>
                  <a:gd name="T70" fmla="*/ 107 w 121"/>
                  <a:gd name="T71" fmla="*/ 99 h 120"/>
                  <a:gd name="T72" fmla="*/ 111 w 121"/>
                  <a:gd name="T73" fmla="*/ 94 h 120"/>
                  <a:gd name="T74" fmla="*/ 114 w 121"/>
                  <a:gd name="T75" fmla="*/ 88 h 120"/>
                  <a:gd name="T76" fmla="*/ 117 w 121"/>
                  <a:gd name="T77" fmla="*/ 83 h 120"/>
                  <a:gd name="T78" fmla="*/ 119 w 121"/>
                  <a:gd name="T79" fmla="*/ 77 h 120"/>
                  <a:gd name="T80" fmla="*/ 120 w 121"/>
                  <a:gd name="T81" fmla="*/ 71 h 120"/>
                  <a:gd name="T82" fmla="*/ 120 w 121"/>
                  <a:gd name="T83" fmla="*/ 65 h 120"/>
                  <a:gd name="T84" fmla="*/ 120 w 121"/>
                  <a:gd name="T85" fmla="*/ 59 h 120"/>
                  <a:gd name="T86" fmla="*/ 119 w 121"/>
                  <a:gd name="T87" fmla="*/ 53 h 120"/>
                  <a:gd name="T88" fmla="*/ 117 w 121"/>
                  <a:gd name="T89" fmla="*/ 47 h 120"/>
                  <a:gd name="T90" fmla="*/ 114 w 121"/>
                  <a:gd name="T91" fmla="*/ 41 h 120"/>
                  <a:gd name="T92" fmla="*/ 111 w 121"/>
                  <a:gd name="T93" fmla="*/ 36 h 120"/>
                  <a:gd name="T94" fmla="*/ 108 w 121"/>
                  <a:gd name="T95" fmla="*/ 30 h 120"/>
                  <a:gd name="T96" fmla="*/ 103 w 121"/>
                  <a:gd name="T97" fmla="*/ 25 h 120"/>
                  <a:gd name="T98" fmla="*/ 99 w 121"/>
                  <a:gd name="T99" fmla="*/ 21 h 120"/>
                  <a:gd name="T100" fmla="*/ 94 w 121"/>
                  <a:gd name="T101" fmla="*/ 16 h 120"/>
                  <a:gd name="T102" fmla="*/ 89 w 121"/>
                  <a:gd name="T103" fmla="*/ 13 h 120"/>
                  <a:gd name="T104" fmla="*/ 84 w 121"/>
                  <a:gd name="T105" fmla="*/ 10 h 120"/>
                  <a:gd name="T106" fmla="*/ 78 w 121"/>
                  <a:gd name="T107" fmla="*/ 7 h 120"/>
                  <a:gd name="T108" fmla="*/ 69 w 121"/>
                  <a:gd name="T109" fmla="*/ 3 h 120"/>
                  <a:gd name="T110" fmla="*/ 62 w 121"/>
                  <a:gd name="T111" fmla="*/ 1 h 120"/>
                  <a:gd name="T112" fmla="*/ 56 w 121"/>
                  <a:gd name="T113" fmla="*/ 0 h 120"/>
                  <a:gd name="T114" fmla="*/ 50 w 121"/>
                  <a:gd name="T115" fmla="*/ 0 h 120"/>
                  <a:gd name="T116" fmla="*/ 44 w 121"/>
                  <a:gd name="T11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0">
                    <a:moveTo>
                      <a:pt x="36" y="3"/>
                    </a:moveTo>
                    <a:cubicBezTo>
                      <a:pt x="37" y="3"/>
                      <a:pt x="37" y="3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9" y="1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3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3" y="5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1" y="4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6"/>
                      <a:pt x="25" y="7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lnTo>
                      <a:pt x="25" y="9"/>
                    </a:lnTo>
                    <a:close/>
                    <a:moveTo>
                      <a:pt x="20" y="12"/>
                    </a:moveTo>
                    <a:cubicBezTo>
                      <a:pt x="21" y="11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lnTo>
                      <a:pt x="20" y="12"/>
                    </a:lnTo>
                    <a:close/>
                    <a:moveTo>
                      <a:pt x="16" y="17"/>
                    </a:moveTo>
                    <a:cubicBezTo>
                      <a:pt x="17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1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2"/>
                    </a:moveTo>
                    <a:cubicBezTo>
                      <a:pt x="7" y="31"/>
                      <a:pt x="7" y="30"/>
                      <a:pt x="8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2"/>
                    </a:lnTo>
                    <a:close/>
                    <a:moveTo>
                      <a:pt x="4" y="38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5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8"/>
                    </a:lnTo>
                    <a:close/>
                    <a:moveTo>
                      <a:pt x="3" y="44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2"/>
                      <a:pt x="2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lnTo>
                      <a:pt x="3" y="44"/>
                    </a:lnTo>
                    <a:close/>
                    <a:moveTo>
                      <a:pt x="2" y="50"/>
                    </a:moveTo>
                    <a:cubicBezTo>
                      <a:pt x="2" y="49"/>
                      <a:pt x="2" y="48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lnTo>
                      <a:pt x="2" y="50"/>
                    </a:lnTo>
                    <a:close/>
                    <a:moveTo>
                      <a:pt x="1" y="57"/>
                    </a:moveTo>
                    <a:cubicBezTo>
                      <a:pt x="1" y="55"/>
                      <a:pt x="1" y="54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5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lose/>
                    <a:moveTo>
                      <a:pt x="1" y="63"/>
                    </a:moveTo>
                    <a:cubicBezTo>
                      <a:pt x="1" y="62"/>
                      <a:pt x="1" y="60"/>
                      <a:pt x="1" y="59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0"/>
                      <a:pt x="0" y="62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6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1" y="68"/>
                      <a:pt x="1" y="69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3" y="73"/>
                      <a:pt x="2" y="7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2" y="74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4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0"/>
                      <a:pt x="3" y="81"/>
                    </a:cubicBezTo>
                    <a:cubicBezTo>
                      <a:pt x="4" y="82"/>
                      <a:pt x="4" y="82"/>
                      <a:pt x="4" y="82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3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5"/>
                      <a:pt x="5" y="86"/>
                      <a:pt x="6" y="87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9" y="91"/>
                      <a:pt x="8" y="90"/>
                      <a:pt x="8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8" y="92"/>
                      <a:pt x="8" y="93"/>
                    </a:cubicBezTo>
                    <a:cubicBezTo>
                      <a:pt x="9" y="93"/>
                      <a:pt x="9" y="93"/>
                      <a:pt x="9" y="93"/>
                    </a:cubicBezTo>
                    <a:close/>
                    <a:moveTo>
                      <a:pt x="12" y="98"/>
                    </a:moveTo>
                    <a:cubicBezTo>
                      <a:pt x="12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4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3" y="101"/>
                      <a:pt x="13" y="101"/>
                      <a:pt x="13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7"/>
                    </a:moveTo>
                    <a:cubicBezTo>
                      <a:pt x="19" y="106"/>
                      <a:pt x="18" y="106"/>
                      <a:pt x="18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8" y="106"/>
                      <a:pt x="19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lnTo>
                      <a:pt x="20" y="107"/>
                    </a:lnTo>
                    <a:close/>
                    <a:moveTo>
                      <a:pt x="25" y="111"/>
                    </a:moveTo>
                    <a:cubicBezTo>
                      <a:pt x="24" y="110"/>
                      <a:pt x="23" y="109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1"/>
                      <a:pt x="25" y="112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5" y="111"/>
                      <a:pt x="25" y="111"/>
                      <a:pt x="25" y="111"/>
                    </a:cubicBezTo>
                    <a:close/>
                    <a:moveTo>
                      <a:pt x="31" y="114"/>
                    </a:moveTo>
                    <a:cubicBezTo>
                      <a:pt x="30" y="113"/>
                      <a:pt x="29" y="113"/>
                      <a:pt x="27" y="112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8" y="114"/>
                      <a:pt x="29" y="114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5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4" y="116"/>
                      <a:pt x="35" y="117"/>
                      <a:pt x="36" y="117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7"/>
                      <a:pt x="40" y="117"/>
                      <a:pt x="39" y="117"/>
                    </a:cubicBezTo>
                    <a:cubicBezTo>
                      <a:pt x="38" y="117"/>
                      <a:pt x="38" y="117"/>
                      <a:pt x="38" y="117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0" y="118"/>
                      <a:pt x="41" y="119"/>
                      <a:pt x="42" y="119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2" y="118"/>
                      <a:pt x="42" y="118"/>
                      <a:pt x="42" y="118"/>
                    </a:cubicBezTo>
                    <a:close/>
                    <a:moveTo>
                      <a:pt x="49" y="119"/>
                    </a:moveTo>
                    <a:cubicBezTo>
                      <a:pt x="47" y="119"/>
                      <a:pt x="46" y="118"/>
                      <a:pt x="45" y="118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19"/>
                      <a:pt x="49" y="119"/>
                      <a:pt x="49" y="119"/>
                    </a:cubicBezTo>
                    <a:close/>
                    <a:moveTo>
                      <a:pt x="55" y="119"/>
                    </a:moveTo>
                    <a:cubicBezTo>
                      <a:pt x="54" y="119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0"/>
                      <a:pt x="53" y="120"/>
                      <a:pt x="55" y="120"/>
                    </a:cubicBezTo>
                    <a:cubicBezTo>
                      <a:pt x="55" y="120"/>
                      <a:pt x="55" y="120"/>
                      <a:pt x="55" y="120"/>
                    </a:cubicBezTo>
                    <a:lnTo>
                      <a:pt x="55" y="119"/>
                    </a:lnTo>
                    <a:close/>
                    <a:moveTo>
                      <a:pt x="61" y="119"/>
                    </a:moveTo>
                    <a:cubicBezTo>
                      <a:pt x="60" y="119"/>
                      <a:pt x="58" y="119"/>
                      <a:pt x="57" y="11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9" y="120"/>
                      <a:pt x="60" y="120"/>
                      <a:pt x="61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1" y="119"/>
                      <a:pt x="61" y="119"/>
                      <a:pt x="61" y="119"/>
                    </a:cubicBez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7"/>
                    </a:moveTo>
                    <a:cubicBezTo>
                      <a:pt x="72" y="118"/>
                      <a:pt x="71" y="118"/>
                      <a:pt x="70" y="118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1" y="119"/>
                      <a:pt x="72" y="119"/>
                      <a:pt x="74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7"/>
                    </a:lnTo>
                    <a:close/>
                    <a:moveTo>
                      <a:pt x="79" y="116"/>
                    </a:moveTo>
                    <a:cubicBezTo>
                      <a:pt x="78" y="116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77" y="118"/>
                      <a:pt x="78" y="117"/>
                      <a:pt x="80" y="117"/>
                    </a:cubicBezTo>
                    <a:cubicBezTo>
                      <a:pt x="80" y="116"/>
                      <a:pt x="80" y="116"/>
                      <a:pt x="80" y="116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4"/>
                      <a:pt x="83" y="115"/>
                      <a:pt x="82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3" y="116"/>
                      <a:pt x="84" y="115"/>
                      <a:pt x="86" y="115"/>
                    </a:cubicBezTo>
                    <a:cubicBezTo>
                      <a:pt x="86" y="114"/>
                      <a:pt x="86" y="114"/>
                      <a:pt x="86" y="114"/>
                    </a:cubicBezTo>
                    <a:lnTo>
                      <a:pt x="85" y="114"/>
                    </a:lnTo>
                    <a:close/>
                    <a:moveTo>
                      <a:pt x="91" y="111"/>
                    </a:moveTo>
                    <a:cubicBezTo>
                      <a:pt x="90" y="112"/>
                      <a:pt x="89" y="112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2"/>
                    </a:cubicBezTo>
                    <a:cubicBezTo>
                      <a:pt x="92" y="112"/>
                      <a:pt x="92" y="112"/>
                      <a:pt x="92" y="112"/>
                    </a:cubicBezTo>
                    <a:lnTo>
                      <a:pt x="91" y="111"/>
                    </a:lnTo>
                    <a:close/>
                    <a:moveTo>
                      <a:pt x="96" y="108"/>
                    </a:moveTo>
                    <a:cubicBezTo>
                      <a:pt x="95" y="109"/>
                      <a:pt x="94" y="110"/>
                      <a:pt x="93" y="110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1"/>
                      <a:pt x="96" y="110"/>
                      <a:pt x="97" y="109"/>
                    </a:cubicBezTo>
                    <a:cubicBezTo>
                      <a:pt x="97" y="108"/>
                      <a:pt x="97" y="108"/>
                      <a:pt x="97" y="108"/>
                    </a:cubicBezTo>
                    <a:lnTo>
                      <a:pt x="96" y="108"/>
                    </a:lnTo>
                    <a:close/>
                    <a:moveTo>
                      <a:pt x="101" y="105"/>
                    </a:moveTo>
                    <a:cubicBezTo>
                      <a:pt x="100" y="105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6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0"/>
                    </a:moveTo>
                    <a:cubicBezTo>
                      <a:pt x="105" y="101"/>
                      <a:pt x="104" y="102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2"/>
                      <a:pt x="107" y="101"/>
                    </a:cubicBezTo>
                    <a:cubicBezTo>
                      <a:pt x="107" y="100"/>
                      <a:pt x="107" y="100"/>
                      <a:pt x="107" y="100"/>
                    </a:cubicBezTo>
                    <a:lnTo>
                      <a:pt x="106" y="100"/>
                    </a:lnTo>
                    <a:close/>
                    <a:moveTo>
                      <a:pt x="110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8" y="99"/>
                      <a:pt x="108" y="99"/>
                      <a:pt x="108" y="99"/>
                    </a:cubicBezTo>
                    <a:cubicBezTo>
                      <a:pt x="109" y="98"/>
                      <a:pt x="110" y="97"/>
                      <a:pt x="111" y="96"/>
                    </a:cubicBezTo>
                    <a:cubicBezTo>
                      <a:pt x="110" y="95"/>
                      <a:pt x="110" y="95"/>
                      <a:pt x="110" y="95"/>
                    </a:cubicBezTo>
                    <a:lnTo>
                      <a:pt x="110" y="96"/>
                    </a:lnTo>
                    <a:close/>
                    <a:moveTo>
                      <a:pt x="113" y="90"/>
                    </a:moveTo>
                    <a:cubicBezTo>
                      <a:pt x="112" y="91"/>
                      <a:pt x="112" y="93"/>
                      <a:pt x="111" y="94"/>
                    </a:cubicBezTo>
                    <a:cubicBezTo>
                      <a:pt x="111" y="94"/>
                      <a:pt x="111" y="94"/>
                      <a:pt x="111" y="94"/>
                    </a:cubicBezTo>
                    <a:cubicBezTo>
                      <a:pt x="112" y="94"/>
                      <a:pt x="112" y="94"/>
                      <a:pt x="112" y="94"/>
                    </a:cubicBezTo>
                    <a:cubicBezTo>
                      <a:pt x="113" y="93"/>
                      <a:pt x="113" y="92"/>
                      <a:pt x="114" y="91"/>
                    </a:cubicBezTo>
                    <a:cubicBezTo>
                      <a:pt x="114" y="90"/>
                      <a:pt x="114" y="90"/>
                      <a:pt x="114" y="90"/>
                    </a:cubicBezTo>
                    <a:lnTo>
                      <a:pt x="113" y="90"/>
                    </a:lnTo>
                    <a:close/>
                    <a:moveTo>
                      <a:pt x="116" y="85"/>
                    </a:moveTo>
                    <a:cubicBezTo>
                      <a:pt x="115" y="86"/>
                      <a:pt x="115" y="87"/>
                      <a:pt x="114" y="88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5"/>
                    </a:cubicBezTo>
                    <a:cubicBezTo>
                      <a:pt x="116" y="85"/>
                      <a:pt x="116" y="85"/>
                      <a:pt x="116" y="85"/>
                    </a:cubicBezTo>
                    <a:close/>
                    <a:moveTo>
                      <a:pt x="118" y="79"/>
                    </a:moveTo>
                    <a:cubicBezTo>
                      <a:pt x="117" y="80"/>
                      <a:pt x="117" y="81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9" y="81"/>
                      <a:pt x="119" y="79"/>
                    </a:cubicBezTo>
                    <a:cubicBezTo>
                      <a:pt x="119" y="79"/>
                      <a:pt x="119" y="79"/>
                      <a:pt x="119" y="79"/>
                    </a:cubicBezTo>
                    <a:lnTo>
                      <a:pt x="118" y="79"/>
                    </a:lnTo>
                    <a:close/>
                    <a:moveTo>
                      <a:pt x="119" y="73"/>
                    </a:moveTo>
                    <a:cubicBezTo>
                      <a:pt x="119" y="74"/>
                      <a:pt x="119" y="75"/>
                      <a:pt x="118" y="77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6"/>
                      <a:pt x="120" y="75"/>
                      <a:pt x="120" y="73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8"/>
                      <a:pt x="120" y="69"/>
                      <a:pt x="120" y="71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69"/>
                      <a:pt x="121" y="68"/>
                      <a:pt x="121" y="67"/>
                    </a:cubicBezTo>
                    <a:cubicBezTo>
                      <a:pt x="120" y="66"/>
                      <a:pt x="120" y="66"/>
                      <a:pt x="120" y="66"/>
                    </a:cubicBezTo>
                    <a:lnTo>
                      <a:pt x="120" y="67"/>
                    </a:lnTo>
                    <a:close/>
                    <a:moveTo>
                      <a:pt x="120" y="61"/>
                    </a:moveTo>
                    <a:cubicBezTo>
                      <a:pt x="120" y="62"/>
                      <a:pt x="120" y="63"/>
                      <a:pt x="120" y="6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63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20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8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0" y="57"/>
                      <a:pt x="120" y="56"/>
                      <a:pt x="120" y="54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2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9" y="50"/>
                      <a:pt x="118" y="48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5" y="43"/>
                    </a:moveTo>
                    <a:cubicBezTo>
                      <a:pt x="115" y="44"/>
                      <a:pt x="116" y="45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2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15" y="43"/>
                      <a:pt x="115" y="43"/>
                      <a:pt x="115" y="43"/>
                    </a:cubicBez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2"/>
                    </a:moveTo>
                    <a:cubicBezTo>
                      <a:pt x="109" y="33"/>
                      <a:pt x="110" y="34"/>
                      <a:pt x="110" y="35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close/>
                    <a:moveTo>
                      <a:pt x="104" y="28"/>
                    </a:moveTo>
                    <a:cubicBezTo>
                      <a:pt x="105" y="29"/>
                      <a:pt x="106" y="29"/>
                      <a:pt x="107" y="30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3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4"/>
                      <a:pt x="102" y="23"/>
                      <a:pt x="101" y="22"/>
                    </a:cubicBezTo>
                    <a:cubicBezTo>
                      <a:pt x="100" y="22"/>
                      <a:pt x="100" y="22"/>
                      <a:pt x="100" y="22"/>
                    </a:cubicBezTo>
                    <a:lnTo>
                      <a:pt x="100" y="23"/>
                    </a:ln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5"/>
                    </a:moveTo>
                    <a:cubicBezTo>
                      <a:pt x="91" y="16"/>
                      <a:pt x="92" y="17"/>
                      <a:pt x="93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1" y="14"/>
                    </a:cubicBezTo>
                    <a:cubicBezTo>
                      <a:pt x="90" y="14"/>
                      <a:pt x="90" y="14"/>
                      <a:pt x="90" y="14"/>
                    </a:cubicBezTo>
                    <a:lnTo>
                      <a:pt x="90" y="15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3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1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9"/>
                      <a:pt x="82" y="10"/>
                      <a:pt x="83" y="11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2" y="9"/>
                      <a:pt x="81" y="8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6"/>
                    </a:moveTo>
                    <a:cubicBezTo>
                      <a:pt x="75" y="7"/>
                      <a:pt x="76" y="7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6"/>
                      <a:pt x="76" y="6"/>
                      <a:pt x="74" y="5"/>
                    </a:cubicBezTo>
                    <a:cubicBezTo>
                      <a:pt x="74" y="6"/>
                      <a:pt x="74" y="6"/>
                      <a:pt x="74" y="6"/>
                    </a:cubicBezTo>
                    <a:close/>
                    <a:moveTo>
                      <a:pt x="68" y="4"/>
                    </a:moveTo>
                    <a:cubicBezTo>
                      <a:pt x="69" y="5"/>
                      <a:pt x="71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1" y="4"/>
                      <a:pt x="70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lnTo>
                      <a:pt x="68" y="4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5" y="3"/>
                      <a:pt x="66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4" y="2"/>
                      <a:pt x="62" y="1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9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lnTo>
                      <a:pt x="56" y="2"/>
                    </a:lnTo>
                    <a:close/>
                    <a:moveTo>
                      <a:pt x="50" y="1"/>
                    </a:moveTo>
                    <a:cubicBezTo>
                      <a:pt x="51" y="1"/>
                      <a:pt x="52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1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1"/>
                      <a:pt x="47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7" name="淘宝网Chenying0907出品 366"/>
            <p:cNvGrpSpPr/>
            <p:nvPr/>
          </p:nvGrpSpPr>
          <p:grpSpPr>
            <a:xfrm>
              <a:off x="7583164" y="4622800"/>
              <a:ext cx="494581" cy="2207042"/>
              <a:chOff x="4727031" y="3800012"/>
              <a:chExt cx="454569" cy="2028490"/>
            </a:xfrm>
          </p:grpSpPr>
          <p:sp>
            <p:nvSpPr>
              <p:cNvPr id="385" name="淘宝网Chenying0907出品 549"/>
              <p:cNvSpPr/>
              <p:nvPr/>
            </p:nvSpPr>
            <p:spPr bwMode="auto">
              <a:xfrm>
                <a:off x="4957010" y="4150372"/>
                <a:ext cx="14374" cy="1678130"/>
              </a:xfrm>
              <a:custGeom>
                <a:avLst/>
                <a:gdLst>
                  <a:gd name="T0" fmla="*/ 0 w 9"/>
                  <a:gd name="T1" fmla="*/ 5 h 1168"/>
                  <a:gd name="T2" fmla="*/ 0 w 9"/>
                  <a:gd name="T3" fmla="*/ 552 h 1168"/>
                  <a:gd name="T4" fmla="*/ 0 w 9"/>
                  <a:gd name="T5" fmla="*/ 1158 h 1168"/>
                  <a:gd name="T6" fmla="*/ 0 w 9"/>
                  <a:gd name="T7" fmla="*/ 1162 h 1168"/>
                  <a:gd name="T8" fmla="*/ 9 w 9"/>
                  <a:gd name="T9" fmla="*/ 1162 h 1168"/>
                  <a:gd name="T10" fmla="*/ 9 w 9"/>
                  <a:gd name="T11" fmla="*/ 615 h 1168"/>
                  <a:gd name="T12" fmla="*/ 9 w 9"/>
                  <a:gd name="T13" fmla="*/ 10 h 1168"/>
                  <a:gd name="T14" fmla="*/ 9 w 9"/>
                  <a:gd name="T15" fmla="*/ 5 h 1168"/>
                  <a:gd name="T16" fmla="*/ 0 w 9"/>
                  <a:gd name="T17" fmla="*/ 5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68">
                    <a:moveTo>
                      <a:pt x="0" y="5"/>
                    </a:moveTo>
                    <a:cubicBezTo>
                      <a:pt x="0" y="188"/>
                      <a:pt x="0" y="370"/>
                      <a:pt x="0" y="552"/>
                    </a:cubicBezTo>
                    <a:cubicBezTo>
                      <a:pt x="0" y="754"/>
                      <a:pt x="0" y="956"/>
                      <a:pt x="0" y="1158"/>
                    </a:cubicBezTo>
                    <a:cubicBezTo>
                      <a:pt x="0" y="1159"/>
                      <a:pt x="0" y="1161"/>
                      <a:pt x="0" y="1162"/>
                    </a:cubicBezTo>
                    <a:cubicBezTo>
                      <a:pt x="0" y="1168"/>
                      <a:pt x="9" y="1168"/>
                      <a:pt x="9" y="1162"/>
                    </a:cubicBezTo>
                    <a:cubicBezTo>
                      <a:pt x="9" y="980"/>
                      <a:pt x="9" y="797"/>
                      <a:pt x="9" y="615"/>
                    </a:cubicBezTo>
                    <a:cubicBezTo>
                      <a:pt x="9" y="413"/>
                      <a:pt x="9" y="211"/>
                      <a:pt x="9" y="10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9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6" name="淘宝网Chenying0907出品 550"/>
              <p:cNvSpPr/>
              <p:nvPr/>
            </p:nvSpPr>
            <p:spPr bwMode="auto">
              <a:xfrm>
                <a:off x="4974977" y="4488154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3 w 85"/>
                  <a:gd name="T3" fmla="*/ 36 h 80"/>
                  <a:gd name="T4" fmla="*/ 63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19"/>
                    </a:cubicBezTo>
                    <a:cubicBezTo>
                      <a:pt x="85" y="43"/>
                      <a:pt x="67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7" name="淘宝网Chenying0907出品 551"/>
              <p:cNvSpPr>
                <a:spLocks noEditPoints="1"/>
              </p:cNvSpPr>
              <p:nvPr/>
            </p:nvSpPr>
            <p:spPr bwMode="auto">
              <a:xfrm>
                <a:off x="4973180" y="4498934"/>
                <a:ext cx="109600" cy="106007"/>
              </a:xfrm>
              <a:custGeom>
                <a:avLst/>
                <a:gdLst>
                  <a:gd name="T0" fmla="*/ 0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0 w 76"/>
                  <a:gd name="T7" fmla="*/ 71 h 74"/>
                  <a:gd name="T8" fmla="*/ 1 w 76"/>
                  <a:gd name="T9" fmla="*/ 74 h 74"/>
                  <a:gd name="T10" fmla="*/ 2 w 76"/>
                  <a:gd name="T11" fmla="*/ 70 h 74"/>
                  <a:gd name="T12" fmla="*/ 7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1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0 w 76"/>
                  <a:gd name="T35" fmla="*/ 56 h 74"/>
                  <a:gd name="T36" fmla="*/ 68 w 76"/>
                  <a:gd name="T37" fmla="*/ 53 h 74"/>
                  <a:gd name="T38" fmla="*/ 72 w 76"/>
                  <a:gd name="T39" fmla="*/ 39 h 74"/>
                  <a:gd name="T40" fmla="*/ 72 w 76"/>
                  <a:gd name="T41" fmla="*/ 48 h 74"/>
                  <a:gd name="T42" fmla="*/ 72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4 w 76"/>
                  <a:gd name="T49" fmla="*/ 26 h 74"/>
                  <a:gd name="T50" fmla="*/ 66 w 76"/>
                  <a:gd name="T51" fmla="*/ 15 h 74"/>
                  <a:gd name="T52" fmla="*/ 72 w 76"/>
                  <a:gd name="T53" fmla="*/ 20 h 74"/>
                  <a:gd name="T54" fmla="*/ 66 w 76"/>
                  <a:gd name="T55" fmla="*/ 15 h 74"/>
                  <a:gd name="T56" fmla="*/ 62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8 w 76"/>
                  <a:gd name="T71" fmla="*/ 11 h 74"/>
                  <a:gd name="T72" fmla="*/ 24 w 76"/>
                  <a:gd name="T73" fmla="*/ 4 h 74"/>
                  <a:gd name="T74" fmla="*/ 18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1 w 76"/>
                  <a:gd name="T81" fmla="*/ 22 h 74"/>
                  <a:gd name="T82" fmla="*/ 18 w 76"/>
                  <a:gd name="T83" fmla="*/ 35 h 74"/>
                  <a:gd name="T84" fmla="*/ 15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3 w 76"/>
                  <a:gd name="T93" fmla="*/ 48 h 74"/>
                  <a:gd name="T94" fmla="*/ 10 w 76"/>
                  <a:gd name="T95" fmla="*/ 62 h 74"/>
                  <a:gd name="T96" fmla="*/ 12 w 76"/>
                  <a:gd name="T97" fmla="*/ 53 h 74"/>
                  <a:gd name="T98" fmla="*/ 10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9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8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9"/>
                    </a:cubicBezTo>
                    <a:lnTo>
                      <a:pt x="15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6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2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4"/>
                      <a:pt x="40" y="63"/>
                      <a:pt x="43" y="63"/>
                    </a:cubicBezTo>
                    <a:lnTo>
                      <a:pt x="42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49" y="59"/>
                    </a:cubicBezTo>
                    <a:cubicBezTo>
                      <a:pt x="49" y="59"/>
                      <a:pt x="48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5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6" y="55"/>
                      <a:pt x="68" y="53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69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5" y="28"/>
                      <a:pt x="74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7" y="17"/>
                      <a:pt x="69" y="19"/>
                      <a:pt x="70" y="22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70" y="15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8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8" y="11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8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4" y="16"/>
                      <a:pt x="15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7" y="32"/>
                      <a:pt x="17" y="30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4"/>
                      <a:pt x="18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6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8" name="淘宝网Chenying0907出品 552"/>
              <p:cNvSpPr>
                <a:spLocks noEditPoints="1"/>
              </p:cNvSpPr>
              <p:nvPr/>
            </p:nvSpPr>
            <p:spPr bwMode="auto">
              <a:xfrm>
                <a:off x="4971384" y="4497137"/>
                <a:ext cx="120380" cy="109600"/>
              </a:xfrm>
              <a:custGeom>
                <a:avLst/>
                <a:gdLst>
                  <a:gd name="T0" fmla="*/ 67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8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3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1 w 83"/>
                  <a:gd name="T21" fmla="*/ 0 h 76"/>
                  <a:gd name="T22" fmla="*/ 67 w 83"/>
                  <a:gd name="T23" fmla="*/ 10 h 76"/>
                  <a:gd name="T24" fmla="*/ 67 w 83"/>
                  <a:gd name="T25" fmla="*/ 11 h 76"/>
                  <a:gd name="T26" fmla="*/ 50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3 w 83"/>
                  <a:gd name="T33" fmla="*/ 14 h 76"/>
                  <a:gd name="T34" fmla="*/ 41 w 83"/>
                  <a:gd name="T35" fmla="*/ 5 h 76"/>
                  <a:gd name="T36" fmla="*/ 20 w 83"/>
                  <a:gd name="T37" fmla="*/ 12 h 76"/>
                  <a:gd name="T38" fmla="*/ 17 w 83"/>
                  <a:gd name="T39" fmla="*/ 28 h 76"/>
                  <a:gd name="T40" fmla="*/ 14 w 83"/>
                  <a:gd name="T41" fmla="*/ 60 h 76"/>
                  <a:gd name="T42" fmla="*/ 9 w 83"/>
                  <a:gd name="T43" fmla="*/ 68 h 76"/>
                  <a:gd name="T44" fmla="*/ 50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7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8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0"/>
                      <a:pt x="3" y="68"/>
                    </a:cubicBezTo>
                    <a:cubicBezTo>
                      <a:pt x="5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9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7" y="10"/>
                    </a:cubicBezTo>
                    <a:lnTo>
                      <a:pt x="67" y="11"/>
                    </a:lnTo>
                    <a:close/>
                    <a:moveTo>
                      <a:pt x="50" y="59"/>
                    </a:moveTo>
                    <a:cubicBezTo>
                      <a:pt x="55" y="59"/>
                      <a:pt x="61" y="57"/>
                      <a:pt x="65" y="53"/>
                    </a:cubicBezTo>
                    <a:cubicBezTo>
                      <a:pt x="74" y="44"/>
                      <a:pt x="77" y="29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20" y="12"/>
                    </a:cubicBezTo>
                    <a:cubicBezTo>
                      <a:pt x="16" y="16"/>
                      <a:pt x="15" y="21"/>
                      <a:pt x="17" y="28"/>
                    </a:cubicBezTo>
                    <a:cubicBezTo>
                      <a:pt x="22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9" name="淘宝网Chenying0907出品 553"/>
              <p:cNvSpPr/>
              <p:nvPr/>
            </p:nvSpPr>
            <p:spPr bwMode="auto">
              <a:xfrm>
                <a:off x="4838427" y="4231224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0" name="淘宝网Chenying0907出品 554"/>
              <p:cNvSpPr>
                <a:spLocks noEditPoints="1"/>
              </p:cNvSpPr>
              <p:nvPr/>
            </p:nvSpPr>
            <p:spPr bwMode="auto">
              <a:xfrm>
                <a:off x="4843817" y="4242004"/>
                <a:ext cx="120380" cy="109600"/>
              </a:xfrm>
              <a:custGeom>
                <a:avLst/>
                <a:gdLst>
                  <a:gd name="T0" fmla="*/ 15 w 83"/>
                  <a:gd name="T1" fmla="*/ 11 h 76"/>
                  <a:gd name="T2" fmla="*/ 16 w 83"/>
                  <a:gd name="T3" fmla="*/ 11 h 76"/>
                  <a:gd name="T4" fmla="*/ 41 w 83"/>
                  <a:gd name="T5" fmla="*/ 0 h 76"/>
                  <a:gd name="T6" fmla="*/ 66 w 83"/>
                  <a:gd name="T7" fmla="*/ 9 h 76"/>
                  <a:gd name="T8" fmla="*/ 70 w 83"/>
                  <a:gd name="T9" fmla="*/ 30 h 76"/>
                  <a:gd name="T10" fmla="*/ 73 w 83"/>
                  <a:gd name="T11" fmla="*/ 58 h 76"/>
                  <a:gd name="T12" fmla="*/ 80 w 83"/>
                  <a:gd name="T13" fmla="*/ 68 h 76"/>
                  <a:gd name="T14" fmla="*/ 83 w 83"/>
                  <a:gd name="T15" fmla="*/ 72 h 76"/>
                  <a:gd name="T16" fmla="*/ 80 w 83"/>
                  <a:gd name="T17" fmla="*/ 76 h 76"/>
                  <a:gd name="T18" fmla="*/ 64 w 83"/>
                  <a:gd name="T19" fmla="*/ 71 h 76"/>
                  <a:gd name="T20" fmla="*/ 32 w 83"/>
                  <a:gd name="T21" fmla="*/ 65 h 76"/>
                  <a:gd name="T22" fmla="*/ 15 w 83"/>
                  <a:gd name="T23" fmla="*/ 57 h 76"/>
                  <a:gd name="T24" fmla="*/ 15 w 83"/>
                  <a:gd name="T25" fmla="*/ 11 h 76"/>
                  <a:gd name="T26" fmla="*/ 32 w 83"/>
                  <a:gd name="T27" fmla="*/ 60 h 76"/>
                  <a:gd name="T28" fmla="*/ 74 w 83"/>
                  <a:gd name="T29" fmla="*/ 68 h 76"/>
                  <a:gd name="T30" fmla="*/ 69 w 83"/>
                  <a:gd name="T31" fmla="*/ 60 h 76"/>
                  <a:gd name="T32" fmla="*/ 65 w 83"/>
                  <a:gd name="T33" fmla="*/ 28 h 76"/>
                  <a:gd name="T34" fmla="*/ 62 w 83"/>
                  <a:gd name="T35" fmla="*/ 13 h 76"/>
                  <a:gd name="T36" fmla="*/ 41 w 83"/>
                  <a:gd name="T37" fmla="*/ 5 h 76"/>
                  <a:gd name="T38" fmla="*/ 19 w 83"/>
                  <a:gd name="T39" fmla="*/ 14 h 76"/>
                  <a:gd name="T40" fmla="*/ 19 w 83"/>
                  <a:gd name="T41" fmla="*/ 14 h 76"/>
                  <a:gd name="T42" fmla="*/ 18 w 83"/>
                  <a:gd name="T43" fmla="*/ 53 h 76"/>
                  <a:gd name="T44" fmla="*/ 32 w 83"/>
                  <a:gd name="T45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15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22" y="3"/>
                      <a:pt x="32" y="0"/>
                      <a:pt x="41" y="0"/>
                    </a:cubicBezTo>
                    <a:cubicBezTo>
                      <a:pt x="51" y="1"/>
                      <a:pt x="60" y="3"/>
                      <a:pt x="66" y="9"/>
                    </a:cubicBezTo>
                    <a:cubicBezTo>
                      <a:pt x="71" y="14"/>
                      <a:pt x="74" y="22"/>
                      <a:pt x="70" y="30"/>
                    </a:cubicBezTo>
                    <a:cubicBezTo>
                      <a:pt x="66" y="39"/>
                      <a:pt x="69" y="50"/>
                      <a:pt x="73" y="58"/>
                    </a:cubicBezTo>
                    <a:cubicBezTo>
                      <a:pt x="75" y="62"/>
                      <a:pt x="78" y="66"/>
                      <a:pt x="80" y="68"/>
                    </a:cubicBezTo>
                    <a:cubicBezTo>
                      <a:pt x="81" y="71"/>
                      <a:pt x="83" y="72"/>
                      <a:pt x="83" y="72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6"/>
                      <a:pt x="74" y="73"/>
                      <a:pt x="64" y="71"/>
                    </a:cubicBezTo>
                    <a:cubicBezTo>
                      <a:pt x="55" y="68"/>
                      <a:pt x="43" y="65"/>
                      <a:pt x="32" y="65"/>
                    </a:cubicBezTo>
                    <a:cubicBezTo>
                      <a:pt x="26" y="64"/>
                      <a:pt x="20" y="61"/>
                      <a:pt x="15" y="57"/>
                    </a:cubicBezTo>
                    <a:cubicBezTo>
                      <a:pt x="4" y="47"/>
                      <a:pt x="0" y="28"/>
                      <a:pt x="15" y="11"/>
                    </a:cubicBezTo>
                    <a:close/>
                    <a:moveTo>
                      <a:pt x="32" y="60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0" y="63"/>
                      <a:pt x="69" y="60"/>
                    </a:cubicBezTo>
                    <a:cubicBezTo>
                      <a:pt x="64" y="51"/>
                      <a:pt x="60" y="40"/>
                      <a:pt x="65" y="28"/>
                    </a:cubicBezTo>
                    <a:cubicBezTo>
                      <a:pt x="68" y="21"/>
                      <a:pt x="67" y="17"/>
                      <a:pt x="62" y="13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5" y="30"/>
                      <a:pt x="9" y="45"/>
                      <a:pt x="18" y="53"/>
                    </a:cubicBezTo>
                    <a:cubicBezTo>
                      <a:pt x="22" y="57"/>
                      <a:pt x="27" y="60"/>
                      <a:pt x="32" y="6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1" name="淘宝网Chenying0907出品 555"/>
              <p:cNvSpPr/>
              <p:nvPr/>
            </p:nvSpPr>
            <p:spPr bwMode="auto">
              <a:xfrm>
                <a:off x="4829443" y="4655248"/>
                <a:ext cx="120380" cy="114990"/>
              </a:xfrm>
              <a:custGeom>
                <a:avLst/>
                <a:gdLst>
                  <a:gd name="T0" fmla="*/ 84 w 84"/>
                  <a:gd name="T1" fmla="*/ 80 h 80"/>
                  <a:gd name="T2" fmla="*/ 71 w 84"/>
                  <a:gd name="T3" fmla="*/ 35 h 80"/>
                  <a:gd name="T4" fmla="*/ 21 w 84"/>
                  <a:gd name="T5" fmla="*/ 19 h 80"/>
                  <a:gd name="T6" fmla="*/ 36 w 84"/>
                  <a:gd name="T7" fmla="*/ 69 h 80"/>
                  <a:gd name="T8" fmla="*/ 84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84" y="80"/>
                    </a:moveTo>
                    <a:cubicBezTo>
                      <a:pt x="84" y="80"/>
                      <a:pt x="62" y="56"/>
                      <a:pt x="71" y="35"/>
                    </a:cubicBezTo>
                    <a:cubicBezTo>
                      <a:pt x="81" y="12"/>
                      <a:pt x="38" y="0"/>
                      <a:pt x="21" y="19"/>
                    </a:cubicBezTo>
                    <a:cubicBezTo>
                      <a:pt x="0" y="42"/>
                      <a:pt x="17" y="68"/>
                      <a:pt x="36" y="69"/>
                    </a:cubicBezTo>
                    <a:cubicBezTo>
                      <a:pt x="58" y="70"/>
                      <a:pt x="84" y="80"/>
                      <a:pt x="84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2" name="淘宝网Chenying0907出品 556"/>
              <p:cNvSpPr>
                <a:spLocks noEditPoints="1"/>
              </p:cNvSpPr>
              <p:nvPr/>
            </p:nvSpPr>
            <p:spPr bwMode="auto">
              <a:xfrm>
                <a:off x="4834834" y="4666028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8 h 75"/>
                  <a:gd name="T30" fmla="*/ 69 w 83"/>
                  <a:gd name="T31" fmla="*/ 60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20 w 83"/>
                  <a:gd name="T41" fmla="*/ 14 h 75"/>
                  <a:gd name="T42" fmla="*/ 19 w 83"/>
                  <a:gd name="T43" fmla="*/ 53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3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6" y="62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5" y="70"/>
                    </a:cubicBezTo>
                    <a:cubicBezTo>
                      <a:pt x="56" y="67"/>
                      <a:pt x="44" y="65"/>
                      <a:pt x="33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1" y="63"/>
                      <a:pt x="69" y="60"/>
                    </a:cubicBezTo>
                    <a:cubicBezTo>
                      <a:pt x="64" y="51"/>
                      <a:pt x="61" y="39"/>
                      <a:pt x="66" y="27"/>
                    </a:cubicBezTo>
                    <a:cubicBezTo>
                      <a:pt x="69" y="21"/>
                      <a:pt x="67" y="16"/>
                      <a:pt x="63" y="12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4" y="5"/>
                      <a:pt x="25" y="7"/>
                      <a:pt x="20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6" y="29"/>
                      <a:pt x="10" y="44"/>
                      <a:pt x="19" y="53"/>
                    </a:cubicBezTo>
                    <a:cubicBezTo>
                      <a:pt x="23" y="57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3" name="淘宝网Chenying0907出品 557"/>
              <p:cNvSpPr/>
              <p:nvPr/>
            </p:nvSpPr>
            <p:spPr bwMode="auto">
              <a:xfrm>
                <a:off x="4831240" y="5034355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9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4" name="淘宝网Chenying0907出品 558"/>
              <p:cNvSpPr>
                <a:spLocks noEditPoints="1"/>
              </p:cNvSpPr>
              <p:nvPr/>
            </p:nvSpPr>
            <p:spPr bwMode="auto">
              <a:xfrm>
                <a:off x="4836630" y="5046931"/>
                <a:ext cx="120380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1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4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2 w 83"/>
                  <a:gd name="T27" fmla="*/ 59 h 75"/>
                  <a:gd name="T28" fmla="*/ 74 w 83"/>
                  <a:gd name="T29" fmla="*/ 68 h 75"/>
                  <a:gd name="T30" fmla="*/ 69 w 83"/>
                  <a:gd name="T31" fmla="*/ 59 h 75"/>
                  <a:gd name="T32" fmla="*/ 65 w 83"/>
                  <a:gd name="T33" fmla="*/ 27 h 75"/>
                  <a:gd name="T34" fmla="*/ 62 w 83"/>
                  <a:gd name="T35" fmla="*/ 12 h 75"/>
                  <a:gd name="T36" fmla="*/ 41 w 83"/>
                  <a:gd name="T37" fmla="*/ 5 h 75"/>
                  <a:gd name="T38" fmla="*/ 20 w 83"/>
                  <a:gd name="T39" fmla="*/ 13 h 75"/>
                  <a:gd name="T40" fmla="*/ 19 w 83"/>
                  <a:gd name="T41" fmla="*/ 13 h 75"/>
                  <a:gd name="T42" fmla="*/ 18 w 83"/>
                  <a:gd name="T43" fmla="*/ 53 h 75"/>
                  <a:gd name="T44" fmla="*/ 32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5" y="61"/>
                      <a:pt x="78" y="65"/>
                      <a:pt x="80" y="67"/>
                    </a:cubicBezTo>
                    <a:cubicBezTo>
                      <a:pt x="81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2" y="59"/>
                    </a:moveTo>
                    <a:cubicBezTo>
                      <a:pt x="48" y="60"/>
                      <a:pt x="64" y="64"/>
                      <a:pt x="74" y="68"/>
                    </a:cubicBezTo>
                    <a:cubicBezTo>
                      <a:pt x="72" y="65"/>
                      <a:pt x="70" y="63"/>
                      <a:pt x="69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1"/>
                      <a:pt x="67" y="16"/>
                      <a:pt x="62" y="12"/>
                    </a:cubicBezTo>
                    <a:cubicBezTo>
                      <a:pt x="58" y="7"/>
                      <a:pt x="50" y="5"/>
                      <a:pt x="41" y="5"/>
                    </a:cubicBezTo>
                    <a:cubicBezTo>
                      <a:pt x="33" y="5"/>
                      <a:pt x="25" y="7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3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5" name="淘宝网Chenying0907出品 559"/>
              <p:cNvSpPr/>
              <p:nvPr/>
            </p:nvSpPr>
            <p:spPr bwMode="auto">
              <a:xfrm>
                <a:off x="4834834" y="5408071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1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1" y="36"/>
                    </a:cubicBezTo>
                    <a:cubicBezTo>
                      <a:pt x="82" y="12"/>
                      <a:pt x="38" y="0"/>
                      <a:pt x="21" y="20"/>
                    </a:cubicBezTo>
                    <a:cubicBezTo>
                      <a:pt x="0" y="43"/>
                      <a:pt x="17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6" name="淘宝网Chenying0907出品 560"/>
              <p:cNvSpPr>
                <a:spLocks noEditPoints="1"/>
              </p:cNvSpPr>
              <p:nvPr/>
            </p:nvSpPr>
            <p:spPr bwMode="auto">
              <a:xfrm>
                <a:off x="4840223" y="5420648"/>
                <a:ext cx="116787" cy="107803"/>
              </a:xfrm>
              <a:custGeom>
                <a:avLst/>
                <a:gdLst>
                  <a:gd name="T0" fmla="*/ 15 w 82"/>
                  <a:gd name="T1" fmla="*/ 10 h 75"/>
                  <a:gd name="T2" fmla="*/ 16 w 82"/>
                  <a:gd name="T3" fmla="*/ 10 h 75"/>
                  <a:gd name="T4" fmla="*/ 41 w 82"/>
                  <a:gd name="T5" fmla="*/ 0 h 75"/>
                  <a:gd name="T6" fmla="*/ 65 w 82"/>
                  <a:gd name="T7" fmla="*/ 8 h 75"/>
                  <a:gd name="T8" fmla="*/ 70 w 82"/>
                  <a:gd name="T9" fmla="*/ 29 h 75"/>
                  <a:gd name="T10" fmla="*/ 73 w 82"/>
                  <a:gd name="T11" fmla="*/ 57 h 75"/>
                  <a:gd name="T12" fmla="*/ 79 w 82"/>
                  <a:gd name="T13" fmla="*/ 67 h 75"/>
                  <a:gd name="T14" fmla="*/ 82 w 82"/>
                  <a:gd name="T15" fmla="*/ 71 h 75"/>
                  <a:gd name="T16" fmla="*/ 80 w 82"/>
                  <a:gd name="T17" fmla="*/ 75 h 75"/>
                  <a:gd name="T18" fmla="*/ 64 w 82"/>
                  <a:gd name="T19" fmla="*/ 70 h 75"/>
                  <a:gd name="T20" fmla="*/ 32 w 82"/>
                  <a:gd name="T21" fmla="*/ 64 h 75"/>
                  <a:gd name="T22" fmla="*/ 14 w 82"/>
                  <a:gd name="T23" fmla="*/ 56 h 75"/>
                  <a:gd name="T24" fmla="*/ 15 w 82"/>
                  <a:gd name="T25" fmla="*/ 10 h 75"/>
                  <a:gd name="T26" fmla="*/ 32 w 82"/>
                  <a:gd name="T27" fmla="*/ 59 h 75"/>
                  <a:gd name="T28" fmla="*/ 73 w 82"/>
                  <a:gd name="T29" fmla="*/ 67 h 75"/>
                  <a:gd name="T30" fmla="*/ 68 w 82"/>
                  <a:gd name="T31" fmla="*/ 59 h 75"/>
                  <a:gd name="T32" fmla="*/ 65 w 82"/>
                  <a:gd name="T33" fmla="*/ 27 h 75"/>
                  <a:gd name="T34" fmla="*/ 62 w 82"/>
                  <a:gd name="T35" fmla="*/ 12 h 75"/>
                  <a:gd name="T36" fmla="*/ 41 w 82"/>
                  <a:gd name="T37" fmla="*/ 4 h 75"/>
                  <a:gd name="T38" fmla="*/ 19 w 82"/>
                  <a:gd name="T39" fmla="*/ 13 h 75"/>
                  <a:gd name="T40" fmla="*/ 19 w 82"/>
                  <a:gd name="T41" fmla="*/ 13 h 75"/>
                  <a:gd name="T42" fmla="*/ 18 w 82"/>
                  <a:gd name="T43" fmla="*/ 52 h 75"/>
                  <a:gd name="T44" fmla="*/ 32 w 82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75">
                    <a:moveTo>
                      <a:pt x="15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2" y="2"/>
                      <a:pt x="32" y="0"/>
                      <a:pt x="41" y="0"/>
                    </a:cubicBezTo>
                    <a:cubicBezTo>
                      <a:pt x="50" y="0"/>
                      <a:pt x="60" y="2"/>
                      <a:pt x="65" y="8"/>
                    </a:cubicBezTo>
                    <a:cubicBezTo>
                      <a:pt x="71" y="13"/>
                      <a:pt x="73" y="21"/>
                      <a:pt x="70" y="29"/>
                    </a:cubicBezTo>
                    <a:cubicBezTo>
                      <a:pt x="65" y="38"/>
                      <a:pt x="68" y="49"/>
                      <a:pt x="73" y="57"/>
                    </a:cubicBezTo>
                    <a:cubicBezTo>
                      <a:pt x="75" y="61"/>
                      <a:pt x="77" y="65"/>
                      <a:pt x="79" y="67"/>
                    </a:cubicBezTo>
                    <a:cubicBezTo>
                      <a:pt x="81" y="70"/>
                      <a:pt x="82" y="71"/>
                      <a:pt x="82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3" y="72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5" y="63"/>
                      <a:pt x="19" y="61"/>
                      <a:pt x="14" y="56"/>
                    </a:cubicBezTo>
                    <a:cubicBezTo>
                      <a:pt x="4" y="46"/>
                      <a:pt x="0" y="27"/>
                      <a:pt x="15" y="10"/>
                    </a:cubicBezTo>
                    <a:close/>
                    <a:moveTo>
                      <a:pt x="32" y="59"/>
                    </a:moveTo>
                    <a:cubicBezTo>
                      <a:pt x="47" y="60"/>
                      <a:pt x="64" y="64"/>
                      <a:pt x="73" y="67"/>
                    </a:cubicBezTo>
                    <a:cubicBezTo>
                      <a:pt x="72" y="65"/>
                      <a:pt x="70" y="62"/>
                      <a:pt x="68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0"/>
                      <a:pt x="66" y="16"/>
                      <a:pt x="62" y="12"/>
                    </a:cubicBezTo>
                    <a:cubicBezTo>
                      <a:pt x="57" y="7"/>
                      <a:pt x="49" y="4"/>
                      <a:pt x="41" y="4"/>
                    </a:cubicBezTo>
                    <a:cubicBezTo>
                      <a:pt x="33" y="4"/>
                      <a:pt x="25" y="7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2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7" name="淘宝网Chenying0907出品 561"/>
              <p:cNvSpPr/>
              <p:nvPr/>
            </p:nvSpPr>
            <p:spPr bwMode="auto">
              <a:xfrm>
                <a:off x="4971384" y="4879838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4 w 85"/>
                  <a:gd name="T3" fmla="*/ 36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7"/>
                      <a:pt x="14" y="36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3"/>
                      <a:pt x="68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8" name="淘宝网Chenying0907出品 562"/>
              <p:cNvSpPr>
                <a:spLocks noEditPoints="1"/>
              </p:cNvSpPr>
              <p:nvPr/>
            </p:nvSpPr>
            <p:spPr bwMode="auto">
              <a:xfrm>
                <a:off x="4971384" y="4890618"/>
                <a:ext cx="107803" cy="106007"/>
              </a:xfrm>
              <a:custGeom>
                <a:avLst/>
                <a:gdLst>
                  <a:gd name="T0" fmla="*/ 1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1 w 76"/>
                  <a:gd name="T7" fmla="*/ 71 h 74"/>
                  <a:gd name="T8" fmla="*/ 2 w 76"/>
                  <a:gd name="T9" fmla="*/ 74 h 74"/>
                  <a:gd name="T10" fmla="*/ 2 w 76"/>
                  <a:gd name="T11" fmla="*/ 70 h 74"/>
                  <a:gd name="T12" fmla="*/ 8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2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1 w 76"/>
                  <a:gd name="T35" fmla="*/ 56 h 74"/>
                  <a:gd name="T36" fmla="*/ 69 w 76"/>
                  <a:gd name="T37" fmla="*/ 53 h 74"/>
                  <a:gd name="T38" fmla="*/ 73 w 76"/>
                  <a:gd name="T39" fmla="*/ 39 h 74"/>
                  <a:gd name="T40" fmla="*/ 72 w 76"/>
                  <a:gd name="T41" fmla="*/ 48 h 74"/>
                  <a:gd name="T42" fmla="*/ 73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5 w 76"/>
                  <a:gd name="T49" fmla="*/ 26 h 74"/>
                  <a:gd name="T50" fmla="*/ 66 w 76"/>
                  <a:gd name="T51" fmla="*/ 15 h 74"/>
                  <a:gd name="T52" fmla="*/ 73 w 76"/>
                  <a:gd name="T53" fmla="*/ 20 h 74"/>
                  <a:gd name="T54" fmla="*/ 66 w 76"/>
                  <a:gd name="T55" fmla="*/ 15 h 74"/>
                  <a:gd name="T56" fmla="*/ 63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9 w 76"/>
                  <a:gd name="T71" fmla="*/ 11 h 74"/>
                  <a:gd name="T72" fmla="*/ 24 w 76"/>
                  <a:gd name="T73" fmla="*/ 4 h 74"/>
                  <a:gd name="T74" fmla="*/ 19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2 w 76"/>
                  <a:gd name="T81" fmla="*/ 22 h 74"/>
                  <a:gd name="T82" fmla="*/ 18 w 76"/>
                  <a:gd name="T83" fmla="*/ 35 h 74"/>
                  <a:gd name="T84" fmla="*/ 16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4 w 76"/>
                  <a:gd name="T93" fmla="*/ 48 h 74"/>
                  <a:gd name="T94" fmla="*/ 11 w 76"/>
                  <a:gd name="T95" fmla="*/ 62 h 74"/>
                  <a:gd name="T96" fmla="*/ 12 w 76"/>
                  <a:gd name="T97" fmla="*/ 53 h 74"/>
                  <a:gd name="T98" fmla="*/ 11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5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3" y="69"/>
                      <a:pt x="2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6" y="66"/>
                    </a:moveTo>
                    <a:cubicBezTo>
                      <a:pt x="13" y="67"/>
                      <a:pt x="10" y="68"/>
                      <a:pt x="8" y="68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1" y="70"/>
                      <a:pt x="13" y="69"/>
                      <a:pt x="16" y="69"/>
                    </a:cubicBezTo>
                    <a:lnTo>
                      <a:pt x="16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6"/>
                      <a:pt x="27" y="66"/>
                      <a:pt x="30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8" y="64"/>
                      <a:pt x="40" y="63"/>
                      <a:pt x="43" y="63"/>
                    </a:cubicBezTo>
                    <a:cubicBezTo>
                      <a:pt x="43" y="60"/>
                      <a:pt x="43" y="60"/>
                      <a:pt x="43" y="60"/>
                    </a:cubicBez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5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7" y="51"/>
                    </a:moveTo>
                    <a:cubicBezTo>
                      <a:pt x="65" y="53"/>
                      <a:pt x="63" y="55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5" y="57"/>
                      <a:pt x="67" y="55"/>
                      <a:pt x="69" y="53"/>
                    </a:cubicBezTo>
                    <a:lnTo>
                      <a:pt x="67" y="51"/>
                    </a:lnTo>
                    <a:close/>
                    <a:moveTo>
                      <a:pt x="73" y="39"/>
                    </a:moveTo>
                    <a:cubicBezTo>
                      <a:pt x="72" y="42"/>
                      <a:pt x="71" y="44"/>
                      <a:pt x="70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5" y="43"/>
                      <a:pt x="75" y="40"/>
                    </a:cubicBezTo>
                    <a:lnTo>
                      <a:pt x="73" y="39"/>
                    </a:lnTo>
                    <a:close/>
                    <a:moveTo>
                      <a:pt x="72" y="26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6" y="28"/>
                      <a:pt x="75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2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18"/>
                      <a:pt x="70" y="16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1" y="9"/>
                      <a:pt x="63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4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9" y="11"/>
                    </a:moveTo>
                    <a:cubicBezTo>
                      <a:pt x="21" y="9"/>
                      <a:pt x="23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9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5" y="16"/>
                      <a:pt x="16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2" y="18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8" y="32"/>
                      <a:pt x="17" y="30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4"/>
                      <a:pt x="18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5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1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10" y="58"/>
                      <a:pt x="8" y="60"/>
                    </a:cubicBezTo>
                    <a:lnTo>
                      <a:pt x="11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9" name="淘宝网Chenying0907出品 563"/>
              <p:cNvSpPr>
                <a:spLocks noEditPoints="1"/>
              </p:cNvSpPr>
              <p:nvPr/>
            </p:nvSpPr>
            <p:spPr bwMode="auto">
              <a:xfrm>
                <a:off x="4969587" y="4888821"/>
                <a:ext cx="118583" cy="109600"/>
              </a:xfrm>
              <a:custGeom>
                <a:avLst/>
                <a:gdLst>
                  <a:gd name="T0" fmla="*/ 68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9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4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2 w 83"/>
                  <a:gd name="T21" fmla="*/ 0 h 76"/>
                  <a:gd name="T22" fmla="*/ 67 w 83"/>
                  <a:gd name="T23" fmla="*/ 10 h 76"/>
                  <a:gd name="T24" fmla="*/ 68 w 83"/>
                  <a:gd name="T25" fmla="*/ 11 h 76"/>
                  <a:gd name="T26" fmla="*/ 51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4 w 83"/>
                  <a:gd name="T33" fmla="*/ 14 h 76"/>
                  <a:gd name="T34" fmla="*/ 42 w 83"/>
                  <a:gd name="T35" fmla="*/ 5 h 76"/>
                  <a:gd name="T36" fmla="*/ 21 w 83"/>
                  <a:gd name="T37" fmla="*/ 12 h 76"/>
                  <a:gd name="T38" fmla="*/ 18 w 83"/>
                  <a:gd name="T39" fmla="*/ 28 h 76"/>
                  <a:gd name="T40" fmla="*/ 14 w 83"/>
                  <a:gd name="T41" fmla="*/ 60 h 76"/>
                  <a:gd name="T42" fmla="*/ 10 w 83"/>
                  <a:gd name="T43" fmla="*/ 68 h 76"/>
                  <a:gd name="T44" fmla="*/ 51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8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4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9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2" y="70"/>
                      <a:pt x="4" y="68"/>
                    </a:cubicBezTo>
                    <a:cubicBezTo>
                      <a:pt x="6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10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1" y="3"/>
                      <a:pt x="67" y="10"/>
                    </a:cubicBezTo>
                    <a:lnTo>
                      <a:pt x="68" y="11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3" y="5"/>
                      <a:pt x="25" y="8"/>
                      <a:pt x="21" y="12"/>
                    </a:cubicBezTo>
                    <a:cubicBezTo>
                      <a:pt x="17" y="16"/>
                      <a:pt x="15" y="21"/>
                      <a:pt x="18" y="28"/>
                    </a:cubicBezTo>
                    <a:cubicBezTo>
                      <a:pt x="23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10" y="68"/>
                    </a:cubicBezTo>
                    <a:cubicBezTo>
                      <a:pt x="19" y="65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0" name="淘宝网Chenying0907出品 564"/>
              <p:cNvSpPr/>
              <p:nvPr/>
            </p:nvSpPr>
            <p:spPr bwMode="auto">
              <a:xfrm>
                <a:off x="4971384" y="5233789"/>
                <a:ext cx="120380" cy="114990"/>
              </a:xfrm>
              <a:custGeom>
                <a:avLst/>
                <a:gdLst>
                  <a:gd name="T0" fmla="*/ 0 w 84"/>
                  <a:gd name="T1" fmla="*/ 80 h 80"/>
                  <a:gd name="T2" fmla="*/ 13 w 84"/>
                  <a:gd name="T3" fmla="*/ 35 h 80"/>
                  <a:gd name="T4" fmla="*/ 63 w 84"/>
                  <a:gd name="T5" fmla="*/ 19 h 80"/>
                  <a:gd name="T6" fmla="*/ 48 w 84"/>
                  <a:gd name="T7" fmla="*/ 69 h 80"/>
                  <a:gd name="T8" fmla="*/ 0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0" y="80"/>
                    </a:moveTo>
                    <a:cubicBezTo>
                      <a:pt x="0" y="80"/>
                      <a:pt x="22" y="56"/>
                      <a:pt x="13" y="35"/>
                    </a:cubicBezTo>
                    <a:cubicBezTo>
                      <a:pt x="2" y="12"/>
                      <a:pt x="46" y="0"/>
                      <a:pt x="63" y="19"/>
                    </a:cubicBezTo>
                    <a:cubicBezTo>
                      <a:pt x="84" y="42"/>
                      <a:pt x="67" y="68"/>
                      <a:pt x="48" y="69"/>
                    </a:cubicBezTo>
                    <a:cubicBezTo>
                      <a:pt x="25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1" name="淘宝网Chenying0907出品 565"/>
              <p:cNvSpPr>
                <a:spLocks noEditPoints="1"/>
              </p:cNvSpPr>
              <p:nvPr/>
            </p:nvSpPr>
            <p:spPr bwMode="auto">
              <a:xfrm>
                <a:off x="4969587" y="5246367"/>
                <a:ext cx="107803" cy="104209"/>
              </a:xfrm>
              <a:custGeom>
                <a:avLst/>
                <a:gdLst>
                  <a:gd name="T0" fmla="*/ 0 w 75"/>
                  <a:gd name="T1" fmla="*/ 71 h 73"/>
                  <a:gd name="T2" fmla="*/ 2 w 75"/>
                  <a:gd name="T3" fmla="*/ 73 h 73"/>
                  <a:gd name="T4" fmla="*/ 5 w 75"/>
                  <a:gd name="T5" fmla="*/ 65 h 73"/>
                  <a:gd name="T6" fmla="*/ 0 w 75"/>
                  <a:gd name="T7" fmla="*/ 71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3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6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2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1 h 73"/>
                  <a:gd name="T58" fmla="*/ 57 w 75"/>
                  <a:gd name="T59" fmla="*/ 4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7 w 75"/>
                  <a:gd name="T67" fmla="*/ 3 h 73"/>
                  <a:gd name="T68" fmla="*/ 29 w 75"/>
                  <a:gd name="T69" fmla="*/ 1 h 73"/>
                  <a:gd name="T70" fmla="*/ 18 w 75"/>
                  <a:gd name="T71" fmla="*/ 10 h 73"/>
                  <a:gd name="T72" fmla="*/ 23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2 h 73"/>
                  <a:gd name="T82" fmla="*/ 17 w 75"/>
                  <a:gd name="T83" fmla="*/ 35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5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2 h 73"/>
                  <a:gd name="T96" fmla="*/ 11 w 75"/>
                  <a:gd name="T97" fmla="*/ 53 h 73"/>
                  <a:gd name="T98" fmla="*/ 10 w 75"/>
                  <a:gd name="T99" fmla="*/ 6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6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3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6" y="61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3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9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1"/>
                    </a:cubicBezTo>
                    <a:lnTo>
                      <a:pt x="55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4"/>
                      <a:pt x="60" y="56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4" y="57"/>
                      <a:pt x="66" y="55"/>
                      <a:pt x="68" y="52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1" y="42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1" y="26"/>
                    </a:moveTo>
                    <a:cubicBezTo>
                      <a:pt x="72" y="29"/>
                      <a:pt x="72" y="31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1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5" y="6"/>
                    </a:moveTo>
                    <a:cubicBezTo>
                      <a:pt x="58" y="7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59" y="5"/>
                      <a:pt x="57" y="4"/>
                    </a:cubicBezTo>
                    <a:lnTo>
                      <a:pt x="55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7" y="3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1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5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1"/>
                    </a:lnTo>
                    <a:close/>
                    <a:moveTo>
                      <a:pt x="17" y="35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3"/>
                      <a:pt x="15" y="35"/>
                    </a:cubicBezTo>
                    <a:lnTo>
                      <a:pt x="17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2" name="淘宝网Chenying0907出品 566"/>
              <p:cNvSpPr>
                <a:spLocks noEditPoints="1"/>
              </p:cNvSpPr>
              <p:nvPr/>
            </p:nvSpPr>
            <p:spPr bwMode="auto">
              <a:xfrm>
                <a:off x="4967791" y="5244570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2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9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3 h 75"/>
                  <a:gd name="T28" fmla="*/ 63 w 83"/>
                  <a:gd name="T29" fmla="*/ 14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60 h 75"/>
                  <a:gd name="T40" fmla="*/ 9 w 83"/>
                  <a:gd name="T41" fmla="*/ 68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0" y="64"/>
                    </a:cubicBezTo>
                    <a:cubicBezTo>
                      <a:pt x="39" y="65"/>
                      <a:pt x="27" y="67"/>
                      <a:pt x="18" y="70"/>
                    </a:cubicBezTo>
                    <a:cubicBezTo>
                      <a:pt x="9" y="73"/>
                      <a:pt x="2" y="75"/>
                      <a:pt x="2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9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7"/>
                      <a:pt x="64" y="53"/>
                    </a:cubicBezTo>
                    <a:cubicBezTo>
                      <a:pt x="73" y="44"/>
                      <a:pt x="77" y="29"/>
                      <a:pt x="63" y="14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5"/>
                      <a:pt x="41" y="5"/>
                    </a:cubicBezTo>
                    <a:cubicBezTo>
                      <a:pt x="33" y="5"/>
                      <a:pt x="25" y="7"/>
                      <a:pt x="20" y="12"/>
                    </a:cubicBezTo>
                    <a:cubicBezTo>
                      <a:pt x="16" y="16"/>
                      <a:pt x="14" y="21"/>
                      <a:pt x="17" y="27"/>
                    </a:cubicBezTo>
                    <a:cubicBezTo>
                      <a:pt x="22" y="39"/>
                      <a:pt x="18" y="51"/>
                      <a:pt x="14" y="60"/>
                    </a:cubicBezTo>
                    <a:cubicBezTo>
                      <a:pt x="12" y="63"/>
                      <a:pt x="10" y="65"/>
                      <a:pt x="9" y="68"/>
                    </a:cubicBezTo>
                    <a:cubicBezTo>
                      <a:pt x="18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3" name="淘宝网Chenying0907出品 567"/>
              <p:cNvSpPr/>
              <p:nvPr/>
            </p:nvSpPr>
            <p:spPr bwMode="auto">
              <a:xfrm>
                <a:off x="4964197" y="5580556"/>
                <a:ext cx="120380" cy="116787"/>
              </a:xfrm>
              <a:custGeom>
                <a:avLst/>
                <a:gdLst>
                  <a:gd name="T0" fmla="*/ 0 w 84"/>
                  <a:gd name="T1" fmla="*/ 81 h 81"/>
                  <a:gd name="T2" fmla="*/ 13 w 84"/>
                  <a:gd name="T3" fmla="*/ 36 h 81"/>
                  <a:gd name="T4" fmla="*/ 63 w 84"/>
                  <a:gd name="T5" fmla="*/ 20 h 81"/>
                  <a:gd name="T6" fmla="*/ 48 w 84"/>
                  <a:gd name="T7" fmla="*/ 69 h 81"/>
                  <a:gd name="T8" fmla="*/ 0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0" y="81"/>
                    </a:moveTo>
                    <a:cubicBezTo>
                      <a:pt x="0" y="81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20"/>
                    </a:cubicBezTo>
                    <a:cubicBezTo>
                      <a:pt x="84" y="43"/>
                      <a:pt x="67" y="68"/>
                      <a:pt x="48" y="69"/>
                    </a:cubicBezTo>
                    <a:cubicBezTo>
                      <a:pt x="26" y="70"/>
                      <a:pt x="0" y="81"/>
                      <a:pt x="0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4" name="淘宝网Chenying0907出品 568"/>
              <p:cNvSpPr>
                <a:spLocks noEditPoints="1"/>
              </p:cNvSpPr>
              <p:nvPr/>
            </p:nvSpPr>
            <p:spPr bwMode="auto">
              <a:xfrm>
                <a:off x="4962400" y="5593132"/>
                <a:ext cx="107803" cy="106007"/>
              </a:xfrm>
              <a:custGeom>
                <a:avLst/>
                <a:gdLst>
                  <a:gd name="T0" fmla="*/ 0 w 75"/>
                  <a:gd name="T1" fmla="*/ 70 h 73"/>
                  <a:gd name="T2" fmla="*/ 2 w 75"/>
                  <a:gd name="T3" fmla="*/ 73 h 73"/>
                  <a:gd name="T4" fmla="*/ 5 w 75"/>
                  <a:gd name="T5" fmla="*/ 64 h 73"/>
                  <a:gd name="T6" fmla="*/ 0 w 75"/>
                  <a:gd name="T7" fmla="*/ 70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2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5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3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0 h 73"/>
                  <a:gd name="T58" fmla="*/ 57 w 75"/>
                  <a:gd name="T59" fmla="*/ 3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8 w 75"/>
                  <a:gd name="T67" fmla="*/ 2 h 73"/>
                  <a:gd name="T68" fmla="*/ 29 w 75"/>
                  <a:gd name="T69" fmla="*/ 1 h 73"/>
                  <a:gd name="T70" fmla="*/ 18 w 75"/>
                  <a:gd name="T71" fmla="*/ 10 h 73"/>
                  <a:gd name="T72" fmla="*/ 24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1 h 73"/>
                  <a:gd name="T82" fmla="*/ 17 w 75"/>
                  <a:gd name="T83" fmla="*/ 34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4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1 h 73"/>
                  <a:gd name="T96" fmla="*/ 11 w 75"/>
                  <a:gd name="T97" fmla="*/ 53 h 73"/>
                  <a:gd name="T98" fmla="*/ 10 w 75"/>
                  <a:gd name="T99" fmla="*/ 6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0"/>
                      <a:pt x="0" y="70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3" y="66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2"/>
                    </a:cubicBezTo>
                    <a:lnTo>
                      <a:pt x="2" y="70"/>
                    </a:lnTo>
                    <a:close/>
                    <a:moveTo>
                      <a:pt x="15" y="65"/>
                    </a:moveTo>
                    <a:cubicBezTo>
                      <a:pt x="12" y="66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5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7" y="60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2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8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0"/>
                    </a:cubicBezTo>
                    <a:lnTo>
                      <a:pt x="55" y="58"/>
                    </a:lnTo>
                    <a:close/>
                    <a:moveTo>
                      <a:pt x="66" y="50"/>
                    </a:moveTo>
                    <a:cubicBezTo>
                      <a:pt x="64" y="52"/>
                      <a:pt x="62" y="54"/>
                      <a:pt x="60" y="55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6"/>
                      <a:pt x="66" y="54"/>
                      <a:pt x="68" y="52"/>
                    </a:cubicBezTo>
                    <a:lnTo>
                      <a:pt x="66" y="50"/>
                    </a:lnTo>
                    <a:close/>
                    <a:moveTo>
                      <a:pt x="72" y="39"/>
                    </a:moveTo>
                    <a:cubicBezTo>
                      <a:pt x="71" y="41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2"/>
                      <a:pt x="75" y="39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8"/>
                      <a:pt x="73" y="31"/>
                      <a:pt x="73" y="33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2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7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8"/>
                      <a:pt x="62" y="10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6"/>
                      <a:pt x="59" y="5"/>
                      <a:pt x="57" y="3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0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8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0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8"/>
                      <a:pt x="22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7"/>
                      <a:pt x="11" y="20"/>
                    </a:cubicBezTo>
                    <a:cubicBezTo>
                      <a:pt x="11" y="20"/>
                      <a:pt x="11" y="21"/>
                      <a:pt x="11" y="21"/>
                    </a:cubicBezTo>
                    <a:lnTo>
                      <a:pt x="14" y="21"/>
                    </a:lnTo>
                    <a:close/>
                    <a:moveTo>
                      <a:pt x="17" y="34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2"/>
                      <a:pt x="15" y="35"/>
                    </a:cubicBezTo>
                    <a:lnTo>
                      <a:pt x="17" y="34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1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5"/>
                      <a:pt x="9" y="58"/>
                      <a:pt x="8" y="60"/>
                    </a:cubicBezTo>
                    <a:lnTo>
                      <a:pt x="10" y="6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5" name="淘宝网Chenying0907出品 569"/>
              <p:cNvSpPr>
                <a:spLocks noEditPoints="1"/>
              </p:cNvSpPr>
              <p:nvPr/>
            </p:nvSpPr>
            <p:spPr bwMode="auto">
              <a:xfrm>
                <a:off x="4960604" y="5591336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2 h 75"/>
                  <a:gd name="T28" fmla="*/ 63 w 83"/>
                  <a:gd name="T29" fmla="*/ 13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59 h 75"/>
                  <a:gd name="T40" fmla="*/ 9 w 83"/>
                  <a:gd name="T41" fmla="*/ 67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3"/>
                      <a:pt x="50" y="64"/>
                    </a:cubicBezTo>
                    <a:cubicBezTo>
                      <a:pt x="39" y="64"/>
                      <a:pt x="27" y="67"/>
                      <a:pt x="18" y="70"/>
                    </a:cubicBezTo>
                    <a:cubicBezTo>
                      <a:pt x="9" y="72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10" y="57"/>
                    </a:cubicBezTo>
                    <a:cubicBezTo>
                      <a:pt x="14" y="49"/>
                      <a:pt x="17" y="38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6"/>
                      <a:pt x="64" y="52"/>
                    </a:cubicBezTo>
                    <a:cubicBezTo>
                      <a:pt x="73" y="44"/>
                      <a:pt x="77" y="29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4"/>
                      <a:pt x="41" y="5"/>
                    </a:cubicBezTo>
                    <a:cubicBezTo>
                      <a:pt x="33" y="4"/>
                      <a:pt x="25" y="7"/>
                      <a:pt x="20" y="12"/>
                    </a:cubicBezTo>
                    <a:cubicBezTo>
                      <a:pt x="16" y="16"/>
                      <a:pt x="14" y="20"/>
                      <a:pt x="17" y="27"/>
                    </a:cubicBezTo>
                    <a:cubicBezTo>
                      <a:pt x="22" y="39"/>
                      <a:pt x="19" y="51"/>
                      <a:pt x="14" y="59"/>
                    </a:cubicBezTo>
                    <a:cubicBezTo>
                      <a:pt x="12" y="62"/>
                      <a:pt x="11" y="65"/>
                      <a:pt x="9" y="67"/>
                    </a:cubicBezTo>
                    <a:cubicBezTo>
                      <a:pt x="19" y="64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6" name="淘宝网Chenying0907出品 570"/>
              <p:cNvSpPr/>
              <p:nvPr/>
            </p:nvSpPr>
            <p:spPr bwMode="auto">
              <a:xfrm>
                <a:off x="4764762" y="3837744"/>
                <a:ext cx="371920" cy="364733"/>
              </a:xfrm>
              <a:custGeom>
                <a:avLst/>
                <a:gdLst>
                  <a:gd name="T0" fmla="*/ 106 w 258"/>
                  <a:gd name="T1" fmla="*/ 2 h 254"/>
                  <a:gd name="T2" fmla="*/ 83 w 258"/>
                  <a:gd name="T3" fmla="*/ 36 h 254"/>
                  <a:gd name="T4" fmla="*/ 86 w 258"/>
                  <a:gd name="T5" fmla="*/ 77 h 254"/>
                  <a:gd name="T6" fmla="*/ 92 w 258"/>
                  <a:gd name="T7" fmla="*/ 95 h 254"/>
                  <a:gd name="T8" fmla="*/ 72 w 258"/>
                  <a:gd name="T9" fmla="*/ 87 h 254"/>
                  <a:gd name="T10" fmla="*/ 32 w 258"/>
                  <a:gd name="T11" fmla="*/ 82 h 254"/>
                  <a:gd name="T12" fmla="*/ 3 w 258"/>
                  <a:gd name="T13" fmla="*/ 104 h 254"/>
                  <a:gd name="T14" fmla="*/ 18 w 258"/>
                  <a:gd name="T15" fmla="*/ 137 h 254"/>
                  <a:gd name="T16" fmla="*/ 53 w 258"/>
                  <a:gd name="T17" fmla="*/ 154 h 254"/>
                  <a:gd name="T18" fmla="*/ 77 w 258"/>
                  <a:gd name="T19" fmla="*/ 159 h 254"/>
                  <a:gd name="T20" fmla="*/ 64 w 258"/>
                  <a:gd name="T21" fmla="*/ 177 h 254"/>
                  <a:gd name="T22" fmla="*/ 51 w 258"/>
                  <a:gd name="T23" fmla="*/ 213 h 254"/>
                  <a:gd name="T24" fmla="*/ 64 w 258"/>
                  <a:gd name="T25" fmla="*/ 249 h 254"/>
                  <a:gd name="T26" fmla="*/ 101 w 258"/>
                  <a:gd name="T27" fmla="*/ 241 h 254"/>
                  <a:gd name="T28" fmla="*/ 126 w 258"/>
                  <a:gd name="T29" fmla="*/ 212 h 254"/>
                  <a:gd name="T30" fmla="*/ 133 w 258"/>
                  <a:gd name="T31" fmla="*/ 195 h 254"/>
                  <a:gd name="T32" fmla="*/ 151 w 258"/>
                  <a:gd name="T33" fmla="*/ 215 h 254"/>
                  <a:gd name="T34" fmla="*/ 187 w 258"/>
                  <a:gd name="T35" fmla="*/ 235 h 254"/>
                  <a:gd name="T36" fmla="*/ 227 w 258"/>
                  <a:gd name="T37" fmla="*/ 231 h 254"/>
                  <a:gd name="T38" fmla="*/ 223 w 258"/>
                  <a:gd name="T39" fmla="*/ 191 h 254"/>
                  <a:gd name="T40" fmla="*/ 196 w 258"/>
                  <a:gd name="T41" fmla="*/ 160 h 254"/>
                  <a:gd name="T42" fmla="*/ 180 w 258"/>
                  <a:gd name="T43" fmla="*/ 149 h 254"/>
                  <a:gd name="T44" fmla="*/ 207 w 258"/>
                  <a:gd name="T45" fmla="*/ 142 h 254"/>
                  <a:gd name="T46" fmla="*/ 242 w 258"/>
                  <a:gd name="T47" fmla="*/ 118 h 254"/>
                  <a:gd name="T48" fmla="*/ 253 w 258"/>
                  <a:gd name="T49" fmla="*/ 81 h 254"/>
                  <a:gd name="T50" fmla="*/ 217 w 258"/>
                  <a:gd name="T51" fmla="*/ 67 h 254"/>
                  <a:gd name="T52" fmla="*/ 178 w 258"/>
                  <a:gd name="T53" fmla="*/ 72 h 254"/>
                  <a:gd name="T54" fmla="*/ 159 w 258"/>
                  <a:gd name="T55" fmla="*/ 84 h 254"/>
                  <a:gd name="T56" fmla="*/ 155 w 258"/>
                  <a:gd name="T57" fmla="*/ 62 h 254"/>
                  <a:gd name="T58" fmla="*/ 140 w 258"/>
                  <a:gd name="T59" fmla="*/ 23 h 254"/>
                  <a:gd name="T60" fmla="*/ 106 w 258"/>
                  <a:gd name="T61" fmla="*/ 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8" h="254">
                    <a:moveTo>
                      <a:pt x="106" y="2"/>
                    </a:moveTo>
                    <a:cubicBezTo>
                      <a:pt x="95" y="5"/>
                      <a:pt x="85" y="19"/>
                      <a:pt x="83" y="36"/>
                    </a:cubicBezTo>
                    <a:cubicBezTo>
                      <a:pt x="81" y="48"/>
                      <a:pt x="82" y="62"/>
                      <a:pt x="86" y="77"/>
                    </a:cubicBezTo>
                    <a:cubicBezTo>
                      <a:pt x="87" y="83"/>
                      <a:pt x="90" y="90"/>
                      <a:pt x="92" y="95"/>
                    </a:cubicBezTo>
                    <a:cubicBezTo>
                      <a:pt x="86" y="92"/>
                      <a:pt x="79" y="89"/>
                      <a:pt x="72" y="87"/>
                    </a:cubicBezTo>
                    <a:cubicBezTo>
                      <a:pt x="58" y="83"/>
                      <a:pt x="44" y="80"/>
                      <a:pt x="32" y="82"/>
                    </a:cubicBezTo>
                    <a:cubicBezTo>
                      <a:pt x="16" y="84"/>
                      <a:pt x="6" y="93"/>
                      <a:pt x="3" y="104"/>
                    </a:cubicBezTo>
                    <a:cubicBezTo>
                      <a:pt x="0" y="115"/>
                      <a:pt x="5" y="127"/>
                      <a:pt x="18" y="137"/>
                    </a:cubicBezTo>
                    <a:cubicBezTo>
                      <a:pt x="27" y="144"/>
                      <a:pt x="39" y="150"/>
                      <a:pt x="53" y="154"/>
                    </a:cubicBezTo>
                    <a:cubicBezTo>
                      <a:pt x="61" y="156"/>
                      <a:pt x="69" y="158"/>
                      <a:pt x="77" y="159"/>
                    </a:cubicBezTo>
                    <a:cubicBezTo>
                      <a:pt x="72" y="164"/>
                      <a:pt x="68" y="170"/>
                      <a:pt x="64" y="177"/>
                    </a:cubicBezTo>
                    <a:cubicBezTo>
                      <a:pt x="57" y="189"/>
                      <a:pt x="52" y="202"/>
                      <a:pt x="51" y="213"/>
                    </a:cubicBezTo>
                    <a:cubicBezTo>
                      <a:pt x="50" y="229"/>
                      <a:pt x="54" y="243"/>
                      <a:pt x="64" y="249"/>
                    </a:cubicBezTo>
                    <a:cubicBezTo>
                      <a:pt x="74" y="254"/>
                      <a:pt x="88" y="250"/>
                      <a:pt x="101" y="241"/>
                    </a:cubicBezTo>
                    <a:cubicBezTo>
                      <a:pt x="110" y="234"/>
                      <a:pt x="119" y="224"/>
                      <a:pt x="126" y="212"/>
                    </a:cubicBezTo>
                    <a:cubicBezTo>
                      <a:pt x="129" y="207"/>
                      <a:pt x="131" y="200"/>
                      <a:pt x="133" y="195"/>
                    </a:cubicBezTo>
                    <a:cubicBezTo>
                      <a:pt x="138" y="201"/>
                      <a:pt x="144" y="209"/>
                      <a:pt x="151" y="215"/>
                    </a:cubicBezTo>
                    <a:cubicBezTo>
                      <a:pt x="163" y="225"/>
                      <a:pt x="176" y="232"/>
                      <a:pt x="187" y="235"/>
                    </a:cubicBezTo>
                    <a:cubicBezTo>
                      <a:pt x="204" y="240"/>
                      <a:pt x="219" y="240"/>
                      <a:pt x="227" y="231"/>
                    </a:cubicBezTo>
                    <a:cubicBezTo>
                      <a:pt x="234" y="222"/>
                      <a:pt x="231" y="206"/>
                      <a:pt x="223" y="191"/>
                    </a:cubicBezTo>
                    <a:cubicBezTo>
                      <a:pt x="217" y="180"/>
                      <a:pt x="208" y="170"/>
                      <a:pt x="196" y="160"/>
                    </a:cubicBezTo>
                    <a:cubicBezTo>
                      <a:pt x="190" y="155"/>
                      <a:pt x="186" y="153"/>
                      <a:pt x="180" y="149"/>
                    </a:cubicBezTo>
                    <a:cubicBezTo>
                      <a:pt x="189" y="148"/>
                      <a:pt x="198" y="146"/>
                      <a:pt x="207" y="142"/>
                    </a:cubicBezTo>
                    <a:cubicBezTo>
                      <a:pt x="221" y="136"/>
                      <a:pt x="234" y="127"/>
                      <a:pt x="242" y="118"/>
                    </a:cubicBezTo>
                    <a:cubicBezTo>
                      <a:pt x="254" y="106"/>
                      <a:pt x="258" y="92"/>
                      <a:pt x="253" y="81"/>
                    </a:cubicBezTo>
                    <a:cubicBezTo>
                      <a:pt x="249" y="70"/>
                      <a:pt x="235" y="66"/>
                      <a:pt x="217" y="67"/>
                    </a:cubicBezTo>
                    <a:cubicBezTo>
                      <a:pt x="205" y="67"/>
                      <a:pt x="191" y="67"/>
                      <a:pt x="178" y="72"/>
                    </a:cubicBezTo>
                    <a:cubicBezTo>
                      <a:pt x="170" y="76"/>
                      <a:pt x="165" y="80"/>
                      <a:pt x="159" y="84"/>
                    </a:cubicBezTo>
                    <a:cubicBezTo>
                      <a:pt x="159" y="77"/>
                      <a:pt x="157" y="70"/>
                      <a:pt x="155" y="62"/>
                    </a:cubicBezTo>
                    <a:cubicBezTo>
                      <a:pt x="152" y="47"/>
                      <a:pt x="147" y="33"/>
                      <a:pt x="140" y="23"/>
                    </a:cubicBezTo>
                    <a:cubicBezTo>
                      <a:pt x="131" y="9"/>
                      <a:pt x="118" y="0"/>
                      <a:pt x="106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7" name="淘宝网Chenying0907出品 571"/>
              <p:cNvSpPr>
                <a:spLocks noEditPoints="1"/>
              </p:cNvSpPr>
              <p:nvPr/>
            </p:nvSpPr>
            <p:spPr bwMode="auto">
              <a:xfrm>
                <a:off x="4766559" y="3839540"/>
                <a:ext cx="366529" cy="361140"/>
              </a:xfrm>
              <a:custGeom>
                <a:avLst/>
                <a:gdLst>
                  <a:gd name="T0" fmla="*/ 116 w 255"/>
                  <a:gd name="T1" fmla="*/ 3 h 251"/>
                  <a:gd name="T2" fmla="*/ 130 w 255"/>
                  <a:gd name="T3" fmla="*/ 12 h 251"/>
                  <a:gd name="T4" fmla="*/ 138 w 255"/>
                  <a:gd name="T5" fmla="*/ 22 h 251"/>
                  <a:gd name="T6" fmla="*/ 147 w 255"/>
                  <a:gd name="T7" fmla="*/ 36 h 251"/>
                  <a:gd name="T8" fmla="*/ 152 w 255"/>
                  <a:gd name="T9" fmla="*/ 53 h 251"/>
                  <a:gd name="T10" fmla="*/ 156 w 255"/>
                  <a:gd name="T11" fmla="*/ 70 h 251"/>
                  <a:gd name="T12" fmla="*/ 159 w 255"/>
                  <a:gd name="T13" fmla="*/ 84 h 251"/>
                  <a:gd name="T14" fmla="*/ 170 w 255"/>
                  <a:gd name="T15" fmla="*/ 76 h 251"/>
                  <a:gd name="T16" fmla="*/ 186 w 255"/>
                  <a:gd name="T17" fmla="*/ 69 h 251"/>
                  <a:gd name="T18" fmla="*/ 203 w 255"/>
                  <a:gd name="T19" fmla="*/ 67 h 251"/>
                  <a:gd name="T20" fmla="*/ 220 w 255"/>
                  <a:gd name="T21" fmla="*/ 65 h 251"/>
                  <a:gd name="T22" fmla="*/ 238 w 255"/>
                  <a:gd name="T23" fmla="*/ 67 h 251"/>
                  <a:gd name="T24" fmla="*/ 253 w 255"/>
                  <a:gd name="T25" fmla="*/ 80 h 251"/>
                  <a:gd name="T26" fmla="*/ 253 w 255"/>
                  <a:gd name="T27" fmla="*/ 92 h 251"/>
                  <a:gd name="T28" fmla="*/ 247 w 255"/>
                  <a:gd name="T29" fmla="*/ 108 h 251"/>
                  <a:gd name="T30" fmla="*/ 236 w 255"/>
                  <a:gd name="T31" fmla="*/ 121 h 251"/>
                  <a:gd name="T32" fmla="*/ 222 w 255"/>
                  <a:gd name="T33" fmla="*/ 132 h 251"/>
                  <a:gd name="T34" fmla="*/ 207 w 255"/>
                  <a:gd name="T35" fmla="*/ 140 h 251"/>
                  <a:gd name="T36" fmla="*/ 190 w 255"/>
                  <a:gd name="T37" fmla="*/ 145 h 251"/>
                  <a:gd name="T38" fmla="*/ 184 w 255"/>
                  <a:gd name="T39" fmla="*/ 152 h 251"/>
                  <a:gd name="T40" fmla="*/ 193 w 255"/>
                  <a:gd name="T41" fmla="*/ 159 h 251"/>
                  <a:gd name="T42" fmla="*/ 206 w 255"/>
                  <a:gd name="T43" fmla="*/ 170 h 251"/>
                  <a:gd name="T44" fmla="*/ 218 w 255"/>
                  <a:gd name="T45" fmla="*/ 183 h 251"/>
                  <a:gd name="T46" fmla="*/ 226 w 255"/>
                  <a:gd name="T47" fmla="*/ 199 h 251"/>
                  <a:gd name="T48" fmla="*/ 231 w 255"/>
                  <a:gd name="T49" fmla="*/ 217 h 251"/>
                  <a:gd name="T50" fmla="*/ 220 w 255"/>
                  <a:gd name="T51" fmla="*/ 236 h 251"/>
                  <a:gd name="T52" fmla="*/ 202 w 255"/>
                  <a:gd name="T53" fmla="*/ 238 h 251"/>
                  <a:gd name="T54" fmla="*/ 192 w 255"/>
                  <a:gd name="T55" fmla="*/ 236 h 251"/>
                  <a:gd name="T56" fmla="*/ 182 w 255"/>
                  <a:gd name="T57" fmla="*/ 232 h 251"/>
                  <a:gd name="T58" fmla="*/ 166 w 255"/>
                  <a:gd name="T59" fmla="*/ 224 h 251"/>
                  <a:gd name="T60" fmla="*/ 152 w 255"/>
                  <a:gd name="T61" fmla="*/ 215 h 251"/>
                  <a:gd name="T62" fmla="*/ 138 w 255"/>
                  <a:gd name="T63" fmla="*/ 203 h 251"/>
                  <a:gd name="T64" fmla="*/ 132 w 255"/>
                  <a:gd name="T65" fmla="*/ 192 h 251"/>
                  <a:gd name="T66" fmla="*/ 127 w 255"/>
                  <a:gd name="T67" fmla="*/ 209 h 251"/>
                  <a:gd name="T68" fmla="*/ 114 w 255"/>
                  <a:gd name="T69" fmla="*/ 228 h 251"/>
                  <a:gd name="T70" fmla="*/ 101 w 255"/>
                  <a:gd name="T71" fmla="*/ 240 h 251"/>
                  <a:gd name="T72" fmla="*/ 86 w 255"/>
                  <a:gd name="T73" fmla="*/ 249 h 251"/>
                  <a:gd name="T74" fmla="*/ 68 w 255"/>
                  <a:gd name="T75" fmla="*/ 251 h 251"/>
                  <a:gd name="T76" fmla="*/ 63 w 255"/>
                  <a:gd name="T77" fmla="*/ 247 h 251"/>
                  <a:gd name="T78" fmla="*/ 54 w 255"/>
                  <a:gd name="T79" fmla="*/ 236 h 251"/>
                  <a:gd name="T80" fmla="*/ 50 w 255"/>
                  <a:gd name="T81" fmla="*/ 220 h 251"/>
                  <a:gd name="T82" fmla="*/ 51 w 255"/>
                  <a:gd name="T83" fmla="*/ 201 h 251"/>
                  <a:gd name="T84" fmla="*/ 57 w 255"/>
                  <a:gd name="T85" fmla="*/ 185 h 251"/>
                  <a:gd name="T86" fmla="*/ 64 w 255"/>
                  <a:gd name="T87" fmla="*/ 172 h 251"/>
                  <a:gd name="T88" fmla="*/ 74 w 255"/>
                  <a:gd name="T89" fmla="*/ 158 h 251"/>
                  <a:gd name="T90" fmla="*/ 59 w 255"/>
                  <a:gd name="T91" fmla="*/ 156 h 251"/>
                  <a:gd name="T92" fmla="*/ 43 w 255"/>
                  <a:gd name="T93" fmla="*/ 149 h 251"/>
                  <a:gd name="T94" fmla="*/ 27 w 255"/>
                  <a:gd name="T95" fmla="*/ 142 h 251"/>
                  <a:gd name="T96" fmla="*/ 13 w 255"/>
                  <a:gd name="T97" fmla="*/ 132 h 251"/>
                  <a:gd name="T98" fmla="*/ 3 w 255"/>
                  <a:gd name="T99" fmla="*/ 117 h 251"/>
                  <a:gd name="T100" fmla="*/ 1 w 255"/>
                  <a:gd name="T101" fmla="*/ 106 h 251"/>
                  <a:gd name="T102" fmla="*/ 13 w 255"/>
                  <a:gd name="T103" fmla="*/ 86 h 251"/>
                  <a:gd name="T104" fmla="*/ 30 w 255"/>
                  <a:gd name="T105" fmla="*/ 80 h 251"/>
                  <a:gd name="T106" fmla="*/ 40 w 255"/>
                  <a:gd name="T107" fmla="*/ 80 h 251"/>
                  <a:gd name="T108" fmla="*/ 57 w 255"/>
                  <a:gd name="T109" fmla="*/ 83 h 251"/>
                  <a:gd name="T110" fmla="*/ 71 w 255"/>
                  <a:gd name="T111" fmla="*/ 87 h 251"/>
                  <a:gd name="T112" fmla="*/ 84 w 255"/>
                  <a:gd name="T113" fmla="*/ 92 h 251"/>
                  <a:gd name="T114" fmla="*/ 88 w 255"/>
                  <a:gd name="T115" fmla="*/ 84 h 251"/>
                  <a:gd name="T116" fmla="*/ 82 w 255"/>
                  <a:gd name="T117" fmla="*/ 67 h 251"/>
                  <a:gd name="T118" fmla="*/ 80 w 255"/>
                  <a:gd name="T119" fmla="*/ 46 h 251"/>
                  <a:gd name="T120" fmla="*/ 81 w 255"/>
                  <a:gd name="T121" fmla="*/ 35 h 251"/>
                  <a:gd name="T122" fmla="*/ 86 w 255"/>
                  <a:gd name="T123" fmla="*/ 18 h 251"/>
                  <a:gd name="T124" fmla="*/ 97 w 255"/>
                  <a:gd name="T125" fmla="*/ 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5" h="251">
                    <a:moveTo>
                      <a:pt x="108" y="0"/>
                    </a:moveTo>
                    <a:cubicBezTo>
                      <a:pt x="107" y="0"/>
                      <a:pt x="106" y="0"/>
                      <a:pt x="105" y="1"/>
                    </a:cubicBezTo>
                    <a:cubicBezTo>
                      <a:pt x="103" y="1"/>
                      <a:pt x="102" y="2"/>
                      <a:pt x="100" y="2"/>
                    </a:cubicBezTo>
                    <a:cubicBezTo>
                      <a:pt x="100" y="3"/>
                      <a:pt x="99" y="3"/>
                      <a:pt x="100" y="4"/>
                    </a:cubicBezTo>
                    <a:cubicBezTo>
                      <a:pt x="100" y="4"/>
                      <a:pt x="100" y="4"/>
                      <a:pt x="101" y="4"/>
                    </a:cubicBezTo>
                    <a:cubicBezTo>
                      <a:pt x="102" y="3"/>
                      <a:pt x="104" y="3"/>
                      <a:pt x="106" y="2"/>
                    </a:cubicBezTo>
                    <a:cubicBezTo>
                      <a:pt x="106" y="2"/>
                      <a:pt x="107" y="2"/>
                      <a:pt x="108" y="2"/>
                    </a:cubicBezTo>
                    <a:cubicBezTo>
                      <a:pt x="108" y="2"/>
                      <a:pt x="109" y="1"/>
                      <a:pt x="109" y="1"/>
                    </a:cubicBezTo>
                    <a:cubicBezTo>
                      <a:pt x="109" y="1"/>
                      <a:pt x="108" y="0"/>
                      <a:pt x="108" y="0"/>
                    </a:cubicBezTo>
                    <a:close/>
                    <a:moveTo>
                      <a:pt x="117" y="1"/>
                    </a:moveTo>
                    <a:cubicBezTo>
                      <a:pt x="115" y="1"/>
                      <a:pt x="113" y="0"/>
                      <a:pt x="111" y="0"/>
                    </a:cubicBezTo>
                    <a:cubicBezTo>
                      <a:pt x="111" y="0"/>
                      <a:pt x="110" y="1"/>
                      <a:pt x="110" y="1"/>
                    </a:cubicBezTo>
                    <a:cubicBezTo>
                      <a:pt x="110" y="1"/>
                      <a:pt x="111" y="2"/>
                      <a:pt x="111" y="2"/>
                    </a:cubicBezTo>
                    <a:cubicBezTo>
                      <a:pt x="113" y="2"/>
                      <a:pt x="114" y="3"/>
                      <a:pt x="116" y="3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7" y="2"/>
                      <a:pt x="117" y="2"/>
                      <a:pt x="117" y="1"/>
                    </a:cubicBezTo>
                    <a:close/>
                    <a:moveTo>
                      <a:pt x="125" y="5"/>
                    </a:moveTo>
                    <a:cubicBezTo>
                      <a:pt x="123" y="4"/>
                      <a:pt x="122" y="4"/>
                      <a:pt x="120" y="3"/>
                    </a:cubicBezTo>
                    <a:cubicBezTo>
                      <a:pt x="120" y="3"/>
                      <a:pt x="119" y="3"/>
                      <a:pt x="119" y="3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21" y="5"/>
                      <a:pt x="122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5" y="6"/>
                      <a:pt x="125" y="6"/>
                      <a:pt x="125" y="5"/>
                    </a:cubicBezTo>
                    <a:close/>
                    <a:moveTo>
                      <a:pt x="132" y="11"/>
                    </a:moveTo>
                    <a:cubicBezTo>
                      <a:pt x="130" y="10"/>
                      <a:pt x="129" y="9"/>
                      <a:pt x="128" y="8"/>
                    </a:cubicBezTo>
                    <a:cubicBezTo>
                      <a:pt x="127" y="7"/>
                      <a:pt x="127" y="7"/>
                      <a:pt x="126" y="8"/>
                    </a:cubicBezTo>
                    <a:cubicBezTo>
                      <a:pt x="126" y="8"/>
                      <a:pt x="126" y="9"/>
                      <a:pt x="127" y="9"/>
                    </a:cubicBezTo>
                    <a:cubicBezTo>
                      <a:pt x="128" y="10"/>
                      <a:pt x="129" y="11"/>
                      <a:pt x="130" y="12"/>
                    </a:cubicBezTo>
                    <a:cubicBezTo>
                      <a:pt x="132" y="12"/>
                      <a:pt x="132" y="12"/>
                      <a:pt x="132" y="12"/>
                    </a:cubicBezTo>
                    <a:lnTo>
                      <a:pt x="132" y="11"/>
                    </a:lnTo>
                    <a:close/>
                    <a:moveTo>
                      <a:pt x="138" y="18"/>
                    </a:moveTo>
                    <a:cubicBezTo>
                      <a:pt x="136" y="16"/>
                      <a:pt x="135" y="15"/>
                      <a:pt x="134" y="14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5"/>
                      <a:pt x="133" y="15"/>
                      <a:pt x="133" y="15"/>
                    </a:cubicBezTo>
                    <a:cubicBezTo>
                      <a:pt x="134" y="16"/>
                      <a:pt x="135" y="18"/>
                      <a:pt x="136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8" y="19"/>
                      <a:pt x="138" y="18"/>
                      <a:pt x="138" y="18"/>
                    </a:cubicBezTo>
                    <a:close/>
                    <a:moveTo>
                      <a:pt x="143" y="25"/>
                    </a:moveTo>
                    <a:cubicBezTo>
                      <a:pt x="142" y="24"/>
                      <a:pt x="141" y="23"/>
                      <a:pt x="140" y="21"/>
                    </a:cubicBezTo>
                    <a:cubicBezTo>
                      <a:pt x="140" y="21"/>
                      <a:pt x="140" y="21"/>
                      <a:pt x="140" y="21"/>
                    </a:cubicBezTo>
                    <a:cubicBezTo>
                      <a:pt x="139" y="20"/>
                      <a:pt x="139" y="20"/>
                      <a:pt x="138" y="20"/>
                    </a:cubicBezTo>
                    <a:cubicBezTo>
                      <a:pt x="138" y="21"/>
                      <a:pt x="138" y="21"/>
                      <a:pt x="138" y="22"/>
                    </a:cubicBezTo>
                    <a:cubicBezTo>
                      <a:pt x="139" y="22"/>
                      <a:pt x="139" y="22"/>
                      <a:pt x="139" y="22"/>
                    </a:cubicBezTo>
                    <a:cubicBezTo>
                      <a:pt x="139" y="23"/>
                      <a:pt x="140" y="25"/>
                      <a:pt x="141" y="26"/>
                    </a:cubicBezTo>
                    <a:cubicBezTo>
                      <a:pt x="141" y="27"/>
                      <a:pt x="142" y="27"/>
                      <a:pt x="142" y="26"/>
                    </a:cubicBezTo>
                    <a:cubicBezTo>
                      <a:pt x="143" y="26"/>
                      <a:pt x="143" y="26"/>
                      <a:pt x="143" y="25"/>
                    </a:cubicBezTo>
                    <a:close/>
                    <a:moveTo>
                      <a:pt x="147" y="33"/>
                    </a:moveTo>
                    <a:cubicBezTo>
                      <a:pt x="146" y="32"/>
                      <a:pt x="145" y="30"/>
                      <a:pt x="144" y="28"/>
                    </a:cubicBezTo>
                    <a:cubicBezTo>
                      <a:pt x="144" y="28"/>
                      <a:pt x="144" y="28"/>
                      <a:pt x="143" y="28"/>
                    </a:cubicBezTo>
                    <a:cubicBezTo>
                      <a:pt x="143" y="28"/>
                      <a:pt x="143" y="29"/>
                      <a:pt x="143" y="29"/>
                    </a:cubicBezTo>
                    <a:cubicBezTo>
                      <a:pt x="144" y="31"/>
                      <a:pt x="144" y="32"/>
                      <a:pt x="145" y="34"/>
                    </a:cubicBezTo>
                    <a:cubicBezTo>
                      <a:pt x="145" y="34"/>
                      <a:pt x="146" y="35"/>
                      <a:pt x="146" y="34"/>
                    </a:cubicBezTo>
                    <a:cubicBezTo>
                      <a:pt x="147" y="34"/>
                      <a:pt x="147" y="34"/>
                      <a:pt x="147" y="33"/>
                    </a:cubicBezTo>
                    <a:close/>
                    <a:moveTo>
                      <a:pt x="150" y="41"/>
                    </a:moveTo>
                    <a:cubicBezTo>
                      <a:pt x="149" y="40"/>
                      <a:pt x="149" y="38"/>
                      <a:pt x="148" y="36"/>
                    </a:cubicBezTo>
                    <a:cubicBezTo>
                      <a:pt x="148" y="36"/>
                      <a:pt x="147" y="36"/>
                      <a:pt x="147" y="36"/>
                    </a:cubicBezTo>
                    <a:cubicBezTo>
                      <a:pt x="146" y="36"/>
                      <a:pt x="146" y="37"/>
                      <a:pt x="146" y="37"/>
                    </a:cubicBezTo>
                    <a:cubicBezTo>
                      <a:pt x="147" y="39"/>
                      <a:pt x="148" y="40"/>
                      <a:pt x="148" y="42"/>
                    </a:cubicBezTo>
                    <a:cubicBezTo>
                      <a:pt x="148" y="43"/>
                      <a:pt x="149" y="43"/>
                      <a:pt x="149" y="43"/>
                    </a:cubicBezTo>
                    <a:cubicBezTo>
                      <a:pt x="150" y="42"/>
                      <a:pt x="150" y="42"/>
                      <a:pt x="150" y="41"/>
                    </a:cubicBezTo>
                    <a:close/>
                    <a:moveTo>
                      <a:pt x="152" y="50"/>
                    </a:moveTo>
                    <a:cubicBezTo>
                      <a:pt x="152" y="48"/>
                      <a:pt x="151" y="47"/>
                      <a:pt x="151" y="45"/>
                    </a:cubicBezTo>
                    <a:cubicBezTo>
                      <a:pt x="151" y="44"/>
                      <a:pt x="150" y="44"/>
                      <a:pt x="150" y="44"/>
                    </a:cubicBezTo>
                    <a:cubicBezTo>
                      <a:pt x="149" y="44"/>
                      <a:pt x="149" y="45"/>
                      <a:pt x="149" y="45"/>
                    </a:cubicBezTo>
                    <a:cubicBezTo>
                      <a:pt x="150" y="47"/>
                      <a:pt x="150" y="49"/>
                      <a:pt x="151" y="50"/>
                    </a:cubicBezTo>
                    <a:cubicBezTo>
                      <a:pt x="151" y="51"/>
                      <a:pt x="151" y="51"/>
                      <a:pt x="152" y="51"/>
                    </a:cubicBezTo>
                    <a:cubicBezTo>
                      <a:pt x="152" y="51"/>
                      <a:pt x="152" y="50"/>
                      <a:pt x="152" y="50"/>
                    </a:cubicBezTo>
                    <a:close/>
                    <a:moveTo>
                      <a:pt x="154" y="59"/>
                    </a:moveTo>
                    <a:cubicBezTo>
                      <a:pt x="154" y="57"/>
                      <a:pt x="154" y="55"/>
                      <a:pt x="153" y="53"/>
                    </a:cubicBezTo>
                    <a:cubicBezTo>
                      <a:pt x="153" y="53"/>
                      <a:pt x="153" y="53"/>
                      <a:pt x="152" y="53"/>
                    </a:cubicBezTo>
                    <a:cubicBezTo>
                      <a:pt x="152" y="53"/>
                      <a:pt x="151" y="53"/>
                      <a:pt x="152" y="54"/>
                    </a:cubicBezTo>
                    <a:cubicBezTo>
                      <a:pt x="152" y="56"/>
                      <a:pt x="152" y="57"/>
                      <a:pt x="153" y="59"/>
                    </a:cubicBezTo>
                    <a:cubicBezTo>
                      <a:pt x="153" y="59"/>
                      <a:pt x="153" y="60"/>
                      <a:pt x="154" y="60"/>
                    </a:cubicBezTo>
                    <a:cubicBezTo>
                      <a:pt x="154" y="60"/>
                      <a:pt x="155" y="59"/>
                      <a:pt x="154" y="59"/>
                    </a:cubicBezTo>
                    <a:close/>
                    <a:moveTo>
                      <a:pt x="156" y="67"/>
                    </a:moveTo>
                    <a:cubicBezTo>
                      <a:pt x="156" y="65"/>
                      <a:pt x="156" y="64"/>
                      <a:pt x="155" y="62"/>
                    </a:cubicBezTo>
                    <a:cubicBezTo>
                      <a:pt x="155" y="62"/>
                      <a:pt x="155" y="61"/>
                      <a:pt x="154" y="61"/>
                    </a:cubicBezTo>
                    <a:cubicBezTo>
                      <a:pt x="154" y="61"/>
                      <a:pt x="153" y="62"/>
                      <a:pt x="154" y="62"/>
                    </a:cubicBezTo>
                    <a:cubicBezTo>
                      <a:pt x="154" y="64"/>
                      <a:pt x="154" y="66"/>
                      <a:pt x="155" y="68"/>
                    </a:cubicBezTo>
                    <a:cubicBezTo>
                      <a:pt x="155" y="68"/>
                      <a:pt x="155" y="68"/>
                      <a:pt x="156" y="68"/>
                    </a:cubicBezTo>
                    <a:cubicBezTo>
                      <a:pt x="156" y="68"/>
                      <a:pt x="157" y="68"/>
                      <a:pt x="156" y="67"/>
                    </a:cubicBezTo>
                    <a:close/>
                    <a:moveTo>
                      <a:pt x="158" y="76"/>
                    </a:moveTo>
                    <a:cubicBezTo>
                      <a:pt x="158" y="74"/>
                      <a:pt x="158" y="72"/>
                      <a:pt x="157" y="71"/>
                    </a:cubicBezTo>
                    <a:cubicBezTo>
                      <a:pt x="157" y="70"/>
                      <a:pt x="157" y="70"/>
                      <a:pt x="156" y="70"/>
                    </a:cubicBezTo>
                    <a:cubicBezTo>
                      <a:pt x="156" y="70"/>
                      <a:pt x="155" y="70"/>
                      <a:pt x="155" y="71"/>
                    </a:cubicBezTo>
                    <a:cubicBezTo>
                      <a:pt x="156" y="73"/>
                      <a:pt x="156" y="74"/>
                      <a:pt x="156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8" y="77"/>
                      <a:pt x="158" y="76"/>
                      <a:pt x="158" y="76"/>
                    </a:cubicBezTo>
                    <a:close/>
                    <a:moveTo>
                      <a:pt x="159" y="82"/>
                    </a:moveTo>
                    <a:cubicBezTo>
                      <a:pt x="158" y="83"/>
                      <a:pt x="158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2"/>
                      <a:pt x="159" y="81"/>
                      <a:pt x="159" y="79"/>
                    </a:cubicBezTo>
                    <a:cubicBezTo>
                      <a:pt x="159" y="79"/>
                      <a:pt x="158" y="79"/>
                      <a:pt x="158" y="79"/>
                    </a:cubicBezTo>
                    <a:cubicBezTo>
                      <a:pt x="157" y="79"/>
                      <a:pt x="157" y="79"/>
                      <a:pt x="157" y="80"/>
                    </a:cubicBezTo>
                    <a:cubicBezTo>
                      <a:pt x="157" y="81"/>
                      <a:pt x="157" y="82"/>
                      <a:pt x="157" y="83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9" y="84"/>
                      <a:pt x="159" y="84"/>
                      <a:pt x="159" y="84"/>
                    </a:cubicBezTo>
                    <a:cubicBezTo>
                      <a:pt x="159" y="84"/>
                      <a:pt x="159" y="84"/>
                      <a:pt x="160" y="83"/>
                    </a:cubicBezTo>
                    <a:cubicBezTo>
                      <a:pt x="160" y="83"/>
                      <a:pt x="160" y="83"/>
                      <a:pt x="160" y="82"/>
                    </a:cubicBezTo>
                    <a:cubicBezTo>
                      <a:pt x="160" y="82"/>
                      <a:pt x="159" y="82"/>
                      <a:pt x="159" y="82"/>
                    </a:cubicBezTo>
                    <a:close/>
                    <a:moveTo>
                      <a:pt x="166" y="77"/>
                    </a:moveTo>
                    <a:cubicBezTo>
                      <a:pt x="164" y="78"/>
                      <a:pt x="163" y="79"/>
                      <a:pt x="161" y="80"/>
                    </a:cubicBezTo>
                    <a:cubicBezTo>
                      <a:pt x="161" y="80"/>
                      <a:pt x="161" y="81"/>
                      <a:pt x="161" y="81"/>
                    </a:cubicBezTo>
                    <a:cubicBezTo>
                      <a:pt x="162" y="82"/>
                      <a:pt x="162" y="82"/>
                      <a:pt x="163" y="81"/>
                    </a:cubicBezTo>
                    <a:cubicBezTo>
                      <a:pt x="164" y="80"/>
                      <a:pt x="165" y="79"/>
                      <a:pt x="167" y="78"/>
                    </a:cubicBezTo>
                    <a:cubicBezTo>
                      <a:pt x="167" y="78"/>
                      <a:pt x="167" y="77"/>
                      <a:pt x="167" y="77"/>
                    </a:cubicBezTo>
                    <a:cubicBezTo>
                      <a:pt x="167" y="77"/>
                      <a:pt x="166" y="77"/>
                      <a:pt x="166" y="77"/>
                    </a:cubicBezTo>
                    <a:close/>
                    <a:moveTo>
                      <a:pt x="173" y="72"/>
                    </a:moveTo>
                    <a:cubicBezTo>
                      <a:pt x="172" y="73"/>
                      <a:pt x="170" y="74"/>
                      <a:pt x="169" y="75"/>
                    </a:cubicBezTo>
                    <a:cubicBezTo>
                      <a:pt x="168" y="75"/>
                      <a:pt x="168" y="76"/>
                      <a:pt x="168" y="76"/>
                    </a:cubicBezTo>
                    <a:cubicBezTo>
                      <a:pt x="169" y="76"/>
                      <a:pt x="169" y="77"/>
                      <a:pt x="170" y="76"/>
                    </a:cubicBezTo>
                    <a:cubicBezTo>
                      <a:pt x="171" y="75"/>
                      <a:pt x="173" y="74"/>
                      <a:pt x="174" y="74"/>
                    </a:cubicBezTo>
                    <a:cubicBezTo>
                      <a:pt x="175" y="73"/>
                      <a:pt x="175" y="73"/>
                      <a:pt x="175" y="72"/>
                    </a:cubicBezTo>
                    <a:cubicBezTo>
                      <a:pt x="174" y="72"/>
                      <a:pt x="174" y="72"/>
                      <a:pt x="173" y="72"/>
                    </a:cubicBezTo>
                    <a:close/>
                    <a:moveTo>
                      <a:pt x="182" y="69"/>
                    </a:moveTo>
                    <a:cubicBezTo>
                      <a:pt x="180" y="69"/>
                      <a:pt x="178" y="70"/>
                      <a:pt x="177" y="71"/>
                    </a:cubicBezTo>
                    <a:cubicBezTo>
                      <a:pt x="176" y="71"/>
                      <a:pt x="176" y="71"/>
                      <a:pt x="176" y="72"/>
                    </a:cubicBezTo>
                    <a:cubicBezTo>
                      <a:pt x="176" y="72"/>
                      <a:pt x="177" y="72"/>
                      <a:pt x="177" y="72"/>
                    </a:cubicBezTo>
                    <a:cubicBezTo>
                      <a:pt x="179" y="72"/>
                      <a:pt x="181" y="71"/>
                      <a:pt x="182" y="70"/>
                    </a:cubicBezTo>
                    <a:cubicBezTo>
                      <a:pt x="183" y="70"/>
                      <a:pt x="183" y="70"/>
                      <a:pt x="183" y="69"/>
                    </a:cubicBezTo>
                    <a:cubicBezTo>
                      <a:pt x="183" y="69"/>
                      <a:pt x="182" y="69"/>
                      <a:pt x="182" y="69"/>
                    </a:cubicBezTo>
                    <a:close/>
                    <a:moveTo>
                      <a:pt x="190" y="67"/>
                    </a:moveTo>
                    <a:cubicBezTo>
                      <a:pt x="189" y="67"/>
                      <a:pt x="187" y="67"/>
                      <a:pt x="185" y="68"/>
                    </a:cubicBezTo>
                    <a:cubicBezTo>
                      <a:pt x="185" y="68"/>
                      <a:pt x="184" y="68"/>
                      <a:pt x="184" y="69"/>
                    </a:cubicBezTo>
                    <a:cubicBezTo>
                      <a:pt x="185" y="69"/>
                      <a:pt x="185" y="70"/>
                      <a:pt x="186" y="69"/>
                    </a:cubicBezTo>
                    <a:cubicBezTo>
                      <a:pt x="187" y="69"/>
                      <a:pt x="189" y="69"/>
                      <a:pt x="191" y="68"/>
                    </a:cubicBezTo>
                    <a:cubicBezTo>
                      <a:pt x="191" y="68"/>
                      <a:pt x="191" y="68"/>
                      <a:pt x="191" y="67"/>
                    </a:cubicBezTo>
                    <a:cubicBezTo>
                      <a:pt x="191" y="67"/>
                      <a:pt x="191" y="67"/>
                      <a:pt x="190" y="67"/>
                    </a:cubicBezTo>
                    <a:close/>
                    <a:moveTo>
                      <a:pt x="199" y="66"/>
                    </a:moveTo>
                    <a:cubicBezTo>
                      <a:pt x="197" y="66"/>
                      <a:pt x="196" y="66"/>
                      <a:pt x="194" y="66"/>
                    </a:cubicBezTo>
                    <a:cubicBezTo>
                      <a:pt x="193" y="66"/>
                      <a:pt x="193" y="67"/>
                      <a:pt x="193" y="67"/>
                    </a:cubicBezTo>
                    <a:cubicBezTo>
                      <a:pt x="193" y="68"/>
                      <a:pt x="194" y="68"/>
                      <a:pt x="194" y="68"/>
                    </a:cubicBezTo>
                    <a:cubicBezTo>
                      <a:pt x="196" y="68"/>
                      <a:pt x="198" y="67"/>
                      <a:pt x="199" y="67"/>
                    </a:cubicBezTo>
                    <a:cubicBezTo>
                      <a:pt x="200" y="67"/>
                      <a:pt x="200" y="67"/>
                      <a:pt x="200" y="66"/>
                    </a:cubicBezTo>
                    <a:cubicBezTo>
                      <a:pt x="200" y="66"/>
                      <a:pt x="200" y="65"/>
                      <a:pt x="199" y="66"/>
                    </a:cubicBezTo>
                    <a:close/>
                    <a:moveTo>
                      <a:pt x="208" y="65"/>
                    </a:moveTo>
                    <a:cubicBezTo>
                      <a:pt x="206" y="65"/>
                      <a:pt x="204" y="65"/>
                      <a:pt x="203" y="65"/>
                    </a:cubicBezTo>
                    <a:cubicBezTo>
                      <a:pt x="202" y="65"/>
                      <a:pt x="202" y="66"/>
                      <a:pt x="202" y="66"/>
                    </a:cubicBezTo>
                    <a:cubicBezTo>
                      <a:pt x="202" y="67"/>
                      <a:pt x="202" y="67"/>
                      <a:pt x="203" y="67"/>
                    </a:cubicBezTo>
                    <a:cubicBezTo>
                      <a:pt x="205" y="67"/>
                      <a:pt x="206" y="67"/>
                      <a:pt x="208" y="67"/>
                    </a:cubicBezTo>
                    <a:cubicBezTo>
                      <a:pt x="209" y="67"/>
                      <a:pt x="209" y="66"/>
                      <a:pt x="209" y="66"/>
                    </a:cubicBezTo>
                    <a:cubicBezTo>
                      <a:pt x="209" y="65"/>
                      <a:pt x="208" y="65"/>
                      <a:pt x="208" y="65"/>
                    </a:cubicBezTo>
                    <a:close/>
                    <a:moveTo>
                      <a:pt x="217" y="65"/>
                    </a:moveTo>
                    <a:cubicBezTo>
                      <a:pt x="216" y="65"/>
                      <a:pt x="216" y="65"/>
                      <a:pt x="216" y="65"/>
                    </a:cubicBezTo>
                    <a:cubicBezTo>
                      <a:pt x="215" y="65"/>
                      <a:pt x="213" y="65"/>
                      <a:pt x="211" y="65"/>
                    </a:cubicBezTo>
                    <a:cubicBezTo>
                      <a:pt x="211" y="65"/>
                      <a:pt x="211" y="65"/>
                      <a:pt x="211" y="66"/>
                    </a:cubicBezTo>
                    <a:cubicBezTo>
                      <a:pt x="211" y="66"/>
                      <a:pt x="211" y="67"/>
                      <a:pt x="212" y="67"/>
                    </a:cubicBezTo>
                    <a:cubicBezTo>
                      <a:pt x="213" y="67"/>
                      <a:pt x="215" y="67"/>
                      <a:pt x="216" y="67"/>
                    </a:cubicBezTo>
                    <a:cubicBezTo>
                      <a:pt x="217" y="67"/>
                      <a:pt x="217" y="67"/>
                      <a:pt x="217" y="67"/>
                    </a:cubicBezTo>
                    <a:cubicBezTo>
                      <a:pt x="217" y="67"/>
                      <a:pt x="218" y="66"/>
                      <a:pt x="218" y="66"/>
                    </a:cubicBezTo>
                    <a:cubicBezTo>
                      <a:pt x="218" y="65"/>
                      <a:pt x="217" y="65"/>
                      <a:pt x="217" y="65"/>
                    </a:cubicBezTo>
                    <a:close/>
                    <a:moveTo>
                      <a:pt x="226" y="65"/>
                    </a:moveTo>
                    <a:cubicBezTo>
                      <a:pt x="224" y="65"/>
                      <a:pt x="222" y="65"/>
                      <a:pt x="220" y="65"/>
                    </a:cubicBezTo>
                    <a:cubicBezTo>
                      <a:pt x="220" y="65"/>
                      <a:pt x="219" y="65"/>
                      <a:pt x="219" y="66"/>
                    </a:cubicBezTo>
                    <a:cubicBezTo>
                      <a:pt x="219" y="66"/>
                      <a:pt x="220" y="67"/>
                      <a:pt x="220" y="67"/>
                    </a:cubicBezTo>
                    <a:cubicBezTo>
                      <a:pt x="222" y="67"/>
                      <a:pt x="224" y="67"/>
                      <a:pt x="226" y="67"/>
                    </a:cubicBezTo>
                    <a:cubicBezTo>
                      <a:pt x="226" y="67"/>
                      <a:pt x="226" y="67"/>
                      <a:pt x="226" y="66"/>
                    </a:cubicBezTo>
                    <a:cubicBezTo>
                      <a:pt x="227" y="66"/>
                      <a:pt x="226" y="65"/>
                      <a:pt x="226" y="65"/>
                    </a:cubicBezTo>
                    <a:close/>
                    <a:moveTo>
                      <a:pt x="235" y="67"/>
                    </a:moveTo>
                    <a:cubicBezTo>
                      <a:pt x="233" y="66"/>
                      <a:pt x="231" y="66"/>
                      <a:pt x="229" y="66"/>
                    </a:cubicBezTo>
                    <a:cubicBezTo>
                      <a:pt x="229" y="65"/>
                      <a:pt x="228" y="66"/>
                      <a:pt x="228" y="66"/>
                    </a:cubicBezTo>
                    <a:cubicBezTo>
                      <a:pt x="228" y="67"/>
                      <a:pt x="229" y="67"/>
                      <a:pt x="229" y="67"/>
                    </a:cubicBezTo>
                    <a:cubicBezTo>
                      <a:pt x="231" y="68"/>
                      <a:pt x="232" y="68"/>
                      <a:pt x="234" y="68"/>
                    </a:cubicBezTo>
                    <a:cubicBezTo>
                      <a:pt x="235" y="68"/>
                      <a:pt x="235" y="68"/>
                      <a:pt x="235" y="68"/>
                    </a:cubicBezTo>
                    <a:cubicBezTo>
                      <a:pt x="235" y="67"/>
                      <a:pt x="235" y="67"/>
                      <a:pt x="235" y="67"/>
                    </a:cubicBezTo>
                    <a:close/>
                    <a:moveTo>
                      <a:pt x="243" y="69"/>
                    </a:moveTo>
                    <a:cubicBezTo>
                      <a:pt x="241" y="69"/>
                      <a:pt x="240" y="68"/>
                      <a:pt x="238" y="67"/>
                    </a:cubicBezTo>
                    <a:cubicBezTo>
                      <a:pt x="238" y="67"/>
                      <a:pt x="237" y="68"/>
                      <a:pt x="237" y="68"/>
                    </a:cubicBezTo>
                    <a:cubicBezTo>
                      <a:pt x="237" y="68"/>
                      <a:pt x="237" y="69"/>
                      <a:pt x="237" y="69"/>
                    </a:cubicBezTo>
                    <a:cubicBezTo>
                      <a:pt x="239" y="70"/>
                      <a:pt x="241" y="70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4" y="70"/>
                      <a:pt x="243" y="70"/>
                      <a:pt x="243" y="69"/>
                    </a:cubicBezTo>
                    <a:close/>
                    <a:moveTo>
                      <a:pt x="250" y="75"/>
                    </a:moveTo>
                    <a:cubicBezTo>
                      <a:pt x="249" y="74"/>
                      <a:pt x="248" y="72"/>
                      <a:pt x="246" y="71"/>
                    </a:cubicBezTo>
                    <a:cubicBezTo>
                      <a:pt x="246" y="71"/>
                      <a:pt x="245" y="71"/>
                      <a:pt x="245" y="72"/>
                    </a:cubicBezTo>
                    <a:cubicBezTo>
                      <a:pt x="245" y="72"/>
                      <a:pt x="245" y="73"/>
                      <a:pt x="245" y="73"/>
                    </a:cubicBezTo>
                    <a:cubicBezTo>
                      <a:pt x="247" y="74"/>
                      <a:pt x="248" y="75"/>
                      <a:pt x="249" y="76"/>
                    </a:cubicBezTo>
                    <a:cubicBezTo>
                      <a:pt x="249" y="77"/>
                      <a:pt x="250" y="77"/>
                      <a:pt x="250" y="76"/>
                    </a:cubicBezTo>
                    <a:cubicBezTo>
                      <a:pt x="250" y="76"/>
                      <a:pt x="251" y="75"/>
                      <a:pt x="250" y="75"/>
                    </a:cubicBezTo>
                    <a:close/>
                    <a:moveTo>
                      <a:pt x="254" y="83"/>
                    </a:moveTo>
                    <a:cubicBezTo>
                      <a:pt x="254" y="82"/>
                      <a:pt x="254" y="81"/>
                      <a:pt x="253" y="80"/>
                    </a:cubicBezTo>
                    <a:cubicBezTo>
                      <a:pt x="253" y="79"/>
                      <a:pt x="253" y="79"/>
                      <a:pt x="252" y="78"/>
                    </a:cubicBezTo>
                    <a:cubicBezTo>
                      <a:pt x="252" y="78"/>
                      <a:pt x="252" y="77"/>
                      <a:pt x="251" y="78"/>
                    </a:cubicBezTo>
                    <a:cubicBezTo>
                      <a:pt x="251" y="78"/>
                      <a:pt x="251" y="78"/>
                      <a:pt x="251" y="79"/>
                    </a:cubicBezTo>
                    <a:cubicBezTo>
                      <a:pt x="251" y="79"/>
                      <a:pt x="251" y="80"/>
                      <a:pt x="252" y="80"/>
                    </a:cubicBezTo>
                    <a:cubicBezTo>
                      <a:pt x="252" y="81"/>
                      <a:pt x="252" y="83"/>
                      <a:pt x="253" y="84"/>
                    </a:cubicBezTo>
                    <a:cubicBezTo>
                      <a:pt x="253" y="84"/>
                      <a:pt x="253" y="84"/>
                      <a:pt x="254" y="84"/>
                    </a:cubicBezTo>
                    <a:cubicBezTo>
                      <a:pt x="254" y="84"/>
                      <a:pt x="254" y="84"/>
                      <a:pt x="254" y="83"/>
                    </a:cubicBezTo>
                    <a:close/>
                    <a:moveTo>
                      <a:pt x="255" y="92"/>
                    </a:moveTo>
                    <a:cubicBezTo>
                      <a:pt x="255" y="91"/>
                      <a:pt x="255" y="90"/>
                      <a:pt x="255" y="89"/>
                    </a:cubicBezTo>
                    <a:cubicBezTo>
                      <a:pt x="255" y="88"/>
                      <a:pt x="255" y="88"/>
                      <a:pt x="255" y="87"/>
                    </a:cubicBezTo>
                    <a:cubicBezTo>
                      <a:pt x="255" y="86"/>
                      <a:pt x="254" y="86"/>
                      <a:pt x="254" y="86"/>
                    </a:cubicBezTo>
                    <a:cubicBezTo>
                      <a:pt x="253" y="86"/>
                      <a:pt x="253" y="86"/>
                      <a:pt x="253" y="87"/>
                    </a:cubicBezTo>
                    <a:cubicBezTo>
                      <a:pt x="253" y="88"/>
                      <a:pt x="253" y="88"/>
                      <a:pt x="253" y="89"/>
                    </a:cubicBezTo>
                    <a:cubicBezTo>
                      <a:pt x="253" y="90"/>
                      <a:pt x="253" y="91"/>
                      <a:pt x="253" y="92"/>
                    </a:cubicBezTo>
                    <a:cubicBezTo>
                      <a:pt x="253" y="93"/>
                      <a:pt x="253" y="93"/>
                      <a:pt x="254" y="93"/>
                    </a:cubicBezTo>
                    <a:cubicBezTo>
                      <a:pt x="254" y="93"/>
                      <a:pt x="255" y="93"/>
                      <a:pt x="255" y="92"/>
                    </a:cubicBezTo>
                    <a:close/>
                    <a:moveTo>
                      <a:pt x="253" y="101"/>
                    </a:moveTo>
                    <a:cubicBezTo>
                      <a:pt x="253" y="99"/>
                      <a:pt x="254" y="98"/>
                      <a:pt x="254" y="96"/>
                    </a:cubicBezTo>
                    <a:cubicBezTo>
                      <a:pt x="254" y="95"/>
                      <a:pt x="254" y="95"/>
                      <a:pt x="254" y="95"/>
                    </a:cubicBezTo>
                    <a:cubicBezTo>
                      <a:pt x="253" y="95"/>
                      <a:pt x="253" y="95"/>
                      <a:pt x="253" y="95"/>
                    </a:cubicBezTo>
                    <a:cubicBezTo>
                      <a:pt x="252" y="97"/>
                      <a:pt x="252" y="99"/>
                      <a:pt x="251" y="100"/>
                    </a:cubicBezTo>
                    <a:cubicBezTo>
                      <a:pt x="251" y="101"/>
                      <a:pt x="251" y="101"/>
                      <a:pt x="252" y="102"/>
                    </a:cubicBezTo>
                    <a:cubicBezTo>
                      <a:pt x="252" y="102"/>
                      <a:pt x="253" y="101"/>
                      <a:pt x="253" y="101"/>
                    </a:cubicBezTo>
                    <a:close/>
                    <a:moveTo>
                      <a:pt x="249" y="109"/>
                    </a:moveTo>
                    <a:cubicBezTo>
                      <a:pt x="250" y="107"/>
                      <a:pt x="251" y="106"/>
                      <a:pt x="251" y="104"/>
                    </a:cubicBezTo>
                    <a:cubicBezTo>
                      <a:pt x="252" y="104"/>
                      <a:pt x="251" y="103"/>
                      <a:pt x="251" y="103"/>
                    </a:cubicBezTo>
                    <a:cubicBezTo>
                      <a:pt x="251" y="103"/>
                      <a:pt x="250" y="103"/>
                      <a:pt x="250" y="104"/>
                    </a:cubicBezTo>
                    <a:cubicBezTo>
                      <a:pt x="249" y="105"/>
                      <a:pt x="248" y="107"/>
                      <a:pt x="247" y="108"/>
                    </a:cubicBezTo>
                    <a:cubicBezTo>
                      <a:pt x="247" y="109"/>
                      <a:pt x="247" y="109"/>
                      <a:pt x="248" y="109"/>
                    </a:cubicBezTo>
                    <a:cubicBezTo>
                      <a:pt x="248" y="110"/>
                      <a:pt x="249" y="109"/>
                      <a:pt x="249" y="109"/>
                    </a:cubicBezTo>
                    <a:close/>
                    <a:moveTo>
                      <a:pt x="243" y="116"/>
                    </a:moveTo>
                    <a:cubicBezTo>
                      <a:pt x="245" y="115"/>
                      <a:pt x="246" y="113"/>
                      <a:pt x="247" y="112"/>
                    </a:cubicBezTo>
                    <a:cubicBezTo>
                      <a:pt x="247" y="112"/>
                      <a:pt x="247" y="111"/>
                      <a:pt x="247" y="111"/>
                    </a:cubicBezTo>
                    <a:cubicBezTo>
                      <a:pt x="246" y="110"/>
                      <a:pt x="246" y="111"/>
                      <a:pt x="245" y="111"/>
                    </a:cubicBezTo>
                    <a:cubicBezTo>
                      <a:pt x="244" y="112"/>
                      <a:pt x="243" y="114"/>
                      <a:pt x="242" y="115"/>
                    </a:cubicBezTo>
                    <a:cubicBezTo>
                      <a:pt x="242" y="115"/>
                      <a:pt x="242" y="116"/>
                      <a:pt x="242" y="116"/>
                    </a:cubicBezTo>
                    <a:cubicBezTo>
                      <a:pt x="243" y="117"/>
                      <a:pt x="243" y="117"/>
                      <a:pt x="243" y="116"/>
                    </a:cubicBezTo>
                    <a:close/>
                    <a:moveTo>
                      <a:pt x="237" y="122"/>
                    </a:moveTo>
                    <a:cubicBezTo>
                      <a:pt x="238" y="121"/>
                      <a:pt x="240" y="120"/>
                      <a:pt x="241" y="119"/>
                    </a:cubicBez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0" y="118"/>
                      <a:pt x="240" y="118"/>
                      <a:pt x="240" y="118"/>
                    </a:cubicBezTo>
                    <a:cubicBezTo>
                      <a:pt x="239" y="119"/>
                      <a:pt x="237" y="120"/>
                      <a:pt x="236" y="121"/>
                    </a:cubicBezTo>
                    <a:cubicBezTo>
                      <a:pt x="236" y="121"/>
                      <a:pt x="236" y="122"/>
                      <a:pt x="236" y="122"/>
                    </a:cubicBezTo>
                    <a:cubicBezTo>
                      <a:pt x="236" y="123"/>
                      <a:pt x="237" y="123"/>
                      <a:pt x="237" y="122"/>
                    </a:cubicBezTo>
                    <a:close/>
                    <a:moveTo>
                      <a:pt x="230" y="128"/>
                    </a:moveTo>
                    <a:cubicBezTo>
                      <a:pt x="232" y="127"/>
                      <a:pt x="233" y="126"/>
                      <a:pt x="234" y="125"/>
                    </a:cubicBezTo>
                    <a:cubicBezTo>
                      <a:pt x="235" y="124"/>
                      <a:pt x="235" y="124"/>
                      <a:pt x="235" y="124"/>
                    </a:cubicBezTo>
                    <a:cubicBezTo>
                      <a:pt x="234" y="123"/>
                      <a:pt x="234" y="123"/>
                      <a:pt x="233" y="123"/>
                    </a:cubicBezTo>
                    <a:cubicBezTo>
                      <a:pt x="232" y="125"/>
                      <a:pt x="231" y="126"/>
                      <a:pt x="229" y="127"/>
                    </a:cubicBezTo>
                    <a:cubicBezTo>
                      <a:pt x="229" y="127"/>
                      <a:pt x="229" y="128"/>
                      <a:pt x="229" y="128"/>
                    </a:cubicBezTo>
                    <a:cubicBezTo>
                      <a:pt x="229" y="128"/>
                      <a:pt x="230" y="128"/>
                      <a:pt x="230" y="128"/>
                    </a:cubicBezTo>
                    <a:close/>
                    <a:moveTo>
                      <a:pt x="223" y="133"/>
                    </a:moveTo>
                    <a:cubicBezTo>
                      <a:pt x="224" y="132"/>
                      <a:pt x="226" y="131"/>
                      <a:pt x="227" y="130"/>
                    </a:cubicBezTo>
                    <a:cubicBezTo>
                      <a:pt x="228" y="130"/>
                      <a:pt x="228" y="129"/>
                      <a:pt x="228" y="129"/>
                    </a:cubicBezTo>
                    <a:cubicBezTo>
                      <a:pt x="227" y="129"/>
                      <a:pt x="227" y="128"/>
                      <a:pt x="226" y="129"/>
                    </a:cubicBezTo>
                    <a:cubicBezTo>
                      <a:pt x="225" y="130"/>
                      <a:pt x="223" y="131"/>
                      <a:pt x="222" y="132"/>
                    </a:cubicBezTo>
                    <a:cubicBezTo>
                      <a:pt x="222" y="132"/>
                      <a:pt x="221" y="132"/>
                      <a:pt x="222" y="133"/>
                    </a:cubicBezTo>
                    <a:cubicBezTo>
                      <a:pt x="222" y="133"/>
                      <a:pt x="223" y="133"/>
                      <a:pt x="223" y="133"/>
                    </a:cubicBezTo>
                    <a:close/>
                    <a:moveTo>
                      <a:pt x="215" y="138"/>
                    </a:moveTo>
                    <a:cubicBezTo>
                      <a:pt x="217" y="137"/>
                      <a:pt x="218" y="136"/>
                      <a:pt x="220" y="135"/>
                    </a:cubicBezTo>
                    <a:cubicBezTo>
                      <a:pt x="220" y="135"/>
                      <a:pt x="220" y="134"/>
                      <a:pt x="220" y="134"/>
                    </a:cubicBezTo>
                    <a:cubicBezTo>
                      <a:pt x="220" y="133"/>
                      <a:pt x="219" y="133"/>
                      <a:pt x="219" y="133"/>
                    </a:cubicBezTo>
                    <a:cubicBezTo>
                      <a:pt x="218" y="134"/>
                      <a:pt x="216" y="135"/>
                      <a:pt x="214" y="136"/>
                    </a:cubicBezTo>
                    <a:cubicBezTo>
                      <a:pt x="214" y="136"/>
                      <a:pt x="214" y="137"/>
                      <a:pt x="214" y="137"/>
                    </a:cubicBezTo>
                    <a:cubicBezTo>
                      <a:pt x="214" y="138"/>
                      <a:pt x="215" y="138"/>
                      <a:pt x="215" y="138"/>
                    </a:cubicBezTo>
                    <a:close/>
                    <a:moveTo>
                      <a:pt x="207" y="141"/>
                    </a:moveTo>
                    <a:cubicBezTo>
                      <a:pt x="209" y="141"/>
                      <a:pt x="210" y="140"/>
                      <a:pt x="212" y="139"/>
                    </a:cubicBezTo>
                    <a:cubicBezTo>
                      <a:pt x="213" y="139"/>
                      <a:pt x="213" y="138"/>
                      <a:pt x="212" y="138"/>
                    </a:cubicBezTo>
                    <a:cubicBezTo>
                      <a:pt x="212" y="138"/>
                      <a:pt x="212" y="137"/>
                      <a:pt x="211" y="138"/>
                    </a:cubicBezTo>
                    <a:cubicBezTo>
                      <a:pt x="210" y="138"/>
                      <a:pt x="208" y="139"/>
                      <a:pt x="207" y="140"/>
                    </a:cubicBezTo>
                    <a:cubicBezTo>
                      <a:pt x="206" y="140"/>
                      <a:pt x="206" y="141"/>
                      <a:pt x="206" y="141"/>
                    </a:cubicBezTo>
                    <a:cubicBezTo>
                      <a:pt x="206" y="141"/>
                      <a:pt x="207" y="142"/>
                      <a:pt x="207" y="141"/>
                    </a:cubicBezTo>
                    <a:close/>
                    <a:moveTo>
                      <a:pt x="199" y="145"/>
                    </a:moveTo>
                    <a:cubicBezTo>
                      <a:pt x="201" y="144"/>
                      <a:pt x="202" y="143"/>
                      <a:pt x="204" y="143"/>
                    </a:cubicBezTo>
                    <a:cubicBezTo>
                      <a:pt x="204" y="143"/>
                      <a:pt x="205" y="142"/>
                      <a:pt x="204" y="142"/>
                    </a:cubicBezTo>
                    <a:cubicBezTo>
                      <a:pt x="204" y="141"/>
                      <a:pt x="204" y="141"/>
                      <a:pt x="203" y="141"/>
                    </a:cubicBezTo>
                    <a:cubicBezTo>
                      <a:pt x="202" y="142"/>
                      <a:pt x="200" y="142"/>
                      <a:pt x="198" y="143"/>
                    </a:cubicBezTo>
                    <a:cubicBezTo>
                      <a:pt x="198" y="143"/>
                      <a:pt x="198" y="144"/>
                      <a:pt x="198" y="144"/>
                    </a:cubicBezTo>
                    <a:cubicBezTo>
                      <a:pt x="198" y="144"/>
                      <a:pt x="198" y="145"/>
                      <a:pt x="199" y="145"/>
                    </a:cubicBezTo>
                    <a:close/>
                    <a:moveTo>
                      <a:pt x="190" y="147"/>
                    </a:moveTo>
                    <a:cubicBezTo>
                      <a:pt x="192" y="147"/>
                      <a:pt x="194" y="146"/>
                      <a:pt x="196" y="146"/>
                    </a:cubicBezTo>
                    <a:cubicBezTo>
                      <a:pt x="196" y="145"/>
                      <a:pt x="196" y="145"/>
                      <a:pt x="196" y="145"/>
                    </a:cubicBezTo>
                    <a:cubicBezTo>
                      <a:pt x="196" y="144"/>
                      <a:pt x="196" y="144"/>
                      <a:pt x="195" y="144"/>
                    </a:cubicBezTo>
                    <a:cubicBezTo>
                      <a:pt x="193" y="144"/>
                      <a:pt x="192" y="145"/>
                      <a:pt x="190" y="145"/>
                    </a:cubicBezTo>
                    <a:cubicBezTo>
                      <a:pt x="190" y="145"/>
                      <a:pt x="189" y="146"/>
                      <a:pt x="189" y="146"/>
                    </a:cubicBezTo>
                    <a:cubicBezTo>
                      <a:pt x="189" y="147"/>
                      <a:pt x="190" y="147"/>
                      <a:pt x="190" y="147"/>
                    </a:cubicBezTo>
                    <a:close/>
                    <a:moveTo>
                      <a:pt x="182" y="149"/>
                    </a:moveTo>
                    <a:cubicBezTo>
                      <a:pt x="183" y="148"/>
                      <a:pt x="185" y="148"/>
                      <a:pt x="187" y="148"/>
                    </a:cubicBezTo>
                    <a:cubicBezTo>
                      <a:pt x="187" y="148"/>
                      <a:pt x="188" y="147"/>
                      <a:pt x="188" y="147"/>
                    </a:cubicBezTo>
                    <a:cubicBezTo>
                      <a:pt x="188" y="146"/>
                      <a:pt x="187" y="146"/>
                      <a:pt x="187" y="146"/>
                    </a:cubicBezTo>
                    <a:cubicBezTo>
                      <a:pt x="185" y="146"/>
                      <a:pt x="183" y="147"/>
                      <a:pt x="181" y="147"/>
                    </a:cubicBezTo>
                    <a:cubicBezTo>
                      <a:pt x="181" y="147"/>
                      <a:pt x="181" y="147"/>
                      <a:pt x="181" y="148"/>
                    </a:cubicBezTo>
                    <a:cubicBezTo>
                      <a:pt x="181" y="148"/>
                      <a:pt x="181" y="149"/>
                      <a:pt x="182" y="149"/>
                    </a:cubicBezTo>
                    <a:close/>
                    <a:moveTo>
                      <a:pt x="184" y="150"/>
                    </a:moveTo>
                    <a:cubicBezTo>
                      <a:pt x="183" y="149"/>
                      <a:pt x="182" y="149"/>
                      <a:pt x="180" y="148"/>
                    </a:cubicBezTo>
                    <a:cubicBezTo>
                      <a:pt x="179" y="147"/>
                      <a:pt x="179" y="148"/>
                      <a:pt x="179" y="148"/>
                    </a:cubicBezTo>
                    <a:cubicBezTo>
                      <a:pt x="178" y="148"/>
                      <a:pt x="179" y="149"/>
                      <a:pt x="179" y="149"/>
                    </a:cubicBezTo>
                    <a:cubicBezTo>
                      <a:pt x="181" y="150"/>
                      <a:pt x="182" y="151"/>
                      <a:pt x="184" y="152"/>
                    </a:cubicBezTo>
                    <a:cubicBezTo>
                      <a:pt x="184" y="152"/>
                      <a:pt x="185" y="152"/>
                      <a:pt x="185" y="152"/>
                    </a:cubicBezTo>
                    <a:cubicBezTo>
                      <a:pt x="185" y="151"/>
                      <a:pt x="185" y="151"/>
                      <a:pt x="184" y="150"/>
                    </a:cubicBezTo>
                    <a:close/>
                    <a:moveTo>
                      <a:pt x="192" y="155"/>
                    </a:moveTo>
                    <a:cubicBezTo>
                      <a:pt x="190" y="154"/>
                      <a:pt x="189" y="153"/>
                      <a:pt x="187" y="152"/>
                    </a:cubicBezTo>
                    <a:cubicBezTo>
                      <a:pt x="187" y="152"/>
                      <a:pt x="187" y="152"/>
                      <a:pt x="186" y="153"/>
                    </a:cubicBezTo>
                    <a:cubicBezTo>
                      <a:pt x="186" y="153"/>
                      <a:pt x="186" y="154"/>
                      <a:pt x="186" y="154"/>
                    </a:cubicBezTo>
                    <a:cubicBezTo>
                      <a:pt x="188" y="155"/>
                      <a:pt x="189" y="156"/>
                      <a:pt x="191" y="157"/>
                    </a:cubicBezTo>
                    <a:cubicBezTo>
                      <a:pt x="191" y="157"/>
                      <a:pt x="192" y="157"/>
                      <a:pt x="192" y="157"/>
                    </a:cubicBezTo>
                    <a:cubicBezTo>
                      <a:pt x="192" y="156"/>
                      <a:pt x="192" y="156"/>
                      <a:pt x="192" y="155"/>
                    </a:cubicBezTo>
                    <a:close/>
                    <a:moveTo>
                      <a:pt x="199" y="161"/>
                    </a:moveTo>
                    <a:cubicBezTo>
                      <a:pt x="198" y="160"/>
                      <a:pt x="197" y="159"/>
                      <a:pt x="196" y="159"/>
                    </a:cubicBezTo>
                    <a:cubicBezTo>
                      <a:pt x="195" y="158"/>
                      <a:pt x="195" y="158"/>
                      <a:pt x="195" y="158"/>
                    </a:cubicBezTo>
                    <a:cubicBezTo>
                      <a:pt x="194" y="157"/>
                      <a:pt x="194" y="157"/>
                      <a:pt x="193" y="158"/>
                    </a:cubicBezTo>
                    <a:cubicBezTo>
                      <a:pt x="193" y="158"/>
                      <a:pt x="193" y="159"/>
                      <a:pt x="193" y="159"/>
                    </a:cubicBezTo>
                    <a:cubicBezTo>
                      <a:pt x="194" y="159"/>
                      <a:pt x="194" y="160"/>
                      <a:pt x="195" y="160"/>
                    </a:cubicBezTo>
                    <a:cubicBezTo>
                      <a:pt x="196" y="161"/>
                      <a:pt x="197" y="162"/>
                      <a:pt x="197" y="162"/>
                    </a:cubicBezTo>
                    <a:cubicBezTo>
                      <a:pt x="198" y="163"/>
                      <a:pt x="198" y="163"/>
                      <a:pt x="199" y="162"/>
                    </a:cubicBezTo>
                    <a:cubicBezTo>
                      <a:pt x="199" y="162"/>
                      <a:pt x="199" y="161"/>
                      <a:pt x="199" y="161"/>
                    </a:cubicBezTo>
                    <a:close/>
                    <a:moveTo>
                      <a:pt x="205" y="167"/>
                    </a:moveTo>
                    <a:cubicBezTo>
                      <a:pt x="204" y="166"/>
                      <a:pt x="203" y="165"/>
                      <a:pt x="201" y="163"/>
                    </a:cubicBezTo>
                    <a:cubicBezTo>
                      <a:pt x="201" y="163"/>
                      <a:pt x="200" y="163"/>
                      <a:pt x="200" y="163"/>
                    </a:cubicBezTo>
                    <a:cubicBezTo>
                      <a:pt x="200" y="164"/>
                      <a:pt x="200" y="164"/>
                      <a:pt x="200" y="165"/>
                    </a:cubicBezTo>
                    <a:cubicBezTo>
                      <a:pt x="201" y="166"/>
                      <a:pt x="203" y="167"/>
                      <a:pt x="204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lnTo>
                      <a:pt x="205" y="167"/>
                    </a:lnTo>
                    <a:close/>
                    <a:moveTo>
                      <a:pt x="211" y="174"/>
                    </a:moveTo>
                    <a:cubicBezTo>
                      <a:pt x="210" y="172"/>
                      <a:pt x="209" y="171"/>
                      <a:pt x="208" y="170"/>
                    </a:cubicBezTo>
                    <a:cubicBezTo>
                      <a:pt x="206" y="170"/>
                      <a:pt x="206" y="170"/>
                      <a:pt x="206" y="170"/>
                    </a:cubicBezTo>
                    <a:cubicBezTo>
                      <a:pt x="206" y="171"/>
                      <a:pt x="206" y="171"/>
                      <a:pt x="206" y="171"/>
                    </a:cubicBezTo>
                    <a:cubicBezTo>
                      <a:pt x="208" y="172"/>
                      <a:pt x="209" y="173"/>
                      <a:pt x="210" y="175"/>
                    </a:cubicBezTo>
                    <a:cubicBezTo>
                      <a:pt x="210" y="175"/>
                      <a:pt x="211" y="175"/>
                      <a:pt x="211" y="175"/>
                    </a:cubicBezTo>
                    <a:cubicBezTo>
                      <a:pt x="212" y="174"/>
                      <a:pt x="212" y="174"/>
                      <a:pt x="211" y="174"/>
                    </a:cubicBezTo>
                    <a:close/>
                    <a:moveTo>
                      <a:pt x="217" y="180"/>
                    </a:moveTo>
                    <a:cubicBezTo>
                      <a:pt x="216" y="179"/>
                      <a:pt x="215" y="178"/>
                      <a:pt x="214" y="176"/>
                    </a:cubicBezTo>
                    <a:cubicBezTo>
                      <a:pt x="213" y="176"/>
                      <a:pt x="213" y="176"/>
                      <a:pt x="212" y="176"/>
                    </a:cubicBezTo>
                    <a:cubicBezTo>
                      <a:pt x="212" y="176"/>
                      <a:pt x="212" y="177"/>
                      <a:pt x="212" y="177"/>
                    </a:cubicBezTo>
                    <a:cubicBezTo>
                      <a:pt x="213" y="179"/>
                      <a:pt x="214" y="180"/>
                      <a:pt x="215" y="182"/>
                    </a:cubicBezTo>
                    <a:cubicBezTo>
                      <a:pt x="216" y="182"/>
                      <a:pt x="216" y="182"/>
                      <a:pt x="217" y="182"/>
                    </a:cubicBezTo>
                    <a:cubicBezTo>
                      <a:pt x="217" y="181"/>
                      <a:pt x="217" y="181"/>
                      <a:pt x="217" y="180"/>
                    </a:cubicBezTo>
                    <a:close/>
                    <a:moveTo>
                      <a:pt x="222" y="188"/>
                    </a:moveTo>
                    <a:cubicBezTo>
                      <a:pt x="221" y="186"/>
                      <a:pt x="220" y="185"/>
                      <a:pt x="219" y="183"/>
                    </a:cubicBezTo>
                    <a:cubicBezTo>
                      <a:pt x="219" y="183"/>
                      <a:pt x="218" y="183"/>
                      <a:pt x="218" y="183"/>
                    </a:cubicBezTo>
                    <a:cubicBezTo>
                      <a:pt x="217" y="183"/>
                      <a:pt x="217" y="184"/>
                      <a:pt x="217" y="184"/>
                    </a:cubicBezTo>
                    <a:cubicBezTo>
                      <a:pt x="218" y="186"/>
                      <a:pt x="219" y="187"/>
                      <a:pt x="220" y="189"/>
                    </a:cubicBezTo>
                    <a:cubicBezTo>
                      <a:pt x="220" y="189"/>
                      <a:pt x="221" y="189"/>
                      <a:pt x="221" y="189"/>
                    </a:cubicBezTo>
                    <a:cubicBezTo>
                      <a:pt x="222" y="189"/>
                      <a:pt x="222" y="188"/>
                      <a:pt x="222" y="188"/>
                    </a:cubicBezTo>
                    <a:close/>
                    <a:moveTo>
                      <a:pt x="226" y="196"/>
                    </a:moveTo>
                    <a:cubicBezTo>
                      <a:pt x="225" y="194"/>
                      <a:pt x="224" y="193"/>
                      <a:pt x="223" y="191"/>
                    </a:cubicBezTo>
                    <a:cubicBezTo>
                      <a:pt x="223" y="191"/>
                      <a:pt x="223" y="190"/>
                      <a:pt x="222" y="191"/>
                    </a:cubicBezTo>
                    <a:cubicBezTo>
                      <a:pt x="222" y="191"/>
                      <a:pt x="222" y="191"/>
                      <a:pt x="222" y="192"/>
                    </a:cubicBezTo>
                    <a:cubicBezTo>
                      <a:pt x="223" y="193"/>
                      <a:pt x="223" y="195"/>
                      <a:pt x="224" y="197"/>
                    </a:cubicBezTo>
                    <a:cubicBezTo>
                      <a:pt x="224" y="197"/>
                      <a:pt x="225" y="197"/>
                      <a:pt x="225" y="197"/>
                    </a:cubicBezTo>
                    <a:cubicBezTo>
                      <a:pt x="226" y="197"/>
                      <a:pt x="226" y="196"/>
                      <a:pt x="226" y="196"/>
                    </a:cubicBezTo>
                    <a:close/>
                    <a:moveTo>
                      <a:pt x="229" y="204"/>
                    </a:moveTo>
                    <a:cubicBezTo>
                      <a:pt x="228" y="203"/>
                      <a:pt x="228" y="201"/>
                      <a:pt x="227" y="199"/>
                    </a:cubicBezTo>
                    <a:cubicBezTo>
                      <a:pt x="227" y="199"/>
                      <a:pt x="226" y="198"/>
                      <a:pt x="226" y="199"/>
                    </a:cubicBezTo>
                    <a:cubicBezTo>
                      <a:pt x="225" y="199"/>
                      <a:pt x="225" y="199"/>
                      <a:pt x="225" y="200"/>
                    </a:cubicBezTo>
                    <a:cubicBezTo>
                      <a:pt x="226" y="201"/>
                      <a:pt x="227" y="203"/>
                      <a:pt x="227" y="205"/>
                    </a:cubicBezTo>
                    <a:cubicBezTo>
                      <a:pt x="227" y="205"/>
                      <a:pt x="228" y="205"/>
                      <a:pt x="228" y="205"/>
                    </a:cubicBezTo>
                    <a:cubicBezTo>
                      <a:pt x="229" y="205"/>
                      <a:pt x="229" y="205"/>
                      <a:pt x="229" y="204"/>
                    </a:cubicBezTo>
                    <a:close/>
                    <a:moveTo>
                      <a:pt x="231" y="213"/>
                    </a:moveTo>
                    <a:cubicBezTo>
                      <a:pt x="230" y="211"/>
                      <a:pt x="230" y="209"/>
                      <a:pt x="230" y="208"/>
                    </a:cubicBezTo>
                    <a:cubicBezTo>
                      <a:pt x="230" y="207"/>
                      <a:pt x="229" y="207"/>
                      <a:pt x="229" y="207"/>
                    </a:cubicBezTo>
                    <a:cubicBezTo>
                      <a:pt x="228" y="207"/>
                      <a:pt x="228" y="208"/>
                      <a:pt x="228" y="208"/>
                    </a:cubicBezTo>
                    <a:cubicBezTo>
                      <a:pt x="228" y="210"/>
                      <a:pt x="229" y="211"/>
                      <a:pt x="229" y="213"/>
                    </a:cubicBezTo>
                    <a:cubicBezTo>
                      <a:pt x="229" y="214"/>
                      <a:pt x="229" y="214"/>
                      <a:pt x="230" y="214"/>
                    </a:cubicBezTo>
                    <a:cubicBezTo>
                      <a:pt x="230" y="214"/>
                      <a:pt x="231" y="213"/>
                      <a:pt x="231" y="213"/>
                    </a:cubicBezTo>
                    <a:close/>
                    <a:moveTo>
                      <a:pt x="230" y="222"/>
                    </a:moveTo>
                    <a:cubicBezTo>
                      <a:pt x="231" y="220"/>
                      <a:pt x="231" y="219"/>
                      <a:pt x="231" y="217"/>
                    </a:cubicBezTo>
                    <a:cubicBezTo>
                      <a:pt x="231" y="217"/>
                      <a:pt x="231" y="217"/>
                      <a:pt x="231" y="217"/>
                    </a:cubicBezTo>
                    <a:cubicBezTo>
                      <a:pt x="231" y="216"/>
                      <a:pt x="230" y="216"/>
                      <a:pt x="230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9"/>
                      <a:pt x="229" y="220"/>
                      <a:pt x="229" y="222"/>
                    </a:cubicBezTo>
                    <a:cubicBezTo>
                      <a:pt x="229" y="222"/>
                      <a:pt x="229" y="223"/>
                      <a:pt x="229" y="223"/>
                    </a:cubicBezTo>
                    <a:cubicBezTo>
                      <a:pt x="230" y="223"/>
                      <a:pt x="230" y="222"/>
                      <a:pt x="230" y="222"/>
                    </a:cubicBezTo>
                    <a:close/>
                    <a:moveTo>
                      <a:pt x="227" y="230"/>
                    </a:moveTo>
                    <a:cubicBezTo>
                      <a:pt x="228" y="229"/>
                      <a:pt x="229" y="227"/>
                      <a:pt x="229" y="226"/>
                    </a:cubicBezTo>
                    <a:cubicBezTo>
                      <a:pt x="230" y="225"/>
                      <a:pt x="229" y="225"/>
                      <a:pt x="229" y="224"/>
                    </a:cubicBezTo>
                    <a:cubicBezTo>
                      <a:pt x="228" y="224"/>
                      <a:pt x="228" y="224"/>
                      <a:pt x="228" y="225"/>
                    </a:cubicBezTo>
                    <a:cubicBezTo>
                      <a:pt x="227" y="227"/>
                      <a:pt x="226" y="228"/>
                      <a:pt x="225" y="229"/>
                    </a:cubicBezTo>
                    <a:cubicBezTo>
                      <a:pt x="225" y="230"/>
                      <a:pt x="225" y="230"/>
                      <a:pt x="226" y="231"/>
                    </a:cubicBezTo>
                    <a:cubicBezTo>
                      <a:pt x="226" y="231"/>
                      <a:pt x="227" y="231"/>
                      <a:pt x="227" y="230"/>
                    </a:cubicBezTo>
                    <a:close/>
                    <a:moveTo>
                      <a:pt x="220" y="236"/>
                    </a:moveTo>
                    <a:cubicBezTo>
                      <a:pt x="221" y="235"/>
                      <a:pt x="223" y="234"/>
                      <a:pt x="224" y="233"/>
                    </a:cubicBezTo>
                    <a:cubicBezTo>
                      <a:pt x="225" y="233"/>
                      <a:pt x="225" y="232"/>
                      <a:pt x="224" y="232"/>
                    </a:cubicBezTo>
                    <a:cubicBezTo>
                      <a:pt x="224" y="231"/>
                      <a:pt x="223" y="231"/>
                      <a:pt x="223" y="232"/>
                    </a:cubicBezTo>
                    <a:cubicBezTo>
                      <a:pt x="222" y="233"/>
                      <a:pt x="220" y="234"/>
                      <a:pt x="219" y="234"/>
                    </a:cubicBezTo>
                    <a:cubicBezTo>
                      <a:pt x="218" y="235"/>
                      <a:pt x="218" y="235"/>
                      <a:pt x="218" y="236"/>
                    </a:cubicBezTo>
                    <a:cubicBezTo>
                      <a:pt x="219" y="236"/>
                      <a:pt x="219" y="236"/>
                      <a:pt x="220" y="236"/>
                    </a:cubicBezTo>
                    <a:close/>
                    <a:moveTo>
                      <a:pt x="211" y="238"/>
                    </a:moveTo>
                    <a:cubicBezTo>
                      <a:pt x="213" y="238"/>
                      <a:pt x="214" y="238"/>
                      <a:pt x="216" y="237"/>
                    </a:cubicBezTo>
                    <a:cubicBezTo>
                      <a:pt x="217" y="237"/>
                      <a:pt x="217" y="237"/>
                      <a:pt x="217" y="236"/>
                    </a:cubicBezTo>
                    <a:cubicBezTo>
                      <a:pt x="217" y="236"/>
                      <a:pt x="216" y="235"/>
                      <a:pt x="216" y="236"/>
                    </a:cubicBezTo>
                    <a:cubicBezTo>
                      <a:pt x="214" y="236"/>
                      <a:pt x="212" y="236"/>
                      <a:pt x="211" y="236"/>
                    </a:cubicBezTo>
                    <a:cubicBezTo>
                      <a:pt x="210" y="236"/>
                      <a:pt x="210" y="237"/>
                      <a:pt x="210" y="237"/>
                    </a:cubicBezTo>
                    <a:cubicBezTo>
                      <a:pt x="210" y="238"/>
                      <a:pt x="210" y="238"/>
                      <a:pt x="211" y="238"/>
                    </a:cubicBezTo>
                    <a:close/>
                    <a:moveTo>
                      <a:pt x="202" y="238"/>
                    </a:moveTo>
                    <a:cubicBezTo>
                      <a:pt x="203" y="238"/>
                      <a:pt x="205" y="238"/>
                      <a:pt x="207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8" y="238"/>
                      <a:pt x="208" y="238"/>
                      <a:pt x="208" y="237"/>
                    </a:cubicBezTo>
                    <a:cubicBezTo>
                      <a:pt x="208" y="237"/>
                      <a:pt x="208" y="237"/>
                      <a:pt x="207" y="237"/>
                    </a:cubicBezTo>
                    <a:cubicBezTo>
                      <a:pt x="207" y="237"/>
                      <a:pt x="207" y="237"/>
                      <a:pt x="207" y="237"/>
                    </a:cubicBezTo>
                    <a:cubicBezTo>
                      <a:pt x="205" y="237"/>
                      <a:pt x="204" y="237"/>
                      <a:pt x="202" y="236"/>
                    </a:cubicBezTo>
                    <a:cubicBezTo>
                      <a:pt x="201" y="236"/>
                      <a:pt x="201" y="237"/>
                      <a:pt x="201" y="237"/>
                    </a:cubicBezTo>
                    <a:cubicBezTo>
                      <a:pt x="201" y="238"/>
                      <a:pt x="201" y="238"/>
                      <a:pt x="202" y="238"/>
                    </a:cubicBezTo>
                    <a:close/>
                    <a:moveTo>
                      <a:pt x="193" y="237"/>
                    </a:moveTo>
                    <a:cubicBezTo>
                      <a:pt x="195" y="237"/>
                      <a:pt x="197" y="237"/>
                      <a:pt x="198" y="238"/>
                    </a:cubicBezTo>
                    <a:cubicBezTo>
                      <a:pt x="199" y="238"/>
                      <a:pt x="199" y="237"/>
                      <a:pt x="199" y="237"/>
                    </a:cubicBezTo>
                    <a:cubicBezTo>
                      <a:pt x="199" y="236"/>
                      <a:pt x="199" y="236"/>
                      <a:pt x="199" y="236"/>
                    </a:cubicBezTo>
                    <a:cubicBezTo>
                      <a:pt x="197" y="236"/>
                      <a:pt x="195" y="235"/>
                      <a:pt x="193" y="235"/>
                    </a:cubicBezTo>
                    <a:cubicBezTo>
                      <a:pt x="193" y="235"/>
                      <a:pt x="192" y="235"/>
                      <a:pt x="192" y="236"/>
                    </a:cubicBezTo>
                    <a:cubicBezTo>
                      <a:pt x="192" y="236"/>
                      <a:pt x="193" y="237"/>
                      <a:pt x="193" y="237"/>
                    </a:cubicBezTo>
                    <a:close/>
                    <a:moveTo>
                      <a:pt x="184" y="234"/>
                    </a:moveTo>
                    <a:cubicBezTo>
                      <a:pt x="185" y="235"/>
                      <a:pt x="186" y="235"/>
                      <a:pt x="186" y="235"/>
                    </a:cubicBezTo>
                    <a:cubicBezTo>
                      <a:pt x="187" y="235"/>
                      <a:pt x="188" y="236"/>
                      <a:pt x="190" y="236"/>
                    </a:cubicBezTo>
                    <a:cubicBezTo>
                      <a:pt x="190" y="236"/>
                      <a:pt x="191" y="236"/>
                      <a:pt x="191" y="235"/>
                    </a:cubicBezTo>
                    <a:cubicBezTo>
                      <a:pt x="191" y="235"/>
                      <a:pt x="190" y="234"/>
                      <a:pt x="190" y="234"/>
                    </a:cubicBezTo>
                    <a:cubicBezTo>
                      <a:pt x="189" y="234"/>
                      <a:pt x="188" y="234"/>
                      <a:pt x="187" y="233"/>
                    </a:cubicBezTo>
                    <a:cubicBezTo>
                      <a:pt x="186" y="233"/>
                      <a:pt x="186" y="233"/>
                      <a:pt x="185" y="233"/>
                    </a:cubicBezTo>
                    <a:cubicBezTo>
                      <a:pt x="185" y="233"/>
                      <a:pt x="184" y="233"/>
                      <a:pt x="184" y="233"/>
                    </a:cubicBezTo>
                    <a:cubicBezTo>
                      <a:pt x="184" y="234"/>
                      <a:pt x="184" y="234"/>
                      <a:pt x="184" y="234"/>
                    </a:cubicBezTo>
                    <a:close/>
                    <a:moveTo>
                      <a:pt x="176" y="231"/>
                    </a:moveTo>
                    <a:cubicBezTo>
                      <a:pt x="178" y="232"/>
                      <a:pt x="179" y="233"/>
                      <a:pt x="181" y="233"/>
                    </a:cubicBezTo>
                    <a:cubicBezTo>
                      <a:pt x="182" y="233"/>
                      <a:pt x="182" y="233"/>
                      <a:pt x="182" y="233"/>
                    </a:cubicBezTo>
                    <a:cubicBezTo>
                      <a:pt x="182" y="232"/>
                      <a:pt x="182" y="232"/>
                      <a:pt x="182" y="232"/>
                    </a:cubicBezTo>
                    <a:cubicBezTo>
                      <a:pt x="180" y="231"/>
                      <a:pt x="178" y="230"/>
                      <a:pt x="177" y="230"/>
                    </a:cubicBezTo>
                    <a:cubicBezTo>
                      <a:pt x="176" y="229"/>
                      <a:pt x="176" y="230"/>
                      <a:pt x="176" y="230"/>
                    </a:cubicBezTo>
                    <a:cubicBezTo>
                      <a:pt x="175" y="230"/>
                      <a:pt x="176" y="231"/>
                      <a:pt x="176" y="231"/>
                    </a:cubicBezTo>
                    <a:close/>
                    <a:moveTo>
                      <a:pt x="168" y="227"/>
                    </a:moveTo>
                    <a:cubicBezTo>
                      <a:pt x="170" y="228"/>
                      <a:pt x="171" y="229"/>
                      <a:pt x="173" y="230"/>
                    </a:cubicBezTo>
                    <a:cubicBezTo>
                      <a:pt x="173" y="230"/>
                      <a:pt x="174" y="230"/>
                      <a:pt x="174" y="229"/>
                    </a:cubicBezTo>
                    <a:cubicBezTo>
                      <a:pt x="174" y="229"/>
                      <a:pt x="174" y="228"/>
                      <a:pt x="174" y="228"/>
                    </a:cubicBezTo>
                    <a:cubicBezTo>
                      <a:pt x="172" y="227"/>
                      <a:pt x="171" y="227"/>
                      <a:pt x="169" y="226"/>
                    </a:cubicBezTo>
                    <a:cubicBezTo>
                      <a:pt x="169" y="225"/>
                      <a:pt x="168" y="226"/>
                      <a:pt x="168" y="226"/>
                    </a:cubicBezTo>
                    <a:cubicBezTo>
                      <a:pt x="168" y="226"/>
                      <a:pt x="168" y="227"/>
                      <a:pt x="168" y="227"/>
                    </a:cubicBezTo>
                    <a:close/>
                    <a:moveTo>
                      <a:pt x="161" y="223"/>
                    </a:moveTo>
                    <a:cubicBezTo>
                      <a:pt x="162" y="224"/>
                      <a:pt x="164" y="225"/>
                      <a:pt x="165" y="225"/>
                    </a:cubicBezTo>
                    <a:cubicBezTo>
                      <a:pt x="166" y="226"/>
                      <a:pt x="166" y="226"/>
                      <a:pt x="166" y="225"/>
                    </a:cubicBezTo>
                    <a:cubicBezTo>
                      <a:pt x="167" y="225"/>
                      <a:pt x="166" y="224"/>
                      <a:pt x="166" y="224"/>
                    </a:cubicBezTo>
                    <a:cubicBezTo>
                      <a:pt x="165" y="223"/>
                      <a:pt x="163" y="222"/>
                      <a:pt x="162" y="221"/>
                    </a:cubicBezTo>
                    <a:cubicBezTo>
                      <a:pt x="161" y="221"/>
                      <a:pt x="161" y="221"/>
                      <a:pt x="160" y="221"/>
                    </a:cubicBezTo>
                    <a:cubicBezTo>
                      <a:pt x="160" y="222"/>
                      <a:pt x="160" y="222"/>
                      <a:pt x="161" y="223"/>
                    </a:cubicBezTo>
                    <a:close/>
                    <a:moveTo>
                      <a:pt x="153" y="217"/>
                    </a:moveTo>
                    <a:cubicBezTo>
                      <a:pt x="155" y="219"/>
                      <a:pt x="156" y="220"/>
                      <a:pt x="158" y="221"/>
                    </a:cubicBezTo>
                    <a:cubicBezTo>
                      <a:pt x="158" y="221"/>
                      <a:pt x="159" y="221"/>
                      <a:pt x="159" y="220"/>
                    </a:cubicBezTo>
                    <a:cubicBezTo>
                      <a:pt x="159" y="220"/>
                      <a:pt x="159" y="219"/>
                      <a:pt x="159" y="219"/>
                    </a:cubicBezTo>
                    <a:cubicBezTo>
                      <a:pt x="157" y="218"/>
                      <a:pt x="156" y="217"/>
                      <a:pt x="154" y="216"/>
                    </a:cubicBezTo>
                    <a:cubicBezTo>
                      <a:pt x="154" y="216"/>
                      <a:pt x="154" y="216"/>
                      <a:pt x="153" y="216"/>
                    </a:cubicBezTo>
                    <a:cubicBezTo>
                      <a:pt x="153" y="217"/>
                      <a:pt x="153" y="217"/>
                      <a:pt x="153" y="217"/>
                    </a:cubicBezTo>
                    <a:close/>
                    <a:moveTo>
                      <a:pt x="147" y="212"/>
                    </a:moveTo>
                    <a:cubicBezTo>
                      <a:pt x="148" y="213"/>
                      <a:pt x="149" y="214"/>
                      <a:pt x="150" y="215"/>
                    </a:cubicBezTo>
                    <a:cubicBezTo>
                      <a:pt x="151" y="215"/>
                      <a:pt x="151" y="215"/>
                      <a:pt x="151" y="215"/>
                    </a:cubicBezTo>
                    <a:cubicBezTo>
                      <a:pt x="151" y="216"/>
                      <a:pt x="152" y="216"/>
                      <a:pt x="152" y="215"/>
                    </a:cubicBezTo>
                    <a:cubicBezTo>
                      <a:pt x="152" y="215"/>
                      <a:pt x="152" y="214"/>
                      <a:pt x="152" y="214"/>
                    </a:cubicBezTo>
                    <a:cubicBezTo>
                      <a:pt x="151" y="213"/>
                      <a:pt x="151" y="213"/>
                      <a:pt x="151" y="213"/>
                    </a:cubicBezTo>
                    <a:cubicBezTo>
                      <a:pt x="150" y="212"/>
                      <a:pt x="149" y="211"/>
                      <a:pt x="148" y="210"/>
                    </a:cubicBezTo>
                    <a:cubicBezTo>
                      <a:pt x="147" y="211"/>
                      <a:pt x="147" y="211"/>
                      <a:pt x="147" y="211"/>
                    </a:cubicBezTo>
                    <a:lnTo>
                      <a:pt x="147" y="212"/>
                    </a:lnTo>
                    <a:close/>
                    <a:moveTo>
                      <a:pt x="140" y="205"/>
                    </a:moveTo>
                    <a:cubicBezTo>
                      <a:pt x="142" y="207"/>
                      <a:pt x="143" y="208"/>
                      <a:pt x="144" y="209"/>
                    </a:cubicBezTo>
                    <a:cubicBezTo>
                      <a:pt x="145" y="209"/>
                      <a:pt x="145" y="209"/>
                      <a:pt x="145" y="209"/>
                    </a:cubicBezTo>
                    <a:cubicBezTo>
                      <a:pt x="145" y="208"/>
                      <a:pt x="145" y="208"/>
                      <a:pt x="145" y="208"/>
                    </a:cubicBezTo>
                    <a:cubicBezTo>
                      <a:pt x="144" y="207"/>
                      <a:pt x="143" y="206"/>
                      <a:pt x="142" y="204"/>
                    </a:cubicBezTo>
                    <a:cubicBezTo>
                      <a:pt x="141" y="204"/>
                      <a:pt x="141" y="204"/>
                      <a:pt x="140" y="204"/>
                    </a:cubicBezTo>
                    <a:cubicBezTo>
                      <a:pt x="140" y="204"/>
                      <a:pt x="140" y="205"/>
                      <a:pt x="140" y="205"/>
                    </a:cubicBezTo>
                    <a:close/>
                    <a:moveTo>
                      <a:pt x="135" y="199"/>
                    </a:moveTo>
                    <a:cubicBezTo>
                      <a:pt x="136" y="200"/>
                      <a:pt x="137" y="201"/>
                      <a:pt x="138" y="203"/>
                    </a:cubicBezTo>
                    <a:cubicBezTo>
                      <a:pt x="138" y="203"/>
                      <a:pt x="139" y="203"/>
                      <a:pt x="139" y="203"/>
                    </a:cubicBezTo>
                    <a:cubicBezTo>
                      <a:pt x="140" y="202"/>
                      <a:pt x="140" y="202"/>
                      <a:pt x="139" y="202"/>
                    </a:cubicBezTo>
                    <a:cubicBezTo>
                      <a:pt x="138" y="200"/>
                      <a:pt x="137" y="199"/>
                      <a:pt x="136" y="197"/>
                    </a:cubicBezTo>
                    <a:cubicBezTo>
                      <a:pt x="136" y="197"/>
                      <a:pt x="135" y="197"/>
                      <a:pt x="135" y="197"/>
                    </a:cubicBezTo>
                    <a:cubicBezTo>
                      <a:pt x="134" y="198"/>
                      <a:pt x="134" y="198"/>
                      <a:pt x="135" y="199"/>
                    </a:cubicBezTo>
                    <a:close/>
                    <a:moveTo>
                      <a:pt x="132" y="197"/>
                    </a:moveTo>
                    <a:cubicBezTo>
                      <a:pt x="132" y="196"/>
                      <a:pt x="133" y="195"/>
                      <a:pt x="133" y="194"/>
                    </a:cubicBezTo>
                    <a:cubicBezTo>
                      <a:pt x="132" y="194"/>
                      <a:pt x="132" y="194"/>
                      <a:pt x="132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2" y="195"/>
                      <a:pt x="132" y="195"/>
                      <a:pt x="133" y="196"/>
                    </a:cubicBezTo>
                    <a:cubicBezTo>
                      <a:pt x="133" y="196"/>
                      <a:pt x="133" y="196"/>
                      <a:pt x="134" y="196"/>
                    </a:cubicBezTo>
                    <a:cubicBezTo>
                      <a:pt x="134" y="196"/>
                      <a:pt x="134" y="195"/>
                      <a:pt x="134" y="195"/>
                    </a:cubicBezTo>
                    <a:cubicBezTo>
                      <a:pt x="134" y="194"/>
                      <a:pt x="133" y="194"/>
                      <a:pt x="133" y="193"/>
                    </a:cubicBezTo>
                    <a:cubicBezTo>
                      <a:pt x="132" y="192"/>
                      <a:pt x="132" y="192"/>
                      <a:pt x="132" y="192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31" y="194"/>
                      <a:pt x="130" y="195"/>
                      <a:pt x="130" y="196"/>
                    </a:cubicBezTo>
                    <a:cubicBezTo>
                      <a:pt x="130" y="197"/>
                      <a:pt x="130" y="197"/>
                      <a:pt x="131" y="198"/>
                    </a:cubicBezTo>
                    <a:cubicBezTo>
                      <a:pt x="131" y="198"/>
                      <a:pt x="132" y="198"/>
                      <a:pt x="132" y="197"/>
                    </a:cubicBezTo>
                    <a:close/>
                    <a:moveTo>
                      <a:pt x="129" y="205"/>
                    </a:moveTo>
                    <a:cubicBezTo>
                      <a:pt x="129" y="204"/>
                      <a:pt x="130" y="202"/>
                      <a:pt x="131" y="200"/>
                    </a:cubicBezTo>
                    <a:cubicBezTo>
                      <a:pt x="131" y="200"/>
                      <a:pt x="130" y="199"/>
                      <a:pt x="130" y="199"/>
                    </a:cubicBezTo>
                    <a:cubicBezTo>
                      <a:pt x="130" y="199"/>
                      <a:pt x="129" y="199"/>
                      <a:pt x="129" y="200"/>
                    </a:cubicBezTo>
                    <a:cubicBezTo>
                      <a:pt x="128" y="201"/>
                      <a:pt x="128" y="203"/>
                      <a:pt x="127" y="205"/>
                    </a:cubicBezTo>
                    <a:cubicBezTo>
                      <a:pt x="127" y="205"/>
                      <a:pt x="127" y="206"/>
                      <a:pt x="127" y="206"/>
                    </a:cubicBezTo>
                    <a:cubicBezTo>
                      <a:pt x="128" y="206"/>
                      <a:pt x="128" y="206"/>
                      <a:pt x="129" y="205"/>
                    </a:cubicBezTo>
                    <a:close/>
                    <a:moveTo>
                      <a:pt x="125" y="213"/>
                    </a:moveTo>
                    <a:cubicBezTo>
                      <a:pt x="125" y="213"/>
                      <a:pt x="125" y="212"/>
                      <a:pt x="126" y="211"/>
                    </a:cubicBezTo>
                    <a:cubicBezTo>
                      <a:pt x="126" y="210"/>
                      <a:pt x="127" y="209"/>
                      <a:pt x="127" y="209"/>
                    </a:cubicBezTo>
                    <a:cubicBezTo>
                      <a:pt x="127" y="208"/>
                      <a:pt x="127" y="208"/>
                      <a:pt x="127" y="207"/>
                    </a:cubicBezTo>
                    <a:cubicBezTo>
                      <a:pt x="126" y="207"/>
                      <a:pt x="126" y="207"/>
                      <a:pt x="126" y="208"/>
                    </a:cubicBezTo>
                    <a:cubicBezTo>
                      <a:pt x="125" y="209"/>
                      <a:pt x="125" y="210"/>
                      <a:pt x="124" y="210"/>
                    </a:cubicBezTo>
                    <a:cubicBezTo>
                      <a:pt x="124" y="211"/>
                      <a:pt x="123" y="212"/>
                      <a:pt x="123" y="212"/>
                    </a:cubicBezTo>
                    <a:cubicBezTo>
                      <a:pt x="123" y="213"/>
                      <a:pt x="123" y="213"/>
                      <a:pt x="123" y="214"/>
                    </a:cubicBezTo>
                    <a:cubicBezTo>
                      <a:pt x="124" y="214"/>
                      <a:pt x="124" y="214"/>
                      <a:pt x="125" y="213"/>
                    </a:cubicBezTo>
                    <a:close/>
                    <a:moveTo>
                      <a:pt x="120" y="221"/>
                    </a:moveTo>
                    <a:cubicBezTo>
                      <a:pt x="121" y="219"/>
                      <a:pt x="122" y="218"/>
                      <a:pt x="123" y="216"/>
                    </a:cubicBezTo>
                    <a:cubicBezTo>
                      <a:pt x="123" y="216"/>
                      <a:pt x="123" y="215"/>
                      <a:pt x="122" y="215"/>
                    </a:cubicBezTo>
                    <a:cubicBezTo>
                      <a:pt x="122" y="215"/>
                      <a:pt x="121" y="215"/>
                      <a:pt x="121" y="215"/>
                    </a:cubicBezTo>
                    <a:cubicBezTo>
                      <a:pt x="120" y="217"/>
                      <a:pt x="119" y="218"/>
                      <a:pt x="118" y="220"/>
                    </a:cubicBezTo>
                    <a:cubicBezTo>
                      <a:pt x="118" y="220"/>
                      <a:pt x="118" y="221"/>
                      <a:pt x="118" y="221"/>
                    </a:cubicBezTo>
                    <a:cubicBezTo>
                      <a:pt x="119" y="221"/>
                      <a:pt x="119" y="221"/>
                      <a:pt x="120" y="221"/>
                    </a:cubicBezTo>
                    <a:close/>
                    <a:moveTo>
                      <a:pt x="114" y="228"/>
                    </a:moveTo>
                    <a:cubicBezTo>
                      <a:pt x="115" y="226"/>
                      <a:pt x="116" y="225"/>
                      <a:pt x="117" y="224"/>
                    </a:cubicBezTo>
                    <a:cubicBezTo>
                      <a:pt x="118" y="223"/>
                      <a:pt x="118" y="223"/>
                      <a:pt x="117" y="222"/>
                    </a:cubicBezTo>
                    <a:cubicBezTo>
                      <a:pt x="117" y="222"/>
                      <a:pt x="116" y="222"/>
                      <a:pt x="116" y="222"/>
                    </a:cubicBezTo>
                    <a:cubicBezTo>
                      <a:pt x="115" y="224"/>
                      <a:pt x="114" y="225"/>
                      <a:pt x="113" y="226"/>
                    </a:cubicBezTo>
                    <a:cubicBezTo>
                      <a:pt x="112" y="227"/>
                      <a:pt x="112" y="227"/>
                      <a:pt x="113" y="228"/>
                    </a:cubicBezTo>
                    <a:cubicBezTo>
                      <a:pt x="113" y="228"/>
                      <a:pt x="114" y="228"/>
                      <a:pt x="114" y="228"/>
                    </a:cubicBezTo>
                    <a:close/>
                    <a:moveTo>
                      <a:pt x="108" y="234"/>
                    </a:moveTo>
                    <a:cubicBezTo>
                      <a:pt x="109" y="233"/>
                      <a:pt x="110" y="232"/>
                      <a:pt x="112" y="230"/>
                    </a:cubicBezTo>
                    <a:cubicBezTo>
                      <a:pt x="112" y="229"/>
                      <a:pt x="112" y="229"/>
                      <a:pt x="112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09" y="230"/>
                      <a:pt x="108" y="232"/>
                      <a:pt x="107" y="233"/>
                    </a:cubicBezTo>
                    <a:cubicBezTo>
                      <a:pt x="107" y="234"/>
                      <a:pt x="107" y="234"/>
                      <a:pt x="107" y="234"/>
                    </a:cubicBezTo>
                    <a:lnTo>
                      <a:pt x="108" y="234"/>
                    </a:lnTo>
                    <a:close/>
                    <a:moveTo>
                      <a:pt x="101" y="240"/>
                    </a:moveTo>
                    <a:cubicBezTo>
                      <a:pt x="102" y="239"/>
                      <a:pt x="104" y="238"/>
                      <a:pt x="105" y="236"/>
                    </a:cubicBezTo>
                    <a:cubicBezTo>
                      <a:pt x="106" y="236"/>
                      <a:pt x="106" y="236"/>
                      <a:pt x="105" y="235"/>
                    </a:cubicBezTo>
                    <a:cubicBezTo>
                      <a:pt x="105" y="235"/>
                      <a:pt x="104" y="235"/>
                      <a:pt x="104" y="235"/>
                    </a:cubicBezTo>
                    <a:cubicBezTo>
                      <a:pt x="103" y="236"/>
                      <a:pt x="101" y="237"/>
                      <a:pt x="100" y="238"/>
                    </a:cubicBezTo>
                    <a:cubicBezTo>
                      <a:pt x="100" y="239"/>
                      <a:pt x="100" y="239"/>
                      <a:pt x="100" y="240"/>
                    </a:cubicBezTo>
                    <a:cubicBezTo>
                      <a:pt x="100" y="240"/>
                      <a:pt x="101" y="240"/>
                      <a:pt x="101" y="240"/>
                    </a:cubicBezTo>
                    <a:close/>
                    <a:moveTo>
                      <a:pt x="94" y="245"/>
                    </a:moveTo>
                    <a:cubicBezTo>
                      <a:pt x="95" y="244"/>
                      <a:pt x="97" y="243"/>
                      <a:pt x="98" y="242"/>
                    </a:cubicBezTo>
                    <a:cubicBezTo>
                      <a:pt x="99" y="242"/>
                      <a:pt x="99" y="241"/>
                      <a:pt x="98" y="241"/>
                    </a:cubicBezTo>
                    <a:cubicBezTo>
                      <a:pt x="98" y="240"/>
                      <a:pt x="98" y="240"/>
                      <a:pt x="97" y="240"/>
                    </a:cubicBezTo>
                    <a:cubicBezTo>
                      <a:pt x="96" y="241"/>
                      <a:pt x="94" y="242"/>
                      <a:pt x="93" y="243"/>
                    </a:cubicBezTo>
                    <a:cubicBezTo>
                      <a:pt x="92" y="243"/>
                      <a:pt x="92" y="244"/>
                      <a:pt x="93" y="244"/>
                    </a:cubicBezTo>
                    <a:cubicBezTo>
                      <a:pt x="93" y="245"/>
                      <a:pt x="93" y="245"/>
                      <a:pt x="94" y="245"/>
                    </a:cubicBezTo>
                    <a:close/>
                    <a:moveTo>
                      <a:pt x="86" y="249"/>
                    </a:moveTo>
                    <a:cubicBezTo>
                      <a:pt x="87" y="248"/>
                      <a:pt x="89" y="247"/>
                      <a:pt x="91" y="246"/>
                    </a:cubicBezTo>
                    <a:cubicBezTo>
                      <a:pt x="91" y="246"/>
                      <a:pt x="91" y="246"/>
                      <a:pt x="91" y="245"/>
                    </a:cubicBezTo>
                    <a:cubicBezTo>
                      <a:pt x="91" y="245"/>
                      <a:pt x="90" y="245"/>
                      <a:pt x="90" y="245"/>
                    </a:cubicBezTo>
                    <a:cubicBezTo>
                      <a:pt x="88" y="246"/>
                      <a:pt x="87" y="246"/>
                      <a:pt x="85" y="247"/>
                    </a:cubicBezTo>
                    <a:cubicBezTo>
                      <a:pt x="85" y="247"/>
                      <a:pt x="84" y="248"/>
                      <a:pt x="85" y="248"/>
                    </a:cubicBezTo>
                    <a:cubicBezTo>
                      <a:pt x="85" y="249"/>
                      <a:pt x="85" y="249"/>
                      <a:pt x="86" y="249"/>
                    </a:cubicBezTo>
                    <a:close/>
                    <a:moveTo>
                      <a:pt x="77" y="251"/>
                    </a:moveTo>
                    <a:cubicBezTo>
                      <a:pt x="79" y="251"/>
                      <a:pt x="81" y="250"/>
                      <a:pt x="82" y="250"/>
                    </a:cubicBezTo>
                    <a:cubicBezTo>
                      <a:pt x="83" y="250"/>
                      <a:pt x="83" y="249"/>
                      <a:pt x="83" y="249"/>
                    </a:cubicBezTo>
                    <a:cubicBezTo>
                      <a:pt x="83" y="248"/>
                      <a:pt x="82" y="248"/>
                      <a:pt x="82" y="248"/>
                    </a:cubicBezTo>
                    <a:cubicBezTo>
                      <a:pt x="80" y="249"/>
                      <a:pt x="78" y="249"/>
                      <a:pt x="77" y="249"/>
                    </a:cubicBezTo>
                    <a:cubicBezTo>
                      <a:pt x="76" y="249"/>
                      <a:pt x="76" y="250"/>
                      <a:pt x="76" y="250"/>
                    </a:cubicBezTo>
                    <a:cubicBezTo>
                      <a:pt x="76" y="251"/>
                      <a:pt x="77" y="251"/>
                      <a:pt x="77" y="251"/>
                    </a:cubicBezTo>
                    <a:close/>
                    <a:moveTo>
                      <a:pt x="68" y="251"/>
                    </a:moveTo>
                    <a:cubicBezTo>
                      <a:pt x="70" y="251"/>
                      <a:pt x="71" y="251"/>
                      <a:pt x="73" y="251"/>
                    </a:cubicBezTo>
                    <a:cubicBezTo>
                      <a:pt x="73" y="251"/>
                      <a:pt x="73" y="251"/>
                      <a:pt x="73" y="251"/>
                    </a:cubicBezTo>
                    <a:cubicBezTo>
                      <a:pt x="74" y="251"/>
                      <a:pt x="74" y="251"/>
                      <a:pt x="74" y="250"/>
                    </a:cubicBezTo>
                    <a:cubicBezTo>
                      <a:pt x="74" y="250"/>
                      <a:pt x="74" y="250"/>
                      <a:pt x="73" y="250"/>
                    </a:cubicBezTo>
                    <a:cubicBezTo>
                      <a:pt x="73" y="250"/>
                      <a:pt x="73" y="250"/>
                      <a:pt x="73" y="250"/>
                    </a:cubicBezTo>
                    <a:cubicBezTo>
                      <a:pt x="71" y="250"/>
                      <a:pt x="70" y="249"/>
                      <a:pt x="68" y="249"/>
                    </a:cubicBezTo>
                    <a:cubicBezTo>
                      <a:pt x="68" y="249"/>
                      <a:pt x="67" y="249"/>
                      <a:pt x="67" y="250"/>
                    </a:cubicBezTo>
                    <a:cubicBezTo>
                      <a:pt x="67" y="250"/>
                      <a:pt x="67" y="251"/>
                      <a:pt x="68" y="251"/>
                    </a:cubicBezTo>
                    <a:close/>
                    <a:moveTo>
                      <a:pt x="60" y="247"/>
                    </a:moveTo>
                    <a:cubicBezTo>
                      <a:pt x="61" y="247"/>
                      <a:pt x="62" y="248"/>
                      <a:pt x="62" y="249"/>
                    </a:cubicBezTo>
                    <a:cubicBezTo>
                      <a:pt x="63" y="249"/>
                      <a:pt x="64" y="249"/>
                      <a:pt x="64" y="250"/>
                    </a:cubicBezTo>
                    <a:cubicBezTo>
                      <a:pt x="65" y="250"/>
                      <a:pt x="65" y="250"/>
                      <a:pt x="66" y="249"/>
                    </a:cubicBezTo>
                    <a:cubicBezTo>
                      <a:pt x="66" y="249"/>
                      <a:pt x="66" y="248"/>
                      <a:pt x="65" y="248"/>
                    </a:cubicBezTo>
                    <a:cubicBezTo>
                      <a:pt x="65" y="248"/>
                      <a:pt x="64" y="247"/>
                      <a:pt x="63" y="247"/>
                    </a:cubicBezTo>
                    <a:cubicBezTo>
                      <a:pt x="62" y="247"/>
                      <a:pt x="62" y="246"/>
                      <a:pt x="61" y="245"/>
                    </a:cubicBezTo>
                    <a:cubicBezTo>
                      <a:pt x="60" y="245"/>
                      <a:pt x="60" y="245"/>
                      <a:pt x="60" y="246"/>
                    </a:cubicBezTo>
                    <a:cubicBezTo>
                      <a:pt x="59" y="246"/>
                      <a:pt x="59" y="246"/>
                      <a:pt x="60" y="247"/>
                    </a:cubicBezTo>
                    <a:close/>
                    <a:moveTo>
                      <a:pt x="54" y="240"/>
                    </a:moveTo>
                    <a:cubicBezTo>
                      <a:pt x="55" y="241"/>
                      <a:pt x="56" y="243"/>
                      <a:pt x="57" y="244"/>
                    </a:cubicBezTo>
                    <a:cubicBezTo>
                      <a:pt x="57" y="245"/>
                      <a:pt x="58" y="245"/>
                      <a:pt x="58" y="244"/>
                    </a:cubicBezTo>
                    <a:cubicBezTo>
                      <a:pt x="59" y="244"/>
                      <a:pt x="59" y="243"/>
                      <a:pt x="58" y="243"/>
                    </a:cubicBezTo>
                    <a:cubicBezTo>
                      <a:pt x="57" y="242"/>
                      <a:pt x="56" y="240"/>
                      <a:pt x="55" y="239"/>
                    </a:cubicBezTo>
                    <a:cubicBezTo>
                      <a:pt x="55" y="239"/>
                      <a:pt x="55" y="238"/>
                      <a:pt x="54" y="239"/>
                    </a:cubicBezTo>
                    <a:cubicBezTo>
                      <a:pt x="54" y="239"/>
                      <a:pt x="54" y="239"/>
                      <a:pt x="54" y="240"/>
                    </a:cubicBezTo>
                    <a:close/>
                    <a:moveTo>
                      <a:pt x="51" y="231"/>
                    </a:moveTo>
                    <a:cubicBezTo>
                      <a:pt x="51" y="233"/>
                      <a:pt x="52" y="235"/>
                      <a:pt x="52" y="237"/>
                    </a:cubicBezTo>
                    <a:cubicBezTo>
                      <a:pt x="52" y="237"/>
                      <a:pt x="53" y="237"/>
                      <a:pt x="53" y="237"/>
                    </a:cubicBezTo>
                    <a:cubicBezTo>
                      <a:pt x="54" y="237"/>
                      <a:pt x="54" y="236"/>
                      <a:pt x="54" y="236"/>
                    </a:cubicBezTo>
                    <a:cubicBezTo>
                      <a:pt x="53" y="234"/>
                      <a:pt x="53" y="233"/>
                      <a:pt x="52" y="231"/>
                    </a:cubicBezTo>
                    <a:cubicBezTo>
                      <a:pt x="52" y="231"/>
                      <a:pt x="52" y="230"/>
                      <a:pt x="51" y="230"/>
                    </a:cubicBezTo>
                    <a:cubicBezTo>
                      <a:pt x="51" y="231"/>
                      <a:pt x="50" y="231"/>
                      <a:pt x="51" y="231"/>
                    </a:cubicBezTo>
                    <a:close/>
                    <a:moveTo>
                      <a:pt x="49" y="223"/>
                    </a:moveTo>
                    <a:cubicBezTo>
                      <a:pt x="49" y="224"/>
                      <a:pt x="49" y="226"/>
                      <a:pt x="50" y="228"/>
                    </a:cubicBezTo>
                    <a:cubicBezTo>
                      <a:pt x="50" y="228"/>
                      <a:pt x="50" y="229"/>
                      <a:pt x="51" y="229"/>
                    </a:cubicBezTo>
                    <a:cubicBezTo>
                      <a:pt x="51" y="229"/>
                      <a:pt x="52" y="228"/>
                      <a:pt x="51" y="228"/>
                    </a:cubicBezTo>
                    <a:cubicBezTo>
                      <a:pt x="51" y="226"/>
                      <a:pt x="51" y="224"/>
                      <a:pt x="51" y="222"/>
                    </a:cubicBezTo>
                    <a:cubicBezTo>
                      <a:pt x="51" y="222"/>
                      <a:pt x="50" y="222"/>
                      <a:pt x="50" y="222"/>
                    </a:cubicBezTo>
                    <a:cubicBezTo>
                      <a:pt x="49" y="222"/>
                      <a:pt x="49" y="222"/>
                      <a:pt x="49" y="223"/>
                    </a:cubicBezTo>
                    <a:close/>
                    <a:moveTo>
                      <a:pt x="49" y="214"/>
                    </a:moveTo>
                    <a:cubicBezTo>
                      <a:pt x="49" y="215"/>
                      <a:pt x="49" y="217"/>
                      <a:pt x="49" y="218"/>
                    </a:cubicBezTo>
                    <a:cubicBezTo>
                      <a:pt x="49" y="219"/>
                      <a:pt x="49" y="219"/>
                      <a:pt x="49" y="219"/>
                    </a:cubicBezTo>
                    <a:cubicBezTo>
                      <a:pt x="49" y="220"/>
                      <a:pt x="49" y="220"/>
                      <a:pt x="50" y="220"/>
                    </a:cubicBezTo>
                    <a:cubicBezTo>
                      <a:pt x="50" y="220"/>
                      <a:pt x="51" y="220"/>
                      <a:pt x="51" y="219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1" y="217"/>
                      <a:pt x="51" y="215"/>
                      <a:pt x="51" y="214"/>
                    </a:cubicBezTo>
                    <a:cubicBezTo>
                      <a:pt x="51" y="213"/>
                      <a:pt x="50" y="213"/>
                      <a:pt x="50" y="213"/>
                    </a:cubicBezTo>
                    <a:cubicBezTo>
                      <a:pt x="50" y="213"/>
                      <a:pt x="49" y="213"/>
                      <a:pt x="49" y="214"/>
                    </a:cubicBezTo>
                    <a:close/>
                    <a:moveTo>
                      <a:pt x="50" y="205"/>
                    </a:moveTo>
                    <a:cubicBezTo>
                      <a:pt x="50" y="207"/>
                      <a:pt x="50" y="208"/>
                      <a:pt x="49" y="210"/>
                    </a:cubicBezTo>
                    <a:cubicBezTo>
                      <a:pt x="49" y="211"/>
                      <a:pt x="50" y="211"/>
                      <a:pt x="50" y="211"/>
                    </a:cubicBezTo>
                    <a:cubicBezTo>
                      <a:pt x="51" y="211"/>
                      <a:pt x="51" y="211"/>
                      <a:pt x="51" y="210"/>
                    </a:cubicBezTo>
                    <a:cubicBezTo>
                      <a:pt x="51" y="209"/>
                      <a:pt x="52" y="207"/>
                      <a:pt x="52" y="205"/>
                    </a:cubicBezTo>
                    <a:cubicBezTo>
                      <a:pt x="52" y="205"/>
                      <a:pt x="52" y="204"/>
                      <a:pt x="51" y="204"/>
                    </a:cubicBezTo>
                    <a:cubicBezTo>
                      <a:pt x="51" y="204"/>
                      <a:pt x="50" y="204"/>
                      <a:pt x="50" y="205"/>
                    </a:cubicBezTo>
                    <a:close/>
                    <a:moveTo>
                      <a:pt x="53" y="196"/>
                    </a:moveTo>
                    <a:cubicBezTo>
                      <a:pt x="52" y="198"/>
                      <a:pt x="52" y="200"/>
                      <a:pt x="51" y="201"/>
                    </a:cubicBezTo>
                    <a:cubicBezTo>
                      <a:pt x="51" y="202"/>
                      <a:pt x="51" y="202"/>
                      <a:pt x="52" y="202"/>
                    </a:cubicBezTo>
                    <a:cubicBezTo>
                      <a:pt x="52" y="203"/>
                      <a:pt x="53" y="202"/>
                      <a:pt x="53" y="202"/>
                    </a:cubicBezTo>
                    <a:cubicBezTo>
                      <a:pt x="53" y="200"/>
                      <a:pt x="54" y="199"/>
                      <a:pt x="54" y="197"/>
                    </a:cubicBezTo>
                    <a:cubicBezTo>
                      <a:pt x="54" y="196"/>
                      <a:pt x="54" y="196"/>
                      <a:pt x="54" y="196"/>
                    </a:cubicBezTo>
                    <a:cubicBezTo>
                      <a:pt x="53" y="196"/>
                      <a:pt x="53" y="196"/>
                      <a:pt x="53" y="196"/>
                    </a:cubicBezTo>
                    <a:close/>
                    <a:moveTo>
                      <a:pt x="56" y="188"/>
                    </a:moveTo>
                    <a:cubicBezTo>
                      <a:pt x="55" y="190"/>
                      <a:pt x="54" y="191"/>
                      <a:pt x="54" y="193"/>
                    </a:cubicBezTo>
                    <a:cubicBezTo>
                      <a:pt x="54" y="193"/>
                      <a:pt x="54" y="194"/>
                      <a:pt x="54" y="194"/>
                    </a:cubicBezTo>
                    <a:cubicBezTo>
                      <a:pt x="55" y="194"/>
                      <a:pt x="55" y="194"/>
                      <a:pt x="55" y="194"/>
                    </a:cubicBezTo>
                    <a:cubicBezTo>
                      <a:pt x="56" y="192"/>
                      <a:pt x="57" y="190"/>
                      <a:pt x="57" y="189"/>
                    </a:cubicBezTo>
                    <a:cubicBezTo>
                      <a:pt x="58" y="188"/>
                      <a:pt x="57" y="188"/>
                      <a:pt x="57" y="188"/>
                    </a:cubicBezTo>
                    <a:cubicBezTo>
                      <a:pt x="57" y="187"/>
                      <a:pt x="56" y="188"/>
                      <a:pt x="56" y="188"/>
                    </a:cubicBezTo>
                    <a:close/>
                    <a:moveTo>
                      <a:pt x="60" y="180"/>
                    </a:moveTo>
                    <a:cubicBezTo>
                      <a:pt x="59" y="182"/>
                      <a:pt x="58" y="183"/>
                      <a:pt x="57" y="185"/>
                    </a:cubicBezTo>
                    <a:cubicBezTo>
                      <a:pt x="57" y="185"/>
                      <a:pt x="57" y="186"/>
                      <a:pt x="58" y="186"/>
                    </a:cubicBezTo>
                    <a:cubicBezTo>
                      <a:pt x="58" y="186"/>
                      <a:pt x="59" y="186"/>
                      <a:pt x="59" y="185"/>
                    </a:cubicBezTo>
                    <a:cubicBezTo>
                      <a:pt x="60" y="184"/>
                      <a:pt x="60" y="182"/>
                      <a:pt x="61" y="181"/>
                    </a:cubicBezTo>
                    <a:cubicBezTo>
                      <a:pt x="61" y="180"/>
                      <a:pt x="61" y="180"/>
                      <a:pt x="61" y="180"/>
                    </a:cubicBezTo>
                    <a:cubicBezTo>
                      <a:pt x="60" y="179"/>
                      <a:pt x="60" y="180"/>
                      <a:pt x="60" y="180"/>
                    </a:cubicBezTo>
                    <a:close/>
                    <a:moveTo>
                      <a:pt x="64" y="172"/>
                    </a:moveTo>
                    <a:cubicBezTo>
                      <a:pt x="63" y="173"/>
                      <a:pt x="63" y="174"/>
                      <a:pt x="62" y="175"/>
                    </a:cubicBezTo>
                    <a:cubicBezTo>
                      <a:pt x="62" y="176"/>
                      <a:pt x="62" y="176"/>
                      <a:pt x="61" y="177"/>
                    </a:cubicBezTo>
                    <a:cubicBezTo>
                      <a:pt x="61" y="177"/>
                      <a:pt x="61" y="178"/>
                      <a:pt x="62" y="178"/>
                    </a:cubicBezTo>
                    <a:cubicBezTo>
                      <a:pt x="62" y="178"/>
                      <a:pt x="63" y="178"/>
                      <a:pt x="63" y="178"/>
                    </a:cubicBezTo>
                    <a:cubicBezTo>
                      <a:pt x="63" y="177"/>
                      <a:pt x="63" y="177"/>
                      <a:pt x="64" y="176"/>
                    </a:cubicBezTo>
                    <a:cubicBezTo>
                      <a:pt x="64" y="175"/>
                      <a:pt x="65" y="174"/>
                      <a:pt x="65" y="173"/>
                    </a:cubicBezTo>
                    <a:cubicBezTo>
                      <a:pt x="66" y="173"/>
                      <a:pt x="66" y="172"/>
                      <a:pt x="65" y="172"/>
                    </a:cubicBezTo>
                    <a:cubicBezTo>
                      <a:pt x="65" y="172"/>
                      <a:pt x="64" y="172"/>
                      <a:pt x="64" y="172"/>
                    </a:cubicBezTo>
                    <a:close/>
                    <a:moveTo>
                      <a:pt x="69" y="165"/>
                    </a:moveTo>
                    <a:cubicBezTo>
                      <a:pt x="68" y="166"/>
                      <a:pt x="67" y="168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6" y="171"/>
                      <a:pt x="67" y="171"/>
                      <a:pt x="67" y="170"/>
                    </a:cubicBezTo>
                    <a:cubicBezTo>
                      <a:pt x="68" y="169"/>
                      <a:pt x="69" y="167"/>
                      <a:pt x="70" y="166"/>
                    </a:cubicBezTo>
                    <a:cubicBezTo>
                      <a:pt x="71" y="165"/>
                      <a:pt x="70" y="165"/>
                      <a:pt x="70" y="165"/>
                    </a:cubicBezTo>
                    <a:cubicBezTo>
                      <a:pt x="70" y="164"/>
                      <a:pt x="69" y="164"/>
                      <a:pt x="69" y="165"/>
                    </a:cubicBezTo>
                    <a:close/>
                    <a:moveTo>
                      <a:pt x="74" y="158"/>
                    </a:moveTo>
                    <a:cubicBezTo>
                      <a:pt x="73" y="159"/>
                      <a:pt x="72" y="161"/>
                      <a:pt x="71" y="162"/>
                    </a:cubicBezTo>
                    <a:cubicBezTo>
                      <a:pt x="71" y="162"/>
                      <a:pt x="71" y="163"/>
                      <a:pt x="71" y="163"/>
                    </a:cubicBezTo>
                    <a:cubicBezTo>
                      <a:pt x="71" y="163"/>
                      <a:pt x="72" y="163"/>
                      <a:pt x="72" y="163"/>
                    </a:cubicBezTo>
                    <a:cubicBezTo>
                      <a:pt x="73" y="162"/>
                      <a:pt x="74" y="160"/>
                      <a:pt x="76" y="159"/>
                    </a:cubicBezTo>
                    <a:cubicBezTo>
                      <a:pt x="76" y="159"/>
                      <a:pt x="76" y="158"/>
                      <a:pt x="76" y="158"/>
                    </a:cubicBezTo>
                    <a:cubicBezTo>
                      <a:pt x="75" y="157"/>
                      <a:pt x="75" y="157"/>
                      <a:pt x="74" y="158"/>
                    </a:cubicBezTo>
                    <a:close/>
                    <a:moveTo>
                      <a:pt x="68" y="158"/>
                    </a:moveTo>
                    <a:cubicBezTo>
                      <a:pt x="70" y="158"/>
                      <a:pt x="71" y="158"/>
                      <a:pt x="73" y="158"/>
                    </a:cubicBezTo>
                    <a:cubicBezTo>
                      <a:pt x="74" y="158"/>
                      <a:pt x="74" y="158"/>
                      <a:pt x="74" y="157"/>
                    </a:cubicBezTo>
                    <a:cubicBezTo>
                      <a:pt x="74" y="157"/>
                      <a:pt x="74" y="157"/>
                      <a:pt x="73" y="157"/>
                    </a:cubicBezTo>
                    <a:cubicBezTo>
                      <a:pt x="72" y="156"/>
                      <a:pt x="70" y="156"/>
                      <a:pt x="68" y="156"/>
                    </a:cubicBezTo>
                    <a:cubicBezTo>
                      <a:pt x="68" y="156"/>
                      <a:pt x="67" y="156"/>
                      <a:pt x="67" y="157"/>
                    </a:cubicBezTo>
                    <a:cubicBezTo>
                      <a:pt x="67" y="157"/>
                      <a:pt x="67" y="158"/>
                      <a:pt x="68" y="158"/>
                    </a:cubicBezTo>
                    <a:close/>
                    <a:moveTo>
                      <a:pt x="59" y="156"/>
                    </a:moveTo>
                    <a:cubicBezTo>
                      <a:pt x="61" y="156"/>
                      <a:pt x="63" y="157"/>
                      <a:pt x="64" y="157"/>
                    </a:cubicBezTo>
                    <a:cubicBezTo>
                      <a:pt x="65" y="157"/>
                      <a:pt x="65" y="157"/>
                      <a:pt x="65" y="156"/>
                    </a:cubicBezTo>
                    <a:cubicBezTo>
                      <a:pt x="66" y="156"/>
                      <a:pt x="65" y="155"/>
                      <a:pt x="65" y="155"/>
                    </a:cubicBezTo>
                    <a:cubicBezTo>
                      <a:pt x="63" y="155"/>
                      <a:pt x="61" y="155"/>
                      <a:pt x="60" y="154"/>
                    </a:cubicBezTo>
                    <a:cubicBezTo>
                      <a:pt x="59" y="154"/>
                      <a:pt x="59" y="154"/>
                      <a:pt x="59" y="155"/>
                    </a:cubicBezTo>
                    <a:cubicBezTo>
                      <a:pt x="58" y="155"/>
                      <a:pt x="59" y="156"/>
                      <a:pt x="59" y="156"/>
                    </a:cubicBezTo>
                    <a:close/>
                    <a:moveTo>
                      <a:pt x="51" y="154"/>
                    </a:moveTo>
                    <a:cubicBezTo>
                      <a:pt x="51" y="154"/>
                      <a:pt x="52" y="154"/>
                      <a:pt x="52" y="154"/>
                    </a:cubicBezTo>
                    <a:cubicBezTo>
                      <a:pt x="53" y="154"/>
                      <a:pt x="55" y="155"/>
                      <a:pt x="56" y="155"/>
                    </a:cubicBezTo>
                    <a:cubicBezTo>
                      <a:pt x="56" y="155"/>
                      <a:pt x="57" y="155"/>
                      <a:pt x="57" y="154"/>
                    </a:cubicBezTo>
                    <a:cubicBezTo>
                      <a:pt x="57" y="154"/>
                      <a:pt x="57" y="153"/>
                      <a:pt x="56" y="153"/>
                    </a:cubicBezTo>
                    <a:cubicBezTo>
                      <a:pt x="55" y="153"/>
                      <a:pt x="54" y="153"/>
                      <a:pt x="53" y="152"/>
                    </a:cubicBezTo>
                    <a:cubicBezTo>
                      <a:pt x="52" y="152"/>
                      <a:pt x="52" y="152"/>
                      <a:pt x="51" y="152"/>
                    </a:cubicBezTo>
                    <a:cubicBezTo>
                      <a:pt x="51" y="152"/>
                      <a:pt x="50" y="152"/>
                      <a:pt x="50" y="153"/>
                    </a:cubicBezTo>
                    <a:cubicBezTo>
                      <a:pt x="50" y="153"/>
                      <a:pt x="50" y="153"/>
                      <a:pt x="51" y="154"/>
                    </a:cubicBezTo>
                    <a:close/>
                    <a:moveTo>
                      <a:pt x="42" y="151"/>
                    </a:moveTo>
                    <a:cubicBezTo>
                      <a:pt x="44" y="151"/>
                      <a:pt x="46" y="152"/>
                      <a:pt x="47" y="153"/>
                    </a:cubicBezTo>
                    <a:cubicBezTo>
                      <a:pt x="48" y="153"/>
                      <a:pt x="48" y="152"/>
                      <a:pt x="48" y="152"/>
                    </a:cubicBezTo>
                    <a:cubicBezTo>
                      <a:pt x="48" y="152"/>
                      <a:pt x="48" y="151"/>
                      <a:pt x="48" y="151"/>
                    </a:cubicBezTo>
                    <a:cubicBezTo>
                      <a:pt x="46" y="150"/>
                      <a:pt x="44" y="150"/>
                      <a:pt x="43" y="149"/>
                    </a:cubicBezTo>
                    <a:cubicBezTo>
                      <a:pt x="42" y="149"/>
                      <a:pt x="42" y="149"/>
                      <a:pt x="42" y="150"/>
                    </a:cubicBezTo>
                    <a:cubicBezTo>
                      <a:pt x="42" y="150"/>
                      <a:pt x="42" y="151"/>
                      <a:pt x="42" y="151"/>
                    </a:cubicBezTo>
                    <a:close/>
                    <a:moveTo>
                      <a:pt x="34" y="147"/>
                    </a:moveTo>
                    <a:cubicBezTo>
                      <a:pt x="36" y="148"/>
                      <a:pt x="37" y="149"/>
                      <a:pt x="39" y="150"/>
                    </a:cubicBezTo>
                    <a:cubicBezTo>
                      <a:pt x="39" y="150"/>
                      <a:pt x="40" y="150"/>
                      <a:pt x="40" y="149"/>
                    </a:cubicBezTo>
                    <a:cubicBezTo>
                      <a:pt x="40" y="149"/>
                      <a:pt x="40" y="148"/>
                      <a:pt x="40" y="148"/>
                    </a:cubicBezTo>
                    <a:cubicBezTo>
                      <a:pt x="38" y="147"/>
                      <a:pt x="36" y="147"/>
                      <a:pt x="35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3" y="147"/>
                      <a:pt x="34" y="147"/>
                      <a:pt x="34" y="147"/>
                    </a:cubicBezTo>
                    <a:close/>
                    <a:moveTo>
                      <a:pt x="26" y="143"/>
                    </a:moveTo>
                    <a:cubicBezTo>
                      <a:pt x="28" y="144"/>
                      <a:pt x="29" y="145"/>
                      <a:pt x="31" y="146"/>
                    </a:cubicBezTo>
                    <a:cubicBezTo>
                      <a:pt x="31" y="146"/>
                      <a:pt x="32" y="146"/>
                      <a:pt x="32" y="146"/>
                    </a:cubicBezTo>
                    <a:cubicBezTo>
                      <a:pt x="32" y="145"/>
                      <a:pt x="32" y="145"/>
                      <a:pt x="32" y="144"/>
                    </a:cubicBezTo>
                    <a:cubicBezTo>
                      <a:pt x="30" y="144"/>
                      <a:pt x="28" y="143"/>
                      <a:pt x="27" y="142"/>
                    </a:cubicBezTo>
                    <a:cubicBezTo>
                      <a:pt x="27" y="142"/>
                      <a:pt x="26" y="142"/>
                      <a:pt x="26" y="142"/>
                    </a:cubicBezTo>
                    <a:cubicBezTo>
                      <a:pt x="26" y="143"/>
                      <a:pt x="26" y="143"/>
                      <a:pt x="26" y="143"/>
                    </a:cubicBezTo>
                    <a:close/>
                    <a:moveTo>
                      <a:pt x="19" y="139"/>
                    </a:moveTo>
                    <a:cubicBezTo>
                      <a:pt x="20" y="140"/>
                      <a:pt x="22" y="141"/>
                      <a:pt x="23" y="142"/>
                    </a:cubicBezTo>
                    <a:cubicBezTo>
                      <a:pt x="23" y="142"/>
                      <a:pt x="24" y="142"/>
                      <a:pt x="24" y="141"/>
                    </a:cubicBezTo>
                    <a:cubicBezTo>
                      <a:pt x="25" y="141"/>
                      <a:pt x="24" y="140"/>
                      <a:pt x="24" y="140"/>
                    </a:cubicBezTo>
                    <a:cubicBezTo>
                      <a:pt x="22" y="139"/>
                      <a:pt x="21" y="138"/>
                      <a:pt x="20" y="137"/>
                    </a:cubicBezTo>
                    <a:cubicBezTo>
                      <a:pt x="19" y="137"/>
                      <a:pt x="19" y="137"/>
                      <a:pt x="18" y="137"/>
                    </a:cubicBezTo>
                    <a:cubicBezTo>
                      <a:pt x="18" y="138"/>
                      <a:pt x="18" y="138"/>
                      <a:pt x="19" y="139"/>
                    </a:cubicBezTo>
                    <a:close/>
                    <a:moveTo>
                      <a:pt x="12" y="133"/>
                    </a:moveTo>
                    <a:cubicBezTo>
                      <a:pt x="13" y="134"/>
                      <a:pt x="14" y="135"/>
                      <a:pt x="16" y="136"/>
                    </a:cubicBezTo>
                    <a:cubicBezTo>
                      <a:pt x="16" y="137"/>
                      <a:pt x="17" y="137"/>
                      <a:pt x="17" y="136"/>
                    </a:cubicBezTo>
                    <a:cubicBezTo>
                      <a:pt x="17" y="136"/>
                      <a:pt x="17" y="135"/>
                      <a:pt x="17" y="135"/>
                    </a:cubicBezTo>
                    <a:cubicBezTo>
                      <a:pt x="15" y="134"/>
                      <a:pt x="14" y="133"/>
                      <a:pt x="13" y="132"/>
                    </a:cubicBezTo>
                    <a:cubicBezTo>
                      <a:pt x="12" y="132"/>
                      <a:pt x="12" y="132"/>
                      <a:pt x="12" y="132"/>
                    </a:cubicBezTo>
                    <a:lnTo>
                      <a:pt x="12" y="133"/>
                    </a:lnTo>
                    <a:close/>
                    <a:moveTo>
                      <a:pt x="6" y="126"/>
                    </a:moveTo>
                    <a:cubicBezTo>
                      <a:pt x="7" y="127"/>
                      <a:pt x="8" y="129"/>
                      <a:pt x="9" y="130"/>
                    </a:cubicBezTo>
                    <a:cubicBezTo>
                      <a:pt x="10" y="131"/>
                      <a:pt x="10" y="131"/>
                      <a:pt x="11" y="130"/>
                    </a:cubicBezTo>
                    <a:cubicBezTo>
                      <a:pt x="11" y="130"/>
                      <a:pt x="11" y="129"/>
                      <a:pt x="11" y="129"/>
                    </a:cubicBezTo>
                    <a:cubicBezTo>
                      <a:pt x="9" y="128"/>
                      <a:pt x="8" y="126"/>
                      <a:pt x="7" y="125"/>
                    </a:cubicBezTo>
                    <a:cubicBezTo>
                      <a:pt x="7" y="125"/>
                      <a:pt x="7" y="125"/>
                      <a:pt x="6" y="125"/>
                    </a:cubicBezTo>
                    <a:cubicBezTo>
                      <a:pt x="6" y="125"/>
                      <a:pt x="6" y="126"/>
                      <a:pt x="6" y="126"/>
                    </a:cubicBezTo>
                    <a:close/>
                    <a:moveTo>
                      <a:pt x="2" y="118"/>
                    </a:moveTo>
                    <a:cubicBezTo>
                      <a:pt x="2" y="120"/>
                      <a:pt x="3" y="121"/>
                      <a:pt x="4" y="123"/>
                    </a:cubicBezTo>
                    <a:cubicBezTo>
                      <a:pt x="4" y="123"/>
                      <a:pt x="5" y="124"/>
                      <a:pt x="5" y="123"/>
                    </a:cubicBezTo>
                    <a:cubicBezTo>
                      <a:pt x="6" y="123"/>
                      <a:pt x="6" y="123"/>
                      <a:pt x="6" y="122"/>
                    </a:cubicBezTo>
                    <a:cubicBezTo>
                      <a:pt x="5" y="121"/>
                      <a:pt x="4" y="119"/>
                      <a:pt x="3" y="117"/>
                    </a:cubicBezTo>
                    <a:cubicBezTo>
                      <a:pt x="3" y="117"/>
                      <a:pt x="3" y="117"/>
                      <a:pt x="2" y="117"/>
                    </a:cubicBezTo>
                    <a:cubicBezTo>
                      <a:pt x="2" y="117"/>
                      <a:pt x="2" y="118"/>
                      <a:pt x="2" y="118"/>
                    </a:cubicBezTo>
                    <a:close/>
                    <a:moveTo>
                      <a:pt x="0" y="109"/>
                    </a:move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1"/>
                      <a:pt x="0" y="113"/>
                      <a:pt x="1" y="115"/>
                    </a:cubicBezTo>
                    <a:cubicBezTo>
                      <a:pt x="1" y="115"/>
                      <a:pt x="1" y="115"/>
                      <a:pt x="2" y="115"/>
                    </a:cubicBezTo>
                    <a:cubicBezTo>
                      <a:pt x="2" y="115"/>
                      <a:pt x="3" y="115"/>
                      <a:pt x="2" y="114"/>
                    </a:cubicBezTo>
                    <a:cubicBezTo>
                      <a:pt x="2" y="113"/>
                      <a:pt x="2" y="111"/>
                      <a:pt x="2" y="109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2" y="109"/>
                      <a:pt x="2" y="108"/>
                      <a:pt x="1" y="108"/>
                    </a:cubicBezTo>
                    <a:cubicBezTo>
                      <a:pt x="1" y="108"/>
                      <a:pt x="0" y="109"/>
                      <a:pt x="0" y="109"/>
                    </a:cubicBezTo>
                    <a:close/>
                    <a:moveTo>
                      <a:pt x="2" y="100"/>
                    </a:moveTo>
                    <a:cubicBezTo>
                      <a:pt x="2" y="101"/>
                      <a:pt x="1" y="102"/>
                      <a:pt x="1" y="103"/>
                    </a:cubicBezTo>
                    <a:cubicBezTo>
                      <a:pt x="1" y="104"/>
                      <a:pt x="1" y="105"/>
                      <a:pt x="1" y="106"/>
                    </a:cubicBezTo>
                    <a:cubicBezTo>
                      <a:pt x="0" y="106"/>
                      <a:pt x="1" y="106"/>
                      <a:pt x="1" y="107"/>
                    </a:cubicBezTo>
                    <a:cubicBezTo>
                      <a:pt x="2" y="107"/>
                      <a:pt x="2" y="106"/>
                      <a:pt x="2" y="106"/>
                    </a:cubicBezTo>
                    <a:cubicBezTo>
                      <a:pt x="2" y="105"/>
                      <a:pt x="3" y="104"/>
                      <a:pt x="3" y="103"/>
                    </a:cubicBezTo>
                    <a:cubicBezTo>
                      <a:pt x="3" y="102"/>
                      <a:pt x="3" y="102"/>
                      <a:pt x="4" y="101"/>
                    </a:cubicBezTo>
                    <a:cubicBezTo>
                      <a:pt x="4" y="100"/>
                      <a:pt x="4" y="100"/>
                      <a:pt x="3" y="100"/>
                    </a:cubicBezTo>
                    <a:cubicBezTo>
                      <a:pt x="3" y="100"/>
                      <a:pt x="2" y="100"/>
                      <a:pt x="2" y="100"/>
                    </a:cubicBezTo>
                    <a:close/>
                    <a:moveTo>
                      <a:pt x="6" y="92"/>
                    </a:moveTo>
                    <a:cubicBezTo>
                      <a:pt x="5" y="94"/>
                      <a:pt x="4" y="95"/>
                      <a:pt x="3" y="97"/>
                    </a:cubicBezTo>
                    <a:cubicBezTo>
                      <a:pt x="3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6" y="96"/>
                      <a:pt x="7" y="95"/>
                      <a:pt x="8" y="93"/>
                    </a:cubicBezTo>
                    <a:cubicBezTo>
                      <a:pt x="8" y="93"/>
                      <a:pt x="8" y="93"/>
                      <a:pt x="8" y="92"/>
                    </a:cubicBezTo>
                    <a:cubicBezTo>
                      <a:pt x="7" y="92"/>
                      <a:pt x="7" y="92"/>
                      <a:pt x="6" y="92"/>
                    </a:cubicBezTo>
                    <a:close/>
                    <a:moveTo>
                      <a:pt x="13" y="86"/>
                    </a:moveTo>
                    <a:cubicBezTo>
                      <a:pt x="12" y="87"/>
                      <a:pt x="10" y="88"/>
                      <a:pt x="9" y="90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90"/>
                      <a:pt x="13" y="89"/>
                      <a:pt x="14" y="88"/>
                    </a:cubicBezTo>
                    <a:cubicBezTo>
                      <a:pt x="15" y="87"/>
                      <a:pt x="15" y="87"/>
                      <a:pt x="14" y="86"/>
                    </a:cubicBezTo>
                    <a:cubicBezTo>
                      <a:pt x="14" y="86"/>
                      <a:pt x="14" y="86"/>
                      <a:pt x="13" y="86"/>
                    </a:cubicBezTo>
                    <a:close/>
                    <a:moveTo>
                      <a:pt x="21" y="82"/>
                    </a:moveTo>
                    <a:cubicBezTo>
                      <a:pt x="19" y="83"/>
                      <a:pt x="18" y="84"/>
                      <a:pt x="16" y="84"/>
                    </a:cubicBezTo>
                    <a:cubicBezTo>
                      <a:pt x="16" y="85"/>
                      <a:pt x="16" y="85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8" y="85"/>
                      <a:pt x="20" y="84"/>
                      <a:pt x="22" y="84"/>
                    </a:cubicBezTo>
                    <a:cubicBezTo>
                      <a:pt x="22" y="84"/>
                      <a:pt x="22" y="83"/>
                      <a:pt x="22" y="83"/>
                    </a:cubicBezTo>
                    <a:cubicBezTo>
                      <a:pt x="22" y="82"/>
                      <a:pt x="22" y="82"/>
                      <a:pt x="21" y="82"/>
                    </a:cubicBezTo>
                    <a:close/>
                    <a:moveTo>
                      <a:pt x="30" y="80"/>
                    </a:moveTo>
                    <a:cubicBezTo>
                      <a:pt x="28" y="80"/>
                      <a:pt x="26" y="81"/>
                      <a:pt x="25" y="81"/>
                    </a:cubicBezTo>
                    <a:cubicBezTo>
                      <a:pt x="24" y="81"/>
                      <a:pt x="24" y="82"/>
                      <a:pt x="24" y="82"/>
                    </a:cubicBezTo>
                    <a:cubicBezTo>
                      <a:pt x="24" y="83"/>
                      <a:pt x="25" y="83"/>
                      <a:pt x="25" y="83"/>
                    </a:cubicBezTo>
                    <a:cubicBezTo>
                      <a:pt x="27" y="82"/>
                      <a:pt x="28" y="82"/>
                      <a:pt x="30" y="82"/>
                    </a:cubicBezTo>
                    <a:cubicBezTo>
                      <a:pt x="31" y="82"/>
                      <a:pt x="31" y="81"/>
                      <a:pt x="31" y="81"/>
                    </a:cubicBezTo>
                    <a:cubicBezTo>
                      <a:pt x="31" y="80"/>
                      <a:pt x="30" y="80"/>
                      <a:pt x="30" y="80"/>
                    </a:cubicBezTo>
                    <a:close/>
                    <a:moveTo>
                      <a:pt x="39" y="79"/>
                    </a:moveTo>
                    <a:cubicBezTo>
                      <a:pt x="38" y="79"/>
                      <a:pt x="38" y="79"/>
                      <a:pt x="37" y="79"/>
                    </a:cubicBezTo>
                    <a:cubicBezTo>
                      <a:pt x="36" y="79"/>
                      <a:pt x="35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8" y="81"/>
                      <a:pt x="38" y="81"/>
                      <a:pt x="39" y="81"/>
                    </a:cubicBezTo>
                    <a:cubicBezTo>
                      <a:pt x="39" y="81"/>
                      <a:pt x="40" y="81"/>
                      <a:pt x="40" y="80"/>
                    </a:cubicBezTo>
                    <a:cubicBezTo>
                      <a:pt x="40" y="80"/>
                      <a:pt x="39" y="79"/>
                      <a:pt x="39" y="79"/>
                    </a:cubicBezTo>
                    <a:close/>
                    <a:moveTo>
                      <a:pt x="48" y="80"/>
                    </a:moveTo>
                    <a:cubicBezTo>
                      <a:pt x="46" y="80"/>
                      <a:pt x="44" y="80"/>
                      <a:pt x="42" y="79"/>
                    </a:cubicBezTo>
                    <a:cubicBezTo>
                      <a:pt x="42" y="79"/>
                      <a:pt x="41" y="80"/>
                      <a:pt x="41" y="80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4" y="81"/>
                      <a:pt x="46" y="82"/>
                      <a:pt x="47" y="82"/>
                    </a:cubicBezTo>
                    <a:cubicBezTo>
                      <a:pt x="48" y="82"/>
                      <a:pt x="48" y="82"/>
                      <a:pt x="48" y="81"/>
                    </a:cubicBezTo>
                    <a:cubicBezTo>
                      <a:pt x="48" y="81"/>
                      <a:pt x="48" y="80"/>
                      <a:pt x="48" y="80"/>
                    </a:cubicBezTo>
                    <a:close/>
                    <a:moveTo>
                      <a:pt x="56" y="82"/>
                    </a:moveTo>
                    <a:cubicBezTo>
                      <a:pt x="55" y="81"/>
                      <a:pt x="53" y="81"/>
                      <a:pt x="51" y="81"/>
                    </a:cubicBezTo>
                    <a:cubicBezTo>
                      <a:pt x="51" y="81"/>
                      <a:pt x="50" y="81"/>
                      <a:pt x="50" y="81"/>
                    </a:cubicBezTo>
                    <a:cubicBezTo>
                      <a:pt x="50" y="82"/>
                      <a:pt x="50" y="82"/>
                      <a:pt x="51" y="82"/>
                    </a:cubicBezTo>
                    <a:cubicBezTo>
                      <a:pt x="52" y="83"/>
                      <a:pt x="54" y="83"/>
                      <a:pt x="56" y="83"/>
                    </a:cubicBezTo>
                    <a:cubicBezTo>
                      <a:pt x="56" y="84"/>
                      <a:pt x="57" y="83"/>
                      <a:pt x="57" y="83"/>
                    </a:cubicBezTo>
                    <a:cubicBezTo>
                      <a:pt x="57" y="82"/>
                      <a:pt x="57" y="82"/>
                      <a:pt x="56" y="82"/>
                    </a:cubicBezTo>
                    <a:close/>
                    <a:moveTo>
                      <a:pt x="65" y="84"/>
                    </a:moveTo>
                    <a:cubicBezTo>
                      <a:pt x="63" y="83"/>
                      <a:pt x="61" y="83"/>
                      <a:pt x="60" y="83"/>
                    </a:cubicBezTo>
                    <a:cubicBezTo>
                      <a:pt x="59" y="82"/>
                      <a:pt x="59" y="83"/>
                      <a:pt x="59" y="83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61" y="85"/>
                      <a:pt x="63" y="85"/>
                      <a:pt x="64" y="86"/>
                    </a:cubicBezTo>
                    <a:cubicBezTo>
                      <a:pt x="65" y="86"/>
                      <a:pt x="65" y="85"/>
                      <a:pt x="66" y="85"/>
                    </a:cubicBezTo>
                    <a:cubicBezTo>
                      <a:pt x="66" y="84"/>
                      <a:pt x="65" y="84"/>
                      <a:pt x="65" y="84"/>
                    </a:cubicBezTo>
                    <a:close/>
                    <a:moveTo>
                      <a:pt x="73" y="86"/>
                    </a:moveTo>
                    <a:cubicBezTo>
                      <a:pt x="73" y="86"/>
                      <a:pt x="72" y="86"/>
                      <a:pt x="71" y="86"/>
                    </a:cubicBezTo>
                    <a:cubicBezTo>
                      <a:pt x="70" y="85"/>
                      <a:pt x="69" y="85"/>
                      <a:pt x="68" y="85"/>
                    </a:cubicBezTo>
                    <a:cubicBezTo>
                      <a:pt x="68" y="85"/>
                      <a:pt x="67" y="85"/>
                      <a:pt x="67" y="85"/>
                    </a:cubicBezTo>
                    <a:cubicBezTo>
                      <a:pt x="67" y="86"/>
                      <a:pt x="67" y="86"/>
                      <a:pt x="68" y="86"/>
                    </a:cubicBezTo>
                    <a:cubicBezTo>
                      <a:pt x="69" y="87"/>
                      <a:pt x="70" y="87"/>
                      <a:pt x="71" y="87"/>
                    </a:cubicBezTo>
                    <a:cubicBezTo>
                      <a:pt x="71" y="87"/>
                      <a:pt x="72" y="88"/>
                      <a:pt x="73" y="88"/>
                    </a:cubicBezTo>
                    <a:cubicBezTo>
                      <a:pt x="73" y="88"/>
                      <a:pt x="74" y="88"/>
                      <a:pt x="74" y="87"/>
                    </a:cubicBezTo>
                    <a:cubicBezTo>
                      <a:pt x="74" y="87"/>
                      <a:pt x="74" y="86"/>
                      <a:pt x="73" y="86"/>
                    </a:cubicBezTo>
                    <a:close/>
                    <a:moveTo>
                      <a:pt x="82" y="89"/>
                    </a:moveTo>
                    <a:cubicBezTo>
                      <a:pt x="80" y="88"/>
                      <a:pt x="78" y="88"/>
                      <a:pt x="77" y="87"/>
                    </a:cubicBezTo>
                    <a:cubicBezTo>
                      <a:pt x="76" y="87"/>
                      <a:pt x="76" y="87"/>
                      <a:pt x="76" y="88"/>
                    </a:cubicBezTo>
                    <a:cubicBezTo>
                      <a:pt x="76" y="88"/>
                      <a:pt x="76" y="89"/>
                      <a:pt x="76" y="89"/>
                    </a:cubicBezTo>
                    <a:cubicBezTo>
                      <a:pt x="78" y="90"/>
                      <a:pt x="80" y="90"/>
                      <a:pt x="81" y="91"/>
                    </a:cubicBezTo>
                    <a:cubicBezTo>
                      <a:pt x="82" y="91"/>
                      <a:pt x="82" y="91"/>
                      <a:pt x="82" y="90"/>
                    </a:cubicBezTo>
                    <a:cubicBezTo>
                      <a:pt x="83" y="90"/>
                      <a:pt x="82" y="89"/>
                      <a:pt x="82" y="89"/>
                    </a:cubicBezTo>
                    <a:close/>
                    <a:moveTo>
                      <a:pt x="90" y="92"/>
                    </a:moveTo>
                    <a:cubicBezTo>
                      <a:pt x="88" y="92"/>
                      <a:pt x="87" y="91"/>
                      <a:pt x="85" y="90"/>
                    </a:cubicBezTo>
                    <a:cubicBezTo>
                      <a:pt x="85" y="90"/>
                      <a:pt x="84" y="90"/>
                      <a:pt x="84" y="91"/>
                    </a:cubicBezTo>
                    <a:cubicBezTo>
                      <a:pt x="84" y="91"/>
                      <a:pt x="84" y="92"/>
                      <a:pt x="84" y="92"/>
                    </a:cubicBezTo>
                    <a:cubicBezTo>
                      <a:pt x="86" y="93"/>
                      <a:pt x="88" y="93"/>
                      <a:pt x="89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91" y="93"/>
                      <a:pt x="90" y="93"/>
                      <a:pt x="90" y="92"/>
                    </a:cubicBezTo>
                    <a:close/>
                    <a:moveTo>
                      <a:pt x="88" y="88"/>
                    </a:moveTo>
                    <a:cubicBezTo>
                      <a:pt x="88" y="90"/>
                      <a:pt x="89" y="91"/>
                      <a:pt x="90" y="93"/>
                    </a:cubicBezTo>
                    <a:cubicBezTo>
                      <a:pt x="90" y="93"/>
                      <a:pt x="90" y="93"/>
                      <a:pt x="91" y="93"/>
                    </a:cubicBezTo>
                    <a:cubicBezTo>
                      <a:pt x="91" y="93"/>
                      <a:pt x="92" y="92"/>
                      <a:pt x="91" y="92"/>
                    </a:cubicBezTo>
                    <a:cubicBezTo>
                      <a:pt x="91" y="90"/>
                      <a:pt x="90" y="89"/>
                      <a:pt x="89" y="87"/>
                    </a:cubicBezTo>
                    <a:cubicBezTo>
                      <a:pt x="89" y="87"/>
                      <a:pt x="89" y="86"/>
                      <a:pt x="88" y="87"/>
                    </a:cubicBezTo>
                    <a:cubicBezTo>
                      <a:pt x="88" y="87"/>
                      <a:pt x="88" y="87"/>
                      <a:pt x="88" y="88"/>
                    </a:cubicBezTo>
                    <a:close/>
                    <a:moveTo>
                      <a:pt x="85" y="79"/>
                    </a:moveTo>
                    <a:cubicBezTo>
                      <a:pt x="85" y="81"/>
                      <a:pt x="86" y="83"/>
                      <a:pt x="86" y="85"/>
                    </a:cubicBezTo>
                    <a:cubicBezTo>
                      <a:pt x="87" y="85"/>
                      <a:pt x="87" y="85"/>
                      <a:pt x="88" y="85"/>
                    </a:cubicBezTo>
                    <a:cubicBezTo>
                      <a:pt x="88" y="85"/>
                      <a:pt x="88" y="84"/>
                      <a:pt x="88" y="84"/>
                    </a:cubicBezTo>
                    <a:cubicBezTo>
                      <a:pt x="87" y="82"/>
                      <a:pt x="87" y="81"/>
                      <a:pt x="86" y="79"/>
                    </a:cubicBezTo>
                    <a:cubicBezTo>
                      <a:pt x="86" y="78"/>
                      <a:pt x="86" y="78"/>
                      <a:pt x="85" y="78"/>
                    </a:cubicBezTo>
                    <a:cubicBezTo>
                      <a:pt x="85" y="79"/>
                      <a:pt x="84" y="79"/>
                      <a:pt x="85" y="79"/>
                    </a:cubicBezTo>
                    <a:close/>
                    <a:moveTo>
                      <a:pt x="83" y="71"/>
                    </a:moveTo>
                    <a:cubicBezTo>
                      <a:pt x="83" y="73"/>
                      <a:pt x="83" y="74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5" y="77"/>
                    </a:cubicBezTo>
                    <a:cubicBezTo>
                      <a:pt x="85" y="77"/>
                      <a:pt x="86" y="76"/>
                      <a:pt x="85" y="76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85" y="74"/>
                      <a:pt x="85" y="72"/>
                      <a:pt x="84" y="70"/>
                    </a:cubicBezTo>
                    <a:cubicBezTo>
                      <a:pt x="84" y="70"/>
                      <a:pt x="84" y="70"/>
                      <a:pt x="83" y="70"/>
                    </a:cubicBezTo>
                    <a:cubicBezTo>
                      <a:pt x="83" y="70"/>
                      <a:pt x="83" y="70"/>
                      <a:pt x="83" y="71"/>
                    </a:cubicBezTo>
                    <a:close/>
                    <a:moveTo>
                      <a:pt x="81" y="62"/>
                    </a:moveTo>
                    <a:cubicBezTo>
                      <a:pt x="81" y="64"/>
                      <a:pt x="82" y="66"/>
                      <a:pt x="82" y="67"/>
                    </a:cubicBezTo>
                    <a:cubicBezTo>
                      <a:pt x="82" y="68"/>
                      <a:pt x="83" y="68"/>
                      <a:pt x="83" y="68"/>
                    </a:cubicBezTo>
                    <a:cubicBezTo>
                      <a:pt x="83" y="68"/>
                      <a:pt x="84" y="68"/>
                      <a:pt x="84" y="67"/>
                    </a:cubicBezTo>
                    <a:cubicBezTo>
                      <a:pt x="83" y="65"/>
                      <a:pt x="83" y="64"/>
                      <a:pt x="83" y="62"/>
                    </a:cubicBezTo>
                    <a:cubicBezTo>
                      <a:pt x="83" y="61"/>
                      <a:pt x="82" y="61"/>
                      <a:pt x="82" y="61"/>
                    </a:cubicBezTo>
                    <a:cubicBezTo>
                      <a:pt x="81" y="61"/>
                      <a:pt x="81" y="62"/>
                      <a:pt x="81" y="62"/>
                    </a:cubicBezTo>
                    <a:close/>
                    <a:moveTo>
                      <a:pt x="80" y="53"/>
                    </a:moveTo>
                    <a:cubicBezTo>
                      <a:pt x="80" y="55"/>
                      <a:pt x="81" y="57"/>
                      <a:pt x="81" y="59"/>
                    </a:cubicBezTo>
                    <a:cubicBezTo>
                      <a:pt x="81" y="59"/>
                      <a:pt x="81" y="59"/>
                      <a:pt x="82" y="59"/>
                    </a:cubicBezTo>
                    <a:cubicBezTo>
                      <a:pt x="82" y="59"/>
                      <a:pt x="83" y="59"/>
                      <a:pt x="82" y="58"/>
                    </a:cubicBezTo>
                    <a:cubicBezTo>
                      <a:pt x="82" y="57"/>
                      <a:pt x="82" y="55"/>
                      <a:pt x="82" y="53"/>
                    </a:cubicBezTo>
                    <a:cubicBezTo>
                      <a:pt x="82" y="53"/>
                      <a:pt x="82" y="52"/>
                      <a:pt x="81" y="52"/>
                    </a:cubicBezTo>
                    <a:cubicBezTo>
                      <a:pt x="81" y="52"/>
                      <a:pt x="80" y="53"/>
                      <a:pt x="80" y="53"/>
                    </a:cubicBezTo>
                    <a:close/>
                    <a:moveTo>
                      <a:pt x="80" y="44"/>
                    </a:moveTo>
                    <a:cubicBezTo>
                      <a:pt x="80" y="45"/>
                      <a:pt x="80" y="46"/>
                      <a:pt x="80" y="46"/>
                    </a:cubicBezTo>
                    <a:cubicBezTo>
                      <a:pt x="80" y="47"/>
                      <a:pt x="80" y="49"/>
                      <a:pt x="80" y="50"/>
                    </a:cubicBezTo>
                    <a:cubicBezTo>
                      <a:pt x="80" y="50"/>
                      <a:pt x="81" y="51"/>
                      <a:pt x="81" y="51"/>
                    </a:cubicBezTo>
                    <a:cubicBezTo>
                      <a:pt x="81" y="51"/>
                      <a:pt x="82" y="50"/>
                      <a:pt x="82" y="50"/>
                    </a:cubicBezTo>
                    <a:cubicBezTo>
                      <a:pt x="82" y="48"/>
                      <a:pt x="82" y="47"/>
                      <a:pt x="82" y="46"/>
                    </a:cubicBezTo>
                    <a:cubicBezTo>
                      <a:pt x="82" y="46"/>
                      <a:pt x="82" y="45"/>
                      <a:pt x="82" y="44"/>
                    </a:cubicBezTo>
                    <a:cubicBezTo>
                      <a:pt x="82" y="44"/>
                      <a:pt x="81" y="44"/>
                      <a:pt x="81" y="44"/>
                    </a:cubicBezTo>
                    <a:cubicBezTo>
                      <a:pt x="80" y="44"/>
                      <a:pt x="80" y="44"/>
                      <a:pt x="80" y="44"/>
                    </a:cubicBezTo>
                    <a:close/>
                    <a:moveTo>
                      <a:pt x="81" y="35"/>
                    </a:moveTo>
                    <a:cubicBezTo>
                      <a:pt x="80" y="37"/>
                      <a:pt x="80" y="39"/>
                      <a:pt x="80" y="41"/>
                    </a:cubicBezTo>
                    <a:cubicBezTo>
                      <a:pt x="80" y="41"/>
                      <a:pt x="81" y="42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2" y="39"/>
                      <a:pt x="82" y="37"/>
                      <a:pt x="82" y="36"/>
                    </a:cubicBezTo>
                    <a:cubicBezTo>
                      <a:pt x="83" y="35"/>
                      <a:pt x="82" y="35"/>
                      <a:pt x="82" y="35"/>
                    </a:cubicBezTo>
                    <a:cubicBezTo>
                      <a:pt x="81" y="35"/>
                      <a:pt x="81" y="35"/>
                      <a:pt x="81" y="35"/>
                    </a:cubicBezTo>
                    <a:close/>
                    <a:moveTo>
                      <a:pt x="83" y="27"/>
                    </a:moveTo>
                    <a:cubicBezTo>
                      <a:pt x="82" y="28"/>
                      <a:pt x="82" y="30"/>
                      <a:pt x="81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2"/>
                    </a:cubicBezTo>
                    <a:cubicBezTo>
                      <a:pt x="83" y="31"/>
                      <a:pt x="84" y="29"/>
                      <a:pt x="84" y="27"/>
                    </a:cubicBezTo>
                    <a:cubicBezTo>
                      <a:pt x="85" y="27"/>
                      <a:pt x="84" y="26"/>
                      <a:pt x="84" y="26"/>
                    </a:cubicBezTo>
                    <a:cubicBezTo>
                      <a:pt x="83" y="26"/>
                      <a:pt x="83" y="26"/>
                      <a:pt x="83" y="27"/>
                    </a:cubicBezTo>
                    <a:close/>
                    <a:moveTo>
                      <a:pt x="86" y="18"/>
                    </a:moveTo>
                    <a:cubicBezTo>
                      <a:pt x="85" y="20"/>
                      <a:pt x="84" y="22"/>
                      <a:pt x="84" y="23"/>
                    </a:cubicBezTo>
                    <a:cubicBezTo>
                      <a:pt x="84" y="24"/>
                      <a:pt x="84" y="24"/>
                      <a:pt x="84" y="25"/>
                    </a:cubicBezTo>
                    <a:cubicBezTo>
                      <a:pt x="85" y="25"/>
                      <a:pt x="85" y="24"/>
                      <a:pt x="85" y="24"/>
                    </a:cubicBezTo>
                    <a:cubicBezTo>
                      <a:pt x="86" y="22"/>
                      <a:pt x="87" y="21"/>
                      <a:pt x="87" y="19"/>
                    </a:cubicBezTo>
                    <a:cubicBezTo>
                      <a:pt x="88" y="19"/>
                      <a:pt x="88" y="18"/>
                      <a:pt x="87" y="18"/>
                    </a:cubicBezTo>
                    <a:cubicBezTo>
                      <a:pt x="87" y="18"/>
                      <a:pt x="86" y="18"/>
                      <a:pt x="86" y="18"/>
                    </a:cubicBezTo>
                    <a:close/>
                    <a:moveTo>
                      <a:pt x="91" y="11"/>
                    </a:moveTo>
                    <a:cubicBezTo>
                      <a:pt x="90" y="12"/>
                      <a:pt x="89" y="14"/>
                      <a:pt x="88" y="15"/>
                    </a:cubicBezTo>
                    <a:cubicBezTo>
                      <a:pt x="87" y="16"/>
                      <a:pt x="87" y="16"/>
                      <a:pt x="88" y="16"/>
                    </a:cubicBezTo>
                    <a:cubicBezTo>
                      <a:pt x="88" y="17"/>
                      <a:pt x="89" y="17"/>
                      <a:pt x="89" y="16"/>
                    </a:cubicBezTo>
                    <a:cubicBezTo>
                      <a:pt x="90" y="15"/>
                      <a:pt x="91" y="13"/>
                      <a:pt x="92" y="12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1" y="10"/>
                      <a:pt x="91" y="10"/>
                      <a:pt x="91" y="11"/>
                    </a:cubicBezTo>
                    <a:close/>
                    <a:moveTo>
                      <a:pt x="97" y="4"/>
                    </a:moveTo>
                    <a:cubicBezTo>
                      <a:pt x="96" y="5"/>
                      <a:pt x="94" y="7"/>
                      <a:pt x="93" y="8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5" y="8"/>
                      <a:pt x="97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98" y="4"/>
                      <a:pt x="97" y="4"/>
                      <a:pt x="97" y="4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8" name="淘宝网Chenying0907出品 572"/>
              <p:cNvSpPr>
                <a:spLocks noEditPoints="1"/>
              </p:cNvSpPr>
              <p:nvPr/>
            </p:nvSpPr>
            <p:spPr bwMode="auto">
              <a:xfrm>
                <a:off x="4727031" y="3800012"/>
                <a:ext cx="454569" cy="440195"/>
              </a:xfrm>
              <a:custGeom>
                <a:avLst/>
                <a:gdLst>
                  <a:gd name="T0" fmla="*/ 72 w 317"/>
                  <a:gd name="T1" fmla="*/ 186 h 306"/>
                  <a:gd name="T2" fmla="*/ 83 w 317"/>
                  <a:gd name="T3" fmla="*/ 210 h 306"/>
                  <a:gd name="T4" fmla="*/ 82 w 317"/>
                  <a:gd name="T5" fmla="*/ 301 h 306"/>
                  <a:gd name="T6" fmla="*/ 126 w 317"/>
                  <a:gd name="T7" fmla="*/ 291 h 306"/>
                  <a:gd name="T8" fmla="*/ 165 w 317"/>
                  <a:gd name="T9" fmla="*/ 235 h 306"/>
                  <a:gd name="T10" fmla="*/ 185 w 317"/>
                  <a:gd name="T11" fmla="*/ 256 h 306"/>
                  <a:gd name="T12" fmla="*/ 235 w 317"/>
                  <a:gd name="T13" fmla="*/ 285 h 306"/>
                  <a:gd name="T14" fmla="*/ 275 w 317"/>
                  <a:gd name="T15" fmla="*/ 231 h 306"/>
                  <a:gd name="T16" fmla="*/ 224 w 317"/>
                  <a:gd name="T17" fmla="*/ 179 h 306"/>
                  <a:gd name="T18" fmla="*/ 298 w 317"/>
                  <a:gd name="T19" fmla="*/ 141 h 306"/>
                  <a:gd name="T20" fmla="*/ 291 w 317"/>
                  <a:gd name="T21" fmla="*/ 80 h 306"/>
                  <a:gd name="T22" fmla="*/ 264 w 317"/>
                  <a:gd name="T23" fmla="*/ 78 h 306"/>
                  <a:gd name="T24" fmla="*/ 200 w 317"/>
                  <a:gd name="T25" fmla="*/ 98 h 306"/>
                  <a:gd name="T26" fmla="*/ 193 w 317"/>
                  <a:gd name="T27" fmla="*/ 82 h 306"/>
                  <a:gd name="T28" fmla="*/ 175 w 317"/>
                  <a:gd name="T29" fmla="*/ 28 h 306"/>
                  <a:gd name="T30" fmla="*/ 133 w 317"/>
                  <a:gd name="T31" fmla="*/ 1 h 306"/>
                  <a:gd name="T32" fmla="*/ 108 w 317"/>
                  <a:gd name="T33" fmla="*/ 94 h 306"/>
                  <a:gd name="T34" fmla="*/ 115 w 317"/>
                  <a:gd name="T35" fmla="*/ 112 h 306"/>
                  <a:gd name="T36" fmla="*/ 39 w 317"/>
                  <a:gd name="T37" fmla="*/ 96 h 306"/>
                  <a:gd name="T38" fmla="*/ 22 w 317"/>
                  <a:gd name="T39" fmla="*/ 163 h 306"/>
                  <a:gd name="T40" fmla="*/ 73 w 317"/>
                  <a:gd name="T41" fmla="*/ 183 h 306"/>
                  <a:gd name="T42" fmla="*/ 15 w 317"/>
                  <a:gd name="T43" fmla="*/ 126 h 306"/>
                  <a:gd name="T44" fmla="*/ 93 w 317"/>
                  <a:gd name="T45" fmla="*/ 108 h 306"/>
                  <a:gd name="T46" fmla="*/ 120 w 317"/>
                  <a:gd name="T47" fmla="*/ 118 h 306"/>
                  <a:gd name="T48" fmla="*/ 111 w 317"/>
                  <a:gd name="T49" fmla="*/ 94 h 306"/>
                  <a:gd name="T50" fmla="*/ 134 w 317"/>
                  <a:gd name="T51" fmla="*/ 9 h 306"/>
                  <a:gd name="T52" fmla="*/ 172 w 317"/>
                  <a:gd name="T53" fmla="*/ 32 h 306"/>
                  <a:gd name="T54" fmla="*/ 191 w 317"/>
                  <a:gd name="T55" fmla="*/ 83 h 306"/>
                  <a:gd name="T56" fmla="*/ 194 w 317"/>
                  <a:gd name="T57" fmla="*/ 106 h 306"/>
                  <a:gd name="T58" fmla="*/ 218 w 317"/>
                  <a:gd name="T59" fmla="*/ 90 h 306"/>
                  <a:gd name="T60" fmla="*/ 263 w 317"/>
                  <a:gd name="T61" fmla="*/ 84 h 306"/>
                  <a:gd name="T62" fmla="*/ 291 w 317"/>
                  <a:gd name="T63" fmla="*/ 141 h 306"/>
                  <a:gd name="T64" fmla="*/ 219 w 317"/>
                  <a:gd name="T65" fmla="*/ 177 h 306"/>
                  <a:gd name="T66" fmla="*/ 219 w 317"/>
                  <a:gd name="T67" fmla="*/ 180 h 306"/>
                  <a:gd name="T68" fmla="*/ 268 w 317"/>
                  <a:gd name="T69" fmla="*/ 228 h 306"/>
                  <a:gd name="T70" fmla="*/ 229 w 317"/>
                  <a:gd name="T71" fmla="*/ 277 h 306"/>
                  <a:gd name="T72" fmla="*/ 166 w 317"/>
                  <a:gd name="T73" fmla="*/ 231 h 306"/>
                  <a:gd name="T74" fmla="*/ 163 w 317"/>
                  <a:gd name="T75" fmla="*/ 234 h 306"/>
                  <a:gd name="T76" fmla="*/ 126 w 317"/>
                  <a:gd name="T77" fmla="*/ 284 h 306"/>
                  <a:gd name="T78" fmla="*/ 71 w 317"/>
                  <a:gd name="T79" fmla="*/ 253 h 306"/>
                  <a:gd name="T80" fmla="*/ 100 w 317"/>
                  <a:gd name="T81" fmla="*/ 190 h 306"/>
                  <a:gd name="T82" fmla="*/ 99 w 317"/>
                  <a:gd name="T83" fmla="*/ 188 h 306"/>
                  <a:gd name="T84" fmla="*/ 134 w 317"/>
                  <a:gd name="T85" fmla="*/ 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7" h="306">
                    <a:moveTo>
                      <a:pt x="22" y="163"/>
                    </a:moveTo>
                    <a:cubicBezTo>
                      <a:pt x="33" y="172"/>
                      <a:pt x="55" y="181"/>
                      <a:pt x="72" y="186"/>
                    </a:cubicBezTo>
                    <a:cubicBezTo>
                      <a:pt x="79" y="188"/>
                      <a:pt x="88" y="190"/>
                      <a:pt x="97" y="190"/>
                    </a:cubicBezTo>
                    <a:cubicBezTo>
                      <a:pt x="92" y="196"/>
                      <a:pt x="87" y="203"/>
                      <a:pt x="83" y="210"/>
                    </a:cubicBezTo>
                    <a:cubicBezTo>
                      <a:pt x="74" y="225"/>
                      <a:pt x="69" y="240"/>
                      <a:pt x="68" y="253"/>
                    </a:cubicBezTo>
                    <a:cubicBezTo>
                      <a:pt x="66" y="273"/>
                      <a:pt x="70" y="294"/>
                      <a:pt x="82" y="301"/>
                    </a:cubicBezTo>
                    <a:cubicBezTo>
                      <a:pt x="84" y="302"/>
                      <a:pt x="85" y="302"/>
                      <a:pt x="87" y="303"/>
                    </a:cubicBezTo>
                    <a:cubicBezTo>
                      <a:pt x="98" y="306"/>
                      <a:pt x="112" y="302"/>
                      <a:pt x="126" y="291"/>
                    </a:cubicBezTo>
                    <a:cubicBezTo>
                      <a:pt x="135" y="285"/>
                      <a:pt x="148" y="269"/>
                      <a:pt x="158" y="252"/>
                    </a:cubicBezTo>
                    <a:cubicBezTo>
                      <a:pt x="161" y="247"/>
                      <a:pt x="163" y="241"/>
                      <a:pt x="165" y="235"/>
                    </a:cubicBezTo>
                    <a:cubicBezTo>
                      <a:pt x="165" y="234"/>
                      <a:pt x="165" y="234"/>
                      <a:pt x="165" y="234"/>
                    </a:cubicBezTo>
                    <a:cubicBezTo>
                      <a:pt x="171" y="241"/>
                      <a:pt x="178" y="250"/>
                      <a:pt x="185" y="256"/>
                    </a:cubicBezTo>
                    <a:cubicBezTo>
                      <a:pt x="199" y="267"/>
                      <a:pt x="218" y="280"/>
                      <a:pt x="232" y="284"/>
                    </a:cubicBezTo>
                    <a:cubicBezTo>
                      <a:pt x="233" y="284"/>
                      <a:pt x="234" y="285"/>
                      <a:pt x="235" y="285"/>
                    </a:cubicBezTo>
                    <a:cubicBezTo>
                      <a:pt x="255" y="291"/>
                      <a:pt x="271" y="289"/>
                      <a:pt x="279" y="279"/>
                    </a:cubicBezTo>
                    <a:cubicBezTo>
                      <a:pt x="287" y="269"/>
                      <a:pt x="286" y="251"/>
                      <a:pt x="275" y="231"/>
                    </a:cubicBezTo>
                    <a:cubicBezTo>
                      <a:pt x="268" y="218"/>
                      <a:pt x="253" y="202"/>
                      <a:pt x="240" y="190"/>
                    </a:cubicBezTo>
                    <a:cubicBezTo>
                      <a:pt x="234" y="185"/>
                      <a:pt x="229" y="182"/>
                      <a:pt x="224" y="179"/>
                    </a:cubicBezTo>
                    <a:cubicBezTo>
                      <a:pt x="232" y="178"/>
                      <a:pt x="241" y="176"/>
                      <a:pt x="252" y="171"/>
                    </a:cubicBezTo>
                    <a:cubicBezTo>
                      <a:pt x="268" y="165"/>
                      <a:pt x="287" y="152"/>
                      <a:pt x="298" y="141"/>
                    </a:cubicBezTo>
                    <a:cubicBezTo>
                      <a:pt x="311" y="126"/>
                      <a:pt x="317" y="109"/>
                      <a:pt x="311" y="96"/>
                    </a:cubicBezTo>
                    <a:cubicBezTo>
                      <a:pt x="308" y="88"/>
                      <a:pt x="301" y="83"/>
                      <a:pt x="291" y="80"/>
                    </a:cubicBezTo>
                    <a:cubicBezTo>
                      <a:pt x="285" y="79"/>
                      <a:pt x="277" y="78"/>
                      <a:pt x="267" y="78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50" y="78"/>
                      <a:pt x="231" y="81"/>
                      <a:pt x="217" y="88"/>
                    </a:cubicBezTo>
                    <a:cubicBezTo>
                      <a:pt x="210" y="90"/>
                      <a:pt x="205" y="94"/>
                      <a:pt x="200" y="98"/>
                    </a:cubicBezTo>
                    <a:cubicBezTo>
                      <a:pt x="200" y="98"/>
                      <a:pt x="198" y="99"/>
                      <a:pt x="196" y="100"/>
                    </a:cubicBezTo>
                    <a:cubicBezTo>
                      <a:pt x="196" y="94"/>
                      <a:pt x="195" y="88"/>
                      <a:pt x="193" y="82"/>
                    </a:cubicBezTo>
                    <a:cubicBezTo>
                      <a:pt x="192" y="76"/>
                      <a:pt x="192" y="76"/>
                      <a:pt x="192" y="76"/>
                    </a:cubicBezTo>
                    <a:cubicBezTo>
                      <a:pt x="187" y="55"/>
                      <a:pt x="182" y="39"/>
                      <a:pt x="175" y="28"/>
                    </a:cubicBezTo>
                    <a:cubicBezTo>
                      <a:pt x="166" y="16"/>
                      <a:pt x="155" y="4"/>
                      <a:pt x="145" y="1"/>
                    </a:cubicBezTo>
                    <a:cubicBezTo>
                      <a:pt x="141" y="0"/>
                      <a:pt x="137" y="0"/>
                      <a:pt x="133" y="1"/>
                    </a:cubicBezTo>
                    <a:cubicBezTo>
                      <a:pt x="119" y="4"/>
                      <a:pt x="107" y="20"/>
                      <a:pt x="104" y="41"/>
                    </a:cubicBezTo>
                    <a:cubicBezTo>
                      <a:pt x="102" y="54"/>
                      <a:pt x="104" y="75"/>
                      <a:pt x="108" y="94"/>
                    </a:cubicBezTo>
                    <a:cubicBezTo>
                      <a:pt x="109" y="99"/>
                      <a:pt x="112" y="105"/>
                      <a:pt x="114" y="110"/>
                    </a:cubicBezTo>
                    <a:cubicBezTo>
                      <a:pt x="114" y="110"/>
                      <a:pt x="114" y="111"/>
                      <a:pt x="115" y="112"/>
                    </a:cubicBezTo>
                    <a:cubicBezTo>
                      <a:pt x="108" y="110"/>
                      <a:pt x="101" y="107"/>
                      <a:pt x="94" y="105"/>
                    </a:cubicBezTo>
                    <a:cubicBezTo>
                      <a:pt x="76" y="100"/>
                      <a:pt x="53" y="94"/>
                      <a:pt x="39" y="96"/>
                    </a:cubicBezTo>
                    <a:cubicBezTo>
                      <a:pt x="21" y="98"/>
                      <a:pt x="8" y="109"/>
                      <a:pt x="4" y="123"/>
                    </a:cubicBezTo>
                    <a:cubicBezTo>
                      <a:pt x="0" y="137"/>
                      <a:pt x="7" y="151"/>
                      <a:pt x="22" y="163"/>
                    </a:cubicBezTo>
                    <a:close/>
                    <a:moveTo>
                      <a:pt x="99" y="188"/>
                    </a:moveTo>
                    <a:cubicBezTo>
                      <a:pt x="90" y="187"/>
                      <a:pt x="81" y="185"/>
                      <a:pt x="73" y="183"/>
                    </a:cubicBezTo>
                    <a:cubicBezTo>
                      <a:pt x="56" y="178"/>
                      <a:pt x="42" y="172"/>
                      <a:pt x="32" y="163"/>
                    </a:cubicBezTo>
                    <a:cubicBezTo>
                      <a:pt x="17" y="152"/>
                      <a:pt x="11" y="139"/>
                      <a:pt x="15" y="126"/>
                    </a:cubicBezTo>
                    <a:cubicBezTo>
                      <a:pt x="18" y="113"/>
                      <a:pt x="31" y="103"/>
                      <a:pt x="47" y="101"/>
                    </a:cubicBezTo>
                    <a:cubicBezTo>
                      <a:pt x="61" y="99"/>
                      <a:pt x="76" y="103"/>
                      <a:pt x="93" y="108"/>
                    </a:cubicBezTo>
                    <a:cubicBezTo>
                      <a:pt x="101" y="110"/>
                      <a:pt x="110" y="113"/>
                      <a:pt x="117" y="117"/>
                    </a:cubicBez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4"/>
                      <a:pt x="112" y="98"/>
                      <a:pt x="111" y="94"/>
                    </a:cubicBezTo>
                    <a:cubicBezTo>
                      <a:pt x="107" y="75"/>
                      <a:pt x="106" y="59"/>
                      <a:pt x="108" y="47"/>
                    </a:cubicBezTo>
                    <a:cubicBezTo>
                      <a:pt x="111" y="27"/>
                      <a:pt x="122" y="11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46" y="6"/>
                      <a:pt x="161" y="15"/>
                      <a:pt x="172" y="32"/>
                    </a:cubicBezTo>
                    <a:cubicBezTo>
                      <a:pt x="179" y="42"/>
                      <a:pt x="185" y="56"/>
                      <a:pt x="189" y="77"/>
                    </a:cubicBezTo>
                    <a:cubicBezTo>
                      <a:pt x="191" y="83"/>
                      <a:pt x="191" y="83"/>
                      <a:pt x="191" y="83"/>
                    </a:cubicBezTo>
                    <a:cubicBezTo>
                      <a:pt x="192" y="90"/>
                      <a:pt x="194" y="96"/>
                      <a:pt x="194" y="103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6" y="97"/>
                      <a:pt x="211" y="93"/>
                      <a:pt x="218" y="90"/>
                    </a:cubicBezTo>
                    <a:cubicBezTo>
                      <a:pt x="232" y="84"/>
                      <a:pt x="246" y="84"/>
                      <a:pt x="259" y="84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79" y="83"/>
                      <a:pt x="298" y="86"/>
                      <a:pt x="304" y="100"/>
                    </a:cubicBezTo>
                    <a:cubicBezTo>
                      <a:pt x="309" y="111"/>
                      <a:pt x="304" y="128"/>
                      <a:pt x="291" y="141"/>
                    </a:cubicBezTo>
                    <a:cubicBezTo>
                      <a:pt x="281" y="152"/>
                      <a:pt x="266" y="162"/>
                      <a:pt x="251" y="169"/>
                    </a:cubicBezTo>
                    <a:cubicBezTo>
                      <a:pt x="239" y="174"/>
                      <a:pt x="228" y="176"/>
                      <a:pt x="219" y="177"/>
                    </a:cubicBezTo>
                    <a:cubicBezTo>
                      <a:pt x="215" y="177"/>
                      <a:pt x="215" y="177"/>
                      <a:pt x="215" y="177"/>
                    </a:cubicBezTo>
                    <a:cubicBezTo>
                      <a:pt x="219" y="180"/>
                      <a:pt x="219" y="180"/>
                      <a:pt x="219" y="180"/>
                    </a:cubicBezTo>
                    <a:cubicBezTo>
                      <a:pt x="226" y="183"/>
                      <a:pt x="231" y="187"/>
                      <a:pt x="238" y="193"/>
                    </a:cubicBezTo>
                    <a:cubicBezTo>
                      <a:pt x="251" y="204"/>
                      <a:pt x="262" y="216"/>
                      <a:pt x="268" y="228"/>
                    </a:cubicBezTo>
                    <a:cubicBezTo>
                      <a:pt x="279" y="247"/>
                      <a:pt x="281" y="264"/>
                      <a:pt x="273" y="273"/>
                    </a:cubicBezTo>
                    <a:cubicBezTo>
                      <a:pt x="266" y="282"/>
                      <a:pt x="249" y="283"/>
                      <a:pt x="229" y="277"/>
                    </a:cubicBezTo>
                    <a:cubicBezTo>
                      <a:pt x="215" y="273"/>
                      <a:pt x="201" y="265"/>
                      <a:pt x="187" y="254"/>
                    </a:cubicBezTo>
                    <a:cubicBezTo>
                      <a:pt x="179" y="247"/>
                      <a:pt x="171" y="238"/>
                      <a:pt x="166" y="231"/>
                    </a:cubicBezTo>
                    <a:cubicBezTo>
                      <a:pt x="165" y="228"/>
                      <a:pt x="165" y="228"/>
                      <a:pt x="165" y="228"/>
                    </a:cubicBezTo>
                    <a:cubicBezTo>
                      <a:pt x="163" y="234"/>
                      <a:pt x="163" y="234"/>
                      <a:pt x="163" y="234"/>
                    </a:cubicBezTo>
                    <a:cubicBezTo>
                      <a:pt x="161" y="240"/>
                      <a:pt x="158" y="246"/>
                      <a:pt x="156" y="251"/>
                    </a:cubicBezTo>
                    <a:cubicBezTo>
                      <a:pt x="146" y="267"/>
                      <a:pt x="134" y="278"/>
                      <a:pt x="126" y="284"/>
                    </a:cubicBezTo>
                    <a:cubicBezTo>
                      <a:pt x="111" y="296"/>
                      <a:pt x="95" y="299"/>
                      <a:pt x="85" y="293"/>
                    </a:cubicBezTo>
                    <a:cubicBezTo>
                      <a:pt x="75" y="287"/>
                      <a:pt x="69" y="272"/>
                      <a:pt x="71" y="253"/>
                    </a:cubicBezTo>
                    <a:cubicBezTo>
                      <a:pt x="72" y="241"/>
                      <a:pt x="77" y="226"/>
                      <a:pt x="86" y="211"/>
                    </a:cubicBezTo>
                    <a:cubicBezTo>
                      <a:pt x="90" y="203"/>
                      <a:pt x="95" y="196"/>
                      <a:pt x="100" y="190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9" y="188"/>
                    </a:lnTo>
                    <a:close/>
                    <a:moveTo>
                      <a:pt x="134" y="6"/>
                    </a:moveTo>
                    <a:cubicBezTo>
                      <a:pt x="134" y="6"/>
                      <a:pt x="134" y="6"/>
                      <a:pt x="134" y="6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9" name="淘宝网Chenying0907出品 573"/>
              <p:cNvSpPr/>
              <p:nvPr/>
            </p:nvSpPr>
            <p:spPr bwMode="auto">
              <a:xfrm>
                <a:off x="4915685" y="3995854"/>
                <a:ext cx="73666" cy="73666"/>
              </a:xfrm>
              <a:custGeom>
                <a:avLst/>
                <a:gdLst>
                  <a:gd name="T0" fmla="*/ 20 w 51"/>
                  <a:gd name="T1" fmla="*/ 48 h 51"/>
                  <a:gd name="T2" fmla="*/ 47 w 51"/>
                  <a:gd name="T3" fmla="*/ 32 h 51"/>
                  <a:gd name="T4" fmla="*/ 32 w 51"/>
                  <a:gd name="T5" fmla="*/ 4 h 51"/>
                  <a:gd name="T6" fmla="*/ 4 w 51"/>
                  <a:gd name="T7" fmla="*/ 20 h 51"/>
                  <a:gd name="T8" fmla="*/ 20 w 51"/>
                  <a:gd name="T9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0" y="48"/>
                    </a:moveTo>
                    <a:cubicBezTo>
                      <a:pt x="32" y="51"/>
                      <a:pt x="44" y="44"/>
                      <a:pt x="47" y="32"/>
                    </a:cubicBezTo>
                    <a:cubicBezTo>
                      <a:pt x="51" y="20"/>
                      <a:pt x="44" y="7"/>
                      <a:pt x="32" y="4"/>
                    </a:cubicBezTo>
                    <a:cubicBezTo>
                      <a:pt x="20" y="0"/>
                      <a:pt x="7" y="8"/>
                      <a:pt x="4" y="20"/>
                    </a:cubicBezTo>
                    <a:cubicBezTo>
                      <a:pt x="0" y="32"/>
                      <a:pt x="8" y="45"/>
                      <a:pt x="20" y="4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0" name="淘宝网Chenying0907出品 574"/>
              <p:cNvSpPr>
                <a:spLocks noEditPoints="1"/>
              </p:cNvSpPr>
              <p:nvPr/>
            </p:nvSpPr>
            <p:spPr bwMode="auto">
              <a:xfrm>
                <a:off x="4917483" y="3999448"/>
                <a:ext cx="68275" cy="68275"/>
              </a:xfrm>
              <a:custGeom>
                <a:avLst/>
                <a:gdLst>
                  <a:gd name="T0" fmla="*/ 13 w 48"/>
                  <a:gd name="T1" fmla="*/ 45 h 48"/>
                  <a:gd name="T2" fmla="*/ 18 w 48"/>
                  <a:gd name="T3" fmla="*/ 47 h 48"/>
                  <a:gd name="T4" fmla="*/ 25 w 48"/>
                  <a:gd name="T5" fmla="*/ 48 h 48"/>
                  <a:gd name="T6" fmla="*/ 27 w 48"/>
                  <a:gd name="T7" fmla="*/ 48 h 48"/>
                  <a:gd name="T8" fmla="*/ 27 w 48"/>
                  <a:gd name="T9" fmla="*/ 45 h 48"/>
                  <a:gd name="T10" fmla="*/ 25 w 48"/>
                  <a:gd name="T11" fmla="*/ 45 h 48"/>
                  <a:gd name="T12" fmla="*/ 19 w 48"/>
                  <a:gd name="T13" fmla="*/ 45 h 48"/>
                  <a:gd name="T14" fmla="*/ 14 w 48"/>
                  <a:gd name="T15" fmla="*/ 43 h 48"/>
                  <a:gd name="T16" fmla="*/ 13 w 48"/>
                  <a:gd name="T17" fmla="*/ 45 h 48"/>
                  <a:gd name="T18" fmla="*/ 3 w 48"/>
                  <a:gd name="T19" fmla="*/ 35 h 48"/>
                  <a:gd name="T20" fmla="*/ 8 w 48"/>
                  <a:gd name="T21" fmla="*/ 42 h 48"/>
                  <a:gd name="T22" fmla="*/ 10 w 48"/>
                  <a:gd name="T23" fmla="*/ 40 h 48"/>
                  <a:gd name="T24" fmla="*/ 5 w 48"/>
                  <a:gd name="T25" fmla="*/ 33 h 48"/>
                  <a:gd name="T26" fmla="*/ 3 w 48"/>
                  <a:gd name="T27" fmla="*/ 35 h 48"/>
                  <a:gd name="T28" fmla="*/ 1 w 48"/>
                  <a:gd name="T29" fmla="*/ 21 h 48"/>
                  <a:gd name="T30" fmla="*/ 0 w 48"/>
                  <a:gd name="T31" fmla="*/ 24 h 48"/>
                  <a:gd name="T32" fmla="*/ 1 w 48"/>
                  <a:gd name="T33" fmla="*/ 29 h 48"/>
                  <a:gd name="T34" fmla="*/ 4 w 48"/>
                  <a:gd name="T35" fmla="*/ 29 h 48"/>
                  <a:gd name="T36" fmla="*/ 3 w 48"/>
                  <a:gd name="T37" fmla="*/ 24 h 48"/>
                  <a:gd name="T38" fmla="*/ 3 w 48"/>
                  <a:gd name="T39" fmla="*/ 21 h 48"/>
                  <a:gd name="T40" fmla="*/ 1 w 48"/>
                  <a:gd name="T41" fmla="*/ 21 h 48"/>
                  <a:gd name="T42" fmla="*/ 7 w 48"/>
                  <a:gd name="T43" fmla="*/ 8 h 48"/>
                  <a:gd name="T44" fmla="*/ 2 w 48"/>
                  <a:gd name="T45" fmla="*/ 15 h 48"/>
                  <a:gd name="T46" fmla="*/ 5 w 48"/>
                  <a:gd name="T47" fmla="*/ 16 h 48"/>
                  <a:gd name="T48" fmla="*/ 9 w 48"/>
                  <a:gd name="T49" fmla="*/ 9 h 48"/>
                  <a:gd name="T50" fmla="*/ 7 w 48"/>
                  <a:gd name="T51" fmla="*/ 8 h 48"/>
                  <a:gd name="T52" fmla="*/ 19 w 48"/>
                  <a:gd name="T53" fmla="*/ 0 h 48"/>
                  <a:gd name="T54" fmla="*/ 11 w 48"/>
                  <a:gd name="T55" fmla="*/ 4 h 48"/>
                  <a:gd name="T56" fmla="*/ 13 w 48"/>
                  <a:gd name="T57" fmla="*/ 6 h 48"/>
                  <a:gd name="T58" fmla="*/ 20 w 48"/>
                  <a:gd name="T59" fmla="*/ 3 h 48"/>
                  <a:gd name="T60" fmla="*/ 19 w 48"/>
                  <a:gd name="T61" fmla="*/ 0 h 48"/>
                  <a:gd name="T62" fmla="*/ 34 w 48"/>
                  <a:gd name="T63" fmla="*/ 1 h 48"/>
                  <a:gd name="T64" fmla="*/ 31 w 48"/>
                  <a:gd name="T65" fmla="*/ 0 h 48"/>
                  <a:gd name="T66" fmla="*/ 25 w 48"/>
                  <a:gd name="T67" fmla="*/ 0 h 48"/>
                  <a:gd name="T68" fmla="*/ 25 w 48"/>
                  <a:gd name="T69" fmla="*/ 2 h 48"/>
                  <a:gd name="T70" fmla="*/ 31 w 48"/>
                  <a:gd name="T71" fmla="*/ 3 h 48"/>
                  <a:gd name="T72" fmla="*/ 33 w 48"/>
                  <a:gd name="T73" fmla="*/ 4 h 48"/>
                  <a:gd name="T74" fmla="*/ 34 w 48"/>
                  <a:gd name="T75" fmla="*/ 1 h 48"/>
                  <a:gd name="T76" fmla="*/ 45 w 48"/>
                  <a:gd name="T77" fmla="*/ 10 h 48"/>
                  <a:gd name="T78" fmla="*/ 39 w 48"/>
                  <a:gd name="T79" fmla="*/ 4 h 48"/>
                  <a:gd name="T80" fmla="*/ 37 w 48"/>
                  <a:gd name="T81" fmla="*/ 6 h 48"/>
                  <a:gd name="T82" fmla="*/ 42 w 48"/>
                  <a:gd name="T83" fmla="*/ 12 h 48"/>
                  <a:gd name="T84" fmla="*/ 45 w 48"/>
                  <a:gd name="T85" fmla="*/ 10 h 48"/>
                  <a:gd name="T86" fmla="*/ 48 w 48"/>
                  <a:gd name="T87" fmla="*/ 24 h 48"/>
                  <a:gd name="T88" fmla="*/ 48 w 48"/>
                  <a:gd name="T89" fmla="*/ 24 h 48"/>
                  <a:gd name="T90" fmla="*/ 47 w 48"/>
                  <a:gd name="T91" fmla="*/ 16 h 48"/>
                  <a:gd name="T92" fmla="*/ 45 w 48"/>
                  <a:gd name="T93" fmla="*/ 17 h 48"/>
                  <a:gd name="T94" fmla="*/ 46 w 48"/>
                  <a:gd name="T95" fmla="*/ 24 h 48"/>
                  <a:gd name="T96" fmla="*/ 46 w 48"/>
                  <a:gd name="T97" fmla="*/ 24 h 48"/>
                  <a:gd name="T98" fmla="*/ 48 w 48"/>
                  <a:gd name="T99" fmla="*/ 24 h 48"/>
                  <a:gd name="T100" fmla="*/ 44 w 48"/>
                  <a:gd name="T101" fmla="*/ 38 h 48"/>
                  <a:gd name="T102" fmla="*/ 48 w 48"/>
                  <a:gd name="T103" fmla="*/ 30 h 48"/>
                  <a:gd name="T104" fmla="*/ 48 w 48"/>
                  <a:gd name="T105" fmla="*/ 30 h 48"/>
                  <a:gd name="T106" fmla="*/ 45 w 48"/>
                  <a:gd name="T107" fmla="*/ 29 h 48"/>
                  <a:gd name="T108" fmla="*/ 45 w 48"/>
                  <a:gd name="T109" fmla="*/ 30 h 48"/>
                  <a:gd name="T110" fmla="*/ 42 w 48"/>
                  <a:gd name="T111" fmla="*/ 36 h 48"/>
                  <a:gd name="T112" fmla="*/ 44 w 48"/>
                  <a:gd name="T113" fmla="*/ 38 h 48"/>
                  <a:gd name="T114" fmla="*/ 33 w 48"/>
                  <a:gd name="T115" fmla="*/ 47 h 48"/>
                  <a:gd name="T116" fmla="*/ 40 w 48"/>
                  <a:gd name="T117" fmla="*/ 42 h 48"/>
                  <a:gd name="T118" fmla="*/ 38 w 48"/>
                  <a:gd name="T119" fmla="*/ 40 h 48"/>
                  <a:gd name="T120" fmla="*/ 32 w 48"/>
                  <a:gd name="T121" fmla="*/ 44 h 48"/>
                  <a:gd name="T122" fmla="*/ 33 w 48"/>
                  <a:gd name="T12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" h="48">
                    <a:moveTo>
                      <a:pt x="13" y="45"/>
                    </a:moveTo>
                    <a:cubicBezTo>
                      <a:pt x="15" y="46"/>
                      <a:pt x="16" y="47"/>
                      <a:pt x="18" y="47"/>
                    </a:cubicBezTo>
                    <a:cubicBezTo>
                      <a:pt x="20" y="48"/>
                      <a:pt x="22" y="48"/>
                      <a:pt x="25" y="48"/>
                    </a:cubicBezTo>
                    <a:cubicBezTo>
                      <a:pt x="25" y="48"/>
                      <a:pt x="26" y="48"/>
                      <a:pt x="27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7" y="44"/>
                      <a:pt x="16" y="44"/>
                      <a:pt x="14" y="43"/>
                    </a:cubicBezTo>
                    <a:lnTo>
                      <a:pt x="13" y="45"/>
                    </a:lnTo>
                    <a:close/>
                    <a:moveTo>
                      <a:pt x="3" y="35"/>
                    </a:moveTo>
                    <a:cubicBezTo>
                      <a:pt x="4" y="37"/>
                      <a:pt x="6" y="40"/>
                      <a:pt x="8" y="42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8" y="38"/>
                      <a:pt x="7" y="36"/>
                      <a:pt x="5" y="33"/>
                    </a:cubicBezTo>
                    <a:lnTo>
                      <a:pt x="3" y="35"/>
                    </a:lnTo>
                    <a:close/>
                    <a:moveTo>
                      <a:pt x="1" y="21"/>
                    </a:moveTo>
                    <a:cubicBezTo>
                      <a:pt x="0" y="22"/>
                      <a:pt x="0" y="23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7"/>
                      <a:pt x="3" y="25"/>
                      <a:pt x="3" y="24"/>
                    </a:cubicBezTo>
                    <a:cubicBezTo>
                      <a:pt x="3" y="23"/>
                      <a:pt x="3" y="22"/>
                      <a:pt x="3" y="21"/>
                    </a:cubicBezTo>
                    <a:lnTo>
                      <a:pt x="1" y="21"/>
                    </a:lnTo>
                    <a:close/>
                    <a:moveTo>
                      <a:pt x="7" y="8"/>
                    </a:moveTo>
                    <a:cubicBezTo>
                      <a:pt x="5" y="10"/>
                      <a:pt x="3" y="12"/>
                      <a:pt x="2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3"/>
                      <a:pt x="7" y="11"/>
                      <a:pt x="9" y="9"/>
                    </a:cubicBezTo>
                    <a:lnTo>
                      <a:pt x="7" y="8"/>
                    </a:lnTo>
                    <a:close/>
                    <a:moveTo>
                      <a:pt x="19" y="0"/>
                    </a:moveTo>
                    <a:cubicBezTo>
                      <a:pt x="16" y="1"/>
                      <a:pt x="14" y="2"/>
                      <a:pt x="11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5"/>
                      <a:pt x="17" y="4"/>
                      <a:pt x="20" y="3"/>
                    </a:cubicBezTo>
                    <a:lnTo>
                      <a:pt x="19" y="0"/>
                    </a:lnTo>
                    <a:close/>
                    <a:moveTo>
                      <a:pt x="34" y="1"/>
                    </a:moveTo>
                    <a:cubicBezTo>
                      <a:pt x="33" y="1"/>
                      <a:pt x="32" y="1"/>
                      <a:pt x="31" y="0"/>
                    </a:cubicBezTo>
                    <a:cubicBezTo>
                      <a:pt x="29" y="0"/>
                      <a:pt x="27" y="0"/>
                      <a:pt x="25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29" y="3"/>
                      <a:pt x="31" y="3"/>
                    </a:cubicBezTo>
                    <a:cubicBezTo>
                      <a:pt x="31" y="3"/>
                      <a:pt x="32" y="4"/>
                      <a:pt x="33" y="4"/>
                    </a:cubicBezTo>
                    <a:lnTo>
                      <a:pt x="34" y="1"/>
                    </a:lnTo>
                    <a:close/>
                    <a:moveTo>
                      <a:pt x="45" y="10"/>
                    </a:moveTo>
                    <a:cubicBezTo>
                      <a:pt x="43" y="8"/>
                      <a:pt x="41" y="6"/>
                      <a:pt x="39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41" y="10"/>
                      <a:pt x="42" y="12"/>
                    </a:cubicBezTo>
                    <a:lnTo>
                      <a:pt x="45" y="10"/>
                    </a:lnTo>
                    <a:close/>
                    <a:moveTo>
                      <a:pt x="48" y="24"/>
                    </a:move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1"/>
                      <a:pt x="48" y="18"/>
                      <a:pt x="47" y="16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9"/>
                      <a:pt x="46" y="21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lnTo>
                      <a:pt x="48" y="24"/>
                    </a:lnTo>
                    <a:close/>
                    <a:moveTo>
                      <a:pt x="44" y="38"/>
                    </a:moveTo>
                    <a:cubicBezTo>
                      <a:pt x="46" y="36"/>
                      <a:pt x="47" y="33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4" y="32"/>
                      <a:pt x="43" y="34"/>
                      <a:pt x="42" y="36"/>
                    </a:cubicBezTo>
                    <a:lnTo>
                      <a:pt x="44" y="38"/>
                    </a:lnTo>
                    <a:close/>
                    <a:moveTo>
                      <a:pt x="33" y="47"/>
                    </a:moveTo>
                    <a:cubicBezTo>
                      <a:pt x="35" y="46"/>
                      <a:pt x="38" y="44"/>
                      <a:pt x="40" y="42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6" y="42"/>
                      <a:pt x="34" y="43"/>
                      <a:pt x="32" y="44"/>
                    </a:cubicBezTo>
                    <a:lnTo>
                      <a:pt x="33" y="47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368" name="淘宝网Chenying0907出品 367"/>
            <p:cNvGrpSpPr/>
            <p:nvPr/>
          </p:nvGrpSpPr>
          <p:grpSpPr>
            <a:xfrm>
              <a:off x="8305948" y="4882797"/>
              <a:ext cx="592324" cy="1962683"/>
              <a:chOff x="3724466" y="4038975"/>
              <a:chExt cx="544404" cy="1803900"/>
            </a:xfrm>
          </p:grpSpPr>
          <p:sp>
            <p:nvSpPr>
              <p:cNvPr id="369" name="淘宝网Chenying0907出品 649"/>
              <p:cNvSpPr/>
              <p:nvPr/>
            </p:nvSpPr>
            <p:spPr bwMode="auto">
              <a:xfrm>
                <a:off x="3961632" y="4493543"/>
                <a:ext cx="12578" cy="1349332"/>
              </a:xfrm>
              <a:custGeom>
                <a:avLst/>
                <a:gdLst>
                  <a:gd name="T0" fmla="*/ 0 w 9"/>
                  <a:gd name="T1" fmla="*/ 4 h 940"/>
                  <a:gd name="T2" fmla="*/ 0 w 9"/>
                  <a:gd name="T3" fmla="*/ 445 h 940"/>
                  <a:gd name="T4" fmla="*/ 0 w 9"/>
                  <a:gd name="T5" fmla="*/ 932 h 940"/>
                  <a:gd name="T6" fmla="*/ 0 w 9"/>
                  <a:gd name="T7" fmla="*/ 936 h 940"/>
                  <a:gd name="T8" fmla="*/ 9 w 9"/>
                  <a:gd name="T9" fmla="*/ 936 h 940"/>
                  <a:gd name="T10" fmla="*/ 9 w 9"/>
                  <a:gd name="T11" fmla="*/ 495 h 940"/>
                  <a:gd name="T12" fmla="*/ 9 w 9"/>
                  <a:gd name="T13" fmla="*/ 8 h 940"/>
                  <a:gd name="T14" fmla="*/ 9 w 9"/>
                  <a:gd name="T15" fmla="*/ 4 h 940"/>
                  <a:gd name="T16" fmla="*/ 0 w 9"/>
                  <a:gd name="T17" fmla="*/ 4 h 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40">
                    <a:moveTo>
                      <a:pt x="0" y="4"/>
                    </a:moveTo>
                    <a:cubicBezTo>
                      <a:pt x="0" y="151"/>
                      <a:pt x="0" y="298"/>
                      <a:pt x="0" y="445"/>
                    </a:cubicBezTo>
                    <a:cubicBezTo>
                      <a:pt x="0" y="607"/>
                      <a:pt x="0" y="770"/>
                      <a:pt x="0" y="932"/>
                    </a:cubicBezTo>
                    <a:cubicBezTo>
                      <a:pt x="0" y="933"/>
                      <a:pt x="0" y="935"/>
                      <a:pt x="0" y="936"/>
                    </a:cubicBezTo>
                    <a:cubicBezTo>
                      <a:pt x="0" y="940"/>
                      <a:pt x="9" y="940"/>
                      <a:pt x="9" y="936"/>
                    </a:cubicBezTo>
                    <a:cubicBezTo>
                      <a:pt x="9" y="789"/>
                      <a:pt x="9" y="642"/>
                      <a:pt x="9" y="495"/>
                    </a:cubicBezTo>
                    <a:cubicBezTo>
                      <a:pt x="9" y="333"/>
                      <a:pt x="9" y="170"/>
                      <a:pt x="9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9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0" name="淘宝网Chenying0907出品 650"/>
              <p:cNvSpPr/>
              <p:nvPr/>
            </p:nvSpPr>
            <p:spPr bwMode="auto">
              <a:xfrm>
                <a:off x="3977801" y="4858276"/>
                <a:ext cx="132957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8 h 87"/>
                  <a:gd name="T4" fmla="*/ 69 w 92"/>
                  <a:gd name="T5" fmla="*/ 21 h 87"/>
                  <a:gd name="T6" fmla="*/ 53 w 92"/>
                  <a:gd name="T7" fmla="*/ 74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4" y="61"/>
                      <a:pt x="15" y="38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3"/>
                      <a:pt x="53" y="74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1" name="淘宝网Chenying0907出品 651"/>
              <p:cNvSpPr>
                <a:spLocks noEditPoints="1"/>
              </p:cNvSpPr>
              <p:nvPr/>
            </p:nvSpPr>
            <p:spPr bwMode="auto">
              <a:xfrm>
                <a:off x="3976005" y="4870853"/>
                <a:ext cx="118583" cy="113193"/>
              </a:xfrm>
              <a:custGeom>
                <a:avLst/>
                <a:gdLst>
                  <a:gd name="T0" fmla="*/ 1 w 82"/>
                  <a:gd name="T1" fmla="*/ 76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6 h 79"/>
                  <a:gd name="T8" fmla="*/ 2 w 82"/>
                  <a:gd name="T9" fmla="*/ 79 h 79"/>
                  <a:gd name="T10" fmla="*/ 8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8 h 79"/>
                  <a:gd name="T20" fmla="*/ 35 w 82"/>
                  <a:gd name="T21" fmla="*/ 69 h 79"/>
                  <a:gd name="T22" fmla="*/ 48 w 82"/>
                  <a:gd name="T23" fmla="*/ 64 h 79"/>
                  <a:gd name="T24" fmla="*/ 40 w 82"/>
                  <a:gd name="T25" fmla="*/ 68 h 79"/>
                  <a:gd name="T26" fmla="*/ 48 w 82"/>
                  <a:gd name="T27" fmla="*/ 64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2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4 h 79"/>
                  <a:gd name="T44" fmla="*/ 78 w 82"/>
                  <a:gd name="T45" fmla="*/ 31 h 79"/>
                  <a:gd name="T46" fmla="*/ 79 w 82"/>
                  <a:gd name="T47" fmla="*/ 38 h 79"/>
                  <a:gd name="T48" fmla="*/ 82 w 82"/>
                  <a:gd name="T49" fmla="*/ 36 h 79"/>
                  <a:gd name="T50" fmla="*/ 78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0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19 h 79"/>
                  <a:gd name="T90" fmla="*/ 14 w 82"/>
                  <a:gd name="T91" fmla="*/ 28 h 79"/>
                  <a:gd name="T92" fmla="*/ 19 w 82"/>
                  <a:gd name="T93" fmla="*/ 41 h 79"/>
                  <a:gd name="T94" fmla="*/ 15 w 82"/>
                  <a:gd name="T95" fmla="*/ 33 h 79"/>
                  <a:gd name="T96" fmla="*/ 19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7 h 79"/>
                  <a:gd name="T104" fmla="*/ 12 w 82"/>
                  <a:gd name="T105" fmla="*/ 59 h 79"/>
                  <a:gd name="T106" fmla="*/ 11 w 82"/>
                  <a:gd name="T107" fmla="*/ 6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7" y="74"/>
                    </a:moveTo>
                    <a:cubicBezTo>
                      <a:pt x="3" y="75"/>
                      <a:pt x="1" y="76"/>
                      <a:pt x="1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4" y="76"/>
                      <a:pt x="7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2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3" y="78"/>
                    </a:cubicBezTo>
                    <a:cubicBezTo>
                      <a:pt x="5" y="78"/>
                      <a:pt x="6" y="77"/>
                      <a:pt x="8" y="77"/>
                    </a:cubicBezTo>
                    <a:lnTo>
                      <a:pt x="7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1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3"/>
                      <a:pt x="21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1" y="67"/>
                      <a:pt x="29" y="68"/>
                      <a:pt x="26" y="68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9" y="70"/>
                      <a:pt x="32" y="70"/>
                      <a:pt x="35" y="69"/>
                    </a:cubicBezTo>
                    <a:cubicBezTo>
                      <a:pt x="34" y="67"/>
                      <a:pt x="34" y="67"/>
                      <a:pt x="34" y="67"/>
                    </a:cubicBezTo>
                    <a:close/>
                    <a:moveTo>
                      <a:pt x="48" y="64"/>
                    </a:moveTo>
                    <a:cubicBezTo>
                      <a:pt x="45" y="65"/>
                      <a:pt x="42" y="65"/>
                      <a:pt x="40" y="66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3" y="68"/>
                      <a:pt x="45" y="67"/>
                      <a:pt x="48" y="67"/>
                    </a:cubicBezTo>
                    <a:lnTo>
                      <a:pt x="48" y="64"/>
                    </a:lnTo>
                    <a:close/>
                    <a:moveTo>
                      <a:pt x="61" y="62"/>
                    </a:moveTo>
                    <a:cubicBezTo>
                      <a:pt x="59" y="63"/>
                      <a:pt x="56" y="64"/>
                      <a:pt x="54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59" y="66"/>
                      <a:pt x="62" y="65"/>
                    </a:cubicBezTo>
                    <a:lnTo>
                      <a:pt x="61" y="62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2"/>
                      <a:pt x="67" y="62"/>
                      <a:pt x="67" y="62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7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4"/>
                    </a:cubicBezTo>
                    <a:lnTo>
                      <a:pt x="78" y="44"/>
                    </a:lnTo>
                    <a:close/>
                    <a:moveTo>
                      <a:pt x="78" y="31"/>
                    </a:moveTo>
                    <a:cubicBezTo>
                      <a:pt x="79" y="32"/>
                      <a:pt x="79" y="34"/>
                      <a:pt x="79" y="36"/>
                    </a:cubicBezTo>
                    <a:cubicBezTo>
                      <a:pt x="79" y="37"/>
                      <a:pt x="79" y="38"/>
                      <a:pt x="79" y="38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8" y="31"/>
                    </a:lnTo>
                    <a:close/>
                    <a:moveTo>
                      <a:pt x="73" y="18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7" y="19"/>
                      <a:pt x="76" y="17"/>
                    </a:cubicBezTo>
                    <a:lnTo>
                      <a:pt x="73" y="18"/>
                    </a:ln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69" y="13"/>
                      <a:pt x="70" y="14"/>
                      <a:pt x="70" y="14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1" y="11"/>
                      <a:pt x="71" y="11"/>
                    </a:cubicBezTo>
                    <a:cubicBezTo>
                      <a:pt x="69" y="9"/>
                      <a:pt x="68" y="8"/>
                      <a:pt x="66" y="6"/>
                    </a:cubicBezTo>
                    <a:lnTo>
                      <a:pt x="65" y="9"/>
                    </a:lnTo>
                    <a:close/>
                    <a:moveTo>
                      <a:pt x="52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2"/>
                      <a:pt x="56" y="1"/>
                      <a:pt x="53" y="1"/>
                    </a:cubicBezTo>
                    <a:lnTo>
                      <a:pt x="52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2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6" y="7"/>
                    </a:moveTo>
                    <a:cubicBezTo>
                      <a:pt x="29" y="5"/>
                      <a:pt x="31" y="5"/>
                      <a:pt x="34" y="4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4"/>
                    </a:cubicBezTo>
                    <a:lnTo>
                      <a:pt x="26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5" y="25"/>
                      <a:pt x="15" y="23"/>
                      <a:pt x="15" y="22"/>
                    </a:cubicBezTo>
                    <a:cubicBezTo>
                      <a:pt x="15" y="21"/>
                      <a:pt x="15" y="20"/>
                      <a:pt x="15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1"/>
                      <a:pt x="12" y="22"/>
                    </a:cubicBezTo>
                    <a:cubicBezTo>
                      <a:pt x="12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19" y="41"/>
                    </a:moveTo>
                    <a:cubicBezTo>
                      <a:pt x="19" y="38"/>
                      <a:pt x="19" y="35"/>
                      <a:pt x="18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6"/>
                      <a:pt x="17" y="38"/>
                      <a:pt x="17" y="41"/>
                    </a:cubicBezTo>
                    <a:lnTo>
                      <a:pt x="19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8" y="49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1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7"/>
                    </a:moveTo>
                    <a:cubicBezTo>
                      <a:pt x="12" y="65"/>
                      <a:pt x="13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1"/>
                      <a:pt x="10" y="64"/>
                      <a:pt x="8" y="66"/>
                    </a:cubicBezTo>
                    <a:lnTo>
                      <a:pt x="11" y="6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2" name="淘宝网Chenying0907出品 652"/>
              <p:cNvSpPr>
                <a:spLocks noEditPoints="1"/>
              </p:cNvSpPr>
              <p:nvPr/>
            </p:nvSpPr>
            <p:spPr bwMode="auto">
              <a:xfrm>
                <a:off x="3976005" y="4869057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2 w 90"/>
                  <a:gd name="T23" fmla="*/ 10 h 81"/>
                  <a:gd name="T24" fmla="*/ 73 w 90"/>
                  <a:gd name="T25" fmla="*/ 11 h 81"/>
                  <a:gd name="T26" fmla="*/ 55 w 90"/>
                  <a:gd name="T27" fmla="*/ 64 h 81"/>
                  <a:gd name="T28" fmla="*/ 70 w 90"/>
                  <a:gd name="T29" fmla="*/ 57 h 81"/>
                  <a:gd name="T30" fmla="*/ 69 w 90"/>
                  <a:gd name="T31" fmla="*/ 15 h 81"/>
                  <a:gd name="T32" fmla="*/ 69 w 90"/>
                  <a:gd name="T33" fmla="*/ 14 h 81"/>
                  <a:gd name="T34" fmla="*/ 45 w 90"/>
                  <a:gd name="T35" fmla="*/ 5 h 81"/>
                  <a:gd name="T36" fmla="*/ 22 w 90"/>
                  <a:gd name="T37" fmla="*/ 13 h 81"/>
                  <a:gd name="T38" fmla="*/ 19 w 90"/>
                  <a:gd name="T39" fmla="*/ 29 h 81"/>
                  <a:gd name="T40" fmla="*/ 15 w 90"/>
                  <a:gd name="T41" fmla="*/ 64 h 81"/>
                  <a:gd name="T42" fmla="*/ 10 w 90"/>
                  <a:gd name="T43" fmla="*/ 73 h 81"/>
                  <a:gd name="T44" fmla="*/ 55 w 90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29"/>
                      <a:pt x="85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8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5"/>
                      <a:pt x="4" y="73"/>
                    </a:cubicBezTo>
                    <a:cubicBezTo>
                      <a:pt x="6" y="70"/>
                      <a:pt x="8" y="66"/>
                      <a:pt x="11" y="62"/>
                    </a:cubicBezTo>
                    <a:cubicBezTo>
                      <a:pt x="15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2" y="10"/>
                    </a:cubicBezTo>
                    <a:lnTo>
                      <a:pt x="73" y="11"/>
                    </a:lnTo>
                    <a:close/>
                    <a:moveTo>
                      <a:pt x="55" y="64"/>
                    </a:moveTo>
                    <a:cubicBezTo>
                      <a:pt x="60" y="63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29"/>
                    </a:cubicBezTo>
                    <a:cubicBezTo>
                      <a:pt x="24" y="42"/>
                      <a:pt x="20" y="55"/>
                      <a:pt x="15" y="64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0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3" name="淘宝网Chenying0907出品 653"/>
              <p:cNvSpPr/>
              <p:nvPr/>
            </p:nvSpPr>
            <p:spPr bwMode="auto">
              <a:xfrm>
                <a:off x="3832268" y="4581583"/>
                <a:ext cx="129363" cy="125770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8 h 87"/>
                  <a:gd name="T4" fmla="*/ 23 w 91"/>
                  <a:gd name="T5" fmla="*/ 21 h 87"/>
                  <a:gd name="T6" fmla="*/ 39 w 91"/>
                  <a:gd name="T7" fmla="*/ 74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8"/>
                    </a:cubicBezTo>
                    <a:cubicBezTo>
                      <a:pt x="88" y="13"/>
                      <a:pt x="41" y="0"/>
                      <a:pt x="23" y="21"/>
                    </a:cubicBezTo>
                    <a:cubicBezTo>
                      <a:pt x="0" y="46"/>
                      <a:pt x="19" y="73"/>
                      <a:pt x="39" y="74"/>
                    </a:cubicBezTo>
                    <a:cubicBezTo>
                      <a:pt x="63" y="75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4" name="淘宝网Chenying0907出品 654"/>
              <p:cNvSpPr>
                <a:spLocks noEditPoints="1"/>
              </p:cNvSpPr>
              <p:nvPr/>
            </p:nvSpPr>
            <p:spPr bwMode="auto">
              <a:xfrm>
                <a:off x="3837658" y="4594159"/>
                <a:ext cx="127567" cy="116787"/>
              </a:xfrm>
              <a:custGeom>
                <a:avLst/>
                <a:gdLst>
                  <a:gd name="T0" fmla="*/ 17 w 89"/>
                  <a:gd name="T1" fmla="*/ 11 h 81"/>
                  <a:gd name="T2" fmla="*/ 17 w 89"/>
                  <a:gd name="T3" fmla="*/ 10 h 81"/>
                  <a:gd name="T4" fmla="*/ 45 w 89"/>
                  <a:gd name="T5" fmla="*/ 0 h 81"/>
                  <a:gd name="T6" fmla="*/ 71 w 89"/>
                  <a:gd name="T7" fmla="*/ 9 h 81"/>
                  <a:gd name="T8" fmla="*/ 75 w 89"/>
                  <a:gd name="T9" fmla="*/ 31 h 81"/>
                  <a:gd name="T10" fmla="*/ 79 w 89"/>
                  <a:gd name="T11" fmla="*/ 62 h 81"/>
                  <a:gd name="T12" fmla="*/ 86 w 89"/>
                  <a:gd name="T13" fmla="*/ 73 h 81"/>
                  <a:gd name="T14" fmla="*/ 89 w 89"/>
                  <a:gd name="T15" fmla="*/ 77 h 81"/>
                  <a:gd name="T16" fmla="*/ 86 w 89"/>
                  <a:gd name="T17" fmla="*/ 81 h 81"/>
                  <a:gd name="T18" fmla="*/ 70 w 89"/>
                  <a:gd name="T19" fmla="*/ 76 h 81"/>
                  <a:gd name="T20" fmla="*/ 35 w 89"/>
                  <a:gd name="T21" fmla="*/ 69 h 81"/>
                  <a:gd name="T22" fmla="*/ 16 w 89"/>
                  <a:gd name="T23" fmla="*/ 61 h 81"/>
                  <a:gd name="T24" fmla="*/ 17 w 89"/>
                  <a:gd name="T25" fmla="*/ 11 h 81"/>
                  <a:gd name="T26" fmla="*/ 35 w 89"/>
                  <a:gd name="T27" fmla="*/ 64 h 81"/>
                  <a:gd name="T28" fmla="*/ 79 w 89"/>
                  <a:gd name="T29" fmla="*/ 73 h 81"/>
                  <a:gd name="T30" fmla="*/ 74 w 89"/>
                  <a:gd name="T31" fmla="*/ 64 h 81"/>
                  <a:gd name="T32" fmla="*/ 71 w 89"/>
                  <a:gd name="T33" fmla="*/ 29 h 81"/>
                  <a:gd name="T34" fmla="*/ 67 w 89"/>
                  <a:gd name="T35" fmla="*/ 13 h 81"/>
                  <a:gd name="T36" fmla="*/ 45 w 89"/>
                  <a:gd name="T37" fmla="*/ 5 h 81"/>
                  <a:gd name="T38" fmla="*/ 21 w 89"/>
                  <a:gd name="T39" fmla="*/ 14 h 81"/>
                  <a:gd name="T40" fmla="*/ 21 w 89"/>
                  <a:gd name="T41" fmla="*/ 14 h 81"/>
                  <a:gd name="T42" fmla="*/ 19 w 89"/>
                  <a:gd name="T43" fmla="*/ 57 h 81"/>
                  <a:gd name="T44" fmla="*/ 35 w 89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1">
                    <a:moveTo>
                      <a:pt x="17" y="11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1" y="9"/>
                    </a:cubicBezTo>
                    <a:cubicBezTo>
                      <a:pt x="77" y="14"/>
                      <a:pt x="79" y="23"/>
                      <a:pt x="75" y="31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6"/>
                      <a:pt x="84" y="70"/>
                      <a:pt x="86" y="73"/>
                    </a:cubicBezTo>
                    <a:cubicBezTo>
                      <a:pt x="88" y="75"/>
                      <a:pt x="89" y="77"/>
                      <a:pt x="89" y="77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0" y="78"/>
                      <a:pt x="70" y="76"/>
                    </a:cubicBezTo>
                    <a:cubicBezTo>
                      <a:pt x="60" y="73"/>
                      <a:pt x="47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29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4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4"/>
                    </a:cubicBezTo>
                    <a:cubicBezTo>
                      <a:pt x="69" y="55"/>
                      <a:pt x="65" y="42"/>
                      <a:pt x="71" y="29"/>
                    </a:cubicBezTo>
                    <a:cubicBezTo>
                      <a:pt x="74" y="22"/>
                      <a:pt x="72" y="17"/>
                      <a:pt x="67" y="13"/>
                    </a:cubicBezTo>
                    <a:cubicBezTo>
                      <a:pt x="62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6" y="31"/>
                      <a:pt x="10" y="47"/>
                      <a:pt x="19" y="57"/>
                    </a:cubicBezTo>
                    <a:cubicBezTo>
                      <a:pt x="24" y="61"/>
                      <a:pt x="29" y="63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5" name="淘宝网Chenying0907出品 655"/>
              <p:cNvSpPr/>
              <p:nvPr/>
            </p:nvSpPr>
            <p:spPr bwMode="auto">
              <a:xfrm>
                <a:off x="3821488" y="5039744"/>
                <a:ext cx="131161" cy="123974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9 h 87"/>
                  <a:gd name="T4" fmla="*/ 22 w 91"/>
                  <a:gd name="T5" fmla="*/ 21 h 87"/>
                  <a:gd name="T6" fmla="*/ 39 w 91"/>
                  <a:gd name="T7" fmla="*/ 75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9"/>
                    </a:cubicBezTo>
                    <a:cubicBezTo>
                      <a:pt x="88" y="13"/>
                      <a:pt x="41" y="0"/>
                      <a:pt x="22" y="21"/>
                    </a:cubicBezTo>
                    <a:cubicBezTo>
                      <a:pt x="0" y="46"/>
                      <a:pt x="18" y="74"/>
                      <a:pt x="39" y="75"/>
                    </a:cubicBezTo>
                    <a:cubicBezTo>
                      <a:pt x="63" y="76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6" name="淘宝网Chenying0907出品 656"/>
              <p:cNvSpPr>
                <a:spLocks noEditPoints="1"/>
              </p:cNvSpPr>
              <p:nvPr/>
            </p:nvSpPr>
            <p:spPr bwMode="auto">
              <a:xfrm>
                <a:off x="3826878" y="5050524"/>
                <a:ext cx="127567" cy="118583"/>
              </a:xfrm>
              <a:custGeom>
                <a:avLst/>
                <a:gdLst>
                  <a:gd name="T0" fmla="*/ 17 w 89"/>
                  <a:gd name="T1" fmla="*/ 11 h 82"/>
                  <a:gd name="T2" fmla="*/ 17 w 89"/>
                  <a:gd name="T3" fmla="*/ 11 h 82"/>
                  <a:gd name="T4" fmla="*/ 45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7 h 82"/>
                  <a:gd name="T16" fmla="*/ 86 w 89"/>
                  <a:gd name="T17" fmla="*/ 82 h 82"/>
                  <a:gd name="T18" fmla="*/ 69 w 89"/>
                  <a:gd name="T19" fmla="*/ 76 h 82"/>
                  <a:gd name="T20" fmla="*/ 35 w 89"/>
                  <a:gd name="T21" fmla="*/ 69 h 82"/>
                  <a:gd name="T22" fmla="*/ 16 w 89"/>
                  <a:gd name="T23" fmla="*/ 61 h 82"/>
                  <a:gd name="T24" fmla="*/ 17 w 89"/>
                  <a:gd name="T25" fmla="*/ 11 h 82"/>
                  <a:gd name="T26" fmla="*/ 35 w 89"/>
                  <a:gd name="T27" fmla="*/ 64 h 82"/>
                  <a:gd name="T28" fmla="*/ 79 w 89"/>
                  <a:gd name="T29" fmla="*/ 73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5 w 89"/>
                  <a:gd name="T37" fmla="*/ 5 h 82"/>
                  <a:gd name="T38" fmla="*/ 21 w 89"/>
                  <a:gd name="T39" fmla="*/ 14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4" y="3"/>
                      <a:pt x="71" y="9"/>
                    </a:cubicBezTo>
                    <a:cubicBezTo>
                      <a:pt x="77" y="14"/>
                      <a:pt x="79" y="23"/>
                      <a:pt x="75" y="32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7"/>
                      <a:pt x="84" y="70"/>
                      <a:pt x="86" y="73"/>
                    </a:cubicBezTo>
                    <a:cubicBezTo>
                      <a:pt x="88" y="76"/>
                      <a:pt x="89" y="77"/>
                      <a:pt x="89" y="77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1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30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5"/>
                    </a:cubicBezTo>
                    <a:cubicBezTo>
                      <a:pt x="69" y="55"/>
                      <a:pt x="65" y="42"/>
                      <a:pt x="70" y="30"/>
                    </a:cubicBezTo>
                    <a:cubicBezTo>
                      <a:pt x="73" y="23"/>
                      <a:pt x="72" y="17"/>
                      <a:pt x="67" y="13"/>
                    </a:cubicBezTo>
                    <a:cubicBezTo>
                      <a:pt x="62" y="8"/>
                      <a:pt x="53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6" y="31"/>
                      <a:pt x="10" y="48"/>
                      <a:pt x="19" y="57"/>
                    </a:cubicBezTo>
                    <a:cubicBezTo>
                      <a:pt x="24" y="61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7" name="淘宝网Chenying0907出品 657"/>
              <p:cNvSpPr/>
              <p:nvPr/>
            </p:nvSpPr>
            <p:spPr bwMode="auto">
              <a:xfrm>
                <a:off x="3823284" y="5449394"/>
                <a:ext cx="131161" cy="125770"/>
              </a:xfrm>
              <a:custGeom>
                <a:avLst/>
                <a:gdLst>
                  <a:gd name="T0" fmla="*/ 92 w 92"/>
                  <a:gd name="T1" fmla="*/ 87 h 87"/>
                  <a:gd name="T2" fmla="*/ 78 w 92"/>
                  <a:gd name="T3" fmla="*/ 39 h 87"/>
                  <a:gd name="T4" fmla="*/ 23 w 92"/>
                  <a:gd name="T5" fmla="*/ 21 h 87"/>
                  <a:gd name="T6" fmla="*/ 39 w 92"/>
                  <a:gd name="T7" fmla="*/ 75 h 87"/>
                  <a:gd name="T8" fmla="*/ 92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92" y="87"/>
                    </a:moveTo>
                    <a:cubicBezTo>
                      <a:pt x="92" y="87"/>
                      <a:pt x="68" y="62"/>
                      <a:pt x="78" y="39"/>
                    </a:cubicBezTo>
                    <a:cubicBezTo>
                      <a:pt x="89" y="13"/>
                      <a:pt x="42" y="0"/>
                      <a:pt x="23" y="21"/>
                    </a:cubicBezTo>
                    <a:cubicBezTo>
                      <a:pt x="0" y="47"/>
                      <a:pt x="19" y="74"/>
                      <a:pt x="39" y="75"/>
                    </a:cubicBezTo>
                    <a:cubicBezTo>
                      <a:pt x="64" y="76"/>
                      <a:pt x="92" y="87"/>
                      <a:pt x="92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8" name="淘宝网Chenying0907出品 658"/>
              <p:cNvSpPr>
                <a:spLocks noEditPoints="1"/>
              </p:cNvSpPr>
              <p:nvPr/>
            </p:nvSpPr>
            <p:spPr bwMode="auto">
              <a:xfrm>
                <a:off x="3830471" y="5461972"/>
                <a:ext cx="127567" cy="116787"/>
              </a:xfrm>
              <a:custGeom>
                <a:avLst/>
                <a:gdLst>
                  <a:gd name="T0" fmla="*/ 16 w 89"/>
                  <a:gd name="T1" fmla="*/ 12 h 82"/>
                  <a:gd name="T2" fmla="*/ 17 w 89"/>
                  <a:gd name="T3" fmla="*/ 11 h 82"/>
                  <a:gd name="T4" fmla="*/ 44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8 h 82"/>
                  <a:gd name="T16" fmla="*/ 86 w 89"/>
                  <a:gd name="T17" fmla="*/ 82 h 82"/>
                  <a:gd name="T18" fmla="*/ 69 w 89"/>
                  <a:gd name="T19" fmla="*/ 76 h 82"/>
                  <a:gd name="T20" fmla="*/ 34 w 89"/>
                  <a:gd name="T21" fmla="*/ 70 h 82"/>
                  <a:gd name="T22" fmla="*/ 15 w 89"/>
                  <a:gd name="T23" fmla="*/ 61 h 82"/>
                  <a:gd name="T24" fmla="*/ 16 w 89"/>
                  <a:gd name="T25" fmla="*/ 12 h 82"/>
                  <a:gd name="T26" fmla="*/ 35 w 89"/>
                  <a:gd name="T27" fmla="*/ 64 h 82"/>
                  <a:gd name="T28" fmla="*/ 79 w 89"/>
                  <a:gd name="T29" fmla="*/ 74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4 w 89"/>
                  <a:gd name="T37" fmla="*/ 6 h 82"/>
                  <a:gd name="T38" fmla="*/ 21 w 89"/>
                  <a:gd name="T39" fmla="*/ 15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6" y="12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4" y="0"/>
                      <a:pt x="44" y="0"/>
                    </a:cubicBezTo>
                    <a:cubicBezTo>
                      <a:pt x="54" y="0"/>
                      <a:pt x="64" y="3"/>
                      <a:pt x="71" y="9"/>
                    </a:cubicBezTo>
                    <a:cubicBezTo>
                      <a:pt x="77" y="15"/>
                      <a:pt x="79" y="23"/>
                      <a:pt x="75" y="32"/>
                    </a:cubicBezTo>
                    <a:cubicBezTo>
                      <a:pt x="71" y="42"/>
                      <a:pt x="74" y="54"/>
                      <a:pt x="79" y="62"/>
                    </a:cubicBezTo>
                    <a:cubicBezTo>
                      <a:pt x="81" y="67"/>
                      <a:pt x="83" y="71"/>
                      <a:pt x="86" y="73"/>
                    </a:cubicBezTo>
                    <a:cubicBezTo>
                      <a:pt x="88" y="76"/>
                      <a:pt x="89" y="78"/>
                      <a:pt x="89" y="78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2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4" y="70"/>
                    </a:cubicBezTo>
                    <a:cubicBezTo>
                      <a:pt x="27" y="69"/>
                      <a:pt x="21" y="66"/>
                      <a:pt x="15" y="61"/>
                    </a:cubicBezTo>
                    <a:cubicBezTo>
                      <a:pt x="4" y="51"/>
                      <a:pt x="0" y="30"/>
                      <a:pt x="16" y="12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4"/>
                    </a:cubicBezTo>
                    <a:cubicBezTo>
                      <a:pt x="77" y="71"/>
                      <a:pt x="76" y="68"/>
                      <a:pt x="74" y="65"/>
                    </a:cubicBezTo>
                    <a:cubicBezTo>
                      <a:pt x="69" y="55"/>
                      <a:pt x="65" y="43"/>
                      <a:pt x="70" y="30"/>
                    </a:cubicBezTo>
                    <a:cubicBezTo>
                      <a:pt x="73" y="23"/>
                      <a:pt x="71" y="18"/>
                      <a:pt x="67" y="13"/>
                    </a:cubicBezTo>
                    <a:cubicBezTo>
                      <a:pt x="62" y="9"/>
                      <a:pt x="53" y="6"/>
                      <a:pt x="44" y="6"/>
                    </a:cubicBezTo>
                    <a:cubicBezTo>
                      <a:pt x="35" y="6"/>
                      <a:pt x="26" y="8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5" y="32"/>
                      <a:pt x="9" y="48"/>
                      <a:pt x="19" y="57"/>
                    </a:cubicBezTo>
                    <a:cubicBezTo>
                      <a:pt x="24" y="62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9" name="淘宝网Chenying0907出品 659"/>
              <p:cNvSpPr/>
              <p:nvPr/>
            </p:nvSpPr>
            <p:spPr bwMode="auto">
              <a:xfrm>
                <a:off x="3976005" y="5282301"/>
                <a:ext cx="131161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9 h 87"/>
                  <a:gd name="T4" fmla="*/ 69 w 92"/>
                  <a:gd name="T5" fmla="*/ 21 h 87"/>
                  <a:gd name="T6" fmla="*/ 53 w 92"/>
                  <a:gd name="T7" fmla="*/ 75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5" y="61"/>
                      <a:pt x="15" y="39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4"/>
                      <a:pt x="53" y="75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0" name="淘宝网Chenying0907出品 660"/>
              <p:cNvSpPr>
                <a:spLocks noEditPoints="1"/>
              </p:cNvSpPr>
              <p:nvPr/>
            </p:nvSpPr>
            <p:spPr bwMode="auto">
              <a:xfrm>
                <a:off x="3974208" y="5294877"/>
                <a:ext cx="116787" cy="113193"/>
              </a:xfrm>
              <a:custGeom>
                <a:avLst/>
                <a:gdLst>
                  <a:gd name="T0" fmla="*/ 1 w 82"/>
                  <a:gd name="T1" fmla="*/ 77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7 h 79"/>
                  <a:gd name="T8" fmla="*/ 2 w 82"/>
                  <a:gd name="T9" fmla="*/ 79 h 79"/>
                  <a:gd name="T10" fmla="*/ 9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9 h 79"/>
                  <a:gd name="T20" fmla="*/ 35 w 82"/>
                  <a:gd name="T21" fmla="*/ 70 h 79"/>
                  <a:gd name="T22" fmla="*/ 48 w 82"/>
                  <a:gd name="T23" fmla="*/ 65 h 79"/>
                  <a:gd name="T24" fmla="*/ 40 w 82"/>
                  <a:gd name="T25" fmla="*/ 69 h 79"/>
                  <a:gd name="T26" fmla="*/ 48 w 82"/>
                  <a:gd name="T27" fmla="*/ 65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3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5 h 79"/>
                  <a:gd name="T44" fmla="*/ 79 w 82"/>
                  <a:gd name="T45" fmla="*/ 31 h 79"/>
                  <a:gd name="T46" fmla="*/ 79 w 82"/>
                  <a:gd name="T47" fmla="*/ 39 h 79"/>
                  <a:gd name="T48" fmla="*/ 82 w 82"/>
                  <a:gd name="T49" fmla="*/ 36 h 79"/>
                  <a:gd name="T50" fmla="*/ 79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1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20 h 79"/>
                  <a:gd name="T90" fmla="*/ 14 w 82"/>
                  <a:gd name="T91" fmla="*/ 28 h 79"/>
                  <a:gd name="T92" fmla="*/ 20 w 82"/>
                  <a:gd name="T93" fmla="*/ 41 h 79"/>
                  <a:gd name="T94" fmla="*/ 16 w 82"/>
                  <a:gd name="T95" fmla="*/ 33 h 79"/>
                  <a:gd name="T96" fmla="*/ 20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8 h 79"/>
                  <a:gd name="T104" fmla="*/ 12 w 82"/>
                  <a:gd name="T105" fmla="*/ 59 h 79"/>
                  <a:gd name="T106" fmla="*/ 11 w 82"/>
                  <a:gd name="T107" fmla="*/ 6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8" y="74"/>
                    </a:moveTo>
                    <a:cubicBezTo>
                      <a:pt x="3" y="76"/>
                      <a:pt x="1" y="77"/>
                      <a:pt x="1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5" y="76"/>
                      <a:pt x="8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3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4" y="79"/>
                    </a:cubicBezTo>
                    <a:cubicBezTo>
                      <a:pt x="5" y="78"/>
                      <a:pt x="6" y="78"/>
                      <a:pt x="9" y="77"/>
                    </a:cubicBezTo>
                    <a:lnTo>
                      <a:pt x="8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2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4"/>
                      <a:pt x="22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2" y="67"/>
                      <a:pt x="29" y="68"/>
                      <a:pt x="26" y="69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30" y="71"/>
                      <a:pt x="32" y="70"/>
                      <a:pt x="35" y="70"/>
                    </a:cubicBezTo>
                    <a:lnTo>
                      <a:pt x="34" y="67"/>
                    </a:lnTo>
                    <a:close/>
                    <a:moveTo>
                      <a:pt x="48" y="65"/>
                    </a:moveTo>
                    <a:cubicBezTo>
                      <a:pt x="45" y="65"/>
                      <a:pt x="43" y="65"/>
                      <a:pt x="40" y="66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3" y="68"/>
                      <a:pt x="46" y="68"/>
                      <a:pt x="48" y="67"/>
                    </a:cubicBezTo>
                    <a:lnTo>
                      <a:pt x="48" y="65"/>
                    </a:lnTo>
                    <a:close/>
                    <a:moveTo>
                      <a:pt x="61" y="63"/>
                    </a:moveTo>
                    <a:cubicBezTo>
                      <a:pt x="59" y="64"/>
                      <a:pt x="56" y="64"/>
                      <a:pt x="54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60" y="66"/>
                      <a:pt x="62" y="65"/>
                    </a:cubicBezTo>
                    <a:lnTo>
                      <a:pt x="61" y="63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8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5"/>
                    </a:cubicBezTo>
                    <a:lnTo>
                      <a:pt x="78" y="44"/>
                    </a:lnTo>
                    <a:close/>
                    <a:moveTo>
                      <a:pt x="79" y="31"/>
                    </a:moveTo>
                    <a:cubicBezTo>
                      <a:pt x="79" y="33"/>
                      <a:pt x="79" y="35"/>
                      <a:pt x="79" y="36"/>
                    </a:cubicBezTo>
                    <a:cubicBezTo>
                      <a:pt x="79" y="37"/>
                      <a:pt x="79" y="38"/>
                      <a:pt x="79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9" y="31"/>
                    </a:lnTo>
                    <a:close/>
                    <a:moveTo>
                      <a:pt x="74" y="19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8" y="20"/>
                      <a:pt x="76" y="17"/>
                    </a:cubicBezTo>
                    <a:cubicBezTo>
                      <a:pt x="74" y="19"/>
                      <a:pt x="74" y="19"/>
                      <a:pt x="74" y="19"/>
                    </a:cubicBez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2" y="12"/>
                      <a:pt x="72" y="12"/>
                      <a:pt x="71" y="11"/>
                    </a:cubicBezTo>
                    <a:cubicBezTo>
                      <a:pt x="70" y="9"/>
                      <a:pt x="68" y="8"/>
                      <a:pt x="66" y="7"/>
                    </a:cubicBezTo>
                    <a:lnTo>
                      <a:pt x="65" y="9"/>
                    </a:lnTo>
                    <a:close/>
                    <a:moveTo>
                      <a:pt x="53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3"/>
                      <a:pt x="56" y="2"/>
                      <a:pt x="53" y="1"/>
                    </a:cubicBezTo>
                    <a:lnTo>
                      <a:pt x="53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3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7" y="7"/>
                    </a:moveTo>
                    <a:cubicBezTo>
                      <a:pt x="29" y="6"/>
                      <a:pt x="32" y="5"/>
                      <a:pt x="34" y="4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2"/>
                      <a:pt x="28" y="3"/>
                      <a:pt x="25" y="4"/>
                    </a:cubicBezTo>
                    <a:lnTo>
                      <a:pt x="27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1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6" y="26"/>
                      <a:pt x="15" y="24"/>
                      <a:pt x="15" y="22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2"/>
                    </a:cubicBezTo>
                    <a:cubicBezTo>
                      <a:pt x="13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20" y="41"/>
                    </a:moveTo>
                    <a:cubicBezTo>
                      <a:pt x="19" y="38"/>
                      <a:pt x="19" y="35"/>
                      <a:pt x="18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6"/>
                      <a:pt x="17" y="39"/>
                      <a:pt x="17" y="41"/>
                    </a:cubicBezTo>
                    <a:lnTo>
                      <a:pt x="20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9" y="50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2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8"/>
                    </a:moveTo>
                    <a:cubicBezTo>
                      <a:pt x="12" y="65"/>
                      <a:pt x="14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2"/>
                      <a:pt x="10" y="64"/>
                      <a:pt x="8" y="66"/>
                    </a:cubicBezTo>
                    <a:lnTo>
                      <a:pt x="11" y="68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1" name="淘宝网Chenying0907出品 661"/>
              <p:cNvSpPr>
                <a:spLocks noEditPoints="1"/>
              </p:cNvSpPr>
              <p:nvPr/>
            </p:nvSpPr>
            <p:spPr bwMode="auto">
              <a:xfrm>
                <a:off x="3972412" y="5293081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3 w 90"/>
                  <a:gd name="T23" fmla="*/ 11 h 81"/>
                  <a:gd name="T24" fmla="*/ 55 w 90"/>
                  <a:gd name="T25" fmla="*/ 64 h 81"/>
                  <a:gd name="T26" fmla="*/ 70 w 90"/>
                  <a:gd name="T27" fmla="*/ 57 h 81"/>
                  <a:gd name="T28" fmla="*/ 69 w 90"/>
                  <a:gd name="T29" fmla="*/ 15 h 81"/>
                  <a:gd name="T30" fmla="*/ 69 w 90"/>
                  <a:gd name="T31" fmla="*/ 14 h 81"/>
                  <a:gd name="T32" fmla="*/ 45 w 90"/>
                  <a:gd name="T33" fmla="*/ 5 h 81"/>
                  <a:gd name="T34" fmla="*/ 22 w 90"/>
                  <a:gd name="T35" fmla="*/ 13 h 81"/>
                  <a:gd name="T36" fmla="*/ 19 w 90"/>
                  <a:gd name="T37" fmla="*/ 30 h 81"/>
                  <a:gd name="T38" fmla="*/ 16 w 90"/>
                  <a:gd name="T39" fmla="*/ 65 h 81"/>
                  <a:gd name="T40" fmla="*/ 10 w 90"/>
                  <a:gd name="T41" fmla="*/ 73 h 81"/>
                  <a:gd name="T42" fmla="*/ 55 w 90"/>
                  <a:gd name="T43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30"/>
                      <a:pt x="86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9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6"/>
                      <a:pt x="4" y="73"/>
                    </a:cubicBezTo>
                    <a:cubicBezTo>
                      <a:pt x="6" y="70"/>
                      <a:pt x="9" y="67"/>
                      <a:pt x="11" y="62"/>
                    </a:cubicBezTo>
                    <a:cubicBezTo>
                      <a:pt x="16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6" y="3"/>
                      <a:pt x="73" y="11"/>
                    </a:cubicBezTo>
                    <a:close/>
                    <a:moveTo>
                      <a:pt x="55" y="64"/>
                    </a:moveTo>
                    <a:cubicBezTo>
                      <a:pt x="60" y="64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30"/>
                    </a:cubicBezTo>
                    <a:cubicBezTo>
                      <a:pt x="25" y="42"/>
                      <a:pt x="21" y="55"/>
                      <a:pt x="16" y="65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1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2" name="淘宝网Chenying0907出品 662"/>
              <p:cNvSpPr>
                <a:spLocks noEditPoints="1"/>
              </p:cNvSpPr>
              <p:nvPr/>
            </p:nvSpPr>
            <p:spPr bwMode="auto">
              <a:xfrm>
                <a:off x="3724466" y="4038975"/>
                <a:ext cx="544404" cy="477926"/>
              </a:xfrm>
              <a:custGeom>
                <a:avLst/>
                <a:gdLst>
                  <a:gd name="T0" fmla="*/ 379 w 379"/>
                  <a:gd name="T1" fmla="*/ 156 h 332"/>
                  <a:gd name="T2" fmla="*/ 164 w 379"/>
                  <a:gd name="T3" fmla="*/ 332 h 332"/>
                  <a:gd name="T4" fmla="*/ 54 w 379"/>
                  <a:gd name="T5" fmla="*/ 30 h 332"/>
                  <a:gd name="T6" fmla="*/ 223 w 379"/>
                  <a:gd name="T7" fmla="*/ 157 h 332"/>
                  <a:gd name="T8" fmla="*/ 379 w 379"/>
                  <a:gd name="T9" fmla="*/ 156 h 332"/>
                  <a:gd name="T10" fmla="*/ 173 w 379"/>
                  <a:gd name="T11" fmla="*/ 308 h 332"/>
                  <a:gd name="T12" fmla="*/ 363 w 379"/>
                  <a:gd name="T13" fmla="*/ 163 h 332"/>
                  <a:gd name="T14" fmla="*/ 351 w 379"/>
                  <a:gd name="T15" fmla="*/ 151 h 332"/>
                  <a:gd name="T16" fmla="*/ 215 w 379"/>
                  <a:gd name="T17" fmla="*/ 181 h 332"/>
                  <a:gd name="T18" fmla="*/ 77 w 379"/>
                  <a:gd name="T19" fmla="*/ 47 h 332"/>
                  <a:gd name="T20" fmla="*/ 173 w 379"/>
                  <a:gd name="T21" fmla="*/ 308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9" h="332">
                    <a:moveTo>
                      <a:pt x="379" y="156"/>
                    </a:moveTo>
                    <a:cubicBezTo>
                      <a:pt x="363" y="231"/>
                      <a:pt x="230" y="309"/>
                      <a:pt x="164" y="332"/>
                    </a:cubicBezTo>
                    <a:cubicBezTo>
                      <a:pt x="60" y="230"/>
                      <a:pt x="0" y="129"/>
                      <a:pt x="54" y="30"/>
                    </a:cubicBezTo>
                    <a:cubicBezTo>
                      <a:pt x="117" y="0"/>
                      <a:pt x="180" y="102"/>
                      <a:pt x="223" y="157"/>
                    </a:cubicBezTo>
                    <a:cubicBezTo>
                      <a:pt x="275" y="152"/>
                      <a:pt x="328" y="102"/>
                      <a:pt x="379" y="156"/>
                    </a:cubicBezTo>
                    <a:close/>
                    <a:moveTo>
                      <a:pt x="173" y="308"/>
                    </a:moveTo>
                    <a:cubicBezTo>
                      <a:pt x="233" y="285"/>
                      <a:pt x="315" y="231"/>
                      <a:pt x="363" y="163"/>
                    </a:cubicBezTo>
                    <a:cubicBezTo>
                      <a:pt x="359" y="159"/>
                      <a:pt x="355" y="155"/>
                      <a:pt x="351" y="151"/>
                    </a:cubicBezTo>
                    <a:cubicBezTo>
                      <a:pt x="306" y="140"/>
                      <a:pt x="260" y="178"/>
                      <a:pt x="215" y="181"/>
                    </a:cubicBezTo>
                    <a:cubicBezTo>
                      <a:pt x="202" y="139"/>
                      <a:pt x="126" y="40"/>
                      <a:pt x="77" y="47"/>
                    </a:cubicBezTo>
                    <a:cubicBezTo>
                      <a:pt x="5" y="113"/>
                      <a:pt x="88" y="239"/>
                      <a:pt x="173" y="30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3" name="淘宝网Chenying0907出品 663"/>
              <p:cNvSpPr/>
              <p:nvPr/>
            </p:nvSpPr>
            <p:spPr bwMode="auto">
              <a:xfrm>
                <a:off x="3726262" y="4116233"/>
                <a:ext cx="515657" cy="386294"/>
              </a:xfrm>
              <a:custGeom>
                <a:avLst/>
                <a:gdLst>
                  <a:gd name="T0" fmla="*/ 358 w 358"/>
                  <a:gd name="T1" fmla="*/ 123 h 268"/>
                  <a:gd name="T2" fmla="*/ 168 w 358"/>
                  <a:gd name="T3" fmla="*/ 268 h 268"/>
                  <a:gd name="T4" fmla="*/ 72 w 358"/>
                  <a:gd name="T5" fmla="*/ 6 h 268"/>
                  <a:gd name="T6" fmla="*/ 210 w 358"/>
                  <a:gd name="T7" fmla="*/ 141 h 268"/>
                  <a:gd name="T8" fmla="*/ 346 w 358"/>
                  <a:gd name="T9" fmla="*/ 111 h 268"/>
                  <a:gd name="T10" fmla="*/ 358 w 358"/>
                  <a:gd name="T11" fmla="*/ 1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8" h="268">
                    <a:moveTo>
                      <a:pt x="358" y="123"/>
                    </a:moveTo>
                    <a:cubicBezTo>
                      <a:pt x="310" y="191"/>
                      <a:pt x="228" y="245"/>
                      <a:pt x="168" y="268"/>
                    </a:cubicBezTo>
                    <a:cubicBezTo>
                      <a:pt x="83" y="198"/>
                      <a:pt x="0" y="73"/>
                      <a:pt x="72" y="6"/>
                    </a:cubicBezTo>
                    <a:cubicBezTo>
                      <a:pt x="121" y="0"/>
                      <a:pt x="197" y="98"/>
                      <a:pt x="210" y="141"/>
                    </a:cubicBezTo>
                    <a:cubicBezTo>
                      <a:pt x="255" y="138"/>
                      <a:pt x="301" y="100"/>
                      <a:pt x="346" y="111"/>
                    </a:cubicBezTo>
                    <a:cubicBezTo>
                      <a:pt x="350" y="115"/>
                      <a:pt x="354" y="119"/>
                      <a:pt x="358" y="1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4" name="淘宝网Chenying0907出品 664"/>
              <p:cNvSpPr>
                <a:spLocks noEditPoints="1"/>
              </p:cNvSpPr>
              <p:nvPr/>
            </p:nvSpPr>
            <p:spPr bwMode="auto">
              <a:xfrm>
                <a:off x="3789147" y="4123420"/>
                <a:ext cx="452771" cy="379107"/>
              </a:xfrm>
              <a:custGeom>
                <a:avLst/>
                <a:gdLst>
                  <a:gd name="T0" fmla="*/ 312 w 315"/>
                  <a:gd name="T1" fmla="*/ 116 h 264"/>
                  <a:gd name="T2" fmla="*/ 305 w 315"/>
                  <a:gd name="T3" fmla="*/ 109 h 264"/>
                  <a:gd name="T4" fmla="*/ 296 w 315"/>
                  <a:gd name="T5" fmla="*/ 105 h 264"/>
                  <a:gd name="T6" fmla="*/ 277 w 315"/>
                  <a:gd name="T7" fmla="*/ 104 h 264"/>
                  <a:gd name="T8" fmla="*/ 264 w 315"/>
                  <a:gd name="T9" fmla="*/ 107 h 264"/>
                  <a:gd name="T10" fmla="*/ 248 w 315"/>
                  <a:gd name="T11" fmla="*/ 110 h 264"/>
                  <a:gd name="T12" fmla="*/ 229 w 315"/>
                  <a:gd name="T13" fmla="*/ 119 h 264"/>
                  <a:gd name="T14" fmla="*/ 224 w 315"/>
                  <a:gd name="T15" fmla="*/ 118 h 264"/>
                  <a:gd name="T16" fmla="*/ 209 w 315"/>
                  <a:gd name="T17" fmla="*/ 126 h 264"/>
                  <a:gd name="T18" fmla="*/ 196 w 315"/>
                  <a:gd name="T19" fmla="*/ 129 h 264"/>
                  <a:gd name="T20" fmla="*/ 178 w 315"/>
                  <a:gd name="T21" fmla="*/ 134 h 264"/>
                  <a:gd name="T22" fmla="*/ 165 w 315"/>
                  <a:gd name="T23" fmla="*/ 135 h 264"/>
                  <a:gd name="T24" fmla="*/ 160 w 315"/>
                  <a:gd name="T25" fmla="*/ 119 h 264"/>
                  <a:gd name="T26" fmla="*/ 148 w 315"/>
                  <a:gd name="T27" fmla="*/ 102 h 264"/>
                  <a:gd name="T28" fmla="*/ 148 w 315"/>
                  <a:gd name="T29" fmla="*/ 97 h 264"/>
                  <a:gd name="T30" fmla="*/ 137 w 315"/>
                  <a:gd name="T31" fmla="*/ 84 h 264"/>
                  <a:gd name="T32" fmla="*/ 130 w 315"/>
                  <a:gd name="T33" fmla="*/ 73 h 264"/>
                  <a:gd name="T34" fmla="*/ 118 w 315"/>
                  <a:gd name="T35" fmla="*/ 58 h 264"/>
                  <a:gd name="T36" fmla="*/ 108 w 315"/>
                  <a:gd name="T37" fmla="*/ 49 h 264"/>
                  <a:gd name="T38" fmla="*/ 98 w 315"/>
                  <a:gd name="T39" fmla="*/ 36 h 264"/>
                  <a:gd name="T40" fmla="*/ 81 w 315"/>
                  <a:gd name="T41" fmla="*/ 24 h 264"/>
                  <a:gd name="T42" fmla="*/ 79 w 315"/>
                  <a:gd name="T43" fmla="*/ 19 h 264"/>
                  <a:gd name="T44" fmla="*/ 64 w 315"/>
                  <a:gd name="T45" fmla="*/ 12 h 264"/>
                  <a:gd name="T46" fmla="*/ 52 w 315"/>
                  <a:gd name="T47" fmla="*/ 5 h 264"/>
                  <a:gd name="T48" fmla="*/ 34 w 315"/>
                  <a:gd name="T49" fmla="*/ 1 h 264"/>
                  <a:gd name="T50" fmla="*/ 28 w 315"/>
                  <a:gd name="T51" fmla="*/ 0 h 264"/>
                  <a:gd name="T52" fmla="*/ 18 w 315"/>
                  <a:gd name="T53" fmla="*/ 12 h 264"/>
                  <a:gd name="T54" fmla="*/ 12 w 315"/>
                  <a:gd name="T55" fmla="*/ 24 h 264"/>
                  <a:gd name="T56" fmla="*/ 3 w 315"/>
                  <a:gd name="T57" fmla="*/ 38 h 264"/>
                  <a:gd name="T58" fmla="*/ 2 w 315"/>
                  <a:gd name="T59" fmla="*/ 59 h 264"/>
                  <a:gd name="T60" fmla="*/ 1 w 315"/>
                  <a:gd name="T61" fmla="*/ 62 h 264"/>
                  <a:gd name="T62" fmla="*/ 0 w 315"/>
                  <a:gd name="T63" fmla="*/ 80 h 264"/>
                  <a:gd name="T64" fmla="*/ 7 w 315"/>
                  <a:gd name="T65" fmla="*/ 100 h 264"/>
                  <a:gd name="T66" fmla="*/ 6 w 315"/>
                  <a:gd name="T67" fmla="*/ 104 h 264"/>
                  <a:gd name="T68" fmla="*/ 13 w 315"/>
                  <a:gd name="T69" fmla="*/ 119 h 264"/>
                  <a:gd name="T70" fmla="*/ 17 w 315"/>
                  <a:gd name="T71" fmla="*/ 132 h 264"/>
                  <a:gd name="T72" fmla="*/ 26 w 315"/>
                  <a:gd name="T73" fmla="*/ 149 h 264"/>
                  <a:gd name="T74" fmla="*/ 34 w 315"/>
                  <a:gd name="T75" fmla="*/ 160 h 264"/>
                  <a:gd name="T76" fmla="*/ 41 w 315"/>
                  <a:gd name="T77" fmla="*/ 175 h 264"/>
                  <a:gd name="T78" fmla="*/ 55 w 315"/>
                  <a:gd name="T79" fmla="*/ 190 h 264"/>
                  <a:gd name="T80" fmla="*/ 56 w 315"/>
                  <a:gd name="T81" fmla="*/ 195 h 264"/>
                  <a:gd name="T82" fmla="*/ 68 w 315"/>
                  <a:gd name="T83" fmla="*/ 206 h 264"/>
                  <a:gd name="T84" fmla="*/ 76 w 315"/>
                  <a:gd name="T85" fmla="*/ 217 h 264"/>
                  <a:gd name="T86" fmla="*/ 89 w 315"/>
                  <a:gd name="T87" fmla="*/ 231 h 264"/>
                  <a:gd name="T88" fmla="*/ 99 w 315"/>
                  <a:gd name="T89" fmla="*/ 240 h 264"/>
                  <a:gd name="T90" fmla="*/ 110 w 315"/>
                  <a:gd name="T91" fmla="*/ 252 h 264"/>
                  <a:gd name="T92" fmla="*/ 127 w 315"/>
                  <a:gd name="T93" fmla="*/ 260 h 264"/>
                  <a:gd name="T94" fmla="*/ 127 w 315"/>
                  <a:gd name="T95" fmla="*/ 262 h 264"/>
                  <a:gd name="T96" fmla="*/ 146 w 315"/>
                  <a:gd name="T97" fmla="*/ 252 h 264"/>
                  <a:gd name="T98" fmla="*/ 150 w 315"/>
                  <a:gd name="T99" fmla="*/ 252 h 264"/>
                  <a:gd name="T100" fmla="*/ 164 w 315"/>
                  <a:gd name="T101" fmla="*/ 243 h 264"/>
                  <a:gd name="T102" fmla="*/ 177 w 315"/>
                  <a:gd name="T103" fmla="*/ 238 h 264"/>
                  <a:gd name="T104" fmla="*/ 193 w 315"/>
                  <a:gd name="T105" fmla="*/ 228 h 264"/>
                  <a:gd name="T106" fmla="*/ 203 w 315"/>
                  <a:gd name="T107" fmla="*/ 220 h 264"/>
                  <a:gd name="T108" fmla="*/ 218 w 315"/>
                  <a:gd name="T109" fmla="*/ 212 h 264"/>
                  <a:gd name="T110" fmla="*/ 234 w 315"/>
                  <a:gd name="T111" fmla="*/ 198 h 264"/>
                  <a:gd name="T112" fmla="*/ 238 w 315"/>
                  <a:gd name="T113" fmla="*/ 197 h 264"/>
                  <a:gd name="T114" fmla="*/ 250 w 315"/>
                  <a:gd name="T115" fmla="*/ 185 h 264"/>
                  <a:gd name="T116" fmla="*/ 261 w 315"/>
                  <a:gd name="T117" fmla="*/ 177 h 264"/>
                  <a:gd name="T118" fmla="*/ 274 w 315"/>
                  <a:gd name="T119" fmla="*/ 164 h 264"/>
                  <a:gd name="T120" fmla="*/ 283 w 315"/>
                  <a:gd name="T121" fmla="*/ 154 h 264"/>
                  <a:gd name="T122" fmla="*/ 296 w 315"/>
                  <a:gd name="T123" fmla="*/ 143 h 264"/>
                  <a:gd name="T124" fmla="*/ 307 w 315"/>
                  <a:gd name="T125" fmla="*/ 126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264">
                    <a:moveTo>
                      <a:pt x="313" y="117"/>
                    </a:moveTo>
                    <a:cubicBezTo>
                      <a:pt x="312" y="119"/>
                      <a:pt x="311" y="121"/>
                      <a:pt x="310" y="122"/>
                    </a:cubicBezTo>
                    <a:cubicBezTo>
                      <a:pt x="309" y="123"/>
                      <a:pt x="309" y="124"/>
                      <a:pt x="310" y="124"/>
                    </a:cubicBezTo>
                    <a:cubicBezTo>
                      <a:pt x="310" y="124"/>
                      <a:pt x="311" y="124"/>
                      <a:pt x="311" y="124"/>
                    </a:cubicBezTo>
                    <a:cubicBezTo>
                      <a:pt x="313" y="122"/>
                      <a:pt x="314" y="120"/>
                      <a:pt x="315" y="119"/>
                    </a:cubicBezTo>
                    <a:cubicBezTo>
                      <a:pt x="315" y="118"/>
                      <a:pt x="315" y="118"/>
                      <a:pt x="315" y="117"/>
                    </a:cubicBezTo>
                    <a:cubicBezTo>
                      <a:pt x="314" y="117"/>
                      <a:pt x="314" y="117"/>
                      <a:pt x="313" y="117"/>
                    </a:cubicBezTo>
                    <a:close/>
                    <a:moveTo>
                      <a:pt x="306" y="112"/>
                    </a:moveTo>
                    <a:cubicBezTo>
                      <a:pt x="308" y="113"/>
                      <a:pt x="309" y="115"/>
                      <a:pt x="311" y="116"/>
                    </a:cubicBezTo>
                    <a:cubicBezTo>
                      <a:pt x="311" y="116"/>
                      <a:pt x="312" y="116"/>
                      <a:pt x="312" y="116"/>
                    </a:cubicBezTo>
                    <a:cubicBezTo>
                      <a:pt x="313" y="116"/>
                      <a:pt x="313" y="115"/>
                      <a:pt x="312" y="115"/>
                    </a:cubicBezTo>
                    <a:cubicBezTo>
                      <a:pt x="311" y="113"/>
                      <a:pt x="309" y="112"/>
                      <a:pt x="308" y="110"/>
                    </a:cubicBezTo>
                    <a:cubicBezTo>
                      <a:pt x="307" y="110"/>
                      <a:pt x="307" y="110"/>
                      <a:pt x="306" y="110"/>
                    </a:cubicBezTo>
                    <a:cubicBezTo>
                      <a:pt x="306" y="111"/>
                      <a:pt x="306" y="111"/>
                      <a:pt x="306" y="112"/>
                    </a:cubicBezTo>
                    <a:close/>
                    <a:moveTo>
                      <a:pt x="299" y="106"/>
                    </a:moveTo>
                    <a:cubicBezTo>
                      <a:pt x="300" y="106"/>
                      <a:pt x="301" y="107"/>
                      <a:pt x="302" y="107"/>
                    </a:cubicBezTo>
                    <a:cubicBezTo>
                      <a:pt x="302" y="106"/>
                      <a:pt x="302" y="106"/>
                      <a:pt x="302" y="106"/>
                    </a:cubicBezTo>
                    <a:cubicBezTo>
                      <a:pt x="302" y="107"/>
                      <a:pt x="302" y="107"/>
                      <a:pt x="302" y="107"/>
                    </a:cubicBezTo>
                    <a:cubicBezTo>
                      <a:pt x="302" y="107"/>
                      <a:pt x="303" y="108"/>
                      <a:pt x="303" y="109"/>
                    </a:cubicBezTo>
                    <a:cubicBezTo>
                      <a:pt x="304" y="109"/>
                      <a:pt x="305" y="109"/>
                      <a:pt x="305" y="109"/>
                    </a:cubicBezTo>
                    <a:cubicBezTo>
                      <a:pt x="305" y="108"/>
                      <a:pt x="305" y="108"/>
                      <a:pt x="305" y="107"/>
                    </a:cubicBezTo>
                    <a:cubicBezTo>
                      <a:pt x="304" y="106"/>
                      <a:pt x="304" y="106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1" y="105"/>
                      <a:pt x="300" y="104"/>
                      <a:pt x="299" y="104"/>
                    </a:cubicBezTo>
                    <a:cubicBezTo>
                      <a:pt x="299" y="104"/>
                      <a:pt x="298" y="104"/>
                      <a:pt x="298" y="105"/>
                    </a:cubicBezTo>
                    <a:cubicBezTo>
                      <a:pt x="298" y="105"/>
                      <a:pt x="298" y="106"/>
                      <a:pt x="299" y="106"/>
                    </a:cubicBezTo>
                    <a:close/>
                    <a:moveTo>
                      <a:pt x="289" y="105"/>
                    </a:moveTo>
                    <a:cubicBezTo>
                      <a:pt x="291" y="105"/>
                      <a:pt x="293" y="105"/>
                      <a:pt x="295" y="105"/>
                    </a:cubicBezTo>
                    <a:cubicBezTo>
                      <a:pt x="295" y="106"/>
                      <a:pt x="296" y="105"/>
                      <a:pt x="296" y="105"/>
                    </a:cubicBezTo>
                    <a:cubicBezTo>
                      <a:pt x="296" y="104"/>
                      <a:pt x="296" y="104"/>
                      <a:pt x="295" y="103"/>
                    </a:cubicBezTo>
                    <a:cubicBezTo>
                      <a:pt x="293" y="103"/>
                      <a:pt x="291" y="103"/>
                      <a:pt x="289" y="103"/>
                    </a:cubicBezTo>
                    <a:cubicBezTo>
                      <a:pt x="288" y="103"/>
                      <a:pt x="288" y="103"/>
                      <a:pt x="288" y="104"/>
                    </a:cubicBezTo>
                    <a:cubicBezTo>
                      <a:pt x="288" y="104"/>
                      <a:pt x="288" y="105"/>
                      <a:pt x="289" y="105"/>
                    </a:cubicBezTo>
                    <a:close/>
                    <a:moveTo>
                      <a:pt x="278" y="105"/>
                    </a:moveTo>
                    <a:cubicBezTo>
                      <a:pt x="280" y="105"/>
                      <a:pt x="282" y="105"/>
                      <a:pt x="285" y="105"/>
                    </a:cubicBezTo>
                    <a:cubicBezTo>
                      <a:pt x="285" y="105"/>
                      <a:pt x="286" y="104"/>
                      <a:pt x="286" y="104"/>
                    </a:cubicBezTo>
                    <a:cubicBezTo>
                      <a:pt x="286" y="103"/>
                      <a:pt x="285" y="103"/>
                      <a:pt x="285" y="103"/>
                    </a:cubicBezTo>
                    <a:cubicBezTo>
                      <a:pt x="282" y="103"/>
                      <a:pt x="280" y="103"/>
                      <a:pt x="278" y="103"/>
                    </a:cubicBezTo>
                    <a:cubicBezTo>
                      <a:pt x="278" y="103"/>
                      <a:pt x="277" y="104"/>
                      <a:pt x="277" y="104"/>
                    </a:cubicBezTo>
                    <a:cubicBezTo>
                      <a:pt x="277" y="105"/>
                      <a:pt x="278" y="105"/>
                      <a:pt x="278" y="105"/>
                    </a:cubicBezTo>
                    <a:close/>
                    <a:moveTo>
                      <a:pt x="268" y="107"/>
                    </a:moveTo>
                    <a:cubicBezTo>
                      <a:pt x="270" y="106"/>
                      <a:pt x="272" y="106"/>
                      <a:pt x="274" y="106"/>
                    </a:cubicBezTo>
                    <a:cubicBezTo>
                      <a:pt x="275" y="106"/>
                      <a:pt x="275" y="105"/>
                      <a:pt x="275" y="104"/>
                    </a:cubicBezTo>
                    <a:cubicBezTo>
                      <a:pt x="275" y="104"/>
                      <a:pt x="275" y="103"/>
                      <a:pt x="274" y="104"/>
                    </a:cubicBezTo>
                    <a:cubicBezTo>
                      <a:pt x="272" y="104"/>
                      <a:pt x="270" y="104"/>
                      <a:pt x="268" y="104"/>
                    </a:cubicBezTo>
                    <a:cubicBezTo>
                      <a:pt x="267" y="105"/>
                      <a:pt x="267" y="105"/>
                      <a:pt x="267" y="106"/>
                    </a:cubicBezTo>
                    <a:cubicBezTo>
                      <a:pt x="267" y="106"/>
                      <a:pt x="268" y="107"/>
                      <a:pt x="268" y="107"/>
                    </a:cubicBezTo>
                    <a:close/>
                    <a:moveTo>
                      <a:pt x="258" y="109"/>
                    </a:moveTo>
                    <a:cubicBezTo>
                      <a:pt x="260" y="108"/>
                      <a:pt x="262" y="108"/>
                      <a:pt x="264" y="107"/>
                    </a:cubicBezTo>
                    <a:cubicBezTo>
                      <a:pt x="265" y="107"/>
                      <a:pt x="265" y="107"/>
                      <a:pt x="265" y="106"/>
                    </a:cubicBezTo>
                    <a:cubicBezTo>
                      <a:pt x="265" y="106"/>
                      <a:pt x="264" y="105"/>
                      <a:pt x="264" y="105"/>
                    </a:cubicBezTo>
                    <a:cubicBezTo>
                      <a:pt x="262" y="106"/>
                      <a:pt x="260" y="106"/>
                      <a:pt x="258" y="107"/>
                    </a:cubicBezTo>
                    <a:cubicBezTo>
                      <a:pt x="257" y="107"/>
                      <a:pt x="257" y="107"/>
                      <a:pt x="257" y="108"/>
                    </a:cubicBezTo>
                    <a:cubicBezTo>
                      <a:pt x="257" y="109"/>
                      <a:pt x="258" y="109"/>
                      <a:pt x="258" y="109"/>
                    </a:cubicBezTo>
                    <a:close/>
                    <a:moveTo>
                      <a:pt x="248" y="112"/>
                    </a:moveTo>
                    <a:cubicBezTo>
                      <a:pt x="250" y="111"/>
                      <a:pt x="252" y="110"/>
                      <a:pt x="254" y="110"/>
                    </a:cubicBezTo>
                    <a:cubicBezTo>
                      <a:pt x="255" y="110"/>
                      <a:pt x="255" y="109"/>
                      <a:pt x="255" y="109"/>
                    </a:cubicBezTo>
                    <a:cubicBezTo>
                      <a:pt x="255" y="108"/>
                      <a:pt x="254" y="108"/>
                      <a:pt x="254" y="108"/>
                    </a:cubicBezTo>
                    <a:cubicBezTo>
                      <a:pt x="252" y="108"/>
                      <a:pt x="250" y="109"/>
                      <a:pt x="248" y="110"/>
                    </a:cubicBezTo>
                    <a:cubicBezTo>
                      <a:pt x="247" y="110"/>
                      <a:pt x="247" y="110"/>
                      <a:pt x="247" y="111"/>
                    </a:cubicBezTo>
                    <a:cubicBezTo>
                      <a:pt x="247" y="112"/>
                      <a:pt x="248" y="112"/>
                      <a:pt x="248" y="112"/>
                    </a:cubicBezTo>
                    <a:close/>
                    <a:moveTo>
                      <a:pt x="238" y="115"/>
                    </a:moveTo>
                    <a:cubicBezTo>
                      <a:pt x="240" y="114"/>
                      <a:pt x="242" y="114"/>
                      <a:pt x="244" y="113"/>
                    </a:cubicBezTo>
                    <a:cubicBezTo>
                      <a:pt x="245" y="113"/>
                      <a:pt x="245" y="112"/>
                      <a:pt x="245" y="112"/>
                    </a:cubicBezTo>
                    <a:cubicBezTo>
                      <a:pt x="245" y="111"/>
                      <a:pt x="244" y="111"/>
                      <a:pt x="244" y="111"/>
                    </a:cubicBezTo>
                    <a:cubicBezTo>
                      <a:pt x="242" y="112"/>
                      <a:pt x="240" y="112"/>
                      <a:pt x="238" y="113"/>
                    </a:cubicBezTo>
                    <a:cubicBezTo>
                      <a:pt x="237" y="113"/>
                      <a:pt x="237" y="114"/>
                      <a:pt x="237" y="114"/>
                    </a:cubicBezTo>
                    <a:cubicBezTo>
                      <a:pt x="237" y="115"/>
                      <a:pt x="238" y="115"/>
                      <a:pt x="238" y="115"/>
                    </a:cubicBezTo>
                    <a:close/>
                    <a:moveTo>
                      <a:pt x="229" y="119"/>
                    </a:moveTo>
                    <a:cubicBezTo>
                      <a:pt x="231" y="118"/>
                      <a:pt x="233" y="117"/>
                      <a:pt x="235" y="116"/>
                    </a:cubicBezTo>
                    <a:cubicBezTo>
                      <a:pt x="235" y="116"/>
                      <a:pt x="235" y="116"/>
                      <a:pt x="235" y="115"/>
                    </a:cubicBezTo>
                    <a:cubicBezTo>
                      <a:pt x="235" y="115"/>
                      <a:pt x="234" y="114"/>
                      <a:pt x="234" y="115"/>
                    </a:cubicBezTo>
                    <a:cubicBezTo>
                      <a:pt x="232" y="115"/>
                      <a:pt x="230" y="116"/>
                      <a:pt x="228" y="117"/>
                    </a:cubicBezTo>
                    <a:cubicBezTo>
                      <a:pt x="227" y="117"/>
                      <a:pt x="227" y="118"/>
                      <a:pt x="227" y="118"/>
                    </a:cubicBezTo>
                    <a:cubicBezTo>
                      <a:pt x="228" y="119"/>
                      <a:pt x="228" y="119"/>
                      <a:pt x="229" y="119"/>
                    </a:cubicBezTo>
                    <a:close/>
                    <a:moveTo>
                      <a:pt x="219" y="122"/>
                    </a:moveTo>
                    <a:cubicBezTo>
                      <a:pt x="221" y="122"/>
                      <a:pt x="223" y="121"/>
                      <a:pt x="225" y="120"/>
                    </a:cubicBezTo>
                    <a:cubicBezTo>
                      <a:pt x="225" y="120"/>
                      <a:pt x="226" y="119"/>
                      <a:pt x="225" y="119"/>
                    </a:cubicBezTo>
                    <a:cubicBezTo>
                      <a:pt x="225" y="118"/>
                      <a:pt x="225" y="118"/>
                      <a:pt x="224" y="118"/>
                    </a:cubicBezTo>
                    <a:cubicBezTo>
                      <a:pt x="222" y="119"/>
                      <a:pt x="220" y="120"/>
                      <a:pt x="218" y="120"/>
                    </a:cubicBezTo>
                    <a:cubicBezTo>
                      <a:pt x="218" y="121"/>
                      <a:pt x="218" y="121"/>
                      <a:pt x="218" y="122"/>
                    </a:cubicBezTo>
                    <a:cubicBezTo>
                      <a:pt x="218" y="122"/>
                      <a:pt x="219" y="123"/>
                      <a:pt x="219" y="122"/>
                    </a:cubicBezTo>
                    <a:close/>
                    <a:moveTo>
                      <a:pt x="209" y="126"/>
                    </a:moveTo>
                    <a:cubicBezTo>
                      <a:pt x="211" y="125"/>
                      <a:pt x="213" y="125"/>
                      <a:pt x="215" y="124"/>
                    </a:cubicBezTo>
                    <a:cubicBezTo>
                      <a:pt x="216" y="124"/>
                      <a:pt x="216" y="123"/>
                      <a:pt x="216" y="122"/>
                    </a:cubicBezTo>
                    <a:cubicBezTo>
                      <a:pt x="216" y="122"/>
                      <a:pt x="215" y="122"/>
                      <a:pt x="214" y="122"/>
                    </a:cubicBezTo>
                    <a:cubicBezTo>
                      <a:pt x="212" y="123"/>
                      <a:pt x="211" y="123"/>
                      <a:pt x="209" y="124"/>
                    </a:cubicBezTo>
                    <a:cubicBezTo>
                      <a:pt x="208" y="124"/>
                      <a:pt x="208" y="125"/>
                      <a:pt x="208" y="125"/>
                    </a:cubicBezTo>
                    <a:cubicBezTo>
                      <a:pt x="208" y="126"/>
                      <a:pt x="209" y="126"/>
                      <a:pt x="209" y="126"/>
                    </a:cubicBezTo>
                    <a:close/>
                    <a:moveTo>
                      <a:pt x="200" y="129"/>
                    </a:moveTo>
                    <a:cubicBezTo>
                      <a:pt x="201" y="129"/>
                      <a:pt x="203" y="128"/>
                      <a:pt x="205" y="127"/>
                    </a:cubicBezTo>
                    <a:cubicBezTo>
                      <a:pt x="206" y="127"/>
                      <a:pt x="206" y="127"/>
                      <a:pt x="206" y="126"/>
                    </a:cubicBezTo>
                    <a:cubicBezTo>
                      <a:pt x="206" y="126"/>
                      <a:pt x="205" y="125"/>
                      <a:pt x="205" y="125"/>
                    </a:cubicBezTo>
                    <a:cubicBezTo>
                      <a:pt x="203" y="126"/>
                      <a:pt x="201" y="127"/>
                      <a:pt x="199" y="127"/>
                    </a:cubicBezTo>
                    <a:cubicBezTo>
                      <a:pt x="198" y="128"/>
                      <a:pt x="198" y="128"/>
                      <a:pt x="198" y="129"/>
                    </a:cubicBezTo>
                    <a:cubicBezTo>
                      <a:pt x="198" y="129"/>
                      <a:pt x="199" y="130"/>
                      <a:pt x="200" y="129"/>
                    </a:cubicBezTo>
                    <a:close/>
                    <a:moveTo>
                      <a:pt x="190" y="132"/>
                    </a:moveTo>
                    <a:cubicBezTo>
                      <a:pt x="192" y="132"/>
                      <a:pt x="194" y="131"/>
                      <a:pt x="196" y="131"/>
                    </a:cubicBezTo>
                    <a:cubicBezTo>
                      <a:pt x="196" y="131"/>
                      <a:pt x="196" y="130"/>
                      <a:pt x="196" y="129"/>
                    </a:cubicBezTo>
                    <a:cubicBezTo>
                      <a:pt x="196" y="129"/>
                      <a:pt x="195" y="129"/>
                      <a:pt x="195" y="129"/>
                    </a:cubicBezTo>
                    <a:cubicBezTo>
                      <a:pt x="193" y="129"/>
                      <a:pt x="191" y="130"/>
                      <a:pt x="189" y="130"/>
                    </a:cubicBezTo>
                    <a:cubicBezTo>
                      <a:pt x="188" y="131"/>
                      <a:pt x="188" y="131"/>
                      <a:pt x="188" y="132"/>
                    </a:cubicBezTo>
                    <a:cubicBezTo>
                      <a:pt x="188" y="132"/>
                      <a:pt x="189" y="133"/>
                      <a:pt x="190" y="132"/>
                    </a:cubicBezTo>
                    <a:close/>
                    <a:moveTo>
                      <a:pt x="179" y="135"/>
                    </a:moveTo>
                    <a:cubicBezTo>
                      <a:pt x="181" y="134"/>
                      <a:pt x="183" y="134"/>
                      <a:pt x="185" y="133"/>
                    </a:cubicBezTo>
                    <a:cubicBezTo>
                      <a:pt x="186" y="133"/>
                      <a:pt x="186" y="133"/>
                      <a:pt x="186" y="132"/>
                    </a:cubicBezTo>
                    <a:cubicBezTo>
                      <a:pt x="186" y="132"/>
                      <a:pt x="186" y="131"/>
                      <a:pt x="185" y="131"/>
                    </a:cubicBezTo>
                    <a:cubicBezTo>
                      <a:pt x="183" y="132"/>
                      <a:pt x="181" y="132"/>
                      <a:pt x="179" y="133"/>
                    </a:cubicBezTo>
                    <a:cubicBezTo>
                      <a:pt x="178" y="133"/>
                      <a:pt x="178" y="133"/>
                      <a:pt x="178" y="134"/>
                    </a:cubicBezTo>
                    <a:cubicBezTo>
                      <a:pt x="178" y="135"/>
                      <a:pt x="179" y="135"/>
                      <a:pt x="179" y="135"/>
                    </a:cubicBezTo>
                    <a:close/>
                    <a:moveTo>
                      <a:pt x="169" y="136"/>
                    </a:move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6" y="135"/>
                      <a:pt x="176" y="135"/>
                      <a:pt x="176" y="134"/>
                    </a:cubicBezTo>
                    <a:cubicBezTo>
                      <a:pt x="176" y="134"/>
                      <a:pt x="175" y="133"/>
                      <a:pt x="175" y="133"/>
                    </a:cubicBezTo>
                    <a:cubicBezTo>
                      <a:pt x="173" y="134"/>
                      <a:pt x="171" y="134"/>
                      <a:pt x="169" y="134"/>
                    </a:cubicBezTo>
                    <a:cubicBezTo>
                      <a:pt x="168" y="134"/>
                      <a:pt x="168" y="135"/>
                      <a:pt x="168" y="135"/>
                    </a:cubicBezTo>
                    <a:cubicBezTo>
                      <a:pt x="168" y="136"/>
                      <a:pt x="168" y="136"/>
                      <a:pt x="169" y="136"/>
                    </a:cubicBezTo>
                    <a:close/>
                    <a:moveTo>
                      <a:pt x="162" y="129"/>
                    </a:moveTo>
                    <a:cubicBezTo>
                      <a:pt x="163" y="131"/>
                      <a:pt x="164" y="133"/>
                      <a:pt x="165" y="135"/>
                    </a:cubicBezTo>
                    <a:cubicBezTo>
                      <a:pt x="165" y="135"/>
                      <a:pt x="165" y="136"/>
                      <a:pt x="166" y="136"/>
                    </a:cubicBezTo>
                    <a:cubicBezTo>
                      <a:pt x="166" y="135"/>
                      <a:pt x="167" y="135"/>
                      <a:pt x="166" y="134"/>
                    </a:cubicBezTo>
                    <a:cubicBezTo>
                      <a:pt x="166" y="132"/>
                      <a:pt x="165" y="130"/>
                      <a:pt x="164" y="128"/>
                    </a:cubicBezTo>
                    <a:cubicBezTo>
                      <a:pt x="164" y="128"/>
                      <a:pt x="164" y="127"/>
                      <a:pt x="163" y="128"/>
                    </a:cubicBezTo>
                    <a:cubicBezTo>
                      <a:pt x="162" y="128"/>
                      <a:pt x="162" y="129"/>
                      <a:pt x="162" y="129"/>
                    </a:cubicBezTo>
                    <a:close/>
                    <a:moveTo>
                      <a:pt x="158" y="120"/>
                    </a:moveTo>
                    <a:cubicBezTo>
                      <a:pt x="159" y="122"/>
                      <a:pt x="160" y="123"/>
                      <a:pt x="161" y="125"/>
                    </a:cubicBezTo>
                    <a:cubicBezTo>
                      <a:pt x="161" y="126"/>
                      <a:pt x="162" y="126"/>
                      <a:pt x="162" y="126"/>
                    </a:cubicBezTo>
                    <a:cubicBezTo>
                      <a:pt x="163" y="126"/>
                      <a:pt x="163" y="125"/>
                      <a:pt x="163" y="124"/>
                    </a:cubicBezTo>
                    <a:cubicBezTo>
                      <a:pt x="162" y="123"/>
                      <a:pt x="161" y="121"/>
                      <a:pt x="160" y="119"/>
                    </a:cubicBezTo>
                    <a:cubicBezTo>
                      <a:pt x="160" y="118"/>
                      <a:pt x="159" y="118"/>
                      <a:pt x="159" y="118"/>
                    </a:cubicBezTo>
                    <a:cubicBezTo>
                      <a:pt x="158" y="119"/>
                      <a:pt x="158" y="119"/>
                      <a:pt x="158" y="120"/>
                    </a:cubicBezTo>
                    <a:close/>
                    <a:moveTo>
                      <a:pt x="153" y="110"/>
                    </a:moveTo>
                    <a:cubicBezTo>
                      <a:pt x="154" y="112"/>
                      <a:pt x="155" y="114"/>
                      <a:pt x="156" y="116"/>
                    </a:cubicBezTo>
                    <a:cubicBezTo>
                      <a:pt x="157" y="116"/>
                      <a:pt x="157" y="117"/>
                      <a:pt x="158" y="116"/>
                    </a:cubicBezTo>
                    <a:cubicBezTo>
                      <a:pt x="158" y="116"/>
                      <a:pt x="158" y="116"/>
                      <a:pt x="158" y="115"/>
                    </a:cubicBezTo>
                    <a:cubicBezTo>
                      <a:pt x="157" y="113"/>
                      <a:pt x="156" y="111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53" y="109"/>
                      <a:pt x="153" y="110"/>
                      <a:pt x="153" y="110"/>
                    </a:cubicBezTo>
                    <a:close/>
                    <a:moveTo>
                      <a:pt x="148" y="102"/>
                    </a:moveTo>
                    <a:cubicBezTo>
                      <a:pt x="149" y="103"/>
                      <a:pt x="150" y="105"/>
                      <a:pt x="151" y="107"/>
                    </a:cubicBezTo>
                    <a:cubicBezTo>
                      <a:pt x="152" y="107"/>
                      <a:pt x="152" y="108"/>
                      <a:pt x="153" y="107"/>
                    </a:cubicBezTo>
                    <a:cubicBezTo>
                      <a:pt x="153" y="107"/>
                      <a:pt x="153" y="106"/>
                      <a:pt x="153" y="106"/>
                    </a:cubicBezTo>
                    <a:cubicBezTo>
                      <a:pt x="152" y="104"/>
                      <a:pt x="151" y="102"/>
                      <a:pt x="150" y="100"/>
                    </a:cubicBezTo>
                    <a:cubicBezTo>
                      <a:pt x="150" y="100"/>
                      <a:pt x="149" y="100"/>
                      <a:pt x="149" y="100"/>
                    </a:cubicBezTo>
                    <a:cubicBezTo>
                      <a:pt x="148" y="100"/>
                      <a:pt x="148" y="101"/>
                      <a:pt x="148" y="102"/>
                    </a:cubicBezTo>
                    <a:close/>
                    <a:moveTo>
                      <a:pt x="143" y="93"/>
                    </a:moveTo>
                    <a:cubicBezTo>
                      <a:pt x="144" y="95"/>
                      <a:pt x="145" y="96"/>
                      <a:pt x="146" y="98"/>
                    </a:cubicBezTo>
                    <a:cubicBezTo>
                      <a:pt x="146" y="99"/>
                      <a:pt x="147" y="99"/>
                      <a:pt x="147" y="98"/>
                    </a:cubicBezTo>
                    <a:cubicBezTo>
                      <a:pt x="148" y="98"/>
                      <a:pt x="148" y="97"/>
                      <a:pt x="148" y="97"/>
                    </a:cubicBezTo>
                    <a:cubicBezTo>
                      <a:pt x="147" y="95"/>
                      <a:pt x="145" y="93"/>
                      <a:pt x="144" y="92"/>
                    </a:cubicBezTo>
                    <a:cubicBezTo>
                      <a:pt x="144" y="91"/>
                      <a:pt x="143" y="91"/>
                      <a:pt x="143" y="91"/>
                    </a:cubicBezTo>
                    <a:cubicBezTo>
                      <a:pt x="142" y="92"/>
                      <a:pt x="142" y="92"/>
                      <a:pt x="143" y="93"/>
                    </a:cubicBezTo>
                    <a:close/>
                    <a:moveTo>
                      <a:pt x="137" y="84"/>
                    </a:moveTo>
                    <a:cubicBezTo>
                      <a:pt x="138" y="86"/>
                      <a:pt x="139" y="88"/>
                      <a:pt x="140" y="89"/>
                    </a:cubicBezTo>
                    <a:cubicBezTo>
                      <a:pt x="141" y="90"/>
                      <a:pt x="141" y="90"/>
                      <a:pt x="142" y="90"/>
                    </a:cubicBezTo>
                    <a:cubicBezTo>
                      <a:pt x="142" y="89"/>
                      <a:pt x="142" y="89"/>
                      <a:pt x="142" y="88"/>
                    </a:cubicBezTo>
                    <a:cubicBezTo>
                      <a:pt x="141" y="87"/>
                      <a:pt x="140" y="85"/>
                      <a:pt x="138" y="83"/>
                    </a:cubicBezTo>
                    <a:cubicBezTo>
                      <a:pt x="138" y="83"/>
                      <a:pt x="137" y="83"/>
                      <a:pt x="137" y="83"/>
                    </a:cubicBezTo>
                    <a:cubicBezTo>
                      <a:pt x="137" y="83"/>
                      <a:pt x="136" y="84"/>
                      <a:pt x="137" y="84"/>
                    </a:cubicBezTo>
                    <a:close/>
                    <a:moveTo>
                      <a:pt x="131" y="76"/>
                    </a:moveTo>
                    <a:cubicBezTo>
                      <a:pt x="132" y="78"/>
                      <a:pt x="133" y="79"/>
                      <a:pt x="134" y="81"/>
                    </a:cubicBezTo>
                    <a:cubicBezTo>
                      <a:pt x="135" y="81"/>
                      <a:pt x="135" y="82"/>
                      <a:pt x="136" y="81"/>
                    </a:cubicBezTo>
                    <a:cubicBezTo>
                      <a:pt x="136" y="81"/>
                      <a:pt x="136" y="80"/>
                      <a:pt x="136" y="80"/>
                    </a:cubicBezTo>
                    <a:cubicBezTo>
                      <a:pt x="135" y="78"/>
                      <a:pt x="134" y="76"/>
                      <a:pt x="132" y="75"/>
                    </a:cubicBezTo>
                    <a:cubicBezTo>
                      <a:pt x="132" y="74"/>
                      <a:pt x="131" y="74"/>
                      <a:pt x="131" y="74"/>
                    </a:cubicBezTo>
                    <a:cubicBezTo>
                      <a:pt x="130" y="75"/>
                      <a:pt x="130" y="75"/>
                      <a:pt x="131" y="76"/>
                    </a:cubicBezTo>
                    <a:close/>
                    <a:moveTo>
                      <a:pt x="124" y="68"/>
                    </a:moveTo>
                    <a:cubicBezTo>
                      <a:pt x="126" y="69"/>
                      <a:pt x="127" y="71"/>
                      <a:pt x="128" y="73"/>
                    </a:cubicBezTo>
                    <a:cubicBezTo>
                      <a:pt x="128" y="73"/>
                      <a:pt x="129" y="73"/>
                      <a:pt x="130" y="73"/>
                    </a:cubicBezTo>
                    <a:cubicBezTo>
                      <a:pt x="130" y="72"/>
                      <a:pt x="130" y="72"/>
                      <a:pt x="130" y="71"/>
                    </a:cubicBezTo>
                    <a:cubicBezTo>
                      <a:pt x="128" y="70"/>
                      <a:pt x="127" y="68"/>
                      <a:pt x="126" y="66"/>
                    </a:cubicBezTo>
                    <a:cubicBezTo>
                      <a:pt x="126" y="66"/>
                      <a:pt x="125" y="66"/>
                      <a:pt x="124" y="66"/>
                    </a:cubicBezTo>
                    <a:cubicBezTo>
                      <a:pt x="124" y="67"/>
                      <a:pt x="124" y="67"/>
                      <a:pt x="124" y="68"/>
                    </a:cubicBezTo>
                    <a:close/>
                    <a:moveTo>
                      <a:pt x="118" y="60"/>
                    </a:moveTo>
                    <a:cubicBezTo>
                      <a:pt x="119" y="61"/>
                      <a:pt x="120" y="63"/>
                      <a:pt x="122" y="65"/>
                    </a:cubicBezTo>
                    <a:cubicBezTo>
                      <a:pt x="122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3" y="63"/>
                    </a:cubicBezTo>
                    <a:cubicBezTo>
                      <a:pt x="122" y="62"/>
                      <a:pt x="121" y="60"/>
                      <a:pt x="119" y="58"/>
                    </a:cubicBezTo>
                    <a:cubicBezTo>
                      <a:pt x="119" y="58"/>
                      <a:pt x="118" y="58"/>
                      <a:pt x="118" y="58"/>
                    </a:cubicBezTo>
                    <a:cubicBezTo>
                      <a:pt x="117" y="59"/>
                      <a:pt x="117" y="59"/>
                      <a:pt x="118" y="60"/>
                    </a:cubicBezTo>
                    <a:close/>
                    <a:moveTo>
                      <a:pt x="111" y="52"/>
                    </a:moveTo>
                    <a:cubicBezTo>
                      <a:pt x="112" y="54"/>
                      <a:pt x="114" y="55"/>
                      <a:pt x="115" y="57"/>
                    </a:cubicBezTo>
                    <a:cubicBezTo>
                      <a:pt x="115" y="57"/>
                      <a:pt x="116" y="57"/>
                      <a:pt x="116" y="57"/>
                    </a:cubicBezTo>
                    <a:cubicBezTo>
                      <a:pt x="117" y="56"/>
                      <a:pt x="117" y="56"/>
                      <a:pt x="117" y="55"/>
                    </a:cubicBezTo>
                    <a:cubicBezTo>
                      <a:pt x="115" y="54"/>
                      <a:pt x="114" y="52"/>
                      <a:pt x="112" y="51"/>
                    </a:cubicBezTo>
                    <a:cubicBezTo>
                      <a:pt x="112" y="50"/>
                      <a:pt x="111" y="50"/>
                      <a:pt x="111" y="51"/>
                    </a:cubicBezTo>
                    <a:cubicBezTo>
                      <a:pt x="110" y="51"/>
                      <a:pt x="110" y="52"/>
                      <a:pt x="111" y="52"/>
                    </a:cubicBezTo>
                    <a:close/>
                    <a:moveTo>
                      <a:pt x="104" y="44"/>
                    </a:moveTo>
                    <a:cubicBezTo>
                      <a:pt x="105" y="46"/>
                      <a:pt x="107" y="47"/>
                      <a:pt x="108" y="49"/>
                    </a:cubicBezTo>
                    <a:cubicBezTo>
                      <a:pt x="108" y="49"/>
                      <a:pt x="109" y="49"/>
                      <a:pt x="110" y="49"/>
                    </a:cubicBezTo>
                    <a:cubicBezTo>
                      <a:pt x="110" y="49"/>
                      <a:pt x="110" y="48"/>
                      <a:pt x="110" y="48"/>
                    </a:cubicBezTo>
                    <a:cubicBezTo>
                      <a:pt x="108" y="46"/>
                      <a:pt x="107" y="45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3" y="43"/>
                      <a:pt x="103" y="44"/>
                      <a:pt x="104" y="44"/>
                    </a:cubicBezTo>
                    <a:close/>
                    <a:moveTo>
                      <a:pt x="96" y="37"/>
                    </a:moveTo>
                    <a:cubicBezTo>
                      <a:pt x="98" y="39"/>
                      <a:pt x="99" y="40"/>
                      <a:pt x="101" y="42"/>
                    </a:cubicBezTo>
                    <a:cubicBezTo>
                      <a:pt x="101" y="42"/>
                      <a:pt x="102" y="42"/>
                      <a:pt x="102" y="42"/>
                    </a:cubicBezTo>
                    <a:cubicBezTo>
                      <a:pt x="103" y="41"/>
                      <a:pt x="103" y="40"/>
                      <a:pt x="102" y="40"/>
                    </a:cubicBezTo>
                    <a:cubicBezTo>
                      <a:pt x="101" y="39"/>
                      <a:pt x="99" y="37"/>
                      <a:pt x="98" y="36"/>
                    </a:cubicBezTo>
                    <a:cubicBezTo>
                      <a:pt x="97" y="35"/>
                      <a:pt x="97" y="35"/>
                      <a:pt x="96" y="36"/>
                    </a:cubicBezTo>
                    <a:cubicBezTo>
                      <a:pt x="96" y="36"/>
                      <a:pt x="96" y="37"/>
                      <a:pt x="96" y="37"/>
                    </a:cubicBezTo>
                    <a:close/>
                    <a:moveTo>
                      <a:pt x="89" y="30"/>
                    </a:moveTo>
                    <a:cubicBezTo>
                      <a:pt x="90" y="32"/>
                      <a:pt x="92" y="33"/>
                      <a:pt x="93" y="34"/>
                    </a:cubicBezTo>
                    <a:cubicBezTo>
                      <a:pt x="94" y="35"/>
                      <a:pt x="94" y="35"/>
                      <a:pt x="95" y="34"/>
                    </a:cubicBezTo>
                    <a:cubicBezTo>
                      <a:pt x="95" y="34"/>
                      <a:pt x="95" y="33"/>
                      <a:pt x="95" y="33"/>
                    </a:cubicBezTo>
                    <a:cubicBezTo>
                      <a:pt x="93" y="31"/>
                      <a:pt x="92" y="30"/>
                      <a:pt x="90" y="29"/>
                    </a:cubicBezTo>
                    <a:cubicBezTo>
                      <a:pt x="90" y="28"/>
                      <a:pt x="89" y="28"/>
                      <a:pt x="89" y="29"/>
                    </a:cubicBezTo>
                    <a:cubicBezTo>
                      <a:pt x="88" y="29"/>
                      <a:pt x="88" y="30"/>
                      <a:pt x="89" y="30"/>
                    </a:cubicBezTo>
                    <a:close/>
                    <a:moveTo>
                      <a:pt x="81" y="24"/>
                    </a:moveTo>
                    <a:cubicBezTo>
                      <a:pt x="82" y="25"/>
                      <a:pt x="84" y="26"/>
                      <a:pt x="86" y="28"/>
                    </a:cubicBezTo>
                    <a:cubicBezTo>
                      <a:pt x="86" y="28"/>
                      <a:pt x="87" y="28"/>
                      <a:pt x="87" y="27"/>
                    </a:cubicBezTo>
                    <a:cubicBezTo>
                      <a:pt x="87" y="27"/>
                      <a:pt x="87" y="26"/>
                      <a:pt x="87" y="26"/>
                    </a:cubicBezTo>
                    <a:cubicBezTo>
                      <a:pt x="85" y="25"/>
                      <a:pt x="84" y="23"/>
                      <a:pt x="82" y="22"/>
                    </a:cubicBezTo>
                    <a:cubicBezTo>
                      <a:pt x="82" y="22"/>
                      <a:pt x="81" y="22"/>
                      <a:pt x="81" y="22"/>
                    </a:cubicBezTo>
                    <a:cubicBezTo>
                      <a:pt x="80" y="23"/>
                      <a:pt x="80" y="23"/>
                      <a:pt x="81" y="24"/>
                    </a:cubicBezTo>
                    <a:close/>
                    <a:moveTo>
                      <a:pt x="73" y="17"/>
                    </a:moveTo>
                    <a:cubicBezTo>
                      <a:pt x="74" y="19"/>
                      <a:pt x="76" y="20"/>
                      <a:pt x="78" y="21"/>
                    </a:cubicBezTo>
                    <a:cubicBezTo>
                      <a:pt x="78" y="21"/>
                      <a:pt x="79" y="21"/>
                      <a:pt x="79" y="21"/>
                    </a:cubicBezTo>
                    <a:cubicBezTo>
                      <a:pt x="79" y="20"/>
                      <a:pt x="79" y="20"/>
                      <a:pt x="79" y="19"/>
                    </a:cubicBezTo>
                    <a:cubicBezTo>
                      <a:pt x="77" y="18"/>
                      <a:pt x="75" y="17"/>
                      <a:pt x="74" y="16"/>
                    </a:cubicBezTo>
                    <a:cubicBezTo>
                      <a:pt x="73" y="15"/>
                      <a:pt x="73" y="16"/>
                      <a:pt x="72" y="16"/>
                    </a:cubicBezTo>
                    <a:cubicBezTo>
                      <a:pt x="72" y="16"/>
                      <a:pt x="72" y="17"/>
                      <a:pt x="73" y="17"/>
                    </a:cubicBezTo>
                    <a:close/>
                    <a:moveTo>
                      <a:pt x="64" y="12"/>
                    </a:moveTo>
                    <a:cubicBezTo>
                      <a:pt x="66" y="13"/>
                      <a:pt x="67" y="14"/>
                      <a:pt x="69" y="15"/>
                    </a:cubicBezTo>
                    <a:cubicBezTo>
                      <a:pt x="70" y="15"/>
                      <a:pt x="70" y="15"/>
                      <a:pt x="71" y="15"/>
                    </a:cubicBezTo>
                    <a:cubicBezTo>
                      <a:pt x="71" y="14"/>
                      <a:pt x="71" y="14"/>
                      <a:pt x="70" y="13"/>
                    </a:cubicBezTo>
                    <a:cubicBezTo>
                      <a:pt x="68" y="12"/>
                      <a:pt x="67" y="11"/>
                      <a:pt x="65" y="10"/>
                    </a:cubicBezTo>
                    <a:cubicBezTo>
                      <a:pt x="64" y="10"/>
                      <a:pt x="64" y="10"/>
                      <a:pt x="63" y="11"/>
                    </a:cubicBezTo>
                    <a:cubicBezTo>
                      <a:pt x="63" y="11"/>
                      <a:pt x="63" y="12"/>
                      <a:pt x="64" y="12"/>
                    </a:cubicBezTo>
                    <a:close/>
                    <a:moveTo>
                      <a:pt x="55" y="7"/>
                    </a:moveTo>
                    <a:cubicBezTo>
                      <a:pt x="57" y="8"/>
                      <a:pt x="58" y="9"/>
                      <a:pt x="60" y="10"/>
                    </a:cubicBezTo>
                    <a:cubicBezTo>
                      <a:pt x="61" y="10"/>
                      <a:pt x="61" y="10"/>
                      <a:pt x="62" y="10"/>
                    </a:cubicBezTo>
                    <a:cubicBezTo>
                      <a:pt x="62" y="9"/>
                      <a:pt x="62" y="8"/>
                      <a:pt x="61" y="8"/>
                    </a:cubicBezTo>
                    <a:cubicBezTo>
                      <a:pt x="59" y="7"/>
                      <a:pt x="57" y="6"/>
                      <a:pt x="56" y="5"/>
                    </a:cubicBezTo>
                    <a:cubicBezTo>
                      <a:pt x="55" y="5"/>
                      <a:pt x="54" y="5"/>
                      <a:pt x="54" y="6"/>
                    </a:cubicBezTo>
                    <a:cubicBezTo>
                      <a:pt x="54" y="6"/>
                      <a:pt x="54" y="7"/>
                      <a:pt x="55" y="7"/>
                    </a:cubicBezTo>
                    <a:close/>
                    <a:moveTo>
                      <a:pt x="45" y="4"/>
                    </a:moveTo>
                    <a:cubicBezTo>
                      <a:pt x="47" y="4"/>
                      <a:pt x="49" y="5"/>
                      <a:pt x="51" y="6"/>
                    </a:cubicBezTo>
                    <a:cubicBezTo>
                      <a:pt x="51" y="6"/>
                      <a:pt x="52" y="6"/>
                      <a:pt x="52" y="5"/>
                    </a:cubicBezTo>
                    <a:cubicBezTo>
                      <a:pt x="52" y="5"/>
                      <a:pt x="52" y="4"/>
                      <a:pt x="52" y="4"/>
                    </a:cubicBezTo>
                    <a:cubicBezTo>
                      <a:pt x="50" y="3"/>
                      <a:pt x="48" y="2"/>
                      <a:pt x="46" y="2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44" y="3"/>
                      <a:pt x="45" y="4"/>
                      <a:pt x="45" y="4"/>
                    </a:cubicBezTo>
                    <a:close/>
                    <a:moveTo>
                      <a:pt x="35" y="2"/>
                    </a:moveTo>
                    <a:cubicBezTo>
                      <a:pt x="37" y="2"/>
                      <a:pt x="39" y="2"/>
                      <a:pt x="41" y="3"/>
                    </a:cubicBezTo>
                    <a:cubicBezTo>
                      <a:pt x="42" y="3"/>
                      <a:pt x="42" y="3"/>
                      <a:pt x="42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39" y="0"/>
                      <a:pt x="37" y="0"/>
                      <a:pt x="35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lose/>
                    <a:moveTo>
                      <a:pt x="27" y="4"/>
                    </a:moveTo>
                    <a:cubicBezTo>
                      <a:pt x="27" y="4"/>
                      <a:pt x="28" y="3"/>
                      <a:pt x="2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30" y="2"/>
                      <a:pt x="31" y="2"/>
                    </a:cubicBezTo>
                    <a:cubicBezTo>
                      <a:pt x="32" y="2"/>
                      <a:pt x="32" y="2"/>
                      <a:pt x="32" y="1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2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5"/>
                      <a:pt x="26" y="5"/>
                      <a:pt x="27" y="4"/>
                    </a:cubicBezTo>
                    <a:close/>
                    <a:moveTo>
                      <a:pt x="20" y="12"/>
                    </a:moveTo>
                    <a:cubicBezTo>
                      <a:pt x="21" y="10"/>
                      <a:pt x="22" y="9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3" y="5"/>
                      <a:pt x="23" y="5"/>
                      <a:pt x="22" y="6"/>
                    </a:cubicBezTo>
                    <a:cubicBezTo>
                      <a:pt x="21" y="7"/>
                      <a:pt x="19" y="9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20" y="12"/>
                    </a:cubicBezTo>
                    <a:close/>
                    <a:moveTo>
                      <a:pt x="14" y="20"/>
                    </a:moveTo>
                    <a:cubicBezTo>
                      <a:pt x="15" y="19"/>
                      <a:pt x="16" y="17"/>
                      <a:pt x="17" y="15"/>
                    </a:cubicBezTo>
                    <a:cubicBezTo>
                      <a:pt x="18" y="15"/>
                      <a:pt x="17" y="14"/>
                      <a:pt x="17" y="14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6"/>
                      <a:pt x="13" y="17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3" y="21"/>
                      <a:pt x="13" y="21"/>
                      <a:pt x="14" y="20"/>
                    </a:cubicBezTo>
                    <a:close/>
                    <a:moveTo>
                      <a:pt x="9" y="29"/>
                    </a:moveTo>
                    <a:cubicBezTo>
                      <a:pt x="10" y="27"/>
                      <a:pt x="11" y="26"/>
                      <a:pt x="12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0" y="22"/>
                      <a:pt x="10" y="23"/>
                    </a:cubicBezTo>
                    <a:cubicBezTo>
                      <a:pt x="9" y="25"/>
                      <a:pt x="8" y="27"/>
                      <a:pt x="7" y="28"/>
                    </a:cubicBezTo>
                    <a:cubicBezTo>
                      <a:pt x="7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29"/>
                    </a:cubicBezTo>
                    <a:close/>
                    <a:moveTo>
                      <a:pt x="5" y="39"/>
                    </a:moveTo>
                    <a:cubicBezTo>
                      <a:pt x="6" y="37"/>
                      <a:pt x="7" y="35"/>
                      <a:pt x="7" y="33"/>
                    </a:cubicBezTo>
                    <a:cubicBezTo>
                      <a:pt x="8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5" y="32"/>
                    </a:cubicBezTo>
                    <a:cubicBezTo>
                      <a:pt x="5" y="34"/>
                      <a:pt x="4" y="36"/>
                      <a:pt x="3" y="38"/>
                    </a:cubicBezTo>
                    <a:cubicBezTo>
                      <a:pt x="3" y="39"/>
                      <a:pt x="4" y="39"/>
                      <a:pt x="4" y="40"/>
                    </a:cubicBezTo>
                    <a:cubicBezTo>
                      <a:pt x="5" y="40"/>
                      <a:pt x="5" y="39"/>
                      <a:pt x="5" y="39"/>
                    </a:cubicBezTo>
                    <a:close/>
                    <a:moveTo>
                      <a:pt x="3" y="49"/>
                    </a:moveTo>
                    <a:cubicBezTo>
                      <a:pt x="3" y="47"/>
                      <a:pt x="4" y="45"/>
                      <a:pt x="4" y="43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2" y="44"/>
                      <a:pt x="1" y="46"/>
                      <a:pt x="1" y="48"/>
                    </a:cubicBezTo>
                    <a:cubicBezTo>
                      <a:pt x="1" y="49"/>
                      <a:pt x="1" y="50"/>
                      <a:pt x="2" y="50"/>
                    </a:cubicBezTo>
                    <a:cubicBezTo>
                      <a:pt x="2" y="50"/>
                      <a:pt x="3" y="49"/>
                      <a:pt x="3" y="49"/>
                    </a:cubicBezTo>
                    <a:close/>
                    <a:moveTo>
                      <a:pt x="2" y="59"/>
                    </a:moveTo>
                    <a:cubicBezTo>
                      <a:pt x="2" y="57"/>
                      <a:pt x="2" y="55"/>
                      <a:pt x="2" y="53"/>
                    </a:cubicBezTo>
                    <a:cubicBezTo>
                      <a:pt x="2" y="52"/>
                      <a:pt x="2" y="52"/>
                      <a:pt x="1" y="52"/>
                    </a:cubicBezTo>
                    <a:cubicBezTo>
                      <a:pt x="1" y="52"/>
                      <a:pt x="0" y="52"/>
                      <a:pt x="0" y="53"/>
                    </a:cubicBezTo>
                    <a:cubicBezTo>
                      <a:pt x="0" y="55"/>
                      <a:pt x="0" y="57"/>
                      <a:pt x="0" y="59"/>
                    </a:cubicBezTo>
                    <a:cubicBezTo>
                      <a:pt x="0" y="59"/>
                      <a:pt x="0" y="60"/>
                      <a:pt x="1" y="60"/>
                    </a:cubicBezTo>
                    <a:cubicBezTo>
                      <a:pt x="1" y="60"/>
                      <a:pt x="2" y="60"/>
                      <a:pt x="2" y="59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7"/>
                      <a:pt x="2" y="66"/>
                    </a:cubicBezTo>
                    <a:cubicBezTo>
                      <a:pt x="2" y="65"/>
                      <a:pt x="2" y="64"/>
                      <a:pt x="2" y="63"/>
                    </a:cubicBezTo>
                    <a:cubicBezTo>
                      <a:pt x="2" y="63"/>
                      <a:pt x="1" y="62"/>
                      <a:pt x="1" y="62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0" y="65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" y="70"/>
                      <a:pt x="2" y="70"/>
                      <a:pt x="2" y="69"/>
                    </a:cubicBezTo>
                    <a:close/>
                    <a:moveTo>
                      <a:pt x="2" y="80"/>
                    </a:moveTo>
                    <a:cubicBezTo>
                      <a:pt x="2" y="77"/>
                      <a:pt x="2" y="75"/>
                      <a:pt x="2" y="73"/>
                    </a:cubicBezTo>
                    <a:cubicBezTo>
                      <a:pt x="2" y="73"/>
                      <a:pt x="1" y="72"/>
                      <a:pt x="1" y="72"/>
                    </a:cubicBezTo>
                    <a:cubicBezTo>
                      <a:pt x="0" y="72"/>
                      <a:pt x="0" y="73"/>
                      <a:pt x="0" y="74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0"/>
                      <a:pt x="1" y="81"/>
                      <a:pt x="2" y="81"/>
                    </a:cubicBezTo>
                    <a:cubicBezTo>
                      <a:pt x="2" y="81"/>
                      <a:pt x="3" y="80"/>
                      <a:pt x="2" y="80"/>
                    </a:cubicBezTo>
                    <a:close/>
                    <a:moveTo>
                      <a:pt x="4" y="90"/>
                    </a:moveTo>
                    <a:cubicBezTo>
                      <a:pt x="4" y="88"/>
                      <a:pt x="3" y="86"/>
                      <a:pt x="3" y="84"/>
                    </a:cubicBezTo>
                    <a:cubicBezTo>
                      <a:pt x="3" y="83"/>
                      <a:pt x="2" y="83"/>
                      <a:pt x="2" y="83"/>
                    </a:cubicBezTo>
                    <a:cubicBezTo>
                      <a:pt x="1" y="83"/>
                      <a:pt x="1" y="83"/>
                      <a:pt x="1" y="84"/>
                    </a:cubicBezTo>
                    <a:cubicBezTo>
                      <a:pt x="1" y="86"/>
                      <a:pt x="2" y="88"/>
                      <a:pt x="2" y="90"/>
                    </a:cubicBezTo>
                    <a:cubicBezTo>
                      <a:pt x="2" y="91"/>
                      <a:pt x="3" y="91"/>
                      <a:pt x="3" y="91"/>
                    </a:cubicBezTo>
                    <a:cubicBezTo>
                      <a:pt x="4" y="91"/>
                      <a:pt x="4" y="90"/>
                      <a:pt x="4" y="90"/>
                    </a:cubicBezTo>
                    <a:close/>
                    <a:moveTo>
                      <a:pt x="7" y="100"/>
                    </a:moveTo>
                    <a:cubicBezTo>
                      <a:pt x="6" y="98"/>
                      <a:pt x="5" y="96"/>
                      <a:pt x="5" y="94"/>
                    </a:cubicBezTo>
                    <a:cubicBezTo>
                      <a:pt x="5" y="93"/>
                      <a:pt x="4" y="93"/>
                      <a:pt x="4" y="93"/>
                    </a:cubicBezTo>
                    <a:cubicBezTo>
                      <a:pt x="3" y="93"/>
                      <a:pt x="3" y="94"/>
                      <a:pt x="3" y="94"/>
                    </a:cubicBezTo>
                    <a:cubicBezTo>
                      <a:pt x="3" y="96"/>
                      <a:pt x="4" y="98"/>
                      <a:pt x="5" y="100"/>
                    </a:cubicBezTo>
                    <a:cubicBezTo>
                      <a:pt x="5" y="101"/>
                      <a:pt x="5" y="101"/>
                      <a:pt x="6" y="101"/>
                    </a:cubicBezTo>
                    <a:cubicBezTo>
                      <a:pt x="6" y="101"/>
                      <a:pt x="7" y="100"/>
                      <a:pt x="7" y="100"/>
                    </a:cubicBezTo>
                    <a:close/>
                    <a:moveTo>
                      <a:pt x="10" y="110"/>
                    </a:moveTo>
                    <a:cubicBezTo>
                      <a:pt x="9" y="108"/>
                      <a:pt x="8" y="106"/>
                      <a:pt x="8" y="104"/>
                    </a:cubicBezTo>
                    <a:cubicBezTo>
                      <a:pt x="7" y="103"/>
                      <a:pt x="7" y="103"/>
                      <a:pt x="6" y="103"/>
                    </a:cubicBezTo>
                    <a:cubicBezTo>
                      <a:pt x="6" y="103"/>
                      <a:pt x="5" y="104"/>
                      <a:pt x="6" y="104"/>
                    </a:cubicBezTo>
                    <a:cubicBezTo>
                      <a:pt x="6" y="106"/>
                      <a:pt x="7" y="108"/>
                      <a:pt x="8" y="110"/>
                    </a:cubicBezTo>
                    <a:cubicBezTo>
                      <a:pt x="8" y="111"/>
                      <a:pt x="8" y="111"/>
                      <a:pt x="9" y="111"/>
                    </a:cubicBezTo>
                    <a:cubicBezTo>
                      <a:pt x="9" y="111"/>
                      <a:pt x="10" y="110"/>
                      <a:pt x="10" y="110"/>
                    </a:cubicBezTo>
                    <a:close/>
                    <a:moveTo>
                      <a:pt x="13" y="119"/>
                    </a:moveTo>
                    <a:cubicBezTo>
                      <a:pt x="12" y="117"/>
                      <a:pt x="12" y="115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cubicBezTo>
                      <a:pt x="9" y="113"/>
                      <a:pt x="9" y="114"/>
                      <a:pt x="9" y="114"/>
                    </a:cubicBezTo>
                    <a:cubicBezTo>
                      <a:pt x="10" y="116"/>
                      <a:pt x="10" y="118"/>
                      <a:pt x="11" y="120"/>
                    </a:cubicBezTo>
                    <a:cubicBezTo>
                      <a:pt x="11" y="121"/>
                      <a:pt x="12" y="121"/>
                      <a:pt x="13" y="121"/>
                    </a:cubicBezTo>
                    <a:cubicBezTo>
                      <a:pt x="13" y="120"/>
                      <a:pt x="13" y="120"/>
                      <a:pt x="13" y="119"/>
                    </a:cubicBezTo>
                    <a:close/>
                    <a:moveTo>
                      <a:pt x="17" y="129"/>
                    </a:moveTo>
                    <a:cubicBezTo>
                      <a:pt x="16" y="127"/>
                      <a:pt x="15" y="125"/>
                      <a:pt x="15" y="123"/>
                    </a:cubicBezTo>
                    <a:cubicBezTo>
                      <a:pt x="14" y="123"/>
                      <a:pt x="14" y="122"/>
                      <a:pt x="13" y="123"/>
                    </a:cubicBezTo>
                    <a:cubicBezTo>
                      <a:pt x="13" y="123"/>
                      <a:pt x="13" y="123"/>
                      <a:pt x="13" y="124"/>
                    </a:cubicBezTo>
                    <a:cubicBezTo>
                      <a:pt x="14" y="126"/>
                      <a:pt x="14" y="128"/>
                      <a:pt x="15" y="130"/>
                    </a:cubicBezTo>
                    <a:cubicBezTo>
                      <a:pt x="15" y="130"/>
                      <a:pt x="16" y="130"/>
                      <a:pt x="17" y="130"/>
                    </a:cubicBezTo>
                    <a:cubicBezTo>
                      <a:pt x="17" y="130"/>
                      <a:pt x="17" y="129"/>
                      <a:pt x="17" y="129"/>
                    </a:cubicBezTo>
                    <a:close/>
                    <a:moveTo>
                      <a:pt x="22" y="138"/>
                    </a:moveTo>
                    <a:cubicBezTo>
                      <a:pt x="21" y="136"/>
                      <a:pt x="20" y="134"/>
                      <a:pt x="19" y="133"/>
                    </a:cubicBezTo>
                    <a:cubicBezTo>
                      <a:pt x="19" y="132"/>
                      <a:pt x="18" y="132"/>
                      <a:pt x="17" y="132"/>
                    </a:cubicBezTo>
                    <a:cubicBezTo>
                      <a:pt x="17" y="132"/>
                      <a:pt x="17" y="133"/>
                      <a:pt x="17" y="133"/>
                    </a:cubicBezTo>
                    <a:cubicBezTo>
                      <a:pt x="18" y="135"/>
                      <a:pt x="19" y="137"/>
                      <a:pt x="20" y="139"/>
                    </a:cubicBezTo>
                    <a:cubicBezTo>
                      <a:pt x="20" y="140"/>
                      <a:pt x="21" y="140"/>
                      <a:pt x="21" y="139"/>
                    </a:cubicBezTo>
                    <a:cubicBezTo>
                      <a:pt x="22" y="139"/>
                      <a:pt x="22" y="139"/>
                      <a:pt x="22" y="138"/>
                    </a:cubicBezTo>
                    <a:close/>
                    <a:moveTo>
                      <a:pt x="26" y="147"/>
                    </a:moveTo>
                    <a:cubicBezTo>
                      <a:pt x="25" y="145"/>
                      <a:pt x="24" y="144"/>
                      <a:pt x="23" y="142"/>
                    </a:cubicBezTo>
                    <a:cubicBezTo>
                      <a:pt x="23" y="141"/>
                      <a:pt x="23" y="141"/>
                      <a:pt x="22" y="141"/>
                    </a:cubicBezTo>
                    <a:cubicBezTo>
                      <a:pt x="22" y="142"/>
                      <a:pt x="21" y="142"/>
                      <a:pt x="22" y="143"/>
                    </a:cubicBezTo>
                    <a:cubicBezTo>
                      <a:pt x="23" y="145"/>
                      <a:pt x="24" y="146"/>
                      <a:pt x="25" y="148"/>
                    </a:cubicBezTo>
                    <a:cubicBezTo>
                      <a:pt x="25" y="149"/>
                      <a:pt x="25" y="149"/>
                      <a:pt x="26" y="149"/>
                    </a:cubicBezTo>
                    <a:cubicBezTo>
                      <a:pt x="26" y="148"/>
                      <a:pt x="27" y="148"/>
                      <a:pt x="26" y="147"/>
                    </a:cubicBezTo>
                    <a:close/>
                    <a:moveTo>
                      <a:pt x="32" y="156"/>
                    </a:moveTo>
                    <a:cubicBezTo>
                      <a:pt x="30" y="154"/>
                      <a:pt x="29" y="153"/>
                      <a:pt x="28" y="151"/>
                    </a:cubicBezTo>
                    <a:cubicBezTo>
                      <a:pt x="28" y="150"/>
                      <a:pt x="28" y="150"/>
                      <a:pt x="27" y="150"/>
                    </a:cubicBezTo>
                    <a:cubicBezTo>
                      <a:pt x="27" y="151"/>
                      <a:pt x="26" y="151"/>
                      <a:pt x="27" y="152"/>
                    </a:cubicBezTo>
                    <a:cubicBezTo>
                      <a:pt x="28" y="154"/>
                      <a:pt x="29" y="155"/>
                      <a:pt x="30" y="157"/>
                    </a:cubicBezTo>
                    <a:cubicBezTo>
                      <a:pt x="30" y="158"/>
                      <a:pt x="31" y="158"/>
                      <a:pt x="31" y="158"/>
                    </a:cubicBezTo>
                    <a:cubicBezTo>
                      <a:pt x="32" y="157"/>
                      <a:pt x="32" y="157"/>
                      <a:pt x="32" y="156"/>
                    </a:cubicBezTo>
                    <a:close/>
                    <a:moveTo>
                      <a:pt x="37" y="165"/>
                    </a:moveTo>
                    <a:cubicBezTo>
                      <a:pt x="36" y="163"/>
                      <a:pt x="35" y="162"/>
                      <a:pt x="34" y="160"/>
                    </a:cubicBezTo>
                    <a:cubicBezTo>
                      <a:pt x="33" y="159"/>
                      <a:pt x="33" y="159"/>
                      <a:pt x="32" y="159"/>
                    </a:cubicBezTo>
                    <a:cubicBezTo>
                      <a:pt x="32" y="160"/>
                      <a:pt x="32" y="160"/>
                      <a:pt x="32" y="161"/>
                    </a:cubicBezTo>
                    <a:cubicBezTo>
                      <a:pt x="33" y="163"/>
                      <a:pt x="34" y="164"/>
                      <a:pt x="35" y="166"/>
                    </a:cubicBezTo>
                    <a:cubicBezTo>
                      <a:pt x="36" y="167"/>
                      <a:pt x="36" y="167"/>
                      <a:pt x="37" y="166"/>
                    </a:cubicBezTo>
                    <a:cubicBezTo>
                      <a:pt x="37" y="166"/>
                      <a:pt x="37" y="165"/>
                      <a:pt x="37" y="165"/>
                    </a:cubicBezTo>
                    <a:close/>
                    <a:moveTo>
                      <a:pt x="43" y="174"/>
                    </a:moveTo>
                    <a:cubicBezTo>
                      <a:pt x="42" y="172"/>
                      <a:pt x="40" y="170"/>
                      <a:pt x="39" y="168"/>
                    </a:cubicBezTo>
                    <a:cubicBezTo>
                      <a:pt x="39" y="168"/>
                      <a:pt x="38" y="168"/>
                      <a:pt x="38" y="168"/>
                    </a:cubicBezTo>
                    <a:cubicBezTo>
                      <a:pt x="37" y="168"/>
                      <a:pt x="37" y="169"/>
                      <a:pt x="38" y="170"/>
                    </a:cubicBezTo>
                    <a:cubicBezTo>
                      <a:pt x="39" y="171"/>
                      <a:pt x="40" y="173"/>
                      <a:pt x="41" y="175"/>
                    </a:cubicBezTo>
                    <a:cubicBezTo>
                      <a:pt x="41" y="175"/>
                      <a:pt x="42" y="175"/>
                      <a:pt x="42" y="175"/>
                    </a:cubicBezTo>
                    <a:cubicBezTo>
                      <a:pt x="43" y="175"/>
                      <a:pt x="43" y="174"/>
                      <a:pt x="43" y="174"/>
                    </a:cubicBezTo>
                    <a:close/>
                    <a:moveTo>
                      <a:pt x="49" y="182"/>
                    </a:moveTo>
                    <a:cubicBezTo>
                      <a:pt x="47" y="180"/>
                      <a:pt x="46" y="179"/>
                      <a:pt x="45" y="177"/>
                    </a:cubicBezTo>
                    <a:cubicBezTo>
                      <a:pt x="45" y="177"/>
                      <a:pt x="44" y="176"/>
                      <a:pt x="44" y="177"/>
                    </a:cubicBezTo>
                    <a:cubicBezTo>
                      <a:pt x="43" y="177"/>
                      <a:pt x="43" y="178"/>
                      <a:pt x="43" y="178"/>
                    </a:cubicBezTo>
                    <a:cubicBezTo>
                      <a:pt x="45" y="180"/>
                      <a:pt x="46" y="182"/>
                      <a:pt x="47" y="183"/>
                    </a:cubicBezTo>
                    <a:cubicBezTo>
                      <a:pt x="47" y="184"/>
                      <a:pt x="48" y="184"/>
                      <a:pt x="48" y="184"/>
                    </a:cubicBezTo>
                    <a:cubicBezTo>
                      <a:pt x="49" y="183"/>
                      <a:pt x="49" y="183"/>
                      <a:pt x="49" y="182"/>
                    </a:cubicBezTo>
                    <a:close/>
                    <a:moveTo>
                      <a:pt x="55" y="190"/>
                    </a:moveTo>
                    <a:cubicBezTo>
                      <a:pt x="54" y="189"/>
                      <a:pt x="52" y="187"/>
                      <a:pt x="51" y="185"/>
                    </a:cubicBezTo>
                    <a:cubicBezTo>
                      <a:pt x="51" y="185"/>
                      <a:pt x="50" y="185"/>
                      <a:pt x="50" y="185"/>
                    </a:cubicBezTo>
                    <a:cubicBezTo>
                      <a:pt x="49" y="186"/>
                      <a:pt x="49" y="186"/>
                      <a:pt x="49" y="187"/>
                    </a:cubicBezTo>
                    <a:cubicBezTo>
                      <a:pt x="51" y="188"/>
                      <a:pt x="52" y="190"/>
                      <a:pt x="53" y="192"/>
                    </a:cubicBezTo>
                    <a:cubicBezTo>
                      <a:pt x="54" y="192"/>
                      <a:pt x="54" y="192"/>
                      <a:pt x="55" y="192"/>
                    </a:cubicBezTo>
                    <a:cubicBezTo>
                      <a:pt x="55" y="191"/>
                      <a:pt x="55" y="191"/>
                      <a:pt x="55" y="190"/>
                    </a:cubicBezTo>
                    <a:close/>
                    <a:moveTo>
                      <a:pt x="61" y="199"/>
                    </a:moveTo>
                    <a:cubicBezTo>
                      <a:pt x="60" y="197"/>
                      <a:pt x="59" y="195"/>
                      <a:pt x="57" y="194"/>
                    </a:cubicBezTo>
                    <a:cubicBezTo>
                      <a:pt x="57" y="193"/>
                      <a:pt x="56" y="193"/>
                      <a:pt x="56" y="193"/>
                    </a:cubicBezTo>
                    <a:cubicBezTo>
                      <a:pt x="56" y="194"/>
                      <a:pt x="55" y="194"/>
                      <a:pt x="56" y="195"/>
                    </a:cubicBezTo>
                    <a:cubicBezTo>
                      <a:pt x="57" y="197"/>
                      <a:pt x="58" y="198"/>
                      <a:pt x="60" y="200"/>
                    </a:cubicBezTo>
                    <a:cubicBezTo>
                      <a:pt x="60" y="200"/>
                      <a:pt x="61" y="200"/>
                      <a:pt x="61" y="200"/>
                    </a:cubicBezTo>
                    <a:cubicBezTo>
                      <a:pt x="62" y="200"/>
                      <a:pt x="62" y="199"/>
                      <a:pt x="61" y="199"/>
                    </a:cubicBezTo>
                    <a:close/>
                    <a:moveTo>
                      <a:pt x="68" y="206"/>
                    </a:moveTo>
                    <a:cubicBezTo>
                      <a:pt x="67" y="205"/>
                      <a:pt x="65" y="203"/>
                      <a:pt x="64" y="202"/>
                    </a:cubicBezTo>
                    <a:cubicBezTo>
                      <a:pt x="64" y="201"/>
                      <a:pt x="63" y="201"/>
                      <a:pt x="62" y="202"/>
                    </a:cubicBezTo>
                    <a:cubicBezTo>
                      <a:pt x="62" y="202"/>
                      <a:pt x="62" y="203"/>
                      <a:pt x="62" y="203"/>
                    </a:cubicBezTo>
                    <a:cubicBezTo>
                      <a:pt x="64" y="205"/>
                      <a:pt x="65" y="206"/>
                      <a:pt x="66" y="208"/>
                    </a:cubicBezTo>
                    <a:cubicBezTo>
                      <a:pt x="67" y="208"/>
                      <a:pt x="67" y="208"/>
                      <a:pt x="68" y="208"/>
                    </a:cubicBezTo>
                    <a:cubicBezTo>
                      <a:pt x="68" y="208"/>
                      <a:pt x="68" y="207"/>
                      <a:pt x="68" y="206"/>
                    </a:cubicBezTo>
                    <a:close/>
                    <a:moveTo>
                      <a:pt x="75" y="214"/>
                    </a:moveTo>
                    <a:cubicBezTo>
                      <a:pt x="73" y="213"/>
                      <a:pt x="72" y="211"/>
                      <a:pt x="71" y="210"/>
                    </a:cubicBezTo>
                    <a:cubicBezTo>
                      <a:pt x="70" y="209"/>
                      <a:pt x="70" y="209"/>
                      <a:pt x="69" y="210"/>
                    </a:cubicBezTo>
                    <a:cubicBezTo>
                      <a:pt x="69" y="210"/>
                      <a:pt x="69" y="211"/>
                      <a:pt x="69" y="211"/>
                    </a:cubicBezTo>
                    <a:cubicBezTo>
                      <a:pt x="70" y="213"/>
                      <a:pt x="72" y="214"/>
                      <a:pt x="73" y="216"/>
                    </a:cubicBezTo>
                    <a:cubicBezTo>
                      <a:pt x="74" y="216"/>
                      <a:pt x="74" y="216"/>
                      <a:pt x="75" y="216"/>
                    </a:cubicBezTo>
                    <a:cubicBezTo>
                      <a:pt x="75" y="215"/>
                      <a:pt x="75" y="215"/>
                      <a:pt x="75" y="214"/>
                    </a:cubicBezTo>
                    <a:close/>
                    <a:moveTo>
                      <a:pt x="82" y="222"/>
                    </a:moveTo>
                    <a:cubicBezTo>
                      <a:pt x="80" y="220"/>
                      <a:pt x="79" y="219"/>
                      <a:pt x="78" y="217"/>
                    </a:cubicBezTo>
                    <a:cubicBezTo>
                      <a:pt x="77" y="217"/>
                      <a:pt x="76" y="217"/>
                      <a:pt x="76" y="217"/>
                    </a:cubicBezTo>
                    <a:cubicBezTo>
                      <a:pt x="76" y="218"/>
                      <a:pt x="76" y="218"/>
                      <a:pt x="76" y="219"/>
                    </a:cubicBezTo>
                    <a:cubicBezTo>
                      <a:pt x="77" y="220"/>
                      <a:pt x="79" y="222"/>
                      <a:pt x="80" y="223"/>
                    </a:cubicBezTo>
                    <a:cubicBezTo>
                      <a:pt x="81" y="224"/>
                      <a:pt x="81" y="224"/>
                      <a:pt x="82" y="223"/>
                    </a:cubicBezTo>
                    <a:cubicBezTo>
                      <a:pt x="82" y="223"/>
                      <a:pt x="82" y="222"/>
                      <a:pt x="82" y="222"/>
                    </a:cubicBezTo>
                    <a:close/>
                    <a:moveTo>
                      <a:pt x="89" y="229"/>
                    </a:moveTo>
                    <a:cubicBezTo>
                      <a:pt x="87" y="228"/>
                      <a:pt x="86" y="226"/>
                      <a:pt x="85" y="225"/>
                    </a:cubicBezTo>
                    <a:cubicBezTo>
                      <a:pt x="84" y="225"/>
                      <a:pt x="84" y="225"/>
                      <a:pt x="83" y="225"/>
                    </a:cubicBezTo>
                    <a:cubicBezTo>
                      <a:pt x="83" y="225"/>
                      <a:pt x="83" y="226"/>
                      <a:pt x="83" y="226"/>
                    </a:cubicBezTo>
                    <a:cubicBezTo>
                      <a:pt x="85" y="228"/>
                      <a:pt x="86" y="229"/>
                      <a:pt x="87" y="231"/>
                    </a:cubicBezTo>
                    <a:cubicBezTo>
                      <a:pt x="88" y="231"/>
                      <a:pt x="88" y="231"/>
                      <a:pt x="89" y="231"/>
                    </a:cubicBezTo>
                    <a:cubicBezTo>
                      <a:pt x="89" y="230"/>
                      <a:pt x="89" y="230"/>
                      <a:pt x="89" y="229"/>
                    </a:cubicBezTo>
                    <a:close/>
                    <a:moveTo>
                      <a:pt x="96" y="237"/>
                    </a:moveTo>
                    <a:cubicBezTo>
                      <a:pt x="95" y="235"/>
                      <a:pt x="93" y="234"/>
                      <a:pt x="92" y="232"/>
                    </a:cubicBezTo>
                    <a:cubicBezTo>
                      <a:pt x="91" y="232"/>
                      <a:pt x="91" y="232"/>
                      <a:pt x="90" y="232"/>
                    </a:cubicBezTo>
                    <a:cubicBezTo>
                      <a:pt x="90" y="233"/>
                      <a:pt x="90" y="233"/>
                      <a:pt x="90" y="234"/>
                    </a:cubicBezTo>
                    <a:cubicBezTo>
                      <a:pt x="92" y="235"/>
                      <a:pt x="93" y="237"/>
                      <a:pt x="95" y="238"/>
                    </a:cubicBezTo>
                    <a:cubicBezTo>
                      <a:pt x="95" y="239"/>
                      <a:pt x="96" y="239"/>
                      <a:pt x="96" y="238"/>
                    </a:cubicBezTo>
                    <a:cubicBezTo>
                      <a:pt x="97" y="238"/>
                      <a:pt x="97" y="237"/>
                      <a:pt x="96" y="237"/>
                    </a:cubicBezTo>
                    <a:close/>
                    <a:moveTo>
                      <a:pt x="104" y="244"/>
                    </a:moveTo>
                    <a:cubicBezTo>
                      <a:pt x="102" y="242"/>
                      <a:pt x="101" y="241"/>
                      <a:pt x="99" y="240"/>
                    </a:cubicBezTo>
                    <a:cubicBezTo>
                      <a:pt x="99" y="239"/>
                      <a:pt x="98" y="239"/>
                      <a:pt x="98" y="240"/>
                    </a:cubicBezTo>
                    <a:cubicBezTo>
                      <a:pt x="97" y="240"/>
                      <a:pt x="97" y="241"/>
                      <a:pt x="98" y="241"/>
                    </a:cubicBezTo>
                    <a:cubicBezTo>
                      <a:pt x="99" y="243"/>
                      <a:pt x="101" y="244"/>
                      <a:pt x="102" y="245"/>
                    </a:cubicBezTo>
                    <a:cubicBezTo>
                      <a:pt x="103" y="246"/>
                      <a:pt x="103" y="246"/>
                      <a:pt x="104" y="245"/>
                    </a:cubicBezTo>
                    <a:cubicBezTo>
                      <a:pt x="104" y="245"/>
                      <a:pt x="104" y="244"/>
                      <a:pt x="104" y="244"/>
                    </a:cubicBezTo>
                    <a:close/>
                    <a:moveTo>
                      <a:pt x="111" y="251"/>
                    </a:moveTo>
                    <a:cubicBezTo>
                      <a:pt x="110" y="249"/>
                      <a:pt x="108" y="248"/>
                      <a:pt x="107" y="247"/>
                    </a:cubicBezTo>
                    <a:cubicBezTo>
                      <a:pt x="106" y="246"/>
                      <a:pt x="106" y="246"/>
                      <a:pt x="105" y="247"/>
                    </a:cubicBezTo>
                    <a:cubicBezTo>
                      <a:pt x="105" y="247"/>
                      <a:pt x="105" y="248"/>
                      <a:pt x="105" y="248"/>
                    </a:cubicBezTo>
                    <a:cubicBezTo>
                      <a:pt x="107" y="250"/>
                      <a:pt x="108" y="251"/>
                      <a:pt x="110" y="252"/>
                    </a:cubicBezTo>
                    <a:cubicBezTo>
                      <a:pt x="110" y="253"/>
                      <a:pt x="111" y="253"/>
                      <a:pt x="111" y="252"/>
                    </a:cubicBezTo>
                    <a:cubicBezTo>
                      <a:pt x="112" y="252"/>
                      <a:pt x="112" y="251"/>
                      <a:pt x="111" y="251"/>
                    </a:cubicBezTo>
                    <a:close/>
                    <a:moveTo>
                      <a:pt x="119" y="258"/>
                    </a:moveTo>
                    <a:cubicBezTo>
                      <a:pt x="118" y="256"/>
                      <a:pt x="116" y="255"/>
                      <a:pt x="114" y="254"/>
                    </a:cubicBezTo>
                    <a:cubicBezTo>
                      <a:pt x="114" y="253"/>
                      <a:pt x="113" y="253"/>
                      <a:pt x="113" y="254"/>
                    </a:cubicBezTo>
                    <a:cubicBezTo>
                      <a:pt x="113" y="254"/>
                      <a:pt x="113" y="255"/>
                      <a:pt x="113" y="255"/>
                    </a:cubicBezTo>
                    <a:cubicBezTo>
                      <a:pt x="115" y="256"/>
                      <a:pt x="116" y="258"/>
                      <a:pt x="118" y="259"/>
                    </a:cubicBezTo>
                    <a:cubicBezTo>
                      <a:pt x="118" y="260"/>
                      <a:pt x="119" y="260"/>
                      <a:pt x="119" y="259"/>
                    </a:cubicBezTo>
                    <a:cubicBezTo>
                      <a:pt x="120" y="259"/>
                      <a:pt x="120" y="258"/>
                      <a:pt x="119" y="258"/>
                    </a:cubicBezTo>
                    <a:close/>
                    <a:moveTo>
                      <a:pt x="127" y="260"/>
                    </a:moveTo>
                    <a:cubicBezTo>
                      <a:pt x="126" y="261"/>
                      <a:pt x="124" y="261"/>
                      <a:pt x="123" y="262"/>
                    </a:cubicBezTo>
                    <a:cubicBezTo>
                      <a:pt x="124" y="263"/>
                      <a:pt x="124" y="263"/>
                      <a:pt x="124" y="263"/>
                    </a:cubicBezTo>
                    <a:cubicBezTo>
                      <a:pt x="124" y="262"/>
                      <a:pt x="124" y="262"/>
                      <a:pt x="124" y="262"/>
                    </a:cubicBezTo>
                    <a:cubicBezTo>
                      <a:pt x="124" y="261"/>
                      <a:pt x="123" y="261"/>
                      <a:pt x="122" y="260"/>
                    </a:cubicBezTo>
                    <a:cubicBezTo>
                      <a:pt x="122" y="260"/>
                      <a:pt x="121" y="260"/>
                      <a:pt x="121" y="260"/>
                    </a:cubicBezTo>
                    <a:cubicBezTo>
                      <a:pt x="121" y="261"/>
                      <a:pt x="121" y="261"/>
                      <a:pt x="121" y="262"/>
                    </a:cubicBezTo>
                    <a:cubicBezTo>
                      <a:pt x="122" y="262"/>
                      <a:pt x="122" y="263"/>
                      <a:pt x="123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5" y="263"/>
                      <a:pt x="126" y="263"/>
                      <a:pt x="127" y="262"/>
                    </a:cubicBezTo>
                    <a:cubicBezTo>
                      <a:pt x="128" y="262"/>
                      <a:pt x="128" y="262"/>
                      <a:pt x="128" y="261"/>
                    </a:cubicBezTo>
                    <a:cubicBezTo>
                      <a:pt x="128" y="261"/>
                      <a:pt x="127" y="260"/>
                      <a:pt x="127" y="260"/>
                    </a:cubicBezTo>
                    <a:close/>
                    <a:moveTo>
                      <a:pt x="136" y="257"/>
                    </a:moveTo>
                    <a:cubicBezTo>
                      <a:pt x="134" y="257"/>
                      <a:pt x="132" y="258"/>
                      <a:pt x="131" y="259"/>
                    </a:cubicBezTo>
                    <a:cubicBezTo>
                      <a:pt x="130" y="259"/>
                      <a:pt x="130" y="260"/>
                      <a:pt x="130" y="260"/>
                    </a:cubicBezTo>
                    <a:cubicBezTo>
                      <a:pt x="130" y="261"/>
                      <a:pt x="131" y="261"/>
                      <a:pt x="131" y="261"/>
                    </a:cubicBezTo>
                    <a:cubicBezTo>
                      <a:pt x="133" y="260"/>
                      <a:pt x="135" y="259"/>
                      <a:pt x="137" y="258"/>
                    </a:cubicBezTo>
                    <a:cubicBezTo>
                      <a:pt x="138" y="258"/>
                      <a:pt x="138" y="258"/>
                      <a:pt x="138" y="257"/>
                    </a:cubicBezTo>
                    <a:cubicBezTo>
                      <a:pt x="137" y="257"/>
                      <a:pt x="137" y="256"/>
                      <a:pt x="136" y="257"/>
                    </a:cubicBezTo>
                    <a:close/>
                    <a:moveTo>
                      <a:pt x="146" y="252"/>
                    </a:moveTo>
                    <a:cubicBezTo>
                      <a:pt x="144" y="253"/>
                      <a:pt x="142" y="254"/>
                      <a:pt x="140" y="255"/>
                    </a:cubicBezTo>
                    <a:cubicBezTo>
                      <a:pt x="140" y="255"/>
                      <a:pt x="139" y="256"/>
                      <a:pt x="140" y="256"/>
                    </a:cubicBezTo>
                    <a:cubicBezTo>
                      <a:pt x="140" y="257"/>
                      <a:pt x="140" y="257"/>
                      <a:pt x="141" y="257"/>
                    </a:cubicBezTo>
                    <a:cubicBezTo>
                      <a:pt x="143" y="256"/>
                      <a:pt x="145" y="255"/>
                      <a:pt x="147" y="254"/>
                    </a:cubicBezTo>
                    <a:cubicBezTo>
                      <a:pt x="147" y="254"/>
                      <a:pt x="147" y="253"/>
                      <a:pt x="147" y="253"/>
                    </a:cubicBezTo>
                    <a:cubicBezTo>
                      <a:pt x="147" y="252"/>
                      <a:pt x="146" y="252"/>
                      <a:pt x="146" y="252"/>
                    </a:cubicBezTo>
                    <a:close/>
                    <a:moveTo>
                      <a:pt x="155" y="248"/>
                    </a:moveTo>
                    <a:cubicBezTo>
                      <a:pt x="153" y="249"/>
                      <a:pt x="151" y="250"/>
                      <a:pt x="149" y="251"/>
                    </a:cubicBezTo>
                    <a:cubicBezTo>
                      <a:pt x="149" y="251"/>
                      <a:pt x="149" y="251"/>
                      <a:pt x="149" y="252"/>
                    </a:cubicBezTo>
                    <a:cubicBezTo>
                      <a:pt x="149" y="252"/>
                      <a:pt x="150" y="253"/>
                      <a:pt x="150" y="252"/>
                    </a:cubicBezTo>
                    <a:cubicBezTo>
                      <a:pt x="152" y="252"/>
                      <a:pt x="154" y="251"/>
                      <a:pt x="156" y="250"/>
                    </a:cubicBezTo>
                    <a:cubicBezTo>
                      <a:pt x="156" y="249"/>
                      <a:pt x="157" y="249"/>
                      <a:pt x="156" y="248"/>
                    </a:cubicBezTo>
                    <a:cubicBezTo>
                      <a:pt x="156" y="248"/>
                      <a:pt x="156" y="248"/>
                      <a:pt x="155" y="248"/>
                    </a:cubicBezTo>
                    <a:close/>
                    <a:moveTo>
                      <a:pt x="164" y="243"/>
                    </a:moveTo>
                    <a:cubicBezTo>
                      <a:pt x="162" y="244"/>
                      <a:pt x="161" y="245"/>
                      <a:pt x="159" y="246"/>
                    </a:cubicBezTo>
                    <a:cubicBezTo>
                      <a:pt x="158" y="246"/>
                      <a:pt x="158" y="247"/>
                      <a:pt x="158" y="247"/>
                    </a:cubicBezTo>
                    <a:cubicBezTo>
                      <a:pt x="159" y="248"/>
                      <a:pt x="159" y="248"/>
                      <a:pt x="160" y="248"/>
                    </a:cubicBezTo>
                    <a:cubicBezTo>
                      <a:pt x="162" y="247"/>
                      <a:pt x="163" y="246"/>
                      <a:pt x="165" y="245"/>
                    </a:cubicBezTo>
                    <a:cubicBezTo>
                      <a:pt x="166" y="245"/>
                      <a:pt x="166" y="244"/>
                      <a:pt x="166" y="244"/>
                    </a:cubicBezTo>
                    <a:cubicBezTo>
                      <a:pt x="165" y="243"/>
                      <a:pt x="165" y="243"/>
                      <a:pt x="164" y="243"/>
                    </a:cubicBezTo>
                    <a:close/>
                    <a:moveTo>
                      <a:pt x="173" y="238"/>
                    </a:moveTo>
                    <a:cubicBezTo>
                      <a:pt x="172" y="239"/>
                      <a:pt x="170" y="240"/>
                      <a:pt x="168" y="241"/>
                    </a:cubicBezTo>
                    <a:cubicBezTo>
                      <a:pt x="167" y="241"/>
                      <a:pt x="167" y="242"/>
                      <a:pt x="167" y="243"/>
                    </a:cubicBezTo>
                    <a:cubicBezTo>
                      <a:pt x="168" y="243"/>
                      <a:pt x="168" y="243"/>
                      <a:pt x="169" y="243"/>
                    </a:cubicBezTo>
                    <a:cubicBezTo>
                      <a:pt x="171" y="242"/>
                      <a:pt x="173" y="241"/>
                      <a:pt x="174" y="240"/>
                    </a:cubicBezTo>
                    <a:cubicBezTo>
                      <a:pt x="175" y="240"/>
                      <a:pt x="175" y="239"/>
                      <a:pt x="175" y="239"/>
                    </a:cubicBezTo>
                    <a:cubicBezTo>
                      <a:pt x="174" y="238"/>
                      <a:pt x="174" y="238"/>
                      <a:pt x="173" y="238"/>
                    </a:cubicBezTo>
                    <a:close/>
                    <a:moveTo>
                      <a:pt x="182" y="233"/>
                    </a:moveTo>
                    <a:cubicBezTo>
                      <a:pt x="181" y="234"/>
                      <a:pt x="179" y="235"/>
                      <a:pt x="177" y="236"/>
                    </a:cubicBezTo>
                    <a:cubicBezTo>
                      <a:pt x="176" y="236"/>
                      <a:pt x="176" y="237"/>
                      <a:pt x="177" y="238"/>
                    </a:cubicBezTo>
                    <a:cubicBezTo>
                      <a:pt x="177" y="238"/>
                      <a:pt x="177" y="238"/>
                      <a:pt x="178" y="238"/>
                    </a:cubicBezTo>
                    <a:cubicBezTo>
                      <a:pt x="180" y="237"/>
                      <a:pt x="182" y="236"/>
                      <a:pt x="183" y="235"/>
                    </a:cubicBezTo>
                    <a:cubicBezTo>
                      <a:pt x="184" y="235"/>
                      <a:pt x="184" y="234"/>
                      <a:pt x="184" y="233"/>
                    </a:cubicBezTo>
                    <a:cubicBezTo>
                      <a:pt x="183" y="233"/>
                      <a:pt x="183" y="233"/>
                      <a:pt x="182" y="233"/>
                    </a:cubicBezTo>
                    <a:close/>
                    <a:moveTo>
                      <a:pt x="191" y="228"/>
                    </a:moveTo>
                    <a:cubicBezTo>
                      <a:pt x="189" y="229"/>
                      <a:pt x="188" y="230"/>
                      <a:pt x="186" y="231"/>
                    </a:cubicBezTo>
                    <a:cubicBezTo>
                      <a:pt x="185" y="231"/>
                      <a:pt x="185" y="232"/>
                      <a:pt x="186" y="232"/>
                    </a:cubicBezTo>
                    <a:cubicBezTo>
                      <a:pt x="186" y="233"/>
                      <a:pt x="186" y="233"/>
                      <a:pt x="187" y="233"/>
                    </a:cubicBezTo>
                    <a:cubicBezTo>
                      <a:pt x="189" y="232"/>
                      <a:pt x="191" y="231"/>
                      <a:pt x="192" y="230"/>
                    </a:cubicBezTo>
                    <a:cubicBezTo>
                      <a:pt x="193" y="229"/>
                      <a:pt x="193" y="229"/>
                      <a:pt x="193" y="228"/>
                    </a:cubicBezTo>
                    <a:cubicBezTo>
                      <a:pt x="192" y="228"/>
                      <a:pt x="192" y="227"/>
                      <a:pt x="191" y="228"/>
                    </a:cubicBezTo>
                    <a:close/>
                    <a:moveTo>
                      <a:pt x="200" y="222"/>
                    </a:moveTo>
                    <a:cubicBezTo>
                      <a:pt x="198" y="223"/>
                      <a:pt x="196" y="224"/>
                      <a:pt x="195" y="226"/>
                    </a:cubicBezTo>
                    <a:cubicBezTo>
                      <a:pt x="194" y="226"/>
                      <a:pt x="194" y="227"/>
                      <a:pt x="194" y="227"/>
                    </a:cubicBezTo>
                    <a:cubicBezTo>
                      <a:pt x="195" y="228"/>
                      <a:pt x="195" y="228"/>
                      <a:pt x="196" y="227"/>
                    </a:cubicBezTo>
                    <a:cubicBezTo>
                      <a:pt x="198" y="226"/>
                      <a:pt x="199" y="225"/>
                      <a:pt x="201" y="224"/>
                    </a:cubicBezTo>
                    <a:cubicBezTo>
                      <a:pt x="202" y="224"/>
                      <a:pt x="202" y="223"/>
                      <a:pt x="201" y="223"/>
                    </a:cubicBezTo>
                    <a:cubicBezTo>
                      <a:pt x="201" y="222"/>
                      <a:pt x="200" y="222"/>
                      <a:pt x="200" y="222"/>
                    </a:cubicBezTo>
                    <a:close/>
                    <a:moveTo>
                      <a:pt x="209" y="217"/>
                    </a:moveTo>
                    <a:cubicBezTo>
                      <a:pt x="207" y="218"/>
                      <a:pt x="205" y="219"/>
                      <a:pt x="203" y="220"/>
                    </a:cubicBezTo>
                    <a:cubicBezTo>
                      <a:pt x="203" y="220"/>
                      <a:pt x="203" y="221"/>
                      <a:pt x="203" y="221"/>
                    </a:cubicBezTo>
                    <a:cubicBezTo>
                      <a:pt x="203" y="222"/>
                      <a:pt x="204" y="222"/>
                      <a:pt x="205" y="222"/>
                    </a:cubicBezTo>
                    <a:cubicBezTo>
                      <a:pt x="206" y="221"/>
                      <a:pt x="208" y="219"/>
                      <a:pt x="210" y="218"/>
                    </a:cubicBezTo>
                    <a:cubicBezTo>
                      <a:pt x="210" y="218"/>
                      <a:pt x="210" y="217"/>
                      <a:pt x="210" y="217"/>
                    </a:cubicBezTo>
                    <a:cubicBezTo>
                      <a:pt x="210" y="216"/>
                      <a:pt x="209" y="216"/>
                      <a:pt x="209" y="217"/>
                    </a:cubicBezTo>
                    <a:close/>
                    <a:moveTo>
                      <a:pt x="217" y="211"/>
                    </a:moveTo>
                    <a:cubicBezTo>
                      <a:pt x="215" y="212"/>
                      <a:pt x="214" y="213"/>
                      <a:pt x="212" y="214"/>
                    </a:cubicBezTo>
                    <a:cubicBezTo>
                      <a:pt x="212" y="215"/>
                      <a:pt x="211" y="215"/>
                      <a:pt x="212" y="216"/>
                    </a:cubicBezTo>
                    <a:cubicBezTo>
                      <a:pt x="212" y="216"/>
                      <a:pt x="213" y="216"/>
                      <a:pt x="213" y="216"/>
                    </a:cubicBezTo>
                    <a:cubicBezTo>
                      <a:pt x="215" y="215"/>
                      <a:pt x="217" y="214"/>
                      <a:pt x="218" y="212"/>
                    </a:cubicBezTo>
                    <a:cubicBezTo>
                      <a:pt x="219" y="212"/>
                      <a:pt x="219" y="211"/>
                      <a:pt x="219" y="211"/>
                    </a:cubicBezTo>
                    <a:cubicBezTo>
                      <a:pt x="218" y="210"/>
                      <a:pt x="218" y="210"/>
                      <a:pt x="217" y="211"/>
                    </a:cubicBezTo>
                    <a:close/>
                    <a:moveTo>
                      <a:pt x="226" y="205"/>
                    </a:moveTo>
                    <a:cubicBezTo>
                      <a:pt x="224" y="206"/>
                      <a:pt x="222" y="207"/>
                      <a:pt x="221" y="208"/>
                    </a:cubicBezTo>
                    <a:cubicBezTo>
                      <a:pt x="220" y="209"/>
                      <a:pt x="220" y="209"/>
                      <a:pt x="220" y="210"/>
                    </a:cubicBezTo>
                    <a:cubicBezTo>
                      <a:pt x="221" y="210"/>
                      <a:pt x="221" y="210"/>
                      <a:pt x="222" y="210"/>
                    </a:cubicBezTo>
                    <a:cubicBezTo>
                      <a:pt x="223" y="209"/>
                      <a:pt x="225" y="208"/>
                      <a:pt x="227" y="206"/>
                    </a:cubicBezTo>
                    <a:cubicBezTo>
                      <a:pt x="227" y="206"/>
                      <a:pt x="227" y="205"/>
                      <a:pt x="227" y="205"/>
                    </a:cubicBezTo>
                    <a:cubicBezTo>
                      <a:pt x="227" y="204"/>
                      <a:pt x="226" y="204"/>
                      <a:pt x="226" y="205"/>
                    </a:cubicBezTo>
                    <a:close/>
                    <a:moveTo>
                      <a:pt x="234" y="198"/>
                    </a:moveTo>
                    <a:cubicBezTo>
                      <a:pt x="232" y="200"/>
                      <a:pt x="231" y="201"/>
                      <a:pt x="229" y="202"/>
                    </a:cubicBezTo>
                    <a:cubicBezTo>
                      <a:pt x="228" y="202"/>
                      <a:pt x="228" y="203"/>
                      <a:pt x="229" y="204"/>
                    </a:cubicBezTo>
                    <a:cubicBezTo>
                      <a:pt x="229" y="204"/>
                      <a:pt x="230" y="204"/>
                      <a:pt x="230" y="204"/>
                    </a:cubicBezTo>
                    <a:cubicBezTo>
                      <a:pt x="232" y="203"/>
                      <a:pt x="233" y="201"/>
                      <a:pt x="235" y="200"/>
                    </a:cubicBezTo>
                    <a:cubicBezTo>
                      <a:pt x="236" y="200"/>
                      <a:pt x="236" y="199"/>
                      <a:pt x="235" y="199"/>
                    </a:cubicBezTo>
                    <a:cubicBezTo>
                      <a:pt x="235" y="198"/>
                      <a:pt x="234" y="198"/>
                      <a:pt x="234" y="198"/>
                    </a:cubicBezTo>
                    <a:close/>
                    <a:moveTo>
                      <a:pt x="242" y="192"/>
                    </a:moveTo>
                    <a:cubicBezTo>
                      <a:pt x="240" y="193"/>
                      <a:pt x="239" y="195"/>
                      <a:pt x="237" y="196"/>
                    </a:cubicBezTo>
                    <a:cubicBezTo>
                      <a:pt x="237" y="196"/>
                      <a:pt x="237" y="197"/>
                      <a:pt x="237" y="197"/>
                    </a:cubicBezTo>
                    <a:cubicBezTo>
                      <a:pt x="237" y="198"/>
                      <a:pt x="238" y="198"/>
                      <a:pt x="238" y="197"/>
                    </a:cubicBezTo>
                    <a:cubicBezTo>
                      <a:pt x="240" y="196"/>
                      <a:pt x="242" y="195"/>
                      <a:pt x="243" y="194"/>
                    </a:cubicBezTo>
                    <a:cubicBezTo>
                      <a:pt x="244" y="193"/>
                      <a:pt x="244" y="193"/>
                      <a:pt x="243" y="192"/>
                    </a:cubicBezTo>
                    <a:cubicBezTo>
                      <a:pt x="243" y="192"/>
                      <a:pt x="242" y="192"/>
                      <a:pt x="242" y="192"/>
                    </a:cubicBezTo>
                    <a:close/>
                    <a:moveTo>
                      <a:pt x="250" y="185"/>
                    </a:moveTo>
                    <a:cubicBezTo>
                      <a:pt x="248" y="187"/>
                      <a:pt x="247" y="188"/>
                      <a:pt x="245" y="189"/>
                    </a:cubicBezTo>
                    <a:cubicBezTo>
                      <a:pt x="245" y="190"/>
                      <a:pt x="245" y="190"/>
                      <a:pt x="245" y="191"/>
                    </a:cubicBezTo>
                    <a:cubicBezTo>
                      <a:pt x="245" y="191"/>
                      <a:pt x="246" y="191"/>
                      <a:pt x="246" y="191"/>
                    </a:cubicBezTo>
                    <a:cubicBezTo>
                      <a:pt x="248" y="190"/>
                      <a:pt x="250" y="188"/>
                      <a:pt x="251" y="187"/>
                    </a:cubicBezTo>
                    <a:cubicBezTo>
                      <a:pt x="252" y="187"/>
                      <a:pt x="252" y="186"/>
                      <a:pt x="251" y="185"/>
                    </a:cubicBezTo>
                    <a:cubicBezTo>
                      <a:pt x="251" y="185"/>
                      <a:pt x="250" y="185"/>
                      <a:pt x="250" y="185"/>
                    </a:cubicBezTo>
                    <a:close/>
                    <a:moveTo>
                      <a:pt x="258" y="178"/>
                    </a:moveTo>
                    <a:cubicBezTo>
                      <a:pt x="256" y="180"/>
                      <a:pt x="255" y="181"/>
                      <a:pt x="253" y="183"/>
                    </a:cubicBezTo>
                    <a:cubicBezTo>
                      <a:pt x="253" y="183"/>
                      <a:pt x="253" y="184"/>
                      <a:pt x="253" y="184"/>
                    </a:cubicBezTo>
                    <a:cubicBezTo>
                      <a:pt x="253" y="184"/>
                      <a:pt x="254" y="185"/>
                      <a:pt x="254" y="184"/>
                    </a:cubicBezTo>
                    <a:cubicBezTo>
                      <a:pt x="256" y="183"/>
                      <a:pt x="258" y="181"/>
                      <a:pt x="259" y="180"/>
                    </a:cubicBezTo>
                    <a:cubicBezTo>
                      <a:pt x="260" y="180"/>
                      <a:pt x="260" y="179"/>
                      <a:pt x="259" y="179"/>
                    </a:cubicBezTo>
                    <a:cubicBezTo>
                      <a:pt x="259" y="178"/>
                      <a:pt x="258" y="178"/>
                      <a:pt x="258" y="178"/>
                    </a:cubicBezTo>
                    <a:close/>
                    <a:moveTo>
                      <a:pt x="265" y="172"/>
                    </a:moveTo>
                    <a:cubicBezTo>
                      <a:pt x="264" y="173"/>
                      <a:pt x="262" y="174"/>
                      <a:pt x="261" y="176"/>
                    </a:cubicBezTo>
                    <a:cubicBezTo>
                      <a:pt x="260" y="176"/>
                      <a:pt x="260" y="177"/>
                      <a:pt x="261" y="177"/>
                    </a:cubicBezTo>
                    <a:cubicBezTo>
                      <a:pt x="261" y="178"/>
                      <a:pt x="262" y="178"/>
                      <a:pt x="262" y="177"/>
                    </a:cubicBezTo>
                    <a:cubicBezTo>
                      <a:pt x="264" y="176"/>
                      <a:pt x="265" y="174"/>
                      <a:pt x="267" y="173"/>
                    </a:cubicBezTo>
                    <a:cubicBezTo>
                      <a:pt x="267" y="173"/>
                      <a:pt x="267" y="172"/>
                      <a:pt x="267" y="172"/>
                    </a:cubicBezTo>
                    <a:cubicBezTo>
                      <a:pt x="266" y="171"/>
                      <a:pt x="266" y="171"/>
                      <a:pt x="265" y="172"/>
                    </a:cubicBezTo>
                    <a:close/>
                    <a:moveTo>
                      <a:pt x="273" y="164"/>
                    </a:moveTo>
                    <a:cubicBezTo>
                      <a:pt x="271" y="166"/>
                      <a:pt x="270" y="167"/>
                      <a:pt x="268" y="169"/>
                    </a:cubicBezTo>
                    <a:cubicBezTo>
                      <a:pt x="268" y="169"/>
                      <a:pt x="268" y="170"/>
                      <a:pt x="268" y="170"/>
                    </a:cubicBezTo>
                    <a:cubicBezTo>
                      <a:pt x="269" y="171"/>
                      <a:pt x="269" y="171"/>
                      <a:pt x="270" y="170"/>
                    </a:cubicBezTo>
                    <a:cubicBezTo>
                      <a:pt x="271" y="169"/>
                      <a:pt x="273" y="167"/>
                      <a:pt x="274" y="166"/>
                    </a:cubicBezTo>
                    <a:cubicBezTo>
                      <a:pt x="275" y="165"/>
                      <a:pt x="275" y="165"/>
                      <a:pt x="274" y="164"/>
                    </a:cubicBezTo>
                    <a:cubicBezTo>
                      <a:pt x="274" y="164"/>
                      <a:pt x="273" y="164"/>
                      <a:pt x="273" y="164"/>
                    </a:cubicBezTo>
                    <a:close/>
                    <a:moveTo>
                      <a:pt x="280" y="157"/>
                    </a:moveTo>
                    <a:cubicBezTo>
                      <a:pt x="279" y="159"/>
                      <a:pt x="277" y="160"/>
                      <a:pt x="276" y="161"/>
                    </a:cubicBezTo>
                    <a:cubicBezTo>
                      <a:pt x="275" y="162"/>
                      <a:pt x="275" y="163"/>
                      <a:pt x="276" y="163"/>
                    </a:cubicBezTo>
                    <a:cubicBezTo>
                      <a:pt x="276" y="163"/>
                      <a:pt x="277" y="163"/>
                      <a:pt x="277" y="163"/>
                    </a:cubicBezTo>
                    <a:cubicBezTo>
                      <a:pt x="279" y="161"/>
                      <a:pt x="280" y="160"/>
                      <a:pt x="282" y="158"/>
                    </a:cubicBezTo>
                    <a:cubicBezTo>
                      <a:pt x="282" y="158"/>
                      <a:pt x="282" y="157"/>
                      <a:pt x="282" y="157"/>
                    </a:cubicBezTo>
                    <a:cubicBezTo>
                      <a:pt x="281" y="157"/>
                      <a:pt x="281" y="157"/>
                      <a:pt x="280" y="157"/>
                    </a:cubicBezTo>
                    <a:close/>
                    <a:moveTo>
                      <a:pt x="287" y="150"/>
                    </a:moveTo>
                    <a:cubicBezTo>
                      <a:pt x="286" y="151"/>
                      <a:pt x="284" y="153"/>
                      <a:pt x="283" y="154"/>
                    </a:cubicBezTo>
                    <a:cubicBezTo>
                      <a:pt x="283" y="154"/>
                      <a:pt x="283" y="155"/>
                      <a:pt x="283" y="156"/>
                    </a:cubicBezTo>
                    <a:cubicBezTo>
                      <a:pt x="283" y="156"/>
                      <a:pt x="284" y="156"/>
                      <a:pt x="285" y="155"/>
                    </a:cubicBezTo>
                    <a:cubicBezTo>
                      <a:pt x="286" y="154"/>
                      <a:pt x="287" y="152"/>
                      <a:pt x="289" y="151"/>
                    </a:cubicBezTo>
                    <a:cubicBezTo>
                      <a:pt x="289" y="150"/>
                      <a:pt x="289" y="150"/>
                      <a:pt x="289" y="149"/>
                    </a:cubicBezTo>
                    <a:cubicBezTo>
                      <a:pt x="288" y="149"/>
                      <a:pt x="288" y="149"/>
                      <a:pt x="287" y="150"/>
                    </a:cubicBezTo>
                    <a:close/>
                    <a:moveTo>
                      <a:pt x="294" y="142"/>
                    </a:moveTo>
                    <a:cubicBezTo>
                      <a:pt x="293" y="143"/>
                      <a:pt x="291" y="145"/>
                      <a:pt x="290" y="146"/>
                    </a:cubicBezTo>
                    <a:cubicBezTo>
                      <a:pt x="290" y="147"/>
                      <a:pt x="290" y="148"/>
                      <a:pt x="290" y="148"/>
                    </a:cubicBezTo>
                    <a:cubicBezTo>
                      <a:pt x="291" y="148"/>
                      <a:pt x="291" y="148"/>
                      <a:pt x="292" y="148"/>
                    </a:cubicBezTo>
                    <a:cubicBezTo>
                      <a:pt x="293" y="146"/>
                      <a:pt x="294" y="145"/>
                      <a:pt x="296" y="143"/>
                    </a:cubicBezTo>
                    <a:cubicBezTo>
                      <a:pt x="296" y="143"/>
                      <a:pt x="296" y="142"/>
                      <a:pt x="296" y="142"/>
                    </a:cubicBezTo>
                    <a:cubicBezTo>
                      <a:pt x="295" y="141"/>
                      <a:pt x="294" y="141"/>
                      <a:pt x="294" y="142"/>
                    </a:cubicBezTo>
                    <a:close/>
                    <a:moveTo>
                      <a:pt x="301" y="134"/>
                    </a:moveTo>
                    <a:cubicBezTo>
                      <a:pt x="299" y="135"/>
                      <a:pt x="298" y="137"/>
                      <a:pt x="297" y="139"/>
                    </a:cubicBezTo>
                    <a:cubicBezTo>
                      <a:pt x="296" y="139"/>
                      <a:pt x="296" y="140"/>
                      <a:pt x="297" y="140"/>
                    </a:cubicBezTo>
                    <a:cubicBezTo>
                      <a:pt x="297" y="140"/>
                      <a:pt x="298" y="140"/>
                      <a:pt x="298" y="140"/>
                    </a:cubicBezTo>
                    <a:cubicBezTo>
                      <a:pt x="300" y="138"/>
                      <a:pt x="301" y="137"/>
                      <a:pt x="302" y="135"/>
                    </a:cubicBezTo>
                    <a:cubicBezTo>
                      <a:pt x="303" y="135"/>
                      <a:pt x="303" y="134"/>
                      <a:pt x="302" y="134"/>
                    </a:cubicBezTo>
                    <a:cubicBezTo>
                      <a:pt x="302" y="133"/>
                      <a:pt x="301" y="133"/>
                      <a:pt x="301" y="134"/>
                    </a:cubicBezTo>
                    <a:close/>
                    <a:moveTo>
                      <a:pt x="307" y="126"/>
                    </a:moveTo>
                    <a:cubicBezTo>
                      <a:pt x="306" y="127"/>
                      <a:pt x="305" y="129"/>
                      <a:pt x="303" y="131"/>
                    </a:cubicBezTo>
                    <a:cubicBezTo>
                      <a:pt x="303" y="131"/>
                      <a:pt x="303" y="132"/>
                      <a:pt x="303" y="132"/>
                    </a:cubicBezTo>
                    <a:cubicBezTo>
                      <a:pt x="304" y="132"/>
                      <a:pt x="305" y="132"/>
                      <a:pt x="305" y="132"/>
                    </a:cubicBezTo>
                    <a:cubicBezTo>
                      <a:pt x="306" y="130"/>
                      <a:pt x="308" y="129"/>
                      <a:pt x="309" y="127"/>
                    </a:cubicBezTo>
                    <a:cubicBezTo>
                      <a:pt x="309" y="127"/>
                      <a:pt x="309" y="126"/>
                      <a:pt x="309" y="126"/>
                    </a:cubicBezTo>
                    <a:cubicBezTo>
                      <a:pt x="308" y="125"/>
                      <a:pt x="307" y="125"/>
                      <a:pt x="307" y="126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5" name="淘宝网Chenying0907出品 4"/>
          <p:cNvGrpSpPr/>
          <p:nvPr/>
        </p:nvGrpSpPr>
        <p:grpSpPr>
          <a:xfrm>
            <a:off x="10379756" y="3571353"/>
            <a:ext cx="1183845" cy="1487020"/>
            <a:chOff x="10379756" y="3571353"/>
            <a:chExt cx="1183845" cy="1487020"/>
          </a:xfrm>
        </p:grpSpPr>
        <p:grpSp>
          <p:nvGrpSpPr>
            <p:cNvPr id="642" name="淘宝网Chenying0907出品 641"/>
            <p:cNvGrpSpPr/>
            <p:nvPr/>
          </p:nvGrpSpPr>
          <p:grpSpPr>
            <a:xfrm rot="878857">
              <a:off x="10379756" y="3571353"/>
              <a:ext cx="1183845" cy="659278"/>
              <a:chOff x="3756026" y="2798763"/>
              <a:chExt cx="1631950" cy="1211263"/>
            </a:xfrm>
          </p:grpSpPr>
          <p:sp>
            <p:nvSpPr>
              <p:cNvPr id="643" name="淘宝网Chenying0907出品 95"/>
              <p:cNvSpPr/>
              <p:nvPr/>
            </p:nvSpPr>
            <p:spPr bwMode="auto">
              <a:xfrm>
                <a:off x="5014913" y="3101976"/>
                <a:ext cx="373063" cy="279400"/>
              </a:xfrm>
              <a:custGeom>
                <a:avLst/>
                <a:gdLst>
                  <a:gd name="T0" fmla="*/ 0 w 99"/>
                  <a:gd name="T1" fmla="*/ 74 h 74"/>
                  <a:gd name="T2" fmla="*/ 67 w 99"/>
                  <a:gd name="T3" fmla="*/ 6 h 74"/>
                  <a:gd name="T4" fmla="*/ 54 w 99"/>
                  <a:gd name="T5" fmla="*/ 53 h 74"/>
                  <a:gd name="T6" fmla="*/ 0 w 99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74">
                    <a:moveTo>
                      <a:pt x="0" y="74"/>
                    </a:moveTo>
                    <a:cubicBezTo>
                      <a:pt x="11" y="54"/>
                      <a:pt x="38" y="0"/>
                      <a:pt x="67" y="6"/>
                    </a:cubicBezTo>
                    <a:cubicBezTo>
                      <a:pt x="99" y="12"/>
                      <a:pt x="68" y="44"/>
                      <a:pt x="54" y="53"/>
                    </a:cubicBezTo>
                    <a:cubicBezTo>
                      <a:pt x="38" y="63"/>
                      <a:pt x="19" y="69"/>
                      <a:pt x="0" y="7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4" name="淘宝网Chenying0907出品 96"/>
              <p:cNvSpPr/>
              <p:nvPr/>
            </p:nvSpPr>
            <p:spPr bwMode="auto">
              <a:xfrm>
                <a:off x="4873626" y="2943226"/>
                <a:ext cx="201613" cy="442913"/>
              </a:xfrm>
              <a:custGeom>
                <a:avLst/>
                <a:gdLst>
                  <a:gd name="T0" fmla="*/ 37 w 53"/>
                  <a:gd name="T1" fmla="*/ 117 h 117"/>
                  <a:gd name="T2" fmla="*/ 23 w 53"/>
                  <a:gd name="T3" fmla="*/ 22 h 117"/>
                  <a:gd name="T4" fmla="*/ 52 w 53"/>
                  <a:gd name="T5" fmla="*/ 61 h 117"/>
                  <a:gd name="T6" fmla="*/ 37 w 53"/>
                  <a:gd name="T7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7">
                    <a:moveTo>
                      <a:pt x="37" y="117"/>
                    </a:moveTo>
                    <a:cubicBezTo>
                      <a:pt x="27" y="96"/>
                      <a:pt x="0" y="42"/>
                      <a:pt x="23" y="22"/>
                    </a:cubicBezTo>
                    <a:cubicBezTo>
                      <a:pt x="47" y="0"/>
                      <a:pt x="53" y="44"/>
                      <a:pt x="52" y="61"/>
                    </a:cubicBezTo>
                    <a:cubicBezTo>
                      <a:pt x="51" y="80"/>
                      <a:pt x="44" y="99"/>
                      <a:pt x="37" y="11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5" name="淘宝网Chenying0907出品 97"/>
              <p:cNvSpPr/>
              <p:nvPr/>
            </p:nvSpPr>
            <p:spPr bwMode="auto">
              <a:xfrm>
                <a:off x="4733926" y="3692526"/>
                <a:ext cx="147638" cy="317500"/>
              </a:xfrm>
              <a:custGeom>
                <a:avLst/>
                <a:gdLst>
                  <a:gd name="T0" fmla="*/ 31 w 39"/>
                  <a:gd name="T1" fmla="*/ 0 h 84"/>
                  <a:gd name="T2" fmla="*/ 15 w 39"/>
                  <a:gd name="T3" fmla="*/ 71 h 84"/>
                  <a:gd name="T4" fmla="*/ 39 w 39"/>
                  <a:gd name="T5" fmla="*/ 39 h 84"/>
                  <a:gd name="T6" fmla="*/ 31 w 39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84">
                    <a:moveTo>
                      <a:pt x="31" y="0"/>
                    </a:moveTo>
                    <a:cubicBezTo>
                      <a:pt x="23" y="16"/>
                      <a:pt x="0" y="59"/>
                      <a:pt x="15" y="71"/>
                    </a:cubicBezTo>
                    <a:cubicBezTo>
                      <a:pt x="32" y="84"/>
                      <a:pt x="39" y="51"/>
                      <a:pt x="39" y="39"/>
                    </a:cubicBezTo>
                    <a:cubicBezTo>
                      <a:pt x="39" y="25"/>
                      <a:pt x="35" y="13"/>
                      <a:pt x="31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6" name="淘宝网Chenying0907出品 98"/>
              <p:cNvSpPr/>
              <p:nvPr/>
            </p:nvSpPr>
            <p:spPr bwMode="auto">
              <a:xfrm>
                <a:off x="4591051" y="3692526"/>
                <a:ext cx="260350" cy="254000"/>
              </a:xfrm>
              <a:custGeom>
                <a:avLst/>
                <a:gdLst>
                  <a:gd name="T0" fmla="*/ 69 w 69"/>
                  <a:gd name="T1" fmla="*/ 0 h 67"/>
                  <a:gd name="T2" fmla="*/ 3 w 69"/>
                  <a:gd name="T3" fmla="*/ 43 h 67"/>
                  <a:gd name="T4" fmla="*/ 40 w 69"/>
                  <a:gd name="T5" fmla="*/ 38 h 67"/>
                  <a:gd name="T6" fmla="*/ 69 w 69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67">
                    <a:moveTo>
                      <a:pt x="69" y="0"/>
                    </a:moveTo>
                    <a:cubicBezTo>
                      <a:pt x="52" y="6"/>
                      <a:pt x="7" y="22"/>
                      <a:pt x="3" y="43"/>
                    </a:cubicBezTo>
                    <a:cubicBezTo>
                      <a:pt x="0" y="67"/>
                      <a:pt x="30" y="47"/>
                      <a:pt x="40" y="38"/>
                    </a:cubicBezTo>
                    <a:cubicBezTo>
                      <a:pt x="51" y="27"/>
                      <a:pt x="60" y="13"/>
                      <a:pt x="69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7" name="淘宝网Chenying0907出品 99"/>
              <p:cNvSpPr/>
              <p:nvPr/>
            </p:nvSpPr>
            <p:spPr bwMode="auto">
              <a:xfrm>
                <a:off x="5138738" y="3563938"/>
                <a:ext cx="230188" cy="74613"/>
              </a:xfrm>
              <a:custGeom>
                <a:avLst/>
                <a:gdLst>
                  <a:gd name="T0" fmla="*/ 10 w 61"/>
                  <a:gd name="T1" fmla="*/ 0 h 20"/>
                  <a:gd name="T2" fmla="*/ 61 w 61"/>
                  <a:gd name="T3" fmla="*/ 20 h 20"/>
                  <a:gd name="T4" fmla="*/ 0 w 61"/>
                  <a:gd name="T5" fmla="*/ 13 h 20"/>
                  <a:gd name="T6" fmla="*/ 10 w 61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20">
                    <a:moveTo>
                      <a:pt x="10" y="0"/>
                    </a:moveTo>
                    <a:cubicBezTo>
                      <a:pt x="29" y="5"/>
                      <a:pt x="45" y="12"/>
                      <a:pt x="61" y="20"/>
                    </a:cubicBezTo>
                    <a:cubicBezTo>
                      <a:pt x="41" y="20"/>
                      <a:pt x="19" y="17"/>
                      <a:pt x="0" y="13"/>
                    </a:cubicBezTo>
                    <a:cubicBezTo>
                      <a:pt x="2" y="10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8" name="淘宝网Chenying0907出品 100"/>
              <p:cNvSpPr/>
              <p:nvPr/>
            </p:nvSpPr>
            <p:spPr bwMode="auto">
              <a:xfrm>
                <a:off x="4738688" y="3359151"/>
                <a:ext cx="487363" cy="434975"/>
              </a:xfrm>
              <a:custGeom>
                <a:avLst/>
                <a:gdLst>
                  <a:gd name="T0" fmla="*/ 46 w 129"/>
                  <a:gd name="T1" fmla="*/ 102 h 115"/>
                  <a:gd name="T2" fmla="*/ 119 w 129"/>
                  <a:gd name="T3" fmla="*/ 81 h 115"/>
                  <a:gd name="T4" fmla="*/ 84 w 129"/>
                  <a:gd name="T5" fmla="*/ 13 h 115"/>
                  <a:gd name="T6" fmla="*/ 11 w 129"/>
                  <a:gd name="T7" fmla="*/ 34 h 115"/>
                  <a:gd name="T8" fmla="*/ 46 w 129"/>
                  <a:gd name="T9" fmla="*/ 10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15">
                    <a:moveTo>
                      <a:pt x="46" y="102"/>
                    </a:moveTo>
                    <a:cubicBezTo>
                      <a:pt x="75" y="115"/>
                      <a:pt x="108" y="105"/>
                      <a:pt x="119" y="81"/>
                    </a:cubicBezTo>
                    <a:cubicBezTo>
                      <a:pt x="129" y="56"/>
                      <a:pt x="114" y="26"/>
                      <a:pt x="84" y="13"/>
                    </a:cubicBezTo>
                    <a:cubicBezTo>
                      <a:pt x="54" y="0"/>
                      <a:pt x="22" y="9"/>
                      <a:pt x="11" y="34"/>
                    </a:cubicBezTo>
                    <a:cubicBezTo>
                      <a:pt x="0" y="59"/>
                      <a:pt x="16" y="89"/>
                      <a:pt x="46" y="10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9" name="淘宝网Chenying0907出品 101"/>
              <p:cNvSpPr/>
              <p:nvPr/>
            </p:nvSpPr>
            <p:spPr bwMode="auto">
              <a:xfrm>
                <a:off x="4832351" y="3386138"/>
                <a:ext cx="234950" cy="336550"/>
              </a:xfrm>
              <a:custGeom>
                <a:avLst/>
                <a:gdLst>
                  <a:gd name="T0" fmla="*/ 9 w 62"/>
                  <a:gd name="T1" fmla="*/ 89 h 89"/>
                  <a:gd name="T2" fmla="*/ 0 w 62"/>
                  <a:gd name="T3" fmla="*/ 81 h 89"/>
                  <a:gd name="T4" fmla="*/ 37 w 62"/>
                  <a:gd name="T5" fmla="*/ 0 h 89"/>
                  <a:gd name="T6" fmla="*/ 53 w 62"/>
                  <a:gd name="T7" fmla="*/ 3 h 89"/>
                  <a:gd name="T8" fmla="*/ 9 w 62"/>
                  <a:gd name="T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9">
                    <a:moveTo>
                      <a:pt x="9" y="89"/>
                    </a:moveTo>
                    <a:cubicBezTo>
                      <a:pt x="6" y="86"/>
                      <a:pt x="3" y="84"/>
                      <a:pt x="0" y="81"/>
                    </a:cubicBezTo>
                    <a:cubicBezTo>
                      <a:pt x="19" y="63"/>
                      <a:pt x="50" y="23"/>
                      <a:pt x="37" y="0"/>
                    </a:cubicBezTo>
                    <a:cubicBezTo>
                      <a:pt x="42" y="1"/>
                      <a:pt x="48" y="2"/>
                      <a:pt x="53" y="3"/>
                    </a:cubicBezTo>
                    <a:cubicBezTo>
                      <a:pt x="62" y="34"/>
                      <a:pt x="30" y="70"/>
                      <a:pt x="9" y="89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0" name="淘宝网Chenying0907出品 102"/>
              <p:cNvSpPr/>
              <p:nvPr/>
            </p:nvSpPr>
            <p:spPr bwMode="auto">
              <a:xfrm>
                <a:off x="4919663" y="3430588"/>
                <a:ext cx="234950" cy="333375"/>
              </a:xfrm>
              <a:custGeom>
                <a:avLst/>
                <a:gdLst>
                  <a:gd name="T0" fmla="*/ 47 w 62"/>
                  <a:gd name="T1" fmla="*/ 0 h 88"/>
                  <a:gd name="T2" fmla="*/ 62 w 62"/>
                  <a:gd name="T3" fmla="*/ 13 h 88"/>
                  <a:gd name="T4" fmla="*/ 17 w 62"/>
                  <a:gd name="T5" fmla="*/ 88 h 88"/>
                  <a:gd name="T6" fmla="*/ 0 w 62"/>
                  <a:gd name="T7" fmla="*/ 84 h 88"/>
                  <a:gd name="T8" fmla="*/ 47 w 62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8">
                    <a:moveTo>
                      <a:pt x="47" y="0"/>
                    </a:moveTo>
                    <a:cubicBezTo>
                      <a:pt x="53" y="4"/>
                      <a:pt x="58" y="8"/>
                      <a:pt x="62" y="13"/>
                    </a:cubicBezTo>
                    <a:cubicBezTo>
                      <a:pt x="59" y="43"/>
                      <a:pt x="39" y="72"/>
                      <a:pt x="17" y="88"/>
                    </a:cubicBezTo>
                    <a:cubicBezTo>
                      <a:pt x="12" y="88"/>
                      <a:pt x="6" y="86"/>
                      <a:pt x="0" y="84"/>
                    </a:cubicBezTo>
                    <a:cubicBezTo>
                      <a:pt x="22" y="63"/>
                      <a:pt x="49" y="30"/>
                      <a:pt x="47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1" name="淘宝网Chenying0907出品 103"/>
              <p:cNvSpPr/>
              <p:nvPr/>
            </p:nvSpPr>
            <p:spPr bwMode="auto">
              <a:xfrm>
                <a:off x="3756026" y="2798763"/>
                <a:ext cx="593725" cy="360363"/>
              </a:xfrm>
              <a:custGeom>
                <a:avLst/>
                <a:gdLst>
                  <a:gd name="T0" fmla="*/ 157 w 157"/>
                  <a:gd name="T1" fmla="*/ 71 h 95"/>
                  <a:gd name="T2" fmla="*/ 9 w 157"/>
                  <a:gd name="T3" fmla="*/ 52 h 95"/>
                  <a:gd name="T4" fmla="*/ 30 w 157"/>
                  <a:gd name="T5" fmla="*/ 94 h 95"/>
                  <a:gd name="T6" fmla="*/ 39 w 157"/>
                  <a:gd name="T7" fmla="*/ 54 h 95"/>
                  <a:gd name="T8" fmla="*/ 31 w 157"/>
                  <a:gd name="T9" fmla="*/ 5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5">
                    <a:moveTo>
                      <a:pt x="157" y="71"/>
                    </a:moveTo>
                    <a:cubicBezTo>
                      <a:pt x="134" y="30"/>
                      <a:pt x="35" y="0"/>
                      <a:pt x="9" y="52"/>
                    </a:cubicBezTo>
                    <a:cubicBezTo>
                      <a:pt x="0" y="71"/>
                      <a:pt x="8" y="93"/>
                      <a:pt x="30" y="94"/>
                    </a:cubicBezTo>
                    <a:cubicBezTo>
                      <a:pt x="62" y="95"/>
                      <a:pt x="75" y="46"/>
                      <a:pt x="39" y="54"/>
                    </a:cubicBezTo>
                    <a:cubicBezTo>
                      <a:pt x="1" y="63"/>
                      <a:pt x="57" y="74"/>
                      <a:pt x="31" y="57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2" name="淘宝网Chenying0907出品 104"/>
              <p:cNvSpPr/>
              <p:nvPr/>
            </p:nvSpPr>
            <p:spPr bwMode="auto">
              <a:xfrm>
                <a:off x="3811588" y="3146426"/>
                <a:ext cx="401638" cy="330200"/>
              </a:xfrm>
              <a:custGeom>
                <a:avLst/>
                <a:gdLst>
                  <a:gd name="T0" fmla="*/ 106 w 106"/>
                  <a:gd name="T1" fmla="*/ 21 h 87"/>
                  <a:gd name="T2" fmla="*/ 1 w 106"/>
                  <a:gd name="T3" fmla="*/ 56 h 87"/>
                  <a:gd name="T4" fmla="*/ 31 w 106"/>
                  <a:gd name="T5" fmla="*/ 86 h 87"/>
                  <a:gd name="T6" fmla="*/ 35 w 106"/>
                  <a:gd name="T7" fmla="*/ 53 h 87"/>
                  <a:gd name="T8" fmla="*/ 35 w 106"/>
                  <a:gd name="T9" fmla="*/ 5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7">
                    <a:moveTo>
                      <a:pt x="106" y="21"/>
                    </a:moveTo>
                    <a:cubicBezTo>
                      <a:pt x="78" y="0"/>
                      <a:pt x="3" y="13"/>
                      <a:pt x="1" y="56"/>
                    </a:cubicBezTo>
                    <a:cubicBezTo>
                      <a:pt x="0" y="72"/>
                      <a:pt x="14" y="87"/>
                      <a:pt x="31" y="86"/>
                    </a:cubicBezTo>
                    <a:cubicBezTo>
                      <a:pt x="54" y="85"/>
                      <a:pt x="62" y="52"/>
                      <a:pt x="35" y="53"/>
                    </a:cubicBezTo>
                    <a:cubicBezTo>
                      <a:pt x="8" y="54"/>
                      <a:pt x="41" y="81"/>
                      <a:pt x="35" y="5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3" name="淘宝网Chenying0907出品 105"/>
              <p:cNvSpPr/>
              <p:nvPr/>
            </p:nvSpPr>
            <p:spPr bwMode="auto">
              <a:xfrm>
                <a:off x="4133851" y="2968626"/>
                <a:ext cx="796925" cy="781050"/>
              </a:xfrm>
              <a:custGeom>
                <a:avLst/>
                <a:gdLst>
                  <a:gd name="T0" fmla="*/ 189 w 211"/>
                  <a:gd name="T1" fmla="*/ 61 h 206"/>
                  <a:gd name="T2" fmla="*/ 66 w 211"/>
                  <a:gd name="T3" fmla="*/ 23 h 206"/>
                  <a:gd name="T4" fmla="*/ 22 w 211"/>
                  <a:gd name="T5" fmla="*/ 145 h 206"/>
                  <a:gd name="T6" fmla="*/ 146 w 211"/>
                  <a:gd name="T7" fmla="*/ 183 h 206"/>
                  <a:gd name="T8" fmla="*/ 189 w 211"/>
                  <a:gd name="T9" fmla="*/ 6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06">
                    <a:moveTo>
                      <a:pt x="189" y="61"/>
                    </a:moveTo>
                    <a:cubicBezTo>
                      <a:pt x="167" y="17"/>
                      <a:pt x="112" y="0"/>
                      <a:pt x="66" y="23"/>
                    </a:cubicBezTo>
                    <a:cubicBezTo>
                      <a:pt x="19" y="46"/>
                      <a:pt x="0" y="101"/>
                      <a:pt x="22" y="145"/>
                    </a:cubicBezTo>
                    <a:cubicBezTo>
                      <a:pt x="44" y="189"/>
                      <a:pt x="99" y="206"/>
                      <a:pt x="146" y="183"/>
                    </a:cubicBezTo>
                    <a:cubicBezTo>
                      <a:pt x="192" y="160"/>
                      <a:pt x="211" y="105"/>
                      <a:pt x="189" y="6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4" name="淘宝网Chenying0907出品 106"/>
              <p:cNvSpPr/>
              <p:nvPr/>
            </p:nvSpPr>
            <p:spPr bwMode="auto">
              <a:xfrm>
                <a:off x="4227513" y="3287713"/>
                <a:ext cx="344488" cy="252413"/>
              </a:xfrm>
              <a:custGeom>
                <a:avLst/>
                <a:gdLst>
                  <a:gd name="T0" fmla="*/ 83 w 91"/>
                  <a:gd name="T1" fmla="*/ 34 h 67"/>
                  <a:gd name="T2" fmla="*/ 0 w 91"/>
                  <a:gd name="T3" fmla="*/ 67 h 67"/>
                  <a:gd name="T4" fmla="*/ 65 w 91"/>
                  <a:gd name="T5" fmla="*/ 3 h 67"/>
                  <a:gd name="T6" fmla="*/ 83 w 91"/>
                  <a:gd name="T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67">
                    <a:moveTo>
                      <a:pt x="83" y="34"/>
                    </a:moveTo>
                    <a:cubicBezTo>
                      <a:pt x="58" y="50"/>
                      <a:pt x="27" y="56"/>
                      <a:pt x="0" y="67"/>
                    </a:cubicBezTo>
                    <a:cubicBezTo>
                      <a:pt x="17" y="47"/>
                      <a:pt x="40" y="19"/>
                      <a:pt x="65" y="3"/>
                    </a:cubicBezTo>
                    <a:cubicBezTo>
                      <a:pt x="80" y="0"/>
                      <a:pt x="91" y="16"/>
                      <a:pt x="83" y="34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5" name="淘宝网Chenying0907出品 107"/>
              <p:cNvSpPr/>
              <p:nvPr/>
            </p:nvSpPr>
            <p:spPr bwMode="auto">
              <a:xfrm>
                <a:off x="4421188" y="3048001"/>
                <a:ext cx="166688" cy="155575"/>
              </a:xfrm>
              <a:custGeom>
                <a:avLst/>
                <a:gdLst>
                  <a:gd name="T0" fmla="*/ 44 w 44"/>
                  <a:gd name="T1" fmla="*/ 24 h 41"/>
                  <a:gd name="T2" fmla="*/ 17 w 44"/>
                  <a:gd name="T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4" h="41">
                    <a:moveTo>
                      <a:pt x="44" y="24"/>
                    </a:moveTo>
                    <a:cubicBezTo>
                      <a:pt x="35" y="0"/>
                      <a:pt x="0" y="16"/>
                      <a:pt x="17" y="41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6" name="淘宝网Chenying0907出品 108"/>
              <p:cNvSpPr/>
              <p:nvPr/>
            </p:nvSpPr>
            <p:spPr bwMode="auto">
              <a:xfrm>
                <a:off x="4183063" y="3244851"/>
                <a:ext cx="169863" cy="163513"/>
              </a:xfrm>
              <a:custGeom>
                <a:avLst/>
                <a:gdLst>
                  <a:gd name="T0" fmla="*/ 45 w 45"/>
                  <a:gd name="T1" fmla="*/ 22 h 43"/>
                  <a:gd name="T2" fmla="*/ 22 w 45"/>
                  <a:gd name="T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43">
                    <a:moveTo>
                      <a:pt x="45" y="22"/>
                    </a:moveTo>
                    <a:cubicBezTo>
                      <a:pt x="31" y="0"/>
                      <a:pt x="0" y="23"/>
                      <a:pt x="22" y="4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7" name="淘宝网Chenying0907出品 109"/>
              <p:cNvSpPr/>
              <p:nvPr/>
            </p:nvSpPr>
            <p:spPr bwMode="auto">
              <a:xfrm>
                <a:off x="4446588" y="3192463"/>
                <a:ext cx="344488" cy="371475"/>
              </a:xfrm>
              <a:custGeom>
                <a:avLst/>
                <a:gdLst>
                  <a:gd name="T0" fmla="*/ 58 w 91"/>
                  <a:gd name="T1" fmla="*/ 0 h 98"/>
                  <a:gd name="T2" fmla="*/ 34 w 91"/>
                  <a:gd name="T3" fmla="*/ 97 h 98"/>
                  <a:gd name="T4" fmla="*/ 0 w 91"/>
                  <a:gd name="T5" fmla="*/ 9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58" y="0"/>
                    </a:moveTo>
                    <a:cubicBezTo>
                      <a:pt x="89" y="34"/>
                      <a:pt x="91" y="90"/>
                      <a:pt x="34" y="97"/>
                    </a:cubicBezTo>
                    <a:cubicBezTo>
                      <a:pt x="23" y="98"/>
                      <a:pt x="11" y="96"/>
                      <a:pt x="0" y="9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659" name="淘宝网Chenying0907出品 113"/>
            <p:cNvSpPr>
              <a:spLocks noEditPoints="1"/>
            </p:cNvSpPr>
            <p:nvPr/>
          </p:nvSpPr>
          <p:spPr bwMode="auto">
            <a:xfrm rot="3346235" flipH="1">
              <a:off x="10908675" y="4439384"/>
              <a:ext cx="852246" cy="385731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3" name="淘宝网Chenying0907出品 2"/>
          <p:cNvGrpSpPr/>
          <p:nvPr/>
        </p:nvGrpSpPr>
        <p:grpSpPr>
          <a:xfrm>
            <a:off x="140039" y="53420"/>
            <a:ext cx="2881781" cy="2489804"/>
            <a:chOff x="633306" y="629198"/>
            <a:chExt cx="2881781" cy="1988373"/>
          </a:xfrm>
        </p:grpSpPr>
        <p:sp>
          <p:nvSpPr>
            <p:cNvPr id="658" name="淘宝网Chenying0907出品 113"/>
            <p:cNvSpPr>
              <a:spLocks noEditPoints="1"/>
            </p:cNvSpPr>
            <p:nvPr/>
          </p:nvSpPr>
          <p:spPr bwMode="auto">
            <a:xfrm rot="16949960" flipH="1">
              <a:off x="289249" y="1704556"/>
              <a:ext cx="1257072" cy="568957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660" name="淘宝网Chenying0907出品 659"/>
            <p:cNvGrpSpPr/>
            <p:nvPr/>
          </p:nvGrpSpPr>
          <p:grpSpPr>
            <a:xfrm flipH="1">
              <a:off x="1305114" y="629198"/>
              <a:ext cx="2209973" cy="1230725"/>
              <a:chOff x="3756026" y="2798763"/>
              <a:chExt cx="1631950" cy="1211263"/>
            </a:xfrm>
          </p:grpSpPr>
          <p:sp>
            <p:nvSpPr>
              <p:cNvPr id="661" name="淘宝网Chenying0907出品 95"/>
              <p:cNvSpPr/>
              <p:nvPr/>
            </p:nvSpPr>
            <p:spPr bwMode="auto">
              <a:xfrm>
                <a:off x="5014913" y="3101976"/>
                <a:ext cx="373063" cy="279400"/>
              </a:xfrm>
              <a:custGeom>
                <a:avLst/>
                <a:gdLst>
                  <a:gd name="T0" fmla="*/ 0 w 99"/>
                  <a:gd name="T1" fmla="*/ 74 h 74"/>
                  <a:gd name="T2" fmla="*/ 67 w 99"/>
                  <a:gd name="T3" fmla="*/ 6 h 74"/>
                  <a:gd name="T4" fmla="*/ 54 w 99"/>
                  <a:gd name="T5" fmla="*/ 53 h 74"/>
                  <a:gd name="T6" fmla="*/ 0 w 99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74">
                    <a:moveTo>
                      <a:pt x="0" y="74"/>
                    </a:moveTo>
                    <a:cubicBezTo>
                      <a:pt x="11" y="54"/>
                      <a:pt x="38" y="0"/>
                      <a:pt x="67" y="6"/>
                    </a:cubicBezTo>
                    <a:cubicBezTo>
                      <a:pt x="99" y="12"/>
                      <a:pt x="68" y="44"/>
                      <a:pt x="54" y="53"/>
                    </a:cubicBezTo>
                    <a:cubicBezTo>
                      <a:pt x="38" y="63"/>
                      <a:pt x="19" y="69"/>
                      <a:pt x="0" y="7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2" name="淘宝网Chenying0907出品 96"/>
              <p:cNvSpPr/>
              <p:nvPr/>
            </p:nvSpPr>
            <p:spPr bwMode="auto">
              <a:xfrm>
                <a:off x="4873626" y="2943226"/>
                <a:ext cx="201613" cy="442913"/>
              </a:xfrm>
              <a:custGeom>
                <a:avLst/>
                <a:gdLst>
                  <a:gd name="T0" fmla="*/ 37 w 53"/>
                  <a:gd name="T1" fmla="*/ 117 h 117"/>
                  <a:gd name="T2" fmla="*/ 23 w 53"/>
                  <a:gd name="T3" fmla="*/ 22 h 117"/>
                  <a:gd name="T4" fmla="*/ 52 w 53"/>
                  <a:gd name="T5" fmla="*/ 61 h 117"/>
                  <a:gd name="T6" fmla="*/ 37 w 53"/>
                  <a:gd name="T7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7">
                    <a:moveTo>
                      <a:pt x="37" y="117"/>
                    </a:moveTo>
                    <a:cubicBezTo>
                      <a:pt x="27" y="96"/>
                      <a:pt x="0" y="42"/>
                      <a:pt x="23" y="22"/>
                    </a:cubicBezTo>
                    <a:cubicBezTo>
                      <a:pt x="47" y="0"/>
                      <a:pt x="53" y="44"/>
                      <a:pt x="52" y="61"/>
                    </a:cubicBezTo>
                    <a:cubicBezTo>
                      <a:pt x="51" y="80"/>
                      <a:pt x="44" y="99"/>
                      <a:pt x="37" y="11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3" name="淘宝网Chenying0907出品 97"/>
              <p:cNvSpPr/>
              <p:nvPr/>
            </p:nvSpPr>
            <p:spPr bwMode="auto">
              <a:xfrm>
                <a:off x="4733926" y="3692526"/>
                <a:ext cx="147638" cy="317500"/>
              </a:xfrm>
              <a:custGeom>
                <a:avLst/>
                <a:gdLst>
                  <a:gd name="T0" fmla="*/ 31 w 39"/>
                  <a:gd name="T1" fmla="*/ 0 h 84"/>
                  <a:gd name="T2" fmla="*/ 15 w 39"/>
                  <a:gd name="T3" fmla="*/ 71 h 84"/>
                  <a:gd name="T4" fmla="*/ 39 w 39"/>
                  <a:gd name="T5" fmla="*/ 39 h 84"/>
                  <a:gd name="T6" fmla="*/ 31 w 39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84">
                    <a:moveTo>
                      <a:pt x="31" y="0"/>
                    </a:moveTo>
                    <a:cubicBezTo>
                      <a:pt x="23" y="16"/>
                      <a:pt x="0" y="59"/>
                      <a:pt x="15" y="71"/>
                    </a:cubicBezTo>
                    <a:cubicBezTo>
                      <a:pt x="32" y="84"/>
                      <a:pt x="39" y="51"/>
                      <a:pt x="39" y="39"/>
                    </a:cubicBezTo>
                    <a:cubicBezTo>
                      <a:pt x="39" y="25"/>
                      <a:pt x="35" y="13"/>
                      <a:pt x="31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4" name="淘宝网Chenying0907出品 98"/>
              <p:cNvSpPr/>
              <p:nvPr/>
            </p:nvSpPr>
            <p:spPr bwMode="auto">
              <a:xfrm>
                <a:off x="4591051" y="3692526"/>
                <a:ext cx="260350" cy="254000"/>
              </a:xfrm>
              <a:custGeom>
                <a:avLst/>
                <a:gdLst>
                  <a:gd name="T0" fmla="*/ 69 w 69"/>
                  <a:gd name="T1" fmla="*/ 0 h 67"/>
                  <a:gd name="T2" fmla="*/ 3 w 69"/>
                  <a:gd name="T3" fmla="*/ 43 h 67"/>
                  <a:gd name="T4" fmla="*/ 40 w 69"/>
                  <a:gd name="T5" fmla="*/ 38 h 67"/>
                  <a:gd name="T6" fmla="*/ 69 w 69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67">
                    <a:moveTo>
                      <a:pt x="69" y="0"/>
                    </a:moveTo>
                    <a:cubicBezTo>
                      <a:pt x="52" y="6"/>
                      <a:pt x="7" y="22"/>
                      <a:pt x="3" y="43"/>
                    </a:cubicBezTo>
                    <a:cubicBezTo>
                      <a:pt x="0" y="67"/>
                      <a:pt x="30" y="47"/>
                      <a:pt x="40" y="38"/>
                    </a:cubicBezTo>
                    <a:cubicBezTo>
                      <a:pt x="51" y="27"/>
                      <a:pt x="60" y="13"/>
                      <a:pt x="69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5" name="淘宝网Chenying0907出品 99"/>
              <p:cNvSpPr/>
              <p:nvPr/>
            </p:nvSpPr>
            <p:spPr bwMode="auto">
              <a:xfrm>
                <a:off x="5138738" y="3563938"/>
                <a:ext cx="230188" cy="74613"/>
              </a:xfrm>
              <a:custGeom>
                <a:avLst/>
                <a:gdLst>
                  <a:gd name="T0" fmla="*/ 10 w 61"/>
                  <a:gd name="T1" fmla="*/ 0 h 20"/>
                  <a:gd name="T2" fmla="*/ 61 w 61"/>
                  <a:gd name="T3" fmla="*/ 20 h 20"/>
                  <a:gd name="T4" fmla="*/ 0 w 61"/>
                  <a:gd name="T5" fmla="*/ 13 h 20"/>
                  <a:gd name="T6" fmla="*/ 10 w 61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20">
                    <a:moveTo>
                      <a:pt x="10" y="0"/>
                    </a:moveTo>
                    <a:cubicBezTo>
                      <a:pt x="29" y="5"/>
                      <a:pt x="45" y="12"/>
                      <a:pt x="61" y="20"/>
                    </a:cubicBezTo>
                    <a:cubicBezTo>
                      <a:pt x="41" y="20"/>
                      <a:pt x="19" y="17"/>
                      <a:pt x="0" y="13"/>
                    </a:cubicBezTo>
                    <a:cubicBezTo>
                      <a:pt x="2" y="10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6" name="淘宝网Chenying0907出品 100"/>
              <p:cNvSpPr/>
              <p:nvPr/>
            </p:nvSpPr>
            <p:spPr bwMode="auto">
              <a:xfrm>
                <a:off x="4738688" y="3359151"/>
                <a:ext cx="487363" cy="434975"/>
              </a:xfrm>
              <a:custGeom>
                <a:avLst/>
                <a:gdLst>
                  <a:gd name="T0" fmla="*/ 46 w 129"/>
                  <a:gd name="T1" fmla="*/ 102 h 115"/>
                  <a:gd name="T2" fmla="*/ 119 w 129"/>
                  <a:gd name="T3" fmla="*/ 81 h 115"/>
                  <a:gd name="T4" fmla="*/ 84 w 129"/>
                  <a:gd name="T5" fmla="*/ 13 h 115"/>
                  <a:gd name="T6" fmla="*/ 11 w 129"/>
                  <a:gd name="T7" fmla="*/ 34 h 115"/>
                  <a:gd name="T8" fmla="*/ 46 w 129"/>
                  <a:gd name="T9" fmla="*/ 10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15">
                    <a:moveTo>
                      <a:pt x="46" y="102"/>
                    </a:moveTo>
                    <a:cubicBezTo>
                      <a:pt x="75" y="115"/>
                      <a:pt x="108" y="105"/>
                      <a:pt x="119" y="81"/>
                    </a:cubicBezTo>
                    <a:cubicBezTo>
                      <a:pt x="129" y="56"/>
                      <a:pt x="114" y="26"/>
                      <a:pt x="84" y="13"/>
                    </a:cubicBezTo>
                    <a:cubicBezTo>
                      <a:pt x="54" y="0"/>
                      <a:pt x="22" y="9"/>
                      <a:pt x="11" y="34"/>
                    </a:cubicBezTo>
                    <a:cubicBezTo>
                      <a:pt x="0" y="59"/>
                      <a:pt x="16" y="89"/>
                      <a:pt x="46" y="10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7" name="淘宝网Chenying0907出品 101"/>
              <p:cNvSpPr/>
              <p:nvPr/>
            </p:nvSpPr>
            <p:spPr bwMode="auto">
              <a:xfrm>
                <a:off x="4832351" y="3386138"/>
                <a:ext cx="234950" cy="336550"/>
              </a:xfrm>
              <a:custGeom>
                <a:avLst/>
                <a:gdLst>
                  <a:gd name="T0" fmla="*/ 9 w 62"/>
                  <a:gd name="T1" fmla="*/ 89 h 89"/>
                  <a:gd name="T2" fmla="*/ 0 w 62"/>
                  <a:gd name="T3" fmla="*/ 81 h 89"/>
                  <a:gd name="T4" fmla="*/ 37 w 62"/>
                  <a:gd name="T5" fmla="*/ 0 h 89"/>
                  <a:gd name="T6" fmla="*/ 53 w 62"/>
                  <a:gd name="T7" fmla="*/ 3 h 89"/>
                  <a:gd name="T8" fmla="*/ 9 w 62"/>
                  <a:gd name="T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9">
                    <a:moveTo>
                      <a:pt x="9" y="89"/>
                    </a:moveTo>
                    <a:cubicBezTo>
                      <a:pt x="6" y="86"/>
                      <a:pt x="3" y="84"/>
                      <a:pt x="0" y="81"/>
                    </a:cubicBezTo>
                    <a:cubicBezTo>
                      <a:pt x="19" y="63"/>
                      <a:pt x="50" y="23"/>
                      <a:pt x="37" y="0"/>
                    </a:cubicBezTo>
                    <a:cubicBezTo>
                      <a:pt x="42" y="1"/>
                      <a:pt x="48" y="2"/>
                      <a:pt x="53" y="3"/>
                    </a:cubicBezTo>
                    <a:cubicBezTo>
                      <a:pt x="62" y="34"/>
                      <a:pt x="30" y="70"/>
                      <a:pt x="9" y="89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8" name="淘宝网Chenying0907出品 102"/>
              <p:cNvSpPr/>
              <p:nvPr/>
            </p:nvSpPr>
            <p:spPr bwMode="auto">
              <a:xfrm>
                <a:off x="4919663" y="3430588"/>
                <a:ext cx="234950" cy="333375"/>
              </a:xfrm>
              <a:custGeom>
                <a:avLst/>
                <a:gdLst>
                  <a:gd name="T0" fmla="*/ 47 w 62"/>
                  <a:gd name="T1" fmla="*/ 0 h 88"/>
                  <a:gd name="T2" fmla="*/ 62 w 62"/>
                  <a:gd name="T3" fmla="*/ 13 h 88"/>
                  <a:gd name="T4" fmla="*/ 17 w 62"/>
                  <a:gd name="T5" fmla="*/ 88 h 88"/>
                  <a:gd name="T6" fmla="*/ 0 w 62"/>
                  <a:gd name="T7" fmla="*/ 84 h 88"/>
                  <a:gd name="T8" fmla="*/ 47 w 62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8">
                    <a:moveTo>
                      <a:pt x="47" y="0"/>
                    </a:moveTo>
                    <a:cubicBezTo>
                      <a:pt x="53" y="4"/>
                      <a:pt x="58" y="8"/>
                      <a:pt x="62" y="13"/>
                    </a:cubicBezTo>
                    <a:cubicBezTo>
                      <a:pt x="59" y="43"/>
                      <a:pt x="39" y="72"/>
                      <a:pt x="17" y="88"/>
                    </a:cubicBezTo>
                    <a:cubicBezTo>
                      <a:pt x="12" y="88"/>
                      <a:pt x="6" y="86"/>
                      <a:pt x="0" y="84"/>
                    </a:cubicBezTo>
                    <a:cubicBezTo>
                      <a:pt x="22" y="63"/>
                      <a:pt x="49" y="30"/>
                      <a:pt x="47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9" name="淘宝网Chenying0907出品 103"/>
              <p:cNvSpPr/>
              <p:nvPr/>
            </p:nvSpPr>
            <p:spPr bwMode="auto">
              <a:xfrm>
                <a:off x="3756026" y="2798763"/>
                <a:ext cx="593725" cy="360363"/>
              </a:xfrm>
              <a:custGeom>
                <a:avLst/>
                <a:gdLst>
                  <a:gd name="T0" fmla="*/ 157 w 157"/>
                  <a:gd name="T1" fmla="*/ 71 h 95"/>
                  <a:gd name="T2" fmla="*/ 9 w 157"/>
                  <a:gd name="T3" fmla="*/ 52 h 95"/>
                  <a:gd name="T4" fmla="*/ 30 w 157"/>
                  <a:gd name="T5" fmla="*/ 94 h 95"/>
                  <a:gd name="T6" fmla="*/ 39 w 157"/>
                  <a:gd name="T7" fmla="*/ 54 h 95"/>
                  <a:gd name="T8" fmla="*/ 31 w 157"/>
                  <a:gd name="T9" fmla="*/ 5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5">
                    <a:moveTo>
                      <a:pt x="157" y="71"/>
                    </a:moveTo>
                    <a:cubicBezTo>
                      <a:pt x="134" y="30"/>
                      <a:pt x="35" y="0"/>
                      <a:pt x="9" y="52"/>
                    </a:cubicBezTo>
                    <a:cubicBezTo>
                      <a:pt x="0" y="71"/>
                      <a:pt x="8" y="93"/>
                      <a:pt x="30" y="94"/>
                    </a:cubicBezTo>
                    <a:cubicBezTo>
                      <a:pt x="62" y="95"/>
                      <a:pt x="75" y="46"/>
                      <a:pt x="39" y="54"/>
                    </a:cubicBezTo>
                    <a:cubicBezTo>
                      <a:pt x="1" y="63"/>
                      <a:pt x="57" y="74"/>
                      <a:pt x="31" y="57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0" name="淘宝网Chenying0907出品 104"/>
              <p:cNvSpPr/>
              <p:nvPr/>
            </p:nvSpPr>
            <p:spPr bwMode="auto">
              <a:xfrm>
                <a:off x="3811588" y="3146426"/>
                <a:ext cx="401638" cy="330200"/>
              </a:xfrm>
              <a:custGeom>
                <a:avLst/>
                <a:gdLst>
                  <a:gd name="T0" fmla="*/ 106 w 106"/>
                  <a:gd name="T1" fmla="*/ 21 h 87"/>
                  <a:gd name="T2" fmla="*/ 1 w 106"/>
                  <a:gd name="T3" fmla="*/ 56 h 87"/>
                  <a:gd name="T4" fmla="*/ 31 w 106"/>
                  <a:gd name="T5" fmla="*/ 86 h 87"/>
                  <a:gd name="T6" fmla="*/ 35 w 106"/>
                  <a:gd name="T7" fmla="*/ 53 h 87"/>
                  <a:gd name="T8" fmla="*/ 35 w 106"/>
                  <a:gd name="T9" fmla="*/ 5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7">
                    <a:moveTo>
                      <a:pt x="106" y="21"/>
                    </a:moveTo>
                    <a:cubicBezTo>
                      <a:pt x="78" y="0"/>
                      <a:pt x="3" y="13"/>
                      <a:pt x="1" y="56"/>
                    </a:cubicBezTo>
                    <a:cubicBezTo>
                      <a:pt x="0" y="72"/>
                      <a:pt x="14" y="87"/>
                      <a:pt x="31" y="86"/>
                    </a:cubicBezTo>
                    <a:cubicBezTo>
                      <a:pt x="54" y="85"/>
                      <a:pt x="62" y="52"/>
                      <a:pt x="35" y="53"/>
                    </a:cubicBezTo>
                    <a:cubicBezTo>
                      <a:pt x="8" y="54"/>
                      <a:pt x="41" y="81"/>
                      <a:pt x="35" y="5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1" name="淘宝网Chenying0907出品 105"/>
              <p:cNvSpPr/>
              <p:nvPr/>
            </p:nvSpPr>
            <p:spPr bwMode="auto">
              <a:xfrm>
                <a:off x="4133851" y="2968626"/>
                <a:ext cx="796925" cy="781050"/>
              </a:xfrm>
              <a:custGeom>
                <a:avLst/>
                <a:gdLst>
                  <a:gd name="T0" fmla="*/ 189 w 211"/>
                  <a:gd name="T1" fmla="*/ 61 h 206"/>
                  <a:gd name="T2" fmla="*/ 66 w 211"/>
                  <a:gd name="T3" fmla="*/ 23 h 206"/>
                  <a:gd name="T4" fmla="*/ 22 w 211"/>
                  <a:gd name="T5" fmla="*/ 145 h 206"/>
                  <a:gd name="T6" fmla="*/ 146 w 211"/>
                  <a:gd name="T7" fmla="*/ 183 h 206"/>
                  <a:gd name="T8" fmla="*/ 189 w 211"/>
                  <a:gd name="T9" fmla="*/ 6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06">
                    <a:moveTo>
                      <a:pt x="189" y="61"/>
                    </a:moveTo>
                    <a:cubicBezTo>
                      <a:pt x="167" y="17"/>
                      <a:pt x="112" y="0"/>
                      <a:pt x="66" y="23"/>
                    </a:cubicBezTo>
                    <a:cubicBezTo>
                      <a:pt x="19" y="46"/>
                      <a:pt x="0" y="101"/>
                      <a:pt x="22" y="145"/>
                    </a:cubicBezTo>
                    <a:cubicBezTo>
                      <a:pt x="44" y="189"/>
                      <a:pt x="99" y="206"/>
                      <a:pt x="146" y="183"/>
                    </a:cubicBezTo>
                    <a:cubicBezTo>
                      <a:pt x="192" y="160"/>
                      <a:pt x="211" y="105"/>
                      <a:pt x="189" y="6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2" name="淘宝网Chenying0907出品 106"/>
              <p:cNvSpPr/>
              <p:nvPr/>
            </p:nvSpPr>
            <p:spPr bwMode="auto">
              <a:xfrm>
                <a:off x="4227513" y="3287713"/>
                <a:ext cx="344488" cy="252413"/>
              </a:xfrm>
              <a:custGeom>
                <a:avLst/>
                <a:gdLst>
                  <a:gd name="T0" fmla="*/ 83 w 91"/>
                  <a:gd name="T1" fmla="*/ 34 h 67"/>
                  <a:gd name="T2" fmla="*/ 0 w 91"/>
                  <a:gd name="T3" fmla="*/ 67 h 67"/>
                  <a:gd name="T4" fmla="*/ 65 w 91"/>
                  <a:gd name="T5" fmla="*/ 3 h 67"/>
                  <a:gd name="T6" fmla="*/ 83 w 91"/>
                  <a:gd name="T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67">
                    <a:moveTo>
                      <a:pt x="83" y="34"/>
                    </a:moveTo>
                    <a:cubicBezTo>
                      <a:pt x="58" y="50"/>
                      <a:pt x="27" y="56"/>
                      <a:pt x="0" y="67"/>
                    </a:cubicBezTo>
                    <a:cubicBezTo>
                      <a:pt x="17" y="47"/>
                      <a:pt x="40" y="19"/>
                      <a:pt x="65" y="3"/>
                    </a:cubicBezTo>
                    <a:cubicBezTo>
                      <a:pt x="80" y="0"/>
                      <a:pt x="91" y="16"/>
                      <a:pt x="83" y="34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3" name="淘宝网Chenying0907出品 107"/>
              <p:cNvSpPr/>
              <p:nvPr/>
            </p:nvSpPr>
            <p:spPr bwMode="auto">
              <a:xfrm>
                <a:off x="4421188" y="3048001"/>
                <a:ext cx="166688" cy="155575"/>
              </a:xfrm>
              <a:custGeom>
                <a:avLst/>
                <a:gdLst>
                  <a:gd name="T0" fmla="*/ 44 w 44"/>
                  <a:gd name="T1" fmla="*/ 24 h 41"/>
                  <a:gd name="T2" fmla="*/ 17 w 44"/>
                  <a:gd name="T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4" h="41">
                    <a:moveTo>
                      <a:pt x="44" y="24"/>
                    </a:moveTo>
                    <a:cubicBezTo>
                      <a:pt x="35" y="0"/>
                      <a:pt x="0" y="16"/>
                      <a:pt x="17" y="41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4" name="淘宝网Chenying0907出品 108"/>
              <p:cNvSpPr/>
              <p:nvPr/>
            </p:nvSpPr>
            <p:spPr bwMode="auto">
              <a:xfrm>
                <a:off x="4183063" y="3244851"/>
                <a:ext cx="169863" cy="163513"/>
              </a:xfrm>
              <a:custGeom>
                <a:avLst/>
                <a:gdLst>
                  <a:gd name="T0" fmla="*/ 45 w 45"/>
                  <a:gd name="T1" fmla="*/ 22 h 43"/>
                  <a:gd name="T2" fmla="*/ 22 w 45"/>
                  <a:gd name="T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43">
                    <a:moveTo>
                      <a:pt x="45" y="22"/>
                    </a:moveTo>
                    <a:cubicBezTo>
                      <a:pt x="31" y="0"/>
                      <a:pt x="0" y="23"/>
                      <a:pt x="22" y="4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5" name="淘宝网Chenying0907出品 109"/>
              <p:cNvSpPr/>
              <p:nvPr/>
            </p:nvSpPr>
            <p:spPr bwMode="auto">
              <a:xfrm>
                <a:off x="4446588" y="3192463"/>
                <a:ext cx="344488" cy="371475"/>
              </a:xfrm>
              <a:custGeom>
                <a:avLst/>
                <a:gdLst>
                  <a:gd name="T0" fmla="*/ 58 w 91"/>
                  <a:gd name="T1" fmla="*/ 0 h 98"/>
                  <a:gd name="T2" fmla="*/ 34 w 91"/>
                  <a:gd name="T3" fmla="*/ 97 h 98"/>
                  <a:gd name="T4" fmla="*/ 0 w 91"/>
                  <a:gd name="T5" fmla="*/ 9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58" y="0"/>
                    </a:moveTo>
                    <a:cubicBezTo>
                      <a:pt x="89" y="34"/>
                      <a:pt x="91" y="90"/>
                      <a:pt x="34" y="97"/>
                    </a:cubicBezTo>
                    <a:cubicBezTo>
                      <a:pt x="23" y="98"/>
                      <a:pt x="11" y="96"/>
                      <a:pt x="0" y="9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676" name="淘宝网Chenying0907出品 675"/>
          <p:cNvSpPr/>
          <p:nvPr/>
        </p:nvSpPr>
        <p:spPr>
          <a:xfrm>
            <a:off x="8552002" y="120821"/>
            <a:ext cx="3646704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r>
              <a:rPr lang="en-US" altLang="zh-CN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677" name="淘宝网Chenying0907出品 676"/>
          <p:cNvSpPr/>
          <p:nvPr/>
        </p:nvSpPr>
        <p:spPr>
          <a:xfrm>
            <a:off x="7504602" y="1140043"/>
            <a:ext cx="4269554" cy="13630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grpSp>
        <p:nvGrpSpPr>
          <p:cNvPr id="4" name="淘宝网Chenying0907出品 3"/>
          <p:cNvGrpSpPr/>
          <p:nvPr/>
        </p:nvGrpSpPr>
        <p:grpSpPr>
          <a:xfrm>
            <a:off x="7101443" y="184042"/>
            <a:ext cx="1041775" cy="721453"/>
            <a:chOff x="7101443" y="184042"/>
            <a:chExt cx="1041775" cy="721453"/>
          </a:xfrm>
        </p:grpSpPr>
        <p:grpSp>
          <p:nvGrpSpPr>
            <p:cNvPr id="678" name="淘宝网Chenying0907出品 677"/>
            <p:cNvGrpSpPr/>
            <p:nvPr/>
          </p:nvGrpSpPr>
          <p:grpSpPr>
            <a:xfrm rot="20354010" flipH="1">
              <a:off x="7378602" y="184042"/>
              <a:ext cx="764616" cy="425811"/>
              <a:chOff x="3756026" y="2798763"/>
              <a:chExt cx="1631950" cy="1211263"/>
            </a:xfrm>
          </p:grpSpPr>
          <p:sp>
            <p:nvSpPr>
              <p:cNvPr id="679" name="淘宝网Chenying0907出品 95"/>
              <p:cNvSpPr/>
              <p:nvPr/>
            </p:nvSpPr>
            <p:spPr bwMode="auto">
              <a:xfrm>
                <a:off x="5014913" y="3101976"/>
                <a:ext cx="373063" cy="279400"/>
              </a:xfrm>
              <a:custGeom>
                <a:avLst/>
                <a:gdLst>
                  <a:gd name="T0" fmla="*/ 0 w 99"/>
                  <a:gd name="T1" fmla="*/ 74 h 74"/>
                  <a:gd name="T2" fmla="*/ 67 w 99"/>
                  <a:gd name="T3" fmla="*/ 6 h 74"/>
                  <a:gd name="T4" fmla="*/ 54 w 99"/>
                  <a:gd name="T5" fmla="*/ 53 h 74"/>
                  <a:gd name="T6" fmla="*/ 0 w 99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74">
                    <a:moveTo>
                      <a:pt x="0" y="74"/>
                    </a:moveTo>
                    <a:cubicBezTo>
                      <a:pt x="11" y="54"/>
                      <a:pt x="38" y="0"/>
                      <a:pt x="67" y="6"/>
                    </a:cubicBezTo>
                    <a:cubicBezTo>
                      <a:pt x="99" y="12"/>
                      <a:pt x="68" y="44"/>
                      <a:pt x="54" y="53"/>
                    </a:cubicBezTo>
                    <a:cubicBezTo>
                      <a:pt x="38" y="63"/>
                      <a:pt x="19" y="69"/>
                      <a:pt x="0" y="7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0" name="淘宝网Chenying0907出品 96"/>
              <p:cNvSpPr/>
              <p:nvPr/>
            </p:nvSpPr>
            <p:spPr bwMode="auto">
              <a:xfrm>
                <a:off x="4873626" y="2943226"/>
                <a:ext cx="201613" cy="442913"/>
              </a:xfrm>
              <a:custGeom>
                <a:avLst/>
                <a:gdLst>
                  <a:gd name="T0" fmla="*/ 37 w 53"/>
                  <a:gd name="T1" fmla="*/ 117 h 117"/>
                  <a:gd name="T2" fmla="*/ 23 w 53"/>
                  <a:gd name="T3" fmla="*/ 22 h 117"/>
                  <a:gd name="T4" fmla="*/ 52 w 53"/>
                  <a:gd name="T5" fmla="*/ 61 h 117"/>
                  <a:gd name="T6" fmla="*/ 37 w 53"/>
                  <a:gd name="T7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7">
                    <a:moveTo>
                      <a:pt x="37" y="117"/>
                    </a:moveTo>
                    <a:cubicBezTo>
                      <a:pt x="27" y="96"/>
                      <a:pt x="0" y="42"/>
                      <a:pt x="23" y="22"/>
                    </a:cubicBezTo>
                    <a:cubicBezTo>
                      <a:pt x="47" y="0"/>
                      <a:pt x="53" y="44"/>
                      <a:pt x="52" y="61"/>
                    </a:cubicBezTo>
                    <a:cubicBezTo>
                      <a:pt x="51" y="80"/>
                      <a:pt x="44" y="99"/>
                      <a:pt x="37" y="11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1" name="淘宝网Chenying0907出品 97"/>
              <p:cNvSpPr/>
              <p:nvPr/>
            </p:nvSpPr>
            <p:spPr bwMode="auto">
              <a:xfrm>
                <a:off x="4733926" y="3692526"/>
                <a:ext cx="147638" cy="317500"/>
              </a:xfrm>
              <a:custGeom>
                <a:avLst/>
                <a:gdLst>
                  <a:gd name="T0" fmla="*/ 31 w 39"/>
                  <a:gd name="T1" fmla="*/ 0 h 84"/>
                  <a:gd name="T2" fmla="*/ 15 w 39"/>
                  <a:gd name="T3" fmla="*/ 71 h 84"/>
                  <a:gd name="T4" fmla="*/ 39 w 39"/>
                  <a:gd name="T5" fmla="*/ 39 h 84"/>
                  <a:gd name="T6" fmla="*/ 31 w 39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84">
                    <a:moveTo>
                      <a:pt x="31" y="0"/>
                    </a:moveTo>
                    <a:cubicBezTo>
                      <a:pt x="23" y="16"/>
                      <a:pt x="0" y="59"/>
                      <a:pt x="15" y="71"/>
                    </a:cubicBezTo>
                    <a:cubicBezTo>
                      <a:pt x="32" y="84"/>
                      <a:pt x="39" y="51"/>
                      <a:pt x="39" y="39"/>
                    </a:cubicBezTo>
                    <a:cubicBezTo>
                      <a:pt x="39" y="25"/>
                      <a:pt x="35" y="13"/>
                      <a:pt x="31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2" name="淘宝网Chenying0907出品 98"/>
              <p:cNvSpPr/>
              <p:nvPr/>
            </p:nvSpPr>
            <p:spPr bwMode="auto">
              <a:xfrm>
                <a:off x="4591051" y="3692526"/>
                <a:ext cx="260350" cy="254000"/>
              </a:xfrm>
              <a:custGeom>
                <a:avLst/>
                <a:gdLst>
                  <a:gd name="T0" fmla="*/ 69 w 69"/>
                  <a:gd name="T1" fmla="*/ 0 h 67"/>
                  <a:gd name="T2" fmla="*/ 3 w 69"/>
                  <a:gd name="T3" fmla="*/ 43 h 67"/>
                  <a:gd name="T4" fmla="*/ 40 w 69"/>
                  <a:gd name="T5" fmla="*/ 38 h 67"/>
                  <a:gd name="T6" fmla="*/ 69 w 69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67">
                    <a:moveTo>
                      <a:pt x="69" y="0"/>
                    </a:moveTo>
                    <a:cubicBezTo>
                      <a:pt x="52" y="6"/>
                      <a:pt x="7" y="22"/>
                      <a:pt x="3" y="43"/>
                    </a:cubicBezTo>
                    <a:cubicBezTo>
                      <a:pt x="0" y="67"/>
                      <a:pt x="30" y="47"/>
                      <a:pt x="40" y="38"/>
                    </a:cubicBezTo>
                    <a:cubicBezTo>
                      <a:pt x="51" y="27"/>
                      <a:pt x="60" y="13"/>
                      <a:pt x="69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3" name="淘宝网Chenying0907出品 99"/>
              <p:cNvSpPr/>
              <p:nvPr/>
            </p:nvSpPr>
            <p:spPr bwMode="auto">
              <a:xfrm>
                <a:off x="5138738" y="3563938"/>
                <a:ext cx="230188" cy="74613"/>
              </a:xfrm>
              <a:custGeom>
                <a:avLst/>
                <a:gdLst>
                  <a:gd name="T0" fmla="*/ 10 w 61"/>
                  <a:gd name="T1" fmla="*/ 0 h 20"/>
                  <a:gd name="T2" fmla="*/ 61 w 61"/>
                  <a:gd name="T3" fmla="*/ 20 h 20"/>
                  <a:gd name="T4" fmla="*/ 0 w 61"/>
                  <a:gd name="T5" fmla="*/ 13 h 20"/>
                  <a:gd name="T6" fmla="*/ 10 w 61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20">
                    <a:moveTo>
                      <a:pt x="10" y="0"/>
                    </a:moveTo>
                    <a:cubicBezTo>
                      <a:pt x="29" y="5"/>
                      <a:pt x="45" y="12"/>
                      <a:pt x="61" y="20"/>
                    </a:cubicBezTo>
                    <a:cubicBezTo>
                      <a:pt x="41" y="20"/>
                      <a:pt x="19" y="17"/>
                      <a:pt x="0" y="13"/>
                    </a:cubicBezTo>
                    <a:cubicBezTo>
                      <a:pt x="2" y="10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4" name="淘宝网Chenying0907出品 100"/>
              <p:cNvSpPr/>
              <p:nvPr/>
            </p:nvSpPr>
            <p:spPr bwMode="auto">
              <a:xfrm>
                <a:off x="4738688" y="3359151"/>
                <a:ext cx="487363" cy="434975"/>
              </a:xfrm>
              <a:custGeom>
                <a:avLst/>
                <a:gdLst>
                  <a:gd name="T0" fmla="*/ 46 w 129"/>
                  <a:gd name="T1" fmla="*/ 102 h 115"/>
                  <a:gd name="T2" fmla="*/ 119 w 129"/>
                  <a:gd name="T3" fmla="*/ 81 h 115"/>
                  <a:gd name="T4" fmla="*/ 84 w 129"/>
                  <a:gd name="T5" fmla="*/ 13 h 115"/>
                  <a:gd name="T6" fmla="*/ 11 w 129"/>
                  <a:gd name="T7" fmla="*/ 34 h 115"/>
                  <a:gd name="T8" fmla="*/ 46 w 129"/>
                  <a:gd name="T9" fmla="*/ 10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15">
                    <a:moveTo>
                      <a:pt x="46" y="102"/>
                    </a:moveTo>
                    <a:cubicBezTo>
                      <a:pt x="75" y="115"/>
                      <a:pt x="108" y="105"/>
                      <a:pt x="119" y="81"/>
                    </a:cubicBezTo>
                    <a:cubicBezTo>
                      <a:pt x="129" y="56"/>
                      <a:pt x="114" y="26"/>
                      <a:pt x="84" y="13"/>
                    </a:cubicBezTo>
                    <a:cubicBezTo>
                      <a:pt x="54" y="0"/>
                      <a:pt x="22" y="9"/>
                      <a:pt x="11" y="34"/>
                    </a:cubicBezTo>
                    <a:cubicBezTo>
                      <a:pt x="0" y="59"/>
                      <a:pt x="16" y="89"/>
                      <a:pt x="46" y="10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5" name="淘宝网Chenying0907出品 101"/>
              <p:cNvSpPr/>
              <p:nvPr/>
            </p:nvSpPr>
            <p:spPr bwMode="auto">
              <a:xfrm>
                <a:off x="4832351" y="3386138"/>
                <a:ext cx="234950" cy="336550"/>
              </a:xfrm>
              <a:custGeom>
                <a:avLst/>
                <a:gdLst>
                  <a:gd name="T0" fmla="*/ 9 w 62"/>
                  <a:gd name="T1" fmla="*/ 89 h 89"/>
                  <a:gd name="T2" fmla="*/ 0 w 62"/>
                  <a:gd name="T3" fmla="*/ 81 h 89"/>
                  <a:gd name="T4" fmla="*/ 37 w 62"/>
                  <a:gd name="T5" fmla="*/ 0 h 89"/>
                  <a:gd name="T6" fmla="*/ 53 w 62"/>
                  <a:gd name="T7" fmla="*/ 3 h 89"/>
                  <a:gd name="T8" fmla="*/ 9 w 62"/>
                  <a:gd name="T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9">
                    <a:moveTo>
                      <a:pt x="9" y="89"/>
                    </a:moveTo>
                    <a:cubicBezTo>
                      <a:pt x="6" y="86"/>
                      <a:pt x="3" y="84"/>
                      <a:pt x="0" y="81"/>
                    </a:cubicBezTo>
                    <a:cubicBezTo>
                      <a:pt x="19" y="63"/>
                      <a:pt x="50" y="23"/>
                      <a:pt x="37" y="0"/>
                    </a:cubicBezTo>
                    <a:cubicBezTo>
                      <a:pt x="42" y="1"/>
                      <a:pt x="48" y="2"/>
                      <a:pt x="53" y="3"/>
                    </a:cubicBezTo>
                    <a:cubicBezTo>
                      <a:pt x="62" y="34"/>
                      <a:pt x="30" y="70"/>
                      <a:pt x="9" y="89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6" name="淘宝网Chenying0907出品 102"/>
              <p:cNvSpPr/>
              <p:nvPr/>
            </p:nvSpPr>
            <p:spPr bwMode="auto">
              <a:xfrm>
                <a:off x="4919663" y="3430588"/>
                <a:ext cx="234950" cy="333375"/>
              </a:xfrm>
              <a:custGeom>
                <a:avLst/>
                <a:gdLst>
                  <a:gd name="T0" fmla="*/ 47 w 62"/>
                  <a:gd name="T1" fmla="*/ 0 h 88"/>
                  <a:gd name="T2" fmla="*/ 62 w 62"/>
                  <a:gd name="T3" fmla="*/ 13 h 88"/>
                  <a:gd name="T4" fmla="*/ 17 w 62"/>
                  <a:gd name="T5" fmla="*/ 88 h 88"/>
                  <a:gd name="T6" fmla="*/ 0 w 62"/>
                  <a:gd name="T7" fmla="*/ 84 h 88"/>
                  <a:gd name="T8" fmla="*/ 47 w 62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8">
                    <a:moveTo>
                      <a:pt x="47" y="0"/>
                    </a:moveTo>
                    <a:cubicBezTo>
                      <a:pt x="53" y="4"/>
                      <a:pt x="58" y="8"/>
                      <a:pt x="62" y="13"/>
                    </a:cubicBezTo>
                    <a:cubicBezTo>
                      <a:pt x="59" y="43"/>
                      <a:pt x="39" y="72"/>
                      <a:pt x="17" y="88"/>
                    </a:cubicBezTo>
                    <a:cubicBezTo>
                      <a:pt x="12" y="88"/>
                      <a:pt x="6" y="86"/>
                      <a:pt x="0" y="84"/>
                    </a:cubicBezTo>
                    <a:cubicBezTo>
                      <a:pt x="22" y="63"/>
                      <a:pt x="49" y="30"/>
                      <a:pt x="47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7" name="淘宝网Chenying0907出品 103"/>
              <p:cNvSpPr/>
              <p:nvPr/>
            </p:nvSpPr>
            <p:spPr bwMode="auto">
              <a:xfrm>
                <a:off x="3756026" y="2798763"/>
                <a:ext cx="593725" cy="360363"/>
              </a:xfrm>
              <a:custGeom>
                <a:avLst/>
                <a:gdLst>
                  <a:gd name="T0" fmla="*/ 157 w 157"/>
                  <a:gd name="T1" fmla="*/ 71 h 95"/>
                  <a:gd name="T2" fmla="*/ 9 w 157"/>
                  <a:gd name="T3" fmla="*/ 52 h 95"/>
                  <a:gd name="T4" fmla="*/ 30 w 157"/>
                  <a:gd name="T5" fmla="*/ 94 h 95"/>
                  <a:gd name="T6" fmla="*/ 39 w 157"/>
                  <a:gd name="T7" fmla="*/ 54 h 95"/>
                  <a:gd name="T8" fmla="*/ 31 w 157"/>
                  <a:gd name="T9" fmla="*/ 5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5">
                    <a:moveTo>
                      <a:pt x="157" y="71"/>
                    </a:moveTo>
                    <a:cubicBezTo>
                      <a:pt x="134" y="30"/>
                      <a:pt x="35" y="0"/>
                      <a:pt x="9" y="52"/>
                    </a:cubicBezTo>
                    <a:cubicBezTo>
                      <a:pt x="0" y="71"/>
                      <a:pt x="8" y="93"/>
                      <a:pt x="30" y="94"/>
                    </a:cubicBezTo>
                    <a:cubicBezTo>
                      <a:pt x="62" y="95"/>
                      <a:pt x="75" y="46"/>
                      <a:pt x="39" y="54"/>
                    </a:cubicBezTo>
                    <a:cubicBezTo>
                      <a:pt x="1" y="63"/>
                      <a:pt x="57" y="74"/>
                      <a:pt x="31" y="57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8" name="淘宝网Chenying0907出品 104"/>
              <p:cNvSpPr/>
              <p:nvPr/>
            </p:nvSpPr>
            <p:spPr bwMode="auto">
              <a:xfrm>
                <a:off x="3811588" y="3146426"/>
                <a:ext cx="401638" cy="330200"/>
              </a:xfrm>
              <a:custGeom>
                <a:avLst/>
                <a:gdLst>
                  <a:gd name="T0" fmla="*/ 106 w 106"/>
                  <a:gd name="T1" fmla="*/ 21 h 87"/>
                  <a:gd name="T2" fmla="*/ 1 w 106"/>
                  <a:gd name="T3" fmla="*/ 56 h 87"/>
                  <a:gd name="T4" fmla="*/ 31 w 106"/>
                  <a:gd name="T5" fmla="*/ 86 h 87"/>
                  <a:gd name="T6" fmla="*/ 35 w 106"/>
                  <a:gd name="T7" fmla="*/ 53 h 87"/>
                  <a:gd name="T8" fmla="*/ 35 w 106"/>
                  <a:gd name="T9" fmla="*/ 5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7">
                    <a:moveTo>
                      <a:pt x="106" y="21"/>
                    </a:moveTo>
                    <a:cubicBezTo>
                      <a:pt x="78" y="0"/>
                      <a:pt x="3" y="13"/>
                      <a:pt x="1" y="56"/>
                    </a:cubicBezTo>
                    <a:cubicBezTo>
                      <a:pt x="0" y="72"/>
                      <a:pt x="14" y="87"/>
                      <a:pt x="31" y="86"/>
                    </a:cubicBezTo>
                    <a:cubicBezTo>
                      <a:pt x="54" y="85"/>
                      <a:pt x="62" y="52"/>
                      <a:pt x="35" y="53"/>
                    </a:cubicBezTo>
                    <a:cubicBezTo>
                      <a:pt x="8" y="54"/>
                      <a:pt x="41" y="81"/>
                      <a:pt x="35" y="5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9" name="淘宝网Chenying0907出品 105"/>
              <p:cNvSpPr/>
              <p:nvPr/>
            </p:nvSpPr>
            <p:spPr bwMode="auto">
              <a:xfrm>
                <a:off x="4133851" y="2968626"/>
                <a:ext cx="796925" cy="781050"/>
              </a:xfrm>
              <a:custGeom>
                <a:avLst/>
                <a:gdLst>
                  <a:gd name="T0" fmla="*/ 189 w 211"/>
                  <a:gd name="T1" fmla="*/ 61 h 206"/>
                  <a:gd name="T2" fmla="*/ 66 w 211"/>
                  <a:gd name="T3" fmla="*/ 23 h 206"/>
                  <a:gd name="T4" fmla="*/ 22 w 211"/>
                  <a:gd name="T5" fmla="*/ 145 h 206"/>
                  <a:gd name="T6" fmla="*/ 146 w 211"/>
                  <a:gd name="T7" fmla="*/ 183 h 206"/>
                  <a:gd name="T8" fmla="*/ 189 w 211"/>
                  <a:gd name="T9" fmla="*/ 6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06">
                    <a:moveTo>
                      <a:pt x="189" y="61"/>
                    </a:moveTo>
                    <a:cubicBezTo>
                      <a:pt x="167" y="17"/>
                      <a:pt x="112" y="0"/>
                      <a:pt x="66" y="23"/>
                    </a:cubicBezTo>
                    <a:cubicBezTo>
                      <a:pt x="19" y="46"/>
                      <a:pt x="0" y="101"/>
                      <a:pt x="22" y="145"/>
                    </a:cubicBezTo>
                    <a:cubicBezTo>
                      <a:pt x="44" y="189"/>
                      <a:pt x="99" y="206"/>
                      <a:pt x="146" y="183"/>
                    </a:cubicBezTo>
                    <a:cubicBezTo>
                      <a:pt x="192" y="160"/>
                      <a:pt x="211" y="105"/>
                      <a:pt x="189" y="6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0" name="淘宝网Chenying0907出品 106"/>
              <p:cNvSpPr/>
              <p:nvPr/>
            </p:nvSpPr>
            <p:spPr bwMode="auto">
              <a:xfrm>
                <a:off x="4227513" y="3287713"/>
                <a:ext cx="344488" cy="252413"/>
              </a:xfrm>
              <a:custGeom>
                <a:avLst/>
                <a:gdLst>
                  <a:gd name="T0" fmla="*/ 83 w 91"/>
                  <a:gd name="T1" fmla="*/ 34 h 67"/>
                  <a:gd name="T2" fmla="*/ 0 w 91"/>
                  <a:gd name="T3" fmla="*/ 67 h 67"/>
                  <a:gd name="T4" fmla="*/ 65 w 91"/>
                  <a:gd name="T5" fmla="*/ 3 h 67"/>
                  <a:gd name="T6" fmla="*/ 83 w 91"/>
                  <a:gd name="T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67">
                    <a:moveTo>
                      <a:pt x="83" y="34"/>
                    </a:moveTo>
                    <a:cubicBezTo>
                      <a:pt x="58" y="50"/>
                      <a:pt x="27" y="56"/>
                      <a:pt x="0" y="67"/>
                    </a:cubicBezTo>
                    <a:cubicBezTo>
                      <a:pt x="17" y="47"/>
                      <a:pt x="40" y="19"/>
                      <a:pt x="65" y="3"/>
                    </a:cubicBezTo>
                    <a:cubicBezTo>
                      <a:pt x="80" y="0"/>
                      <a:pt x="91" y="16"/>
                      <a:pt x="83" y="34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1" name="淘宝网Chenying0907出品 107"/>
              <p:cNvSpPr/>
              <p:nvPr/>
            </p:nvSpPr>
            <p:spPr bwMode="auto">
              <a:xfrm>
                <a:off x="4421188" y="3048001"/>
                <a:ext cx="166688" cy="155575"/>
              </a:xfrm>
              <a:custGeom>
                <a:avLst/>
                <a:gdLst>
                  <a:gd name="T0" fmla="*/ 44 w 44"/>
                  <a:gd name="T1" fmla="*/ 24 h 41"/>
                  <a:gd name="T2" fmla="*/ 17 w 44"/>
                  <a:gd name="T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4" h="41">
                    <a:moveTo>
                      <a:pt x="44" y="24"/>
                    </a:moveTo>
                    <a:cubicBezTo>
                      <a:pt x="35" y="0"/>
                      <a:pt x="0" y="16"/>
                      <a:pt x="17" y="41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2" name="淘宝网Chenying0907出品 108"/>
              <p:cNvSpPr/>
              <p:nvPr/>
            </p:nvSpPr>
            <p:spPr bwMode="auto">
              <a:xfrm>
                <a:off x="4183063" y="3244851"/>
                <a:ext cx="169863" cy="163513"/>
              </a:xfrm>
              <a:custGeom>
                <a:avLst/>
                <a:gdLst>
                  <a:gd name="T0" fmla="*/ 45 w 45"/>
                  <a:gd name="T1" fmla="*/ 22 h 43"/>
                  <a:gd name="T2" fmla="*/ 22 w 45"/>
                  <a:gd name="T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43">
                    <a:moveTo>
                      <a:pt x="45" y="22"/>
                    </a:moveTo>
                    <a:cubicBezTo>
                      <a:pt x="31" y="0"/>
                      <a:pt x="0" y="23"/>
                      <a:pt x="22" y="4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3" name="淘宝网Chenying0907出品 109"/>
              <p:cNvSpPr/>
              <p:nvPr/>
            </p:nvSpPr>
            <p:spPr bwMode="auto">
              <a:xfrm>
                <a:off x="4446588" y="3192463"/>
                <a:ext cx="344488" cy="371475"/>
              </a:xfrm>
              <a:custGeom>
                <a:avLst/>
                <a:gdLst>
                  <a:gd name="T0" fmla="*/ 58 w 91"/>
                  <a:gd name="T1" fmla="*/ 0 h 98"/>
                  <a:gd name="T2" fmla="*/ 34 w 91"/>
                  <a:gd name="T3" fmla="*/ 97 h 98"/>
                  <a:gd name="T4" fmla="*/ 0 w 91"/>
                  <a:gd name="T5" fmla="*/ 9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58" y="0"/>
                    </a:moveTo>
                    <a:cubicBezTo>
                      <a:pt x="89" y="34"/>
                      <a:pt x="91" y="90"/>
                      <a:pt x="34" y="97"/>
                    </a:cubicBezTo>
                    <a:cubicBezTo>
                      <a:pt x="23" y="98"/>
                      <a:pt x="11" y="96"/>
                      <a:pt x="0" y="9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694" name="淘宝网Chenying0907出品 113"/>
            <p:cNvSpPr>
              <a:spLocks noEditPoints="1"/>
            </p:cNvSpPr>
            <p:nvPr/>
          </p:nvSpPr>
          <p:spPr bwMode="auto">
            <a:xfrm rot="17922719" flipH="1">
              <a:off x="7002633" y="600788"/>
              <a:ext cx="403517" cy="205897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3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3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9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42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67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8" dur="1000" fill="hold"/>
                                            <p:tgtEl>
                                              <p:spTgt spid="6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1000" fill="hold"/>
                                            <p:tgtEl>
                                              <p:spTgt spid="6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500" fill="hold"/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500" fill="hold"/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39" dur="1500" fill="hold"/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3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2000" fill="hold"/>
                                            <p:tgtEl>
                                              <p:spTgt spid="35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3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3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3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35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51" grpId="0" animBg="1"/>
          <p:bldP spid="351" grpId="1" animBg="1"/>
          <p:bldP spid="352" grpId="0" animBg="1"/>
          <p:bldP spid="352" grpId="1" animBg="1"/>
          <p:bldP spid="354" grpId="0" animBg="1"/>
          <p:bldP spid="354" grpId="1" animBg="1"/>
          <p:bldP spid="355" grpId="0" animBg="1"/>
          <p:bldP spid="676" grpId="0"/>
          <p:bldP spid="677" grpId="0"/>
          <p:bldP spid="677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3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3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3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9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42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67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8" dur="1000" fill="hold"/>
                                            <p:tgtEl>
                                              <p:spTgt spid="6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1000" fill="hold"/>
                                            <p:tgtEl>
                                              <p:spTgt spid="6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0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500" fill="hold"/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500" fill="hold"/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39" dur="1500" fill="hold"/>
                                            <p:tgtEl>
                                              <p:spTgt spid="6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3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3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2000" fill="hold"/>
                                            <p:tgtEl>
                                              <p:spTgt spid="35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3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3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3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3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3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35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51" grpId="0" animBg="1"/>
          <p:bldP spid="351" grpId="1" animBg="1"/>
          <p:bldP spid="352" grpId="0" animBg="1"/>
          <p:bldP spid="352" grpId="1" animBg="1"/>
          <p:bldP spid="354" grpId="0" animBg="1"/>
          <p:bldP spid="354" grpId="1" animBg="1"/>
          <p:bldP spid="355" grpId="0" animBg="1"/>
          <p:bldP spid="676" grpId="0"/>
          <p:bldP spid="677" grpId="0"/>
          <p:bldP spid="677" grpId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淘宝网Chenying0907出品 2"/>
          <p:cNvSpPr/>
          <p:nvPr/>
        </p:nvSpPr>
        <p:spPr bwMode="auto">
          <a:xfrm>
            <a:off x="0" y="6119450"/>
            <a:ext cx="12178391" cy="641351"/>
          </a:xfrm>
          <a:custGeom>
            <a:avLst/>
            <a:gdLst>
              <a:gd name="connsiteX0" fmla="*/ 3958578 w 9137603"/>
              <a:gd name="connsiteY0" fmla="*/ 628650 h 641351"/>
              <a:gd name="connsiteX1" fmla="*/ 3960800 w 9137603"/>
              <a:gd name="connsiteY1" fmla="*/ 633413 h 641351"/>
              <a:gd name="connsiteX2" fmla="*/ 3940798 w 9137603"/>
              <a:gd name="connsiteY2" fmla="*/ 636588 h 641351"/>
              <a:gd name="connsiteX3" fmla="*/ 3938575 w 9137603"/>
              <a:gd name="connsiteY3" fmla="*/ 631825 h 641351"/>
              <a:gd name="connsiteX4" fmla="*/ 3958578 w 9137603"/>
              <a:gd name="connsiteY4" fmla="*/ 628650 h 641351"/>
              <a:gd name="connsiteX5" fmla="*/ 303986 w 9137603"/>
              <a:gd name="connsiteY5" fmla="*/ 628650 h 641351"/>
              <a:gd name="connsiteX6" fmla="*/ 306367 w 9137603"/>
              <a:gd name="connsiteY6" fmla="*/ 633413 h 641351"/>
              <a:gd name="connsiteX7" fmla="*/ 284937 w 9137603"/>
              <a:gd name="connsiteY7" fmla="*/ 638175 h 641351"/>
              <a:gd name="connsiteX8" fmla="*/ 282555 w 9137603"/>
              <a:gd name="connsiteY8" fmla="*/ 631825 h 641351"/>
              <a:gd name="connsiteX9" fmla="*/ 303986 w 9137603"/>
              <a:gd name="connsiteY9" fmla="*/ 628650 h 641351"/>
              <a:gd name="connsiteX10" fmla="*/ 6478223 w 9137603"/>
              <a:gd name="connsiteY10" fmla="*/ 603250 h 641351"/>
              <a:gd name="connsiteX11" fmla="*/ 6496003 w 9137603"/>
              <a:gd name="connsiteY11" fmla="*/ 611188 h 641351"/>
              <a:gd name="connsiteX12" fmla="*/ 6491558 w 9137603"/>
              <a:gd name="connsiteY12" fmla="*/ 615950 h 641351"/>
              <a:gd name="connsiteX13" fmla="*/ 6473778 w 9137603"/>
              <a:gd name="connsiteY13" fmla="*/ 608013 h 641351"/>
              <a:gd name="connsiteX14" fmla="*/ 6478223 w 9137603"/>
              <a:gd name="connsiteY14" fmla="*/ 603250 h 641351"/>
              <a:gd name="connsiteX15" fmla="*/ 4651011 w 9137603"/>
              <a:gd name="connsiteY15" fmla="*/ 603250 h 641351"/>
              <a:gd name="connsiteX16" fmla="*/ 4668791 w 9137603"/>
              <a:gd name="connsiteY16" fmla="*/ 611188 h 641351"/>
              <a:gd name="connsiteX17" fmla="*/ 4664346 w 9137603"/>
              <a:gd name="connsiteY17" fmla="*/ 615950 h 641351"/>
              <a:gd name="connsiteX18" fmla="*/ 4646566 w 9137603"/>
              <a:gd name="connsiteY18" fmla="*/ 608013 h 641351"/>
              <a:gd name="connsiteX19" fmla="*/ 4651011 w 9137603"/>
              <a:gd name="connsiteY19" fmla="*/ 603250 h 641351"/>
              <a:gd name="connsiteX20" fmla="*/ 10657 w 9137603"/>
              <a:gd name="connsiteY20" fmla="*/ 523875 h 641351"/>
              <a:gd name="connsiteX21" fmla="*/ 17461 w 9137603"/>
              <a:gd name="connsiteY21" fmla="*/ 539592 h 641351"/>
              <a:gd name="connsiteX22" fmla="*/ 8389 w 9137603"/>
              <a:gd name="connsiteY22" fmla="*/ 541338 h 641351"/>
              <a:gd name="connsiteX23" fmla="*/ 1586 w 9137603"/>
              <a:gd name="connsiteY23" fmla="*/ 525622 h 641351"/>
              <a:gd name="connsiteX24" fmla="*/ 10657 w 9137603"/>
              <a:gd name="connsiteY24" fmla="*/ 523875 h 641351"/>
              <a:gd name="connsiteX25" fmla="*/ 8226378 w 9137603"/>
              <a:gd name="connsiteY25" fmla="*/ 515455 h 641351"/>
              <a:gd name="connsiteX26" fmla="*/ 8223997 w 9137603"/>
              <a:gd name="connsiteY26" fmla="*/ 525808 h 641351"/>
              <a:gd name="connsiteX27" fmla="*/ 8230008 w 9137603"/>
              <a:gd name="connsiteY27" fmla="*/ 524356 h 641351"/>
              <a:gd name="connsiteX28" fmla="*/ 8226992 w 9137603"/>
              <a:gd name="connsiteY28" fmla="*/ 515455 h 641351"/>
              <a:gd name="connsiteX29" fmla="*/ 3662373 w 9137603"/>
              <a:gd name="connsiteY29" fmla="*/ 515455 h 641351"/>
              <a:gd name="connsiteX30" fmla="*/ 3659992 w 9137603"/>
              <a:gd name="connsiteY30" fmla="*/ 525808 h 641351"/>
              <a:gd name="connsiteX31" fmla="*/ 3666004 w 9137603"/>
              <a:gd name="connsiteY31" fmla="*/ 524356 h 641351"/>
              <a:gd name="connsiteX32" fmla="*/ 3662988 w 9137603"/>
              <a:gd name="connsiteY32" fmla="*/ 515455 h 641351"/>
              <a:gd name="connsiteX33" fmla="*/ 3654734 w 9137603"/>
              <a:gd name="connsiteY33" fmla="*/ 513309 h 641351"/>
              <a:gd name="connsiteX34" fmla="*/ 3654020 w 9137603"/>
              <a:gd name="connsiteY34" fmla="*/ 515455 h 641351"/>
              <a:gd name="connsiteX35" fmla="*/ 3655228 w 9137603"/>
              <a:gd name="connsiteY35" fmla="*/ 515455 h 641351"/>
              <a:gd name="connsiteX36" fmla="*/ 8218714 w 9137603"/>
              <a:gd name="connsiteY36" fmla="*/ 513189 h 641351"/>
              <a:gd name="connsiteX37" fmla="*/ 8217946 w 9137603"/>
              <a:gd name="connsiteY37" fmla="*/ 515455 h 641351"/>
              <a:gd name="connsiteX38" fmla="*/ 8219235 w 9137603"/>
              <a:gd name="connsiteY38" fmla="*/ 515455 h 641351"/>
              <a:gd name="connsiteX39" fmla="*/ 7762970 w 9137603"/>
              <a:gd name="connsiteY39" fmla="*/ 511175 h 641351"/>
              <a:gd name="connsiteX40" fmla="*/ 7759205 w 9137603"/>
              <a:gd name="connsiteY40" fmla="*/ 522288 h 641351"/>
              <a:gd name="connsiteX41" fmla="*/ 7762828 w 9137603"/>
              <a:gd name="connsiteY41" fmla="*/ 522288 h 641351"/>
              <a:gd name="connsiteX42" fmla="*/ 7762828 w 9137603"/>
              <a:gd name="connsiteY42" fmla="*/ 519113 h 641351"/>
              <a:gd name="connsiteX43" fmla="*/ 7771806 w 9137603"/>
              <a:gd name="connsiteY43" fmla="*/ 519113 h 641351"/>
              <a:gd name="connsiteX44" fmla="*/ 7769117 w 9137603"/>
              <a:gd name="connsiteY44" fmla="*/ 511175 h 641351"/>
              <a:gd name="connsiteX45" fmla="*/ 5935038 w 9137603"/>
              <a:gd name="connsiteY45" fmla="*/ 511175 h 641351"/>
              <a:gd name="connsiteX46" fmla="*/ 5931340 w 9137603"/>
              <a:gd name="connsiteY46" fmla="*/ 522288 h 641351"/>
              <a:gd name="connsiteX47" fmla="*/ 5934981 w 9137603"/>
              <a:gd name="connsiteY47" fmla="*/ 522288 h 641351"/>
              <a:gd name="connsiteX48" fmla="*/ 5934981 w 9137603"/>
              <a:gd name="connsiteY48" fmla="*/ 519113 h 641351"/>
              <a:gd name="connsiteX49" fmla="*/ 5943830 w 9137603"/>
              <a:gd name="connsiteY49" fmla="*/ 519113 h 641351"/>
              <a:gd name="connsiteX50" fmla="*/ 5941136 w 9137603"/>
              <a:gd name="connsiteY50" fmla="*/ 511175 h 641351"/>
              <a:gd name="connsiteX51" fmla="*/ 3198971 w 9137603"/>
              <a:gd name="connsiteY51" fmla="*/ 511175 h 641351"/>
              <a:gd name="connsiteX52" fmla="*/ 3191309 w 9137603"/>
              <a:gd name="connsiteY52" fmla="*/ 533795 h 641351"/>
              <a:gd name="connsiteX53" fmla="*/ 3195336 w 9137603"/>
              <a:gd name="connsiteY53" fmla="*/ 522288 h 641351"/>
              <a:gd name="connsiteX54" fmla="*/ 3199779 w 9137603"/>
              <a:gd name="connsiteY54" fmla="*/ 522288 h 641351"/>
              <a:gd name="connsiteX55" fmla="*/ 3199779 w 9137603"/>
              <a:gd name="connsiteY55" fmla="*/ 519113 h 641351"/>
              <a:gd name="connsiteX56" fmla="*/ 3207802 w 9137603"/>
              <a:gd name="connsiteY56" fmla="*/ 519113 h 641351"/>
              <a:gd name="connsiteX57" fmla="*/ 3205114 w 9137603"/>
              <a:gd name="connsiteY57" fmla="*/ 511175 h 641351"/>
              <a:gd name="connsiteX58" fmla="*/ 8678895 w 9137603"/>
              <a:gd name="connsiteY58" fmla="*/ 502104 h 641351"/>
              <a:gd name="connsiteX59" fmla="*/ 8677461 w 9137603"/>
              <a:gd name="connsiteY59" fmla="*/ 506413 h 641351"/>
              <a:gd name="connsiteX60" fmla="*/ 8680358 w 9137603"/>
              <a:gd name="connsiteY60" fmla="*/ 506413 h 641351"/>
              <a:gd name="connsiteX61" fmla="*/ 7309617 w 9137603"/>
              <a:gd name="connsiteY61" fmla="*/ 502104 h 641351"/>
              <a:gd name="connsiteX62" fmla="*/ 7309232 w 9137603"/>
              <a:gd name="connsiteY62" fmla="*/ 503238 h 641351"/>
              <a:gd name="connsiteX63" fmla="*/ 7310001 w 9137603"/>
              <a:gd name="connsiteY63" fmla="*/ 503238 h 641351"/>
              <a:gd name="connsiteX64" fmla="*/ 6853191 w 9137603"/>
              <a:gd name="connsiteY64" fmla="*/ 502104 h 641351"/>
              <a:gd name="connsiteX65" fmla="*/ 6851925 w 9137603"/>
              <a:gd name="connsiteY65" fmla="*/ 505839 h 641351"/>
              <a:gd name="connsiteX66" fmla="*/ 6854303 w 9137603"/>
              <a:gd name="connsiteY66" fmla="*/ 505388 h 641351"/>
              <a:gd name="connsiteX67" fmla="*/ 5481630 w 9137603"/>
              <a:gd name="connsiteY67" fmla="*/ 502104 h 641351"/>
              <a:gd name="connsiteX68" fmla="*/ 5481246 w 9137603"/>
              <a:gd name="connsiteY68" fmla="*/ 503238 h 641351"/>
              <a:gd name="connsiteX69" fmla="*/ 5482015 w 9137603"/>
              <a:gd name="connsiteY69" fmla="*/ 503238 h 641351"/>
              <a:gd name="connsiteX70" fmla="*/ 5025204 w 9137603"/>
              <a:gd name="connsiteY70" fmla="*/ 502104 h 641351"/>
              <a:gd name="connsiteX71" fmla="*/ 5024282 w 9137603"/>
              <a:gd name="connsiteY71" fmla="*/ 504825 h 641351"/>
              <a:gd name="connsiteX72" fmla="*/ 5026126 w 9137603"/>
              <a:gd name="connsiteY72" fmla="*/ 504825 h 641351"/>
              <a:gd name="connsiteX73" fmla="*/ 4117171 w 9137603"/>
              <a:gd name="connsiteY73" fmla="*/ 502104 h 641351"/>
              <a:gd name="connsiteX74" fmla="*/ 4115708 w 9137603"/>
              <a:gd name="connsiteY74" fmla="*/ 506413 h 641351"/>
              <a:gd name="connsiteX75" fmla="*/ 4118605 w 9137603"/>
              <a:gd name="connsiteY75" fmla="*/ 506413 h 641351"/>
              <a:gd name="connsiteX76" fmla="*/ 2745615 w 9137603"/>
              <a:gd name="connsiteY76" fmla="*/ 502104 h 641351"/>
              <a:gd name="connsiteX77" fmla="*/ 2745230 w 9137603"/>
              <a:gd name="connsiteY77" fmla="*/ 503238 h 641351"/>
              <a:gd name="connsiteX78" fmla="*/ 2746000 w 9137603"/>
              <a:gd name="connsiteY78" fmla="*/ 503238 h 641351"/>
              <a:gd name="connsiteX79" fmla="*/ 2289192 w 9137603"/>
              <a:gd name="connsiteY79" fmla="*/ 502104 h 641351"/>
              <a:gd name="connsiteX80" fmla="*/ 2287951 w 9137603"/>
              <a:gd name="connsiteY80" fmla="*/ 505766 h 641351"/>
              <a:gd name="connsiteX81" fmla="*/ 2290290 w 9137603"/>
              <a:gd name="connsiteY81" fmla="*/ 505343 h 641351"/>
              <a:gd name="connsiteX82" fmla="*/ 917610 w 9137603"/>
              <a:gd name="connsiteY82" fmla="*/ 502104 h 641351"/>
              <a:gd name="connsiteX83" fmla="*/ 917233 w 9137603"/>
              <a:gd name="connsiteY83" fmla="*/ 503238 h 641351"/>
              <a:gd name="connsiteX84" fmla="*/ 917994 w 9137603"/>
              <a:gd name="connsiteY84" fmla="*/ 503238 h 641351"/>
              <a:gd name="connsiteX85" fmla="*/ 461186 w 9137603"/>
              <a:gd name="connsiteY85" fmla="*/ 502104 h 641351"/>
              <a:gd name="connsiteX86" fmla="*/ 460264 w 9137603"/>
              <a:gd name="connsiteY86" fmla="*/ 504825 h 641351"/>
              <a:gd name="connsiteX87" fmla="*/ 462108 w 9137603"/>
              <a:gd name="connsiteY87" fmla="*/ 504825 h 641351"/>
              <a:gd name="connsiteX88" fmla="*/ 8217650 w 9137603"/>
              <a:gd name="connsiteY88" fmla="*/ 138113 h 641351"/>
              <a:gd name="connsiteX89" fmla="*/ 8217707 w 9137603"/>
              <a:gd name="connsiteY89" fmla="*/ 138282 h 641351"/>
              <a:gd name="connsiteX90" fmla="*/ 8217765 w 9137603"/>
              <a:gd name="connsiteY90" fmla="*/ 138113 h 641351"/>
              <a:gd name="connsiteX91" fmla="*/ 7761223 w 9137603"/>
              <a:gd name="connsiteY91" fmla="*/ 138113 h 641351"/>
              <a:gd name="connsiteX92" fmla="*/ 7761281 w 9137603"/>
              <a:gd name="connsiteY92" fmla="*/ 138282 h 641351"/>
              <a:gd name="connsiteX93" fmla="*/ 7761339 w 9137603"/>
              <a:gd name="connsiteY93" fmla="*/ 138113 h 641351"/>
              <a:gd name="connsiteX94" fmla="*/ 7304797 w 9137603"/>
              <a:gd name="connsiteY94" fmla="*/ 138113 h 641351"/>
              <a:gd name="connsiteX95" fmla="*/ 7304855 w 9137603"/>
              <a:gd name="connsiteY95" fmla="*/ 138282 h 641351"/>
              <a:gd name="connsiteX96" fmla="*/ 7304913 w 9137603"/>
              <a:gd name="connsiteY96" fmla="*/ 138113 h 641351"/>
              <a:gd name="connsiteX97" fmla="*/ 6391945 w 9137603"/>
              <a:gd name="connsiteY97" fmla="*/ 138113 h 641351"/>
              <a:gd name="connsiteX98" fmla="*/ 6392003 w 9137603"/>
              <a:gd name="connsiteY98" fmla="*/ 138282 h 641351"/>
              <a:gd name="connsiteX99" fmla="*/ 6392061 w 9137603"/>
              <a:gd name="connsiteY99" fmla="*/ 138113 h 641351"/>
              <a:gd name="connsiteX100" fmla="*/ 5935519 w 9137603"/>
              <a:gd name="connsiteY100" fmla="*/ 138113 h 641351"/>
              <a:gd name="connsiteX101" fmla="*/ 5935577 w 9137603"/>
              <a:gd name="connsiteY101" fmla="*/ 138282 h 641351"/>
              <a:gd name="connsiteX102" fmla="*/ 5935634 w 9137603"/>
              <a:gd name="connsiteY102" fmla="*/ 138113 h 641351"/>
              <a:gd name="connsiteX103" fmla="*/ 5476812 w 9137603"/>
              <a:gd name="connsiteY103" fmla="*/ 138113 h 641351"/>
              <a:gd name="connsiteX104" fmla="*/ 5476868 w 9137603"/>
              <a:gd name="connsiteY104" fmla="*/ 138282 h 641351"/>
              <a:gd name="connsiteX105" fmla="*/ 5476926 w 9137603"/>
              <a:gd name="connsiteY105" fmla="*/ 138113 h 641351"/>
              <a:gd name="connsiteX106" fmla="*/ 3655963 w 9137603"/>
              <a:gd name="connsiteY106" fmla="*/ 138113 h 641351"/>
              <a:gd name="connsiteX107" fmla="*/ 3656020 w 9137603"/>
              <a:gd name="connsiteY107" fmla="*/ 138282 h 641351"/>
              <a:gd name="connsiteX108" fmla="*/ 3656077 w 9137603"/>
              <a:gd name="connsiteY108" fmla="*/ 138113 h 641351"/>
              <a:gd name="connsiteX109" fmla="*/ 3197268 w 9137603"/>
              <a:gd name="connsiteY109" fmla="*/ 138113 h 641351"/>
              <a:gd name="connsiteX110" fmla="*/ 3197324 w 9137603"/>
              <a:gd name="connsiteY110" fmla="*/ 138282 h 641351"/>
              <a:gd name="connsiteX111" fmla="*/ 3197382 w 9137603"/>
              <a:gd name="connsiteY111" fmla="*/ 138113 h 641351"/>
              <a:gd name="connsiteX112" fmla="*/ 2740832 w 9137603"/>
              <a:gd name="connsiteY112" fmla="*/ 138113 h 641351"/>
              <a:gd name="connsiteX113" fmla="*/ 2740891 w 9137603"/>
              <a:gd name="connsiteY113" fmla="*/ 138282 h 641351"/>
              <a:gd name="connsiteX114" fmla="*/ 2740949 w 9137603"/>
              <a:gd name="connsiteY114" fmla="*/ 138113 h 641351"/>
              <a:gd name="connsiteX115" fmla="*/ 1827965 w 9137603"/>
              <a:gd name="connsiteY115" fmla="*/ 138113 h 641351"/>
              <a:gd name="connsiteX116" fmla="*/ 1828023 w 9137603"/>
              <a:gd name="connsiteY116" fmla="*/ 138282 h 641351"/>
              <a:gd name="connsiteX117" fmla="*/ 1828081 w 9137603"/>
              <a:gd name="connsiteY117" fmla="*/ 138113 h 641351"/>
              <a:gd name="connsiteX118" fmla="*/ 1371587 w 9137603"/>
              <a:gd name="connsiteY118" fmla="*/ 138113 h 641351"/>
              <a:gd name="connsiteX119" fmla="*/ 1371645 w 9137603"/>
              <a:gd name="connsiteY119" fmla="*/ 138282 h 641351"/>
              <a:gd name="connsiteX120" fmla="*/ 1371703 w 9137603"/>
              <a:gd name="connsiteY120" fmla="*/ 138113 h 641351"/>
              <a:gd name="connsiteX121" fmla="*/ 915100 w 9137603"/>
              <a:gd name="connsiteY121" fmla="*/ 138113 h 641351"/>
              <a:gd name="connsiteX122" fmla="*/ 915158 w 9137603"/>
              <a:gd name="connsiteY122" fmla="*/ 138282 h 641351"/>
              <a:gd name="connsiteX123" fmla="*/ 915215 w 9137603"/>
              <a:gd name="connsiteY123" fmla="*/ 138113 h 641351"/>
              <a:gd name="connsiteX124" fmla="*/ 8675267 w 9137603"/>
              <a:gd name="connsiteY124" fmla="*/ 134938 h 641351"/>
              <a:gd name="connsiteX125" fmla="*/ 8676415 w 9137603"/>
              <a:gd name="connsiteY125" fmla="*/ 138282 h 641351"/>
              <a:gd name="connsiteX126" fmla="*/ 8677542 w 9137603"/>
              <a:gd name="connsiteY126" fmla="*/ 134938 h 641351"/>
              <a:gd name="connsiteX127" fmla="*/ 6847281 w 9137603"/>
              <a:gd name="connsiteY127" fmla="*/ 134938 h 641351"/>
              <a:gd name="connsiteX128" fmla="*/ 6848429 w 9137603"/>
              <a:gd name="connsiteY128" fmla="*/ 138282 h 641351"/>
              <a:gd name="connsiteX129" fmla="*/ 6849577 w 9137603"/>
              <a:gd name="connsiteY129" fmla="*/ 134938 h 641351"/>
              <a:gd name="connsiteX130" fmla="*/ 5019295 w 9137603"/>
              <a:gd name="connsiteY130" fmla="*/ 134938 h 641351"/>
              <a:gd name="connsiteX131" fmla="*/ 5020442 w 9137603"/>
              <a:gd name="connsiteY131" fmla="*/ 138282 h 641351"/>
              <a:gd name="connsiteX132" fmla="*/ 5021590 w 9137603"/>
              <a:gd name="connsiteY132" fmla="*/ 134938 h 641351"/>
              <a:gd name="connsiteX133" fmla="*/ 4111299 w 9137603"/>
              <a:gd name="connsiteY133" fmla="*/ 134938 h 641351"/>
              <a:gd name="connsiteX134" fmla="*/ 4112447 w 9137603"/>
              <a:gd name="connsiteY134" fmla="*/ 138282 h 641351"/>
              <a:gd name="connsiteX135" fmla="*/ 4113594 w 9137603"/>
              <a:gd name="connsiteY135" fmla="*/ 134938 h 641351"/>
              <a:gd name="connsiteX136" fmla="*/ 2283324 w 9137603"/>
              <a:gd name="connsiteY136" fmla="*/ 134938 h 641351"/>
              <a:gd name="connsiteX137" fmla="*/ 2284472 w 9137603"/>
              <a:gd name="connsiteY137" fmla="*/ 138282 h 641351"/>
              <a:gd name="connsiteX138" fmla="*/ 2285619 w 9137603"/>
              <a:gd name="connsiteY138" fmla="*/ 134938 h 641351"/>
              <a:gd name="connsiteX139" fmla="*/ 455327 w 9137603"/>
              <a:gd name="connsiteY139" fmla="*/ 134938 h 641351"/>
              <a:gd name="connsiteX140" fmla="*/ 456454 w 9137603"/>
              <a:gd name="connsiteY140" fmla="*/ 138282 h 641351"/>
              <a:gd name="connsiteX141" fmla="*/ 457602 w 9137603"/>
              <a:gd name="connsiteY141" fmla="*/ 134938 h 641351"/>
              <a:gd name="connsiteX142" fmla="*/ 8214796 w 9137603"/>
              <a:gd name="connsiteY142" fmla="*/ 129647 h 641351"/>
              <a:gd name="connsiteX143" fmla="*/ 8215052 w 9137603"/>
              <a:gd name="connsiteY143" fmla="*/ 130406 h 641351"/>
              <a:gd name="connsiteX144" fmla="*/ 8215266 w 9137603"/>
              <a:gd name="connsiteY144" fmla="*/ 129647 h 641351"/>
              <a:gd name="connsiteX145" fmla="*/ 5937838 w 9137603"/>
              <a:gd name="connsiteY145" fmla="*/ 120387 h 641351"/>
              <a:gd name="connsiteX146" fmla="*/ 5937838 w 9137603"/>
              <a:gd name="connsiteY146" fmla="*/ 122106 h 641351"/>
              <a:gd name="connsiteX147" fmla="*/ 5930511 w 9137603"/>
              <a:gd name="connsiteY147" fmla="*/ 123524 h 641351"/>
              <a:gd name="connsiteX148" fmla="*/ 5932364 w 9137603"/>
              <a:gd name="connsiteY148" fmla="*/ 128924 h 641351"/>
              <a:gd name="connsiteX149" fmla="*/ 5938413 w 9137603"/>
              <a:gd name="connsiteY149" fmla="*/ 129869 h 641351"/>
              <a:gd name="connsiteX150" fmla="*/ 5941610 w 9137603"/>
              <a:gd name="connsiteY150" fmla="*/ 120387 h 641351"/>
              <a:gd name="connsiteX151" fmla="*/ 1373905 w 9137603"/>
              <a:gd name="connsiteY151" fmla="*/ 120387 h 641351"/>
              <a:gd name="connsiteX152" fmla="*/ 1373905 w 9137603"/>
              <a:gd name="connsiteY152" fmla="*/ 122106 h 641351"/>
              <a:gd name="connsiteX153" fmla="*/ 1366577 w 9137603"/>
              <a:gd name="connsiteY153" fmla="*/ 123524 h 641351"/>
              <a:gd name="connsiteX154" fmla="*/ 1368401 w 9137603"/>
              <a:gd name="connsiteY154" fmla="*/ 128835 h 641351"/>
              <a:gd name="connsiteX155" fmla="*/ 1374536 w 9137603"/>
              <a:gd name="connsiteY155" fmla="*/ 129857 h 641351"/>
              <a:gd name="connsiteX156" fmla="*/ 1377787 w 9137603"/>
              <a:gd name="connsiteY156" fmla="*/ 120387 h 641351"/>
              <a:gd name="connsiteX157" fmla="*/ 7763181 w 9137603"/>
              <a:gd name="connsiteY157" fmla="*/ 118667 h 641351"/>
              <a:gd name="connsiteX158" fmla="*/ 7765474 w 9137603"/>
              <a:gd name="connsiteY158" fmla="*/ 122106 h 641351"/>
              <a:gd name="connsiteX159" fmla="*/ 7756318 w 9137603"/>
              <a:gd name="connsiteY159" fmla="*/ 123823 h 641351"/>
              <a:gd name="connsiteX160" fmla="*/ 7758270 w 9137603"/>
              <a:gd name="connsiteY160" fmla="*/ 129510 h 641351"/>
              <a:gd name="connsiteX161" fmla="*/ 7758701 w 9137603"/>
              <a:gd name="connsiteY161" fmla="*/ 128588 h 641351"/>
              <a:gd name="connsiteX162" fmla="*/ 7764267 w 9137603"/>
              <a:gd name="connsiteY162" fmla="*/ 129582 h 641351"/>
              <a:gd name="connsiteX163" fmla="*/ 7767463 w 9137603"/>
              <a:gd name="connsiteY163" fmla="*/ 120273 h 641351"/>
              <a:gd name="connsiteX164" fmla="*/ 3204058 w 9137603"/>
              <a:gd name="connsiteY164" fmla="*/ 118648 h 641351"/>
              <a:gd name="connsiteX165" fmla="*/ 3203310 w 9137603"/>
              <a:gd name="connsiteY165" fmla="*/ 120387 h 641351"/>
              <a:gd name="connsiteX166" fmla="*/ 3198869 w 9137603"/>
              <a:gd name="connsiteY166" fmla="*/ 118667 h 641351"/>
              <a:gd name="connsiteX167" fmla="*/ 3201090 w 9137603"/>
              <a:gd name="connsiteY167" fmla="*/ 122106 h 641351"/>
              <a:gd name="connsiteX168" fmla="*/ 3192439 w 9137603"/>
              <a:gd name="connsiteY168" fmla="*/ 123781 h 641351"/>
              <a:gd name="connsiteX169" fmla="*/ 3194347 w 9137603"/>
              <a:gd name="connsiteY169" fmla="*/ 129445 h 641351"/>
              <a:gd name="connsiteX170" fmla="*/ 3194747 w 9137603"/>
              <a:gd name="connsiteY170" fmla="*/ 128588 h 641351"/>
              <a:gd name="connsiteX171" fmla="*/ 3200308 w 9137603"/>
              <a:gd name="connsiteY171" fmla="*/ 129582 h 641351"/>
              <a:gd name="connsiteX172" fmla="*/ 2733560 w 9137603"/>
              <a:gd name="connsiteY172" fmla="*/ 116947 h 641351"/>
              <a:gd name="connsiteX173" fmla="*/ 2737015 w 9137603"/>
              <a:gd name="connsiteY173" fmla="*/ 127000 h 641351"/>
              <a:gd name="connsiteX174" fmla="*/ 2744764 w 9137603"/>
              <a:gd name="connsiteY174" fmla="*/ 127000 h 641351"/>
              <a:gd name="connsiteX175" fmla="*/ 2745310 w 9137603"/>
              <a:gd name="connsiteY175" fmla="*/ 125413 h 641351"/>
              <a:gd name="connsiteX176" fmla="*/ 2738133 w 9137603"/>
              <a:gd name="connsiteY176" fmla="*/ 125413 h 641351"/>
              <a:gd name="connsiteX177" fmla="*/ 2740427 w 9137603"/>
              <a:gd name="connsiteY177" fmla="*/ 116947 h 641351"/>
              <a:gd name="connsiteX178" fmla="*/ 907694 w 9137603"/>
              <a:gd name="connsiteY178" fmla="*/ 116578 h 641351"/>
              <a:gd name="connsiteX179" fmla="*/ 910948 w 9137603"/>
              <a:gd name="connsiteY179" fmla="*/ 126041 h 641351"/>
              <a:gd name="connsiteX180" fmla="*/ 917281 w 9137603"/>
              <a:gd name="connsiteY180" fmla="*/ 124861 h 641351"/>
              <a:gd name="connsiteX181" fmla="*/ 918239 w 9137603"/>
              <a:gd name="connsiteY181" fmla="*/ 129145 h 641351"/>
              <a:gd name="connsiteX182" fmla="*/ 919200 w 9137603"/>
              <a:gd name="connsiteY182" fmla="*/ 126292 h 641351"/>
              <a:gd name="connsiteX183" fmla="*/ 917281 w 9137603"/>
              <a:gd name="connsiteY183" fmla="*/ 124861 h 641351"/>
              <a:gd name="connsiteX184" fmla="*/ 910613 w 9137603"/>
              <a:gd name="connsiteY184" fmla="*/ 124861 h 641351"/>
              <a:gd name="connsiteX185" fmla="*/ 912836 w 9137603"/>
              <a:gd name="connsiteY185" fmla="*/ 116578 h 641351"/>
              <a:gd name="connsiteX186" fmla="*/ 7296431 w 9137603"/>
              <a:gd name="connsiteY186" fmla="*/ 113740 h 641351"/>
              <a:gd name="connsiteX187" fmla="*/ 7300982 w 9137603"/>
              <a:gd name="connsiteY187" fmla="*/ 127000 h 641351"/>
              <a:gd name="connsiteX188" fmla="*/ 7308727 w 9137603"/>
              <a:gd name="connsiteY188" fmla="*/ 127000 h 641351"/>
              <a:gd name="connsiteX189" fmla="*/ 7309272 w 9137603"/>
              <a:gd name="connsiteY189" fmla="*/ 125413 h 641351"/>
              <a:gd name="connsiteX190" fmla="*/ 7302454 w 9137603"/>
              <a:gd name="connsiteY190" fmla="*/ 125413 h 641351"/>
              <a:gd name="connsiteX191" fmla="*/ 7302454 w 9137603"/>
              <a:gd name="connsiteY191" fmla="*/ 116947 h 641351"/>
              <a:gd name="connsiteX192" fmla="*/ 7298009 w 9137603"/>
              <a:gd name="connsiteY192" fmla="*/ 116947 h 641351"/>
              <a:gd name="connsiteX193" fmla="*/ 4568452 w 9137603"/>
              <a:gd name="connsiteY193" fmla="*/ 111865 h 641351"/>
              <a:gd name="connsiteX194" fmla="*/ 4570367 w 9137603"/>
              <a:gd name="connsiteY194" fmla="*/ 115888 h 641351"/>
              <a:gd name="connsiteX195" fmla="*/ 4561295 w 9137603"/>
              <a:gd name="connsiteY195" fmla="*/ 115888 h 641351"/>
              <a:gd name="connsiteX196" fmla="*/ 4560729 w 9137603"/>
              <a:gd name="connsiteY196" fmla="*/ 114831 h 641351"/>
              <a:gd name="connsiteX197" fmla="*/ 4564907 w 9137603"/>
              <a:gd name="connsiteY197" fmla="*/ 127000 h 641351"/>
              <a:gd name="connsiteX198" fmla="*/ 4567889 w 9137603"/>
              <a:gd name="connsiteY198" fmla="*/ 127000 h 641351"/>
              <a:gd name="connsiteX199" fmla="*/ 4572834 w 9137603"/>
              <a:gd name="connsiteY199" fmla="*/ 112595 h 641351"/>
              <a:gd name="connsiteX200" fmla="*/ 3659687 w 9137603"/>
              <a:gd name="connsiteY200" fmla="*/ 96838 h 641351"/>
              <a:gd name="connsiteX201" fmla="*/ 3668762 w 9137603"/>
              <a:gd name="connsiteY201" fmla="*/ 100013 h 641351"/>
              <a:gd name="connsiteX202" fmla="*/ 3661957 w 9137603"/>
              <a:gd name="connsiteY202" fmla="*/ 112713 h 641351"/>
              <a:gd name="connsiteX203" fmla="*/ 3652883 w 9137603"/>
              <a:gd name="connsiteY203" fmla="*/ 111126 h 641351"/>
              <a:gd name="connsiteX204" fmla="*/ 3659687 w 9137603"/>
              <a:gd name="connsiteY204" fmla="*/ 96838 h 641351"/>
              <a:gd name="connsiteX205" fmla="*/ 200987 w 9137603"/>
              <a:gd name="connsiteY205" fmla="*/ 0 h 641351"/>
              <a:gd name="connsiteX206" fmla="*/ 202931 w 9137603"/>
              <a:gd name="connsiteY206" fmla="*/ 6483 h 641351"/>
              <a:gd name="connsiteX207" fmla="*/ 202967 w 9137603"/>
              <a:gd name="connsiteY207" fmla="*/ 6600 h 641351"/>
              <a:gd name="connsiteX208" fmla="*/ 217494 w 9137603"/>
              <a:gd name="connsiteY208" fmla="*/ 4632 h 641351"/>
              <a:gd name="connsiteX209" fmla="*/ 217494 w 9137603"/>
              <a:gd name="connsiteY209" fmla="*/ 794 h 641351"/>
              <a:gd name="connsiteX210" fmla="*/ 217494 w 9137603"/>
              <a:gd name="connsiteY210" fmla="*/ 0 h 641351"/>
              <a:gd name="connsiteX211" fmla="*/ 236543 w 9137603"/>
              <a:gd name="connsiteY211" fmla="*/ 0 h 641351"/>
              <a:gd name="connsiteX212" fmla="*/ 236543 w 9137603"/>
              <a:gd name="connsiteY212" fmla="*/ 4289 h 641351"/>
              <a:gd name="connsiteX213" fmla="*/ 250833 w 9137603"/>
              <a:gd name="connsiteY213" fmla="*/ 6206 h 641351"/>
              <a:gd name="connsiteX214" fmla="*/ 250833 w 9137603"/>
              <a:gd name="connsiteY214" fmla="*/ 794 h 641351"/>
              <a:gd name="connsiteX215" fmla="*/ 250833 w 9137603"/>
              <a:gd name="connsiteY215" fmla="*/ 0 h 641351"/>
              <a:gd name="connsiteX216" fmla="*/ 271471 w 9137603"/>
              <a:gd name="connsiteY216" fmla="*/ 1587 h 641351"/>
              <a:gd name="connsiteX217" fmla="*/ 271471 w 9137603"/>
              <a:gd name="connsiteY217" fmla="*/ 7938 h 641351"/>
              <a:gd name="connsiteX218" fmla="*/ 253367 w 9137603"/>
              <a:gd name="connsiteY218" fmla="*/ 6546 h 641351"/>
              <a:gd name="connsiteX219" fmla="*/ 282622 w 9137603"/>
              <a:gd name="connsiteY219" fmla="*/ 10470 h 641351"/>
              <a:gd name="connsiteX220" fmla="*/ 284669 w 9137603"/>
              <a:gd name="connsiteY220" fmla="*/ 4101 h 641351"/>
              <a:gd name="connsiteX221" fmla="*/ 284967 w 9137603"/>
              <a:gd name="connsiteY221" fmla="*/ 3175 h 641351"/>
              <a:gd name="connsiteX222" fmla="*/ 306399 w 9137603"/>
              <a:gd name="connsiteY222" fmla="*/ 8732 h 641351"/>
              <a:gd name="connsiteX223" fmla="*/ 304402 w 9137603"/>
              <a:gd name="connsiteY223" fmla="*/ 13392 h 641351"/>
              <a:gd name="connsiteX224" fmla="*/ 318286 w 9137603"/>
              <a:gd name="connsiteY224" fmla="*/ 15254 h 641351"/>
              <a:gd name="connsiteX225" fmla="*/ 319458 w 9137603"/>
              <a:gd name="connsiteY225" fmla="*/ 11907 h 641351"/>
              <a:gd name="connsiteX226" fmla="*/ 319736 w 9137603"/>
              <a:gd name="connsiteY226" fmla="*/ 11113 h 641351"/>
              <a:gd name="connsiteX227" fmla="*/ 339738 w 9137603"/>
              <a:gd name="connsiteY227" fmla="*/ 17464 h 641351"/>
              <a:gd name="connsiteX228" fmla="*/ 336754 w 9137603"/>
              <a:gd name="connsiteY228" fmla="*/ 20660 h 641351"/>
              <a:gd name="connsiteX229" fmla="*/ 347185 w 9137603"/>
              <a:gd name="connsiteY229" fmla="*/ 25529 h 641351"/>
              <a:gd name="connsiteX230" fmla="*/ 350258 w 9137603"/>
              <a:gd name="connsiteY230" fmla="*/ 21432 h 641351"/>
              <a:gd name="connsiteX231" fmla="*/ 350853 w 9137603"/>
              <a:gd name="connsiteY231" fmla="*/ 20638 h 641351"/>
              <a:gd name="connsiteX232" fmla="*/ 369903 w 9137603"/>
              <a:gd name="connsiteY232" fmla="*/ 28576 h 641351"/>
              <a:gd name="connsiteX233" fmla="*/ 365141 w 9137603"/>
              <a:gd name="connsiteY233" fmla="*/ 33338 h 641351"/>
              <a:gd name="connsiteX234" fmla="*/ 360864 w 9137603"/>
              <a:gd name="connsiteY234" fmla="*/ 31913 h 641351"/>
              <a:gd name="connsiteX235" fmla="*/ 377148 w 9137603"/>
              <a:gd name="connsiteY235" fmla="*/ 39513 h 641351"/>
              <a:gd name="connsiteX236" fmla="*/ 382507 w 9137603"/>
              <a:gd name="connsiteY236" fmla="*/ 34220 h 641351"/>
              <a:gd name="connsiteX237" fmla="*/ 383400 w 9137603"/>
              <a:gd name="connsiteY237" fmla="*/ 33338 h 641351"/>
              <a:gd name="connsiteX238" fmla="*/ 400069 w 9137603"/>
              <a:gd name="connsiteY238" fmla="*/ 43922 h 641351"/>
              <a:gd name="connsiteX239" fmla="*/ 394861 w 9137603"/>
              <a:gd name="connsiteY239" fmla="*/ 47779 h 641351"/>
              <a:gd name="connsiteX240" fmla="*/ 404910 w 9137603"/>
              <a:gd name="connsiteY240" fmla="*/ 52470 h 641351"/>
              <a:gd name="connsiteX241" fmla="*/ 405694 w 9137603"/>
              <a:gd name="connsiteY241" fmla="*/ 53242 h 641351"/>
              <a:gd name="connsiteX242" fmla="*/ 407258 w 9137603"/>
              <a:gd name="connsiteY242" fmla="*/ 51455 h 641351"/>
              <a:gd name="connsiteX243" fmla="*/ 407832 w 9137603"/>
              <a:gd name="connsiteY243" fmla="*/ 50800 h 641351"/>
              <a:gd name="connsiteX244" fmla="*/ 423883 w 9137603"/>
              <a:gd name="connsiteY244" fmla="*/ 63024 h 641351"/>
              <a:gd name="connsiteX245" fmla="*/ 419226 w 9137603"/>
              <a:gd name="connsiteY245" fmla="*/ 66571 h 641351"/>
              <a:gd name="connsiteX246" fmla="*/ 426300 w 9137603"/>
              <a:gd name="connsiteY246" fmla="*/ 73540 h 641351"/>
              <a:gd name="connsiteX247" fmla="*/ 431030 w 9137603"/>
              <a:gd name="connsiteY247" fmla="*/ 71438 h 641351"/>
              <a:gd name="connsiteX248" fmla="*/ 442936 w 9137603"/>
              <a:gd name="connsiteY248" fmla="*/ 84138 h 641351"/>
              <a:gd name="connsiteX249" fmla="*/ 438817 w 9137603"/>
              <a:gd name="connsiteY249" fmla="*/ 85969 h 641351"/>
              <a:gd name="connsiteX250" fmla="*/ 442330 w 9137603"/>
              <a:gd name="connsiteY250" fmla="*/ 96389 h 641351"/>
              <a:gd name="connsiteX251" fmla="*/ 448835 w 9137603"/>
              <a:gd name="connsiteY251" fmla="*/ 95250 h 641351"/>
              <a:gd name="connsiteX252" fmla="*/ 455638 w 9137603"/>
              <a:gd name="connsiteY252" fmla="*/ 107951 h 641351"/>
              <a:gd name="connsiteX253" fmla="*/ 446752 w 9137603"/>
              <a:gd name="connsiteY253" fmla="*/ 109506 h 641351"/>
              <a:gd name="connsiteX254" fmla="*/ 450072 w 9137603"/>
              <a:gd name="connsiteY254" fmla="*/ 119352 h 641351"/>
              <a:gd name="connsiteX255" fmla="*/ 453825 w 9137603"/>
              <a:gd name="connsiteY255" fmla="*/ 119352 h 641351"/>
              <a:gd name="connsiteX256" fmla="*/ 456093 w 9137603"/>
              <a:gd name="connsiteY256" fmla="*/ 115888 h 641351"/>
              <a:gd name="connsiteX257" fmla="*/ 463646 w 9137603"/>
              <a:gd name="connsiteY257" fmla="*/ 117330 h 641351"/>
              <a:gd name="connsiteX258" fmla="*/ 466928 w 9137603"/>
              <a:gd name="connsiteY258" fmla="*/ 107767 h 641351"/>
              <a:gd name="connsiteX259" fmla="*/ 458813 w 9137603"/>
              <a:gd name="connsiteY259" fmla="*/ 106205 h 641351"/>
              <a:gd name="connsiteX260" fmla="*/ 465617 w 9137603"/>
              <a:gd name="connsiteY260" fmla="*/ 90488 h 641351"/>
              <a:gd name="connsiteX261" fmla="*/ 472014 w 9137603"/>
              <a:gd name="connsiteY261" fmla="*/ 92951 h 641351"/>
              <a:gd name="connsiteX262" fmla="*/ 474461 w 9137603"/>
              <a:gd name="connsiteY262" fmla="*/ 85822 h 641351"/>
              <a:gd name="connsiteX263" fmla="*/ 477686 w 9137603"/>
              <a:gd name="connsiteY263" fmla="*/ 82684 h 641351"/>
              <a:gd name="connsiteX264" fmla="*/ 473097 w 9137603"/>
              <a:gd name="connsiteY264" fmla="*/ 80963 h 641351"/>
              <a:gd name="connsiteX265" fmla="*/ 483681 w 9137603"/>
              <a:gd name="connsiteY265" fmla="*/ 69850 h 641351"/>
              <a:gd name="connsiteX266" fmla="*/ 488873 w 9137603"/>
              <a:gd name="connsiteY266" fmla="*/ 71797 h 641351"/>
              <a:gd name="connsiteX267" fmla="*/ 497921 w 9137603"/>
              <a:gd name="connsiteY267" fmla="*/ 62992 h 641351"/>
              <a:gd name="connsiteX268" fmla="*/ 492145 w 9137603"/>
              <a:gd name="connsiteY268" fmla="*/ 60326 h 641351"/>
              <a:gd name="connsiteX269" fmla="*/ 508196 w 9137603"/>
              <a:gd name="connsiteY269" fmla="*/ 49213 h 641351"/>
              <a:gd name="connsiteX270" fmla="*/ 510529 w 9137603"/>
              <a:gd name="connsiteY270" fmla="*/ 51635 h 641351"/>
              <a:gd name="connsiteX271" fmla="*/ 522550 w 9137603"/>
              <a:gd name="connsiteY271" fmla="*/ 46043 h 641351"/>
              <a:gd name="connsiteX272" fmla="*/ 518435 w 9137603"/>
              <a:gd name="connsiteY272" fmla="*/ 42995 h 641351"/>
              <a:gd name="connsiteX273" fmla="*/ 517542 w 9137603"/>
              <a:gd name="connsiteY273" fmla="*/ 42334 h 641351"/>
              <a:gd name="connsiteX274" fmla="*/ 536592 w 9137603"/>
              <a:gd name="connsiteY274" fmla="*/ 31750 h 641351"/>
              <a:gd name="connsiteX275" fmla="*/ 540579 w 9137603"/>
              <a:gd name="connsiteY275" fmla="*/ 37657 h 641351"/>
              <a:gd name="connsiteX276" fmla="*/ 557006 w 9137603"/>
              <a:gd name="connsiteY276" fmla="*/ 30016 h 641351"/>
              <a:gd name="connsiteX277" fmla="*/ 552147 w 9137603"/>
              <a:gd name="connsiteY277" fmla="*/ 31751 h 641351"/>
              <a:gd name="connsiteX278" fmla="*/ 547702 w 9137603"/>
              <a:gd name="connsiteY278" fmla="*/ 26989 h 641351"/>
              <a:gd name="connsiteX279" fmla="*/ 565482 w 9137603"/>
              <a:gd name="connsiteY279" fmla="*/ 20638 h 641351"/>
              <a:gd name="connsiteX280" fmla="*/ 569019 w 9137603"/>
              <a:gd name="connsiteY280" fmla="*/ 24428 h 641351"/>
              <a:gd name="connsiteX281" fmla="*/ 580563 w 9137603"/>
              <a:gd name="connsiteY281" fmla="*/ 19058 h 641351"/>
              <a:gd name="connsiteX282" fmla="*/ 579727 w 9137603"/>
              <a:gd name="connsiteY282" fmla="*/ 16670 h 641351"/>
              <a:gd name="connsiteX283" fmla="*/ 579449 w 9137603"/>
              <a:gd name="connsiteY283" fmla="*/ 15876 h 641351"/>
              <a:gd name="connsiteX284" fmla="*/ 597229 w 9137603"/>
              <a:gd name="connsiteY284" fmla="*/ 11113 h 641351"/>
              <a:gd name="connsiteX285" fmla="*/ 599729 w 9137603"/>
              <a:gd name="connsiteY285" fmla="*/ 14684 h 641351"/>
              <a:gd name="connsiteX286" fmla="*/ 613122 w 9137603"/>
              <a:gd name="connsiteY286" fmla="*/ 12869 h 641351"/>
              <a:gd name="connsiteX287" fmla="*/ 611494 w 9137603"/>
              <a:gd name="connsiteY287" fmla="*/ 7806 h 641351"/>
              <a:gd name="connsiteX288" fmla="*/ 611197 w 9137603"/>
              <a:gd name="connsiteY288" fmla="*/ 6880 h 641351"/>
              <a:gd name="connsiteX289" fmla="*/ 632628 w 9137603"/>
              <a:gd name="connsiteY289" fmla="*/ 3175 h 641351"/>
              <a:gd name="connsiteX290" fmla="*/ 634712 w 9137603"/>
              <a:gd name="connsiteY290" fmla="*/ 9658 h 641351"/>
              <a:gd name="connsiteX291" fmla="*/ 634800 w 9137603"/>
              <a:gd name="connsiteY291" fmla="*/ 9932 h 641351"/>
              <a:gd name="connsiteX292" fmla="*/ 651175 w 9137603"/>
              <a:gd name="connsiteY292" fmla="*/ 7713 h 641351"/>
              <a:gd name="connsiteX293" fmla="*/ 648341 w 9137603"/>
              <a:gd name="connsiteY293" fmla="*/ 7938 h 641351"/>
              <a:gd name="connsiteX294" fmla="*/ 646119 w 9137603"/>
              <a:gd name="connsiteY294" fmla="*/ 1587 h 641351"/>
              <a:gd name="connsiteX295" fmla="*/ 668344 w 9137603"/>
              <a:gd name="connsiteY295" fmla="*/ 0 h 641351"/>
              <a:gd name="connsiteX296" fmla="*/ 668344 w 9137603"/>
              <a:gd name="connsiteY296" fmla="*/ 5387 h 641351"/>
              <a:gd name="connsiteX297" fmla="*/ 682629 w 9137603"/>
              <a:gd name="connsiteY297" fmla="*/ 3451 h 641351"/>
              <a:gd name="connsiteX298" fmla="*/ 682629 w 9137603"/>
              <a:gd name="connsiteY298" fmla="*/ 794 h 641351"/>
              <a:gd name="connsiteX299" fmla="*/ 682629 w 9137603"/>
              <a:gd name="connsiteY299" fmla="*/ 0 h 641351"/>
              <a:gd name="connsiteX300" fmla="*/ 684922 w 9137603"/>
              <a:gd name="connsiteY300" fmla="*/ 0 h 641351"/>
              <a:gd name="connsiteX301" fmla="*/ 703266 w 9137603"/>
              <a:gd name="connsiteY301" fmla="*/ 0 h 641351"/>
              <a:gd name="connsiteX302" fmla="*/ 703266 w 9137603"/>
              <a:gd name="connsiteY302" fmla="*/ 5557 h 641351"/>
              <a:gd name="connsiteX303" fmla="*/ 703266 w 9137603"/>
              <a:gd name="connsiteY303" fmla="*/ 5660 h 641351"/>
              <a:gd name="connsiteX304" fmla="*/ 715969 w 9137603"/>
              <a:gd name="connsiteY304" fmla="*/ 7356 h 641351"/>
              <a:gd name="connsiteX305" fmla="*/ 715969 w 9137603"/>
              <a:gd name="connsiteY305" fmla="*/ 2540 h 641351"/>
              <a:gd name="connsiteX306" fmla="*/ 715969 w 9137603"/>
              <a:gd name="connsiteY306" fmla="*/ 1588 h 641351"/>
              <a:gd name="connsiteX307" fmla="*/ 736607 w 9137603"/>
              <a:gd name="connsiteY307" fmla="*/ 3493 h 641351"/>
              <a:gd name="connsiteX308" fmla="*/ 734692 w 9137603"/>
              <a:gd name="connsiteY308" fmla="*/ 9857 h 641351"/>
              <a:gd name="connsiteX309" fmla="*/ 747855 w 9137603"/>
              <a:gd name="connsiteY309" fmla="*/ 11615 h 641351"/>
              <a:gd name="connsiteX310" fmla="*/ 749805 w 9137603"/>
              <a:gd name="connsiteY310" fmla="*/ 5670 h 641351"/>
              <a:gd name="connsiteX311" fmla="*/ 750103 w 9137603"/>
              <a:gd name="connsiteY311" fmla="*/ 4763 h 641351"/>
              <a:gd name="connsiteX312" fmla="*/ 771534 w 9137603"/>
              <a:gd name="connsiteY312" fmla="*/ 10206 h 641351"/>
              <a:gd name="connsiteX313" fmla="*/ 770098 w 9137603"/>
              <a:gd name="connsiteY313" fmla="*/ 14585 h 641351"/>
              <a:gd name="connsiteX314" fmla="*/ 783910 w 9137603"/>
              <a:gd name="connsiteY314" fmla="*/ 16430 h 641351"/>
              <a:gd name="connsiteX315" fmla="*/ 784942 w 9137603"/>
              <a:gd name="connsiteY315" fmla="*/ 14288 h 641351"/>
              <a:gd name="connsiteX316" fmla="*/ 803287 w 9137603"/>
              <a:gd name="connsiteY316" fmla="*/ 19051 h 641351"/>
              <a:gd name="connsiteX317" fmla="*/ 801423 w 9137603"/>
              <a:gd name="connsiteY317" fmla="*/ 24212 h 641351"/>
              <a:gd name="connsiteX318" fmla="*/ 813182 w 9137603"/>
              <a:gd name="connsiteY318" fmla="*/ 29636 h 641351"/>
              <a:gd name="connsiteX319" fmla="*/ 816702 w 9137603"/>
              <a:gd name="connsiteY319" fmla="*/ 24607 h 641351"/>
              <a:gd name="connsiteX320" fmla="*/ 817258 w 9137603"/>
              <a:gd name="connsiteY320" fmla="*/ 23813 h 641351"/>
              <a:gd name="connsiteX321" fmla="*/ 835038 w 9137603"/>
              <a:gd name="connsiteY321" fmla="*/ 31751 h 641351"/>
              <a:gd name="connsiteX322" fmla="*/ 830593 w 9137603"/>
              <a:gd name="connsiteY322" fmla="*/ 36513 h 641351"/>
              <a:gd name="connsiteX323" fmla="*/ 819509 w 9137603"/>
              <a:gd name="connsiteY323" fmla="*/ 32555 h 641351"/>
              <a:gd name="connsiteX324" fmla="*/ 841960 w 9137603"/>
              <a:gd name="connsiteY324" fmla="*/ 42910 h 641351"/>
              <a:gd name="connsiteX325" fmla="*/ 846471 w 9137603"/>
              <a:gd name="connsiteY325" fmla="*/ 39688 h 641351"/>
              <a:gd name="connsiteX326" fmla="*/ 862028 w 9137603"/>
              <a:gd name="connsiteY326" fmla="*/ 49214 h 641351"/>
              <a:gd name="connsiteX327" fmla="*/ 859517 w 9137603"/>
              <a:gd name="connsiteY327" fmla="*/ 51008 h 641351"/>
              <a:gd name="connsiteX328" fmla="*/ 862687 w 9137603"/>
              <a:gd name="connsiteY328" fmla="*/ 52470 h 641351"/>
              <a:gd name="connsiteX329" fmla="*/ 868611 w 9137603"/>
              <a:gd name="connsiteY329" fmla="*/ 58209 h 641351"/>
              <a:gd name="connsiteX330" fmla="*/ 871225 w 9137603"/>
              <a:gd name="connsiteY330" fmla="*/ 56218 h 641351"/>
              <a:gd name="connsiteX331" fmla="*/ 872085 w 9137603"/>
              <a:gd name="connsiteY331" fmla="*/ 55563 h 641351"/>
              <a:gd name="connsiteX332" fmla="*/ 885843 w 9137603"/>
              <a:gd name="connsiteY332" fmla="*/ 67787 h 641351"/>
              <a:gd name="connsiteX333" fmla="*/ 881731 w 9137603"/>
              <a:gd name="connsiteY333" fmla="*/ 70919 h 641351"/>
              <a:gd name="connsiteX334" fmla="*/ 889201 w 9137603"/>
              <a:gd name="connsiteY334" fmla="*/ 78155 h 641351"/>
              <a:gd name="connsiteX335" fmla="*/ 894576 w 9137603"/>
              <a:gd name="connsiteY335" fmla="*/ 76200 h 641351"/>
              <a:gd name="connsiteX336" fmla="*/ 903308 w 9137603"/>
              <a:gd name="connsiteY336" fmla="*/ 88900 h 641351"/>
              <a:gd name="connsiteX337" fmla="*/ 898908 w 9137603"/>
              <a:gd name="connsiteY337" fmla="*/ 91034 h 641351"/>
              <a:gd name="connsiteX338" fmla="*/ 902975 w 9137603"/>
              <a:gd name="connsiteY338" fmla="*/ 102860 h 641351"/>
              <a:gd name="connsiteX339" fmla="*/ 910613 w 9137603"/>
              <a:gd name="connsiteY339" fmla="*/ 100013 h 641351"/>
              <a:gd name="connsiteX340" fmla="*/ 915058 w 9137603"/>
              <a:gd name="connsiteY340" fmla="*/ 111609 h 641351"/>
              <a:gd name="connsiteX341" fmla="*/ 915058 w 9137603"/>
              <a:gd name="connsiteY341" fmla="*/ 109952 h 641351"/>
              <a:gd name="connsiteX342" fmla="*/ 923948 w 9137603"/>
              <a:gd name="connsiteY342" fmla="*/ 111609 h 641351"/>
              <a:gd name="connsiteX343" fmla="*/ 922399 w 9137603"/>
              <a:gd name="connsiteY343" fmla="*/ 116806 h 641351"/>
              <a:gd name="connsiteX344" fmla="*/ 929185 w 9137603"/>
              <a:gd name="connsiteY344" fmla="*/ 96676 h 641351"/>
              <a:gd name="connsiteX345" fmla="*/ 925987 w 9137603"/>
              <a:gd name="connsiteY345" fmla="*/ 101601 h 641351"/>
              <a:gd name="connsiteX346" fmla="*/ 919184 w 9137603"/>
              <a:gd name="connsiteY346" fmla="*/ 99855 h 641351"/>
              <a:gd name="connsiteX347" fmla="*/ 925987 w 9137603"/>
              <a:gd name="connsiteY347" fmla="*/ 84138 h 641351"/>
              <a:gd name="connsiteX348" fmla="*/ 932559 w 9137603"/>
              <a:gd name="connsiteY348" fmla="*/ 86669 h 641351"/>
              <a:gd name="connsiteX349" fmla="*/ 932845 w 9137603"/>
              <a:gd name="connsiteY349" fmla="*/ 85822 h 641351"/>
              <a:gd name="connsiteX350" fmla="*/ 940295 w 9137603"/>
              <a:gd name="connsiteY350" fmla="*/ 78483 h 641351"/>
              <a:gd name="connsiteX351" fmla="*/ 933468 w 9137603"/>
              <a:gd name="connsiteY351" fmla="*/ 75884 h 641351"/>
              <a:gd name="connsiteX352" fmla="*/ 947227 w 9137603"/>
              <a:gd name="connsiteY352" fmla="*/ 61913 h 641351"/>
              <a:gd name="connsiteX353" fmla="*/ 952804 w 9137603"/>
              <a:gd name="connsiteY353" fmla="*/ 66161 h 641351"/>
              <a:gd name="connsiteX354" fmla="*/ 961051 w 9137603"/>
              <a:gd name="connsiteY354" fmla="*/ 58037 h 641351"/>
              <a:gd name="connsiteX355" fmla="*/ 955691 w 9137603"/>
              <a:gd name="connsiteY355" fmla="*/ 55563 h 641351"/>
              <a:gd name="connsiteX356" fmla="*/ 971742 w 9137603"/>
              <a:gd name="connsiteY356" fmla="*/ 44450 h 641351"/>
              <a:gd name="connsiteX357" fmla="*/ 975507 w 9137603"/>
              <a:gd name="connsiteY357" fmla="*/ 48360 h 641351"/>
              <a:gd name="connsiteX358" fmla="*/ 986571 w 9137603"/>
              <a:gd name="connsiteY358" fmla="*/ 43197 h 641351"/>
              <a:gd name="connsiteX359" fmla="*/ 981921 w 9137603"/>
              <a:gd name="connsiteY359" fmla="*/ 38277 h 641351"/>
              <a:gd name="connsiteX360" fmla="*/ 981088 w 9137603"/>
              <a:gd name="connsiteY360" fmla="*/ 37395 h 641351"/>
              <a:gd name="connsiteX361" fmla="*/ 998868 w 9137603"/>
              <a:gd name="connsiteY361" fmla="*/ 28575 h 641351"/>
              <a:gd name="connsiteX362" fmla="*/ 1002757 w 9137603"/>
              <a:gd name="connsiteY362" fmla="*/ 34749 h 641351"/>
              <a:gd name="connsiteX363" fmla="*/ 1003192 w 9137603"/>
              <a:gd name="connsiteY363" fmla="*/ 35440 h 641351"/>
              <a:gd name="connsiteX364" fmla="*/ 1015399 w 9137603"/>
              <a:gd name="connsiteY364" fmla="*/ 29743 h 641351"/>
              <a:gd name="connsiteX365" fmla="*/ 1011804 w 9137603"/>
              <a:gd name="connsiteY365" fmla="*/ 24607 h 641351"/>
              <a:gd name="connsiteX366" fmla="*/ 1011248 w 9137603"/>
              <a:gd name="connsiteY366" fmla="*/ 23813 h 641351"/>
              <a:gd name="connsiteX367" fmla="*/ 1031251 w 9137603"/>
              <a:gd name="connsiteY367" fmla="*/ 17463 h 641351"/>
              <a:gd name="connsiteX368" fmla="*/ 1032719 w 9137603"/>
              <a:gd name="connsiteY368" fmla="*/ 21659 h 641351"/>
              <a:gd name="connsiteX369" fmla="*/ 1043665 w 9137603"/>
              <a:gd name="connsiteY369" fmla="*/ 16551 h 641351"/>
              <a:gd name="connsiteX370" fmla="*/ 1045292 w 9137603"/>
              <a:gd name="connsiteY370" fmla="*/ 16336 h 641351"/>
              <a:gd name="connsiteX371" fmla="*/ 1043551 w 9137603"/>
              <a:gd name="connsiteY371" fmla="*/ 14189 h 641351"/>
              <a:gd name="connsiteX372" fmla="*/ 1042996 w 9137603"/>
              <a:gd name="connsiteY372" fmla="*/ 13495 h 641351"/>
              <a:gd name="connsiteX373" fmla="*/ 1063023 w 9137603"/>
              <a:gd name="connsiteY373" fmla="*/ 7938 h 641351"/>
              <a:gd name="connsiteX374" fmla="*/ 1064760 w 9137603"/>
              <a:gd name="connsiteY374" fmla="*/ 13724 h 641351"/>
              <a:gd name="connsiteX375" fmla="*/ 1078474 w 9137603"/>
              <a:gd name="connsiteY375" fmla="*/ 11885 h 641351"/>
              <a:gd name="connsiteX376" fmla="*/ 1076653 w 9137603"/>
              <a:gd name="connsiteY376" fmla="*/ 6219 h 641351"/>
              <a:gd name="connsiteX377" fmla="*/ 1076354 w 9137603"/>
              <a:gd name="connsiteY377" fmla="*/ 5293 h 641351"/>
              <a:gd name="connsiteX378" fmla="*/ 1097788 w 9137603"/>
              <a:gd name="connsiteY378" fmla="*/ 1588 h 641351"/>
              <a:gd name="connsiteX379" fmla="*/ 1099871 w 9137603"/>
              <a:gd name="connsiteY379" fmla="*/ 8071 h 641351"/>
              <a:gd name="connsiteX380" fmla="*/ 1100162 w 9137603"/>
              <a:gd name="connsiteY380" fmla="*/ 8976 h 641351"/>
              <a:gd name="connsiteX381" fmla="*/ 1113249 w 9137603"/>
              <a:gd name="connsiteY381" fmla="*/ 7220 h 641351"/>
              <a:gd name="connsiteX382" fmla="*/ 1111557 w 9137603"/>
              <a:gd name="connsiteY382" fmla="*/ 2381 h 641351"/>
              <a:gd name="connsiteX383" fmla="*/ 1111279 w 9137603"/>
              <a:gd name="connsiteY383" fmla="*/ 1587 h 641351"/>
              <a:gd name="connsiteX384" fmla="*/ 1133504 w 9137603"/>
              <a:gd name="connsiteY384" fmla="*/ 0 h 641351"/>
              <a:gd name="connsiteX385" fmla="*/ 1133504 w 9137603"/>
              <a:gd name="connsiteY385" fmla="*/ 4504 h 641351"/>
              <a:gd name="connsiteX386" fmla="*/ 1143407 w 9137603"/>
              <a:gd name="connsiteY386" fmla="*/ 3175 h 641351"/>
              <a:gd name="connsiteX387" fmla="*/ 1147793 w 9137603"/>
              <a:gd name="connsiteY387" fmla="*/ 3769 h 641351"/>
              <a:gd name="connsiteX388" fmla="*/ 1147793 w 9137603"/>
              <a:gd name="connsiteY388" fmla="*/ 794 h 641351"/>
              <a:gd name="connsiteX389" fmla="*/ 1147793 w 9137603"/>
              <a:gd name="connsiteY389" fmla="*/ 0 h 641351"/>
              <a:gd name="connsiteX390" fmla="*/ 1168432 w 9137603"/>
              <a:gd name="connsiteY390" fmla="*/ 0 h 641351"/>
              <a:gd name="connsiteX391" fmla="*/ 1168432 w 9137603"/>
              <a:gd name="connsiteY391" fmla="*/ 6350 h 641351"/>
              <a:gd name="connsiteX392" fmla="*/ 1166842 w 9137603"/>
              <a:gd name="connsiteY392" fmla="*/ 6350 h 641351"/>
              <a:gd name="connsiteX393" fmla="*/ 1182724 w 9137603"/>
              <a:gd name="connsiteY393" fmla="*/ 8502 h 641351"/>
              <a:gd name="connsiteX394" fmla="*/ 1182724 w 9137603"/>
              <a:gd name="connsiteY394" fmla="*/ 2514 h 641351"/>
              <a:gd name="connsiteX395" fmla="*/ 1182724 w 9137603"/>
              <a:gd name="connsiteY395" fmla="*/ 1588 h 641351"/>
              <a:gd name="connsiteX396" fmla="*/ 1203363 w 9137603"/>
              <a:gd name="connsiteY396" fmla="*/ 5293 h 641351"/>
              <a:gd name="connsiteX397" fmla="*/ 1201579 w 9137603"/>
              <a:gd name="connsiteY397" fmla="*/ 11057 h 641351"/>
              <a:gd name="connsiteX398" fmla="*/ 1214717 w 9137603"/>
              <a:gd name="connsiteY398" fmla="*/ 12837 h 641351"/>
              <a:gd name="connsiteX399" fmla="*/ 1216425 w 9137603"/>
              <a:gd name="connsiteY399" fmla="*/ 7257 h 641351"/>
              <a:gd name="connsiteX400" fmla="*/ 1216702 w 9137603"/>
              <a:gd name="connsiteY400" fmla="*/ 6350 h 641351"/>
              <a:gd name="connsiteX401" fmla="*/ 1236709 w 9137603"/>
              <a:gd name="connsiteY401" fmla="*/ 11793 h 641351"/>
              <a:gd name="connsiteX402" fmla="*/ 1235525 w 9137603"/>
              <a:gd name="connsiteY402" fmla="*/ 15656 h 641351"/>
              <a:gd name="connsiteX403" fmla="*/ 1242130 w 9137603"/>
              <a:gd name="connsiteY403" fmla="*/ 16551 h 641351"/>
              <a:gd name="connsiteX404" fmla="*/ 1248225 w 9137603"/>
              <a:gd name="connsiteY404" fmla="*/ 19386 h 641351"/>
              <a:gd name="connsiteX405" fmla="*/ 1250127 w 9137603"/>
              <a:gd name="connsiteY405" fmla="*/ 16669 h 641351"/>
              <a:gd name="connsiteX406" fmla="*/ 1250682 w 9137603"/>
              <a:gd name="connsiteY406" fmla="*/ 15875 h 641351"/>
              <a:gd name="connsiteX407" fmla="*/ 1268463 w 9137603"/>
              <a:gd name="connsiteY407" fmla="*/ 22225 h 641351"/>
              <a:gd name="connsiteX408" fmla="*/ 1264991 w 9137603"/>
              <a:gd name="connsiteY408" fmla="*/ 27185 h 641351"/>
              <a:gd name="connsiteX409" fmla="*/ 1277197 w 9137603"/>
              <a:gd name="connsiteY409" fmla="*/ 32861 h 641351"/>
              <a:gd name="connsiteX410" fmla="*/ 1280295 w 9137603"/>
              <a:gd name="connsiteY410" fmla="*/ 27881 h 641351"/>
              <a:gd name="connsiteX411" fmla="*/ 1280852 w 9137603"/>
              <a:gd name="connsiteY411" fmla="*/ 26988 h 641351"/>
              <a:gd name="connsiteX412" fmla="*/ 1298632 w 9137603"/>
              <a:gd name="connsiteY412" fmla="*/ 35918 h 641351"/>
              <a:gd name="connsiteX413" fmla="*/ 1294743 w 9137603"/>
              <a:gd name="connsiteY413" fmla="*/ 40607 h 641351"/>
              <a:gd name="connsiteX414" fmla="*/ 1294495 w 9137603"/>
              <a:gd name="connsiteY414" fmla="*/ 40906 h 641351"/>
              <a:gd name="connsiteX415" fmla="*/ 1306211 w 9137603"/>
              <a:gd name="connsiteY415" fmla="*/ 46356 h 641351"/>
              <a:gd name="connsiteX416" fmla="*/ 1309574 w 9137603"/>
              <a:gd name="connsiteY416" fmla="*/ 42863 h 641351"/>
              <a:gd name="connsiteX417" fmla="*/ 1325627 w 9137603"/>
              <a:gd name="connsiteY417" fmla="*/ 52389 h 641351"/>
              <a:gd name="connsiteX418" fmla="*/ 1321915 w 9137603"/>
              <a:gd name="connsiteY418" fmla="*/ 54959 h 641351"/>
              <a:gd name="connsiteX419" fmla="*/ 1331054 w 9137603"/>
              <a:gd name="connsiteY419" fmla="*/ 63852 h 641351"/>
              <a:gd name="connsiteX420" fmla="*/ 1334827 w 9137603"/>
              <a:gd name="connsiteY420" fmla="*/ 60980 h 641351"/>
              <a:gd name="connsiteX421" fmla="*/ 1335687 w 9137603"/>
              <a:gd name="connsiteY421" fmla="*/ 60325 h 641351"/>
              <a:gd name="connsiteX422" fmla="*/ 1349446 w 9137603"/>
              <a:gd name="connsiteY422" fmla="*/ 72549 h 641351"/>
              <a:gd name="connsiteX423" fmla="*/ 1343489 w 9137603"/>
              <a:gd name="connsiteY423" fmla="*/ 75951 h 641351"/>
              <a:gd name="connsiteX424" fmla="*/ 1351785 w 9137603"/>
              <a:gd name="connsiteY424" fmla="*/ 84023 h 641351"/>
              <a:gd name="connsiteX425" fmla="*/ 1355800 w 9137603"/>
              <a:gd name="connsiteY425" fmla="*/ 82550 h 641351"/>
              <a:gd name="connsiteX426" fmla="*/ 1365327 w 9137603"/>
              <a:gd name="connsiteY426" fmla="*/ 96521 h 641351"/>
              <a:gd name="connsiteX427" fmla="*/ 1358202 w 9137603"/>
              <a:gd name="connsiteY427" fmla="*/ 99132 h 641351"/>
              <a:gd name="connsiteX428" fmla="*/ 1361316 w 9137603"/>
              <a:gd name="connsiteY428" fmla="*/ 108203 h 641351"/>
              <a:gd name="connsiteX429" fmla="*/ 1369459 w 9137603"/>
              <a:gd name="connsiteY429" fmla="*/ 106628 h 641351"/>
              <a:gd name="connsiteX430" fmla="*/ 1371681 w 9137603"/>
              <a:gd name="connsiteY430" fmla="*/ 111787 h 641351"/>
              <a:gd name="connsiteX431" fmla="*/ 1373905 w 9137603"/>
              <a:gd name="connsiteY431" fmla="*/ 103188 h 641351"/>
              <a:gd name="connsiteX432" fmla="*/ 1382794 w 9137603"/>
              <a:gd name="connsiteY432" fmla="*/ 104908 h 641351"/>
              <a:gd name="connsiteX433" fmla="*/ 1381229 w 9137603"/>
              <a:gd name="connsiteY433" fmla="*/ 110362 h 641351"/>
              <a:gd name="connsiteX434" fmla="*/ 1386059 w 9137603"/>
              <a:gd name="connsiteY434" fmla="*/ 96290 h 641351"/>
              <a:gd name="connsiteX435" fmla="*/ 1378028 w 9137603"/>
              <a:gd name="connsiteY435" fmla="*/ 93346 h 641351"/>
              <a:gd name="connsiteX436" fmla="*/ 1387553 w 9137603"/>
              <a:gd name="connsiteY436" fmla="*/ 79375 h 641351"/>
              <a:gd name="connsiteX437" fmla="*/ 1393890 w 9137603"/>
              <a:gd name="connsiteY437" fmla="*/ 81699 h 641351"/>
              <a:gd name="connsiteX438" fmla="*/ 1402124 w 9137603"/>
              <a:gd name="connsiteY438" fmla="*/ 73685 h 641351"/>
              <a:gd name="connsiteX439" fmla="*/ 1397074 w 9137603"/>
              <a:gd name="connsiteY439" fmla="*/ 71121 h 641351"/>
              <a:gd name="connsiteX440" fmla="*/ 1410835 w 9137603"/>
              <a:gd name="connsiteY440" fmla="*/ 57150 h 641351"/>
              <a:gd name="connsiteX441" fmla="*/ 1415482 w 9137603"/>
              <a:gd name="connsiteY441" fmla="*/ 60689 h 641351"/>
              <a:gd name="connsiteX442" fmla="*/ 1423004 w 9137603"/>
              <a:gd name="connsiteY442" fmla="*/ 53368 h 641351"/>
              <a:gd name="connsiteX443" fmla="*/ 1419297 w 9137603"/>
              <a:gd name="connsiteY443" fmla="*/ 50801 h 641351"/>
              <a:gd name="connsiteX444" fmla="*/ 1435349 w 9137603"/>
              <a:gd name="connsiteY444" fmla="*/ 41275 h 641351"/>
              <a:gd name="connsiteX445" fmla="*/ 1439262 w 9137603"/>
              <a:gd name="connsiteY445" fmla="*/ 45338 h 641351"/>
              <a:gd name="connsiteX446" fmla="*/ 1452918 w 9137603"/>
              <a:gd name="connsiteY446" fmla="*/ 38986 h 641351"/>
              <a:gd name="connsiteX447" fmla="*/ 1451046 w 9137603"/>
              <a:gd name="connsiteY447" fmla="*/ 39688 h 641351"/>
              <a:gd name="connsiteX448" fmla="*/ 1446282 w 9137603"/>
              <a:gd name="connsiteY448" fmla="*/ 34330 h 641351"/>
              <a:gd name="connsiteX449" fmla="*/ 1465335 w 9137603"/>
              <a:gd name="connsiteY449" fmla="*/ 25400 h 641351"/>
              <a:gd name="connsiteX450" fmla="*/ 1469309 w 9137603"/>
              <a:gd name="connsiteY450" fmla="*/ 31362 h 641351"/>
              <a:gd name="connsiteX451" fmla="*/ 1480353 w 9137603"/>
              <a:gd name="connsiteY451" fmla="*/ 26225 h 641351"/>
              <a:gd name="connsiteX452" fmla="*/ 1476996 w 9137603"/>
              <a:gd name="connsiteY452" fmla="*/ 21432 h 641351"/>
              <a:gd name="connsiteX453" fmla="*/ 1476441 w 9137603"/>
              <a:gd name="connsiteY453" fmla="*/ 20638 h 641351"/>
              <a:gd name="connsiteX454" fmla="*/ 1496444 w 9137603"/>
              <a:gd name="connsiteY454" fmla="*/ 14288 h 641351"/>
              <a:gd name="connsiteX455" fmla="*/ 1497785 w 9137603"/>
              <a:gd name="connsiteY455" fmla="*/ 18117 h 641351"/>
              <a:gd name="connsiteX456" fmla="*/ 1501149 w 9137603"/>
              <a:gd name="connsiteY456" fmla="*/ 16551 h 641351"/>
              <a:gd name="connsiteX457" fmla="*/ 1511456 w 9137603"/>
              <a:gd name="connsiteY457" fmla="*/ 15153 h 641351"/>
              <a:gd name="connsiteX458" fmla="*/ 1508775 w 9137603"/>
              <a:gd name="connsiteY458" fmla="*/ 10981 h 641351"/>
              <a:gd name="connsiteX459" fmla="*/ 1508181 w 9137603"/>
              <a:gd name="connsiteY459" fmla="*/ 10055 h 641351"/>
              <a:gd name="connsiteX460" fmla="*/ 1529597 w 9137603"/>
              <a:gd name="connsiteY460" fmla="*/ 6350 h 641351"/>
              <a:gd name="connsiteX461" fmla="*/ 1531550 w 9137603"/>
              <a:gd name="connsiteY461" fmla="*/ 12428 h 641351"/>
              <a:gd name="connsiteX462" fmla="*/ 1545158 w 9137603"/>
              <a:gd name="connsiteY462" fmla="*/ 10585 h 641351"/>
              <a:gd name="connsiteX463" fmla="*/ 1543361 w 9137603"/>
              <a:gd name="connsiteY463" fmla="*/ 4446 h 641351"/>
              <a:gd name="connsiteX464" fmla="*/ 1543084 w 9137603"/>
              <a:gd name="connsiteY464" fmla="*/ 3493 h 641351"/>
              <a:gd name="connsiteX465" fmla="*/ 1563089 w 9137603"/>
              <a:gd name="connsiteY465" fmla="*/ 1588 h 641351"/>
              <a:gd name="connsiteX466" fmla="*/ 1564931 w 9137603"/>
              <a:gd name="connsiteY466" fmla="*/ 7905 h 641351"/>
              <a:gd name="connsiteX467" fmla="*/ 1578681 w 9137603"/>
              <a:gd name="connsiteY467" fmla="*/ 6041 h 641351"/>
              <a:gd name="connsiteX468" fmla="*/ 1576715 w 9137603"/>
              <a:gd name="connsiteY468" fmla="*/ 794 h 641351"/>
              <a:gd name="connsiteX469" fmla="*/ 1576418 w 9137603"/>
              <a:gd name="connsiteY469" fmla="*/ 0 h 641351"/>
              <a:gd name="connsiteX470" fmla="*/ 1600223 w 9137603"/>
              <a:gd name="connsiteY470" fmla="*/ 0 h 641351"/>
              <a:gd name="connsiteX471" fmla="*/ 1600223 w 9137603"/>
              <a:gd name="connsiteY471" fmla="*/ 3229 h 641351"/>
              <a:gd name="connsiteX472" fmla="*/ 1612919 w 9137603"/>
              <a:gd name="connsiteY472" fmla="*/ 4950 h 641351"/>
              <a:gd name="connsiteX473" fmla="*/ 1612919 w 9137603"/>
              <a:gd name="connsiteY473" fmla="*/ 794 h 641351"/>
              <a:gd name="connsiteX474" fmla="*/ 1612919 w 9137603"/>
              <a:gd name="connsiteY474" fmla="*/ 0 h 641351"/>
              <a:gd name="connsiteX475" fmla="*/ 1633563 w 9137603"/>
              <a:gd name="connsiteY475" fmla="*/ 1587 h 641351"/>
              <a:gd name="connsiteX476" fmla="*/ 1633563 w 9137603"/>
              <a:gd name="connsiteY476" fmla="*/ 7144 h 641351"/>
              <a:gd name="connsiteX477" fmla="*/ 1633563 w 9137603"/>
              <a:gd name="connsiteY477" fmla="*/ 7747 h 641351"/>
              <a:gd name="connsiteX478" fmla="*/ 1645090 w 9137603"/>
              <a:gd name="connsiteY478" fmla="*/ 9308 h 641351"/>
              <a:gd name="connsiteX479" fmla="*/ 1646763 w 9137603"/>
              <a:gd name="connsiteY479" fmla="*/ 4101 h 641351"/>
              <a:gd name="connsiteX480" fmla="*/ 1647061 w 9137603"/>
              <a:gd name="connsiteY480" fmla="*/ 3175 h 641351"/>
              <a:gd name="connsiteX481" fmla="*/ 1668488 w 9137603"/>
              <a:gd name="connsiteY481" fmla="*/ 6880 h 641351"/>
              <a:gd name="connsiteX482" fmla="*/ 1666764 w 9137603"/>
              <a:gd name="connsiteY482" fmla="*/ 12246 h 641351"/>
              <a:gd name="connsiteX483" fmla="*/ 1679957 w 9137603"/>
              <a:gd name="connsiteY483" fmla="*/ 14034 h 641351"/>
              <a:gd name="connsiteX484" fmla="*/ 1681546 w 9137603"/>
              <a:gd name="connsiteY484" fmla="*/ 8845 h 641351"/>
              <a:gd name="connsiteX485" fmla="*/ 1681823 w 9137603"/>
              <a:gd name="connsiteY485" fmla="*/ 7938 h 641351"/>
              <a:gd name="connsiteX486" fmla="*/ 1701822 w 9137603"/>
              <a:gd name="connsiteY486" fmla="*/ 13381 h 641351"/>
              <a:gd name="connsiteX487" fmla="*/ 1699581 w 9137603"/>
              <a:gd name="connsiteY487" fmla="*/ 17041 h 641351"/>
              <a:gd name="connsiteX488" fmla="*/ 1711846 w 9137603"/>
              <a:gd name="connsiteY488" fmla="*/ 22747 h 641351"/>
              <a:gd name="connsiteX489" fmla="*/ 1713571 w 9137603"/>
              <a:gd name="connsiteY489" fmla="*/ 19050 h 641351"/>
              <a:gd name="connsiteX490" fmla="*/ 1733571 w 9137603"/>
              <a:gd name="connsiteY490" fmla="*/ 25401 h 641351"/>
              <a:gd name="connsiteX491" fmla="*/ 1729129 w 9137603"/>
              <a:gd name="connsiteY491" fmla="*/ 30163 h 641351"/>
              <a:gd name="connsiteX492" fmla="*/ 1723366 w 9137603"/>
              <a:gd name="connsiteY492" fmla="*/ 28105 h 641351"/>
              <a:gd name="connsiteX493" fmla="*/ 1741851 w 9137603"/>
              <a:gd name="connsiteY493" fmla="*/ 36699 h 641351"/>
              <a:gd name="connsiteX494" fmla="*/ 1745414 w 9137603"/>
              <a:gd name="connsiteY494" fmla="*/ 31045 h 641351"/>
              <a:gd name="connsiteX495" fmla="*/ 1745968 w 9137603"/>
              <a:gd name="connsiteY495" fmla="*/ 30163 h 641351"/>
              <a:gd name="connsiteX496" fmla="*/ 1763747 w 9137603"/>
              <a:gd name="connsiteY496" fmla="*/ 40747 h 641351"/>
              <a:gd name="connsiteX497" fmla="*/ 1758871 w 9137603"/>
              <a:gd name="connsiteY497" fmla="*/ 44617 h 641351"/>
              <a:gd name="connsiteX498" fmla="*/ 1770696 w 9137603"/>
              <a:gd name="connsiteY498" fmla="*/ 50118 h 641351"/>
              <a:gd name="connsiteX499" fmla="*/ 1773097 w 9137603"/>
              <a:gd name="connsiteY499" fmla="*/ 47625 h 641351"/>
              <a:gd name="connsiteX500" fmla="*/ 1789146 w 9137603"/>
              <a:gd name="connsiteY500" fmla="*/ 57151 h 641351"/>
              <a:gd name="connsiteX501" fmla="*/ 1784129 w 9137603"/>
              <a:gd name="connsiteY501" fmla="*/ 60624 h 641351"/>
              <a:gd name="connsiteX502" fmla="*/ 1791779 w 9137603"/>
              <a:gd name="connsiteY502" fmla="*/ 68070 h 641351"/>
              <a:gd name="connsiteX503" fmla="*/ 1797878 w 9137603"/>
              <a:gd name="connsiteY503" fmla="*/ 65088 h 641351"/>
              <a:gd name="connsiteX504" fmla="*/ 1809783 w 9137603"/>
              <a:gd name="connsiteY504" fmla="*/ 79059 h 641351"/>
              <a:gd name="connsiteX505" fmla="*/ 1805314 w 9137603"/>
              <a:gd name="connsiteY505" fmla="*/ 81244 h 641351"/>
              <a:gd name="connsiteX506" fmla="*/ 1810018 w 9137603"/>
              <a:gd name="connsiteY506" fmla="*/ 85822 h 641351"/>
              <a:gd name="connsiteX507" fmla="*/ 1811180 w 9137603"/>
              <a:gd name="connsiteY507" fmla="*/ 89207 h 641351"/>
              <a:gd name="connsiteX508" fmla="*/ 1816588 w 9137603"/>
              <a:gd name="connsiteY508" fmla="*/ 87313 h 641351"/>
              <a:gd name="connsiteX509" fmla="*/ 1824071 w 9137603"/>
              <a:gd name="connsiteY509" fmla="*/ 103030 h 641351"/>
              <a:gd name="connsiteX510" fmla="*/ 1816588 w 9137603"/>
              <a:gd name="connsiteY510" fmla="*/ 104776 h 641351"/>
              <a:gd name="connsiteX511" fmla="*/ 1816463 w 9137603"/>
              <a:gd name="connsiteY511" fmla="*/ 104601 h 641351"/>
              <a:gd name="connsiteX512" fmla="*/ 1819798 w 9137603"/>
              <a:gd name="connsiteY512" fmla="*/ 114316 h 641351"/>
              <a:gd name="connsiteX513" fmla="*/ 1828382 w 9137603"/>
              <a:gd name="connsiteY513" fmla="*/ 112713 h 641351"/>
              <a:gd name="connsiteX514" fmla="*/ 1830650 w 9137603"/>
              <a:gd name="connsiteY514" fmla="*/ 122873 h 641351"/>
              <a:gd name="connsiteX515" fmla="*/ 1833312 w 9137603"/>
              <a:gd name="connsiteY515" fmla="*/ 122873 h 641351"/>
              <a:gd name="connsiteX516" fmla="*/ 1837097 w 9137603"/>
              <a:gd name="connsiteY516" fmla="*/ 111842 h 641351"/>
              <a:gd name="connsiteX517" fmla="*/ 1836771 w 9137603"/>
              <a:gd name="connsiteY517" fmla="*/ 112713 h 641351"/>
              <a:gd name="connsiteX518" fmla="*/ 1827247 w 9137603"/>
              <a:gd name="connsiteY518" fmla="*/ 111126 h 641351"/>
              <a:gd name="connsiteX519" fmla="*/ 1834390 w 9137603"/>
              <a:gd name="connsiteY519" fmla="*/ 96838 h 641351"/>
              <a:gd name="connsiteX520" fmla="*/ 1841207 w 9137603"/>
              <a:gd name="connsiteY520" fmla="*/ 99868 h 641351"/>
              <a:gd name="connsiteX521" fmla="*/ 1845191 w 9137603"/>
              <a:gd name="connsiteY521" fmla="*/ 88268 h 641351"/>
              <a:gd name="connsiteX522" fmla="*/ 1839942 w 9137603"/>
              <a:gd name="connsiteY522" fmla="*/ 87314 h 641351"/>
              <a:gd name="connsiteX523" fmla="*/ 1850860 w 9137603"/>
              <a:gd name="connsiteY523" fmla="*/ 74613 h 641351"/>
              <a:gd name="connsiteX524" fmla="*/ 1855328 w 9137603"/>
              <a:gd name="connsiteY524" fmla="*/ 76778 h 641351"/>
              <a:gd name="connsiteX525" fmla="*/ 1863082 w 9137603"/>
              <a:gd name="connsiteY525" fmla="*/ 69233 h 641351"/>
              <a:gd name="connsiteX526" fmla="*/ 1857406 w 9137603"/>
              <a:gd name="connsiteY526" fmla="*/ 66322 h 641351"/>
              <a:gd name="connsiteX527" fmla="*/ 1871168 w 9137603"/>
              <a:gd name="connsiteY527" fmla="*/ 53975 h 641351"/>
              <a:gd name="connsiteX528" fmla="*/ 1876142 w 9137603"/>
              <a:gd name="connsiteY528" fmla="*/ 56526 h 641351"/>
              <a:gd name="connsiteX529" fmla="*/ 1880312 w 9137603"/>
              <a:gd name="connsiteY529" fmla="*/ 52470 h 641351"/>
              <a:gd name="connsiteX530" fmla="*/ 1887502 w 9137603"/>
              <a:gd name="connsiteY530" fmla="*/ 49123 h 641351"/>
              <a:gd name="connsiteX531" fmla="*/ 1883669 w 9137603"/>
              <a:gd name="connsiteY531" fmla="*/ 46170 h 641351"/>
              <a:gd name="connsiteX532" fmla="*/ 1882809 w 9137603"/>
              <a:gd name="connsiteY532" fmla="*/ 45509 h 641351"/>
              <a:gd name="connsiteX533" fmla="*/ 1898860 w 9137603"/>
              <a:gd name="connsiteY533" fmla="*/ 34925 h 641351"/>
              <a:gd name="connsiteX534" fmla="*/ 1902872 w 9137603"/>
              <a:gd name="connsiteY534" fmla="*/ 41099 h 641351"/>
              <a:gd name="connsiteX535" fmla="*/ 1903310 w 9137603"/>
              <a:gd name="connsiteY535" fmla="*/ 41772 h 641351"/>
              <a:gd name="connsiteX536" fmla="*/ 1926810 w 9137603"/>
              <a:gd name="connsiteY536" fmla="*/ 30839 h 641351"/>
              <a:gd name="connsiteX537" fmla="*/ 1914553 w 9137603"/>
              <a:gd name="connsiteY537" fmla="*/ 34925 h 641351"/>
              <a:gd name="connsiteX538" fmla="*/ 1909791 w 9137603"/>
              <a:gd name="connsiteY538" fmla="*/ 30163 h 641351"/>
              <a:gd name="connsiteX539" fmla="*/ 1928840 w 9137603"/>
              <a:gd name="connsiteY539" fmla="*/ 22225 h 641351"/>
              <a:gd name="connsiteX540" fmla="*/ 1933007 w 9137603"/>
              <a:gd name="connsiteY540" fmla="*/ 27782 h 641351"/>
              <a:gd name="connsiteX541" fmla="*/ 1933104 w 9137603"/>
              <a:gd name="connsiteY541" fmla="*/ 27911 h 641351"/>
              <a:gd name="connsiteX542" fmla="*/ 1943538 w 9137603"/>
              <a:gd name="connsiteY542" fmla="*/ 23057 h 641351"/>
              <a:gd name="connsiteX543" fmla="*/ 1941535 w 9137603"/>
              <a:gd name="connsiteY543" fmla="*/ 19051 h 641351"/>
              <a:gd name="connsiteX544" fmla="*/ 1960584 w 9137603"/>
              <a:gd name="connsiteY544" fmla="*/ 12700 h 641351"/>
              <a:gd name="connsiteX545" fmla="*/ 1962922 w 9137603"/>
              <a:gd name="connsiteY545" fmla="*/ 15819 h 641351"/>
              <a:gd name="connsiteX546" fmla="*/ 1975111 w 9137603"/>
              <a:gd name="connsiteY546" fmla="*/ 14168 h 641351"/>
              <a:gd name="connsiteX547" fmla="*/ 1973577 w 9137603"/>
              <a:gd name="connsiteY547" fmla="*/ 9394 h 641351"/>
              <a:gd name="connsiteX548" fmla="*/ 1973279 w 9137603"/>
              <a:gd name="connsiteY548" fmla="*/ 8468 h 641351"/>
              <a:gd name="connsiteX549" fmla="*/ 1994709 w 9137603"/>
              <a:gd name="connsiteY549" fmla="*/ 4763 h 641351"/>
              <a:gd name="connsiteX550" fmla="*/ 1996787 w 9137603"/>
              <a:gd name="connsiteY550" fmla="*/ 11230 h 641351"/>
              <a:gd name="connsiteX551" fmla="*/ 2009931 w 9137603"/>
              <a:gd name="connsiteY551" fmla="*/ 9450 h 641351"/>
              <a:gd name="connsiteX552" fmla="*/ 2008483 w 9137603"/>
              <a:gd name="connsiteY552" fmla="*/ 4631 h 641351"/>
              <a:gd name="connsiteX553" fmla="*/ 2008203 w 9137603"/>
              <a:gd name="connsiteY553" fmla="*/ 3705 h 641351"/>
              <a:gd name="connsiteX554" fmla="*/ 2028205 w 9137603"/>
              <a:gd name="connsiteY554" fmla="*/ 0 h 641351"/>
              <a:gd name="connsiteX555" fmla="*/ 2030150 w 9137603"/>
              <a:gd name="connsiteY555" fmla="*/ 6483 h 641351"/>
              <a:gd name="connsiteX556" fmla="*/ 2030216 w 9137603"/>
              <a:gd name="connsiteY556" fmla="*/ 6701 h 641351"/>
              <a:gd name="connsiteX557" fmla="*/ 2044778 w 9137603"/>
              <a:gd name="connsiteY557" fmla="*/ 4728 h 641351"/>
              <a:gd name="connsiteX558" fmla="*/ 2043403 w 9137603"/>
              <a:gd name="connsiteY558" fmla="*/ 794 h 641351"/>
              <a:gd name="connsiteX559" fmla="*/ 2043126 w 9137603"/>
              <a:gd name="connsiteY559" fmla="*/ 0 h 641351"/>
              <a:gd name="connsiteX560" fmla="*/ 2065349 w 9137603"/>
              <a:gd name="connsiteY560" fmla="*/ 0 h 641351"/>
              <a:gd name="connsiteX561" fmla="*/ 2065349 w 9137603"/>
              <a:gd name="connsiteY561" fmla="*/ 4410 h 641351"/>
              <a:gd name="connsiteX562" fmla="*/ 2079643 w 9137603"/>
              <a:gd name="connsiteY562" fmla="*/ 6346 h 641351"/>
              <a:gd name="connsiteX563" fmla="*/ 2079643 w 9137603"/>
              <a:gd name="connsiteY563" fmla="*/ 794 h 641351"/>
              <a:gd name="connsiteX564" fmla="*/ 2079643 w 9137603"/>
              <a:gd name="connsiteY564" fmla="*/ 0 h 641351"/>
              <a:gd name="connsiteX565" fmla="*/ 2098712 w 9137603"/>
              <a:gd name="connsiteY565" fmla="*/ 1587 h 641351"/>
              <a:gd name="connsiteX566" fmla="*/ 2096595 w 9137603"/>
              <a:gd name="connsiteY566" fmla="*/ 7938 h 641351"/>
              <a:gd name="connsiteX567" fmla="*/ 2079752 w 9137603"/>
              <a:gd name="connsiteY567" fmla="*/ 6361 h 641351"/>
              <a:gd name="connsiteX568" fmla="*/ 2112712 w 9137603"/>
              <a:gd name="connsiteY568" fmla="*/ 10824 h 641351"/>
              <a:gd name="connsiteX569" fmla="*/ 2111415 w 9137603"/>
              <a:gd name="connsiteY569" fmla="*/ 10584 h 641351"/>
              <a:gd name="connsiteX570" fmla="*/ 2113638 w 9137603"/>
              <a:gd name="connsiteY570" fmla="*/ 3175 h 641351"/>
              <a:gd name="connsiteX571" fmla="*/ 2133640 w 9137603"/>
              <a:gd name="connsiteY571" fmla="*/ 8732 h 641351"/>
              <a:gd name="connsiteX572" fmla="*/ 2131770 w 9137603"/>
              <a:gd name="connsiteY572" fmla="*/ 13406 h 641351"/>
              <a:gd name="connsiteX573" fmla="*/ 2145576 w 9137603"/>
              <a:gd name="connsiteY573" fmla="*/ 15277 h 641351"/>
              <a:gd name="connsiteX574" fmla="*/ 2146840 w 9137603"/>
              <a:gd name="connsiteY574" fmla="*/ 11907 h 641351"/>
              <a:gd name="connsiteX575" fmla="*/ 2147137 w 9137603"/>
              <a:gd name="connsiteY575" fmla="*/ 11113 h 641351"/>
              <a:gd name="connsiteX576" fmla="*/ 2168569 w 9137603"/>
              <a:gd name="connsiteY576" fmla="*/ 17464 h 641351"/>
              <a:gd name="connsiteX577" fmla="*/ 2164877 w 9137603"/>
              <a:gd name="connsiteY577" fmla="*/ 21156 h 641351"/>
              <a:gd name="connsiteX578" fmla="*/ 2175534 w 9137603"/>
              <a:gd name="connsiteY578" fmla="*/ 26113 h 641351"/>
              <a:gd name="connsiteX579" fmla="*/ 2178810 w 9137603"/>
              <a:gd name="connsiteY579" fmla="*/ 21432 h 641351"/>
              <a:gd name="connsiteX580" fmla="*/ 2179366 w 9137603"/>
              <a:gd name="connsiteY580" fmla="*/ 20638 h 641351"/>
              <a:gd name="connsiteX581" fmla="*/ 2197145 w 9137603"/>
              <a:gd name="connsiteY581" fmla="*/ 28576 h 641351"/>
              <a:gd name="connsiteX582" fmla="*/ 2192701 w 9137603"/>
              <a:gd name="connsiteY582" fmla="*/ 33338 h 641351"/>
              <a:gd name="connsiteX583" fmla="*/ 2185661 w 9137603"/>
              <a:gd name="connsiteY583" fmla="*/ 30824 h 641351"/>
              <a:gd name="connsiteX584" fmla="*/ 2205347 w 9137603"/>
              <a:gd name="connsiteY584" fmla="*/ 39981 h 641351"/>
              <a:gd name="connsiteX585" fmla="*/ 2208976 w 9137603"/>
              <a:gd name="connsiteY585" fmla="*/ 34220 h 641351"/>
              <a:gd name="connsiteX586" fmla="*/ 2209531 w 9137603"/>
              <a:gd name="connsiteY586" fmla="*/ 33338 h 641351"/>
              <a:gd name="connsiteX587" fmla="*/ 2227311 w 9137603"/>
              <a:gd name="connsiteY587" fmla="*/ 43922 h 641351"/>
              <a:gd name="connsiteX588" fmla="*/ 2222325 w 9137603"/>
              <a:gd name="connsiteY588" fmla="*/ 47879 h 641351"/>
              <a:gd name="connsiteX589" fmla="*/ 2232193 w 9137603"/>
              <a:gd name="connsiteY589" fmla="*/ 52470 h 641351"/>
              <a:gd name="connsiteX590" fmla="*/ 2232870 w 9137603"/>
              <a:gd name="connsiteY590" fmla="*/ 53128 h 641351"/>
              <a:gd name="connsiteX591" fmla="*/ 2235153 w 9137603"/>
              <a:gd name="connsiteY591" fmla="*/ 51455 h 641351"/>
              <a:gd name="connsiteX592" fmla="*/ 2236045 w 9137603"/>
              <a:gd name="connsiteY592" fmla="*/ 50800 h 641351"/>
              <a:gd name="connsiteX593" fmla="*/ 2252713 w 9137603"/>
              <a:gd name="connsiteY593" fmla="*/ 63024 h 641351"/>
              <a:gd name="connsiteX594" fmla="*/ 2246533 w 9137603"/>
              <a:gd name="connsiteY594" fmla="*/ 66424 h 641351"/>
              <a:gd name="connsiteX595" fmla="*/ 2254206 w 9137603"/>
              <a:gd name="connsiteY595" fmla="*/ 73891 h 641351"/>
              <a:gd name="connsiteX596" fmla="*/ 2259266 w 9137603"/>
              <a:gd name="connsiteY596" fmla="*/ 71438 h 641351"/>
              <a:gd name="connsiteX597" fmla="*/ 2270180 w 9137603"/>
              <a:gd name="connsiteY597" fmla="*/ 84138 h 641351"/>
              <a:gd name="connsiteX598" fmla="*/ 2266500 w 9137603"/>
              <a:gd name="connsiteY598" fmla="*/ 85922 h 641351"/>
              <a:gd name="connsiteX599" fmla="*/ 2270154 w 9137603"/>
              <a:gd name="connsiteY599" fmla="*/ 96565 h 641351"/>
              <a:gd name="connsiteX600" fmla="*/ 2277667 w 9137603"/>
              <a:gd name="connsiteY600" fmla="*/ 95250 h 641351"/>
              <a:gd name="connsiteX601" fmla="*/ 2284470 w 9137603"/>
              <a:gd name="connsiteY601" fmla="*/ 109538 h 641351"/>
              <a:gd name="connsiteX602" fmla="*/ 2275398 w 9137603"/>
              <a:gd name="connsiteY602" fmla="*/ 111125 h 641351"/>
              <a:gd name="connsiteX603" fmla="*/ 2274512 w 9137603"/>
              <a:gd name="connsiteY603" fmla="*/ 109262 h 641351"/>
              <a:gd name="connsiteX604" fmla="*/ 2278218 w 9137603"/>
              <a:gd name="connsiteY604" fmla="*/ 120061 h 641351"/>
              <a:gd name="connsiteX605" fmla="*/ 2278122 w 9137603"/>
              <a:gd name="connsiteY605" fmla="*/ 119352 h 641351"/>
              <a:gd name="connsiteX606" fmla="*/ 2282355 w 9137603"/>
              <a:gd name="connsiteY606" fmla="*/ 119352 h 641351"/>
              <a:gd name="connsiteX607" fmla="*/ 2282355 w 9137603"/>
              <a:gd name="connsiteY607" fmla="*/ 115888 h 641351"/>
              <a:gd name="connsiteX608" fmla="*/ 2290821 w 9137603"/>
              <a:gd name="connsiteY608" fmla="*/ 115888 h 641351"/>
              <a:gd name="connsiteX609" fmla="*/ 2289945 w 9137603"/>
              <a:gd name="connsiteY609" fmla="*/ 122336 h 641351"/>
              <a:gd name="connsiteX610" fmla="*/ 2294912 w 9137603"/>
              <a:gd name="connsiteY610" fmla="*/ 107868 h 641351"/>
              <a:gd name="connsiteX611" fmla="*/ 2286056 w 9137603"/>
              <a:gd name="connsiteY611" fmla="*/ 104459 h 641351"/>
              <a:gd name="connsiteX612" fmla="*/ 2292859 w 9137603"/>
              <a:gd name="connsiteY612" fmla="*/ 90488 h 641351"/>
              <a:gd name="connsiteX613" fmla="*/ 2300381 w 9137603"/>
              <a:gd name="connsiteY613" fmla="*/ 91936 h 641351"/>
              <a:gd name="connsiteX614" fmla="*/ 2302479 w 9137603"/>
              <a:gd name="connsiteY614" fmla="*/ 85822 h 641351"/>
              <a:gd name="connsiteX615" fmla="*/ 2305532 w 9137603"/>
              <a:gd name="connsiteY615" fmla="*/ 82851 h 641351"/>
              <a:gd name="connsiteX616" fmla="*/ 2300339 w 9137603"/>
              <a:gd name="connsiteY616" fmla="*/ 80963 h 641351"/>
              <a:gd name="connsiteX617" fmla="*/ 2311254 w 9137603"/>
              <a:gd name="connsiteY617" fmla="*/ 68263 h 641351"/>
              <a:gd name="connsiteX618" fmla="*/ 2316558 w 9137603"/>
              <a:gd name="connsiteY618" fmla="*/ 72121 h 641351"/>
              <a:gd name="connsiteX619" fmla="*/ 2326199 w 9137603"/>
              <a:gd name="connsiteY619" fmla="*/ 62739 h 641351"/>
              <a:gd name="connsiteX620" fmla="*/ 2320972 w 9137603"/>
              <a:gd name="connsiteY620" fmla="*/ 60326 h 641351"/>
              <a:gd name="connsiteX621" fmla="*/ 2334730 w 9137603"/>
              <a:gd name="connsiteY621" fmla="*/ 49213 h 641351"/>
              <a:gd name="connsiteX622" fmla="*/ 2338356 w 9137603"/>
              <a:gd name="connsiteY622" fmla="*/ 51723 h 641351"/>
              <a:gd name="connsiteX623" fmla="*/ 2350866 w 9137603"/>
              <a:gd name="connsiteY623" fmla="*/ 45904 h 641351"/>
              <a:gd name="connsiteX624" fmla="*/ 2347200 w 9137603"/>
              <a:gd name="connsiteY624" fmla="*/ 42995 h 641351"/>
              <a:gd name="connsiteX625" fmla="*/ 2346367 w 9137603"/>
              <a:gd name="connsiteY625" fmla="*/ 42334 h 641351"/>
              <a:gd name="connsiteX626" fmla="*/ 2361924 w 9137603"/>
              <a:gd name="connsiteY626" fmla="*/ 31750 h 641351"/>
              <a:gd name="connsiteX627" fmla="*/ 2368592 w 9137603"/>
              <a:gd name="connsiteY627" fmla="*/ 37042 h 641351"/>
              <a:gd name="connsiteX628" fmla="*/ 2365726 w 9137603"/>
              <a:gd name="connsiteY628" fmla="*/ 38992 h 641351"/>
              <a:gd name="connsiteX629" fmla="*/ 2385319 w 9137603"/>
              <a:gd name="connsiteY629" fmla="*/ 29877 h 641351"/>
              <a:gd name="connsiteX630" fmla="*/ 2379700 w 9137603"/>
              <a:gd name="connsiteY630" fmla="*/ 31750 h 641351"/>
              <a:gd name="connsiteX631" fmla="*/ 2374938 w 9137603"/>
              <a:gd name="connsiteY631" fmla="*/ 26988 h 641351"/>
              <a:gd name="connsiteX632" fmla="*/ 2393987 w 9137603"/>
              <a:gd name="connsiteY632" fmla="*/ 19050 h 641351"/>
              <a:gd name="connsiteX633" fmla="*/ 2397766 w 9137603"/>
              <a:gd name="connsiteY633" fmla="*/ 24087 h 641351"/>
              <a:gd name="connsiteX634" fmla="*/ 2409230 w 9137603"/>
              <a:gd name="connsiteY634" fmla="*/ 18754 h 641351"/>
              <a:gd name="connsiteX635" fmla="*/ 2408536 w 9137603"/>
              <a:gd name="connsiteY635" fmla="*/ 16670 h 641351"/>
              <a:gd name="connsiteX636" fmla="*/ 2408271 w 9137603"/>
              <a:gd name="connsiteY636" fmla="*/ 15876 h 641351"/>
              <a:gd name="connsiteX637" fmla="*/ 2425204 w 9137603"/>
              <a:gd name="connsiteY637" fmla="*/ 11113 h 641351"/>
              <a:gd name="connsiteX638" fmla="*/ 2426452 w 9137603"/>
              <a:gd name="connsiteY638" fmla="*/ 14859 h 641351"/>
              <a:gd name="connsiteX639" fmla="*/ 2441787 w 9137603"/>
              <a:gd name="connsiteY639" fmla="*/ 12781 h 641351"/>
              <a:gd name="connsiteX640" fmla="*/ 2440294 w 9137603"/>
              <a:gd name="connsiteY640" fmla="*/ 7806 h 641351"/>
              <a:gd name="connsiteX641" fmla="*/ 2440016 w 9137603"/>
              <a:gd name="connsiteY641" fmla="*/ 6880 h 641351"/>
              <a:gd name="connsiteX642" fmla="*/ 2460018 w 9137603"/>
              <a:gd name="connsiteY642" fmla="*/ 3175 h 641351"/>
              <a:gd name="connsiteX643" fmla="*/ 2461963 w 9137603"/>
              <a:gd name="connsiteY643" fmla="*/ 9658 h 641351"/>
              <a:gd name="connsiteX644" fmla="*/ 2462075 w 9137603"/>
              <a:gd name="connsiteY644" fmla="*/ 10032 h 641351"/>
              <a:gd name="connsiteX645" fmla="*/ 2479689 w 9137603"/>
              <a:gd name="connsiteY645" fmla="*/ 7645 h 641351"/>
              <a:gd name="connsiteX646" fmla="*/ 2475730 w 9137603"/>
              <a:gd name="connsiteY646" fmla="*/ 7938 h 641351"/>
              <a:gd name="connsiteX647" fmla="*/ 2473348 w 9137603"/>
              <a:gd name="connsiteY647" fmla="*/ 1587 h 641351"/>
              <a:gd name="connsiteX648" fmla="*/ 2494780 w 9137603"/>
              <a:gd name="connsiteY648" fmla="*/ 0 h 641351"/>
              <a:gd name="connsiteX649" fmla="*/ 2496778 w 9137603"/>
              <a:gd name="connsiteY649" fmla="*/ 5329 h 641351"/>
              <a:gd name="connsiteX650" fmla="*/ 2509858 w 9137603"/>
              <a:gd name="connsiteY650" fmla="*/ 3557 h 641351"/>
              <a:gd name="connsiteX651" fmla="*/ 2509858 w 9137603"/>
              <a:gd name="connsiteY651" fmla="*/ 794 h 641351"/>
              <a:gd name="connsiteX652" fmla="*/ 2509858 w 9137603"/>
              <a:gd name="connsiteY652" fmla="*/ 0 h 641351"/>
              <a:gd name="connsiteX653" fmla="*/ 2512151 w 9137603"/>
              <a:gd name="connsiteY653" fmla="*/ 0 h 641351"/>
              <a:gd name="connsiteX654" fmla="*/ 2530494 w 9137603"/>
              <a:gd name="connsiteY654" fmla="*/ 0 h 641351"/>
              <a:gd name="connsiteX655" fmla="*/ 2530494 w 9137603"/>
              <a:gd name="connsiteY655" fmla="*/ 5557 h 641351"/>
              <a:gd name="connsiteX656" fmla="*/ 2530494 w 9137603"/>
              <a:gd name="connsiteY656" fmla="*/ 5590 h 641351"/>
              <a:gd name="connsiteX657" fmla="*/ 2542244 w 9137603"/>
              <a:gd name="connsiteY657" fmla="*/ 7182 h 641351"/>
              <a:gd name="connsiteX658" fmla="*/ 2543695 w 9137603"/>
              <a:gd name="connsiteY658" fmla="*/ 2540 h 641351"/>
              <a:gd name="connsiteX659" fmla="*/ 2543992 w 9137603"/>
              <a:gd name="connsiteY659" fmla="*/ 1588 h 641351"/>
              <a:gd name="connsiteX660" fmla="*/ 2565423 w 9137603"/>
              <a:gd name="connsiteY660" fmla="*/ 3493 h 641351"/>
              <a:gd name="connsiteX661" fmla="*/ 2563375 w 9137603"/>
              <a:gd name="connsiteY661" fmla="*/ 10046 h 641351"/>
              <a:gd name="connsiteX662" fmla="*/ 2576594 w 9137603"/>
              <a:gd name="connsiteY662" fmla="*/ 11837 h 641351"/>
              <a:gd name="connsiteX663" fmla="*/ 2578483 w 9137603"/>
              <a:gd name="connsiteY663" fmla="*/ 5670 h 641351"/>
              <a:gd name="connsiteX664" fmla="*/ 2578761 w 9137603"/>
              <a:gd name="connsiteY664" fmla="*/ 4763 h 641351"/>
              <a:gd name="connsiteX665" fmla="*/ 2598762 w 9137603"/>
              <a:gd name="connsiteY665" fmla="*/ 10206 h 641351"/>
              <a:gd name="connsiteX666" fmla="*/ 2597399 w 9137603"/>
              <a:gd name="connsiteY666" fmla="*/ 14656 h 641351"/>
              <a:gd name="connsiteX667" fmla="*/ 2611171 w 9137603"/>
              <a:gd name="connsiteY667" fmla="*/ 16522 h 641351"/>
              <a:gd name="connsiteX668" fmla="*/ 2612179 w 9137603"/>
              <a:gd name="connsiteY668" fmla="*/ 15082 h 641351"/>
              <a:gd name="connsiteX669" fmla="*/ 2612734 w 9137603"/>
              <a:gd name="connsiteY669" fmla="*/ 14288 h 641351"/>
              <a:gd name="connsiteX670" fmla="*/ 2630514 w 9137603"/>
              <a:gd name="connsiteY670" fmla="*/ 19051 h 641351"/>
              <a:gd name="connsiteX671" fmla="*/ 2628588 w 9137603"/>
              <a:gd name="connsiteY671" fmla="*/ 24554 h 641351"/>
              <a:gd name="connsiteX672" fmla="*/ 2640190 w 9137603"/>
              <a:gd name="connsiteY672" fmla="*/ 29951 h 641351"/>
              <a:gd name="connsiteX673" fmla="*/ 2643931 w 9137603"/>
              <a:gd name="connsiteY673" fmla="*/ 24607 h 641351"/>
              <a:gd name="connsiteX674" fmla="*/ 2644487 w 9137603"/>
              <a:gd name="connsiteY674" fmla="*/ 23813 h 641351"/>
              <a:gd name="connsiteX675" fmla="*/ 2662267 w 9137603"/>
              <a:gd name="connsiteY675" fmla="*/ 31751 h 641351"/>
              <a:gd name="connsiteX676" fmla="*/ 2655599 w 9137603"/>
              <a:gd name="connsiteY676" fmla="*/ 36513 h 641351"/>
              <a:gd name="connsiteX677" fmla="*/ 2644974 w 9137603"/>
              <a:gd name="connsiteY677" fmla="*/ 32176 h 641351"/>
              <a:gd name="connsiteX678" fmla="*/ 2668811 w 9137603"/>
              <a:gd name="connsiteY678" fmla="*/ 43265 h 641351"/>
              <a:gd name="connsiteX679" fmla="*/ 2674177 w 9137603"/>
              <a:gd name="connsiteY679" fmla="*/ 39688 h 641351"/>
              <a:gd name="connsiteX680" fmla="*/ 2690845 w 9137603"/>
              <a:gd name="connsiteY680" fmla="*/ 49214 h 641351"/>
              <a:gd name="connsiteX681" fmla="*/ 2687049 w 9137603"/>
              <a:gd name="connsiteY681" fmla="*/ 51746 h 641351"/>
              <a:gd name="connsiteX682" fmla="*/ 2688599 w 9137603"/>
              <a:gd name="connsiteY682" fmla="*/ 52470 h 641351"/>
              <a:gd name="connsiteX683" fmla="*/ 2695088 w 9137603"/>
              <a:gd name="connsiteY683" fmla="*/ 58782 h 641351"/>
              <a:gd name="connsiteX684" fmla="*/ 2698455 w 9137603"/>
              <a:gd name="connsiteY684" fmla="*/ 56218 h 641351"/>
              <a:gd name="connsiteX685" fmla="*/ 2699315 w 9137603"/>
              <a:gd name="connsiteY685" fmla="*/ 55563 h 641351"/>
              <a:gd name="connsiteX686" fmla="*/ 2713072 w 9137603"/>
              <a:gd name="connsiteY686" fmla="*/ 67787 h 641351"/>
              <a:gd name="connsiteX687" fmla="*/ 2708176 w 9137603"/>
              <a:gd name="connsiteY687" fmla="*/ 71518 h 641351"/>
              <a:gd name="connsiteX688" fmla="*/ 2716248 w 9137603"/>
              <a:gd name="connsiteY688" fmla="*/ 79376 h 641351"/>
              <a:gd name="connsiteX689" fmla="*/ 2722598 w 9137603"/>
              <a:gd name="connsiteY689" fmla="*/ 76200 h 641351"/>
              <a:gd name="connsiteX690" fmla="*/ 2732127 w 9137603"/>
              <a:gd name="connsiteY690" fmla="*/ 90488 h 641351"/>
              <a:gd name="connsiteX691" fmla="*/ 2724887 w 9137603"/>
              <a:gd name="connsiteY691" fmla="*/ 91694 h 641351"/>
              <a:gd name="connsiteX692" fmla="*/ 2732293 w 9137603"/>
              <a:gd name="connsiteY692" fmla="*/ 113256 h 641351"/>
              <a:gd name="connsiteX693" fmla="*/ 2728955 w 9137603"/>
              <a:gd name="connsiteY693" fmla="*/ 103400 h 641351"/>
              <a:gd name="connsiteX694" fmla="*/ 2735839 w 9137603"/>
              <a:gd name="connsiteY694" fmla="*/ 100013 h 641351"/>
              <a:gd name="connsiteX695" fmla="*/ 2740427 w 9137603"/>
              <a:gd name="connsiteY695" fmla="*/ 111867 h 641351"/>
              <a:gd name="connsiteX696" fmla="*/ 2742723 w 9137603"/>
              <a:gd name="connsiteY696" fmla="*/ 110173 h 641351"/>
              <a:gd name="connsiteX697" fmla="*/ 2749607 w 9137603"/>
              <a:gd name="connsiteY697" fmla="*/ 111867 h 641351"/>
              <a:gd name="connsiteX698" fmla="*/ 2749261 w 9137603"/>
              <a:gd name="connsiteY698" fmla="*/ 113914 h 641351"/>
              <a:gd name="connsiteX699" fmla="*/ 2753542 w 9137603"/>
              <a:gd name="connsiteY699" fmla="*/ 101450 h 641351"/>
              <a:gd name="connsiteX700" fmla="*/ 2744837 w 9137603"/>
              <a:gd name="connsiteY700" fmla="*/ 99855 h 641351"/>
              <a:gd name="connsiteX701" fmla="*/ 2754369 w 9137603"/>
              <a:gd name="connsiteY701" fmla="*/ 84138 h 641351"/>
              <a:gd name="connsiteX702" fmla="*/ 2758927 w 9137603"/>
              <a:gd name="connsiteY702" fmla="*/ 85807 h 641351"/>
              <a:gd name="connsiteX703" fmla="*/ 2766764 w 9137603"/>
              <a:gd name="connsiteY703" fmla="*/ 78184 h 641351"/>
              <a:gd name="connsiteX704" fmla="*/ 2760721 w 9137603"/>
              <a:gd name="connsiteY704" fmla="*/ 75884 h 641351"/>
              <a:gd name="connsiteX705" fmla="*/ 2774469 w 9137603"/>
              <a:gd name="connsiteY705" fmla="*/ 61913 h 641351"/>
              <a:gd name="connsiteX706" fmla="*/ 2779515 w 9137603"/>
              <a:gd name="connsiteY706" fmla="*/ 65759 h 641351"/>
              <a:gd name="connsiteX707" fmla="*/ 2788224 w 9137603"/>
              <a:gd name="connsiteY707" fmla="*/ 57278 h 641351"/>
              <a:gd name="connsiteX708" fmla="*/ 2784508 w 9137603"/>
              <a:gd name="connsiteY708" fmla="*/ 55563 h 641351"/>
              <a:gd name="connsiteX709" fmla="*/ 2800561 w 9137603"/>
              <a:gd name="connsiteY709" fmla="*/ 44450 h 641351"/>
              <a:gd name="connsiteX710" fmla="*/ 2803605 w 9137603"/>
              <a:gd name="connsiteY710" fmla="*/ 47613 h 641351"/>
              <a:gd name="connsiteX711" fmla="*/ 2814834 w 9137603"/>
              <a:gd name="connsiteY711" fmla="*/ 42391 h 641351"/>
              <a:gd name="connsiteX712" fmla="*/ 2809210 w 9137603"/>
              <a:gd name="connsiteY712" fmla="*/ 38175 h 641351"/>
              <a:gd name="connsiteX713" fmla="*/ 2808322 w 9137603"/>
              <a:gd name="connsiteY713" fmla="*/ 37505 h 641351"/>
              <a:gd name="connsiteX714" fmla="*/ 2827372 w 9137603"/>
              <a:gd name="connsiteY714" fmla="*/ 28575 h 641351"/>
              <a:gd name="connsiteX715" fmla="*/ 2832133 w 9137603"/>
              <a:gd name="connsiteY715" fmla="*/ 33933 h 641351"/>
              <a:gd name="connsiteX716" fmla="*/ 2826312 w 9137603"/>
              <a:gd name="connsiteY716" fmla="*/ 37053 h 641351"/>
              <a:gd name="connsiteX717" fmla="*/ 2846034 w 9137603"/>
              <a:gd name="connsiteY717" fmla="*/ 27878 h 641351"/>
              <a:gd name="connsiteX718" fmla="*/ 2843239 w 9137603"/>
              <a:gd name="connsiteY718" fmla="*/ 28576 h 641351"/>
              <a:gd name="connsiteX719" fmla="*/ 2838477 w 9137603"/>
              <a:gd name="connsiteY719" fmla="*/ 23814 h 641351"/>
              <a:gd name="connsiteX720" fmla="*/ 2859902 w 9137603"/>
              <a:gd name="connsiteY720" fmla="*/ 17463 h 641351"/>
              <a:gd name="connsiteX721" fmla="*/ 2861168 w 9137603"/>
              <a:gd name="connsiteY721" fmla="*/ 20835 h 641351"/>
              <a:gd name="connsiteX722" fmla="*/ 2870390 w 9137603"/>
              <a:gd name="connsiteY722" fmla="*/ 16551 h 641351"/>
              <a:gd name="connsiteX723" fmla="*/ 2872595 w 9137603"/>
              <a:gd name="connsiteY723" fmla="*/ 16252 h 641351"/>
              <a:gd name="connsiteX724" fmla="*/ 2870824 w 9137603"/>
              <a:gd name="connsiteY724" fmla="*/ 14189 h 641351"/>
              <a:gd name="connsiteX725" fmla="*/ 2870230 w 9137603"/>
              <a:gd name="connsiteY725" fmla="*/ 13495 h 641351"/>
              <a:gd name="connsiteX726" fmla="*/ 2891660 w 9137603"/>
              <a:gd name="connsiteY726" fmla="*/ 7938 h 641351"/>
              <a:gd name="connsiteX727" fmla="*/ 2893423 w 9137603"/>
              <a:gd name="connsiteY727" fmla="*/ 13429 h 641351"/>
              <a:gd name="connsiteX728" fmla="*/ 2907036 w 9137603"/>
              <a:gd name="connsiteY728" fmla="*/ 11585 h 641351"/>
              <a:gd name="connsiteX729" fmla="*/ 2905427 w 9137603"/>
              <a:gd name="connsiteY729" fmla="*/ 6219 h 641351"/>
              <a:gd name="connsiteX730" fmla="*/ 2905149 w 9137603"/>
              <a:gd name="connsiteY730" fmla="*/ 5293 h 641351"/>
              <a:gd name="connsiteX731" fmla="*/ 2925150 w 9137603"/>
              <a:gd name="connsiteY731" fmla="*/ 1588 h 641351"/>
              <a:gd name="connsiteX732" fmla="*/ 2927095 w 9137603"/>
              <a:gd name="connsiteY732" fmla="*/ 8071 h 641351"/>
              <a:gd name="connsiteX733" fmla="*/ 2927323 w 9137603"/>
              <a:gd name="connsiteY733" fmla="*/ 8836 h 641351"/>
              <a:gd name="connsiteX734" fmla="*/ 2940529 w 9137603"/>
              <a:gd name="connsiteY734" fmla="*/ 7046 h 641351"/>
              <a:gd name="connsiteX735" fmla="*/ 2938779 w 9137603"/>
              <a:gd name="connsiteY735" fmla="*/ 2381 h 641351"/>
              <a:gd name="connsiteX736" fmla="*/ 2938482 w 9137603"/>
              <a:gd name="connsiteY736" fmla="*/ 1587 h 641351"/>
              <a:gd name="connsiteX737" fmla="*/ 2959915 w 9137603"/>
              <a:gd name="connsiteY737" fmla="*/ 0 h 641351"/>
              <a:gd name="connsiteX738" fmla="*/ 2961492 w 9137603"/>
              <a:gd name="connsiteY738" fmla="*/ 4206 h 641351"/>
              <a:gd name="connsiteX739" fmla="*/ 2969099 w 9137603"/>
              <a:gd name="connsiteY739" fmla="*/ 3175 h 641351"/>
              <a:gd name="connsiteX740" fmla="*/ 2974994 w 9137603"/>
              <a:gd name="connsiteY740" fmla="*/ 3966 h 641351"/>
              <a:gd name="connsiteX741" fmla="*/ 2974994 w 9137603"/>
              <a:gd name="connsiteY741" fmla="*/ 794 h 641351"/>
              <a:gd name="connsiteX742" fmla="*/ 2974994 w 9137603"/>
              <a:gd name="connsiteY742" fmla="*/ 0 h 641351"/>
              <a:gd name="connsiteX743" fmla="*/ 2995633 w 9137603"/>
              <a:gd name="connsiteY743" fmla="*/ 0 h 641351"/>
              <a:gd name="connsiteX744" fmla="*/ 2993340 w 9137603"/>
              <a:gd name="connsiteY744" fmla="*/ 6350 h 641351"/>
              <a:gd name="connsiteX745" fmla="*/ 2992767 w 9137603"/>
              <a:gd name="connsiteY745" fmla="*/ 6350 h 641351"/>
              <a:gd name="connsiteX746" fmla="*/ 3008498 w 9137603"/>
              <a:gd name="connsiteY746" fmla="*/ 8460 h 641351"/>
              <a:gd name="connsiteX747" fmla="*/ 3010283 w 9137603"/>
              <a:gd name="connsiteY747" fmla="*/ 2514 h 641351"/>
              <a:gd name="connsiteX748" fmla="*/ 3010560 w 9137603"/>
              <a:gd name="connsiteY748" fmla="*/ 1588 h 641351"/>
              <a:gd name="connsiteX749" fmla="*/ 3030557 w 9137603"/>
              <a:gd name="connsiteY749" fmla="*/ 5293 h 641351"/>
              <a:gd name="connsiteX750" fmla="*/ 3028785 w 9137603"/>
              <a:gd name="connsiteY750" fmla="*/ 11183 h 641351"/>
              <a:gd name="connsiteX751" fmla="*/ 3041877 w 9137603"/>
              <a:gd name="connsiteY751" fmla="*/ 12939 h 641351"/>
              <a:gd name="connsiteX752" fmla="*/ 3043617 w 9137603"/>
              <a:gd name="connsiteY752" fmla="*/ 7257 h 641351"/>
              <a:gd name="connsiteX753" fmla="*/ 3043896 w 9137603"/>
              <a:gd name="connsiteY753" fmla="*/ 6350 h 641351"/>
              <a:gd name="connsiteX754" fmla="*/ 3063900 w 9137603"/>
              <a:gd name="connsiteY754" fmla="*/ 11793 h 641351"/>
              <a:gd name="connsiteX755" fmla="*/ 3062693 w 9137603"/>
              <a:gd name="connsiteY755" fmla="*/ 15731 h 641351"/>
              <a:gd name="connsiteX756" fmla="*/ 3068805 w 9137603"/>
              <a:gd name="connsiteY756" fmla="*/ 16551 h 641351"/>
              <a:gd name="connsiteX757" fmla="*/ 3075383 w 9137603"/>
              <a:gd name="connsiteY757" fmla="*/ 19620 h 641351"/>
              <a:gd name="connsiteX758" fmla="*/ 3077595 w 9137603"/>
              <a:gd name="connsiteY758" fmla="*/ 16669 h 641351"/>
              <a:gd name="connsiteX759" fmla="*/ 3078191 w 9137603"/>
              <a:gd name="connsiteY759" fmla="*/ 15875 h 641351"/>
              <a:gd name="connsiteX760" fmla="*/ 3097243 w 9137603"/>
              <a:gd name="connsiteY760" fmla="*/ 22225 h 641351"/>
              <a:gd name="connsiteX761" fmla="*/ 3093076 w 9137603"/>
              <a:gd name="connsiteY761" fmla="*/ 27782 h 641351"/>
              <a:gd name="connsiteX762" fmla="*/ 3093022 w 9137603"/>
              <a:gd name="connsiteY762" fmla="*/ 27853 h 641351"/>
              <a:gd name="connsiteX763" fmla="*/ 3104208 w 9137603"/>
              <a:gd name="connsiteY763" fmla="*/ 33073 h 641351"/>
              <a:gd name="connsiteX764" fmla="*/ 3107485 w 9137603"/>
              <a:gd name="connsiteY764" fmla="*/ 27870 h 641351"/>
              <a:gd name="connsiteX765" fmla="*/ 3108041 w 9137603"/>
              <a:gd name="connsiteY765" fmla="*/ 26988 h 641351"/>
              <a:gd name="connsiteX766" fmla="*/ 3125822 w 9137603"/>
              <a:gd name="connsiteY766" fmla="*/ 35808 h 641351"/>
              <a:gd name="connsiteX767" fmla="*/ 3122242 w 9137603"/>
              <a:gd name="connsiteY767" fmla="*/ 41489 h 641351"/>
              <a:gd name="connsiteX768" fmla="*/ 3132567 w 9137603"/>
              <a:gd name="connsiteY768" fmla="*/ 46307 h 641351"/>
              <a:gd name="connsiteX769" fmla="*/ 3137734 w 9137603"/>
              <a:gd name="connsiteY769" fmla="*/ 42863 h 641351"/>
              <a:gd name="connsiteX770" fmla="*/ 3154393 w 9137603"/>
              <a:gd name="connsiteY770" fmla="*/ 52389 h 641351"/>
              <a:gd name="connsiteX771" fmla="*/ 3149201 w 9137603"/>
              <a:gd name="connsiteY771" fmla="*/ 55853 h 641351"/>
              <a:gd name="connsiteX772" fmla="*/ 3157719 w 9137603"/>
              <a:gd name="connsiteY772" fmla="*/ 64245 h 641351"/>
              <a:gd name="connsiteX773" fmla="*/ 3162013 w 9137603"/>
              <a:gd name="connsiteY773" fmla="*/ 60980 h 641351"/>
              <a:gd name="connsiteX774" fmla="*/ 3162872 w 9137603"/>
              <a:gd name="connsiteY774" fmla="*/ 60325 h 641351"/>
              <a:gd name="connsiteX775" fmla="*/ 3176633 w 9137603"/>
              <a:gd name="connsiteY775" fmla="*/ 74296 h 641351"/>
              <a:gd name="connsiteX776" fmla="*/ 3170352 w 9137603"/>
              <a:gd name="connsiteY776" fmla="*/ 76686 h 641351"/>
              <a:gd name="connsiteX777" fmla="*/ 3178120 w 9137603"/>
              <a:gd name="connsiteY777" fmla="*/ 84334 h 641351"/>
              <a:gd name="connsiteX778" fmla="*/ 3182980 w 9137603"/>
              <a:gd name="connsiteY778" fmla="*/ 82550 h 641351"/>
              <a:gd name="connsiteX779" fmla="*/ 3192521 w 9137603"/>
              <a:gd name="connsiteY779" fmla="*/ 96521 h 641351"/>
              <a:gd name="connsiteX780" fmla="*/ 3184254 w 9137603"/>
              <a:gd name="connsiteY780" fmla="*/ 99547 h 641351"/>
              <a:gd name="connsiteX781" fmla="*/ 3190777 w 9137603"/>
              <a:gd name="connsiteY781" fmla="*/ 118861 h 641351"/>
              <a:gd name="connsiteX782" fmla="*/ 3187753 w 9137603"/>
              <a:gd name="connsiteY782" fmla="*/ 108348 h 641351"/>
              <a:gd name="connsiteX783" fmla="*/ 3196648 w 9137603"/>
              <a:gd name="connsiteY783" fmla="*/ 106628 h 641351"/>
              <a:gd name="connsiteX784" fmla="*/ 3196648 w 9137603"/>
              <a:gd name="connsiteY784" fmla="*/ 111787 h 641351"/>
              <a:gd name="connsiteX785" fmla="*/ 3201090 w 9137603"/>
              <a:gd name="connsiteY785" fmla="*/ 103188 h 641351"/>
              <a:gd name="connsiteX786" fmla="*/ 3208845 w 9137603"/>
              <a:gd name="connsiteY786" fmla="*/ 104690 h 641351"/>
              <a:gd name="connsiteX787" fmla="*/ 3212020 w 9137603"/>
              <a:gd name="connsiteY787" fmla="*/ 95437 h 641351"/>
              <a:gd name="connsiteX788" fmla="*/ 3206797 w 9137603"/>
              <a:gd name="connsiteY788" fmla="*/ 93346 h 641351"/>
              <a:gd name="connsiteX789" fmla="*/ 3215522 w 9137603"/>
              <a:gd name="connsiteY789" fmla="*/ 79375 h 641351"/>
              <a:gd name="connsiteX790" fmla="*/ 3220071 w 9137603"/>
              <a:gd name="connsiteY790" fmla="*/ 81195 h 641351"/>
              <a:gd name="connsiteX791" fmla="*/ 3228362 w 9137603"/>
              <a:gd name="connsiteY791" fmla="*/ 73130 h 641351"/>
              <a:gd name="connsiteX792" fmla="*/ 3224252 w 9137603"/>
              <a:gd name="connsiteY792" fmla="*/ 71121 h 641351"/>
              <a:gd name="connsiteX793" fmla="*/ 3236161 w 9137603"/>
              <a:gd name="connsiteY793" fmla="*/ 57150 h 641351"/>
              <a:gd name="connsiteX794" fmla="*/ 3241079 w 9137603"/>
              <a:gd name="connsiteY794" fmla="*/ 60757 h 641351"/>
              <a:gd name="connsiteX795" fmla="*/ 3249299 w 9137603"/>
              <a:gd name="connsiteY795" fmla="*/ 52756 h 641351"/>
              <a:gd name="connsiteX796" fmla="*/ 3246474 w 9137603"/>
              <a:gd name="connsiteY796" fmla="*/ 50801 h 641351"/>
              <a:gd name="connsiteX797" fmla="*/ 3262528 w 9137603"/>
              <a:gd name="connsiteY797" fmla="*/ 41275 h 641351"/>
              <a:gd name="connsiteX798" fmla="*/ 3265971 w 9137603"/>
              <a:gd name="connsiteY798" fmla="*/ 44852 h 641351"/>
              <a:gd name="connsiteX799" fmla="*/ 3278904 w 9137603"/>
              <a:gd name="connsiteY799" fmla="*/ 38837 h 641351"/>
              <a:gd name="connsiteX800" fmla="*/ 3275620 w 9137603"/>
              <a:gd name="connsiteY800" fmla="*/ 35000 h 641351"/>
              <a:gd name="connsiteX801" fmla="*/ 3275047 w 9137603"/>
              <a:gd name="connsiteY801" fmla="*/ 34330 h 641351"/>
              <a:gd name="connsiteX802" fmla="*/ 3291100 w 9137603"/>
              <a:gd name="connsiteY802" fmla="*/ 25400 h 641351"/>
              <a:gd name="connsiteX803" fmla="*/ 3294938 w 9137603"/>
              <a:gd name="connsiteY803" fmla="*/ 31379 h 641351"/>
              <a:gd name="connsiteX804" fmla="*/ 3307348 w 9137603"/>
              <a:gd name="connsiteY804" fmla="*/ 25607 h 641351"/>
              <a:gd name="connsiteX805" fmla="*/ 3304216 w 9137603"/>
              <a:gd name="connsiteY805" fmla="*/ 21432 h 641351"/>
              <a:gd name="connsiteX806" fmla="*/ 3303621 w 9137603"/>
              <a:gd name="connsiteY806" fmla="*/ 20638 h 641351"/>
              <a:gd name="connsiteX807" fmla="*/ 3322673 w 9137603"/>
              <a:gd name="connsiteY807" fmla="*/ 14288 h 641351"/>
              <a:gd name="connsiteX808" fmla="*/ 3325003 w 9137603"/>
              <a:gd name="connsiteY808" fmla="*/ 17395 h 641351"/>
              <a:gd name="connsiteX809" fmla="*/ 3326819 w 9137603"/>
              <a:gd name="connsiteY809" fmla="*/ 16551 h 641351"/>
              <a:gd name="connsiteX810" fmla="*/ 3338433 w 9137603"/>
              <a:gd name="connsiteY810" fmla="*/ 14977 h 641351"/>
              <a:gd name="connsiteX811" fmla="*/ 3337234 w 9137603"/>
              <a:gd name="connsiteY811" fmla="*/ 10981 h 641351"/>
              <a:gd name="connsiteX812" fmla="*/ 3336957 w 9137603"/>
              <a:gd name="connsiteY812" fmla="*/ 10055 h 641351"/>
              <a:gd name="connsiteX813" fmla="*/ 3356960 w 9137603"/>
              <a:gd name="connsiteY813" fmla="*/ 6350 h 641351"/>
              <a:gd name="connsiteX814" fmla="*/ 3358725 w 9137603"/>
              <a:gd name="connsiteY814" fmla="*/ 12228 h 641351"/>
              <a:gd name="connsiteX815" fmla="*/ 3372304 w 9137603"/>
              <a:gd name="connsiteY815" fmla="*/ 10388 h 641351"/>
              <a:gd name="connsiteX816" fmla="*/ 3370571 w 9137603"/>
              <a:gd name="connsiteY816" fmla="*/ 4446 h 641351"/>
              <a:gd name="connsiteX817" fmla="*/ 3370293 w 9137603"/>
              <a:gd name="connsiteY817" fmla="*/ 3493 h 641351"/>
              <a:gd name="connsiteX818" fmla="*/ 3390298 w 9137603"/>
              <a:gd name="connsiteY818" fmla="*/ 1588 h 641351"/>
              <a:gd name="connsiteX819" fmla="*/ 3392082 w 9137603"/>
              <a:gd name="connsiteY819" fmla="*/ 7708 h 641351"/>
              <a:gd name="connsiteX820" fmla="*/ 3407197 w 9137603"/>
              <a:gd name="connsiteY820" fmla="*/ 5660 h 641351"/>
              <a:gd name="connsiteX821" fmla="*/ 3405495 w 9137603"/>
              <a:gd name="connsiteY821" fmla="*/ 794 h 641351"/>
              <a:gd name="connsiteX822" fmla="*/ 3405217 w 9137603"/>
              <a:gd name="connsiteY822" fmla="*/ 0 h 641351"/>
              <a:gd name="connsiteX823" fmla="*/ 3425214 w 9137603"/>
              <a:gd name="connsiteY823" fmla="*/ 0 h 641351"/>
              <a:gd name="connsiteX824" fmla="*/ 3426364 w 9137603"/>
              <a:gd name="connsiteY824" fmla="*/ 3286 h 641351"/>
              <a:gd name="connsiteX825" fmla="*/ 3439058 w 9137603"/>
              <a:gd name="connsiteY825" fmla="*/ 4982 h 641351"/>
              <a:gd name="connsiteX826" fmla="*/ 3440629 w 9137603"/>
              <a:gd name="connsiteY826" fmla="*/ 794 h 641351"/>
              <a:gd name="connsiteX827" fmla="*/ 3440927 w 9137603"/>
              <a:gd name="connsiteY827" fmla="*/ 0 h 641351"/>
              <a:gd name="connsiteX828" fmla="*/ 3462352 w 9137603"/>
              <a:gd name="connsiteY828" fmla="*/ 1587 h 641351"/>
              <a:gd name="connsiteX829" fmla="*/ 3460268 w 9137603"/>
              <a:gd name="connsiteY829" fmla="*/ 7144 h 641351"/>
              <a:gd name="connsiteX830" fmla="*/ 3460030 w 9137603"/>
              <a:gd name="connsiteY830" fmla="*/ 7784 h 641351"/>
              <a:gd name="connsiteX831" fmla="*/ 3473753 w 9137603"/>
              <a:gd name="connsiteY831" fmla="*/ 9618 h 641351"/>
              <a:gd name="connsiteX832" fmla="*/ 3475407 w 9137603"/>
              <a:gd name="connsiteY832" fmla="*/ 4101 h 641351"/>
              <a:gd name="connsiteX833" fmla="*/ 3475684 w 9137603"/>
              <a:gd name="connsiteY833" fmla="*/ 3175 h 641351"/>
              <a:gd name="connsiteX834" fmla="*/ 3495696 w 9137603"/>
              <a:gd name="connsiteY834" fmla="*/ 6880 h 641351"/>
              <a:gd name="connsiteX835" fmla="*/ 3494062 w 9137603"/>
              <a:gd name="connsiteY835" fmla="*/ 12329 h 641351"/>
              <a:gd name="connsiteX836" fmla="*/ 3507186 w 9137603"/>
              <a:gd name="connsiteY836" fmla="*/ 14081 h 641351"/>
              <a:gd name="connsiteX837" fmla="*/ 3508903 w 9137603"/>
              <a:gd name="connsiteY837" fmla="*/ 8845 h 641351"/>
              <a:gd name="connsiteX838" fmla="*/ 3509200 w 9137603"/>
              <a:gd name="connsiteY838" fmla="*/ 7938 h 641351"/>
              <a:gd name="connsiteX839" fmla="*/ 3530630 w 9137603"/>
              <a:gd name="connsiteY839" fmla="*/ 13381 h 641351"/>
              <a:gd name="connsiteX840" fmla="*/ 3527876 w 9137603"/>
              <a:gd name="connsiteY840" fmla="*/ 17569 h 641351"/>
              <a:gd name="connsiteX841" fmla="*/ 3539081 w 9137603"/>
              <a:gd name="connsiteY841" fmla="*/ 22745 h 641351"/>
              <a:gd name="connsiteX842" fmla="*/ 3540918 w 9137603"/>
              <a:gd name="connsiteY842" fmla="*/ 19050 h 641351"/>
              <a:gd name="connsiteX843" fmla="*/ 3562371 w 9137603"/>
              <a:gd name="connsiteY843" fmla="*/ 25400 h 641351"/>
              <a:gd name="connsiteX844" fmla="*/ 3558200 w 9137603"/>
              <a:gd name="connsiteY844" fmla="*/ 30957 h 641351"/>
              <a:gd name="connsiteX845" fmla="*/ 3557861 w 9137603"/>
              <a:gd name="connsiteY845" fmla="*/ 31405 h 641351"/>
              <a:gd name="connsiteX846" fmla="*/ 3569135 w 9137603"/>
              <a:gd name="connsiteY846" fmla="*/ 36598 h 641351"/>
              <a:gd name="connsiteX847" fmla="*/ 3572748 w 9137603"/>
              <a:gd name="connsiteY847" fmla="*/ 31045 h 641351"/>
              <a:gd name="connsiteX848" fmla="*/ 3573322 w 9137603"/>
              <a:gd name="connsiteY848" fmla="*/ 30163 h 641351"/>
              <a:gd name="connsiteX849" fmla="*/ 3589376 w 9137603"/>
              <a:gd name="connsiteY849" fmla="*/ 40747 h 641351"/>
              <a:gd name="connsiteX850" fmla="*/ 3586166 w 9137603"/>
              <a:gd name="connsiteY850" fmla="*/ 44451 h 641351"/>
              <a:gd name="connsiteX851" fmla="*/ 3597763 w 9137603"/>
              <a:gd name="connsiteY851" fmla="*/ 49800 h 641351"/>
              <a:gd name="connsiteX852" fmla="*/ 3600807 w 9137603"/>
              <a:gd name="connsiteY852" fmla="*/ 47625 h 641351"/>
              <a:gd name="connsiteX853" fmla="*/ 3616370 w 9137603"/>
              <a:gd name="connsiteY853" fmla="*/ 57151 h 641351"/>
              <a:gd name="connsiteX854" fmla="*/ 3611773 w 9137603"/>
              <a:gd name="connsiteY854" fmla="*/ 60432 h 641351"/>
              <a:gd name="connsiteX855" fmla="*/ 3619905 w 9137603"/>
              <a:gd name="connsiteY855" fmla="*/ 68309 h 641351"/>
              <a:gd name="connsiteX856" fmla="*/ 3624394 w 9137603"/>
              <a:gd name="connsiteY856" fmla="*/ 65743 h 641351"/>
              <a:gd name="connsiteX857" fmla="*/ 3625540 w 9137603"/>
              <a:gd name="connsiteY857" fmla="*/ 65088 h 641351"/>
              <a:gd name="connsiteX858" fmla="*/ 3636998 w 9137603"/>
              <a:gd name="connsiteY858" fmla="*/ 79059 h 641351"/>
              <a:gd name="connsiteX859" fmla="*/ 3632693 w 9137603"/>
              <a:gd name="connsiteY859" fmla="*/ 80701 h 641351"/>
              <a:gd name="connsiteX860" fmla="*/ 3637973 w 9137603"/>
              <a:gd name="connsiteY860" fmla="*/ 85822 h 641351"/>
              <a:gd name="connsiteX861" fmla="*/ 3639189 w 9137603"/>
              <a:gd name="connsiteY861" fmla="*/ 89353 h 641351"/>
              <a:gd name="connsiteX862" fmla="*/ 3644492 w 9137603"/>
              <a:gd name="connsiteY862" fmla="*/ 87313 h 641351"/>
              <a:gd name="connsiteX863" fmla="*/ 3651294 w 9137603"/>
              <a:gd name="connsiteY863" fmla="*/ 103030 h 641351"/>
              <a:gd name="connsiteX864" fmla="*/ 3644358 w 9137603"/>
              <a:gd name="connsiteY864" fmla="*/ 104366 h 641351"/>
              <a:gd name="connsiteX865" fmla="*/ 3647732 w 9137603"/>
              <a:gd name="connsiteY865" fmla="*/ 114193 h 641351"/>
              <a:gd name="connsiteX866" fmla="*/ 3656059 w 9137603"/>
              <a:gd name="connsiteY866" fmla="*/ 112713 h 641351"/>
              <a:gd name="connsiteX867" fmla="*/ 3658442 w 9137603"/>
              <a:gd name="connsiteY867" fmla="*/ 122873 h 641351"/>
              <a:gd name="connsiteX868" fmla="*/ 3660824 w 9137603"/>
              <a:gd name="connsiteY868" fmla="*/ 122873 h 641351"/>
              <a:gd name="connsiteX869" fmla="*/ 3660824 w 9137603"/>
              <a:gd name="connsiteY869" fmla="*/ 124039 h 641351"/>
              <a:gd name="connsiteX870" fmla="*/ 3672754 w 9137603"/>
              <a:gd name="connsiteY870" fmla="*/ 88666 h 641351"/>
              <a:gd name="connsiteX871" fmla="*/ 3667171 w 9137603"/>
              <a:gd name="connsiteY871" fmla="*/ 87313 h 641351"/>
              <a:gd name="connsiteX872" fmla="*/ 3678089 w 9137603"/>
              <a:gd name="connsiteY872" fmla="*/ 73025 h 641351"/>
              <a:gd name="connsiteX873" fmla="*/ 3683045 w 9137603"/>
              <a:gd name="connsiteY873" fmla="*/ 76630 h 641351"/>
              <a:gd name="connsiteX874" fmla="*/ 3690616 w 9137603"/>
              <a:gd name="connsiteY874" fmla="*/ 69170 h 641351"/>
              <a:gd name="connsiteX875" fmla="*/ 3685492 w 9137603"/>
              <a:gd name="connsiteY875" fmla="*/ 65267 h 641351"/>
              <a:gd name="connsiteX876" fmla="*/ 3684632 w 9137603"/>
              <a:gd name="connsiteY876" fmla="*/ 64612 h 641351"/>
              <a:gd name="connsiteX877" fmla="*/ 3698388 w 9137603"/>
              <a:gd name="connsiteY877" fmla="*/ 52388 h 641351"/>
              <a:gd name="connsiteX878" fmla="*/ 3703612 w 9137603"/>
              <a:gd name="connsiteY878" fmla="*/ 56367 h 641351"/>
              <a:gd name="connsiteX879" fmla="*/ 3707571 w 9137603"/>
              <a:gd name="connsiteY879" fmla="*/ 52470 h 641351"/>
              <a:gd name="connsiteX880" fmla="*/ 3713616 w 9137603"/>
              <a:gd name="connsiteY880" fmla="*/ 49648 h 641351"/>
              <a:gd name="connsiteX881" fmla="*/ 3710599 w 9137603"/>
              <a:gd name="connsiteY881" fmla="*/ 46170 h 641351"/>
              <a:gd name="connsiteX882" fmla="*/ 3710026 w 9137603"/>
              <a:gd name="connsiteY882" fmla="*/ 45509 h 641351"/>
              <a:gd name="connsiteX883" fmla="*/ 3726078 w 9137603"/>
              <a:gd name="connsiteY883" fmla="*/ 34925 h 641351"/>
              <a:gd name="connsiteX884" fmla="*/ 3730088 w 9137603"/>
              <a:gd name="connsiteY884" fmla="*/ 41099 h 641351"/>
              <a:gd name="connsiteX885" fmla="*/ 3730518 w 9137603"/>
              <a:gd name="connsiteY885" fmla="*/ 41758 h 641351"/>
              <a:gd name="connsiteX886" fmla="*/ 3752064 w 9137603"/>
              <a:gd name="connsiteY886" fmla="*/ 31704 h 641351"/>
              <a:gd name="connsiteX887" fmla="*/ 3743046 w 9137603"/>
              <a:gd name="connsiteY887" fmla="*/ 34925 h 641351"/>
              <a:gd name="connsiteX888" fmla="*/ 3738598 w 9137603"/>
              <a:gd name="connsiteY888" fmla="*/ 30163 h 641351"/>
              <a:gd name="connsiteX889" fmla="*/ 3756376 w 9137603"/>
              <a:gd name="connsiteY889" fmla="*/ 22225 h 641351"/>
              <a:gd name="connsiteX890" fmla="*/ 3760269 w 9137603"/>
              <a:gd name="connsiteY890" fmla="*/ 27782 h 641351"/>
              <a:gd name="connsiteX891" fmla="*/ 3760318 w 9137603"/>
              <a:gd name="connsiteY891" fmla="*/ 27852 h 641351"/>
              <a:gd name="connsiteX892" fmla="*/ 3772064 w 9137603"/>
              <a:gd name="connsiteY892" fmla="*/ 22370 h 641351"/>
              <a:gd name="connsiteX893" fmla="*/ 3770624 w 9137603"/>
              <a:gd name="connsiteY893" fmla="*/ 18257 h 641351"/>
              <a:gd name="connsiteX894" fmla="*/ 3770346 w 9137603"/>
              <a:gd name="connsiteY894" fmla="*/ 17463 h 641351"/>
              <a:gd name="connsiteX895" fmla="*/ 3788124 w 9137603"/>
              <a:gd name="connsiteY895" fmla="*/ 12700 h 641351"/>
              <a:gd name="connsiteX896" fmla="*/ 3790276 w 9137603"/>
              <a:gd name="connsiteY896" fmla="*/ 15780 h 641351"/>
              <a:gd name="connsiteX897" fmla="*/ 3803744 w 9137603"/>
              <a:gd name="connsiteY897" fmla="*/ 13974 h 641351"/>
              <a:gd name="connsiteX898" fmla="*/ 3802370 w 9137603"/>
              <a:gd name="connsiteY898" fmla="*/ 9394 h 641351"/>
              <a:gd name="connsiteX899" fmla="*/ 3802092 w 9137603"/>
              <a:gd name="connsiteY899" fmla="*/ 8468 h 641351"/>
              <a:gd name="connsiteX900" fmla="*/ 3822095 w 9137603"/>
              <a:gd name="connsiteY900" fmla="*/ 4763 h 641351"/>
              <a:gd name="connsiteX901" fmla="*/ 3824040 w 9137603"/>
              <a:gd name="connsiteY901" fmla="*/ 11246 h 641351"/>
              <a:gd name="connsiteX902" fmla="*/ 3824041 w 9137603"/>
              <a:gd name="connsiteY902" fmla="*/ 11251 h 641351"/>
              <a:gd name="connsiteX903" fmla="*/ 3837281 w 9137603"/>
              <a:gd name="connsiteY903" fmla="*/ 9475 h 641351"/>
              <a:gd name="connsiteX904" fmla="*/ 3835724 w 9137603"/>
              <a:gd name="connsiteY904" fmla="*/ 4631 h 641351"/>
              <a:gd name="connsiteX905" fmla="*/ 3835426 w 9137603"/>
              <a:gd name="connsiteY905" fmla="*/ 3705 h 641351"/>
              <a:gd name="connsiteX906" fmla="*/ 3856857 w 9137603"/>
              <a:gd name="connsiteY906" fmla="*/ 0 h 641351"/>
              <a:gd name="connsiteX907" fmla="*/ 3858941 w 9137603"/>
              <a:gd name="connsiteY907" fmla="*/ 6483 h 641351"/>
              <a:gd name="connsiteX908" fmla="*/ 3858967 w 9137603"/>
              <a:gd name="connsiteY908" fmla="*/ 6565 h 641351"/>
              <a:gd name="connsiteX909" fmla="*/ 3872031 w 9137603"/>
              <a:gd name="connsiteY909" fmla="*/ 4813 h 641351"/>
              <a:gd name="connsiteX910" fmla="*/ 3870625 w 9137603"/>
              <a:gd name="connsiteY910" fmla="*/ 794 h 641351"/>
              <a:gd name="connsiteX911" fmla="*/ 3870347 w 9137603"/>
              <a:gd name="connsiteY911" fmla="*/ 0 h 641351"/>
              <a:gd name="connsiteX912" fmla="*/ 3892572 w 9137603"/>
              <a:gd name="connsiteY912" fmla="*/ 0 h 641351"/>
              <a:gd name="connsiteX913" fmla="*/ 3891133 w 9137603"/>
              <a:gd name="connsiteY913" fmla="*/ 4110 h 641351"/>
              <a:gd name="connsiteX914" fmla="*/ 3903880 w 9137603"/>
              <a:gd name="connsiteY914" fmla="*/ 5837 h 641351"/>
              <a:gd name="connsiteX915" fmla="*/ 3905771 w 9137603"/>
              <a:gd name="connsiteY915" fmla="*/ 794 h 641351"/>
              <a:gd name="connsiteX916" fmla="*/ 3906069 w 9137603"/>
              <a:gd name="connsiteY916" fmla="*/ 0 h 641351"/>
              <a:gd name="connsiteX917" fmla="*/ 3927500 w 9137603"/>
              <a:gd name="connsiteY917" fmla="*/ 1587 h 641351"/>
              <a:gd name="connsiteX918" fmla="*/ 3925119 w 9137603"/>
              <a:gd name="connsiteY918" fmla="*/ 7938 h 641351"/>
              <a:gd name="connsiteX919" fmla="*/ 3912481 w 9137603"/>
              <a:gd name="connsiteY919" fmla="*/ 7002 h 641351"/>
              <a:gd name="connsiteX920" fmla="*/ 3939430 w 9137603"/>
              <a:gd name="connsiteY920" fmla="*/ 10654 h 641351"/>
              <a:gd name="connsiteX921" fmla="*/ 3938616 w 9137603"/>
              <a:gd name="connsiteY921" fmla="*/ 10432 h 641351"/>
              <a:gd name="connsiteX922" fmla="*/ 3940838 w 9137603"/>
              <a:gd name="connsiteY922" fmla="*/ 3175 h 641351"/>
              <a:gd name="connsiteX923" fmla="*/ 3960840 w 9137603"/>
              <a:gd name="connsiteY923" fmla="*/ 8618 h 641351"/>
              <a:gd name="connsiteX924" fmla="*/ 3959389 w 9137603"/>
              <a:gd name="connsiteY924" fmla="*/ 13358 h 641351"/>
              <a:gd name="connsiteX925" fmla="*/ 3974532 w 9137603"/>
              <a:gd name="connsiteY925" fmla="*/ 15410 h 641351"/>
              <a:gd name="connsiteX926" fmla="*/ 3975836 w 9137603"/>
              <a:gd name="connsiteY926" fmla="*/ 12700 h 641351"/>
              <a:gd name="connsiteX927" fmla="*/ 3994181 w 9137603"/>
              <a:gd name="connsiteY927" fmla="*/ 17463 h 641351"/>
              <a:gd name="connsiteX928" fmla="*/ 3992848 w 9137603"/>
              <a:gd name="connsiteY928" fmla="*/ 21155 h 641351"/>
              <a:gd name="connsiteX929" fmla="*/ 4003158 w 9137603"/>
              <a:gd name="connsiteY929" fmla="*/ 25951 h 641351"/>
              <a:gd name="connsiteX930" fmla="*/ 4006884 w 9137603"/>
              <a:gd name="connsiteY930" fmla="*/ 22225 h 641351"/>
              <a:gd name="connsiteX931" fmla="*/ 4025934 w 9137603"/>
              <a:gd name="connsiteY931" fmla="*/ 28576 h 641351"/>
              <a:gd name="connsiteX932" fmla="*/ 4021172 w 9137603"/>
              <a:gd name="connsiteY932" fmla="*/ 33338 h 641351"/>
              <a:gd name="connsiteX933" fmla="*/ 4013641 w 9137603"/>
              <a:gd name="connsiteY933" fmla="*/ 30828 h 641351"/>
              <a:gd name="connsiteX934" fmla="*/ 4032721 w 9137603"/>
              <a:gd name="connsiteY934" fmla="*/ 39703 h 641351"/>
              <a:gd name="connsiteX935" fmla="*/ 4036176 w 9137603"/>
              <a:gd name="connsiteY935" fmla="*/ 34220 h 641351"/>
              <a:gd name="connsiteX936" fmla="*/ 4036731 w 9137603"/>
              <a:gd name="connsiteY936" fmla="*/ 33338 h 641351"/>
              <a:gd name="connsiteX937" fmla="*/ 4054511 w 9137603"/>
              <a:gd name="connsiteY937" fmla="*/ 43922 h 641351"/>
              <a:gd name="connsiteX938" fmla="*/ 4049810 w 9137603"/>
              <a:gd name="connsiteY938" fmla="*/ 47652 h 641351"/>
              <a:gd name="connsiteX939" fmla="*/ 4060166 w 9137603"/>
              <a:gd name="connsiteY939" fmla="*/ 52470 h 641351"/>
              <a:gd name="connsiteX940" fmla="*/ 4061136 w 9137603"/>
              <a:gd name="connsiteY940" fmla="*/ 53414 h 641351"/>
              <a:gd name="connsiteX941" fmla="*/ 4063709 w 9137603"/>
              <a:gd name="connsiteY941" fmla="*/ 51455 h 641351"/>
              <a:gd name="connsiteX942" fmla="*/ 4064568 w 9137603"/>
              <a:gd name="connsiteY942" fmla="*/ 50800 h 641351"/>
              <a:gd name="connsiteX943" fmla="*/ 4078327 w 9137603"/>
              <a:gd name="connsiteY943" fmla="*/ 63024 h 641351"/>
              <a:gd name="connsiteX944" fmla="*/ 4074224 w 9137603"/>
              <a:gd name="connsiteY944" fmla="*/ 66149 h 641351"/>
              <a:gd name="connsiteX945" fmla="*/ 4082668 w 9137603"/>
              <a:gd name="connsiteY945" fmla="*/ 74367 h 641351"/>
              <a:gd name="connsiteX946" fmla="*/ 4087061 w 9137603"/>
              <a:gd name="connsiteY946" fmla="*/ 71438 h 641351"/>
              <a:gd name="connsiteX947" fmla="*/ 4098967 w 9137603"/>
              <a:gd name="connsiteY947" fmla="*/ 84138 h 641351"/>
              <a:gd name="connsiteX948" fmla="*/ 4094306 w 9137603"/>
              <a:gd name="connsiteY948" fmla="*/ 85692 h 641351"/>
              <a:gd name="connsiteX949" fmla="*/ 4094440 w 9137603"/>
              <a:gd name="connsiteY949" fmla="*/ 85822 h 641351"/>
              <a:gd name="connsiteX950" fmla="*/ 4098049 w 9137603"/>
              <a:gd name="connsiteY950" fmla="*/ 96337 h 641351"/>
              <a:gd name="connsiteX951" fmla="*/ 4102939 w 9137603"/>
              <a:gd name="connsiteY951" fmla="*/ 95250 h 641351"/>
              <a:gd name="connsiteX952" fmla="*/ 4110083 w 9137603"/>
              <a:gd name="connsiteY952" fmla="*/ 109538 h 641351"/>
              <a:gd name="connsiteX953" fmla="*/ 4103112 w 9137603"/>
              <a:gd name="connsiteY953" fmla="*/ 111087 h 641351"/>
              <a:gd name="connsiteX954" fmla="*/ 4106437 w 9137603"/>
              <a:gd name="connsiteY954" fmla="*/ 120777 h 641351"/>
              <a:gd name="connsiteX955" fmla="*/ 4110084 w 9137603"/>
              <a:gd name="connsiteY955" fmla="*/ 119460 h 641351"/>
              <a:gd name="connsiteX956" fmla="*/ 4110084 w 9137603"/>
              <a:gd name="connsiteY956" fmla="*/ 114300 h 641351"/>
              <a:gd name="connsiteX957" fmla="*/ 4119609 w 9137603"/>
              <a:gd name="connsiteY957" fmla="*/ 116020 h 641351"/>
              <a:gd name="connsiteX958" fmla="*/ 4119221 w 9137603"/>
              <a:gd name="connsiteY958" fmla="*/ 118546 h 641351"/>
              <a:gd name="connsiteX959" fmla="*/ 4123435 w 9137603"/>
              <a:gd name="connsiteY959" fmla="*/ 106270 h 641351"/>
              <a:gd name="connsiteX960" fmla="*/ 4114844 w 9137603"/>
              <a:gd name="connsiteY960" fmla="*/ 104599 h 641351"/>
              <a:gd name="connsiteX961" fmla="*/ 4121647 w 9137603"/>
              <a:gd name="connsiteY961" fmla="*/ 90488 h 641351"/>
              <a:gd name="connsiteX962" fmla="*/ 4128401 w 9137603"/>
              <a:gd name="connsiteY962" fmla="*/ 91802 h 641351"/>
              <a:gd name="connsiteX963" fmla="*/ 4130453 w 9137603"/>
              <a:gd name="connsiteY963" fmla="*/ 85822 h 641351"/>
              <a:gd name="connsiteX964" fmla="*/ 4132967 w 9137603"/>
              <a:gd name="connsiteY964" fmla="*/ 83375 h 641351"/>
              <a:gd name="connsiteX965" fmla="*/ 4127540 w 9137603"/>
              <a:gd name="connsiteY965" fmla="*/ 80963 h 641351"/>
              <a:gd name="connsiteX966" fmla="*/ 4139447 w 9137603"/>
              <a:gd name="connsiteY966" fmla="*/ 68263 h 641351"/>
              <a:gd name="connsiteX967" fmla="*/ 4144817 w 9137603"/>
              <a:gd name="connsiteY967" fmla="*/ 71844 h 641351"/>
              <a:gd name="connsiteX968" fmla="*/ 4154082 w 9137603"/>
              <a:gd name="connsiteY968" fmla="*/ 62828 h 641351"/>
              <a:gd name="connsiteX969" fmla="*/ 4148175 w 9137603"/>
              <a:gd name="connsiteY969" fmla="*/ 58739 h 641351"/>
              <a:gd name="connsiteX970" fmla="*/ 4161934 w 9137603"/>
              <a:gd name="connsiteY970" fmla="*/ 49213 h 641351"/>
              <a:gd name="connsiteX971" fmla="*/ 4165869 w 9137603"/>
              <a:gd name="connsiteY971" fmla="*/ 51938 h 641351"/>
              <a:gd name="connsiteX972" fmla="*/ 4177208 w 9137603"/>
              <a:gd name="connsiteY972" fmla="*/ 46663 h 641351"/>
              <a:gd name="connsiteX973" fmla="*/ 4174127 w 9137603"/>
              <a:gd name="connsiteY973" fmla="*/ 42995 h 641351"/>
              <a:gd name="connsiteX974" fmla="*/ 4173571 w 9137603"/>
              <a:gd name="connsiteY974" fmla="*/ 42334 h 641351"/>
              <a:gd name="connsiteX975" fmla="*/ 4189129 w 9137603"/>
              <a:gd name="connsiteY975" fmla="*/ 31750 h 641351"/>
              <a:gd name="connsiteX976" fmla="*/ 4195717 w 9137603"/>
              <a:gd name="connsiteY976" fmla="*/ 37042 h 641351"/>
              <a:gd name="connsiteX977" fmla="*/ 4188309 w 9137603"/>
              <a:gd name="connsiteY977" fmla="*/ 41498 h 641351"/>
              <a:gd name="connsiteX978" fmla="*/ 4214560 w 9137603"/>
              <a:gd name="connsiteY978" fmla="*/ 29250 h 641351"/>
              <a:gd name="connsiteX979" fmla="*/ 4208240 w 9137603"/>
              <a:gd name="connsiteY979" fmla="*/ 31750 h 641351"/>
              <a:gd name="connsiteX980" fmla="*/ 4203654 w 9137603"/>
              <a:gd name="connsiteY980" fmla="*/ 26988 h 641351"/>
              <a:gd name="connsiteX981" fmla="*/ 4221999 w 9137603"/>
              <a:gd name="connsiteY981" fmla="*/ 19050 h 641351"/>
              <a:gd name="connsiteX982" fmla="*/ 4224005 w 9137603"/>
              <a:gd name="connsiteY982" fmla="*/ 24607 h 641351"/>
              <a:gd name="connsiteX983" fmla="*/ 4224082 w 9137603"/>
              <a:gd name="connsiteY983" fmla="*/ 24820 h 641351"/>
              <a:gd name="connsiteX984" fmla="*/ 4235094 w 9137603"/>
              <a:gd name="connsiteY984" fmla="*/ 19697 h 641351"/>
              <a:gd name="connsiteX985" fmla="*/ 4232824 w 9137603"/>
              <a:gd name="connsiteY985" fmla="*/ 16670 h 641351"/>
              <a:gd name="connsiteX986" fmla="*/ 4232229 w 9137603"/>
              <a:gd name="connsiteY986" fmla="*/ 15876 h 641351"/>
              <a:gd name="connsiteX987" fmla="*/ 4253660 w 9137603"/>
              <a:gd name="connsiteY987" fmla="*/ 11113 h 641351"/>
              <a:gd name="connsiteX988" fmla="*/ 4255030 w 9137603"/>
              <a:gd name="connsiteY988" fmla="*/ 14766 h 641351"/>
              <a:gd name="connsiteX989" fmla="*/ 4268954 w 9137603"/>
              <a:gd name="connsiteY989" fmla="*/ 12879 h 641351"/>
              <a:gd name="connsiteX990" fmla="*/ 4267432 w 9137603"/>
              <a:gd name="connsiteY990" fmla="*/ 7806 h 641351"/>
              <a:gd name="connsiteX991" fmla="*/ 4267154 w 9137603"/>
              <a:gd name="connsiteY991" fmla="*/ 6880 h 641351"/>
              <a:gd name="connsiteX992" fmla="*/ 4287156 w 9137603"/>
              <a:gd name="connsiteY992" fmla="*/ 3175 h 641351"/>
              <a:gd name="connsiteX993" fmla="*/ 4289101 w 9137603"/>
              <a:gd name="connsiteY993" fmla="*/ 9658 h 641351"/>
              <a:gd name="connsiteX994" fmla="*/ 4289243 w 9137603"/>
              <a:gd name="connsiteY994" fmla="*/ 10130 h 641351"/>
              <a:gd name="connsiteX995" fmla="*/ 4306991 w 9137603"/>
              <a:gd name="connsiteY995" fmla="*/ 7725 h 641351"/>
              <a:gd name="connsiteX996" fmla="*/ 4304301 w 9137603"/>
              <a:gd name="connsiteY996" fmla="*/ 7938 h 641351"/>
              <a:gd name="connsiteX997" fmla="*/ 4302079 w 9137603"/>
              <a:gd name="connsiteY997" fmla="*/ 1587 h 641351"/>
              <a:gd name="connsiteX998" fmla="*/ 4322081 w 9137603"/>
              <a:gd name="connsiteY998" fmla="*/ 0 h 641351"/>
              <a:gd name="connsiteX999" fmla="*/ 4323979 w 9137603"/>
              <a:gd name="connsiteY999" fmla="*/ 5423 h 641351"/>
              <a:gd name="connsiteX1000" fmla="*/ 4335416 w 9137603"/>
              <a:gd name="connsiteY1000" fmla="*/ 3873 h 641351"/>
              <a:gd name="connsiteX1001" fmla="*/ 4335416 w 9137603"/>
              <a:gd name="connsiteY1001" fmla="*/ 794 h 641351"/>
              <a:gd name="connsiteX1002" fmla="*/ 4335416 w 9137603"/>
              <a:gd name="connsiteY1002" fmla="*/ 0 h 641351"/>
              <a:gd name="connsiteX1003" fmla="*/ 4340178 w 9137603"/>
              <a:gd name="connsiteY1003" fmla="*/ 0 h 641351"/>
              <a:gd name="connsiteX1004" fmla="*/ 4359228 w 9137603"/>
              <a:gd name="connsiteY1004" fmla="*/ 0 h 641351"/>
              <a:gd name="connsiteX1005" fmla="*/ 4357193 w 9137603"/>
              <a:gd name="connsiteY1005" fmla="*/ 5428 h 641351"/>
              <a:gd name="connsiteX1006" fmla="*/ 4370903 w 9137603"/>
              <a:gd name="connsiteY1006" fmla="*/ 7286 h 641351"/>
              <a:gd name="connsiteX1007" fmla="*/ 4372287 w 9137603"/>
              <a:gd name="connsiteY1007" fmla="*/ 2540 h 641351"/>
              <a:gd name="connsiteX1008" fmla="*/ 4372564 w 9137603"/>
              <a:gd name="connsiteY1008" fmla="*/ 1588 h 641351"/>
              <a:gd name="connsiteX1009" fmla="*/ 4392567 w 9137603"/>
              <a:gd name="connsiteY1009" fmla="*/ 3493 h 641351"/>
              <a:gd name="connsiteX1010" fmla="*/ 4390679 w 9137603"/>
              <a:gd name="connsiteY1010" fmla="*/ 9965 h 641351"/>
              <a:gd name="connsiteX1011" fmla="*/ 4403771 w 9137603"/>
              <a:gd name="connsiteY1011" fmla="*/ 11739 h 641351"/>
              <a:gd name="connsiteX1012" fmla="*/ 4405763 w 9137603"/>
              <a:gd name="connsiteY1012" fmla="*/ 5670 h 641351"/>
              <a:gd name="connsiteX1013" fmla="*/ 4406060 w 9137603"/>
              <a:gd name="connsiteY1013" fmla="*/ 4763 h 641351"/>
              <a:gd name="connsiteX1014" fmla="*/ 4427492 w 9137603"/>
              <a:gd name="connsiteY1014" fmla="*/ 10206 h 641351"/>
              <a:gd name="connsiteX1015" fmla="*/ 4426000 w 9137603"/>
              <a:gd name="connsiteY1015" fmla="*/ 14751 h 641351"/>
              <a:gd name="connsiteX1016" fmla="*/ 4438567 w 9137603"/>
              <a:gd name="connsiteY1016" fmla="*/ 16454 h 641351"/>
              <a:gd name="connsiteX1017" fmla="*/ 4439596 w 9137603"/>
              <a:gd name="connsiteY1017" fmla="*/ 15082 h 641351"/>
              <a:gd name="connsiteX1018" fmla="*/ 4440191 w 9137603"/>
              <a:gd name="connsiteY1018" fmla="*/ 14288 h 641351"/>
              <a:gd name="connsiteX1019" fmla="*/ 4459242 w 9137603"/>
              <a:gd name="connsiteY1019" fmla="*/ 20639 h 641351"/>
              <a:gd name="connsiteX1020" fmla="*/ 4455694 w 9137603"/>
              <a:gd name="connsiteY1020" fmla="*/ 24187 h 641351"/>
              <a:gd name="connsiteX1021" fmla="*/ 4469060 w 9137603"/>
              <a:gd name="connsiteY1021" fmla="*/ 30404 h 641351"/>
              <a:gd name="connsiteX1022" fmla="*/ 4472656 w 9137603"/>
              <a:gd name="connsiteY1022" fmla="*/ 24695 h 641351"/>
              <a:gd name="connsiteX1023" fmla="*/ 4473212 w 9137603"/>
              <a:gd name="connsiteY1023" fmla="*/ 23813 h 641351"/>
              <a:gd name="connsiteX1024" fmla="*/ 4490992 w 9137603"/>
              <a:gd name="connsiteY1024" fmla="*/ 32633 h 641351"/>
              <a:gd name="connsiteX1025" fmla="*/ 4485758 w 9137603"/>
              <a:gd name="connsiteY1025" fmla="*/ 38171 h 641351"/>
              <a:gd name="connsiteX1026" fmla="*/ 4497136 w 9137603"/>
              <a:gd name="connsiteY1026" fmla="*/ 43464 h 641351"/>
              <a:gd name="connsiteX1027" fmla="*/ 4502421 w 9137603"/>
              <a:gd name="connsiteY1027" fmla="*/ 39688 h 641351"/>
              <a:gd name="connsiteX1028" fmla="*/ 4517979 w 9137603"/>
              <a:gd name="connsiteY1028" fmla="*/ 49214 h 641351"/>
              <a:gd name="connsiteX1029" fmla="*/ 4514634 w 9137603"/>
              <a:gd name="connsiteY1029" fmla="*/ 51603 h 641351"/>
              <a:gd name="connsiteX1030" fmla="*/ 4516498 w 9137603"/>
              <a:gd name="connsiteY1030" fmla="*/ 52470 h 641351"/>
              <a:gd name="connsiteX1031" fmla="*/ 4523345 w 9137603"/>
              <a:gd name="connsiteY1031" fmla="*/ 59133 h 641351"/>
              <a:gd name="connsiteX1032" fmla="*/ 4527173 w 9137603"/>
              <a:gd name="connsiteY1032" fmla="*/ 56218 h 641351"/>
              <a:gd name="connsiteX1033" fmla="*/ 4528033 w 9137603"/>
              <a:gd name="connsiteY1033" fmla="*/ 55563 h 641351"/>
              <a:gd name="connsiteX1034" fmla="*/ 4541792 w 9137603"/>
              <a:gd name="connsiteY1034" fmla="*/ 67787 h 641351"/>
              <a:gd name="connsiteX1035" fmla="*/ 4536433 w 9137603"/>
              <a:gd name="connsiteY1035" fmla="*/ 71869 h 641351"/>
              <a:gd name="connsiteX1036" fmla="*/ 4544453 w 9137603"/>
              <a:gd name="connsiteY1036" fmla="*/ 79673 h 641351"/>
              <a:gd name="connsiteX1037" fmla="*/ 4548340 w 9137603"/>
              <a:gd name="connsiteY1037" fmla="*/ 77788 h 641351"/>
              <a:gd name="connsiteX1038" fmla="*/ 4559255 w 9137603"/>
              <a:gd name="connsiteY1038" fmla="*/ 90489 h 641351"/>
              <a:gd name="connsiteX1039" fmla="*/ 4552777 w 9137603"/>
              <a:gd name="connsiteY1039" fmla="*/ 91666 h 641351"/>
              <a:gd name="connsiteX1040" fmla="*/ 4556605 w 9137603"/>
              <a:gd name="connsiteY1040" fmla="*/ 102818 h 641351"/>
              <a:gd name="connsiteX1041" fmla="*/ 4563563 w 9137603"/>
              <a:gd name="connsiteY1041" fmla="*/ 101600 h 641351"/>
              <a:gd name="connsiteX1042" fmla="*/ 4566228 w 9137603"/>
              <a:gd name="connsiteY1042" fmla="*/ 107194 h 641351"/>
              <a:gd name="connsiteX1043" fmla="*/ 4571160 w 9137603"/>
              <a:gd name="connsiteY1043" fmla="*/ 98425 h 641351"/>
              <a:gd name="connsiteX1044" fmla="*/ 4577234 w 9137603"/>
              <a:gd name="connsiteY1044" fmla="*/ 99775 h 641351"/>
              <a:gd name="connsiteX1045" fmla="*/ 4580857 w 9137603"/>
              <a:gd name="connsiteY1045" fmla="*/ 89223 h 641351"/>
              <a:gd name="connsiteX1046" fmla="*/ 4575128 w 9137603"/>
              <a:gd name="connsiteY1046" fmla="*/ 87313 h 641351"/>
              <a:gd name="connsiteX1047" fmla="*/ 4587034 w 9137603"/>
              <a:gd name="connsiteY1047" fmla="*/ 74613 h 641351"/>
              <a:gd name="connsiteX1048" fmla="*/ 4591502 w 9137603"/>
              <a:gd name="connsiteY1048" fmla="*/ 76599 h 641351"/>
              <a:gd name="connsiteX1049" fmla="*/ 4599829 w 9137603"/>
              <a:gd name="connsiteY1049" fmla="*/ 68496 h 641351"/>
              <a:gd name="connsiteX1050" fmla="*/ 4594178 w 9137603"/>
              <a:gd name="connsiteY1050" fmla="*/ 66322 h 641351"/>
              <a:gd name="connsiteX1051" fmla="*/ 4610229 w 9137603"/>
              <a:gd name="connsiteY1051" fmla="*/ 53975 h 641351"/>
              <a:gd name="connsiteX1052" fmla="*/ 4612754 w 9137603"/>
              <a:gd name="connsiteY1052" fmla="*/ 55918 h 641351"/>
              <a:gd name="connsiteX1053" fmla="*/ 4616298 w 9137603"/>
              <a:gd name="connsiteY1053" fmla="*/ 52470 h 641351"/>
              <a:gd name="connsiteX1054" fmla="*/ 4623125 w 9137603"/>
              <a:gd name="connsiteY1054" fmla="*/ 49294 h 641351"/>
              <a:gd name="connsiteX1055" fmla="*/ 4618884 w 9137603"/>
              <a:gd name="connsiteY1055" fmla="*/ 46113 h 641351"/>
              <a:gd name="connsiteX1056" fmla="*/ 4617991 w 9137603"/>
              <a:gd name="connsiteY1056" fmla="*/ 45443 h 641351"/>
              <a:gd name="connsiteX1057" fmla="*/ 4634660 w 9137603"/>
              <a:gd name="connsiteY1057" fmla="*/ 36513 h 641351"/>
              <a:gd name="connsiteX1058" fmla="*/ 4640762 w 9137603"/>
              <a:gd name="connsiteY1058" fmla="*/ 41090 h 641351"/>
              <a:gd name="connsiteX1059" fmla="*/ 4663949 w 9137603"/>
              <a:gd name="connsiteY1059" fmla="*/ 30305 h 641351"/>
              <a:gd name="connsiteX1060" fmla="*/ 4651011 w 9137603"/>
              <a:gd name="connsiteY1060" fmla="*/ 34925 h 641351"/>
              <a:gd name="connsiteX1061" fmla="*/ 4646566 w 9137603"/>
              <a:gd name="connsiteY1061" fmla="*/ 30163 h 641351"/>
              <a:gd name="connsiteX1062" fmla="*/ 4664346 w 9137603"/>
              <a:gd name="connsiteY1062" fmla="*/ 22225 h 641351"/>
              <a:gd name="connsiteX1063" fmla="*/ 4668236 w 9137603"/>
              <a:gd name="connsiteY1063" fmla="*/ 27782 h 641351"/>
              <a:gd name="connsiteX1064" fmla="*/ 4668515 w 9137603"/>
              <a:gd name="connsiteY1064" fmla="*/ 28181 h 641351"/>
              <a:gd name="connsiteX1065" fmla="*/ 4680069 w 9137603"/>
              <a:gd name="connsiteY1065" fmla="*/ 22806 h 641351"/>
              <a:gd name="connsiteX1066" fmla="*/ 4678316 w 9137603"/>
              <a:gd name="connsiteY1066" fmla="*/ 19051 h 641351"/>
              <a:gd name="connsiteX1067" fmla="*/ 4696096 w 9137603"/>
              <a:gd name="connsiteY1067" fmla="*/ 12700 h 641351"/>
              <a:gd name="connsiteX1068" fmla="*/ 4698335 w 9137603"/>
              <a:gd name="connsiteY1068" fmla="*/ 15898 h 641351"/>
              <a:gd name="connsiteX1069" fmla="*/ 4711750 w 9137603"/>
              <a:gd name="connsiteY1069" fmla="*/ 14080 h 641351"/>
              <a:gd name="connsiteX1070" fmla="*/ 4710344 w 9137603"/>
              <a:gd name="connsiteY1070" fmla="*/ 9394 h 641351"/>
              <a:gd name="connsiteX1071" fmla="*/ 4710066 w 9137603"/>
              <a:gd name="connsiteY1071" fmla="*/ 8468 h 641351"/>
              <a:gd name="connsiteX1072" fmla="*/ 4730069 w 9137603"/>
              <a:gd name="connsiteY1072" fmla="*/ 4763 h 641351"/>
              <a:gd name="connsiteX1073" fmla="*/ 4732013 w 9137603"/>
              <a:gd name="connsiteY1073" fmla="*/ 11246 h 641351"/>
              <a:gd name="connsiteX1074" fmla="*/ 4732039 w 9137603"/>
              <a:gd name="connsiteY1074" fmla="*/ 11331 h 641351"/>
              <a:gd name="connsiteX1075" fmla="*/ 4745278 w 9137603"/>
              <a:gd name="connsiteY1075" fmla="*/ 9537 h 641351"/>
              <a:gd name="connsiteX1076" fmla="*/ 4743701 w 9137603"/>
              <a:gd name="connsiteY1076" fmla="*/ 4631 h 641351"/>
              <a:gd name="connsiteX1077" fmla="*/ 4743403 w 9137603"/>
              <a:gd name="connsiteY1077" fmla="*/ 3705 h 641351"/>
              <a:gd name="connsiteX1078" fmla="*/ 4764834 w 9137603"/>
              <a:gd name="connsiteY1078" fmla="*/ 0 h 641351"/>
              <a:gd name="connsiteX1079" fmla="*/ 4766918 w 9137603"/>
              <a:gd name="connsiteY1079" fmla="*/ 6483 h 641351"/>
              <a:gd name="connsiteX1080" fmla="*/ 4766955 w 9137603"/>
              <a:gd name="connsiteY1080" fmla="*/ 6600 h 641351"/>
              <a:gd name="connsiteX1081" fmla="*/ 4780019 w 9137603"/>
              <a:gd name="connsiteY1081" fmla="*/ 4830 h 641351"/>
              <a:gd name="connsiteX1082" fmla="*/ 4778606 w 9137603"/>
              <a:gd name="connsiteY1082" fmla="*/ 794 h 641351"/>
              <a:gd name="connsiteX1083" fmla="*/ 4778328 w 9137603"/>
              <a:gd name="connsiteY1083" fmla="*/ 0 h 641351"/>
              <a:gd name="connsiteX1084" fmla="*/ 4800553 w 9137603"/>
              <a:gd name="connsiteY1084" fmla="*/ 0 h 641351"/>
              <a:gd name="connsiteX1085" fmla="*/ 4800553 w 9137603"/>
              <a:gd name="connsiteY1085" fmla="*/ 4303 h 641351"/>
              <a:gd name="connsiteX1086" fmla="*/ 4814841 w 9137603"/>
              <a:gd name="connsiteY1086" fmla="*/ 6239 h 641351"/>
              <a:gd name="connsiteX1087" fmla="*/ 4814841 w 9137603"/>
              <a:gd name="connsiteY1087" fmla="*/ 794 h 641351"/>
              <a:gd name="connsiteX1088" fmla="*/ 4814841 w 9137603"/>
              <a:gd name="connsiteY1088" fmla="*/ 0 h 641351"/>
              <a:gd name="connsiteX1089" fmla="*/ 4835478 w 9137603"/>
              <a:gd name="connsiteY1089" fmla="*/ 1587 h 641351"/>
              <a:gd name="connsiteX1090" fmla="*/ 4833185 w 9137603"/>
              <a:gd name="connsiteY1090" fmla="*/ 7938 h 641351"/>
              <a:gd name="connsiteX1091" fmla="*/ 4817119 w 9137603"/>
              <a:gd name="connsiteY1091" fmla="*/ 6548 h 641351"/>
              <a:gd name="connsiteX1092" fmla="*/ 4846604 w 9137603"/>
              <a:gd name="connsiteY1092" fmla="*/ 10543 h 641351"/>
              <a:gd name="connsiteX1093" fmla="*/ 4848675 w 9137603"/>
              <a:gd name="connsiteY1093" fmla="*/ 4101 h 641351"/>
              <a:gd name="connsiteX1094" fmla="*/ 4848972 w 9137603"/>
              <a:gd name="connsiteY1094" fmla="*/ 3175 h 641351"/>
              <a:gd name="connsiteX1095" fmla="*/ 4870403 w 9137603"/>
              <a:gd name="connsiteY1095" fmla="*/ 8732 h 641351"/>
              <a:gd name="connsiteX1096" fmla="*/ 4868364 w 9137603"/>
              <a:gd name="connsiteY1096" fmla="*/ 13491 h 641351"/>
              <a:gd name="connsiteX1097" fmla="*/ 4882248 w 9137603"/>
              <a:gd name="connsiteY1097" fmla="*/ 15373 h 641351"/>
              <a:gd name="connsiteX1098" fmla="*/ 4883461 w 9137603"/>
              <a:gd name="connsiteY1098" fmla="*/ 11907 h 641351"/>
              <a:gd name="connsiteX1099" fmla="*/ 4883739 w 9137603"/>
              <a:gd name="connsiteY1099" fmla="*/ 11113 h 641351"/>
              <a:gd name="connsiteX1100" fmla="*/ 4903741 w 9137603"/>
              <a:gd name="connsiteY1100" fmla="*/ 17464 h 641351"/>
              <a:gd name="connsiteX1101" fmla="*/ 4900461 w 9137603"/>
              <a:gd name="connsiteY1101" fmla="*/ 20978 h 641351"/>
              <a:gd name="connsiteX1102" fmla="*/ 4910942 w 9137603"/>
              <a:gd name="connsiteY1102" fmla="*/ 25854 h 641351"/>
              <a:gd name="connsiteX1103" fmla="*/ 4914259 w 9137603"/>
              <a:gd name="connsiteY1103" fmla="*/ 21432 h 641351"/>
              <a:gd name="connsiteX1104" fmla="*/ 4914854 w 9137603"/>
              <a:gd name="connsiteY1104" fmla="*/ 20638 h 641351"/>
              <a:gd name="connsiteX1105" fmla="*/ 4933903 w 9137603"/>
              <a:gd name="connsiteY1105" fmla="*/ 28576 h 641351"/>
              <a:gd name="connsiteX1106" fmla="*/ 4929141 w 9137603"/>
              <a:gd name="connsiteY1106" fmla="*/ 33338 h 641351"/>
              <a:gd name="connsiteX1107" fmla="*/ 4921699 w 9137603"/>
              <a:gd name="connsiteY1107" fmla="*/ 30858 h 641351"/>
              <a:gd name="connsiteX1108" fmla="*/ 4940694 w 9137603"/>
              <a:gd name="connsiteY1108" fmla="*/ 39693 h 641351"/>
              <a:gd name="connsiteX1109" fmla="*/ 4944143 w 9137603"/>
              <a:gd name="connsiteY1109" fmla="*/ 34220 h 641351"/>
              <a:gd name="connsiteX1110" fmla="*/ 4944698 w 9137603"/>
              <a:gd name="connsiteY1110" fmla="*/ 33338 h 641351"/>
              <a:gd name="connsiteX1111" fmla="*/ 4962478 w 9137603"/>
              <a:gd name="connsiteY1111" fmla="*/ 43922 h 641351"/>
              <a:gd name="connsiteX1112" fmla="*/ 4957788 w 9137603"/>
              <a:gd name="connsiteY1112" fmla="*/ 47644 h 641351"/>
              <a:gd name="connsiteX1113" fmla="*/ 4968161 w 9137603"/>
              <a:gd name="connsiteY1113" fmla="*/ 52470 h 641351"/>
              <a:gd name="connsiteX1114" fmla="*/ 4969352 w 9137603"/>
              <a:gd name="connsiteY1114" fmla="*/ 53628 h 641351"/>
              <a:gd name="connsiteX1115" fmla="*/ 4971254 w 9137603"/>
              <a:gd name="connsiteY1115" fmla="*/ 51455 h 641351"/>
              <a:gd name="connsiteX1116" fmla="*/ 4971827 w 9137603"/>
              <a:gd name="connsiteY1116" fmla="*/ 50800 h 641351"/>
              <a:gd name="connsiteX1117" fmla="*/ 4987878 w 9137603"/>
              <a:gd name="connsiteY1117" fmla="*/ 63024 h 641351"/>
              <a:gd name="connsiteX1118" fmla="*/ 4982288 w 9137603"/>
              <a:gd name="connsiteY1118" fmla="*/ 66217 h 641351"/>
              <a:gd name="connsiteX1119" fmla="*/ 4989964 w 9137603"/>
              <a:gd name="connsiteY1119" fmla="*/ 73686 h 641351"/>
              <a:gd name="connsiteX1120" fmla="*/ 4995022 w 9137603"/>
              <a:gd name="connsiteY1120" fmla="*/ 71438 h 641351"/>
              <a:gd name="connsiteX1121" fmla="*/ 5006928 w 9137603"/>
              <a:gd name="connsiteY1121" fmla="*/ 84138 h 641351"/>
              <a:gd name="connsiteX1122" fmla="*/ 5002528 w 9137603"/>
              <a:gd name="connsiteY1122" fmla="*/ 86094 h 641351"/>
              <a:gd name="connsiteX1123" fmla="*/ 5006077 w 9137603"/>
              <a:gd name="connsiteY1123" fmla="*/ 96431 h 641351"/>
              <a:gd name="connsiteX1124" fmla="*/ 5012825 w 9137603"/>
              <a:gd name="connsiteY1124" fmla="*/ 95250 h 641351"/>
              <a:gd name="connsiteX1125" fmla="*/ 5019628 w 9137603"/>
              <a:gd name="connsiteY1125" fmla="*/ 107951 h 641351"/>
              <a:gd name="connsiteX1126" fmla="*/ 5010575 w 9137603"/>
              <a:gd name="connsiteY1126" fmla="*/ 109535 h 641351"/>
              <a:gd name="connsiteX1127" fmla="*/ 5013944 w 9137603"/>
              <a:gd name="connsiteY1127" fmla="*/ 119352 h 641351"/>
              <a:gd name="connsiteX1128" fmla="*/ 5018041 w 9137603"/>
              <a:gd name="connsiteY1128" fmla="*/ 119352 h 641351"/>
              <a:gd name="connsiteX1129" fmla="*/ 5020422 w 9137603"/>
              <a:gd name="connsiteY1129" fmla="*/ 115888 h 641351"/>
              <a:gd name="connsiteX1130" fmla="*/ 5027537 w 9137603"/>
              <a:gd name="connsiteY1130" fmla="*/ 117613 h 641351"/>
              <a:gd name="connsiteX1131" fmla="*/ 5030917 w 9137603"/>
              <a:gd name="connsiteY1131" fmla="*/ 107767 h 641351"/>
              <a:gd name="connsiteX1132" fmla="*/ 5022803 w 9137603"/>
              <a:gd name="connsiteY1132" fmla="*/ 106205 h 641351"/>
              <a:gd name="connsiteX1133" fmla="*/ 5029607 w 9137603"/>
              <a:gd name="connsiteY1133" fmla="*/ 90488 h 641351"/>
              <a:gd name="connsiteX1134" fmla="*/ 5036003 w 9137603"/>
              <a:gd name="connsiteY1134" fmla="*/ 92951 h 641351"/>
              <a:gd name="connsiteX1135" fmla="*/ 5038450 w 9137603"/>
              <a:gd name="connsiteY1135" fmla="*/ 85822 h 641351"/>
              <a:gd name="connsiteX1136" fmla="*/ 5041417 w 9137603"/>
              <a:gd name="connsiteY1136" fmla="*/ 82935 h 641351"/>
              <a:gd name="connsiteX1137" fmla="*/ 5035503 w 9137603"/>
              <a:gd name="connsiteY1137" fmla="*/ 80963 h 641351"/>
              <a:gd name="connsiteX1138" fmla="*/ 5047409 w 9137603"/>
              <a:gd name="connsiteY1138" fmla="*/ 69850 h 641351"/>
              <a:gd name="connsiteX1139" fmla="*/ 5052526 w 9137603"/>
              <a:gd name="connsiteY1139" fmla="*/ 72124 h 641351"/>
              <a:gd name="connsiteX1140" fmla="*/ 5061913 w 9137603"/>
              <a:gd name="connsiteY1140" fmla="*/ 62990 h 641351"/>
              <a:gd name="connsiteX1141" fmla="*/ 5056141 w 9137603"/>
              <a:gd name="connsiteY1141" fmla="*/ 60326 h 641351"/>
              <a:gd name="connsiteX1142" fmla="*/ 5069899 w 9137603"/>
              <a:gd name="connsiteY1142" fmla="*/ 49213 h 641351"/>
              <a:gd name="connsiteX1143" fmla="*/ 5073848 w 9137603"/>
              <a:gd name="connsiteY1143" fmla="*/ 51947 h 641351"/>
              <a:gd name="connsiteX1144" fmla="*/ 5086545 w 9137603"/>
              <a:gd name="connsiteY1144" fmla="*/ 46040 h 641351"/>
              <a:gd name="connsiteX1145" fmla="*/ 5082434 w 9137603"/>
              <a:gd name="connsiteY1145" fmla="*/ 42995 h 641351"/>
              <a:gd name="connsiteX1146" fmla="*/ 5081541 w 9137603"/>
              <a:gd name="connsiteY1146" fmla="*/ 42334 h 641351"/>
              <a:gd name="connsiteX1147" fmla="*/ 5100591 w 9137603"/>
              <a:gd name="connsiteY1147" fmla="*/ 31750 h 641351"/>
              <a:gd name="connsiteX1148" fmla="*/ 5104576 w 9137603"/>
              <a:gd name="connsiteY1148" fmla="*/ 37654 h 641351"/>
              <a:gd name="connsiteX1149" fmla="*/ 5120959 w 9137603"/>
              <a:gd name="connsiteY1149" fmla="*/ 30033 h 641351"/>
              <a:gd name="connsiteX1150" fmla="*/ 5116148 w 9137603"/>
              <a:gd name="connsiteY1150" fmla="*/ 31751 h 641351"/>
              <a:gd name="connsiteX1151" fmla="*/ 5111703 w 9137603"/>
              <a:gd name="connsiteY1151" fmla="*/ 26989 h 641351"/>
              <a:gd name="connsiteX1152" fmla="*/ 5129483 w 9137603"/>
              <a:gd name="connsiteY1152" fmla="*/ 20638 h 641351"/>
              <a:gd name="connsiteX1153" fmla="*/ 5133017 w 9137603"/>
              <a:gd name="connsiteY1153" fmla="*/ 24424 h 641351"/>
              <a:gd name="connsiteX1154" fmla="*/ 5144595 w 9137603"/>
              <a:gd name="connsiteY1154" fmla="*/ 19038 h 641351"/>
              <a:gd name="connsiteX1155" fmla="*/ 5143740 w 9137603"/>
              <a:gd name="connsiteY1155" fmla="*/ 16670 h 641351"/>
              <a:gd name="connsiteX1156" fmla="*/ 5143453 w 9137603"/>
              <a:gd name="connsiteY1156" fmla="*/ 15876 h 641351"/>
              <a:gd name="connsiteX1157" fmla="*/ 5161797 w 9137603"/>
              <a:gd name="connsiteY1157" fmla="*/ 11113 h 641351"/>
              <a:gd name="connsiteX1158" fmla="*/ 5163116 w 9137603"/>
              <a:gd name="connsiteY1158" fmla="*/ 14766 h 641351"/>
              <a:gd name="connsiteX1159" fmla="*/ 5177005 w 9137603"/>
              <a:gd name="connsiteY1159" fmla="*/ 12884 h 641351"/>
              <a:gd name="connsiteX1160" fmla="*/ 5175481 w 9137603"/>
              <a:gd name="connsiteY1160" fmla="*/ 7806 h 641351"/>
              <a:gd name="connsiteX1161" fmla="*/ 5175203 w 9137603"/>
              <a:gd name="connsiteY1161" fmla="*/ 6880 h 641351"/>
              <a:gd name="connsiteX1162" fmla="*/ 5195206 w 9137603"/>
              <a:gd name="connsiteY1162" fmla="*/ 3175 h 641351"/>
              <a:gd name="connsiteX1163" fmla="*/ 5197151 w 9137603"/>
              <a:gd name="connsiteY1163" fmla="*/ 9658 h 641351"/>
              <a:gd name="connsiteX1164" fmla="*/ 5197294 w 9137603"/>
              <a:gd name="connsiteY1164" fmla="*/ 10135 h 641351"/>
              <a:gd name="connsiteX1165" fmla="*/ 5215135 w 9137603"/>
              <a:gd name="connsiteY1165" fmla="*/ 7717 h 641351"/>
              <a:gd name="connsiteX1166" fmla="*/ 5212351 w 9137603"/>
              <a:gd name="connsiteY1166" fmla="*/ 7938 h 641351"/>
              <a:gd name="connsiteX1167" fmla="*/ 5210128 w 9137603"/>
              <a:gd name="connsiteY1167" fmla="*/ 1587 h 641351"/>
              <a:gd name="connsiteX1168" fmla="*/ 5230131 w 9137603"/>
              <a:gd name="connsiteY1168" fmla="*/ 0 h 641351"/>
              <a:gd name="connsiteX1169" fmla="*/ 5232030 w 9137603"/>
              <a:gd name="connsiteY1169" fmla="*/ 5428 h 641351"/>
              <a:gd name="connsiteX1170" fmla="*/ 5246641 w 9137603"/>
              <a:gd name="connsiteY1170" fmla="*/ 3448 h 641351"/>
              <a:gd name="connsiteX1171" fmla="*/ 5246641 w 9137603"/>
              <a:gd name="connsiteY1171" fmla="*/ 794 h 641351"/>
              <a:gd name="connsiteX1172" fmla="*/ 5246641 w 9137603"/>
              <a:gd name="connsiteY1172" fmla="*/ 0 h 641351"/>
              <a:gd name="connsiteX1173" fmla="*/ 5248934 w 9137603"/>
              <a:gd name="connsiteY1173" fmla="*/ 0 h 641351"/>
              <a:gd name="connsiteX1174" fmla="*/ 5267278 w 9137603"/>
              <a:gd name="connsiteY1174" fmla="*/ 0 h 641351"/>
              <a:gd name="connsiteX1175" fmla="*/ 5267278 w 9137603"/>
              <a:gd name="connsiteY1175" fmla="*/ 5557 h 641351"/>
              <a:gd name="connsiteX1176" fmla="*/ 5267278 w 9137603"/>
              <a:gd name="connsiteY1176" fmla="*/ 5673 h 641351"/>
              <a:gd name="connsiteX1177" fmla="*/ 5278965 w 9137603"/>
              <a:gd name="connsiteY1177" fmla="*/ 7241 h 641351"/>
              <a:gd name="connsiteX1178" fmla="*/ 5280336 w 9137603"/>
              <a:gd name="connsiteY1178" fmla="*/ 2540 h 641351"/>
              <a:gd name="connsiteX1179" fmla="*/ 5280614 w 9137603"/>
              <a:gd name="connsiteY1179" fmla="*/ 1588 h 641351"/>
              <a:gd name="connsiteX1180" fmla="*/ 5300616 w 9137603"/>
              <a:gd name="connsiteY1180" fmla="*/ 3493 h 641351"/>
              <a:gd name="connsiteX1181" fmla="*/ 5298749 w 9137603"/>
              <a:gd name="connsiteY1181" fmla="*/ 9895 h 641351"/>
              <a:gd name="connsiteX1182" fmla="*/ 5311849 w 9137603"/>
              <a:gd name="connsiteY1182" fmla="*/ 11653 h 641351"/>
              <a:gd name="connsiteX1183" fmla="*/ 5313812 w 9137603"/>
              <a:gd name="connsiteY1183" fmla="*/ 5670 h 641351"/>
              <a:gd name="connsiteX1184" fmla="*/ 5314109 w 9137603"/>
              <a:gd name="connsiteY1184" fmla="*/ 4763 h 641351"/>
              <a:gd name="connsiteX1185" fmla="*/ 5335540 w 9137603"/>
              <a:gd name="connsiteY1185" fmla="*/ 10206 h 641351"/>
              <a:gd name="connsiteX1186" fmla="*/ 5334087 w 9137603"/>
              <a:gd name="connsiteY1186" fmla="*/ 14636 h 641351"/>
              <a:gd name="connsiteX1187" fmla="*/ 5346260 w 9137603"/>
              <a:gd name="connsiteY1187" fmla="*/ 16269 h 641351"/>
              <a:gd name="connsiteX1188" fmla="*/ 5348241 w 9137603"/>
              <a:gd name="connsiteY1188" fmla="*/ 14288 h 641351"/>
              <a:gd name="connsiteX1189" fmla="*/ 5367290 w 9137603"/>
              <a:gd name="connsiteY1189" fmla="*/ 19051 h 641351"/>
              <a:gd name="connsiteX1190" fmla="*/ 5365269 w 9137603"/>
              <a:gd name="connsiteY1190" fmla="*/ 24441 h 641351"/>
              <a:gd name="connsiteX1191" fmla="*/ 5376992 w 9137603"/>
              <a:gd name="connsiteY1191" fmla="*/ 29912 h 641351"/>
              <a:gd name="connsiteX1192" fmla="*/ 5380706 w 9137603"/>
              <a:gd name="connsiteY1192" fmla="*/ 24607 h 641351"/>
              <a:gd name="connsiteX1193" fmla="*/ 5381261 w 9137603"/>
              <a:gd name="connsiteY1193" fmla="*/ 23813 h 641351"/>
              <a:gd name="connsiteX1194" fmla="*/ 5399041 w 9137603"/>
              <a:gd name="connsiteY1194" fmla="*/ 31751 h 641351"/>
              <a:gd name="connsiteX1195" fmla="*/ 5394596 w 9137603"/>
              <a:gd name="connsiteY1195" fmla="*/ 36513 h 641351"/>
              <a:gd name="connsiteX1196" fmla="*/ 5379856 w 9137603"/>
              <a:gd name="connsiteY1196" fmla="*/ 31249 h 641351"/>
              <a:gd name="connsiteX1197" fmla="*/ 5405518 w 9137603"/>
              <a:gd name="connsiteY1197" fmla="*/ 43226 h 641351"/>
              <a:gd name="connsiteX1198" fmla="*/ 5410471 w 9137603"/>
              <a:gd name="connsiteY1198" fmla="*/ 39688 h 641351"/>
              <a:gd name="connsiteX1199" fmla="*/ 5426028 w 9137603"/>
              <a:gd name="connsiteY1199" fmla="*/ 49214 h 641351"/>
              <a:gd name="connsiteX1200" fmla="*/ 5422993 w 9137603"/>
              <a:gd name="connsiteY1200" fmla="*/ 51382 h 641351"/>
              <a:gd name="connsiteX1201" fmla="*/ 5425324 w 9137603"/>
              <a:gd name="connsiteY1201" fmla="*/ 52470 h 641351"/>
              <a:gd name="connsiteX1202" fmla="*/ 5431786 w 9137603"/>
              <a:gd name="connsiteY1202" fmla="*/ 58835 h 641351"/>
              <a:gd name="connsiteX1203" fmla="*/ 5435222 w 9137603"/>
              <a:gd name="connsiteY1203" fmla="*/ 56218 h 641351"/>
              <a:gd name="connsiteX1204" fmla="*/ 5436082 w 9137603"/>
              <a:gd name="connsiteY1204" fmla="*/ 55563 h 641351"/>
              <a:gd name="connsiteX1205" fmla="*/ 5449840 w 9137603"/>
              <a:gd name="connsiteY1205" fmla="*/ 67787 h 641351"/>
              <a:gd name="connsiteX1206" fmla="*/ 5444783 w 9137603"/>
              <a:gd name="connsiteY1206" fmla="*/ 71639 h 641351"/>
              <a:gd name="connsiteX1207" fmla="*/ 5451883 w 9137603"/>
              <a:gd name="connsiteY1207" fmla="*/ 78633 h 641351"/>
              <a:gd name="connsiteX1208" fmla="*/ 5458572 w 9137603"/>
              <a:gd name="connsiteY1208" fmla="*/ 76200 h 641351"/>
              <a:gd name="connsiteX1209" fmla="*/ 5467303 w 9137603"/>
              <a:gd name="connsiteY1209" fmla="*/ 88900 h 641351"/>
              <a:gd name="connsiteX1210" fmla="*/ 5460993 w 9137603"/>
              <a:gd name="connsiteY1210" fmla="*/ 91195 h 641351"/>
              <a:gd name="connsiteX1211" fmla="*/ 5472871 w 9137603"/>
              <a:gd name="connsiteY1211" fmla="*/ 126427 h 641351"/>
              <a:gd name="connsiteX1212" fmla="*/ 5481274 w 9137603"/>
              <a:gd name="connsiteY1212" fmla="*/ 124861 h 641351"/>
              <a:gd name="connsiteX1213" fmla="*/ 5481274 w 9137603"/>
              <a:gd name="connsiteY1213" fmla="*/ 125473 h 641351"/>
              <a:gd name="connsiteX1214" fmla="*/ 5481441 w 9137603"/>
              <a:gd name="connsiteY1214" fmla="*/ 124986 h 641351"/>
              <a:gd name="connsiteX1215" fmla="*/ 5481274 w 9137603"/>
              <a:gd name="connsiteY1215" fmla="*/ 124861 h 641351"/>
              <a:gd name="connsiteX1216" fmla="*/ 5474606 w 9137603"/>
              <a:gd name="connsiteY1216" fmla="*/ 124861 h 641351"/>
              <a:gd name="connsiteX1217" fmla="*/ 5476829 w 9137603"/>
              <a:gd name="connsiteY1217" fmla="*/ 116578 h 641351"/>
              <a:gd name="connsiteX1218" fmla="*/ 5470161 w 9137603"/>
              <a:gd name="connsiteY1218" fmla="*/ 116578 h 641351"/>
              <a:gd name="connsiteX1219" fmla="*/ 5465716 w 9137603"/>
              <a:gd name="connsiteY1219" fmla="*/ 103326 h 641351"/>
              <a:gd name="connsiteX1220" fmla="*/ 5472384 w 9137603"/>
              <a:gd name="connsiteY1220" fmla="*/ 100013 h 641351"/>
              <a:gd name="connsiteX1221" fmla="*/ 5476829 w 9137603"/>
              <a:gd name="connsiteY1221" fmla="*/ 111609 h 641351"/>
              <a:gd name="connsiteX1222" fmla="*/ 5479051 w 9137603"/>
              <a:gd name="connsiteY1222" fmla="*/ 109952 h 641351"/>
              <a:gd name="connsiteX1223" fmla="*/ 5486157 w 9137603"/>
              <a:gd name="connsiteY1223" fmla="*/ 111276 h 641351"/>
              <a:gd name="connsiteX1224" fmla="*/ 5489525 w 9137603"/>
              <a:gd name="connsiteY1224" fmla="*/ 101484 h 641351"/>
              <a:gd name="connsiteX1225" fmla="*/ 5483178 w 9137603"/>
              <a:gd name="connsiteY1225" fmla="*/ 99855 h 641351"/>
              <a:gd name="connsiteX1226" fmla="*/ 5489982 w 9137603"/>
              <a:gd name="connsiteY1226" fmla="*/ 84138 h 641351"/>
              <a:gd name="connsiteX1227" fmla="*/ 5494846 w 9137603"/>
              <a:gd name="connsiteY1227" fmla="*/ 86011 h 641351"/>
              <a:gd name="connsiteX1228" fmla="*/ 5494911 w 9137603"/>
              <a:gd name="connsiteY1228" fmla="*/ 85822 h 641351"/>
              <a:gd name="connsiteX1229" fmla="*/ 5502997 w 9137603"/>
              <a:gd name="connsiteY1229" fmla="*/ 77990 h 641351"/>
              <a:gd name="connsiteX1230" fmla="*/ 5497466 w 9137603"/>
              <a:gd name="connsiteY1230" fmla="*/ 75884 h 641351"/>
              <a:gd name="connsiteX1231" fmla="*/ 5511224 w 9137603"/>
              <a:gd name="connsiteY1231" fmla="*/ 61913 h 641351"/>
              <a:gd name="connsiteX1232" fmla="*/ 5515909 w 9137603"/>
              <a:gd name="connsiteY1232" fmla="*/ 65481 h 641351"/>
              <a:gd name="connsiteX1233" fmla="*/ 5524064 w 9137603"/>
              <a:gd name="connsiteY1233" fmla="*/ 57581 h 641351"/>
              <a:gd name="connsiteX1234" fmla="*/ 5519691 w 9137603"/>
              <a:gd name="connsiteY1234" fmla="*/ 55563 h 641351"/>
              <a:gd name="connsiteX1235" fmla="*/ 5535742 w 9137603"/>
              <a:gd name="connsiteY1235" fmla="*/ 44450 h 641351"/>
              <a:gd name="connsiteX1236" fmla="*/ 5539121 w 9137603"/>
              <a:gd name="connsiteY1236" fmla="*/ 47959 h 641351"/>
              <a:gd name="connsiteX1237" fmla="*/ 5550232 w 9137603"/>
              <a:gd name="connsiteY1237" fmla="*/ 42834 h 641351"/>
              <a:gd name="connsiteX1238" fmla="*/ 5545925 w 9137603"/>
              <a:gd name="connsiteY1238" fmla="*/ 38277 h 641351"/>
              <a:gd name="connsiteX1239" fmla="*/ 5545091 w 9137603"/>
              <a:gd name="connsiteY1239" fmla="*/ 37395 h 641351"/>
              <a:gd name="connsiteX1240" fmla="*/ 5562871 w 9137603"/>
              <a:gd name="connsiteY1240" fmla="*/ 28575 h 641351"/>
              <a:gd name="connsiteX1241" fmla="*/ 5566761 w 9137603"/>
              <a:gd name="connsiteY1241" fmla="*/ 34749 h 641351"/>
              <a:gd name="connsiteX1242" fmla="*/ 5566986 w 9137603"/>
              <a:gd name="connsiteY1242" fmla="*/ 35106 h 641351"/>
              <a:gd name="connsiteX1243" fmla="*/ 5579211 w 9137603"/>
              <a:gd name="connsiteY1243" fmla="*/ 29468 h 641351"/>
              <a:gd name="connsiteX1244" fmla="*/ 5575809 w 9137603"/>
              <a:gd name="connsiteY1244" fmla="*/ 24607 h 641351"/>
              <a:gd name="connsiteX1245" fmla="*/ 5575253 w 9137603"/>
              <a:gd name="connsiteY1245" fmla="*/ 23813 h 641351"/>
              <a:gd name="connsiteX1246" fmla="*/ 5595256 w 9137603"/>
              <a:gd name="connsiteY1246" fmla="*/ 17463 h 641351"/>
              <a:gd name="connsiteX1247" fmla="*/ 5596643 w 9137603"/>
              <a:gd name="connsiteY1247" fmla="*/ 21428 h 641351"/>
              <a:gd name="connsiteX1248" fmla="*/ 5607217 w 9137603"/>
              <a:gd name="connsiteY1248" fmla="*/ 16551 h 641351"/>
              <a:gd name="connsiteX1249" fmla="*/ 5609233 w 9137603"/>
              <a:gd name="connsiteY1249" fmla="*/ 16282 h 641351"/>
              <a:gd name="connsiteX1250" fmla="*/ 5607559 w 9137603"/>
              <a:gd name="connsiteY1250" fmla="*/ 14189 h 641351"/>
              <a:gd name="connsiteX1251" fmla="*/ 5607003 w 9137603"/>
              <a:gd name="connsiteY1251" fmla="*/ 13495 h 641351"/>
              <a:gd name="connsiteX1252" fmla="*/ 5627006 w 9137603"/>
              <a:gd name="connsiteY1252" fmla="*/ 7938 h 641351"/>
              <a:gd name="connsiteX1253" fmla="*/ 5628728 w 9137603"/>
              <a:gd name="connsiteY1253" fmla="*/ 13678 h 641351"/>
              <a:gd name="connsiteX1254" fmla="*/ 5642447 w 9137603"/>
              <a:gd name="connsiteY1254" fmla="*/ 11845 h 641351"/>
              <a:gd name="connsiteX1255" fmla="*/ 5640639 w 9137603"/>
              <a:gd name="connsiteY1255" fmla="*/ 6219 h 641351"/>
              <a:gd name="connsiteX1256" fmla="*/ 5640341 w 9137603"/>
              <a:gd name="connsiteY1256" fmla="*/ 5293 h 641351"/>
              <a:gd name="connsiteX1257" fmla="*/ 5661772 w 9137603"/>
              <a:gd name="connsiteY1257" fmla="*/ 1588 h 641351"/>
              <a:gd name="connsiteX1258" fmla="*/ 5663856 w 9137603"/>
              <a:gd name="connsiteY1258" fmla="*/ 8071 h 641351"/>
              <a:gd name="connsiteX1259" fmla="*/ 5664138 w 9137603"/>
              <a:gd name="connsiteY1259" fmla="*/ 8948 h 641351"/>
              <a:gd name="connsiteX1260" fmla="*/ 5677230 w 9137603"/>
              <a:gd name="connsiteY1260" fmla="*/ 7200 h 641351"/>
              <a:gd name="connsiteX1261" fmla="*/ 5675544 w 9137603"/>
              <a:gd name="connsiteY1261" fmla="*/ 2381 h 641351"/>
              <a:gd name="connsiteX1262" fmla="*/ 5675266 w 9137603"/>
              <a:gd name="connsiteY1262" fmla="*/ 1587 h 641351"/>
              <a:gd name="connsiteX1263" fmla="*/ 5695269 w 9137603"/>
              <a:gd name="connsiteY1263" fmla="*/ 0 h 641351"/>
              <a:gd name="connsiteX1264" fmla="*/ 5696870 w 9137603"/>
              <a:gd name="connsiteY1264" fmla="*/ 4577 h 641351"/>
              <a:gd name="connsiteX1265" fmla="*/ 5707364 w 9137603"/>
              <a:gd name="connsiteY1265" fmla="*/ 3175 h 641351"/>
              <a:gd name="connsiteX1266" fmla="*/ 5711778 w 9137603"/>
              <a:gd name="connsiteY1266" fmla="*/ 3773 h 641351"/>
              <a:gd name="connsiteX1267" fmla="*/ 5711778 w 9137603"/>
              <a:gd name="connsiteY1267" fmla="*/ 794 h 641351"/>
              <a:gd name="connsiteX1268" fmla="*/ 5711778 w 9137603"/>
              <a:gd name="connsiteY1268" fmla="*/ 0 h 641351"/>
              <a:gd name="connsiteX1269" fmla="*/ 5732415 w 9137603"/>
              <a:gd name="connsiteY1269" fmla="*/ 0 h 641351"/>
              <a:gd name="connsiteX1270" fmla="*/ 5730409 w 9137603"/>
              <a:gd name="connsiteY1270" fmla="*/ 5557 h 641351"/>
              <a:gd name="connsiteX1271" fmla="*/ 5730154 w 9137603"/>
              <a:gd name="connsiteY1271" fmla="*/ 6263 h 641351"/>
              <a:gd name="connsiteX1272" fmla="*/ 5743794 w 9137603"/>
              <a:gd name="connsiteY1272" fmla="*/ 8112 h 641351"/>
              <a:gd name="connsiteX1273" fmla="*/ 5745473 w 9137603"/>
              <a:gd name="connsiteY1273" fmla="*/ 2514 h 641351"/>
              <a:gd name="connsiteX1274" fmla="*/ 5745751 w 9137603"/>
              <a:gd name="connsiteY1274" fmla="*/ 1588 h 641351"/>
              <a:gd name="connsiteX1275" fmla="*/ 5765753 w 9137603"/>
              <a:gd name="connsiteY1275" fmla="*/ 5293 h 641351"/>
              <a:gd name="connsiteX1276" fmla="*/ 5764083 w 9137603"/>
              <a:gd name="connsiteY1276" fmla="*/ 10861 h 641351"/>
              <a:gd name="connsiteX1277" fmla="*/ 5778688 w 9137603"/>
              <a:gd name="connsiteY1277" fmla="*/ 12840 h 641351"/>
              <a:gd name="connsiteX1278" fmla="*/ 5780398 w 9137603"/>
              <a:gd name="connsiteY1278" fmla="*/ 7257 h 641351"/>
              <a:gd name="connsiteX1279" fmla="*/ 5780676 w 9137603"/>
              <a:gd name="connsiteY1279" fmla="*/ 6350 h 641351"/>
              <a:gd name="connsiteX1280" fmla="*/ 5800678 w 9137603"/>
              <a:gd name="connsiteY1280" fmla="*/ 11793 h 641351"/>
              <a:gd name="connsiteX1281" fmla="*/ 5799494 w 9137603"/>
              <a:gd name="connsiteY1281" fmla="*/ 15659 h 641351"/>
              <a:gd name="connsiteX1282" fmla="*/ 5806076 w 9137603"/>
              <a:gd name="connsiteY1282" fmla="*/ 16551 h 641351"/>
              <a:gd name="connsiteX1283" fmla="*/ 5812186 w 9137603"/>
              <a:gd name="connsiteY1283" fmla="*/ 19393 h 641351"/>
              <a:gd name="connsiteX1284" fmla="*/ 5814093 w 9137603"/>
              <a:gd name="connsiteY1284" fmla="*/ 16669 h 641351"/>
              <a:gd name="connsiteX1285" fmla="*/ 5814648 w 9137603"/>
              <a:gd name="connsiteY1285" fmla="*/ 15875 h 641351"/>
              <a:gd name="connsiteX1286" fmla="*/ 5832428 w 9137603"/>
              <a:gd name="connsiteY1286" fmla="*/ 22225 h 641351"/>
              <a:gd name="connsiteX1287" fmla="*/ 5828952 w 9137603"/>
              <a:gd name="connsiteY1287" fmla="*/ 27191 h 641351"/>
              <a:gd name="connsiteX1288" fmla="*/ 5839984 w 9137603"/>
              <a:gd name="connsiteY1288" fmla="*/ 32323 h 641351"/>
              <a:gd name="connsiteX1289" fmla="*/ 5842946 w 9137603"/>
              <a:gd name="connsiteY1289" fmla="*/ 27881 h 641351"/>
              <a:gd name="connsiteX1290" fmla="*/ 5843541 w 9137603"/>
              <a:gd name="connsiteY1290" fmla="*/ 26988 h 641351"/>
              <a:gd name="connsiteX1291" fmla="*/ 5862590 w 9137603"/>
              <a:gd name="connsiteY1291" fmla="*/ 35918 h 641351"/>
              <a:gd name="connsiteX1292" fmla="*/ 5858423 w 9137603"/>
              <a:gd name="connsiteY1292" fmla="*/ 40607 h 641351"/>
              <a:gd name="connsiteX1293" fmla="*/ 5858239 w 9137603"/>
              <a:gd name="connsiteY1293" fmla="*/ 40814 h 641351"/>
              <a:gd name="connsiteX1294" fmla="*/ 5869534 w 9137603"/>
              <a:gd name="connsiteY1294" fmla="*/ 46068 h 641351"/>
              <a:gd name="connsiteX1295" fmla="*/ 5874021 w 9137603"/>
              <a:gd name="connsiteY1295" fmla="*/ 42863 h 641351"/>
              <a:gd name="connsiteX1296" fmla="*/ 5889578 w 9137603"/>
              <a:gd name="connsiteY1296" fmla="*/ 52389 h 641351"/>
              <a:gd name="connsiteX1297" fmla="*/ 5885907 w 9137603"/>
              <a:gd name="connsiteY1297" fmla="*/ 55011 h 641351"/>
              <a:gd name="connsiteX1298" fmla="*/ 5894300 w 9137603"/>
              <a:gd name="connsiteY1298" fmla="*/ 63178 h 641351"/>
              <a:gd name="connsiteX1299" fmla="*/ 5897185 w 9137603"/>
              <a:gd name="connsiteY1299" fmla="*/ 60980 h 641351"/>
              <a:gd name="connsiteX1300" fmla="*/ 5898045 w 9137603"/>
              <a:gd name="connsiteY1300" fmla="*/ 60325 h 641351"/>
              <a:gd name="connsiteX1301" fmla="*/ 5911803 w 9137603"/>
              <a:gd name="connsiteY1301" fmla="*/ 72549 h 641351"/>
              <a:gd name="connsiteX1302" fmla="*/ 5906842 w 9137603"/>
              <a:gd name="connsiteY1302" fmla="*/ 75383 h 641351"/>
              <a:gd name="connsiteX1303" fmla="*/ 5915588 w 9137603"/>
              <a:gd name="connsiteY1303" fmla="*/ 83894 h 641351"/>
              <a:gd name="connsiteX1304" fmla="*/ 5918947 w 9137603"/>
              <a:gd name="connsiteY1304" fmla="*/ 82550 h 641351"/>
              <a:gd name="connsiteX1305" fmla="*/ 5927678 w 9137603"/>
              <a:gd name="connsiteY1305" fmla="*/ 96521 h 641351"/>
              <a:gd name="connsiteX1306" fmla="*/ 5922019 w 9137603"/>
              <a:gd name="connsiteY1306" fmla="*/ 98785 h 641351"/>
              <a:gd name="connsiteX1307" fmla="*/ 5925252 w 9137603"/>
              <a:gd name="connsiteY1307" fmla="*/ 108203 h 641351"/>
              <a:gd name="connsiteX1308" fmla="*/ 5933393 w 9137603"/>
              <a:gd name="connsiteY1308" fmla="*/ 106628 h 641351"/>
              <a:gd name="connsiteX1309" fmla="*/ 5935616 w 9137603"/>
              <a:gd name="connsiteY1309" fmla="*/ 111787 h 641351"/>
              <a:gd name="connsiteX1310" fmla="*/ 5937838 w 9137603"/>
              <a:gd name="connsiteY1310" fmla="*/ 103188 h 641351"/>
              <a:gd name="connsiteX1311" fmla="*/ 5946728 w 9137603"/>
              <a:gd name="connsiteY1311" fmla="*/ 104908 h 641351"/>
              <a:gd name="connsiteX1312" fmla="*/ 5946152 w 9137603"/>
              <a:gd name="connsiteY1312" fmla="*/ 106915 h 641351"/>
              <a:gd name="connsiteX1313" fmla="*/ 5949763 w 9137603"/>
              <a:gd name="connsiteY1313" fmla="*/ 96205 h 641351"/>
              <a:gd name="connsiteX1314" fmla="*/ 5941966 w 9137603"/>
              <a:gd name="connsiteY1314" fmla="*/ 93346 h 641351"/>
              <a:gd name="connsiteX1315" fmla="*/ 5951491 w 9137603"/>
              <a:gd name="connsiteY1315" fmla="*/ 79375 h 641351"/>
              <a:gd name="connsiteX1316" fmla="*/ 5957552 w 9137603"/>
              <a:gd name="connsiteY1316" fmla="*/ 81598 h 641351"/>
              <a:gd name="connsiteX1317" fmla="*/ 5965669 w 9137603"/>
              <a:gd name="connsiteY1317" fmla="*/ 73602 h 641351"/>
              <a:gd name="connsiteX1318" fmla="*/ 5961016 w 9137603"/>
              <a:gd name="connsiteY1318" fmla="*/ 71121 h 641351"/>
              <a:gd name="connsiteX1319" fmla="*/ 5971930 w 9137603"/>
              <a:gd name="connsiteY1319" fmla="*/ 57150 h 641351"/>
              <a:gd name="connsiteX1320" fmla="*/ 5977660 w 9137603"/>
              <a:gd name="connsiteY1320" fmla="*/ 61734 h 641351"/>
              <a:gd name="connsiteX1321" fmla="*/ 5977691 w 9137603"/>
              <a:gd name="connsiteY1321" fmla="*/ 61759 h 641351"/>
              <a:gd name="connsiteX1322" fmla="*/ 5986515 w 9137603"/>
              <a:gd name="connsiteY1322" fmla="*/ 53067 h 641351"/>
              <a:gd name="connsiteX1323" fmla="*/ 5983241 w 9137603"/>
              <a:gd name="connsiteY1323" fmla="*/ 50801 h 641351"/>
              <a:gd name="connsiteX1324" fmla="*/ 5999292 w 9137603"/>
              <a:gd name="connsiteY1324" fmla="*/ 41275 h 641351"/>
              <a:gd name="connsiteX1325" fmla="*/ 6002956 w 9137603"/>
              <a:gd name="connsiteY1325" fmla="*/ 45080 h 641351"/>
              <a:gd name="connsiteX1326" fmla="*/ 6014849 w 9137603"/>
              <a:gd name="connsiteY1326" fmla="*/ 39529 h 641351"/>
              <a:gd name="connsiteX1327" fmla="*/ 6010824 w 9137603"/>
              <a:gd name="connsiteY1327" fmla="*/ 35000 h 641351"/>
              <a:gd name="connsiteX1328" fmla="*/ 6010228 w 9137603"/>
              <a:gd name="connsiteY1328" fmla="*/ 34330 h 641351"/>
              <a:gd name="connsiteX1329" fmla="*/ 6029278 w 9137603"/>
              <a:gd name="connsiteY1329" fmla="*/ 25400 h 641351"/>
              <a:gd name="connsiteX1330" fmla="*/ 6033038 w 9137603"/>
              <a:gd name="connsiteY1330" fmla="*/ 31040 h 641351"/>
              <a:gd name="connsiteX1331" fmla="*/ 6044069 w 9137603"/>
              <a:gd name="connsiteY1331" fmla="*/ 25892 h 641351"/>
              <a:gd name="connsiteX1332" fmla="*/ 6040947 w 9137603"/>
              <a:gd name="connsiteY1332" fmla="*/ 21432 h 641351"/>
              <a:gd name="connsiteX1333" fmla="*/ 6040391 w 9137603"/>
              <a:gd name="connsiteY1333" fmla="*/ 20638 h 641351"/>
              <a:gd name="connsiteX1334" fmla="*/ 6058171 w 9137603"/>
              <a:gd name="connsiteY1334" fmla="*/ 14288 h 641351"/>
              <a:gd name="connsiteX1335" fmla="*/ 6060821 w 9137603"/>
              <a:gd name="connsiteY1335" fmla="*/ 18073 h 641351"/>
              <a:gd name="connsiteX1336" fmla="*/ 6064083 w 9137603"/>
              <a:gd name="connsiteY1336" fmla="*/ 16551 h 641351"/>
              <a:gd name="connsiteX1337" fmla="*/ 6073703 w 9137603"/>
              <a:gd name="connsiteY1337" fmla="*/ 15260 h 641351"/>
              <a:gd name="connsiteX1338" fmla="*/ 6072419 w 9137603"/>
              <a:gd name="connsiteY1338" fmla="*/ 10981 h 641351"/>
              <a:gd name="connsiteX1339" fmla="*/ 6072141 w 9137603"/>
              <a:gd name="connsiteY1339" fmla="*/ 10055 h 641351"/>
              <a:gd name="connsiteX1340" fmla="*/ 6092144 w 9137603"/>
              <a:gd name="connsiteY1340" fmla="*/ 6350 h 641351"/>
              <a:gd name="connsiteX1341" fmla="*/ 6094000 w 9137603"/>
              <a:gd name="connsiteY1341" fmla="*/ 12537 h 641351"/>
              <a:gd name="connsiteX1342" fmla="*/ 6109113 w 9137603"/>
              <a:gd name="connsiteY1342" fmla="*/ 10510 h 641351"/>
              <a:gd name="connsiteX1343" fmla="*/ 6107344 w 9137603"/>
              <a:gd name="connsiteY1343" fmla="*/ 4446 h 641351"/>
              <a:gd name="connsiteX1344" fmla="*/ 6107066 w 9137603"/>
              <a:gd name="connsiteY1344" fmla="*/ 3493 h 641351"/>
              <a:gd name="connsiteX1345" fmla="*/ 6127069 w 9137603"/>
              <a:gd name="connsiteY1345" fmla="*/ 1588 h 641351"/>
              <a:gd name="connsiteX1346" fmla="*/ 6128897 w 9137603"/>
              <a:gd name="connsiteY1346" fmla="*/ 7856 h 641351"/>
              <a:gd name="connsiteX1347" fmla="*/ 6142657 w 9137603"/>
              <a:gd name="connsiteY1347" fmla="*/ 6010 h 641351"/>
              <a:gd name="connsiteX1348" fmla="*/ 6140701 w 9137603"/>
              <a:gd name="connsiteY1348" fmla="*/ 794 h 641351"/>
              <a:gd name="connsiteX1349" fmla="*/ 6140403 w 9137603"/>
              <a:gd name="connsiteY1349" fmla="*/ 0 h 641351"/>
              <a:gd name="connsiteX1350" fmla="*/ 6164215 w 9137603"/>
              <a:gd name="connsiteY1350" fmla="*/ 0 h 641351"/>
              <a:gd name="connsiteX1351" fmla="*/ 6164215 w 9137603"/>
              <a:gd name="connsiteY1351" fmla="*/ 3233 h 641351"/>
              <a:gd name="connsiteX1352" fmla="*/ 6176916 w 9137603"/>
              <a:gd name="connsiteY1352" fmla="*/ 4954 h 641351"/>
              <a:gd name="connsiteX1353" fmla="*/ 6176916 w 9137603"/>
              <a:gd name="connsiteY1353" fmla="*/ 794 h 641351"/>
              <a:gd name="connsiteX1354" fmla="*/ 6176916 w 9137603"/>
              <a:gd name="connsiteY1354" fmla="*/ 0 h 641351"/>
              <a:gd name="connsiteX1355" fmla="*/ 6197553 w 9137603"/>
              <a:gd name="connsiteY1355" fmla="*/ 1587 h 641351"/>
              <a:gd name="connsiteX1356" fmla="*/ 6195547 w 9137603"/>
              <a:gd name="connsiteY1356" fmla="*/ 7144 h 641351"/>
              <a:gd name="connsiteX1357" fmla="*/ 6195432 w 9137603"/>
              <a:gd name="connsiteY1357" fmla="*/ 7463 h 641351"/>
              <a:gd name="connsiteX1358" fmla="*/ 6209075 w 9137603"/>
              <a:gd name="connsiteY1358" fmla="*/ 9311 h 641351"/>
              <a:gd name="connsiteX1359" fmla="*/ 6210750 w 9137603"/>
              <a:gd name="connsiteY1359" fmla="*/ 4101 h 641351"/>
              <a:gd name="connsiteX1360" fmla="*/ 6211047 w 9137603"/>
              <a:gd name="connsiteY1360" fmla="*/ 3175 h 641351"/>
              <a:gd name="connsiteX1361" fmla="*/ 6232478 w 9137603"/>
              <a:gd name="connsiteY1361" fmla="*/ 6880 h 641351"/>
              <a:gd name="connsiteX1362" fmla="*/ 6230753 w 9137603"/>
              <a:gd name="connsiteY1362" fmla="*/ 12249 h 641351"/>
              <a:gd name="connsiteX1363" fmla="*/ 6243946 w 9137603"/>
              <a:gd name="connsiteY1363" fmla="*/ 14036 h 641351"/>
              <a:gd name="connsiteX1364" fmla="*/ 6245536 w 9137603"/>
              <a:gd name="connsiteY1364" fmla="*/ 8845 h 641351"/>
              <a:gd name="connsiteX1365" fmla="*/ 6245814 w 9137603"/>
              <a:gd name="connsiteY1365" fmla="*/ 7938 h 641351"/>
              <a:gd name="connsiteX1366" fmla="*/ 6265816 w 9137603"/>
              <a:gd name="connsiteY1366" fmla="*/ 13381 h 641351"/>
              <a:gd name="connsiteX1367" fmla="*/ 6263571 w 9137603"/>
              <a:gd name="connsiteY1367" fmla="*/ 17047 h 641351"/>
              <a:gd name="connsiteX1368" fmla="*/ 6275836 w 9137603"/>
              <a:gd name="connsiteY1368" fmla="*/ 22753 h 641351"/>
              <a:gd name="connsiteX1369" fmla="*/ 6277564 w 9137603"/>
              <a:gd name="connsiteY1369" fmla="*/ 19050 h 641351"/>
              <a:gd name="connsiteX1370" fmla="*/ 6297566 w 9137603"/>
              <a:gd name="connsiteY1370" fmla="*/ 25401 h 641351"/>
              <a:gd name="connsiteX1371" fmla="*/ 6293121 w 9137603"/>
              <a:gd name="connsiteY1371" fmla="*/ 30163 h 641351"/>
              <a:gd name="connsiteX1372" fmla="*/ 6287289 w 9137603"/>
              <a:gd name="connsiteY1372" fmla="*/ 28080 h 641351"/>
              <a:gd name="connsiteX1373" fmla="*/ 6305836 w 9137603"/>
              <a:gd name="connsiteY1373" fmla="*/ 36707 h 641351"/>
              <a:gd name="connsiteX1374" fmla="*/ 6309516 w 9137603"/>
              <a:gd name="connsiteY1374" fmla="*/ 31045 h 641351"/>
              <a:gd name="connsiteX1375" fmla="*/ 6310089 w 9137603"/>
              <a:gd name="connsiteY1375" fmla="*/ 30163 h 641351"/>
              <a:gd name="connsiteX1376" fmla="*/ 6326140 w 9137603"/>
              <a:gd name="connsiteY1376" fmla="*/ 40747 h 641351"/>
              <a:gd name="connsiteX1377" fmla="*/ 6322801 w 9137603"/>
              <a:gd name="connsiteY1377" fmla="*/ 44599 h 641351"/>
              <a:gd name="connsiteX1378" fmla="*/ 6333520 w 9137603"/>
              <a:gd name="connsiteY1378" fmla="*/ 49585 h 641351"/>
              <a:gd name="connsiteX1379" fmla="*/ 6336460 w 9137603"/>
              <a:gd name="connsiteY1379" fmla="*/ 47625 h 641351"/>
              <a:gd name="connsiteX1380" fmla="*/ 6353128 w 9137603"/>
              <a:gd name="connsiteY1380" fmla="*/ 57151 h 641351"/>
              <a:gd name="connsiteX1381" fmla="*/ 6348027 w 9137603"/>
              <a:gd name="connsiteY1381" fmla="*/ 60552 h 641351"/>
              <a:gd name="connsiteX1382" fmla="*/ 6355392 w 9137603"/>
              <a:gd name="connsiteY1382" fmla="*/ 67719 h 641351"/>
              <a:gd name="connsiteX1383" fmla="*/ 6362300 w 9137603"/>
              <a:gd name="connsiteY1383" fmla="*/ 65088 h 641351"/>
              <a:gd name="connsiteX1384" fmla="*/ 6373765 w 9137603"/>
              <a:gd name="connsiteY1384" fmla="*/ 79059 h 641351"/>
              <a:gd name="connsiteX1385" fmla="*/ 6368935 w 9137603"/>
              <a:gd name="connsiteY1385" fmla="*/ 80898 h 641351"/>
              <a:gd name="connsiteX1386" fmla="*/ 6373995 w 9137603"/>
              <a:gd name="connsiteY1386" fmla="*/ 85822 h 641351"/>
              <a:gd name="connsiteX1387" fmla="*/ 6375109 w 9137603"/>
              <a:gd name="connsiteY1387" fmla="*/ 89066 h 641351"/>
              <a:gd name="connsiteX1388" fmla="*/ 6379663 w 9137603"/>
              <a:gd name="connsiteY1388" fmla="*/ 87313 h 641351"/>
              <a:gd name="connsiteX1389" fmla="*/ 6386466 w 9137603"/>
              <a:gd name="connsiteY1389" fmla="*/ 103030 h 641351"/>
              <a:gd name="connsiteX1390" fmla="*/ 6380434 w 9137603"/>
              <a:gd name="connsiteY1390" fmla="*/ 104578 h 641351"/>
              <a:gd name="connsiteX1391" fmla="*/ 6383774 w 9137603"/>
              <a:gd name="connsiteY1391" fmla="*/ 114310 h 641351"/>
              <a:gd name="connsiteX1392" fmla="*/ 6391758 w 9137603"/>
              <a:gd name="connsiteY1392" fmla="*/ 112713 h 641351"/>
              <a:gd name="connsiteX1393" fmla="*/ 6393875 w 9137603"/>
              <a:gd name="connsiteY1393" fmla="*/ 122873 h 641351"/>
              <a:gd name="connsiteX1394" fmla="*/ 6395991 w 9137603"/>
              <a:gd name="connsiteY1394" fmla="*/ 122873 h 641351"/>
              <a:gd name="connsiteX1395" fmla="*/ 6395991 w 9137603"/>
              <a:gd name="connsiteY1395" fmla="*/ 126662 h 641351"/>
              <a:gd name="connsiteX1396" fmla="*/ 6401069 w 9137603"/>
              <a:gd name="connsiteY1396" fmla="*/ 111871 h 641351"/>
              <a:gd name="connsiteX1397" fmla="*/ 6400753 w 9137603"/>
              <a:gd name="connsiteY1397" fmla="*/ 112713 h 641351"/>
              <a:gd name="connsiteX1398" fmla="*/ 6391228 w 9137603"/>
              <a:gd name="connsiteY1398" fmla="*/ 111126 h 641351"/>
              <a:gd name="connsiteX1399" fmla="*/ 6395991 w 9137603"/>
              <a:gd name="connsiteY1399" fmla="*/ 96838 h 641351"/>
              <a:gd name="connsiteX1400" fmla="*/ 6405178 w 9137603"/>
              <a:gd name="connsiteY1400" fmla="*/ 99901 h 641351"/>
              <a:gd name="connsiteX1401" fmla="*/ 6409111 w 9137603"/>
              <a:gd name="connsiteY1401" fmla="*/ 88442 h 641351"/>
              <a:gd name="connsiteX1402" fmla="*/ 6402341 w 9137603"/>
              <a:gd name="connsiteY1402" fmla="*/ 87314 h 641351"/>
              <a:gd name="connsiteX1403" fmla="*/ 6414247 w 9137603"/>
              <a:gd name="connsiteY1403" fmla="*/ 74613 h 641351"/>
              <a:gd name="connsiteX1404" fmla="*/ 6419246 w 9137603"/>
              <a:gd name="connsiteY1404" fmla="*/ 76835 h 641351"/>
              <a:gd name="connsiteX1405" fmla="*/ 6427061 w 9137603"/>
              <a:gd name="connsiteY1405" fmla="*/ 69230 h 641351"/>
              <a:gd name="connsiteX1406" fmla="*/ 6421391 w 9137603"/>
              <a:gd name="connsiteY1406" fmla="*/ 66322 h 641351"/>
              <a:gd name="connsiteX1407" fmla="*/ 6435149 w 9137603"/>
              <a:gd name="connsiteY1407" fmla="*/ 53975 h 641351"/>
              <a:gd name="connsiteX1408" fmla="*/ 6440118 w 9137603"/>
              <a:gd name="connsiteY1408" fmla="*/ 56524 h 641351"/>
              <a:gd name="connsiteX1409" fmla="*/ 6444284 w 9137603"/>
              <a:gd name="connsiteY1409" fmla="*/ 52470 h 641351"/>
              <a:gd name="connsiteX1410" fmla="*/ 6450370 w 9137603"/>
              <a:gd name="connsiteY1410" fmla="*/ 49639 h 641351"/>
              <a:gd name="connsiteX1411" fmla="*/ 6447365 w 9137603"/>
              <a:gd name="connsiteY1411" fmla="*/ 46170 h 641351"/>
              <a:gd name="connsiteX1412" fmla="*/ 6446791 w 9137603"/>
              <a:gd name="connsiteY1412" fmla="*/ 45509 h 641351"/>
              <a:gd name="connsiteX1413" fmla="*/ 6462842 w 9137603"/>
              <a:gd name="connsiteY1413" fmla="*/ 34925 h 641351"/>
              <a:gd name="connsiteX1414" fmla="*/ 6466855 w 9137603"/>
              <a:gd name="connsiteY1414" fmla="*/ 41099 h 641351"/>
              <a:gd name="connsiteX1415" fmla="*/ 6467290 w 9137603"/>
              <a:gd name="connsiteY1415" fmla="*/ 41768 h 641351"/>
              <a:gd name="connsiteX1416" fmla="*/ 6494494 w 9137603"/>
              <a:gd name="connsiteY1416" fmla="*/ 29114 h 641351"/>
              <a:gd name="connsiteX1417" fmla="*/ 6478223 w 9137603"/>
              <a:gd name="connsiteY1417" fmla="*/ 34925 h 641351"/>
              <a:gd name="connsiteX1418" fmla="*/ 6473778 w 9137603"/>
              <a:gd name="connsiteY1418" fmla="*/ 30163 h 641351"/>
              <a:gd name="connsiteX1419" fmla="*/ 6491558 w 9137603"/>
              <a:gd name="connsiteY1419" fmla="*/ 22225 h 641351"/>
              <a:gd name="connsiteX1420" fmla="*/ 6495448 w 9137603"/>
              <a:gd name="connsiteY1420" fmla="*/ 27782 h 641351"/>
              <a:gd name="connsiteX1421" fmla="*/ 6495917 w 9137603"/>
              <a:gd name="connsiteY1421" fmla="*/ 28452 h 641351"/>
              <a:gd name="connsiteX1422" fmla="*/ 6507528 w 9137603"/>
              <a:gd name="connsiteY1422" fmla="*/ 23051 h 641351"/>
              <a:gd name="connsiteX1423" fmla="*/ 6505528 w 9137603"/>
              <a:gd name="connsiteY1423" fmla="*/ 19051 h 641351"/>
              <a:gd name="connsiteX1424" fmla="*/ 6524578 w 9137603"/>
              <a:gd name="connsiteY1424" fmla="*/ 12700 h 641351"/>
              <a:gd name="connsiteX1425" fmla="*/ 6526916 w 9137603"/>
              <a:gd name="connsiteY1425" fmla="*/ 15817 h 641351"/>
              <a:gd name="connsiteX1426" fmla="*/ 6539109 w 9137603"/>
              <a:gd name="connsiteY1426" fmla="*/ 14165 h 641351"/>
              <a:gd name="connsiteX1427" fmla="*/ 6537576 w 9137603"/>
              <a:gd name="connsiteY1427" fmla="*/ 9394 h 641351"/>
              <a:gd name="connsiteX1428" fmla="*/ 6537278 w 9137603"/>
              <a:gd name="connsiteY1428" fmla="*/ 8468 h 641351"/>
              <a:gd name="connsiteX1429" fmla="*/ 6558709 w 9137603"/>
              <a:gd name="connsiteY1429" fmla="*/ 4763 h 641351"/>
              <a:gd name="connsiteX1430" fmla="*/ 6560787 w 9137603"/>
              <a:gd name="connsiteY1430" fmla="*/ 11228 h 641351"/>
              <a:gd name="connsiteX1431" fmla="*/ 6573926 w 9137603"/>
              <a:gd name="connsiteY1431" fmla="*/ 9447 h 641351"/>
              <a:gd name="connsiteX1432" fmla="*/ 6572481 w 9137603"/>
              <a:gd name="connsiteY1432" fmla="*/ 4631 h 641351"/>
              <a:gd name="connsiteX1433" fmla="*/ 6572203 w 9137603"/>
              <a:gd name="connsiteY1433" fmla="*/ 3705 h 641351"/>
              <a:gd name="connsiteX1434" fmla="*/ 6592206 w 9137603"/>
              <a:gd name="connsiteY1434" fmla="*/ 0 h 641351"/>
              <a:gd name="connsiteX1435" fmla="*/ 6594151 w 9137603"/>
              <a:gd name="connsiteY1435" fmla="*/ 6483 h 641351"/>
              <a:gd name="connsiteX1436" fmla="*/ 6594215 w 9137603"/>
              <a:gd name="connsiteY1436" fmla="*/ 6698 h 641351"/>
              <a:gd name="connsiteX1437" fmla="*/ 6607384 w 9137603"/>
              <a:gd name="connsiteY1437" fmla="*/ 4914 h 641351"/>
              <a:gd name="connsiteX1438" fmla="*/ 6605839 w 9137603"/>
              <a:gd name="connsiteY1438" fmla="*/ 794 h 641351"/>
              <a:gd name="connsiteX1439" fmla="*/ 6605541 w 9137603"/>
              <a:gd name="connsiteY1439" fmla="*/ 0 h 641351"/>
              <a:gd name="connsiteX1440" fmla="*/ 6629353 w 9137603"/>
              <a:gd name="connsiteY1440" fmla="*/ 0 h 641351"/>
              <a:gd name="connsiteX1441" fmla="*/ 6627779 w 9137603"/>
              <a:gd name="connsiteY1441" fmla="*/ 4200 h 641351"/>
              <a:gd name="connsiteX1442" fmla="*/ 6640611 w 9137603"/>
              <a:gd name="connsiteY1442" fmla="*/ 5939 h 641351"/>
              <a:gd name="connsiteX1443" fmla="*/ 6642411 w 9137603"/>
              <a:gd name="connsiteY1443" fmla="*/ 794 h 641351"/>
              <a:gd name="connsiteX1444" fmla="*/ 6642689 w 9137603"/>
              <a:gd name="connsiteY1444" fmla="*/ 0 h 641351"/>
              <a:gd name="connsiteX1445" fmla="*/ 6662691 w 9137603"/>
              <a:gd name="connsiteY1445" fmla="*/ 1587 h 641351"/>
              <a:gd name="connsiteX1446" fmla="*/ 6660469 w 9137603"/>
              <a:gd name="connsiteY1446" fmla="*/ 7938 h 641351"/>
              <a:gd name="connsiteX1447" fmla="*/ 6648155 w 9137603"/>
              <a:gd name="connsiteY1447" fmla="*/ 6961 h 641351"/>
              <a:gd name="connsiteX1448" fmla="*/ 6676755 w 9137603"/>
              <a:gd name="connsiteY1448" fmla="*/ 10836 h 641351"/>
              <a:gd name="connsiteX1449" fmla="*/ 6675391 w 9137603"/>
              <a:gd name="connsiteY1449" fmla="*/ 10584 h 641351"/>
              <a:gd name="connsiteX1450" fmla="*/ 6677614 w 9137603"/>
              <a:gd name="connsiteY1450" fmla="*/ 3175 h 641351"/>
              <a:gd name="connsiteX1451" fmla="*/ 6697616 w 9137603"/>
              <a:gd name="connsiteY1451" fmla="*/ 8732 h 641351"/>
              <a:gd name="connsiteX1452" fmla="*/ 6695745 w 9137603"/>
              <a:gd name="connsiteY1452" fmla="*/ 13410 h 641351"/>
              <a:gd name="connsiteX1453" fmla="*/ 6709518 w 9137603"/>
              <a:gd name="connsiteY1453" fmla="*/ 15276 h 641351"/>
              <a:gd name="connsiteX1454" fmla="*/ 6710735 w 9137603"/>
              <a:gd name="connsiteY1454" fmla="*/ 11907 h 641351"/>
              <a:gd name="connsiteX1455" fmla="*/ 6711021 w 9137603"/>
              <a:gd name="connsiteY1455" fmla="*/ 11113 h 641351"/>
              <a:gd name="connsiteX1456" fmla="*/ 6729365 w 9137603"/>
              <a:gd name="connsiteY1456" fmla="*/ 17464 h 641351"/>
              <a:gd name="connsiteX1457" fmla="*/ 6727815 w 9137603"/>
              <a:gd name="connsiteY1457" fmla="*/ 20684 h 641351"/>
              <a:gd name="connsiteX1458" fmla="*/ 6739500 w 9137603"/>
              <a:gd name="connsiteY1458" fmla="*/ 26119 h 641351"/>
              <a:gd name="connsiteX1459" fmla="*/ 6742781 w 9137603"/>
              <a:gd name="connsiteY1459" fmla="*/ 21432 h 641351"/>
              <a:gd name="connsiteX1460" fmla="*/ 6743336 w 9137603"/>
              <a:gd name="connsiteY1460" fmla="*/ 20638 h 641351"/>
              <a:gd name="connsiteX1461" fmla="*/ 6761116 w 9137603"/>
              <a:gd name="connsiteY1461" fmla="*/ 28576 h 641351"/>
              <a:gd name="connsiteX1462" fmla="*/ 6756671 w 9137603"/>
              <a:gd name="connsiteY1462" fmla="*/ 33338 h 641351"/>
              <a:gd name="connsiteX1463" fmla="*/ 6749554 w 9137603"/>
              <a:gd name="connsiteY1463" fmla="*/ 30796 h 641351"/>
              <a:gd name="connsiteX1464" fmla="*/ 6768116 w 9137603"/>
              <a:gd name="connsiteY1464" fmla="*/ 39431 h 641351"/>
              <a:gd name="connsiteX1465" fmla="*/ 6771634 w 9137603"/>
              <a:gd name="connsiteY1465" fmla="*/ 34220 h 641351"/>
              <a:gd name="connsiteX1466" fmla="*/ 6772229 w 9137603"/>
              <a:gd name="connsiteY1466" fmla="*/ 33338 h 641351"/>
              <a:gd name="connsiteX1467" fmla="*/ 6791278 w 9137603"/>
              <a:gd name="connsiteY1467" fmla="*/ 43922 h 641351"/>
              <a:gd name="connsiteX1468" fmla="*/ 6786068 w 9137603"/>
              <a:gd name="connsiteY1468" fmla="*/ 47781 h 641351"/>
              <a:gd name="connsiteX1469" fmla="*/ 6796148 w 9137603"/>
              <a:gd name="connsiteY1469" fmla="*/ 52470 h 641351"/>
              <a:gd name="connsiteX1470" fmla="*/ 6796765 w 9137603"/>
              <a:gd name="connsiteY1470" fmla="*/ 53070 h 641351"/>
              <a:gd name="connsiteX1471" fmla="*/ 6798885 w 9137603"/>
              <a:gd name="connsiteY1471" fmla="*/ 51455 h 641351"/>
              <a:gd name="connsiteX1472" fmla="*/ 6799745 w 9137603"/>
              <a:gd name="connsiteY1472" fmla="*/ 50800 h 641351"/>
              <a:gd name="connsiteX1473" fmla="*/ 6813503 w 9137603"/>
              <a:gd name="connsiteY1473" fmla="*/ 63024 h 641351"/>
              <a:gd name="connsiteX1474" fmla="*/ 6809852 w 9137603"/>
              <a:gd name="connsiteY1474" fmla="*/ 65805 h 641351"/>
              <a:gd name="connsiteX1475" fmla="*/ 6818163 w 9137603"/>
              <a:gd name="connsiteY1475" fmla="*/ 73893 h 641351"/>
              <a:gd name="connsiteX1476" fmla="*/ 6823226 w 9137603"/>
              <a:gd name="connsiteY1476" fmla="*/ 71438 h 641351"/>
              <a:gd name="connsiteX1477" fmla="*/ 6834140 w 9137603"/>
              <a:gd name="connsiteY1477" fmla="*/ 84138 h 641351"/>
              <a:gd name="connsiteX1478" fmla="*/ 6830173 w 9137603"/>
              <a:gd name="connsiteY1478" fmla="*/ 85581 h 641351"/>
              <a:gd name="connsiteX1479" fmla="*/ 6830421 w 9137603"/>
              <a:gd name="connsiteY1479" fmla="*/ 85822 h 641351"/>
              <a:gd name="connsiteX1480" fmla="*/ 6834109 w 9137603"/>
              <a:gd name="connsiteY1480" fmla="*/ 96565 h 641351"/>
              <a:gd name="connsiteX1481" fmla="*/ 6841625 w 9137603"/>
              <a:gd name="connsiteY1481" fmla="*/ 95250 h 641351"/>
              <a:gd name="connsiteX1482" fmla="*/ 6848428 w 9137603"/>
              <a:gd name="connsiteY1482" fmla="*/ 109538 h 641351"/>
              <a:gd name="connsiteX1483" fmla="*/ 6839357 w 9137603"/>
              <a:gd name="connsiteY1483" fmla="*/ 111125 h 641351"/>
              <a:gd name="connsiteX1484" fmla="*/ 6838462 w 9137603"/>
              <a:gd name="connsiteY1484" fmla="*/ 109246 h 641351"/>
              <a:gd name="connsiteX1485" fmla="*/ 6841931 w 9137603"/>
              <a:gd name="connsiteY1485" fmla="*/ 119352 h 641351"/>
              <a:gd name="connsiteX1486" fmla="*/ 6845254 w 9137603"/>
              <a:gd name="connsiteY1486" fmla="*/ 119352 h 641351"/>
              <a:gd name="connsiteX1487" fmla="*/ 6845254 w 9137603"/>
              <a:gd name="connsiteY1487" fmla="*/ 115888 h 641351"/>
              <a:gd name="connsiteX1488" fmla="*/ 6854778 w 9137603"/>
              <a:gd name="connsiteY1488" fmla="*/ 115888 h 641351"/>
              <a:gd name="connsiteX1489" fmla="*/ 6853706 w 9137603"/>
              <a:gd name="connsiteY1489" fmla="*/ 122909 h 641351"/>
              <a:gd name="connsiteX1490" fmla="*/ 6858869 w 9137603"/>
              <a:gd name="connsiteY1490" fmla="*/ 107867 h 641351"/>
              <a:gd name="connsiteX1491" fmla="*/ 6850016 w 9137603"/>
              <a:gd name="connsiteY1491" fmla="*/ 104459 h 641351"/>
              <a:gd name="connsiteX1492" fmla="*/ 6856820 w 9137603"/>
              <a:gd name="connsiteY1492" fmla="*/ 90488 h 641351"/>
              <a:gd name="connsiteX1493" fmla="*/ 6864338 w 9137603"/>
              <a:gd name="connsiteY1493" fmla="*/ 91936 h 641351"/>
              <a:gd name="connsiteX1494" fmla="*/ 6866436 w 9137603"/>
              <a:gd name="connsiteY1494" fmla="*/ 85822 h 641351"/>
              <a:gd name="connsiteX1495" fmla="*/ 6869059 w 9137603"/>
              <a:gd name="connsiteY1495" fmla="*/ 83269 h 641351"/>
              <a:gd name="connsiteX1496" fmla="*/ 6864303 w 9137603"/>
              <a:gd name="connsiteY1496" fmla="*/ 80963 h 641351"/>
              <a:gd name="connsiteX1497" fmla="*/ 6875217 w 9137603"/>
              <a:gd name="connsiteY1497" fmla="*/ 68263 h 641351"/>
              <a:gd name="connsiteX1498" fmla="*/ 6880518 w 9137603"/>
              <a:gd name="connsiteY1498" fmla="*/ 72119 h 641351"/>
              <a:gd name="connsiteX1499" fmla="*/ 6890161 w 9137603"/>
              <a:gd name="connsiteY1499" fmla="*/ 62735 h 641351"/>
              <a:gd name="connsiteX1500" fmla="*/ 6884941 w 9137603"/>
              <a:gd name="connsiteY1500" fmla="*/ 60326 h 641351"/>
              <a:gd name="connsiteX1501" fmla="*/ 6898699 w 9137603"/>
              <a:gd name="connsiteY1501" fmla="*/ 49213 h 641351"/>
              <a:gd name="connsiteX1502" fmla="*/ 6902321 w 9137603"/>
              <a:gd name="connsiteY1502" fmla="*/ 51720 h 641351"/>
              <a:gd name="connsiteX1503" fmla="*/ 6914834 w 9137603"/>
              <a:gd name="connsiteY1503" fmla="*/ 45900 h 641351"/>
              <a:gd name="connsiteX1504" fmla="*/ 6911175 w 9137603"/>
              <a:gd name="connsiteY1504" fmla="*/ 42995 h 641351"/>
              <a:gd name="connsiteX1505" fmla="*/ 6910341 w 9137603"/>
              <a:gd name="connsiteY1505" fmla="*/ 42334 h 641351"/>
              <a:gd name="connsiteX1506" fmla="*/ 6925899 w 9137603"/>
              <a:gd name="connsiteY1506" fmla="*/ 31750 h 641351"/>
              <a:gd name="connsiteX1507" fmla="*/ 6932566 w 9137603"/>
              <a:gd name="connsiteY1507" fmla="*/ 37042 h 641351"/>
              <a:gd name="connsiteX1508" fmla="*/ 6929732 w 9137603"/>
              <a:gd name="connsiteY1508" fmla="*/ 38970 h 641351"/>
              <a:gd name="connsiteX1509" fmla="*/ 6949234 w 9137603"/>
              <a:gd name="connsiteY1509" fmla="*/ 29898 h 641351"/>
              <a:gd name="connsiteX1510" fmla="*/ 6943679 w 9137603"/>
              <a:gd name="connsiteY1510" fmla="*/ 31750 h 641351"/>
              <a:gd name="connsiteX1511" fmla="*/ 6938916 w 9137603"/>
              <a:gd name="connsiteY1511" fmla="*/ 26988 h 641351"/>
              <a:gd name="connsiteX1512" fmla="*/ 6957966 w 9137603"/>
              <a:gd name="connsiteY1512" fmla="*/ 19050 h 641351"/>
              <a:gd name="connsiteX1513" fmla="*/ 6961739 w 9137603"/>
              <a:gd name="connsiteY1513" fmla="*/ 24082 h 641351"/>
              <a:gd name="connsiteX1514" fmla="*/ 6971609 w 9137603"/>
              <a:gd name="connsiteY1514" fmla="*/ 19491 h 641351"/>
              <a:gd name="connsiteX1515" fmla="*/ 6969634 w 9137603"/>
              <a:gd name="connsiteY1515" fmla="*/ 16670 h 641351"/>
              <a:gd name="connsiteX1516" fmla="*/ 6969078 w 9137603"/>
              <a:gd name="connsiteY1516" fmla="*/ 15876 h 641351"/>
              <a:gd name="connsiteX1517" fmla="*/ 6989081 w 9137603"/>
              <a:gd name="connsiteY1517" fmla="*/ 11113 h 641351"/>
              <a:gd name="connsiteX1518" fmla="*/ 6990393 w 9137603"/>
              <a:gd name="connsiteY1518" fmla="*/ 14862 h 641351"/>
              <a:gd name="connsiteX1519" fmla="*/ 7005773 w 9137603"/>
              <a:gd name="connsiteY1519" fmla="*/ 12778 h 641351"/>
              <a:gd name="connsiteX1520" fmla="*/ 7004281 w 9137603"/>
              <a:gd name="connsiteY1520" fmla="*/ 7806 h 641351"/>
              <a:gd name="connsiteX1521" fmla="*/ 7004003 w 9137603"/>
              <a:gd name="connsiteY1521" fmla="*/ 6880 h 641351"/>
              <a:gd name="connsiteX1522" fmla="*/ 7024006 w 9137603"/>
              <a:gd name="connsiteY1522" fmla="*/ 3175 h 641351"/>
              <a:gd name="connsiteX1523" fmla="*/ 7025950 w 9137603"/>
              <a:gd name="connsiteY1523" fmla="*/ 9658 h 641351"/>
              <a:gd name="connsiteX1524" fmla="*/ 7026062 w 9137603"/>
              <a:gd name="connsiteY1524" fmla="*/ 10029 h 641351"/>
              <a:gd name="connsiteX1525" fmla="*/ 7044213 w 9137603"/>
              <a:gd name="connsiteY1525" fmla="*/ 7569 h 641351"/>
              <a:gd name="connsiteX1526" fmla="*/ 7039564 w 9137603"/>
              <a:gd name="connsiteY1526" fmla="*/ 7938 h 641351"/>
              <a:gd name="connsiteX1527" fmla="*/ 7037341 w 9137603"/>
              <a:gd name="connsiteY1527" fmla="*/ 1587 h 641351"/>
              <a:gd name="connsiteX1528" fmla="*/ 7057344 w 9137603"/>
              <a:gd name="connsiteY1528" fmla="*/ 0 h 641351"/>
              <a:gd name="connsiteX1529" fmla="*/ 7059278 w 9137603"/>
              <a:gd name="connsiteY1529" fmla="*/ 5528 h 641351"/>
              <a:gd name="connsiteX1530" fmla="*/ 7072266 w 9137603"/>
              <a:gd name="connsiteY1530" fmla="*/ 3768 h 641351"/>
              <a:gd name="connsiteX1531" fmla="*/ 7072266 w 9137603"/>
              <a:gd name="connsiteY1531" fmla="*/ 794 h 641351"/>
              <a:gd name="connsiteX1532" fmla="*/ 7072266 w 9137603"/>
              <a:gd name="connsiteY1532" fmla="*/ 0 h 641351"/>
              <a:gd name="connsiteX1533" fmla="*/ 7076711 w 9137603"/>
              <a:gd name="connsiteY1533" fmla="*/ 0 h 641351"/>
              <a:gd name="connsiteX1534" fmla="*/ 7094491 w 9137603"/>
              <a:gd name="connsiteY1534" fmla="*/ 0 h 641351"/>
              <a:gd name="connsiteX1535" fmla="*/ 7092622 w 9137603"/>
              <a:gd name="connsiteY1535" fmla="*/ 5341 h 641351"/>
              <a:gd name="connsiteX1536" fmla="*/ 7106235 w 9137603"/>
              <a:gd name="connsiteY1536" fmla="*/ 7185 h 641351"/>
              <a:gd name="connsiteX1537" fmla="*/ 7107687 w 9137603"/>
              <a:gd name="connsiteY1537" fmla="*/ 2540 h 641351"/>
              <a:gd name="connsiteX1538" fmla="*/ 7107984 w 9137603"/>
              <a:gd name="connsiteY1538" fmla="*/ 1588 h 641351"/>
              <a:gd name="connsiteX1539" fmla="*/ 7129415 w 9137603"/>
              <a:gd name="connsiteY1539" fmla="*/ 3493 h 641351"/>
              <a:gd name="connsiteX1540" fmla="*/ 7127367 w 9137603"/>
              <a:gd name="connsiteY1540" fmla="*/ 10048 h 641351"/>
              <a:gd name="connsiteX1541" fmla="*/ 7140584 w 9137603"/>
              <a:gd name="connsiteY1541" fmla="*/ 11839 h 641351"/>
              <a:gd name="connsiteX1542" fmla="*/ 7142473 w 9137603"/>
              <a:gd name="connsiteY1542" fmla="*/ 5670 h 641351"/>
              <a:gd name="connsiteX1543" fmla="*/ 7142751 w 9137603"/>
              <a:gd name="connsiteY1543" fmla="*/ 4763 h 641351"/>
              <a:gd name="connsiteX1544" fmla="*/ 7162753 w 9137603"/>
              <a:gd name="connsiteY1544" fmla="*/ 10206 h 641351"/>
              <a:gd name="connsiteX1545" fmla="*/ 7161390 w 9137603"/>
              <a:gd name="connsiteY1545" fmla="*/ 14659 h 641351"/>
              <a:gd name="connsiteX1546" fmla="*/ 7175158 w 9137603"/>
              <a:gd name="connsiteY1546" fmla="*/ 16524 h 641351"/>
              <a:gd name="connsiteX1547" fmla="*/ 7176168 w 9137603"/>
              <a:gd name="connsiteY1547" fmla="*/ 15082 h 641351"/>
              <a:gd name="connsiteX1548" fmla="*/ 7176723 w 9137603"/>
              <a:gd name="connsiteY1548" fmla="*/ 14288 h 641351"/>
              <a:gd name="connsiteX1549" fmla="*/ 7194503 w 9137603"/>
              <a:gd name="connsiteY1549" fmla="*/ 19051 h 641351"/>
              <a:gd name="connsiteX1550" fmla="*/ 7191120 w 9137603"/>
              <a:gd name="connsiteY1550" fmla="*/ 23884 h 641351"/>
              <a:gd name="connsiteX1551" fmla="*/ 7204173 w 9137603"/>
              <a:gd name="connsiteY1551" fmla="*/ 29956 h 641351"/>
              <a:gd name="connsiteX1552" fmla="*/ 7207918 w 9137603"/>
              <a:gd name="connsiteY1552" fmla="*/ 24607 h 641351"/>
              <a:gd name="connsiteX1553" fmla="*/ 7208473 w 9137603"/>
              <a:gd name="connsiteY1553" fmla="*/ 23813 h 641351"/>
              <a:gd name="connsiteX1554" fmla="*/ 7226253 w 9137603"/>
              <a:gd name="connsiteY1554" fmla="*/ 31751 h 641351"/>
              <a:gd name="connsiteX1555" fmla="*/ 7219586 w 9137603"/>
              <a:gd name="connsiteY1555" fmla="*/ 36513 h 641351"/>
              <a:gd name="connsiteX1556" fmla="*/ 7208846 w 9137603"/>
              <a:gd name="connsiteY1556" fmla="*/ 32130 h 641351"/>
              <a:gd name="connsiteX1557" fmla="*/ 7232791 w 9137603"/>
              <a:gd name="connsiteY1557" fmla="*/ 43268 h 641351"/>
              <a:gd name="connsiteX1558" fmla="*/ 7238160 w 9137603"/>
              <a:gd name="connsiteY1558" fmla="*/ 39688 h 641351"/>
              <a:gd name="connsiteX1559" fmla="*/ 7254828 w 9137603"/>
              <a:gd name="connsiteY1559" fmla="*/ 49214 h 641351"/>
              <a:gd name="connsiteX1560" fmla="*/ 7251025 w 9137603"/>
              <a:gd name="connsiteY1560" fmla="*/ 51749 h 641351"/>
              <a:gd name="connsiteX1561" fmla="*/ 7252574 w 9137603"/>
              <a:gd name="connsiteY1561" fmla="*/ 52470 h 641351"/>
              <a:gd name="connsiteX1562" fmla="*/ 7259064 w 9137603"/>
              <a:gd name="connsiteY1562" fmla="*/ 58786 h 641351"/>
              <a:gd name="connsiteX1563" fmla="*/ 7262435 w 9137603"/>
              <a:gd name="connsiteY1563" fmla="*/ 56218 h 641351"/>
              <a:gd name="connsiteX1564" fmla="*/ 7263295 w 9137603"/>
              <a:gd name="connsiteY1564" fmla="*/ 55563 h 641351"/>
              <a:gd name="connsiteX1565" fmla="*/ 7277053 w 9137603"/>
              <a:gd name="connsiteY1565" fmla="*/ 67787 h 641351"/>
              <a:gd name="connsiteX1566" fmla="*/ 7272151 w 9137603"/>
              <a:gd name="connsiteY1566" fmla="*/ 71521 h 641351"/>
              <a:gd name="connsiteX1567" fmla="*/ 7279902 w 9137603"/>
              <a:gd name="connsiteY1567" fmla="*/ 79064 h 641351"/>
              <a:gd name="connsiteX1568" fmla="*/ 7284197 w 9137603"/>
              <a:gd name="connsiteY1568" fmla="*/ 76200 h 641351"/>
              <a:gd name="connsiteX1569" fmla="*/ 7296103 w 9137603"/>
              <a:gd name="connsiteY1569" fmla="*/ 90488 h 641351"/>
              <a:gd name="connsiteX1570" fmla="*/ 7288863 w 9137603"/>
              <a:gd name="connsiteY1570" fmla="*/ 91694 h 641351"/>
              <a:gd name="connsiteX1571" fmla="*/ 7292703 w 9137603"/>
              <a:gd name="connsiteY1571" fmla="*/ 102881 h 641351"/>
              <a:gd name="connsiteX1572" fmla="*/ 7300231 w 9137603"/>
              <a:gd name="connsiteY1572" fmla="*/ 100013 h 641351"/>
              <a:gd name="connsiteX1573" fmla="*/ 7304676 w 9137603"/>
              <a:gd name="connsiteY1573" fmla="*/ 111867 h 641351"/>
              <a:gd name="connsiteX1574" fmla="*/ 7304676 w 9137603"/>
              <a:gd name="connsiteY1574" fmla="*/ 110173 h 641351"/>
              <a:gd name="connsiteX1575" fmla="*/ 7313566 w 9137603"/>
              <a:gd name="connsiteY1575" fmla="*/ 111867 h 641351"/>
              <a:gd name="connsiteX1576" fmla="*/ 7313241 w 9137603"/>
              <a:gd name="connsiteY1576" fmla="*/ 113852 h 641351"/>
              <a:gd name="connsiteX1577" fmla="*/ 7317498 w 9137603"/>
              <a:gd name="connsiteY1577" fmla="*/ 101449 h 641351"/>
              <a:gd name="connsiteX1578" fmla="*/ 7308803 w 9137603"/>
              <a:gd name="connsiteY1578" fmla="*/ 99855 h 641351"/>
              <a:gd name="connsiteX1579" fmla="*/ 7318328 w 9137603"/>
              <a:gd name="connsiteY1579" fmla="*/ 84138 h 641351"/>
              <a:gd name="connsiteX1580" fmla="*/ 7322878 w 9137603"/>
              <a:gd name="connsiteY1580" fmla="*/ 85807 h 641351"/>
              <a:gd name="connsiteX1581" fmla="*/ 7330714 w 9137603"/>
              <a:gd name="connsiteY1581" fmla="*/ 78182 h 641351"/>
              <a:gd name="connsiteX1582" fmla="*/ 7324678 w 9137603"/>
              <a:gd name="connsiteY1582" fmla="*/ 75884 h 641351"/>
              <a:gd name="connsiteX1583" fmla="*/ 7338436 w 9137603"/>
              <a:gd name="connsiteY1583" fmla="*/ 61913 h 641351"/>
              <a:gd name="connsiteX1584" fmla="*/ 7343482 w 9137603"/>
              <a:gd name="connsiteY1584" fmla="*/ 65756 h 641351"/>
              <a:gd name="connsiteX1585" fmla="*/ 7352199 w 9137603"/>
              <a:gd name="connsiteY1585" fmla="*/ 57274 h 641351"/>
              <a:gd name="connsiteX1586" fmla="*/ 7348491 w 9137603"/>
              <a:gd name="connsiteY1586" fmla="*/ 55563 h 641351"/>
              <a:gd name="connsiteX1587" fmla="*/ 7362249 w 9137603"/>
              <a:gd name="connsiteY1587" fmla="*/ 44450 h 641351"/>
              <a:gd name="connsiteX1588" fmla="*/ 7367123 w 9137603"/>
              <a:gd name="connsiteY1588" fmla="*/ 47824 h 641351"/>
              <a:gd name="connsiteX1589" fmla="*/ 7378812 w 9137603"/>
              <a:gd name="connsiteY1589" fmla="*/ 42387 h 641351"/>
              <a:gd name="connsiteX1590" fmla="*/ 7373196 w 9137603"/>
              <a:gd name="connsiteY1590" fmla="*/ 38175 h 641351"/>
              <a:gd name="connsiteX1591" fmla="*/ 7372303 w 9137603"/>
              <a:gd name="connsiteY1591" fmla="*/ 37505 h 641351"/>
              <a:gd name="connsiteX1592" fmla="*/ 7391353 w 9137603"/>
              <a:gd name="connsiteY1592" fmla="*/ 28575 h 641351"/>
              <a:gd name="connsiteX1593" fmla="*/ 7396115 w 9137603"/>
              <a:gd name="connsiteY1593" fmla="*/ 33933 h 641351"/>
              <a:gd name="connsiteX1594" fmla="*/ 7390376 w 9137603"/>
              <a:gd name="connsiteY1594" fmla="*/ 37008 h 641351"/>
              <a:gd name="connsiteX1595" fmla="*/ 7410663 w 9137603"/>
              <a:gd name="connsiteY1595" fmla="*/ 27571 h 641351"/>
              <a:gd name="connsiteX1596" fmla="*/ 7406911 w 9137603"/>
              <a:gd name="connsiteY1596" fmla="*/ 28576 h 641351"/>
              <a:gd name="connsiteX1597" fmla="*/ 7402466 w 9137603"/>
              <a:gd name="connsiteY1597" fmla="*/ 23814 h 641351"/>
              <a:gd name="connsiteX1598" fmla="*/ 7422469 w 9137603"/>
              <a:gd name="connsiteY1598" fmla="*/ 17463 h 641351"/>
              <a:gd name="connsiteX1599" fmla="*/ 7423858 w 9137603"/>
              <a:gd name="connsiteY1599" fmla="*/ 21434 h 641351"/>
              <a:gd name="connsiteX1600" fmla="*/ 7434356 w 9137603"/>
              <a:gd name="connsiteY1600" fmla="*/ 16551 h 641351"/>
              <a:gd name="connsiteX1601" fmla="*/ 7436578 w 9137603"/>
              <a:gd name="connsiteY1601" fmla="*/ 16250 h 641351"/>
              <a:gd name="connsiteX1602" fmla="*/ 7434812 w 9137603"/>
              <a:gd name="connsiteY1602" fmla="*/ 14189 h 641351"/>
              <a:gd name="connsiteX1603" fmla="*/ 7434216 w 9137603"/>
              <a:gd name="connsiteY1603" fmla="*/ 13495 h 641351"/>
              <a:gd name="connsiteX1604" fmla="*/ 7455647 w 9137603"/>
              <a:gd name="connsiteY1604" fmla="*/ 7938 h 641351"/>
              <a:gd name="connsiteX1605" fmla="*/ 7457411 w 9137603"/>
              <a:gd name="connsiteY1605" fmla="*/ 13427 h 641351"/>
              <a:gd name="connsiteX1606" fmla="*/ 7471028 w 9137603"/>
              <a:gd name="connsiteY1606" fmla="*/ 11582 h 641351"/>
              <a:gd name="connsiteX1607" fmla="*/ 7469419 w 9137603"/>
              <a:gd name="connsiteY1607" fmla="*/ 6219 h 641351"/>
              <a:gd name="connsiteX1608" fmla="*/ 7469141 w 9137603"/>
              <a:gd name="connsiteY1608" fmla="*/ 5293 h 641351"/>
              <a:gd name="connsiteX1609" fmla="*/ 7489144 w 9137603"/>
              <a:gd name="connsiteY1609" fmla="*/ 1588 h 641351"/>
              <a:gd name="connsiteX1610" fmla="*/ 7491088 w 9137603"/>
              <a:gd name="connsiteY1610" fmla="*/ 8071 h 641351"/>
              <a:gd name="connsiteX1611" fmla="*/ 7491317 w 9137603"/>
              <a:gd name="connsiteY1611" fmla="*/ 8833 h 641351"/>
              <a:gd name="connsiteX1612" fmla="*/ 7504452 w 9137603"/>
              <a:gd name="connsiteY1612" fmla="*/ 7053 h 641351"/>
              <a:gd name="connsiteX1613" fmla="*/ 7502765 w 9137603"/>
              <a:gd name="connsiteY1613" fmla="*/ 2381 h 641351"/>
              <a:gd name="connsiteX1614" fmla="*/ 7502478 w 9137603"/>
              <a:gd name="connsiteY1614" fmla="*/ 1587 h 641351"/>
              <a:gd name="connsiteX1615" fmla="*/ 7523115 w 9137603"/>
              <a:gd name="connsiteY1615" fmla="*/ 0 h 641351"/>
              <a:gd name="connsiteX1616" fmla="*/ 7523115 w 9137603"/>
              <a:gd name="connsiteY1616" fmla="*/ 4524 h 641351"/>
              <a:gd name="connsiteX1617" fmla="*/ 7533068 w 9137603"/>
              <a:gd name="connsiteY1617" fmla="*/ 3175 h 641351"/>
              <a:gd name="connsiteX1618" fmla="*/ 7538268 w 9137603"/>
              <a:gd name="connsiteY1618" fmla="*/ 3880 h 641351"/>
              <a:gd name="connsiteX1619" fmla="*/ 7539348 w 9137603"/>
              <a:gd name="connsiteY1619" fmla="*/ 794 h 641351"/>
              <a:gd name="connsiteX1620" fmla="*/ 7539626 w 9137603"/>
              <a:gd name="connsiteY1620" fmla="*/ 0 h 641351"/>
              <a:gd name="connsiteX1621" fmla="*/ 7559628 w 9137603"/>
              <a:gd name="connsiteY1621" fmla="*/ 0 h 641351"/>
              <a:gd name="connsiteX1622" fmla="*/ 7557406 w 9137603"/>
              <a:gd name="connsiteY1622" fmla="*/ 6350 h 641351"/>
              <a:gd name="connsiteX1623" fmla="*/ 7556498 w 9137603"/>
              <a:gd name="connsiteY1623" fmla="*/ 6350 h 641351"/>
              <a:gd name="connsiteX1624" fmla="*/ 7570962 w 9137603"/>
              <a:gd name="connsiteY1624" fmla="*/ 8310 h 641351"/>
              <a:gd name="connsiteX1625" fmla="*/ 7572825 w 9137603"/>
              <a:gd name="connsiteY1625" fmla="*/ 2514 h 641351"/>
              <a:gd name="connsiteX1626" fmla="*/ 7573122 w 9137603"/>
              <a:gd name="connsiteY1626" fmla="*/ 1588 h 641351"/>
              <a:gd name="connsiteX1627" fmla="*/ 7594553 w 9137603"/>
              <a:gd name="connsiteY1627" fmla="*/ 5293 h 641351"/>
              <a:gd name="connsiteX1628" fmla="*/ 7592639 w 9137603"/>
              <a:gd name="connsiteY1628" fmla="*/ 11247 h 641351"/>
              <a:gd name="connsiteX1629" fmla="*/ 7605841 w 9137603"/>
              <a:gd name="connsiteY1629" fmla="*/ 13036 h 641351"/>
              <a:gd name="connsiteX1630" fmla="*/ 7607611 w 9137603"/>
              <a:gd name="connsiteY1630" fmla="*/ 7257 h 641351"/>
              <a:gd name="connsiteX1631" fmla="*/ 7607889 w 9137603"/>
              <a:gd name="connsiteY1631" fmla="*/ 6350 h 641351"/>
              <a:gd name="connsiteX1632" fmla="*/ 7627891 w 9137603"/>
              <a:gd name="connsiteY1632" fmla="*/ 11793 h 641351"/>
              <a:gd name="connsiteX1633" fmla="*/ 7625499 w 9137603"/>
              <a:gd name="connsiteY1633" fmla="*/ 15700 h 641351"/>
              <a:gd name="connsiteX1634" fmla="*/ 7631780 w 9137603"/>
              <a:gd name="connsiteY1634" fmla="*/ 16551 h 641351"/>
              <a:gd name="connsiteX1635" fmla="*/ 7638391 w 9137603"/>
              <a:gd name="connsiteY1635" fmla="*/ 19626 h 641351"/>
              <a:gd name="connsiteX1636" fmla="*/ 7639500 w 9137603"/>
              <a:gd name="connsiteY1636" fmla="*/ 16669 h 641351"/>
              <a:gd name="connsiteX1637" fmla="*/ 7639797 w 9137603"/>
              <a:gd name="connsiteY1637" fmla="*/ 15875 h 641351"/>
              <a:gd name="connsiteX1638" fmla="*/ 7661228 w 9137603"/>
              <a:gd name="connsiteY1638" fmla="*/ 22225 h 641351"/>
              <a:gd name="connsiteX1639" fmla="*/ 7657061 w 9137603"/>
              <a:gd name="connsiteY1639" fmla="*/ 27782 h 641351"/>
              <a:gd name="connsiteX1640" fmla="*/ 7656767 w 9137603"/>
              <a:gd name="connsiteY1640" fmla="*/ 28173 h 641351"/>
              <a:gd name="connsiteX1641" fmla="*/ 7667988 w 9137603"/>
              <a:gd name="connsiteY1641" fmla="*/ 33393 h 641351"/>
              <a:gd name="connsiteX1642" fmla="*/ 7671468 w 9137603"/>
              <a:gd name="connsiteY1642" fmla="*/ 27870 h 641351"/>
              <a:gd name="connsiteX1643" fmla="*/ 7672023 w 9137603"/>
              <a:gd name="connsiteY1643" fmla="*/ 26988 h 641351"/>
              <a:gd name="connsiteX1644" fmla="*/ 7689803 w 9137603"/>
              <a:gd name="connsiteY1644" fmla="*/ 35808 h 641351"/>
              <a:gd name="connsiteX1645" fmla="*/ 7686036 w 9137603"/>
              <a:gd name="connsiteY1645" fmla="*/ 41788 h 641351"/>
              <a:gd name="connsiteX1646" fmla="*/ 7696152 w 9137603"/>
              <a:gd name="connsiteY1646" fmla="*/ 46493 h 641351"/>
              <a:gd name="connsiteX1647" fmla="*/ 7701234 w 9137603"/>
              <a:gd name="connsiteY1647" fmla="*/ 42863 h 641351"/>
              <a:gd name="connsiteX1648" fmla="*/ 7716791 w 9137603"/>
              <a:gd name="connsiteY1648" fmla="*/ 52389 h 641351"/>
              <a:gd name="connsiteX1649" fmla="*/ 7712250 w 9137603"/>
              <a:gd name="connsiteY1649" fmla="*/ 55633 h 641351"/>
              <a:gd name="connsiteX1650" fmla="*/ 7721333 w 9137603"/>
              <a:gd name="connsiteY1650" fmla="*/ 64471 h 641351"/>
              <a:gd name="connsiteX1651" fmla="*/ 7725696 w 9137603"/>
              <a:gd name="connsiteY1651" fmla="*/ 60980 h 641351"/>
              <a:gd name="connsiteX1652" fmla="*/ 7726514 w 9137603"/>
              <a:gd name="connsiteY1652" fmla="*/ 60325 h 641351"/>
              <a:gd name="connsiteX1653" fmla="*/ 7737428 w 9137603"/>
              <a:gd name="connsiteY1653" fmla="*/ 74296 h 641351"/>
              <a:gd name="connsiteX1654" fmla="*/ 7733553 w 9137603"/>
              <a:gd name="connsiteY1654" fmla="*/ 76363 h 641351"/>
              <a:gd name="connsiteX1655" fmla="*/ 7741839 w 9137603"/>
              <a:gd name="connsiteY1655" fmla="*/ 84426 h 641351"/>
              <a:gd name="connsiteX1656" fmla="*/ 7746953 w 9137603"/>
              <a:gd name="connsiteY1656" fmla="*/ 82550 h 641351"/>
              <a:gd name="connsiteX1657" fmla="*/ 7756478 w 9137603"/>
              <a:gd name="connsiteY1657" fmla="*/ 96521 h 641351"/>
              <a:gd name="connsiteX1658" fmla="*/ 7748012 w 9137603"/>
              <a:gd name="connsiteY1658" fmla="*/ 99625 h 641351"/>
              <a:gd name="connsiteX1659" fmla="*/ 7756196 w 9137603"/>
              <a:gd name="connsiteY1659" fmla="*/ 123466 h 641351"/>
              <a:gd name="connsiteX1660" fmla="*/ 7751716 w 9137603"/>
              <a:gd name="connsiteY1660" fmla="*/ 108348 h 641351"/>
              <a:gd name="connsiteX1661" fmla="*/ 7760888 w 9137603"/>
              <a:gd name="connsiteY1661" fmla="*/ 106628 h 641351"/>
              <a:gd name="connsiteX1662" fmla="*/ 7760888 w 9137603"/>
              <a:gd name="connsiteY1662" fmla="*/ 111787 h 641351"/>
              <a:gd name="connsiteX1663" fmla="*/ 7765474 w 9137603"/>
              <a:gd name="connsiteY1663" fmla="*/ 103188 h 641351"/>
              <a:gd name="connsiteX1664" fmla="*/ 7772353 w 9137603"/>
              <a:gd name="connsiteY1664" fmla="*/ 104908 h 641351"/>
              <a:gd name="connsiteX1665" fmla="*/ 7769933 w 9137603"/>
              <a:gd name="connsiteY1665" fmla="*/ 113077 h 641351"/>
              <a:gd name="connsiteX1666" fmla="*/ 7775865 w 9137603"/>
              <a:gd name="connsiteY1666" fmla="*/ 95797 h 641351"/>
              <a:gd name="connsiteX1667" fmla="*/ 7769178 w 9137603"/>
              <a:gd name="connsiteY1667" fmla="*/ 93346 h 641351"/>
              <a:gd name="connsiteX1668" fmla="*/ 7778703 w 9137603"/>
              <a:gd name="connsiteY1668" fmla="*/ 79375 h 641351"/>
              <a:gd name="connsiteX1669" fmla="*/ 7783940 w 9137603"/>
              <a:gd name="connsiteY1669" fmla="*/ 81296 h 641351"/>
              <a:gd name="connsiteX1670" fmla="*/ 7792212 w 9137603"/>
              <a:gd name="connsiteY1670" fmla="*/ 73246 h 641351"/>
              <a:gd name="connsiteX1671" fmla="*/ 7788228 w 9137603"/>
              <a:gd name="connsiteY1671" fmla="*/ 71121 h 641351"/>
              <a:gd name="connsiteX1672" fmla="*/ 7799142 w 9137603"/>
              <a:gd name="connsiteY1672" fmla="*/ 57150 h 641351"/>
              <a:gd name="connsiteX1673" fmla="*/ 7804416 w 9137603"/>
              <a:gd name="connsiteY1673" fmla="*/ 61370 h 641351"/>
              <a:gd name="connsiteX1674" fmla="*/ 7812787 w 9137603"/>
              <a:gd name="connsiteY1674" fmla="*/ 53224 h 641351"/>
              <a:gd name="connsiteX1675" fmla="*/ 7810453 w 9137603"/>
              <a:gd name="connsiteY1675" fmla="*/ 50801 h 641351"/>
              <a:gd name="connsiteX1676" fmla="*/ 7826504 w 9137603"/>
              <a:gd name="connsiteY1676" fmla="*/ 41275 h 641351"/>
              <a:gd name="connsiteX1677" fmla="*/ 7829946 w 9137603"/>
              <a:gd name="connsiteY1677" fmla="*/ 44849 h 641351"/>
              <a:gd name="connsiteX1678" fmla="*/ 7842881 w 9137603"/>
              <a:gd name="connsiteY1678" fmla="*/ 38832 h 641351"/>
              <a:gd name="connsiteX1679" fmla="*/ 7839601 w 9137603"/>
              <a:gd name="connsiteY1679" fmla="*/ 35000 h 641351"/>
              <a:gd name="connsiteX1680" fmla="*/ 7839028 w 9137603"/>
              <a:gd name="connsiteY1680" fmla="*/ 34330 h 641351"/>
              <a:gd name="connsiteX1681" fmla="*/ 7855079 w 9137603"/>
              <a:gd name="connsiteY1681" fmla="*/ 25400 h 641351"/>
              <a:gd name="connsiteX1682" fmla="*/ 7858914 w 9137603"/>
              <a:gd name="connsiteY1682" fmla="*/ 31374 h 641351"/>
              <a:gd name="connsiteX1683" fmla="*/ 7871325 w 9137603"/>
              <a:gd name="connsiteY1683" fmla="*/ 25601 h 641351"/>
              <a:gd name="connsiteX1684" fmla="*/ 7868199 w 9137603"/>
              <a:gd name="connsiteY1684" fmla="*/ 21432 h 641351"/>
              <a:gd name="connsiteX1685" fmla="*/ 7867603 w 9137603"/>
              <a:gd name="connsiteY1685" fmla="*/ 20638 h 641351"/>
              <a:gd name="connsiteX1686" fmla="*/ 7886653 w 9137603"/>
              <a:gd name="connsiteY1686" fmla="*/ 14288 h 641351"/>
              <a:gd name="connsiteX1687" fmla="*/ 7888979 w 9137603"/>
              <a:gd name="connsiteY1687" fmla="*/ 17389 h 641351"/>
              <a:gd name="connsiteX1688" fmla="*/ 7890782 w 9137603"/>
              <a:gd name="connsiteY1688" fmla="*/ 16551 h 641351"/>
              <a:gd name="connsiteX1689" fmla="*/ 7900996 w 9137603"/>
              <a:gd name="connsiteY1689" fmla="*/ 15167 h 641351"/>
              <a:gd name="connsiteX1690" fmla="*/ 7899651 w 9137603"/>
              <a:gd name="connsiteY1690" fmla="*/ 10981 h 641351"/>
              <a:gd name="connsiteX1691" fmla="*/ 7899353 w 9137603"/>
              <a:gd name="connsiteY1691" fmla="*/ 10055 h 641351"/>
              <a:gd name="connsiteX1692" fmla="*/ 7920784 w 9137603"/>
              <a:gd name="connsiteY1692" fmla="*/ 6350 h 641351"/>
              <a:gd name="connsiteX1693" fmla="*/ 7922674 w 9137603"/>
              <a:gd name="connsiteY1693" fmla="*/ 12229 h 641351"/>
              <a:gd name="connsiteX1694" fmla="*/ 7936288 w 9137603"/>
              <a:gd name="connsiteY1694" fmla="*/ 10385 h 641351"/>
              <a:gd name="connsiteX1695" fmla="*/ 7934556 w 9137603"/>
              <a:gd name="connsiteY1695" fmla="*/ 4446 h 641351"/>
              <a:gd name="connsiteX1696" fmla="*/ 7934278 w 9137603"/>
              <a:gd name="connsiteY1696" fmla="*/ 3493 h 641351"/>
              <a:gd name="connsiteX1697" fmla="*/ 7954281 w 9137603"/>
              <a:gd name="connsiteY1697" fmla="*/ 1588 h 641351"/>
              <a:gd name="connsiteX1698" fmla="*/ 7956065 w 9137603"/>
              <a:gd name="connsiteY1698" fmla="*/ 7705 h 641351"/>
              <a:gd name="connsiteX1699" fmla="*/ 7969203 w 9137603"/>
              <a:gd name="connsiteY1699" fmla="*/ 5925 h 641351"/>
              <a:gd name="connsiteX1700" fmla="*/ 7969203 w 9137603"/>
              <a:gd name="connsiteY1700" fmla="*/ 794 h 641351"/>
              <a:gd name="connsiteX1701" fmla="*/ 7969203 w 9137603"/>
              <a:gd name="connsiteY1701" fmla="*/ 0 h 641351"/>
              <a:gd name="connsiteX1702" fmla="*/ 7988253 w 9137603"/>
              <a:gd name="connsiteY1702" fmla="*/ 0 h 641351"/>
              <a:gd name="connsiteX1703" fmla="*/ 7988253 w 9137603"/>
              <a:gd name="connsiteY1703" fmla="*/ 3343 h 641351"/>
              <a:gd name="connsiteX1704" fmla="*/ 7989494 w 9137603"/>
              <a:gd name="connsiteY1704" fmla="*/ 3175 h 641351"/>
              <a:gd name="connsiteX1705" fmla="*/ 8003018 w 9137603"/>
              <a:gd name="connsiteY1705" fmla="*/ 4989 h 641351"/>
              <a:gd name="connsiteX1706" fmla="*/ 8004486 w 9137603"/>
              <a:gd name="connsiteY1706" fmla="*/ 794 h 641351"/>
              <a:gd name="connsiteX1707" fmla="*/ 8004764 w 9137603"/>
              <a:gd name="connsiteY1707" fmla="*/ 0 h 641351"/>
              <a:gd name="connsiteX1708" fmla="*/ 8024766 w 9137603"/>
              <a:gd name="connsiteY1708" fmla="*/ 1587 h 641351"/>
              <a:gd name="connsiteX1709" fmla="*/ 8022822 w 9137603"/>
              <a:gd name="connsiteY1709" fmla="*/ 7144 h 641351"/>
              <a:gd name="connsiteX1710" fmla="*/ 8022654 w 9137603"/>
              <a:gd name="connsiteY1710" fmla="*/ 7624 h 641351"/>
              <a:gd name="connsiteX1711" fmla="*/ 8037747 w 9137603"/>
              <a:gd name="connsiteY1711" fmla="*/ 9648 h 641351"/>
              <a:gd name="connsiteX1712" fmla="*/ 8039411 w 9137603"/>
              <a:gd name="connsiteY1712" fmla="*/ 4101 h 641351"/>
              <a:gd name="connsiteX1713" fmla="*/ 8039689 w 9137603"/>
              <a:gd name="connsiteY1713" fmla="*/ 3175 h 641351"/>
              <a:gd name="connsiteX1714" fmla="*/ 8059691 w 9137603"/>
              <a:gd name="connsiteY1714" fmla="*/ 6880 h 641351"/>
              <a:gd name="connsiteX1715" fmla="*/ 8058044 w 9137603"/>
              <a:gd name="connsiteY1715" fmla="*/ 12371 h 641351"/>
              <a:gd name="connsiteX1716" fmla="*/ 8071153 w 9137603"/>
              <a:gd name="connsiteY1716" fmla="*/ 14130 h 641351"/>
              <a:gd name="connsiteX1717" fmla="*/ 8072887 w 9137603"/>
              <a:gd name="connsiteY1717" fmla="*/ 8845 h 641351"/>
              <a:gd name="connsiteX1718" fmla="*/ 8073184 w 9137603"/>
              <a:gd name="connsiteY1718" fmla="*/ 7938 h 641351"/>
              <a:gd name="connsiteX1719" fmla="*/ 8094615 w 9137603"/>
              <a:gd name="connsiteY1719" fmla="*/ 13381 h 641351"/>
              <a:gd name="connsiteX1720" fmla="*/ 8091754 w 9137603"/>
              <a:gd name="connsiteY1720" fmla="*/ 17742 h 641351"/>
              <a:gd name="connsiteX1721" fmla="*/ 8102958 w 9137603"/>
              <a:gd name="connsiteY1721" fmla="*/ 22971 h 641351"/>
              <a:gd name="connsiteX1722" fmla="*/ 8104846 w 9137603"/>
              <a:gd name="connsiteY1722" fmla="*/ 19050 h 641351"/>
              <a:gd name="connsiteX1723" fmla="*/ 8123190 w 9137603"/>
              <a:gd name="connsiteY1723" fmla="*/ 25400 h 641351"/>
              <a:gd name="connsiteX1724" fmla="*/ 8119402 w 9137603"/>
              <a:gd name="connsiteY1724" fmla="*/ 30646 h 641351"/>
              <a:gd name="connsiteX1725" fmla="*/ 8132895 w 9137603"/>
              <a:gd name="connsiteY1725" fmla="*/ 36943 h 641351"/>
              <a:gd name="connsiteX1726" fmla="*/ 8136729 w 9137603"/>
              <a:gd name="connsiteY1726" fmla="*/ 31045 h 641351"/>
              <a:gd name="connsiteX1727" fmla="*/ 8137302 w 9137603"/>
              <a:gd name="connsiteY1727" fmla="*/ 30163 h 641351"/>
              <a:gd name="connsiteX1728" fmla="*/ 8153353 w 9137603"/>
              <a:gd name="connsiteY1728" fmla="*/ 40747 h 641351"/>
              <a:gd name="connsiteX1729" fmla="*/ 8149808 w 9137603"/>
              <a:gd name="connsiteY1729" fmla="*/ 44837 h 641351"/>
              <a:gd name="connsiteX1730" fmla="*/ 8161227 w 9137603"/>
              <a:gd name="connsiteY1730" fmla="*/ 50166 h 641351"/>
              <a:gd name="connsiteX1731" fmla="*/ 8164784 w 9137603"/>
              <a:gd name="connsiteY1731" fmla="*/ 47625 h 641351"/>
              <a:gd name="connsiteX1732" fmla="*/ 8180341 w 9137603"/>
              <a:gd name="connsiteY1732" fmla="*/ 57151 h 641351"/>
              <a:gd name="connsiteX1733" fmla="*/ 8174877 w 9137603"/>
              <a:gd name="connsiteY1733" fmla="*/ 61054 h 641351"/>
              <a:gd name="connsiteX1734" fmla="*/ 8182569 w 9137603"/>
              <a:gd name="connsiteY1734" fmla="*/ 68631 h 641351"/>
              <a:gd name="connsiteX1735" fmla="*/ 8186360 w 9137603"/>
              <a:gd name="connsiteY1735" fmla="*/ 65743 h 641351"/>
              <a:gd name="connsiteX1736" fmla="*/ 8187220 w 9137603"/>
              <a:gd name="connsiteY1736" fmla="*/ 65088 h 641351"/>
              <a:gd name="connsiteX1737" fmla="*/ 8200978 w 9137603"/>
              <a:gd name="connsiteY1737" fmla="*/ 79059 h 641351"/>
              <a:gd name="connsiteX1738" fmla="*/ 8195336 w 9137603"/>
              <a:gd name="connsiteY1738" fmla="*/ 81207 h 641351"/>
              <a:gd name="connsiteX1739" fmla="*/ 8200021 w 9137603"/>
              <a:gd name="connsiteY1739" fmla="*/ 85822 h 641351"/>
              <a:gd name="connsiteX1740" fmla="*/ 8201436 w 9137603"/>
              <a:gd name="connsiteY1740" fmla="*/ 90019 h 641351"/>
              <a:gd name="connsiteX1741" fmla="*/ 8208463 w 9137603"/>
              <a:gd name="connsiteY1741" fmla="*/ 87313 h 641351"/>
              <a:gd name="connsiteX1742" fmla="*/ 8215266 w 9137603"/>
              <a:gd name="connsiteY1742" fmla="*/ 103030 h 641351"/>
              <a:gd name="connsiteX1743" fmla="*/ 8206398 w 9137603"/>
              <a:gd name="connsiteY1743" fmla="*/ 104737 h 641351"/>
              <a:gd name="connsiteX1744" fmla="*/ 8211233 w 9137603"/>
              <a:gd name="connsiteY1744" fmla="*/ 119080 h 641351"/>
              <a:gd name="connsiteX1745" fmla="*/ 8210503 w 9137603"/>
              <a:gd name="connsiteY1745" fmla="*/ 114407 h 641351"/>
              <a:gd name="connsiteX1746" fmla="*/ 8220028 w 9137603"/>
              <a:gd name="connsiteY1746" fmla="*/ 112713 h 641351"/>
              <a:gd name="connsiteX1747" fmla="*/ 8222409 w 9137603"/>
              <a:gd name="connsiteY1747" fmla="*/ 122873 h 641351"/>
              <a:gd name="connsiteX1748" fmla="*/ 8223007 w 9137603"/>
              <a:gd name="connsiteY1748" fmla="*/ 122873 h 641351"/>
              <a:gd name="connsiteX1749" fmla="*/ 8227535 w 9137603"/>
              <a:gd name="connsiteY1749" fmla="*/ 109707 h 641351"/>
              <a:gd name="connsiteX1750" fmla="*/ 8225925 w 9137603"/>
              <a:gd name="connsiteY1750" fmla="*/ 112713 h 641351"/>
              <a:gd name="connsiteX1751" fmla="*/ 8216853 w 9137603"/>
              <a:gd name="connsiteY1751" fmla="*/ 111126 h 641351"/>
              <a:gd name="connsiteX1752" fmla="*/ 8223657 w 9137603"/>
              <a:gd name="connsiteY1752" fmla="*/ 96838 h 641351"/>
              <a:gd name="connsiteX1753" fmla="*/ 8231069 w 9137603"/>
              <a:gd name="connsiteY1753" fmla="*/ 99433 h 641351"/>
              <a:gd name="connsiteX1754" fmla="*/ 8234922 w 9137603"/>
              <a:gd name="connsiteY1754" fmla="*/ 88229 h 641351"/>
              <a:gd name="connsiteX1755" fmla="*/ 8231141 w 9137603"/>
              <a:gd name="connsiteY1755" fmla="*/ 87313 h 641351"/>
              <a:gd name="connsiteX1756" fmla="*/ 8239872 w 9137603"/>
              <a:gd name="connsiteY1756" fmla="*/ 73025 h 641351"/>
              <a:gd name="connsiteX1757" fmla="*/ 8245686 w 9137603"/>
              <a:gd name="connsiteY1757" fmla="*/ 76197 h 641351"/>
              <a:gd name="connsiteX1758" fmla="*/ 8253665 w 9137603"/>
              <a:gd name="connsiteY1758" fmla="*/ 68467 h 641351"/>
              <a:gd name="connsiteX1759" fmla="*/ 8249463 w 9137603"/>
              <a:gd name="connsiteY1759" fmla="*/ 65267 h 641351"/>
              <a:gd name="connsiteX1760" fmla="*/ 8248603 w 9137603"/>
              <a:gd name="connsiteY1760" fmla="*/ 64612 h 641351"/>
              <a:gd name="connsiteX1761" fmla="*/ 8262361 w 9137603"/>
              <a:gd name="connsiteY1761" fmla="*/ 52388 h 641351"/>
              <a:gd name="connsiteX1762" fmla="*/ 8266785 w 9137603"/>
              <a:gd name="connsiteY1762" fmla="*/ 55758 h 641351"/>
              <a:gd name="connsiteX1763" fmla="*/ 8270179 w 9137603"/>
              <a:gd name="connsiteY1763" fmla="*/ 52470 h 641351"/>
              <a:gd name="connsiteX1764" fmla="*/ 8277221 w 9137603"/>
              <a:gd name="connsiteY1764" fmla="*/ 49222 h 641351"/>
              <a:gd name="connsiteX1765" fmla="*/ 8274576 w 9137603"/>
              <a:gd name="connsiteY1765" fmla="*/ 46170 h 641351"/>
              <a:gd name="connsiteX1766" fmla="*/ 8274003 w 9137603"/>
              <a:gd name="connsiteY1766" fmla="*/ 45509 h 641351"/>
              <a:gd name="connsiteX1767" fmla="*/ 8290054 w 9137603"/>
              <a:gd name="connsiteY1767" fmla="*/ 34925 h 641351"/>
              <a:gd name="connsiteX1768" fmla="*/ 8294067 w 9137603"/>
              <a:gd name="connsiteY1768" fmla="*/ 41099 h 641351"/>
              <a:gd name="connsiteX1769" fmla="*/ 8294244 w 9137603"/>
              <a:gd name="connsiteY1769" fmla="*/ 41370 h 641351"/>
              <a:gd name="connsiteX1770" fmla="*/ 8314638 w 9137603"/>
              <a:gd name="connsiteY1770" fmla="*/ 31964 h 641351"/>
              <a:gd name="connsiteX1771" fmla="*/ 8305754 w 9137603"/>
              <a:gd name="connsiteY1771" fmla="*/ 34925 h 641351"/>
              <a:gd name="connsiteX1772" fmla="*/ 8300991 w 9137603"/>
              <a:gd name="connsiteY1772" fmla="*/ 30163 h 641351"/>
              <a:gd name="connsiteX1773" fmla="*/ 8320041 w 9137603"/>
              <a:gd name="connsiteY1773" fmla="*/ 22225 h 641351"/>
              <a:gd name="connsiteX1774" fmla="*/ 8324079 w 9137603"/>
              <a:gd name="connsiteY1774" fmla="*/ 27609 h 641351"/>
              <a:gd name="connsiteX1775" fmla="*/ 8335894 w 9137603"/>
              <a:gd name="connsiteY1775" fmla="*/ 22160 h 641351"/>
              <a:gd name="connsiteX1776" fmla="*/ 8334593 w 9137603"/>
              <a:gd name="connsiteY1776" fmla="*/ 18257 h 641351"/>
              <a:gd name="connsiteX1777" fmla="*/ 8334328 w 9137603"/>
              <a:gd name="connsiteY1777" fmla="*/ 17463 h 641351"/>
              <a:gd name="connsiteX1778" fmla="*/ 8351262 w 9137603"/>
              <a:gd name="connsiteY1778" fmla="*/ 12700 h 641351"/>
              <a:gd name="connsiteX1779" fmla="*/ 8352354 w 9137603"/>
              <a:gd name="connsiteY1779" fmla="*/ 15977 h 641351"/>
              <a:gd name="connsiteX1780" fmla="*/ 8367715 w 9137603"/>
              <a:gd name="connsiteY1780" fmla="*/ 13925 h 641351"/>
              <a:gd name="connsiteX1781" fmla="*/ 8366356 w 9137603"/>
              <a:gd name="connsiteY1781" fmla="*/ 9394 h 641351"/>
              <a:gd name="connsiteX1782" fmla="*/ 8366078 w 9137603"/>
              <a:gd name="connsiteY1782" fmla="*/ 8468 h 641351"/>
              <a:gd name="connsiteX1783" fmla="*/ 8386081 w 9137603"/>
              <a:gd name="connsiteY1783" fmla="*/ 4763 h 641351"/>
              <a:gd name="connsiteX1784" fmla="*/ 8388016 w 9137603"/>
              <a:gd name="connsiteY1784" fmla="*/ 11214 h 641351"/>
              <a:gd name="connsiteX1785" fmla="*/ 8401195 w 9137603"/>
              <a:gd name="connsiteY1785" fmla="*/ 9454 h 641351"/>
              <a:gd name="connsiteX1786" fmla="*/ 8399703 w 9137603"/>
              <a:gd name="connsiteY1786" fmla="*/ 4631 h 641351"/>
              <a:gd name="connsiteX1787" fmla="*/ 8399416 w 9137603"/>
              <a:gd name="connsiteY1787" fmla="*/ 3705 h 641351"/>
              <a:gd name="connsiteX1788" fmla="*/ 8420053 w 9137603"/>
              <a:gd name="connsiteY1788" fmla="*/ 0 h 641351"/>
              <a:gd name="connsiteX1789" fmla="*/ 8420053 w 9137603"/>
              <a:gd name="connsiteY1789" fmla="*/ 6483 h 641351"/>
              <a:gd name="connsiteX1790" fmla="*/ 8420053 w 9137603"/>
              <a:gd name="connsiteY1790" fmla="*/ 6935 h 641351"/>
              <a:gd name="connsiteX1791" fmla="*/ 8434341 w 9137603"/>
              <a:gd name="connsiteY1791" fmla="*/ 5026 h 641351"/>
              <a:gd name="connsiteX1792" fmla="*/ 8434341 w 9137603"/>
              <a:gd name="connsiteY1792" fmla="*/ 794 h 641351"/>
              <a:gd name="connsiteX1793" fmla="*/ 8434341 w 9137603"/>
              <a:gd name="connsiteY1793" fmla="*/ 0 h 641351"/>
              <a:gd name="connsiteX1794" fmla="*/ 8454978 w 9137603"/>
              <a:gd name="connsiteY1794" fmla="*/ 0 h 641351"/>
              <a:gd name="connsiteX1795" fmla="*/ 8454978 w 9137603"/>
              <a:gd name="connsiteY1795" fmla="*/ 4093 h 641351"/>
              <a:gd name="connsiteX1796" fmla="*/ 8467869 w 9137603"/>
              <a:gd name="connsiteY1796" fmla="*/ 5840 h 641351"/>
              <a:gd name="connsiteX1797" fmla="*/ 8469761 w 9137603"/>
              <a:gd name="connsiteY1797" fmla="*/ 794 h 641351"/>
              <a:gd name="connsiteX1798" fmla="*/ 8470059 w 9137603"/>
              <a:gd name="connsiteY1798" fmla="*/ 0 h 641351"/>
              <a:gd name="connsiteX1799" fmla="*/ 8491490 w 9137603"/>
              <a:gd name="connsiteY1799" fmla="*/ 1587 h 641351"/>
              <a:gd name="connsiteX1800" fmla="*/ 8489109 w 9137603"/>
              <a:gd name="connsiteY1800" fmla="*/ 7938 h 641351"/>
              <a:gd name="connsiteX1801" fmla="*/ 8476410 w 9137603"/>
              <a:gd name="connsiteY1801" fmla="*/ 6998 h 641351"/>
              <a:gd name="connsiteX1802" fmla="*/ 8503440 w 9137603"/>
              <a:gd name="connsiteY1802" fmla="*/ 10660 h 641351"/>
              <a:gd name="connsiteX1803" fmla="*/ 8502603 w 9137603"/>
              <a:gd name="connsiteY1803" fmla="*/ 10432 h 641351"/>
              <a:gd name="connsiteX1804" fmla="*/ 8504825 w 9137603"/>
              <a:gd name="connsiteY1804" fmla="*/ 3175 h 641351"/>
              <a:gd name="connsiteX1805" fmla="*/ 8524828 w 9137603"/>
              <a:gd name="connsiteY1805" fmla="*/ 8618 h 641351"/>
              <a:gd name="connsiteX1806" fmla="*/ 8523375 w 9137603"/>
              <a:gd name="connsiteY1806" fmla="*/ 13361 h 641351"/>
              <a:gd name="connsiteX1807" fmla="*/ 8536519 w 9137603"/>
              <a:gd name="connsiteY1807" fmla="*/ 15142 h 641351"/>
              <a:gd name="connsiteX1808" fmla="*/ 8538798 w 9137603"/>
              <a:gd name="connsiteY1808" fmla="*/ 12700 h 641351"/>
              <a:gd name="connsiteX1809" fmla="*/ 8556578 w 9137603"/>
              <a:gd name="connsiteY1809" fmla="*/ 17463 h 641351"/>
              <a:gd name="connsiteX1810" fmla="*/ 8555499 w 9137603"/>
              <a:gd name="connsiteY1810" fmla="*/ 20544 h 641351"/>
              <a:gd name="connsiteX1811" fmla="*/ 8567135 w 9137603"/>
              <a:gd name="connsiteY1811" fmla="*/ 25956 h 641351"/>
              <a:gd name="connsiteX1812" fmla="*/ 8570865 w 9137603"/>
              <a:gd name="connsiteY1812" fmla="*/ 22225 h 641351"/>
              <a:gd name="connsiteX1813" fmla="*/ 8589915 w 9137603"/>
              <a:gd name="connsiteY1813" fmla="*/ 28576 h 641351"/>
              <a:gd name="connsiteX1814" fmla="*/ 8585153 w 9137603"/>
              <a:gd name="connsiteY1814" fmla="*/ 33338 h 641351"/>
              <a:gd name="connsiteX1815" fmla="*/ 8577572 w 9137603"/>
              <a:gd name="connsiteY1815" fmla="*/ 30811 h 641351"/>
              <a:gd name="connsiteX1816" fmla="*/ 8596709 w 9137603"/>
              <a:gd name="connsiteY1816" fmla="*/ 39713 h 641351"/>
              <a:gd name="connsiteX1817" fmla="*/ 8600279 w 9137603"/>
              <a:gd name="connsiteY1817" fmla="*/ 34220 h 641351"/>
              <a:gd name="connsiteX1818" fmla="*/ 8600852 w 9137603"/>
              <a:gd name="connsiteY1818" fmla="*/ 33338 h 641351"/>
              <a:gd name="connsiteX1819" fmla="*/ 8616903 w 9137603"/>
              <a:gd name="connsiteY1819" fmla="*/ 43922 h 641351"/>
              <a:gd name="connsiteX1820" fmla="*/ 8613701 w 9137603"/>
              <a:gd name="connsiteY1820" fmla="*/ 47617 h 641351"/>
              <a:gd name="connsiteX1821" fmla="*/ 8624134 w 9137603"/>
              <a:gd name="connsiteY1821" fmla="*/ 52470 h 641351"/>
              <a:gd name="connsiteX1822" fmla="*/ 8625108 w 9137603"/>
              <a:gd name="connsiteY1822" fmla="*/ 53418 h 641351"/>
              <a:gd name="connsiteX1823" fmla="*/ 8627685 w 9137603"/>
              <a:gd name="connsiteY1823" fmla="*/ 51455 h 641351"/>
              <a:gd name="connsiteX1824" fmla="*/ 8628545 w 9137603"/>
              <a:gd name="connsiteY1824" fmla="*/ 50800 h 641351"/>
              <a:gd name="connsiteX1825" fmla="*/ 8642303 w 9137603"/>
              <a:gd name="connsiteY1825" fmla="*/ 63024 h 641351"/>
              <a:gd name="connsiteX1826" fmla="*/ 8638195 w 9137603"/>
              <a:gd name="connsiteY1826" fmla="*/ 66153 h 641351"/>
              <a:gd name="connsiteX1827" fmla="*/ 8646639 w 9137603"/>
              <a:gd name="connsiteY1827" fmla="*/ 74369 h 641351"/>
              <a:gd name="connsiteX1828" fmla="*/ 8651035 w 9137603"/>
              <a:gd name="connsiteY1828" fmla="*/ 71438 h 641351"/>
              <a:gd name="connsiteX1829" fmla="*/ 8662941 w 9137603"/>
              <a:gd name="connsiteY1829" fmla="*/ 84138 h 641351"/>
              <a:gd name="connsiteX1830" fmla="*/ 8658276 w 9137603"/>
              <a:gd name="connsiteY1830" fmla="*/ 85693 h 641351"/>
              <a:gd name="connsiteX1831" fmla="*/ 8658408 w 9137603"/>
              <a:gd name="connsiteY1831" fmla="*/ 85822 h 641351"/>
              <a:gd name="connsiteX1832" fmla="*/ 8662017 w 9137603"/>
              <a:gd name="connsiteY1832" fmla="*/ 96337 h 641351"/>
              <a:gd name="connsiteX1833" fmla="*/ 8666909 w 9137603"/>
              <a:gd name="connsiteY1833" fmla="*/ 95250 h 641351"/>
              <a:gd name="connsiteX1834" fmla="*/ 8674053 w 9137603"/>
              <a:gd name="connsiteY1834" fmla="*/ 109538 h 641351"/>
              <a:gd name="connsiteX1835" fmla="*/ 8667080 w 9137603"/>
              <a:gd name="connsiteY1835" fmla="*/ 111087 h 641351"/>
              <a:gd name="connsiteX1836" fmla="*/ 8670391 w 9137603"/>
              <a:gd name="connsiteY1836" fmla="*/ 120733 h 641351"/>
              <a:gd name="connsiteX1837" fmla="*/ 8673524 w 9137603"/>
              <a:gd name="connsiteY1837" fmla="*/ 119460 h 641351"/>
              <a:gd name="connsiteX1838" fmla="*/ 8673524 w 9137603"/>
              <a:gd name="connsiteY1838" fmla="*/ 114300 h 641351"/>
              <a:gd name="connsiteX1839" fmla="*/ 8681991 w 9137603"/>
              <a:gd name="connsiteY1839" fmla="*/ 116020 h 641351"/>
              <a:gd name="connsiteX1840" fmla="*/ 8680674 w 9137603"/>
              <a:gd name="connsiteY1840" fmla="*/ 125649 h 641351"/>
              <a:gd name="connsiteX1841" fmla="*/ 8688893 w 9137603"/>
              <a:gd name="connsiteY1841" fmla="*/ 101272 h 641351"/>
              <a:gd name="connsiteX1842" fmla="*/ 8685620 w 9137603"/>
              <a:gd name="connsiteY1842" fmla="*/ 106363 h 641351"/>
              <a:gd name="connsiteX1843" fmla="*/ 8678816 w 9137603"/>
              <a:gd name="connsiteY1843" fmla="*/ 104599 h 641351"/>
              <a:gd name="connsiteX1844" fmla="*/ 8685620 w 9137603"/>
              <a:gd name="connsiteY1844" fmla="*/ 90488 h 641351"/>
              <a:gd name="connsiteX1845" fmla="*/ 8692104 w 9137603"/>
              <a:gd name="connsiteY1845" fmla="*/ 91749 h 641351"/>
              <a:gd name="connsiteX1846" fmla="*/ 8694102 w 9137603"/>
              <a:gd name="connsiteY1846" fmla="*/ 85822 h 641351"/>
              <a:gd name="connsiteX1847" fmla="*/ 8696697 w 9137603"/>
              <a:gd name="connsiteY1847" fmla="*/ 83266 h 641351"/>
              <a:gd name="connsiteX1848" fmla="*/ 8691516 w 9137603"/>
              <a:gd name="connsiteY1848" fmla="*/ 80963 h 641351"/>
              <a:gd name="connsiteX1849" fmla="*/ 8703422 w 9137603"/>
              <a:gd name="connsiteY1849" fmla="*/ 68263 h 641351"/>
              <a:gd name="connsiteX1850" fmla="*/ 8708494 w 9137603"/>
              <a:gd name="connsiteY1850" fmla="*/ 71645 h 641351"/>
              <a:gd name="connsiteX1851" fmla="*/ 8717698 w 9137603"/>
              <a:gd name="connsiteY1851" fmla="*/ 62578 h 641351"/>
              <a:gd name="connsiteX1852" fmla="*/ 8712153 w 9137603"/>
              <a:gd name="connsiteY1852" fmla="*/ 58739 h 641351"/>
              <a:gd name="connsiteX1853" fmla="*/ 8725911 w 9137603"/>
              <a:gd name="connsiteY1853" fmla="*/ 49213 h 641351"/>
              <a:gd name="connsiteX1854" fmla="*/ 8729546 w 9137603"/>
              <a:gd name="connsiteY1854" fmla="*/ 51730 h 641351"/>
              <a:gd name="connsiteX1855" fmla="*/ 8741045 w 9137603"/>
              <a:gd name="connsiteY1855" fmla="*/ 46363 h 641351"/>
              <a:gd name="connsiteX1856" fmla="*/ 8738126 w 9137603"/>
              <a:gd name="connsiteY1856" fmla="*/ 42995 h 641351"/>
              <a:gd name="connsiteX1857" fmla="*/ 8737553 w 9137603"/>
              <a:gd name="connsiteY1857" fmla="*/ 42334 h 641351"/>
              <a:gd name="connsiteX1858" fmla="*/ 8753604 w 9137603"/>
              <a:gd name="connsiteY1858" fmla="*/ 31750 h 641351"/>
              <a:gd name="connsiteX1859" fmla="*/ 8758190 w 9137603"/>
              <a:gd name="connsiteY1859" fmla="*/ 37042 h 641351"/>
              <a:gd name="connsiteX1860" fmla="*/ 8751342 w 9137603"/>
              <a:gd name="connsiteY1860" fmla="*/ 41557 h 641351"/>
              <a:gd name="connsiteX1861" fmla="*/ 8775329 w 9137603"/>
              <a:gd name="connsiteY1861" fmla="*/ 30362 h 641351"/>
              <a:gd name="connsiteX1862" fmla="*/ 8771685 w 9137603"/>
              <a:gd name="connsiteY1862" fmla="*/ 31750 h 641351"/>
              <a:gd name="connsiteX1863" fmla="*/ 8764541 w 9137603"/>
              <a:gd name="connsiteY1863" fmla="*/ 26988 h 641351"/>
              <a:gd name="connsiteX1864" fmla="*/ 8785972 w 9137603"/>
              <a:gd name="connsiteY1864" fmla="*/ 19050 h 641351"/>
              <a:gd name="connsiteX1865" fmla="*/ 8787997 w 9137603"/>
              <a:gd name="connsiteY1865" fmla="*/ 24450 h 641351"/>
              <a:gd name="connsiteX1866" fmla="*/ 8798903 w 9137603"/>
              <a:gd name="connsiteY1866" fmla="*/ 19359 h 641351"/>
              <a:gd name="connsiteX1867" fmla="*/ 8796886 w 9137603"/>
              <a:gd name="connsiteY1867" fmla="*/ 16670 h 641351"/>
              <a:gd name="connsiteX1868" fmla="*/ 8796291 w 9137603"/>
              <a:gd name="connsiteY1868" fmla="*/ 15876 h 641351"/>
              <a:gd name="connsiteX1869" fmla="*/ 8817722 w 9137603"/>
              <a:gd name="connsiteY1869" fmla="*/ 11113 h 641351"/>
              <a:gd name="connsiteX1870" fmla="*/ 8819050 w 9137603"/>
              <a:gd name="connsiteY1870" fmla="*/ 14655 h 641351"/>
              <a:gd name="connsiteX1871" fmla="*/ 8832988 w 9137603"/>
              <a:gd name="connsiteY1871" fmla="*/ 12786 h 641351"/>
              <a:gd name="connsiteX1872" fmla="*/ 8831494 w 9137603"/>
              <a:gd name="connsiteY1872" fmla="*/ 7806 h 641351"/>
              <a:gd name="connsiteX1873" fmla="*/ 8831216 w 9137603"/>
              <a:gd name="connsiteY1873" fmla="*/ 6880 h 641351"/>
              <a:gd name="connsiteX1874" fmla="*/ 8851219 w 9137603"/>
              <a:gd name="connsiteY1874" fmla="*/ 3175 h 641351"/>
              <a:gd name="connsiteX1875" fmla="*/ 8853163 w 9137603"/>
              <a:gd name="connsiteY1875" fmla="*/ 9658 h 641351"/>
              <a:gd name="connsiteX1876" fmla="*/ 8853285 w 9137603"/>
              <a:gd name="connsiteY1876" fmla="*/ 10063 h 641351"/>
              <a:gd name="connsiteX1877" fmla="*/ 8873260 w 9137603"/>
              <a:gd name="connsiteY1877" fmla="*/ 7383 h 641351"/>
              <a:gd name="connsiteX1878" fmla="*/ 8866846 w 9137603"/>
              <a:gd name="connsiteY1878" fmla="*/ 7938 h 641351"/>
              <a:gd name="connsiteX1879" fmla="*/ 8864553 w 9137603"/>
              <a:gd name="connsiteY1879" fmla="*/ 1587 h 641351"/>
              <a:gd name="connsiteX1880" fmla="*/ 8885190 w 9137603"/>
              <a:gd name="connsiteY1880" fmla="*/ 0 h 641351"/>
              <a:gd name="connsiteX1881" fmla="*/ 8885190 w 9137603"/>
              <a:gd name="connsiteY1881" fmla="*/ 5557 h 641351"/>
              <a:gd name="connsiteX1882" fmla="*/ 8885190 w 9137603"/>
              <a:gd name="connsiteY1882" fmla="*/ 5783 h 641351"/>
              <a:gd name="connsiteX1883" fmla="*/ 8899478 w 9137603"/>
              <a:gd name="connsiteY1883" fmla="*/ 3866 h 641351"/>
              <a:gd name="connsiteX1884" fmla="*/ 8899478 w 9137603"/>
              <a:gd name="connsiteY1884" fmla="*/ 794 h 641351"/>
              <a:gd name="connsiteX1885" fmla="*/ 8899478 w 9137603"/>
              <a:gd name="connsiteY1885" fmla="*/ 0 h 641351"/>
              <a:gd name="connsiteX1886" fmla="*/ 8903923 w 9137603"/>
              <a:gd name="connsiteY1886" fmla="*/ 0 h 641351"/>
              <a:gd name="connsiteX1887" fmla="*/ 8921703 w 9137603"/>
              <a:gd name="connsiteY1887" fmla="*/ 0 h 641351"/>
              <a:gd name="connsiteX1888" fmla="*/ 8919869 w 9137603"/>
              <a:gd name="connsiteY1888" fmla="*/ 5240 h 641351"/>
              <a:gd name="connsiteX1889" fmla="*/ 8934964 w 9137603"/>
              <a:gd name="connsiteY1889" fmla="*/ 7286 h 641351"/>
              <a:gd name="connsiteX1890" fmla="*/ 8936347 w 9137603"/>
              <a:gd name="connsiteY1890" fmla="*/ 2540 h 641351"/>
              <a:gd name="connsiteX1891" fmla="*/ 8936625 w 9137603"/>
              <a:gd name="connsiteY1891" fmla="*/ 1588 h 641351"/>
              <a:gd name="connsiteX1892" fmla="*/ 8956628 w 9137603"/>
              <a:gd name="connsiteY1892" fmla="*/ 3493 h 641351"/>
              <a:gd name="connsiteX1893" fmla="*/ 8954740 w 9137603"/>
              <a:gd name="connsiteY1893" fmla="*/ 9965 h 641351"/>
              <a:gd name="connsiteX1894" fmla="*/ 8967833 w 9137603"/>
              <a:gd name="connsiteY1894" fmla="*/ 11739 h 641351"/>
              <a:gd name="connsiteX1895" fmla="*/ 8969824 w 9137603"/>
              <a:gd name="connsiteY1895" fmla="*/ 5670 h 641351"/>
              <a:gd name="connsiteX1896" fmla="*/ 8970122 w 9137603"/>
              <a:gd name="connsiteY1896" fmla="*/ 4763 h 641351"/>
              <a:gd name="connsiteX1897" fmla="*/ 8991553 w 9137603"/>
              <a:gd name="connsiteY1897" fmla="*/ 10206 h 641351"/>
              <a:gd name="connsiteX1898" fmla="*/ 8990062 w 9137603"/>
              <a:gd name="connsiteY1898" fmla="*/ 14751 h 641351"/>
              <a:gd name="connsiteX1899" fmla="*/ 9002629 w 9137603"/>
              <a:gd name="connsiteY1899" fmla="*/ 16454 h 641351"/>
              <a:gd name="connsiteX1900" fmla="*/ 9003658 w 9137603"/>
              <a:gd name="connsiteY1900" fmla="*/ 15082 h 641351"/>
              <a:gd name="connsiteX1901" fmla="*/ 9004253 w 9137603"/>
              <a:gd name="connsiteY1901" fmla="*/ 14288 h 641351"/>
              <a:gd name="connsiteX1902" fmla="*/ 9023303 w 9137603"/>
              <a:gd name="connsiteY1902" fmla="*/ 20639 h 641351"/>
              <a:gd name="connsiteX1903" fmla="*/ 9019756 w 9137603"/>
              <a:gd name="connsiteY1903" fmla="*/ 24187 h 641351"/>
              <a:gd name="connsiteX1904" fmla="*/ 9031910 w 9137603"/>
              <a:gd name="connsiteY1904" fmla="*/ 29840 h 641351"/>
              <a:gd name="connsiteX1905" fmla="*/ 9035254 w 9137603"/>
              <a:gd name="connsiteY1905" fmla="*/ 24695 h 641351"/>
              <a:gd name="connsiteX1906" fmla="*/ 9035827 w 9137603"/>
              <a:gd name="connsiteY1906" fmla="*/ 23813 h 641351"/>
              <a:gd name="connsiteX1907" fmla="*/ 9051878 w 9137603"/>
              <a:gd name="connsiteY1907" fmla="*/ 32633 h 641351"/>
              <a:gd name="connsiteX1908" fmla="*/ 9048636 w 9137603"/>
              <a:gd name="connsiteY1908" fmla="*/ 37620 h 641351"/>
              <a:gd name="connsiteX1909" fmla="*/ 9060877 w 9137603"/>
              <a:gd name="connsiteY1909" fmla="*/ 43314 h 641351"/>
              <a:gd name="connsiteX1910" fmla="*/ 9064261 w 9137603"/>
              <a:gd name="connsiteY1910" fmla="*/ 39688 h 641351"/>
              <a:gd name="connsiteX1911" fmla="*/ 9082041 w 9137603"/>
              <a:gd name="connsiteY1911" fmla="*/ 49214 h 641351"/>
              <a:gd name="connsiteX1912" fmla="*/ 9078696 w 9137603"/>
              <a:gd name="connsiteY1912" fmla="*/ 51603 h 641351"/>
              <a:gd name="connsiteX1913" fmla="*/ 9080560 w 9137603"/>
              <a:gd name="connsiteY1913" fmla="*/ 52470 h 641351"/>
              <a:gd name="connsiteX1914" fmla="*/ 9086710 w 9137603"/>
              <a:gd name="connsiteY1914" fmla="*/ 58455 h 641351"/>
              <a:gd name="connsiteX1915" fmla="*/ 9089647 w 9137603"/>
              <a:gd name="connsiteY1915" fmla="*/ 56218 h 641351"/>
              <a:gd name="connsiteX1916" fmla="*/ 9090507 w 9137603"/>
              <a:gd name="connsiteY1916" fmla="*/ 55563 h 641351"/>
              <a:gd name="connsiteX1917" fmla="*/ 9104265 w 9137603"/>
              <a:gd name="connsiteY1917" fmla="*/ 67787 h 641351"/>
              <a:gd name="connsiteX1918" fmla="*/ 9099797 w 9137603"/>
              <a:gd name="connsiteY1918" fmla="*/ 71190 h 641351"/>
              <a:gd name="connsiteX1919" fmla="*/ 9108093 w 9137603"/>
              <a:gd name="connsiteY1919" fmla="*/ 79262 h 641351"/>
              <a:gd name="connsiteX1920" fmla="*/ 9111410 w 9137603"/>
              <a:gd name="connsiteY1920" fmla="*/ 77788 h 641351"/>
              <a:gd name="connsiteX1921" fmla="*/ 9123316 w 9137603"/>
              <a:gd name="connsiteY1921" fmla="*/ 90489 h 641351"/>
              <a:gd name="connsiteX1922" fmla="*/ 9116808 w 9137603"/>
              <a:gd name="connsiteY1922" fmla="*/ 91573 h 641351"/>
              <a:gd name="connsiteX1923" fmla="*/ 9120673 w 9137603"/>
              <a:gd name="connsiteY1923" fmla="*/ 102834 h 641351"/>
              <a:gd name="connsiteX1924" fmla="*/ 9128078 w 9137603"/>
              <a:gd name="connsiteY1924" fmla="*/ 101600 h 641351"/>
              <a:gd name="connsiteX1925" fmla="*/ 9132840 w 9137603"/>
              <a:gd name="connsiteY1925" fmla="*/ 115888 h 641351"/>
              <a:gd name="connsiteX1926" fmla="*/ 9125697 w 9137603"/>
              <a:gd name="connsiteY1926" fmla="*/ 115888 h 641351"/>
              <a:gd name="connsiteX1927" fmla="*/ 9124304 w 9137603"/>
              <a:gd name="connsiteY1927" fmla="*/ 113411 h 641351"/>
              <a:gd name="connsiteX1928" fmla="*/ 9128968 w 9137603"/>
              <a:gd name="connsiteY1928" fmla="*/ 127000 h 641351"/>
              <a:gd name="connsiteX1929" fmla="*/ 9135063 w 9137603"/>
              <a:gd name="connsiteY1929" fmla="*/ 127000 h 641351"/>
              <a:gd name="connsiteX1930" fmla="*/ 9137603 w 9137603"/>
              <a:gd name="connsiteY1930" fmla="*/ 138113 h 641351"/>
              <a:gd name="connsiteX1931" fmla="*/ 9137603 w 9137603"/>
              <a:gd name="connsiteY1931" fmla="*/ 141288 h 641351"/>
              <a:gd name="connsiteX1932" fmla="*/ 9132841 w 9137603"/>
              <a:gd name="connsiteY1932" fmla="*/ 141288 h 641351"/>
              <a:gd name="connsiteX1933" fmla="*/ 9132841 w 9137603"/>
              <a:gd name="connsiteY1933" fmla="*/ 147900 h 641351"/>
              <a:gd name="connsiteX1934" fmla="*/ 9132841 w 9137603"/>
              <a:gd name="connsiteY1934" fmla="*/ 320675 h 641351"/>
              <a:gd name="connsiteX1935" fmla="*/ 9137603 w 9137603"/>
              <a:gd name="connsiteY1935" fmla="*/ 320675 h 641351"/>
              <a:gd name="connsiteX1936" fmla="*/ 9137603 w 9137603"/>
              <a:gd name="connsiteY1936" fmla="*/ 502104 h 641351"/>
              <a:gd name="connsiteX1937" fmla="*/ 9129066 w 9137603"/>
              <a:gd name="connsiteY1937" fmla="*/ 527302 h 641351"/>
              <a:gd name="connsiteX1938" fmla="*/ 9137603 w 9137603"/>
              <a:gd name="connsiteY1938" fmla="*/ 528797 h 641351"/>
              <a:gd name="connsiteX1939" fmla="*/ 9130119 w 9137603"/>
              <a:gd name="connsiteY1939" fmla="*/ 544513 h 641351"/>
              <a:gd name="connsiteX1940" fmla="*/ 9123621 w 9137603"/>
              <a:gd name="connsiteY1940" fmla="*/ 543376 h 641351"/>
              <a:gd name="connsiteX1941" fmla="*/ 9120546 w 9137603"/>
              <a:gd name="connsiteY1941" fmla="*/ 552454 h 641351"/>
              <a:gd name="connsiteX1942" fmla="*/ 9124903 w 9137603"/>
              <a:gd name="connsiteY1942" fmla="*/ 554038 h 641351"/>
              <a:gd name="connsiteX1943" fmla="*/ 9113989 w 9137603"/>
              <a:gd name="connsiteY1943" fmla="*/ 566738 h 641351"/>
              <a:gd name="connsiteX1944" fmla="*/ 9109902 w 9137603"/>
              <a:gd name="connsiteY1944" fmla="*/ 564756 h 641351"/>
              <a:gd name="connsiteX1945" fmla="*/ 9100687 w 9137603"/>
              <a:gd name="connsiteY1945" fmla="*/ 573786 h 641351"/>
              <a:gd name="connsiteX1946" fmla="*/ 9104265 w 9137603"/>
              <a:gd name="connsiteY1946" fmla="*/ 576263 h 641351"/>
              <a:gd name="connsiteX1947" fmla="*/ 9090507 w 9137603"/>
              <a:gd name="connsiteY1947" fmla="*/ 587375 h 641351"/>
              <a:gd name="connsiteX1948" fmla="*/ 9088346 w 9137603"/>
              <a:gd name="connsiteY1948" fmla="*/ 585879 h 641351"/>
              <a:gd name="connsiteX1949" fmla="*/ 9085322 w 9137603"/>
              <a:gd name="connsiteY1949" fmla="*/ 588843 h 641351"/>
              <a:gd name="connsiteX1950" fmla="*/ 9078959 w 9137603"/>
              <a:gd name="connsiteY1950" fmla="*/ 591809 h 641351"/>
              <a:gd name="connsiteX1951" fmla="*/ 9081208 w 9137603"/>
              <a:gd name="connsiteY1951" fmla="*/ 593593 h 641351"/>
              <a:gd name="connsiteX1952" fmla="*/ 9082041 w 9137603"/>
              <a:gd name="connsiteY1952" fmla="*/ 594255 h 641351"/>
              <a:gd name="connsiteX1953" fmla="*/ 9066483 w 9137603"/>
              <a:gd name="connsiteY1953" fmla="*/ 604838 h 641351"/>
              <a:gd name="connsiteX1954" fmla="*/ 9060756 w 9137603"/>
              <a:gd name="connsiteY1954" fmla="*/ 600293 h 641351"/>
              <a:gd name="connsiteX1955" fmla="*/ 9048227 w 9137603"/>
              <a:gd name="connsiteY1955" fmla="*/ 606132 h 641351"/>
              <a:gd name="connsiteX1956" fmla="*/ 9051305 w 9137603"/>
              <a:gd name="connsiteY1956" fmla="*/ 610395 h 641351"/>
              <a:gd name="connsiteX1957" fmla="*/ 9051878 w 9137603"/>
              <a:gd name="connsiteY1957" fmla="*/ 611188 h 641351"/>
              <a:gd name="connsiteX1958" fmla="*/ 9033534 w 9137603"/>
              <a:gd name="connsiteY1958" fmla="*/ 617538 h 641351"/>
              <a:gd name="connsiteX1959" fmla="*/ 9031742 w 9137603"/>
              <a:gd name="connsiteY1959" fmla="*/ 613815 h 641351"/>
              <a:gd name="connsiteX1960" fmla="*/ 9020560 w 9137603"/>
              <a:gd name="connsiteY1960" fmla="*/ 619027 h 641351"/>
              <a:gd name="connsiteX1961" fmla="*/ 9022708 w 9137603"/>
              <a:gd name="connsiteY1961" fmla="*/ 622300 h 641351"/>
              <a:gd name="connsiteX1962" fmla="*/ 9023303 w 9137603"/>
              <a:gd name="connsiteY1962" fmla="*/ 623207 h 641351"/>
              <a:gd name="connsiteX1963" fmla="*/ 9001872 w 9137603"/>
              <a:gd name="connsiteY1963" fmla="*/ 628650 h 641351"/>
              <a:gd name="connsiteX1964" fmla="*/ 9000643 w 9137603"/>
              <a:gd name="connsiteY1964" fmla="*/ 625841 h 641351"/>
              <a:gd name="connsiteX1965" fmla="*/ 8909390 w 9137603"/>
              <a:gd name="connsiteY1965" fmla="*/ 638175 h 641351"/>
              <a:gd name="connsiteX1966" fmla="*/ 8809243 w 9137603"/>
              <a:gd name="connsiteY1966" fmla="*/ 624833 h 641351"/>
              <a:gd name="connsiteX1967" fmla="*/ 8788022 w 9137603"/>
              <a:gd name="connsiteY1967" fmla="*/ 615026 h 641351"/>
              <a:gd name="connsiteX1968" fmla="*/ 8785972 w 9137603"/>
              <a:gd name="connsiteY1968" fmla="*/ 619125 h 641351"/>
              <a:gd name="connsiteX1969" fmla="*/ 8764541 w 9137603"/>
              <a:gd name="connsiteY1969" fmla="*/ 612775 h 641351"/>
              <a:gd name="connsiteX1970" fmla="*/ 8770792 w 9137603"/>
              <a:gd name="connsiteY1970" fmla="*/ 607219 h 641351"/>
              <a:gd name="connsiteX1971" fmla="*/ 8770907 w 9137603"/>
              <a:gd name="connsiteY1971" fmla="*/ 607116 h 641351"/>
              <a:gd name="connsiteX1972" fmla="*/ 8759110 w 9137603"/>
              <a:gd name="connsiteY1972" fmla="*/ 601664 h 641351"/>
              <a:gd name="connsiteX1973" fmla="*/ 8753944 w 9137603"/>
              <a:gd name="connsiteY1973" fmla="*/ 605764 h 641351"/>
              <a:gd name="connsiteX1974" fmla="*/ 8753111 w 9137603"/>
              <a:gd name="connsiteY1974" fmla="*/ 606425 h 641351"/>
              <a:gd name="connsiteX1975" fmla="*/ 8737553 w 9137603"/>
              <a:gd name="connsiteY1975" fmla="*/ 597606 h 641351"/>
              <a:gd name="connsiteX1976" fmla="*/ 8741437 w 9137603"/>
              <a:gd name="connsiteY1976" fmla="*/ 593496 h 641351"/>
              <a:gd name="connsiteX1977" fmla="*/ 8731367 w 9137603"/>
              <a:gd name="connsiteY1977" fmla="*/ 588843 h 641351"/>
              <a:gd name="connsiteX1978" fmla="*/ 8729174 w 9137603"/>
              <a:gd name="connsiteY1978" fmla="*/ 586704 h 641351"/>
              <a:gd name="connsiteX1979" fmla="*/ 8725911 w 9137603"/>
              <a:gd name="connsiteY1979" fmla="*/ 588963 h 641351"/>
              <a:gd name="connsiteX1980" fmla="*/ 8712153 w 9137603"/>
              <a:gd name="connsiteY1980" fmla="*/ 577850 h 641351"/>
              <a:gd name="connsiteX1981" fmla="*/ 8717547 w 9137603"/>
              <a:gd name="connsiteY1981" fmla="*/ 575361 h 641351"/>
              <a:gd name="connsiteX1982" fmla="*/ 8709718 w 9137603"/>
              <a:gd name="connsiteY1982" fmla="*/ 567724 h 641351"/>
              <a:gd name="connsiteX1983" fmla="*/ 8704513 w 9137603"/>
              <a:gd name="connsiteY1983" fmla="*/ 570846 h 641351"/>
              <a:gd name="connsiteX1984" fmla="*/ 8703422 w 9137603"/>
              <a:gd name="connsiteY1984" fmla="*/ 571501 h 641351"/>
              <a:gd name="connsiteX1985" fmla="*/ 8694691 w 9137603"/>
              <a:gd name="connsiteY1985" fmla="*/ 557531 h 641351"/>
              <a:gd name="connsiteX1986" fmla="*/ 8697651 w 9137603"/>
              <a:gd name="connsiteY1986" fmla="*/ 555952 h 641351"/>
              <a:gd name="connsiteX1987" fmla="*/ 8696938 w 9137603"/>
              <a:gd name="connsiteY1987" fmla="*/ 555257 h 641351"/>
              <a:gd name="connsiteX1988" fmla="*/ 8693541 w 9137603"/>
              <a:gd name="connsiteY1988" fmla="*/ 545249 h 641351"/>
              <a:gd name="connsiteX1989" fmla="*/ 8687207 w 9137603"/>
              <a:gd name="connsiteY1989" fmla="*/ 547688 h 641351"/>
              <a:gd name="connsiteX1990" fmla="*/ 8680403 w 9137603"/>
              <a:gd name="connsiteY1990" fmla="*/ 531972 h 641351"/>
              <a:gd name="connsiteX1991" fmla="*/ 8688505 w 9137603"/>
              <a:gd name="connsiteY1991" fmla="*/ 530412 h 641351"/>
              <a:gd name="connsiteX1992" fmla="*/ 8685082 w 9137603"/>
              <a:gd name="connsiteY1992" fmla="*/ 520328 h 641351"/>
              <a:gd name="connsiteX1993" fmla="*/ 8682784 w 9137603"/>
              <a:gd name="connsiteY1993" fmla="*/ 522000 h 641351"/>
              <a:gd name="connsiteX1994" fmla="*/ 8680403 w 9137603"/>
              <a:gd name="connsiteY1994" fmla="*/ 525463 h 641351"/>
              <a:gd name="connsiteX1995" fmla="*/ 8671652 w 9137603"/>
              <a:gd name="connsiteY1995" fmla="*/ 523872 h 641351"/>
              <a:gd name="connsiteX1996" fmla="*/ 8665757 w 9137603"/>
              <a:gd name="connsiteY1996" fmla="*/ 541589 h 641351"/>
              <a:gd name="connsiteX1997" fmla="*/ 8669745 w 9137603"/>
              <a:gd name="connsiteY1997" fmla="*/ 533400 h 641351"/>
              <a:gd name="connsiteX1998" fmla="*/ 8678816 w 9137603"/>
              <a:gd name="connsiteY1998" fmla="*/ 535147 h 641351"/>
              <a:gd name="connsiteX1999" fmla="*/ 8669745 w 9137603"/>
              <a:gd name="connsiteY1999" fmla="*/ 550863 h 641351"/>
              <a:gd name="connsiteX2000" fmla="*/ 8663703 w 9137603"/>
              <a:gd name="connsiteY2000" fmla="*/ 547762 h 641351"/>
              <a:gd name="connsiteX2001" fmla="*/ 8661209 w 9137603"/>
              <a:gd name="connsiteY2001" fmla="*/ 555257 h 641351"/>
              <a:gd name="connsiteX2002" fmla="*/ 8659317 w 9137603"/>
              <a:gd name="connsiteY2002" fmla="*/ 557134 h 641351"/>
              <a:gd name="connsiteX2003" fmla="*/ 8664528 w 9137603"/>
              <a:gd name="connsiteY2003" fmla="*/ 559118 h 641351"/>
              <a:gd name="connsiteX2004" fmla="*/ 8650770 w 9137603"/>
              <a:gd name="connsiteY2004" fmla="*/ 573088 h 641351"/>
              <a:gd name="connsiteX2005" fmla="*/ 8645785 w 9137603"/>
              <a:gd name="connsiteY2005" fmla="*/ 570557 h 641351"/>
              <a:gd name="connsiteX2006" fmla="*/ 8638856 w 9137603"/>
              <a:gd name="connsiteY2006" fmla="*/ 577430 h 641351"/>
              <a:gd name="connsiteX2007" fmla="*/ 8643891 w 9137603"/>
              <a:gd name="connsiteY2007" fmla="*/ 581026 h 641351"/>
              <a:gd name="connsiteX2008" fmla="*/ 8628333 w 9137603"/>
              <a:gd name="connsiteY2008" fmla="*/ 592138 h 641351"/>
              <a:gd name="connsiteX2009" fmla="*/ 8625156 w 9137603"/>
              <a:gd name="connsiteY2009" fmla="*/ 589869 h 641351"/>
              <a:gd name="connsiteX2010" fmla="*/ 8613695 w 9137603"/>
              <a:gd name="connsiteY2010" fmla="*/ 595229 h 641351"/>
              <a:gd name="connsiteX2011" fmla="*/ 8617658 w 9137603"/>
              <a:gd name="connsiteY2011" fmla="*/ 598414 h 641351"/>
              <a:gd name="connsiteX2012" fmla="*/ 8618491 w 9137603"/>
              <a:gd name="connsiteY2012" fmla="*/ 599083 h 641351"/>
              <a:gd name="connsiteX2013" fmla="*/ 8600711 w 9137603"/>
              <a:gd name="connsiteY2013" fmla="*/ 608013 h 641351"/>
              <a:gd name="connsiteX2014" fmla="*/ 8596822 w 9137603"/>
              <a:gd name="connsiteY2014" fmla="*/ 603325 h 641351"/>
              <a:gd name="connsiteX2015" fmla="*/ 8596699 w 9137603"/>
              <a:gd name="connsiteY2015" fmla="*/ 603177 h 641351"/>
              <a:gd name="connsiteX2016" fmla="*/ 8585465 w 9137603"/>
              <a:gd name="connsiteY2016" fmla="*/ 608430 h 641351"/>
              <a:gd name="connsiteX2017" fmla="*/ 8589320 w 9137603"/>
              <a:gd name="connsiteY2017" fmla="*/ 613569 h 641351"/>
              <a:gd name="connsiteX2018" fmla="*/ 8589915 w 9137603"/>
              <a:gd name="connsiteY2018" fmla="*/ 614363 h 641351"/>
              <a:gd name="connsiteX2019" fmla="*/ 8570865 w 9137603"/>
              <a:gd name="connsiteY2019" fmla="*/ 620713 h 641351"/>
              <a:gd name="connsiteX2020" fmla="*/ 8567836 w 9137603"/>
              <a:gd name="connsiteY2020" fmla="*/ 616674 h 641351"/>
              <a:gd name="connsiteX2021" fmla="*/ 8550389 w 9137603"/>
              <a:gd name="connsiteY2021" fmla="*/ 624833 h 641351"/>
              <a:gd name="connsiteX2022" fmla="*/ 8450682 w 9137603"/>
              <a:gd name="connsiteY2022" fmla="*/ 638175 h 641351"/>
              <a:gd name="connsiteX2023" fmla="*/ 8352311 w 9137603"/>
              <a:gd name="connsiteY2023" fmla="*/ 624879 h 641351"/>
              <a:gd name="connsiteX2024" fmla="*/ 8351434 w 9137603"/>
              <a:gd name="connsiteY2024" fmla="*/ 627743 h 641351"/>
              <a:gd name="connsiteX2025" fmla="*/ 8351156 w 9137603"/>
              <a:gd name="connsiteY2025" fmla="*/ 628650 h 641351"/>
              <a:gd name="connsiteX2026" fmla="*/ 8331153 w 9137603"/>
              <a:gd name="connsiteY2026" fmla="*/ 621393 h 641351"/>
              <a:gd name="connsiteX2027" fmla="*/ 8334857 w 9137603"/>
              <a:gd name="connsiteY2027" fmla="*/ 616858 h 641351"/>
              <a:gd name="connsiteX2028" fmla="*/ 8324132 w 9137603"/>
              <a:gd name="connsiteY2028" fmla="*/ 611859 h 641351"/>
              <a:gd name="connsiteX2029" fmla="*/ 8320041 w 9137603"/>
              <a:gd name="connsiteY2029" fmla="*/ 615950 h 641351"/>
              <a:gd name="connsiteX2030" fmla="*/ 8300991 w 9137603"/>
              <a:gd name="connsiteY2030" fmla="*/ 609600 h 641351"/>
              <a:gd name="connsiteX2031" fmla="*/ 8305158 w 9137603"/>
              <a:gd name="connsiteY2031" fmla="*/ 604044 h 641351"/>
              <a:gd name="connsiteX2032" fmla="*/ 8305730 w 9137603"/>
              <a:gd name="connsiteY2032" fmla="*/ 603282 h 641351"/>
              <a:gd name="connsiteX2033" fmla="*/ 8294545 w 9137603"/>
              <a:gd name="connsiteY2033" fmla="*/ 598069 h 641351"/>
              <a:gd name="connsiteX2034" fmla="*/ 8290628 w 9137603"/>
              <a:gd name="connsiteY2034" fmla="*/ 602589 h 641351"/>
              <a:gd name="connsiteX2035" fmla="*/ 8290054 w 9137603"/>
              <a:gd name="connsiteY2035" fmla="*/ 603250 h 641351"/>
              <a:gd name="connsiteX2036" fmla="*/ 8274003 w 9137603"/>
              <a:gd name="connsiteY2036" fmla="*/ 592667 h 641351"/>
              <a:gd name="connsiteX2037" fmla="*/ 8277381 w 9137603"/>
              <a:gd name="connsiteY2037" fmla="*/ 590069 h 641351"/>
              <a:gd name="connsiteX2038" fmla="*/ 8274750 w 9137603"/>
              <a:gd name="connsiteY2038" fmla="*/ 588843 h 641351"/>
              <a:gd name="connsiteX2039" fmla="*/ 8267824 w 9137603"/>
              <a:gd name="connsiteY2039" fmla="*/ 582056 h 641351"/>
              <a:gd name="connsiteX2040" fmla="*/ 8262692 w 9137603"/>
              <a:gd name="connsiteY2040" fmla="*/ 585788 h 641351"/>
              <a:gd name="connsiteX2041" fmla="*/ 8251778 w 9137603"/>
              <a:gd name="connsiteY2041" fmla="*/ 573088 h 641351"/>
              <a:gd name="connsiteX2042" fmla="*/ 8256391 w 9137603"/>
              <a:gd name="connsiteY2042" fmla="*/ 570852 h 641351"/>
              <a:gd name="connsiteX2043" fmla="*/ 8246646 w 9137603"/>
              <a:gd name="connsiteY2043" fmla="*/ 561302 h 641351"/>
              <a:gd name="connsiteX2044" fmla="*/ 8241800 w 9137603"/>
              <a:gd name="connsiteY2044" fmla="*/ 563563 h 641351"/>
              <a:gd name="connsiteX2045" fmla="*/ 8232728 w 9137603"/>
              <a:gd name="connsiteY2045" fmla="*/ 550863 h 641351"/>
              <a:gd name="connsiteX2046" fmla="*/ 8238134 w 9137603"/>
              <a:gd name="connsiteY2046" fmla="*/ 548341 h 641351"/>
              <a:gd name="connsiteX2047" fmla="*/ 8235219 w 9137603"/>
              <a:gd name="connsiteY2047" fmla="*/ 539737 h 641351"/>
              <a:gd name="connsiteX2048" fmla="*/ 8226378 w 9137603"/>
              <a:gd name="connsiteY2048" fmla="*/ 541338 h 641351"/>
              <a:gd name="connsiteX2049" fmla="*/ 8221616 w 9137603"/>
              <a:gd name="connsiteY2049" fmla="*/ 530985 h 641351"/>
              <a:gd name="connsiteX2050" fmla="*/ 8221616 w 9137603"/>
              <a:gd name="connsiteY2050" fmla="*/ 532710 h 641351"/>
              <a:gd name="connsiteX2051" fmla="*/ 8212650 w 9137603"/>
              <a:gd name="connsiteY2051" fmla="*/ 531086 h 641351"/>
              <a:gd name="connsiteX2052" fmla="*/ 8209968 w 9137603"/>
              <a:gd name="connsiteY2052" fmla="*/ 539005 h 641351"/>
              <a:gd name="connsiteX2053" fmla="*/ 8216853 w 9137603"/>
              <a:gd name="connsiteY2053" fmla="*/ 541656 h 641351"/>
              <a:gd name="connsiteX2054" fmla="*/ 8207782 w 9137603"/>
              <a:gd name="connsiteY2054" fmla="*/ 555626 h 641351"/>
              <a:gd name="connsiteX2055" fmla="*/ 8204847 w 9137603"/>
              <a:gd name="connsiteY2055" fmla="*/ 554120 h 641351"/>
              <a:gd name="connsiteX2056" fmla="*/ 8204462 w 9137603"/>
              <a:gd name="connsiteY2056" fmla="*/ 555257 h 641351"/>
              <a:gd name="connsiteX2057" fmla="*/ 8197070 w 9137603"/>
              <a:gd name="connsiteY2057" fmla="*/ 562500 h 641351"/>
              <a:gd name="connsiteX2058" fmla="*/ 8200160 w 9137603"/>
              <a:gd name="connsiteY2058" fmla="*/ 564972 h 641351"/>
              <a:gd name="connsiteX2059" fmla="*/ 8200978 w 9137603"/>
              <a:gd name="connsiteY2059" fmla="*/ 565627 h 641351"/>
              <a:gd name="connsiteX2060" fmla="*/ 8190064 w 9137603"/>
              <a:gd name="connsiteY2060" fmla="*/ 577851 h 641351"/>
              <a:gd name="connsiteX2061" fmla="*/ 8184457 w 9137603"/>
              <a:gd name="connsiteY2061" fmla="*/ 574860 h 641351"/>
              <a:gd name="connsiteX2062" fmla="*/ 8176218 w 9137603"/>
              <a:gd name="connsiteY2062" fmla="*/ 582934 h 641351"/>
              <a:gd name="connsiteX2063" fmla="*/ 8180340 w 9137603"/>
              <a:gd name="connsiteY2063" fmla="*/ 585788 h 641351"/>
              <a:gd name="connsiteX2064" fmla="*/ 8164289 w 9137603"/>
              <a:gd name="connsiteY2064" fmla="*/ 595313 h 641351"/>
              <a:gd name="connsiteX2065" fmla="*/ 8161816 w 9137603"/>
              <a:gd name="connsiteY2065" fmla="*/ 592745 h 641351"/>
              <a:gd name="connsiteX2066" fmla="*/ 8148992 w 9137603"/>
              <a:gd name="connsiteY2066" fmla="*/ 598722 h 641351"/>
              <a:gd name="connsiteX2067" fmla="*/ 8153353 w 9137603"/>
              <a:gd name="connsiteY2067" fmla="*/ 603251 h 641351"/>
              <a:gd name="connsiteX2068" fmla="*/ 8137302 w 9137603"/>
              <a:gd name="connsiteY2068" fmla="*/ 611188 h 641351"/>
              <a:gd name="connsiteX2069" fmla="*/ 8132716 w 9137603"/>
              <a:gd name="connsiteY2069" fmla="*/ 606426 h 641351"/>
              <a:gd name="connsiteX2070" fmla="*/ 8136875 w 9137603"/>
              <a:gd name="connsiteY2070" fmla="*/ 604369 h 641351"/>
              <a:gd name="connsiteX2071" fmla="*/ 8119533 w 9137603"/>
              <a:gd name="connsiteY2071" fmla="*/ 612452 h 641351"/>
              <a:gd name="connsiteX2072" fmla="*/ 8122636 w 9137603"/>
              <a:gd name="connsiteY2072" fmla="*/ 617439 h 641351"/>
              <a:gd name="connsiteX2073" fmla="*/ 8123191 w 9137603"/>
              <a:gd name="connsiteY2073" fmla="*/ 618332 h 641351"/>
              <a:gd name="connsiteX2074" fmla="*/ 8105411 w 9137603"/>
              <a:gd name="connsiteY2074" fmla="*/ 625476 h 641351"/>
              <a:gd name="connsiteX2075" fmla="*/ 8102304 w 9137603"/>
              <a:gd name="connsiteY2075" fmla="*/ 620482 h 641351"/>
              <a:gd name="connsiteX2076" fmla="*/ 8092968 w 9137603"/>
              <a:gd name="connsiteY2076" fmla="*/ 624833 h 641351"/>
              <a:gd name="connsiteX2077" fmla="*/ 7994256 w 9137603"/>
              <a:gd name="connsiteY2077" fmla="*/ 638175 h 641351"/>
              <a:gd name="connsiteX2078" fmla="*/ 7895544 w 9137603"/>
              <a:gd name="connsiteY2078" fmla="*/ 624833 h 641351"/>
              <a:gd name="connsiteX2079" fmla="*/ 7889627 w 9137603"/>
              <a:gd name="connsiteY2079" fmla="*/ 622076 h 641351"/>
              <a:gd name="connsiteX2080" fmla="*/ 7887248 w 9137603"/>
              <a:gd name="connsiteY2080" fmla="*/ 624795 h 641351"/>
              <a:gd name="connsiteX2081" fmla="*/ 7886653 w 9137603"/>
              <a:gd name="connsiteY2081" fmla="*/ 625475 h 641351"/>
              <a:gd name="connsiteX2082" fmla="*/ 7867603 w 9137603"/>
              <a:gd name="connsiteY2082" fmla="*/ 618218 h 641351"/>
              <a:gd name="connsiteX2083" fmla="*/ 7871586 w 9137603"/>
              <a:gd name="connsiteY2083" fmla="*/ 613667 h 641351"/>
              <a:gd name="connsiteX2084" fmla="*/ 7859600 w 9137603"/>
              <a:gd name="connsiteY2084" fmla="*/ 608081 h 641351"/>
              <a:gd name="connsiteX2085" fmla="*/ 7855079 w 9137603"/>
              <a:gd name="connsiteY2085" fmla="*/ 612775 h 641351"/>
              <a:gd name="connsiteX2086" fmla="*/ 7839028 w 9137603"/>
              <a:gd name="connsiteY2086" fmla="*/ 604838 h 641351"/>
              <a:gd name="connsiteX2087" fmla="*/ 7843246 w 9137603"/>
              <a:gd name="connsiteY2087" fmla="*/ 600458 h 641351"/>
              <a:gd name="connsiteX2088" fmla="*/ 7830105 w 9137603"/>
              <a:gd name="connsiteY2088" fmla="*/ 594334 h 641351"/>
              <a:gd name="connsiteX2089" fmla="*/ 7827077 w 9137603"/>
              <a:gd name="connsiteY2089" fmla="*/ 597827 h 641351"/>
              <a:gd name="connsiteX2090" fmla="*/ 7826504 w 9137603"/>
              <a:gd name="connsiteY2090" fmla="*/ 598488 h 641351"/>
              <a:gd name="connsiteX2091" fmla="*/ 7810453 w 9137603"/>
              <a:gd name="connsiteY2091" fmla="*/ 587905 h 641351"/>
              <a:gd name="connsiteX2092" fmla="*/ 7814327 w 9137603"/>
              <a:gd name="connsiteY2092" fmla="*/ 584925 h 641351"/>
              <a:gd name="connsiteX2093" fmla="*/ 7806691 w 9137603"/>
              <a:gd name="connsiteY2093" fmla="*/ 577443 h 641351"/>
              <a:gd name="connsiteX2094" fmla="*/ 7802846 w 9137603"/>
              <a:gd name="connsiteY2094" fmla="*/ 580371 h 641351"/>
              <a:gd name="connsiteX2095" fmla="*/ 7801986 w 9137603"/>
              <a:gd name="connsiteY2095" fmla="*/ 581026 h 641351"/>
              <a:gd name="connsiteX2096" fmla="*/ 7788228 w 9137603"/>
              <a:gd name="connsiteY2096" fmla="*/ 567056 h 641351"/>
              <a:gd name="connsiteX2097" fmla="*/ 7793408 w 9137603"/>
              <a:gd name="connsiteY2097" fmla="*/ 564426 h 641351"/>
              <a:gd name="connsiteX2098" fmla="*/ 7785653 w 9137603"/>
              <a:gd name="connsiteY2098" fmla="*/ 556827 h 641351"/>
              <a:gd name="connsiteX2099" fmla="*/ 7781425 w 9137603"/>
              <a:gd name="connsiteY2099" fmla="*/ 558800 h 641351"/>
              <a:gd name="connsiteX2100" fmla="*/ 7772353 w 9137603"/>
              <a:gd name="connsiteY2100" fmla="*/ 544513 h 641351"/>
              <a:gd name="connsiteX2101" fmla="*/ 7779960 w 9137603"/>
              <a:gd name="connsiteY2101" fmla="*/ 543182 h 641351"/>
              <a:gd name="connsiteX2102" fmla="*/ 7776162 w 9137603"/>
              <a:gd name="connsiteY2102" fmla="*/ 531973 h 641351"/>
              <a:gd name="connsiteX2103" fmla="*/ 7767590 w 9137603"/>
              <a:gd name="connsiteY2103" fmla="*/ 533401 h 641351"/>
              <a:gd name="connsiteX2104" fmla="*/ 7765209 w 9137603"/>
              <a:gd name="connsiteY2104" fmla="*/ 530226 h 641351"/>
              <a:gd name="connsiteX2105" fmla="*/ 7762828 w 9137603"/>
              <a:gd name="connsiteY2105" fmla="*/ 536576 h 641351"/>
              <a:gd name="connsiteX2106" fmla="*/ 7754817 w 9137603"/>
              <a:gd name="connsiteY2106" fmla="*/ 535241 h 641351"/>
              <a:gd name="connsiteX2107" fmla="*/ 7751033 w 9137603"/>
              <a:gd name="connsiteY2107" fmla="*/ 546409 h 641351"/>
              <a:gd name="connsiteX2108" fmla="*/ 7758065 w 9137603"/>
              <a:gd name="connsiteY2108" fmla="*/ 547688 h 641351"/>
              <a:gd name="connsiteX2109" fmla="*/ 7747151 w 9137603"/>
              <a:gd name="connsiteY2109" fmla="*/ 561975 h 641351"/>
              <a:gd name="connsiteX2110" fmla="*/ 7743156 w 9137603"/>
              <a:gd name="connsiteY2110" fmla="*/ 560038 h 641351"/>
              <a:gd name="connsiteX2111" fmla="*/ 7735428 w 9137603"/>
              <a:gd name="connsiteY2111" fmla="*/ 567612 h 641351"/>
              <a:gd name="connsiteX2112" fmla="*/ 7740603 w 9137603"/>
              <a:gd name="connsiteY2112" fmla="*/ 570266 h 641351"/>
              <a:gd name="connsiteX2113" fmla="*/ 7726845 w 9137603"/>
              <a:gd name="connsiteY2113" fmla="*/ 582613 h 641351"/>
              <a:gd name="connsiteX2114" fmla="*/ 7723077 w 9137603"/>
              <a:gd name="connsiteY2114" fmla="*/ 579715 h 641351"/>
              <a:gd name="connsiteX2115" fmla="*/ 7713856 w 9137603"/>
              <a:gd name="connsiteY2115" fmla="*/ 588750 h 641351"/>
              <a:gd name="connsiteX2116" fmla="*/ 7715958 w 9137603"/>
              <a:gd name="connsiteY2116" fmla="*/ 590418 h 641351"/>
              <a:gd name="connsiteX2117" fmla="*/ 7716791 w 9137603"/>
              <a:gd name="connsiteY2117" fmla="*/ 591080 h 641351"/>
              <a:gd name="connsiteX2118" fmla="*/ 7701234 w 9137603"/>
              <a:gd name="connsiteY2118" fmla="*/ 601663 h 641351"/>
              <a:gd name="connsiteX2119" fmla="*/ 7695692 w 9137603"/>
              <a:gd name="connsiteY2119" fmla="*/ 597265 h 641351"/>
              <a:gd name="connsiteX2120" fmla="*/ 7685630 w 9137603"/>
              <a:gd name="connsiteY2120" fmla="*/ 601954 h 641351"/>
              <a:gd name="connsiteX2121" fmla="*/ 7689803 w 9137603"/>
              <a:gd name="connsiteY2121" fmla="*/ 606426 h 641351"/>
              <a:gd name="connsiteX2122" fmla="*/ 7672023 w 9137603"/>
              <a:gd name="connsiteY2122" fmla="*/ 614363 h 641351"/>
              <a:gd name="connsiteX2123" fmla="*/ 7668077 w 9137603"/>
              <a:gd name="connsiteY2123" fmla="*/ 610135 h 641351"/>
              <a:gd name="connsiteX2124" fmla="*/ 7657202 w 9137603"/>
              <a:gd name="connsiteY2124" fmla="*/ 615204 h 641351"/>
              <a:gd name="connsiteX2125" fmla="*/ 7660633 w 9137603"/>
              <a:gd name="connsiteY2125" fmla="*/ 619126 h 641351"/>
              <a:gd name="connsiteX2126" fmla="*/ 7661228 w 9137603"/>
              <a:gd name="connsiteY2126" fmla="*/ 619806 h 641351"/>
              <a:gd name="connsiteX2127" fmla="*/ 7639797 w 9137603"/>
              <a:gd name="connsiteY2127" fmla="*/ 627063 h 641351"/>
              <a:gd name="connsiteX2128" fmla="*/ 7638731 w 9137603"/>
              <a:gd name="connsiteY2128" fmla="*/ 623813 h 641351"/>
              <a:gd name="connsiteX2129" fmla="*/ 7636542 w 9137603"/>
              <a:gd name="connsiteY2129" fmla="*/ 624833 h 641351"/>
              <a:gd name="connsiteX2130" fmla="*/ 7537830 w 9137603"/>
              <a:gd name="connsiteY2130" fmla="*/ 638175 h 641351"/>
              <a:gd name="connsiteX2131" fmla="*/ 7439118 w 9137603"/>
              <a:gd name="connsiteY2131" fmla="*/ 624833 h 641351"/>
              <a:gd name="connsiteX2132" fmla="*/ 7423552 w 9137603"/>
              <a:gd name="connsiteY2132" fmla="*/ 617578 h 641351"/>
              <a:gd name="connsiteX2133" fmla="*/ 7420802 w 9137603"/>
              <a:gd name="connsiteY2133" fmla="*/ 621507 h 641351"/>
              <a:gd name="connsiteX2134" fmla="*/ 7420246 w 9137603"/>
              <a:gd name="connsiteY2134" fmla="*/ 622300 h 641351"/>
              <a:gd name="connsiteX2135" fmla="*/ 7402466 w 9137603"/>
              <a:gd name="connsiteY2135" fmla="*/ 615950 h 641351"/>
              <a:gd name="connsiteX2136" fmla="*/ 7406356 w 9137603"/>
              <a:gd name="connsiteY2136" fmla="*/ 610394 h 641351"/>
              <a:gd name="connsiteX2137" fmla="*/ 7406794 w 9137603"/>
              <a:gd name="connsiteY2137" fmla="*/ 609768 h 641351"/>
              <a:gd name="connsiteX2138" fmla="*/ 7395771 w 9137603"/>
              <a:gd name="connsiteY2138" fmla="*/ 604630 h 641351"/>
              <a:gd name="connsiteX2139" fmla="*/ 7391948 w 9137603"/>
              <a:gd name="connsiteY2139" fmla="*/ 608931 h 641351"/>
              <a:gd name="connsiteX2140" fmla="*/ 7391353 w 9137603"/>
              <a:gd name="connsiteY2140" fmla="*/ 609601 h 641351"/>
              <a:gd name="connsiteX2141" fmla="*/ 7372303 w 9137603"/>
              <a:gd name="connsiteY2141" fmla="*/ 600671 h 641351"/>
              <a:gd name="connsiteX2142" fmla="*/ 7378042 w 9137603"/>
              <a:gd name="connsiteY2142" fmla="*/ 596367 h 641351"/>
              <a:gd name="connsiteX2143" fmla="*/ 7366969 w 9137603"/>
              <a:gd name="connsiteY2143" fmla="*/ 591206 h 641351"/>
              <a:gd name="connsiteX2144" fmla="*/ 7364542 w 9137603"/>
              <a:gd name="connsiteY2144" fmla="*/ 593726 h 641351"/>
              <a:gd name="connsiteX2145" fmla="*/ 7348491 w 9137603"/>
              <a:gd name="connsiteY2145" fmla="*/ 582613 h 641351"/>
              <a:gd name="connsiteX2146" fmla="*/ 7353284 w 9137603"/>
              <a:gd name="connsiteY2146" fmla="*/ 580401 h 641351"/>
              <a:gd name="connsiteX2147" fmla="*/ 7344434 w 9137603"/>
              <a:gd name="connsiteY2147" fmla="*/ 571729 h 641351"/>
              <a:gd name="connsiteX2148" fmla="*/ 7339586 w 9137603"/>
              <a:gd name="connsiteY2148" fmla="*/ 575608 h 641351"/>
              <a:gd name="connsiteX2149" fmla="*/ 7338767 w 9137603"/>
              <a:gd name="connsiteY2149" fmla="*/ 576263 h 641351"/>
              <a:gd name="connsiteX2150" fmla="*/ 7327853 w 9137603"/>
              <a:gd name="connsiteY2150" fmla="*/ 562293 h 641351"/>
              <a:gd name="connsiteX2151" fmla="*/ 7332354 w 9137603"/>
              <a:gd name="connsiteY2151" fmla="*/ 559892 h 641351"/>
              <a:gd name="connsiteX2152" fmla="*/ 7327624 w 9137603"/>
              <a:gd name="connsiteY2152" fmla="*/ 555257 h 641351"/>
              <a:gd name="connsiteX2153" fmla="*/ 7326224 w 9137603"/>
              <a:gd name="connsiteY2153" fmla="*/ 551123 h 641351"/>
              <a:gd name="connsiteX2154" fmla="*/ 7321050 w 9137603"/>
              <a:gd name="connsiteY2154" fmla="*/ 552451 h 641351"/>
              <a:gd name="connsiteX2155" fmla="*/ 7311978 w 9137603"/>
              <a:gd name="connsiteY2155" fmla="*/ 538481 h 641351"/>
              <a:gd name="connsiteX2156" fmla="*/ 7320791 w 9137603"/>
              <a:gd name="connsiteY2156" fmla="*/ 535088 h 641351"/>
              <a:gd name="connsiteX2157" fmla="*/ 7318050 w 9137603"/>
              <a:gd name="connsiteY2157" fmla="*/ 526997 h 641351"/>
              <a:gd name="connsiteX2158" fmla="*/ 7309257 w 9137603"/>
              <a:gd name="connsiteY2158" fmla="*/ 528638 h 641351"/>
              <a:gd name="connsiteX2159" fmla="*/ 7306989 w 9137603"/>
              <a:gd name="connsiteY2159" fmla="*/ 518478 h 641351"/>
              <a:gd name="connsiteX2160" fmla="*/ 7304069 w 9137603"/>
              <a:gd name="connsiteY2160" fmla="*/ 518478 h 641351"/>
              <a:gd name="connsiteX2161" fmla="*/ 7301111 w 9137603"/>
              <a:gd name="connsiteY2161" fmla="*/ 527210 h 641351"/>
              <a:gd name="connsiteX2162" fmla="*/ 7308803 w 9137603"/>
              <a:gd name="connsiteY2162" fmla="*/ 528797 h 641351"/>
              <a:gd name="connsiteX2163" fmla="*/ 7302453 w 9137603"/>
              <a:gd name="connsiteY2163" fmla="*/ 544513 h 641351"/>
              <a:gd name="connsiteX2164" fmla="*/ 7296103 w 9137603"/>
              <a:gd name="connsiteY2164" fmla="*/ 542767 h 641351"/>
              <a:gd name="connsiteX2165" fmla="*/ 7297122 w 9137603"/>
              <a:gd name="connsiteY2165" fmla="*/ 538984 h 641351"/>
              <a:gd name="connsiteX2166" fmla="*/ 7292597 w 9137603"/>
              <a:gd name="connsiteY2166" fmla="*/ 552340 h 641351"/>
              <a:gd name="connsiteX2167" fmla="*/ 7297691 w 9137603"/>
              <a:gd name="connsiteY2167" fmla="*/ 554038 h 641351"/>
              <a:gd name="connsiteX2168" fmla="*/ 7285785 w 9137603"/>
              <a:gd name="connsiteY2168" fmla="*/ 566738 h 641351"/>
              <a:gd name="connsiteX2169" fmla="*/ 7281731 w 9137603"/>
              <a:gd name="connsiteY2169" fmla="*/ 564937 h 641351"/>
              <a:gd name="connsiteX2170" fmla="*/ 7272376 w 9137603"/>
              <a:gd name="connsiteY2170" fmla="*/ 574104 h 641351"/>
              <a:gd name="connsiteX2171" fmla="*/ 7277053 w 9137603"/>
              <a:gd name="connsiteY2171" fmla="*/ 576263 h 641351"/>
              <a:gd name="connsiteX2172" fmla="*/ 7263295 w 9137603"/>
              <a:gd name="connsiteY2172" fmla="*/ 587376 h 641351"/>
              <a:gd name="connsiteX2173" fmla="*/ 7260680 w 9137603"/>
              <a:gd name="connsiteY2173" fmla="*/ 585566 h 641351"/>
              <a:gd name="connsiteX2174" fmla="*/ 7257336 w 9137603"/>
              <a:gd name="connsiteY2174" fmla="*/ 588843 h 641351"/>
              <a:gd name="connsiteX2175" fmla="*/ 7251312 w 9137603"/>
              <a:gd name="connsiteY2175" fmla="*/ 591650 h 641351"/>
              <a:gd name="connsiteX2176" fmla="*/ 7253935 w 9137603"/>
              <a:gd name="connsiteY2176" fmla="*/ 593593 h 641351"/>
              <a:gd name="connsiteX2177" fmla="*/ 7254828 w 9137603"/>
              <a:gd name="connsiteY2177" fmla="*/ 594255 h 641351"/>
              <a:gd name="connsiteX2178" fmla="*/ 7238160 w 9137603"/>
              <a:gd name="connsiteY2178" fmla="*/ 604838 h 641351"/>
              <a:gd name="connsiteX2179" fmla="*/ 7232311 w 9137603"/>
              <a:gd name="connsiteY2179" fmla="*/ 600506 h 641351"/>
              <a:gd name="connsiteX2180" fmla="*/ 7220713 w 9137603"/>
              <a:gd name="connsiteY2180" fmla="*/ 605912 h 641351"/>
              <a:gd name="connsiteX2181" fmla="*/ 7225420 w 9137603"/>
              <a:gd name="connsiteY2181" fmla="*/ 610395 h 641351"/>
              <a:gd name="connsiteX2182" fmla="*/ 7226253 w 9137603"/>
              <a:gd name="connsiteY2182" fmla="*/ 611188 h 641351"/>
              <a:gd name="connsiteX2183" fmla="*/ 7208473 w 9137603"/>
              <a:gd name="connsiteY2183" fmla="*/ 617538 h 641351"/>
              <a:gd name="connsiteX2184" fmla="*/ 7204622 w 9137603"/>
              <a:gd name="connsiteY2184" fmla="*/ 613412 h 641351"/>
              <a:gd name="connsiteX2185" fmla="*/ 7180116 w 9137603"/>
              <a:gd name="connsiteY2185" fmla="*/ 624833 h 641351"/>
              <a:gd name="connsiteX2186" fmla="*/ 7081404 w 9137603"/>
              <a:gd name="connsiteY2186" fmla="*/ 638175 h 641351"/>
              <a:gd name="connsiteX2187" fmla="*/ 6982691 w 9137603"/>
              <a:gd name="connsiteY2187" fmla="*/ 624833 h 641351"/>
              <a:gd name="connsiteX2188" fmla="*/ 6959160 w 9137603"/>
              <a:gd name="connsiteY2188" fmla="*/ 613866 h 641351"/>
              <a:gd name="connsiteX2189" fmla="*/ 6957547 w 9137603"/>
              <a:gd name="connsiteY2189" fmla="*/ 618332 h 641351"/>
              <a:gd name="connsiteX2190" fmla="*/ 6957260 w 9137603"/>
              <a:gd name="connsiteY2190" fmla="*/ 619125 h 641351"/>
              <a:gd name="connsiteX2191" fmla="*/ 6938916 w 9137603"/>
              <a:gd name="connsiteY2191" fmla="*/ 612775 h 641351"/>
              <a:gd name="connsiteX2192" fmla="*/ 6942929 w 9137603"/>
              <a:gd name="connsiteY2192" fmla="*/ 607219 h 641351"/>
              <a:gd name="connsiteX2193" fmla="*/ 6943425 w 9137603"/>
              <a:gd name="connsiteY2193" fmla="*/ 606532 h 641351"/>
              <a:gd name="connsiteX2194" fmla="*/ 6932299 w 9137603"/>
              <a:gd name="connsiteY2194" fmla="*/ 601346 h 641351"/>
              <a:gd name="connsiteX2195" fmla="*/ 6926732 w 9137603"/>
              <a:gd name="connsiteY2195" fmla="*/ 605764 h 641351"/>
              <a:gd name="connsiteX2196" fmla="*/ 6925899 w 9137603"/>
              <a:gd name="connsiteY2196" fmla="*/ 606425 h 641351"/>
              <a:gd name="connsiteX2197" fmla="*/ 6910341 w 9137603"/>
              <a:gd name="connsiteY2197" fmla="*/ 595842 h 641351"/>
              <a:gd name="connsiteX2198" fmla="*/ 6914096 w 9137603"/>
              <a:gd name="connsiteY2198" fmla="*/ 592862 h 641351"/>
              <a:gd name="connsiteX2199" fmla="*/ 6905472 w 9137603"/>
              <a:gd name="connsiteY2199" fmla="*/ 588843 h 641351"/>
              <a:gd name="connsiteX2200" fmla="*/ 6903227 w 9137603"/>
              <a:gd name="connsiteY2200" fmla="*/ 586643 h 641351"/>
              <a:gd name="connsiteX2201" fmla="*/ 6900992 w 9137603"/>
              <a:gd name="connsiteY2201" fmla="*/ 588963 h 641351"/>
              <a:gd name="connsiteX2202" fmla="*/ 6884941 w 9137603"/>
              <a:gd name="connsiteY2202" fmla="*/ 577850 h 641351"/>
              <a:gd name="connsiteX2203" fmla="*/ 6891272 w 9137603"/>
              <a:gd name="connsiteY2203" fmla="*/ 574928 h 641351"/>
              <a:gd name="connsiteX2204" fmla="*/ 6883354 w 9137603"/>
              <a:gd name="connsiteY2204" fmla="*/ 567169 h 641351"/>
              <a:gd name="connsiteX2205" fmla="*/ 6877797 w 9137603"/>
              <a:gd name="connsiteY2205" fmla="*/ 569913 h 641351"/>
              <a:gd name="connsiteX2206" fmla="*/ 6865891 w 9137603"/>
              <a:gd name="connsiteY2206" fmla="*/ 555802 h 641351"/>
              <a:gd name="connsiteX2207" fmla="*/ 6870959 w 9137603"/>
              <a:gd name="connsiteY2207" fmla="*/ 554551 h 641351"/>
              <a:gd name="connsiteX2208" fmla="*/ 6867637 w 9137603"/>
              <a:gd name="connsiteY2208" fmla="*/ 544746 h 641351"/>
              <a:gd name="connsiteX2209" fmla="*/ 6859995 w 9137603"/>
              <a:gd name="connsiteY2209" fmla="*/ 547688 h 641351"/>
              <a:gd name="connsiteX2210" fmla="*/ 6853191 w 9137603"/>
              <a:gd name="connsiteY2210" fmla="*/ 531972 h 641351"/>
              <a:gd name="connsiteX2211" fmla="*/ 6862263 w 9137603"/>
              <a:gd name="connsiteY2211" fmla="*/ 530225 h 641351"/>
              <a:gd name="connsiteX2212" fmla="*/ 6863758 w 9137603"/>
              <a:gd name="connsiteY2212" fmla="*/ 533296 h 641351"/>
              <a:gd name="connsiteX2213" fmla="*/ 6859357 w 9137603"/>
              <a:gd name="connsiteY2213" fmla="*/ 520304 h 641351"/>
              <a:gd name="connsiteX2214" fmla="*/ 6855006 w 9137603"/>
              <a:gd name="connsiteY2214" fmla="*/ 520304 h 641351"/>
              <a:gd name="connsiteX2215" fmla="*/ 6852738 w 9137603"/>
              <a:gd name="connsiteY2215" fmla="*/ 525463 h 641351"/>
              <a:gd name="connsiteX2216" fmla="*/ 6845727 w 9137603"/>
              <a:gd name="connsiteY2216" fmla="*/ 524134 h 641351"/>
              <a:gd name="connsiteX2217" fmla="*/ 6842487 w 9137603"/>
              <a:gd name="connsiteY2217" fmla="*/ 533697 h 641351"/>
              <a:gd name="connsiteX2218" fmla="*/ 6850016 w 9137603"/>
              <a:gd name="connsiteY2218" fmla="*/ 535147 h 641351"/>
              <a:gd name="connsiteX2219" fmla="*/ 6843213 w 9137603"/>
              <a:gd name="connsiteY2219" fmla="*/ 550863 h 641351"/>
              <a:gd name="connsiteX2220" fmla="*/ 6837426 w 9137603"/>
              <a:gd name="connsiteY2220" fmla="*/ 548636 h 641351"/>
              <a:gd name="connsiteX2221" fmla="*/ 6835183 w 9137603"/>
              <a:gd name="connsiteY2221" fmla="*/ 555257 h 641351"/>
              <a:gd name="connsiteX2222" fmla="*/ 6832942 w 9137603"/>
              <a:gd name="connsiteY2222" fmla="*/ 557453 h 641351"/>
              <a:gd name="connsiteX2223" fmla="*/ 6837315 w 9137603"/>
              <a:gd name="connsiteY2223" fmla="*/ 559118 h 641351"/>
              <a:gd name="connsiteX2224" fmla="*/ 6825850 w 9137603"/>
              <a:gd name="connsiteY2224" fmla="*/ 573088 h 641351"/>
              <a:gd name="connsiteX2225" fmla="*/ 6819467 w 9137603"/>
              <a:gd name="connsiteY2225" fmla="*/ 570658 h 641351"/>
              <a:gd name="connsiteX2226" fmla="*/ 6812113 w 9137603"/>
              <a:gd name="connsiteY2226" fmla="*/ 577865 h 641351"/>
              <a:gd name="connsiteX2227" fmla="*/ 6816678 w 9137603"/>
              <a:gd name="connsiteY2227" fmla="*/ 581026 h 641351"/>
              <a:gd name="connsiteX2228" fmla="*/ 6800627 w 9137603"/>
              <a:gd name="connsiteY2228" fmla="*/ 592138 h 641351"/>
              <a:gd name="connsiteX2229" fmla="*/ 6798524 w 9137603"/>
              <a:gd name="connsiteY2229" fmla="*/ 589954 h 641351"/>
              <a:gd name="connsiteX2230" fmla="*/ 6786549 w 9137603"/>
              <a:gd name="connsiteY2230" fmla="*/ 595536 h 641351"/>
              <a:gd name="connsiteX2231" fmla="*/ 6790385 w 9137603"/>
              <a:gd name="connsiteY2231" fmla="*/ 598414 h 641351"/>
              <a:gd name="connsiteX2232" fmla="*/ 6791278 w 9137603"/>
              <a:gd name="connsiteY2232" fmla="*/ 599083 h 641351"/>
              <a:gd name="connsiteX2233" fmla="*/ 6772229 w 9137603"/>
              <a:gd name="connsiteY2233" fmla="*/ 608013 h 641351"/>
              <a:gd name="connsiteX2234" fmla="*/ 6768582 w 9137603"/>
              <a:gd name="connsiteY2234" fmla="*/ 603910 h 641351"/>
              <a:gd name="connsiteX2235" fmla="*/ 6757436 w 9137603"/>
              <a:gd name="connsiteY2235" fmla="*/ 609105 h 641351"/>
              <a:gd name="connsiteX2236" fmla="*/ 6760561 w 9137603"/>
              <a:gd name="connsiteY2236" fmla="*/ 613569 h 641351"/>
              <a:gd name="connsiteX2237" fmla="*/ 6761116 w 9137603"/>
              <a:gd name="connsiteY2237" fmla="*/ 614363 h 641351"/>
              <a:gd name="connsiteX2238" fmla="*/ 6743336 w 9137603"/>
              <a:gd name="connsiteY2238" fmla="*/ 620713 h 641351"/>
              <a:gd name="connsiteX2239" fmla="*/ 6740678 w 9137603"/>
              <a:gd name="connsiteY2239" fmla="*/ 616916 h 641351"/>
              <a:gd name="connsiteX2240" fmla="*/ 6723690 w 9137603"/>
              <a:gd name="connsiteY2240" fmla="*/ 624833 h 641351"/>
              <a:gd name="connsiteX2241" fmla="*/ 6624978 w 9137603"/>
              <a:gd name="connsiteY2241" fmla="*/ 638175 h 641351"/>
              <a:gd name="connsiteX2242" fmla="*/ 6525271 w 9137603"/>
              <a:gd name="connsiteY2242" fmla="*/ 624833 h 641351"/>
              <a:gd name="connsiteX2243" fmla="*/ 6525120 w 9137603"/>
              <a:gd name="connsiteY2243" fmla="*/ 624763 h 641351"/>
              <a:gd name="connsiteX2244" fmla="*/ 6524159 w 9137603"/>
              <a:gd name="connsiteY2244" fmla="*/ 627758 h 641351"/>
              <a:gd name="connsiteX2245" fmla="*/ 6523872 w 9137603"/>
              <a:gd name="connsiteY2245" fmla="*/ 628651 h 641351"/>
              <a:gd name="connsiteX2246" fmla="*/ 6505528 w 9137603"/>
              <a:gd name="connsiteY2246" fmla="*/ 621507 h 641351"/>
              <a:gd name="connsiteX2247" fmla="*/ 6507177 w 9137603"/>
              <a:gd name="connsiteY2247" fmla="*/ 616372 h 641351"/>
              <a:gd name="connsiteX2248" fmla="*/ 6468566 w 9137603"/>
              <a:gd name="connsiteY2248" fmla="*/ 598316 h 641351"/>
              <a:gd name="connsiteX2249" fmla="*/ 6463182 w 9137603"/>
              <a:gd name="connsiteY2249" fmla="*/ 602589 h 641351"/>
              <a:gd name="connsiteX2250" fmla="*/ 6462349 w 9137603"/>
              <a:gd name="connsiteY2250" fmla="*/ 603250 h 641351"/>
              <a:gd name="connsiteX2251" fmla="*/ 6446791 w 9137603"/>
              <a:gd name="connsiteY2251" fmla="*/ 592667 h 641351"/>
              <a:gd name="connsiteX2252" fmla="*/ 6450386 w 9137603"/>
              <a:gd name="connsiteY2252" fmla="*/ 589814 h 641351"/>
              <a:gd name="connsiteX2253" fmla="*/ 6448309 w 9137603"/>
              <a:gd name="connsiteY2253" fmla="*/ 588843 h 641351"/>
              <a:gd name="connsiteX2254" fmla="*/ 6441441 w 9137603"/>
              <a:gd name="connsiteY2254" fmla="*/ 582030 h 641351"/>
              <a:gd name="connsiteX2255" fmla="*/ 6436736 w 9137603"/>
              <a:gd name="connsiteY2255" fmla="*/ 584201 h 641351"/>
              <a:gd name="connsiteX2256" fmla="*/ 6422978 w 9137603"/>
              <a:gd name="connsiteY2256" fmla="*/ 573088 h 641351"/>
              <a:gd name="connsiteX2257" fmla="*/ 6429426 w 9137603"/>
              <a:gd name="connsiteY2257" fmla="*/ 570112 h 641351"/>
              <a:gd name="connsiteX2258" fmla="*/ 6420524 w 9137603"/>
              <a:gd name="connsiteY2258" fmla="*/ 561281 h 641351"/>
              <a:gd name="connsiteX2259" fmla="*/ 6414247 w 9137603"/>
              <a:gd name="connsiteY2259" fmla="*/ 563563 h 641351"/>
              <a:gd name="connsiteX2260" fmla="*/ 6405516 w 9137603"/>
              <a:gd name="connsiteY2260" fmla="*/ 550863 h 641351"/>
              <a:gd name="connsiteX2261" fmla="*/ 6411951 w 9137603"/>
              <a:gd name="connsiteY2261" fmla="*/ 547743 h 641351"/>
              <a:gd name="connsiteX2262" fmla="*/ 6400753 w 9137603"/>
              <a:gd name="connsiteY2262" fmla="*/ 514091 h 641351"/>
              <a:gd name="connsiteX2263" fmla="*/ 6400753 w 9137603"/>
              <a:gd name="connsiteY2263" fmla="*/ 514152 h 641351"/>
              <a:gd name="connsiteX2264" fmla="*/ 6392135 w 9137603"/>
              <a:gd name="connsiteY2264" fmla="*/ 515768 h 641351"/>
              <a:gd name="connsiteX2265" fmla="*/ 6391911 w 9137603"/>
              <a:gd name="connsiteY2265" fmla="*/ 516431 h 641351"/>
              <a:gd name="connsiteX2266" fmla="*/ 6398213 w 9137603"/>
              <a:gd name="connsiteY2266" fmla="*/ 517632 h 641351"/>
              <a:gd name="connsiteX2267" fmla="*/ 6395991 w 9137603"/>
              <a:gd name="connsiteY2267" fmla="*/ 526098 h 641351"/>
              <a:gd name="connsiteX2268" fmla="*/ 6402658 w 9137603"/>
              <a:gd name="connsiteY2268" fmla="*/ 524405 h 641351"/>
              <a:gd name="connsiteX2269" fmla="*/ 6407103 w 9137603"/>
              <a:gd name="connsiteY2269" fmla="*/ 539645 h 641351"/>
              <a:gd name="connsiteX2270" fmla="*/ 6398213 w 9137603"/>
              <a:gd name="connsiteY2270" fmla="*/ 541338 h 641351"/>
              <a:gd name="connsiteX2271" fmla="*/ 6395991 w 9137603"/>
              <a:gd name="connsiteY2271" fmla="*/ 531178 h 641351"/>
              <a:gd name="connsiteX2272" fmla="*/ 6393768 w 9137603"/>
              <a:gd name="connsiteY2272" fmla="*/ 532872 h 641351"/>
              <a:gd name="connsiteX2273" fmla="*/ 6386791 w 9137603"/>
              <a:gd name="connsiteY2273" fmla="*/ 531543 h 641351"/>
              <a:gd name="connsiteX2274" fmla="*/ 6384295 w 9137603"/>
              <a:gd name="connsiteY2274" fmla="*/ 538911 h 641351"/>
              <a:gd name="connsiteX2275" fmla="*/ 6389641 w 9137603"/>
              <a:gd name="connsiteY2275" fmla="*/ 541656 h 641351"/>
              <a:gd name="connsiteX2276" fmla="*/ 6382838 w 9137603"/>
              <a:gd name="connsiteY2276" fmla="*/ 555626 h 641351"/>
              <a:gd name="connsiteX2277" fmla="*/ 6379117 w 9137603"/>
              <a:gd name="connsiteY2277" fmla="*/ 554194 h 641351"/>
              <a:gd name="connsiteX2278" fmla="*/ 6378757 w 9137603"/>
              <a:gd name="connsiteY2278" fmla="*/ 555257 h 641351"/>
              <a:gd name="connsiteX2279" fmla="*/ 6370289 w 9137603"/>
              <a:gd name="connsiteY2279" fmla="*/ 563555 h 641351"/>
              <a:gd name="connsiteX2280" fmla="*/ 6375353 w 9137603"/>
              <a:gd name="connsiteY2280" fmla="*/ 565503 h 641351"/>
              <a:gd name="connsiteX2281" fmla="*/ 6361595 w 9137603"/>
              <a:gd name="connsiteY2281" fmla="*/ 577850 h 641351"/>
              <a:gd name="connsiteX2282" fmla="*/ 6357726 w 9137603"/>
              <a:gd name="connsiteY2282" fmla="*/ 575866 h 641351"/>
              <a:gd name="connsiteX2283" fmla="*/ 6349889 w 9137603"/>
              <a:gd name="connsiteY2283" fmla="*/ 583545 h 641351"/>
              <a:gd name="connsiteX2284" fmla="*/ 6353128 w 9137603"/>
              <a:gd name="connsiteY2284" fmla="*/ 585788 h 641351"/>
              <a:gd name="connsiteX2285" fmla="*/ 6337077 w 9137603"/>
              <a:gd name="connsiteY2285" fmla="*/ 595313 h 641351"/>
              <a:gd name="connsiteX2286" fmla="*/ 6335071 w 9137603"/>
              <a:gd name="connsiteY2286" fmla="*/ 593230 h 641351"/>
              <a:gd name="connsiteX2287" fmla="*/ 6322138 w 9137603"/>
              <a:gd name="connsiteY2287" fmla="*/ 599258 h 641351"/>
              <a:gd name="connsiteX2288" fmla="*/ 6327728 w 9137603"/>
              <a:gd name="connsiteY2288" fmla="*/ 603251 h 641351"/>
              <a:gd name="connsiteX2289" fmla="*/ 6309948 w 9137603"/>
              <a:gd name="connsiteY2289" fmla="*/ 611188 h 641351"/>
              <a:gd name="connsiteX2290" fmla="*/ 6305884 w 9137603"/>
              <a:gd name="connsiteY2290" fmla="*/ 606833 h 641351"/>
              <a:gd name="connsiteX2291" fmla="*/ 6293890 w 9137603"/>
              <a:gd name="connsiteY2291" fmla="*/ 612423 h 641351"/>
              <a:gd name="connsiteX2292" fmla="*/ 6297011 w 9137603"/>
              <a:gd name="connsiteY2292" fmla="*/ 617439 h 641351"/>
              <a:gd name="connsiteX2293" fmla="*/ 6297566 w 9137603"/>
              <a:gd name="connsiteY2293" fmla="*/ 618332 h 641351"/>
              <a:gd name="connsiteX2294" fmla="*/ 6277564 w 9137603"/>
              <a:gd name="connsiteY2294" fmla="*/ 625476 h 641351"/>
              <a:gd name="connsiteX2295" fmla="*/ 6276085 w 9137603"/>
              <a:gd name="connsiteY2295" fmla="*/ 620722 h 641351"/>
              <a:gd name="connsiteX2296" fmla="*/ 6267264 w 9137603"/>
              <a:gd name="connsiteY2296" fmla="*/ 624833 h 641351"/>
              <a:gd name="connsiteX2297" fmla="*/ 6168552 w 9137603"/>
              <a:gd name="connsiteY2297" fmla="*/ 638175 h 641351"/>
              <a:gd name="connsiteX2298" fmla="*/ 6068404 w 9137603"/>
              <a:gd name="connsiteY2298" fmla="*/ 624833 h 641351"/>
              <a:gd name="connsiteX2299" fmla="*/ 6061356 w 9137603"/>
              <a:gd name="connsiteY2299" fmla="*/ 621576 h 641351"/>
              <a:gd name="connsiteX2300" fmla="*/ 6058727 w 9137603"/>
              <a:gd name="connsiteY2300" fmla="*/ 624795 h 641351"/>
              <a:gd name="connsiteX2301" fmla="*/ 6058171 w 9137603"/>
              <a:gd name="connsiteY2301" fmla="*/ 625475 h 641351"/>
              <a:gd name="connsiteX2302" fmla="*/ 6040391 w 9137603"/>
              <a:gd name="connsiteY2302" fmla="*/ 618218 h 641351"/>
              <a:gd name="connsiteX2303" fmla="*/ 6044145 w 9137603"/>
              <a:gd name="connsiteY2303" fmla="*/ 613622 h 641351"/>
              <a:gd name="connsiteX2304" fmla="*/ 6033208 w 9137603"/>
              <a:gd name="connsiteY2304" fmla="*/ 608567 h 641351"/>
              <a:gd name="connsiteX2305" fmla="*/ 6026897 w 9137603"/>
              <a:gd name="connsiteY2305" fmla="*/ 612775 h 641351"/>
              <a:gd name="connsiteX2306" fmla="*/ 6010228 w 9137603"/>
              <a:gd name="connsiteY2306" fmla="*/ 604838 h 641351"/>
              <a:gd name="connsiteX2307" fmla="*/ 6014941 w 9137603"/>
              <a:gd name="connsiteY2307" fmla="*/ 600125 h 641351"/>
              <a:gd name="connsiteX2308" fmla="*/ 6002755 w 9137603"/>
              <a:gd name="connsiteY2308" fmla="*/ 594493 h 641351"/>
              <a:gd name="connsiteX2309" fmla="*/ 5999865 w 9137603"/>
              <a:gd name="connsiteY2309" fmla="*/ 597827 h 641351"/>
              <a:gd name="connsiteX2310" fmla="*/ 5999292 w 9137603"/>
              <a:gd name="connsiteY2310" fmla="*/ 598488 h 641351"/>
              <a:gd name="connsiteX2311" fmla="*/ 5983241 w 9137603"/>
              <a:gd name="connsiteY2311" fmla="*/ 587905 h 641351"/>
              <a:gd name="connsiteX2312" fmla="*/ 5986778 w 9137603"/>
              <a:gd name="connsiteY2312" fmla="*/ 585184 h 641351"/>
              <a:gd name="connsiteX2313" fmla="*/ 5978781 w 9137603"/>
              <a:gd name="connsiteY2313" fmla="*/ 577383 h 641351"/>
              <a:gd name="connsiteX2314" fmla="*/ 5974774 w 9137603"/>
              <a:gd name="connsiteY2314" fmla="*/ 579438 h 641351"/>
              <a:gd name="connsiteX2315" fmla="*/ 5961016 w 9137603"/>
              <a:gd name="connsiteY2315" fmla="*/ 567091 h 641351"/>
              <a:gd name="connsiteX2316" fmla="*/ 5966191 w 9137603"/>
              <a:gd name="connsiteY2316" fmla="*/ 565101 h 641351"/>
              <a:gd name="connsiteX2317" fmla="*/ 5958141 w 9137603"/>
              <a:gd name="connsiteY2317" fmla="*/ 557248 h 641351"/>
              <a:gd name="connsiteX2318" fmla="*/ 5953872 w 9137603"/>
              <a:gd name="connsiteY2318" fmla="*/ 558800 h 641351"/>
              <a:gd name="connsiteX2319" fmla="*/ 5945141 w 9137603"/>
              <a:gd name="connsiteY2319" fmla="*/ 544513 h 641351"/>
              <a:gd name="connsiteX2320" fmla="*/ 5952027 w 9137603"/>
              <a:gd name="connsiteY2320" fmla="*/ 543261 h 641351"/>
              <a:gd name="connsiteX2321" fmla="*/ 5948151 w 9137603"/>
              <a:gd name="connsiteY2321" fmla="*/ 531843 h 641351"/>
              <a:gd name="connsiteX2322" fmla="*/ 5939426 w 9137603"/>
              <a:gd name="connsiteY2322" fmla="*/ 533401 h 641351"/>
              <a:gd name="connsiteX2323" fmla="*/ 5937204 w 9137603"/>
              <a:gd name="connsiteY2323" fmla="*/ 530226 h 641351"/>
              <a:gd name="connsiteX2324" fmla="*/ 5934981 w 9137603"/>
              <a:gd name="connsiteY2324" fmla="*/ 538163 h 641351"/>
              <a:gd name="connsiteX2325" fmla="*/ 5927005 w 9137603"/>
              <a:gd name="connsiteY2325" fmla="*/ 535315 h 641351"/>
              <a:gd name="connsiteX2326" fmla="*/ 5923307 w 9137603"/>
              <a:gd name="connsiteY2326" fmla="*/ 546430 h 641351"/>
              <a:gd name="connsiteX2327" fmla="*/ 5930853 w 9137603"/>
              <a:gd name="connsiteY2327" fmla="*/ 547688 h 641351"/>
              <a:gd name="connsiteX2328" fmla="*/ 5921328 w 9137603"/>
              <a:gd name="connsiteY2328" fmla="*/ 561975 h 641351"/>
              <a:gd name="connsiteX2329" fmla="*/ 5915541 w 9137603"/>
              <a:gd name="connsiteY2329" fmla="*/ 560046 h 641351"/>
              <a:gd name="connsiteX2330" fmla="*/ 5907476 w 9137603"/>
              <a:gd name="connsiteY2330" fmla="*/ 568047 h 641351"/>
              <a:gd name="connsiteX2331" fmla="*/ 5911803 w 9137603"/>
              <a:gd name="connsiteY2331" fmla="*/ 570266 h 641351"/>
              <a:gd name="connsiteX2332" fmla="*/ 5898045 w 9137603"/>
              <a:gd name="connsiteY2332" fmla="*/ 582613 h 641351"/>
              <a:gd name="connsiteX2333" fmla="*/ 5894582 w 9137603"/>
              <a:gd name="connsiteY2333" fmla="*/ 580837 h 641351"/>
              <a:gd name="connsiteX2334" fmla="*/ 5886581 w 9137603"/>
              <a:gd name="connsiteY2334" fmla="*/ 588774 h 641351"/>
              <a:gd name="connsiteX2335" fmla="*/ 5888718 w 9137603"/>
              <a:gd name="connsiteY2335" fmla="*/ 590418 h 641351"/>
              <a:gd name="connsiteX2336" fmla="*/ 5889578 w 9137603"/>
              <a:gd name="connsiteY2336" fmla="*/ 591080 h 641351"/>
              <a:gd name="connsiteX2337" fmla="*/ 5873527 w 9137603"/>
              <a:gd name="connsiteY2337" fmla="*/ 601663 h 641351"/>
              <a:gd name="connsiteX2338" fmla="*/ 5869514 w 9137603"/>
              <a:gd name="connsiteY2338" fmla="*/ 597033 h 641351"/>
              <a:gd name="connsiteX2339" fmla="*/ 5869365 w 9137603"/>
              <a:gd name="connsiteY2339" fmla="*/ 596861 h 641351"/>
              <a:gd name="connsiteX2340" fmla="*/ 5858157 w 9137603"/>
              <a:gd name="connsiteY2340" fmla="*/ 602103 h 641351"/>
              <a:gd name="connsiteX2341" fmla="*/ 5861995 w 9137603"/>
              <a:gd name="connsiteY2341" fmla="*/ 607220 h 641351"/>
              <a:gd name="connsiteX2342" fmla="*/ 5862590 w 9137603"/>
              <a:gd name="connsiteY2342" fmla="*/ 608013 h 641351"/>
              <a:gd name="connsiteX2343" fmla="*/ 5843541 w 9137603"/>
              <a:gd name="connsiteY2343" fmla="*/ 614363 h 641351"/>
              <a:gd name="connsiteX2344" fmla="*/ 5839844 w 9137603"/>
              <a:gd name="connsiteY2344" fmla="*/ 610667 h 641351"/>
              <a:gd name="connsiteX2345" fmla="*/ 5829077 w 9137603"/>
              <a:gd name="connsiteY2345" fmla="*/ 615702 h 641351"/>
              <a:gd name="connsiteX2346" fmla="*/ 5831873 w 9137603"/>
              <a:gd name="connsiteY2346" fmla="*/ 619126 h 641351"/>
              <a:gd name="connsiteX2347" fmla="*/ 5832428 w 9137603"/>
              <a:gd name="connsiteY2347" fmla="*/ 619806 h 641351"/>
              <a:gd name="connsiteX2348" fmla="*/ 5812426 w 9137603"/>
              <a:gd name="connsiteY2348" fmla="*/ 627063 h 641351"/>
              <a:gd name="connsiteX2349" fmla="*/ 5811468 w 9137603"/>
              <a:gd name="connsiteY2349" fmla="*/ 623936 h 641351"/>
              <a:gd name="connsiteX2350" fmla="*/ 5809550 w 9137603"/>
              <a:gd name="connsiteY2350" fmla="*/ 624833 h 641351"/>
              <a:gd name="connsiteX2351" fmla="*/ 5709843 w 9137603"/>
              <a:gd name="connsiteY2351" fmla="*/ 638175 h 641351"/>
              <a:gd name="connsiteX2352" fmla="*/ 5611131 w 9137603"/>
              <a:gd name="connsiteY2352" fmla="*/ 624833 h 641351"/>
              <a:gd name="connsiteX2353" fmla="*/ 5596148 w 9137603"/>
              <a:gd name="connsiteY2353" fmla="*/ 617850 h 641351"/>
              <a:gd name="connsiteX2354" fmla="*/ 5593589 w 9137603"/>
              <a:gd name="connsiteY2354" fmla="*/ 621507 h 641351"/>
              <a:gd name="connsiteX2355" fmla="*/ 5593033 w 9137603"/>
              <a:gd name="connsiteY2355" fmla="*/ 622300 h 641351"/>
              <a:gd name="connsiteX2356" fmla="*/ 5575253 w 9137603"/>
              <a:gd name="connsiteY2356" fmla="*/ 614363 h 641351"/>
              <a:gd name="connsiteX2357" fmla="*/ 5579319 w 9137603"/>
              <a:gd name="connsiteY2357" fmla="*/ 610006 h 641351"/>
              <a:gd name="connsiteX2358" fmla="*/ 5567215 w 9137603"/>
              <a:gd name="connsiteY2358" fmla="*/ 604365 h 641351"/>
              <a:gd name="connsiteX2359" fmla="*/ 5563427 w 9137603"/>
              <a:gd name="connsiteY2359" fmla="*/ 608931 h 641351"/>
              <a:gd name="connsiteX2360" fmla="*/ 5562871 w 9137603"/>
              <a:gd name="connsiteY2360" fmla="*/ 609601 h 641351"/>
              <a:gd name="connsiteX2361" fmla="*/ 5545091 w 9137603"/>
              <a:gd name="connsiteY2361" fmla="*/ 600671 h 641351"/>
              <a:gd name="connsiteX2362" fmla="*/ 5550304 w 9137603"/>
              <a:gd name="connsiteY2362" fmla="*/ 596483 h 641351"/>
              <a:gd name="connsiteX2363" fmla="*/ 5538421 w 9137603"/>
              <a:gd name="connsiteY2363" fmla="*/ 590944 h 641351"/>
              <a:gd name="connsiteX2364" fmla="*/ 5535742 w 9137603"/>
              <a:gd name="connsiteY2364" fmla="*/ 593726 h 641351"/>
              <a:gd name="connsiteX2365" fmla="*/ 5519691 w 9137603"/>
              <a:gd name="connsiteY2365" fmla="*/ 582613 h 641351"/>
              <a:gd name="connsiteX2366" fmla="*/ 5525037 w 9137603"/>
              <a:gd name="connsiteY2366" fmla="*/ 580146 h 641351"/>
              <a:gd name="connsiteX2367" fmla="*/ 5516607 w 9137603"/>
              <a:gd name="connsiteY2367" fmla="*/ 571886 h 641351"/>
              <a:gd name="connsiteX2368" fmla="*/ 5510959 w 9137603"/>
              <a:gd name="connsiteY2368" fmla="*/ 574675 h 641351"/>
              <a:gd name="connsiteX2369" fmla="*/ 5499053 w 9137603"/>
              <a:gd name="connsiteY2369" fmla="*/ 562328 h 641351"/>
              <a:gd name="connsiteX2370" fmla="*/ 5504240 w 9137603"/>
              <a:gd name="connsiteY2370" fmla="*/ 559767 h 641351"/>
              <a:gd name="connsiteX2371" fmla="*/ 5499638 w 9137603"/>
              <a:gd name="connsiteY2371" fmla="*/ 555257 h 641351"/>
              <a:gd name="connsiteX2372" fmla="*/ 5498049 w 9137603"/>
              <a:gd name="connsiteY2372" fmla="*/ 550568 h 641351"/>
              <a:gd name="connsiteX2373" fmla="*/ 5493157 w 9137603"/>
              <a:gd name="connsiteY2373" fmla="*/ 552451 h 641351"/>
              <a:gd name="connsiteX2374" fmla="*/ 5486353 w 9137603"/>
              <a:gd name="connsiteY2374" fmla="*/ 538481 h 641351"/>
              <a:gd name="connsiteX2375" fmla="*/ 5492828 w 9137603"/>
              <a:gd name="connsiteY2375" fmla="*/ 535157 h 641351"/>
              <a:gd name="connsiteX2376" fmla="*/ 5487068 w 9137603"/>
              <a:gd name="connsiteY2376" fmla="*/ 518153 h 641351"/>
              <a:gd name="connsiteX2377" fmla="*/ 5489528 w 9137603"/>
              <a:gd name="connsiteY2377" fmla="*/ 527051 h 641351"/>
              <a:gd name="connsiteX2378" fmla="*/ 5481062 w 9137603"/>
              <a:gd name="connsiteY2378" fmla="*/ 527051 h 641351"/>
              <a:gd name="connsiteX2379" fmla="*/ 5478945 w 9137603"/>
              <a:gd name="connsiteY2379" fmla="*/ 518547 h 641351"/>
              <a:gd name="connsiteX2380" fmla="*/ 5476828 w 9137603"/>
              <a:gd name="connsiteY2380" fmla="*/ 518547 h 641351"/>
              <a:gd name="connsiteX2381" fmla="*/ 5476828 w 9137603"/>
              <a:gd name="connsiteY2381" fmla="*/ 516278 h 641351"/>
              <a:gd name="connsiteX2382" fmla="*/ 5473114 w 9137603"/>
              <a:gd name="connsiteY2382" fmla="*/ 527242 h 641351"/>
              <a:gd name="connsiteX2383" fmla="*/ 5481590 w 9137603"/>
              <a:gd name="connsiteY2383" fmla="*/ 528797 h 641351"/>
              <a:gd name="connsiteX2384" fmla="*/ 5474447 w 9137603"/>
              <a:gd name="connsiteY2384" fmla="*/ 544513 h 641351"/>
              <a:gd name="connsiteX2385" fmla="*/ 5467812 w 9137603"/>
              <a:gd name="connsiteY2385" fmla="*/ 542891 h 641351"/>
              <a:gd name="connsiteX2386" fmla="*/ 5464689 w 9137603"/>
              <a:gd name="connsiteY2386" fmla="*/ 552109 h 641351"/>
              <a:gd name="connsiteX2387" fmla="*/ 5470478 w 9137603"/>
              <a:gd name="connsiteY2387" fmla="*/ 554038 h 641351"/>
              <a:gd name="connsiteX2388" fmla="*/ 5458572 w 9137603"/>
              <a:gd name="connsiteY2388" fmla="*/ 566738 h 641351"/>
              <a:gd name="connsiteX2389" fmla="*/ 5453986 w 9137603"/>
              <a:gd name="connsiteY2389" fmla="*/ 564700 h 641351"/>
              <a:gd name="connsiteX2390" fmla="*/ 5445145 w 9137603"/>
              <a:gd name="connsiteY2390" fmla="*/ 573363 h 641351"/>
              <a:gd name="connsiteX2391" fmla="*/ 5451428 w 9137603"/>
              <a:gd name="connsiteY2391" fmla="*/ 576263 h 641351"/>
              <a:gd name="connsiteX2392" fmla="*/ 5437670 w 9137603"/>
              <a:gd name="connsiteY2392" fmla="*/ 587376 h 641351"/>
              <a:gd name="connsiteX2393" fmla="*/ 5433671 w 9137603"/>
              <a:gd name="connsiteY2393" fmla="*/ 584607 h 641351"/>
              <a:gd name="connsiteX2394" fmla="*/ 5429349 w 9137603"/>
              <a:gd name="connsiteY2394" fmla="*/ 588843 h 641351"/>
              <a:gd name="connsiteX2395" fmla="*/ 5422961 w 9137603"/>
              <a:gd name="connsiteY2395" fmla="*/ 591820 h 641351"/>
              <a:gd name="connsiteX2396" fmla="*/ 5425195 w 9137603"/>
              <a:gd name="connsiteY2396" fmla="*/ 593593 h 641351"/>
              <a:gd name="connsiteX2397" fmla="*/ 5426028 w 9137603"/>
              <a:gd name="connsiteY2397" fmla="*/ 594255 h 641351"/>
              <a:gd name="connsiteX2398" fmla="*/ 5410471 w 9137603"/>
              <a:gd name="connsiteY2398" fmla="*/ 604838 h 641351"/>
              <a:gd name="connsiteX2399" fmla="*/ 5404758 w 9137603"/>
              <a:gd name="connsiteY2399" fmla="*/ 600304 h 641351"/>
              <a:gd name="connsiteX2400" fmla="*/ 5394703 w 9137603"/>
              <a:gd name="connsiteY2400" fmla="*/ 604991 h 641351"/>
              <a:gd name="connsiteX2401" fmla="*/ 5398486 w 9137603"/>
              <a:gd name="connsiteY2401" fmla="*/ 610395 h 641351"/>
              <a:gd name="connsiteX2402" fmla="*/ 5399041 w 9137603"/>
              <a:gd name="connsiteY2402" fmla="*/ 611188 h 641351"/>
              <a:gd name="connsiteX2403" fmla="*/ 5381261 w 9137603"/>
              <a:gd name="connsiteY2403" fmla="*/ 617538 h 641351"/>
              <a:gd name="connsiteX2404" fmla="*/ 5377175 w 9137603"/>
              <a:gd name="connsiteY2404" fmla="*/ 613160 h 641351"/>
              <a:gd name="connsiteX2405" fmla="*/ 5352130 w 9137603"/>
              <a:gd name="connsiteY2405" fmla="*/ 624833 h 641351"/>
              <a:gd name="connsiteX2406" fmla="*/ 5253417 w 9137603"/>
              <a:gd name="connsiteY2406" fmla="*/ 638175 h 641351"/>
              <a:gd name="connsiteX2407" fmla="*/ 5154705 w 9137603"/>
              <a:gd name="connsiteY2407" fmla="*/ 624833 h 641351"/>
              <a:gd name="connsiteX2408" fmla="*/ 5132675 w 9137603"/>
              <a:gd name="connsiteY2408" fmla="*/ 614566 h 641351"/>
              <a:gd name="connsiteX2409" fmla="*/ 5130039 w 9137603"/>
              <a:gd name="connsiteY2409" fmla="*/ 618332 h 641351"/>
              <a:gd name="connsiteX2410" fmla="*/ 5129483 w 9137603"/>
              <a:gd name="connsiteY2410" fmla="*/ 619125 h 641351"/>
              <a:gd name="connsiteX2411" fmla="*/ 5111703 w 9137603"/>
              <a:gd name="connsiteY2411" fmla="*/ 611188 h 641351"/>
              <a:gd name="connsiteX2412" fmla="*/ 5115864 w 9137603"/>
              <a:gd name="connsiteY2412" fmla="*/ 606730 h 641351"/>
              <a:gd name="connsiteX2413" fmla="*/ 5104911 w 9137603"/>
              <a:gd name="connsiteY2413" fmla="*/ 601625 h 641351"/>
              <a:gd name="connsiteX2414" fmla="*/ 5101186 w 9137603"/>
              <a:gd name="connsiteY2414" fmla="*/ 605764 h 641351"/>
              <a:gd name="connsiteX2415" fmla="*/ 5100591 w 9137603"/>
              <a:gd name="connsiteY2415" fmla="*/ 606425 h 641351"/>
              <a:gd name="connsiteX2416" fmla="*/ 5081541 w 9137603"/>
              <a:gd name="connsiteY2416" fmla="*/ 595842 h 641351"/>
              <a:gd name="connsiteX2417" fmla="*/ 5085775 w 9137603"/>
              <a:gd name="connsiteY2417" fmla="*/ 592706 h 641351"/>
              <a:gd name="connsiteX2418" fmla="*/ 5077486 w 9137603"/>
              <a:gd name="connsiteY2418" fmla="*/ 588843 h 641351"/>
              <a:gd name="connsiteX2419" fmla="*/ 5075666 w 9137603"/>
              <a:gd name="connsiteY2419" fmla="*/ 587059 h 641351"/>
              <a:gd name="connsiteX2420" fmla="*/ 5072810 w 9137603"/>
              <a:gd name="connsiteY2420" fmla="*/ 588963 h 641351"/>
              <a:gd name="connsiteX2421" fmla="*/ 5056141 w 9137603"/>
              <a:gd name="connsiteY2421" fmla="*/ 577850 h 641351"/>
              <a:gd name="connsiteX2422" fmla="*/ 5063698 w 9137603"/>
              <a:gd name="connsiteY2422" fmla="*/ 575331 h 641351"/>
              <a:gd name="connsiteX2423" fmla="*/ 5055146 w 9137603"/>
              <a:gd name="connsiteY2423" fmla="*/ 566951 h 641351"/>
              <a:gd name="connsiteX2424" fmla="*/ 5049592 w 9137603"/>
              <a:gd name="connsiteY2424" fmla="*/ 569913 h 641351"/>
              <a:gd name="connsiteX2425" fmla="*/ 5038678 w 9137603"/>
              <a:gd name="connsiteY2425" fmla="*/ 555943 h 641351"/>
              <a:gd name="connsiteX2426" fmla="*/ 5042875 w 9137603"/>
              <a:gd name="connsiteY2426" fmla="*/ 554264 h 641351"/>
              <a:gd name="connsiteX2427" fmla="*/ 5039557 w 9137603"/>
              <a:gd name="connsiteY2427" fmla="*/ 544469 h 641351"/>
              <a:gd name="connsiteX2428" fmla="*/ 5031195 w 9137603"/>
              <a:gd name="connsiteY2428" fmla="*/ 547688 h 641351"/>
              <a:gd name="connsiteX2429" fmla="*/ 5024391 w 9137603"/>
              <a:gd name="connsiteY2429" fmla="*/ 531972 h 641351"/>
              <a:gd name="connsiteX2430" fmla="*/ 5033463 w 9137603"/>
              <a:gd name="connsiteY2430" fmla="*/ 530225 h 641351"/>
              <a:gd name="connsiteX2431" fmla="*/ 5037632 w 9137603"/>
              <a:gd name="connsiteY2431" fmla="*/ 538786 h 641351"/>
              <a:gd name="connsiteX2432" fmla="*/ 5031370 w 9137603"/>
              <a:gd name="connsiteY2432" fmla="*/ 520304 h 641351"/>
              <a:gd name="connsiteX2433" fmla="*/ 5027566 w 9137603"/>
              <a:gd name="connsiteY2433" fmla="*/ 520304 h 641351"/>
              <a:gd name="connsiteX2434" fmla="*/ 5027566 w 9137603"/>
              <a:gd name="connsiteY2434" fmla="*/ 525463 h 641351"/>
              <a:gd name="connsiteX2435" fmla="*/ 5018041 w 9137603"/>
              <a:gd name="connsiteY2435" fmla="*/ 523743 h 641351"/>
              <a:gd name="connsiteX2436" fmla="*/ 5018217 w 9137603"/>
              <a:gd name="connsiteY2436" fmla="*/ 522729 h 641351"/>
              <a:gd name="connsiteX2437" fmla="*/ 5014548 w 9137603"/>
              <a:gd name="connsiteY2437" fmla="*/ 533557 h 641351"/>
              <a:gd name="connsiteX2438" fmla="*/ 5022803 w 9137603"/>
              <a:gd name="connsiteY2438" fmla="*/ 535147 h 641351"/>
              <a:gd name="connsiteX2439" fmla="*/ 5016000 w 9137603"/>
              <a:gd name="connsiteY2439" fmla="*/ 550863 h 641351"/>
              <a:gd name="connsiteX2440" fmla="*/ 5009529 w 9137603"/>
              <a:gd name="connsiteY2440" fmla="*/ 548372 h 641351"/>
              <a:gd name="connsiteX2441" fmla="*/ 5007197 w 9137603"/>
              <a:gd name="connsiteY2441" fmla="*/ 555257 h 641351"/>
              <a:gd name="connsiteX2442" fmla="*/ 5004274 w 9137603"/>
              <a:gd name="connsiteY2442" fmla="*/ 558120 h 641351"/>
              <a:gd name="connsiteX2443" fmla="*/ 5008515 w 9137603"/>
              <a:gd name="connsiteY2443" fmla="*/ 558977 h 641351"/>
              <a:gd name="connsiteX2444" fmla="*/ 4997601 w 9137603"/>
              <a:gd name="connsiteY2444" fmla="*/ 573088 h 641351"/>
              <a:gd name="connsiteX2445" fmla="*/ 4992052 w 9137603"/>
              <a:gd name="connsiteY2445" fmla="*/ 570098 h 641351"/>
              <a:gd name="connsiteX2446" fmla="*/ 4983135 w 9137603"/>
              <a:gd name="connsiteY2446" fmla="*/ 578836 h 641351"/>
              <a:gd name="connsiteX2447" fmla="*/ 4987878 w 9137603"/>
              <a:gd name="connsiteY2447" fmla="*/ 581025 h 641351"/>
              <a:gd name="connsiteX2448" fmla="*/ 4974120 w 9137603"/>
              <a:gd name="connsiteY2448" fmla="*/ 592138 h 641351"/>
              <a:gd name="connsiteX2449" fmla="*/ 4970794 w 9137603"/>
              <a:gd name="connsiteY2449" fmla="*/ 589835 h 641351"/>
              <a:gd name="connsiteX2450" fmla="*/ 4958247 w 9137603"/>
              <a:gd name="connsiteY2450" fmla="*/ 595683 h 641351"/>
              <a:gd name="connsiteX2451" fmla="*/ 4961645 w 9137603"/>
              <a:gd name="connsiteY2451" fmla="*/ 598414 h 641351"/>
              <a:gd name="connsiteX2452" fmla="*/ 4962478 w 9137603"/>
              <a:gd name="connsiteY2452" fmla="*/ 599083 h 641351"/>
              <a:gd name="connsiteX2453" fmla="*/ 4944698 w 9137603"/>
              <a:gd name="connsiteY2453" fmla="*/ 608013 h 641351"/>
              <a:gd name="connsiteX2454" fmla="*/ 4941099 w 9137603"/>
              <a:gd name="connsiteY2454" fmla="*/ 603675 h 641351"/>
              <a:gd name="connsiteX2455" fmla="*/ 4929827 w 9137603"/>
              <a:gd name="connsiteY2455" fmla="*/ 608929 h 641351"/>
              <a:gd name="connsiteX2456" fmla="*/ 4933308 w 9137603"/>
              <a:gd name="connsiteY2456" fmla="*/ 613569 h 641351"/>
              <a:gd name="connsiteX2457" fmla="*/ 4933903 w 9137603"/>
              <a:gd name="connsiteY2457" fmla="*/ 614363 h 641351"/>
              <a:gd name="connsiteX2458" fmla="*/ 4914854 w 9137603"/>
              <a:gd name="connsiteY2458" fmla="*/ 620713 h 641351"/>
              <a:gd name="connsiteX2459" fmla="*/ 4912183 w 9137603"/>
              <a:gd name="connsiteY2459" fmla="*/ 617153 h 641351"/>
              <a:gd name="connsiteX2460" fmla="*/ 4895704 w 9137603"/>
              <a:gd name="connsiteY2460" fmla="*/ 624833 h 641351"/>
              <a:gd name="connsiteX2461" fmla="*/ 4796991 w 9137603"/>
              <a:gd name="connsiteY2461" fmla="*/ 638175 h 641351"/>
              <a:gd name="connsiteX2462" fmla="*/ 4698457 w 9137603"/>
              <a:gd name="connsiteY2462" fmla="*/ 624857 h 641351"/>
              <a:gd name="connsiteX2463" fmla="*/ 4696652 w 9137603"/>
              <a:gd name="connsiteY2463" fmla="*/ 627758 h 641351"/>
              <a:gd name="connsiteX2464" fmla="*/ 4696096 w 9137603"/>
              <a:gd name="connsiteY2464" fmla="*/ 628651 h 641351"/>
              <a:gd name="connsiteX2465" fmla="*/ 4678316 w 9137603"/>
              <a:gd name="connsiteY2465" fmla="*/ 621507 h 641351"/>
              <a:gd name="connsiteX2466" fmla="*/ 4679941 w 9137603"/>
              <a:gd name="connsiteY2466" fmla="*/ 616286 h 641351"/>
              <a:gd name="connsiteX2467" fmla="*/ 4641346 w 9137603"/>
              <a:gd name="connsiteY2467" fmla="*/ 598298 h 641351"/>
              <a:gd name="connsiteX2468" fmla="*/ 4635553 w 9137603"/>
              <a:gd name="connsiteY2468" fmla="*/ 602589 h 641351"/>
              <a:gd name="connsiteX2469" fmla="*/ 4634660 w 9137603"/>
              <a:gd name="connsiteY2469" fmla="*/ 603250 h 641351"/>
              <a:gd name="connsiteX2470" fmla="*/ 4617991 w 9137603"/>
              <a:gd name="connsiteY2470" fmla="*/ 592667 h 641351"/>
              <a:gd name="connsiteX2471" fmla="*/ 4622345 w 9137603"/>
              <a:gd name="connsiteY2471" fmla="*/ 589442 h 641351"/>
              <a:gd name="connsiteX2472" fmla="*/ 4621060 w 9137603"/>
              <a:gd name="connsiteY2472" fmla="*/ 588843 h 641351"/>
              <a:gd name="connsiteX2473" fmla="*/ 4614146 w 9137603"/>
              <a:gd name="connsiteY2473" fmla="*/ 582068 h 641351"/>
              <a:gd name="connsiteX2474" fmla="*/ 4609524 w 9137603"/>
              <a:gd name="connsiteY2474" fmla="*/ 584201 h 641351"/>
              <a:gd name="connsiteX2475" fmla="*/ 4595766 w 9137603"/>
              <a:gd name="connsiteY2475" fmla="*/ 573088 h 641351"/>
              <a:gd name="connsiteX2476" fmla="*/ 4602032 w 9137603"/>
              <a:gd name="connsiteY2476" fmla="*/ 570196 h 641351"/>
              <a:gd name="connsiteX2477" fmla="*/ 4593035 w 9137603"/>
              <a:gd name="connsiteY2477" fmla="*/ 561381 h 641351"/>
              <a:gd name="connsiteX2478" fmla="*/ 4587034 w 9137603"/>
              <a:gd name="connsiteY2478" fmla="*/ 563563 h 641351"/>
              <a:gd name="connsiteX2479" fmla="*/ 4578303 w 9137603"/>
              <a:gd name="connsiteY2479" fmla="*/ 550863 h 641351"/>
              <a:gd name="connsiteX2480" fmla="*/ 4584530 w 9137603"/>
              <a:gd name="connsiteY2480" fmla="*/ 548599 h 641351"/>
              <a:gd name="connsiteX2481" fmla="*/ 4572913 w 9137603"/>
              <a:gd name="connsiteY2481" fmla="*/ 514307 h 641351"/>
              <a:gd name="connsiteX2482" fmla="*/ 4569175 w 9137603"/>
              <a:gd name="connsiteY2482" fmla="*/ 514992 h 641351"/>
              <a:gd name="connsiteX2483" fmla="*/ 4565052 w 9137603"/>
              <a:gd name="connsiteY2483" fmla="*/ 527162 h 641351"/>
              <a:gd name="connsiteX2484" fmla="*/ 4566381 w 9137603"/>
              <a:gd name="connsiteY2484" fmla="*/ 527418 h 641351"/>
              <a:gd name="connsiteX2485" fmla="*/ 4565603 w 9137603"/>
              <a:gd name="connsiteY2485" fmla="*/ 525622 h 641351"/>
              <a:gd name="connsiteX2486" fmla="*/ 4574675 w 9137603"/>
              <a:gd name="connsiteY2486" fmla="*/ 523875 h 641351"/>
              <a:gd name="connsiteX2487" fmla="*/ 4581478 w 9137603"/>
              <a:gd name="connsiteY2487" fmla="*/ 539592 h 641351"/>
              <a:gd name="connsiteX2488" fmla="*/ 4572407 w 9137603"/>
              <a:gd name="connsiteY2488" fmla="*/ 541338 h 641351"/>
              <a:gd name="connsiteX2489" fmla="*/ 4570260 w 9137603"/>
              <a:gd name="connsiteY2489" fmla="*/ 536378 h 641351"/>
              <a:gd name="connsiteX2490" fmla="*/ 4566738 w 9137603"/>
              <a:gd name="connsiteY2490" fmla="*/ 544513 h 641351"/>
              <a:gd name="connsiteX2491" fmla="*/ 4559636 w 9137603"/>
              <a:gd name="connsiteY2491" fmla="*/ 543146 h 641351"/>
              <a:gd name="connsiteX2492" fmla="*/ 4556483 w 9137603"/>
              <a:gd name="connsiteY2492" fmla="*/ 552454 h 641351"/>
              <a:gd name="connsiteX2493" fmla="*/ 4560841 w 9137603"/>
              <a:gd name="connsiteY2493" fmla="*/ 554038 h 641351"/>
              <a:gd name="connsiteX2494" fmla="*/ 4549927 w 9137603"/>
              <a:gd name="connsiteY2494" fmla="*/ 566738 h 641351"/>
              <a:gd name="connsiteX2495" fmla="*/ 4545839 w 9137603"/>
              <a:gd name="connsiteY2495" fmla="*/ 564756 h 641351"/>
              <a:gd name="connsiteX2496" fmla="*/ 4537282 w 9137603"/>
              <a:gd name="connsiteY2496" fmla="*/ 573141 h 641351"/>
              <a:gd name="connsiteX2497" fmla="*/ 4541791 w 9137603"/>
              <a:gd name="connsiteY2497" fmla="*/ 576263 h 641351"/>
              <a:gd name="connsiteX2498" fmla="*/ 4528033 w 9137603"/>
              <a:gd name="connsiteY2498" fmla="*/ 587375 h 641351"/>
              <a:gd name="connsiteX2499" fmla="*/ 4524941 w 9137603"/>
              <a:gd name="connsiteY2499" fmla="*/ 585235 h 641351"/>
              <a:gd name="connsiteX2500" fmla="*/ 4521260 w 9137603"/>
              <a:gd name="connsiteY2500" fmla="*/ 588843 h 641351"/>
              <a:gd name="connsiteX2501" fmla="*/ 4514897 w 9137603"/>
              <a:gd name="connsiteY2501" fmla="*/ 591809 h 641351"/>
              <a:gd name="connsiteX2502" fmla="*/ 4517145 w 9137603"/>
              <a:gd name="connsiteY2502" fmla="*/ 593593 h 641351"/>
              <a:gd name="connsiteX2503" fmla="*/ 4517979 w 9137603"/>
              <a:gd name="connsiteY2503" fmla="*/ 594255 h 641351"/>
              <a:gd name="connsiteX2504" fmla="*/ 4502421 w 9137603"/>
              <a:gd name="connsiteY2504" fmla="*/ 604838 h 641351"/>
              <a:gd name="connsiteX2505" fmla="*/ 4496694 w 9137603"/>
              <a:gd name="connsiteY2505" fmla="*/ 600293 h 641351"/>
              <a:gd name="connsiteX2506" fmla="*/ 4485184 w 9137603"/>
              <a:gd name="connsiteY2506" fmla="*/ 605657 h 641351"/>
              <a:gd name="connsiteX2507" fmla="*/ 4490157 w 9137603"/>
              <a:gd name="connsiteY2507" fmla="*/ 610394 h 641351"/>
              <a:gd name="connsiteX2508" fmla="*/ 4490991 w 9137603"/>
              <a:gd name="connsiteY2508" fmla="*/ 611188 h 641351"/>
              <a:gd name="connsiteX2509" fmla="*/ 4473211 w 9137603"/>
              <a:gd name="connsiteY2509" fmla="*/ 617538 h 641351"/>
              <a:gd name="connsiteX2510" fmla="*/ 4469113 w 9137603"/>
              <a:gd name="connsiteY2510" fmla="*/ 613148 h 641351"/>
              <a:gd name="connsiteX2511" fmla="*/ 4456498 w 9137603"/>
              <a:gd name="connsiteY2511" fmla="*/ 619027 h 641351"/>
              <a:gd name="connsiteX2512" fmla="*/ 4458646 w 9137603"/>
              <a:gd name="connsiteY2512" fmla="*/ 622300 h 641351"/>
              <a:gd name="connsiteX2513" fmla="*/ 4459241 w 9137603"/>
              <a:gd name="connsiteY2513" fmla="*/ 623207 h 641351"/>
              <a:gd name="connsiteX2514" fmla="*/ 4437810 w 9137603"/>
              <a:gd name="connsiteY2514" fmla="*/ 628650 h 641351"/>
              <a:gd name="connsiteX2515" fmla="*/ 4436581 w 9137603"/>
              <a:gd name="connsiteY2515" fmla="*/ 625841 h 641351"/>
              <a:gd name="connsiteX2516" fmla="*/ 4423301 w 9137603"/>
              <a:gd name="connsiteY2516" fmla="*/ 627636 h 641351"/>
              <a:gd name="connsiteX2517" fmla="*/ 4427491 w 9137603"/>
              <a:gd name="connsiteY2517" fmla="*/ 631826 h 641351"/>
              <a:gd name="connsiteX2518" fmla="*/ 4406060 w 9137603"/>
              <a:gd name="connsiteY2518" fmla="*/ 636588 h 641351"/>
              <a:gd name="connsiteX2519" fmla="*/ 4403977 w 9137603"/>
              <a:gd name="connsiteY2519" fmla="*/ 631032 h 641351"/>
              <a:gd name="connsiteX2520" fmla="*/ 4403697 w 9137603"/>
              <a:gd name="connsiteY2520" fmla="*/ 630286 h 641351"/>
              <a:gd name="connsiteX2521" fmla="*/ 4390432 w 9137603"/>
              <a:gd name="connsiteY2521" fmla="*/ 632079 h 641351"/>
              <a:gd name="connsiteX2522" fmla="*/ 4392288 w 9137603"/>
              <a:gd name="connsiteY2522" fmla="*/ 637382 h 641351"/>
              <a:gd name="connsiteX2523" fmla="*/ 4392566 w 9137603"/>
              <a:gd name="connsiteY2523" fmla="*/ 638176 h 641351"/>
              <a:gd name="connsiteX2524" fmla="*/ 4370341 w 9137603"/>
              <a:gd name="connsiteY2524" fmla="*/ 639763 h 641351"/>
              <a:gd name="connsiteX2525" fmla="*/ 4370341 w 9137603"/>
              <a:gd name="connsiteY2525" fmla="*/ 634794 h 641351"/>
              <a:gd name="connsiteX2526" fmla="*/ 4356053 w 9137603"/>
              <a:gd name="connsiteY2526" fmla="*/ 636726 h 641351"/>
              <a:gd name="connsiteX2527" fmla="*/ 4356053 w 9137603"/>
              <a:gd name="connsiteY2527" fmla="*/ 638970 h 641351"/>
              <a:gd name="connsiteX2528" fmla="*/ 4356053 w 9137603"/>
              <a:gd name="connsiteY2528" fmla="*/ 639764 h 641351"/>
              <a:gd name="connsiteX2529" fmla="*/ 4335416 w 9137603"/>
              <a:gd name="connsiteY2529" fmla="*/ 641351 h 641351"/>
              <a:gd name="connsiteX2530" fmla="*/ 4335416 w 9137603"/>
              <a:gd name="connsiteY2530" fmla="*/ 636849 h 641351"/>
              <a:gd name="connsiteX2531" fmla="*/ 4322715 w 9137603"/>
              <a:gd name="connsiteY2531" fmla="*/ 635149 h 641351"/>
              <a:gd name="connsiteX2532" fmla="*/ 4322715 w 9137603"/>
              <a:gd name="connsiteY2532" fmla="*/ 638969 h 641351"/>
              <a:gd name="connsiteX2533" fmla="*/ 4322715 w 9137603"/>
              <a:gd name="connsiteY2533" fmla="*/ 639763 h 641351"/>
              <a:gd name="connsiteX2534" fmla="*/ 4302078 w 9137603"/>
              <a:gd name="connsiteY2534" fmla="*/ 638176 h 641351"/>
              <a:gd name="connsiteX2535" fmla="*/ 4302078 w 9137603"/>
              <a:gd name="connsiteY2535" fmla="*/ 632619 h 641351"/>
              <a:gd name="connsiteX2536" fmla="*/ 4302078 w 9137603"/>
              <a:gd name="connsiteY2536" fmla="*/ 632388 h 641351"/>
              <a:gd name="connsiteX2537" fmla="*/ 4289228 w 9137603"/>
              <a:gd name="connsiteY2537" fmla="*/ 630668 h 641351"/>
              <a:gd name="connsiteX2538" fmla="*/ 4287434 w 9137603"/>
              <a:gd name="connsiteY2538" fmla="*/ 635795 h 641351"/>
              <a:gd name="connsiteX2539" fmla="*/ 4287156 w 9137603"/>
              <a:gd name="connsiteY2539" fmla="*/ 636588 h 641351"/>
              <a:gd name="connsiteX2540" fmla="*/ 4267154 w 9137603"/>
              <a:gd name="connsiteY2540" fmla="*/ 633413 h 641351"/>
              <a:gd name="connsiteX2541" fmla="*/ 4269059 w 9137603"/>
              <a:gd name="connsiteY2541" fmla="*/ 627969 h 641351"/>
              <a:gd name="connsiteX2542" fmla="*/ 4255021 w 9137603"/>
              <a:gd name="connsiteY2542" fmla="*/ 626091 h 641351"/>
              <a:gd name="connsiteX2543" fmla="*/ 4253958 w 9137603"/>
              <a:gd name="connsiteY2543" fmla="*/ 629331 h 641351"/>
              <a:gd name="connsiteX2544" fmla="*/ 4253660 w 9137603"/>
              <a:gd name="connsiteY2544" fmla="*/ 630238 h 641351"/>
              <a:gd name="connsiteX2545" fmla="*/ 4232229 w 9137603"/>
              <a:gd name="connsiteY2545" fmla="*/ 624795 h 641351"/>
              <a:gd name="connsiteX2546" fmla="*/ 4235356 w 9137603"/>
              <a:gd name="connsiteY2546" fmla="*/ 620031 h 641351"/>
              <a:gd name="connsiteX2547" fmla="*/ 4224097 w 9137603"/>
              <a:gd name="connsiteY2547" fmla="*/ 614765 h 641351"/>
              <a:gd name="connsiteX2548" fmla="*/ 4221998 w 9137603"/>
              <a:gd name="connsiteY2548" fmla="*/ 619125 h 641351"/>
              <a:gd name="connsiteX2549" fmla="*/ 4203654 w 9137603"/>
              <a:gd name="connsiteY2549" fmla="*/ 612775 h 641351"/>
              <a:gd name="connsiteX2550" fmla="*/ 4207667 w 9137603"/>
              <a:gd name="connsiteY2550" fmla="*/ 607219 h 641351"/>
              <a:gd name="connsiteX2551" fmla="*/ 4207741 w 9137603"/>
              <a:gd name="connsiteY2551" fmla="*/ 607116 h 641351"/>
              <a:gd name="connsiteX2552" fmla="*/ 4195432 w 9137603"/>
              <a:gd name="connsiteY2552" fmla="*/ 601359 h 641351"/>
              <a:gd name="connsiteX2553" fmla="*/ 4189882 w 9137603"/>
              <a:gd name="connsiteY2553" fmla="*/ 605764 h 641351"/>
              <a:gd name="connsiteX2554" fmla="*/ 4189091 w 9137603"/>
              <a:gd name="connsiteY2554" fmla="*/ 606425 h 641351"/>
              <a:gd name="connsiteX2555" fmla="*/ 4173534 w 9137603"/>
              <a:gd name="connsiteY2555" fmla="*/ 597606 h 641351"/>
              <a:gd name="connsiteX2556" fmla="*/ 4177799 w 9137603"/>
              <a:gd name="connsiteY2556" fmla="*/ 593092 h 641351"/>
              <a:gd name="connsiteX2557" fmla="*/ 4168713 w 9137603"/>
              <a:gd name="connsiteY2557" fmla="*/ 588843 h 641351"/>
              <a:gd name="connsiteX2558" fmla="*/ 4166458 w 9137603"/>
              <a:gd name="connsiteY2558" fmla="*/ 586606 h 641351"/>
              <a:gd name="connsiteX2559" fmla="*/ 4164188 w 9137603"/>
              <a:gd name="connsiteY2559" fmla="*/ 588963 h 641351"/>
              <a:gd name="connsiteX2560" fmla="*/ 4148137 w 9137603"/>
              <a:gd name="connsiteY2560" fmla="*/ 577850 h 641351"/>
              <a:gd name="connsiteX2561" fmla="*/ 4154617 w 9137603"/>
              <a:gd name="connsiteY2561" fmla="*/ 574859 h 641351"/>
              <a:gd name="connsiteX2562" fmla="*/ 4146928 w 9137603"/>
              <a:gd name="connsiteY2562" fmla="*/ 567232 h 641351"/>
              <a:gd name="connsiteX2563" fmla="*/ 4142411 w 9137603"/>
              <a:gd name="connsiteY2563" fmla="*/ 570846 h 641351"/>
              <a:gd name="connsiteX2564" fmla="*/ 4141592 w 9137603"/>
              <a:gd name="connsiteY2564" fmla="*/ 571501 h 641351"/>
              <a:gd name="connsiteX2565" fmla="*/ 4130679 w 9137603"/>
              <a:gd name="connsiteY2565" fmla="*/ 557531 h 641351"/>
              <a:gd name="connsiteX2566" fmla="*/ 4134887 w 9137603"/>
              <a:gd name="connsiteY2566" fmla="*/ 555286 h 641351"/>
              <a:gd name="connsiteX2567" fmla="*/ 4134857 w 9137603"/>
              <a:gd name="connsiteY2567" fmla="*/ 555257 h 641351"/>
              <a:gd name="connsiteX2568" fmla="*/ 4131301 w 9137603"/>
              <a:gd name="connsiteY2568" fmla="*/ 544568 h 641351"/>
              <a:gd name="connsiteX2569" fmla="*/ 4123198 w 9137603"/>
              <a:gd name="connsiteY2569" fmla="*/ 547688 h 641351"/>
              <a:gd name="connsiteX2570" fmla="*/ 4116394 w 9137603"/>
              <a:gd name="connsiteY2570" fmla="*/ 531972 h 641351"/>
              <a:gd name="connsiteX2571" fmla="*/ 4125465 w 9137603"/>
              <a:gd name="connsiteY2571" fmla="*/ 530225 h 641351"/>
              <a:gd name="connsiteX2572" fmla="*/ 4128821 w 9137603"/>
              <a:gd name="connsiteY2572" fmla="*/ 537116 h 641351"/>
              <a:gd name="connsiteX2573" fmla="*/ 4122291 w 9137603"/>
              <a:gd name="connsiteY2573" fmla="*/ 517491 h 641351"/>
              <a:gd name="connsiteX2574" fmla="*/ 4122746 w 9137603"/>
              <a:gd name="connsiteY2574" fmla="*/ 520268 h 641351"/>
              <a:gd name="connsiteX2575" fmla="*/ 4118210 w 9137603"/>
              <a:gd name="connsiteY2575" fmla="*/ 522000 h 641351"/>
              <a:gd name="connsiteX2576" fmla="*/ 4115942 w 9137603"/>
              <a:gd name="connsiteY2576" fmla="*/ 525463 h 641351"/>
              <a:gd name="connsiteX2577" fmla="*/ 4109650 w 9137603"/>
              <a:gd name="connsiteY2577" fmla="*/ 524262 h 641351"/>
              <a:gd name="connsiteX2578" fmla="*/ 4106498 w 9137603"/>
              <a:gd name="connsiteY2578" fmla="*/ 533547 h 641351"/>
              <a:gd name="connsiteX2579" fmla="*/ 4114807 w 9137603"/>
              <a:gd name="connsiteY2579" fmla="*/ 535147 h 641351"/>
              <a:gd name="connsiteX2580" fmla="*/ 4105735 w 9137603"/>
              <a:gd name="connsiteY2580" fmla="*/ 550863 h 641351"/>
              <a:gd name="connsiteX2581" fmla="*/ 4101379 w 9137603"/>
              <a:gd name="connsiteY2581" fmla="*/ 548627 h 641351"/>
              <a:gd name="connsiteX2582" fmla="*/ 4099128 w 9137603"/>
              <a:gd name="connsiteY2582" fmla="*/ 555257 h 641351"/>
              <a:gd name="connsiteX2583" fmla="*/ 4096671 w 9137603"/>
              <a:gd name="connsiteY2583" fmla="*/ 557654 h 641351"/>
              <a:gd name="connsiteX2584" fmla="*/ 4100516 w 9137603"/>
              <a:gd name="connsiteY2584" fmla="*/ 559118 h 641351"/>
              <a:gd name="connsiteX2585" fmla="*/ 4089051 w 9137603"/>
              <a:gd name="connsiteY2585" fmla="*/ 573088 h 641351"/>
              <a:gd name="connsiteX2586" fmla="*/ 4083152 w 9137603"/>
              <a:gd name="connsiteY2586" fmla="*/ 570842 h 641351"/>
              <a:gd name="connsiteX2587" fmla="*/ 4075686 w 9137603"/>
              <a:gd name="connsiteY2587" fmla="*/ 578126 h 641351"/>
              <a:gd name="connsiteX2588" fmla="*/ 4079875 w 9137603"/>
              <a:gd name="connsiteY2588" fmla="*/ 581026 h 641351"/>
              <a:gd name="connsiteX2589" fmla="*/ 4063824 w 9137603"/>
              <a:gd name="connsiteY2589" fmla="*/ 592138 h 641351"/>
              <a:gd name="connsiteX2590" fmla="*/ 4061898 w 9137603"/>
              <a:gd name="connsiteY2590" fmla="*/ 590138 h 641351"/>
              <a:gd name="connsiteX2591" fmla="*/ 4050116 w 9137603"/>
              <a:gd name="connsiteY2591" fmla="*/ 595583 h 641351"/>
              <a:gd name="connsiteX2592" fmla="*/ 4053639 w 9137603"/>
              <a:gd name="connsiteY2592" fmla="*/ 598414 h 641351"/>
              <a:gd name="connsiteX2593" fmla="*/ 4054473 w 9137603"/>
              <a:gd name="connsiteY2593" fmla="*/ 599083 h 641351"/>
              <a:gd name="connsiteX2594" fmla="*/ 4036693 w 9137603"/>
              <a:gd name="connsiteY2594" fmla="*/ 608013 h 641351"/>
              <a:gd name="connsiteX2595" fmla="*/ 4032959 w 9137603"/>
              <a:gd name="connsiteY2595" fmla="*/ 603512 h 641351"/>
              <a:gd name="connsiteX2596" fmla="*/ 4021668 w 9137603"/>
              <a:gd name="connsiteY2596" fmla="*/ 608730 h 641351"/>
              <a:gd name="connsiteX2597" fmla="*/ 4025298 w 9137603"/>
              <a:gd name="connsiteY2597" fmla="*/ 613569 h 641351"/>
              <a:gd name="connsiteX2598" fmla="*/ 4025893 w 9137603"/>
              <a:gd name="connsiteY2598" fmla="*/ 614363 h 641351"/>
              <a:gd name="connsiteX2599" fmla="*/ 4006844 w 9137603"/>
              <a:gd name="connsiteY2599" fmla="*/ 620713 h 641351"/>
              <a:gd name="connsiteX2600" fmla="*/ 4003986 w 9137603"/>
              <a:gd name="connsiteY2600" fmla="*/ 616902 h 641351"/>
              <a:gd name="connsiteX2601" fmla="*/ 3993006 w 9137603"/>
              <a:gd name="connsiteY2601" fmla="*/ 621976 h 641351"/>
              <a:gd name="connsiteX2602" fmla="*/ 3993843 w 9137603"/>
              <a:gd name="connsiteY2602" fmla="*/ 623888 h 641351"/>
              <a:gd name="connsiteX2603" fmla="*/ 3994140 w 9137603"/>
              <a:gd name="connsiteY2603" fmla="*/ 624568 h 641351"/>
              <a:gd name="connsiteX2604" fmla="*/ 3975091 w 9137603"/>
              <a:gd name="connsiteY2604" fmla="*/ 631825 h 641351"/>
              <a:gd name="connsiteX2605" fmla="*/ 3971815 w 9137603"/>
              <a:gd name="connsiteY2605" fmla="*/ 626833 h 641351"/>
              <a:gd name="connsiteX2606" fmla="*/ 3925518 w 9137603"/>
              <a:gd name="connsiteY2606" fmla="*/ 633001 h 641351"/>
              <a:gd name="connsiteX2607" fmla="*/ 3927161 w 9137603"/>
              <a:gd name="connsiteY2607" fmla="*/ 637382 h 641351"/>
              <a:gd name="connsiteX2608" fmla="*/ 3927459 w 9137603"/>
              <a:gd name="connsiteY2608" fmla="*/ 638176 h 641351"/>
              <a:gd name="connsiteX2609" fmla="*/ 3903647 w 9137603"/>
              <a:gd name="connsiteY2609" fmla="*/ 639763 h 641351"/>
              <a:gd name="connsiteX2610" fmla="*/ 3903647 w 9137603"/>
              <a:gd name="connsiteY2610" fmla="*/ 635915 h 641351"/>
              <a:gd name="connsiteX2611" fmla="*/ 3890944 w 9137603"/>
              <a:gd name="connsiteY2611" fmla="*/ 637607 h 641351"/>
              <a:gd name="connsiteX2612" fmla="*/ 3890944 w 9137603"/>
              <a:gd name="connsiteY2612" fmla="*/ 640557 h 641351"/>
              <a:gd name="connsiteX2613" fmla="*/ 3890944 w 9137603"/>
              <a:gd name="connsiteY2613" fmla="*/ 641351 h 641351"/>
              <a:gd name="connsiteX2614" fmla="*/ 3886358 w 9137603"/>
              <a:gd name="connsiteY2614" fmla="*/ 641351 h 641351"/>
              <a:gd name="connsiteX2615" fmla="*/ 3870307 w 9137603"/>
              <a:gd name="connsiteY2615" fmla="*/ 639764 h 641351"/>
              <a:gd name="connsiteX2616" fmla="*/ 3870307 w 9137603"/>
              <a:gd name="connsiteY2616" fmla="*/ 635962 h 641351"/>
              <a:gd name="connsiteX2617" fmla="*/ 3856023 w 9137603"/>
              <a:gd name="connsiteY2617" fmla="*/ 634032 h 641351"/>
              <a:gd name="connsiteX2618" fmla="*/ 3856023 w 9137603"/>
              <a:gd name="connsiteY2618" fmla="*/ 638969 h 641351"/>
              <a:gd name="connsiteX2619" fmla="*/ 3856023 w 9137603"/>
              <a:gd name="connsiteY2619" fmla="*/ 639763 h 641351"/>
              <a:gd name="connsiteX2620" fmla="*/ 3835386 w 9137603"/>
              <a:gd name="connsiteY2620" fmla="*/ 638176 h 641351"/>
              <a:gd name="connsiteX2621" fmla="*/ 3835386 w 9137603"/>
              <a:gd name="connsiteY2621" fmla="*/ 631825 h 641351"/>
              <a:gd name="connsiteX2622" fmla="*/ 3845393 w 9137603"/>
              <a:gd name="connsiteY2622" fmla="*/ 632595 h 641351"/>
              <a:gd name="connsiteX2623" fmla="*/ 3823913 w 9137603"/>
              <a:gd name="connsiteY2623" fmla="*/ 629692 h 641351"/>
              <a:gd name="connsiteX2624" fmla="*/ 3822333 w 9137603"/>
              <a:gd name="connsiteY2624" fmla="*/ 634207 h 641351"/>
              <a:gd name="connsiteX2625" fmla="*/ 3822055 w 9137603"/>
              <a:gd name="connsiteY2625" fmla="*/ 635000 h 641351"/>
              <a:gd name="connsiteX2626" fmla="*/ 3802052 w 9137603"/>
              <a:gd name="connsiteY2626" fmla="*/ 631825 h 641351"/>
              <a:gd name="connsiteX2627" fmla="*/ 3803753 w 9137603"/>
              <a:gd name="connsiteY2627" fmla="*/ 626967 h 641351"/>
              <a:gd name="connsiteX2628" fmla="*/ 3789734 w 9137603"/>
              <a:gd name="connsiteY2628" fmla="*/ 625072 h 641351"/>
              <a:gd name="connsiteX2629" fmla="*/ 3788857 w 9137603"/>
              <a:gd name="connsiteY2629" fmla="*/ 627743 h 641351"/>
              <a:gd name="connsiteX2630" fmla="*/ 3788559 w 9137603"/>
              <a:gd name="connsiteY2630" fmla="*/ 628650 h 641351"/>
              <a:gd name="connsiteX2631" fmla="*/ 3767131 w 9137603"/>
              <a:gd name="connsiteY2631" fmla="*/ 621393 h 641351"/>
              <a:gd name="connsiteX2632" fmla="*/ 3771028 w 9137603"/>
              <a:gd name="connsiteY2632" fmla="*/ 616939 h 641351"/>
              <a:gd name="connsiteX2633" fmla="*/ 3760149 w 9137603"/>
              <a:gd name="connsiteY2633" fmla="*/ 611868 h 641351"/>
              <a:gd name="connsiteX2634" fmla="*/ 3756338 w 9137603"/>
              <a:gd name="connsiteY2634" fmla="*/ 615950 h 641351"/>
              <a:gd name="connsiteX2635" fmla="*/ 3738558 w 9137603"/>
              <a:gd name="connsiteY2635" fmla="*/ 609600 h 641351"/>
              <a:gd name="connsiteX2636" fmla="*/ 3742449 w 9137603"/>
              <a:gd name="connsiteY2636" fmla="*/ 604044 h 641351"/>
              <a:gd name="connsiteX2637" fmla="*/ 3742674 w 9137603"/>
              <a:gd name="connsiteY2637" fmla="*/ 603723 h 641351"/>
              <a:gd name="connsiteX2638" fmla="*/ 3730528 w 9137603"/>
              <a:gd name="connsiteY2638" fmla="*/ 598065 h 641351"/>
              <a:gd name="connsiteX2639" fmla="*/ 3726610 w 9137603"/>
              <a:gd name="connsiteY2639" fmla="*/ 602589 h 641351"/>
              <a:gd name="connsiteX2640" fmla="*/ 3726037 w 9137603"/>
              <a:gd name="connsiteY2640" fmla="*/ 603250 h 641351"/>
              <a:gd name="connsiteX2641" fmla="*/ 3709987 w 9137603"/>
              <a:gd name="connsiteY2641" fmla="*/ 592667 h 641351"/>
              <a:gd name="connsiteX2642" fmla="*/ 3713370 w 9137603"/>
              <a:gd name="connsiteY2642" fmla="*/ 590065 h 641351"/>
              <a:gd name="connsiteX2643" fmla="*/ 3710746 w 9137603"/>
              <a:gd name="connsiteY2643" fmla="*/ 588843 h 641351"/>
              <a:gd name="connsiteX2644" fmla="*/ 3705102 w 9137603"/>
              <a:gd name="connsiteY2644" fmla="*/ 583311 h 641351"/>
              <a:gd name="connsiteX2645" fmla="*/ 3701523 w 9137603"/>
              <a:gd name="connsiteY2645" fmla="*/ 585788 h 641351"/>
              <a:gd name="connsiteX2646" fmla="*/ 3687766 w 9137603"/>
              <a:gd name="connsiteY2646" fmla="*/ 573088 h 641351"/>
              <a:gd name="connsiteX2647" fmla="*/ 3692459 w 9137603"/>
              <a:gd name="connsiteY2647" fmla="*/ 570922 h 641351"/>
              <a:gd name="connsiteX2648" fmla="*/ 3683249 w 9137603"/>
              <a:gd name="connsiteY2648" fmla="*/ 561895 h 641351"/>
              <a:gd name="connsiteX2649" fmla="*/ 3678246 w 9137603"/>
              <a:gd name="connsiteY2649" fmla="*/ 563563 h 641351"/>
              <a:gd name="connsiteX2650" fmla="*/ 3668720 w 9137603"/>
              <a:gd name="connsiteY2650" fmla="*/ 550863 h 641351"/>
              <a:gd name="connsiteX2651" fmla="*/ 3674166 w 9137603"/>
              <a:gd name="connsiteY2651" fmla="*/ 548443 h 641351"/>
              <a:gd name="connsiteX2652" fmla="*/ 3671216 w 9137603"/>
              <a:gd name="connsiteY2652" fmla="*/ 539737 h 641351"/>
              <a:gd name="connsiteX2653" fmla="*/ 3662373 w 9137603"/>
              <a:gd name="connsiteY2653" fmla="*/ 541338 h 641351"/>
              <a:gd name="connsiteX2654" fmla="*/ 3657610 w 9137603"/>
              <a:gd name="connsiteY2654" fmla="*/ 530985 h 641351"/>
              <a:gd name="connsiteX2655" fmla="*/ 3657610 w 9137603"/>
              <a:gd name="connsiteY2655" fmla="*/ 532710 h 641351"/>
              <a:gd name="connsiteX2656" fmla="*/ 3648811 w 9137603"/>
              <a:gd name="connsiteY2656" fmla="*/ 531116 h 641351"/>
              <a:gd name="connsiteX2657" fmla="*/ 3646403 w 9137603"/>
              <a:gd name="connsiteY2657" fmla="*/ 538350 h 641351"/>
              <a:gd name="connsiteX2658" fmla="*/ 3652844 w 9137603"/>
              <a:gd name="connsiteY2658" fmla="*/ 541656 h 641351"/>
              <a:gd name="connsiteX2659" fmla="*/ 3646041 w 9137603"/>
              <a:gd name="connsiteY2659" fmla="*/ 555626 h 641351"/>
              <a:gd name="connsiteX2660" fmla="*/ 3641267 w 9137603"/>
              <a:gd name="connsiteY2660" fmla="*/ 553788 h 641351"/>
              <a:gd name="connsiteX2661" fmla="*/ 3640778 w 9137603"/>
              <a:gd name="connsiteY2661" fmla="*/ 555257 h 641351"/>
              <a:gd name="connsiteX2662" fmla="*/ 3633291 w 9137603"/>
              <a:gd name="connsiteY2662" fmla="*/ 562686 h 641351"/>
              <a:gd name="connsiteX2663" fmla="*/ 3636146 w 9137603"/>
              <a:gd name="connsiteY2663" fmla="*/ 564972 h 641351"/>
              <a:gd name="connsiteX2664" fmla="*/ 3636962 w 9137603"/>
              <a:gd name="connsiteY2664" fmla="*/ 565627 h 641351"/>
              <a:gd name="connsiteX2665" fmla="*/ 3626052 w 9137603"/>
              <a:gd name="connsiteY2665" fmla="*/ 577851 h 641351"/>
              <a:gd name="connsiteX2666" fmla="*/ 3620818 w 9137603"/>
              <a:gd name="connsiteY2666" fmla="*/ 575059 h 641351"/>
              <a:gd name="connsiteX2667" fmla="*/ 3612601 w 9137603"/>
              <a:gd name="connsiteY2667" fmla="*/ 583209 h 641351"/>
              <a:gd name="connsiteX2668" fmla="*/ 3616327 w 9137603"/>
              <a:gd name="connsiteY2668" fmla="*/ 585788 h 641351"/>
              <a:gd name="connsiteX2669" fmla="*/ 3600273 w 9137603"/>
              <a:gd name="connsiteY2669" fmla="*/ 595313 h 641351"/>
              <a:gd name="connsiteX2670" fmla="*/ 3598039 w 9137603"/>
              <a:gd name="connsiteY2670" fmla="*/ 592995 h 641351"/>
              <a:gd name="connsiteX2671" fmla="*/ 3585229 w 9137603"/>
              <a:gd name="connsiteY2671" fmla="*/ 598987 h 641351"/>
              <a:gd name="connsiteX2672" fmla="*/ 3589336 w 9137603"/>
              <a:gd name="connsiteY2672" fmla="*/ 603251 h 641351"/>
              <a:gd name="connsiteX2673" fmla="*/ 3573284 w 9137603"/>
              <a:gd name="connsiteY2673" fmla="*/ 611188 h 641351"/>
              <a:gd name="connsiteX2674" fmla="*/ 3568887 w 9137603"/>
              <a:gd name="connsiteY2674" fmla="*/ 606627 h 641351"/>
              <a:gd name="connsiteX2675" fmla="*/ 3557161 w 9137603"/>
              <a:gd name="connsiteY2675" fmla="*/ 612108 h 641351"/>
              <a:gd name="connsiteX2676" fmla="*/ 3558873 w 9137603"/>
              <a:gd name="connsiteY2676" fmla="*/ 617439 h 641351"/>
              <a:gd name="connsiteX2677" fmla="*/ 3559160 w 9137603"/>
              <a:gd name="connsiteY2677" fmla="*/ 618332 h 641351"/>
              <a:gd name="connsiteX2678" fmla="*/ 3540806 w 9137603"/>
              <a:gd name="connsiteY2678" fmla="*/ 625476 h 641351"/>
              <a:gd name="connsiteX2679" fmla="*/ 3539214 w 9137603"/>
              <a:gd name="connsiteY2679" fmla="*/ 620499 h 641351"/>
              <a:gd name="connsiteX2680" fmla="*/ 3529958 w 9137603"/>
              <a:gd name="connsiteY2680" fmla="*/ 624833 h 641351"/>
              <a:gd name="connsiteX2681" fmla="*/ 3526564 w 9137603"/>
              <a:gd name="connsiteY2681" fmla="*/ 625287 h 641351"/>
              <a:gd name="connsiteX2682" fmla="*/ 3527125 w 9137603"/>
              <a:gd name="connsiteY2682" fmla="*/ 627063 h 641351"/>
              <a:gd name="connsiteX2683" fmla="*/ 3527413 w 9137603"/>
              <a:gd name="connsiteY2683" fmla="*/ 627970 h 641351"/>
              <a:gd name="connsiteX2684" fmla="*/ 3509072 w 9137603"/>
              <a:gd name="connsiteY2684" fmla="*/ 633413 h 641351"/>
              <a:gd name="connsiteX2685" fmla="*/ 3507317 w 9137603"/>
              <a:gd name="connsiteY2685" fmla="*/ 627863 h 641351"/>
              <a:gd name="connsiteX2686" fmla="*/ 3493793 w 9137603"/>
              <a:gd name="connsiteY2686" fmla="*/ 629672 h 641351"/>
              <a:gd name="connsiteX2687" fmla="*/ 3495379 w 9137603"/>
              <a:gd name="connsiteY2687" fmla="*/ 634207 h 641351"/>
              <a:gd name="connsiteX2688" fmla="*/ 3495657 w 9137603"/>
              <a:gd name="connsiteY2688" fmla="*/ 635000 h 641351"/>
              <a:gd name="connsiteX2689" fmla="*/ 3475652 w 9137603"/>
              <a:gd name="connsiteY2689" fmla="*/ 638175 h 641351"/>
              <a:gd name="connsiteX2690" fmla="*/ 3473708 w 9137603"/>
              <a:gd name="connsiteY2690" fmla="*/ 632619 h 641351"/>
              <a:gd name="connsiteX2691" fmla="*/ 3473621 w 9137603"/>
              <a:gd name="connsiteY2691" fmla="*/ 632371 h 641351"/>
              <a:gd name="connsiteX2692" fmla="*/ 3460217 w 9137603"/>
              <a:gd name="connsiteY2692" fmla="*/ 634165 h 641351"/>
              <a:gd name="connsiteX2693" fmla="*/ 3462018 w 9137603"/>
              <a:gd name="connsiteY2693" fmla="*/ 638969 h 641351"/>
              <a:gd name="connsiteX2694" fmla="*/ 3462316 w 9137603"/>
              <a:gd name="connsiteY2694" fmla="*/ 639763 h 641351"/>
              <a:gd name="connsiteX2695" fmla="*/ 3438508 w 9137603"/>
              <a:gd name="connsiteY2695" fmla="*/ 639763 h 641351"/>
              <a:gd name="connsiteX2696" fmla="*/ 3438508 w 9137603"/>
              <a:gd name="connsiteY2696" fmla="*/ 637070 h 641351"/>
              <a:gd name="connsiteX2697" fmla="*/ 3430251 w 9137603"/>
              <a:gd name="connsiteY2697" fmla="*/ 638175 h 641351"/>
              <a:gd name="connsiteX2698" fmla="*/ 3425808 w 9137603"/>
              <a:gd name="connsiteY2698" fmla="*/ 637575 h 641351"/>
              <a:gd name="connsiteX2699" fmla="*/ 3425808 w 9137603"/>
              <a:gd name="connsiteY2699" fmla="*/ 640557 h 641351"/>
              <a:gd name="connsiteX2700" fmla="*/ 3425808 w 9137603"/>
              <a:gd name="connsiteY2700" fmla="*/ 641351 h 641351"/>
              <a:gd name="connsiteX2701" fmla="*/ 3405173 w 9137603"/>
              <a:gd name="connsiteY2701" fmla="*/ 639764 h 641351"/>
              <a:gd name="connsiteX2702" fmla="*/ 3405173 w 9137603"/>
              <a:gd name="connsiteY2702" fmla="*/ 634785 h 641351"/>
              <a:gd name="connsiteX2703" fmla="*/ 3390889 w 9137603"/>
              <a:gd name="connsiteY2703" fmla="*/ 632855 h 641351"/>
              <a:gd name="connsiteX2704" fmla="*/ 3390889 w 9137603"/>
              <a:gd name="connsiteY2704" fmla="*/ 637382 h 641351"/>
              <a:gd name="connsiteX2705" fmla="*/ 3390889 w 9137603"/>
              <a:gd name="connsiteY2705" fmla="*/ 638176 h 641351"/>
              <a:gd name="connsiteX2706" fmla="*/ 3370252 w 9137603"/>
              <a:gd name="connsiteY2706" fmla="*/ 636589 h 641351"/>
              <a:gd name="connsiteX2707" fmla="*/ 3372257 w 9137603"/>
              <a:gd name="connsiteY2707" fmla="*/ 631032 h 641351"/>
              <a:gd name="connsiteX2708" fmla="*/ 3372497 w 9137603"/>
              <a:gd name="connsiteY2708" fmla="*/ 630369 h 641351"/>
              <a:gd name="connsiteX2709" fmla="*/ 3358405 w 9137603"/>
              <a:gd name="connsiteY2709" fmla="*/ 628464 h 641351"/>
              <a:gd name="connsiteX2710" fmla="*/ 3357198 w 9137603"/>
              <a:gd name="connsiteY2710" fmla="*/ 632487 h 641351"/>
              <a:gd name="connsiteX2711" fmla="*/ 3356920 w 9137603"/>
              <a:gd name="connsiteY2711" fmla="*/ 633413 h 641351"/>
              <a:gd name="connsiteX2712" fmla="*/ 3336917 w 9137603"/>
              <a:gd name="connsiteY2712" fmla="*/ 629709 h 641351"/>
              <a:gd name="connsiteX2713" fmla="*/ 3338113 w 9137603"/>
              <a:gd name="connsiteY2713" fmla="*/ 625721 h 641351"/>
              <a:gd name="connsiteX2714" fmla="*/ 3331541 w 9137603"/>
              <a:gd name="connsiteY2714" fmla="*/ 624833 h 641351"/>
              <a:gd name="connsiteX2715" fmla="*/ 3325611 w 9137603"/>
              <a:gd name="connsiteY2715" fmla="*/ 622070 h 641351"/>
              <a:gd name="connsiteX2716" fmla="*/ 3323226 w 9137603"/>
              <a:gd name="connsiteY2716" fmla="*/ 624795 h 641351"/>
              <a:gd name="connsiteX2717" fmla="*/ 3322631 w 9137603"/>
              <a:gd name="connsiteY2717" fmla="*/ 625475 h 641351"/>
              <a:gd name="connsiteX2718" fmla="*/ 3303581 w 9137603"/>
              <a:gd name="connsiteY2718" fmla="*/ 618218 h 641351"/>
              <a:gd name="connsiteX2719" fmla="*/ 3307569 w 9137603"/>
              <a:gd name="connsiteY2719" fmla="*/ 613661 h 641351"/>
              <a:gd name="connsiteX2720" fmla="*/ 3295586 w 9137603"/>
              <a:gd name="connsiteY2720" fmla="*/ 608076 h 641351"/>
              <a:gd name="connsiteX2721" fmla="*/ 3291060 w 9137603"/>
              <a:gd name="connsiteY2721" fmla="*/ 612775 h 641351"/>
              <a:gd name="connsiteX2722" fmla="*/ 3275008 w 9137603"/>
              <a:gd name="connsiteY2722" fmla="*/ 604838 h 641351"/>
              <a:gd name="connsiteX2723" fmla="*/ 3279230 w 9137603"/>
              <a:gd name="connsiteY2723" fmla="*/ 600453 h 641351"/>
              <a:gd name="connsiteX2724" fmla="*/ 3266091 w 9137603"/>
              <a:gd name="connsiteY2724" fmla="*/ 594330 h 641351"/>
              <a:gd name="connsiteX2725" fmla="*/ 3263060 w 9137603"/>
              <a:gd name="connsiteY2725" fmla="*/ 597827 h 641351"/>
              <a:gd name="connsiteX2726" fmla="*/ 3262488 w 9137603"/>
              <a:gd name="connsiteY2726" fmla="*/ 598488 h 641351"/>
              <a:gd name="connsiteX2727" fmla="*/ 3246437 w 9137603"/>
              <a:gd name="connsiteY2727" fmla="*/ 587905 h 641351"/>
              <a:gd name="connsiteX2728" fmla="*/ 3250316 w 9137603"/>
              <a:gd name="connsiteY2728" fmla="*/ 584920 h 641351"/>
              <a:gd name="connsiteX2729" fmla="*/ 3242684 w 9137603"/>
              <a:gd name="connsiteY2729" fmla="*/ 577440 h 641351"/>
              <a:gd name="connsiteX2730" fmla="*/ 3238831 w 9137603"/>
              <a:gd name="connsiteY2730" fmla="*/ 580371 h 641351"/>
              <a:gd name="connsiteX2731" fmla="*/ 3237972 w 9137603"/>
              <a:gd name="connsiteY2731" fmla="*/ 581026 h 641351"/>
              <a:gd name="connsiteX2732" fmla="*/ 3224214 w 9137603"/>
              <a:gd name="connsiteY2732" fmla="*/ 567056 h 641351"/>
              <a:gd name="connsiteX2733" fmla="*/ 3229883 w 9137603"/>
              <a:gd name="connsiteY2733" fmla="*/ 564897 h 641351"/>
              <a:gd name="connsiteX2734" fmla="*/ 3221644 w 9137603"/>
              <a:gd name="connsiteY2734" fmla="*/ 556826 h 641351"/>
              <a:gd name="connsiteX2735" fmla="*/ 3217412 w 9137603"/>
              <a:gd name="connsiteY2735" fmla="*/ 558800 h 641351"/>
              <a:gd name="connsiteX2736" fmla="*/ 3208345 w 9137603"/>
              <a:gd name="connsiteY2736" fmla="*/ 544513 h 641351"/>
              <a:gd name="connsiteX2737" fmla="*/ 3215952 w 9137603"/>
              <a:gd name="connsiteY2737" fmla="*/ 543181 h 641351"/>
              <a:gd name="connsiteX2738" fmla="*/ 3212160 w 9137603"/>
              <a:gd name="connsiteY2738" fmla="*/ 531983 h 641351"/>
              <a:gd name="connsiteX2739" fmla="*/ 3204222 w 9137603"/>
              <a:gd name="connsiteY2739" fmla="*/ 533401 h 641351"/>
              <a:gd name="connsiteX2740" fmla="*/ 3202001 w 9137603"/>
              <a:gd name="connsiteY2740" fmla="*/ 530226 h 641351"/>
              <a:gd name="connsiteX2741" fmla="*/ 3199779 w 9137603"/>
              <a:gd name="connsiteY2741" fmla="*/ 536576 h 641351"/>
              <a:gd name="connsiteX2742" fmla="*/ 3190904 w 9137603"/>
              <a:gd name="connsiteY2742" fmla="*/ 534991 h 641351"/>
              <a:gd name="connsiteX2743" fmla="*/ 3187030 w 9137603"/>
              <a:gd name="connsiteY2743" fmla="*/ 546410 h 641351"/>
              <a:gd name="connsiteX2744" fmla="*/ 3194062 w 9137603"/>
              <a:gd name="connsiteY2744" fmla="*/ 547688 h 641351"/>
              <a:gd name="connsiteX2745" fmla="*/ 3183141 w 9137603"/>
              <a:gd name="connsiteY2745" fmla="*/ 561975 h 641351"/>
              <a:gd name="connsiteX2746" fmla="*/ 3179152 w 9137603"/>
              <a:gd name="connsiteY2746" fmla="*/ 560040 h 641351"/>
              <a:gd name="connsiteX2747" fmla="*/ 3171420 w 9137603"/>
              <a:gd name="connsiteY2747" fmla="*/ 567615 h 641351"/>
              <a:gd name="connsiteX2748" fmla="*/ 3176592 w 9137603"/>
              <a:gd name="connsiteY2748" fmla="*/ 570266 h 641351"/>
              <a:gd name="connsiteX2749" fmla="*/ 3162832 w 9137603"/>
              <a:gd name="connsiteY2749" fmla="*/ 582613 h 641351"/>
              <a:gd name="connsiteX2750" fmla="*/ 3159068 w 9137603"/>
              <a:gd name="connsiteY2750" fmla="*/ 579718 h 641351"/>
              <a:gd name="connsiteX2751" fmla="*/ 3150501 w 9137603"/>
              <a:gd name="connsiteY2751" fmla="*/ 588112 h 641351"/>
              <a:gd name="connsiteX2752" fmla="*/ 3153498 w 9137603"/>
              <a:gd name="connsiteY2752" fmla="*/ 590418 h 641351"/>
              <a:gd name="connsiteX2753" fmla="*/ 3154356 w 9137603"/>
              <a:gd name="connsiteY2753" fmla="*/ 591080 h 641351"/>
              <a:gd name="connsiteX2754" fmla="*/ 3138311 w 9137603"/>
              <a:gd name="connsiteY2754" fmla="*/ 601663 h 641351"/>
              <a:gd name="connsiteX2755" fmla="*/ 3133725 w 9137603"/>
              <a:gd name="connsiteY2755" fmla="*/ 596372 h 641351"/>
              <a:gd name="connsiteX2756" fmla="*/ 3133912 w 9137603"/>
              <a:gd name="connsiteY2756" fmla="*/ 596228 h 641351"/>
              <a:gd name="connsiteX2757" fmla="*/ 3121614 w 9137603"/>
              <a:gd name="connsiteY2757" fmla="*/ 601959 h 641351"/>
              <a:gd name="connsiteX2758" fmla="*/ 3125783 w 9137603"/>
              <a:gd name="connsiteY2758" fmla="*/ 606426 h 641351"/>
              <a:gd name="connsiteX2759" fmla="*/ 3108003 w 9137603"/>
              <a:gd name="connsiteY2759" fmla="*/ 614363 h 641351"/>
              <a:gd name="connsiteX2760" fmla="*/ 3104061 w 9137603"/>
              <a:gd name="connsiteY2760" fmla="*/ 610140 h 641351"/>
              <a:gd name="connsiteX2761" fmla="*/ 3093183 w 9137603"/>
              <a:gd name="connsiteY2761" fmla="*/ 615210 h 641351"/>
              <a:gd name="connsiteX2762" fmla="*/ 3096608 w 9137603"/>
              <a:gd name="connsiteY2762" fmla="*/ 619126 h 641351"/>
              <a:gd name="connsiteX2763" fmla="*/ 3097204 w 9137603"/>
              <a:gd name="connsiteY2763" fmla="*/ 619806 h 641351"/>
              <a:gd name="connsiteX2764" fmla="*/ 3075773 w 9137603"/>
              <a:gd name="connsiteY2764" fmla="*/ 627063 h 641351"/>
              <a:gd name="connsiteX2765" fmla="*/ 3074708 w 9137603"/>
              <a:gd name="connsiteY2765" fmla="*/ 623820 h 641351"/>
              <a:gd name="connsiteX2766" fmla="*/ 3072534 w 9137603"/>
              <a:gd name="connsiteY2766" fmla="*/ 624833 h 641351"/>
              <a:gd name="connsiteX2767" fmla="*/ 3061854 w 9137603"/>
              <a:gd name="connsiteY2767" fmla="*/ 626277 h 641351"/>
              <a:gd name="connsiteX2768" fmla="*/ 3063307 w 9137603"/>
              <a:gd name="connsiteY2768" fmla="*/ 628650 h 641351"/>
              <a:gd name="connsiteX2769" fmla="*/ 3063862 w 9137603"/>
              <a:gd name="connsiteY2769" fmla="*/ 629557 h 641351"/>
              <a:gd name="connsiteX2770" fmla="*/ 3043860 w 9137603"/>
              <a:gd name="connsiteY2770" fmla="*/ 635000 h 641351"/>
              <a:gd name="connsiteX2771" fmla="*/ 3042009 w 9137603"/>
              <a:gd name="connsiteY2771" fmla="*/ 628959 h 641351"/>
              <a:gd name="connsiteX2772" fmla="*/ 3028495 w 9137603"/>
              <a:gd name="connsiteY2772" fmla="*/ 630786 h 641351"/>
              <a:gd name="connsiteX2773" fmla="*/ 3030237 w 9137603"/>
              <a:gd name="connsiteY2773" fmla="*/ 635794 h 641351"/>
              <a:gd name="connsiteX2774" fmla="*/ 3030515 w 9137603"/>
              <a:gd name="connsiteY2774" fmla="*/ 636588 h 641351"/>
              <a:gd name="connsiteX2775" fmla="*/ 3010521 w 9137603"/>
              <a:gd name="connsiteY2775" fmla="*/ 639763 h 641351"/>
              <a:gd name="connsiteX2776" fmla="*/ 3008575 w 9137603"/>
              <a:gd name="connsiteY2776" fmla="*/ 634207 h 641351"/>
              <a:gd name="connsiteX2777" fmla="*/ 3008332 w 9137603"/>
              <a:gd name="connsiteY2777" fmla="*/ 633511 h 641351"/>
              <a:gd name="connsiteX2778" fmla="*/ 2994007 w 9137603"/>
              <a:gd name="connsiteY2778" fmla="*/ 635447 h 641351"/>
              <a:gd name="connsiteX2779" fmla="*/ 2994007 w 9137603"/>
              <a:gd name="connsiteY2779" fmla="*/ 638970 h 641351"/>
              <a:gd name="connsiteX2780" fmla="*/ 2994007 w 9137603"/>
              <a:gd name="connsiteY2780" fmla="*/ 639764 h 641351"/>
              <a:gd name="connsiteX2781" fmla="*/ 2973370 w 9137603"/>
              <a:gd name="connsiteY2781" fmla="*/ 641351 h 641351"/>
              <a:gd name="connsiteX2782" fmla="*/ 2973370 w 9137603"/>
              <a:gd name="connsiteY2782" fmla="*/ 638114 h 641351"/>
              <a:gd name="connsiteX2783" fmla="*/ 2959082 w 9137603"/>
              <a:gd name="connsiteY2783" fmla="*/ 636183 h 641351"/>
              <a:gd name="connsiteX2784" fmla="*/ 2959082 w 9137603"/>
              <a:gd name="connsiteY2784" fmla="*/ 638969 h 641351"/>
              <a:gd name="connsiteX2785" fmla="*/ 2959082 w 9137603"/>
              <a:gd name="connsiteY2785" fmla="*/ 639763 h 641351"/>
              <a:gd name="connsiteX2786" fmla="*/ 2938444 w 9137603"/>
              <a:gd name="connsiteY2786" fmla="*/ 639763 h 641351"/>
              <a:gd name="connsiteX2787" fmla="*/ 2938444 w 9137603"/>
              <a:gd name="connsiteY2787" fmla="*/ 633413 h 641351"/>
              <a:gd name="connsiteX2788" fmla="*/ 2938591 w 9137603"/>
              <a:gd name="connsiteY2788" fmla="*/ 633413 h 641351"/>
              <a:gd name="connsiteX2789" fmla="*/ 2927312 w 9137603"/>
              <a:gd name="connsiteY2789" fmla="*/ 631889 h 641351"/>
              <a:gd name="connsiteX2790" fmla="*/ 2925390 w 9137603"/>
              <a:gd name="connsiteY2790" fmla="*/ 637382 h 641351"/>
              <a:gd name="connsiteX2791" fmla="*/ 2925112 w 9137603"/>
              <a:gd name="connsiteY2791" fmla="*/ 638175 h 641351"/>
              <a:gd name="connsiteX2792" fmla="*/ 2905111 w 9137603"/>
              <a:gd name="connsiteY2792" fmla="*/ 635000 h 641351"/>
              <a:gd name="connsiteX2793" fmla="*/ 2907055 w 9137603"/>
              <a:gd name="connsiteY2793" fmla="*/ 629444 h 641351"/>
              <a:gd name="connsiteX2794" fmla="*/ 2907153 w 9137603"/>
              <a:gd name="connsiteY2794" fmla="*/ 629164 h 641351"/>
              <a:gd name="connsiteX2795" fmla="*/ 2893116 w 9137603"/>
              <a:gd name="connsiteY2795" fmla="*/ 627267 h 641351"/>
              <a:gd name="connsiteX2796" fmla="*/ 2891919 w 9137603"/>
              <a:gd name="connsiteY2796" fmla="*/ 630918 h 641351"/>
              <a:gd name="connsiteX2797" fmla="*/ 2891621 w 9137603"/>
              <a:gd name="connsiteY2797" fmla="*/ 631825 h 641351"/>
              <a:gd name="connsiteX2798" fmla="*/ 2870192 w 9137603"/>
              <a:gd name="connsiteY2798" fmla="*/ 626382 h 641351"/>
              <a:gd name="connsiteX2799" fmla="*/ 2872124 w 9137603"/>
              <a:gd name="connsiteY2799" fmla="*/ 623439 h 641351"/>
              <a:gd name="connsiteX2800" fmla="*/ 2860644 w 9137603"/>
              <a:gd name="connsiteY2800" fmla="*/ 618092 h 641351"/>
              <a:gd name="connsiteX2801" fmla="*/ 2858084 w 9137603"/>
              <a:gd name="connsiteY2801" fmla="*/ 621506 h 641351"/>
              <a:gd name="connsiteX2802" fmla="*/ 2857488 w 9137603"/>
              <a:gd name="connsiteY2802" fmla="*/ 622300 h 641351"/>
              <a:gd name="connsiteX2803" fmla="*/ 2838441 w 9137603"/>
              <a:gd name="connsiteY2803" fmla="*/ 615950 h 641351"/>
              <a:gd name="connsiteX2804" fmla="*/ 2842608 w 9137603"/>
              <a:gd name="connsiteY2804" fmla="*/ 610394 h 641351"/>
              <a:gd name="connsiteX2805" fmla="*/ 2843006 w 9137603"/>
              <a:gd name="connsiteY2805" fmla="*/ 609869 h 641351"/>
              <a:gd name="connsiteX2806" fmla="*/ 2831754 w 9137603"/>
              <a:gd name="connsiteY2806" fmla="*/ 604626 h 641351"/>
              <a:gd name="connsiteX2807" fmla="*/ 2827928 w 9137603"/>
              <a:gd name="connsiteY2807" fmla="*/ 608931 h 641351"/>
              <a:gd name="connsiteX2808" fmla="*/ 2827332 w 9137603"/>
              <a:gd name="connsiteY2808" fmla="*/ 609601 h 641351"/>
              <a:gd name="connsiteX2809" fmla="*/ 2808283 w 9137603"/>
              <a:gd name="connsiteY2809" fmla="*/ 600671 h 641351"/>
              <a:gd name="connsiteX2810" fmla="*/ 2814027 w 9137603"/>
              <a:gd name="connsiteY2810" fmla="*/ 596363 h 641351"/>
              <a:gd name="connsiteX2811" fmla="*/ 2802953 w 9137603"/>
              <a:gd name="connsiteY2811" fmla="*/ 591203 h 641351"/>
              <a:gd name="connsiteX2812" fmla="*/ 2800524 w 9137603"/>
              <a:gd name="connsiteY2812" fmla="*/ 593726 h 641351"/>
              <a:gd name="connsiteX2813" fmla="*/ 2784473 w 9137603"/>
              <a:gd name="connsiteY2813" fmla="*/ 582613 h 641351"/>
              <a:gd name="connsiteX2814" fmla="*/ 2789276 w 9137603"/>
              <a:gd name="connsiteY2814" fmla="*/ 580398 h 641351"/>
              <a:gd name="connsiteX2815" fmla="*/ 2780427 w 9137603"/>
              <a:gd name="connsiteY2815" fmla="*/ 571726 h 641351"/>
              <a:gd name="connsiteX2816" fmla="*/ 2775578 w 9137603"/>
              <a:gd name="connsiteY2816" fmla="*/ 575608 h 641351"/>
              <a:gd name="connsiteX2817" fmla="*/ 2774759 w 9137603"/>
              <a:gd name="connsiteY2817" fmla="*/ 576263 h 641351"/>
              <a:gd name="connsiteX2818" fmla="*/ 2763850 w 9137603"/>
              <a:gd name="connsiteY2818" fmla="*/ 562293 h 641351"/>
              <a:gd name="connsiteX2819" fmla="*/ 2768357 w 9137603"/>
              <a:gd name="connsiteY2819" fmla="*/ 559890 h 641351"/>
              <a:gd name="connsiteX2820" fmla="*/ 2763630 w 9137603"/>
              <a:gd name="connsiteY2820" fmla="*/ 555257 h 641351"/>
              <a:gd name="connsiteX2821" fmla="*/ 2762300 w 9137603"/>
              <a:gd name="connsiteY2821" fmla="*/ 551333 h 641351"/>
              <a:gd name="connsiteX2822" fmla="*/ 2756707 w 9137603"/>
              <a:gd name="connsiteY2822" fmla="*/ 552451 h 641351"/>
              <a:gd name="connsiteX2823" fmla="*/ 2747973 w 9137603"/>
              <a:gd name="connsiteY2823" fmla="*/ 538481 h 641351"/>
              <a:gd name="connsiteX2824" fmla="*/ 2756707 w 9137603"/>
              <a:gd name="connsiteY2824" fmla="*/ 534988 h 641351"/>
              <a:gd name="connsiteX2825" fmla="*/ 2756841 w 9137603"/>
              <a:gd name="connsiteY2825" fmla="*/ 535229 h 641351"/>
              <a:gd name="connsiteX2826" fmla="*/ 2754052 w 9137603"/>
              <a:gd name="connsiteY2826" fmla="*/ 526997 h 641351"/>
              <a:gd name="connsiteX2827" fmla="*/ 2745254 w 9137603"/>
              <a:gd name="connsiteY2827" fmla="*/ 528638 h 641351"/>
              <a:gd name="connsiteX2828" fmla="*/ 2742985 w 9137603"/>
              <a:gd name="connsiteY2828" fmla="*/ 518478 h 641351"/>
              <a:gd name="connsiteX2829" fmla="*/ 2740066 w 9137603"/>
              <a:gd name="connsiteY2829" fmla="*/ 518478 h 641351"/>
              <a:gd name="connsiteX2830" fmla="*/ 2737107 w 9137603"/>
              <a:gd name="connsiteY2830" fmla="*/ 527211 h 641351"/>
              <a:gd name="connsiteX2831" fmla="*/ 2744798 w 9137603"/>
              <a:gd name="connsiteY2831" fmla="*/ 528797 h 641351"/>
              <a:gd name="connsiteX2832" fmla="*/ 2738446 w 9137603"/>
              <a:gd name="connsiteY2832" fmla="*/ 544513 h 641351"/>
              <a:gd name="connsiteX2833" fmla="*/ 2732093 w 9137603"/>
              <a:gd name="connsiteY2833" fmla="*/ 542767 h 641351"/>
              <a:gd name="connsiteX2834" fmla="*/ 2733101 w 9137603"/>
              <a:gd name="connsiteY2834" fmla="*/ 539024 h 641351"/>
              <a:gd name="connsiteX2835" fmla="*/ 2728635 w 9137603"/>
              <a:gd name="connsiteY2835" fmla="*/ 552205 h 641351"/>
              <a:gd name="connsiteX2836" fmla="*/ 2733677 w 9137603"/>
              <a:gd name="connsiteY2836" fmla="*/ 554038 h 641351"/>
              <a:gd name="connsiteX2837" fmla="*/ 2722760 w 9137603"/>
              <a:gd name="connsiteY2837" fmla="*/ 566738 h 641351"/>
              <a:gd name="connsiteX2838" fmla="*/ 2718160 w 9137603"/>
              <a:gd name="connsiteY2838" fmla="*/ 564507 h 641351"/>
              <a:gd name="connsiteX2839" fmla="*/ 2708787 w 9137603"/>
              <a:gd name="connsiteY2839" fmla="*/ 573693 h 641351"/>
              <a:gd name="connsiteX2840" fmla="*/ 2716210 w 9137603"/>
              <a:gd name="connsiteY2840" fmla="*/ 576263 h 641351"/>
              <a:gd name="connsiteX2841" fmla="*/ 2700160 w 9137603"/>
              <a:gd name="connsiteY2841" fmla="*/ 587376 h 641351"/>
              <a:gd name="connsiteX2842" fmla="*/ 2697570 w 9137603"/>
              <a:gd name="connsiteY2842" fmla="*/ 584686 h 641351"/>
              <a:gd name="connsiteX2843" fmla="*/ 2693326 w 9137603"/>
              <a:gd name="connsiteY2843" fmla="*/ 588843 h 641351"/>
              <a:gd name="connsiteX2844" fmla="*/ 2687297 w 9137603"/>
              <a:gd name="connsiteY2844" fmla="*/ 591654 h 641351"/>
              <a:gd name="connsiteX2845" fmla="*/ 2689915 w 9137603"/>
              <a:gd name="connsiteY2845" fmla="*/ 593593 h 641351"/>
              <a:gd name="connsiteX2846" fmla="*/ 2690808 w 9137603"/>
              <a:gd name="connsiteY2846" fmla="*/ 594255 h 641351"/>
              <a:gd name="connsiteX2847" fmla="*/ 2674139 w 9137603"/>
              <a:gd name="connsiteY2847" fmla="*/ 604838 h 641351"/>
              <a:gd name="connsiteX2848" fmla="*/ 2668295 w 9137603"/>
              <a:gd name="connsiteY2848" fmla="*/ 600509 h 641351"/>
              <a:gd name="connsiteX2849" fmla="*/ 2658085 w 9137603"/>
              <a:gd name="connsiteY2849" fmla="*/ 605268 h 641351"/>
              <a:gd name="connsiteX2850" fmla="*/ 2661674 w 9137603"/>
              <a:gd name="connsiteY2850" fmla="*/ 610394 h 641351"/>
              <a:gd name="connsiteX2851" fmla="*/ 2662230 w 9137603"/>
              <a:gd name="connsiteY2851" fmla="*/ 611188 h 641351"/>
              <a:gd name="connsiteX2852" fmla="*/ 2644449 w 9137603"/>
              <a:gd name="connsiteY2852" fmla="*/ 617538 h 641351"/>
              <a:gd name="connsiteX2853" fmla="*/ 2640603 w 9137603"/>
              <a:gd name="connsiteY2853" fmla="*/ 613416 h 641351"/>
              <a:gd name="connsiteX2854" fmla="*/ 2629118 w 9137603"/>
              <a:gd name="connsiteY2854" fmla="*/ 618769 h 641351"/>
              <a:gd name="connsiteX2855" fmla="*/ 2630199 w 9137603"/>
              <a:gd name="connsiteY2855" fmla="*/ 622300 h 641351"/>
              <a:gd name="connsiteX2856" fmla="*/ 2630477 w 9137603"/>
              <a:gd name="connsiteY2856" fmla="*/ 623207 h 641351"/>
              <a:gd name="connsiteX2857" fmla="*/ 2612697 w 9137603"/>
              <a:gd name="connsiteY2857" fmla="*/ 628650 h 641351"/>
              <a:gd name="connsiteX2858" fmla="*/ 2610229 w 9137603"/>
              <a:gd name="connsiteY2858" fmla="*/ 625628 h 641351"/>
              <a:gd name="connsiteX2859" fmla="*/ 2596686 w 9137603"/>
              <a:gd name="connsiteY2859" fmla="*/ 627458 h 641351"/>
              <a:gd name="connsiteX2860" fmla="*/ 2598724 w 9137603"/>
              <a:gd name="connsiteY2860" fmla="*/ 631826 h 641351"/>
              <a:gd name="connsiteX2861" fmla="*/ 2578722 w 9137603"/>
              <a:gd name="connsiteY2861" fmla="*/ 636588 h 641351"/>
              <a:gd name="connsiteX2862" fmla="*/ 2576499 w 9137603"/>
              <a:gd name="connsiteY2862" fmla="*/ 630238 h 641351"/>
              <a:gd name="connsiteX2863" fmla="*/ 2578681 w 9137603"/>
              <a:gd name="connsiteY2863" fmla="*/ 629892 h 641351"/>
              <a:gd name="connsiteX2864" fmla="*/ 2563069 w 9137603"/>
              <a:gd name="connsiteY2864" fmla="*/ 632002 h 641351"/>
              <a:gd name="connsiteX2865" fmla="*/ 2565086 w 9137603"/>
              <a:gd name="connsiteY2865" fmla="*/ 637382 h 641351"/>
              <a:gd name="connsiteX2866" fmla="*/ 2565383 w 9137603"/>
              <a:gd name="connsiteY2866" fmla="*/ 638176 h 641351"/>
              <a:gd name="connsiteX2867" fmla="*/ 2543953 w 9137603"/>
              <a:gd name="connsiteY2867" fmla="*/ 639763 h 641351"/>
              <a:gd name="connsiteX2868" fmla="*/ 2542106 w 9137603"/>
              <a:gd name="connsiteY2868" fmla="*/ 634836 h 641351"/>
              <a:gd name="connsiteX2869" fmla="*/ 2528868 w 9137603"/>
              <a:gd name="connsiteY2869" fmla="*/ 636625 h 641351"/>
              <a:gd name="connsiteX2870" fmla="*/ 2528868 w 9137603"/>
              <a:gd name="connsiteY2870" fmla="*/ 638970 h 641351"/>
              <a:gd name="connsiteX2871" fmla="*/ 2528868 w 9137603"/>
              <a:gd name="connsiteY2871" fmla="*/ 639764 h 641351"/>
              <a:gd name="connsiteX2872" fmla="*/ 2508231 w 9137603"/>
              <a:gd name="connsiteY2872" fmla="*/ 641351 h 641351"/>
              <a:gd name="connsiteX2873" fmla="*/ 2508231 w 9137603"/>
              <a:gd name="connsiteY2873" fmla="*/ 636936 h 641351"/>
              <a:gd name="connsiteX2874" fmla="*/ 2493946 w 9137603"/>
              <a:gd name="connsiteY2874" fmla="*/ 635005 h 641351"/>
              <a:gd name="connsiteX2875" fmla="*/ 2493946 w 9137603"/>
              <a:gd name="connsiteY2875" fmla="*/ 638969 h 641351"/>
              <a:gd name="connsiteX2876" fmla="*/ 2493946 w 9137603"/>
              <a:gd name="connsiteY2876" fmla="*/ 639763 h 641351"/>
              <a:gd name="connsiteX2877" fmla="*/ 2473310 w 9137603"/>
              <a:gd name="connsiteY2877" fmla="*/ 638176 h 641351"/>
              <a:gd name="connsiteX2878" fmla="*/ 2473310 w 9137603"/>
              <a:gd name="connsiteY2878" fmla="*/ 632619 h 641351"/>
              <a:gd name="connsiteX2879" fmla="*/ 2473310 w 9137603"/>
              <a:gd name="connsiteY2879" fmla="*/ 632216 h 641351"/>
              <a:gd name="connsiteX2880" fmla="*/ 2462042 w 9137603"/>
              <a:gd name="connsiteY2880" fmla="*/ 630693 h 641351"/>
              <a:gd name="connsiteX2881" fmla="*/ 2460256 w 9137603"/>
              <a:gd name="connsiteY2881" fmla="*/ 635795 h 641351"/>
              <a:gd name="connsiteX2882" fmla="*/ 2459979 w 9137603"/>
              <a:gd name="connsiteY2882" fmla="*/ 636588 h 641351"/>
              <a:gd name="connsiteX2883" fmla="*/ 2439977 w 9137603"/>
              <a:gd name="connsiteY2883" fmla="*/ 633413 h 641351"/>
              <a:gd name="connsiteX2884" fmla="*/ 2441882 w 9137603"/>
              <a:gd name="connsiteY2884" fmla="*/ 627968 h 641351"/>
              <a:gd name="connsiteX2885" fmla="*/ 2426394 w 9137603"/>
              <a:gd name="connsiteY2885" fmla="*/ 625875 h 641351"/>
              <a:gd name="connsiteX2886" fmla="*/ 2425335 w 9137603"/>
              <a:gd name="connsiteY2886" fmla="*/ 629331 h 641351"/>
              <a:gd name="connsiteX2887" fmla="*/ 2425057 w 9137603"/>
              <a:gd name="connsiteY2887" fmla="*/ 630238 h 641351"/>
              <a:gd name="connsiteX2888" fmla="*/ 2405055 w 9137603"/>
              <a:gd name="connsiteY2888" fmla="*/ 624795 h 641351"/>
              <a:gd name="connsiteX2889" fmla="*/ 2408065 w 9137603"/>
              <a:gd name="connsiteY2889" fmla="*/ 619882 h 641351"/>
              <a:gd name="connsiteX2890" fmla="*/ 2397183 w 9137603"/>
              <a:gd name="connsiteY2890" fmla="*/ 614810 h 641351"/>
              <a:gd name="connsiteX2891" fmla="*/ 2394542 w 9137603"/>
              <a:gd name="connsiteY2891" fmla="*/ 618331 h 641351"/>
              <a:gd name="connsiteX2892" fmla="*/ 2393947 w 9137603"/>
              <a:gd name="connsiteY2892" fmla="*/ 619125 h 641351"/>
              <a:gd name="connsiteX2893" fmla="*/ 2374897 w 9137603"/>
              <a:gd name="connsiteY2893" fmla="*/ 612775 h 641351"/>
              <a:gd name="connsiteX2894" fmla="*/ 2379065 w 9137603"/>
              <a:gd name="connsiteY2894" fmla="*/ 607219 h 641351"/>
              <a:gd name="connsiteX2895" fmla="*/ 2379539 w 9137603"/>
              <a:gd name="connsiteY2895" fmla="*/ 606586 h 641351"/>
              <a:gd name="connsiteX2896" fmla="*/ 2368352 w 9137603"/>
              <a:gd name="connsiteY2896" fmla="*/ 601371 h 641351"/>
              <a:gd name="connsiteX2897" fmla="*/ 2364662 w 9137603"/>
              <a:gd name="connsiteY2897" fmla="*/ 605764 h 641351"/>
              <a:gd name="connsiteX2898" fmla="*/ 2364106 w 9137603"/>
              <a:gd name="connsiteY2898" fmla="*/ 606425 h 641351"/>
              <a:gd name="connsiteX2899" fmla="*/ 2346327 w 9137603"/>
              <a:gd name="connsiteY2899" fmla="*/ 595842 h 641351"/>
              <a:gd name="connsiteX2900" fmla="*/ 2350087 w 9137603"/>
              <a:gd name="connsiteY2900" fmla="*/ 592858 h 641351"/>
              <a:gd name="connsiteX2901" fmla="*/ 2341472 w 9137603"/>
              <a:gd name="connsiteY2901" fmla="*/ 588843 h 641351"/>
              <a:gd name="connsiteX2902" fmla="*/ 2339221 w 9137603"/>
              <a:gd name="connsiteY2902" fmla="*/ 586637 h 641351"/>
              <a:gd name="connsiteX2903" fmla="*/ 2336982 w 9137603"/>
              <a:gd name="connsiteY2903" fmla="*/ 588963 h 641351"/>
              <a:gd name="connsiteX2904" fmla="*/ 2320931 w 9137603"/>
              <a:gd name="connsiteY2904" fmla="*/ 577850 h 641351"/>
              <a:gd name="connsiteX2905" fmla="*/ 2327821 w 9137603"/>
              <a:gd name="connsiteY2905" fmla="*/ 575465 h 641351"/>
              <a:gd name="connsiteX2906" fmla="*/ 2319352 w 9137603"/>
              <a:gd name="connsiteY2906" fmla="*/ 567167 h 641351"/>
              <a:gd name="connsiteX2907" fmla="*/ 2313791 w 9137603"/>
              <a:gd name="connsiteY2907" fmla="*/ 569913 h 641351"/>
              <a:gd name="connsiteX2908" fmla="*/ 2301885 w 9137603"/>
              <a:gd name="connsiteY2908" fmla="*/ 555802 h 641351"/>
              <a:gd name="connsiteX2909" fmla="*/ 2306959 w 9137603"/>
              <a:gd name="connsiteY2909" fmla="*/ 554549 h 641351"/>
              <a:gd name="connsiteX2910" fmla="*/ 2303638 w 9137603"/>
              <a:gd name="connsiteY2910" fmla="*/ 544745 h 641351"/>
              <a:gd name="connsiteX2911" fmla="*/ 2295992 w 9137603"/>
              <a:gd name="connsiteY2911" fmla="*/ 547688 h 641351"/>
              <a:gd name="connsiteX2912" fmla="*/ 2289189 w 9137603"/>
              <a:gd name="connsiteY2912" fmla="*/ 531972 h 641351"/>
              <a:gd name="connsiteX2913" fmla="*/ 2298261 w 9137603"/>
              <a:gd name="connsiteY2913" fmla="*/ 530225 h 641351"/>
              <a:gd name="connsiteX2914" fmla="*/ 2299766 w 9137603"/>
              <a:gd name="connsiteY2914" fmla="*/ 533317 h 641351"/>
              <a:gd name="connsiteX2915" fmla="*/ 2295357 w 9137603"/>
              <a:gd name="connsiteY2915" fmla="*/ 520304 h 641351"/>
              <a:gd name="connsiteX2916" fmla="*/ 2290778 w 9137603"/>
              <a:gd name="connsiteY2916" fmla="*/ 520304 h 641351"/>
              <a:gd name="connsiteX2917" fmla="*/ 2290778 w 9137603"/>
              <a:gd name="connsiteY2917" fmla="*/ 525463 h 641351"/>
              <a:gd name="connsiteX2918" fmla="*/ 2281826 w 9137603"/>
              <a:gd name="connsiteY2918" fmla="*/ 523847 h 641351"/>
              <a:gd name="connsiteX2919" fmla="*/ 2278489 w 9137603"/>
              <a:gd name="connsiteY2919" fmla="*/ 533698 h 641351"/>
              <a:gd name="connsiteX2920" fmla="*/ 2286014 w 9137603"/>
              <a:gd name="connsiteY2920" fmla="*/ 535147 h 641351"/>
              <a:gd name="connsiteX2921" fmla="*/ 2279210 w 9137603"/>
              <a:gd name="connsiteY2921" fmla="*/ 550863 h 641351"/>
              <a:gd name="connsiteX2922" fmla="*/ 2273428 w 9137603"/>
              <a:gd name="connsiteY2922" fmla="*/ 548637 h 641351"/>
              <a:gd name="connsiteX2923" fmla="*/ 2271185 w 9137603"/>
              <a:gd name="connsiteY2923" fmla="*/ 555257 h 641351"/>
              <a:gd name="connsiteX2924" fmla="*/ 2268897 w 9137603"/>
              <a:gd name="connsiteY2924" fmla="*/ 557499 h 641351"/>
              <a:gd name="connsiteX2925" fmla="*/ 2273310 w 9137603"/>
              <a:gd name="connsiteY2925" fmla="*/ 559118 h 641351"/>
              <a:gd name="connsiteX2926" fmla="*/ 2261404 w 9137603"/>
              <a:gd name="connsiteY2926" fmla="*/ 573088 h 641351"/>
              <a:gd name="connsiteX2927" fmla="*/ 2255790 w 9137603"/>
              <a:gd name="connsiteY2927" fmla="*/ 570343 h 641351"/>
              <a:gd name="connsiteX2928" fmla="*/ 2248110 w 9137603"/>
              <a:gd name="connsiteY2928" fmla="*/ 577869 h 641351"/>
              <a:gd name="connsiteX2929" fmla="*/ 2252669 w 9137603"/>
              <a:gd name="connsiteY2929" fmla="*/ 581026 h 641351"/>
              <a:gd name="connsiteX2930" fmla="*/ 2238911 w 9137603"/>
              <a:gd name="connsiteY2930" fmla="*/ 592138 h 641351"/>
              <a:gd name="connsiteX2931" fmla="*/ 2235262 w 9137603"/>
              <a:gd name="connsiteY2931" fmla="*/ 589612 h 641351"/>
              <a:gd name="connsiteX2932" fmla="*/ 2222742 w 9137603"/>
              <a:gd name="connsiteY2932" fmla="*/ 595447 h 641351"/>
              <a:gd name="connsiteX2933" fmla="*/ 2226432 w 9137603"/>
              <a:gd name="connsiteY2933" fmla="*/ 598414 h 641351"/>
              <a:gd name="connsiteX2934" fmla="*/ 2227266 w 9137603"/>
              <a:gd name="connsiteY2934" fmla="*/ 599083 h 641351"/>
              <a:gd name="connsiteX2935" fmla="*/ 2209486 w 9137603"/>
              <a:gd name="connsiteY2935" fmla="*/ 608013 h 641351"/>
              <a:gd name="connsiteX2936" fmla="*/ 2205664 w 9137603"/>
              <a:gd name="connsiteY2936" fmla="*/ 603407 h 641351"/>
              <a:gd name="connsiteX2937" fmla="*/ 2193425 w 9137603"/>
              <a:gd name="connsiteY2937" fmla="*/ 609112 h 641351"/>
              <a:gd name="connsiteX2938" fmla="*/ 2196545 w 9137603"/>
              <a:gd name="connsiteY2938" fmla="*/ 613569 h 641351"/>
              <a:gd name="connsiteX2939" fmla="*/ 2197101 w 9137603"/>
              <a:gd name="connsiteY2939" fmla="*/ 614363 h 641351"/>
              <a:gd name="connsiteX2940" fmla="*/ 2179321 w 9137603"/>
              <a:gd name="connsiteY2940" fmla="*/ 620713 h 641351"/>
              <a:gd name="connsiteX2941" fmla="*/ 2176667 w 9137603"/>
              <a:gd name="connsiteY2941" fmla="*/ 616922 h 641351"/>
              <a:gd name="connsiteX2942" fmla="*/ 2164226 w 9137603"/>
              <a:gd name="connsiteY2942" fmla="*/ 622721 h 641351"/>
              <a:gd name="connsiteX2943" fmla="*/ 2165069 w 9137603"/>
              <a:gd name="connsiteY2943" fmla="*/ 625475 h 641351"/>
              <a:gd name="connsiteX2944" fmla="*/ 2165347 w 9137603"/>
              <a:gd name="connsiteY2944" fmla="*/ 626382 h 641351"/>
              <a:gd name="connsiteX2945" fmla="*/ 2147567 w 9137603"/>
              <a:gd name="connsiteY2945" fmla="*/ 631825 h 641351"/>
              <a:gd name="connsiteX2946" fmla="*/ 2144540 w 9137603"/>
              <a:gd name="connsiteY2946" fmla="*/ 626882 h 641351"/>
              <a:gd name="connsiteX2947" fmla="*/ 2131376 w 9137603"/>
              <a:gd name="connsiteY2947" fmla="*/ 628661 h 641351"/>
              <a:gd name="connsiteX2948" fmla="*/ 2133594 w 9137603"/>
              <a:gd name="connsiteY2948" fmla="*/ 633413 h 641351"/>
              <a:gd name="connsiteX2949" fmla="*/ 2113592 w 9137603"/>
              <a:gd name="connsiteY2949" fmla="*/ 636588 h 641351"/>
              <a:gd name="connsiteX2950" fmla="*/ 2111369 w 9137603"/>
              <a:gd name="connsiteY2950" fmla="*/ 631825 h 641351"/>
              <a:gd name="connsiteX2951" fmla="*/ 2130898 w 9137603"/>
              <a:gd name="connsiteY2951" fmla="*/ 628725 h 641351"/>
              <a:gd name="connsiteX2952" fmla="*/ 2096962 w 9137603"/>
              <a:gd name="connsiteY2952" fmla="*/ 633312 h 641351"/>
              <a:gd name="connsiteX2953" fmla="*/ 2098387 w 9137603"/>
              <a:gd name="connsiteY2953" fmla="*/ 637382 h 641351"/>
              <a:gd name="connsiteX2954" fmla="*/ 2098664 w 9137603"/>
              <a:gd name="connsiteY2954" fmla="*/ 638176 h 641351"/>
              <a:gd name="connsiteX2955" fmla="*/ 2078653 w 9137603"/>
              <a:gd name="connsiteY2955" fmla="*/ 639763 h 641351"/>
              <a:gd name="connsiteX2956" fmla="*/ 2077324 w 9137603"/>
              <a:gd name="connsiteY2956" fmla="*/ 635965 h 641351"/>
              <a:gd name="connsiteX2957" fmla="*/ 2062140 w 9137603"/>
              <a:gd name="connsiteY2957" fmla="*/ 638016 h 641351"/>
              <a:gd name="connsiteX2958" fmla="*/ 2062140 w 9137603"/>
              <a:gd name="connsiteY2958" fmla="*/ 640557 h 641351"/>
              <a:gd name="connsiteX2959" fmla="*/ 2062140 w 9137603"/>
              <a:gd name="connsiteY2959" fmla="*/ 641351 h 641351"/>
              <a:gd name="connsiteX2960" fmla="*/ 2060023 w 9137603"/>
              <a:gd name="connsiteY2960" fmla="*/ 641351 h 641351"/>
              <a:gd name="connsiteX2961" fmla="*/ 2043091 w 9137603"/>
              <a:gd name="connsiteY2961" fmla="*/ 639764 h 641351"/>
              <a:gd name="connsiteX2962" fmla="*/ 2043091 w 9137603"/>
              <a:gd name="connsiteY2962" fmla="*/ 635759 h 641351"/>
              <a:gd name="connsiteX2963" fmla="*/ 2028806 w 9137603"/>
              <a:gd name="connsiteY2963" fmla="*/ 633829 h 641351"/>
              <a:gd name="connsiteX2964" fmla="*/ 2028806 w 9137603"/>
              <a:gd name="connsiteY2964" fmla="*/ 638969 h 641351"/>
              <a:gd name="connsiteX2965" fmla="*/ 2028806 w 9137603"/>
              <a:gd name="connsiteY2965" fmla="*/ 639763 h 641351"/>
              <a:gd name="connsiteX2966" fmla="*/ 2008169 w 9137603"/>
              <a:gd name="connsiteY2966" fmla="*/ 636588 h 641351"/>
              <a:gd name="connsiteX2967" fmla="*/ 2010465 w 9137603"/>
              <a:gd name="connsiteY2967" fmla="*/ 631825 h 641351"/>
              <a:gd name="connsiteX2968" fmla="*/ 2020254 w 9137603"/>
              <a:gd name="connsiteY2968" fmla="*/ 632673 h 641351"/>
              <a:gd name="connsiteX2969" fmla="*/ 1996740 w 9137603"/>
              <a:gd name="connsiteY2969" fmla="*/ 629495 h 641351"/>
              <a:gd name="connsiteX2970" fmla="*/ 1994973 w 9137603"/>
              <a:gd name="connsiteY2970" fmla="*/ 634207 h 641351"/>
              <a:gd name="connsiteX2971" fmla="*/ 1994676 w 9137603"/>
              <a:gd name="connsiteY2971" fmla="*/ 635000 h 641351"/>
              <a:gd name="connsiteX2972" fmla="*/ 1973246 w 9137603"/>
              <a:gd name="connsiteY2972" fmla="*/ 631825 h 641351"/>
              <a:gd name="connsiteX2973" fmla="*/ 1975211 w 9137603"/>
              <a:gd name="connsiteY2973" fmla="*/ 626585 h 641351"/>
              <a:gd name="connsiteX2974" fmla="*/ 1963025 w 9137603"/>
              <a:gd name="connsiteY2974" fmla="*/ 624938 h 641351"/>
              <a:gd name="connsiteX2975" fmla="*/ 1961145 w 9137603"/>
              <a:gd name="connsiteY2975" fmla="*/ 627758 h 641351"/>
              <a:gd name="connsiteX2976" fmla="*/ 1960549 w 9137603"/>
              <a:gd name="connsiteY2976" fmla="*/ 628651 h 641351"/>
              <a:gd name="connsiteX2977" fmla="*/ 1941500 w 9137603"/>
              <a:gd name="connsiteY2977" fmla="*/ 621507 h 641351"/>
              <a:gd name="connsiteX2978" fmla="*/ 1943331 w 9137603"/>
              <a:gd name="connsiteY2978" fmla="*/ 616014 h 641351"/>
              <a:gd name="connsiteX2979" fmla="*/ 1933379 w 9137603"/>
              <a:gd name="connsiteY2979" fmla="*/ 611375 h 641351"/>
              <a:gd name="connsiteX2980" fmla="*/ 1928804 w 9137603"/>
              <a:gd name="connsiteY2980" fmla="*/ 615950 h 641351"/>
              <a:gd name="connsiteX2981" fmla="*/ 1909755 w 9137603"/>
              <a:gd name="connsiteY2981" fmla="*/ 608013 h 641351"/>
              <a:gd name="connsiteX2982" fmla="*/ 1914517 w 9137603"/>
              <a:gd name="connsiteY2982" fmla="*/ 603250 h 641351"/>
              <a:gd name="connsiteX2983" fmla="*/ 1928020 w 9137603"/>
              <a:gd name="connsiteY2983" fmla="*/ 608877 h 641351"/>
              <a:gd name="connsiteX2984" fmla="*/ 1904848 w 9137603"/>
              <a:gd name="connsiteY2984" fmla="*/ 598076 h 641351"/>
              <a:gd name="connsiteX2985" fmla="*/ 1899163 w 9137603"/>
              <a:gd name="connsiteY2985" fmla="*/ 602589 h 641351"/>
              <a:gd name="connsiteX2986" fmla="*/ 1898329 w 9137603"/>
              <a:gd name="connsiteY2986" fmla="*/ 603250 h 641351"/>
              <a:gd name="connsiteX2987" fmla="*/ 1882772 w 9137603"/>
              <a:gd name="connsiteY2987" fmla="*/ 592667 h 641351"/>
              <a:gd name="connsiteX2988" fmla="*/ 1886645 w 9137603"/>
              <a:gd name="connsiteY2988" fmla="*/ 589592 h 641351"/>
              <a:gd name="connsiteX2989" fmla="*/ 1885037 w 9137603"/>
              <a:gd name="connsiteY2989" fmla="*/ 588843 h 641351"/>
              <a:gd name="connsiteX2990" fmla="*/ 1877919 w 9137603"/>
              <a:gd name="connsiteY2990" fmla="*/ 581867 h 641351"/>
              <a:gd name="connsiteX2991" fmla="*/ 1873248 w 9137603"/>
              <a:gd name="connsiteY2991" fmla="*/ 584201 h 641351"/>
              <a:gd name="connsiteX2992" fmla="*/ 1860547 w 9137603"/>
              <a:gd name="connsiteY2992" fmla="*/ 573088 h 641351"/>
              <a:gd name="connsiteX2993" fmla="*/ 1866117 w 9137603"/>
              <a:gd name="connsiteY2993" fmla="*/ 570304 h 641351"/>
              <a:gd name="connsiteX2994" fmla="*/ 1857153 w 9137603"/>
              <a:gd name="connsiteY2994" fmla="*/ 561521 h 641351"/>
              <a:gd name="connsiteX2995" fmla="*/ 1851024 w 9137603"/>
              <a:gd name="connsiteY2995" fmla="*/ 563563 h 641351"/>
              <a:gd name="connsiteX2996" fmla="*/ 1841498 w 9137603"/>
              <a:gd name="connsiteY2996" fmla="*/ 550863 h 641351"/>
              <a:gd name="connsiteX2997" fmla="*/ 1848488 w 9137603"/>
              <a:gd name="connsiteY2997" fmla="*/ 548535 h 641351"/>
              <a:gd name="connsiteX2998" fmla="*/ 1836739 w 9137603"/>
              <a:gd name="connsiteY2998" fmla="*/ 513875 h 641351"/>
              <a:gd name="connsiteX2999" fmla="*/ 1836739 w 9137603"/>
              <a:gd name="connsiteY2999" fmla="*/ 514152 h 641351"/>
              <a:gd name="connsiteX3000" fmla="*/ 1828123 w 9137603"/>
              <a:gd name="connsiteY3000" fmla="*/ 515768 h 641351"/>
              <a:gd name="connsiteX3001" fmla="*/ 1827944 w 9137603"/>
              <a:gd name="connsiteY3001" fmla="*/ 516296 h 641351"/>
              <a:gd name="connsiteX3002" fmla="*/ 1834622 w 9137603"/>
              <a:gd name="connsiteY3002" fmla="*/ 517632 h 641351"/>
              <a:gd name="connsiteX3003" fmla="*/ 1832505 w 9137603"/>
              <a:gd name="connsiteY3003" fmla="*/ 526098 h 641351"/>
              <a:gd name="connsiteX3004" fmla="*/ 1838854 w 9137603"/>
              <a:gd name="connsiteY3004" fmla="*/ 524405 h 641351"/>
              <a:gd name="connsiteX3005" fmla="*/ 1843087 w 9137603"/>
              <a:gd name="connsiteY3005" fmla="*/ 539645 h 641351"/>
              <a:gd name="connsiteX3006" fmla="*/ 1836738 w 9137603"/>
              <a:gd name="connsiteY3006" fmla="*/ 541338 h 641351"/>
              <a:gd name="connsiteX3007" fmla="*/ 1832505 w 9137603"/>
              <a:gd name="connsiteY3007" fmla="*/ 531178 h 641351"/>
              <a:gd name="connsiteX3008" fmla="*/ 1830389 w 9137603"/>
              <a:gd name="connsiteY3008" fmla="*/ 532872 h 641351"/>
              <a:gd name="connsiteX3009" fmla="*/ 1824039 w 9137603"/>
              <a:gd name="connsiteY3009" fmla="*/ 531178 h 641351"/>
              <a:gd name="connsiteX3010" fmla="*/ 1824829 w 9137603"/>
              <a:gd name="connsiteY3010" fmla="*/ 525492 h 641351"/>
              <a:gd name="connsiteX3011" fmla="*/ 1820291 w 9137603"/>
              <a:gd name="connsiteY3011" fmla="*/ 538887 h 641351"/>
              <a:gd name="connsiteX3012" fmla="*/ 1827212 w 9137603"/>
              <a:gd name="connsiteY3012" fmla="*/ 541656 h 641351"/>
              <a:gd name="connsiteX3013" fmla="*/ 1818482 w 9137603"/>
              <a:gd name="connsiteY3013" fmla="*/ 555626 h 641351"/>
              <a:gd name="connsiteX3014" fmla="*/ 1815081 w 9137603"/>
              <a:gd name="connsiteY3014" fmla="*/ 554266 h 641351"/>
              <a:gd name="connsiteX3015" fmla="*/ 1814745 w 9137603"/>
              <a:gd name="connsiteY3015" fmla="*/ 555257 h 641351"/>
              <a:gd name="connsiteX3016" fmla="*/ 1806276 w 9137603"/>
              <a:gd name="connsiteY3016" fmla="*/ 563557 h 641351"/>
              <a:gd name="connsiteX3017" fmla="*/ 1811335 w 9137603"/>
              <a:gd name="connsiteY3017" fmla="*/ 565503 h 641351"/>
              <a:gd name="connsiteX3018" fmla="*/ 1797578 w 9137603"/>
              <a:gd name="connsiteY3018" fmla="*/ 577850 h 641351"/>
              <a:gd name="connsiteX3019" fmla="*/ 1793714 w 9137603"/>
              <a:gd name="connsiteY3019" fmla="*/ 575868 h 641351"/>
              <a:gd name="connsiteX3020" fmla="*/ 1785876 w 9137603"/>
              <a:gd name="connsiteY3020" fmla="*/ 583550 h 641351"/>
              <a:gd name="connsiteX3021" fmla="*/ 1789109 w 9137603"/>
              <a:gd name="connsiteY3021" fmla="*/ 585788 h 641351"/>
              <a:gd name="connsiteX3022" fmla="*/ 1773060 w 9137603"/>
              <a:gd name="connsiteY3022" fmla="*/ 595313 h 641351"/>
              <a:gd name="connsiteX3023" fmla="*/ 1771056 w 9137603"/>
              <a:gd name="connsiteY3023" fmla="*/ 593233 h 641351"/>
              <a:gd name="connsiteX3024" fmla="*/ 1758123 w 9137603"/>
              <a:gd name="connsiteY3024" fmla="*/ 599262 h 641351"/>
              <a:gd name="connsiteX3025" fmla="*/ 1763708 w 9137603"/>
              <a:gd name="connsiteY3025" fmla="*/ 603251 h 641351"/>
              <a:gd name="connsiteX3026" fmla="*/ 1745929 w 9137603"/>
              <a:gd name="connsiteY3026" fmla="*/ 611188 h 641351"/>
              <a:gd name="connsiteX3027" fmla="*/ 1741868 w 9137603"/>
              <a:gd name="connsiteY3027" fmla="*/ 606838 h 641351"/>
              <a:gd name="connsiteX3028" fmla="*/ 1729867 w 9137603"/>
              <a:gd name="connsiteY3028" fmla="*/ 612430 h 641351"/>
              <a:gd name="connsiteX3029" fmla="*/ 1732984 w 9137603"/>
              <a:gd name="connsiteY3029" fmla="*/ 617439 h 641351"/>
              <a:gd name="connsiteX3030" fmla="*/ 1733537 w 9137603"/>
              <a:gd name="connsiteY3030" fmla="*/ 618332 h 641351"/>
              <a:gd name="connsiteX3031" fmla="*/ 1713536 w 9137603"/>
              <a:gd name="connsiteY3031" fmla="*/ 625476 h 641351"/>
              <a:gd name="connsiteX3032" fmla="*/ 1712059 w 9137603"/>
              <a:gd name="connsiteY3032" fmla="*/ 620729 h 641351"/>
              <a:gd name="connsiteX3033" fmla="*/ 1703255 w 9137603"/>
              <a:gd name="connsiteY3033" fmla="*/ 624833 h 641351"/>
              <a:gd name="connsiteX3034" fmla="*/ 1700125 w 9137603"/>
              <a:gd name="connsiteY3034" fmla="*/ 625256 h 641351"/>
              <a:gd name="connsiteX3035" fmla="*/ 1701232 w 9137603"/>
              <a:gd name="connsiteY3035" fmla="*/ 627063 h 641351"/>
              <a:gd name="connsiteX3036" fmla="*/ 1701787 w 9137603"/>
              <a:gd name="connsiteY3036" fmla="*/ 627970 h 641351"/>
              <a:gd name="connsiteX3037" fmla="*/ 1681787 w 9137603"/>
              <a:gd name="connsiteY3037" fmla="*/ 633413 h 641351"/>
              <a:gd name="connsiteX3038" fmla="*/ 1680117 w 9137603"/>
              <a:gd name="connsiteY3038" fmla="*/ 627961 h 641351"/>
              <a:gd name="connsiteX3039" fmla="*/ 1666498 w 9137603"/>
              <a:gd name="connsiteY3039" fmla="*/ 629802 h 641351"/>
              <a:gd name="connsiteX3040" fmla="*/ 1668150 w 9137603"/>
              <a:gd name="connsiteY3040" fmla="*/ 634207 h 641351"/>
              <a:gd name="connsiteX3041" fmla="*/ 1668448 w 9137603"/>
              <a:gd name="connsiteY3041" fmla="*/ 635000 h 641351"/>
              <a:gd name="connsiteX3042" fmla="*/ 1647019 w 9137603"/>
              <a:gd name="connsiteY3042" fmla="*/ 638175 h 641351"/>
              <a:gd name="connsiteX3043" fmla="*/ 1644971 w 9137603"/>
              <a:gd name="connsiteY3043" fmla="*/ 632712 h 641351"/>
              <a:gd name="connsiteX3044" fmla="*/ 1631680 w 9137603"/>
              <a:gd name="connsiteY3044" fmla="*/ 634508 h 641351"/>
              <a:gd name="connsiteX3045" fmla="*/ 1633245 w 9137603"/>
              <a:gd name="connsiteY3045" fmla="*/ 638970 h 641351"/>
              <a:gd name="connsiteX3046" fmla="*/ 1633520 w 9137603"/>
              <a:gd name="connsiteY3046" fmla="*/ 639764 h 641351"/>
              <a:gd name="connsiteX3047" fmla="*/ 1611295 w 9137603"/>
              <a:gd name="connsiteY3047" fmla="*/ 641351 h 641351"/>
              <a:gd name="connsiteX3048" fmla="*/ 1611295 w 9137603"/>
              <a:gd name="connsiteY3048" fmla="*/ 637263 h 641351"/>
              <a:gd name="connsiteX3049" fmla="*/ 1604546 w 9137603"/>
              <a:gd name="connsiteY3049" fmla="*/ 638175 h 641351"/>
              <a:gd name="connsiteX3050" fmla="*/ 1597008 w 9137603"/>
              <a:gd name="connsiteY3050" fmla="*/ 637166 h 641351"/>
              <a:gd name="connsiteX3051" fmla="*/ 1597008 w 9137603"/>
              <a:gd name="connsiteY3051" fmla="*/ 640557 h 641351"/>
              <a:gd name="connsiteX3052" fmla="*/ 1597008 w 9137603"/>
              <a:gd name="connsiteY3052" fmla="*/ 641351 h 641351"/>
              <a:gd name="connsiteX3053" fmla="*/ 1576374 w 9137603"/>
              <a:gd name="connsiteY3053" fmla="*/ 639764 h 641351"/>
              <a:gd name="connsiteX3054" fmla="*/ 1576374 w 9137603"/>
              <a:gd name="connsiteY3054" fmla="*/ 634405 h 641351"/>
              <a:gd name="connsiteX3055" fmla="*/ 1564901 w 9137603"/>
              <a:gd name="connsiteY3055" fmla="*/ 632869 h 641351"/>
              <a:gd name="connsiteX3056" fmla="*/ 1563321 w 9137603"/>
              <a:gd name="connsiteY3056" fmla="*/ 637382 h 641351"/>
              <a:gd name="connsiteX3057" fmla="*/ 1563043 w 9137603"/>
              <a:gd name="connsiteY3057" fmla="*/ 638176 h 641351"/>
              <a:gd name="connsiteX3058" fmla="*/ 1543041 w 9137603"/>
              <a:gd name="connsiteY3058" fmla="*/ 636589 h 641351"/>
              <a:gd name="connsiteX3059" fmla="*/ 1544987 w 9137603"/>
              <a:gd name="connsiteY3059" fmla="*/ 631032 h 641351"/>
              <a:gd name="connsiteX3060" fmla="*/ 1545264 w 9137603"/>
              <a:gd name="connsiteY3060" fmla="*/ 630241 h 641351"/>
              <a:gd name="connsiteX3061" fmla="*/ 1531177 w 9137603"/>
              <a:gd name="connsiteY3061" fmla="*/ 628356 h 641351"/>
              <a:gd name="connsiteX3062" fmla="*/ 1529849 w 9137603"/>
              <a:gd name="connsiteY3062" fmla="*/ 632487 h 641351"/>
              <a:gd name="connsiteX3063" fmla="*/ 1529552 w 9137603"/>
              <a:gd name="connsiteY3063" fmla="*/ 633413 h 641351"/>
              <a:gd name="connsiteX3064" fmla="*/ 1508129 w 9137603"/>
              <a:gd name="connsiteY3064" fmla="*/ 627857 h 641351"/>
              <a:gd name="connsiteX3065" fmla="*/ 1509176 w 9137603"/>
              <a:gd name="connsiteY3065" fmla="*/ 625411 h 641351"/>
              <a:gd name="connsiteX3066" fmla="*/ 1504861 w 9137603"/>
              <a:gd name="connsiteY3066" fmla="*/ 624833 h 641351"/>
              <a:gd name="connsiteX3067" fmla="*/ 1497503 w 9137603"/>
              <a:gd name="connsiteY3067" fmla="*/ 621391 h 641351"/>
              <a:gd name="connsiteX3068" fmla="*/ 1494723 w 9137603"/>
              <a:gd name="connsiteY3068" fmla="*/ 624795 h 641351"/>
              <a:gd name="connsiteX3069" fmla="*/ 1494168 w 9137603"/>
              <a:gd name="connsiteY3069" fmla="*/ 625475 h 641351"/>
              <a:gd name="connsiteX3070" fmla="*/ 1476386 w 9137603"/>
              <a:gd name="connsiteY3070" fmla="*/ 618218 h 641351"/>
              <a:gd name="connsiteX3071" fmla="*/ 1480277 w 9137603"/>
              <a:gd name="connsiteY3071" fmla="*/ 613456 h 641351"/>
              <a:gd name="connsiteX3072" fmla="*/ 1480347 w 9137603"/>
              <a:gd name="connsiteY3072" fmla="*/ 613369 h 641351"/>
              <a:gd name="connsiteX3073" fmla="*/ 1469675 w 9137603"/>
              <a:gd name="connsiteY3073" fmla="*/ 608378 h 641351"/>
              <a:gd name="connsiteX3074" fmla="*/ 1465277 w 9137603"/>
              <a:gd name="connsiteY3074" fmla="*/ 612775 h 641351"/>
              <a:gd name="connsiteX3075" fmla="*/ 1446227 w 9137603"/>
              <a:gd name="connsiteY3075" fmla="*/ 604838 h 641351"/>
              <a:gd name="connsiteX3076" fmla="*/ 1450989 w 9137603"/>
              <a:gd name="connsiteY3076" fmla="*/ 600075 h 641351"/>
              <a:gd name="connsiteX3077" fmla="*/ 1459525 w 9137603"/>
              <a:gd name="connsiteY3077" fmla="*/ 603632 h 641351"/>
              <a:gd name="connsiteX3078" fmla="*/ 1439891 w 9137603"/>
              <a:gd name="connsiteY3078" fmla="*/ 594450 h 641351"/>
              <a:gd name="connsiteX3079" fmla="*/ 1435636 w 9137603"/>
              <a:gd name="connsiteY3079" fmla="*/ 597827 h 641351"/>
              <a:gd name="connsiteX3080" fmla="*/ 1434802 w 9137603"/>
              <a:gd name="connsiteY3080" fmla="*/ 598488 h 641351"/>
              <a:gd name="connsiteX3081" fmla="*/ 1419244 w 9137603"/>
              <a:gd name="connsiteY3081" fmla="*/ 587905 h 641351"/>
              <a:gd name="connsiteX3082" fmla="*/ 1423528 w 9137603"/>
              <a:gd name="connsiteY3082" fmla="*/ 584505 h 641351"/>
              <a:gd name="connsiteX3083" fmla="*/ 1415816 w 9137603"/>
              <a:gd name="connsiteY3083" fmla="*/ 576856 h 641351"/>
              <a:gd name="connsiteX3084" fmla="*/ 1410782 w 9137603"/>
              <a:gd name="connsiteY3084" fmla="*/ 579438 h 641351"/>
              <a:gd name="connsiteX3085" fmla="*/ 1397022 w 9137603"/>
              <a:gd name="connsiteY3085" fmla="*/ 567091 h 641351"/>
              <a:gd name="connsiteX3086" fmla="*/ 1403471 w 9137603"/>
              <a:gd name="connsiteY3086" fmla="*/ 564611 h 641351"/>
              <a:gd name="connsiteX3087" fmla="*/ 1395540 w 9137603"/>
              <a:gd name="connsiteY3087" fmla="*/ 556743 h 641351"/>
              <a:gd name="connsiteX3088" fmla="*/ 1389883 w 9137603"/>
              <a:gd name="connsiteY3088" fmla="*/ 558800 h 641351"/>
              <a:gd name="connsiteX3089" fmla="*/ 1381151 w 9137603"/>
              <a:gd name="connsiteY3089" fmla="*/ 544513 h 641351"/>
              <a:gd name="connsiteX3090" fmla="*/ 1389883 w 9137603"/>
              <a:gd name="connsiteY3090" fmla="*/ 542925 h 641351"/>
              <a:gd name="connsiteX3091" fmla="*/ 1389990 w 9137603"/>
              <a:gd name="connsiteY3091" fmla="*/ 543081 h 641351"/>
              <a:gd name="connsiteX3092" fmla="*/ 1378617 w 9137603"/>
              <a:gd name="connsiteY3092" fmla="*/ 508903 h 641351"/>
              <a:gd name="connsiteX3093" fmla="*/ 1378617 w 9137603"/>
              <a:gd name="connsiteY3093" fmla="*/ 511175 h 641351"/>
              <a:gd name="connsiteX3094" fmla="*/ 1373275 w 9137603"/>
              <a:gd name="connsiteY3094" fmla="*/ 511175 h 641351"/>
              <a:gd name="connsiteX3095" fmla="*/ 1369502 w 9137603"/>
              <a:gd name="connsiteY3095" fmla="*/ 522288 h 641351"/>
              <a:gd name="connsiteX3096" fmla="*/ 1374010 w 9137603"/>
              <a:gd name="connsiteY3096" fmla="*/ 522288 h 641351"/>
              <a:gd name="connsiteX3097" fmla="*/ 1371629 w 9137603"/>
              <a:gd name="connsiteY3097" fmla="*/ 519113 h 641351"/>
              <a:gd name="connsiteX3098" fmla="*/ 1381154 w 9137603"/>
              <a:gd name="connsiteY3098" fmla="*/ 519113 h 641351"/>
              <a:gd name="connsiteX3099" fmla="*/ 1385917 w 9137603"/>
              <a:gd name="connsiteY3099" fmla="*/ 531813 h 641351"/>
              <a:gd name="connsiteX3100" fmla="*/ 1376392 w 9137603"/>
              <a:gd name="connsiteY3100" fmla="*/ 533401 h 641351"/>
              <a:gd name="connsiteX3101" fmla="*/ 1376392 w 9137603"/>
              <a:gd name="connsiteY3101" fmla="*/ 530226 h 641351"/>
              <a:gd name="connsiteX3102" fmla="*/ 1371629 w 9137603"/>
              <a:gd name="connsiteY3102" fmla="*/ 538163 h 641351"/>
              <a:gd name="connsiteX3103" fmla="*/ 1364877 w 9137603"/>
              <a:gd name="connsiteY3103" fmla="*/ 535912 h 641351"/>
              <a:gd name="connsiteX3104" fmla="*/ 1361226 w 9137603"/>
              <a:gd name="connsiteY3104" fmla="*/ 546663 h 641351"/>
              <a:gd name="connsiteX3105" fmla="*/ 1366862 w 9137603"/>
              <a:gd name="connsiteY3105" fmla="*/ 547688 h 641351"/>
              <a:gd name="connsiteX3106" fmla="*/ 1358130 w 9137603"/>
              <a:gd name="connsiteY3106" fmla="*/ 561975 h 641351"/>
              <a:gd name="connsiteX3107" fmla="*/ 1353244 w 9137603"/>
              <a:gd name="connsiteY3107" fmla="*/ 560198 h 641351"/>
              <a:gd name="connsiteX3108" fmla="*/ 1345098 w 9137603"/>
              <a:gd name="connsiteY3108" fmla="*/ 568144 h 641351"/>
              <a:gd name="connsiteX3109" fmla="*/ 1349394 w 9137603"/>
              <a:gd name="connsiteY3109" fmla="*/ 570266 h 641351"/>
              <a:gd name="connsiteX3110" fmla="*/ 1335106 w 9137603"/>
              <a:gd name="connsiteY3110" fmla="*/ 582613 h 641351"/>
              <a:gd name="connsiteX3111" fmla="*/ 1332354 w 9137603"/>
              <a:gd name="connsiteY3111" fmla="*/ 580574 h 641351"/>
              <a:gd name="connsiteX3112" fmla="*/ 1323878 w 9137603"/>
              <a:gd name="connsiteY3112" fmla="*/ 588843 h 641351"/>
              <a:gd name="connsiteX3113" fmla="*/ 1323121 w 9137603"/>
              <a:gd name="connsiteY3113" fmla="*/ 589192 h 641351"/>
              <a:gd name="connsiteX3114" fmla="*/ 1324717 w 9137603"/>
              <a:gd name="connsiteY3114" fmla="*/ 590418 h 641351"/>
              <a:gd name="connsiteX3115" fmla="*/ 1325575 w 9137603"/>
              <a:gd name="connsiteY3115" fmla="*/ 591080 h 641351"/>
              <a:gd name="connsiteX3116" fmla="*/ 1309525 w 9137603"/>
              <a:gd name="connsiteY3116" fmla="*/ 601663 h 641351"/>
              <a:gd name="connsiteX3117" fmla="*/ 1305695 w 9137603"/>
              <a:gd name="connsiteY3117" fmla="*/ 597245 h 641351"/>
              <a:gd name="connsiteX3118" fmla="*/ 1294626 w 9137603"/>
              <a:gd name="connsiteY3118" fmla="*/ 602360 h 641351"/>
              <a:gd name="connsiteX3119" fmla="*/ 1298028 w 9137603"/>
              <a:gd name="connsiteY3119" fmla="*/ 607219 h 641351"/>
              <a:gd name="connsiteX3120" fmla="*/ 1298583 w 9137603"/>
              <a:gd name="connsiteY3120" fmla="*/ 608013 h 641351"/>
              <a:gd name="connsiteX3121" fmla="*/ 1280802 w 9137603"/>
              <a:gd name="connsiteY3121" fmla="*/ 614363 h 641351"/>
              <a:gd name="connsiteX3122" fmla="*/ 1277142 w 9137603"/>
              <a:gd name="connsiteY3122" fmla="*/ 610441 h 641351"/>
              <a:gd name="connsiteX3123" fmla="*/ 1265253 w 9137603"/>
              <a:gd name="connsiteY3123" fmla="*/ 615935 h 641351"/>
              <a:gd name="connsiteX3124" fmla="*/ 1267859 w 9137603"/>
              <a:gd name="connsiteY3124" fmla="*/ 619126 h 641351"/>
              <a:gd name="connsiteX3125" fmla="*/ 1268414 w 9137603"/>
              <a:gd name="connsiteY3125" fmla="*/ 619806 h 641351"/>
              <a:gd name="connsiteX3126" fmla="*/ 1250635 w 9137603"/>
              <a:gd name="connsiteY3126" fmla="*/ 627063 h 641351"/>
              <a:gd name="connsiteX3127" fmla="*/ 1248547 w 9137603"/>
              <a:gd name="connsiteY3127" fmla="*/ 623655 h 641351"/>
              <a:gd name="connsiteX3128" fmla="*/ 1245997 w 9137603"/>
              <a:gd name="connsiteY3128" fmla="*/ 624833 h 641351"/>
              <a:gd name="connsiteX3129" fmla="*/ 1234688 w 9137603"/>
              <a:gd name="connsiteY3129" fmla="*/ 626340 h 641351"/>
              <a:gd name="connsiteX3130" fmla="*/ 1236103 w 9137603"/>
              <a:gd name="connsiteY3130" fmla="*/ 628650 h 641351"/>
              <a:gd name="connsiteX3131" fmla="*/ 1236660 w 9137603"/>
              <a:gd name="connsiteY3131" fmla="*/ 629557 h 641351"/>
              <a:gd name="connsiteX3132" fmla="*/ 1216657 w 9137603"/>
              <a:gd name="connsiteY3132" fmla="*/ 635000 h 641351"/>
              <a:gd name="connsiteX3133" fmla="*/ 1214814 w 9137603"/>
              <a:gd name="connsiteY3133" fmla="*/ 628987 h 641351"/>
              <a:gd name="connsiteX3134" fmla="*/ 1201149 w 9137603"/>
              <a:gd name="connsiteY3134" fmla="*/ 630808 h 641351"/>
              <a:gd name="connsiteX3135" fmla="*/ 1203019 w 9137603"/>
              <a:gd name="connsiteY3135" fmla="*/ 635794 h 641351"/>
              <a:gd name="connsiteX3136" fmla="*/ 1203316 w 9137603"/>
              <a:gd name="connsiteY3136" fmla="*/ 636588 h 641351"/>
              <a:gd name="connsiteX3137" fmla="*/ 1181884 w 9137603"/>
              <a:gd name="connsiteY3137" fmla="*/ 639763 h 641351"/>
              <a:gd name="connsiteX3138" fmla="*/ 1179801 w 9137603"/>
              <a:gd name="connsiteY3138" fmla="*/ 634207 h 641351"/>
              <a:gd name="connsiteX3139" fmla="*/ 1179603 w 9137603"/>
              <a:gd name="connsiteY3139" fmla="*/ 633678 h 641351"/>
              <a:gd name="connsiteX3140" fmla="*/ 1166851 w 9137603"/>
              <a:gd name="connsiteY3140" fmla="*/ 635377 h 641351"/>
              <a:gd name="connsiteX3141" fmla="*/ 1168109 w 9137603"/>
              <a:gd name="connsiteY3141" fmla="*/ 638970 h 641351"/>
              <a:gd name="connsiteX3142" fmla="*/ 1168386 w 9137603"/>
              <a:gd name="connsiteY3142" fmla="*/ 639764 h 641351"/>
              <a:gd name="connsiteX3143" fmla="*/ 1146160 w 9137603"/>
              <a:gd name="connsiteY3143" fmla="*/ 641351 h 641351"/>
              <a:gd name="connsiteX3144" fmla="*/ 1146160 w 9137603"/>
              <a:gd name="connsiteY3144" fmla="*/ 638133 h 641351"/>
              <a:gd name="connsiteX3145" fmla="*/ 1145846 w 9137603"/>
              <a:gd name="connsiteY3145" fmla="*/ 638175 h 641351"/>
              <a:gd name="connsiteX3146" fmla="*/ 1131874 w 9137603"/>
              <a:gd name="connsiteY3146" fmla="*/ 636287 h 641351"/>
              <a:gd name="connsiteX3147" fmla="*/ 1131874 w 9137603"/>
              <a:gd name="connsiteY3147" fmla="*/ 638969 h 641351"/>
              <a:gd name="connsiteX3148" fmla="*/ 1131874 w 9137603"/>
              <a:gd name="connsiteY3148" fmla="*/ 639763 h 641351"/>
              <a:gd name="connsiteX3149" fmla="*/ 1111236 w 9137603"/>
              <a:gd name="connsiteY3149" fmla="*/ 639763 h 641351"/>
              <a:gd name="connsiteX3150" fmla="*/ 1113242 w 9137603"/>
              <a:gd name="connsiteY3150" fmla="*/ 634207 h 641351"/>
              <a:gd name="connsiteX3151" fmla="*/ 1113393 w 9137603"/>
              <a:gd name="connsiteY3151" fmla="*/ 633790 h 641351"/>
              <a:gd name="connsiteX3152" fmla="*/ 1100064 w 9137603"/>
              <a:gd name="connsiteY3152" fmla="*/ 631988 h 641351"/>
              <a:gd name="connsiteX3153" fmla="*/ 1098042 w 9137603"/>
              <a:gd name="connsiteY3153" fmla="*/ 637382 h 641351"/>
              <a:gd name="connsiteX3154" fmla="*/ 1097745 w 9137603"/>
              <a:gd name="connsiteY3154" fmla="*/ 638175 h 641351"/>
              <a:gd name="connsiteX3155" fmla="*/ 1076313 w 9137603"/>
              <a:gd name="connsiteY3155" fmla="*/ 635000 h 641351"/>
              <a:gd name="connsiteX3156" fmla="*/ 1078397 w 9137603"/>
              <a:gd name="connsiteY3156" fmla="*/ 629444 h 641351"/>
              <a:gd name="connsiteX3157" fmla="*/ 1078535 w 9137603"/>
              <a:gd name="connsiteY3157" fmla="*/ 629078 h 641351"/>
              <a:gd name="connsiteX3158" fmla="*/ 1064407 w 9137603"/>
              <a:gd name="connsiteY3158" fmla="*/ 627169 h 641351"/>
              <a:gd name="connsiteX3159" fmla="*/ 1063259 w 9137603"/>
              <a:gd name="connsiteY3159" fmla="*/ 630918 h 641351"/>
              <a:gd name="connsiteX3160" fmla="*/ 1062981 w 9137603"/>
              <a:gd name="connsiteY3160" fmla="*/ 631825 h 641351"/>
              <a:gd name="connsiteX3161" fmla="*/ 1042967 w 9137603"/>
              <a:gd name="connsiteY3161" fmla="*/ 626382 h 641351"/>
              <a:gd name="connsiteX3162" fmla="*/ 1044638 w 9137603"/>
              <a:gd name="connsiteY3162" fmla="*/ 623674 h 641351"/>
              <a:gd name="connsiteX3163" fmla="*/ 1032689 w 9137603"/>
              <a:gd name="connsiteY3163" fmla="*/ 618111 h 641351"/>
              <a:gd name="connsiteX3164" fmla="*/ 1031500 w 9137603"/>
              <a:gd name="connsiteY3164" fmla="*/ 621506 h 641351"/>
              <a:gd name="connsiteX3165" fmla="*/ 1031222 w 9137603"/>
              <a:gd name="connsiteY3165" fmla="*/ 622300 h 641351"/>
              <a:gd name="connsiteX3166" fmla="*/ 1011220 w 9137603"/>
              <a:gd name="connsiteY3166" fmla="*/ 614363 h 641351"/>
              <a:gd name="connsiteX3167" fmla="*/ 1015290 w 9137603"/>
              <a:gd name="connsiteY3167" fmla="*/ 610002 h 641351"/>
              <a:gd name="connsiteX3168" fmla="*/ 1003191 w 9137603"/>
              <a:gd name="connsiteY3168" fmla="*/ 604363 h 641351"/>
              <a:gd name="connsiteX3169" fmla="*/ 999581 w 9137603"/>
              <a:gd name="connsiteY3169" fmla="*/ 608931 h 641351"/>
              <a:gd name="connsiteX3170" fmla="*/ 999052 w 9137603"/>
              <a:gd name="connsiteY3170" fmla="*/ 609601 h 641351"/>
              <a:gd name="connsiteX3171" fmla="*/ 984235 w 9137603"/>
              <a:gd name="connsiteY3171" fmla="*/ 600671 h 641351"/>
              <a:gd name="connsiteX3172" fmla="*/ 987205 w 9137603"/>
              <a:gd name="connsiteY3172" fmla="*/ 596912 h 641351"/>
              <a:gd name="connsiteX3173" fmla="*/ 975639 w 9137603"/>
              <a:gd name="connsiteY3173" fmla="*/ 591521 h 641351"/>
              <a:gd name="connsiteX3174" fmla="*/ 972331 w 9137603"/>
              <a:gd name="connsiteY3174" fmla="*/ 593726 h 641351"/>
              <a:gd name="connsiteX3175" fmla="*/ 955663 w 9137603"/>
              <a:gd name="connsiteY3175" fmla="*/ 582613 h 641351"/>
              <a:gd name="connsiteX3176" fmla="*/ 961078 w 9137603"/>
              <a:gd name="connsiteY3176" fmla="*/ 580207 h 641351"/>
              <a:gd name="connsiteX3177" fmla="*/ 952913 w 9137603"/>
              <a:gd name="connsiteY3177" fmla="*/ 572206 h 641351"/>
              <a:gd name="connsiteX3178" fmla="*/ 946493 w 9137603"/>
              <a:gd name="connsiteY3178" fmla="*/ 574675 h 641351"/>
              <a:gd name="connsiteX3179" fmla="*/ 935027 w 9137603"/>
              <a:gd name="connsiteY3179" fmla="*/ 562328 h 641351"/>
              <a:gd name="connsiteX3180" fmla="*/ 940633 w 9137603"/>
              <a:gd name="connsiteY3180" fmla="*/ 560172 h 641351"/>
              <a:gd name="connsiteX3181" fmla="*/ 935617 w 9137603"/>
              <a:gd name="connsiteY3181" fmla="*/ 555257 h 641351"/>
              <a:gd name="connsiteX3182" fmla="*/ 934028 w 9137603"/>
              <a:gd name="connsiteY3182" fmla="*/ 550567 h 641351"/>
              <a:gd name="connsiteX3183" fmla="*/ 929133 w 9137603"/>
              <a:gd name="connsiteY3183" fmla="*/ 552451 h 641351"/>
              <a:gd name="connsiteX3184" fmla="*/ 922330 w 9137603"/>
              <a:gd name="connsiteY3184" fmla="*/ 538481 h 641351"/>
              <a:gd name="connsiteX3185" fmla="*/ 929057 w 9137603"/>
              <a:gd name="connsiteY3185" fmla="*/ 535891 h 641351"/>
              <a:gd name="connsiteX3186" fmla="*/ 926062 w 9137603"/>
              <a:gd name="connsiteY3186" fmla="*/ 527051 h 641351"/>
              <a:gd name="connsiteX3187" fmla="*/ 917569 w 9137603"/>
              <a:gd name="connsiteY3187" fmla="*/ 527051 h 641351"/>
              <a:gd name="connsiteX3188" fmla="*/ 915188 w 9137603"/>
              <a:gd name="connsiteY3188" fmla="*/ 518547 h 641351"/>
              <a:gd name="connsiteX3189" fmla="*/ 912807 w 9137603"/>
              <a:gd name="connsiteY3189" fmla="*/ 518547 h 641351"/>
              <a:gd name="connsiteX3190" fmla="*/ 912807 w 9137603"/>
              <a:gd name="connsiteY3190" fmla="*/ 516538 h 641351"/>
              <a:gd name="connsiteX3191" fmla="*/ 906262 w 9137603"/>
              <a:gd name="connsiteY3191" fmla="*/ 536207 h 641351"/>
              <a:gd name="connsiteX3192" fmla="*/ 910424 w 9137603"/>
              <a:gd name="connsiteY3192" fmla="*/ 527050 h 641351"/>
              <a:gd name="connsiteX3193" fmla="*/ 917568 w 9137603"/>
              <a:gd name="connsiteY3193" fmla="*/ 528797 h 641351"/>
              <a:gd name="connsiteX3194" fmla="*/ 912806 w 9137603"/>
              <a:gd name="connsiteY3194" fmla="*/ 544513 h 641351"/>
              <a:gd name="connsiteX3195" fmla="*/ 904034 w 9137603"/>
              <a:gd name="connsiteY3195" fmla="*/ 542905 h 641351"/>
              <a:gd name="connsiteX3196" fmla="*/ 900941 w 9137603"/>
              <a:gd name="connsiteY3196" fmla="*/ 552201 h 641351"/>
              <a:gd name="connsiteX3197" fmla="*/ 906453 w 9137603"/>
              <a:gd name="connsiteY3197" fmla="*/ 554038 h 641351"/>
              <a:gd name="connsiteX3198" fmla="*/ 894547 w 9137603"/>
              <a:gd name="connsiteY3198" fmla="*/ 566738 h 641351"/>
              <a:gd name="connsiteX3199" fmla="*/ 890267 w 9137603"/>
              <a:gd name="connsiteY3199" fmla="*/ 564836 h 641351"/>
              <a:gd name="connsiteX3200" fmla="*/ 881495 w 9137603"/>
              <a:gd name="connsiteY3200" fmla="*/ 573537 h 641351"/>
              <a:gd name="connsiteX3201" fmla="*/ 887401 w 9137603"/>
              <a:gd name="connsiteY3201" fmla="*/ 576263 h 641351"/>
              <a:gd name="connsiteX3202" fmla="*/ 873643 w 9137603"/>
              <a:gd name="connsiteY3202" fmla="*/ 587376 h 641351"/>
              <a:gd name="connsiteX3203" fmla="*/ 870052 w 9137603"/>
              <a:gd name="connsiteY3203" fmla="*/ 584890 h 641351"/>
              <a:gd name="connsiteX3204" fmla="*/ 866066 w 9137603"/>
              <a:gd name="connsiteY3204" fmla="*/ 588843 h 641351"/>
              <a:gd name="connsiteX3205" fmla="*/ 859834 w 9137603"/>
              <a:gd name="connsiteY3205" fmla="*/ 591757 h 641351"/>
              <a:gd name="connsiteX3206" fmla="*/ 861426 w 9137603"/>
              <a:gd name="connsiteY3206" fmla="*/ 593593 h 641351"/>
              <a:gd name="connsiteX3207" fmla="*/ 861999 w 9137603"/>
              <a:gd name="connsiteY3207" fmla="*/ 594255 h 641351"/>
              <a:gd name="connsiteX3208" fmla="*/ 845948 w 9137603"/>
              <a:gd name="connsiteY3208" fmla="*/ 604838 h 641351"/>
              <a:gd name="connsiteX3209" fmla="*/ 841935 w 9137603"/>
              <a:gd name="connsiteY3209" fmla="*/ 600208 h 641351"/>
              <a:gd name="connsiteX3210" fmla="*/ 841885 w 9137603"/>
              <a:gd name="connsiteY3210" fmla="*/ 600151 h 641351"/>
              <a:gd name="connsiteX3211" fmla="*/ 830884 w 9137603"/>
              <a:gd name="connsiteY3211" fmla="*/ 605295 h 641351"/>
              <a:gd name="connsiteX3212" fmla="*/ 834454 w 9137603"/>
              <a:gd name="connsiteY3212" fmla="*/ 610394 h 641351"/>
              <a:gd name="connsiteX3213" fmla="*/ 835009 w 9137603"/>
              <a:gd name="connsiteY3213" fmla="*/ 611188 h 641351"/>
              <a:gd name="connsiteX3214" fmla="*/ 817230 w 9137603"/>
              <a:gd name="connsiteY3214" fmla="*/ 617538 h 641351"/>
              <a:gd name="connsiteX3215" fmla="*/ 813424 w 9137603"/>
              <a:gd name="connsiteY3215" fmla="*/ 613461 h 641351"/>
              <a:gd name="connsiteX3216" fmla="*/ 801932 w 9137603"/>
              <a:gd name="connsiteY3216" fmla="*/ 618835 h 641351"/>
              <a:gd name="connsiteX3217" fmla="*/ 802979 w 9137603"/>
              <a:gd name="connsiteY3217" fmla="*/ 622201 h 641351"/>
              <a:gd name="connsiteX3218" fmla="*/ 803257 w 9137603"/>
              <a:gd name="connsiteY3218" fmla="*/ 623094 h 641351"/>
              <a:gd name="connsiteX3219" fmla="*/ 785477 w 9137603"/>
              <a:gd name="connsiteY3219" fmla="*/ 630238 h 641351"/>
              <a:gd name="connsiteX3220" fmla="*/ 782651 w 9137603"/>
              <a:gd name="connsiteY3220" fmla="*/ 625697 h 641351"/>
              <a:gd name="connsiteX3221" fmla="*/ 769331 w 9137603"/>
              <a:gd name="connsiteY3221" fmla="*/ 627479 h 641351"/>
              <a:gd name="connsiteX3222" fmla="*/ 771504 w 9137603"/>
              <a:gd name="connsiteY3222" fmla="*/ 631826 h 641351"/>
              <a:gd name="connsiteX3223" fmla="*/ 750073 w 9137603"/>
              <a:gd name="connsiteY3223" fmla="*/ 636588 h 641351"/>
              <a:gd name="connsiteX3224" fmla="*/ 747989 w 9137603"/>
              <a:gd name="connsiteY3224" fmla="*/ 631032 h 641351"/>
              <a:gd name="connsiteX3225" fmla="*/ 747740 w 9137603"/>
              <a:gd name="connsiteY3225" fmla="*/ 630368 h 641351"/>
              <a:gd name="connsiteX3226" fmla="*/ 734465 w 9137603"/>
              <a:gd name="connsiteY3226" fmla="*/ 632145 h 641351"/>
              <a:gd name="connsiteX3227" fmla="*/ 736298 w 9137603"/>
              <a:gd name="connsiteY3227" fmla="*/ 637382 h 641351"/>
              <a:gd name="connsiteX3228" fmla="*/ 736576 w 9137603"/>
              <a:gd name="connsiteY3228" fmla="*/ 638176 h 641351"/>
              <a:gd name="connsiteX3229" fmla="*/ 716574 w 9137603"/>
              <a:gd name="connsiteY3229" fmla="*/ 639763 h 641351"/>
              <a:gd name="connsiteX3230" fmla="*/ 714827 w 9137603"/>
              <a:gd name="connsiteY3230" fmla="*/ 634773 h 641351"/>
              <a:gd name="connsiteX3231" fmla="*/ 702007 w 9137603"/>
              <a:gd name="connsiteY3231" fmla="*/ 636488 h 641351"/>
              <a:gd name="connsiteX3232" fmla="*/ 702938 w 9137603"/>
              <a:gd name="connsiteY3232" fmla="*/ 638970 h 641351"/>
              <a:gd name="connsiteX3233" fmla="*/ 703236 w 9137603"/>
              <a:gd name="connsiteY3233" fmla="*/ 639764 h 641351"/>
              <a:gd name="connsiteX3234" fmla="*/ 679424 w 9137603"/>
              <a:gd name="connsiteY3234" fmla="*/ 641351 h 641351"/>
              <a:gd name="connsiteX3235" fmla="*/ 679424 w 9137603"/>
              <a:gd name="connsiteY3235" fmla="*/ 636827 h 641351"/>
              <a:gd name="connsiteX3236" fmla="*/ 666726 w 9137603"/>
              <a:gd name="connsiteY3236" fmla="*/ 635111 h 641351"/>
              <a:gd name="connsiteX3237" fmla="*/ 666726 w 9137603"/>
              <a:gd name="connsiteY3237" fmla="*/ 638969 h 641351"/>
              <a:gd name="connsiteX3238" fmla="*/ 666726 w 9137603"/>
              <a:gd name="connsiteY3238" fmla="*/ 639763 h 641351"/>
              <a:gd name="connsiteX3239" fmla="*/ 646089 w 9137603"/>
              <a:gd name="connsiteY3239" fmla="*/ 638176 h 641351"/>
              <a:gd name="connsiteX3240" fmla="*/ 648096 w 9137603"/>
              <a:gd name="connsiteY3240" fmla="*/ 632619 h 641351"/>
              <a:gd name="connsiteX3241" fmla="*/ 648105 w 9137603"/>
              <a:gd name="connsiteY3241" fmla="*/ 632594 h 641351"/>
              <a:gd name="connsiteX3242" fmla="*/ 634771 w 9137603"/>
              <a:gd name="connsiteY3242" fmla="*/ 630792 h 641351"/>
              <a:gd name="connsiteX3243" fmla="*/ 632895 w 9137603"/>
              <a:gd name="connsiteY3243" fmla="*/ 635795 h 641351"/>
              <a:gd name="connsiteX3244" fmla="*/ 632598 w 9137603"/>
              <a:gd name="connsiteY3244" fmla="*/ 636588 h 641351"/>
              <a:gd name="connsiteX3245" fmla="*/ 611167 w 9137603"/>
              <a:gd name="connsiteY3245" fmla="*/ 633413 h 641351"/>
              <a:gd name="connsiteX3246" fmla="*/ 613241 w 9137603"/>
              <a:gd name="connsiteY3246" fmla="*/ 627882 h 641351"/>
              <a:gd name="connsiteX3247" fmla="*/ 599140 w 9137603"/>
              <a:gd name="connsiteY3247" fmla="*/ 625976 h 641351"/>
              <a:gd name="connsiteX3248" fmla="*/ 598113 w 9137603"/>
              <a:gd name="connsiteY3248" fmla="*/ 629331 h 641351"/>
              <a:gd name="connsiteX3249" fmla="*/ 597835 w 9137603"/>
              <a:gd name="connsiteY3249" fmla="*/ 630238 h 641351"/>
              <a:gd name="connsiteX3250" fmla="*/ 577833 w 9137603"/>
              <a:gd name="connsiteY3250" fmla="*/ 624795 h 641351"/>
              <a:gd name="connsiteX3251" fmla="*/ 580669 w 9137603"/>
              <a:gd name="connsiteY3251" fmla="*/ 620164 h 641351"/>
              <a:gd name="connsiteX3252" fmla="*/ 568647 w 9137603"/>
              <a:gd name="connsiteY3252" fmla="*/ 614561 h 641351"/>
              <a:gd name="connsiteX3253" fmla="*/ 566008 w 9137603"/>
              <a:gd name="connsiteY3253" fmla="*/ 618331 h 641351"/>
              <a:gd name="connsiteX3254" fmla="*/ 565452 w 9137603"/>
              <a:gd name="connsiteY3254" fmla="*/ 619125 h 641351"/>
              <a:gd name="connsiteX3255" fmla="*/ 547672 w 9137603"/>
              <a:gd name="connsiteY3255" fmla="*/ 611188 h 641351"/>
              <a:gd name="connsiteX3256" fmla="*/ 551837 w 9137603"/>
              <a:gd name="connsiteY3256" fmla="*/ 606726 h 641351"/>
              <a:gd name="connsiteX3257" fmla="*/ 540886 w 9137603"/>
              <a:gd name="connsiteY3257" fmla="*/ 601622 h 641351"/>
              <a:gd name="connsiteX3258" fmla="*/ 537158 w 9137603"/>
              <a:gd name="connsiteY3258" fmla="*/ 605764 h 641351"/>
              <a:gd name="connsiteX3259" fmla="*/ 536563 w 9137603"/>
              <a:gd name="connsiteY3259" fmla="*/ 606425 h 641351"/>
              <a:gd name="connsiteX3260" fmla="*/ 517513 w 9137603"/>
              <a:gd name="connsiteY3260" fmla="*/ 595842 h 641351"/>
              <a:gd name="connsiteX3261" fmla="*/ 521750 w 9137603"/>
              <a:gd name="connsiteY3261" fmla="*/ 592703 h 641351"/>
              <a:gd name="connsiteX3262" fmla="*/ 513467 w 9137603"/>
              <a:gd name="connsiteY3262" fmla="*/ 588843 h 641351"/>
              <a:gd name="connsiteX3263" fmla="*/ 511710 w 9137603"/>
              <a:gd name="connsiteY3263" fmla="*/ 587121 h 641351"/>
              <a:gd name="connsiteX3264" fmla="*/ 509049 w 9137603"/>
              <a:gd name="connsiteY3264" fmla="*/ 588963 h 641351"/>
              <a:gd name="connsiteX3265" fmla="*/ 495291 w 9137603"/>
              <a:gd name="connsiteY3265" fmla="*/ 577850 h 641351"/>
              <a:gd name="connsiteX3266" fmla="*/ 500022 w 9137603"/>
              <a:gd name="connsiteY3266" fmla="*/ 575667 h 641351"/>
              <a:gd name="connsiteX3267" fmla="*/ 491126 w 9137603"/>
              <a:gd name="connsiteY3267" fmla="*/ 566949 h 641351"/>
              <a:gd name="connsiteX3268" fmla="*/ 485569 w 9137603"/>
              <a:gd name="connsiteY3268" fmla="*/ 569913 h 641351"/>
              <a:gd name="connsiteX3269" fmla="*/ 474655 w 9137603"/>
              <a:gd name="connsiteY3269" fmla="*/ 555943 h 641351"/>
              <a:gd name="connsiteX3270" fmla="*/ 478857 w 9137603"/>
              <a:gd name="connsiteY3270" fmla="*/ 554262 h 641351"/>
              <a:gd name="connsiteX3271" fmla="*/ 475539 w 9137603"/>
              <a:gd name="connsiteY3271" fmla="*/ 544468 h 641351"/>
              <a:gd name="connsiteX3272" fmla="*/ 467174 w 9137603"/>
              <a:gd name="connsiteY3272" fmla="*/ 547688 h 641351"/>
              <a:gd name="connsiteX3273" fmla="*/ 460371 w 9137603"/>
              <a:gd name="connsiteY3273" fmla="*/ 531972 h 641351"/>
              <a:gd name="connsiteX3274" fmla="*/ 469442 w 9137603"/>
              <a:gd name="connsiteY3274" fmla="*/ 530225 h 641351"/>
              <a:gd name="connsiteX3275" fmla="*/ 473619 w 9137603"/>
              <a:gd name="connsiteY3275" fmla="*/ 538802 h 641351"/>
              <a:gd name="connsiteX3276" fmla="*/ 467352 w 9137603"/>
              <a:gd name="connsiteY3276" fmla="*/ 520304 h 641351"/>
              <a:gd name="connsiteX3277" fmla="*/ 463547 w 9137603"/>
              <a:gd name="connsiteY3277" fmla="*/ 520304 h 641351"/>
              <a:gd name="connsiteX3278" fmla="*/ 463547 w 9137603"/>
              <a:gd name="connsiteY3278" fmla="*/ 525463 h 641351"/>
              <a:gd name="connsiteX3279" fmla="*/ 454022 w 9137603"/>
              <a:gd name="connsiteY3279" fmla="*/ 523743 h 641351"/>
              <a:gd name="connsiteX3280" fmla="*/ 454197 w 9137603"/>
              <a:gd name="connsiteY3280" fmla="*/ 522736 h 641351"/>
              <a:gd name="connsiteX3281" fmla="*/ 450530 w 9137603"/>
              <a:gd name="connsiteY3281" fmla="*/ 533558 h 641351"/>
              <a:gd name="connsiteX3282" fmla="*/ 458782 w 9137603"/>
              <a:gd name="connsiteY3282" fmla="*/ 535147 h 641351"/>
              <a:gd name="connsiteX3283" fmla="*/ 451979 w 9137603"/>
              <a:gd name="connsiteY3283" fmla="*/ 550863 h 641351"/>
              <a:gd name="connsiteX3284" fmla="*/ 445511 w 9137603"/>
              <a:gd name="connsiteY3284" fmla="*/ 548373 h 641351"/>
              <a:gd name="connsiteX3285" fmla="*/ 443179 w 9137603"/>
              <a:gd name="connsiteY3285" fmla="*/ 555257 h 641351"/>
              <a:gd name="connsiteX3286" fmla="*/ 440484 w 9137603"/>
              <a:gd name="connsiteY3286" fmla="*/ 557898 h 641351"/>
              <a:gd name="connsiteX3287" fmla="*/ 444492 w 9137603"/>
              <a:gd name="connsiteY3287" fmla="*/ 558977 h 641351"/>
              <a:gd name="connsiteX3288" fmla="*/ 433578 w 9137603"/>
              <a:gd name="connsiteY3288" fmla="*/ 573088 h 641351"/>
              <a:gd name="connsiteX3289" fmla="*/ 428032 w 9137603"/>
              <a:gd name="connsiteY3289" fmla="*/ 570100 h 641351"/>
              <a:gd name="connsiteX3290" fmla="*/ 419115 w 9137603"/>
              <a:gd name="connsiteY3290" fmla="*/ 578839 h 641351"/>
              <a:gd name="connsiteX3291" fmla="*/ 423852 w 9137603"/>
              <a:gd name="connsiteY3291" fmla="*/ 581025 h 641351"/>
              <a:gd name="connsiteX3292" fmla="*/ 410094 w 9137603"/>
              <a:gd name="connsiteY3292" fmla="*/ 592138 h 641351"/>
              <a:gd name="connsiteX3293" fmla="*/ 406771 w 9137603"/>
              <a:gd name="connsiteY3293" fmla="*/ 589838 h 641351"/>
              <a:gd name="connsiteX3294" fmla="*/ 395015 w 9137603"/>
              <a:gd name="connsiteY3294" fmla="*/ 595317 h 641351"/>
              <a:gd name="connsiteX3295" fmla="*/ 399144 w 9137603"/>
              <a:gd name="connsiteY3295" fmla="*/ 598414 h 641351"/>
              <a:gd name="connsiteX3296" fmla="*/ 400037 w 9137603"/>
              <a:gd name="connsiteY3296" fmla="*/ 599083 h 641351"/>
              <a:gd name="connsiteX3297" fmla="*/ 383369 w 9137603"/>
              <a:gd name="connsiteY3297" fmla="*/ 608013 h 641351"/>
              <a:gd name="connsiteX3298" fmla="*/ 377392 w 9137603"/>
              <a:gd name="connsiteY3298" fmla="*/ 603531 h 641351"/>
              <a:gd name="connsiteX3299" fmla="*/ 365800 w 9137603"/>
              <a:gd name="connsiteY3299" fmla="*/ 608934 h 641351"/>
              <a:gd name="connsiteX3300" fmla="*/ 369277 w 9137603"/>
              <a:gd name="connsiteY3300" fmla="*/ 613569 h 641351"/>
              <a:gd name="connsiteX3301" fmla="*/ 369872 w 9137603"/>
              <a:gd name="connsiteY3301" fmla="*/ 614363 h 641351"/>
              <a:gd name="connsiteX3302" fmla="*/ 350823 w 9137603"/>
              <a:gd name="connsiteY3302" fmla="*/ 620713 h 641351"/>
              <a:gd name="connsiteX3303" fmla="*/ 348156 w 9137603"/>
              <a:gd name="connsiteY3303" fmla="*/ 617157 h 641351"/>
              <a:gd name="connsiteX3304" fmla="*/ 337188 w 9137603"/>
              <a:gd name="connsiteY3304" fmla="*/ 622269 h 641351"/>
              <a:gd name="connsiteX3305" fmla="*/ 339152 w 9137603"/>
              <a:gd name="connsiteY3305" fmla="*/ 625475 h 641351"/>
              <a:gd name="connsiteX3306" fmla="*/ 339708 w 9137603"/>
              <a:gd name="connsiteY3306" fmla="*/ 626382 h 641351"/>
              <a:gd name="connsiteX3307" fmla="*/ 319705 w 9137603"/>
              <a:gd name="connsiteY3307" fmla="*/ 631825 h 641351"/>
              <a:gd name="connsiteX3308" fmla="*/ 318125 w 9137603"/>
              <a:gd name="connsiteY3308" fmla="*/ 626666 h 641351"/>
              <a:gd name="connsiteX3309" fmla="*/ 269702 w 9137603"/>
              <a:gd name="connsiteY3309" fmla="*/ 633211 h 641351"/>
              <a:gd name="connsiteX3310" fmla="*/ 271162 w 9137603"/>
              <a:gd name="connsiteY3310" fmla="*/ 637382 h 641351"/>
              <a:gd name="connsiteX3311" fmla="*/ 271440 w 9137603"/>
              <a:gd name="connsiteY3311" fmla="*/ 638176 h 641351"/>
              <a:gd name="connsiteX3312" fmla="*/ 251437 w 9137603"/>
              <a:gd name="connsiteY3312" fmla="*/ 639763 h 641351"/>
              <a:gd name="connsiteX3313" fmla="*/ 250073 w 9137603"/>
              <a:gd name="connsiteY3313" fmla="*/ 635864 h 641351"/>
              <a:gd name="connsiteX3314" fmla="*/ 234926 w 9137603"/>
              <a:gd name="connsiteY3314" fmla="*/ 637912 h 641351"/>
              <a:gd name="connsiteX3315" fmla="*/ 234926 w 9137603"/>
              <a:gd name="connsiteY3315" fmla="*/ 640557 h 641351"/>
              <a:gd name="connsiteX3316" fmla="*/ 234926 w 9137603"/>
              <a:gd name="connsiteY3316" fmla="*/ 641351 h 641351"/>
              <a:gd name="connsiteX3317" fmla="*/ 232633 w 9137603"/>
              <a:gd name="connsiteY3317" fmla="*/ 641351 h 641351"/>
              <a:gd name="connsiteX3318" fmla="*/ 214289 w 9137603"/>
              <a:gd name="connsiteY3318" fmla="*/ 639764 h 641351"/>
              <a:gd name="connsiteX3319" fmla="*/ 214289 w 9137603"/>
              <a:gd name="connsiteY3319" fmla="*/ 635650 h 641351"/>
              <a:gd name="connsiteX3320" fmla="*/ 202933 w 9137603"/>
              <a:gd name="connsiteY3320" fmla="*/ 634115 h 641351"/>
              <a:gd name="connsiteX3321" fmla="*/ 201234 w 9137603"/>
              <a:gd name="connsiteY3321" fmla="*/ 638969 h 641351"/>
              <a:gd name="connsiteX3322" fmla="*/ 200956 w 9137603"/>
              <a:gd name="connsiteY3322" fmla="*/ 639763 h 641351"/>
              <a:gd name="connsiteX3323" fmla="*/ 180953 w 9137603"/>
              <a:gd name="connsiteY3323" fmla="*/ 636588 h 641351"/>
              <a:gd name="connsiteX3324" fmla="*/ 183176 w 9137603"/>
              <a:gd name="connsiteY3324" fmla="*/ 631825 h 641351"/>
              <a:gd name="connsiteX3325" fmla="*/ 190003 w 9137603"/>
              <a:gd name="connsiteY3325" fmla="*/ 632367 h 641351"/>
              <a:gd name="connsiteX3326" fmla="*/ 167997 w 9137603"/>
              <a:gd name="connsiteY3326" fmla="*/ 629393 h 641351"/>
              <a:gd name="connsiteX3327" fmla="*/ 166312 w 9137603"/>
              <a:gd name="connsiteY3327" fmla="*/ 634207 h 641351"/>
              <a:gd name="connsiteX3328" fmla="*/ 166035 w 9137603"/>
              <a:gd name="connsiteY3328" fmla="*/ 635000 h 641351"/>
              <a:gd name="connsiteX3329" fmla="*/ 146032 w 9137603"/>
              <a:gd name="connsiteY3329" fmla="*/ 631825 h 641351"/>
              <a:gd name="connsiteX3330" fmla="*/ 147837 w 9137603"/>
              <a:gd name="connsiteY3330" fmla="*/ 626668 h 641351"/>
              <a:gd name="connsiteX3331" fmla="*/ 134427 w 9137603"/>
              <a:gd name="connsiteY3331" fmla="*/ 624855 h 641351"/>
              <a:gd name="connsiteX3332" fmla="*/ 132621 w 9137603"/>
              <a:gd name="connsiteY3332" fmla="*/ 627758 h 641351"/>
              <a:gd name="connsiteX3333" fmla="*/ 132065 w 9137603"/>
              <a:gd name="connsiteY3333" fmla="*/ 628651 h 641351"/>
              <a:gd name="connsiteX3334" fmla="*/ 114285 w 9137603"/>
              <a:gd name="connsiteY3334" fmla="*/ 621507 h 641351"/>
              <a:gd name="connsiteX3335" fmla="*/ 115911 w 9137603"/>
              <a:gd name="connsiteY3335" fmla="*/ 616280 h 641351"/>
              <a:gd name="connsiteX3336" fmla="*/ 102406 w 9137603"/>
              <a:gd name="connsiteY3336" fmla="*/ 609985 h 641351"/>
              <a:gd name="connsiteX3337" fmla="*/ 104763 w 9137603"/>
              <a:gd name="connsiteY3337" fmla="*/ 611188 h 641351"/>
              <a:gd name="connsiteX3338" fmla="*/ 100318 w 9137603"/>
              <a:gd name="connsiteY3338" fmla="*/ 615950 h 641351"/>
              <a:gd name="connsiteX3339" fmla="*/ 82538 w 9137603"/>
              <a:gd name="connsiteY3339" fmla="*/ 608013 h 641351"/>
              <a:gd name="connsiteX3340" fmla="*/ 88712 w 9137603"/>
              <a:gd name="connsiteY3340" fmla="*/ 603603 h 641351"/>
              <a:gd name="connsiteX3341" fmla="*/ 77324 w 9137603"/>
              <a:gd name="connsiteY3341" fmla="*/ 598295 h 641351"/>
              <a:gd name="connsiteX3342" fmla="*/ 71527 w 9137603"/>
              <a:gd name="connsiteY3342" fmla="*/ 602589 h 641351"/>
              <a:gd name="connsiteX3343" fmla="*/ 70634 w 9137603"/>
              <a:gd name="connsiteY3343" fmla="*/ 603250 h 641351"/>
              <a:gd name="connsiteX3344" fmla="*/ 53966 w 9137603"/>
              <a:gd name="connsiteY3344" fmla="*/ 592667 h 641351"/>
              <a:gd name="connsiteX3345" fmla="*/ 58323 w 9137603"/>
              <a:gd name="connsiteY3345" fmla="*/ 589439 h 641351"/>
              <a:gd name="connsiteX3346" fmla="*/ 57043 w 9137603"/>
              <a:gd name="connsiteY3346" fmla="*/ 588843 h 641351"/>
              <a:gd name="connsiteX3347" fmla="*/ 50128 w 9137603"/>
              <a:gd name="connsiteY3347" fmla="*/ 582066 h 641351"/>
              <a:gd name="connsiteX3348" fmla="*/ 45501 w 9137603"/>
              <a:gd name="connsiteY3348" fmla="*/ 584201 h 641351"/>
              <a:gd name="connsiteX3349" fmla="*/ 31743 w 9137603"/>
              <a:gd name="connsiteY3349" fmla="*/ 573088 h 641351"/>
              <a:gd name="connsiteX3350" fmla="*/ 38013 w 9137603"/>
              <a:gd name="connsiteY3350" fmla="*/ 570194 h 641351"/>
              <a:gd name="connsiteX3351" fmla="*/ 29244 w 9137603"/>
              <a:gd name="connsiteY3351" fmla="*/ 561601 h 641351"/>
              <a:gd name="connsiteX3352" fmla="*/ 25197 w 9137603"/>
              <a:gd name="connsiteY3352" fmla="*/ 563563 h 641351"/>
              <a:gd name="connsiteX3353" fmla="*/ 14283 w 9137603"/>
              <a:gd name="connsiteY3353" fmla="*/ 550863 h 641351"/>
              <a:gd name="connsiteX3354" fmla="*/ 20514 w 9137603"/>
              <a:gd name="connsiteY3354" fmla="*/ 548597 h 641351"/>
              <a:gd name="connsiteX3355" fmla="*/ 8897 w 9137603"/>
              <a:gd name="connsiteY3355" fmla="*/ 514307 h 641351"/>
              <a:gd name="connsiteX3356" fmla="*/ 0 w 9137603"/>
              <a:gd name="connsiteY3356" fmla="*/ 515938 h 641351"/>
              <a:gd name="connsiteX3357" fmla="*/ 0 w 9137603"/>
              <a:gd name="connsiteY3357" fmla="*/ 501968 h 641351"/>
              <a:gd name="connsiteX3358" fmla="*/ 0 w 9137603"/>
              <a:gd name="connsiteY3358" fmla="*/ 498475 h 641351"/>
              <a:gd name="connsiteX3359" fmla="*/ 4763 w 9137603"/>
              <a:gd name="connsiteY3359" fmla="*/ 498475 h 641351"/>
              <a:gd name="connsiteX3360" fmla="*/ 4763 w 9137603"/>
              <a:gd name="connsiteY3360" fmla="*/ 492536 h 641351"/>
              <a:gd name="connsiteX3361" fmla="*/ 4763 w 9137603"/>
              <a:gd name="connsiteY3361" fmla="*/ 320675 h 641351"/>
              <a:gd name="connsiteX3362" fmla="*/ 32 w 9137603"/>
              <a:gd name="connsiteY3362" fmla="*/ 320675 h 641351"/>
              <a:gd name="connsiteX3363" fmla="*/ 32 w 9137603"/>
              <a:gd name="connsiteY3363" fmla="*/ 138282 h 641351"/>
              <a:gd name="connsiteX3364" fmla="*/ 8825 w 9137603"/>
              <a:gd name="connsiteY3364" fmla="*/ 112665 h 641351"/>
              <a:gd name="connsiteX3365" fmla="*/ 29 w 9137603"/>
              <a:gd name="connsiteY3365" fmla="*/ 111126 h 641351"/>
              <a:gd name="connsiteX3366" fmla="*/ 6833 w 9137603"/>
              <a:gd name="connsiteY3366" fmla="*/ 98425 h 641351"/>
              <a:gd name="connsiteX3367" fmla="*/ 13323 w 9137603"/>
              <a:gd name="connsiteY3367" fmla="*/ 99561 h 641351"/>
              <a:gd name="connsiteX3368" fmla="*/ 16871 w 9137603"/>
              <a:gd name="connsiteY3368" fmla="*/ 89224 h 641351"/>
              <a:gd name="connsiteX3369" fmla="*/ 11140 w 9137603"/>
              <a:gd name="connsiteY3369" fmla="*/ 87313 h 641351"/>
              <a:gd name="connsiteX3370" fmla="*/ 23046 w 9137603"/>
              <a:gd name="connsiteY3370" fmla="*/ 74613 h 641351"/>
              <a:gd name="connsiteX3371" fmla="*/ 27516 w 9137603"/>
              <a:gd name="connsiteY3371" fmla="*/ 76600 h 641351"/>
              <a:gd name="connsiteX3372" fmla="*/ 35955 w 9137603"/>
              <a:gd name="connsiteY3372" fmla="*/ 68387 h 641351"/>
              <a:gd name="connsiteX3373" fmla="*/ 31774 w 9137603"/>
              <a:gd name="connsiteY3373" fmla="*/ 66322 h 641351"/>
              <a:gd name="connsiteX3374" fmla="*/ 46061 w 9137603"/>
              <a:gd name="connsiteY3374" fmla="*/ 53975 h 641351"/>
              <a:gd name="connsiteX3375" fmla="*/ 48732 w 9137603"/>
              <a:gd name="connsiteY3375" fmla="*/ 55954 h 641351"/>
              <a:gd name="connsiteX3376" fmla="*/ 52312 w 9137603"/>
              <a:gd name="connsiteY3376" fmla="*/ 52470 h 641351"/>
              <a:gd name="connsiteX3377" fmla="*/ 59134 w 9137603"/>
              <a:gd name="connsiteY3377" fmla="*/ 49297 h 641351"/>
              <a:gd name="connsiteX3378" fmla="*/ 54889 w 9137603"/>
              <a:gd name="connsiteY3378" fmla="*/ 46113 h 641351"/>
              <a:gd name="connsiteX3379" fmla="*/ 53996 w 9137603"/>
              <a:gd name="connsiteY3379" fmla="*/ 45443 h 641351"/>
              <a:gd name="connsiteX3380" fmla="*/ 70665 w 9137603"/>
              <a:gd name="connsiteY3380" fmla="*/ 36513 h 641351"/>
              <a:gd name="connsiteX3381" fmla="*/ 76771 w 9137603"/>
              <a:gd name="connsiteY3381" fmla="*/ 41093 h 641351"/>
              <a:gd name="connsiteX3382" fmla="*/ 95717 w 9137603"/>
              <a:gd name="connsiteY3382" fmla="*/ 32280 h 641351"/>
              <a:gd name="connsiteX3383" fmla="*/ 89236 w 9137603"/>
              <a:gd name="connsiteY3383" fmla="*/ 34925 h 641351"/>
              <a:gd name="connsiteX3384" fmla="*/ 82568 w 9137603"/>
              <a:gd name="connsiteY3384" fmla="*/ 30163 h 641351"/>
              <a:gd name="connsiteX3385" fmla="*/ 100348 w 9137603"/>
              <a:gd name="connsiteY3385" fmla="*/ 22225 h 641351"/>
              <a:gd name="connsiteX3386" fmla="*/ 104237 w 9137603"/>
              <a:gd name="connsiteY3386" fmla="*/ 27782 h 641351"/>
              <a:gd name="connsiteX3387" fmla="*/ 104520 w 9137603"/>
              <a:gd name="connsiteY3387" fmla="*/ 28185 h 641351"/>
              <a:gd name="connsiteX3388" fmla="*/ 117295 w 9137603"/>
              <a:gd name="connsiteY3388" fmla="*/ 22243 h 641351"/>
              <a:gd name="connsiteX3389" fmla="*/ 114315 w 9137603"/>
              <a:gd name="connsiteY3389" fmla="*/ 19051 h 641351"/>
              <a:gd name="connsiteX3390" fmla="*/ 132095 w 9137603"/>
              <a:gd name="connsiteY3390" fmla="*/ 12700 h 641351"/>
              <a:gd name="connsiteX3391" fmla="*/ 134335 w 9137603"/>
              <a:gd name="connsiteY3391" fmla="*/ 15900 h 641351"/>
              <a:gd name="connsiteX3392" fmla="*/ 147747 w 9137603"/>
              <a:gd name="connsiteY3392" fmla="*/ 14082 h 641351"/>
              <a:gd name="connsiteX3393" fmla="*/ 146340 w 9137603"/>
              <a:gd name="connsiteY3393" fmla="*/ 9394 h 641351"/>
              <a:gd name="connsiteX3394" fmla="*/ 146062 w 9137603"/>
              <a:gd name="connsiteY3394" fmla="*/ 8468 h 641351"/>
              <a:gd name="connsiteX3395" fmla="*/ 166065 w 9137603"/>
              <a:gd name="connsiteY3395" fmla="*/ 4763 h 641351"/>
              <a:gd name="connsiteX3396" fmla="*/ 168009 w 9137603"/>
              <a:gd name="connsiteY3396" fmla="*/ 11246 h 641351"/>
              <a:gd name="connsiteX3397" fmla="*/ 168036 w 9137603"/>
              <a:gd name="connsiteY3397" fmla="*/ 11333 h 641351"/>
              <a:gd name="connsiteX3398" fmla="*/ 182678 w 9137603"/>
              <a:gd name="connsiteY3398" fmla="*/ 9349 h 641351"/>
              <a:gd name="connsiteX3399" fmla="*/ 181262 w 9137603"/>
              <a:gd name="connsiteY3399" fmla="*/ 4631 h 641351"/>
              <a:gd name="connsiteX3400" fmla="*/ 180984 w 9137603"/>
              <a:gd name="connsiteY3400" fmla="*/ 3705 h 641351"/>
              <a:gd name="connsiteX3401" fmla="*/ 200987 w 9137603"/>
              <a:gd name="connsiteY3401" fmla="*/ 0 h 641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</a:cxnLst>
            <a:rect l="l" t="t" r="r" b="b"/>
            <a:pathLst>
              <a:path w="9137603" h="641351">
                <a:moveTo>
                  <a:pt x="3958578" y="628650"/>
                </a:moveTo>
                <a:cubicBezTo>
                  <a:pt x="3960800" y="633413"/>
                  <a:pt x="3960800" y="633413"/>
                  <a:pt x="3960800" y="633413"/>
                </a:cubicBezTo>
                <a:cubicBezTo>
                  <a:pt x="3954133" y="635001"/>
                  <a:pt x="3947465" y="636588"/>
                  <a:pt x="3940798" y="636588"/>
                </a:cubicBezTo>
                <a:cubicBezTo>
                  <a:pt x="3938575" y="631825"/>
                  <a:pt x="3938575" y="631825"/>
                  <a:pt x="3938575" y="631825"/>
                </a:cubicBezTo>
                <a:cubicBezTo>
                  <a:pt x="3945243" y="630238"/>
                  <a:pt x="3951910" y="628650"/>
                  <a:pt x="3958578" y="628650"/>
                </a:cubicBezTo>
                <a:close/>
                <a:moveTo>
                  <a:pt x="303986" y="628650"/>
                </a:moveTo>
                <a:cubicBezTo>
                  <a:pt x="306367" y="633413"/>
                  <a:pt x="306367" y="633413"/>
                  <a:pt x="306367" y="633413"/>
                </a:cubicBezTo>
                <a:cubicBezTo>
                  <a:pt x="299224" y="635000"/>
                  <a:pt x="292080" y="636588"/>
                  <a:pt x="284937" y="638175"/>
                </a:cubicBezTo>
                <a:cubicBezTo>
                  <a:pt x="282555" y="631825"/>
                  <a:pt x="282555" y="631825"/>
                  <a:pt x="282555" y="631825"/>
                </a:cubicBezTo>
                <a:cubicBezTo>
                  <a:pt x="289699" y="630238"/>
                  <a:pt x="296842" y="628650"/>
                  <a:pt x="303986" y="628650"/>
                </a:cubicBezTo>
                <a:close/>
                <a:moveTo>
                  <a:pt x="6478223" y="603250"/>
                </a:moveTo>
                <a:cubicBezTo>
                  <a:pt x="6484891" y="606425"/>
                  <a:pt x="6489336" y="608013"/>
                  <a:pt x="6496003" y="611188"/>
                </a:cubicBezTo>
                <a:cubicBezTo>
                  <a:pt x="6491558" y="615950"/>
                  <a:pt x="6491558" y="615950"/>
                  <a:pt x="6491558" y="615950"/>
                </a:cubicBezTo>
                <a:cubicBezTo>
                  <a:pt x="6484891" y="614363"/>
                  <a:pt x="6480446" y="611188"/>
                  <a:pt x="6473778" y="608013"/>
                </a:cubicBezTo>
                <a:cubicBezTo>
                  <a:pt x="6478223" y="603250"/>
                  <a:pt x="6478223" y="603250"/>
                  <a:pt x="6478223" y="603250"/>
                </a:cubicBezTo>
                <a:close/>
                <a:moveTo>
                  <a:pt x="4651011" y="603250"/>
                </a:moveTo>
                <a:cubicBezTo>
                  <a:pt x="4657679" y="606425"/>
                  <a:pt x="4662124" y="608013"/>
                  <a:pt x="4668791" y="611188"/>
                </a:cubicBezTo>
                <a:cubicBezTo>
                  <a:pt x="4664346" y="615950"/>
                  <a:pt x="4664346" y="615950"/>
                  <a:pt x="4664346" y="615950"/>
                </a:cubicBezTo>
                <a:cubicBezTo>
                  <a:pt x="4657679" y="614363"/>
                  <a:pt x="4653234" y="611188"/>
                  <a:pt x="4646566" y="608013"/>
                </a:cubicBezTo>
                <a:cubicBezTo>
                  <a:pt x="4651011" y="603250"/>
                  <a:pt x="4651011" y="603250"/>
                  <a:pt x="4651011" y="603250"/>
                </a:cubicBezTo>
                <a:close/>
                <a:moveTo>
                  <a:pt x="10657" y="523875"/>
                </a:moveTo>
                <a:cubicBezTo>
                  <a:pt x="12925" y="529114"/>
                  <a:pt x="15193" y="534353"/>
                  <a:pt x="17461" y="539592"/>
                </a:cubicBezTo>
                <a:cubicBezTo>
                  <a:pt x="8389" y="541338"/>
                  <a:pt x="8389" y="541338"/>
                  <a:pt x="8389" y="541338"/>
                </a:cubicBezTo>
                <a:cubicBezTo>
                  <a:pt x="6121" y="536099"/>
                  <a:pt x="3853" y="530860"/>
                  <a:pt x="1586" y="525622"/>
                </a:cubicBezTo>
                <a:cubicBezTo>
                  <a:pt x="10657" y="523875"/>
                  <a:pt x="10657" y="523875"/>
                  <a:pt x="10657" y="523875"/>
                </a:cubicBezTo>
                <a:close/>
                <a:moveTo>
                  <a:pt x="8226378" y="515455"/>
                </a:moveTo>
                <a:cubicBezTo>
                  <a:pt x="8226378" y="518906"/>
                  <a:pt x="8223997" y="522357"/>
                  <a:pt x="8223997" y="525808"/>
                </a:cubicBezTo>
                <a:lnTo>
                  <a:pt x="8230008" y="524356"/>
                </a:lnTo>
                <a:lnTo>
                  <a:pt x="8226992" y="515455"/>
                </a:lnTo>
                <a:close/>
                <a:moveTo>
                  <a:pt x="3662373" y="515455"/>
                </a:moveTo>
                <a:cubicBezTo>
                  <a:pt x="3662373" y="518906"/>
                  <a:pt x="3659992" y="522357"/>
                  <a:pt x="3659992" y="525808"/>
                </a:cubicBezTo>
                <a:lnTo>
                  <a:pt x="3666004" y="524356"/>
                </a:lnTo>
                <a:lnTo>
                  <a:pt x="3662988" y="515455"/>
                </a:lnTo>
                <a:close/>
                <a:moveTo>
                  <a:pt x="3654734" y="513309"/>
                </a:moveTo>
                <a:lnTo>
                  <a:pt x="3654020" y="515455"/>
                </a:lnTo>
                <a:lnTo>
                  <a:pt x="3655228" y="515455"/>
                </a:lnTo>
                <a:close/>
                <a:moveTo>
                  <a:pt x="8218714" y="513189"/>
                </a:moveTo>
                <a:lnTo>
                  <a:pt x="8217946" y="515455"/>
                </a:lnTo>
                <a:lnTo>
                  <a:pt x="8219235" y="515455"/>
                </a:lnTo>
                <a:close/>
                <a:moveTo>
                  <a:pt x="7762970" y="511175"/>
                </a:moveTo>
                <a:lnTo>
                  <a:pt x="7759205" y="522288"/>
                </a:lnTo>
                <a:lnTo>
                  <a:pt x="7762828" y="522288"/>
                </a:lnTo>
                <a:cubicBezTo>
                  <a:pt x="7762828" y="520701"/>
                  <a:pt x="7762828" y="520701"/>
                  <a:pt x="7762828" y="519113"/>
                </a:cubicBezTo>
                <a:lnTo>
                  <a:pt x="7771806" y="519113"/>
                </a:lnTo>
                <a:lnTo>
                  <a:pt x="7769117" y="511175"/>
                </a:lnTo>
                <a:close/>
                <a:moveTo>
                  <a:pt x="5935038" y="511175"/>
                </a:moveTo>
                <a:lnTo>
                  <a:pt x="5931340" y="522288"/>
                </a:lnTo>
                <a:lnTo>
                  <a:pt x="5934981" y="522288"/>
                </a:lnTo>
                <a:cubicBezTo>
                  <a:pt x="5934981" y="522288"/>
                  <a:pt x="5934981" y="520701"/>
                  <a:pt x="5934981" y="519113"/>
                </a:cubicBezTo>
                <a:lnTo>
                  <a:pt x="5943830" y="519113"/>
                </a:lnTo>
                <a:lnTo>
                  <a:pt x="5941136" y="511175"/>
                </a:lnTo>
                <a:close/>
                <a:moveTo>
                  <a:pt x="3198971" y="511175"/>
                </a:moveTo>
                <a:lnTo>
                  <a:pt x="3191309" y="533795"/>
                </a:lnTo>
                <a:lnTo>
                  <a:pt x="3195336" y="522288"/>
                </a:lnTo>
                <a:cubicBezTo>
                  <a:pt x="3199779" y="522288"/>
                  <a:pt x="3199779" y="522288"/>
                  <a:pt x="3199779" y="522288"/>
                </a:cubicBezTo>
                <a:cubicBezTo>
                  <a:pt x="3199779" y="520701"/>
                  <a:pt x="3199779" y="520701"/>
                  <a:pt x="3199779" y="519113"/>
                </a:cubicBezTo>
                <a:lnTo>
                  <a:pt x="3207802" y="519113"/>
                </a:lnTo>
                <a:lnTo>
                  <a:pt x="3205114" y="511175"/>
                </a:lnTo>
                <a:close/>
                <a:moveTo>
                  <a:pt x="8678895" y="502104"/>
                </a:moveTo>
                <a:lnTo>
                  <a:pt x="8677461" y="506413"/>
                </a:lnTo>
                <a:lnTo>
                  <a:pt x="8680358" y="506413"/>
                </a:lnTo>
                <a:close/>
                <a:moveTo>
                  <a:pt x="7309617" y="502104"/>
                </a:moveTo>
                <a:lnTo>
                  <a:pt x="7309232" y="503238"/>
                </a:lnTo>
                <a:lnTo>
                  <a:pt x="7310001" y="503238"/>
                </a:lnTo>
                <a:close/>
                <a:moveTo>
                  <a:pt x="6853191" y="502104"/>
                </a:moveTo>
                <a:lnTo>
                  <a:pt x="6851925" y="505839"/>
                </a:lnTo>
                <a:lnTo>
                  <a:pt x="6854303" y="505388"/>
                </a:lnTo>
                <a:close/>
                <a:moveTo>
                  <a:pt x="5481630" y="502104"/>
                </a:moveTo>
                <a:lnTo>
                  <a:pt x="5481246" y="503238"/>
                </a:lnTo>
                <a:lnTo>
                  <a:pt x="5482015" y="503238"/>
                </a:lnTo>
                <a:close/>
                <a:moveTo>
                  <a:pt x="5025204" y="502104"/>
                </a:moveTo>
                <a:lnTo>
                  <a:pt x="5024282" y="504825"/>
                </a:lnTo>
                <a:lnTo>
                  <a:pt x="5026126" y="504825"/>
                </a:lnTo>
                <a:close/>
                <a:moveTo>
                  <a:pt x="4117171" y="502104"/>
                </a:moveTo>
                <a:lnTo>
                  <a:pt x="4115708" y="506413"/>
                </a:lnTo>
                <a:lnTo>
                  <a:pt x="4118605" y="506413"/>
                </a:lnTo>
                <a:close/>
                <a:moveTo>
                  <a:pt x="2745615" y="502104"/>
                </a:moveTo>
                <a:lnTo>
                  <a:pt x="2745230" y="503238"/>
                </a:lnTo>
                <a:lnTo>
                  <a:pt x="2746000" y="503238"/>
                </a:lnTo>
                <a:close/>
                <a:moveTo>
                  <a:pt x="2289192" y="502104"/>
                </a:moveTo>
                <a:lnTo>
                  <a:pt x="2287951" y="505766"/>
                </a:lnTo>
                <a:lnTo>
                  <a:pt x="2290290" y="505343"/>
                </a:lnTo>
                <a:close/>
                <a:moveTo>
                  <a:pt x="917610" y="502104"/>
                </a:moveTo>
                <a:lnTo>
                  <a:pt x="917233" y="503238"/>
                </a:lnTo>
                <a:lnTo>
                  <a:pt x="917994" y="503238"/>
                </a:lnTo>
                <a:close/>
                <a:moveTo>
                  <a:pt x="461186" y="502104"/>
                </a:moveTo>
                <a:lnTo>
                  <a:pt x="460264" y="504825"/>
                </a:lnTo>
                <a:lnTo>
                  <a:pt x="462108" y="504825"/>
                </a:lnTo>
                <a:close/>
                <a:moveTo>
                  <a:pt x="8217650" y="138113"/>
                </a:moveTo>
                <a:lnTo>
                  <a:pt x="8217707" y="138282"/>
                </a:lnTo>
                <a:lnTo>
                  <a:pt x="8217765" y="138113"/>
                </a:lnTo>
                <a:close/>
                <a:moveTo>
                  <a:pt x="7761223" y="138113"/>
                </a:moveTo>
                <a:lnTo>
                  <a:pt x="7761281" y="138282"/>
                </a:lnTo>
                <a:lnTo>
                  <a:pt x="7761339" y="138113"/>
                </a:lnTo>
                <a:close/>
                <a:moveTo>
                  <a:pt x="7304797" y="138113"/>
                </a:moveTo>
                <a:lnTo>
                  <a:pt x="7304855" y="138282"/>
                </a:lnTo>
                <a:lnTo>
                  <a:pt x="7304913" y="138113"/>
                </a:lnTo>
                <a:close/>
                <a:moveTo>
                  <a:pt x="6391945" y="138113"/>
                </a:moveTo>
                <a:lnTo>
                  <a:pt x="6392003" y="138282"/>
                </a:lnTo>
                <a:lnTo>
                  <a:pt x="6392061" y="138113"/>
                </a:lnTo>
                <a:close/>
                <a:moveTo>
                  <a:pt x="5935519" y="138113"/>
                </a:moveTo>
                <a:lnTo>
                  <a:pt x="5935577" y="138282"/>
                </a:lnTo>
                <a:lnTo>
                  <a:pt x="5935634" y="138113"/>
                </a:lnTo>
                <a:close/>
                <a:moveTo>
                  <a:pt x="5476812" y="138113"/>
                </a:moveTo>
                <a:lnTo>
                  <a:pt x="5476868" y="138282"/>
                </a:lnTo>
                <a:lnTo>
                  <a:pt x="5476926" y="138113"/>
                </a:lnTo>
                <a:close/>
                <a:moveTo>
                  <a:pt x="3655963" y="138113"/>
                </a:moveTo>
                <a:lnTo>
                  <a:pt x="3656020" y="138282"/>
                </a:lnTo>
                <a:lnTo>
                  <a:pt x="3656077" y="138113"/>
                </a:lnTo>
                <a:close/>
                <a:moveTo>
                  <a:pt x="3197268" y="138113"/>
                </a:moveTo>
                <a:lnTo>
                  <a:pt x="3197324" y="138282"/>
                </a:lnTo>
                <a:lnTo>
                  <a:pt x="3197382" y="138113"/>
                </a:lnTo>
                <a:close/>
                <a:moveTo>
                  <a:pt x="2740832" y="138113"/>
                </a:moveTo>
                <a:lnTo>
                  <a:pt x="2740891" y="138282"/>
                </a:lnTo>
                <a:lnTo>
                  <a:pt x="2740949" y="138113"/>
                </a:lnTo>
                <a:close/>
                <a:moveTo>
                  <a:pt x="1827965" y="138113"/>
                </a:moveTo>
                <a:lnTo>
                  <a:pt x="1828023" y="138282"/>
                </a:lnTo>
                <a:lnTo>
                  <a:pt x="1828081" y="138113"/>
                </a:lnTo>
                <a:close/>
                <a:moveTo>
                  <a:pt x="1371587" y="138113"/>
                </a:moveTo>
                <a:lnTo>
                  <a:pt x="1371645" y="138282"/>
                </a:lnTo>
                <a:lnTo>
                  <a:pt x="1371703" y="138113"/>
                </a:lnTo>
                <a:close/>
                <a:moveTo>
                  <a:pt x="915100" y="138113"/>
                </a:moveTo>
                <a:lnTo>
                  <a:pt x="915158" y="138282"/>
                </a:lnTo>
                <a:lnTo>
                  <a:pt x="915215" y="138113"/>
                </a:lnTo>
                <a:close/>
                <a:moveTo>
                  <a:pt x="8675267" y="134938"/>
                </a:moveTo>
                <a:lnTo>
                  <a:pt x="8676415" y="138282"/>
                </a:lnTo>
                <a:lnTo>
                  <a:pt x="8677542" y="134938"/>
                </a:lnTo>
                <a:close/>
                <a:moveTo>
                  <a:pt x="6847281" y="134938"/>
                </a:moveTo>
                <a:lnTo>
                  <a:pt x="6848429" y="138282"/>
                </a:lnTo>
                <a:lnTo>
                  <a:pt x="6849577" y="134938"/>
                </a:lnTo>
                <a:close/>
                <a:moveTo>
                  <a:pt x="5019295" y="134938"/>
                </a:moveTo>
                <a:lnTo>
                  <a:pt x="5020442" y="138282"/>
                </a:lnTo>
                <a:lnTo>
                  <a:pt x="5021590" y="134938"/>
                </a:lnTo>
                <a:close/>
                <a:moveTo>
                  <a:pt x="4111299" y="134938"/>
                </a:moveTo>
                <a:lnTo>
                  <a:pt x="4112447" y="138282"/>
                </a:lnTo>
                <a:lnTo>
                  <a:pt x="4113594" y="134938"/>
                </a:lnTo>
                <a:close/>
                <a:moveTo>
                  <a:pt x="2283324" y="134938"/>
                </a:moveTo>
                <a:lnTo>
                  <a:pt x="2284472" y="138282"/>
                </a:lnTo>
                <a:lnTo>
                  <a:pt x="2285619" y="134938"/>
                </a:lnTo>
                <a:close/>
                <a:moveTo>
                  <a:pt x="455327" y="134938"/>
                </a:moveTo>
                <a:lnTo>
                  <a:pt x="456454" y="138282"/>
                </a:lnTo>
                <a:lnTo>
                  <a:pt x="457602" y="134938"/>
                </a:lnTo>
                <a:close/>
                <a:moveTo>
                  <a:pt x="8214796" y="129647"/>
                </a:moveTo>
                <a:lnTo>
                  <a:pt x="8215052" y="130406"/>
                </a:lnTo>
                <a:lnTo>
                  <a:pt x="8215266" y="129647"/>
                </a:lnTo>
                <a:close/>
                <a:moveTo>
                  <a:pt x="5937838" y="120387"/>
                </a:moveTo>
                <a:cubicBezTo>
                  <a:pt x="5937838" y="120387"/>
                  <a:pt x="5937838" y="122106"/>
                  <a:pt x="5937838" y="122106"/>
                </a:cubicBezTo>
                <a:lnTo>
                  <a:pt x="5930511" y="123524"/>
                </a:lnTo>
                <a:lnTo>
                  <a:pt x="5932364" y="128924"/>
                </a:lnTo>
                <a:lnTo>
                  <a:pt x="5938413" y="129869"/>
                </a:lnTo>
                <a:lnTo>
                  <a:pt x="5941610" y="120387"/>
                </a:lnTo>
                <a:close/>
                <a:moveTo>
                  <a:pt x="1373905" y="120387"/>
                </a:moveTo>
                <a:cubicBezTo>
                  <a:pt x="1373905" y="120387"/>
                  <a:pt x="1373905" y="122106"/>
                  <a:pt x="1373905" y="122106"/>
                </a:cubicBezTo>
                <a:lnTo>
                  <a:pt x="1366577" y="123524"/>
                </a:lnTo>
                <a:lnTo>
                  <a:pt x="1368401" y="128835"/>
                </a:lnTo>
                <a:lnTo>
                  <a:pt x="1374536" y="129857"/>
                </a:lnTo>
                <a:lnTo>
                  <a:pt x="1377787" y="120387"/>
                </a:lnTo>
                <a:close/>
                <a:moveTo>
                  <a:pt x="7763181" y="118667"/>
                </a:moveTo>
                <a:cubicBezTo>
                  <a:pt x="7763181" y="120387"/>
                  <a:pt x="7763181" y="122106"/>
                  <a:pt x="7765474" y="122106"/>
                </a:cubicBezTo>
                <a:lnTo>
                  <a:pt x="7756318" y="123823"/>
                </a:lnTo>
                <a:lnTo>
                  <a:pt x="7758270" y="129510"/>
                </a:lnTo>
                <a:lnTo>
                  <a:pt x="7758701" y="128588"/>
                </a:lnTo>
                <a:lnTo>
                  <a:pt x="7764267" y="129582"/>
                </a:lnTo>
                <a:lnTo>
                  <a:pt x="7767463" y="120273"/>
                </a:lnTo>
                <a:close/>
                <a:moveTo>
                  <a:pt x="3204058" y="118648"/>
                </a:moveTo>
                <a:lnTo>
                  <a:pt x="3203310" y="120387"/>
                </a:lnTo>
                <a:cubicBezTo>
                  <a:pt x="3198869" y="118667"/>
                  <a:pt x="3198869" y="118667"/>
                  <a:pt x="3198869" y="118667"/>
                </a:cubicBezTo>
                <a:cubicBezTo>
                  <a:pt x="3198869" y="120387"/>
                  <a:pt x="3201090" y="122106"/>
                  <a:pt x="3201090" y="122106"/>
                </a:cubicBezTo>
                <a:lnTo>
                  <a:pt x="3192439" y="123781"/>
                </a:lnTo>
                <a:lnTo>
                  <a:pt x="3194347" y="129445"/>
                </a:lnTo>
                <a:lnTo>
                  <a:pt x="3194747" y="128588"/>
                </a:lnTo>
                <a:lnTo>
                  <a:pt x="3200308" y="129582"/>
                </a:lnTo>
                <a:close/>
                <a:moveTo>
                  <a:pt x="2733560" y="116947"/>
                </a:moveTo>
                <a:lnTo>
                  <a:pt x="2737015" y="127000"/>
                </a:lnTo>
                <a:lnTo>
                  <a:pt x="2744764" y="127000"/>
                </a:lnTo>
                <a:lnTo>
                  <a:pt x="2745310" y="125413"/>
                </a:lnTo>
                <a:lnTo>
                  <a:pt x="2738133" y="125413"/>
                </a:lnTo>
                <a:cubicBezTo>
                  <a:pt x="2738133" y="122027"/>
                  <a:pt x="2738133" y="118640"/>
                  <a:pt x="2740427" y="116947"/>
                </a:cubicBezTo>
                <a:close/>
                <a:moveTo>
                  <a:pt x="907694" y="116578"/>
                </a:moveTo>
                <a:lnTo>
                  <a:pt x="910948" y="126041"/>
                </a:lnTo>
                <a:lnTo>
                  <a:pt x="917281" y="124861"/>
                </a:lnTo>
                <a:lnTo>
                  <a:pt x="918239" y="129145"/>
                </a:lnTo>
                <a:lnTo>
                  <a:pt x="919200" y="126292"/>
                </a:lnTo>
                <a:lnTo>
                  <a:pt x="917281" y="124861"/>
                </a:lnTo>
                <a:cubicBezTo>
                  <a:pt x="910613" y="124861"/>
                  <a:pt x="910613" y="124861"/>
                  <a:pt x="910613" y="124861"/>
                </a:cubicBezTo>
                <a:cubicBezTo>
                  <a:pt x="910613" y="121548"/>
                  <a:pt x="912836" y="118235"/>
                  <a:pt x="912836" y="116578"/>
                </a:cubicBezTo>
                <a:close/>
                <a:moveTo>
                  <a:pt x="7296431" y="113740"/>
                </a:moveTo>
                <a:lnTo>
                  <a:pt x="7300982" y="127000"/>
                </a:lnTo>
                <a:lnTo>
                  <a:pt x="7308727" y="127000"/>
                </a:lnTo>
                <a:lnTo>
                  <a:pt x="7309272" y="125413"/>
                </a:lnTo>
                <a:lnTo>
                  <a:pt x="7302454" y="125413"/>
                </a:lnTo>
                <a:cubicBezTo>
                  <a:pt x="7302454" y="122027"/>
                  <a:pt x="7302454" y="118640"/>
                  <a:pt x="7302454" y="116947"/>
                </a:cubicBezTo>
                <a:cubicBezTo>
                  <a:pt x="7298009" y="116947"/>
                  <a:pt x="7298009" y="116947"/>
                  <a:pt x="7298009" y="116947"/>
                </a:cubicBezTo>
                <a:close/>
                <a:moveTo>
                  <a:pt x="4568452" y="111865"/>
                </a:moveTo>
                <a:lnTo>
                  <a:pt x="4570367" y="115888"/>
                </a:lnTo>
                <a:cubicBezTo>
                  <a:pt x="4561295" y="115888"/>
                  <a:pt x="4561295" y="115888"/>
                  <a:pt x="4561295" y="115888"/>
                </a:cubicBezTo>
                <a:lnTo>
                  <a:pt x="4560729" y="114831"/>
                </a:lnTo>
                <a:lnTo>
                  <a:pt x="4564907" y="127000"/>
                </a:lnTo>
                <a:lnTo>
                  <a:pt x="4567889" y="127000"/>
                </a:lnTo>
                <a:lnTo>
                  <a:pt x="4572834" y="112595"/>
                </a:lnTo>
                <a:close/>
                <a:moveTo>
                  <a:pt x="3659687" y="96838"/>
                </a:moveTo>
                <a:cubicBezTo>
                  <a:pt x="3668762" y="100013"/>
                  <a:pt x="3668762" y="100013"/>
                  <a:pt x="3668762" y="100013"/>
                </a:cubicBezTo>
                <a:cubicBezTo>
                  <a:pt x="3666493" y="103188"/>
                  <a:pt x="3664225" y="107951"/>
                  <a:pt x="3661957" y="112713"/>
                </a:cubicBezTo>
                <a:cubicBezTo>
                  <a:pt x="3652883" y="111126"/>
                  <a:pt x="3652883" y="111126"/>
                  <a:pt x="3652883" y="111126"/>
                </a:cubicBezTo>
                <a:cubicBezTo>
                  <a:pt x="3655150" y="106363"/>
                  <a:pt x="3657419" y="101601"/>
                  <a:pt x="3659687" y="96838"/>
                </a:cubicBezTo>
                <a:close/>
                <a:moveTo>
                  <a:pt x="200987" y="0"/>
                </a:moveTo>
                <a:cubicBezTo>
                  <a:pt x="202098" y="3705"/>
                  <a:pt x="202654" y="5557"/>
                  <a:pt x="202931" y="6483"/>
                </a:cubicBezTo>
                <a:lnTo>
                  <a:pt x="202967" y="6600"/>
                </a:lnTo>
                <a:lnTo>
                  <a:pt x="217494" y="4632"/>
                </a:lnTo>
                <a:lnTo>
                  <a:pt x="217494" y="794"/>
                </a:lnTo>
                <a:cubicBezTo>
                  <a:pt x="217494" y="0"/>
                  <a:pt x="217494" y="0"/>
                  <a:pt x="217494" y="0"/>
                </a:cubicBezTo>
                <a:cubicBezTo>
                  <a:pt x="223844" y="0"/>
                  <a:pt x="230194" y="0"/>
                  <a:pt x="236543" y="0"/>
                </a:cubicBezTo>
                <a:lnTo>
                  <a:pt x="236543" y="4289"/>
                </a:lnTo>
                <a:lnTo>
                  <a:pt x="250833" y="6206"/>
                </a:lnTo>
                <a:lnTo>
                  <a:pt x="250833" y="794"/>
                </a:lnTo>
                <a:cubicBezTo>
                  <a:pt x="250833" y="0"/>
                  <a:pt x="250833" y="0"/>
                  <a:pt x="250833" y="0"/>
                </a:cubicBezTo>
                <a:cubicBezTo>
                  <a:pt x="257713" y="1587"/>
                  <a:pt x="264592" y="1587"/>
                  <a:pt x="271471" y="1587"/>
                </a:cubicBezTo>
                <a:cubicBezTo>
                  <a:pt x="271471" y="7938"/>
                  <a:pt x="271471" y="7938"/>
                  <a:pt x="271471" y="7938"/>
                </a:cubicBezTo>
                <a:lnTo>
                  <a:pt x="253367" y="6546"/>
                </a:lnTo>
                <a:lnTo>
                  <a:pt x="282622" y="10470"/>
                </a:lnTo>
                <a:lnTo>
                  <a:pt x="284669" y="4101"/>
                </a:lnTo>
                <a:cubicBezTo>
                  <a:pt x="284967" y="3175"/>
                  <a:pt x="284967" y="3175"/>
                  <a:pt x="284967" y="3175"/>
                </a:cubicBezTo>
                <a:cubicBezTo>
                  <a:pt x="292111" y="5027"/>
                  <a:pt x="299255" y="6880"/>
                  <a:pt x="306399" y="8732"/>
                </a:cubicBezTo>
                <a:lnTo>
                  <a:pt x="304402" y="13392"/>
                </a:lnTo>
                <a:lnTo>
                  <a:pt x="318286" y="15254"/>
                </a:lnTo>
                <a:lnTo>
                  <a:pt x="319458" y="11907"/>
                </a:lnTo>
                <a:cubicBezTo>
                  <a:pt x="319736" y="11113"/>
                  <a:pt x="319736" y="11113"/>
                  <a:pt x="319736" y="11113"/>
                </a:cubicBezTo>
                <a:cubicBezTo>
                  <a:pt x="326403" y="12701"/>
                  <a:pt x="333070" y="15876"/>
                  <a:pt x="339738" y="17464"/>
                </a:cubicBezTo>
                <a:lnTo>
                  <a:pt x="336754" y="20660"/>
                </a:lnTo>
                <a:lnTo>
                  <a:pt x="347185" y="25529"/>
                </a:lnTo>
                <a:lnTo>
                  <a:pt x="350258" y="21432"/>
                </a:lnTo>
                <a:cubicBezTo>
                  <a:pt x="350853" y="20638"/>
                  <a:pt x="350853" y="20638"/>
                  <a:pt x="350853" y="20638"/>
                </a:cubicBezTo>
                <a:cubicBezTo>
                  <a:pt x="357997" y="23813"/>
                  <a:pt x="365141" y="25401"/>
                  <a:pt x="369903" y="28576"/>
                </a:cubicBezTo>
                <a:cubicBezTo>
                  <a:pt x="365141" y="33338"/>
                  <a:pt x="365141" y="33338"/>
                  <a:pt x="365141" y="33338"/>
                </a:cubicBezTo>
                <a:lnTo>
                  <a:pt x="360864" y="31913"/>
                </a:lnTo>
                <a:lnTo>
                  <a:pt x="377148" y="39513"/>
                </a:lnTo>
                <a:lnTo>
                  <a:pt x="382507" y="34220"/>
                </a:lnTo>
                <a:cubicBezTo>
                  <a:pt x="383400" y="33338"/>
                  <a:pt x="383400" y="33338"/>
                  <a:pt x="383400" y="33338"/>
                </a:cubicBezTo>
                <a:cubicBezTo>
                  <a:pt x="388162" y="36866"/>
                  <a:pt x="395306" y="40394"/>
                  <a:pt x="400069" y="43922"/>
                </a:cubicBezTo>
                <a:lnTo>
                  <a:pt x="394861" y="47779"/>
                </a:lnTo>
                <a:lnTo>
                  <a:pt x="404910" y="52470"/>
                </a:lnTo>
                <a:lnTo>
                  <a:pt x="405694" y="53242"/>
                </a:lnTo>
                <a:lnTo>
                  <a:pt x="407258" y="51455"/>
                </a:lnTo>
                <a:cubicBezTo>
                  <a:pt x="407832" y="50800"/>
                  <a:pt x="407832" y="50800"/>
                  <a:pt x="407832" y="50800"/>
                </a:cubicBezTo>
                <a:cubicBezTo>
                  <a:pt x="414711" y="54293"/>
                  <a:pt x="419297" y="59532"/>
                  <a:pt x="423883" y="63024"/>
                </a:cubicBezTo>
                <a:lnTo>
                  <a:pt x="419226" y="66571"/>
                </a:lnTo>
                <a:lnTo>
                  <a:pt x="426300" y="73540"/>
                </a:lnTo>
                <a:lnTo>
                  <a:pt x="431030" y="71438"/>
                </a:lnTo>
                <a:cubicBezTo>
                  <a:pt x="435792" y="76201"/>
                  <a:pt x="440555" y="79376"/>
                  <a:pt x="442936" y="84138"/>
                </a:cubicBezTo>
                <a:lnTo>
                  <a:pt x="438817" y="85969"/>
                </a:lnTo>
                <a:lnTo>
                  <a:pt x="442330" y="96389"/>
                </a:lnTo>
                <a:lnTo>
                  <a:pt x="448835" y="95250"/>
                </a:lnTo>
                <a:cubicBezTo>
                  <a:pt x="451103" y="98425"/>
                  <a:pt x="453370" y="103188"/>
                  <a:pt x="455638" y="107951"/>
                </a:cubicBezTo>
                <a:lnTo>
                  <a:pt x="446752" y="109506"/>
                </a:lnTo>
                <a:lnTo>
                  <a:pt x="450072" y="119352"/>
                </a:lnTo>
                <a:lnTo>
                  <a:pt x="453825" y="119352"/>
                </a:lnTo>
                <a:cubicBezTo>
                  <a:pt x="453825" y="117620"/>
                  <a:pt x="456093" y="115888"/>
                  <a:pt x="456093" y="115888"/>
                </a:cubicBezTo>
                <a:lnTo>
                  <a:pt x="463646" y="117330"/>
                </a:lnTo>
                <a:lnTo>
                  <a:pt x="466928" y="107767"/>
                </a:lnTo>
                <a:lnTo>
                  <a:pt x="458813" y="106205"/>
                </a:lnTo>
                <a:cubicBezTo>
                  <a:pt x="461081" y="100966"/>
                  <a:pt x="463349" y="95727"/>
                  <a:pt x="465617" y="90488"/>
                </a:cubicBezTo>
                <a:lnTo>
                  <a:pt x="472014" y="92951"/>
                </a:lnTo>
                <a:lnTo>
                  <a:pt x="474461" y="85822"/>
                </a:lnTo>
                <a:lnTo>
                  <a:pt x="477686" y="82684"/>
                </a:lnTo>
                <a:lnTo>
                  <a:pt x="473097" y="80963"/>
                </a:lnTo>
                <a:cubicBezTo>
                  <a:pt x="477331" y="77788"/>
                  <a:pt x="479447" y="73025"/>
                  <a:pt x="483681" y="69850"/>
                </a:cubicBezTo>
                <a:lnTo>
                  <a:pt x="488873" y="71797"/>
                </a:lnTo>
                <a:lnTo>
                  <a:pt x="497921" y="62992"/>
                </a:lnTo>
                <a:lnTo>
                  <a:pt x="492145" y="60326"/>
                </a:lnTo>
                <a:cubicBezTo>
                  <a:pt x="496731" y="55563"/>
                  <a:pt x="501317" y="52388"/>
                  <a:pt x="508196" y="49213"/>
                </a:cubicBezTo>
                <a:lnTo>
                  <a:pt x="510529" y="51635"/>
                </a:lnTo>
                <a:lnTo>
                  <a:pt x="522550" y="46043"/>
                </a:lnTo>
                <a:lnTo>
                  <a:pt x="518435" y="42995"/>
                </a:lnTo>
                <a:cubicBezTo>
                  <a:pt x="517542" y="42334"/>
                  <a:pt x="517542" y="42334"/>
                  <a:pt x="517542" y="42334"/>
                </a:cubicBezTo>
                <a:cubicBezTo>
                  <a:pt x="524686" y="38806"/>
                  <a:pt x="529448" y="35278"/>
                  <a:pt x="536592" y="31750"/>
                </a:cubicBezTo>
                <a:lnTo>
                  <a:pt x="540579" y="37657"/>
                </a:lnTo>
                <a:lnTo>
                  <a:pt x="557006" y="30016"/>
                </a:lnTo>
                <a:lnTo>
                  <a:pt x="552147" y="31751"/>
                </a:lnTo>
                <a:cubicBezTo>
                  <a:pt x="547702" y="26989"/>
                  <a:pt x="547702" y="26989"/>
                  <a:pt x="547702" y="26989"/>
                </a:cubicBezTo>
                <a:cubicBezTo>
                  <a:pt x="554370" y="23813"/>
                  <a:pt x="558815" y="22226"/>
                  <a:pt x="565482" y="20638"/>
                </a:cubicBezTo>
                <a:lnTo>
                  <a:pt x="569019" y="24428"/>
                </a:lnTo>
                <a:lnTo>
                  <a:pt x="580563" y="19058"/>
                </a:lnTo>
                <a:lnTo>
                  <a:pt x="579727" y="16670"/>
                </a:lnTo>
                <a:cubicBezTo>
                  <a:pt x="579449" y="15876"/>
                  <a:pt x="579449" y="15876"/>
                  <a:pt x="579449" y="15876"/>
                </a:cubicBezTo>
                <a:cubicBezTo>
                  <a:pt x="583894" y="14288"/>
                  <a:pt x="590562" y="12701"/>
                  <a:pt x="597229" y="11113"/>
                </a:cubicBezTo>
                <a:lnTo>
                  <a:pt x="599729" y="14684"/>
                </a:lnTo>
                <a:lnTo>
                  <a:pt x="613122" y="12869"/>
                </a:lnTo>
                <a:lnTo>
                  <a:pt x="611494" y="7806"/>
                </a:lnTo>
                <a:cubicBezTo>
                  <a:pt x="611197" y="6880"/>
                  <a:pt x="611197" y="6880"/>
                  <a:pt x="611197" y="6880"/>
                </a:cubicBezTo>
                <a:cubicBezTo>
                  <a:pt x="618341" y="5027"/>
                  <a:pt x="625484" y="5027"/>
                  <a:pt x="632628" y="3175"/>
                </a:cubicBezTo>
                <a:cubicBezTo>
                  <a:pt x="633819" y="6880"/>
                  <a:pt x="634414" y="8732"/>
                  <a:pt x="634712" y="9658"/>
                </a:cubicBezTo>
                <a:lnTo>
                  <a:pt x="634800" y="9932"/>
                </a:lnTo>
                <a:lnTo>
                  <a:pt x="651175" y="7713"/>
                </a:lnTo>
                <a:lnTo>
                  <a:pt x="648341" y="7938"/>
                </a:lnTo>
                <a:cubicBezTo>
                  <a:pt x="646119" y="1587"/>
                  <a:pt x="646119" y="1587"/>
                  <a:pt x="646119" y="1587"/>
                </a:cubicBezTo>
                <a:cubicBezTo>
                  <a:pt x="652786" y="1587"/>
                  <a:pt x="659454" y="0"/>
                  <a:pt x="668344" y="0"/>
                </a:cubicBezTo>
                <a:lnTo>
                  <a:pt x="668344" y="5387"/>
                </a:lnTo>
                <a:lnTo>
                  <a:pt x="682629" y="3451"/>
                </a:lnTo>
                <a:lnTo>
                  <a:pt x="682629" y="794"/>
                </a:lnTo>
                <a:cubicBezTo>
                  <a:pt x="682629" y="0"/>
                  <a:pt x="682629" y="0"/>
                  <a:pt x="682629" y="0"/>
                </a:cubicBezTo>
                <a:cubicBezTo>
                  <a:pt x="684922" y="0"/>
                  <a:pt x="684922" y="0"/>
                  <a:pt x="684922" y="0"/>
                </a:cubicBezTo>
                <a:cubicBezTo>
                  <a:pt x="691801" y="0"/>
                  <a:pt x="696387" y="0"/>
                  <a:pt x="703266" y="0"/>
                </a:cubicBezTo>
                <a:cubicBezTo>
                  <a:pt x="703266" y="3175"/>
                  <a:pt x="703266" y="4763"/>
                  <a:pt x="703266" y="5557"/>
                </a:cubicBezTo>
                <a:lnTo>
                  <a:pt x="703266" y="5660"/>
                </a:lnTo>
                <a:lnTo>
                  <a:pt x="715969" y="7356"/>
                </a:lnTo>
                <a:lnTo>
                  <a:pt x="715969" y="2540"/>
                </a:lnTo>
                <a:cubicBezTo>
                  <a:pt x="715969" y="1588"/>
                  <a:pt x="715969" y="1588"/>
                  <a:pt x="715969" y="1588"/>
                </a:cubicBezTo>
                <a:cubicBezTo>
                  <a:pt x="722849" y="1588"/>
                  <a:pt x="729728" y="1588"/>
                  <a:pt x="736607" y="3493"/>
                </a:cubicBezTo>
                <a:lnTo>
                  <a:pt x="734692" y="9857"/>
                </a:lnTo>
                <a:lnTo>
                  <a:pt x="747855" y="11615"/>
                </a:lnTo>
                <a:lnTo>
                  <a:pt x="749805" y="5670"/>
                </a:lnTo>
                <a:cubicBezTo>
                  <a:pt x="750103" y="4763"/>
                  <a:pt x="750103" y="4763"/>
                  <a:pt x="750103" y="4763"/>
                </a:cubicBezTo>
                <a:cubicBezTo>
                  <a:pt x="757247" y="6578"/>
                  <a:pt x="764391" y="8392"/>
                  <a:pt x="771534" y="10206"/>
                </a:cubicBezTo>
                <a:lnTo>
                  <a:pt x="770098" y="14585"/>
                </a:lnTo>
                <a:lnTo>
                  <a:pt x="783910" y="16430"/>
                </a:lnTo>
                <a:lnTo>
                  <a:pt x="784942" y="14288"/>
                </a:lnTo>
                <a:cubicBezTo>
                  <a:pt x="791821" y="15876"/>
                  <a:pt x="798700" y="17463"/>
                  <a:pt x="803287" y="19051"/>
                </a:cubicBezTo>
                <a:lnTo>
                  <a:pt x="801423" y="24212"/>
                </a:lnTo>
                <a:lnTo>
                  <a:pt x="813182" y="29636"/>
                </a:lnTo>
                <a:lnTo>
                  <a:pt x="816702" y="24607"/>
                </a:lnTo>
                <a:cubicBezTo>
                  <a:pt x="817258" y="23813"/>
                  <a:pt x="817258" y="23813"/>
                  <a:pt x="817258" y="23813"/>
                </a:cubicBezTo>
                <a:cubicBezTo>
                  <a:pt x="823926" y="26988"/>
                  <a:pt x="828371" y="28576"/>
                  <a:pt x="835038" y="31751"/>
                </a:cubicBezTo>
                <a:cubicBezTo>
                  <a:pt x="830593" y="36513"/>
                  <a:pt x="830593" y="36513"/>
                  <a:pt x="830593" y="36513"/>
                </a:cubicBezTo>
                <a:lnTo>
                  <a:pt x="819509" y="32555"/>
                </a:lnTo>
                <a:lnTo>
                  <a:pt x="841960" y="42910"/>
                </a:lnTo>
                <a:lnTo>
                  <a:pt x="846471" y="39688"/>
                </a:lnTo>
                <a:cubicBezTo>
                  <a:pt x="850916" y="41276"/>
                  <a:pt x="857583" y="46038"/>
                  <a:pt x="862028" y="49214"/>
                </a:cubicBezTo>
                <a:lnTo>
                  <a:pt x="859517" y="51008"/>
                </a:lnTo>
                <a:lnTo>
                  <a:pt x="862687" y="52470"/>
                </a:lnTo>
                <a:lnTo>
                  <a:pt x="868611" y="58209"/>
                </a:lnTo>
                <a:lnTo>
                  <a:pt x="871225" y="56218"/>
                </a:lnTo>
                <a:cubicBezTo>
                  <a:pt x="872085" y="55563"/>
                  <a:pt x="872085" y="55563"/>
                  <a:pt x="872085" y="55563"/>
                </a:cubicBezTo>
                <a:cubicBezTo>
                  <a:pt x="876671" y="59056"/>
                  <a:pt x="881257" y="64295"/>
                  <a:pt x="885843" y="67787"/>
                </a:cubicBezTo>
                <a:lnTo>
                  <a:pt x="881731" y="70919"/>
                </a:lnTo>
                <a:lnTo>
                  <a:pt x="889201" y="78155"/>
                </a:lnTo>
                <a:lnTo>
                  <a:pt x="894576" y="76200"/>
                </a:lnTo>
                <a:cubicBezTo>
                  <a:pt x="896759" y="80963"/>
                  <a:pt x="901125" y="85725"/>
                  <a:pt x="903308" y="88900"/>
                </a:cubicBezTo>
                <a:lnTo>
                  <a:pt x="898908" y="91034"/>
                </a:lnTo>
                <a:lnTo>
                  <a:pt x="902975" y="102860"/>
                </a:lnTo>
                <a:lnTo>
                  <a:pt x="910613" y="100013"/>
                </a:lnTo>
                <a:cubicBezTo>
                  <a:pt x="910613" y="103326"/>
                  <a:pt x="912836" y="108296"/>
                  <a:pt x="915058" y="111609"/>
                </a:cubicBezTo>
                <a:cubicBezTo>
                  <a:pt x="915058" y="109952"/>
                  <a:pt x="915058" y="109952"/>
                  <a:pt x="915058" y="109952"/>
                </a:cubicBezTo>
                <a:cubicBezTo>
                  <a:pt x="923948" y="111609"/>
                  <a:pt x="923948" y="111609"/>
                  <a:pt x="923948" y="111609"/>
                </a:cubicBezTo>
                <a:lnTo>
                  <a:pt x="922399" y="116806"/>
                </a:lnTo>
                <a:lnTo>
                  <a:pt x="929185" y="96676"/>
                </a:lnTo>
                <a:lnTo>
                  <a:pt x="925987" y="101601"/>
                </a:lnTo>
                <a:cubicBezTo>
                  <a:pt x="919184" y="99855"/>
                  <a:pt x="919184" y="99855"/>
                  <a:pt x="919184" y="99855"/>
                </a:cubicBezTo>
                <a:cubicBezTo>
                  <a:pt x="921452" y="94616"/>
                  <a:pt x="923719" y="89377"/>
                  <a:pt x="925987" y="84138"/>
                </a:cubicBezTo>
                <a:lnTo>
                  <a:pt x="932559" y="86669"/>
                </a:lnTo>
                <a:lnTo>
                  <a:pt x="932845" y="85822"/>
                </a:lnTo>
                <a:lnTo>
                  <a:pt x="940295" y="78483"/>
                </a:lnTo>
                <a:lnTo>
                  <a:pt x="933468" y="75884"/>
                </a:lnTo>
                <a:cubicBezTo>
                  <a:pt x="938054" y="70645"/>
                  <a:pt x="942641" y="67152"/>
                  <a:pt x="947227" y="61913"/>
                </a:cubicBezTo>
                <a:lnTo>
                  <a:pt x="952804" y="66161"/>
                </a:lnTo>
                <a:lnTo>
                  <a:pt x="961051" y="58037"/>
                </a:lnTo>
                <a:lnTo>
                  <a:pt x="955691" y="55563"/>
                </a:lnTo>
                <a:cubicBezTo>
                  <a:pt x="960277" y="50800"/>
                  <a:pt x="964863" y="47625"/>
                  <a:pt x="971742" y="44450"/>
                </a:cubicBezTo>
                <a:lnTo>
                  <a:pt x="975507" y="48360"/>
                </a:lnTo>
                <a:lnTo>
                  <a:pt x="986571" y="43197"/>
                </a:lnTo>
                <a:lnTo>
                  <a:pt x="981921" y="38277"/>
                </a:lnTo>
                <a:cubicBezTo>
                  <a:pt x="981088" y="37395"/>
                  <a:pt x="981088" y="37395"/>
                  <a:pt x="981088" y="37395"/>
                </a:cubicBezTo>
                <a:cubicBezTo>
                  <a:pt x="987755" y="35631"/>
                  <a:pt x="992200" y="32103"/>
                  <a:pt x="998868" y="28575"/>
                </a:cubicBezTo>
                <a:cubicBezTo>
                  <a:pt x="1001090" y="32103"/>
                  <a:pt x="1002202" y="33867"/>
                  <a:pt x="1002757" y="34749"/>
                </a:cubicBezTo>
                <a:lnTo>
                  <a:pt x="1003192" y="35440"/>
                </a:lnTo>
                <a:lnTo>
                  <a:pt x="1015399" y="29743"/>
                </a:lnTo>
                <a:lnTo>
                  <a:pt x="1011804" y="24607"/>
                </a:lnTo>
                <a:cubicBezTo>
                  <a:pt x="1011248" y="23813"/>
                  <a:pt x="1011248" y="23813"/>
                  <a:pt x="1011248" y="23813"/>
                </a:cubicBezTo>
                <a:cubicBezTo>
                  <a:pt x="1017916" y="22226"/>
                  <a:pt x="1024583" y="19051"/>
                  <a:pt x="1031251" y="17463"/>
                </a:cubicBezTo>
                <a:lnTo>
                  <a:pt x="1032719" y="21659"/>
                </a:lnTo>
                <a:lnTo>
                  <a:pt x="1043665" y="16551"/>
                </a:lnTo>
                <a:lnTo>
                  <a:pt x="1045292" y="16336"/>
                </a:lnTo>
                <a:lnTo>
                  <a:pt x="1043551" y="14189"/>
                </a:lnTo>
                <a:cubicBezTo>
                  <a:pt x="1042996" y="13495"/>
                  <a:pt x="1042996" y="13495"/>
                  <a:pt x="1042996" y="13495"/>
                </a:cubicBezTo>
                <a:cubicBezTo>
                  <a:pt x="1049687" y="11643"/>
                  <a:pt x="1056354" y="9790"/>
                  <a:pt x="1063023" y="7938"/>
                </a:cubicBezTo>
                <a:lnTo>
                  <a:pt x="1064760" y="13724"/>
                </a:lnTo>
                <a:lnTo>
                  <a:pt x="1078474" y="11885"/>
                </a:lnTo>
                <a:lnTo>
                  <a:pt x="1076653" y="6219"/>
                </a:lnTo>
                <a:cubicBezTo>
                  <a:pt x="1076354" y="5293"/>
                  <a:pt x="1076354" y="5293"/>
                  <a:pt x="1076354" y="5293"/>
                </a:cubicBezTo>
                <a:cubicBezTo>
                  <a:pt x="1083499" y="3440"/>
                  <a:pt x="1090643" y="3440"/>
                  <a:pt x="1097788" y="1588"/>
                </a:cubicBezTo>
                <a:cubicBezTo>
                  <a:pt x="1098977" y="5293"/>
                  <a:pt x="1099573" y="7145"/>
                  <a:pt x="1099871" y="8071"/>
                </a:cubicBezTo>
                <a:lnTo>
                  <a:pt x="1100162" y="8976"/>
                </a:lnTo>
                <a:lnTo>
                  <a:pt x="1113249" y="7220"/>
                </a:lnTo>
                <a:lnTo>
                  <a:pt x="1111557" y="2381"/>
                </a:lnTo>
                <a:cubicBezTo>
                  <a:pt x="1111279" y="1587"/>
                  <a:pt x="1111279" y="1587"/>
                  <a:pt x="1111279" y="1587"/>
                </a:cubicBezTo>
                <a:cubicBezTo>
                  <a:pt x="1117946" y="0"/>
                  <a:pt x="1126837" y="0"/>
                  <a:pt x="1133504" y="0"/>
                </a:cubicBezTo>
                <a:lnTo>
                  <a:pt x="1133504" y="4504"/>
                </a:lnTo>
                <a:lnTo>
                  <a:pt x="1143407" y="3175"/>
                </a:lnTo>
                <a:lnTo>
                  <a:pt x="1147793" y="3769"/>
                </a:lnTo>
                <a:lnTo>
                  <a:pt x="1147793" y="794"/>
                </a:lnTo>
                <a:cubicBezTo>
                  <a:pt x="1147793" y="0"/>
                  <a:pt x="1147793" y="0"/>
                  <a:pt x="1147793" y="0"/>
                </a:cubicBezTo>
                <a:cubicBezTo>
                  <a:pt x="1154674" y="0"/>
                  <a:pt x="1161553" y="0"/>
                  <a:pt x="1168432" y="0"/>
                </a:cubicBezTo>
                <a:cubicBezTo>
                  <a:pt x="1168432" y="6350"/>
                  <a:pt x="1168432" y="6350"/>
                  <a:pt x="1168432" y="6350"/>
                </a:cubicBezTo>
                <a:lnTo>
                  <a:pt x="1166842" y="6350"/>
                </a:lnTo>
                <a:lnTo>
                  <a:pt x="1182724" y="8502"/>
                </a:lnTo>
                <a:lnTo>
                  <a:pt x="1182724" y="2514"/>
                </a:lnTo>
                <a:cubicBezTo>
                  <a:pt x="1182724" y="1588"/>
                  <a:pt x="1182724" y="1588"/>
                  <a:pt x="1182724" y="1588"/>
                </a:cubicBezTo>
                <a:cubicBezTo>
                  <a:pt x="1189603" y="3440"/>
                  <a:pt x="1196484" y="3440"/>
                  <a:pt x="1203363" y="5293"/>
                </a:cubicBezTo>
                <a:lnTo>
                  <a:pt x="1201579" y="11057"/>
                </a:lnTo>
                <a:lnTo>
                  <a:pt x="1214717" y="12837"/>
                </a:lnTo>
                <a:lnTo>
                  <a:pt x="1216425" y="7257"/>
                </a:lnTo>
                <a:cubicBezTo>
                  <a:pt x="1216702" y="6350"/>
                  <a:pt x="1216702" y="6350"/>
                  <a:pt x="1216702" y="6350"/>
                </a:cubicBezTo>
                <a:cubicBezTo>
                  <a:pt x="1223371" y="8165"/>
                  <a:pt x="1230038" y="9979"/>
                  <a:pt x="1236709" y="11793"/>
                </a:cubicBezTo>
                <a:lnTo>
                  <a:pt x="1235525" y="15656"/>
                </a:lnTo>
                <a:lnTo>
                  <a:pt x="1242130" y="16551"/>
                </a:lnTo>
                <a:lnTo>
                  <a:pt x="1248225" y="19386"/>
                </a:lnTo>
                <a:lnTo>
                  <a:pt x="1250127" y="16669"/>
                </a:lnTo>
                <a:cubicBezTo>
                  <a:pt x="1250682" y="15875"/>
                  <a:pt x="1250682" y="15875"/>
                  <a:pt x="1250682" y="15875"/>
                </a:cubicBezTo>
                <a:cubicBezTo>
                  <a:pt x="1257351" y="17463"/>
                  <a:pt x="1261796" y="20638"/>
                  <a:pt x="1268463" y="22225"/>
                </a:cubicBezTo>
                <a:lnTo>
                  <a:pt x="1264991" y="27185"/>
                </a:lnTo>
                <a:lnTo>
                  <a:pt x="1277197" y="32861"/>
                </a:lnTo>
                <a:lnTo>
                  <a:pt x="1280295" y="27881"/>
                </a:lnTo>
                <a:cubicBezTo>
                  <a:pt x="1280852" y="26988"/>
                  <a:pt x="1280852" y="26988"/>
                  <a:pt x="1280852" y="26988"/>
                </a:cubicBezTo>
                <a:cubicBezTo>
                  <a:pt x="1287519" y="30560"/>
                  <a:pt x="1294186" y="32346"/>
                  <a:pt x="1298632" y="35918"/>
                </a:cubicBezTo>
                <a:cubicBezTo>
                  <a:pt x="1296410" y="38597"/>
                  <a:pt x="1295298" y="39937"/>
                  <a:pt x="1294743" y="40607"/>
                </a:cubicBezTo>
                <a:lnTo>
                  <a:pt x="1294495" y="40906"/>
                </a:lnTo>
                <a:lnTo>
                  <a:pt x="1306211" y="46356"/>
                </a:lnTo>
                <a:lnTo>
                  <a:pt x="1309574" y="42863"/>
                </a:lnTo>
                <a:cubicBezTo>
                  <a:pt x="1316453" y="46038"/>
                  <a:pt x="1321041" y="49213"/>
                  <a:pt x="1325627" y="52389"/>
                </a:cubicBezTo>
                <a:lnTo>
                  <a:pt x="1321915" y="54959"/>
                </a:lnTo>
                <a:lnTo>
                  <a:pt x="1331054" y="63852"/>
                </a:lnTo>
                <a:lnTo>
                  <a:pt x="1334827" y="60980"/>
                </a:lnTo>
                <a:cubicBezTo>
                  <a:pt x="1335687" y="60325"/>
                  <a:pt x="1335687" y="60325"/>
                  <a:pt x="1335687" y="60325"/>
                </a:cubicBezTo>
                <a:cubicBezTo>
                  <a:pt x="1340273" y="63818"/>
                  <a:pt x="1344860" y="69057"/>
                  <a:pt x="1349446" y="72549"/>
                </a:cubicBezTo>
                <a:lnTo>
                  <a:pt x="1343489" y="75951"/>
                </a:lnTo>
                <a:lnTo>
                  <a:pt x="1351785" y="84023"/>
                </a:lnTo>
                <a:lnTo>
                  <a:pt x="1355800" y="82550"/>
                </a:lnTo>
                <a:cubicBezTo>
                  <a:pt x="1358182" y="86043"/>
                  <a:pt x="1362946" y="91282"/>
                  <a:pt x="1365327" y="96521"/>
                </a:cubicBezTo>
                <a:lnTo>
                  <a:pt x="1358202" y="99132"/>
                </a:lnTo>
                <a:lnTo>
                  <a:pt x="1361316" y="108203"/>
                </a:lnTo>
                <a:lnTo>
                  <a:pt x="1369459" y="106628"/>
                </a:lnTo>
                <a:cubicBezTo>
                  <a:pt x="1369459" y="108348"/>
                  <a:pt x="1369459" y="110068"/>
                  <a:pt x="1371681" y="111787"/>
                </a:cubicBezTo>
                <a:cubicBezTo>
                  <a:pt x="1371681" y="108348"/>
                  <a:pt x="1373905" y="106628"/>
                  <a:pt x="1373905" y="103188"/>
                </a:cubicBezTo>
                <a:cubicBezTo>
                  <a:pt x="1382794" y="104908"/>
                  <a:pt x="1382794" y="104908"/>
                  <a:pt x="1382794" y="104908"/>
                </a:cubicBezTo>
                <a:lnTo>
                  <a:pt x="1381229" y="110362"/>
                </a:lnTo>
                <a:lnTo>
                  <a:pt x="1386059" y="96290"/>
                </a:lnTo>
                <a:lnTo>
                  <a:pt x="1378028" y="93346"/>
                </a:lnTo>
                <a:cubicBezTo>
                  <a:pt x="1380409" y="88107"/>
                  <a:pt x="1385171" y="84614"/>
                  <a:pt x="1387553" y="79375"/>
                </a:cubicBezTo>
                <a:lnTo>
                  <a:pt x="1393890" y="81699"/>
                </a:lnTo>
                <a:lnTo>
                  <a:pt x="1402124" y="73685"/>
                </a:lnTo>
                <a:lnTo>
                  <a:pt x="1397074" y="71121"/>
                </a:lnTo>
                <a:cubicBezTo>
                  <a:pt x="1401661" y="65882"/>
                  <a:pt x="1406248" y="62389"/>
                  <a:pt x="1410835" y="57150"/>
                </a:cubicBezTo>
                <a:lnTo>
                  <a:pt x="1415482" y="60689"/>
                </a:lnTo>
                <a:lnTo>
                  <a:pt x="1423004" y="53368"/>
                </a:lnTo>
                <a:lnTo>
                  <a:pt x="1419297" y="50801"/>
                </a:lnTo>
                <a:cubicBezTo>
                  <a:pt x="1423883" y="47625"/>
                  <a:pt x="1428470" y="44450"/>
                  <a:pt x="1435349" y="41275"/>
                </a:cubicBezTo>
                <a:lnTo>
                  <a:pt x="1439262" y="45338"/>
                </a:lnTo>
                <a:lnTo>
                  <a:pt x="1452918" y="38986"/>
                </a:lnTo>
                <a:lnTo>
                  <a:pt x="1451046" y="39688"/>
                </a:lnTo>
                <a:cubicBezTo>
                  <a:pt x="1446282" y="34330"/>
                  <a:pt x="1446282" y="34330"/>
                  <a:pt x="1446282" y="34330"/>
                </a:cubicBezTo>
                <a:cubicBezTo>
                  <a:pt x="1451046" y="30758"/>
                  <a:pt x="1458190" y="28972"/>
                  <a:pt x="1465335" y="25400"/>
                </a:cubicBezTo>
                <a:lnTo>
                  <a:pt x="1469309" y="31362"/>
                </a:lnTo>
                <a:lnTo>
                  <a:pt x="1480353" y="26225"/>
                </a:lnTo>
                <a:lnTo>
                  <a:pt x="1476996" y="21432"/>
                </a:lnTo>
                <a:cubicBezTo>
                  <a:pt x="1476441" y="20638"/>
                  <a:pt x="1476441" y="20638"/>
                  <a:pt x="1476441" y="20638"/>
                </a:cubicBezTo>
                <a:cubicBezTo>
                  <a:pt x="1483108" y="19051"/>
                  <a:pt x="1489779" y="17463"/>
                  <a:pt x="1496444" y="14288"/>
                </a:cubicBezTo>
                <a:lnTo>
                  <a:pt x="1497785" y="18117"/>
                </a:lnTo>
                <a:lnTo>
                  <a:pt x="1501149" y="16551"/>
                </a:lnTo>
                <a:lnTo>
                  <a:pt x="1511456" y="15153"/>
                </a:lnTo>
                <a:lnTo>
                  <a:pt x="1508775" y="10981"/>
                </a:lnTo>
                <a:cubicBezTo>
                  <a:pt x="1508181" y="10055"/>
                  <a:pt x="1508181" y="10055"/>
                  <a:pt x="1508181" y="10055"/>
                </a:cubicBezTo>
                <a:cubicBezTo>
                  <a:pt x="1515317" y="8202"/>
                  <a:pt x="1522459" y="6350"/>
                  <a:pt x="1529597" y="6350"/>
                </a:cubicBezTo>
                <a:lnTo>
                  <a:pt x="1531550" y="12428"/>
                </a:lnTo>
                <a:lnTo>
                  <a:pt x="1545158" y="10585"/>
                </a:lnTo>
                <a:lnTo>
                  <a:pt x="1543361" y="4446"/>
                </a:lnTo>
                <a:cubicBezTo>
                  <a:pt x="1543084" y="3493"/>
                  <a:pt x="1543084" y="3493"/>
                  <a:pt x="1543084" y="3493"/>
                </a:cubicBezTo>
                <a:cubicBezTo>
                  <a:pt x="1549758" y="3493"/>
                  <a:pt x="1556423" y="1588"/>
                  <a:pt x="1563089" y="1588"/>
                </a:cubicBezTo>
                <a:lnTo>
                  <a:pt x="1564931" y="7905"/>
                </a:lnTo>
                <a:lnTo>
                  <a:pt x="1578681" y="6041"/>
                </a:lnTo>
                <a:lnTo>
                  <a:pt x="1576715" y="794"/>
                </a:lnTo>
                <a:cubicBezTo>
                  <a:pt x="1576418" y="0"/>
                  <a:pt x="1576418" y="0"/>
                  <a:pt x="1576418" y="0"/>
                </a:cubicBezTo>
                <a:cubicBezTo>
                  <a:pt x="1583559" y="0"/>
                  <a:pt x="1593082" y="0"/>
                  <a:pt x="1600223" y="0"/>
                </a:cubicBezTo>
                <a:lnTo>
                  <a:pt x="1600223" y="3229"/>
                </a:lnTo>
                <a:lnTo>
                  <a:pt x="1612919" y="4950"/>
                </a:lnTo>
                <a:lnTo>
                  <a:pt x="1612919" y="794"/>
                </a:lnTo>
                <a:cubicBezTo>
                  <a:pt x="1612919" y="0"/>
                  <a:pt x="1612919" y="0"/>
                  <a:pt x="1612919" y="0"/>
                </a:cubicBezTo>
                <a:cubicBezTo>
                  <a:pt x="1619797" y="0"/>
                  <a:pt x="1626684" y="0"/>
                  <a:pt x="1633563" y="1587"/>
                </a:cubicBezTo>
                <a:cubicBezTo>
                  <a:pt x="1633563" y="4763"/>
                  <a:pt x="1633563" y="6351"/>
                  <a:pt x="1633563" y="7144"/>
                </a:cubicBezTo>
                <a:lnTo>
                  <a:pt x="1633563" y="7747"/>
                </a:lnTo>
                <a:lnTo>
                  <a:pt x="1645090" y="9308"/>
                </a:lnTo>
                <a:lnTo>
                  <a:pt x="1646763" y="4101"/>
                </a:lnTo>
                <a:cubicBezTo>
                  <a:pt x="1647061" y="3175"/>
                  <a:pt x="1647061" y="3175"/>
                  <a:pt x="1647061" y="3175"/>
                </a:cubicBezTo>
                <a:cubicBezTo>
                  <a:pt x="1654203" y="3175"/>
                  <a:pt x="1661346" y="5027"/>
                  <a:pt x="1668488" y="6880"/>
                </a:cubicBezTo>
                <a:lnTo>
                  <a:pt x="1666764" y="12246"/>
                </a:lnTo>
                <a:lnTo>
                  <a:pt x="1679957" y="14034"/>
                </a:lnTo>
                <a:lnTo>
                  <a:pt x="1681546" y="8845"/>
                </a:lnTo>
                <a:cubicBezTo>
                  <a:pt x="1681823" y="7938"/>
                  <a:pt x="1681823" y="7938"/>
                  <a:pt x="1681823" y="7938"/>
                </a:cubicBezTo>
                <a:cubicBezTo>
                  <a:pt x="1688490" y="9753"/>
                  <a:pt x="1695156" y="11567"/>
                  <a:pt x="1701822" y="13381"/>
                </a:cubicBezTo>
                <a:lnTo>
                  <a:pt x="1699581" y="17041"/>
                </a:lnTo>
                <a:lnTo>
                  <a:pt x="1711846" y="22747"/>
                </a:lnTo>
                <a:lnTo>
                  <a:pt x="1713571" y="19050"/>
                </a:lnTo>
                <a:cubicBezTo>
                  <a:pt x="1720237" y="20638"/>
                  <a:pt x="1726909" y="22225"/>
                  <a:pt x="1733571" y="25401"/>
                </a:cubicBezTo>
                <a:cubicBezTo>
                  <a:pt x="1729129" y="30163"/>
                  <a:pt x="1729129" y="30163"/>
                  <a:pt x="1729129" y="30163"/>
                </a:cubicBezTo>
                <a:lnTo>
                  <a:pt x="1723366" y="28105"/>
                </a:lnTo>
                <a:lnTo>
                  <a:pt x="1741851" y="36699"/>
                </a:lnTo>
                <a:lnTo>
                  <a:pt x="1745414" y="31045"/>
                </a:lnTo>
                <a:cubicBezTo>
                  <a:pt x="1745968" y="30163"/>
                  <a:pt x="1745968" y="30163"/>
                  <a:pt x="1745968" y="30163"/>
                </a:cubicBezTo>
                <a:cubicBezTo>
                  <a:pt x="1752635" y="33691"/>
                  <a:pt x="1757080" y="37219"/>
                  <a:pt x="1763747" y="40747"/>
                </a:cubicBezTo>
                <a:lnTo>
                  <a:pt x="1758871" y="44617"/>
                </a:lnTo>
                <a:lnTo>
                  <a:pt x="1770696" y="50118"/>
                </a:lnTo>
                <a:lnTo>
                  <a:pt x="1773097" y="47625"/>
                </a:lnTo>
                <a:cubicBezTo>
                  <a:pt x="1779975" y="50800"/>
                  <a:pt x="1784560" y="53975"/>
                  <a:pt x="1789146" y="57151"/>
                </a:cubicBezTo>
                <a:lnTo>
                  <a:pt x="1784129" y="60624"/>
                </a:lnTo>
                <a:lnTo>
                  <a:pt x="1791779" y="68070"/>
                </a:lnTo>
                <a:lnTo>
                  <a:pt x="1797878" y="65088"/>
                </a:lnTo>
                <a:cubicBezTo>
                  <a:pt x="1802640" y="68581"/>
                  <a:pt x="1805021" y="73820"/>
                  <a:pt x="1809783" y="79059"/>
                </a:cubicBezTo>
                <a:lnTo>
                  <a:pt x="1805314" y="81244"/>
                </a:lnTo>
                <a:lnTo>
                  <a:pt x="1810018" y="85822"/>
                </a:lnTo>
                <a:lnTo>
                  <a:pt x="1811180" y="89207"/>
                </a:lnTo>
                <a:lnTo>
                  <a:pt x="1816588" y="87313"/>
                </a:lnTo>
                <a:cubicBezTo>
                  <a:pt x="1819083" y="92552"/>
                  <a:pt x="1821577" y="97791"/>
                  <a:pt x="1824071" y="103030"/>
                </a:cubicBezTo>
                <a:cubicBezTo>
                  <a:pt x="1816588" y="104776"/>
                  <a:pt x="1816588" y="104776"/>
                  <a:pt x="1816588" y="104776"/>
                </a:cubicBezTo>
                <a:lnTo>
                  <a:pt x="1816463" y="104601"/>
                </a:lnTo>
                <a:lnTo>
                  <a:pt x="1819798" y="114316"/>
                </a:lnTo>
                <a:lnTo>
                  <a:pt x="1828382" y="112713"/>
                </a:lnTo>
                <a:cubicBezTo>
                  <a:pt x="1830650" y="116100"/>
                  <a:pt x="1830650" y="119487"/>
                  <a:pt x="1830650" y="122873"/>
                </a:cubicBezTo>
                <a:lnTo>
                  <a:pt x="1833312" y="122873"/>
                </a:lnTo>
                <a:lnTo>
                  <a:pt x="1837097" y="111842"/>
                </a:lnTo>
                <a:lnTo>
                  <a:pt x="1836771" y="112713"/>
                </a:lnTo>
                <a:cubicBezTo>
                  <a:pt x="1827247" y="111126"/>
                  <a:pt x="1827247" y="111126"/>
                  <a:pt x="1827247" y="111126"/>
                </a:cubicBezTo>
                <a:cubicBezTo>
                  <a:pt x="1827247" y="106363"/>
                  <a:pt x="1829628" y="101601"/>
                  <a:pt x="1834390" y="96838"/>
                </a:cubicBezTo>
                <a:lnTo>
                  <a:pt x="1841207" y="99868"/>
                </a:lnTo>
                <a:lnTo>
                  <a:pt x="1845191" y="88268"/>
                </a:lnTo>
                <a:lnTo>
                  <a:pt x="1839942" y="87314"/>
                </a:lnTo>
                <a:cubicBezTo>
                  <a:pt x="1842125" y="82551"/>
                  <a:pt x="1846499" y="77788"/>
                  <a:pt x="1850860" y="74613"/>
                </a:cubicBezTo>
                <a:lnTo>
                  <a:pt x="1855328" y="76778"/>
                </a:lnTo>
                <a:lnTo>
                  <a:pt x="1863082" y="69233"/>
                </a:lnTo>
                <a:lnTo>
                  <a:pt x="1857406" y="66322"/>
                </a:lnTo>
                <a:cubicBezTo>
                  <a:pt x="1861993" y="61031"/>
                  <a:pt x="1866580" y="57503"/>
                  <a:pt x="1871168" y="53975"/>
                </a:cubicBezTo>
                <a:lnTo>
                  <a:pt x="1876142" y="56526"/>
                </a:lnTo>
                <a:lnTo>
                  <a:pt x="1880312" y="52470"/>
                </a:lnTo>
                <a:lnTo>
                  <a:pt x="1887502" y="49123"/>
                </a:lnTo>
                <a:lnTo>
                  <a:pt x="1883669" y="46170"/>
                </a:lnTo>
                <a:cubicBezTo>
                  <a:pt x="1882809" y="45509"/>
                  <a:pt x="1882809" y="45509"/>
                  <a:pt x="1882809" y="45509"/>
                </a:cubicBezTo>
                <a:cubicBezTo>
                  <a:pt x="1887391" y="41981"/>
                  <a:pt x="1894273" y="38453"/>
                  <a:pt x="1898860" y="34925"/>
                </a:cubicBezTo>
                <a:cubicBezTo>
                  <a:pt x="1901152" y="38453"/>
                  <a:pt x="1902299" y="40217"/>
                  <a:pt x="1902872" y="41099"/>
                </a:cubicBezTo>
                <a:lnTo>
                  <a:pt x="1903310" y="41772"/>
                </a:lnTo>
                <a:lnTo>
                  <a:pt x="1926810" y="30839"/>
                </a:lnTo>
                <a:lnTo>
                  <a:pt x="1914553" y="34925"/>
                </a:lnTo>
                <a:cubicBezTo>
                  <a:pt x="1909791" y="30163"/>
                  <a:pt x="1909791" y="30163"/>
                  <a:pt x="1909791" y="30163"/>
                </a:cubicBezTo>
                <a:cubicBezTo>
                  <a:pt x="1916934" y="26988"/>
                  <a:pt x="1921697" y="25400"/>
                  <a:pt x="1928840" y="22225"/>
                </a:cubicBezTo>
                <a:cubicBezTo>
                  <a:pt x="1931221" y="25400"/>
                  <a:pt x="1932411" y="26988"/>
                  <a:pt x="1933007" y="27782"/>
                </a:cubicBezTo>
                <a:lnTo>
                  <a:pt x="1933104" y="27911"/>
                </a:lnTo>
                <a:lnTo>
                  <a:pt x="1943538" y="23057"/>
                </a:lnTo>
                <a:lnTo>
                  <a:pt x="1941535" y="19051"/>
                </a:lnTo>
                <a:cubicBezTo>
                  <a:pt x="1948678" y="15875"/>
                  <a:pt x="1953441" y="14288"/>
                  <a:pt x="1960584" y="12700"/>
                </a:cubicBezTo>
                <a:lnTo>
                  <a:pt x="1962922" y="15819"/>
                </a:lnTo>
                <a:lnTo>
                  <a:pt x="1975111" y="14168"/>
                </a:lnTo>
                <a:lnTo>
                  <a:pt x="1973577" y="9394"/>
                </a:lnTo>
                <a:cubicBezTo>
                  <a:pt x="1973279" y="8468"/>
                  <a:pt x="1973279" y="8468"/>
                  <a:pt x="1973279" y="8468"/>
                </a:cubicBezTo>
                <a:cubicBezTo>
                  <a:pt x="1980422" y="6615"/>
                  <a:pt x="1987565" y="4763"/>
                  <a:pt x="1994709" y="4763"/>
                </a:cubicBezTo>
                <a:lnTo>
                  <a:pt x="1996787" y="11230"/>
                </a:lnTo>
                <a:lnTo>
                  <a:pt x="2009931" y="9450"/>
                </a:lnTo>
                <a:lnTo>
                  <a:pt x="2008483" y="4631"/>
                </a:lnTo>
                <a:cubicBezTo>
                  <a:pt x="2008203" y="3705"/>
                  <a:pt x="2008203" y="3705"/>
                  <a:pt x="2008203" y="3705"/>
                </a:cubicBezTo>
                <a:cubicBezTo>
                  <a:pt x="2014867" y="1852"/>
                  <a:pt x="2021540" y="1852"/>
                  <a:pt x="2028205" y="0"/>
                </a:cubicBezTo>
                <a:cubicBezTo>
                  <a:pt x="2029317" y="3705"/>
                  <a:pt x="2029872" y="5557"/>
                  <a:pt x="2030150" y="6483"/>
                </a:cubicBezTo>
                <a:lnTo>
                  <a:pt x="2030216" y="6701"/>
                </a:lnTo>
                <a:lnTo>
                  <a:pt x="2044778" y="4728"/>
                </a:lnTo>
                <a:lnTo>
                  <a:pt x="2043403" y="794"/>
                </a:lnTo>
                <a:cubicBezTo>
                  <a:pt x="2043126" y="0"/>
                  <a:pt x="2043126" y="0"/>
                  <a:pt x="2043126" y="0"/>
                </a:cubicBezTo>
                <a:cubicBezTo>
                  <a:pt x="2052007" y="0"/>
                  <a:pt x="2058677" y="0"/>
                  <a:pt x="2065349" y="0"/>
                </a:cubicBezTo>
                <a:lnTo>
                  <a:pt x="2065349" y="4410"/>
                </a:lnTo>
                <a:lnTo>
                  <a:pt x="2079643" y="6346"/>
                </a:lnTo>
                <a:lnTo>
                  <a:pt x="2079643" y="794"/>
                </a:lnTo>
                <a:cubicBezTo>
                  <a:pt x="2079643" y="0"/>
                  <a:pt x="2079643" y="0"/>
                  <a:pt x="2079643" y="0"/>
                </a:cubicBezTo>
                <a:cubicBezTo>
                  <a:pt x="2085993" y="1587"/>
                  <a:pt x="2092342" y="1587"/>
                  <a:pt x="2098712" y="1587"/>
                </a:cubicBezTo>
                <a:cubicBezTo>
                  <a:pt x="2096595" y="7938"/>
                  <a:pt x="2096595" y="7938"/>
                  <a:pt x="2096595" y="7938"/>
                </a:cubicBezTo>
                <a:lnTo>
                  <a:pt x="2079752" y="6361"/>
                </a:lnTo>
                <a:lnTo>
                  <a:pt x="2112712" y="10824"/>
                </a:lnTo>
                <a:lnTo>
                  <a:pt x="2111415" y="10584"/>
                </a:lnTo>
                <a:cubicBezTo>
                  <a:pt x="2113638" y="3175"/>
                  <a:pt x="2113638" y="3175"/>
                  <a:pt x="2113638" y="3175"/>
                </a:cubicBezTo>
                <a:cubicBezTo>
                  <a:pt x="2120305" y="5027"/>
                  <a:pt x="2126972" y="6880"/>
                  <a:pt x="2133640" y="8732"/>
                </a:cubicBezTo>
                <a:lnTo>
                  <a:pt x="2131770" y="13406"/>
                </a:lnTo>
                <a:lnTo>
                  <a:pt x="2145576" y="15277"/>
                </a:lnTo>
                <a:lnTo>
                  <a:pt x="2146840" y="11907"/>
                </a:lnTo>
                <a:cubicBezTo>
                  <a:pt x="2147137" y="11113"/>
                  <a:pt x="2147137" y="11113"/>
                  <a:pt x="2147137" y="11113"/>
                </a:cubicBezTo>
                <a:cubicBezTo>
                  <a:pt x="2154281" y="12701"/>
                  <a:pt x="2161425" y="15876"/>
                  <a:pt x="2168569" y="17464"/>
                </a:cubicBezTo>
                <a:lnTo>
                  <a:pt x="2164877" y="21156"/>
                </a:lnTo>
                <a:lnTo>
                  <a:pt x="2175534" y="26113"/>
                </a:lnTo>
                <a:lnTo>
                  <a:pt x="2178810" y="21432"/>
                </a:lnTo>
                <a:cubicBezTo>
                  <a:pt x="2179366" y="20638"/>
                  <a:pt x="2179366" y="20638"/>
                  <a:pt x="2179366" y="20638"/>
                </a:cubicBezTo>
                <a:cubicBezTo>
                  <a:pt x="2186033" y="23813"/>
                  <a:pt x="2192701" y="25401"/>
                  <a:pt x="2197145" y="28576"/>
                </a:cubicBezTo>
                <a:cubicBezTo>
                  <a:pt x="2192701" y="33338"/>
                  <a:pt x="2192701" y="33338"/>
                  <a:pt x="2192701" y="33338"/>
                </a:cubicBezTo>
                <a:lnTo>
                  <a:pt x="2185661" y="30824"/>
                </a:lnTo>
                <a:lnTo>
                  <a:pt x="2205347" y="39981"/>
                </a:lnTo>
                <a:lnTo>
                  <a:pt x="2208976" y="34220"/>
                </a:lnTo>
                <a:cubicBezTo>
                  <a:pt x="2209531" y="33338"/>
                  <a:pt x="2209531" y="33338"/>
                  <a:pt x="2209531" y="33338"/>
                </a:cubicBezTo>
                <a:cubicBezTo>
                  <a:pt x="2216199" y="36866"/>
                  <a:pt x="2220644" y="40394"/>
                  <a:pt x="2227311" y="43922"/>
                </a:cubicBezTo>
                <a:lnTo>
                  <a:pt x="2222325" y="47879"/>
                </a:lnTo>
                <a:lnTo>
                  <a:pt x="2232193" y="52470"/>
                </a:lnTo>
                <a:lnTo>
                  <a:pt x="2232870" y="53128"/>
                </a:lnTo>
                <a:lnTo>
                  <a:pt x="2235153" y="51455"/>
                </a:lnTo>
                <a:cubicBezTo>
                  <a:pt x="2236045" y="50800"/>
                  <a:pt x="2236045" y="50800"/>
                  <a:pt x="2236045" y="50800"/>
                </a:cubicBezTo>
                <a:cubicBezTo>
                  <a:pt x="2240807" y="54293"/>
                  <a:pt x="2247951" y="59532"/>
                  <a:pt x="2252713" y="63024"/>
                </a:cubicBezTo>
                <a:lnTo>
                  <a:pt x="2246533" y="66424"/>
                </a:lnTo>
                <a:lnTo>
                  <a:pt x="2254206" y="73891"/>
                </a:lnTo>
                <a:lnTo>
                  <a:pt x="2259266" y="71438"/>
                </a:lnTo>
                <a:cubicBezTo>
                  <a:pt x="2263631" y="76201"/>
                  <a:pt x="2267996" y="79376"/>
                  <a:pt x="2270180" y="84138"/>
                </a:cubicBezTo>
                <a:lnTo>
                  <a:pt x="2266500" y="85922"/>
                </a:lnTo>
                <a:lnTo>
                  <a:pt x="2270154" y="96565"/>
                </a:lnTo>
                <a:lnTo>
                  <a:pt x="2277667" y="95250"/>
                </a:lnTo>
                <a:cubicBezTo>
                  <a:pt x="2279934" y="100013"/>
                  <a:pt x="2282202" y="104775"/>
                  <a:pt x="2284470" y="109538"/>
                </a:cubicBezTo>
                <a:cubicBezTo>
                  <a:pt x="2275398" y="111125"/>
                  <a:pt x="2275398" y="111125"/>
                  <a:pt x="2275398" y="111125"/>
                </a:cubicBezTo>
                <a:lnTo>
                  <a:pt x="2274512" y="109262"/>
                </a:lnTo>
                <a:lnTo>
                  <a:pt x="2278218" y="120061"/>
                </a:lnTo>
                <a:lnTo>
                  <a:pt x="2278122" y="119352"/>
                </a:lnTo>
                <a:cubicBezTo>
                  <a:pt x="2282355" y="119352"/>
                  <a:pt x="2282355" y="119352"/>
                  <a:pt x="2282355" y="119352"/>
                </a:cubicBezTo>
                <a:cubicBezTo>
                  <a:pt x="2282355" y="117620"/>
                  <a:pt x="2282355" y="115888"/>
                  <a:pt x="2282355" y="115888"/>
                </a:cubicBezTo>
                <a:cubicBezTo>
                  <a:pt x="2290821" y="115888"/>
                  <a:pt x="2290821" y="115888"/>
                  <a:pt x="2290821" y="115888"/>
                </a:cubicBezTo>
                <a:lnTo>
                  <a:pt x="2289945" y="122336"/>
                </a:lnTo>
                <a:lnTo>
                  <a:pt x="2294912" y="107868"/>
                </a:lnTo>
                <a:lnTo>
                  <a:pt x="2286056" y="104459"/>
                </a:lnTo>
                <a:cubicBezTo>
                  <a:pt x="2288324" y="100966"/>
                  <a:pt x="2290592" y="95727"/>
                  <a:pt x="2292859" y="90488"/>
                </a:cubicBezTo>
                <a:lnTo>
                  <a:pt x="2300381" y="91936"/>
                </a:lnTo>
                <a:lnTo>
                  <a:pt x="2302479" y="85822"/>
                </a:lnTo>
                <a:lnTo>
                  <a:pt x="2305532" y="82851"/>
                </a:lnTo>
                <a:lnTo>
                  <a:pt x="2300339" y="80963"/>
                </a:lnTo>
                <a:cubicBezTo>
                  <a:pt x="2304705" y="77788"/>
                  <a:pt x="2306888" y="73026"/>
                  <a:pt x="2311254" y="68263"/>
                </a:cubicBezTo>
                <a:lnTo>
                  <a:pt x="2316558" y="72121"/>
                </a:lnTo>
                <a:lnTo>
                  <a:pt x="2326199" y="62739"/>
                </a:lnTo>
                <a:lnTo>
                  <a:pt x="2320972" y="60326"/>
                </a:lnTo>
                <a:cubicBezTo>
                  <a:pt x="2325558" y="55563"/>
                  <a:pt x="2330145" y="52388"/>
                  <a:pt x="2334730" y="49213"/>
                </a:cubicBezTo>
                <a:lnTo>
                  <a:pt x="2338356" y="51723"/>
                </a:lnTo>
                <a:lnTo>
                  <a:pt x="2350866" y="45904"/>
                </a:lnTo>
                <a:lnTo>
                  <a:pt x="2347200" y="42995"/>
                </a:lnTo>
                <a:cubicBezTo>
                  <a:pt x="2346367" y="42334"/>
                  <a:pt x="2346367" y="42334"/>
                  <a:pt x="2346367" y="42334"/>
                </a:cubicBezTo>
                <a:cubicBezTo>
                  <a:pt x="2350813" y="38806"/>
                  <a:pt x="2357479" y="35278"/>
                  <a:pt x="2361924" y="31750"/>
                </a:cubicBezTo>
                <a:cubicBezTo>
                  <a:pt x="2368592" y="37042"/>
                  <a:pt x="2368592" y="37042"/>
                  <a:pt x="2368592" y="37042"/>
                </a:cubicBezTo>
                <a:lnTo>
                  <a:pt x="2365726" y="38992"/>
                </a:lnTo>
                <a:lnTo>
                  <a:pt x="2385319" y="29877"/>
                </a:lnTo>
                <a:lnTo>
                  <a:pt x="2379700" y="31750"/>
                </a:lnTo>
                <a:cubicBezTo>
                  <a:pt x="2374938" y="26988"/>
                  <a:pt x="2374938" y="26988"/>
                  <a:pt x="2374938" y="26988"/>
                </a:cubicBezTo>
                <a:cubicBezTo>
                  <a:pt x="2379700" y="23813"/>
                  <a:pt x="2386844" y="22225"/>
                  <a:pt x="2393987" y="19050"/>
                </a:cubicBezTo>
                <a:lnTo>
                  <a:pt x="2397766" y="24087"/>
                </a:lnTo>
                <a:lnTo>
                  <a:pt x="2409230" y="18754"/>
                </a:lnTo>
                <a:lnTo>
                  <a:pt x="2408536" y="16670"/>
                </a:lnTo>
                <a:cubicBezTo>
                  <a:pt x="2408271" y="15876"/>
                  <a:pt x="2408271" y="15876"/>
                  <a:pt x="2408271" y="15876"/>
                </a:cubicBezTo>
                <a:cubicBezTo>
                  <a:pt x="2412504" y="14288"/>
                  <a:pt x="2418853" y="12701"/>
                  <a:pt x="2425204" y="11113"/>
                </a:cubicBezTo>
                <a:lnTo>
                  <a:pt x="2426452" y="14859"/>
                </a:lnTo>
                <a:lnTo>
                  <a:pt x="2441787" y="12781"/>
                </a:lnTo>
                <a:lnTo>
                  <a:pt x="2440294" y="7806"/>
                </a:lnTo>
                <a:cubicBezTo>
                  <a:pt x="2440016" y="6880"/>
                  <a:pt x="2440016" y="6880"/>
                  <a:pt x="2440016" y="6880"/>
                </a:cubicBezTo>
                <a:cubicBezTo>
                  <a:pt x="2446684" y="5027"/>
                  <a:pt x="2453351" y="5027"/>
                  <a:pt x="2460018" y="3175"/>
                </a:cubicBezTo>
                <a:cubicBezTo>
                  <a:pt x="2461130" y="6880"/>
                  <a:pt x="2461684" y="8732"/>
                  <a:pt x="2461963" y="9658"/>
                </a:cubicBezTo>
                <a:lnTo>
                  <a:pt x="2462075" y="10032"/>
                </a:lnTo>
                <a:lnTo>
                  <a:pt x="2479689" y="7645"/>
                </a:lnTo>
                <a:lnTo>
                  <a:pt x="2475730" y="7938"/>
                </a:lnTo>
                <a:cubicBezTo>
                  <a:pt x="2473348" y="1587"/>
                  <a:pt x="2473348" y="1587"/>
                  <a:pt x="2473348" y="1587"/>
                </a:cubicBezTo>
                <a:cubicBezTo>
                  <a:pt x="2480493" y="1587"/>
                  <a:pt x="2487636" y="0"/>
                  <a:pt x="2494780" y="0"/>
                </a:cubicBezTo>
                <a:lnTo>
                  <a:pt x="2496778" y="5329"/>
                </a:lnTo>
                <a:lnTo>
                  <a:pt x="2509858" y="3557"/>
                </a:lnTo>
                <a:lnTo>
                  <a:pt x="2509858" y="794"/>
                </a:lnTo>
                <a:cubicBezTo>
                  <a:pt x="2509858" y="0"/>
                  <a:pt x="2509858" y="0"/>
                  <a:pt x="2509858" y="0"/>
                </a:cubicBezTo>
                <a:cubicBezTo>
                  <a:pt x="2512151" y="0"/>
                  <a:pt x="2512151" y="0"/>
                  <a:pt x="2512151" y="0"/>
                </a:cubicBezTo>
                <a:cubicBezTo>
                  <a:pt x="2519029" y="0"/>
                  <a:pt x="2523616" y="0"/>
                  <a:pt x="2530494" y="0"/>
                </a:cubicBezTo>
                <a:cubicBezTo>
                  <a:pt x="2530494" y="3175"/>
                  <a:pt x="2530494" y="4763"/>
                  <a:pt x="2530494" y="5557"/>
                </a:cubicBezTo>
                <a:lnTo>
                  <a:pt x="2530494" y="5590"/>
                </a:lnTo>
                <a:lnTo>
                  <a:pt x="2542244" y="7182"/>
                </a:lnTo>
                <a:lnTo>
                  <a:pt x="2543695" y="2540"/>
                </a:lnTo>
                <a:cubicBezTo>
                  <a:pt x="2543992" y="1588"/>
                  <a:pt x="2543992" y="1588"/>
                  <a:pt x="2543992" y="1588"/>
                </a:cubicBezTo>
                <a:cubicBezTo>
                  <a:pt x="2551136" y="1588"/>
                  <a:pt x="2558279" y="1588"/>
                  <a:pt x="2565423" y="3493"/>
                </a:cubicBezTo>
                <a:lnTo>
                  <a:pt x="2563375" y="10046"/>
                </a:lnTo>
                <a:lnTo>
                  <a:pt x="2576594" y="11837"/>
                </a:lnTo>
                <a:lnTo>
                  <a:pt x="2578483" y="5670"/>
                </a:lnTo>
                <a:cubicBezTo>
                  <a:pt x="2578761" y="4763"/>
                  <a:pt x="2578761" y="4763"/>
                  <a:pt x="2578761" y="4763"/>
                </a:cubicBezTo>
                <a:cubicBezTo>
                  <a:pt x="2585428" y="6578"/>
                  <a:pt x="2592095" y="8392"/>
                  <a:pt x="2598762" y="10206"/>
                </a:cubicBezTo>
                <a:lnTo>
                  <a:pt x="2597399" y="14656"/>
                </a:lnTo>
                <a:lnTo>
                  <a:pt x="2611171" y="16522"/>
                </a:lnTo>
                <a:lnTo>
                  <a:pt x="2612179" y="15082"/>
                </a:lnTo>
                <a:cubicBezTo>
                  <a:pt x="2612734" y="14288"/>
                  <a:pt x="2612734" y="14288"/>
                  <a:pt x="2612734" y="14288"/>
                </a:cubicBezTo>
                <a:cubicBezTo>
                  <a:pt x="2619403" y="15876"/>
                  <a:pt x="2626069" y="17463"/>
                  <a:pt x="2630514" y="19051"/>
                </a:cubicBezTo>
                <a:lnTo>
                  <a:pt x="2628588" y="24554"/>
                </a:lnTo>
                <a:lnTo>
                  <a:pt x="2640190" y="29951"/>
                </a:lnTo>
                <a:lnTo>
                  <a:pt x="2643931" y="24607"/>
                </a:lnTo>
                <a:cubicBezTo>
                  <a:pt x="2644487" y="23813"/>
                  <a:pt x="2644487" y="23813"/>
                  <a:pt x="2644487" y="23813"/>
                </a:cubicBezTo>
                <a:cubicBezTo>
                  <a:pt x="2651154" y="26988"/>
                  <a:pt x="2655599" y="28576"/>
                  <a:pt x="2662267" y="31751"/>
                </a:cubicBezTo>
                <a:cubicBezTo>
                  <a:pt x="2655599" y="36513"/>
                  <a:pt x="2655599" y="36513"/>
                  <a:pt x="2655599" y="36513"/>
                </a:cubicBezTo>
                <a:lnTo>
                  <a:pt x="2644974" y="32176"/>
                </a:lnTo>
                <a:lnTo>
                  <a:pt x="2668811" y="43265"/>
                </a:lnTo>
                <a:lnTo>
                  <a:pt x="2674177" y="39688"/>
                </a:lnTo>
                <a:cubicBezTo>
                  <a:pt x="2678940" y="42863"/>
                  <a:pt x="2686083" y="46038"/>
                  <a:pt x="2690845" y="49214"/>
                </a:cubicBezTo>
                <a:lnTo>
                  <a:pt x="2687049" y="51746"/>
                </a:lnTo>
                <a:lnTo>
                  <a:pt x="2688599" y="52470"/>
                </a:lnTo>
                <a:lnTo>
                  <a:pt x="2695088" y="58782"/>
                </a:lnTo>
                <a:lnTo>
                  <a:pt x="2698455" y="56218"/>
                </a:lnTo>
                <a:cubicBezTo>
                  <a:pt x="2699315" y="55563"/>
                  <a:pt x="2699315" y="55563"/>
                  <a:pt x="2699315" y="55563"/>
                </a:cubicBezTo>
                <a:cubicBezTo>
                  <a:pt x="2703903" y="59056"/>
                  <a:pt x="2708487" y="64295"/>
                  <a:pt x="2713072" y="67787"/>
                </a:cubicBezTo>
                <a:lnTo>
                  <a:pt x="2708176" y="71518"/>
                </a:lnTo>
                <a:lnTo>
                  <a:pt x="2716248" y="79376"/>
                </a:lnTo>
                <a:lnTo>
                  <a:pt x="2722598" y="76200"/>
                </a:lnTo>
                <a:cubicBezTo>
                  <a:pt x="2724979" y="80963"/>
                  <a:pt x="2729747" y="85725"/>
                  <a:pt x="2732127" y="90488"/>
                </a:cubicBezTo>
                <a:lnTo>
                  <a:pt x="2724887" y="91694"/>
                </a:lnTo>
                <a:lnTo>
                  <a:pt x="2732293" y="113256"/>
                </a:lnTo>
                <a:lnTo>
                  <a:pt x="2728955" y="103400"/>
                </a:lnTo>
                <a:cubicBezTo>
                  <a:pt x="2735839" y="100013"/>
                  <a:pt x="2735839" y="100013"/>
                  <a:pt x="2735839" y="100013"/>
                </a:cubicBezTo>
                <a:cubicBezTo>
                  <a:pt x="2738133" y="105093"/>
                  <a:pt x="2740427" y="108480"/>
                  <a:pt x="2740427" y="111867"/>
                </a:cubicBezTo>
                <a:cubicBezTo>
                  <a:pt x="2740427" y="110173"/>
                  <a:pt x="2740427" y="110173"/>
                  <a:pt x="2742723" y="110173"/>
                </a:cubicBezTo>
                <a:cubicBezTo>
                  <a:pt x="2749607" y="111867"/>
                  <a:pt x="2749607" y="111867"/>
                  <a:pt x="2749607" y="111867"/>
                </a:cubicBezTo>
                <a:lnTo>
                  <a:pt x="2749261" y="113914"/>
                </a:lnTo>
                <a:lnTo>
                  <a:pt x="2753542" y="101450"/>
                </a:lnTo>
                <a:lnTo>
                  <a:pt x="2744837" y="99855"/>
                </a:lnTo>
                <a:cubicBezTo>
                  <a:pt x="2747221" y="94616"/>
                  <a:pt x="2751985" y="89377"/>
                  <a:pt x="2754369" y="84138"/>
                </a:cubicBezTo>
                <a:lnTo>
                  <a:pt x="2758927" y="85807"/>
                </a:lnTo>
                <a:lnTo>
                  <a:pt x="2766764" y="78184"/>
                </a:lnTo>
                <a:lnTo>
                  <a:pt x="2760721" y="75884"/>
                </a:lnTo>
                <a:cubicBezTo>
                  <a:pt x="2765310" y="70645"/>
                  <a:pt x="2769889" y="67152"/>
                  <a:pt x="2774469" y="61913"/>
                </a:cubicBezTo>
                <a:lnTo>
                  <a:pt x="2779515" y="65759"/>
                </a:lnTo>
                <a:lnTo>
                  <a:pt x="2788224" y="57278"/>
                </a:lnTo>
                <a:lnTo>
                  <a:pt x="2784508" y="55563"/>
                </a:lnTo>
                <a:cubicBezTo>
                  <a:pt x="2789100" y="50800"/>
                  <a:pt x="2793687" y="47625"/>
                  <a:pt x="2800561" y="44450"/>
                </a:cubicBezTo>
                <a:lnTo>
                  <a:pt x="2803605" y="47613"/>
                </a:lnTo>
                <a:lnTo>
                  <a:pt x="2814834" y="42391"/>
                </a:lnTo>
                <a:lnTo>
                  <a:pt x="2809210" y="38175"/>
                </a:lnTo>
                <a:cubicBezTo>
                  <a:pt x="2808322" y="37505"/>
                  <a:pt x="2808322" y="37505"/>
                  <a:pt x="2808322" y="37505"/>
                </a:cubicBezTo>
                <a:cubicBezTo>
                  <a:pt x="2815464" y="33933"/>
                  <a:pt x="2820230" y="32147"/>
                  <a:pt x="2827372" y="28575"/>
                </a:cubicBezTo>
                <a:cubicBezTo>
                  <a:pt x="2832133" y="33933"/>
                  <a:pt x="2832133" y="33933"/>
                  <a:pt x="2832133" y="33933"/>
                </a:cubicBezTo>
                <a:lnTo>
                  <a:pt x="2826312" y="37053"/>
                </a:lnTo>
                <a:lnTo>
                  <a:pt x="2846034" y="27878"/>
                </a:lnTo>
                <a:lnTo>
                  <a:pt x="2843239" y="28576"/>
                </a:lnTo>
                <a:cubicBezTo>
                  <a:pt x="2838477" y="23814"/>
                  <a:pt x="2838477" y="23814"/>
                  <a:pt x="2838477" y="23814"/>
                </a:cubicBezTo>
                <a:cubicBezTo>
                  <a:pt x="2845624" y="20638"/>
                  <a:pt x="2852762" y="19051"/>
                  <a:pt x="2859902" y="17463"/>
                </a:cubicBezTo>
                <a:lnTo>
                  <a:pt x="2861168" y="20835"/>
                </a:lnTo>
                <a:lnTo>
                  <a:pt x="2870390" y="16551"/>
                </a:lnTo>
                <a:lnTo>
                  <a:pt x="2872595" y="16252"/>
                </a:lnTo>
                <a:lnTo>
                  <a:pt x="2870824" y="14189"/>
                </a:lnTo>
                <a:cubicBezTo>
                  <a:pt x="2870230" y="13495"/>
                  <a:pt x="2870230" y="13495"/>
                  <a:pt x="2870230" y="13495"/>
                </a:cubicBezTo>
                <a:cubicBezTo>
                  <a:pt x="2877374" y="9790"/>
                  <a:pt x="2884514" y="9790"/>
                  <a:pt x="2891660" y="7938"/>
                </a:cubicBezTo>
                <a:lnTo>
                  <a:pt x="2893423" y="13429"/>
                </a:lnTo>
                <a:lnTo>
                  <a:pt x="2907036" y="11585"/>
                </a:lnTo>
                <a:lnTo>
                  <a:pt x="2905427" y="6219"/>
                </a:lnTo>
                <a:cubicBezTo>
                  <a:pt x="2905149" y="5293"/>
                  <a:pt x="2905149" y="5293"/>
                  <a:pt x="2905149" y="5293"/>
                </a:cubicBezTo>
                <a:cubicBezTo>
                  <a:pt x="2911816" y="3440"/>
                  <a:pt x="2918482" y="3440"/>
                  <a:pt x="2925150" y="1588"/>
                </a:cubicBezTo>
                <a:cubicBezTo>
                  <a:pt x="2926261" y="5293"/>
                  <a:pt x="2926817" y="7145"/>
                  <a:pt x="2927095" y="8071"/>
                </a:cubicBezTo>
                <a:lnTo>
                  <a:pt x="2927323" y="8836"/>
                </a:lnTo>
                <a:lnTo>
                  <a:pt x="2940529" y="7046"/>
                </a:lnTo>
                <a:lnTo>
                  <a:pt x="2938779" y="2381"/>
                </a:lnTo>
                <a:cubicBezTo>
                  <a:pt x="2938482" y="1587"/>
                  <a:pt x="2938482" y="1587"/>
                  <a:pt x="2938482" y="1587"/>
                </a:cubicBezTo>
                <a:cubicBezTo>
                  <a:pt x="2945628" y="0"/>
                  <a:pt x="2952770" y="0"/>
                  <a:pt x="2959915" y="0"/>
                </a:cubicBezTo>
                <a:lnTo>
                  <a:pt x="2961492" y="4206"/>
                </a:lnTo>
                <a:lnTo>
                  <a:pt x="2969099" y="3175"/>
                </a:lnTo>
                <a:lnTo>
                  <a:pt x="2974994" y="3966"/>
                </a:lnTo>
                <a:lnTo>
                  <a:pt x="2974994" y="794"/>
                </a:lnTo>
                <a:cubicBezTo>
                  <a:pt x="2974994" y="0"/>
                  <a:pt x="2974994" y="0"/>
                  <a:pt x="2974994" y="0"/>
                </a:cubicBezTo>
                <a:cubicBezTo>
                  <a:pt x="2981874" y="0"/>
                  <a:pt x="2988753" y="0"/>
                  <a:pt x="2995633" y="0"/>
                </a:cubicBezTo>
                <a:cubicBezTo>
                  <a:pt x="2993340" y="6350"/>
                  <a:pt x="2993340" y="6350"/>
                  <a:pt x="2993340" y="6350"/>
                </a:cubicBezTo>
                <a:lnTo>
                  <a:pt x="2992767" y="6350"/>
                </a:lnTo>
                <a:lnTo>
                  <a:pt x="3008498" y="8460"/>
                </a:lnTo>
                <a:lnTo>
                  <a:pt x="3010283" y="2514"/>
                </a:lnTo>
                <a:cubicBezTo>
                  <a:pt x="3010560" y="1588"/>
                  <a:pt x="3010560" y="1588"/>
                  <a:pt x="3010560" y="1588"/>
                </a:cubicBezTo>
                <a:cubicBezTo>
                  <a:pt x="3017230" y="3440"/>
                  <a:pt x="3023901" y="3440"/>
                  <a:pt x="3030557" y="5293"/>
                </a:cubicBezTo>
                <a:lnTo>
                  <a:pt x="3028785" y="11183"/>
                </a:lnTo>
                <a:lnTo>
                  <a:pt x="3041877" y="12939"/>
                </a:lnTo>
                <a:lnTo>
                  <a:pt x="3043617" y="7257"/>
                </a:lnTo>
                <a:cubicBezTo>
                  <a:pt x="3043896" y="6350"/>
                  <a:pt x="3043896" y="6350"/>
                  <a:pt x="3043896" y="6350"/>
                </a:cubicBezTo>
                <a:cubicBezTo>
                  <a:pt x="3050564" y="8165"/>
                  <a:pt x="3057232" y="9979"/>
                  <a:pt x="3063900" y="11793"/>
                </a:cubicBezTo>
                <a:lnTo>
                  <a:pt x="3062693" y="15731"/>
                </a:lnTo>
                <a:lnTo>
                  <a:pt x="3068805" y="16551"/>
                </a:lnTo>
                <a:lnTo>
                  <a:pt x="3075383" y="19620"/>
                </a:lnTo>
                <a:lnTo>
                  <a:pt x="3077595" y="16669"/>
                </a:lnTo>
                <a:cubicBezTo>
                  <a:pt x="3078191" y="15875"/>
                  <a:pt x="3078191" y="15875"/>
                  <a:pt x="3078191" y="15875"/>
                </a:cubicBezTo>
                <a:cubicBezTo>
                  <a:pt x="3082955" y="17463"/>
                  <a:pt x="3090099" y="20638"/>
                  <a:pt x="3097243" y="22225"/>
                </a:cubicBezTo>
                <a:cubicBezTo>
                  <a:pt x="3094864" y="25400"/>
                  <a:pt x="3093672" y="26988"/>
                  <a:pt x="3093076" y="27782"/>
                </a:cubicBezTo>
                <a:lnTo>
                  <a:pt x="3093022" y="27853"/>
                </a:lnTo>
                <a:lnTo>
                  <a:pt x="3104208" y="33073"/>
                </a:lnTo>
                <a:lnTo>
                  <a:pt x="3107485" y="27870"/>
                </a:lnTo>
                <a:cubicBezTo>
                  <a:pt x="3108041" y="26988"/>
                  <a:pt x="3108041" y="26988"/>
                  <a:pt x="3108041" y="26988"/>
                </a:cubicBezTo>
                <a:cubicBezTo>
                  <a:pt x="3114707" y="30516"/>
                  <a:pt x="3121376" y="34044"/>
                  <a:pt x="3125822" y="35808"/>
                </a:cubicBezTo>
                <a:lnTo>
                  <a:pt x="3122242" y="41489"/>
                </a:lnTo>
                <a:lnTo>
                  <a:pt x="3132567" y="46307"/>
                </a:lnTo>
                <a:lnTo>
                  <a:pt x="3137734" y="42863"/>
                </a:lnTo>
                <a:cubicBezTo>
                  <a:pt x="3142498" y="46038"/>
                  <a:pt x="3149635" y="49213"/>
                  <a:pt x="3154393" y="52389"/>
                </a:cubicBezTo>
                <a:lnTo>
                  <a:pt x="3149201" y="55853"/>
                </a:lnTo>
                <a:lnTo>
                  <a:pt x="3157719" y="64245"/>
                </a:lnTo>
                <a:lnTo>
                  <a:pt x="3162013" y="60980"/>
                </a:lnTo>
                <a:cubicBezTo>
                  <a:pt x="3162872" y="60325"/>
                  <a:pt x="3162872" y="60325"/>
                  <a:pt x="3162872" y="60325"/>
                </a:cubicBezTo>
                <a:cubicBezTo>
                  <a:pt x="3167454" y="63818"/>
                  <a:pt x="3172043" y="69057"/>
                  <a:pt x="3176633" y="74296"/>
                </a:cubicBezTo>
                <a:lnTo>
                  <a:pt x="3170352" y="76686"/>
                </a:lnTo>
                <a:lnTo>
                  <a:pt x="3178120" y="84334"/>
                </a:lnTo>
                <a:lnTo>
                  <a:pt x="3182980" y="82550"/>
                </a:lnTo>
                <a:cubicBezTo>
                  <a:pt x="3185365" y="87789"/>
                  <a:pt x="3190136" y="91282"/>
                  <a:pt x="3192521" y="96521"/>
                </a:cubicBezTo>
                <a:lnTo>
                  <a:pt x="3184254" y="99547"/>
                </a:lnTo>
                <a:lnTo>
                  <a:pt x="3190777" y="118861"/>
                </a:lnTo>
                <a:lnTo>
                  <a:pt x="3187753" y="108348"/>
                </a:lnTo>
                <a:cubicBezTo>
                  <a:pt x="3196648" y="106628"/>
                  <a:pt x="3196648" y="106628"/>
                  <a:pt x="3196648" y="106628"/>
                </a:cubicBezTo>
                <a:cubicBezTo>
                  <a:pt x="3196648" y="108348"/>
                  <a:pt x="3196648" y="110068"/>
                  <a:pt x="3196648" y="111787"/>
                </a:cubicBezTo>
                <a:cubicBezTo>
                  <a:pt x="3198869" y="108348"/>
                  <a:pt x="3198869" y="106628"/>
                  <a:pt x="3201090" y="103188"/>
                </a:cubicBezTo>
                <a:lnTo>
                  <a:pt x="3208845" y="104690"/>
                </a:lnTo>
                <a:lnTo>
                  <a:pt x="3212020" y="95437"/>
                </a:lnTo>
                <a:lnTo>
                  <a:pt x="3206797" y="93346"/>
                </a:lnTo>
                <a:cubicBezTo>
                  <a:pt x="3208979" y="88107"/>
                  <a:pt x="3213340" y="82868"/>
                  <a:pt x="3215522" y="79375"/>
                </a:cubicBezTo>
                <a:lnTo>
                  <a:pt x="3220071" y="81195"/>
                </a:lnTo>
                <a:lnTo>
                  <a:pt x="3228362" y="73130"/>
                </a:lnTo>
                <a:lnTo>
                  <a:pt x="3224252" y="71121"/>
                </a:lnTo>
                <a:cubicBezTo>
                  <a:pt x="3226634" y="65882"/>
                  <a:pt x="3231398" y="62389"/>
                  <a:pt x="3236161" y="57150"/>
                </a:cubicBezTo>
                <a:lnTo>
                  <a:pt x="3241079" y="60757"/>
                </a:lnTo>
                <a:lnTo>
                  <a:pt x="3249299" y="52756"/>
                </a:lnTo>
                <a:lnTo>
                  <a:pt x="3246474" y="50801"/>
                </a:lnTo>
                <a:cubicBezTo>
                  <a:pt x="3251061" y="47625"/>
                  <a:pt x="3255647" y="44450"/>
                  <a:pt x="3262528" y="41275"/>
                </a:cubicBezTo>
                <a:lnTo>
                  <a:pt x="3265971" y="44852"/>
                </a:lnTo>
                <a:lnTo>
                  <a:pt x="3278904" y="38837"/>
                </a:lnTo>
                <a:lnTo>
                  <a:pt x="3275620" y="35000"/>
                </a:lnTo>
                <a:cubicBezTo>
                  <a:pt x="3275047" y="34330"/>
                  <a:pt x="3275047" y="34330"/>
                  <a:pt x="3275047" y="34330"/>
                </a:cubicBezTo>
                <a:cubicBezTo>
                  <a:pt x="3279633" y="30758"/>
                  <a:pt x="3286513" y="28972"/>
                  <a:pt x="3291100" y="25400"/>
                </a:cubicBezTo>
                <a:lnTo>
                  <a:pt x="3294938" y="31379"/>
                </a:lnTo>
                <a:lnTo>
                  <a:pt x="3307348" y="25607"/>
                </a:lnTo>
                <a:lnTo>
                  <a:pt x="3304216" y="21432"/>
                </a:lnTo>
                <a:cubicBezTo>
                  <a:pt x="3303621" y="20638"/>
                  <a:pt x="3303621" y="20638"/>
                  <a:pt x="3303621" y="20638"/>
                </a:cubicBezTo>
                <a:cubicBezTo>
                  <a:pt x="3310765" y="19051"/>
                  <a:pt x="3317909" y="15876"/>
                  <a:pt x="3322673" y="14288"/>
                </a:cubicBezTo>
                <a:lnTo>
                  <a:pt x="3325003" y="17395"/>
                </a:lnTo>
                <a:lnTo>
                  <a:pt x="3326819" y="16551"/>
                </a:lnTo>
                <a:lnTo>
                  <a:pt x="3338433" y="14977"/>
                </a:lnTo>
                <a:lnTo>
                  <a:pt x="3337234" y="10981"/>
                </a:lnTo>
                <a:cubicBezTo>
                  <a:pt x="3336957" y="10055"/>
                  <a:pt x="3336957" y="10055"/>
                  <a:pt x="3336957" y="10055"/>
                </a:cubicBezTo>
                <a:cubicBezTo>
                  <a:pt x="3343625" y="8202"/>
                  <a:pt x="3350293" y="6350"/>
                  <a:pt x="3356960" y="6350"/>
                </a:cubicBezTo>
                <a:lnTo>
                  <a:pt x="3358725" y="12228"/>
                </a:lnTo>
                <a:lnTo>
                  <a:pt x="3372304" y="10388"/>
                </a:lnTo>
                <a:lnTo>
                  <a:pt x="3370571" y="4446"/>
                </a:lnTo>
                <a:cubicBezTo>
                  <a:pt x="3370293" y="3493"/>
                  <a:pt x="3370293" y="3493"/>
                  <a:pt x="3370293" y="3493"/>
                </a:cubicBezTo>
                <a:cubicBezTo>
                  <a:pt x="3376961" y="3493"/>
                  <a:pt x="3383629" y="1588"/>
                  <a:pt x="3390298" y="1588"/>
                </a:cubicBezTo>
                <a:lnTo>
                  <a:pt x="3392082" y="7708"/>
                </a:lnTo>
                <a:lnTo>
                  <a:pt x="3407197" y="5660"/>
                </a:lnTo>
                <a:lnTo>
                  <a:pt x="3405495" y="794"/>
                </a:lnTo>
                <a:cubicBezTo>
                  <a:pt x="3405217" y="0"/>
                  <a:pt x="3405217" y="0"/>
                  <a:pt x="3405217" y="0"/>
                </a:cubicBezTo>
                <a:cubicBezTo>
                  <a:pt x="3411882" y="0"/>
                  <a:pt x="3418548" y="0"/>
                  <a:pt x="3425214" y="0"/>
                </a:cubicBezTo>
                <a:lnTo>
                  <a:pt x="3426364" y="3286"/>
                </a:lnTo>
                <a:lnTo>
                  <a:pt x="3439058" y="4982"/>
                </a:lnTo>
                <a:lnTo>
                  <a:pt x="3440629" y="794"/>
                </a:lnTo>
                <a:cubicBezTo>
                  <a:pt x="3440927" y="0"/>
                  <a:pt x="3440927" y="0"/>
                  <a:pt x="3440927" y="0"/>
                </a:cubicBezTo>
                <a:cubicBezTo>
                  <a:pt x="3448067" y="0"/>
                  <a:pt x="3455209" y="1587"/>
                  <a:pt x="3462352" y="1587"/>
                </a:cubicBezTo>
                <a:cubicBezTo>
                  <a:pt x="3461162" y="4763"/>
                  <a:pt x="3460566" y="6351"/>
                  <a:pt x="3460268" y="7144"/>
                </a:cubicBezTo>
                <a:lnTo>
                  <a:pt x="3460030" y="7784"/>
                </a:lnTo>
                <a:lnTo>
                  <a:pt x="3473753" y="9618"/>
                </a:lnTo>
                <a:lnTo>
                  <a:pt x="3475407" y="4101"/>
                </a:lnTo>
                <a:cubicBezTo>
                  <a:pt x="3475684" y="3175"/>
                  <a:pt x="3475684" y="3175"/>
                  <a:pt x="3475684" y="3175"/>
                </a:cubicBezTo>
                <a:cubicBezTo>
                  <a:pt x="3482350" y="3175"/>
                  <a:pt x="3489017" y="5027"/>
                  <a:pt x="3495696" y="6880"/>
                </a:cubicBezTo>
                <a:lnTo>
                  <a:pt x="3494062" y="12329"/>
                </a:lnTo>
                <a:lnTo>
                  <a:pt x="3507186" y="14081"/>
                </a:lnTo>
                <a:lnTo>
                  <a:pt x="3508903" y="8845"/>
                </a:lnTo>
                <a:cubicBezTo>
                  <a:pt x="3509200" y="7938"/>
                  <a:pt x="3509200" y="7938"/>
                  <a:pt x="3509200" y="7938"/>
                </a:cubicBezTo>
                <a:cubicBezTo>
                  <a:pt x="3516337" y="9753"/>
                  <a:pt x="3523481" y="11567"/>
                  <a:pt x="3530630" y="13381"/>
                </a:cubicBezTo>
                <a:lnTo>
                  <a:pt x="3527876" y="17569"/>
                </a:lnTo>
                <a:lnTo>
                  <a:pt x="3539081" y="22745"/>
                </a:lnTo>
                <a:lnTo>
                  <a:pt x="3540918" y="19050"/>
                </a:lnTo>
                <a:cubicBezTo>
                  <a:pt x="3548083" y="20638"/>
                  <a:pt x="3555219" y="23813"/>
                  <a:pt x="3562371" y="25400"/>
                </a:cubicBezTo>
                <a:cubicBezTo>
                  <a:pt x="3559985" y="28575"/>
                  <a:pt x="3558794" y="30163"/>
                  <a:pt x="3558200" y="30957"/>
                </a:cubicBezTo>
                <a:lnTo>
                  <a:pt x="3557861" y="31405"/>
                </a:lnTo>
                <a:lnTo>
                  <a:pt x="3569135" y="36598"/>
                </a:lnTo>
                <a:lnTo>
                  <a:pt x="3572748" y="31045"/>
                </a:lnTo>
                <a:cubicBezTo>
                  <a:pt x="3573322" y="30163"/>
                  <a:pt x="3573322" y="30163"/>
                  <a:pt x="3573322" y="30163"/>
                </a:cubicBezTo>
                <a:cubicBezTo>
                  <a:pt x="3577913" y="33691"/>
                  <a:pt x="3584791" y="37219"/>
                  <a:pt x="3589376" y="40747"/>
                </a:cubicBezTo>
                <a:lnTo>
                  <a:pt x="3586166" y="44451"/>
                </a:lnTo>
                <a:lnTo>
                  <a:pt x="3597763" y="49800"/>
                </a:lnTo>
                <a:lnTo>
                  <a:pt x="3600807" y="47625"/>
                </a:lnTo>
                <a:cubicBezTo>
                  <a:pt x="3605251" y="50800"/>
                  <a:pt x="3611921" y="53975"/>
                  <a:pt x="3616370" y="57151"/>
                </a:cubicBezTo>
                <a:lnTo>
                  <a:pt x="3611773" y="60432"/>
                </a:lnTo>
                <a:lnTo>
                  <a:pt x="3619905" y="68309"/>
                </a:lnTo>
                <a:lnTo>
                  <a:pt x="3624394" y="65743"/>
                </a:lnTo>
                <a:cubicBezTo>
                  <a:pt x="3625540" y="65088"/>
                  <a:pt x="3625540" y="65088"/>
                  <a:pt x="3625540" y="65088"/>
                </a:cubicBezTo>
                <a:cubicBezTo>
                  <a:pt x="3627831" y="70327"/>
                  <a:pt x="3632419" y="73820"/>
                  <a:pt x="3636998" y="79059"/>
                </a:cubicBezTo>
                <a:lnTo>
                  <a:pt x="3632693" y="80701"/>
                </a:lnTo>
                <a:lnTo>
                  <a:pt x="3637973" y="85822"/>
                </a:lnTo>
                <a:lnTo>
                  <a:pt x="3639189" y="89353"/>
                </a:lnTo>
                <a:lnTo>
                  <a:pt x="3644492" y="87313"/>
                </a:lnTo>
                <a:cubicBezTo>
                  <a:pt x="3646760" y="92552"/>
                  <a:pt x="3649028" y="97791"/>
                  <a:pt x="3651294" y="103030"/>
                </a:cubicBezTo>
                <a:lnTo>
                  <a:pt x="3644358" y="104366"/>
                </a:lnTo>
                <a:lnTo>
                  <a:pt x="3647732" y="114193"/>
                </a:lnTo>
                <a:lnTo>
                  <a:pt x="3656059" y="112713"/>
                </a:lnTo>
                <a:cubicBezTo>
                  <a:pt x="3656059" y="116100"/>
                  <a:pt x="3658442" y="119487"/>
                  <a:pt x="3658442" y="122873"/>
                </a:cubicBezTo>
                <a:cubicBezTo>
                  <a:pt x="3660824" y="122873"/>
                  <a:pt x="3660824" y="122873"/>
                  <a:pt x="3660824" y="122873"/>
                </a:cubicBezTo>
                <a:lnTo>
                  <a:pt x="3660824" y="124039"/>
                </a:lnTo>
                <a:lnTo>
                  <a:pt x="3672754" y="88666"/>
                </a:lnTo>
                <a:lnTo>
                  <a:pt x="3667171" y="87313"/>
                </a:lnTo>
                <a:cubicBezTo>
                  <a:pt x="3669355" y="82550"/>
                  <a:pt x="3673721" y="77788"/>
                  <a:pt x="3678089" y="73025"/>
                </a:cubicBezTo>
                <a:lnTo>
                  <a:pt x="3683045" y="76630"/>
                </a:lnTo>
                <a:lnTo>
                  <a:pt x="3690616" y="69170"/>
                </a:lnTo>
                <a:lnTo>
                  <a:pt x="3685492" y="65267"/>
                </a:lnTo>
                <a:cubicBezTo>
                  <a:pt x="3684632" y="64612"/>
                  <a:pt x="3684632" y="64612"/>
                  <a:pt x="3684632" y="64612"/>
                </a:cubicBezTo>
                <a:cubicBezTo>
                  <a:pt x="3689217" y="61120"/>
                  <a:pt x="3693803" y="57627"/>
                  <a:pt x="3698388" y="52388"/>
                </a:cubicBezTo>
                <a:lnTo>
                  <a:pt x="3703612" y="56367"/>
                </a:lnTo>
                <a:lnTo>
                  <a:pt x="3707571" y="52470"/>
                </a:lnTo>
                <a:lnTo>
                  <a:pt x="3713616" y="49648"/>
                </a:lnTo>
                <a:lnTo>
                  <a:pt x="3710599" y="46170"/>
                </a:lnTo>
                <a:cubicBezTo>
                  <a:pt x="3710026" y="45509"/>
                  <a:pt x="3710026" y="45509"/>
                  <a:pt x="3710026" y="45509"/>
                </a:cubicBezTo>
                <a:cubicBezTo>
                  <a:pt x="3714614" y="41981"/>
                  <a:pt x="3719200" y="38453"/>
                  <a:pt x="3726078" y="34925"/>
                </a:cubicBezTo>
                <a:cubicBezTo>
                  <a:pt x="3728373" y="38453"/>
                  <a:pt x="3729515" y="40217"/>
                  <a:pt x="3730088" y="41099"/>
                </a:cubicBezTo>
                <a:lnTo>
                  <a:pt x="3730518" y="41758"/>
                </a:lnTo>
                <a:lnTo>
                  <a:pt x="3752064" y="31704"/>
                </a:lnTo>
                <a:lnTo>
                  <a:pt x="3743046" y="34925"/>
                </a:lnTo>
                <a:cubicBezTo>
                  <a:pt x="3738598" y="30163"/>
                  <a:pt x="3738598" y="30163"/>
                  <a:pt x="3738598" y="30163"/>
                </a:cubicBezTo>
                <a:cubicBezTo>
                  <a:pt x="3745267" y="26988"/>
                  <a:pt x="3749713" y="25400"/>
                  <a:pt x="3756376" y="22225"/>
                </a:cubicBezTo>
                <a:cubicBezTo>
                  <a:pt x="3758603" y="25400"/>
                  <a:pt x="3759713" y="26988"/>
                  <a:pt x="3760269" y="27782"/>
                </a:cubicBezTo>
                <a:lnTo>
                  <a:pt x="3760318" y="27852"/>
                </a:lnTo>
                <a:lnTo>
                  <a:pt x="3772064" y="22370"/>
                </a:lnTo>
                <a:lnTo>
                  <a:pt x="3770624" y="18257"/>
                </a:lnTo>
                <a:cubicBezTo>
                  <a:pt x="3770346" y="17463"/>
                  <a:pt x="3770346" y="17463"/>
                  <a:pt x="3770346" y="17463"/>
                </a:cubicBezTo>
                <a:cubicBezTo>
                  <a:pt x="3774791" y="15875"/>
                  <a:pt x="3781458" y="14288"/>
                  <a:pt x="3788124" y="12700"/>
                </a:cubicBezTo>
                <a:lnTo>
                  <a:pt x="3790276" y="15780"/>
                </a:lnTo>
                <a:lnTo>
                  <a:pt x="3803744" y="13974"/>
                </a:lnTo>
                <a:lnTo>
                  <a:pt x="3802370" y="9394"/>
                </a:lnTo>
                <a:cubicBezTo>
                  <a:pt x="3802092" y="8468"/>
                  <a:pt x="3802092" y="8468"/>
                  <a:pt x="3802092" y="8468"/>
                </a:cubicBezTo>
                <a:cubicBezTo>
                  <a:pt x="3808760" y="6615"/>
                  <a:pt x="3815428" y="4763"/>
                  <a:pt x="3822095" y="4763"/>
                </a:cubicBezTo>
                <a:cubicBezTo>
                  <a:pt x="3823206" y="8468"/>
                  <a:pt x="3823762" y="10320"/>
                  <a:pt x="3824040" y="11246"/>
                </a:cubicBezTo>
                <a:lnTo>
                  <a:pt x="3824041" y="11251"/>
                </a:lnTo>
                <a:lnTo>
                  <a:pt x="3837281" y="9475"/>
                </a:lnTo>
                <a:lnTo>
                  <a:pt x="3835724" y="4631"/>
                </a:lnTo>
                <a:cubicBezTo>
                  <a:pt x="3835426" y="3705"/>
                  <a:pt x="3835426" y="3705"/>
                  <a:pt x="3835426" y="3705"/>
                </a:cubicBezTo>
                <a:cubicBezTo>
                  <a:pt x="3842570" y="1852"/>
                  <a:pt x="3849713" y="1852"/>
                  <a:pt x="3856857" y="0"/>
                </a:cubicBezTo>
                <a:cubicBezTo>
                  <a:pt x="3858048" y="3705"/>
                  <a:pt x="3858643" y="5557"/>
                  <a:pt x="3858941" y="6483"/>
                </a:cubicBezTo>
                <a:lnTo>
                  <a:pt x="3858967" y="6565"/>
                </a:lnTo>
                <a:lnTo>
                  <a:pt x="3872031" y="4813"/>
                </a:lnTo>
                <a:lnTo>
                  <a:pt x="3870625" y="794"/>
                </a:lnTo>
                <a:cubicBezTo>
                  <a:pt x="3870347" y="0"/>
                  <a:pt x="3870347" y="0"/>
                  <a:pt x="3870347" y="0"/>
                </a:cubicBezTo>
                <a:cubicBezTo>
                  <a:pt x="3877014" y="0"/>
                  <a:pt x="3885904" y="0"/>
                  <a:pt x="3892572" y="0"/>
                </a:cubicBezTo>
                <a:lnTo>
                  <a:pt x="3891133" y="4110"/>
                </a:lnTo>
                <a:lnTo>
                  <a:pt x="3903880" y="5837"/>
                </a:lnTo>
                <a:lnTo>
                  <a:pt x="3905771" y="794"/>
                </a:lnTo>
                <a:cubicBezTo>
                  <a:pt x="3906069" y="0"/>
                  <a:pt x="3906069" y="0"/>
                  <a:pt x="3906069" y="0"/>
                </a:cubicBezTo>
                <a:cubicBezTo>
                  <a:pt x="3913213" y="1587"/>
                  <a:pt x="3920356" y="1587"/>
                  <a:pt x="3927500" y="1587"/>
                </a:cubicBezTo>
                <a:cubicBezTo>
                  <a:pt x="3925119" y="7938"/>
                  <a:pt x="3925119" y="7938"/>
                  <a:pt x="3925119" y="7938"/>
                </a:cubicBezTo>
                <a:lnTo>
                  <a:pt x="3912481" y="7002"/>
                </a:lnTo>
                <a:lnTo>
                  <a:pt x="3939430" y="10654"/>
                </a:lnTo>
                <a:lnTo>
                  <a:pt x="3938616" y="10432"/>
                </a:lnTo>
                <a:cubicBezTo>
                  <a:pt x="3940838" y="3175"/>
                  <a:pt x="3940838" y="3175"/>
                  <a:pt x="3940838" y="3175"/>
                </a:cubicBezTo>
                <a:cubicBezTo>
                  <a:pt x="3947506" y="4990"/>
                  <a:pt x="3954173" y="6804"/>
                  <a:pt x="3960840" y="8618"/>
                </a:cubicBezTo>
                <a:lnTo>
                  <a:pt x="3959389" y="13358"/>
                </a:lnTo>
                <a:lnTo>
                  <a:pt x="3974532" y="15410"/>
                </a:lnTo>
                <a:lnTo>
                  <a:pt x="3975836" y="12700"/>
                </a:lnTo>
                <a:cubicBezTo>
                  <a:pt x="3982716" y="14288"/>
                  <a:pt x="3989595" y="15875"/>
                  <a:pt x="3994181" y="17463"/>
                </a:cubicBezTo>
                <a:lnTo>
                  <a:pt x="3992848" y="21155"/>
                </a:lnTo>
                <a:lnTo>
                  <a:pt x="4003158" y="25951"/>
                </a:lnTo>
                <a:lnTo>
                  <a:pt x="4006884" y="22225"/>
                </a:lnTo>
                <a:cubicBezTo>
                  <a:pt x="4014028" y="23813"/>
                  <a:pt x="4021172" y="25400"/>
                  <a:pt x="4025934" y="28576"/>
                </a:cubicBezTo>
                <a:cubicBezTo>
                  <a:pt x="4021172" y="33338"/>
                  <a:pt x="4021172" y="33338"/>
                  <a:pt x="4021172" y="33338"/>
                </a:cubicBezTo>
                <a:lnTo>
                  <a:pt x="4013641" y="30828"/>
                </a:lnTo>
                <a:lnTo>
                  <a:pt x="4032721" y="39703"/>
                </a:lnTo>
                <a:lnTo>
                  <a:pt x="4036176" y="34220"/>
                </a:lnTo>
                <a:cubicBezTo>
                  <a:pt x="4036731" y="33338"/>
                  <a:pt x="4036731" y="33338"/>
                  <a:pt x="4036731" y="33338"/>
                </a:cubicBezTo>
                <a:cubicBezTo>
                  <a:pt x="4043399" y="36866"/>
                  <a:pt x="4047844" y="40394"/>
                  <a:pt x="4054511" y="43922"/>
                </a:cubicBezTo>
                <a:lnTo>
                  <a:pt x="4049810" y="47652"/>
                </a:lnTo>
                <a:lnTo>
                  <a:pt x="4060166" y="52470"/>
                </a:lnTo>
                <a:lnTo>
                  <a:pt x="4061136" y="53414"/>
                </a:lnTo>
                <a:lnTo>
                  <a:pt x="4063709" y="51455"/>
                </a:lnTo>
                <a:cubicBezTo>
                  <a:pt x="4064568" y="50800"/>
                  <a:pt x="4064568" y="50800"/>
                  <a:pt x="4064568" y="50800"/>
                </a:cubicBezTo>
                <a:cubicBezTo>
                  <a:pt x="4069154" y="56039"/>
                  <a:pt x="4073741" y="59532"/>
                  <a:pt x="4078327" y="63024"/>
                </a:cubicBezTo>
                <a:lnTo>
                  <a:pt x="4074224" y="66149"/>
                </a:lnTo>
                <a:lnTo>
                  <a:pt x="4082668" y="74367"/>
                </a:lnTo>
                <a:lnTo>
                  <a:pt x="4087061" y="71438"/>
                </a:lnTo>
                <a:cubicBezTo>
                  <a:pt x="4091823" y="76201"/>
                  <a:pt x="4094205" y="80963"/>
                  <a:pt x="4098967" y="84138"/>
                </a:cubicBezTo>
                <a:lnTo>
                  <a:pt x="4094306" y="85692"/>
                </a:lnTo>
                <a:lnTo>
                  <a:pt x="4094440" y="85822"/>
                </a:lnTo>
                <a:lnTo>
                  <a:pt x="4098049" y="96337"/>
                </a:lnTo>
                <a:lnTo>
                  <a:pt x="4102939" y="95250"/>
                </a:lnTo>
                <a:cubicBezTo>
                  <a:pt x="4107702" y="100013"/>
                  <a:pt x="4110083" y="104775"/>
                  <a:pt x="4110083" y="109538"/>
                </a:cubicBezTo>
                <a:lnTo>
                  <a:pt x="4103112" y="111087"/>
                </a:lnTo>
                <a:lnTo>
                  <a:pt x="4106437" y="120777"/>
                </a:lnTo>
                <a:lnTo>
                  <a:pt x="4110084" y="119460"/>
                </a:lnTo>
                <a:cubicBezTo>
                  <a:pt x="4110084" y="117740"/>
                  <a:pt x="4110084" y="116020"/>
                  <a:pt x="4110084" y="114300"/>
                </a:cubicBezTo>
                <a:cubicBezTo>
                  <a:pt x="4119609" y="116020"/>
                  <a:pt x="4119609" y="116020"/>
                  <a:pt x="4119609" y="116020"/>
                </a:cubicBezTo>
                <a:lnTo>
                  <a:pt x="4119221" y="118546"/>
                </a:lnTo>
                <a:lnTo>
                  <a:pt x="4123435" y="106270"/>
                </a:lnTo>
                <a:lnTo>
                  <a:pt x="4114844" y="104599"/>
                </a:lnTo>
                <a:cubicBezTo>
                  <a:pt x="4117112" y="99308"/>
                  <a:pt x="4119380" y="94016"/>
                  <a:pt x="4121647" y="90488"/>
                </a:cubicBezTo>
                <a:lnTo>
                  <a:pt x="4128401" y="91802"/>
                </a:lnTo>
                <a:lnTo>
                  <a:pt x="4130453" y="85822"/>
                </a:lnTo>
                <a:lnTo>
                  <a:pt x="4132967" y="83375"/>
                </a:lnTo>
                <a:lnTo>
                  <a:pt x="4127540" y="80963"/>
                </a:lnTo>
                <a:cubicBezTo>
                  <a:pt x="4129922" y="76201"/>
                  <a:pt x="4134684" y="73026"/>
                  <a:pt x="4139447" y="68263"/>
                </a:cubicBezTo>
                <a:lnTo>
                  <a:pt x="4144817" y="71844"/>
                </a:lnTo>
                <a:lnTo>
                  <a:pt x="4154082" y="62828"/>
                </a:lnTo>
                <a:lnTo>
                  <a:pt x="4148175" y="58739"/>
                </a:lnTo>
                <a:cubicBezTo>
                  <a:pt x="4152761" y="55563"/>
                  <a:pt x="4157347" y="52388"/>
                  <a:pt x="4161934" y="49213"/>
                </a:cubicBezTo>
                <a:lnTo>
                  <a:pt x="4165869" y="51938"/>
                </a:lnTo>
                <a:lnTo>
                  <a:pt x="4177208" y="46663"/>
                </a:lnTo>
                <a:lnTo>
                  <a:pt x="4174127" y="42995"/>
                </a:lnTo>
                <a:cubicBezTo>
                  <a:pt x="4173571" y="42334"/>
                  <a:pt x="4173571" y="42334"/>
                  <a:pt x="4173571" y="42334"/>
                </a:cubicBezTo>
                <a:cubicBezTo>
                  <a:pt x="4178016" y="38806"/>
                  <a:pt x="4184683" y="35278"/>
                  <a:pt x="4189129" y="31750"/>
                </a:cubicBezTo>
                <a:cubicBezTo>
                  <a:pt x="4195717" y="37042"/>
                  <a:pt x="4195717" y="37042"/>
                  <a:pt x="4195717" y="37042"/>
                </a:cubicBezTo>
                <a:lnTo>
                  <a:pt x="4188309" y="41498"/>
                </a:lnTo>
                <a:lnTo>
                  <a:pt x="4214560" y="29250"/>
                </a:lnTo>
                <a:lnTo>
                  <a:pt x="4208240" y="31750"/>
                </a:lnTo>
                <a:cubicBezTo>
                  <a:pt x="4203654" y="26988"/>
                  <a:pt x="4203654" y="26988"/>
                  <a:pt x="4203654" y="26988"/>
                </a:cubicBezTo>
                <a:cubicBezTo>
                  <a:pt x="4208240" y="23813"/>
                  <a:pt x="4215119" y="22225"/>
                  <a:pt x="4221999" y="19050"/>
                </a:cubicBezTo>
                <a:cubicBezTo>
                  <a:pt x="4223145" y="22225"/>
                  <a:pt x="4223719" y="23813"/>
                  <a:pt x="4224005" y="24607"/>
                </a:cubicBezTo>
                <a:lnTo>
                  <a:pt x="4224082" y="24820"/>
                </a:lnTo>
                <a:lnTo>
                  <a:pt x="4235094" y="19697"/>
                </a:lnTo>
                <a:lnTo>
                  <a:pt x="4232824" y="16670"/>
                </a:lnTo>
                <a:cubicBezTo>
                  <a:pt x="4232229" y="15876"/>
                  <a:pt x="4232229" y="15876"/>
                  <a:pt x="4232229" y="15876"/>
                </a:cubicBezTo>
                <a:cubicBezTo>
                  <a:pt x="4239373" y="14288"/>
                  <a:pt x="4246517" y="12701"/>
                  <a:pt x="4253660" y="11113"/>
                </a:cubicBezTo>
                <a:lnTo>
                  <a:pt x="4255030" y="14766"/>
                </a:lnTo>
                <a:lnTo>
                  <a:pt x="4268954" y="12879"/>
                </a:lnTo>
                <a:lnTo>
                  <a:pt x="4267432" y="7806"/>
                </a:lnTo>
                <a:cubicBezTo>
                  <a:pt x="4267154" y="6880"/>
                  <a:pt x="4267154" y="6880"/>
                  <a:pt x="4267154" y="6880"/>
                </a:cubicBezTo>
                <a:cubicBezTo>
                  <a:pt x="4273821" y="5027"/>
                  <a:pt x="4280489" y="5027"/>
                  <a:pt x="4287156" y="3175"/>
                </a:cubicBezTo>
                <a:cubicBezTo>
                  <a:pt x="4288268" y="6880"/>
                  <a:pt x="4288823" y="8732"/>
                  <a:pt x="4289101" y="9658"/>
                </a:cubicBezTo>
                <a:lnTo>
                  <a:pt x="4289243" y="10130"/>
                </a:lnTo>
                <a:lnTo>
                  <a:pt x="4306991" y="7725"/>
                </a:lnTo>
                <a:lnTo>
                  <a:pt x="4304301" y="7938"/>
                </a:lnTo>
                <a:cubicBezTo>
                  <a:pt x="4302079" y="1587"/>
                  <a:pt x="4302079" y="1587"/>
                  <a:pt x="4302079" y="1587"/>
                </a:cubicBezTo>
                <a:cubicBezTo>
                  <a:pt x="4308746" y="1587"/>
                  <a:pt x="4315414" y="0"/>
                  <a:pt x="4322081" y="0"/>
                </a:cubicBezTo>
                <a:lnTo>
                  <a:pt x="4323979" y="5423"/>
                </a:lnTo>
                <a:lnTo>
                  <a:pt x="4335416" y="3873"/>
                </a:lnTo>
                <a:lnTo>
                  <a:pt x="4335416" y="794"/>
                </a:lnTo>
                <a:cubicBezTo>
                  <a:pt x="4335416" y="0"/>
                  <a:pt x="4335416" y="0"/>
                  <a:pt x="4335416" y="0"/>
                </a:cubicBezTo>
                <a:cubicBezTo>
                  <a:pt x="4340178" y="0"/>
                  <a:pt x="4340178" y="0"/>
                  <a:pt x="4340178" y="0"/>
                </a:cubicBezTo>
                <a:cubicBezTo>
                  <a:pt x="4344941" y="0"/>
                  <a:pt x="4352084" y="0"/>
                  <a:pt x="4359228" y="0"/>
                </a:cubicBezTo>
                <a:lnTo>
                  <a:pt x="4357193" y="5428"/>
                </a:lnTo>
                <a:lnTo>
                  <a:pt x="4370903" y="7286"/>
                </a:lnTo>
                <a:lnTo>
                  <a:pt x="4372287" y="2540"/>
                </a:lnTo>
                <a:cubicBezTo>
                  <a:pt x="4372564" y="1588"/>
                  <a:pt x="4372564" y="1588"/>
                  <a:pt x="4372564" y="1588"/>
                </a:cubicBezTo>
                <a:cubicBezTo>
                  <a:pt x="4379232" y="1588"/>
                  <a:pt x="4385899" y="1588"/>
                  <a:pt x="4392567" y="3493"/>
                </a:cubicBezTo>
                <a:lnTo>
                  <a:pt x="4390679" y="9965"/>
                </a:lnTo>
                <a:lnTo>
                  <a:pt x="4403771" y="11739"/>
                </a:lnTo>
                <a:lnTo>
                  <a:pt x="4405763" y="5670"/>
                </a:lnTo>
                <a:cubicBezTo>
                  <a:pt x="4406060" y="4763"/>
                  <a:pt x="4406060" y="4763"/>
                  <a:pt x="4406060" y="4763"/>
                </a:cubicBezTo>
                <a:cubicBezTo>
                  <a:pt x="4413204" y="6578"/>
                  <a:pt x="4420348" y="8392"/>
                  <a:pt x="4427492" y="10206"/>
                </a:cubicBezTo>
                <a:lnTo>
                  <a:pt x="4426000" y="14751"/>
                </a:lnTo>
                <a:lnTo>
                  <a:pt x="4438567" y="16454"/>
                </a:lnTo>
                <a:lnTo>
                  <a:pt x="4439596" y="15082"/>
                </a:lnTo>
                <a:cubicBezTo>
                  <a:pt x="4440191" y="14288"/>
                  <a:pt x="4440191" y="14288"/>
                  <a:pt x="4440191" y="14288"/>
                </a:cubicBezTo>
                <a:cubicBezTo>
                  <a:pt x="4447335" y="15876"/>
                  <a:pt x="4452098" y="17463"/>
                  <a:pt x="4459242" y="20639"/>
                </a:cubicBezTo>
                <a:lnTo>
                  <a:pt x="4455694" y="24187"/>
                </a:lnTo>
                <a:lnTo>
                  <a:pt x="4469060" y="30404"/>
                </a:lnTo>
                <a:lnTo>
                  <a:pt x="4472656" y="24695"/>
                </a:lnTo>
                <a:cubicBezTo>
                  <a:pt x="4473212" y="23813"/>
                  <a:pt x="4473212" y="23813"/>
                  <a:pt x="4473212" y="23813"/>
                </a:cubicBezTo>
                <a:cubicBezTo>
                  <a:pt x="4477657" y="27341"/>
                  <a:pt x="4484324" y="29105"/>
                  <a:pt x="4490992" y="32633"/>
                </a:cubicBezTo>
                <a:lnTo>
                  <a:pt x="4485758" y="38171"/>
                </a:lnTo>
                <a:lnTo>
                  <a:pt x="4497136" y="43464"/>
                </a:lnTo>
                <a:lnTo>
                  <a:pt x="4502421" y="39688"/>
                </a:lnTo>
                <a:cubicBezTo>
                  <a:pt x="4506866" y="42863"/>
                  <a:pt x="4511311" y="46038"/>
                  <a:pt x="4517979" y="49214"/>
                </a:cubicBezTo>
                <a:lnTo>
                  <a:pt x="4514634" y="51603"/>
                </a:lnTo>
                <a:lnTo>
                  <a:pt x="4516498" y="52470"/>
                </a:lnTo>
                <a:lnTo>
                  <a:pt x="4523345" y="59133"/>
                </a:lnTo>
                <a:lnTo>
                  <a:pt x="4527173" y="56218"/>
                </a:lnTo>
                <a:cubicBezTo>
                  <a:pt x="4528033" y="55563"/>
                  <a:pt x="4528033" y="55563"/>
                  <a:pt x="4528033" y="55563"/>
                </a:cubicBezTo>
                <a:cubicBezTo>
                  <a:pt x="4532619" y="60802"/>
                  <a:pt x="4537206" y="64295"/>
                  <a:pt x="4541792" y="67787"/>
                </a:cubicBezTo>
                <a:lnTo>
                  <a:pt x="4536433" y="71869"/>
                </a:lnTo>
                <a:lnTo>
                  <a:pt x="4544453" y="79673"/>
                </a:lnTo>
                <a:lnTo>
                  <a:pt x="4548340" y="77788"/>
                </a:lnTo>
                <a:cubicBezTo>
                  <a:pt x="4552706" y="80963"/>
                  <a:pt x="4554889" y="85726"/>
                  <a:pt x="4559255" y="90489"/>
                </a:cubicBezTo>
                <a:lnTo>
                  <a:pt x="4552777" y="91666"/>
                </a:lnTo>
                <a:lnTo>
                  <a:pt x="4556605" y="102818"/>
                </a:lnTo>
                <a:lnTo>
                  <a:pt x="4563563" y="101600"/>
                </a:lnTo>
                <a:lnTo>
                  <a:pt x="4566228" y="107194"/>
                </a:lnTo>
                <a:lnTo>
                  <a:pt x="4571160" y="98425"/>
                </a:lnTo>
                <a:lnTo>
                  <a:pt x="4577234" y="99775"/>
                </a:lnTo>
                <a:lnTo>
                  <a:pt x="4580857" y="89223"/>
                </a:lnTo>
                <a:lnTo>
                  <a:pt x="4575128" y="87313"/>
                </a:lnTo>
                <a:cubicBezTo>
                  <a:pt x="4579891" y="82551"/>
                  <a:pt x="4582272" y="77788"/>
                  <a:pt x="4587034" y="74613"/>
                </a:cubicBezTo>
                <a:lnTo>
                  <a:pt x="4591502" y="76599"/>
                </a:lnTo>
                <a:lnTo>
                  <a:pt x="4599829" y="68496"/>
                </a:lnTo>
                <a:lnTo>
                  <a:pt x="4594178" y="66322"/>
                </a:lnTo>
                <a:cubicBezTo>
                  <a:pt x="4598764" y="61031"/>
                  <a:pt x="4603350" y="57503"/>
                  <a:pt x="4610229" y="53975"/>
                </a:cubicBezTo>
                <a:lnTo>
                  <a:pt x="4612754" y="55918"/>
                </a:lnTo>
                <a:lnTo>
                  <a:pt x="4616298" y="52470"/>
                </a:lnTo>
                <a:lnTo>
                  <a:pt x="4623125" y="49294"/>
                </a:lnTo>
                <a:lnTo>
                  <a:pt x="4618884" y="46113"/>
                </a:lnTo>
                <a:cubicBezTo>
                  <a:pt x="4617991" y="45443"/>
                  <a:pt x="4617991" y="45443"/>
                  <a:pt x="4617991" y="45443"/>
                </a:cubicBezTo>
                <a:cubicBezTo>
                  <a:pt x="4622754" y="41871"/>
                  <a:pt x="4629897" y="38299"/>
                  <a:pt x="4634660" y="36513"/>
                </a:cubicBezTo>
                <a:lnTo>
                  <a:pt x="4640762" y="41090"/>
                </a:lnTo>
                <a:lnTo>
                  <a:pt x="4663949" y="30305"/>
                </a:lnTo>
                <a:lnTo>
                  <a:pt x="4651011" y="34925"/>
                </a:lnTo>
                <a:cubicBezTo>
                  <a:pt x="4646566" y="30163"/>
                  <a:pt x="4646566" y="30163"/>
                  <a:pt x="4646566" y="30163"/>
                </a:cubicBezTo>
                <a:cubicBezTo>
                  <a:pt x="4653234" y="26988"/>
                  <a:pt x="4659901" y="25400"/>
                  <a:pt x="4664346" y="22225"/>
                </a:cubicBezTo>
                <a:cubicBezTo>
                  <a:pt x="4666569" y="25400"/>
                  <a:pt x="4667680" y="26988"/>
                  <a:pt x="4668236" y="27782"/>
                </a:cubicBezTo>
                <a:lnTo>
                  <a:pt x="4668515" y="28181"/>
                </a:lnTo>
                <a:lnTo>
                  <a:pt x="4680069" y="22806"/>
                </a:lnTo>
                <a:lnTo>
                  <a:pt x="4678316" y="19051"/>
                </a:lnTo>
                <a:cubicBezTo>
                  <a:pt x="4684984" y="15875"/>
                  <a:pt x="4689429" y="14288"/>
                  <a:pt x="4696096" y="12700"/>
                </a:cubicBezTo>
                <a:lnTo>
                  <a:pt x="4698335" y="15898"/>
                </a:lnTo>
                <a:lnTo>
                  <a:pt x="4711750" y="14080"/>
                </a:lnTo>
                <a:lnTo>
                  <a:pt x="4710344" y="9394"/>
                </a:lnTo>
                <a:cubicBezTo>
                  <a:pt x="4710066" y="8468"/>
                  <a:pt x="4710066" y="8468"/>
                  <a:pt x="4710066" y="8468"/>
                </a:cubicBezTo>
                <a:cubicBezTo>
                  <a:pt x="4716734" y="6615"/>
                  <a:pt x="4723401" y="6615"/>
                  <a:pt x="4730069" y="4763"/>
                </a:cubicBezTo>
                <a:cubicBezTo>
                  <a:pt x="4731180" y="8468"/>
                  <a:pt x="4731736" y="10320"/>
                  <a:pt x="4732013" y="11246"/>
                </a:cubicBezTo>
                <a:lnTo>
                  <a:pt x="4732039" y="11331"/>
                </a:lnTo>
                <a:lnTo>
                  <a:pt x="4745278" y="9537"/>
                </a:lnTo>
                <a:lnTo>
                  <a:pt x="4743701" y="4631"/>
                </a:lnTo>
                <a:cubicBezTo>
                  <a:pt x="4743403" y="3705"/>
                  <a:pt x="4743403" y="3705"/>
                  <a:pt x="4743403" y="3705"/>
                </a:cubicBezTo>
                <a:cubicBezTo>
                  <a:pt x="4750547" y="1852"/>
                  <a:pt x="4757690" y="1852"/>
                  <a:pt x="4764834" y="0"/>
                </a:cubicBezTo>
                <a:cubicBezTo>
                  <a:pt x="4766025" y="3705"/>
                  <a:pt x="4766620" y="5557"/>
                  <a:pt x="4766918" y="6483"/>
                </a:cubicBezTo>
                <a:lnTo>
                  <a:pt x="4766955" y="6600"/>
                </a:lnTo>
                <a:lnTo>
                  <a:pt x="4780019" y="4830"/>
                </a:lnTo>
                <a:lnTo>
                  <a:pt x="4778606" y="794"/>
                </a:lnTo>
                <a:cubicBezTo>
                  <a:pt x="4778328" y="0"/>
                  <a:pt x="4778328" y="0"/>
                  <a:pt x="4778328" y="0"/>
                </a:cubicBezTo>
                <a:cubicBezTo>
                  <a:pt x="4787218" y="0"/>
                  <a:pt x="4793886" y="0"/>
                  <a:pt x="4800553" y="0"/>
                </a:cubicBezTo>
                <a:lnTo>
                  <a:pt x="4800553" y="4303"/>
                </a:lnTo>
                <a:lnTo>
                  <a:pt x="4814841" y="6239"/>
                </a:lnTo>
                <a:lnTo>
                  <a:pt x="4814841" y="794"/>
                </a:lnTo>
                <a:cubicBezTo>
                  <a:pt x="4814841" y="0"/>
                  <a:pt x="4814841" y="0"/>
                  <a:pt x="4814841" y="0"/>
                </a:cubicBezTo>
                <a:cubicBezTo>
                  <a:pt x="4821720" y="1587"/>
                  <a:pt x="4828599" y="1587"/>
                  <a:pt x="4835478" y="1587"/>
                </a:cubicBezTo>
                <a:cubicBezTo>
                  <a:pt x="4833185" y="7938"/>
                  <a:pt x="4833185" y="7938"/>
                  <a:pt x="4833185" y="7938"/>
                </a:cubicBezTo>
                <a:lnTo>
                  <a:pt x="4817119" y="6548"/>
                </a:lnTo>
                <a:lnTo>
                  <a:pt x="4846604" y="10543"/>
                </a:lnTo>
                <a:lnTo>
                  <a:pt x="4848675" y="4101"/>
                </a:lnTo>
                <a:cubicBezTo>
                  <a:pt x="4848972" y="3175"/>
                  <a:pt x="4848972" y="3175"/>
                  <a:pt x="4848972" y="3175"/>
                </a:cubicBezTo>
                <a:cubicBezTo>
                  <a:pt x="4856116" y="5027"/>
                  <a:pt x="4863260" y="6880"/>
                  <a:pt x="4870403" y="8732"/>
                </a:cubicBezTo>
                <a:lnTo>
                  <a:pt x="4868364" y="13491"/>
                </a:lnTo>
                <a:lnTo>
                  <a:pt x="4882248" y="15373"/>
                </a:lnTo>
                <a:lnTo>
                  <a:pt x="4883461" y="11907"/>
                </a:lnTo>
                <a:cubicBezTo>
                  <a:pt x="4883739" y="11113"/>
                  <a:pt x="4883739" y="11113"/>
                  <a:pt x="4883739" y="11113"/>
                </a:cubicBezTo>
                <a:cubicBezTo>
                  <a:pt x="4890406" y="12701"/>
                  <a:pt x="4897074" y="15876"/>
                  <a:pt x="4903741" y="17464"/>
                </a:cubicBezTo>
                <a:lnTo>
                  <a:pt x="4900461" y="20978"/>
                </a:lnTo>
                <a:lnTo>
                  <a:pt x="4910942" y="25854"/>
                </a:lnTo>
                <a:lnTo>
                  <a:pt x="4914259" y="21432"/>
                </a:lnTo>
                <a:cubicBezTo>
                  <a:pt x="4914854" y="20638"/>
                  <a:pt x="4914854" y="20638"/>
                  <a:pt x="4914854" y="20638"/>
                </a:cubicBezTo>
                <a:cubicBezTo>
                  <a:pt x="4921997" y="23813"/>
                  <a:pt x="4929141" y="25401"/>
                  <a:pt x="4933903" y="28576"/>
                </a:cubicBezTo>
                <a:cubicBezTo>
                  <a:pt x="4929141" y="33338"/>
                  <a:pt x="4929141" y="33338"/>
                  <a:pt x="4929141" y="33338"/>
                </a:cubicBezTo>
                <a:lnTo>
                  <a:pt x="4921699" y="30858"/>
                </a:lnTo>
                <a:lnTo>
                  <a:pt x="4940694" y="39693"/>
                </a:lnTo>
                <a:lnTo>
                  <a:pt x="4944143" y="34220"/>
                </a:lnTo>
                <a:cubicBezTo>
                  <a:pt x="4944698" y="33338"/>
                  <a:pt x="4944698" y="33338"/>
                  <a:pt x="4944698" y="33338"/>
                </a:cubicBezTo>
                <a:cubicBezTo>
                  <a:pt x="4951366" y="36866"/>
                  <a:pt x="4955811" y="40394"/>
                  <a:pt x="4962478" y="43922"/>
                </a:cubicBezTo>
                <a:lnTo>
                  <a:pt x="4957788" y="47644"/>
                </a:lnTo>
                <a:lnTo>
                  <a:pt x="4968161" y="52470"/>
                </a:lnTo>
                <a:lnTo>
                  <a:pt x="4969352" y="53628"/>
                </a:lnTo>
                <a:lnTo>
                  <a:pt x="4971254" y="51455"/>
                </a:lnTo>
                <a:cubicBezTo>
                  <a:pt x="4971827" y="50800"/>
                  <a:pt x="4971827" y="50800"/>
                  <a:pt x="4971827" y="50800"/>
                </a:cubicBezTo>
                <a:cubicBezTo>
                  <a:pt x="4978706" y="54293"/>
                  <a:pt x="4983292" y="59532"/>
                  <a:pt x="4987878" y="63024"/>
                </a:cubicBezTo>
                <a:lnTo>
                  <a:pt x="4982288" y="66217"/>
                </a:lnTo>
                <a:lnTo>
                  <a:pt x="4989964" y="73686"/>
                </a:lnTo>
                <a:lnTo>
                  <a:pt x="4995022" y="71438"/>
                </a:lnTo>
                <a:cubicBezTo>
                  <a:pt x="4999784" y="76201"/>
                  <a:pt x="5004547" y="79376"/>
                  <a:pt x="5006928" y="84138"/>
                </a:cubicBezTo>
                <a:lnTo>
                  <a:pt x="5002528" y="86094"/>
                </a:lnTo>
                <a:lnTo>
                  <a:pt x="5006077" y="96431"/>
                </a:lnTo>
                <a:lnTo>
                  <a:pt x="5012825" y="95250"/>
                </a:lnTo>
                <a:cubicBezTo>
                  <a:pt x="5015093" y="98425"/>
                  <a:pt x="5017360" y="103188"/>
                  <a:pt x="5019628" y="107951"/>
                </a:cubicBezTo>
                <a:lnTo>
                  <a:pt x="5010575" y="109535"/>
                </a:lnTo>
                <a:lnTo>
                  <a:pt x="5013944" y="119352"/>
                </a:lnTo>
                <a:lnTo>
                  <a:pt x="5018041" y="119352"/>
                </a:lnTo>
                <a:cubicBezTo>
                  <a:pt x="5018041" y="117620"/>
                  <a:pt x="5018041" y="115888"/>
                  <a:pt x="5020422" y="115888"/>
                </a:cubicBezTo>
                <a:lnTo>
                  <a:pt x="5027537" y="117613"/>
                </a:lnTo>
                <a:lnTo>
                  <a:pt x="5030917" y="107767"/>
                </a:lnTo>
                <a:lnTo>
                  <a:pt x="5022803" y="106205"/>
                </a:lnTo>
                <a:cubicBezTo>
                  <a:pt x="5025071" y="100966"/>
                  <a:pt x="5027339" y="95727"/>
                  <a:pt x="5029607" y="90488"/>
                </a:cubicBezTo>
                <a:lnTo>
                  <a:pt x="5036003" y="92951"/>
                </a:lnTo>
                <a:lnTo>
                  <a:pt x="5038450" y="85822"/>
                </a:lnTo>
                <a:lnTo>
                  <a:pt x="5041417" y="82935"/>
                </a:lnTo>
                <a:lnTo>
                  <a:pt x="5035503" y="80963"/>
                </a:lnTo>
                <a:cubicBezTo>
                  <a:pt x="5040266" y="77788"/>
                  <a:pt x="5042647" y="73025"/>
                  <a:pt x="5047409" y="69850"/>
                </a:cubicBezTo>
                <a:lnTo>
                  <a:pt x="5052526" y="72124"/>
                </a:lnTo>
                <a:lnTo>
                  <a:pt x="5061913" y="62990"/>
                </a:lnTo>
                <a:lnTo>
                  <a:pt x="5056141" y="60326"/>
                </a:lnTo>
                <a:cubicBezTo>
                  <a:pt x="5060727" y="55563"/>
                  <a:pt x="5065313" y="52388"/>
                  <a:pt x="5069899" y="49213"/>
                </a:cubicBezTo>
                <a:lnTo>
                  <a:pt x="5073848" y="51947"/>
                </a:lnTo>
                <a:lnTo>
                  <a:pt x="5086545" y="46040"/>
                </a:lnTo>
                <a:lnTo>
                  <a:pt x="5082434" y="42995"/>
                </a:lnTo>
                <a:cubicBezTo>
                  <a:pt x="5081541" y="42334"/>
                  <a:pt x="5081541" y="42334"/>
                  <a:pt x="5081541" y="42334"/>
                </a:cubicBezTo>
                <a:cubicBezTo>
                  <a:pt x="5086304" y="38806"/>
                  <a:pt x="5093447" y="35278"/>
                  <a:pt x="5100591" y="31750"/>
                </a:cubicBezTo>
                <a:lnTo>
                  <a:pt x="5104576" y="37654"/>
                </a:lnTo>
                <a:lnTo>
                  <a:pt x="5120959" y="30033"/>
                </a:lnTo>
                <a:lnTo>
                  <a:pt x="5116148" y="31751"/>
                </a:lnTo>
                <a:cubicBezTo>
                  <a:pt x="5111703" y="26989"/>
                  <a:pt x="5111703" y="26989"/>
                  <a:pt x="5111703" y="26989"/>
                </a:cubicBezTo>
                <a:cubicBezTo>
                  <a:pt x="5116148" y="23813"/>
                  <a:pt x="5122816" y="22226"/>
                  <a:pt x="5129483" y="20638"/>
                </a:cubicBezTo>
                <a:lnTo>
                  <a:pt x="5133017" y="24424"/>
                </a:lnTo>
                <a:lnTo>
                  <a:pt x="5144595" y="19038"/>
                </a:lnTo>
                <a:lnTo>
                  <a:pt x="5143740" y="16670"/>
                </a:lnTo>
                <a:cubicBezTo>
                  <a:pt x="5143453" y="15876"/>
                  <a:pt x="5143453" y="15876"/>
                  <a:pt x="5143453" y="15876"/>
                </a:cubicBezTo>
                <a:cubicBezTo>
                  <a:pt x="5148039" y="14288"/>
                  <a:pt x="5154918" y="12701"/>
                  <a:pt x="5161797" y="11113"/>
                </a:cubicBezTo>
                <a:lnTo>
                  <a:pt x="5163116" y="14766"/>
                </a:lnTo>
                <a:lnTo>
                  <a:pt x="5177005" y="12884"/>
                </a:lnTo>
                <a:lnTo>
                  <a:pt x="5175481" y="7806"/>
                </a:lnTo>
                <a:cubicBezTo>
                  <a:pt x="5175203" y="6880"/>
                  <a:pt x="5175203" y="6880"/>
                  <a:pt x="5175203" y="6880"/>
                </a:cubicBezTo>
                <a:cubicBezTo>
                  <a:pt x="5181871" y="5027"/>
                  <a:pt x="5188538" y="5027"/>
                  <a:pt x="5195206" y="3175"/>
                </a:cubicBezTo>
                <a:cubicBezTo>
                  <a:pt x="5196317" y="6880"/>
                  <a:pt x="5196873" y="8732"/>
                  <a:pt x="5197151" y="9658"/>
                </a:cubicBezTo>
                <a:lnTo>
                  <a:pt x="5197294" y="10135"/>
                </a:lnTo>
                <a:lnTo>
                  <a:pt x="5215135" y="7717"/>
                </a:lnTo>
                <a:lnTo>
                  <a:pt x="5212351" y="7938"/>
                </a:lnTo>
                <a:cubicBezTo>
                  <a:pt x="5210128" y="1587"/>
                  <a:pt x="5210128" y="1587"/>
                  <a:pt x="5210128" y="1587"/>
                </a:cubicBezTo>
                <a:cubicBezTo>
                  <a:pt x="5216796" y="1587"/>
                  <a:pt x="5223463" y="0"/>
                  <a:pt x="5230131" y="0"/>
                </a:cubicBezTo>
                <a:lnTo>
                  <a:pt x="5232030" y="5428"/>
                </a:lnTo>
                <a:lnTo>
                  <a:pt x="5246641" y="3448"/>
                </a:lnTo>
                <a:lnTo>
                  <a:pt x="5246641" y="794"/>
                </a:lnTo>
                <a:cubicBezTo>
                  <a:pt x="5246641" y="0"/>
                  <a:pt x="5246641" y="0"/>
                  <a:pt x="5246641" y="0"/>
                </a:cubicBezTo>
                <a:cubicBezTo>
                  <a:pt x="5248934" y="0"/>
                  <a:pt x="5248934" y="0"/>
                  <a:pt x="5248934" y="0"/>
                </a:cubicBezTo>
                <a:cubicBezTo>
                  <a:pt x="5255813" y="0"/>
                  <a:pt x="5260399" y="0"/>
                  <a:pt x="5267278" y="0"/>
                </a:cubicBezTo>
                <a:cubicBezTo>
                  <a:pt x="5267278" y="3175"/>
                  <a:pt x="5267278" y="4763"/>
                  <a:pt x="5267278" y="5557"/>
                </a:cubicBezTo>
                <a:lnTo>
                  <a:pt x="5267278" y="5673"/>
                </a:lnTo>
                <a:lnTo>
                  <a:pt x="5278965" y="7241"/>
                </a:lnTo>
                <a:lnTo>
                  <a:pt x="5280336" y="2540"/>
                </a:lnTo>
                <a:cubicBezTo>
                  <a:pt x="5280614" y="1588"/>
                  <a:pt x="5280614" y="1588"/>
                  <a:pt x="5280614" y="1588"/>
                </a:cubicBezTo>
                <a:cubicBezTo>
                  <a:pt x="5287281" y="1588"/>
                  <a:pt x="5293949" y="1588"/>
                  <a:pt x="5300616" y="3493"/>
                </a:cubicBezTo>
                <a:lnTo>
                  <a:pt x="5298749" y="9895"/>
                </a:lnTo>
                <a:lnTo>
                  <a:pt x="5311849" y="11653"/>
                </a:lnTo>
                <a:lnTo>
                  <a:pt x="5313812" y="5670"/>
                </a:lnTo>
                <a:cubicBezTo>
                  <a:pt x="5314109" y="4763"/>
                  <a:pt x="5314109" y="4763"/>
                  <a:pt x="5314109" y="4763"/>
                </a:cubicBezTo>
                <a:cubicBezTo>
                  <a:pt x="5321253" y="6578"/>
                  <a:pt x="5328397" y="8392"/>
                  <a:pt x="5335540" y="10206"/>
                </a:cubicBezTo>
                <a:lnTo>
                  <a:pt x="5334087" y="14636"/>
                </a:lnTo>
                <a:lnTo>
                  <a:pt x="5346260" y="16269"/>
                </a:lnTo>
                <a:lnTo>
                  <a:pt x="5348241" y="14288"/>
                </a:lnTo>
                <a:cubicBezTo>
                  <a:pt x="5355384" y="15876"/>
                  <a:pt x="5362528" y="17463"/>
                  <a:pt x="5367290" y="19051"/>
                </a:cubicBezTo>
                <a:lnTo>
                  <a:pt x="5365269" y="24441"/>
                </a:lnTo>
                <a:lnTo>
                  <a:pt x="5376992" y="29912"/>
                </a:lnTo>
                <a:lnTo>
                  <a:pt x="5380706" y="24607"/>
                </a:lnTo>
                <a:cubicBezTo>
                  <a:pt x="5381261" y="23813"/>
                  <a:pt x="5381261" y="23813"/>
                  <a:pt x="5381261" y="23813"/>
                </a:cubicBezTo>
                <a:cubicBezTo>
                  <a:pt x="5387929" y="26988"/>
                  <a:pt x="5392374" y="28576"/>
                  <a:pt x="5399041" y="31751"/>
                </a:cubicBezTo>
                <a:cubicBezTo>
                  <a:pt x="5394596" y="36513"/>
                  <a:pt x="5394596" y="36513"/>
                  <a:pt x="5394596" y="36513"/>
                </a:cubicBezTo>
                <a:lnTo>
                  <a:pt x="5379856" y="31249"/>
                </a:lnTo>
                <a:lnTo>
                  <a:pt x="5405518" y="43226"/>
                </a:lnTo>
                <a:lnTo>
                  <a:pt x="5410471" y="39688"/>
                </a:lnTo>
                <a:cubicBezTo>
                  <a:pt x="5414916" y="41276"/>
                  <a:pt x="5421583" y="46038"/>
                  <a:pt x="5426028" y="49214"/>
                </a:cubicBezTo>
                <a:lnTo>
                  <a:pt x="5422993" y="51382"/>
                </a:lnTo>
                <a:lnTo>
                  <a:pt x="5425324" y="52470"/>
                </a:lnTo>
                <a:lnTo>
                  <a:pt x="5431786" y="58835"/>
                </a:lnTo>
                <a:lnTo>
                  <a:pt x="5435222" y="56218"/>
                </a:lnTo>
                <a:cubicBezTo>
                  <a:pt x="5436082" y="55563"/>
                  <a:pt x="5436082" y="55563"/>
                  <a:pt x="5436082" y="55563"/>
                </a:cubicBezTo>
                <a:cubicBezTo>
                  <a:pt x="5440668" y="59056"/>
                  <a:pt x="5445254" y="64295"/>
                  <a:pt x="5449840" y="67787"/>
                </a:cubicBezTo>
                <a:lnTo>
                  <a:pt x="5444783" y="71639"/>
                </a:lnTo>
                <a:lnTo>
                  <a:pt x="5451883" y="78633"/>
                </a:lnTo>
                <a:lnTo>
                  <a:pt x="5458572" y="76200"/>
                </a:lnTo>
                <a:cubicBezTo>
                  <a:pt x="5460755" y="80963"/>
                  <a:pt x="5465120" y="85725"/>
                  <a:pt x="5467303" y="88900"/>
                </a:cubicBezTo>
                <a:lnTo>
                  <a:pt x="5460993" y="91195"/>
                </a:lnTo>
                <a:lnTo>
                  <a:pt x="5472871" y="126427"/>
                </a:lnTo>
                <a:lnTo>
                  <a:pt x="5481274" y="124861"/>
                </a:lnTo>
                <a:lnTo>
                  <a:pt x="5481274" y="125473"/>
                </a:lnTo>
                <a:lnTo>
                  <a:pt x="5481441" y="124986"/>
                </a:lnTo>
                <a:lnTo>
                  <a:pt x="5481274" y="124861"/>
                </a:lnTo>
                <a:cubicBezTo>
                  <a:pt x="5474606" y="124861"/>
                  <a:pt x="5474606" y="124861"/>
                  <a:pt x="5474606" y="124861"/>
                </a:cubicBezTo>
                <a:cubicBezTo>
                  <a:pt x="5474606" y="121548"/>
                  <a:pt x="5474606" y="118235"/>
                  <a:pt x="5476829" y="116578"/>
                </a:cubicBezTo>
                <a:cubicBezTo>
                  <a:pt x="5470161" y="116578"/>
                  <a:pt x="5470161" y="116578"/>
                  <a:pt x="5470161" y="116578"/>
                </a:cubicBezTo>
                <a:cubicBezTo>
                  <a:pt x="5467939" y="111609"/>
                  <a:pt x="5467939" y="106639"/>
                  <a:pt x="5465716" y="103326"/>
                </a:cubicBezTo>
                <a:cubicBezTo>
                  <a:pt x="5472384" y="100013"/>
                  <a:pt x="5472384" y="100013"/>
                  <a:pt x="5472384" y="100013"/>
                </a:cubicBezTo>
                <a:cubicBezTo>
                  <a:pt x="5474606" y="103326"/>
                  <a:pt x="5476829" y="108296"/>
                  <a:pt x="5476829" y="111609"/>
                </a:cubicBezTo>
                <a:cubicBezTo>
                  <a:pt x="5476829" y="109952"/>
                  <a:pt x="5479051" y="109952"/>
                  <a:pt x="5479051" y="109952"/>
                </a:cubicBezTo>
                <a:lnTo>
                  <a:pt x="5486157" y="111276"/>
                </a:lnTo>
                <a:lnTo>
                  <a:pt x="5489525" y="101484"/>
                </a:lnTo>
                <a:lnTo>
                  <a:pt x="5483178" y="99855"/>
                </a:lnTo>
                <a:cubicBezTo>
                  <a:pt x="5485446" y="94616"/>
                  <a:pt x="5487714" y="89377"/>
                  <a:pt x="5489982" y="84138"/>
                </a:cubicBezTo>
                <a:lnTo>
                  <a:pt x="5494846" y="86011"/>
                </a:lnTo>
                <a:lnTo>
                  <a:pt x="5494911" y="85822"/>
                </a:lnTo>
                <a:lnTo>
                  <a:pt x="5502997" y="77990"/>
                </a:lnTo>
                <a:lnTo>
                  <a:pt x="5497466" y="75884"/>
                </a:lnTo>
                <a:cubicBezTo>
                  <a:pt x="5502052" y="70645"/>
                  <a:pt x="5506638" y="67152"/>
                  <a:pt x="5511224" y="61913"/>
                </a:cubicBezTo>
                <a:lnTo>
                  <a:pt x="5515909" y="65481"/>
                </a:lnTo>
                <a:lnTo>
                  <a:pt x="5524064" y="57581"/>
                </a:lnTo>
                <a:lnTo>
                  <a:pt x="5519691" y="55563"/>
                </a:lnTo>
                <a:cubicBezTo>
                  <a:pt x="5524277" y="50800"/>
                  <a:pt x="5528863" y="47625"/>
                  <a:pt x="5535742" y="44450"/>
                </a:cubicBezTo>
                <a:lnTo>
                  <a:pt x="5539121" y="47959"/>
                </a:lnTo>
                <a:lnTo>
                  <a:pt x="5550232" y="42834"/>
                </a:lnTo>
                <a:lnTo>
                  <a:pt x="5545925" y="38277"/>
                </a:lnTo>
                <a:cubicBezTo>
                  <a:pt x="5545091" y="37395"/>
                  <a:pt x="5545091" y="37395"/>
                  <a:pt x="5545091" y="37395"/>
                </a:cubicBezTo>
                <a:cubicBezTo>
                  <a:pt x="5551759" y="35631"/>
                  <a:pt x="5556204" y="32103"/>
                  <a:pt x="5562871" y="28575"/>
                </a:cubicBezTo>
                <a:cubicBezTo>
                  <a:pt x="5565094" y="32103"/>
                  <a:pt x="5566205" y="33867"/>
                  <a:pt x="5566761" y="34749"/>
                </a:cubicBezTo>
                <a:lnTo>
                  <a:pt x="5566986" y="35106"/>
                </a:lnTo>
                <a:lnTo>
                  <a:pt x="5579211" y="29468"/>
                </a:lnTo>
                <a:lnTo>
                  <a:pt x="5575809" y="24607"/>
                </a:lnTo>
                <a:cubicBezTo>
                  <a:pt x="5575253" y="23813"/>
                  <a:pt x="5575253" y="23813"/>
                  <a:pt x="5575253" y="23813"/>
                </a:cubicBezTo>
                <a:cubicBezTo>
                  <a:pt x="5581921" y="22226"/>
                  <a:pt x="5588588" y="19051"/>
                  <a:pt x="5595256" y="17463"/>
                </a:cubicBezTo>
                <a:lnTo>
                  <a:pt x="5596643" y="21428"/>
                </a:lnTo>
                <a:lnTo>
                  <a:pt x="5607217" y="16551"/>
                </a:lnTo>
                <a:lnTo>
                  <a:pt x="5609233" y="16282"/>
                </a:lnTo>
                <a:lnTo>
                  <a:pt x="5607559" y="14189"/>
                </a:lnTo>
                <a:cubicBezTo>
                  <a:pt x="5607003" y="13495"/>
                  <a:pt x="5607003" y="13495"/>
                  <a:pt x="5607003" y="13495"/>
                </a:cubicBezTo>
                <a:cubicBezTo>
                  <a:pt x="5613671" y="11643"/>
                  <a:pt x="5620338" y="9790"/>
                  <a:pt x="5627006" y="7938"/>
                </a:cubicBezTo>
                <a:lnTo>
                  <a:pt x="5628728" y="13678"/>
                </a:lnTo>
                <a:lnTo>
                  <a:pt x="5642447" y="11845"/>
                </a:lnTo>
                <a:lnTo>
                  <a:pt x="5640639" y="6219"/>
                </a:lnTo>
                <a:cubicBezTo>
                  <a:pt x="5640341" y="5293"/>
                  <a:pt x="5640341" y="5293"/>
                  <a:pt x="5640341" y="5293"/>
                </a:cubicBezTo>
                <a:cubicBezTo>
                  <a:pt x="5647485" y="3440"/>
                  <a:pt x="5654628" y="3440"/>
                  <a:pt x="5661772" y="1588"/>
                </a:cubicBezTo>
                <a:cubicBezTo>
                  <a:pt x="5662963" y="5293"/>
                  <a:pt x="5663558" y="7145"/>
                  <a:pt x="5663856" y="8071"/>
                </a:cubicBezTo>
                <a:lnTo>
                  <a:pt x="5664138" y="8948"/>
                </a:lnTo>
                <a:lnTo>
                  <a:pt x="5677230" y="7200"/>
                </a:lnTo>
                <a:lnTo>
                  <a:pt x="5675544" y="2381"/>
                </a:lnTo>
                <a:cubicBezTo>
                  <a:pt x="5675266" y="1587"/>
                  <a:pt x="5675266" y="1587"/>
                  <a:pt x="5675266" y="1587"/>
                </a:cubicBezTo>
                <a:cubicBezTo>
                  <a:pt x="5681934" y="0"/>
                  <a:pt x="5688601" y="0"/>
                  <a:pt x="5695269" y="0"/>
                </a:cubicBezTo>
                <a:lnTo>
                  <a:pt x="5696870" y="4577"/>
                </a:lnTo>
                <a:lnTo>
                  <a:pt x="5707364" y="3175"/>
                </a:lnTo>
                <a:lnTo>
                  <a:pt x="5711778" y="3773"/>
                </a:lnTo>
                <a:lnTo>
                  <a:pt x="5711778" y="794"/>
                </a:lnTo>
                <a:cubicBezTo>
                  <a:pt x="5711778" y="0"/>
                  <a:pt x="5711778" y="0"/>
                  <a:pt x="5711778" y="0"/>
                </a:cubicBezTo>
                <a:cubicBezTo>
                  <a:pt x="5718657" y="0"/>
                  <a:pt x="5725536" y="0"/>
                  <a:pt x="5732415" y="0"/>
                </a:cubicBezTo>
                <a:cubicBezTo>
                  <a:pt x="5731269" y="3175"/>
                  <a:pt x="5730696" y="4763"/>
                  <a:pt x="5730409" y="5557"/>
                </a:cubicBezTo>
                <a:lnTo>
                  <a:pt x="5730154" y="6263"/>
                </a:lnTo>
                <a:lnTo>
                  <a:pt x="5743794" y="8112"/>
                </a:lnTo>
                <a:lnTo>
                  <a:pt x="5745473" y="2514"/>
                </a:lnTo>
                <a:cubicBezTo>
                  <a:pt x="5745751" y="1588"/>
                  <a:pt x="5745751" y="1588"/>
                  <a:pt x="5745751" y="1588"/>
                </a:cubicBezTo>
                <a:cubicBezTo>
                  <a:pt x="5752418" y="3440"/>
                  <a:pt x="5759086" y="3440"/>
                  <a:pt x="5765753" y="5293"/>
                </a:cubicBezTo>
                <a:lnTo>
                  <a:pt x="5764083" y="10861"/>
                </a:lnTo>
                <a:lnTo>
                  <a:pt x="5778688" y="12840"/>
                </a:lnTo>
                <a:lnTo>
                  <a:pt x="5780398" y="7257"/>
                </a:lnTo>
                <a:cubicBezTo>
                  <a:pt x="5780676" y="6350"/>
                  <a:pt x="5780676" y="6350"/>
                  <a:pt x="5780676" y="6350"/>
                </a:cubicBezTo>
                <a:cubicBezTo>
                  <a:pt x="5787343" y="8165"/>
                  <a:pt x="5794011" y="9979"/>
                  <a:pt x="5800678" y="11793"/>
                </a:cubicBezTo>
                <a:lnTo>
                  <a:pt x="5799494" y="15659"/>
                </a:lnTo>
                <a:lnTo>
                  <a:pt x="5806076" y="16551"/>
                </a:lnTo>
                <a:lnTo>
                  <a:pt x="5812186" y="19393"/>
                </a:lnTo>
                <a:lnTo>
                  <a:pt x="5814093" y="16669"/>
                </a:lnTo>
                <a:cubicBezTo>
                  <a:pt x="5814648" y="15875"/>
                  <a:pt x="5814648" y="15875"/>
                  <a:pt x="5814648" y="15875"/>
                </a:cubicBezTo>
                <a:cubicBezTo>
                  <a:pt x="5819093" y="17463"/>
                  <a:pt x="5825761" y="20638"/>
                  <a:pt x="5832428" y="22225"/>
                </a:cubicBezTo>
                <a:lnTo>
                  <a:pt x="5828952" y="27191"/>
                </a:lnTo>
                <a:lnTo>
                  <a:pt x="5839984" y="32323"/>
                </a:lnTo>
                <a:lnTo>
                  <a:pt x="5842946" y="27881"/>
                </a:lnTo>
                <a:cubicBezTo>
                  <a:pt x="5843541" y="26988"/>
                  <a:pt x="5843541" y="26988"/>
                  <a:pt x="5843541" y="26988"/>
                </a:cubicBezTo>
                <a:cubicBezTo>
                  <a:pt x="5850684" y="30560"/>
                  <a:pt x="5857828" y="32346"/>
                  <a:pt x="5862590" y="35918"/>
                </a:cubicBezTo>
                <a:cubicBezTo>
                  <a:pt x="5860209" y="38597"/>
                  <a:pt x="5859018" y="39937"/>
                  <a:pt x="5858423" y="40607"/>
                </a:cubicBezTo>
                <a:lnTo>
                  <a:pt x="5858239" y="40814"/>
                </a:lnTo>
                <a:lnTo>
                  <a:pt x="5869534" y="46068"/>
                </a:lnTo>
                <a:lnTo>
                  <a:pt x="5874021" y="42863"/>
                </a:lnTo>
                <a:cubicBezTo>
                  <a:pt x="5878466" y="46038"/>
                  <a:pt x="5885133" y="49213"/>
                  <a:pt x="5889578" y="52389"/>
                </a:cubicBezTo>
                <a:lnTo>
                  <a:pt x="5885907" y="55011"/>
                </a:lnTo>
                <a:lnTo>
                  <a:pt x="5894300" y="63178"/>
                </a:lnTo>
                <a:lnTo>
                  <a:pt x="5897185" y="60980"/>
                </a:lnTo>
                <a:cubicBezTo>
                  <a:pt x="5898045" y="60325"/>
                  <a:pt x="5898045" y="60325"/>
                  <a:pt x="5898045" y="60325"/>
                </a:cubicBezTo>
                <a:cubicBezTo>
                  <a:pt x="5902631" y="63818"/>
                  <a:pt x="5907217" y="69057"/>
                  <a:pt x="5911803" y="72549"/>
                </a:cubicBezTo>
                <a:lnTo>
                  <a:pt x="5906842" y="75383"/>
                </a:lnTo>
                <a:lnTo>
                  <a:pt x="5915588" y="83894"/>
                </a:lnTo>
                <a:lnTo>
                  <a:pt x="5918947" y="82550"/>
                </a:lnTo>
                <a:cubicBezTo>
                  <a:pt x="5921130" y="86043"/>
                  <a:pt x="5925495" y="91282"/>
                  <a:pt x="5927678" y="96521"/>
                </a:cubicBezTo>
                <a:lnTo>
                  <a:pt x="5922019" y="98785"/>
                </a:lnTo>
                <a:lnTo>
                  <a:pt x="5925252" y="108203"/>
                </a:lnTo>
                <a:lnTo>
                  <a:pt x="5933393" y="106628"/>
                </a:lnTo>
                <a:cubicBezTo>
                  <a:pt x="5933393" y="108348"/>
                  <a:pt x="5933393" y="110068"/>
                  <a:pt x="5935616" y="111787"/>
                </a:cubicBezTo>
                <a:cubicBezTo>
                  <a:pt x="5935616" y="108348"/>
                  <a:pt x="5935616" y="106628"/>
                  <a:pt x="5937838" y="103188"/>
                </a:cubicBezTo>
                <a:cubicBezTo>
                  <a:pt x="5946728" y="104908"/>
                  <a:pt x="5946728" y="104908"/>
                  <a:pt x="5946728" y="104908"/>
                </a:cubicBezTo>
                <a:lnTo>
                  <a:pt x="5946152" y="106915"/>
                </a:lnTo>
                <a:lnTo>
                  <a:pt x="5949763" y="96205"/>
                </a:lnTo>
                <a:lnTo>
                  <a:pt x="5941966" y="93346"/>
                </a:lnTo>
                <a:cubicBezTo>
                  <a:pt x="5944347" y="88107"/>
                  <a:pt x="5949110" y="84614"/>
                  <a:pt x="5951491" y="79375"/>
                </a:cubicBezTo>
                <a:lnTo>
                  <a:pt x="5957552" y="81598"/>
                </a:lnTo>
                <a:lnTo>
                  <a:pt x="5965669" y="73602"/>
                </a:lnTo>
                <a:lnTo>
                  <a:pt x="5961016" y="71121"/>
                </a:lnTo>
                <a:cubicBezTo>
                  <a:pt x="5963199" y="65882"/>
                  <a:pt x="5967564" y="62389"/>
                  <a:pt x="5971930" y="57150"/>
                </a:cubicBezTo>
                <a:cubicBezTo>
                  <a:pt x="5975204" y="59770"/>
                  <a:pt x="5976841" y="61080"/>
                  <a:pt x="5977660" y="61734"/>
                </a:cubicBezTo>
                <a:lnTo>
                  <a:pt x="5977691" y="61759"/>
                </a:lnTo>
                <a:lnTo>
                  <a:pt x="5986515" y="53067"/>
                </a:lnTo>
                <a:lnTo>
                  <a:pt x="5983241" y="50801"/>
                </a:lnTo>
                <a:cubicBezTo>
                  <a:pt x="5987827" y="47625"/>
                  <a:pt x="5992413" y="44450"/>
                  <a:pt x="5999292" y="41275"/>
                </a:cubicBezTo>
                <a:lnTo>
                  <a:pt x="6002956" y="45080"/>
                </a:lnTo>
                <a:lnTo>
                  <a:pt x="6014849" y="39529"/>
                </a:lnTo>
                <a:lnTo>
                  <a:pt x="6010824" y="35000"/>
                </a:lnTo>
                <a:cubicBezTo>
                  <a:pt x="6010228" y="34330"/>
                  <a:pt x="6010228" y="34330"/>
                  <a:pt x="6010228" y="34330"/>
                </a:cubicBezTo>
                <a:cubicBezTo>
                  <a:pt x="6014991" y="30758"/>
                  <a:pt x="6022134" y="28972"/>
                  <a:pt x="6029278" y="25400"/>
                </a:cubicBezTo>
                <a:lnTo>
                  <a:pt x="6033038" y="31040"/>
                </a:lnTo>
                <a:lnTo>
                  <a:pt x="6044069" y="25892"/>
                </a:lnTo>
                <a:lnTo>
                  <a:pt x="6040947" y="21432"/>
                </a:lnTo>
                <a:cubicBezTo>
                  <a:pt x="6040391" y="20638"/>
                  <a:pt x="6040391" y="20638"/>
                  <a:pt x="6040391" y="20638"/>
                </a:cubicBezTo>
                <a:cubicBezTo>
                  <a:pt x="6047059" y="19051"/>
                  <a:pt x="6053726" y="17463"/>
                  <a:pt x="6058171" y="14288"/>
                </a:cubicBezTo>
                <a:lnTo>
                  <a:pt x="6060821" y="18073"/>
                </a:lnTo>
                <a:lnTo>
                  <a:pt x="6064083" y="16551"/>
                </a:lnTo>
                <a:lnTo>
                  <a:pt x="6073703" y="15260"/>
                </a:lnTo>
                <a:lnTo>
                  <a:pt x="6072419" y="10981"/>
                </a:lnTo>
                <a:cubicBezTo>
                  <a:pt x="6072141" y="10055"/>
                  <a:pt x="6072141" y="10055"/>
                  <a:pt x="6072141" y="10055"/>
                </a:cubicBezTo>
                <a:cubicBezTo>
                  <a:pt x="6078809" y="8202"/>
                  <a:pt x="6085476" y="6350"/>
                  <a:pt x="6092144" y="6350"/>
                </a:cubicBezTo>
                <a:lnTo>
                  <a:pt x="6094000" y="12537"/>
                </a:lnTo>
                <a:lnTo>
                  <a:pt x="6109113" y="10510"/>
                </a:lnTo>
                <a:lnTo>
                  <a:pt x="6107344" y="4446"/>
                </a:lnTo>
                <a:cubicBezTo>
                  <a:pt x="6107066" y="3493"/>
                  <a:pt x="6107066" y="3493"/>
                  <a:pt x="6107066" y="3493"/>
                </a:cubicBezTo>
                <a:cubicBezTo>
                  <a:pt x="6113734" y="3493"/>
                  <a:pt x="6120401" y="1588"/>
                  <a:pt x="6127069" y="1588"/>
                </a:cubicBezTo>
                <a:lnTo>
                  <a:pt x="6128897" y="7856"/>
                </a:lnTo>
                <a:lnTo>
                  <a:pt x="6142657" y="6010"/>
                </a:lnTo>
                <a:lnTo>
                  <a:pt x="6140701" y="794"/>
                </a:lnTo>
                <a:cubicBezTo>
                  <a:pt x="6140403" y="0"/>
                  <a:pt x="6140403" y="0"/>
                  <a:pt x="6140403" y="0"/>
                </a:cubicBezTo>
                <a:cubicBezTo>
                  <a:pt x="6147547" y="0"/>
                  <a:pt x="6154690" y="0"/>
                  <a:pt x="6164215" y="0"/>
                </a:cubicBezTo>
                <a:lnTo>
                  <a:pt x="6164215" y="3233"/>
                </a:lnTo>
                <a:lnTo>
                  <a:pt x="6176916" y="4954"/>
                </a:lnTo>
                <a:lnTo>
                  <a:pt x="6176916" y="794"/>
                </a:lnTo>
                <a:cubicBezTo>
                  <a:pt x="6176916" y="0"/>
                  <a:pt x="6176916" y="0"/>
                  <a:pt x="6176916" y="0"/>
                </a:cubicBezTo>
                <a:cubicBezTo>
                  <a:pt x="6183795" y="0"/>
                  <a:pt x="6190674" y="0"/>
                  <a:pt x="6197553" y="1587"/>
                </a:cubicBezTo>
                <a:cubicBezTo>
                  <a:pt x="6196407" y="4763"/>
                  <a:pt x="6195834" y="6351"/>
                  <a:pt x="6195547" y="7144"/>
                </a:cubicBezTo>
                <a:lnTo>
                  <a:pt x="6195432" y="7463"/>
                </a:lnTo>
                <a:lnTo>
                  <a:pt x="6209075" y="9311"/>
                </a:lnTo>
                <a:lnTo>
                  <a:pt x="6210750" y="4101"/>
                </a:lnTo>
                <a:cubicBezTo>
                  <a:pt x="6211047" y="3175"/>
                  <a:pt x="6211047" y="3175"/>
                  <a:pt x="6211047" y="3175"/>
                </a:cubicBezTo>
                <a:cubicBezTo>
                  <a:pt x="6218191" y="3175"/>
                  <a:pt x="6225335" y="5027"/>
                  <a:pt x="6232478" y="6880"/>
                </a:cubicBezTo>
                <a:lnTo>
                  <a:pt x="6230753" y="12249"/>
                </a:lnTo>
                <a:lnTo>
                  <a:pt x="6243946" y="14036"/>
                </a:lnTo>
                <a:lnTo>
                  <a:pt x="6245536" y="8845"/>
                </a:lnTo>
                <a:cubicBezTo>
                  <a:pt x="6245814" y="7938"/>
                  <a:pt x="6245814" y="7938"/>
                  <a:pt x="6245814" y="7938"/>
                </a:cubicBezTo>
                <a:cubicBezTo>
                  <a:pt x="6252481" y="9753"/>
                  <a:pt x="6259149" y="11567"/>
                  <a:pt x="6265816" y="13381"/>
                </a:cubicBezTo>
                <a:lnTo>
                  <a:pt x="6263571" y="17047"/>
                </a:lnTo>
                <a:lnTo>
                  <a:pt x="6275836" y="22753"/>
                </a:lnTo>
                <a:lnTo>
                  <a:pt x="6277564" y="19050"/>
                </a:lnTo>
                <a:cubicBezTo>
                  <a:pt x="6284231" y="20638"/>
                  <a:pt x="6290899" y="22225"/>
                  <a:pt x="6297566" y="25401"/>
                </a:cubicBezTo>
                <a:cubicBezTo>
                  <a:pt x="6293121" y="30163"/>
                  <a:pt x="6293121" y="30163"/>
                  <a:pt x="6293121" y="30163"/>
                </a:cubicBezTo>
                <a:lnTo>
                  <a:pt x="6287289" y="28080"/>
                </a:lnTo>
                <a:lnTo>
                  <a:pt x="6305836" y="36707"/>
                </a:lnTo>
                <a:lnTo>
                  <a:pt x="6309516" y="31045"/>
                </a:lnTo>
                <a:cubicBezTo>
                  <a:pt x="6310089" y="30163"/>
                  <a:pt x="6310089" y="30163"/>
                  <a:pt x="6310089" y="30163"/>
                </a:cubicBezTo>
                <a:cubicBezTo>
                  <a:pt x="6314675" y="33691"/>
                  <a:pt x="6321554" y="37219"/>
                  <a:pt x="6326140" y="40747"/>
                </a:cubicBezTo>
                <a:lnTo>
                  <a:pt x="6322801" y="44599"/>
                </a:lnTo>
                <a:lnTo>
                  <a:pt x="6333520" y="49585"/>
                </a:lnTo>
                <a:lnTo>
                  <a:pt x="6336460" y="47625"/>
                </a:lnTo>
                <a:cubicBezTo>
                  <a:pt x="6341222" y="50800"/>
                  <a:pt x="6348366" y="53975"/>
                  <a:pt x="6353128" y="57151"/>
                </a:cubicBezTo>
                <a:lnTo>
                  <a:pt x="6348027" y="60552"/>
                </a:lnTo>
                <a:lnTo>
                  <a:pt x="6355392" y="67719"/>
                </a:lnTo>
                <a:lnTo>
                  <a:pt x="6362300" y="65088"/>
                </a:lnTo>
                <a:cubicBezTo>
                  <a:pt x="6366886" y="68581"/>
                  <a:pt x="6369179" y="73820"/>
                  <a:pt x="6373765" y="79059"/>
                </a:cubicBezTo>
                <a:lnTo>
                  <a:pt x="6368935" y="80898"/>
                </a:lnTo>
                <a:lnTo>
                  <a:pt x="6373995" y="85822"/>
                </a:lnTo>
                <a:lnTo>
                  <a:pt x="6375109" y="89066"/>
                </a:lnTo>
                <a:lnTo>
                  <a:pt x="6379663" y="87313"/>
                </a:lnTo>
                <a:cubicBezTo>
                  <a:pt x="6381931" y="92552"/>
                  <a:pt x="6384198" y="97791"/>
                  <a:pt x="6386466" y="103030"/>
                </a:cubicBezTo>
                <a:lnTo>
                  <a:pt x="6380434" y="104578"/>
                </a:lnTo>
                <a:lnTo>
                  <a:pt x="6383774" y="114310"/>
                </a:lnTo>
                <a:lnTo>
                  <a:pt x="6391758" y="112713"/>
                </a:lnTo>
                <a:cubicBezTo>
                  <a:pt x="6391758" y="116100"/>
                  <a:pt x="6393875" y="119487"/>
                  <a:pt x="6393875" y="122873"/>
                </a:cubicBezTo>
                <a:cubicBezTo>
                  <a:pt x="6395991" y="122873"/>
                  <a:pt x="6395991" y="122873"/>
                  <a:pt x="6395991" y="122873"/>
                </a:cubicBezTo>
                <a:lnTo>
                  <a:pt x="6395991" y="126662"/>
                </a:lnTo>
                <a:lnTo>
                  <a:pt x="6401069" y="111871"/>
                </a:lnTo>
                <a:lnTo>
                  <a:pt x="6400753" y="112713"/>
                </a:lnTo>
                <a:cubicBezTo>
                  <a:pt x="6391228" y="111126"/>
                  <a:pt x="6391228" y="111126"/>
                  <a:pt x="6391228" y="111126"/>
                </a:cubicBezTo>
                <a:cubicBezTo>
                  <a:pt x="6391228" y="106363"/>
                  <a:pt x="6393609" y="101601"/>
                  <a:pt x="6395991" y="96838"/>
                </a:cubicBezTo>
                <a:lnTo>
                  <a:pt x="6405178" y="99901"/>
                </a:lnTo>
                <a:lnTo>
                  <a:pt x="6409111" y="88442"/>
                </a:lnTo>
                <a:lnTo>
                  <a:pt x="6402341" y="87314"/>
                </a:lnTo>
                <a:cubicBezTo>
                  <a:pt x="6404722" y="82551"/>
                  <a:pt x="6409485" y="77788"/>
                  <a:pt x="6414247" y="74613"/>
                </a:cubicBezTo>
                <a:lnTo>
                  <a:pt x="6419246" y="76835"/>
                </a:lnTo>
                <a:lnTo>
                  <a:pt x="6427061" y="69230"/>
                </a:lnTo>
                <a:lnTo>
                  <a:pt x="6421391" y="66322"/>
                </a:lnTo>
                <a:cubicBezTo>
                  <a:pt x="6425977" y="61031"/>
                  <a:pt x="6430563" y="57503"/>
                  <a:pt x="6435149" y="53975"/>
                </a:cubicBezTo>
                <a:lnTo>
                  <a:pt x="6440118" y="56524"/>
                </a:lnTo>
                <a:lnTo>
                  <a:pt x="6444284" y="52470"/>
                </a:lnTo>
                <a:lnTo>
                  <a:pt x="6450370" y="49639"/>
                </a:lnTo>
                <a:lnTo>
                  <a:pt x="6447365" y="46170"/>
                </a:lnTo>
                <a:cubicBezTo>
                  <a:pt x="6446791" y="45509"/>
                  <a:pt x="6446791" y="45509"/>
                  <a:pt x="6446791" y="45509"/>
                </a:cubicBezTo>
                <a:cubicBezTo>
                  <a:pt x="6451377" y="41981"/>
                  <a:pt x="6455963" y="38453"/>
                  <a:pt x="6462842" y="34925"/>
                </a:cubicBezTo>
                <a:cubicBezTo>
                  <a:pt x="6465135" y="38453"/>
                  <a:pt x="6466282" y="40217"/>
                  <a:pt x="6466855" y="41099"/>
                </a:cubicBezTo>
                <a:lnTo>
                  <a:pt x="6467290" y="41768"/>
                </a:lnTo>
                <a:lnTo>
                  <a:pt x="6494494" y="29114"/>
                </a:lnTo>
                <a:lnTo>
                  <a:pt x="6478223" y="34925"/>
                </a:lnTo>
                <a:cubicBezTo>
                  <a:pt x="6473778" y="30163"/>
                  <a:pt x="6473778" y="30163"/>
                  <a:pt x="6473778" y="30163"/>
                </a:cubicBezTo>
                <a:cubicBezTo>
                  <a:pt x="6480446" y="26988"/>
                  <a:pt x="6484891" y="25400"/>
                  <a:pt x="6491558" y="22225"/>
                </a:cubicBezTo>
                <a:cubicBezTo>
                  <a:pt x="6493781" y="25400"/>
                  <a:pt x="6494892" y="26988"/>
                  <a:pt x="6495448" y="27782"/>
                </a:cubicBezTo>
                <a:lnTo>
                  <a:pt x="6495917" y="28452"/>
                </a:lnTo>
                <a:lnTo>
                  <a:pt x="6507528" y="23051"/>
                </a:lnTo>
                <a:lnTo>
                  <a:pt x="6505528" y="19051"/>
                </a:lnTo>
                <a:cubicBezTo>
                  <a:pt x="6510291" y="15875"/>
                  <a:pt x="6517434" y="14288"/>
                  <a:pt x="6524578" y="12700"/>
                </a:cubicBezTo>
                <a:lnTo>
                  <a:pt x="6526916" y="15817"/>
                </a:lnTo>
                <a:lnTo>
                  <a:pt x="6539109" y="14165"/>
                </a:lnTo>
                <a:lnTo>
                  <a:pt x="6537576" y="9394"/>
                </a:lnTo>
                <a:cubicBezTo>
                  <a:pt x="6537278" y="8468"/>
                  <a:pt x="6537278" y="8468"/>
                  <a:pt x="6537278" y="8468"/>
                </a:cubicBezTo>
                <a:cubicBezTo>
                  <a:pt x="6544422" y="6615"/>
                  <a:pt x="6551565" y="4763"/>
                  <a:pt x="6558709" y="4763"/>
                </a:cubicBezTo>
                <a:lnTo>
                  <a:pt x="6560787" y="11228"/>
                </a:lnTo>
                <a:lnTo>
                  <a:pt x="6573926" y="9447"/>
                </a:lnTo>
                <a:lnTo>
                  <a:pt x="6572481" y="4631"/>
                </a:lnTo>
                <a:cubicBezTo>
                  <a:pt x="6572203" y="3705"/>
                  <a:pt x="6572203" y="3705"/>
                  <a:pt x="6572203" y="3705"/>
                </a:cubicBezTo>
                <a:cubicBezTo>
                  <a:pt x="6578871" y="1852"/>
                  <a:pt x="6585538" y="1852"/>
                  <a:pt x="6592206" y="0"/>
                </a:cubicBezTo>
                <a:cubicBezTo>
                  <a:pt x="6593317" y="3705"/>
                  <a:pt x="6593873" y="5557"/>
                  <a:pt x="6594151" y="6483"/>
                </a:cubicBezTo>
                <a:lnTo>
                  <a:pt x="6594215" y="6698"/>
                </a:lnTo>
                <a:lnTo>
                  <a:pt x="6607384" y="4914"/>
                </a:lnTo>
                <a:lnTo>
                  <a:pt x="6605839" y="794"/>
                </a:lnTo>
                <a:cubicBezTo>
                  <a:pt x="6605541" y="0"/>
                  <a:pt x="6605541" y="0"/>
                  <a:pt x="6605541" y="0"/>
                </a:cubicBezTo>
                <a:cubicBezTo>
                  <a:pt x="6612685" y="0"/>
                  <a:pt x="6622210" y="0"/>
                  <a:pt x="6629353" y="0"/>
                </a:cubicBezTo>
                <a:lnTo>
                  <a:pt x="6627779" y="4200"/>
                </a:lnTo>
                <a:lnTo>
                  <a:pt x="6640611" y="5939"/>
                </a:lnTo>
                <a:lnTo>
                  <a:pt x="6642411" y="794"/>
                </a:lnTo>
                <a:cubicBezTo>
                  <a:pt x="6642689" y="0"/>
                  <a:pt x="6642689" y="0"/>
                  <a:pt x="6642689" y="0"/>
                </a:cubicBezTo>
                <a:cubicBezTo>
                  <a:pt x="6649356" y="1587"/>
                  <a:pt x="6656024" y="1587"/>
                  <a:pt x="6662691" y="1587"/>
                </a:cubicBezTo>
                <a:cubicBezTo>
                  <a:pt x="6660469" y="7938"/>
                  <a:pt x="6660469" y="7938"/>
                  <a:pt x="6660469" y="7938"/>
                </a:cubicBezTo>
                <a:lnTo>
                  <a:pt x="6648155" y="6961"/>
                </a:lnTo>
                <a:lnTo>
                  <a:pt x="6676755" y="10836"/>
                </a:lnTo>
                <a:lnTo>
                  <a:pt x="6675391" y="10584"/>
                </a:lnTo>
                <a:cubicBezTo>
                  <a:pt x="6677614" y="3175"/>
                  <a:pt x="6677614" y="3175"/>
                  <a:pt x="6677614" y="3175"/>
                </a:cubicBezTo>
                <a:cubicBezTo>
                  <a:pt x="6684281" y="5027"/>
                  <a:pt x="6690949" y="6880"/>
                  <a:pt x="6697616" y="8732"/>
                </a:cubicBezTo>
                <a:lnTo>
                  <a:pt x="6695745" y="13410"/>
                </a:lnTo>
                <a:lnTo>
                  <a:pt x="6709518" y="15276"/>
                </a:lnTo>
                <a:lnTo>
                  <a:pt x="6710735" y="11907"/>
                </a:lnTo>
                <a:cubicBezTo>
                  <a:pt x="6711021" y="11113"/>
                  <a:pt x="6711021" y="11113"/>
                  <a:pt x="6711021" y="11113"/>
                </a:cubicBezTo>
                <a:cubicBezTo>
                  <a:pt x="6717900" y="12701"/>
                  <a:pt x="6724779" y="15876"/>
                  <a:pt x="6729365" y="17464"/>
                </a:cubicBezTo>
                <a:lnTo>
                  <a:pt x="6727815" y="20684"/>
                </a:lnTo>
                <a:lnTo>
                  <a:pt x="6739500" y="26119"/>
                </a:lnTo>
                <a:lnTo>
                  <a:pt x="6742781" y="21432"/>
                </a:lnTo>
                <a:cubicBezTo>
                  <a:pt x="6743336" y="20638"/>
                  <a:pt x="6743336" y="20638"/>
                  <a:pt x="6743336" y="20638"/>
                </a:cubicBezTo>
                <a:cubicBezTo>
                  <a:pt x="6750004" y="23813"/>
                  <a:pt x="6756671" y="25401"/>
                  <a:pt x="6761116" y="28576"/>
                </a:cubicBezTo>
                <a:cubicBezTo>
                  <a:pt x="6756671" y="33338"/>
                  <a:pt x="6756671" y="33338"/>
                  <a:pt x="6756671" y="33338"/>
                </a:cubicBezTo>
                <a:lnTo>
                  <a:pt x="6749554" y="30796"/>
                </a:lnTo>
                <a:lnTo>
                  <a:pt x="6768116" y="39431"/>
                </a:lnTo>
                <a:lnTo>
                  <a:pt x="6771634" y="34220"/>
                </a:lnTo>
                <a:cubicBezTo>
                  <a:pt x="6772229" y="33338"/>
                  <a:pt x="6772229" y="33338"/>
                  <a:pt x="6772229" y="33338"/>
                </a:cubicBezTo>
                <a:cubicBezTo>
                  <a:pt x="6779372" y="36866"/>
                  <a:pt x="6784135" y="40394"/>
                  <a:pt x="6791278" y="43922"/>
                </a:cubicBezTo>
                <a:lnTo>
                  <a:pt x="6786068" y="47781"/>
                </a:lnTo>
                <a:lnTo>
                  <a:pt x="6796148" y="52470"/>
                </a:lnTo>
                <a:lnTo>
                  <a:pt x="6796765" y="53070"/>
                </a:lnTo>
                <a:lnTo>
                  <a:pt x="6798885" y="51455"/>
                </a:lnTo>
                <a:cubicBezTo>
                  <a:pt x="6799745" y="50800"/>
                  <a:pt x="6799745" y="50800"/>
                  <a:pt x="6799745" y="50800"/>
                </a:cubicBezTo>
                <a:cubicBezTo>
                  <a:pt x="6804331" y="54293"/>
                  <a:pt x="6808917" y="59532"/>
                  <a:pt x="6813503" y="63024"/>
                </a:cubicBezTo>
                <a:lnTo>
                  <a:pt x="6809852" y="65805"/>
                </a:lnTo>
                <a:lnTo>
                  <a:pt x="6818163" y="73893"/>
                </a:lnTo>
                <a:lnTo>
                  <a:pt x="6823226" y="71438"/>
                </a:lnTo>
                <a:cubicBezTo>
                  <a:pt x="6827592" y="76201"/>
                  <a:pt x="6831957" y="79376"/>
                  <a:pt x="6834140" y="84138"/>
                </a:cubicBezTo>
                <a:lnTo>
                  <a:pt x="6830173" y="85581"/>
                </a:lnTo>
                <a:lnTo>
                  <a:pt x="6830421" y="85822"/>
                </a:lnTo>
                <a:lnTo>
                  <a:pt x="6834109" y="96565"/>
                </a:lnTo>
                <a:lnTo>
                  <a:pt x="6841625" y="95250"/>
                </a:lnTo>
                <a:cubicBezTo>
                  <a:pt x="6843893" y="100013"/>
                  <a:pt x="6846160" y="104775"/>
                  <a:pt x="6848428" y="109538"/>
                </a:cubicBezTo>
                <a:cubicBezTo>
                  <a:pt x="6839357" y="111125"/>
                  <a:pt x="6839357" y="111125"/>
                  <a:pt x="6839357" y="111125"/>
                </a:cubicBezTo>
                <a:lnTo>
                  <a:pt x="6838462" y="109246"/>
                </a:lnTo>
                <a:lnTo>
                  <a:pt x="6841931" y="119352"/>
                </a:lnTo>
                <a:lnTo>
                  <a:pt x="6845254" y="119352"/>
                </a:lnTo>
                <a:cubicBezTo>
                  <a:pt x="6845254" y="117620"/>
                  <a:pt x="6845254" y="115888"/>
                  <a:pt x="6845254" y="115888"/>
                </a:cubicBezTo>
                <a:cubicBezTo>
                  <a:pt x="6854778" y="115888"/>
                  <a:pt x="6854778" y="115888"/>
                  <a:pt x="6854778" y="115888"/>
                </a:cubicBezTo>
                <a:lnTo>
                  <a:pt x="6853706" y="122909"/>
                </a:lnTo>
                <a:lnTo>
                  <a:pt x="6858869" y="107867"/>
                </a:lnTo>
                <a:lnTo>
                  <a:pt x="6850016" y="104459"/>
                </a:lnTo>
                <a:cubicBezTo>
                  <a:pt x="6852284" y="100966"/>
                  <a:pt x="6854552" y="95727"/>
                  <a:pt x="6856820" y="90488"/>
                </a:cubicBezTo>
                <a:lnTo>
                  <a:pt x="6864338" y="91936"/>
                </a:lnTo>
                <a:lnTo>
                  <a:pt x="6866436" y="85822"/>
                </a:lnTo>
                <a:lnTo>
                  <a:pt x="6869059" y="83269"/>
                </a:lnTo>
                <a:lnTo>
                  <a:pt x="6864303" y="80963"/>
                </a:lnTo>
                <a:cubicBezTo>
                  <a:pt x="6866486" y="77788"/>
                  <a:pt x="6870851" y="73026"/>
                  <a:pt x="6875217" y="68263"/>
                </a:cubicBezTo>
                <a:lnTo>
                  <a:pt x="6880518" y="72119"/>
                </a:lnTo>
                <a:lnTo>
                  <a:pt x="6890161" y="62735"/>
                </a:lnTo>
                <a:lnTo>
                  <a:pt x="6884941" y="60326"/>
                </a:lnTo>
                <a:cubicBezTo>
                  <a:pt x="6889527" y="55563"/>
                  <a:pt x="6894113" y="52388"/>
                  <a:pt x="6898699" y="49213"/>
                </a:cubicBezTo>
                <a:lnTo>
                  <a:pt x="6902321" y="51720"/>
                </a:lnTo>
                <a:lnTo>
                  <a:pt x="6914834" y="45900"/>
                </a:lnTo>
                <a:lnTo>
                  <a:pt x="6911175" y="42995"/>
                </a:lnTo>
                <a:cubicBezTo>
                  <a:pt x="6910341" y="42334"/>
                  <a:pt x="6910341" y="42334"/>
                  <a:pt x="6910341" y="42334"/>
                </a:cubicBezTo>
                <a:cubicBezTo>
                  <a:pt x="6914786" y="38806"/>
                  <a:pt x="6921454" y="35278"/>
                  <a:pt x="6925899" y="31750"/>
                </a:cubicBezTo>
                <a:cubicBezTo>
                  <a:pt x="6932566" y="37042"/>
                  <a:pt x="6932566" y="37042"/>
                  <a:pt x="6932566" y="37042"/>
                </a:cubicBezTo>
                <a:lnTo>
                  <a:pt x="6929732" y="38970"/>
                </a:lnTo>
                <a:lnTo>
                  <a:pt x="6949234" y="29898"/>
                </a:lnTo>
                <a:lnTo>
                  <a:pt x="6943679" y="31750"/>
                </a:lnTo>
                <a:cubicBezTo>
                  <a:pt x="6938916" y="26988"/>
                  <a:pt x="6938916" y="26988"/>
                  <a:pt x="6938916" y="26988"/>
                </a:cubicBezTo>
                <a:cubicBezTo>
                  <a:pt x="6943679" y="23813"/>
                  <a:pt x="6950822" y="22225"/>
                  <a:pt x="6957966" y="19050"/>
                </a:cubicBezTo>
                <a:lnTo>
                  <a:pt x="6961739" y="24082"/>
                </a:lnTo>
                <a:lnTo>
                  <a:pt x="6971609" y="19491"/>
                </a:lnTo>
                <a:lnTo>
                  <a:pt x="6969634" y="16670"/>
                </a:lnTo>
                <a:cubicBezTo>
                  <a:pt x="6969078" y="15876"/>
                  <a:pt x="6969078" y="15876"/>
                  <a:pt x="6969078" y="15876"/>
                </a:cubicBezTo>
                <a:cubicBezTo>
                  <a:pt x="6975746" y="14288"/>
                  <a:pt x="6982413" y="12701"/>
                  <a:pt x="6989081" y="11113"/>
                </a:cubicBezTo>
                <a:lnTo>
                  <a:pt x="6990393" y="14862"/>
                </a:lnTo>
                <a:lnTo>
                  <a:pt x="7005773" y="12778"/>
                </a:lnTo>
                <a:lnTo>
                  <a:pt x="7004281" y="7806"/>
                </a:lnTo>
                <a:cubicBezTo>
                  <a:pt x="7004003" y="6880"/>
                  <a:pt x="7004003" y="6880"/>
                  <a:pt x="7004003" y="6880"/>
                </a:cubicBezTo>
                <a:cubicBezTo>
                  <a:pt x="7010671" y="5027"/>
                  <a:pt x="7017338" y="5027"/>
                  <a:pt x="7024006" y="3175"/>
                </a:cubicBezTo>
                <a:cubicBezTo>
                  <a:pt x="7025117" y="6880"/>
                  <a:pt x="7025673" y="8732"/>
                  <a:pt x="7025950" y="9658"/>
                </a:cubicBezTo>
                <a:lnTo>
                  <a:pt x="7026062" y="10029"/>
                </a:lnTo>
                <a:lnTo>
                  <a:pt x="7044213" y="7569"/>
                </a:lnTo>
                <a:lnTo>
                  <a:pt x="7039564" y="7938"/>
                </a:lnTo>
                <a:cubicBezTo>
                  <a:pt x="7037341" y="1587"/>
                  <a:pt x="7037341" y="1587"/>
                  <a:pt x="7037341" y="1587"/>
                </a:cubicBezTo>
                <a:cubicBezTo>
                  <a:pt x="7044009" y="1587"/>
                  <a:pt x="7050676" y="0"/>
                  <a:pt x="7057344" y="0"/>
                </a:cubicBezTo>
                <a:lnTo>
                  <a:pt x="7059278" y="5528"/>
                </a:lnTo>
                <a:lnTo>
                  <a:pt x="7072266" y="3768"/>
                </a:lnTo>
                <a:lnTo>
                  <a:pt x="7072266" y="794"/>
                </a:lnTo>
                <a:cubicBezTo>
                  <a:pt x="7072266" y="0"/>
                  <a:pt x="7072266" y="0"/>
                  <a:pt x="7072266" y="0"/>
                </a:cubicBezTo>
                <a:cubicBezTo>
                  <a:pt x="7076711" y="0"/>
                  <a:pt x="7076711" y="0"/>
                  <a:pt x="7076711" y="0"/>
                </a:cubicBezTo>
                <a:cubicBezTo>
                  <a:pt x="7083379" y="0"/>
                  <a:pt x="7087824" y="0"/>
                  <a:pt x="7094491" y="0"/>
                </a:cubicBezTo>
                <a:lnTo>
                  <a:pt x="7092622" y="5341"/>
                </a:lnTo>
                <a:lnTo>
                  <a:pt x="7106235" y="7185"/>
                </a:lnTo>
                <a:lnTo>
                  <a:pt x="7107687" y="2540"/>
                </a:lnTo>
                <a:cubicBezTo>
                  <a:pt x="7107984" y="1588"/>
                  <a:pt x="7107984" y="1588"/>
                  <a:pt x="7107984" y="1588"/>
                </a:cubicBezTo>
                <a:cubicBezTo>
                  <a:pt x="7115128" y="1588"/>
                  <a:pt x="7122272" y="1588"/>
                  <a:pt x="7129415" y="3493"/>
                </a:cubicBezTo>
                <a:lnTo>
                  <a:pt x="7127367" y="10048"/>
                </a:lnTo>
                <a:lnTo>
                  <a:pt x="7140584" y="11839"/>
                </a:lnTo>
                <a:lnTo>
                  <a:pt x="7142473" y="5670"/>
                </a:lnTo>
                <a:cubicBezTo>
                  <a:pt x="7142751" y="4763"/>
                  <a:pt x="7142751" y="4763"/>
                  <a:pt x="7142751" y="4763"/>
                </a:cubicBezTo>
                <a:cubicBezTo>
                  <a:pt x="7149418" y="6578"/>
                  <a:pt x="7156086" y="8392"/>
                  <a:pt x="7162753" y="10206"/>
                </a:cubicBezTo>
                <a:lnTo>
                  <a:pt x="7161390" y="14659"/>
                </a:lnTo>
                <a:lnTo>
                  <a:pt x="7175158" y="16524"/>
                </a:lnTo>
                <a:lnTo>
                  <a:pt x="7176168" y="15082"/>
                </a:lnTo>
                <a:cubicBezTo>
                  <a:pt x="7176723" y="14288"/>
                  <a:pt x="7176723" y="14288"/>
                  <a:pt x="7176723" y="14288"/>
                </a:cubicBezTo>
                <a:cubicBezTo>
                  <a:pt x="7183391" y="15876"/>
                  <a:pt x="7187836" y="17463"/>
                  <a:pt x="7194503" y="19051"/>
                </a:cubicBezTo>
                <a:lnTo>
                  <a:pt x="7191120" y="23884"/>
                </a:lnTo>
                <a:lnTo>
                  <a:pt x="7204173" y="29956"/>
                </a:lnTo>
                <a:lnTo>
                  <a:pt x="7207918" y="24607"/>
                </a:lnTo>
                <a:cubicBezTo>
                  <a:pt x="7208473" y="23813"/>
                  <a:pt x="7208473" y="23813"/>
                  <a:pt x="7208473" y="23813"/>
                </a:cubicBezTo>
                <a:cubicBezTo>
                  <a:pt x="7212918" y="26988"/>
                  <a:pt x="7219586" y="28576"/>
                  <a:pt x="7226253" y="31751"/>
                </a:cubicBezTo>
                <a:cubicBezTo>
                  <a:pt x="7219586" y="36513"/>
                  <a:pt x="7219586" y="36513"/>
                  <a:pt x="7219586" y="36513"/>
                </a:cubicBezTo>
                <a:lnTo>
                  <a:pt x="7208846" y="32130"/>
                </a:lnTo>
                <a:lnTo>
                  <a:pt x="7232791" y="43268"/>
                </a:lnTo>
                <a:lnTo>
                  <a:pt x="7238160" y="39688"/>
                </a:lnTo>
                <a:cubicBezTo>
                  <a:pt x="7242922" y="42863"/>
                  <a:pt x="7247685" y="46038"/>
                  <a:pt x="7254828" y="49214"/>
                </a:cubicBezTo>
                <a:lnTo>
                  <a:pt x="7251025" y="51749"/>
                </a:lnTo>
                <a:lnTo>
                  <a:pt x="7252574" y="52470"/>
                </a:lnTo>
                <a:lnTo>
                  <a:pt x="7259064" y="58786"/>
                </a:lnTo>
                <a:lnTo>
                  <a:pt x="7262435" y="56218"/>
                </a:lnTo>
                <a:cubicBezTo>
                  <a:pt x="7263295" y="55563"/>
                  <a:pt x="7263295" y="55563"/>
                  <a:pt x="7263295" y="55563"/>
                </a:cubicBezTo>
                <a:cubicBezTo>
                  <a:pt x="7267881" y="59056"/>
                  <a:pt x="7272467" y="64295"/>
                  <a:pt x="7277053" y="67787"/>
                </a:cubicBezTo>
                <a:lnTo>
                  <a:pt x="7272151" y="71521"/>
                </a:lnTo>
                <a:lnTo>
                  <a:pt x="7279902" y="79064"/>
                </a:lnTo>
                <a:lnTo>
                  <a:pt x="7284197" y="76200"/>
                </a:lnTo>
                <a:cubicBezTo>
                  <a:pt x="7288959" y="80963"/>
                  <a:pt x="7293722" y="85725"/>
                  <a:pt x="7296103" y="90488"/>
                </a:cubicBezTo>
                <a:lnTo>
                  <a:pt x="7288863" y="91694"/>
                </a:lnTo>
                <a:lnTo>
                  <a:pt x="7292703" y="102881"/>
                </a:lnTo>
                <a:lnTo>
                  <a:pt x="7300231" y="100013"/>
                </a:lnTo>
                <a:cubicBezTo>
                  <a:pt x="7302454" y="105093"/>
                  <a:pt x="7304676" y="108480"/>
                  <a:pt x="7304676" y="111867"/>
                </a:cubicBezTo>
                <a:cubicBezTo>
                  <a:pt x="7304676" y="110173"/>
                  <a:pt x="7304676" y="110173"/>
                  <a:pt x="7304676" y="110173"/>
                </a:cubicBezTo>
                <a:cubicBezTo>
                  <a:pt x="7313566" y="111867"/>
                  <a:pt x="7313566" y="111867"/>
                  <a:pt x="7313566" y="111867"/>
                </a:cubicBezTo>
                <a:lnTo>
                  <a:pt x="7313241" y="113852"/>
                </a:lnTo>
                <a:lnTo>
                  <a:pt x="7317498" y="101449"/>
                </a:lnTo>
                <a:lnTo>
                  <a:pt x="7308803" y="99855"/>
                </a:lnTo>
                <a:cubicBezTo>
                  <a:pt x="7311184" y="94616"/>
                  <a:pt x="7315947" y="89377"/>
                  <a:pt x="7318328" y="84138"/>
                </a:cubicBezTo>
                <a:lnTo>
                  <a:pt x="7322878" y="85807"/>
                </a:lnTo>
                <a:lnTo>
                  <a:pt x="7330714" y="78182"/>
                </a:lnTo>
                <a:lnTo>
                  <a:pt x="7324678" y="75884"/>
                </a:lnTo>
                <a:cubicBezTo>
                  <a:pt x="7329264" y="70645"/>
                  <a:pt x="7333850" y="67152"/>
                  <a:pt x="7338436" y="61913"/>
                </a:cubicBezTo>
                <a:lnTo>
                  <a:pt x="7343482" y="65756"/>
                </a:lnTo>
                <a:lnTo>
                  <a:pt x="7352199" y="57274"/>
                </a:lnTo>
                <a:lnTo>
                  <a:pt x="7348491" y="55563"/>
                </a:lnTo>
                <a:cubicBezTo>
                  <a:pt x="7353077" y="50800"/>
                  <a:pt x="7357663" y="47625"/>
                  <a:pt x="7362249" y="44450"/>
                </a:cubicBezTo>
                <a:lnTo>
                  <a:pt x="7367123" y="47824"/>
                </a:lnTo>
                <a:lnTo>
                  <a:pt x="7378812" y="42387"/>
                </a:lnTo>
                <a:lnTo>
                  <a:pt x="7373196" y="38175"/>
                </a:lnTo>
                <a:cubicBezTo>
                  <a:pt x="7372303" y="37505"/>
                  <a:pt x="7372303" y="37505"/>
                  <a:pt x="7372303" y="37505"/>
                </a:cubicBezTo>
                <a:cubicBezTo>
                  <a:pt x="7379447" y="33933"/>
                  <a:pt x="7384209" y="32147"/>
                  <a:pt x="7391353" y="28575"/>
                </a:cubicBezTo>
                <a:cubicBezTo>
                  <a:pt x="7396115" y="33933"/>
                  <a:pt x="7396115" y="33933"/>
                  <a:pt x="7396115" y="33933"/>
                </a:cubicBezTo>
                <a:lnTo>
                  <a:pt x="7390376" y="37008"/>
                </a:lnTo>
                <a:lnTo>
                  <a:pt x="7410663" y="27571"/>
                </a:lnTo>
                <a:lnTo>
                  <a:pt x="7406911" y="28576"/>
                </a:lnTo>
                <a:cubicBezTo>
                  <a:pt x="7402466" y="23814"/>
                  <a:pt x="7402466" y="23814"/>
                  <a:pt x="7402466" y="23814"/>
                </a:cubicBezTo>
                <a:cubicBezTo>
                  <a:pt x="7409134" y="20638"/>
                  <a:pt x="7415801" y="19051"/>
                  <a:pt x="7422469" y="17463"/>
                </a:cubicBezTo>
                <a:lnTo>
                  <a:pt x="7423858" y="21434"/>
                </a:lnTo>
                <a:lnTo>
                  <a:pt x="7434356" y="16551"/>
                </a:lnTo>
                <a:lnTo>
                  <a:pt x="7436578" y="16250"/>
                </a:lnTo>
                <a:lnTo>
                  <a:pt x="7434812" y="14189"/>
                </a:lnTo>
                <a:cubicBezTo>
                  <a:pt x="7434216" y="13495"/>
                  <a:pt x="7434216" y="13495"/>
                  <a:pt x="7434216" y="13495"/>
                </a:cubicBezTo>
                <a:cubicBezTo>
                  <a:pt x="7441360" y="9790"/>
                  <a:pt x="7448503" y="9790"/>
                  <a:pt x="7455647" y="7938"/>
                </a:cubicBezTo>
                <a:lnTo>
                  <a:pt x="7457411" y="13427"/>
                </a:lnTo>
                <a:lnTo>
                  <a:pt x="7471028" y="11582"/>
                </a:lnTo>
                <a:lnTo>
                  <a:pt x="7469419" y="6219"/>
                </a:lnTo>
                <a:cubicBezTo>
                  <a:pt x="7469141" y="5293"/>
                  <a:pt x="7469141" y="5293"/>
                  <a:pt x="7469141" y="5293"/>
                </a:cubicBezTo>
                <a:cubicBezTo>
                  <a:pt x="7475809" y="3440"/>
                  <a:pt x="7482476" y="3440"/>
                  <a:pt x="7489144" y="1588"/>
                </a:cubicBezTo>
                <a:cubicBezTo>
                  <a:pt x="7490255" y="5293"/>
                  <a:pt x="7490811" y="7145"/>
                  <a:pt x="7491088" y="8071"/>
                </a:cubicBezTo>
                <a:lnTo>
                  <a:pt x="7491317" y="8833"/>
                </a:lnTo>
                <a:lnTo>
                  <a:pt x="7504452" y="7053"/>
                </a:lnTo>
                <a:lnTo>
                  <a:pt x="7502765" y="2381"/>
                </a:lnTo>
                <a:cubicBezTo>
                  <a:pt x="7502478" y="1587"/>
                  <a:pt x="7502478" y="1587"/>
                  <a:pt x="7502478" y="1587"/>
                </a:cubicBezTo>
                <a:cubicBezTo>
                  <a:pt x="7509357" y="0"/>
                  <a:pt x="7516236" y="0"/>
                  <a:pt x="7523115" y="0"/>
                </a:cubicBezTo>
                <a:lnTo>
                  <a:pt x="7523115" y="4524"/>
                </a:lnTo>
                <a:lnTo>
                  <a:pt x="7533068" y="3175"/>
                </a:lnTo>
                <a:lnTo>
                  <a:pt x="7538268" y="3880"/>
                </a:lnTo>
                <a:lnTo>
                  <a:pt x="7539348" y="794"/>
                </a:lnTo>
                <a:cubicBezTo>
                  <a:pt x="7539626" y="0"/>
                  <a:pt x="7539626" y="0"/>
                  <a:pt x="7539626" y="0"/>
                </a:cubicBezTo>
                <a:cubicBezTo>
                  <a:pt x="7546293" y="0"/>
                  <a:pt x="7552961" y="0"/>
                  <a:pt x="7559628" y="0"/>
                </a:cubicBezTo>
                <a:cubicBezTo>
                  <a:pt x="7557406" y="6350"/>
                  <a:pt x="7557406" y="6350"/>
                  <a:pt x="7557406" y="6350"/>
                </a:cubicBezTo>
                <a:lnTo>
                  <a:pt x="7556498" y="6350"/>
                </a:lnTo>
                <a:lnTo>
                  <a:pt x="7570962" y="8310"/>
                </a:lnTo>
                <a:lnTo>
                  <a:pt x="7572825" y="2514"/>
                </a:lnTo>
                <a:cubicBezTo>
                  <a:pt x="7573122" y="1588"/>
                  <a:pt x="7573122" y="1588"/>
                  <a:pt x="7573122" y="1588"/>
                </a:cubicBezTo>
                <a:cubicBezTo>
                  <a:pt x="7580266" y="3440"/>
                  <a:pt x="7587410" y="3440"/>
                  <a:pt x="7594553" y="5293"/>
                </a:cubicBezTo>
                <a:lnTo>
                  <a:pt x="7592639" y="11247"/>
                </a:lnTo>
                <a:lnTo>
                  <a:pt x="7605841" y="13036"/>
                </a:lnTo>
                <a:lnTo>
                  <a:pt x="7607611" y="7257"/>
                </a:lnTo>
                <a:cubicBezTo>
                  <a:pt x="7607889" y="6350"/>
                  <a:pt x="7607889" y="6350"/>
                  <a:pt x="7607889" y="6350"/>
                </a:cubicBezTo>
                <a:cubicBezTo>
                  <a:pt x="7614556" y="8165"/>
                  <a:pt x="7621224" y="9979"/>
                  <a:pt x="7627891" y="11793"/>
                </a:cubicBezTo>
                <a:lnTo>
                  <a:pt x="7625499" y="15700"/>
                </a:lnTo>
                <a:lnTo>
                  <a:pt x="7631780" y="16551"/>
                </a:lnTo>
                <a:lnTo>
                  <a:pt x="7638391" y="19626"/>
                </a:lnTo>
                <a:lnTo>
                  <a:pt x="7639500" y="16669"/>
                </a:lnTo>
                <a:cubicBezTo>
                  <a:pt x="7639797" y="15875"/>
                  <a:pt x="7639797" y="15875"/>
                  <a:pt x="7639797" y="15875"/>
                </a:cubicBezTo>
                <a:cubicBezTo>
                  <a:pt x="7646941" y="17463"/>
                  <a:pt x="7654085" y="20638"/>
                  <a:pt x="7661228" y="22225"/>
                </a:cubicBezTo>
                <a:cubicBezTo>
                  <a:pt x="7658847" y="25400"/>
                  <a:pt x="7657656" y="26988"/>
                  <a:pt x="7657061" y="27782"/>
                </a:cubicBezTo>
                <a:lnTo>
                  <a:pt x="7656767" y="28173"/>
                </a:lnTo>
                <a:lnTo>
                  <a:pt x="7667988" y="33393"/>
                </a:lnTo>
                <a:lnTo>
                  <a:pt x="7671468" y="27870"/>
                </a:lnTo>
                <a:cubicBezTo>
                  <a:pt x="7672023" y="26988"/>
                  <a:pt x="7672023" y="26988"/>
                  <a:pt x="7672023" y="26988"/>
                </a:cubicBezTo>
                <a:cubicBezTo>
                  <a:pt x="7678691" y="30516"/>
                  <a:pt x="7685358" y="34044"/>
                  <a:pt x="7689803" y="35808"/>
                </a:cubicBezTo>
                <a:lnTo>
                  <a:pt x="7686036" y="41788"/>
                </a:lnTo>
                <a:lnTo>
                  <a:pt x="7696152" y="46493"/>
                </a:lnTo>
                <a:lnTo>
                  <a:pt x="7701234" y="42863"/>
                </a:lnTo>
                <a:cubicBezTo>
                  <a:pt x="7705679" y="46038"/>
                  <a:pt x="7712346" y="49213"/>
                  <a:pt x="7716791" y="52389"/>
                </a:cubicBezTo>
                <a:lnTo>
                  <a:pt x="7712250" y="55633"/>
                </a:lnTo>
                <a:lnTo>
                  <a:pt x="7721333" y="64471"/>
                </a:lnTo>
                <a:lnTo>
                  <a:pt x="7725696" y="60980"/>
                </a:lnTo>
                <a:cubicBezTo>
                  <a:pt x="7726514" y="60325"/>
                  <a:pt x="7726514" y="60325"/>
                  <a:pt x="7726514" y="60325"/>
                </a:cubicBezTo>
                <a:cubicBezTo>
                  <a:pt x="7730880" y="63818"/>
                  <a:pt x="7735245" y="69057"/>
                  <a:pt x="7737428" y="74296"/>
                </a:cubicBezTo>
                <a:lnTo>
                  <a:pt x="7733553" y="76363"/>
                </a:lnTo>
                <a:lnTo>
                  <a:pt x="7741839" y="84426"/>
                </a:lnTo>
                <a:lnTo>
                  <a:pt x="7746953" y="82550"/>
                </a:lnTo>
                <a:cubicBezTo>
                  <a:pt x="7749334" y="87789"/>
                  <a:pt x="7751716" y="91282"/>
                  <a:pt x="7756478" y="96521"/>
                </a:cubicBezTo>
                <a:lnTo>
                  <a:pt x="7748012" y="99625"/>
                </a:lnTo>
                <a:lnTo>
                  <a:pt x="7756196" y="123466"/>
                </a:lnTo>
                <a:lnTo>
                  <a:pt x="7751716" y="108348"/>
                </a:lnTo>
                <a:cubicBezTo>
                  <a:pt x="7760888" y="106628"/>
                  <a:pt x="7760888" y="106628"/>
                  <a:pt x="7760888" y="106628"/>
                </a:cubicBezTo>
                <a:cubicBezTo>
                  <a:pt x="7760888" y="108348"/>
                  <a:pt x="7760888" y="110068"/>
                  <a:pt x="7760888" y="111787"/>
                </a:cubicBezTo>
                <a:cubicBezTo>
                  <a:pt x="7763181" y="108348"/>
                  <a:pt x="7763181" y="106628"/>
                  <a:pt x="7765474" y="103188"/>
                </a:cubicBezTo>
                <a:cubicBezTo>
                  <a:pt x="7772353" y="104908"/>
                  <a:pt x="7772353" y="104908"/>
                  <a:pt x="7772353" y="104908"/>
                </a:cubicBezTo>
                <a:lnTo>
                  <a:pt x="7769933" y="113077"/>
                </a:lnTo>
                <a:lnTo>
                  <a:pt x="7775865" y="95797"/>
                </a:lnTo>
                <a:lnTo>
                  <a:pt x="7769178" y="93346"/>
                </a:lnTo>
                <a:cubicBezTo>
                  <a:pt x="7771559" y="88107"/>
                  <a:pt x="7776322" y="82868"/>
                  <a:pt x="7778703" y="79375"/>
                </a:cubicBezTo>
                <a:lnTo>
                  <a:pt x="7783940" y="81296"/>
                </a:lnTo>
                <a:lnTo>
                  <a:pt x="7792212" y="73246"/>
                </a:lnTo>
                <a:lnTo>
                  <a:pt x="7788228" y="71121"/>
                </a:lnTo>
                <a:cubicBezTo>
                  <a:pt x="7790411" y="65882"/>
                  <a:pt x="7794776" y="62389"/>
                  <a:pt x="7799142" y="57150"/>
                </a:cubicBezTo>
                <a:lnTo>
                  <a:pt x="7804416" y="61370"/>
                </a:lnTo>
                <a:lnTo>
                  <a:pt x="7812787" y="53224"/>
                </a:lnTo>
                <a:lnTo>
                  <a:pt x="7810453" y="50801"/>
                </a:lnTo>
                <a:cubicBezTo>
                  <a:pt x="7815039" y="47625"/>
                  <a:pt x="7819625" y="44450"/>
                  <a:pt x="7826504" y="41275"/>
                </a:cubicBezTo>
                <a:lnTo>
                  <a:pt x="7829946" y="44849"/>
                </a:lnTo>
                <a:lnTo>
                  <a:pt x="7842881" y="38832"/>
                </a:lnTo>
                <a:lnTo>
                  <a:pt x="7839601" y="35000"/>
                </a:lnTo>
                <a:cubicBezTo>
                  <a:pt x="7839028" y="34330"/>
                  <a:pt x="7839028" y="34330"/>
                  <a:pt x="7839028" y="34330"/>
                </a:cubicBezTo>
                <a:cubicBezTo>
                  <a:pt x="7843614" y="30758"/>
                  <a:pt x="7850493" y="28972"/>
                  <a:pt x="7855079" y="25400"/>
                </a:cubicBezTo>
                <a:lnTo>
                  <a:pt x="7858914" y="31374"/>
                </a:lnTo>
                <a:lnTo>
                  <a:pt x="7871325" y="25601"/>
                </a:lnTo>
                <a:lnTo>
                  <a:pt x="7868199" y="21432"/>
                </a:lnTo>
                <a:cubicBezTo>
                  <a:pt x="7867603" y="20638"/>
                  <a:pt x="7867603" y="20638"/>
                  <a:pt x="7867603" y="20638"/>
                </a:cubicBezTo>
                <a:cubicBezTo>
                  <a:pt x="7874747" y="19051"/>
                  <a:pt x="7879509" y="15876"/>
                  <a:pt x="7886653" y="14288"/>
                </a:cubicBezTo>
                <a:lnTo>
                  <a:pt x="7888979" y="17389"/>
                </a:lnTo>
                <a:lnTo>
                  <a:pt x="7890782" y="16551"/>
                </a:lnTo>
                <a:lnTo>
                  <a:pt x="7900996" y="15167"/>
                </a:lnTo>
                <a:lnTo>
                  <a:pt x="7899651" y="10981"/>
                </a:lnTo>
                <a:cubicBezTo>
                  <a:pt x="7899353" y="10055"/>
                  <a:pt x="7899353" y="10055"/>
                  <a:pt x="7899353" y="10055"/>
                </a:cubicBezTo>
                <a:cubicBezTo>
                  <a:pt x="7906497" y="8202"/>
                  <a:pt x="7913640" y="6350"/>
                  <a:pt x="7920784" y="6350"/>
                </a:cubicBezTo>
                <a:lnTo>
                  <a:pt x="7922674" y="12229"/>
                </a:lnTo>
                <a:lnTo>
                  <a:pt x="7936288" y="10385"/>
                </a:lnTo>
                <a:lnTo>
                  <a:pt x="7934556" y="4446"/>
                </a:lnTo>
                <a:cubicBezTo>
                  <a:pt x="7934278" y="3493"/>
                  <a:pt x="7934278" y="3493"/>
                  <a:pt x="7934278" y="3493"/>
                </a:cubicBezTo>
                <a:cubicBezTo>
                  <a:pt x="7940946" y="3493"/>
                  <a:pt x="7947613" y="1588"/>
                  <a:pt x="7954281" y="1588"/>
                </a:cubicBezTo>
                <a:lnTo>
                  <a:pt x="7956065" y="7705"/>
                </a:lnTo>
                <a:lnTo>
                  <a:pt x="7969203" y="5925"/>
                </a:lnTo>
                <a:lnTo>
                  <a:pt x="7969203" y="794"/>
                </a:lnTo>
                <a:cubicBezTo>
                  <a:pt x="7969203" y="0"/>
                  <a:pt x="7969203" y="0"/>
                  <a:pt x="7969203" y="0"/>
                </a:cubicBezTo>
                <a:cubicBezTo>
                  <a:pt x="7975553" y="0"/>
                  <a:pt x="7981903" y="0"/>
                  <a:pt x="7988253" y="0"/>
                </a:cubicBezTo>
                <a:lnTo>
                  <a:pt x="7988253" y="3343"/>
                </a:lnTo>
                <a:lnTo>
                  <a:pt x="7989494" y="3175"/>
                </a:lnTo>
                <a:lnTo>
                  <a:pt x="8003018" y="4989"/>
                </a:lnTo>
                <a:lnTo>
                  <a:pt x="8004486" y="794"/>
                </a:lnTo>
                <a:cubicBezTo>
                  <a:pt x="8004764" y="0"/>
                  <a:pt x="8004764" y="0"/>
                  <a:pt x="8004764" y="0"/>
                </a:cubicBezTo>
                <a:cubicBezTo>
                  <a:pt x="8011431" y="0"/>
                  <a:pt x="8018099" y="1587"/>
                  <a:pt x="8024766" y="1587"/>
                </a:cubicBezTo>
                <a:cubicBezTo>
                  <a:pt x="8023655" y="4763"/>
                  <a:pt x="8023099" y="6351"/>
                  <a:pt x="8022822" y="7144"/>
                </a:cubicBezTo>
                <a:lnTo>
                  <a:pt x="8022654" y="7624"/>
                </a:lnTo>
                <a:lnTo>
                  <a:pt x="8037747" y="9648"/>
                </a:lnTo>
                <a:lnTo>
                  <a:pt x="8039411" y="4101"/>
                </a:lnTo>
                <a:cubicBezTo>
                  <a:pt x="8039689" y="3175"/>
                  <a:pt x="8039689" y="3175"/>
                  <a:pt x="8039689" y="3175"/>
                </a:cubicBezTo>
                <a:cubicBezTo>
                  <a:pt x="8046356" y="3175"/>
                  <a:pt x="8053024" y="5027"/>
                  <a:pt x="8059691" y="6880"/>
                </a:cubicBezTo>
                <a:lnTo>
                  <a:pt x="8058044" y="12371"/>
                </a:lnTo>
                <a:lnTo>
                  <a:pt x="8071153" y="14130"/>
                </a:lnTo>
                <a:lnTo>
                  <a:pt x="8072887" y="8845"/>
                </a:lnTo>
                <a:cubicBezTo>
                  <a:pt x="8073184" y="7938"/>
                  <a:pt x="8073184" y="7938"/>
                  <a:pt x="8073184" y="7938"/>
                </a:cubicBezTo>
                <a:cubicBezTo>
                  <a:pt x="8080328" y="9753"/>
                  <a:pt x="8087472" y="11567"/>
                  <a:pt x="8094615" y="13381"/>
                </a:cubicBezTo>
                <a:lnTo>
                  <a:pt x="8091754" y="17742"/>
                </a:lnTo>
                <a:lnTo>
                  <a:pt x="8102958" y="22971"/>
                </a:lnTo>
                <a:lnTo>
                  <a:pt x="8104846" y="19050"/>
                </a:lnTo>
                <a:cubicBezTo>
                  <a:pt x="8111725" y="20638"/>
                  <a:pt x="8118604" y="23813"/>
                  <a:pt x="8123190" y="25400"/>
                </a:cubicBezTo>
                <a:lnTo>
                  <a:pt x="8119402" y="30646"/>
                </a:lnTo>
                <a:lnTo>
                  <a:pt x="8132895" y="36943"/>
                </a:lnTo>
                <a:lnTo>
                  <a:pt x="8136729" y="31045"/>
                </a:lnTo>
                <a:cubicBezTo>
                  <a:pt x="8137302" y="30163"/>
                  <a:pt x="8137302" y="30163"/>
                  <a:pt x="8137302" y="30163"/>
                </a:cubicBezTo>
                <a:cubicBezTo>
                  <a:pt x="8141888" y="33691"/>
                  <a:pt x="8148767" y="37219"/>
                  <a:pt x="8153353" y="40747"/>
                </a:cubicBezTo>
                <a:lnTo>
                  <a:pt x="8149808" y="44837"/>
                </a:lnTo>
                <a:lnTo>
                  <a:pt x="8161227" y="50166"/>
                </a:lnTo>
                <a:lnTo>
                  <a:pt x="8164784" y="47625"/>
                </a:lnTo>
                <a:cubicBezTo>
                  <a:pt x="8169229" y="50800"/>
                  <a:pt x="8173674" y="53975"/>
                  <a:pt x="8180341" y="57151"/>
                </a:cubicBezTo>
                <a:lnTo>
                  <a:pt x="8174877" y="61054"/>
                </a:lnTo>
                <a:lnTo>
                  <a:pt x="8182569" y="68631"/>
                </a:lnTo>
                <a:lnTo>
                  <a:pt x="8186360" y="65743"/>
                </a:lnTo>
                <a:cubicBezTo>
                  <a:pt x="8187220" y="65088"/>
                  <a:pt x="8187220" y="65088"/>
                  <a:pt x="8187220" y="65088"/>
                </a:cubicBezTo>
                <a:cubicBezTo>
                  <a:pt x="8191806" y="70327"/>
                  <a:pt x="8196392" y="73820"/>
                  <a:pt x="8200978" y="79059"/>
                </a:cubicBezTo>
                <a:lnTo>
                  <a:pt x="8195336" y="81207"/>
                </a:lnTo>
                <a:lnTo>
                  <a:pt x="8200021" y="85822"/>
                </a:lnTo>
                <a:lnTo>
                  <a:pt x="8201436" y="90019"/>
                </a:lnTo>
                <a:lnTo>
                  <a:pt x="8208463" y="87313"/>
                </a:lnTo>
                <a:cubicBezTo>
                  <a:pt x="8210731" y="92552"/>
                  <a:pt x="8212998" y="97791"/>
                  <a:pt x="8215266" y="103030"/>
                </a:cubicBezTo>
                <a:lnTo>
                  <a:pt x="8206398" y="104737"/>
                </a:lnTo>
                <a:lnTo>
                  <a:pt x="8211233" y="119080"/>
                </a:lnTo>
                <a:lnTo>
                  <a:pt x="8210503" y="114407"/>
                </a:lnTo>
                <a:cubicBezTo>
                  <a:pt x="8220028" y="112713"/>
                  <a:pt x="8220028" y="112713"/>
                  <a:pt x="8220028" y="112713"/>
                </a:cubicBezTo>
                <a:cubicBezTo>
                  <a:pt x="8220028" y="116100"/>
                  <a:pt x="8222409" y="119487"/>
                  <a:pt x="8222409" y="122873"/>
                </a:cubicBezTo>
                <a:lnTo>
                  <a:pt x="8223007" y="122873"/>
                </a:lnTo>
                <a:lnTo>
                  <a:pt x="8227535" y="109707"/>
                </a:lnTo>
                <a:lnTo>
                  <a:pt x="8225925" y="112713"/>
                </a:lnTo>
                <a:cubicBezTo>
                  <a:pt x="8216853" y="111126"/>
                  <a:pt x="8216853" y="111126"/>
                  <a:pt x="8216853" y="111126"/>
                </a:cubicBezTo>
                <a:cubicBezTo>
                  <a:pt x="8219121" y="106363"/>
                  <a:pt x="8221389" y="101601"/>
                  <a:pt x="8223657" y="96838"/>
                </a:cubicBezTo>
                <a:lnTo>
                  <a:pt x="8231069" y="99433"/>
                </a:lnTo>
                <a:lnTo>
                  <a:pt x="8234922" y="88229"/>
                </a:lnTo>
                <a:lnTo>
                  <a:pt x="8231141" y="87313"/>
                </a:lnTo>
                <a:cubicBezTo>
                  <a:pt x="8233324" y="82550"/>
                  <a:pt x="8237689" y="77788"/>
                  <a:pt x="8239872" y="73025"/>
                </a:cubicBezTo>
                <a:lnTo>
                  <a:pt x="8245686" y="76197"/>
                </a:lnTo>
                <a:lnTo>
                  <a:pt x="8253665" y="68467"/>
                </a:lnTo>
                <a:lnTo>
                  <a:pt x="8249463" y="65267"/>
                </a:lnTo>
                <a:cubicBezTo>
                  <a:pt x="8248603" y="64612"/>
                  <a:pt x="8248603" y="64612"/>
                  <a:pt x="8248603" y="64612"/>
                </a:cubicBezTo>
                <a:cubicBezTo>
                  <a:pt x="8253189" y="61120"/>
                  <a:pt x="8257775" y="57627"/>
                  <a:pt x="8262361" y="52388"/>
                </a:cubicBezTo>
                <a:lnTo>
                  <a:pt x="8266785" y="55758"/>
                </a:lnTo>
                <a:lnTo>
                  <a:pt x="8270179" y="52470"/>
                </a:lnTo>
                <a:lnTo>
                  <a:pt x="8277221" y="49222"/>
                </a:lnTo>
                <a:lnTo>
                  <a:pt x="8274576" y="46170"/>
                </a:lnTo>
                <a:cubicBezTo>
                  <a:pt x="8274003" y="45509"/>
                  <a:pt x="8274003" y="45509"/>
                  <a:pt x="8274003" y="45509"/>
                </a:cubicBezTo>
                <a:cubicBezTo>
                  <a:pt x="8278589" y="41981"/>
                  <a:pt x="8283175" y="38453"/>
                  <a:pt x="8290054" y="34925"/>
                </a:cubicBezTo>
                <a:cubicBezTo>
                  <a:pt x="8292347" y="38453"/>
                  <a:pt x="8293494" y="40217"/>
                  <a:pt x="8294067" y="41099"/>
                </a:cubicBezTo>
                <a:lnTo>
                  <a:pt x="8294244" y="41370"/>
                </a:lnTo>
                <a:lnTo>
                  <a:pt x="8314638" y="31964"/>
                </a:lnTo>
                <a:lnTo>
                  <a:pt x="8305754" y="34925"/>
                </a:lnTo>
                <a:cubicBezTo>
                  <a:pt x="8300991" y="30163"/>
                  <a:pt x="8300991" y="30163"/>
                  <a:pt x="8300991" y="30163"/>
                </a:cubicBezTo>
                <a:cubicBezTo>
                  <a:pt x="8308135" y="26988"/>
                  <a:pt x="8312897" y="25400"/>
                  <a:pt x="8320041" y="22225"/>
                </a:cubicBezTo>
                <a:lnTo>
                  <a:pt x="8324079" y="27609"/>
                </a:lnTo>
                <a:lnTo>
                  <a:pt x="8335894" y="22160"/>
                </a:lnTo>
                <a:lnTo>
                  <a:pt x="8334593" y="18257"/>
                </a:lnTo>
                <a:cubicBezTo>
                  <a:pt x="8334328" y="17463"/>
                  <a:pt x="8334328" y="17463"/>
                  <a:pt x="8334328" y="17463"/>
                </a:cubicBezTo>
                <a:cubicBezTo>
                  <a:pt x="8338562" y="15875"/>
                  <a:pt x="8344912" y="14288"/>
                  <a:pt x="8351262" y="12700"/>
                </a:cubicBezTo>
                <a:lnTo>
                  <a:pt x="8352354" y="15977"/>
                </a:lnTo>
                <a:lnTo>
                  <a:pt x="8367715" y="13925"/>
                </a:lnTo>
                <a:lnTo>
                  <a:pt x="8366356" y="9394"/>
                </a:lnTo>
                <a:cubicBezTo>
                  <a:pt x="8366078" y="8468"/>
                  <a:pt x="8366078" y="8468"/>
                  <a:pt x="8366078" y="8468"/>
                </a:cubicBezTo>
                <a:cubicBezTo>
                  <a:pt x="8372746" y="6615"/>
                  <a:pt x="8379413" y="4763"/>
                  <a:pt x="8386081" y="4763"/>
                </a:cubicBezTo>
                <a:lnTo>
                  <a:pt x="8388016" y="11214"/>
                </a:lnTo>
                <a:lnTo>
                  <a:pt x="8401195" y="9454"/>
                </a:lnTo>
                <a:lnTo>
                  <a:pt x="8399703" y="4631"/>
                </a:lnTo>
                <a:cubicBezTo>
                  <a:pt x="8399416" y="3705"/>
                  <a:pt x="8399416" y="3705"/>
                  <a:pt x="8399416" y="3705"/>
                </a:cubicBezTo>
                <a:cubicBezTo>
                  <a:pt x="8406295" y="1852"/>
                  <a:pt x="8413174" y="1852"/>
                  <a:pt x="8420053" y="0"/>
                </a:cubicBezTo>
                <a:cubicBezTo>
                  <a:pt x="8420053" y="3705"/>
                  <a:pt x="8420053" y="5557"/>
                  <a:pt x="8420053" y="6483"/>
                </a:cubicBezTo>
                <a:lnTo>
                  <a:pt x="8420053" y="6935"/>
                </a:lnTo>
                <a:lnTo>
                  <a:pt x="8434341" y="5026"/>
                </a:lnTo>
                <a:lnTo>
                  <a:pt x="8434341" y="794"/>
                </a:lnTo>
                <a:cubicBezTo>
                  <a:pt x="8434341" y="0"/>
                  <a:pt x="8434341" y="0"/>
                  <a:pt x="8434341" y="0"/>
                </a:cubicBezTo>
                <a:cubicBezTo>
                  <a:pt x="8441220" y="0"/>
                  <a:pt x="8448099" y="0"/>
                  <a:pt x="8454978" y="0"/>
                </a:cubicBezTo>
                <a:lnTo>
                  <a:pt x="8454978" y="4093"/>
                </a:lnTo>
                <a:lnTo>
                  <a:pt x="8467869" y="5840"/>
                </a:lnTo>
                <a:lnTo>
                  <a:pt x="8469761" y="794"/>
                </a:lnTo>
                <a:cubicBezTo>
                  <a:pt x="8470059" y="0"/>
                  <a:pt x="8470059" y="0"/>
                  <a:pt x="8470059" y="0"/>
                </a:cubicBezTo>
                <a:cubicBezTo>
                  <a:pt x="8477203" y="1587"/>
                  <a:pt x="8484346" y="1587"/>
                  <a:pt x="8491490" y="1587"/>
                </a:cubicBezTo>
                <a:cubicBezTo>
                  <a:pt x="8489109" y="7938"/>
                  <a:pt x="8489109" y="7938"/>
                  <a:pt x="8489109" y="7938"/>
                </a:cubicBezTo>
                <a:lnTo>
                  <a:pt x="8476410" y="6998"/>
                </a:lnTo>
                <a:lnTo>
                  <a:pt x="8503440" y="10660"/>
                </a:lnTo>
                <a:lnTo>
                  <a:pt x="8502603" y="10432"/>
                </a:lnTo>
                <a:cubicBezTo>
                  <a:pt x="8504825" y="3175"/>
                  <a:pt x="8504825" y="3175"/>
                  <a:pt x="8504825" y="3175"/>
                </a:cubicBezTo>
                <a:cubicBezTo>
                  <a:pt x="8511493" y="4990"/>
                  <a:pt x="8518161" y="6804"/>
                  <a:pt x="8524828" y="8618"/>
                </a:cubicBezTo>
                <a:lnTo>
                  <a:pt x="8523375" y="13361"/>
                </a:lnTo>
                <a:lnTo>
                  <a:pt x="8536519" y="15142"/>
                </a:lnTo>
                <a:lnTo>
                  <a:pt x="8538798" y="12700"/>
                </a:lnTo>
                <a:cubicBezTo>
                  <a:pt x="8545465" y="14288"/>
                  <a:pt x="8552133" y="15875"/>
                  <a:pt x="8556578" y="17463"/>
                </a:cubicBezTo>
                <a:lnTo>
                  <a:pt x="8555499" y="20544"/>
                </a:lnTo>
                <a:lnTo>
                  <a:pt x="8567135" y="25956"/>
                </a:lnTo>
                <a:lnTo>
                  <a:pt x="8570865" y="22225"/>
                </a:lnTo>
                <a:cubicBezTo>
                  <a:pt x="8578009" y="23813"/>
                  <a:pt x="8582771" y="25400"/>
                  <a:pt x="8589915" y="28576"/>
                </a:cubicBezTo>
                <a:cubicBezTo>
                  <a:pt x="8585153" y="33338"/>
                  <a:pt x="8585153" y="33338"/>
                  <a:pt x="8585153" y="33338"/>
                </a:cubicBezTo>
                <a:lnTo>
                  <a:pt x="8577572" y="30811"/>
                </a:lnTo>
                <a:lnTo>
                  <a:pt x="8596709" y="39713"/>
                </a:lnTo>
                <a:lnTo>
                  <a:pt x="8600279" y="34220"/>
                </a:lnTo>
                <a:cubicBezTo>
                  <a:pt x="8600852" y="33338"/>
                  <a:pt x="8600852" y="33338"/>
                  <a:pt x="8600852" y="33338"/>
                </a:cubicBezTo>
                <a:cubicBezTo>
                  <a:pt x="8607731" y="36866"/>
                  <a:pt x="8612317" y="40394"/>
                  <a:pt x="8616903" y="43922"/>
                </a:cubicBezTo>
                <a:lnTo>
                  <a:pt x="8613701" y="47617"/>
                </a:lnTo>
                <a:lnTo>
                  <a:pt x="8624134" y="52470"/>
                </a:lnTo>
                <a:lnTo>
                  <a:pt x="8625108" y="53418"/>
                </a:lnTo>
                <a:lnTo>
                  <a:pt x="8627685" y="51455"/>
                </a:lnTo>
                <a:cubicBezTo>
                  <a:pt x="8628545" y="50800"/>
                  <a:pt x="8628545" y="50800"/>
                  <a:pt x="8628545" y="50800"/>
                </a:cubicBezTo>
                <a:cubicBezTo>
                  <a:pt x="8633131" y="56039"/>
                  <a:pt x="8637717" y="59532"/>
                  <a:pt x="8642303" y="63024"/>
                </a:cubicBezTo>
                <a:lnTo>
                  <a:pt x="8638195" y="66153"/>
                </a:lnTo>
                <a:lnTo>
                  <a:pt x="8646639" y="74369"/>
                </a:lnTo>
                <a:lnTo>
                  <a:pt x="8651035" y="71438"/>
                </a:lnTo>
                <a:cubicBezTo>
                  <a:pt x="8655797" y="76201"/>
                  <a:pt x="8658179" y="80963"/>
                  <a:pt x="8662941" y="84138"/>
                </a:cubicBezTo>
                <a:lnTo>
                  <a:pt x="8658276" y="85693"/>
                </a:lnTo>
                <a:lnTo>
                  <a:pt x="8658408" y="85822"/>
                </a:lnTo>
                <a:lnTo>
                  <a:pt x="8662017" y="96337"/>
                </a:lnTo>
                <a:lnTo>
                  <a:pt x="8666909" y="95250"/>
                </a:lnTo>
                <a:cubicBezTo>
                  <a:pt x="8671672" y="100013"/>
                  <a:pt x="8674053" y="104775"/>
                  <a:pt x="8674053" y="109538"/>
                </a:cubicBezTo>
                <a:lnTo>
                  <a:pt x="8667080" y="111087"/>
                </a:lnTo>
                <a:lnTo>
                  <a:pt x="8670391" y="120733"/>
                </a:lnTo>
                <a:lnTo>
                  <a:pt x="8673524" y="119460"/>
                </a:lnTo>
                <a:cubicBezTo>
                  <a:pt x="8673524" y="117740"/>
                  <a:pt x="8673524" y="116020"/>
                  <a:pt x="8673524" y="114300"/>
                </a:cubicBezTo>
                <a:cubicBezTo>
                  <a:pt x="8681991" y="116020"/>
                  <a:pt x="8681991" y="116020"/>
                  <a:pt x="8681991" y="116020"/>
                </a:cubicBezTo>
                <a:lnTo>
                  <a:pt x="8680674" y="125649"/>
                </a:lnTo>
                <a:lnTo>
                  <a:pt x="8688893" y="101272"/>
                </a:lnTo>
                <a:lnTo>
                  <a:pt x="8685620" y="106363"/>
                </a:lnTo>
                <a:cubicBezTo>
                  <a:pt x="8678816" y="104599"/>
                  <a:pt x="8678816" y="104599"/>
                  <a:pt x="8678816" y="104599"/>
                </a:cubicBezTo>
                <a:cubicBezTo>
                  <a:pt x="8681084" y="99308"/>
                  <a:pt x="8683352" y="94016"/>
                  <a:pt x="8685620" y="90488"/>
                </a:cubicBezTo>
                <a:lnTo>
                  <a:pt x="8692104" y="91749"/>
                </a:lnTo>
                <a:lnTo>
                  <a:pt x="8694102" y="85822"/>
                </a:lnTo>
                <a:lnTo>
                  <a:pt x="8696697" y="83266"/>
                </a:lnTo>
                <a:lnTo>
                  <a:pt x="8691516" y="80963"/>
                </a:lnTo>
                <a:cubicBezTo>
                  <a:pt x="8693897" y="76201"/>
                  <a:pt x="8698660" y="73026"/>
                  <a:pt x="8703422" y="68263"/>
                </a:cubicBezTo>
                <a:lnTo>
                  <a:pt x="8708494" y="71645"/>
                </a:lnTo>
                <a:lnTo>
                  <a:pt x="8717698" y="62578"/>
                </a:lnTo>
                <a:lnTo>
                  <a:pt x="8712153" y="58739"/>
                </a:lnTo>
                <a:cubicBezTo>
                  <a:pt x="8716739" y="55563"/>
                  <a:pt x="8721325" y="52388"/>
                  <a:pt x="8725911" y="49213"/>
                </a:cubicBezTo>
                <a:lnTo>
                  <a:pt x="8729546" y="51730"/>
                </a:lnTo>
                <a:lnTo>
                  <a:pt x="8741045" y="46363"/>
                </a:lnTo>
                <a:lnTo>
                  <a:pt x="8738126" y="42995"/>
                </a:lnTo>
                <a:cubicBezTo>
                  <a:pt x="8737553" y="42334"/>
                  <a:pt x="8737553" y="42334"/>
                  <a:pt x="8737553" y="42334"/>
                </a:cubicBezTo>
                <a:cubicBezTo>
                  <a:pt x="8742139" y="38806"/>
                  <a:pt x="8749018" y="35278"/>
                  <a:pt x="8753604" y="31750"/>
                </a:cubicBezTo>
                <a:cubicBezTo>
                  <a:pt x="8758190" y="37042"/>
                  <a:pt x="8758190" y="37042"/>
                  <a:pt x="8758190" y="37042"/>
                </a:cubicBezTo>
                <a:lnTo>
                  <a:pt x="8751342" y="41557"/>
                </a:lnTo>
                <a:lnTo>
                  <a:pt x="8775329" y="30362"/>
                </a:lnTo>
                <a:lnTo>
                  <a:pt x="8771685" y="31750"/>
                </a:lnTo>
                <a:cubicBezTo>
                  <a:pt x="8764541" y="26988"/>
                  <a:pt x="8764541" y="26988"/>
                  <a:pt x="8764541" y="26988"/>
                </a:cubicBezTo>
                <a:cubicBezTo>
                  <a:pt x="8771685" y="23813"/>
                  <a:pt x="8778828" y="22225"/>
                  <a:pt x="8785972" y="19050"/>
                </a:cubicBezTo>
                <a:lnTo>
                  <a:pt x="8787997" y="24450"/>
                </a:lnTo>
                <a:lnTo>
                  <a:pt x="8798903" y="19359"/>
                </a:lnTo>
                <a:lnTo>
                  <a:pt x="8796886" y="16670"/>
                </a:lnTo>
                <a:cubicBezTo>
                  <a:pt x="8796291" y="15876"/>
                  <a:pt x="8796291" y="15876"/>
                  <a:pt x="8796291" y="15876"/>
                </a:cubicBezTo>
                <a:cubicBezTo>
                  <a:pt x="8803435" y="14288"/>
                  <a:pt x="8810578" y="12701"/>
                  <a:pt x="8817722" y="11113"/>
                </a:cubicBezTo>
                <a:lnTo>
                  <a:pt x="8819050" y="14655"/>
                </a:lnTo>
                <a:lnTo>
                  <a:pt x="8832988" y="12786"/>
                </a:lnTo>
                <a:lnTo>
                  <a:pt x="8831494" y="7806"/>
                </a:lnTo>
                <a:cubicBezTo>
                  <a:pt x="8831216" y="6880"/>
                  <a:pt x="8831216" y="6880"/>
                  <a:pt x="8831216" y="6880"/>
                </a:cubicBezTo>
                <a:cubicBezTo>
                  <a:pt x="8837883" y="5027"/>
                  <a:pt x="8844551" y="5027"/>
                  <a:pt x="8851219" y="3175"/>
                </a:cubicBezTo>
                <a:cubicBezTo>
                  <a:pt x="8852330" y="6880"/>
                  <a:pt x="8852886" y="8732"/>
                  <a:pt x="8853163" y="9658"/>
                </a:cubicBezTo>
                <a:lnTo>
                  <a:pt x="8853285" y="10063"/>
                </a:lnTo>
                <a:lnTo>
                  <a:pt x="8873260" y="7383"/>
                </a:lnTo>
                <a:lnTo>
                  <a:pt x="8866846" y="7938"/>
                </a:lnTo>
                <a:cubicBezTo>
                  <a:pt x="8864553" y="1587"/>
                  <a:pt x="8864553" y="1587"/>
                  <a:pt x="8864553" y="1587"/>
                </a:cubicBezTo>
                <a:cubicBezTo>
                  <a:pt x="8871432" y="1587"/>
                  <a:pt x="8878311" y="0"/>
                  <a:pt x="8885190" y="0"/>
                </a:cubicBezTo>
                <a:cubicBezTo>
                  <a:pt x="8885190" y="3176"/>
                  <a:pt x="8885190" y="4763"/>
                  <a:pt x="8885190" y="5557"/>
                </a:cubicBezTo>
                <a:lnTo>
                  <a:pt x="8885190" y="5783"/>
                </a:lnTo>
                <a:lnTo>
                  <a:pt x="8899478" y="3866"/>
                </a:lnTo>
                <a:lnTo>
                  <a:pt x="8899478" y="794"/>
                </a:lnTo>
                <a:cubicBezTo>
                  <a:pt x="8899478" y="0"/>
                  <a:pt x="8899478" y="0"/>
                  <a:pt x="8899478" y="0"/>
                </a:cubicBezTo>
                <a:cubicBezTo>
                  <a:pt x="8903923" y="0"/>
                  <a:pt x="8903923" y="0"/>
                  <a:pt x="8903923" y="0"/>
                </a:cubicBezTo>
                <a:cubicBezTo>
                  <a:pt x="8908368" y="0"/>
                  <a:pt x="8915035" y="0"/>
                  <a:pt x="8921703" y="0"/>
                </a:cubicBezTo>
                <a:lnTo>
                  <a:pt x="8919869" y="5240"/>
                </a:lnTo>
                <a:lnTo>
                  <a:pt x="8934964" y="7286"/>
                </a:lnTo>
                <a:lnTo>
                  <a:pt x="8936347" y="2540"/>
                </a:lnTo>
                <a:cubicBezTo>
                  <a:pt x="8936625" y="1588"/>
                  <a:pt x="8936625" y="1588"/>
                  <a:pt x="8936625" y="1588"/>
                </a:cubicBezTo>
                <a:cubicBezTo>
                  <a:pt x="8943293" y="1588"/>
                  <a:pt x="8949961" y="1588"/>
                  <a:pt x="8956628" y="3493"/>
                </a:cubicBezTo>
                <a:lnTo>
                  <a:pt x="8954740" y="9965"/>
                </a:lnTo>
                <a:lnTo>
                  <a:pt x="8967833" y="11739"/>
                </a:lnTo>
                <a:lnTo>
                  <a:pt x="8969824" y="5670"/>
                </a:lnTo>
                <a:cubicBezTo>
                  <a:pt x="8970122" y="4763"/>
                  <a:pt x="8970122" y="4763"/>
                  <a:pt x="8970122" y="4763"/>
                </a:cubicBezTo>
                <a:cubicBezTo>
                  <a:pt x="8977266" y="6578"/>
                  <a:pt x="8984409" y="8392"/>
                  <a:pt x="8991553" y="10206"/>
                </a:cubicBezTo>
                <a:lnTo>
                  <a:pt x="8990062" y="14751"/>
                </a:lnTo>
                <a:lnTo>
                  <a:pt x="9002629" y="16454"/>
                </a:lnTo>
                <a:lnTo>
                  <a:pt x="9003658" y="15082"/>
                </a:lnTo>
                <a:cubicBezTo>
                  <a:pt x="9004253" y="14288"/>
                  <a:pt x="9004253" y="14288"/>
                  <a:pt x="9004253" y="14288"/>
                </a:cubicBezTo>
                <a:cubicBezTo>
                  <a:pt x="9009016" y="15876"/>
                  <a:pt x="9016159" y="17463"/>
                  <a:pt x="9023303" y="20639"/>
                </a:cubicBezTo>
                <a:lnTo>
                  <a:pt x="9019756" y="24187"/>
                </a:lnTo>
                <a:lnTo>
                  <a:pt x="9031910" y="29840"/>
                </a:lnTo>
                <a:lnTo>
                  <a:pt x="9035254" y="24695"/>
                </a:lnTo>
                <a:cubicBezTo>
                  <a:pt x="9035827" y="23813"/>
                  <a:pt x="9035827" y="23813"/>
                  <a:pt x="9035827" y="23813"/>
                </a:cubicBezTo>
                <a:cubicBezTo>
                  <a:pt x="9040413" y="27341"/>
                  <a:pt x="9047292" y="29105"/>
                  <a:pt x="9051878" y="32633"/>
                </a:cubicBezTo>
                <a:lnTo>
                  <a:pt x="9048636" y="37620"/>
                </a:lnTo>
                <a:lnTo>
                  <a:pt x="9060877" y="43314"/>
                </a:lnTo>
                <a:lnTo>
                  <a:pt x="9064261" y="39688"/>
                </a:lnTo>
                <a:cubicBezTo>
                  <a:pt x="9070929" y="42863"/>
                  <a:pt x="9075373" y="46038"/>
                  <a:pt x="9082041" y="49214"/>
                </a:cubicBezTo>
                <a:lnTo>
                  <a:pt x="9078696" y="51603"/>
                </a:lnTo>
                <a:lnTo>
                  <a:pt x="9080560" y="52470"/>
                </a:lnTo>
                <a:lnTo>
                  <a:pt x="9086710" y="58455"/>
                </a:lnTo>
                <a:lnTo>
                  <a:pt x="9089647" y="56218"/>
                </a:lnTo>
                <a:cubicBezTo>
                  <a:pt x="9090507" y="55563"/>
                  <a:pt x="9090507" y="55563"/>
                  <a:pt x="9090507" y="55563"/>
                </a:cubicBezTo>
                <a:cubicBezTo>
                  <a:pt x="9095093" y="60802"/>
                  <a:pt x="9099679" y="64295"/>
                  <a:pt x="9104265" y="67787"/>
                </a:cubicBezTo>
                <a:lnTo>
                  <a:pt x="9099797" y="71190"/>
                </a:lnTo>
                <a:lnTo>
                  <a:pt x="9108093" y="79262"/>
                </a:lnTo>
                <a:lnTo>
                  <a:pt x="9111410" y="77788"/>
                </a:lnTo>
                <a:cubicBezTo>
                  <a:pt x="9116172" y="80963"/>
                  <a:pt x="9118553" y="85726"/>
                  <a:pt x="9123316" y="90489"/>
                </a:cubicBezTo>
                <a:lnTo>
                  <a:pt x="9116808" y="91573"/>
                </a:lnTo>
                <a:lnTo>
                  <a:pt x="9120673" y="102834"/>
                </a:lnTo>
                <a:lnTo>
                  <a:pt x="9128078" y="101600"/>
                </a:lnTo>
                <a:cubicBezTo>
                  <a:pt x="9130459" y="106363"/>
                  <a:pt x="9132840" y="111126"/>
                  <a:pt x="9132840" y="115888"/>
                </a:cubicBezTo>
                <a:cubicBezTo>
                  <a:pt x="9125697" y="115888"/>
                  <a:pt x="9125697" y="115888"/>
                  <a:pt x="9125697" y="115888"/>
                </a:cubicBezTo>
                <a:lnTo>
                  <a:pt x="9124304" y="113411"/>
                </a:lnTo>
                <a:lnTo>
                  <a:pt x="9128968" y="127000"/>
                </a:lnTo>
                <a:lnTo>
                  <a:pt x="9135063" y="127000"/>
                </a:lnTo>
                <a:cubicBezTo>
                  <a:pt x="9137603" y="130175"/>
                  <a:pt x="9137603" y="134938"/>
                  <a:pt x="9137603" y="138113"/>
                </a:cubicBezTo>
                <a:cubicBezTo>
                  <a:pt x="9137603" y="141288"/>
                  <a:pt x="9137603" y="141288"/>
                  <a:pt x="9137603" y="141288"/>
                </a:cubicBezTo>
                <a:lnTo>
                  <a:pt x="9132841" y="141288"/>
                </a:lnTo>
                <a:lnTo>
                  <a:pt x="9132841" y="147900"/>
                </a:lnTo>
                <a:cubicBezTo>
                  <a:pt x="9132841" y="163931"/>
                  <a:pt x="9132841" y="206679"/>
                  <a:pt x="9132841" y="320675"/>
                </a:cubicBezTo>
                <a:lnTo>
                  <a:pt x="9137603" y="320675"/>
                </a:lnTo>
                <a:cubicBezTo>
                  <a:pt x="9137603" y="320675"/>
                  <a:pt x="9137603" y="320675"/>
                  <a:pt x="9137603" y="502104"/>
                </a:cubicBezTo>
                <a:lnTo>
                  <a:pt x="9129066" y="527302"/>
                </a:lnTo>
                <a:lnTo>
                  <a:pt x="9137603" y="528797"/>
                </a:lnTo>
                <a:cubicBezTo>
                  <a:pt x="9135108" y="534035"/>
                  <a:pt x="9132614" y="539274"/>
                  <a:pt x="9130119" y="544513"/>
                </a:cubicBezTo>
                <a:lnTo>
                  <a:pt x="9123621" y="543376"/>
                </a:lnTo>
                <a:lnTo>
                  <a:pt x="9120546" y="552454"/>
                </a:lnTo>
                <a:lnTo>
                  <a:pt x="9124903" y="554038"/>
                </a:lnTo>
                <a:cubicBezTo>
                  <a:pt x="9120537" y="557213"/>
                  <a:pt x="9118355" y="561976"/>
                  <a:pt x="9113989" y="566738"/>
                </a:cubicBezTo>
                <a:lnTo>
                  <a:pt x="9109902" y="564756"/>
                </a:lnTo>
                <a:lnTo>
                  <a:pt x="9100687" y="573786"/>
                </a:lnTo>
                <a:lnTo>
                  <a:pt x="9104265" y="576263"/>
                </a:lnTo>
                <a:cubicBezTo>
                  <a:pt x="9099679" y="579438"/>
                  <a:pt x="9095093" y="584200"/>
                  <a:pt x="9090507" y="587375"/>
                </a:cubicBezTo>
                <a:lnTo>
                  <a:pt x="9088346" y="585879"/>
                </a:lnTo>
                <a:lnTo>
                  <a:pt x="9085322" y="588843"/>
                </a:lnTo>
                <a:lnTo>
                  <a:pt x="9078959" y="591809"/>
                </a:lnTo>
                <a:lnTo>
                  <a:pt x="9081208" y="593593"/>
                </a:lnTo>
                <a:cubicBezTo>
                  <a:pt x="9082041" y="594255"/>
                  <a:pt x="9082041" y="594255"/>
                  <a:pt x="9082041" y="594255"/>
                </a:cubicBezTo>
                <a:cubicBezTo>
                  <a:pt x="9075373" y="597783"/>
                  <a:pt x="9070929" y="601310"/>
                  <a:pt x="9066483" y="604838"/>
                </a:cubicBezTo>
                <a:lnTo>
                  <a:pt x="9060756" y="600293"/>
                </a:lnTo>
                <a:lnTo>
                  <a:pt x="9048227" y="606132"/>
                </a:lnTo>
                <a:lnTo>
                  <a:pt x="9051305" y="610395"/>
                </a:lnTo>
                <a:cubicBezTo>
                  <a:pt x="9051878" y="611188"/>
                  <a:pt x="9051878" y="611188"/>
                  <a:pt x="9051878" y="611188"/>
                </a:cubicBezTo>
                <a:cubicBezTo>
                  <a:pt x="9047292" y="612776"/>
                  <a:pt x="9040413" y="615951"/>
                  <a:pt x="9033534" y="617538"/>
                </a:cubicBezTo>
                <a:lnTo>
                  <a:pt x="9031742" y="613815"/>
                </a:lnTo>
                <a:lnTo>
                  <a:pt x="9020560" y="619027"/>
                </a:lnTo>
                <a:lnTo>
                  <a:pt x="9022708" y="622300"/>
                </a:lnTo>
                <a:cubicBezTo>
                  <a:pt x="9023303" y="623207"/>
                  <a:pt x="9023303" y="623207"/>
                  <a:pt x="9023303" y="623207"/>
                </a:cubicBezTo>
                <a:cubicBezTo>
                  <a:pt x="9016159" y="625022"/>
                  <a:pt x="9009016" y="626836"/>
                  <a:pt x="9001872" y="628650"/>
                </a:cubicBezTo>
                <a:lnTo>
                  <a:pt x="9000643" y="625841"/>
                </a:lnTo>
                <a:lnTo>
                  <a:pt x="8909390" y="638175"/>
                </a:lnTo>
                <a:cubicBezTo>
                  <a:pt x="8873447" y="638175"/>
                  <a:pt x="8839489" y="633391"/>
                  <a:pt x="8809243" y="624833"/>
                </a:cubicBezTo>
                <a:lnTo>
                  <a:pt x="8788022" y="615026"/>
                </a:lnTo>
                <a:lnTo>
                  <a:pt x="8785972" y="619125"/>
                </a:lnTo>
                <a:cubicBezTo>
                  <a:pt x="8778828" y="617538"/>
                  <a:pt x="8771685" y="614363"/>
                  <a:pt x="8764541" y="612775"/>
                </a:cubicBezTo>
                <a:cubicBezTo>
                  <a:pt x="8768113" y="609600"/>
                  <a:pt x="8769899" y="608013"/>
                  <a:pt x="8770792" y="607219"/>
                </a:cubicBezTo>
                <a:lnTo>
                  <a:pt x="8770907" y="607116"/>
                </a:lnTo>
                <a:lnTo>
                  <a:pt x="8759110" y="601664"/>
                </a:lnTo>
                <a:lnTo>
                  <a:pt x="8753944" y="605764"/>
                </a:lnTo>
                <a:cubicBezTo>
                  <a:pt x="8753111" y="606425"/>
                  <a:pt x="8753111" y="606425"/>
                  <a:pt x="8753111" y="606425"/>
                </a:cubicBezTo>
                <a:cubicBezTo>
                  <a:pt x="8748665" y="602897"/>
                  <a:pt x="8741998" y="601134"/>
                  <a:pt x="8737553" y="597606"/>
                </a:cubicBezTo>
                <a:lnTo>
                  <a:pt x="8741437" y="593496"/>
                </a:lnTo>
                <a:lnTo>
                  <a:pt x="8731367" y="588843"/>
                </a:lnTo>
                <a:lnTo>
                  <a:pt x="8729174" y="586704"/>
                </a:lnTo>
                <a:lnTo>
                  <a:pt x="8725911" y="588963"/>
                </a:lnTo>
                <a:cubicBezTo>
                  <a:pt x="8721325" y="585788"/>
                  <a:pt x="8716739" y="582613"/>
                  <a:pt x="8712153" y="577850"/>
                </a:cubicBezTo>
                <a:lnTo>
                  <a:pt x="8717547" y="575361"/>
                </a:lnTo>
                <a:lnTo>
                  <a:pt x="8709718" y="567724"/>
                </a:lnTo>
                <a:lnTo>
                  <a:pt x="8704513" y="570846"/>
                </a:lnTo>
                <a:cubicBezTo>
                  <a:pt x="8703422" y="571501"/>
                  <a:pt x="8703422" y="571501"/>
                  <a:pt x="8703422" y="571501"/>
                </a:cubicBezTo>
                <a:cubicBezTo>
                  <a:pt x="8701239" y="566262"/>
                  <a:pt x="8696874" y="561023"/>
                  <a:pt x="8694691" y="557531"/>
                </a:cubicBezTo>
                <a:lnTo>
                  <a:pt x="8697651" y="555952"/>
                </a:lnTo>
                <a:lnTo>
                  <a:pt x="8696938" y="555257"/>
                </a:lnTo>
                <a:lnTo>
                  <a:pt x="8693541" y="545249"/>
                </a:lnTo>
                <a:lnTo>
                  <a:pt x="8687207" y="547688"/>
                </a:lnTo>
                <a:cubicBezTo>
                  <a:pt x="8684939" y="542449"/>
                  <a:pt x="8682671" y="537210"/>
                  <a:pt x="8680403" y="531972"/>
                </a:cubicBezTo>
                <a:lnTo>
                  <a:pt x="8688505" y="530412"/>
                </a:lnTo>
                <a:lnTo>
                  <a:pt x="8685082" y="520328"/>
                </a:lnTo>
                <a:lnTo>
                  <a:pt x="8682784" y="522000"/>
                </a:lnTo>
                <a:cubicBezTo>
                  <a:pt x="8680403" y="522000"/>
                  <a:pt x="8680403" y="523731"/>
                  <a:pt x="8680403" y="525463"/>
                </a:cubicBezTo>
                <a:lnTo>
                  <a:pt x="8671652" y="523872"/>
                </a:lnTo>
                <a:lnTo>
                  <a:pt x="8665757" y="541589"/>
                </a:lnTo>
                <a:lnTo>
                  <a:pt x="8669745" y="533400"/>
                </a:lnTo>
                <a:cubicBezTo>
                  <a:pt x="8678816" y="535147"/>
                  <a:pt x="8678816" y="535147"/>
                  <a:pt x="8678816" y="535147"/>
                </a:cubicBezTo>
                <a:cubicBezTo>
                  <a:pt x="8676548" y="540385"/>
                  <a:pt x="8674280" y="545624"/>
                  <a:pt x="8669745" y="550863"/>
                </a:cubicBezTo>
                <a:lnTo>
                  <a:pt x="8663703" y="547762"/>
                </a:lnTo>
                <a:lnTo>
                  <a:pt x="8661209" y="555257"/>
                </a:lnTo>
                <a:lnTo>
                  <a:pt x="8659317" y="557134"/>
                </a:lnTo>
                <a:lnTo>
                  <a:pt x="8664528" y="559118"/>
                </a:lnTo>
                <a:cubicBezTo>
                  <a:pt x="8659942" y="564357"/>
                  <a:pt x="8655356" y="567849"/>
                  <a:pt x="8650770" y="573088"/>
                </a:cubicBezTo>
                <a:lnTo>
                  <a:pt x="8645785" y="570557"/>
                </a:lnTo>
                <a:lnTo>
                  <a:pt x="8638856" y="577430"/>
                </a:lnTo>
                <a:lnTo>
                  <a:pt x="8643891" y="581026"/>
                </a:lnTo>
                <a:cubicBezTo>
                  <a:pt x="8639446" y="584201"/>
                  <a:pt x="8635001" y="587376"/>
                  <a:pt x="8628333" y="592138"/>
                </a:cubicBezTo>
                <a:lnTo>
                  <a:pt x="8625156" y="589869"/>
                </a:lnTo>
                <a:lnTo>
                  <a:pt x="8613695" y="595229"/>
                </a:lnTo>
                <a:lnTo>
                  <a:pt x="8617658" y="598414"/>
                </a:lnTo>
                <a:cubicBezTo>
                  <a:pt x="8618491" y="599083"/>
                  <a:pt x="8618491" y="599083"/>
                  <a:pt x="8618491" y="599083"/>
                </a:cubicBezTo>
                <a:cubicBezTo>
                  <a:pt x="8611823" y="602655"/>
                  <a:pt x="8607379" y="606227"/>
                  <a:pt x="8600711" y="608013"/>
                </a:cubicBezTo>
                <a:cubicBezTo>
                  <a:pt x="8598488" y="605334"/>
                  <a:pt x="8597377" y="603995"/>
                  <a:pt x="8596822" y="603325"/>
                </a:cubicBezTo>
                <a:lnTo>
                  <a:pt x="8596699" y="603177"/>
                </a:lnTo>
                <a:lnTo>
                  <a:pt x="8585465" y="608430"/>
                </a:lnTo>
                <a:lnTo>
                  <a:pt x="8589320" y="613569"/>
                </a:lnTo>
                <a:cubicBezTo>
                  <a:pt x="8589915" y="614363"/>
                  <a:pt x="8589915" y="614363"/>
                  <a:pt x="8589915" y="614363"/>
                </a:cubicBezTo>
                <a:cubicBezTo>
                  <a:pt x="8582771" y="615951"/>
                  <a:pt x="8578009" y="619126"/>
                  <a:pt x="8570865" y="620713"/>
                </a:cubicBezTo>
                <a:lnTo>
                  <a:pt x="8567836" y="616674"/>
                </a:lnTo>
                <a:lnTo>
                  <a:pt x="8550389" y="624833"/>
                </a:lnTo>
                <a:cubicBezTo>
                  <a:pt x="8520403" y="633391"/>
                  <a:pt x="8486625" y="638175"/>
                  <a:pt x="8450682" y="638175"/>
                </a:cubicBezTo>
                <a:lnTo>
                  <a:pt x="8352311" y="624879"/>
                </a:lnTo>
                <a:lnTo>
                  <a:pt x="8351434" y="627743"/>
                </a:lnTo>
                <a:cubicBezTo>
                  <a:pt x="8351156" y="628650"/>
                  <a:pt x="8351156" y="628650"/>
                  <a:pt x="8351156" y="628650"/>
                </a:cubicBezTo>
                <a:cubicBezTo>
                  <a:pt x="8344488" y="626836"/>
                  <a:pt x="8337821" y="623207"/>
                  <a:pt x="8331153" y="621393"/>
                </a:cubicBezTo>
                <a:lnTo>
                  <a:pt x="8334857" y="616858"/>
                </a:lnTo>
                <a:lnTo>
                  <a:pt x="8324132" y="611859"/>
                </a:lnTo>
                <a:lnTo>
                  <a:pt x="8320041" y="615950"/>
                </a:lnTo>
                <a:cubicBezTo>
                  <a:pt x="8312897" y="614363"/>
                  <a:pt x="8305754" y="611188"/>
                  <a:pt x="8300991" y="609600"/>
                </a:cubicBezTo>
                <a:cubicBezTo>
                  <a:pt x="8303373" y="606425"/>
                  <a:pt x="8304563" y="604838"/>
                  <a:pt x="8305158" y="604044"/>
                </a:cubicBezTo>
                <a:lnTo>
                  <a:pt x="8305730" y="603282"/>
                </a:lnTo>
                <a:lnTo>
                  <a:pt x="8294545" y="598069"/>
                </a:lnTo>
                <a:lnTo>
                  <a:pt x="8290628" y="602589"/>
                </a:lnTo>
                <a:cubicBezTo>
                  <a:pt x="8290054" y="603250"/>
                  <a:pt x="8290054" y="603250"/>
                  <a:pt x="8290054" y="603250"/>
                </a:cubicBezTo>
                <a:cubicBezTo>
                  <a:pt x="8283175" y="599722"/>
                  <a:pt x="8278589" y="596195"/>
                  <a:pt x="8274003" y="592667"/>
                </a:cubicBezTo>
                <a:lnTo>
                  <a:pt x="8277381" y="590069"/>
                </a:lnTo>
                <a:lnTo>
                  <a:pt x="8274750" y="588843"/>
                </a:lnTo>
                <a:lnTo>
                  <a:pt x="8267824" y="582056"/>
                </a:lnTo>
                <a:lnTo>
                  <a:pt x="8262692" y="585788"/>
                </a:lnTo>
                <a:cubicBezTo>
                  <a:pt x="8258326" y="581026"/>
                  <a:pt x="8253961" y="577851"/>
                  <a:pt x="8251778" y="573088"/>
                </a:cubicBezTo>
                <a:lnTo>
                  <a:pt x="8256391" y="570852"/>
                </a:lnTo>
                <a:lnTo>
                  <a:pt x="8246646" y="561302"/>
                </a:lnTo>
                <a:lnTo>
                  <a:pt x="8241800" y="563563"/>
                </a:lnTo>
                <a:cubicBezTo>
                  <a:pt x="8237264" y="560388"/>
                  <a:pt x="8234996" y="555626"/>
                  <a:pt x="8232728" y="550863"/>
                </a:cubicBezTo>
                <a:lnTo>
                  <a:pt x="8238134" y="548341"/>
                </a:lnTo>
                <a:lnTo>
                  <a:pt x="8235219" y="539737"/>
                </a:lnTo>
                <a:lnTo>
                  <a:pt x="8226378" y="541338"/>
                </a:lnTo>
                <a:cubicBezTo>
                  <a:pt x="8226378" y="537887"/>
                  <a:pt x="8223997" y="534436"/>
                  <a:pt x="8221616" y="530985"/>
                </a:cubicBezTo>
                <a:cubicBezTo>
                  <a:pt x="8221616" y="530985"/>
                  <a:pt x="8221616" y="530985"/>
                  <a:pt x="8221616" y="532710"/>
                </a:cubicBezTo>
                <a:lnTo>
                  <a:pt x="8212650" y="531086"/>
                </a:lnTo>
                <a:lnTo>
                  <a:pt x="8209968" y="539005"/>
                </a:lnTo>
                <a:lnTo>
                  <a:pt x="8216853" y="541656"/>
                </a:lnTo>
                <a:cubicBezTo>
                  <a:pt x="8214585" y="545148"/>
                  <a:pt x="8212318" y="550387"/>
                  <a:pt x="8207782" y="555626"/>
                </a:cubicBezTo>
                <a:lnTo>
                  <a:pt x="8204847" y="554120"/>
                </a:lnTo>
                <a:lnTo>
                  <a:pt x="8204462" y="555257"/>
                </a:lnTo>
                <a:lnTo>
                  <a:pt x="8197070" y="562500"/>
                </a:lnTo>
                <a:lnTo>
                  <a:pt x="8200160" y="564972"/>
                </a:lnTo>
                <a:cubicBezTo>
                  <a:pt x="8200978" y="565627"/>
                  <a:pt x="8200978" y="565627"/>
                  <a:pt x="8200978" y="565627"/>
                </a:cubicBezTo>
                <a:cubicBezTo>
                  <a:pt x="8198795" y="569120"/>
                  <a:pt x="8194430" y="574359"/>
                  <a:pt x="8190064" y="577851"/>
                </a:cubicBezTo>
                <a:lnTo>
                  <a:pt x="8184457" y="574860"/>
                </a:lnTo>
                <a:lnTo>
                  <a:pt x="8176218" y="582934"/>
                </a:lnTo>
                <a:lnTo>
                  <a:pt x="8180340" y="585788"/>
                </a:lnTo>
                <a:cubicBezTo>
                  <a:pt x="8175754" y="588963"/>
                  <a:pt x="8171168" y="592138"/>
                  <a:pt x="8164289" y="595313"/>
                </a:cubicBezTo>
                <a:lnTo>
                  <a:pt x="8161816" y="592745"/>
                </a:lnTo>
                <a:lnTo>
                  <a:pt x="8148992" y="598722"/>
                </a:lnTo>
                <a:lnTo>
                  <a:pt x="8153353" y="603251"/>
                </a:lnTo>
                <a:cubicBezTo>
                  <a:pt x="8148767" y="606426"/>
                  <a:pt x="8141888" y="609601"/>
                  <a:pt x="8137302" y="611188"/>
                </a:cubicBezTo>
                <a:cubicBezTo>
                  <a:pt x="8132716" y="606426"/>
                  <a:pt x="8132716" y="606426"/>
                  <a:pt x="8132716" y="606426"/>
                </a:cubicBezTo>
                <a:lnTo>
                  <a:pt x="8136875" y="604369"/>
                </a:lnTo>
                <a:lnTo>
                  <a:pt x="8119533" y="612452"/>
                </a:lnTo>
                <a:lnTo>
                  <a:pt x="8122636" y="617439"/>
                </a:lnTo>
                <a:cubicBezTo>
                  <a:pt x="8123191" y="618332"/>
                  <a:pt x="8123191" y="618332"/>
                  <a:pt x="8123191" y="618332"/>
                </a:cubicBezTo>
                <a:cubicBezTo>
                  <a:pt x="8118746" y="620118"/>
                  <a:pt x="8112079" y="621904"/>
                  <a:pt x="8105411" y="625476"/>
                </a:cubicBezTo>
                <a:lnTo>
                  <a:pt x="8102304" y="620482"/>
                </a:lnTo>
                <a:lnTo>
                  <a:pt x="8092968" y="624833"/>
                </a:lnTo>
                <a:cubicBezTo>
                  <a:pt x="8063054" y="633391"/>
                  <a:pt x="8029558" y="638175"/>
                  <a:pt x="7994256" y="638175"/>
                </a:cubicBezTo>
                <a:cubicBezTo>
                  <a:pt x="7958955" y="638175"/>
                  <a:pt x="7925458" y="633391"/>
                  <a:pt x="7895544" y="624833"/>
                </a:cubicBezTo>
                <a:lnTo>
                  <a:pt x="7889627" y="622076"/>
                </a:lnTo>
                <a:lnTo>
                  <a:pt x="7887248" y="624795"/>
                </a:lnTo>
                <a:cubicBezTo>
                  <a:pt x="7886653" y="625475"/>
                  <a:pt x="7886653" y="625475"/>
                  <a:pt x="7886653" y="625475"/>
                </a:cubicBezTo>
                <a:cubicBezTo>
                  <a:pt x="7879509" y="623661"/>
                  <a:pt x="7872366" y="621847"/>
                  <a:pt x="7867603" y="618218"/>
                </a:cubicBezTo>
                <a:lnTo>
                  <a:pt x="7871586" y="613667"/>
                </a:lnTo>
                <a:lnTo>
                  <a:pt x="7859600" y="608081"/>
                </a:lnTo>
                <a:lnTo>
                  <a:pt x="7855079" y="612775"/>
                </a:lnTo>
                <a:cubicBezTo>
                  <a:pt x="7850493" y="611188"/>
                  <a:pt x="7843614" y="608013"/>
                  <a:pt x="7839028" y="604838"/>
                </a:cubicBezTo>
                <a:lnTo>
                  <a:pt x="7843246" y="600458"/>
                </a:lnTo>
                <a:lnTo>
                  <a:pt x="7830105" y="594334"/>
                </a:lnTo>
                <a:lnTo>
                  <a:pt x="7827077" y="597827"/>
                </a:lnTo>
                <a:cubicBezTo>
                  <a:pt x="7826504" y="598488"/>
                  <a:pt x="7826504" y="598488"/>
                  <a:pt x="7826504" y="598488"/>
                </a:cubicBezTo>
                <a:cubicBezTo>
                  <a:pt x="7819625" y="594960"/>
                  <a:pt x="7815039" y="591433"/>
                  <a:pt x="7810453" y="587905"/>
                </a:cubicBezTo>
                <a:lnTo>
                  <a:pt x="7814327" y="584925"/>
                </a:lnTo>
                <a:lnTo>
                  <a:pt x="7806691" y="577443"/>
                </a:lnTo>
                <a:lnTo>
                  <a:pt x="7802846" y="580371"/>
                </a:lnTo>
                <a:cubicBezTo>
                  <a:pt x="7801986" y="581026"/>
                  <a:pt x="7801986" y="581026"/>
                  <a:pt x="7801986" y="581026"/>
                </a:cubicBezTo>
                <a:cubicBezTo>
                  <a:pt x="7797400" y="575787"/>
                  <a:pt x="7792814" y="572295"/>
                  <a:pt x="7788228" y="567056"/>
                </a:cubicBezTo>
                <a:lnTo>
                  <a:pt x="7793408" y="564426"/>
                </a:lnTo>
                <a:lnTo>
                  <a:pt x="7785653" y="556827"/>
                </a:lnTo>
                <a:lnTo>
                  <a:pt x="7781425" y="558800"/>
                </a:lnTo>
                <a:cubicBezTo>
                  <a:pt x="7776889" y="554038"/>
                  <a:pt x="7774621" y="549275"/>
                  <a:pt x="7772353" y="544513"/>
                </a:cubicBezTo>
                <a:lnTo>
                  <a:pt x="7779960" y="543182"/>
                </a:lnTo>
                <a:lnTo>
                  <a:pt x="7776162" y="531973"/>
                </a:lnTo>
                <a:lnTo>
                  <a:pt x="7767590" y="533401"/>
                </a:lnTo>
                <a:cubicBezTo>
                  <a:pt x="7767590" y="533401"/>
                  <a:pt x="7765209" y="531814"/>
                  <a:pt x="7765209" y="530226"/>
                </a:cubicBezTo>
                <a:cubicBezTo>
                  <a:pt x="7765209" y="531814"/>
                  <a:pt x="7762828" y="534989"/>
                  <a:pt x="7762828" y="536576"/>
                </a:cubicBezTo>
                <a:lnTo>
                  <a:pt x="7754817" y="535241"/>
                </a:lnTo>
                <a:lnTo>
                  <a:pt x="7751033" y="546409"/>
                </a:lnTo>
                <a:lnTo>
                  <a:pt x="7758065" y="547688"/>
                </a:lnTo>
                <a:cubicBezTo>
                  <a:pt x="7753700" y="552450"/>
                  <a:pt x="7751517" y="557213"/>
                  <a:pt x="7747151" y="561975"/>
                </a:cubicBezTo>
                <a:lnTo>
                  <a:pt x="7743156" y="560038"/>
                </a:lnTo>
                <a:lnTo>
                  <a:pt x="7735428" y="567612"/>
                </a:lnTo>
                <a:lnTo>
                  <a:pt x="7740603" y="570266"/>
                </a:lnTo>
                <a:cubicBezTo>
                  <a:pt x="7736017" y="573794"/>
                  <a:pt x="7731431" y="579085"/>
                  <a:pt x="7726845" y="582613"/>
                </a:cubicBezTo>
                <a:lnTo>
                  <a:pt x="7723077" y="579715"/>
                </a:lnTo>
                <a:lnTo>
                  <a:pt x="7713856" y="588750"/>
                </a:lnTo>
                <a:lnTo>
                  <a:pt x="7715958" y="590418"/>
                </a:lnTo>
                <a:cubicBezTo>
                  <a:pt x="7716791" y="591080"/>
                  <a:pt x="7716791" y="591080"/>
                  <a:pt x="7716791" y="591080"/>
                </a:cubicBezTo>
                <a:cubicBezTo>
                  <a:pt x="7712346" y="594608"/>
                  <a:pt x="7705679" y="598135"/>
                  <a:pt x="7701234" y="601663"/>
                </a:cubicBezTo>
                <a:lnTo>
                  <a:pt x="7695692" y="597265"/>
                </a:lnTo>
                <a:lnTo>
                  <a:pt x="7685630" y="601954"/>
                </a:lnTo>
                <a:lnTo>
                  <a:pt x="7689803" y="606426"/>
                </a:lnTo>
                <a:cubicBezTo>
                  <a:pt x="7685358" y="609601"/>
                  <a:pt x="7678691" y="612776"/>
                  <a:pt x="7672023" y="614363"/>
                </a:cubicBezTo>
                <a:lnTo>
                  <a:pt x="7668077" y="610135"/>
                </a:lnTo>
                <a:lnTo>
                  <a:pt x="7657202" y="615204"/>
                </a:lnTo>
                <a:lnTo>
                  <a:pt x="7660633" y="619126"/>
                </a:lnTo>
                <a:cubicBezTo>
                  <a:pt x="7661228" y="619806"/>
                  <a:pt x="7661228" y="619806"/>
                  <a:pt x="7661228" y="619806"/>
                </a:cubicBezTo>
                <a:cubicBezTo>
                  <a:pt x="7654085" y="623435"/>
                  <a:pt x="7646941" y="625249"/>
                  <a:pt x="7639797" y="627063"/>
                </a:cubicBezTo>
                <a:lnTo>
                  <a:pt x="7638731" y="623813"/>
                </a:lnTo>
                <a:lnTo>
                  <a:pt x="7636542" y="624833"/>
                </a:lnTo>
                <a:cubicBezTo>
                  <a:pt x="7606628" y="633391"/>
                  <a:pt x="7573132" y="638175"/>
                  <a:pt x="7537830" y="638175"/>
                </a:cubicBezTo>
                <a:cubicBezTo>
                  <a:pt x="7502528" y="638175"/>
                  <a:pt x="7469032" y="633391"/>
                  <a:pt x="7439118" y="624833"/>
                </a:cubicBezTo>
                <a:lnTo>
                  <a:pt x="7423552" y="617578"/>
                </a:lnTo>
                <a:lnTo>
                  <a:pt x="7420802" y="621507"/>
                </a:lnTo>
                <a:cubicBezTo>
                  <a:pt x="7420246" y="622300"/>
                  <a:pt x="7420246" y="622300"/>
                  <a:pt x="7420246" y="622300"/>
                </a:cubicBezTo>
                <a:cubicBezTo>
                  <a:pt x="7415801" y="619125"/>
                  <a:pt x="7409134" y="617538"/>
                  <a:pt x="7402466" y="615950"/>
                </a:cubicBezTo>
                <a:cubicBezTo>
                  <a:pt x="7404689" y="612775"/>
                  <a:pt x="7405800" y="611188"/>
                  <a:pt x="7406356" y="610394"/>
                </a:cubicBezTo>
                <a:lnTo>
                  <a:pt x="7406794" y="609768"/>
                </a:lnTo>
                <a:lnTo>
                  <a:pt x="7395771" y="604630"/>
                </a:lnTo>
                <a:lnTo>
                  <a:pt x="7391948" y="608931"/>
                </a:lnTo>
                <a:cubicBezTo>
                  <a:pt x="7391353" y="609601"/>
                  <a:pt x="7391353" y="609601"/>
                  <a:pt x="7391353" y="609601"/>
                </a:cubicBezTo>
                <a:cubicBezTo>
                  <a:pt x="7384209" y="607815"/>
                  <a:pt x="7379447" y="604243"/>
                  <a:pt x="7372303" y="600671"/>
                </a:cubicBezTo>
                <a:lnTo>
                  <a:pt x="7378042" y="596367"/>
                </a:lnTo>
                <a:lnTo>
                  <a:pt x="7366969" y="591206"/>
                </a:lnTo>
                <a:lnTo>
                  <a:pt x="7364542" y="593726"/>
                </a:lnTo>
                <a:cubicBezTo>
                  <a:pt x="7357663" y="590551"/>
                  <a:pt x="7353077" y="587376"/>
                  <a:pt x="7348491" y="582613"/>
                </a:cubicBezTo>
                <a:lnTo>
                  <a:pt x="7353284" y="580401"/>
                </a:lnTo>
                <a:lnTo>
                  <a:pt x="7344434" y="571729"/>
                </a:lnTo>
                <a:lnTo>
                  <a:pt x="7339586" y="575608"/>
                </a:lnTo>
                <a:cubicBezTo>
                  <a:pt x="7338767" y="576263"/>
                  <a:pt x="7338767" y="576263"/>
                  <a:pt x="7338767" y="576263"/>
                </a:cubicBezTo>
                <a:cubicBezTo>
                  <a:pt x="7334401" y="571024"/>
                  <a:pt x="7330036" y="565785"/>
                  <a:pt x="7327853" y="562293"/>
                </a:cubicBezTo>
                <a:lnTo>
                  <a:pt x="7332354" y="559892"/>
                </a:lnTo>
                <a:lnTo>
                  <a:pt x="7327624" y="555257"/>
                </a:lnTo>
                <a:lnTo>
                  <a:pt x="7326224" y="551123"/>
                </a:lnTo>
                <a:lnTo>
                  <a:pt x="7321050" y="552451"/>
                </a:lnTo>
                <a:cubicBezTo>
                  <a:pt x="7318782" y="548959"/>
                  <a:pt x="7314246" y="543720"/>
                  <a:pt x="7311978" y="538481"/>
                </a:cubicBezTo>
                <a:lnTo>
                  <a:pt x="7320791" y="535088"/>
                </a:lnTo>
                <a:lnTo>
                  <a:pt x="7318050" y="526997"/>
                </a:lnTo>
                <a:lnTo>
                  <a:pt x="7309257" y="528638"/>
                </a:lnTo>
                <a:cubicBezTo>
                  <a:pt x="7306989" y="525252"/>
                  <a:pt x="7306989" y="521865"/>
                  <a:pt x="7306989" y="518478"/>
                </a:cubicBezTo>
                <a:lnTo>
                  <a:pt x="7304069" y="518478"/>
                </a:lnTo>
                <a:lnTo>
                  <a:pt x="7301111" y="527210"/>
                </a:lnTo>
                <a:lnTo>
                  <a:pt x="7308803" y="528797"/>
                </a:lnTo>
                <a:cubicBezTo>
                  <a:pt x="7306687" y="534035"/>
                  <a:pt x="7304570" y="539274"/>
                  <a:pt x="7302453" y="544513"/>
                </a:cubicBezTo>
                <a:cubicBezTo>
                  <a:pt x="7296103" y="542767"/>
                  <a:pt x="7296103" y="542767"/>
                  <a:pt x="7296103" y="542767"/>
                </a:cubicBezTo>
                <a:lnTo>
                  <a:pt x="7297122" y="538984"/>
                </a:lnTo>
                <a:lnTo>
                  <a:pt x="7292597" y="552340"/>
                </a:lnTo>
                <a:lnTo>
                  <a:pt x="7297691" y="554038"/>
                </a:lnTo>
                <a:cubicBezTo>
                  <a:pt x="7292929" y="558801"/>
                  <a:pt x="7290547" y="561976"/>
                  <a:pt x="7285785" y="566738"/>
                </a:cubicBezTo>
                <a:lnTo>
                  <a:pt x="7281731" y="564937"/>
                </a:lnTo>
                <a:lnTo>
                  <a:pt x="7272376" y="574104"/>
                </a:lnTo>
                <a:lnTo>
                  <a:pt x="7277053" y="576263"/>
                </a:lnTo>
                <a:cubicBezTo>
                  <a:pt x="7274760" y="579438"/>
                  <a:pt x="7270174" y="584201"/>
                  <a:pt x="7263295" y="587376"/>
                </a:cubicBezTo>
                <a:lnTo>
                  <a:pt x="7260680" y="585566"/>
                </a:lnTo>
                <a:lnTo>
                  <a:pt x="7257336" y="588843"/>
                </a:lnTo>
                <a:lnTo>
                  <a:pt x="7251312" y="591650"/>
                </a:lnTo>
                <a:lnTo>
                  <a:pt x="7253935" y="593593"/>
                </a:lnTo>
                <a:cubicBezTo>
                  <a:pt x="7254828" y="594255"/>
                  <a:pt x="7254828" y="594255"/>
                  <a:pt x="7254828" y="594255"/>
                </a:cubicBezTo>
                <a:cubicBezTo>
                  <a:pt x="7250066" y="597783"/>
                  <a:pt x="7242922" y="601310"/>
                  <a:pt x="7238160" y="604838"/>
                </a:cubicBezTo>
                <a:lnTo>
                  <a:pt x="7232311" y="600506"/>
                </a:lnTo>
                <a:lnTo>
                  <a:pt x="7220713" y="605912"/>
                </a:lnTo>
                <a:lnTo>
                  <a:pt x="7225420" y="610395"/>
                </a:lnTo>
                <a:cubicBezTo>
                  <a:pt x="7226253" y="611188"/>
                  <a:pt x="7226253" y="611188"/>
                  <a:pt x="7226253" y="611188"/>
                </a:cubicBezTo>
                <a:cubicBezTo>
                  <a:pt x="7219586" y="612776"/>
                  <a:pt x="7212918" y="615951"/>
                  <a:pt x="7208473" y="617538"/>
                </a:cubicBezTo>
                <a:lnTo>
                  <a:pt x="7204622" y="613412"/>
                </a:lnTo>
                <a:lnTo>
                  <a:pt x="7180116" y="624833"/>
                </a:lnTo>
                <a:cubicBezTo>
                  <a:pt x="7150202" y="633391"/>
                  <a:pt x="7116706" y="638175"/>
                  <a:pt x="7081404" y="638175"/>
                </a:cubicBezTo>
                <a:cubicBezTo>
                  <a:pt x="7046102" y="638175"/>
                  <a:pt x="7012605" y="633391"/>
                  <a:pt x="6982691" y="624833"/>
                </a:cubicBezTo>
                <a:lnTo>
                  <a:pt x="6959160" y="613866"/>
                </a:lnTo>
                <a:lnTo>
                  <a:pt x="6957547" y="618332"/>
                </a:lnTo>
                <a:cubicBezTo>
                  <a:pt x="6957260" y="619125"/>
                  <a:pt x="6957260" y="619125"/>
                  <a:pt x="6957260" y="619125"/>
                </a:cubicBezTo>
                <a:cubicBezTo>
                  <a:pt x="6950381" y="617538"/>
                  <a:pt x="6943502" y="614363"/>
                  <a:pt x="6938916" y="612775"/>
                </a:cubicBezTo>
                <a:cubicBezTo>
                  <a:pt x="6941209" y="609600"/>
                  <a:pt x="6942356" y="608013"/>
                  <a:pt x="6942929" y="607219"/>
                </a:cubicBezTo>
                <a:lnTo>
                  <a:pt x="6943425" y="606532"/>
                </a:lnTo>
                <a:lnTo>
                  <a:pt x="6932299" y="601346"/>
                </a:lnTo>
                <a:lnTo>
                  <a:pt x="6926732" y="605764"/>
                </a:lnTo>
                <a:cubicBezTo>
                  <a:pt x="6925899" y="606425"/>
                  <a:pt x="6925899" y="606425"/>
                  <a:pt x="6925899" y="606425"/>
                </a:cubicBezTo>
                <a:cubicBezTo>
                  <a:pt x="6921454" y="602897"/>
                  <a:pt x="6914786" y="599370"/>
                  <a:pt x="6910341" y="595842"/>
                </a:cubicBezTo>
                <a:lnTo>
                  <a:pt x="6914096" y="592862"/>
                </a:lnTo>
                <a:lnTo>
                  <a:pt x="6905472" y="588843"/>
                </a:lnTo>
                <a:lnTo>
                  <a:pt x="6903227" y="586643"/>
                </a:lnTo>
                <a:lnTo>
                  <a:pt x="6900992" y="588963"/>
                </a:lnTo>
                <a:cubicBezTo>
                  <a:pt x="6894113" y="585788"/>
                  <a:pt x="6889527" y="582613"/>
                  <a:pt x="6884941" y="577850"/>
                </a:cubicBezTo>
                <a:lnTo>
                  <a:pt x="6891272" y="574928"/>
                </a:lnTo>
                <a:lnTo>
                  <a:pt x="6883354" y="567169"/>
                </a:lnTo>
                <a:lnTo>
                  <a:pt x="6877797" y="569913"/>
                </a:lnTo>
                <a:cubicBezTo>
                  <a:pt x="6873035" y="566385"/>
                  <a:pt x="6868272" y="561094"/>
                  <a:pt x="6865891" y="555802"/>
                </a:cubicBezTo>
                <a:lnTo>
                  <a:pt x="6870959" y="554551"/>
                </a:lnTo>
                <a:lnTo>
                  <a:pt x="6867637" y="544746"/>
                </a:lnTo>
                <a:lnTo>
                  <a:pt x="6859995" y="547688"/>
                </a:lnTo>
                <a:cubicBezTo>
                  <a:pt x="6857727" y="542449"/>
                  <a:pt x="6855459" y="537210"/>
                  <a:pt x="6853191" y="531972"/>
                </a:cubicBezTo>
                <a:cubicBezTo>
                  <a:pt x="6862263" y="530225"/>
                  <a:pt x="6862263" y="530225"/>
                  <a:pt x="6862263" y="530225"/>
                </a:cubicBezTo>
                <a:lnTo>
                  <a:pt x="6863758" y="533296"/>
                </a:lnTo>
                <a:lnTo>
                  <a:pt x="6859357" y="520304"/>
                </a:lnTo>
                <a:lnTo>
                  <a:pt x="6855006" y="520304"/>
                </a:lnTo>
                <a:cubicBezTo>
                  <a:pt x="6855006" y="522024"/>
                  <a:pt x="6855006" y="523743"/>
                  <a:pt x="6852738" y="525463"/>
                </a:cubicBezTo>
                <a:lnTo>
                  <a:pt x="6845727" y="524134"/>
                </a:lnTo>
                <a:lnTo>
                  <a:pt x="6842487" y="533697"/>
                </a:lnTo>
                <a:lnTo>
                  <a:pt x="6850016" y="535147"/>
                </a:lnTo>
                <a:cubicBezTo>
                  <a:pt x="6847748" y="540385"/>
                  <a:pt x="6845481" y="545624"/>
                  <a:pt x="6843213" y="550863"/>
                </a:cubicBezTo>
                <a:lnTo>
                  <a:pt x="6837426" y="548636"/>
                </a:lnTo>
                <a:lnTo>
                  <a:pt x="6835183" y="555257"/>
                </a:lnTo>
                <a:lnTo>
                  <a:pt x="6832942" y="557453"/>
                </a:lnTo>
                <a:lnTo>
                  <a:pt x="6837315" y="559118"/>
                </a:lnTo>
                <a:cubicBezTo>
                  <a:pt x="6832729" y="564357"/>
                  <a:pt x="6830436" y="569596"/>
                  <a:pt x="6825850" y="573088"/>
                </a:cubicBezTo>
                <a:lnTo>
                  <a:pt x="6819467" y="570658"/>
                </a:lnTo>
                <a:lnTo>
                  <a:pt x="6812113" y="577865"/>
                </a:lnTo>
                <a:lnTo>
                  <a:pt x="6816678" y="581026"/>
                </a:lnTo>
                <a:cubicBezTo>
                  <a:pt x="6812092" y="584201"/>
                  <a:pt x="6807506" y="588963"/>
                  <a:pt x="6800627" y="592138"/>
                </a:cubicBezTo>
                <a:lnTo>
                  <a:pt x="6798524" y="589954"/>
                </a:lnTo>
                <a:lnTo>
                  <a:pt x="6786549" y="595536"/>
                </a:lnTo>
                <a:lnTo>
                  <a:pt x="6790385" y="598414"/>
                </a:lnTo>
                <a:cubicBezTo>
                  <a:pt x="6791278" y="599083"/>
                  <a:pt x="6791278" y="599083"/>
                  <a:pt x="6791278" y="599083"/>
                </a:cubicBezTo>
                <a:cubicBezTo>
                  <a:pt x="6784135" y="602655"/>
                  <a:pt x="6779372" y="606227"/>
                  <a:pt x="6772229" y="608013"/>
                </a:cubicBezTo>
                <a:lnTo>
                  <a:pt x="6768582" y="603910"/>
                </a:lnTo>
                <a:lnTo>
                  <a:pt x="6757436" y="609105"/>
                </a:lnTo>
                <a:lnTo>
                  <a:pt x="6760561" y="613569"/>
                </a:lnTo>
                <a:cubicBezTo>
                  <a:pt x="6761116" y="614363"/>
                  <a:pt x="6761116" y="614363"/>
                  <a:pt x="6761116" y="614363"/>
                </a:cubicBezTo>
                <a:cubicBezTo>
                  <a:pt x="6754449" y="615951"/>
                  <a:pt x="6750004" y="619126"/>
                  <a:pt x="6743336" y="620713"/>
                </a:cubicBezTo>
                <a:lnTo>
                  <a:pt x="6740678" y="616916"/>
                </a:lnTo>
                <a:lnTo>
                  <a:pt x="6723690" y="624833"/>
                </a:lnTo>
                <a:cubicBezTo>
                  <a:pt x="6693776" y="633391"/>
                  <a:pt x="6660279" y="638175"/>
                  <a:pt x="6624978" y="638175"/>
                </a:cubicBezTo>
                <a:cubicBezTo>
                  <a:pt x="6589034" y="638175"/>
                  <a:pt x="6555257" y="633391"/>
                  <a:pt x="6525271" y="624833"/>
                </a:cubicBezTo>
                <a:lnTo>
                  <a:pt x="6525120" y="624763"/>
                </a:lnTo>
                <a:lnTo>
                  <a:pt x="6524159" y="627758"/>
                </a:lnTo>
                <a:cubicBezTo>
                  <a:pt x="6523872" y="628651"/>
                  <a:pt x="6523872" y="628651"/>
                  <a:pt x="6523872" y="628651"/>
                </a:cubicBezTo>
                <a:cubicBezTo>
                  <a:pt x="6516993" y="626865"/>
                  <a:pt x="6510114" y="623293"/>
                  <a:pt x="6505528" y="621507"/>
                </a:cubicBezTo>
                <a:lnTo>
                  <a:pt x="6507177" y="616372"/>
                </a:lnTo>
                <a:lnTo>
                  <a:pt x="6468566" y="598316"/>
                </a:lnTo>
                <a:lnTo>
                  <a:pt x="6463182" y="602589"/>
                </a:lnTo>
                <a:cubicBezTo>
                  <a:pt x="6462349" y="603250"/>
                  <a:pt x="6462349" y="603250"/>
                  <a:pt x="6462349" y="603250"/>
                </a:cubicBezTo>
                <a:cubicBezTo>
                  <a:pt x="6457904" y="599722"/>
                  <a:pt x="6451236" y="596195"/>
                  <a:pt x="6446791" y="592667"/>
                </a:cubicBezTo>
                <a:lnTo>
                  <a:pt x="6450386" y="589814"/>
                </a:lnTo>
                <a:lnTo>
                  <a:pt x="6448309" y="588843"/>
                </a:lnTo>
                <a:lnTo>
                  <a:pt x="6441441" y="582030"/>
                </a:lnTo>
                <a:lnTo>
                  <a:pt x="6436736" y="584201"/>
                </a:lnTo>
                <a:cubicBezTo>
                  <a:pt x="6432150" y="581026"/>
                  <a:pt x="6427564" y="577851"/>
                  <a:pt x="6422978" y="573088"/>
                </a:cubicBezTo>
                <a:lnTo>
                  <a:pt x="6429426" y="570112"/>
                </a:lnTo>
                <a:lnTo>
                  <a:pt x="6420524" y="561281"/>
                </a:lnTo>
                <a:lnTo>
                  <a:pt x="6414247" y="563563"/>
                </a:lnTo>
                <a:cubicBezTo>
                  <a:pt x="6412064" y="558801"/>
                  <a:pt x="6407699" y="555626"/>
                  <a:pt x="6405516" y="550863"/>
                </a:cubicBezTo>
                <a:lnTo>
                  <a:pt x="6411951" y="547743"/>
                </a:lnTo>
                <a:lnTo>
                  <a:pt x="6400753" y="514091"/>
                </a:lnTo>
                <a:lnTo>
                  <a:pt x="6400753" y="514152"/>
                </a:lnTo>
                <a:lnTo>
                  <a:pt x="6392135" y="515768"/>
                </a:lnTo>
                <a:lnTo>
                  <a:pt x="6391911" y="516431"/>
                </a:lnTo>
                <a:lnTo>
                  <a:pt x="6398213" y="517632"/>
                </a:lnTo>
                <a:cubicBezTo>
                  <a:pt x="6398213" y="519325"/>
                  <a:pt x="6398213" y="522712"/>
                  <a:pt x="6395991" y="526098"/>
                </a:cubicBezTo>
                <a:cubicBezTo>
                  <a:pt x="6402658" y="524405"/>
                  <a:pt x="6402658" y="524405"/>
                  <a:pt x="6402658" y="524405"/>
                </a:cubicBezTo>
                <a:cubicBezTo>
                  <a:pt x="6402658" y="529485"/>
                  <a:pt x="6404881" y="534565"/>
                  <a:pt x="6407103" y="539645"/>
                </a:cubicBezTo>
                <a:cubicBezTo>
                  <a:pt x="6398213" y="541338"/>
                  <a:pt x="6398213" y="541338"/>
                  <a:pt x="6398213" y="541338"/>
                </a:cubicBezTo>
                <a:cubicBezTo>
                  <a:pt x="6398213" y="537952"/>
                  <a:pt x="6395991" y="534565"/>
                  <a:pt x="6395991" y="531178"/>
                </a:cubicBezTo>
                <a:cubicBezTo>
                  <a:pt x="6393768" y="531178"/>
                  <a:pt x="6393768" y="531178"/>
                  <a:pt x="6393768" y="532872"/>
                </a:cubicBezTo>
                <a:lnTo>
                  <a:pt x="6386791" y="531543"/>
                </a:lnTo>
                <a:lnTo>
                  <a:pt x="6384295" y="538911"/>
                </a:lnTo>
                <a:lnTo>
                  <a:pt x="6389641" y="541656"/>
                </a:lnTo>
                <a:cubicBezTo>
                  <a:pt x="6387373" y="546895"/>
                  <a:pt x="6385106" y="552134"/>
                  <a:pt x="6382838" y="555626"/>
                </a:cubicBezTo>
                <a:lnTo>
                  <a:pt x="6379117" y="554194"/>
                </a:lnTo>
                <a:lnTo>
                  <a:pt x="6378757" y="555257"/>
                </a:lnTo>
                <a:lnTo>
                  <a:pt x="6370289" y="563555"/>
                </a:lnTo>
                <a:lnTo>
                  <a:pt x="6375353" y="565503"/>
                </a:lnTo>
                <a:cubicBezTo>
                  <a:pt x="6370767" y="569031"/>
                  <a:pt x="6366181" y="574322"/>
                  <a:pt x="6361595" y="577850"/>
                </a:cubicBezTo>
                <a:lnTo>
                  <a:pt x="6357726" y="575866"/>
                </a:lnTo>
                <a:lnTo>
                  <a:pt x="6349889" y="583545"/>
                </a:lnTo>
                <a:lnTo>
                  <a:pt x="6353128" y="585788"/>
                </a:lnTo>
                <a:cubicBezTo>
                  <a:pt x="6348542" y="588963"/>
                  <a:pt x="6343956" y="592138"/>
                  <a:pt x="6337077" y="595313"/>
                </a:cubicBezTo>
                <a:lnTo>
                  <a:pt x="6335071" y="593230"/>
                </a:lnTo>
                <a:lnTo>
                  <a:pt x="6322138" y="599258"/>
                </a:lnTo>
                <a:lnTo>
                  <a:pt x="6327728" y="603251"/>
                </a:lnTo>
                <a:cubicBezTo>
                  <a:pt x="6321061" y="606426"/>
                  <a:pt x="6316616" y="609601"/>
                  <a:pt x="6309948" y="611188"/>
                </a:cubicBezTo>
                <a:lnTo>
                  <a:pt x="6305884" y="606833"/>
                </a:lnTo>
                <a:lnTo>
                  <a:pt x="6293890" y="612423"/>
                </a:lnTo>
                <a:lnTo>
                  <a:pt x="6297011" y="617439"/>
                </a:lnTo>
                <a:cubicBezTo>
                  <a:pt x="6297566" y="618332"/>
                  <a:pt x="6297566" y="618332"/>
                  <a:pt x="6297566" y="618332"/>
                </a:cubicBezTo>
                <a:cubicBezTo>
                  <a:pt x="6290899" y="620118"/>
                  <a:pt x="6284231" y="621904"/>
                  <a:pt x="6277564" y="625476"/>
                </a:cubicBezTo>
                <a:lnTo>
                  <a:pt x="6276085" y="620722"/>
                </a:lnTo>
                <a:lnTo>
                  <a:pt x="6267264" y="624833"/>
                </a:lnTo>
                <a:cubicBezTo>
                  <a:pt x="6237350" y="633391"/>
                  <a:pt x="6203853" y="638175"/>
                  <a:pt x="6168552" y="638175"/>
                </a:cubicBezTo>
                <a:cubicBezTo>
                  <a:pt x="6132608" y="638175"/>
                  <a:pt x="6098650" y="633391"/>
                  <a:pt x="6068404" y="624833"/>
                </a:cubicBezTo>
                <a:lnTo>
                  <a:pt x="6061356" y="621576"/>
                </a:lnTo>
                <a:lnTo>
                  <a:pt x="6058727" y="624795"/>
                </a:lnTo>
                <a:cubicBezTo>
                  <a:pt x="6058171" y="625475"/>
                  <a:pt x="6058171" y="625475"/>
                  <a:pt x="6058171" y="625475"/>
                </a:cubicBezTo>
                <a:cubicBezTo>
                  <a:pt x="6051504" y="623661"/>
                  <a:pt x="6047059" y="621847"/>
                  <a:pt x="6040391" y="618218"/>
                </a:cubicBezTo>
                <a:lnTo>
                  <a:pt x="6044145" y="613622"/>
                </a:lnTo>
                <a:lnTo>
                  <a:pt x="6033208" y="608567"/>
                </a:lnTo>
                <a:lnTo>
                  <a:pt x="6026897" y="612775"/>
                </a:lnTo>
                <a:cubicBezTo>
                  <a:pt x="6022134" y="611188"/>
                  <a:pt x="6014991" y="608013"/>
                  <a:pt x="6010228" y="604838"/>
                </a:cubicBezTo>
                <a:lnTo>
                  <a:pt x="6014941" y="600125"/>
                </a:lnTo>
                <a:lnTo>
                  <a:pt x="6002755" y="594493"/>
                </a:lnTo>
                <a:lnTo>
                  <a:pt x="5999865" y="597827"/>
                </a:lnTo>
                <a:cubicBezTo>
                  <a:pt x="5999292" y="598488"/>
                  <a:pt x="5999292" y="598488"/>
                  <a:pt x="5999292" y="598488"/>
                </a:cubicBezTo>
                <a:cubicBezTo>
                  <a:pt x="5992413" y="594960"/>
                  <a:pt x="5987827" y="591433"/>
                  <a:pt x="5983241" y="587905"/>
                </a:cubicBezTo>
                <a:lnTo>
                  <a:pt x="5986778" y="585184"/>
                </a:lnTo>
                <a:lnTo>
                  <a:pt x="5978781" y="577383"/>
                </a:lnTo>
                <a:lnTo>
                  <a:pt x="5974774" y="579438"/>
                </a:lnTo>
                <a:cubicBezTo>
                  <a:pt x="5970188" y="575910"/>
                  <a:pt x="5965602" y="572383"/>
                  <a:pt x="5961016" y="567091"/>
                </a:cubicBezTo>
                <a:lnTo>
                  <a:pt x="5966191" y="565101"/>
                </a:lnTo>
                <a:lnTo>
                  <a:pt x="5958141" y="557248"/>
                </a:lnTo>
                <a:lnTo>
                  <a:pt x="5953872" y="558800"/>
                </a:lnTo>
                <a:cubicBezTo>
                  <a:pt x="5951689" y="554038"/>
                  <a:pt x="5947324" y="549275"/>
                  <a:pt x="5945141" y="544513"/>
                </a:cubicBezTo>
                <a:lnTo>
                  <a:pt x="5952027" y="543261"/>
                </a:lnTo>
                <a:lnTo>
                  <a:pt x="5948151" y="531843"/>
                </a:lnTo>
                <a:lnTo>
                  <a:pt x="5939426" y="533401"/>
                </a:lnTo>
                <a:cubicBezTo>
                  <a:pt x="5939426" y="531813"/>
                  <a:pt x="5939426" y="531813"/>
                  <a:pt x="5937204" y="530226"/>
                </a:cubicBezTo>
                <a:cubicBezTo>
                  <a:pt x="5937204" y="531813"/>
                  <a:pt x="5937204" y="534988"/>
                  <a:pt x="5934981" y="538163"/>
                </a:cubicBezTo>
                <a:lnTo>
                  <a:pt x="5927005" y="535315"/>
                </a:lnTo>
                <a:lnTo>
                  <a:pt x="5923307" y="546430"/>
                </a:lnTo>
                <a:lnTo>
                  <a:pt x="5930853" y="547688"/>
                </a:lnTo>
                <a:cubicBezTo>
                  <a:pt x="5928472" y="552450"/>
                  <a:pt x="5923709" y="557213"/>
                  <a:pt x="5921328" y="561975"/>
                </a:cubicBezTo>
                <a:lnTo>
                  <a:pt x="5915541" y="560046"/>
                </a:lnTo>
                <a:lnTo>
                  <a:pt x="5907476" y="568047"/>
                </a:lnTo>
                <a:lnTo>
                  <a:pt x="5911803" y="570266"/>
                </a:lnTo>
                <a:cubicBezTo>
                  <a:pt x="5907217" y="573794"/>
                  <a:pt x="5902631" y="579085"/>
                  <a:pt x="5898045" y="582613"/>
                </a:cubicBezTo>
                <a:lnTo>
                  <a:pt x="5894582" y="580837"/>
                </a:lnTo>
                <a:lnTo>
                  <a:pt x="5886581" y="588774"/>
                </a:lnTo>
                <a:lnTo>
                  <a:pt x="5888718" y="590418"/>
                </a:lnTo>
                <a:cubicBezTo>
                  <a:pt x="5889578" y="591080"/>
                  <a:pt x="5889578" y="591080"/>
                  <a:pt x="5889578" y="591080"/>
                </a:cubicBezTo>
                <a:cubicBezTo>
                  <a:pt x="5884992" y="594608"/>
                  <a:pt x="5880406" y="598135"/>
                  <a:pt x="5873527" y="601663"/>
                </a:cubicBezTo>
                <a:cubicBezTo>
                  <a:pt x="5871234" y="599017"/>
                  <a:pt x="5870088" y="597695"/>
                  <a:pt x="5869514" y="597033"/>
                </a:cubicBezTo>
                <a:lnTo>
                  <a:pt x="5869365" y="596861"/>
                </a:lnTo>
                <a:lnTo>
                  <a:pt x="5858157" y="602103"/>
                </a:lnTo>
                <a:lnTo>
                  <a:pt x="5861995" y="607220"/>
                </a:lnTo>
                <a:cubicBezTo>
                  <a:pt x="5862590" y="608013"/>
                  <a:pt x="5862590" y="608013"/>
                  <a:pt x="5862590" y="608013"/>
                </a:cubicBezTo>
                <a:cubicBezTo>
                  <a:pt x="5857828" y="609601"/>
                  <a:pt x="5850684" y="612776"/>
                  <a:pt x="5843541" y="614363"/>
                </a:cubicBezTo>
                <a:lnTo>
                  <a:pt x="5839844" y="610667"/>
                </a:lnTo>
                <a:lnTo>
                  <a:pt x="5829077" y="615702"/>
                </a:lnTo>
                <a:lnTo>
                  <a:pt x="5831873" y="619126"/>
                </a:lnTo>
                <a:cubicBezTo>
                  <a:pt x="5832428" y="619806"/>
                  <a:pt x="5832428" y="619806"/>
                  <a:pt x="5832428" y="619806"/>
                </a:cubicBezTo>
                <a:cubicBezTo>
                  <a:pt x="5825761" y="623435"/>
                  <a:pt x="5819093" y="625249"/>
                  <a:pt x="5812426" y="627063"/>
                </a:cubicBezTo>
                <a:lnTo>
                  <a:pt x="5811468" y="623936"/>
                </a:lnTo>
                <a:lnTo>
                  <a:pt x="5809550" y="624833"/>
                </a:lnTo>
                <a:cubicBezTo>
                  <a:pt x="5779564" y="633391"/>
                  <a:pt x="5745787" y="638175"/>
                  <a:pt x="5709843" y="638175"/>
                </a:cubicBezTo>
                <a:cubicBezTo>
                  <a:pt x="5674542" y="638175"/>
                  <a:pt x="5641045" y="633391"/>
                  <a:pt x="5611131" y="624833"/>
                </a:cubicBezTo>
                <a:lnTo>
                  <a:pt x="5596148" y="617850"/>
                </a:lnTo>
                <a:lnTo>
                  <a:pt x="5593589" y="621507"/>
                </a:lnTo>
                <a:cubicBezTo>
                  <a:pt x="5593033" y="622300"/>
                  <a:pt x="5593033" y="622300"/>
                  <a:pt x="5593033" y="622300"/>
                </a:cubicBezTo>
                <a:cubicBezTo>
                  <a:pt x="5588588" y="619125"/>
                  <a:pt x="5581921" y="617538"/>
                  <a:pt x="5575253" y="614363"/>
                </a:cubicBezTo>
                <a:lnTo>
                  <a:pt x="5579319" y="610006"/>
                </a:lnTo>
                <a:lnTo>
                  <a:pt x="5567215" y="604365"/>
                </a:lnTo>
                <a:lnTo>
                  <a:pt x="5563427" y="608931"/>
                </a:lnTo>
                <a:cubicBezTo>
                  <a:pt x="5562871" y="609601"/>
                  <a:pt x="5562871" y="609601"/>
                  <a:pt x="5562871" y="609601"/>
                </a:cubicBezTo>
                <a:cubicBezTo>
                  <a:pt x="5556204" y="607815"/>
                  <a:pt x="5551759" y="604243"/>
                  <a:pt x="5545091" y="600671"/>
                </a:cubicBezTo>
                <a:lnTo>
                  <a:pt x="5550304" y="596483"/>
                </a:lnTo>
                <a:lnTo>
                  <a:pt x="5538421" y="590944"/>
                </a:lnTo>
                <a:lnTo>
                  <a:pt x="5535742" y="593726"/>
                </a:lnTo>
                <a:cubicBezTo>
                  <a:pt x="5528863" y="590551"/>
                  <a:pt x="5524277" y="585788"/>
                  <a:pt x="5519691" y="582613"/>
                </a:cubicBezTo>
                <a:lnTo>
                  <a:pt x="5525037" y="580146"/>
                </a:lnTo>
                <a:lnTo>
                  <a:pt x="5516607" y="571886"/>
                </a:lnTo>
                <a:lnTo>
                  <a:pt x="5510959" y="574675"/>
                </a:lnTo>
                <a:cubicBezTo>
                  <a:pt x="5506197" y="571147"/>
                  <a:pt x="5503816" y="565856"/>
                  <a:pt x="5499053" y="562328"/>
                </a:cubicBezTo>
                <a:lnTo>
                  <a:pt x="5504240" y="559767"/>
                </a:lnTo>
                <a:lnTo>
                  <a:pt x="5499638" y="555257"/>
                </a:lnTo>
                <a:lnTo>
                  <a:pt x="5498049" y="550568"/>
                </a:lnTo>
                <a:lnTo>
                  <a:pt x="5493157" y="552451"/>
                </a:lnTo>
                <a:cubicBezTo>
                  <a:pt x="5490889" y="547212"/>
                  <a:pt x="5488621" y="541973"/>
                  <a:pt x="5486353" y="538481"/>
                </a:cubicBezTo>
                <a:lnTo>
                  <a:pt x="5492828" y="535157"/>
                </a:lnTo>
                <a:lnTo>
                  <a:pt x="5487068" y="518153"/>
                </a:lnTo>
                <a:lnTo>
                  <a:pt x="5489528" y="527051"/>
                </a:lnTo>
                <a:cubicBezTo>
                  <a:pt x="5481062" y="527051"/>
                  <a:pt x="5481062" y="527051"/>
                  <a:pt x="5481062" y="527051"/>
                </a:cubicBezTo>
                <a:cubicBezTo>
                  <a:pt x="5481062" y="525350"/>
                  <a:pt x="5478945" y="521948"/>
                  <a:pt x="5478945" y="518547"/>
                </a:cubicBezTo>
                <a:cubicBezTo>
                  <a:pt x="5476828" y="518547"/>
                  <a:pt x="5476828" y="518547"/>
                  <a:pt x="5476828" y="518547"/>
                </a:cubicBezTo>
                <a:lnTo>
                  <a:pt x="5476828" y="516278"/>
                </a:lnTo>
                <a:lnTo>
                  <a:pt x="5473114" y="527242"/>
                </a:lnTo>
                <a:lnTo>
                  <a:pt x="5481590" y="528797"/>
                </a:lnTo>
                <a:cubicBezTo>
                  <a:pt x="5481590" y="534035"/>
                  <a:pt x="5479209" y="539274"/>
                  <a:pt x="5474447" y="544513"/>
                </a:cubicBezTo>
                <a:lnTo>
                  <a:pt x="5467812" y="542891"/>
                </a:lnTo>
                <a:lnTo>
                  <a:pt x="5464689" y="552109"/>
                </a:lnTo>
                <a:lnTo>
                  <a:pt x="5470478" y="554038"/>
                </a:lnTo>
                <a:cubicBezTo>
                  <a:pt x="5468097" y="558801"/>
                  <a:pt x="5463334" y="561976"/>
                  <a:pt x="5458572" y="566738"/>
                </a:cubicBezTo>
                <a:lnTo>
                  <a:pt x="5453986" y="564700"/>
                </a:lnTo>
                <a:lnTo>
                  <a:pt x="5445145" y="573363"/>
                </a:lnTo>
                <a:lnTo>
                  <a:pt x="5451428" y="576263"/>
                </a:lnTo>
                <a:cubicBezTo>
                  <a:pt x="5446842" y="581026"/>
                  <a:pt x="5442256" y="584201"/>
                  <a:pt x="5437670" y="587376"/>
                </a:cubicBezTo>
                <a:lnTo>
                  <a:pt x="5433671" y="584607"/>
                </a:lnTo>
                <a:lnTo>
                  <a:pt x="5429349" y="588843"/>
                </a:lnTo>
                <a:lnTo>
                  <a:pt x="5422961" y="591820"/>
                </a:lnTo>
                <a:lnTo>
                  <a:pt x="5425195" y="593593"/>
                </a:lnTo>
                <a:cubicBezTo>
                  <a:pt x="5426028" y="594255"/>
                  <a:pt x="5426028" y="594255"/>
                  <a:pt x="5426028" y="594255"/>
                </a:cubicBezTo>
                <a:cubicBezTo>
                  <a:pt x="5421583" y="597783"/>
                  <a:pt x="5414916" y="601310"/>
                  <a:pt x="5410471" y="604838"/>
                </a:cubicBezTo>
                <a:lnTo>
                  <a:pt x="5404758" y="600304"/>
                </a:lnTo>
                <a:lnTo>
                  <a:pt x="5394703" y="604991"/>
                </a:lnTo>
                <a:lnTo>
                  <a:pt x="5398486" y="610395"/>
                </a:lnTo>
                <a:cubicBezTo>
                  <a:pt x="5399041" y="611188"/>
                  <a:pt x="5399041" y="611188"/>
                  <a:pt x="5399041" y="611188"/>
                </a:cubicBezTo>
                <a:cubicBezTo>
                  <a:pt x="5392374" y="612776"/>
                  <a:pt x="5385706" y="615951"/>
                  <a:pt x="5381261" y="617538"/>
                </a:cubicBezTo>
                <a:lnTo>
                  <a:pt x="5377175" y="613160"/>
                </a:lnTo>
                <a:lnTo>
                  <a:pt x="5352130" y="624833"/>
                </a:lnTo>
                <a:cubicBezTo>
                  <a:pt x="5322215" y="633391"/>
                  <a:pt x="5288719" y="638175"/>
                  <a:pt x="5253417" y="638175"/>
                </a:cubicBezTo>
                <a:cubicBezTo>
                  <a:pt x="5218115" y="638175"/>
                  <a:pt x="5184619" y="633391"/>
                  <a:pt x="5154705" y="624833"/>
                </a:cubicBezTo>
                <a:lnTo>
                  <a:pt x="5132675" y="614566"/>
                </a:lnTo>
                <a:lnTo>
                  <a:pt x="5130039" y="618332"/>
                </a:lnTo>
                <a:cubicBezTo>
                  <a:pt x="5129483" y="619125"/>
                  <a:pt x="5129483" y="619125"/>
                  <a:pt x="5129483" y="619125"/>
                </a:cubicBezTo>
                <a:cubicBezTo>
                  <a:pt x="5122816" y="617538"/>
                  <a:pt x="5116148" y="614363"/>
                  <a:pt x="5111703" y="611188"/>
                </a:cubicBezTo>
                <a:lnTo>
                  <a:pt x="5115864" y="606730"/>
                </a:lnTo>
                <a:lnTo>
                  <a:pt x="5104911" y="601625"/>
                </a:lnTo>
                <a:lnTo>
                  <a:pt x="5101186" y="605764"/>
                </a:lnTo>
                <a:cubicBezTo>
                  <a:pt x="5100591" y="606425"/>
                  <a:pt x="5100591" y="606425"/>
                  <a:pt x="5100591" y="606425"/>
                </a:cubicBezTo>
                <a:cubicBezTo>
                  <a:pt x="5093447" y="602897"/>
                  <a:pt x="5088685" y="599370"/>
                  <a:pt x="5081541" y="595842"/>
                </a:cubicBezTo>
                <a:lnTo>
                  <a:pt x="5085775" y="592706"/>
                </a:lnTo>
                <a:lnTo>
                  <a:pt x="5077486" y="588843"/>
                </a:lnTo>
                <a:lnTo>
                  <a:pt x="5075666" y="587059"/>
                </a:lnTo>
                <a:lnTo>
                  <a:pt x="5072810" y="588963"/>
                </a:lnTo>
                <a:cubicBezTo>
                  <a:pt x="5068047" y="585788"/>
                  <a:pt x="5060904" y="582613"/>
                  <a:pt x="5056141" y="577850"/>
                </a:cubicBezTo>
                <a:lnTo>
                  <a:pt x="5063698" y="575331"/>
                </a:lnTo>
                <a:lnTo>
                  <a:pt x="5055146" y="566951"/>
                </a:lnTo>
                <a:lnTo>
                  <a:pt x="5049592" y="569913"/>
                </a:lnTo>
                <a:cubicBezTo>
                  <a:pt x="5045226" y="566421"/>
                  <a:pt x="5040861" y="561182"/>
                  <a:pt x="5038678" y="555943"/>
                </a:cubicBezTo>
                <a:lnTo>
                  <a:pt x="5042875" y="554264"/>
                </a:lnTo>
                <a:lnTo>
                  <a:pt x="5039557" y="544469"/>
                </a:lnTo>
                <a:lnTo>
                  <a:pt x="5031195" y="547688"/>
                </a:lnTo>
                <a:cubicBezTo>
                  <a:pt x="5028927" y="542449"/>
                  <a:pt x="5026659" y="537210"/>
                  <a:pt x="5024391" y="531972"/>
                </a:cubicBezTo>
                <a:cubicBezTo>
                  <a:pt x="5033463" y="530225"/>
                  <a:pt x="5033463" y="530225"/>
                  <a:pt x="5033463" y="530225"/>
                </a:cubicBezTo>
                <a:lnTo>
                  <a:pt x="5037632" y="538786"/>
                </a:lnTo>
                <a:lnTo>
                  <a:pt x="5031370" y="520304"/>
                </a:lnTo>
                <a:lnTo>
                  <a:pt x="5027566" y="520304"/>
                </a:lnTo>
                <a:cubicBezTo>
                  <a:pt x="5027566" y="522024"/>
                  <a:pt x="5027566" y="523743"/>
                  <a:pt x="5027566" y="525463"/>
                </a:cubicBezTo>
                <a:cubicBezTo>
                  <a:pt x="5018041" y="523743"/>
                  <a:pt x="5018041" y="523743"/>
                  <a:pt x="5018041" y="523743"/>
                </a:cubicBezTo>
                <a:lnTo>
                  <a:pt x="5018217" y="522729"/>
                </a:lnTo>
                <a:lnTo>
                  <a:pt x="5014548" y="533557"/>
                </a:lnTo>
                <a:lnTo>
                  <a:pt x="5022803" y="535147"/>
                </a:lnTo>
                <a:cubicBezTo>
                  <a:pt x="5020535" y="540385"/>
                  <a:pt x="5018268" y="545624"/>
                  <a:pt x="5016000" y="550863"/>
                </a:cubicBezTo>
                <a:lnTo>
                  <a:pt x="5009529" y="548372"/>
                </a:lnTo>
                <a:lnTo>
                  <a:pt x="5007197" y="555257"/>
                </a:lnTo>
                <a:lnTo>
                  <a:pt x="5004274" y="558120"/>
                </a:lnTo>
                <a:lnTo>
                  <a:pt x="5008515" y="558977"/>
                </a:lnTo>
                <a:cubicBezTo>
                  <a:pt x="5004150" y="564269"/>
                  <a:pt x="5001967" y="569560"/>
                  <a:pt x="4997601" y="573088"/>
                </a:cubicBezTo>
                <a:lnTo>
                  <a:pt x="4992052" y="570098"/>
                </a:lnTo>
                <a:lnTo>
                  <a:pt x="4983135" y="578836"/>
                </a:lnTo>
                <a:lnTo>
                  <a:pt x="4987878" y="581025"/>
                </a:lnTo>
                <a:cubicBezTo>
                  <a:pt x="4983292" y="584200"/>
                  <a:pt x="4978706" y="588963"/>
                  <a:pt x="4974120" y="592138"/>
                </a:cubicBezTo>
                <a:lnTo>
                  <a:pt x="4970794" y="589835"/>
                </a:lnTo>
                <a:lnTo>
                  <a:pt x="4958247" y="595683"/>
                </a:lnTo>
                <a:lnTo>
                  <a:pt x="4961645" y="598414"/>
                </a:lnTo>
                <a:cubicBezTo>
                  <a:pt x="4962478" y="599083"/>
                  <a:pt x="4962478" y="599083"/>
                  <a:pt x="4962478" y="599083"/>
                </a:cubicBezTo>
                <a:cubicBezTo>
                  <a:pt x="4958033" y="602655"/>
                  <a:pt x="4951366" y="606227"/>
                  <a:pt x="4944698" y="608013"/>
                </a:cubicBezTo>
                <a:lnTo>
                  <a:pt x="4941099" y="603675"/>
                </a:lnTo>
                <a:lnTo>
                  <a:pt x="4929827" y="608929"/>
                </a:lnTo>
                <a:lnTo>
                  <a:pt x="4933308" y="613569"/>
                </a:lnTo>
                <a:cubicBezTo>
                  <a:pt x="4933903" y="614363"/>
                  <a:pt x="4933903" y="614363"/>
                  <a:pt x="4933903" y="614363"/>
                </a:cubicBezTo>
                <a:cubicBezTo>
                  <a:pt x="4929141" y="615951"/>
                  <a:pt x="4921997" y="619126"/>
                  <a:pt x="4914854" y="620713"/>
                </a:cubicBezTo>
                <a:lnTo>
                  <a:pt x="4912183" y="617153"/>
                </a:lnTo>
                <a:lnTo>
                  <a:pt x="4895704" y="624833"/>
                </a:lnTo>
                <a:cubicBezTo>
                  <a:pt x="4865790" y="633391"/>
                  <a:pt x="4832293" y="638175"/>
                  <a:pt x="4796991" y="638175"/>
                </a:cubicBezTo>
                <a:lnTo>
                  <a:pt x="4698457" y="624857"/>
                </a:lnTo>
                <a:lnTo>
                  <a:pt x="4696652" y="627758"/>
                </a:lnTo>
                <a:cubicBezTo>
                  <a:pt x="4696096" y="628651"/>
                  <a:pt x="4696096" y="628651"/>
                  <a:pt x="4696096" y="628651"/>
                </a:cubicBezTo>
                <a:cubicBezTo>
                  <a:pt x="4689429" y="626865"/>
                  <a:pt x="4682761" y="623293"/>
                  <a:pt x="4678316" y="621507"/>
                </a:cubicBezTo>
                <a:lnTo>
                  <a:pt x="4679941" y="616286"/>
                </a:lnTo>
                <a:lnTo>
                  <a:pt x="4641346" y="598298"/>
                </a:lnTo>
                <a:lnTo>
                  <a:pt x="4635553" y="602589"/>
                </a:lnTo>
                <a:cubicBezTo>
                  <a:pt x="4634660" y="603250"/>
                  <a:pt x="4634660" y="603250"/>
                  <a:pt x="4634660" y="603250"/>
                </a:cubicBezTo>
                <a:cubicBezTo>
                  <a:pt x="4629897" y="599722"/>
                  <a:pt x="4622754" y="596195"/>
                  <a:pt x="4617991" y="592667"/>
                </a:cubicBezTo>
                <a:lnTo>
                  <a:pt x="4622345" y="589442"/>
                </a:lnTo>
                <a:lnTo>
                  <a:pt x="4621060" y="588843"/>
                </a:lnTo>
                <a:lnTo>
                  <a:pt x="4614146" y="582068"/>
                </a:lnTo>
                <a:lnTo>
                  <a:pt x="4609524" y="584201"/>
                </a:lnTo>
                <a:cubicBezTo>
                  <a:pt x="4604938" y="581026"/>
                  <a:pt x="4600352" y="577851"/>
                  <a:pt x="4595766" y="573088"/>
                </a:cubicBezTo>
                <a:lnTo>
                  <a:pt x="4602032" y="570196"/>
                </a:lnTo>
                <a:lnTo>
                  <a:pt x="4593035" y="561381"/>
                </a:lnTo>
                <a:lnTo>
                  <a:pt x="4587034" y="563563"/>
                </a:lnTo>
                <a:cubicBezTo>
                  <a:pt x="4584851" y="558801"/>
                  <a:pt x="4580486" y="554038"/>
                  <a:pt x="4578303" y="550863"/>
                </a:cubicBezTo>
                <a:lnTo>
                  <a:pt x="4584530" y="548599"/>
                </a:lnTo>
                <a:lnTo>
                  <a:pt x="4572913" y="514307"/>
                </a:lnTo>
                <a:lnTo>
                  <a:pt x="4569175" y="514992"/>
                </a:lnTo>
                <a:lnTo>
                  <a:pt x="4565052" y="527162"/>
                </a:lnTo>
                <a:lnTo>
                  <a:pt x="4566381" y="527418"/>
                </a:lnTo>
                <a:lnTo>
                  <a:pt x="4565603" y="525622"/>
                </a:lnTo>
                <a:cubicBezTo>
                  <a:pt x="4574675" y="523875"/>
                  <a:pt x="4574675" y="523875"/>
                  <a:pt x="4574675" y="523875"/>
                </a:cubicBezTo>
                <a:cubicBezTo>
                  <a:pt x="4576943" y="529114"/>
                  <a:pt x="4579210" y="534353"/>
                  <a:pt x="4581478" y="539592"/>
                </a:cubicBezTo>
                <a:cubicBezTo>
                  <a:pt x="4572407" y="541338"/>
                  <a:pt x="4572407" y="541338"/>
                  <a:pt x="4572407" y="541338"/>
                </a:cubicBezTo>
                <a:lnTo>
                  <a:pt x="4570260" y="536378"/>
                </a:lnTo>
                <a:lnTo>
                  <a:pt x="4566738" y="544513"/>
                </a:lnTo>
                <a:lnTo>
                  <a:pt x="4559636" y="543146"/>
                </a:lnTo>
                <a:lnTo>
                  <a:pt x="4556483" y="552454"/>
                </a:lnTo>
                <a:lnTo>
                  <a:pt x="4560841" y="554038"/>
                </a:lnTo>
                <a:cubicBezTo>
                  <a:pt x="4556475" y="557213"/>
                  <a:pt x="4554293" y="561976"/>
                  <a:pt x="4549927" y="566738"/>
                </a:cubicBezTo>
                <a:lnTo>
                  <a:pt x="4545839" y="564756"/>
                </a:lnTo>
                <a:lnTo>
                  <a:pt x="4537282" y="573141"/>
                </a:lnTo>
                <a:lnTo>
                  <a:pt x="4541791" y="576263"/>
                </a:lnTo>
                <a:cubicBezTo>
                  <a:pt x="4539498" y="579438"/>
                  <a:pt x="4532619" y="584200"/>
                  <a:pt x="4528033" y="587375"/>
                </a:cubicBezTo>
                <a:lnTo>
                  <a:pt x="4524941" y="585235"/>
                </a:lnTo>
                <a:lnTo>
                  <a:pt x="4521260" y="588843"/>
                </a:lnTo>
                <a:lnTo>
                  <a:pt x="4514897" y="591809"/>
                </a:lnTo>
                <a:lnTo>
                  <a:pt x="4517145" y="593593"/>
                </a:lnTo>
                <a:cubicBezTo>
                  <a:pt x="4517979" y="594255"/>
                  <a:pt x="4517979" y="594255"/>
                  <a:pt x="4517979" y="594255"/>
                </a:cubicBezTo>
                <a:cubicBezTo>
                  <a:pt x="4513534" y="597783"/>
                  <a:pt x="4506866" y="601310"/>
                  <a:pt x="4502421" y="604838"/>
                </a:cubicBezTo>
                <a:lnTo>
                  <a:pt x="4496694" y="600293"/>
                </a:lnTo>
                <a:lnTo>
                  <a:pt x="4485184" y="605657"/>
                </a:lnTo>
                <a:lnTo>
                  <a:pt x="4490157" y="610394"/>
                </a:lnTo>
                <a:cubicBezTo>
                  <a:pt x="4490991" y="611188"/>
                  <a:pt x="4490991" y="611188"/>
                  <a:pt x="4490991" y="611188"/>
                </a:cubicBezTo>
                <a:cubicBezTo>
                  <a:pt x="4484323" y="612776"/>
                  <a:pt x="4477656" y="615951"/>
                  <a:pt x="4473211" y="617538"/>
                </a:cubicBezTo>
                <a:lnTo>
                  <a:pt x="4469113" y="613148"/>
                </a:lnTo>
                <a:lnTo>
                  <a:pt x="4456498" y="619027"/>
                </a:lnTo>
                <a:lnTo>
                  <a:pt x="4458646" y="622300"/>
                </a:lnTo>
                <a:cubicBezTo>
                  <a:pt x="4459241" y="623207"/>
                  <a:pt x="4459241" y="623207"/>
                  <a:pt x="4459241" y="623207"/>
                </a:cubicBezTo>
                <a:cubicBezTo>
                  <a:pt x="4452097" y="625022"/>
                  <a:pt x="4444954" y="626836"/>
                  <a:pt x="4437810" y="628650"/>
                </a:cubicBezTo>
                <a:lnTo>
                  <a:pt x="4436581" y="625841"/>
                </a:lnTo>
                <a:lnTo>
                  <a:pt x="4423301" y="627636"/>
                </a:lnTo>
                <a:lnTo>
                  <a:pt x="4427491" y="631826"/>
                </a:lnTo>
                <a:cubicBezTo>
                  <a:pt x="4420347" y="633413"/>
                  <a:pt x="4413204" y="635001"/>
                  <a:pt x="4406060" y="636588"/>
                </a:cubicBezTo>
                <a:cubicBezTo>
                  <a:pt x="4404869" y="633413"/>
                  <a:pt x="4404274" y="631826"/>
                  <a:pt x="4403977" y="631032"/>
                </a:cubicBezTo>
                <a:lnTo>
                  <a:pt x="4403697" y="630286"/>
                </a:lnTo>
                <a:lnTo>
                  <a:pt x="4390432" y="632079"/>
                </a:lnTo>
                <a:lnTo>
                  <a:pt x="4392288" y="637382"/>
                </a:lnTo>
                <a:cubicBezTo>
                  <a:pt x="4392566" y="638176"/>
                  <a:pt x="4392566" y="638176"/>
                  <a:pt x="4392566" y="638176"/>
                </a:cubicBezTo>
                <a:cubicBezTo>
                  <a:pt x="4385898" y="638176"/>
                  <a:pt x="4379231" y="639763"/>
                  <a:pt x="4370341" y="639763"/>
                </a:cubicBezTo>
                <a:lnTo>
                  <a:pt x="4370341" y="634794"/>
                </a:lnTo>
                <a:lnTo>
                  <a:pt x="4356053" y="636726"/>
                </a:lnTo>
                <a:lnTo>
                  <a:pt x="4356053" y="638970"/>
                </a:lnTo>
                <a:cubicBezTo>
                  <a:pt x="4356053" y="639764"/>
                  <a:pt x="4356053" y="639764"/>
                  <a:pt x="4356053" y="639764"/>
                </a:cubicBezTo>
                <a:cubicBezTo>
                  <a:pt x="4349174" y="641351"/>
                  <a:pt x="4342295" y="641351"/>
                  <a:pt x="4335416" y="641351"/>
                </a:cubicBezTo>
                <a:lnTo>
                  <a:pt x="4335416" y="636849"/>
                </a:lnTo>
                <a:lnTo>
                  <a:pt x="4322715" y="635149"/>
                </a:lnTo>
                <a:lnTo>
                  <a:pt x="4322715" y="638969"/>
                </a:lnTo>
                <a:cubicBezTo>
                  <a:pt x="4322715" y="639763"/>
                  <a:pt x="4322715" y="639763"/>
                  <a:pt x="4322715" y="639763"/>
                </a:cubicBezTo>
                <a:cubicBezTo>
                  <a:pt x="4315836" y="639763"/>
                  <a:pt x="4308957" y="639763"/>
                  <a:pt x="4302078" y="638176"/>
                </a:cubicBezTo>
                <a:cubicBezTo>
                  <a:pt x="4302078" y="635000"/>
                  <a:pt x="4302078" y="633413"/>
                  <a:pt x="4302078" y="632619"/>
                </a:cubicBezTo>
                <a:lnTo>
                  <a:pt x="4302078" y="632388"/>
                </a:lnTo>
                <a:lnTo>
                  <a:pt x="4289228" y="630668"/>
                </a:lnTo>
                <a:lnTo>
                  <a:pt x="4287434" y="635795"/>
                </a:lnTo>
                <a:cubicBezTo>
                  <a:pt x="4287156" y="636588"/>
                  <a:pt x="4287156" y="636588"/>
                  <a:pt x="4287156" y="636588"/>
                </a:cubicBezTo>
                <a:cubicBezTo>
                  <a:pt x="4280489" y="635001"/>
                  <a:pt x="4273821" y="635001"/>
                  <a:pt x="4267154" y="633413"/>
                </a:cubicBezTo>
                <a:lnTo>
                  <a:pt x="4269059" y="627969"/>
                </a:lnTo>
                <a:lnTo>
                  <a:pt x="4255021" y="626091"/>
                </a:lnTo>
                <a:lnTo>
                  <a:pt x="4253958" y="629331"/>
                </a:lnTo>
                <a:cubicBezTo>
                  <a:pt x="4253660" y="630238"/>
                  <a:pt x="4253660" y="630238"/>
                  <a:pt x="4253660" y="630238"/>
                </a:cubicBezTo>
                <a:cubicBezTo>
                  <a:pt x="4246516" y="628424"/>
                  <a:pt x="4239372" y="626610"/>
                  <a:pt x="4232229" y="624795"/>
                </a:cubicBezTo>
                <a:lnTo>
                  <a:pt x="4235356" y="620031"/>
                </a:lnTo>
                <a:lnTo>
                  <a:pt x="4224097" y="614765"/>
                </a:lnTo>
                <a:lnTo>
                  <a:pt x="4221998" y="619125"/>
                </a:lnTo>
                <a:cubicBezTo>
                  <a:pt x="4215119" y="617538"/>
                  <a:pt x="4208240" y="614363"/>
                  <a:pt x="4203654" y="612775"/>
                </a:cubicBezTo>
                <a:cubicBezTo>
                  <a:pt x="4205947" y="609600"/>
                  <a:pt x="4207093" y="608013"/>
                  <a:pt x="4207667" y="607219"/>
                </a:cubicBezTo>
                <a:lnTo>
                  <a:pt x="4207741" y="607116"/>
                </a:lnTo>
                <a:lnTo>
                  <a:pt x="4195432" y="601359"/>
                </a:lnTo>
                <a:lnTo>
                  <a:pt x="4189882" y="605764"/>
                </a:lnTo>
                <a:cubicBezTo>
                  <a:pt x="4189091" y="606425"/>
                  <a:pt x="4189091" y="606425"/>
                  <a:pt x="4189091" y="606425"/>
                </a:cubicBezTo>
                <a:cubicBezTo>
                  <a:pt x="4184646" y="602897"/>
                  <a:pt x="4177979" y="601134"/>
                  <a:pt x="4173534" y="597606"/>
                </a:cubicBezTo>
                <a:lnTo>
                  <a:pt x="4177799" y="593092"/>
                </a:lnTo>
                <a:lnTo>
                  <a:pt x="4168713" y="588843"/>
                </a:lnTo>
                <a:lnTo>
                  <a:pt x="4166458" y="586606"/>
                </a:lnTo>
                <a:lnTo>
                  <a:pt x="4164188" y="588963"/>
                </a:lnTo>
                <a:cubicBezTo>
                  <a:pt x="4157309" y="585788"/>
                  <a:pt x="4152723" y="582613"/>
                  <a:pt x="4148137" y="577850"/>
                </a:cubicBezTo>
                <a:lnTo>
                  <a:pt x="4154617" y="574859"/>
                </a:lnTo>
                <a:lnTo>
                  <a:pt x="4146928" y="567232"/>
                </a:lnTo>
                <a:lnTo>
                  <a:pt x="4142411" y="570846"/>
                </a:lnTo>
                <a:cubicBezTo>
                  <a:pt x="4141592" y="571501"/>
                  <a:pt x="4141592" y="571501"/>
                  <a:pt x="4141592" y="571501"/>
                </a:cubicBezTo>
                <a:cubicBezTo>
                  <a:pt x="4137227" y="566262"/>
                  <a:pt x="4132861" y="561023"/>
                  <a:pt x="4130679" y="557531"/>
                </a:cubicBezTo>
                <a:lnTo>
                  <a:pt x="4134887" y="555286"/>
                </a:lnTo>
                <a:lnTo>
                  <a:pt x="4134857" y="555257"/>
                </a:lnTo>
                <a:lnTo>
                  <a:pt x="4131301" y="544568"/>
                </a:lnTo>
                <a:lnTo>
                  <a:pt x="4123198" y="547688"/>
                </a:lnTo>
                <a:cubicBezTo>
                  <a:pt x="4120930" y="542449"/>
                  <a:pt x="4118662" y="537210"/>
                  <a:pt x="4116394" y="531972"/>
                </a:cubicBezTo>
                <a:cubicBezTo>
                  <a:pt x="4125465" y="530225"/>
                  <a:pt x="4125465" y="530225"/>
                  <a:pt x="4125465" y="530225"/>
                </a:cubicBezTo>
                <a:lnTo>
                  <a:pt x="4128821" y="537116"/>
                </a:lnTo>
                <a:lnTo>
                  <a:pt x="4122291" y="517491"/>
                </a:lnTo>
                <a:lnTo>
                  <a:pt x="4122746" y="520268"/>
                </a:lnTo>
                <a:cubicBezTo>
                  <a:pt x="4118210" y="522000"/>
                  <a:pt x="4118210" y="522000"/>
                  <a:pt x="4118210" y="522000"/>
                </a:cubicBezTo>
                <a:cubicBezTo>
                  <a:pt x="4118210" y="522000"/>
                  <a:pt x="4115942" y="523731"/>
                  <a:pt x="4115942" y="525463"/>
                </a:cubicBezTo>
                <a:lnTo>
                  <a:pt x="4109650" y="524262"/>
                </a:lnTo>
                <a:lnTo>
                  <a:pt x="4106498" y="533547"/>
                </a:lnTo>
                <a:lnTo>
                  <a:pt x="4114807" y="535147"/>
                </a:lnTo>
                <a:cubicBezTo>
                  <a:pt x="4112539" y="540385"/>
                  <a:pt x="4110271" y="545624"/>
                  <a:pt x="4105735" y="550863"/>
                </a:cubicBezTo>
                <a:lnTo>
                  <a:pt x="4101379" y="548627"/>
                </a:lnTo>
                <a:lnTo>
                  <a:pt x="4099128" y="555257"/>
                </a:lnTo>
                <a:lnTo>
                  <a:pt x="4096671" y="557654"/>
                </a:lnTo>
                <a:lnTo>
                  <a:pt x="4100516" y="559118"/>
                </a:lnTo>
                <a:cubicBezTo>
                  <a:pt x="4095930" y="564357"/>
                  <a:pt x="4091344" y="567849"/>
                  <a:pt x="4089051" y="573088"/>
                </a:cubicBezTo>
                <a:lnTo>
                  <a:pt x="4083152" y="570842"/>
                </a:lnTo>
                <a:lnTo>
                  <a:pt x="4075686" y="578126"/>
                </a:lnTo>
                <a:lnTo>
                  <a:pt x="4079875" y="581026"/>
                </a:lnTo>
                <a:cubicBezTo>
                  <a:pt x="4075289" y="584201"/>
                  <a:pt x="4070703" y="587376"/>
                  <a:pt x="4063824" y="592138"/>
                </a:cubicBezTo>
                <a:lnTo>
                  <a:pt x="4061898" y="590138"/>
                </a:lnTo>
                <a:lnTo>
                  <a:pt x="4050116" y="595583"/>
                </a:lnTo>
                <a:lnTo>
                  <a:pt x="4053639" y="598414"/>
                </a:lnTo>
                <a:cubicBezTo>
                  <a:pt x="4054473" y="599083"/>
                  <a:pt x="4054473" y="599083"/>
                  <a:pt x="4054473" y="599083"/>
                </a:cubicBezTo>
                <a:cubicBezTo>
                  <a:pt x="4047805" y="602655"/>
                  <a:pt x="4043360" y="606227"/>
                  <a:pt x="4036693" y="608013"/>
                </a:cubicBezTo>
                <a:lnTo>
                  <a:pt x="4032959" y="603512"/>
                </a:lnTo>
                <a:lnTo>
                  <a:pt x="4021668" y="608730"/>
                </a:lnTo>
                <a:lnTo>
                  <a:pt x="4025298" y="613569"/>
                </a:lnTo>
                <a:cubicBezTo>
                  <a:pt x="4025893" y="614363"/>
                  <a:pt x="4025893" y="614363"/>
                  <a:pt x="4025893" y="614363"/>
                </a:cubicBezTo>
                <a:cubicBezTo>
                  <a:pt x="4018750" y="615951"/>
                  <a:pt x="4013988" y="619126"/>
                  <a:pt x="4006844" y="620713"/>
                </a:cubicBezTo>
                <a:lnTo>
                  <a:pt x="4003986" y="616902"/>
                </a:lnTo>
                <a:lnTo>
                  <a:pt x="3993006" y="621976"/>
                </a:lnTo>
                <a:lnTo>
                  <a:pt x="3993843" y="623888"/>
                </a:lnTo>
                <a:cubicBezTo>
                  <a:pt x="3994140" y="624568"/>
                  <a:pt x="3994140" y="624568"/>
                  <a:pt x="3994140" y="624568"/>
                </a:cubicBezTo>
                <a:cubicBezTo>
                  <a:pt x="3986997" y="628197"/>
                  <a:pt x="3982235" y="630011"/>
                  <a:pt x="3975091" y="631825"/>
                </a:cubicBezTo>
                <a:lnTo>
                  <a:pt x="3971815" y="626833"/>
                </a:lnTo>
                <a:lnTo>
                  <a:pt x="3925518" y="633001"/>
                </a:lnTo>
                <a:lnTo>
                  <a:pt x="3927161" y="637382"/>
                </a:lnTo>
                <a:cubicBezTo>
                  <a:pt x="3927459" y="638176"/>
                  <a:pt x="3927459" y="638176"/>
                  <a:pt x="3927459" y="638176"/>
                </a:cubicBezTo>
                <a:cubicBezTo>
                  <a:pt x="3920316" y="639763"/>
                  <a:pt x="3910791" y="639763"/>
                  <a:pt x="3903647" y="639763"/>
                </a:cubicBezTo>
                <a:lnTo>
                  <a:pt x="3903647" y="635915"/>
                </a:lnTo>
                <a:lnTo>
                  <a:pt x="3890944" y="637607"/>
                </a:lnTo>
                <a:lnTo>
                  <a:pt x="3890944" y="640557"/>
                </a:lnTo>
                <a:cubicBezTo>
                  <a:pt x="3890944" y="641351"/>
                  <a:pt x="3890944" y="641351"/>
                  <a:pt x="3890944" y="641351"/>
                </a:cubicBezTo>
                <a:cubicBezTo>
                  <a:pt x="3886358" y="641351"/>
                  <a:pt x="3886358" y="641351"/>
                  <a:pt x="3886358" y="641351"/>
                </a:cubicBezTo>
                <a:cubicBezTo>
                  <a:pt x="3881772" y="641351"/>
                  <a:pt x="3874893" y="639764"/>
                  <a:pt x="3870307" y="639764"/>
                </a:cubicBezTo>
                <a:lnTo>
                  <a:pt x="3870307" y="635962"/>
                </a:lnTo>
                <a:lnTo>
                  <a:pt x="3856023" y="634032"/>
                </a:lnTo>
                <a:lnTo>
                  <a:pt x="3856023" y="638969"/>
                </a:lnTo>
                <a:cubicBezTo>
                  <a:pt x="3856023" y="639763"/>
                  <a:pt x="3856023" y="639763"/>
                  <a:pt x="3856023" y="639763"/>
                </a:cubicBezTo>
                <a:cubicBezTo>
                  <a:pt x="3849144" y="639763"/>
                  <a:pt x="3842265" y="638176"/>
                  <a:pt x="3835386" y="638176"/>
                </a:cubicBezTo>
                <a:cubicBezTo>
                  <a:pt x="3835386" y="631825"/>
                  <a:pt x="3835386" y="631825"/>
                  <a:pt x="3835386" y="631825"/>
                </a:cubicBezTo>
                <a:lnTo>
                  <a:pt x="3845393" y="632595"/>
                </a:lnTo>
                <a:lnTo>
                  <a:pt x="3823913" y="629692"/>
                </a:lnTo>
                <a:lnTo>
                  <a:pt x="3822333" y="634207"/>
                </a:lnTo>
                <a:cubicBezTo>
                  <a:pt x="3822055" y="635000"/>
                  <a:pt x="3822055" y="635000"/>
                  <a:pt x="3822055" y="635000"/>
                </a:cubicBezTo>
                <a:cubicBezTo>
                  <a:pt x="3815387" y="635000"/>
                  <a:pt x="3808720" y="633413"/>
                  <a:pt x="3802052" y="631825"/>
                </a:cubicBezTo>
                <a:lnTo>
                  <a:pt x="3803753" y="626967"/>
                </a:lnTo>
                <a:lnTo>
                  <a:pt x="3789734" y="625072"/>
                </a:lnTo>
                <a:lnTo>
                  <a:pt x="3788857" y="627743"/>
                </a:lnTo>
                <a:cubicBezTo>
                  <a:pt x="3788559" y="628650"/>
                  <a:pt x="3788559" y="628650"/>
                  <a:pt x="3788559" y="628650"/>
                </a:cubicBezTo>
                <a:cubicBezTo>
                  <a:pt x="3781418" y="626836"/>
                  <a:pt x="3774275" y="623207"/>
                  <a:pt x="3767131" y="621393"/>
                </a:cubicBezTo>
                <a:lnTo>
                  <a:pt x="3771028" y="616939"/>
                </a:lnTo>
                <a:lnTo>
                  <a:pt x="3760149" y="611868"/>
                </a:lnTo>
                <a:lnTo>
                  <a:pt x="3756338" y="615950"/>
                </a:lnTo>
                <a:cubicBezTo>
                  <a:pt x="3749671" y="614363"/>
                  <a:pt x="3745226" y="611188"/>
                  <a:pt x="3738558" y="609600"/>
                </a:cubicBezTo>
                <a:cubicBezTo>
                  <a:pt x="3740782" y="606425"/>
                  <a:pt x="3741894" y="604838"/>
                  <a:pt x="3742449" y="604044"/>
                </a:cubicBezTo>
                <a:lnTo>
                  <a:pt x="3742674" y="603723"/>
                </a:lnTo>
                <a:lnTo>
                  <a:pt x="3730528" y="598065"/>
                </a:lnTo>
                <a:lnTo>
                  <a:pt x="3726610" y="602589"/>
                </a:lnTo>
                <a:cubicBezTo>
                  <a:pt x="3726037" y="603250"/>
                  <a:pt x="3726037" y="603250"/>
                  <a:pt x="3726037" y="603250"/>
                </a:cubicBezTo>
                <a:cubicBezTo>
                  <a:pt x="3721453" y="599722"/>
                  <a:pt x="3714573" y="596195"/>
                  <a:pt x="3709987" y="592667"/>
                </a:cubicBezTo>
                <a:lnTo>
                  <a:pt x="3713370" y="590065"/>
                </a:lnTo>
                <a:lnTo>
                  <a:pt x="3710746" y="588843"/>
                </a:lnTo>
                <a:lnTo>
                  <a:pt x="3705102" y="583311"/>
                </a:lnTo>
                <a:lnTo>
                  <a:pt x="3701523" y="585788"/>
                </a:lnTo>
                <a:cubicBezTo>
                  <a:pt x="3694644" y="581026"/>
                  <a:pt x="3690059" y="577851"/>
                  <a:pt x="3687766" y="573088"/>
                </a:cubicBezTo>
                <a:lnTo>
                  <a:pt x="3692459" y="570922"/>
                </a:lnTo>
                <a:lnTo>
                  <a:pt x="3683249" y="561895"/>
                </a:lnTo>
                <a:lnTo>
                  <a:pt x="3678246" y="563563"/>
                </a:lnTo>
                <a:cubicBezTo>
                  <a:pt x="3675865" y="560388"/>
                  <a:pt x="3671101" y="555626"/>
                  <a:pt x="3668720" y="550863"/>
                </a:cubicBezTo>
                <a:lnTo>
                  <a:pt x="3674166" y="548443"/>
                </a:lnTo>
                <a:lnTo>
                  <a:pt x="3671216" y="539737"/>
                </a:lnTo>
                <a:lnTo>
                  <a:pt x="3662373" y="541338"/>
                </a:lnTo>
                <a:cubicBezTo>
                  <a:pt x="3662373" y="537887"/>
                  <a:pt x="3659992" y="534436"/>
                  <a:pt x="3657610" y="530985"/>
                </a:cubicBezTo>
                <a:cubicBezTo>
                  <a:pt x="3657610" y="530985"/>
                  <a:pt x="3657610" y="530985"/>
                  <a:pt x="3657610" y="532710"/>
                </a:cubicBezTo>
                <a:lnTo>
                  <a:pt x="3648811" y="531116"/>
                </a:lnTo>
                <a:lnTo>
                  <a:pt x="3646403" y="538350"/>
                </a:lnTo>
                <a:lnTo>
                  <a:pt x="3652844" y="541656"/>
                </a:lnTo>
                <a:cubicBezTo>
                  <a:pt x="3650576" y="545148"/>
                  <a:pt x="3648307" y="550387"/>
                  <a:pt x="3646041" y="555626"/>
                </a:cubicBezTo>
                <a:lnTo>
                  <a:pt x="3641267" y="553788"/>
                </a:lnTo>
                <a:lnTo>
                  <a:pt x="3640778" y="555257"/>
                </a:lnTo>
                <a:lnTo>
                  <a:pt x="3633291" y="562686"/>
                </a:lnTo>
                <a:lnTo>
                  <a:pt x="3636146" y="564972"/>
                </a:lnTo>
                <a:cubicBezTo>
                  <a:pt x="3636962" y="565627"/>
                  <a:pt x="3636962" y="565627"/>
                  <a:pt x="3636962" y="565627"/>
                </a:cubicBezTo>
                <a:cubicBezTo>
                  <a:pt x="3634785" y="569120"/>
                  <a:pt x="3630418" y="574359"/>
                  <a:pt x="3626052" y="577851"/>
                </a:cubicBezTo>
                <a:lnTo>
                  <a:pt x="3620818" y="575059"/>
                </a:lnTo>
                <a:lnTo>
                  <a:pt x="3612601" y="583209"/>
                </a:lnTo>
                <a:lnTo>
                  <a:pt x="3616327" y="585788"/>
                </a:lnTo>
                <a:cubicBezTo>
                  <a:pt x="3611740" y="588963"/>
                  <a:pt x="3607153" y="592138"/>
                  <a:pt x="3600273" y="595313"/>
                </a:cubicBezTo>
                <a:lnTo>
                  <a:pt x="3598039" y="592995"/>
                </a:lnTo>
                <a:lnTo>
                  <a:pt x="3585229" y="598987"/>
                </a:lnTo>
                <a:lnTo>
                  <a:pt x="3589336" y="603251"/>
                </a:lnTo>
                <a:cubicBezTo>
                  <a:pt x="3584750" y="606426"/>
                  <a:pt x="3577873" y="609601"/>
                  <a:pt x="3573284" y="611188"/>
                </a:cubicBezTo>
                <a:lnTo>
                  <a:pt x="3568887" y="606627"/>
                </a:lnTo>
                <a:lnTo>
                  <a:pt x="3557161" y="612108"/>
                </a:lnTo>
                <a:lnTo>
                  <a:pt x="3558873" y="617439"/>
                </a:lnTo>
                <a:cubicBezTo>
                  <a:pt x="3559160" y="618332"/>
                  <a:pt x="3559160" y="618332"/>
                  <a:pt x="3559160" y="618332"/>
                </a:cubicBezTo>
                <a:cubicBezTo>
                  <a:pt x="3554571" y="620118"/>
                  <a:pt x="3547697" y="621904"/>
                  <a:pt x="3540806" y="625476"/>
                </a:cubicBezTo>
                <a:lnTo>
                  <a:pt x="3539214" y="620499"/>
                </a:lnTo>
                <a:lnTo>
                  <a:pt x="3529958" y="624833"/>
                </a:lnTo>
                <a:lnTo>
                  <a:pt x="3526564" y="625287"/>
                </a:lnTo>
                <a:lnTo>
                  <a:pt x="3527125" y="627063"/>
                </a:lnTo>
                <a:cubicBezTo>
                  <a:pt x="3527413" y="627970"/>
                  <a:pt x="3527413" y="627970"/>
                  <a:pt x="3527413" y="627970"/>
                </a:cubicBezTo>
                <a:cubicBezTo>
                  <a:pt x="3522825" y="629785"/>
                  <a:pt x="3515947" y="631599"/>
                  <a:pt x="3509072" y="633413"/>
                </a:cubicBezTo>
                <a:lnTo>
                  <a:pt x="3507317" y="627863"/>
                </a:lnTo>
                <a:lnTo>
                  <a:pt x="3493793" y="629672"/>
                </a:lnTo>
                <a:lnTo>
                  <a:pt x="3495379" y="634207"/>
                </a:lnTo>
                <a:cubicBezTo>
                  <a:pt x="3495657" y="635000"/>
                  <a:pt x="3495657" y="635000"/>
                  <a:pt x="3495657" y="635000"/>
                </a:cubicBezTo>
                <a:cubicBezTo>
                  <a:pt x="3488987" y="636588"/>
                  <a:pt x="3482318" y="638175"/>
                  <a:pt x="3475652" y="638175"/>
                </a:cubicBezTo>
                <a:cubicBezTo>
                  <a:pt x="3474542" y="635000"/>
                  <a:pt x="3473986" y="633413"/>
                  <a:pt x="3473708" y="632619"/>
                </a:cubicBezTo>
                <a:lnTo>
                  <a:pt x="3473621" y="632371"/>
                </a:lnTo>
                <a:lnTo>
                  <a:pt x="3460217" y="634165"/>
                </a:lnTo>
                <a:lnTo>
                  <a:pt x="3462018" y="638969"/>
                </a:lnTo>
                <a:cubicBezTo>
                  <a:pt x="3462316" y="639763"/>
                  <a:pt x="3462316" y="639763"/>
                  <a:pt x="3462316" y="639763"/>
                </a:cubicBezTo>
                <a:cubicBezTo>
                  <a:pt x="3452792" y="639763"/>
                  <a:pt x="3445649" y="639763"/>
                  <a:pt x="3438508" y="639763"/>
                </a:cubicBezTo>
                <a:lnTo>
                  <a:pt x="3438508" y="637070"/>
                </a:lnTo>
                <a:lnTo>
                  <a:pt x="3430251" y="638175"/>
                </a:lnTo>
                <a:lnTo>
                  <a:pt x="3425808" y="637575"/>
                </a:lnTo>
                <a:lnTo>
                  <a:pt x="3425808" y="640557"/>
                </a:lnTo>
                <a:cubicBezTo>
                  <a:pt x="3425808" y="641351"/>
                  <a:pt x="3425808" y="641351"/>
                  <a:pt x="3425808" y="641351"/>
                </a:cubicBezTo>
                <a:cubicBezTo>
                  <a:pt x="3418929" y="639764"/>
                  <a:pt x="3412051" y="639764"/>
                  <a:pt x="3405173" y="639764"/>
                </a:cubicBezTo>
                <a:lnTo>
                  <a:pt x="3405173" y="634785"/>
                </a:lnTo>
                <a:lnTo>
                  <a:pt x="3390889" y="632855"/>
                </a:lnTo>
                <a:lnTo>
                  <a:pt x="3390889" y="637382"/>
                </a:lnTo>
                <a:cubicBezTo>
                  <a:pt x="3390889" y="638176"/>
                  <a:pt x="3390889" y="638176"/>
                  <a:pt x="3390889" y="638176"/>
                </a:cubicBezTo>
                <a:cubicBezTo>
                  <a:pt x="3384010" y="638176"/>
                  <a:pt x="3377131" y="636589"/>
                  <a:pt x="3370252" y="636589"/>
                </a:cubicBezTo>
                <a:cubicBezTo>
                  <a:pt x="3371398" y="633414"/>
                  <a:pt x="3371971" y="631826"/>
                  <a:pt x="3372257" y="631032"/>
                </a:cubicBezTo>
                <a:lnTo>
                  <a:pt x="3372497" y="630369"/>
                </a:lnTo>
                <a:lnTo>
                  <a:pt x="3358405" y="628464"/>
                </a:lnTo>
                <a:lnTo>
                  <a:pt x="3357198" y="632487"/>
                </a:lnTo>
                <a:cubicBezTo>
                  <a:pt x="3356920" y="633413"/>
                  <a:pt x="3356920" y="633413"/>
                  <a:pt x="3356920" y="633413"/>
                </a:cubicBezTo>
                <a:cubicBezTo>
                  <a:pt x="3350252" y="633413"/>
                  <a:pt x="3343585" y="631561"/>
                  <a:pt x="3336917" y="629709"/>
                </a:cubicBezTo>
                <a:lnTo>
                  <a:pt x="3338113" y="625721"/>
                </a:lnTo>
                <a:lnTo>
                  <a:pt x="3331541" y="624833"/>
                </a:lnTo>
                <a:lnTo>
                  <a:pt x="3325611" y="622070"/>
                </a:lnTo>
                <a:lnTo>
                  <a:pt x="3323226" y="624795"/>
                </a:lnTo>
                <a:cubicBezTo>
                  <a:pt x="3322631" y="625475"/>
                  <a:pt x="3322631" y="625475"/>
                  <a:pt x="3322631" y="625475"/>
                </a:cubicBezTo>
                <a:cubicBezTo>
                  <a:pt x="3315487" y="623661"/>
                  <a:pt x="3310725" y="621847"/>
                  <a:pt x="3303581" y="618218"/>
                </a:cubicBezTo>
                <a:lnTo>
                  <a:pt x="3307569" y="613661"/>
                </a:lnTo>
                <a:lnTo>
                  <a:pt x="3295586" y="608076"/>
                </a:lnTo>
                <a:lnTo>
                  <a:pt x="3291060" y="612775"/>
                </a:lnTo>
                <a:cubicBezTo>
                  <a:pt x="3286474" y="611188"/>
                  <a:pt x="3279595" y="608013"/>
                  <a:pt x="3275008" y="604838"/>
                </a:cubicBezTo>
                <a:lnTo>
                  <a:pt x="3279230" y="600453"/>
                </a:lnTo>
                <a:lnTo>
                  <a:pt x="3266091" y="594330"/>
                </a:lnTo>
                <a:lnTo>
                  <a:pt x="3263060" y="597827"/>
                </a:lnTo>
                <a:cubicBezTo>
                  <a:pt x="3262488" y="598488"/>
                  <a:pt x="3262488" y="598488"/>
                  <a:pt x="3262488" y="598488"/>
                </a:cubicBezTo>
                <a:cubicBezTo>
                  <a:pt x="3255610" y="594960"/>
                  <a:pt x="3251022" y="591433"/>
                  <a:pt x="3246437" y="587905"/>
                </a:cubicBezTo>
                <a:lnTo>
                  <a:pt x="3250316" y="584920"/>
                </a:lnTo>
                <a:lnTo>
                  <a:pt x="3242684" y="577440"/>
                </a:lnTo>
                <a:lnTo>
                  <a:pt x="3238831" y="580371"/>
                </a:lnTo>
                <a:cubicBezTo>
                  <a:pt x="3237972" y="581026"/>
                  <a:pt x="3237972" y="581026"/>
                  <a:pt x="3237972" y="581026"/>
                </a:cubicBezTo>
                <a:cubicBezTo>
                  <a:pt x="3233388" y="575787"/>
                  <a:pt x="3228801" y="572295"/>
                  <a:pt x="3224214" y="567056"/>
                </a:cubicBezTo>
                <a:lnTo>
                  <a:pt x="3229883" y="564897"/>
                </a:lnTo>
                <a:lnTo>
                  <a:pt x="3221644" y="556826"/>
                </a:lnTo>
                <a:lnTo>
                  <a:pt x="3217412" y="558800"/>
                </a:lnTo>
                <a:cubicBezTo>
                  <a:pt x="3212879" y="554038"/>
                  <a:pt x="3210611" y="549275"/>
                  <a:pt x="3208345" y="544513"/>
                </a:cubicBezTo>
                <a:lnTo>
                  <a:pt x="3215952" y="543181"/>
                </a:lnTo>
                <a:lnTo>
                  <a:pt x="3212160" y="531983"/>
                </a:lnTo>
                <a:lnTo>
                  <a:pt x="3204222" y="533401"/>
                </a:lnTo>
                <a:cubicBezTo>
                  <a:pt x="3204222" y="533401"/>
                  <a:pt x="3202001" y="531814"/>
                  <a:pt x="3202001" y="530226"/>
                </a:cubicBezTo>
                <a:cubicBezTo>
                  <a:pt x="3202001" y="531814"/>
                  <a:pt x="3199779" y="534989"/>
                  <a:pt x="3199779" y="536576"/>
                </a:cubicBezTo>
                <a:lnTo>
                  <a:pt x="3190904" y="534991"/>
                </a:lnTo>
                <a:lnTo>
                  <a:pt x="3187030" y="546410"/>
                </a:lnTo>
                <a:lnTo>
                  <a:pt x="3194062" y="547688"/>
                </a:lnTo>
                <a:cubicBezTo>
                  <a:pt x="3189695" y="552450"/>
                  <a:pt x="3187510" y="557213"/>
                  <a:pt x="3183141" y="561975"/>
                </a:cubicBezTo>
                <a:lnTo>
                  <a:pt x="3179152" y="560040"/>
                </a:lnTo>
                <a:lnTo>
                  <a:pt x="3171420" y="567615"/>
                </a:lnTo>
                <a:lnTo>
                  <a:pt x="3176592" y="570266"/>
                </a:lnTo>
                <a:cubicBezTo>
                  <a:pt x="3172004" y="573794"/>
                  <a:pt x="3167416" y="579085"/>
                  <a:pt x="3162832" y="582613"/>
                </a:cubicBezTo>
                <a:lnTo>
                  <a:pt x="3159068" y="579718"/>
                </a:lnTo>
                <a:lnTo>
                  <a:pt x="3150501" y="588112"/>
                </a:lnTo>
                <a:lnTo>
                  <a:pt x="3153498" y="590418"/>
                </a:lnTo>
                <a:cubicBezTo>
                  <a:pt x="3154356" y="591080"/>
                  <a:pt x="3154356" y="591080"/>
                  <a:pt x="3154356" y="591080"/>
                </a:cubicBezTo>
                <a:cubicBezTo>
                  <a:pt x="3149774" y="594608"/>
                  <a:pt x="3145189" y="598135"/>
                  <a:pt x="3138311" y="601663"/>
                </a:cubicBezTo>
                <a:cubicBezTo>
                  <a:pt x="3133725" y="596372"/>
                  <a:pt x="3133725" y="596372"/>
                  <a:pt x="3133725" y="596372"/>
                </a:cubicBezTo>
                <a:lnTo>
                  <a:pt x="3133912" y="596228"/>
                </a:lnTo>
                <a:lnTo>
                  <a:pt x="3121614" y="601959"/>
                </a:lnTo>
                <a:lnTo>
                  <a:pt x="3125783" y="606426"/>
                </a:lnTo>
                <a:cubicBezTo>
                  <a:pt x="3121337" y="609601"/>
                  <a:pt x="3114670" y="612776"/>
                  <a:pt x="3108003" y="614363"/>
                </a:cubicBezTo>
                <a:lnTo>
                  <a:pt x="3104061" y="610140"/>
                </a:lnTo>
                <a:lnTo>
                  <a:pt x="3093183" y="615210"/>
                </a:lnTo>
                <a:lnTo>
                  <a:pt x="3096608" y="619126"/>
                </a:lnTo>
                <a:cubicBezTo>
                  <a:pt x="3097204" y="619806"/>
                  <a:pt x="3097204" y="619806"/>
                  <a:pt x="3097204" y="619806"/>
                </a:cubicBezTo>
                <a:cubicBezTo>
                  <a:pt x="3090060" y="623435"/>
                  <a:pt x="3082916" y="625249"/>
                  <a:pt x="3075773" y="627063"/>
                </a:cubicBezTo>
                <a:lnTo>
                  <a:pt x="3074708" y="623820"/>
                </a:lnTo>
                <a:lnTo>
                  <a:pt x="3072534" y="624833"/>
                </a:lnTo>
                <a:lnTo>
                  <a:pt x="3061854" y="626277"/>
                </a:lnTo>
                <a:lnTo>
                  <a:pt x="3063307" y="628650"/>
                </a:lnTo>
                <a:cubicBezTo>
                  <a:pt x="3063862" y="629557"/>
                  <a:pt x="3063862" y="629557"/>
                  <a:pt x="3063862" y="629557"/>
                </a:cubicBezTo>
                <a:cubicBezTo>
                  <a:pt x="3057195" y="631372"/>
                  <a:pt x="3050527" y="633186"/>
                  <a:pt x="3043860" y="635000"/>
                </a:cubicBezTo>
                <a:lnTo>
                  <a:pt x="3042009" y="628959"/>
                </a:lnTo>
                <a:lnTo>
                  <a:pt x="3028495" y="630786"/>
                </a:lnTo>
                <a:lnTo>
                  <a:pt x="3030237" y="635794"/>
                </a:lnTo>
                <a:cubicBezTo>
                  <a:pt x="3030515" y="636588"/>
                  <a:pt x="3030515" y="636588"/>
                  <a:pt x="3030515" y="636588"/>
                </a:cubicBezTo>
                <a:cubicBezTo>
                  <a:pt x="3023855" y="638176"/>
                  <a:pt x="3017190" y="638176"/>
                  <a:pt x="3010521" y="639763"/>
                </a:cubicBezTo>
                <a:cubicBezTo>
                  <a:pt x="3009410" y="636588"/>
                  <a:pt x="3008854" y="635001"/>
                  <a:pt x="3008575" y="634207"/>
                </a:cubicBezTo>
                <a:lnTo>
                  <a:pt x="3008332" y="633511"/>
                </a:lnTo>
                <a:lnTo>
                  <a:pt x="2994007" y="635447"/>
                </a:lnTo>
                <a:lnTo>
                  <a:pt x="2994007" y="638970"/>
                </a:lnTo>
                <a:cubicBezTo>
                  <a:pt x="2994007" y="639764"/>
                  <a:pt x="2994007" y="639764"/>
                  <a:pt x="2994007" y="639764"/>
                </a:cubicBezTo>
                <a:cubicBezTo>
                  <a:pt x="2987128" y="639764"/>
                  <a:pt x="2980248" y="641351"/>
                  <a:pt x="2973370" y="641351"/>
                </a:cubicBezTo>
                <a:lnTo>
                  <a:pt x="2973370" y="638114"/>
                </a:lnTo>
                <a:lnTo>
                  <a:pt x="2959082" y="636183"/>
                </a:lnTo>
                <a:lnTo>
                  <a:pt x="2959082" y="638969"/>
                </a:lnTo>
                <a:cubicBezTo>
                  <a:pt x="2959082" y="639763"/>
                  <a:pt x="2959082" y="639763"/>
                  <a:pt x="2959082" y="639763"/>
                </a:cubicBezTo>
                <a:cubicBezTo>
                  <a:pt x="2952203" y="639763"/>
                  <a:pt x="2945325" y="639763"/>
                  <a:pt x="2938444" y="639763"/>
                </a:cubicBezTo>
                <a:cubicBezTo>
                  <a:pt x="2938444" y="633413"/>
                  <a:pt x="2938444" y="633413"/>
                  <a:pt x="2938444" y="633413"/>
                </a:cubicBezTo>
                <a:lnTo>
                  <a:pt x="2938591" y="633413"/>
                </a:lnTo>
                <a:lnTo>
                  <a:pt x="2927312" y="631889"/>
                </a:lnTo>
                <a:lnTo>
                  <a:pt x="2925390" y="637382"/>
                </a:lnTo>
                <a:cubicBezTo>
                  <a:pt x="2925112" y="638175"/>
                  <a:pt x="2925112" y="638175"/>
                  <a:pt x="2925112" y="638175"/>
                </a:cubicBezTo>
                <a:cubicBezTo>
                  <a:pt x="2918445" y="636588"/>
                  <a:pt x="2911778" y="636588"/>
                  <a:pt x="2905111" y="635000"/>
                </a:cubicBezTo>
                <a:cubicBezTo>
                  <a:pt x="2906222" y="631825"/>
                  <a:pt x="2906777" y="630238"/>
                  <a:pt x="2907055" y="629444"/>
                </a:cubicBezTo>
                <a:lnTo>
                  <a:pt x="2907153" y="629164"/>
                </a:lnTo>
                <a:lnTo>
                  <a:pt x="2893116" y="627267"/>
                </a:lnTo>
                <a:lnTo>
                  <a:pt x="2891919" y="630918"/>
                </a:lnTo>
                <a:cubicBezTo>
                  <a:pt x="2891621" y="631825"/>
                  <a:pt x="2891621" y="631825"/>
                  <a:pt x="2891621" y="631825"/>
                </a:cubicBezTo>
                <a:cubicBezTo>
                  <a:pt x="2884477" y="630011"/>
                  <a:pt x="2877334" y="628197"/>
                  <a:pt x="2870192" y="626382"/>
                </a:cubicBezTo>
                <a:lnTo>
                  <a:pt x="2872124" y="623439"/>
                </a:lnTo>
                <a:lnTo>
                  <a:pt x="2860644" y="618092"/>
                </a:lnTo>
                <a:lnTo>
                  <a:pt x="2858084" y="621506"/>
                </a:lnTo>
                <a:cubicBezTo>
                  <a:pt x="2857488" y="622300"/>
                  <a:pt x="2857488" y="622300"/>
                  <a:pt x="2857488" y="622300"/>
                </a:cubicBezTo>
                <a:cubicBezTo>
                  <a:pt x="2852727" y="619125"/>
                  <a:pt x="2845586" y="617538"/>
                  <a:pt x="2838441" y="615950"/>
                </a:cubicBezTo>
                <a:cubicBezTo>
                  <a:pt x="2840823" y="612775"/>
                  <a:pt x="2842014" y="611188"/>
                  <a:pt x="2842608" y="610394"/>
                </a:cubicBezTo>
                <a:lnTo>
                  <a:pt x="2843006" y="609869"/>
                </a:lnTo>
                <a:lnTo>
                  <a:pt x="2831754" y="604626"/>
                </a:lnTo>
                <a:lnTo>
                  <a:pt x="2827928" y="608931"/>
                </a:lnTo>
                <a:cubicBezTo>
                  <a:pt x="2827332" y="609601"/>
                  <a:pt x="2827332" y="609601"/>
                  <a:pt x="2827332" y="609601"/>
                </a:cubicBezTo>
                <a:cubicBezTo>
                  <a:pt x="2820190" y="607815"/>
                  <a:pt x="2815427" y="604243"/>
                  <a:pt x="2808283" y="600671"/>
                </a:cubicBezTo>
                <a:lnTo>
                  <a:pt x="2814027" y="596363"/>
                </a:lnTo>
                <a:lnTo>
                  <a:pt x="2802953" y="591203"/>
                </a:lnTo>
                <a:lnTo>
                  <a:pt x="2800524" y="593726"/>
                </a:lnTo>
                <a:cubicBezTo>
                  <a:pt x="2793648" y="590551"/>
                  <a:pt x="2789061" y="587376"/>
                  <a:pt x="2784473" y="582613"/>
                </a:cubicBezTo>
                <a:lnTo>
                  <a:pt x="2789276" y="580398"/>
                </a:lnTo>
                <a:lnTo>
                  <a:pt x="2780427" y="571726"/>
                </a:lnTo>
                <a:lnTo>
                  <a:pt x="2775578" y="575608"/>
                </a:lnTo>
                <a:cubicBezTo>
                  <a:pt x="2774759" y="576263"/>
                  <a:pt x="2774759" y="576263"/>
                  <a:pt x="2774759" y="576263"/>
                </a:cubicBezTo>
                <a:cubicBezTo>
                  <a:pt x="2770395" y="571024"/>
                  <a:pt x="2768218" y="565785"/>
                  <a:pt x="2763850" y="562293"/>
                </a:cubicBezTo>
                <a:lnTo>
                  <a:pt x="2768357" y="559890"/>
                </a:lnTo>
                <a:lnTo>
                  <a:pt x="2763630" y="555257"/>
                </a:lnTo>
                <a:lnTo>
                  <a:pt x="2762300" y="551333"/>
                </a:lnTo>
                <a:lnTo>
                  <a:pt x="2756707" y="552451"/>
                </a:lnTo>
                <a:cubicBezTo>
                  <a:pt x="2754525" y="548959"/>
                  <a:pt x="2750157" y="543720"/>
                  <a:pt x="2747973" y="538481"/>
                </a:cubicBezTo>
                <a:cubicBezTo>
                  <a:pt x="2756707" y="534988"/>
                  <a:pt x="2756707" y="534988"/>
                  <a:pt x="2756707" y="534988"/>
                </a:cubicBezTo>
                <a:lnTo>
                  <a:pt x="2756841" y="535229"/>
                </a:lnTo>
                <a:lnTo>
                  <a:pt x="2754052" y="526997"/>
                </a:lnTo>
                <a:lnTo>
                  <a:pt x="2745254" y="528638"/>
                </a:lnTo>
                <a:cubicBezTo>
                  <a:pt x="2742985" y="525252"/>
                  <a:pt x="2742985" y="521865"/>
                  <a:pt x="2742985" y="518478"/>
                </a:cubicBezTo>
                <a:lnTo>
                  <a:pt x="2740066" y="518478"/>
                </a:lnTo>
                <a:lnTo>
                  <a:pt x="2737107" y="527211"/>
                </a:lnTo>
                <a:lnTo>
                  <a:pt x="2744798" y="528797"/>
                </a:lnTo>
                <a:cubicBezTo>
                  <a:pt x="2742681" y="534035"/>
                  <a:pt x="2742681" y="539274"/>
                  <a:pt x="2738446" y="544513"/>
                </a:cubicBezTo>
                <a:cubicBezTo>
                  <a:pt x="2732093" y="542767"/>
                  <a:pt x="2732093" y="542767"/>
                  <a:pt x="2732093" y="542767"/>
                </a:cubicBezTo>
                <a:lnTo>
                  <a:pt x="2733101" y="539024"/>
                </a:lnTo>
                <a:lnTo>
                  <a:pt x="2728635" y="552205"/>
                </a:lnTo>
                <a:lnTo>
                  <a:pt x="2733677" y="554038"/>
                </a:lnTo>
                <a:cubicBezTo>
                  <a:pt x="2729311" y="558801"/>
                  <a:pt x="2727127" y="561976"/>
                  <a:pt x="2722760" y="566738"/>
                </a:cubicBezTo>
                <a:lnTo>
                  <a:pt x="2718160" y="564507"/>
                </a:lnTo>
                <a:lnTo>
                  <a:pt x="2708787" y="573693"/>
                </a:lnTo>
                <a:lnTo>
                  <a:pt x="2716210" y="576263"/>
                </a:lnTo>
                <a:cubicBezTo>
                  <a:pt x="2711625" y="579438"/>
                  <a:pt x="2707039" y="584201"/>
                  <a:pt x="2700160" y="587376"/>
                </a:cubicBezTo>
                <a:lnTo>
                  <a:pt x="2697570" y="584686"/>
                </a:lnTo>
                <a:lnTo>
                  <a:pt x="2693326" y="588843"/>
                </a:lnTo>
                <a:lnTo>
                  <a:pt x="2687297" y="591654"/>
                </a:lnTo>
                <a:lnTo>
                  <a:pt x="2689915" y="593593"/>
                </a:lnTo>
                <a:cubicBezTo>
                  <a:pt x="2690808" y="594255"/>
                  <a:pt x="2690808" y="594255"/>
                  <a:pt x="2690808" y="594255"/>
                </a:cubicBezTo>
                <a:cubicBezTo>
                  <a:pt x="2686046" y="597783"/>
                  <a:pt x="2678902" y="601310"/>
                  <a:pt x="2674139" y="604838"/>
                </a:cubicBezTo>
                <a:lnTo>
                  <a:pt x="2668295" y="600509"/>
                </a:lnTo>
                <a:lnTo>
                  <a:pt x="2658085" y="605268"/>
                </a:lnTo>
                <a:lnTo>
                  <a:pt x="2661674" y="610394"/>
                </a:lnTo>
                <a:cubicBezTo>
                  <a:pt x="2662230" y="611188"/>
                  <a:pt x="2662230" y="611188"/>
                  <a:pt x="2662230" y="611188"/>
                </a:cubicBezTo>
                <a:cubicBezTo>
                  <a:pt x="2655562" y="612776"/>
                  <a:pt x="2648895" y="615951"/>
                  <a:pt x="2644449" y="617538"/>
                </a:cubicBezTo>
                <a:lnTo>
                  <a:pt x="2640603" y="613416"/>
                </a:lnTo>
                <a:lnTo>
                  <a:pt x="2629118" y="618769"/>
                </a:lnTo>
                <a:lnTo>
                  <a:pt x="2630199" y="622300"/>
                </a:lnTo>
                <a:cubicBezTo>
                  <a:pt x="2630477" y="623207"/>
                  <a:pt x="2630477" y="623207"/>
                  <a:pt x="2630477" y="623207"/>
                </a:cubicBezTo>
                <a:cubicBezTo>
                  <a:pt x="2623809" y="625022"/>
                  <a:pt x="2617142" y="626836"/>
                  <a:pt x="2612697" y="628650"/>
                </a:cubicBezTo>
                <a:lnTo>
                  <a:pt x="2610229" y="625628"/>
                </a:lnTo>
                <a:lnTo>
                  <a:pt x="2596686" y="627458"/>
                </a:lnTo>
                <a:lnTo>
                  <a:pt x="2598724" y="631826"/>
                </a:lnTo>
                <a:cubicBezTo>
                  <a:pt x="2592057" y="633413"/>
                  <a:pt x="2585389" y="635001"/>
                  <a:pt x="2578722" y="636588"/>
                </a:cubicBezTo>
                <a:cubicBezTo>
                  <a:pt x="2576499" y="630238"/>
                  <a:pt x="2576499" y="630238"/>
                  <a:pt x="2576499" y="630238"/>
                </a:cubicBezTo>
                <a:lnTo>
                  <a:pt x="2578681" y="629892"/>
                </a:lnTo>
                <a:lnTo>
                  <a:pt x="2563069" y="632002"/>
                </a:lnTo>
                <a:lnTo>
                  <a:pt x="2565086" y="637382"/>
                </a:lnTo>
                <a:cubicBezTo>
                  <a:pt x="2565383" y="638176"/>
                  <a:pt x="2565383" y="638176"/>
                  <a:pt x="2565383" y="638176"/>
                </a:cubicBezTo>
                <a:cubicBezTo>
                  <a:pt x="2558240" y="638176"/>
                  <a:pt x="2551096" y="639763"/>
                  <a:pt x="2543953" y="639763"/>
                </a:cubicBezTo>
                <a:lnTo>
                  <a:pt x="2542106" y="634836"/>
                </a:lnTo>
                <a:lnTo>
                  <a:pt x="2528868" y="636625"/>
                </a:lnTo>
                <a:lnTo>
                  <a:pt x="2528868" y="638970"/>
                </a:lnTo>
                <a:cubicBezTo>
                  <a:pt x="2528868" y="639764"/>
                  <a:pt x="2528868" y="639764"/>
                  <a:pt x="2528868" y="639764"/>
                </a:cubicBezTo>
                <a:cubicBezTo>
                  <a:pt x="2521989" y="641351"/>
                  <a:pt x="2515110" y="641351"/>
                  <a:pt x="2508231" y="641351"/>
                </a:cubicBezTo>
                <a:lnTo>
                  <a:pt x="2508231" y="636936"/>
                </a:lnTo>
                <a:lnTo>
                  <a:pt x="2493946" y="635005"/>
                </a:lnTo>
                <a:lnTo>
                  <a:pt x="2493946" y="638969"/>
                </a:lnTo>
                <a:cubicBezTo>
                  <a:pt x="2493946" y="639763"/>
                  <a:pt x="2493946" y="639763"/>
                  <a:pt x="2493946" y="639763"/>
                </a:cubicBezTo>
                <a:cubicBezTo>
                  <a:pt x="2487067" y="639763"/>
                  <a:pt x="2480188" y="639763"/>
                  <a:pt x="2473310" y="638176"/>
                </a:cubicBezTo>
                <a:cubicBezTo>
                  <a:pt x="2473310" y="635000"/>
                  <a:pt x="2473310" y="633413"/>
                  <a:pt x="2473310" y="632619"/>
                </a:cubicBezTo>
                <a:lnTo>
                  <a:pt x="2473310" y="632216"/>
                </a:lnTo>
                <a:lnTo>
                  <a:pt x="2462042" y="630693"/>
                </a:lnTo>
                <a:lnTo>
                  <a:pt x="2460256" y="635795"/>
                </a:lnTo>
                <a:cubicBezTo>
                  <a:pt x="2459979" y="636588"/>
                  <a:pt x="2459979" y="636588"/>
                  <a:pt x="2459979" y="636588"/>
                </a:cubicBezTo>
                <a:cubicBezTo>
                  <a:pt x="2453311" y="635001"/>
                  <a:pt x="2446644" y="635001"/>
                  <a:pt x="2439977" y="633413"/>
                </a:cubicBezTo>
                <a:lnTo>
                  <a:pt x="2441882" y="627968"/>
                </a:lnTo>
                <a:lnTo>
                  <a:pt x="2426394" y="625875"/>
                </a:lnTo>
                <a:lnTo>
                  <a:pt x="2425335" y="629331"/>
                </a:lnTo>
                <a:cubicBezTo>
                  <a:pt x="2425057" y="630238"/>
                  <a:pt x="2425057" y="630238"/>
                  <a:pt x="2425057" y="630238"/>
                </a:cubicBezTo>
                <a:cubicBezTo>
                  <a:pt x="2418391" y="628424"/>
                  <a:pt x="2411723" y="626610"/>
                  <a:pt x="2405055" y="624795"/>
                </a:cubicBezTo>
                <a:lnTo>
                  <a:pt x="2408065" y="619882"/>
                </a:lnTo>
                <a:lnTo>
                  <a:pt x="2397183" y="614810"/>
                </a:lnTo>
                <a:lnTo>
                  <a:pt x="2394542" y="618331"/>
                </a:lnTo>
                <a:cubicBezTo>
                  <a:pt x="2393947" y="619125"/>
                  <a:pt x="2393947" y="619125"/>
                  <a:pt x="2393947" y="619125"/>
                </a:cubicBezTo>
                <a:cubicBezTo>
                  <a:pt x="2386804" y="617538"/>
                  <a:pt x="2379660" y="614363"/>
                  <a:pt x="2374897" y="612775"/>
                </a:cubicBezTo>
                <a:cubicBezTo>
                  <a:pt x="2377279" y="609600"/>
                  <a:pt x="2378470" y="608013"/>
                  <a:pt x="2379065" y="607219"/>
                </a:cubicBezTo>
                <a:lnTo>
                  <a:pt x="2379539" y="606586"/>
                </a:lnTo>
                <a:lnTo>
                  <a:pt x="2368352" y="601371"/>
                </a:lnTo>
                <a:lnTo>
                  <a:pt x="2364662" y="605764"/>
                </a:lnTo>
                <a:cubicBezTo>
                  <a:pt x="2364106" y="606425"/>
                  <a:pt x="2364106" y="606425"/>
                  <a:pt x="2364106" y="606425"/>
                </a:cubicBezTo>
                <a:cubicBezTo>
                  <a:pt x="2357439" y="602897"/>
                  <a:pt x="2352994" y="599370"/>
                  <a:pt x="2346327" y="595842"/>
                </a:cubicBezTo>
                <a:lnTo>
                  <a:pt x="2350087" y="592858"/>
                </a:lnTo>
                <a:lnTo>
                  <a:pt x="2341472" y="588843"/>
                </a:lnTo>
                <a:lnTo>
                  <a:pt x="2339221" y="586637"/>
                </a:lnTo>
                <a:lnTo>
                  <a:pt x="2336982" y="588963"/>
                </a:lnTo>
                <a:cubicBezTo>
                  <a:pt x="2330103" y="585788"/>
                  <a:pt x="2325517" y="582613"/>
                  <a:pt x="2320931" y="577850"/>
                </a:cubicBezTo>
                <a:lnTo>
                  <a:pt x="2327821" y="575465"/>
                </a:lnTo>
                <a:lnTo>
                  <a:pt x="2319352" y="567167"/>
                </a:lnTo>
                <a:lnTo>
                  <a:pt x="2313791" y="569913"/>
                </a:lnTo>
                <a:cubicBezTo>
                  <a:pt x="2309029" y="566385"/>
                  <a:pt x="2304266" y="561094"/>
                  <a:pt x="2301885" y="555802"/>
                </a:cubicBezTo>
                <a:lnTo>
                  <a:pt x="2306959" y="554549"/>
                </a:lnTo>
                <a:lnTo>
                  <a:pt x="2303638" y="544745"/>
                </a:lnTo>
                <a:lnTo>
                  <a:pt x="2295992" y="547688"/>
                </a:lnTo>
                <a:cubicBezTo>
                  <a:pt x="2293724" y="542449"/>
                  <a:pt x="2291457" y="537210"/>
                  <a:pt x="2289189" y="531972"/>
                </a:cubicBezTo>
                <a:cubicBezTo>
                  <a:pt x="2298261" y="530225"/>
                  <a:pt x="2298261" y="530225"/>
                  <a:pt x="2298261" y="530225"/>
                </a:cubicBezTo>
                <a:lnTo>
                  <a:pt x="2299766" y="533317"/>
                </a:lnTo>
                <a:lnTo>
                  <a:pt x="2295357" y="520304"/>
                </a:lnTo>
                <a:lnTo>
                  <a:pt x="2290778" y="520304"/>
                </a:lnTo>
                <a:cubicBezTo>
                  <a:pt x="2290778" y="522024"/>
                  <a:pt x="2290778" y="523743"/>
                  <a:pt x="2290778" y="525463"/>
                </a:cubicBezTo>
                <a:lnTo>
                  <a:pt x="2281826" y="523847"/>
                </a:lnTo>
                <a:lnTo>
                  <a:pt x="2278489" y="533698"/>
                </a:lnTo>
                <a:lnTo>
                  <a:pt x="2286014" y="535147"/>
                </a:lnTo>
                <a:cubicBezTo>
                  <a:pt x="2283746" y="540385"/>
                  <a:pt x="2281478" y="545624"/>
                  <a:pt x="2279210" y="550863"/>
                </a:cubicBezTo>
                <a:lnTo>
                  <a:pt x="2273428" y="548637"/>
                </a:lnTo>
                <a:lnTo>
                  <a:pt x="2271185" y="555257"/>
                </a:lnTo>
                <a:lnTo>
                  <a:pt x="2268897" y="557499"/>
                </a:lnTo>
                <a:lnTo>
                  <a:pt x="2273310" y="559118"/>
                </a:lnTo>
                <a:cubicBezTo>
                  <a:pt x="2268548" y="564357"/>
                  <a:pt x="2266167" y="569596"/>
                  <a:pt x="2261404" y="573088"/>
                </a:cubicBezTo>
                <a:lnTo>
                  <a:pt x="2255790" y="570343"/>
                </a:lnTo>
                <a:lnTo>
                  <a:pt x="2248110" y="577869"/>
                </a:lnTo>
                <a:lnTo>
                  <a:pt x="2252669" y="581026"/>
                </a:lnTo>
                <a:cubicBezTo>
                  <a:pt x="2248083" y="584201"/>
                  <a:pt x="2243497" y="588963"/>
                  <a:pt x="2238911" y="592138"/>
                </a:cubicBezTo>
                <a:lnTo>
                  <a:pt x="2235262" y="589612"/>
                </a:lnTo>
                <a:lnTo>
                  <a:pt x="2222742" y="595447"/>
                </a:lnTo>
                <a:lnTo>
                  <a:pt x="2226432" y="598414"/>
                </a:lnTo>
                <a:cubicBezTo>
                  <a:pt x="2227266" y="599083"/>
                  <a:pt x="2227266" y="599083"/>
                  <a:pt x="2227266" y="599083"/>
                </a:cubicBezTo>
                <a:cubicBezTo>
                  <a:pt x="2222821" y="602655"/>
                  <a:pt x="2216154" y="606227"/>
                  <a:pt x="2209486" y="608013"/>
                </a:cubicBezTo>
                <a:lnTo>
                  <a:pt x="2205664" y="603407"/>
                </a:lnTo>
                <a:lnTo>
                  <a:pt x="2193425" y="609112"/>
                </a:lnTo>
                <a:lnTo>
                  <a:pt x="2196545" y="613569"/>
                </a:lnTo>
                <a:cubicBezTo>
                  <a:pt x="2197101" y="614363"/>
                  <a:pt x="2197101" y="614363"/>
                  <a:pt x="2197101" y="614363"/>
                </a:cubicBezTo>
                <a:cubicBezTo>
                  <a:pt x="2192656" y="615951"/>
                  <a:pt x="2185988" y="619126"/>
                  <a:pt x="2179321" y="620713"/>
                </a:cubicBezTo>
                <a:lnTo>
                  <a:pt x="2176667" y="616922"/>
                </a:lnTo>
                <a:lnTo>
                  <a:pt x="2164226" y="622721"/>
                </a:lnTo>
                <a:lnTo>
                  <a:pt x="2165069" y="625475"/>
                </a:lnTo>
                <a:cubicBezTo>
                  <a:pt x="2165347" y="626382"/>
                  <a:pt x="2165347" y="626382"/>
                  <a:pt x="2165347" y="626382"/>
                </a:cubicBezTo>
                <a:cubicBezTo>
                  <a:pt x="2160902" y="628197"/>
                  <a:pt x="2154235" y="630011"/>
                  <a:pt x="2147567" y="631825"/>
                </a:cubicBezTo>
                <a:lnTo>
                  <a:pt x="2144540" y="626882"/>
                </a:lnTo>
                <a:lnTo>
                  <a:pt x="2131376" y="628661"/>
                </a:lnTo>
                <a:lnTo>
                  <a:pt x="2133594" y="633413"/>
                </a:lnTo>
                <a:cubicBezTo>
                  <a:pt x="2126926" y="635001"/>
                  <a:pt x="2120259" y="636588"/>
                  <a:pt x="2113592" y="636588"/>
                </a:cubicBezTo>
                <a:cubicBezTo>
                  <a:pt x="2111369" y="631825"/>
                  <a:pt x="2111369" y="631825"/>
                  <a:pt x="2111369" y="631825"/>
                </a:cubicBezTo>
                <a:lnTo>
                  <a:pt x="2130898" y="628725"/>
                </a:lnTo>
                <a:lnTo>
                  <a:pt x="2096962" y="633312"/>
                </a:lnTo>
                <a:lnTo>
                  <a:pt x="2098387" y="637382"/>
                </a:lnTo>
                <a:cubicBezTo>
                  <a:pt x="2098664" y="638176"/>
                  <a:pt x="2098664" y="638176"/>
                  <a:pt x="2098664" y="638176"/>
                </a:cubicBezTo>
                <a:cubicBezTo>
                  <a:pt x="2091988" y="639763"/>
                  <a:pt x="2085321" y="639763"/>
                  <a:pt x="2078653" y="639763"/>
                </a:cubicBezTo>
                <a:lnTo>
                  <a:pt x="2077324" y="635965"/>
                </a:lnTo>
                <a:lnTo>
                  <a:pt x="2062140" y="638016"/>
                </a:lnTo>
                <a:lnTo>
                  <a:pt x="2062140" y="640557"/>
                </a:lnTo>
                <a:cubicBezTo>
                  <a:pt x="2062140" y="641351"/>
                  <a:pt x="2062140" y="641351"/>
                  <a:pt x="2062140" y="641351"/>
                </a:cubicBezTo>
                <a:cubicBezTo>
                  <a:pt x="2060023" y="641351"/>
                  <a:pt x="2060023" y="641351"/>
                  <a:pt x="2060023" y="641351"/>
                </a:cubicBezTo>
                <a:cubicBezTo>
                  <a:pt x="2053671" y="641351"/>
                  <a:pt x="2049438" y="639764"/>
                  <a:pt x="2043091" y="639764"/>
                </a:cubicBezTo>
                <a:lnTo>
                  <a:pt x="2043091" y="635759"/>
                </a:lnTo>
                <a:lnTo>
                  <a:pt x="2028806" y="633829"/>
                </a:lnTo>
                <a:lnTo>
                  <a:pt x="2028806" y="638969"/>
                </a:lnTo>
                <a:cubicBezTo>
                  <a:pt x="2028806" y="639763"/>
                  <a:pt x="2028806" y="639763"/>
                  <a:pt x="2028806" y="639763"/>
                </a:cubicBezTo>
                <a:cubicBezTo>
                  <a:pt x="2021928" y="638176"/>
                  <a:pt x="2015047" y="638176"/>
                  <a:pt x="2008169" y="636588"/>
                </a:cubicBezTo>
                <a:cubicBezTo>
                  <a:pt x="2010465" y="631825"/>
                  <a:pt x="2010465" y="631825"/>
                  <a:pt x="2010465" y="631825"/>
                </a:cubicBezTo>
                <a:lnTo>
                  <a:pt x="2020254" y="632673"/>
                </a:lnTo>
                <a:lnTo>
                  <a:pt x="1996740" y="629495"/>
                </a:lnTo>
                <a:lnTo>
                  <a:pt x="1994973" y="634207"/>
                </a:lnTo>
                <a:cubicBezTo>
                  <a:pt x="1994676" y="635000"/>
                  <a:pt x="1994676" y="635000"/>
                  <a:pt x="1994676" y="635000"/>
                </a:cubicBezTo>
                <a:cubicBezTo>
                  <a:pt x="1987533" y="635000"/>
                  <a:pt x="1980389" y="633413"/>
                  <a:pt x="1973246" y="631825"/>
                </a:cubicBezTo>
                <a:lnTo>
                  <a:pt x="1975211" y="626585"/>
                </a:lnTo>
                <a:lnTo>
                  <a:pt x="1963025" y="624938"/>
                </a:lnTo>
                <a:lnTo>
                  <a:pt x="1961145" y="627758"/>
                </a:lnTo>
                <a:cubicBezTo>
                  <a:pt x="1960549" y="628651"/>
                  <a:pt x="1960549" y="628651"/>
                  <a:pt x="1960549" y="628651"/>
                </a:cubicBezTo>
                <a:cubicBezTo>
                  <a:pt x="1953406" y="626865"/>
                  <a:pt x="1946263" y="623293"/>
                  <a:pt x="1941500" y="621507"/>
                </a:cubicBezTo>
                <a:lnTo>
                  <a:pt x="1943331" y="616014"/>
                </a:lnTo>
                <a:lnTo>
                  <a:pt x="1933379" y="611375"/>
                </a:lnTo>
                <a:lnTo>
                  <a:pt x="1928804" y="615950"/>
                </a:lnTo>
                <a:cubicBezTo>
                  <a:pt x="1921660" y="614363"/>
                  <a:pt x="1916898" y="611188"/>
                  <a:pt x="1909755" y="608013"/>
                </a:cubicBezTo>
                <a:cubicBezTo>
                  <a:pt x="1914517" y="603250"/>
                  <a:pt x="1914517" y="603250"/>
                  <a:pt x="1914517" y="603250"/>
                </a:cubicBezTo>
                <a:lnTo>
                  <a:pt x="1928020" y="608877"/>
                </a:lnTo>
                <a:lnTo>
                  <a:pt x="1904848" y="598076"/>
                </a:lnTo>
                <a:lnTo>
                  <a:pt x="1899163" y="602589"/>
                </a:lnTo>
                <a:cubicBezTo>
                  <a:pt x="1898329" y="603250"/>
                  <a:pt x="1898329" y="603250"/>
                  <a:pt x="1898329" y="603250"/>
                </a:cubicBezTo>
                <a:cubicBezTo>
                  <a:pt x="1893885" y="599722"/>
                  <a:pt x="1887217" y="596195"/>
                  <a:pt x="1882772" y="592667"/>
                </a:cubicBezTo>
                <a:lnTo>
                  <a:pt x="1886645" y="589592"/>
                </a:lnTo>
                <a:lnTo>
                  <a:pt x="1885037" y="588843"/>
                </a:lnTo>
                <a:lnTo>
                  <a:pt x="1877919" y="581867"/>
                </a:lnTo>
                <a:lnTo>
                  <a:pt x="1873248" y="584201"/>
                </a:lnTo>
                <a:cubicBezTo>
                  <a:pt x="1869015" y="581026"/>
                  <a:pt x="1864781" y="577851"/>
                  <a:pt x="1860547" y="573088"/>
                </a:cubicBezTo>
                <a:lnTo>
                  <a:pt x="1866117" y="570304"/>
                </a:lnTo>
                <a:lnTo>
                  <a:pt x="1857153" y="561521"/>
                </a:lnTo>
                <a:lnTo>
                  <a:pt x="1851024" y="563563"/>
                </a:lnTo>
                <a:cubicBezTo>
                  <a:pt x="1848648" y="558801"/>
                  <a:pt x="1843878" y="555626"/>
                  <a:pt x="1841498" y="550863"/>
                </a:cubicBezTo>
                <a:lnTo>
                  <a:pt x="1848488" y="548535"/>
                </a:lnTo>
                <a:lnTo>
                  <a:pt x="1836739" y="513875"/>
                </a:lnTo>
                <a:lnTo>
                  <a:pt x="1836739" y="514152"/>
                </a:lnTo>
                <a:lnTo>
                  <a:pt x="1828123" y="515768"/>
                </a:lnTo>
                <a:lnTo>
                  <a:pt x="1827944" y="516296"/>
                </a:lnTo>
                <a:lnTo>
                  <a:pt x="1834622" y="517632"/>
                </a:lnTo>
                <a:cubicBezTo>
                  <a:pt x="1834622" y="519325"/>
                  <a:pt x="1834622" y="522712"/>
                  <a:pt x="1832505" y="526098"/>
                </a:cubicBezTo>
                <a:cubicBezTo>
                  <a:pt x="1838854" y="524405"/>
                  <a:pt x="1838854" y="524405"/>
                  <a:pt x="1838854" y="524405"/>
                </a:cubicBezTo>
                <a:cubicBezTo>
                  <a:pt x="1840971" y="529485"/>
                  <a:pt x="1840971" y="534565"/>
                  <a:pt x="1843087" y="539645"/>
                </a:cubicBezTo>
                <a:cubicBezTo>
                  <a:pt x="1836738" y="541338"/>
                  <a:pt x="1836738" y="541338"/>
                  <a:pt x="1836738" y="541338"/>
                </a:cubicBezTo>
                <a:cubicBezTo>
                  <a:pt x="1834622" y="537952"/>
                  <a:pt x="1832505" y="534565"/>
                  <a:pt x="1832505" y="531178"/>
                </a:cubicBezTo>
                <a:cubicBezTo>
                  <a:pt x="1832505" y="531178"/>
                  <a:pt x="1832505" y="531178"/>
                  <a:pt x="1830389" y="532872"/>
                </a:cubicBezTo>
                <a:cubicBezTo>
                  <a:pt x="1824039" y="531178"/>
                  <a:pt x="1824039" y="531178"/>
                  <a:pt x="1824039" y="531178"/>
                </a:cubicBezTo>
                <a:lnTo>
                  <a:pt x="1824829" y="525492"/>
                </a:lnTo>
                <a:lnTo>
                  <a:pt x="1820291" y="538887"/>
                </a:lnTo>
                <a:lnTo>
                  <a:pt x="1827212" y="541656"/>
                </a:lnTo>
                <a:cubicBezTo>
                  <a:pt x="1822846" y="546895"/>
                  <a:pt x="1820664" y="552134"/>
                  <a:pt x="1818482" y="555626"/>
                </a:cubicBezTo>
                <a:lnTo>
                  <a:pt x="1815081" y="554266"/>
                </a:lnTo>
                <a:lnTo>
                  <a:pt x="1814745" y="555257"/>
                </a:lnTo>
                <a:lnTo>
                  <a:pt x="1806276" y="563557"/>
                </a:lnTo>
                <a:lnTo>
                  <a:pt x="1811335" y="565503"/>
                </a:lnTo>
                <a:cubicBezTo>
                  <a:pt x="1806750" y="569031"/>
                  <a:pt x="1802164" y="574322"/>
                  <a:pt x="1797578" y="577850"/>
                </a:cubicBezTo>
                <a:lnTo>
                  <a:pt x="1793714" y="575868"/>
                </a:lnTo>
                <a:lnTo>
                  <a:pt x="1785876" y="583550"/>
                </a:lnTo>
                <a:lnTo>
                  <a:pt x="1789109" y="585788"/>
                </a:lnTo>
                <a:cubicBezTo>
                  <a:pt x="1784523" y="588963"/>
                  <a:pt x="1779938" y="592138"/>
                  <a:pt x="1773060" y="595313"/>
                </a:cubicBezTo>
                <a:lnTo>
                  <a:pt x="1771056" y="593233"/>
                </a:lnTo>
                <a:lnTo>
                  <a:pt x="1758123" y="599262"/>
                </a:lnTo>
                <a:lnTo>
                  <a:pt x="1763708" y="603251"/>
                </a:lnTo>
                <a:cubicBezTo>
                  <a:pt x="1757041" y="606426"/>
                  <a:pt x="1752596" y="609601"/>
                  <a:pt x="1745929" y="611188"/>
                </a:cubicBezTo>
                <a:lnTo>
                  <a:pt x="1741868" y="606838"/>
                </a:lnTo>
                <a:lnTo>
                  <a:pt x="1729867" y="612430"/>
                </a:lnTo>
                <a:lnTo>
                  <a:pt x="1732984" y="617439"/>
                </a:lnTo>
                <a:cubicBezTo>
                  <a:pt x="1733537" y="618332"/>
                  <a:pt x="1733537" y="618332"/>
                  <a:pt x="1733537" y="618332"/>
                </a:cubicBezTo>
                <a:cubicBezTo>
                  <a:pt x="1726874" y="620118"/>
                  <a:pt x="1720203" y="621904"/>
                  <a:pt x="1713536" y="625476"/>
                </a:cubicBezTo>
                <a:lnTo>
                  <a:pt x="1712059" y="620729"/>
                </a:lnTo>
                <a:lnTo>
                  <a:pt x="1703255" y="624833"/>
                </a:lnTo>
                <a:lnTo>
                  <a:pt x="1700125" y="625256"/>
                </a:lnTo>
                <a:lnTo>
                  <a:pt x="1701232" y="627063"/>
                </a:lnTo>
                <a:cubicBezTo>
                  <a:pt x="1701787" y="627970"/>
                  <a:pt x="1701787" y="627970"/>
                  <a:pt x="1701787" y="627970"/>
                </a:cubicBezTo>
                <a:cubicBezTo>
                  <a:pt x="1695120" y="629785"/>
                  <a:pt x="1688453" y="631599"/>
                  <a:pt x="1681787" y="633413"/>
                </a:cubicBezTo>
                <a:lnTo>
                  <a:pt x="1680117" y="627961"/>
                </a:lnTo>
                <a:lnTo>
                  <a:pt x="1666498" y="629802"/>
                </a:lnTo>
                <a:lnTo>
                  <a:pt x="1668150" y="634207"/>
                </a:lnTo>
                <a:cubicBezTo>
                  <a:pt x="1668448" y="635000"/>
                  <a:pt x="1668448" y="635000"/>
                  <a:pt x="1668448" y="635000"/>
                </a:cubicBezTo>
                <a:cubicBezTo>
                  <a:pt x="1661305" y="636588"/>
                  <a:pt x="1654162" y="638175"/>
                  <a:pt x="1647019" y="638175"/>
                </a:cubicBezTo>
                <a:lnTo>
                  <a:pt x="1644971" y="632712"/>
                </a:lnTo>
                <a:lnTo>
                  <a:pt x="1631680" y="634508"/>
                </a:lnTo>
                <a:lnTo>
                  <a:pt x="1633245" y="638970"/>
                </a:lnTo>
                <a:cubicBezTo>
                  <a:pt x="1633520" y="639764"/>
                  <a:pt x="1633520" y="639764"/>
                  <a:pt x="1633520" y="639764"/>
                </a:cubicBezTo>
                <a:cubicBezTo>
                  <a:pt x="1626854" y="639764"/>
                  <a:pt x="1620184" y="639764"/>
                  <a:pt x="1611295" y="641351"/>
                </a:cubicBezTo>
                <a:lnTo>
                  <a:pt x="1611295" y="637263"/>
                </a:lnTo>
                <a:lnTo>
                  <a:pt x="1604546" y="638175"/>
                </a:lnTo>
                <a:lnTo>
                  <a:pt x="1597008" y="637166"/>
                </a:lnTo>
                <a:lnTo>
                  <a:pt x="1597008" y="640557"/>
                </a:lnTo>
                <a:cubicBezTo>
                  <a:pt x="1597008" y="641351"/>
                  <a:pt x="1597008" y="641351"/>
                  <a:pt x="1597008" y="641351"/>
                </a:cubicBezTo>
                <a:cubicBezTo>
                  <a:pt x="1590130" y="639764"/>
                  <a:pt x="1583252" y="639764"/>
                  <a:pt x="1576374" y="639764"/>
                </a:cubicBezTo>
                <a:lnTo>
                  <a:pt x="1576374" y="634405"/>
                </a:lnTo>
                <a:lnTo>
                  <a:pt x="1564901" y="632869"/>
                </a:lnTo>
                <a:lnTo>
                  <a:pt x="1563321" y="637382"/>
                </a:lnTo>
                <a:cubicBezTo>
                  <a:pt x="1563043" y="638176"/>
                  <a:pt x="1563043" y="638176"/>
                  <a:pt x="1563043" y="638176"/>
                </a:cubicBezTo>
                <a:cubicBezTo>
                  <a:pt x="1556377" y="638176"/>
                  <a:pt x="1549711" y="636589"/>
                  <a:pt x="1543041" y="636589"/>
                </a:cubicBezTo>
                <a:cubicBezTo>
                  <a:pt x="1544152" y="633414"/>
                  <a:pt x="1544708" y="631826"/>
                  <a:pt x="1544987" y="631032"/>
                </a:cubicBezTo>
                <a:lnTo>
                  <a:pt x="1545264" y="630241"/>
                </a:lnTo>
                <a:lnTo>
                  <a:pt x="1531177" y="628356"/>
                </a:lnTo>
                <a:lnTo>
                  <a:pt x="1529849" y="632487"/>
                </a:lnTo>
                <a:cubicBezTo>
                  <a:pt x="1529552" y="633413"/>
                  <a:pt x="1529552" y="633413"/>
                  <a:pt x="1529552" y="633413"/>
                </a:cubicBezTo>
                <a:cubicBezTo>
                  <a:pt x="1522412" y="631561"/>
                  <a:pt x="1515270" y="631561"/>
                  <a:pt x="1508129" y="627857"/>
                </a:cubicBezTo>
                <a:lnTo>
                  <a:pt x="1509176" y="625411"/>
                </a:lnTo>
                <a:lnTo>
                  <a:pt x="1504861" y="624833"/>
                </a:lnTo>
                <a:lnTo>
                  <a:pt x="1497503" y="621391"/>
                </a:lnTo>
                <a:lnTo>
                  <a:pt x="1494723" y="624795"/>
                </a:lnTo>
                <a:cubicBezTo>
                  <a:pt x="1494168" y="625475"/>
                  <a:pt x="1494168" y="625475"/>
                  <a:pt x="1494168" y="625475"/>
                </a:cubicBezTo>
                <a:cubicBezTo>
                  <a:pt x="1487499" y="623661"/>
                  <a:pt x="1483054" y="621847"/>
                  <a:pt x="1476386" y="618218"/>
                </a:cubicBezTo>
                <a:cubicBezTo>
                  <a:pt x="1478608" y="615497"/>
                  <a:pt x="1479720" y="614136"/>
                  <a:pt x="1480277" y="613456"/>
                </a:cubicBezTo>
                <a:lnTo>
                  <a:pt x="1480347" y="613369"/>
                </a:lnTo>
                <a:lnTo>
                  <a:pt x="1469675" y="608378"/>
                </a:lnTo>
                <a:lnTo>
                  <a:pt x="1465277" y="612775"/>
                </a:lnTo>
                <a:cubicBezTo>
                  <a:pt x="1458134" y="611188"/>
                  <a:pt x="1450989" y="608013"/>
                  <a:pt x="1446227" y="604838"/>
                </a:cubicBezTo>
                <a:cubicBezTo>
                  <a:pt x="1450989" y="600075"/>
                  <a:pt x="1450989" y="600075"/>
                  <a:pt x="1450989" y="600075"/>
                </a:cubicBezTo>
                <a:lnTo>
                  <a:pt x="1459525" y="603632"/>
                </a:lnTo>
                <a:lnTo>
                  <a:pt x="1439891" y="594450"/>
                </a:lnTo>
                <a:lnTo>
                  <a:pt x="1435636" y="597827"/>
                </a:lnTo>
                <a:cubicBezTo>
                  <a:pt x="1434802" y="598488"/>
                  <a:pt x="1434802" y="598488"/>
                  <a:pt x="1434802" y="598488"/>
                </a:cubicBezTo>
                <a:cubicBezTo>
                  <a:pt x="1430356" y="594960"/>
                  <a:pt x="1423689" y="591433"/>
                  <a:pt x="1419244" y="587905"/>
                </a:cubicBezTo>
                <a:lnTo>
                  <a:pt x="1423528" y="584505"/>
                </a:lnTo>
                <a:lnTo>
                  <a:pt x="1415816" y="576856"/>
                </a:lnTo>
                <a:lnTo>
                  <a:pt x="1410782" y="579438"/>
                </a:lnTo>
                <a:cubicBezTo>
                  <a:pt x="1406195" y="575910"/>
                  <a:pt x="1401609" y="572383"/>
                  <a:pt x="1397022" y="567091"/>
                </a:cubicBezTo>
                <a:lnTo>
                  <a:pt x="1403471" y="564611"/>
                </a:lnTo>
                <a:lnTo>
                  <a:pt x="1395540" y="556743"/>
                </a:lnTo>
                <a:lnTo>
                  <a:pt x="1389883" y="558800"/>
                </a:lnTo>
                <a:cubicBezTo>
                  <a:pt x="1387700" y="554038"/>
                  <a:pt x="1383334" y="549275"/>
                  <a:pt x="1381151" y="544513"/>
                </a:cubicBezTo>
                <a:cubicBezTo>
                  <a:pt x="1389883" y="542925"/>
                  <a:pt x="1389883" y="542925"/>
                  <a:pt x="1389883" y="542925"/>
                </a:cubicBezTo>
                <a:lnTo>
                  <a:pt x="1389990" y="543081"/>
                </a:lnTo>
                <a:lnTo>
                  <a:pt x="1378617" y="508903"/>
                </a:lnTo>
                <a:lnTo>
                  <a:pt x="1378617" y="511175"/>
                </a:lnTo>
                <a:lnTo>
                  <a:pt x="1373275" y="511175"/>
                </a:lnTo>
                <a:lnTo>
                  <a:pt x="1369502" y="522288"/>
                </a:lnTo>
                <a:lnTo>
                  <a:pt x="1374010" y="522288"/>
                </a:lnTo>
                <a:cubicBezTo>
                  <a:pt x="1371629" y="522288"/>
                  <a:pt x="1371629" y="520701"/>
                  <a:pt x="1371629" y="519113"/>
                </a:cubicBezTo>
                <a:cubicBezTo>
                  <a:pt x="1381154" y="519113"/>
                  <a:pt x="1381154" y="519113"/>
                  <a:pt x="1381154" y="519113"/>
                </a:cubicBezTo>
                <a:cubicBezTo>
                  <a:pt x="1383536" y="522288"/>
                  <a:pt x="1383536" y="527051"/>
                  <a:pt x="1385917" y="531813"/>
                </a:cubicBezTo>
                <a:cubicBezTo>
                  <a:pt x="1376392" y="533401"/>
                  <a:pt x="1376392" y="533401"/>
                  <a:pt x="1376392" y="533401"/>
                </a:cubicBezTo>
                <a:cubicBezTo>
                  <a:pt x="1376392" y="531813"/>
                  <a:pt x="1376392" y="531813"/>
                  <a:pt x="1376392" y="530226"/>
                </a:cubicBezTo>
                <a:cubicBezTo>
                  <a:pt x="1374010" y="531813"/>
                  <a:pt x="1374010" y="534988"/>
                  <a:pt x="1371629" y="538163"/>
                </a:cubicBezTo>
                <a:lnTo>
                  <a:pt x="1364877" y="535912"/>
                </a:lnTo>
                <a:lnTo>
                  <a:pt x="1361226" y="546663"/>
                </a:lnTo>
                <a:lnTo>
                  <a:pt x="1366862" y="547688"/>
                </a:lnTo>
                <a:cubicBezTo>
                  <a:pt x="1364679" y="552450"/>
                  <a:pt x="1360313" y="557213"/>
                  <a:pt x="1358130" y="561975"/>
                </a:cubicBezTo>
                <a:lnTo>
                  <a:pt x="1353244" y="560198"/>
                </a:lnTo>
                <a:lnTo>
                  <a:pt x="1345098" y="568144"/>
                </a:lnTo>
                <a:lnTo>
                  <a:pt x="1349394" y="570266"/>
                </a:lnTo>
                <a:cubicBezTo>
                  <a:pt x="1347013" y="573794"/>
                  <a:pt x="1342251" y="579085"/>
                  <a:pt x="1335106" y="582613"/>
                </a:cubicBezTo>
                <a:lnTo>
                  <a:pt x="1332354" y="580574"/>
                </a:lnTo>
                <a:lnTo>
                  <a:pt x="1323878" y="588843"/>
                </a:lnTo>
                <a:lnTo>
                  <a:pt x="1323121" y="589192"/>
                </a:lnTo>
                <a:lnTo>
                  <a:pt x="1324717" y="590418"/>
                </a:lnTo>
                <a:cubicBezTo>
                  <a:pt x="1325575" y="591080"/>
                  <a:pt x="1325575" y="591080"/>
                  <a:pt x="1325575" y="591080"/>
                </a:cubicBezTo>
                <a:cubicBezTo>
                  <a:pt x="1320990" y="594608"/>
                  <a:pt x="1316404" y="598135"/>
                  <a:pt x="1309525" y="601663"/>
                </a:cubicBezTo>
                <a:lnTo>
                  <a:pt x="1305695" y="597245"/>
                </a:lnTo>
                <a:lnTo>
                  <a:pt x="1294626" y="602360"/>
                </a:lnTo>
                <a:lnTo>
                  <a:pt x="1298028" y="607219"/>
                </a:lnTo>
                <a:cubicBezTo>
                  <a:pt x="1298583" y="608013"/>
                  <a:pt x="1298583" y="608013"/>
                  <a:pt x="1298583" y="608013"/>
                </a:cubicBezTo>
                <a:cubicBezTo>
                  <a:pt x="1294138" y="609601"/>
                  <a:pt x="1287470" y="612776"/>
                  <a:pt x="1280802" y="614363"/>
                </a:cubicBezTo>
                <a:lnTo>
                  <a:pt x="1277142" y="610441"/>
                </a:lnTo>
                <a:lnTo>
                  <a:pt x="1265253" y="615935"/>
                </a:lnTo>
                <a:lnTo>
                  <a:pt x="1267859" y="619126"/>
                </a:lnTo>
                <a:cubicBezTo>
                  <a:pt x="1268414" y="619806"/>
                  <a:pt x="1268414" y="619806"/>
                  <a:pt x="1268414" y="619806"/>
                </a:cubicBezTo>
                <a:cubicBezTo>
                  <a:pt x="1261747" y="623435"/>
                  <a:pt x="1255078" y="625249"/>
                  <a:pt x="1250635" y="627063"/>
                </a:cubicBezTo>
                <a:lnTo>
                  <a:pt x="1248547" y="623655"/>
                </a:lnTo>
                <a:lnTo>
                  <a:pt x="1245997" y="624833"/>
                </a:lnTo>
                <a:lnTo>
                  <a:pt x="1234688" y="626340"/>
                </a:lnTo>
                <a:lnTo>
                  <a:pt x="1236103" y="628650"/>
                </a:lnTo>
                <a:cubicBezTo>
                  <a:pt x="1236660" y="629557"/>
                  <a:pt x="1236660" y="629557"/>
                  <a:pt x="1236660" y="629557"/>
                </a:cubicBezTo>
                <a:cubicBezTo>
                  <a:pt x="1229991" y="631372"/>
                  <a:pt x="1223324" y="633186"/>
                  <a:pt x="1216657" y="635000"/>
                </a:cubicBezTo>
                <a:lnTo>
                  <a:pt x="1214814" y="628987"/>
                </a:lnTo>
                <a:lnTo>
                  <a:pt x="1201149" y="630808"/>
                </a:lnTo>
                <a:lnTo>
                  <a:pt x="1203019" y="635794"/>
                </a:lnTo>
                <a:cubicBezTo>
                  <a:pt x="1203316" y="636588"/>
                  <a:pt x="1203316" y="636588"/>
                  <a:pt x="1203316" y="636588"/>
                </a:cubicBezTo>
                <a:cubicBezTo>
                  <a:pt x="1196172" y="638176"/>
                  <a:pt x="1189029" y="638176"/>
                  <a:pt x="1181884" y="639763"/>
                </a:cubicBezTo>
                <a:cubicBezTo>
                  <a:pt x="1180695" y="636588"/>
                  <a:pt x="1180098" y="635001"/>
                  <a:pt x="1179801" y="634207"/>
                </a:cubicBezTo>
                <a:lnTo>
                  <a:pt x="1179603" y="633678"/>
                </a:lnTo>
                <a:lnTo>
                  <a:pt x="1166851" y="635377"/>
                </a:lnTo>
                <a:lnTo>
                  <a:pt x="1168109" y="638970"/>
                </a:lnTo>
                <a:cubicBezTo>
                  <a:pt x="1168386" y="639764"/>
                  <a:pt x="1168386" y="639764"/>
                  <a:pt x="1168386" y="639764"/>
                </a:cubicBezTo>
                <a:cubicBezTo>
                  <a:pt x="1161718" y="639764"/>
                  <a:pt x="1152829" y="641351"/>
                  <a:pt x="1146160" y="641351"/>
                </a:cubicBezTo>
                <a:lnTo>
                  <a:pt x="1146160" y="638133"/>
                </a:lnTo>
                <a:lnTo>
                  <a:pt x="1145846" y="638175"/>
                </a:lnTo>
                <a:lnTo>
                  <a:pt x="1131874" y="636287"/>
                </a:lnTo>
                <a:lnTo>
                  <a:pt x="1131874" y="638969"/>
                </a:lnTo>
                <a:cubicBezTo>
                  <a:pt x="1131874" y="639763"/>
                  <a:pt x="1131874" y="639763"/>
                  <a:pt x="1131874" y="639763"/>
                </a:cubicBezTo>
                <a:cubicBezTo>
                  <a:pt x="1124995" y="639763"/>
                  <a:pt x="1118116" y="639763"/>
                  <a:pt x="1111236" y="639763"/>
                </a:cubicBezTo>
                <a:cubicBezTo>
                  <a:pt x="1112382" y="636588"/>
                  <a:pt x="1112955" y="635001"/>
                  <a:pt x="1113242" y="634207"/>
                </a:cubicBezTo>
                <a:lnTo>
                  <a:pt x="1113393" y="633790"/>
                </a:lnTo>
                <a:lnTo>
                  <a:pt x="1100064" y="631988"/>
                </a:lnTo>
                <a:lnTo>
                  <a:pt x="1098042" y="637382"/>
                </a:lnTo>
                <a:cubicBezTo>
                  <a:pt x="1097745" y="638175"/>
                  <a:pt x="1097745" y="638175"/>
                  <a:pt x="1097745" y="638175"/>
                </a:cubicBezTo>
                <a:cubicBezTo>
                  <a:pt x="1090600" y="636588"/>
                  <a:pt x="1083457" y="636588"/>
                  <a:pt x="1076313" y="635000"/>
                </a:cubicBezTo>
                <a:cubicBezTo>
                  <a:pt x="1077504" y="631825"/>
                  <a:pt x="1078099" y="630238"/>
                  <a:pt x="1078397" y="629444"/>
                </a:cubicBezTo>
                <a:lnTo>
                  <a:pt x="1078535" y="629078"/>
                </a:lnTo>
                <a:lnTo>
                  <a:pt x="1064407" y="627169"/>
                </a:lnTo>
                <a:lnTo>
                  <a:pt x="1063259" y="630918"/>
                </a:lnTo>
                <a:cubicBezTo>
                  <a:pt x="1062981" y="631825"/>
                  <a:pt x="1062981" y="631825"/>
                  <a:pt x="1062981" y="631825"/>
                </a:cubicBezTo>
                <a:cubicBezTo>
                  <a:pt x="1056314" y="630011"/>
                  <a:pt x="1049647" y="628197"/>
                  <a:pt x="1042967" y="626382"/>
                </a:cubicBezTo>
                <a:lnTo>
                  <a:pt x="1044638" y="623674"/>
                </a:lnTo>
                <a:lnTo>
                  <a:pt x="1032689" y="618111"/>
                </a:lnTo>
                <a:lnTo>
                  <a:pt x="1031500" y="621506"/>
                </a:lnTo>
                <a:cubicBezTo>
                  <a:pt x="1031222" y="622300"/>
                  <a:pt x="1031222" y="622300"/>
                  <a:pt x="1031222" y="622300"/>
                </a:cubicBezTo>
                <a:cubicBezTo>
                  <a:pt x="1024555" y="619125"/>
                  <a:pt x="1017887" y="617538"/>
                  <a:pt x="1011220" y="614363"/>
                </a:cubicBezTo>
                <a:lnTo>
                  <a:pt x="1015290" y="610002"/>
                </a:lnTo>
                <a:lnTo>
                  <a:pt x="1003191" y="604363"/>
                </a:lnTo>
                <a:lnTo>
                  <a:pt x="999581" y="608931"/>
                </a:lnTo>
                <a:cubicBezTo>
                  <a:pt x="999052" y="609601"/>
                  <a:pt x="999052" y="609601"/>
                  <a:pt x="999052" y="609601"/>
                </a:cubicBezTo>
                <a:cubicBezTo>
                  <a:pt x="992702" y="607815"/>
                  <a:pt x="988469" y="604243"/>
                  <a:pt x="984235" y="600671"/>
                </a:cubicBezTo>
                <a:lnTo>
                  <a:pt x="987205" y="596912"/>
                </a:lnTo>
                <a:lnTo>
                  <a:pt x="975639" y="591521"/>
                </a:lnTo>
                <a:lnTo>
                  <a:pt x="972331" y="593726"/>
                </a:lnTo>
                <a:cubicBezTo>
                  <a:pt x="967569" y="590551"/>
                  <a:pt x="960425" y="585788"/>
                  <a:pt x="955663" y="582613"/>
                </a:cubicBezTo>
                <a:lnTo>
                  <a:pt x="961078" y="580207"/>
                </a:lnTo>
                <a:lnTo>
                  <a:pt x="952913" y="572206"/>
                </a:lnTo>
                <a:lnTo>
                  <a:pt x="946493" y="574675"/>
                </a:lnTo>
                <a:cubicBezTo>
                  <a:pt x="941906" y="571147"/>
                  <a:pt x="939614" y="565856"/>
                  <a:pt x="935027" y="562328"/>
                </a:cubicBezTo>
                <a:lnTo>
                  <a:pt x="940633" y="560172"/>
                </a:lnTo>
                <a:lnTo>
                  <a:pt x="935617" y="555257"/>
                </a:lnTo>
                <a:lnTo>
                  <a:pt x="934028" y="550567"/>
                </a:lnTo>
                <a:lnTo>
                  <a:pt x="929133" y="552451"/>
                </a:lnTo>
                <a:cubicBezTo>
                  <a:pt x="926866" y="547212"/>
                  <a:pt x="924598" y="541973"/>
                  <a:pt x="922330" y="538481"/>
                </a:cubicBezTo>
                <a:lnTo>
                  <a:pt x="929057" y="535891"/>
                </a:lnTo>
                <a:lnTo>
                  <a:pt x="926062" y="527051"/>
                </a:lnTo>
                <a:lnTo>
                  <a:pt x="917569" y="527051"/>
                </a:lnTo>
                <a:cubicBezTo>
                  <a:pt x="917569" y="525350"/>
                  <a:pt x="915188" y="521948"/>
                  <a:pt x="915188" y="518547"/>
                </a:cubicBezTo>
                <a:cubicBezTo>
                  <a:pt x="912807" y="518547"/>
                  <a:pt x="912807" y="518547"/>
                  <a:pt x="912807" y="518547"/>
                </a:cubicBezTo>
                <a:lnTo>
                  <a:pt x="912807" y="516538"/>
                </a:lnTo>
                <a:lnTo>
                  <a:pt x="906262" y="536207"/>
                </a:lnTo>
                <a:lnTo>
                  <a:pt x="910424" y="527050"/>
                </a:lnTo>
                <a:cubicBezTo>
                  <a:pt x="917568" y="528797"/>
                  <a:pt x="917568" y="528797"/>
                  <a:pt x="917568" y="528797"/>
                </a:cubicBezTo>
                <a:cubicBezTo>
                  <a:pt x="917568" y="534035"/>
                  <a:pt x="915187" y="539274"/>
                  <a:pt x="912806" y="544513"/>
                </a:cubicBezTo>
                <a:lnTo>
                  <a:pt x="904034" y="542905"/>
                </a:lnTo>
                <a:lnTo>
                  <a:pt x="900941" y="552201"/>
                </a:lnTo>
                <a:lnTo>
                  <a:pt x="906453" y="554038"/>
                </a:lnTo>
                <a:cubicBezTo>
                  <a:pt x="904072" y="558801"/>
                  <a:pt x="899310" y="561976"/>
                  <a:pt x="894547" y="566738"/>
                </a:cubicBezTo>
                <a:lnTo>
                  <a:pt x="890267" y="564836"/>
                </a:lnTo>
                <a:lnTo>
                  <a:pt x="881495" y="573537"/>
                </a:lnTo>
                <a:lnTo>
                  <a:pt x="887401" y="576263"/>
                </a:lnTo>
                <a:cubicBezTo>
                  <a:pt x="882815" y="581026"/>
                  <a:pt x="878229" y="584201"/>
                  <a:pt x="873643" y="587376"/>
                </a:cubicBezTo>
                <a:lnTo>
                  <a:pt x="870052" y="584890"/>
                </a:lnTo>
                <a:lnTo>
                  <a:pt x="866066" y="588843"/>
                </a:lnTo>
                <a:lnTo>
                  <a:pt x="859834" y="591757"/>
                </a:lnTo>
                <a:lnTo>
                  <a:pt x="861426" y="593593"/>
                </a:lnTo>
                <a:cubicBezTo>
                  <a:pt x="861999" y="594255"/>
                  <a:pt x="861999" y="594255"/>
                  <a:pt x="861999" y="594255"/>
                </a:cubicBezTo>
                <a:cubicBezTo>
                  <a:pt x="857413" y="597783"/>
                  <a:pt x="850534" y="601310"/>
                  <a:pt x="845948" y="604838"/>
                </a:cubicBezTo>
                <a:cubicBezTo>
                  <a:pt x="843655" y="602193"/>
                  <a:pt x="842508" y="600870"/>
                  <a:pt x="841935" y="600208"/>
                </a:cubicBezTo>
                <a:lnTo>
                  <a:pt x="841885" y="600151"/>
                </a:lnTo>
                <a:lnTo>
                  <a:pt x="830884" y="605295"/>
                </a:lnTo>
                <a:lnTo>
                  <a:pt x="834454" y="610394"/>
                </a:lnTo>
                <a:cubicBezTo>
                  <a:pt x="835009" y="611188"/>
                  <a:pt x="835009" y="611188"/>
                  <a:pt x="835009" y="611188"/>
                </a:cubicBezTo>
                <a:cubicBezTo>
                  <a:pt x="828342" y="612776"/>
                  <a:pt x="823897" y="615951"/>
                  <a:pt x="817230" y="617538"/>
                </a:cubicBezTo>
                <a:lnTo>
                  <a:pt x="813424" y="613461"/>
                </a:lnTo>
                <a:lnTo>
                  <a:pt x="801932" y="618835"/>
                </a:lnTo>
                <a:lnTo>
                  <a:pt x="802979" y="622201"/>
                </a:lnTo>
                <a:cubicBezTo>
                  <a:pt x="803257" y="623094"/>
                  <a:pt x="803257" y="623094"/>
                  <a:pt x="803257" y="623094"/>
                </a:cubicBezTo>
                <a:cubicBezTo>
                  <a:pt x="798812" y="624880"/>
                  <a:pt x="792145" y="626666"/>
                  <a:pt x="785477" y="630238"/>
                </a:cubicBezTo>
                <a:lnTo>
                  <a:pt x="782651" y="625697"/>
                </a:lnTo>
                <a:lnTo>
                  <a:pt x="769331" y="627479"/>
                </a:lnTo>
                <a:lnTo>
                  <a:pt x="771504" y="631826"/>
                </a:lnTo>
                <a:cubicBezTo>
                  <a:pt x="764360" y="633413"/>
                  <a:pt x="757216" y="635001"/>
                  <a:pt x="750073" y="636588"/>
                </a:cubicBezTo>
                <a:cubicBezTo>
                  <a:pt x="748882" y="633413"/>
                  <a:pt x="748287" y="631826"/>
                  <a:pt x="747989" y="631032"/>
                </a:cubicBezTo>
                <a:lnTo>
                  <a:pt x="747740" y="630368"/>
                </a:lnTo>
                <a:lnTo>
                  <a:pt x="734465" y="632145"/>
                </a:lnTo>
                <a:lnTo>
                  <a:pt x="736298" y="637382"/>
                </a:lnTo>
                <a:cubicBezTo>
                  <a:pt x="736576" y="638176"/>
                  <a:pt x="736576" y="638176"/>
                  <a:pt x="736576" y="638176"/>
                </a:cubicBezTo>
                <a:cubicBezTo>
                  <a:pt x="729909" y="638176"/>
                  <a:pt x="723241" y="639763"/>
                  <a:pt x="716574" y="639763"/>
                </a:cubicBezTo>
                <a:lnTo>
                  <a:pt x="714827" y="634773"/>
                </a:lnTo>
                <a:lnTo>
                  <a:pt x="702007" y="636488"/>
                </a:lnTo>
                <a:lnTo>
                  <a:pt x="702938" y="638970"/>
                </a:lnTo>
                <a:cubicBezTo>
                  <a:pt x="703236" y="639764"/>
                  <a:pt x="703236" y="639764"/>
                  <a:pt x="703236" y="639764"/>
                </a:cubicBezTo>
                <a:cubicBezTo>
                  <a:pt x="693711" y="641351"/>
                  <a:pt x="686567" y="641351"/>
                  <a:pt x="679424" y="641351"/>
                </a:cubicBezTo>
                <a:lnTo>
                  <a:pt x="679424" y="636827"/>
                </a:lnTo>
                <a:lnTo>
                  <a:pt x="666726" y="635111"/>
                </a:lnTo>
                <a:lnTo>
                  <a:pt x="666726" y="638969"/>
                </a:lnTo>
                <a:cubicBezTo>
                  <a:pt x="666726" y="639763"/>
                  <a:pt x="666726" y="639763"/>
                  <a:pt x="666726" y="639763"/>
                </a:cubicBezTo>
                <a:cubicBezTo>
                  <a:pt x="659847" y="639763"/>
                  <a:pt x="652968" y="639763"/>
                  <a:pt x="646089" y="638176"/>
                </a:cubicBezTo>
                <a:cubicBezTo>
                  <a:pt x="647236" y="635000"/>
                  <a:pt x="647809" y="633413"/>
                  <a:pt x="648096" y="632619"/>
                </a:cubicBezTo>
                <a:lnTo>
                  <a:pt x="648105" y="632594"/>
                </a:lnTo>
                <a:lnTo>
                  <a:pt x="634771" y="630792"/>
                </a:lnTo>
                <a:lnTo>
                  <a:pt x="632895" y="635795"/>
                </a:lnTo>
                <a:cubicBezTo>
                  <a:pt x="632598" y="636588"/>
                  <a:pt x="632598" y="636588"/>
                  <a:pt x="632598" y="636588"/>
                </a:cubicBezTo>
                <a:cubicBezTo>
                  <a:pt x="625454" y="635001"/>
                  <a:pt x="618311" y="635001"/>
                  <a:pt x="611167" y="633413"/>
                </a:cubicBezTo>
                <a:lnTo>
                  <a:pt x="613241" y="627882"/>
                </a:lnTo>
                <a:lnTo>
                  <a:pt x="599140" y="625976"/>
                </a:lnTo>
                <a:lnTo>
                  <a:pt x="598113" y="629331"/>
                </a:lnTo>
                <a:cubicBezTo>
                  <a:pt x="597835" y="630238"/>
                  <a:pt x="597835" y="630238"/>
                  <a:pt x="597835" y="630238"/>
                </a:cubicBezTo>
                <a:cubicBezTo>
                  <a:pt x="591168" y="628424"/>
                  <a:pt x="584500" y="626610"/>
                  <a:pt x="577833" y="624795"/>
                </a:cubicBezTo>
                <a:lnTo>
                  <a:pt x="580669" y="620164"/>
                </a:lnTo>
                <a:lnTo>
                  <a:pt x="568647" y="614561"/>
                </a:lnTo>
                <a:lnTo>
                  <a:pt x="566008" y="618331"/>
                </a:lnTo>
                <a:cubicBezTo>
                  <a:pt x="565452" y="619125"/>
                  <a:pt x="565452" y="619125"/>
                  <a:pt x="565452" y="619125"/>
                </a:cubicBezTo>
                <a:cubicBezTo>
                  <a:pt x="558785" y="617538"/>
                  <a:pt x="552117" y="614363"/>
                  <a:pt x="547672" y="611188"/>
                </a:cubicBezTo>
                <a:lnTo>
                  <a:pt x="551837" y="606726"/>
                </a:lnTo>
                <a:lnTo>
                  <a:pt x="540886" y="601622"/>
                </a:lnTo>
                <a:lnTo>
                  <a:pt x="537158" y="605764"/>
                </a:lnTo>
                <a:cubicBezTo>
                  <a:pt x="536563" y="606425"/>
                  <a:pt x="536563" y="606425"/>
                  <a:pt x="536563" y="606425"/>
                </a:cubicBezTo>
                <a:cubicBezTo>
                  <a:pt x="529419" y="602897"/>
                  <a:pt x="524657" y="599370"/>
                  <a:pt x="517513" y="595842"/>
                </a:cubicBezTo>
                <a:lnTo>
                  <a:pt x="521750" y="592703"/>
                </a:lnTo>
                <a:lnTo>
                  <a:pt x="513467" y="588843"/>
                </a:lnTo>
                <a:lnTo>
                  <a:pt x="511710" y="587121"/>
                </a:lnTo>
                <a:lnTo>
                  <a:pt x="509049" y="588963"/>
                </a:lnTo>
                <a:cubicBezTo>
                  <a:pt x="504463" y="585788"/>
                  <a:pt x="499877" y="582613"/>
                  <a:pt x="495291" y="577850"/>
                </a:cubicBezTo>
                <a:lnTo>
                  <a:pt x="500022" y="575667"/>
                </a:lnTo>
                <a:lnTo>
                  <a:pt x="491126" y="566949"/>
                </a:lnTo>
                <a:lnTo>
                  <a:pt x="485569" y="569913"/>
                </a:lnTo>
                <a:cubicBezTo>
                  <a:pt x="481204" y="566421"/>
                  <a:pt x="476838" y="561182"/>
                  <a:pt x="474655" y="555943"/>
                </a:cubicBezTo>
                <a:lnTo>
                  <a:pt x="478857" y="554262"/>
                </a:lnTo>
                <a:lnTo>
                  <a:pt x="475539" y="544468"/>
                </a:lnTo>
                <a:lnTo>
                  <a:pt x="467174" y="547688"/>
                </a:lnTo>
                <a:cubicBezTo>
                  <a:pt x="464907" y="542449"/>
                  <a:pt x="462639" y="537210"/>
                  <a:pt x="460371" y="531972"/>
                </a:cubicBezTo>
                <a:cubicBezTo>
                  <a:pt x="469442" y="530225"/>
                  <a:pt x="469442" y="530225"/>
                  <a:pt x="469442" y="530225"/>
                </a:cubicBezTo>
                <a:lnTo>
                  <a:pt x="473619" y="538802"/>
                </a:lnTo>
                <a:lnTo>
                  <a:pt x="467352" y="520304"/>
                </a:lnTo>
                <a:lnTo>
                  <a:pt x="463547" y="520304"/>
                </a:lnTo>
                <a:cubicBezTo>
                  <a:pt x="463547" y="522024"/>
                  <a:pt x="463547" y="523743"/>
                  <a:pt x="463547" y="525463"/>
                </a:cubicBezTo>
                <a:cubicBezTo>
                  <a:pt x="454022" y="523743"/>
                  <a:pt x="454022" y="523743"/>
                  <a:pt x="454022" y="523743"/>
                </a:cubicBezTo>
                <a:lnTo>
                  <a:pt x="454197" y="522736"/>
                </a:lnTo>
                <a:lnTo>
                  <a:pt x="450530" y="533558"/>
                </a:lnTo>
                <a:lnTo>
                  <a:pt x="458782" y="535147"/>
                </a:lnTo>
                <a:cubicBezTo>
                  <a:pt x="456515" y="540385"/>
                  <a:pt x="454247" y="545624"/>
                  <a:pt x="451979" y="550863"/>
                </a:cubicBezTo>
                <a:lnTo>
                  <a:pt x="445511" y="548373"/>
                </a:lnTo>
                <a:lnTo>
                  <a:pt x="443179" y="555257"/>
                </a:lnTo>
                <a:lnTo>
                  <a:pt x="440484" y="557898"/>
                </a:lnTo>
                <a:lnTo>
                  <a:pt x="444492" y="558977"/>
                </a:lnTo>
                <a:cubicBezTo>
                  <a:pt x="442309" y="564269"/>
                  <a:pt x="437944" y="569560"/>
                  <a:pt x="433578" y="573088"/>
                </a:cubicBezTo>
                <a:lnTo>
                  <a:pt x="428032" y="570100"/>
                </a:lnTo>
                <a:lnTo>
                  <a:pt x="419115" y="578839"/>
                </a:lnTo>
                <a:lnTo>
                  <a:pt x="423852" y="581025"/>
                </a:lnTo>
                <a:cubicBezTo>
                  <a:pt x="419266" y="584200"/>
                  <a:pt x="414680" y="588963"/>
                  <a:pt x="410094" y="592138"/>
                </a:cubicBezTo>
                <a:lnTo>
                  <a:pt x="406771" y="589838"/>
                </a:lnTo>
                <a:lnTo>
                  <a:pt x="395015" y="595317"/>
                </a:lnTo>
                <a:lnTo>
                  <a:pt x="399144" y="598414"/>
                </a:lnTo>
                <a:cubicBezTo>
                  <a:pt x="400037" y="599083"/>
                  <a:pt x="400037" y="599083"/>
                  <a:pt x="400037" y="599083"/>
                </a:cubicBezTo>
                <a:cubicBezTo>
                  <a:pt x="395274" y="602655"/>
                  <a:pt x="388131" y="606227"/>
                  <a:pt x="383369" y="608013"/>
                </a:cubicBezTo>
                <a:lnTo>
                  <a:pt x="377392" y="603531"/>
                </a:lnTo>
                <a:lnTo>
                  <a:pt x="365800" y="608934"/>
                </a:lnTo>
                <a:lnTo>
                  <a:pt x="369277" y="613569"/>
                </a:lnTo>
                <a:cubicBezTo>
                  <a:pt x="369872" y="614363"/>
                  <a:pt x="369872" y="614363"/>
                  <a:pt x="369872" y="614363"/>
                </a:cubicBezTo>
                <a:cubicBezTo>
                  <a:pt x="365110" y="615951"/>
                  <a:pt x="357966" y="619126"/>
                  <a:pt x="350823" y="620713"/>
                </a:cubicBezTo>
                <a:lnTo>
                  <a:pt x="348156" y="617157"/>
                </a:lnTo>
                <a:lnTo>
                  <a:pt x="337188" y="622269"/>
                </a:lnTo>
                <a:lnTo>
                  <a:pt x="339152" y="625475"/>
                </a:lnTo>
                <a:cubicBezTo>
                  <a:pt x="339708" y="626382"/>
                  <a:pt x="339708" y="626382"/>
                  <a:pt x="339708" y="626382"/>
                </a:cubicBezTo>
                <a:cubicBezTo>
                  <a:pt x="333040" y="628197"/>
                  <a:pt x="326373" y="630011"/>
                  <a:pt x="319705" y="631825"/>
                </a:cubicBezTo>
                <a:lnTo>
                  <a:pt x="318125" y="626666"/>
                </a:lnTo>
                <a:lnTo>
                  <a:pt x="269702" y="633211"/>
                </a:lnTo>
                <a:lnTo>
                  <a:pt x="271162" y="637382"/>
                </a:lnTo>
                <a:cubicBezTo>
                  <a:pt x="271440" y="638176"/>
                  <a:pt x="271440" y="638176"/>
                  <a:pt x="271440" y="638176"/>
                </a:cubicBezTo>
                <a:cubicBezTo>
                  <a:pt x="264772" y="639763"/>
                  <a:pt x="258105" y="639763"/>
                  <a:pt x="251437" y="639763"/>
                </a:cubicBezTo>
                <a:lnTo>
                  <a:pt x="250073" y="635864"/>
                </a:lnTo>
                <a:lnTo>
                  <a:pt x="234926" y="637912"/>
                </a:lnTo>
                <a:lnTo>
                  <a:pt x="234926" y="640557"/>
                </a:lnTo>
                <a:cubicBezTo>
                  <a:pt x="234926" y="641351"/>
                  <a:pt x="234926" y="641351"/>
                  <a:pt x="234926" y="641351"/>
                </a:cubicBezTo>
                <a:cubicBezTo>
                  <a:pt x="232633" y="641351"/>
                  <a:pt x="232633" y="641351"/>
                  <a:pt x="232633" y="641351"/>
                </a:cubicBezTo>
                <a:cubicBezTo>
                  <a:pt x="225754" y="641351"/>
                  <a:pt x="221168" y="639764"/>
                  <a:pt x="214289" y="639764"/>
                </a:cubicBezTo>
                <a:lnTo>
                  <a:pt x="214289" y="635650"/>
                </a:lnTo>
                <a:lnTo>
                  <a:pt x="202933" y="634115"/>
                </a:lnTo>
                <a:lnTo>
                  <a:pt x="201234" y="638969"/>
                </a:lnTo>
                <a:cubicBezTo>
                  <a:pt x="200956" y="639763"/>
                  <a:pt x="200956" y="639763"/>
                  <a:pt x="200956" y="639763"/>
                </a:cubicBezTo>
                <a:cubicBezTo>
                  <a:pt x="194288" y="638176"/>
                  <a:pt x="187621" y="638176"/>
                  <a:pt x="180953" y="636588"/>
                </a:cubicBezTo>
                <a:cubicBezTo>
                  <a:pt x="183176" y="631825"/>
                  <a:pt x="183176" y="631825"/>
                  <a:pt x="183176" y="631825"/>
                </a:cubicBezTo>
                <a:lnTo>
                  <a:pt x="190003" y="632367"/>
                </a:lnTo>
                <a:lnTo>
                  <a:pt x="167997" y="629393"/>
                </a:lnTo>
                <a:lnTo>
                  <a:pt x="166312" y="634207"/>
                </a:lnTo>
                <a:cubicBezTo>
                  <a:pt x="166035" y="635000"/>
                  <a:pt x="166035" y="635000"/>
                  <a:pt x="166035" y="635000"/>
                </a:cubicBezTo>
                <a:cubicBezTo>
                  <a:pt x="159367" y="633413"/>
                  <a:pt x="152700" y="633413"/>
                  <a:pt x="146032" y="631825"/>
                </a:cubicBezTo>
                <a:lnTo>
                  <a:pt x="147837" y="626668"/>
                </a:lnTo>
                <a:lnTo>
                  <a:pt x="134427" y="624855"/>
                </a:lnTo>
                <a:lnTo>
                  <a:pt x="132621" y="627758"/>
                </a:lnTo>
                <a:cubicBezTo>
                  <a:pt x="132065" y="628651"/>
                  <a:pt x="132065" y="628651"/>
                  <a:pt x="132065" y="628651"/>
                </a:cubicBezTo>
                <a:cubicBezTo>
                  <a:pt x="125397" y="626865"/>
                  <a:pt x="120952" y="623293"/>
                  <a:pt x="114285" y="621507"/>
                </a:cubicBezTo>
                <a:lnTo>
                  <a:pt x="115911" y="616280"/>
                </a:lnTo>
                <a:lnTo>
                  <a:pt x="102406" y="609985"/>
                </a:lnTo>
                <a:lnTo>
                  <a:pt x="104763" y="611188"/>
                </a:lnTo>
                <a:cubicBezTo>
                  <a:pt x="100318" y="615950"/>
                  <a:pt x="100318" y="615950"/>
                  <a:pt x="100318" y="615950"/>
                </a:cubicBezTo>
                <a:cubicBezTo>
                  <a:pt x="95873" y="614363"/>
                  <a:pt x="89205" y="611188"/>
                  <a:pt x="82538" y="608013"/>
                </a:cubicBezTo>
                <a:lnTo>
                  <a:pt x="88712" y="603603"/>
                </a:lnTo>
                <a:lnTo>
                  <a:pt x="77324" y="598295"/>
                </a:lnTo>
                <a:lnTo>
                  <a:pt x="71527" y="602589"/>
                </a:lnTo>
                <a:cubicBezTo>
                  <a:pt x="70634" y="603250"/>
                  <a:pt x="70634" y="603250"/>
                  <a:pt x="70634" y="603250"/>
                </a:cubicBezTo>
                <a:cubicBezTo>
                  <a:pt x="65871" y="599722"/>
                  <a:pt x="61109" y="596195"/>
                  <a:pt x="53966" y="592667"/>
                </a:cubicBezTo>
                <a:lnTo>
                  <a:pt x="58323" y="589439"/>
                </a:lnTo>
                <a:lnTo>
                  <a:pt x="57043" y="588843"/>
                </a:lnTo>
                <a:lnTo>
                  <a:pt x="50128" y="582066"/>
                </a:lnTo>
                <a:lnTo>
                  <a:pt x="45501" y="584201"/>
                </a:lnTo>
                <a:cubicBezTo>
                  <a:pt x="40915" y="581026"/>
                  <a:pt x="36329" y="577851"/>
                  <a:pt x="31743" y="573088"/>
                </a:cubicBezTo>
                <a:lnTo>
                  <a:pt x="38013" y="570194"/>
                </a:lnTo>
                <a:lnTo>
                  <a:pt x="29244" y="561601"/>
                </a:lnTo>
                <a:lnTo>
                  <a:pt x="25197" y="563563"/>
                </a:lnTo>
                <a:cubicBezTo>
                  <a:pt x="20831" y="558801"/>
                  <a:pt x="16466" y="554038"/>
                  <a:pt x="14283" y="550863"/>
                </a:cubicBezTo>
                <a:lnTo>
                  <a:pt x="20514" y="548597"/>
                </a:lnTo>
                <a:lnTo>
                  <a:pt x="8897" y="514307"/>
                </a:lnTo>
                <a:lnTo>
                  <a:pt x="0" y="515938"/>
                </a:lnTo>
                <a:cubicBezTo>
                  <a:pt x="0" y="510699"/>
                  <a:pt x="0" y="507207"/>
                  <a:pt x="0" y="501968"/>
                </a:cubicBezTo>
                <a:cubicBezTo>
                  <a:pt x="0" y="498475"/>
                  <a:pt x="0" y="498475"/>
                  <a:pt x="0" y="498475"/>
                </a:cubicBezTo>
                <a:lnTo>
                  <a:pt x="4763" y="498475"/>
                </a:lnTo>
                <a:lnTo>
                  <a:pt x="4763" y="492536"/>
                </a:lnTo>
                <a:cubicBezTo>
                  <a:pt x="4763" y="476590"/>
                  <a:pt x="4763" y="434068"/>
                  <a:pt x="4763" y="320675"/>
                </a:cubicBezTo>
                <a:lnTo>
                  <a:pt x="32" y="320675"/>
                </a:lnTo>
                <a:cubicBezTo>
                  <a:pt x="32" y="320675"/>
                  <a:pt x="32" y="320675"/>
                  <a:pt x="32" y="138282"/>
                </a:cubicBezTo>
                <a:lnTo>
                  <a:pt x="8825" y="112665"/>
                </a:lnTo>
                <a:lnTo>
                  <a:pt x="29" y="111126"/>
                </a:lnTo>
                <a:cubicBezTo>
                  <a:pt x="2297" y="106363"/>
                  <a:pt x="4565" y="101600"/>
                  <a:pt x="6833" y="98425"/>
                </a:cubicBezTo>
                <a:lnTo>
                  <a:pt x="13323" y="99561"/>
                </a:lnTo>
                <a:lnTo>
                  <a:pt x="16871" y="89224"/>
                </a:lnTo>
                <a:lnTo>
                  <a:pt x="11140" y="87313"/>
                </a:lnTo>
                <a:cubicBezTo>
                  <a:pt x="15902" y="82551"/>
                  <a:pt x="18283" y="77788"/>
                  <a:pt x="23046" y="74613"/>
                </a:cubicBezTo>
                <a:lnTo>
                  <a:pt x="27516" y="76600"/>
                </a:lnTo>
                <a:lnTo>
                  <a:pt x="35955" y="68387"/>
                </a:lnTo>
                <a:lnTo>
                  <a:pt x="31774" y="66322"/>
                </a:lnTo>
                <a:cubicBezTo>
                  <a:pt x="34155" y="61031"/>
                  <a:pt x="38918" y="57503"/>
                  <a:pt x="46061" y="53975"/>
                </a:cubicBezTo>
                <a:lnTo>
                  <a:pt x="48732" y="55954"/>
                </a:lnTo>
                <a:lnTo>
                  <a:pt x="52312" y="52470"/>
                </a:lnTo>
                <a:lnTo>
                  <a:pt x="59134" y="49297"/>
                </a:lnTo>
                <a:lnTo>
                  <a:pt x="54889" y="46113"/>
                </a:lnTo>
                <a:cubicBezTo>
                  <a:pt x="53996" y="45443"/>
                  <a:pt x="53996" y="45443"/>
                  <a:pt x="53996" y="45443"/>
                </a:cubicBezTo>
                <a:cubicBezTo>
                  <a:pt x="58759" y="41871"/>
                  <a:pt x="65902" y="38299"/>
                  <a:pt x="70665" y="36513"/>
                </a:cubicBezTo>
                <a:lnTo>
                  <a:pt x="76771" y="41093"/>
                </a:lnTo>
                <a:lnTo>
                  <a:pt x="95717" y="32280"/>
                </a:lnTo>
                <a:lnTo>
                  <a:pt x="89236" y="34925"/>
                </a:lnTo>
                <a:cubicBezTo>
                  <a:pt x="82568" y="30163"/>
                  <a:pt x="82568" y="30163"/>
                  <a:pt x="82568" y="30163"/>
                </a:cubicBezTo>
                <a:cubicBezTo>
                  <a:pt x="89236" y="26988"/>
                  <a:pt x="95903" y="25400"/>
                  <a:pt x="100348" y="22225"/>
                </a:cubicBezTo>
                <a:cubicBezTo>
                  <a:pt x="102570" y="25400"/>
                  <a:pt x="103682" y="26988"/>
                  <a:pt x="104237" y="27782"/>
                </a:cubicBezTo>
                <a:lnTo>
                  <a:pt x="104520" y="28185"/>
                </a:lnTo>
                <a:lnTo>
                  <a:pt x="117295" y="22243"/>
                </a:lnTo>
                <a:lnTo>
                  <a:pt x="114315" y="19051"/>
                </a:lnTo>
                <a:cubicBezTo>
                  <a:pt x="120983" y="15875"/>
                  <a:pt x="127650" y="14288"/>
                  <a:pt x="132095" y="12700"/>
                </a:cubicBezTo>
                <a:lnTo>
                  <a:pt x="134335" y="15900"/>
                </a:lnTo>
                <a:lnTo>
                  <a:pt x="147747" y="14082"/>
                </a:lnTo>
                <a:lnTo>
                  <a:pt x="146340" y="9394"/>
                </a:lnTo>
                <a:cubicBezTo>
                  <a:pt x="146062" y="8468"/>
                  <a:pt x="146062" y="8468"/>
                  <a:pt x="146062" y="8468"/>
                </a:cubicBezTo>
                <a:cubicBezTo>
                  <a:pt x="152730" y="6615"/>
                  <a:pt x="159397" y="6615"/>
                  <a:pt x="166065" y="4763"/>
                </a:cubicBezTo>
                <a:cubicBezTo>
                  <a:pt x="167176" y="8468"/>
                  <a:pt x="167732" y="10320"/>
                  <a:pt x="168009" y="11246"/>
                </a:cubicBezTo>
                <a:lnTo>
                  <a:pt x="168036" y="11333"/>
                </a:lnTo>
                <a:lnTo>
                  <a:pt x="182678" y="9349"/>
                </a:lnTo>
                <a:lnTo>
                  <a:pt x="181262" y="4631"/>
                </a:lnTo>
                <a:cubicBezTo>
                  <a:pt x="180984" y="3705"/>
                  <a:pt x="180984" y="3705"/>
                  <a:pt x="180984" y="3705"/>
                </a:cubicBezTo>
                <a:cubicBezTo>
                  <a:pt x="187652" y="1852"/>
                  <a:pt x="194319" y="1852"/>
                  <a:pt x="200987" y="0"/>
                </a:cubicBezTo>
                <a:close/>
              </a:path>
            </a:pathLst>
          </a:custGeom>
          <a:solidFill>
            <a:srgbClr val="92D050">
              <a:lumMod val="60000"/>
              <a:lumOff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4" name="淘宝网Chenying0907出品 3"/>
          <p:cNvGrpSpPr/>
          <p:nvPr/>
        </p:nvGrpSpPr>
        <p:grpSpPr>
          <a:xfrm>
            <a:off x="345725" y="4622801"/>
            <a:ext cx="11518774" cy="2244183"/>
            <a:chOff x="255588" y="4622800"/>
            <a:chExt cx="8642684" cy="2244183"/>
          </a:xfrm>
        </p:grpSpPr>
        <p:grpSp>
          <p:nvGrpSpPr>
            <p:cNvPr id="5" name="淘宝网Chenying0907出品 4"/>
            <p:cNvGrpSpPr/>
            <p:nvPr/>
          </p:nvGrpSpPr>
          <p:grpSpPr>
            <a:xfrm>
              <a:off x="255588" y="4652123"/>
              <a:ext cx="494581" cy="2205086"/>
              <a:chOff x="2236788" y="3826963"/>
              <a:chExt cx="454569" cy="2026692"/>
            </a:xfrm>
          </p:grpSpPr>
          <p:sp>
            <p:nvSpPr>
              <p:cNvPr id="265" name="淘宝网Chenying0907出品 524"/>
              <p:cNvSpPr/>
              <p:nvPr/>
            </p:nvSpPr>
            <p:spPr bwMode="auto">
              <a:xfrm>
                <a:off x="2468563" y="4175525"/>
                <a:ext cx="10780" cy="1678130"/>
              </a:xfrm>
              <a:custGeom>
                <a:avLst/>
                <a:gdLst>
                  <a:gd name="T0" fmla="*/ 0 w 8"/>
                  <a:gd name="T1" fmla="*/ 5 h 1168"/>
                  <a:gd name="T2" fmla="*/ 0 w 8"/>
                  <a:gd name="T3" fmla="*/ 552 h 1168"/>
                  <a:gd name="T4" fmla="*/ 0 w 8"/>
                  <a:gd name="T5" fmla="*/ 1158 h 1168"/>
                  <a:gd name="T6" fmla="*/ 0 w 8"/>
                  <a:gd name="T7" fmla="*/ 1162 h 1168"/>
                  <a:gd name="T8" fmla="*/ 8 w 8"/>
                  <a:gd name="T9" fmla="*/ 1162 h 1168"/>
                  <a:gd name="T10" fmla="*/ 8 w 8"/>
                  <a:gd name="T11" fmla="*/ 615 h 1168"/>
                  <a:gd name="T12" fmla="*/ 8 w 8"/>
                  <a:gd name="T13" fmla="*/ 10 h 1168"/>
                  <a:gd name="T14" fmla="*/ 8 w 8"/>
                  <a:gd name="T15" fmla="*/ 5 h 1168"/>
                  <a:gd name="T16" fmla="*/ 0 w 8"/>
                  <a:gd name="T17" fmla="*/ 5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68">
                    <a:moveTo>
                      <a:pt x="0" y="5"/>
                    </a:moveTo>
                    <a:cubicBezTo>
                      <a:pt x="0" y="188"/>
                      <a:pt x="0" y="370"/>
                      <a:pt x="0" y="552"/>
                    </a:cubicBezTo>
                    <a:cubicBezTo>
                      <a:pt x="0" y="754"/>
                      <a:pt x="0" y="956"/>
                      <a:pt x="0" y="1158"/>
                    </a:cubicBezTo>
                    <a:cubicBezTo>
                      <a:pt x="0" y="1159"/>
                      <a:pt x="0" y="1161"/>
                      <a:pt x="0" y="1162"/>
                    </a:cubicBezTo>
                    <a:cubicBezTo>
                      <a:pt x="0" y="1168"/>
                      <a:pt x="8" y="1168"/>
                      <a:pt x="8" y="1162"/>
                    </a:cubicBezTo>
                    <a:cubicBezTo>
                      <a:pt x="8" y="980"/>
                      <a:pt x="8" y="797"/>
                      <a:pt x="8" y="615"/>
                    </a:cubicBezTo>
                    <a:cubicBezTo>
                      <a:pt x="8" y="413"/>
                      <a:pt x="8" y="211"/>
                      <a:pt x="8" y="10"/>
                    </a:cubicBezTo>
                    <a:cubicBezTo>
                      <a:pt x="8" y="8"/>
                      <a:pt x="8" y="7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淘宝网Chenying0907出品 525"/>
              <p:cNvSpPr/>
              <p:nvPr/>
            </p:nvSpPr>
            <p:spPr bwMode="auto">
              <a:xfrm>
                <a:off x="2484734" y="4513307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4 w 85"/>
                  <a:gd name="T3" fmla="*/ 36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7"/>
                      <a:pt x="14" y="36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3"/>
                      <a:pt x="68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淘宝网Chenying0907出品 526"/>
              <p:cNvSpPr>
                <a:spLocks noEditPoints="1"/>
              </p:cNvSpPr>
              <p:nvPr/>
            </p:nvSpPr>
            <p:spPr bwMode="auto">
              <a:xfrm>
                <a:off x="2482937" y="4524087"/>
                <a:ext cx="109600" cy="107803"/>
              </a:xfrm>
              <a:custGeom>
                <a:avLst/>
                <a:gdLst>
                  <a:gd name="T0" fmla="*/ 1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1 w 76"/>
                  <a:gd name="T7" fmla="*/ 71 h 74"/>
                  <a:gd name="T8" fmla="*/ 2 w 76"/>
                  <a:gd name="T9" fmla="*/ 74 h 74"/>
                  <a:gd name="T10" fmla="*/ 2 w 76"/>
                  <a:gd name="T11" fmla="*/ 70 h 74"/>
                  <a:gd name="T12" fmla="*/ 8 w 76"/>
                  <a:gd name="T13" fmla="*/ 69 h 74"/>
                  <a:gd name="T14" fmla="*/ 16 w 76"/>
                  <a:gd name="T15" fmla="*/ 69 h 74"/>
                  <a:gd name="T16" fmla="*/ 29 w 76"/>
                  <a:gd name="T17" fmla="*/ 62 h 74"/>
                  <a:gd name="T18" fmla="*/ 22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1 w 76"/>
                  <a:gd name="T35" fmla="*/ 56 h 74"/>
                  <a:gd name="T36" fmla="*/ 69 w 76"/>
                  <a:gd name="T37" fmla="*/ 53 h 74"/>
                  <a:gd name="T38" fmla="*/ 73 w 76"/>
                  <a:gd name="T39" fmla="*/ 39 h 74"/>
                  <a:gd name="T40" fmla="*/ 72 w 76"/>
                  <a:gd name="T41" fmla="*/ 48 h 74"/>
                  <a:gd name="T42" fmla="*/ 73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5 w 76"/>
                  <a:gd name="T49" fmla="*/ 26 h 74"/>
                  <a:gd name="T50" fmla="*/ 66 w 76"/>
                  <a:gd name="T51" fmla="*/ 15 h 74"/>
                  <a:gd name="T52" fmla="*/ 73 w 76"/>
                  <a:gd name="T53" fmla="*/ 20 h 74"/>
                  <a:gd name="T54" fmla="*/ 66 w 76"/>
                  <a:gd name="T55" fmla="*/ 15 h 74"/>
                  <a:gd name="T56" fmla="*/ 63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30 w 76"/>
                  <a:gd name="T69" fmla="*/ 2 h 74"/>
                  <a:gd name="T70" fmla="*/ 19 w 76"/>
                  <a:gd name="T71" fmla="*/ 11 h 74"/>
                  <a:gd name="T72" fmla="*/ 24 w 76"/>
                  <a:gd name="T73" fmla="*/ 4 h 74"/>
                  <a:gd name="T74" fmla="*/ 19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2 w 76"/>
                  <a:gd name="T81" fmla="*/ 22 h 74"/>
                  <a:gd name="T82" fmla="*/ 18 w 76"/>
                  <a:gd name="T83" fmla="*/ 35 h 74"/>
                  <a:gd name="T84" fmla="*/ 16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4 w 76"/>
                  <a:gd name="T93" fmla="*/ 48 h 74"/>
                  <a:gd name="T94" fmla="*/ 11 w 76"/>
                  <a:gd name="T95" fmla="*/ 62 h 74"/>
                  <a:gd name="T96" fmla="*/ 12 w 76"/>
                  <a:gd name="T97" fmla="*/ 53 h 74"/>
                  <a:gd name="T98" fmla="*/ 11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5" y="71"/>
                      <a:pt x="8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3" y="69"/>
                      <a:pt x="2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6" y="66"/>
                    </a:moveTo>
                    <a:cubicBezTo>
                      <a:pt x="13" y="67"/>
                      <a:pt x="10" y="68"/>
                      <a:pt x="8" y="69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1" y="70"/>
                      <a:pt x="13" y="70"/>
                      <a:pt x="16" y="69"/>
                    </a:cubicBezTo>
                    <a:lnTo>
                      <a:pt x="16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4" y="64"/>
                      <a:pt x="21" y="64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6"/>
                      <a:pt x="27" y="66"/>
                      <a:pt x="30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8" y="64"/>
                      <a:pt x="40" y="63"/>
                      <a:pt x="43" y="63"/>
                    </a:cubicBezTo>
                    <a:lnTo>
                      <a:pt x="43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60"/>
                    </a:cubicBezTo>
                    <a:cubicBezTo>
                      <a:pt x="49" y="60"/>
                      <a:pt x="49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50" y="62"/>
                      <a:pt x="50" y="62"/>
                    </a:cubicBezTo>
                    <a:cubicBezTo>
                      <a:pt x="52" y="62"/>
                      <a:pt x="55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7" y="51"/>
                    </a:moveTo>
                    <a:cubicBezTo>
                      <a:pt x="65" y="53"/>
                      <a:pt x="63" y="55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5" y="57"/>
                      <a:pt x="67" y="55"/>
                      <a:pt x="69" y="53"/>
                    </a:cubicBezTo>
                    <a:lnTo>
                      <a:pt x="67" y="51"/>
                    </a:lnTo>
                    <a:close/>
                    <a:moveTo>
                      <a:pt x="73" y="39"/>
                    </a:moveTo>
                    <a:cubicBezTo>
                      <a:pt x="72" y="42"/>
                      <a:pt x="71" y="44"/>
                      <a:pt x="70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4" y="46"/>
                      <a:pt x="75" y="43"/>
                      <a:pt x="75" y="40"/>
                    </a:cubicBezTo>
                    <a:lnTo>
                      <a:pt x="73" y="39"/>
                    </a:lnTo>
                    <a:close/>
                    <a:moveTo>
                      <a:pt x="72" y="27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6" y="29"/>
                      <a:pt x="75" y="26"/>
                    </a:cubicBezTo>
                    <a:lnTo>
                      <a:pt x="72" y="27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2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18"/>
                      <a:pt x="70" y="16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9" y="8"/>
                      <a:pt x="61" y="9"/>
                      <a:pt x="63" y="11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7" y="1"/>
                      <a:pt x="44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1"/>
                      <a:pt x="32" y="1"/>
                      <a:pt x="30" y="2"/>
                    </a:cubicBezTo>
                    <a:lnTo>
                      <a:pt x="30" y="4"/>
                    </a:lnTo>
                    <a:close/>
                    <a:moveTo>
                      <a:pt x="19" y="11"/>
                    </a:moveTo>
                    <a:cubicBezTo>
                      <a:pt x="21" y="9"/>
                      <a:pt x="23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9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5" y="16"/>
                      <a:pt x="16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2" y="18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8" y="32"/>
                      <a:pt x="17" y="30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4"/>
                      <a:pt x="18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5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1" y="62"/>
                    </a:moveTo>
                    <a:cubicBezTo>
                      <a:pt x="12" y="60"/>
                      <a:pt x="13" y="57"/>
                      <a:pt x="15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10" y="58"/>
                      <a:pt x="8" y="61"/>
                    </a:cubicBezTo>
                    <a:lnTo>
                      <a:pt x="11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淘宝网Chenying0907出品 527"/>
              <p:cNvSpPr>
                <a:spLocks noEditPoints="1"/>
              </p:cNvSpPr>
              <p:nvPr/>
            </p:nvSpPr>
            <p:spPr bwMode="auto">
              <a:xfrm>
                <a:off x="2481141" y="4524087"/>
                <a:ext cx="118583" cy="107803"/>
              </a:xfrm>
              <a:custGeom>
                <a:avLst/>
                <a:gdLst>
                  <a:gd name="T0" fmla="*/ 68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9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4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2 w 83"/>
                  <a:gd name="T21" fmla="*/ 0 h 76"/>
                  <a:gd name="T22" fmla="*/ 67 w 83"/>
                  <a:gd name="T23" fmla="*/ 10 h 76"/>
                  <a:gd name="T24" fmla="*/ 68 w 83"/>
                  <a:gd name="T25" fmla="*/ 11 h 76"/>
                  <a:gd name="T26" fmla="*/ 51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4 w 83"/>
                  <a:gd name="T33" fmla="*/ 14 h 76"/>
                  <a:gd name="T34" fmla="*/ 42 w 83"/>
                  <a:gd name="T35" fmla="*/ 5 h 76"/>
                  <a:gd name="T36" fmla="*/ 21 w 83"/>
                  <a:gd name="T37" fmla="*/ 12 h 76"/>
                  <a:gd name="T38" fmla="*/ 18 w 83"/>
                  <a:gd name="T39" fmla="*/ 28 h 76"/>
                  <a:gd name="T40" fmla="*/ 15 w 83"/>
                  <a:gd name="T41" fmla="*/ 60 h 76"/>
                  <a:gd name="T42" fmla="*/ 10 w 83"/>
                  <a:gd name="T43" fmla="*/ 68 h 76"/>
                  <a:gd name="T44" fmla="*/ 51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8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4" y="61"/>
                      <a:pt x="58" y="64"/>
                      <a:pt x="51" y="64"/>
                    </a:cubicBezTo>
                    <a:cubicBezTo>
                      <a:pt x="40" y="65"/>
                      <a:pt x="28" y="68"/>
                      <a:pt x="19" y="70"/>
                    </a:cubicBezTo>
                    <a:cubicBezTo>
                      <a:pt x="10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2" y="70"/>
                      <a:pt x="4" y="68"/>
                    </a:cubicBezTo>
                    <a:cubicBezTo>
                      <a:pt x="6" y="65"/>
                      <a:pt x="8" y="62"/>
                      <a:pt x="10" y="58"/>
                    </a:cubicBezTo>
                    <a:cubicBezTo>
                      <a:pt x="15" y="49"/>
                      <a:pt x="18" y="39"/>
                      <a:pt x="13" y="30"/>
                    </a:cubicBezTo>
                    <a:cubicBezTo>
                      <a:pt x="10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1" y="3"/>
                      <a:pt x="67" y="10"/>
                    </a:cubicBezTo>
                    <a:lnTo>
                      <a:pt x="68" y="11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4" y="5"/>
                      <a:pt x="25" y="8"/>
                      <a:pt x="21" y="12"/>
                    </a:cubicBezTo>
                    <a:cubicBezTo>
                      <a:pt x="17" y="16"/>
                      <a:pt x="15" y="21"/>
                      <a:pt x="18" y="28"/>
                    </a:cubicBezTo>
                    <a:cubicBezTo>
                      <a:pt x="23" y="39"/>
                      <a:pt x="19" y="51"/>
                      <a:pt x="15" y="60"/>
                    </a:cubicBezTo>
                    <a:cubicBezTo>
                      <a:pt x="13" y="63"/>
                      <a:pt x="11" y="66"/>
                      <a:pt x="10" y="68"/>
                    </a:cubicBezTo>
                    <a:cubicBezTo>
                      <a:pt x="19" y="65"/>
                      <a:pt x="36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淘宝网Chenying0907出品 528"/>
              <p:cNvSpPr/>
              <p:nvPr/>
            </p:nvSpPr>
            <p:spPr bwMode="auto">
              <a:xfrm>
                <a:off x="2349980" y="4258174"/>
                <a:ext cx="120380" cy="114990"/>
              </a:xfrm>
              <a:custGeom>
                <a:avLst/>
                <a:gdLst>
                  <a:gd name="T0" fmla="*/ 84 w 84"/>
                  <a:gd name="T1" fmla="*/ 81 h 81"/>
                  <a:gd name="T2" fmla="*/ 71 w 84"/>
                  <a:gd name="T3" fmla="*/ 36 h 81"/>
                  <a:gd name="T4" fmla="*/ 21 w 84"/>
                  <a:gd name="T5" fmla="*/ 20 h 81"/>
                  <a:gd name="T6" fmla="*/ 36 w 84"/>
                  <a:gd name="T7" fmla="*/ 69 h 81"/>
                  <a:gd name="T8" fmla="*/ 84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84" y="81"/>
                    </a:moveTo>
                    <a:cubicBezTo>
                      <a:pt x="84" y="81"/>
                      <a:pt x="62" y="57"/>
                      <a:pt x="71" y="36"/>
                    </a:cubicBezTo>
                    <a:cubicBezTo>
                      <a:pt x="81" y="12"/>
                      <a:pt x="38" y="0"/>
                      <a:pt x="21" y="20"/>
                    </a:cubicBezTo>
                    <a:cubicBezTo>
                      <a:pt x="0" y="43"/>
                      <a:pt x="17" y="68"/>
                      <a:pt x="36" y="69"/>
                    </a:cubicBezTo>
                    <a:cubicBezTo>
                      <a:pt x="58" y="70"/>
                      <a:pt x="84" y="81"/>
                      <a:pt x="84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淘宝网Chenying0907出品 529"/>
              <p:cNvSpPr>
                <a:spLocks noEditPoints="1"/>
              </p:cNvSpPr>
              <p:nvPr/>
            </p:nvSpPr>
            <p:spPr bwMode="auto">
              <a:xfrm>
                <a:off x="2353574" y="4268954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7 h 75"/>
                  <a:gd name="T30" fmla="*/ 69 w 83"/>
                  <a:gd name="T31" fmla="*/ 59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4 h 75"/>
                  <a:gd name="T38" fmla="*/ 20 w 83"/>
                  <a:gd name="T39" fmla="*/ 13 h 75"/>
                  <a:gd name="T40" fmla="*/ 20 w 83"/>
                  <a:gd name="T41" fmla="*/ 13 h 75"/>
                  <a:gd name="T42" fmla="*/ 19 w 83"/>
                  <a:gd name="T43" fmla="*/ 52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2"/>
                      <a:pt x="33" y="0"/>
                      <a:pt x="42" y="0"/>
                    </a:cubicBezTo>
                    <a:cubicBezTo>
                      <a:pt x="51" y="0"/>
                      <a:pt x="60" y="2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8"/>
                      <a:pt x="69" y="49"/>
                      <a:pt x="73" y="57"/>
                    </a:cubicBezTo>
                    <a:cubicBezTo>
                      <a:pt x="76" y="61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2"/>
                      <a:pt x="65" y="70"/>
                    </a:cubicBezTo>
                    <a:cubicBezTo>
                      <a:pt x="56" y="67"/>
                      <a:pt x="44" y="64"/>
                      <a:pt x="33" y="64"/>
                    </a:cubicBezTo>
                    <a:cubicBezTo>
                      <a:pt x="26" y="63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4"/>
                      <a:pt x="74" y="67"/>
                    </a:cubicBezTo>
                    <a:cubicBezTo>
                      <a:pt x="72" y="65"/>
                      <a:pt x="71" y="62"/>
                      <a:pt x="69" y="59"/>
                    </a:cubicBezTo>
                    <a:cubicBezTo>
                      <a:pt x="64" y="51"/>
                      <a:pt x="61" y="39"/>
                      <a:pt x="66" y="27"/>
                    </a:cubicBezTo>
                    <a:cubicBezTo>
                      <a:pt x="69" y="20"/>
                      <a:pt x="67" y="16"/>
                      <a:pt x="63" y="12"/>
                    </a:cubicBezTo>
                    <a:cubicBezTo>
                      <a:pt x="58" y="7"/>
                      <a:pt x="50" y="4"/>
                      <a:pt x="42" y="4"/>
                    </a:cubicBezTo>
                    <a:cubicBezTo>
                      <a:pt x="34" y="4"/>
                      <a:pt x="25" y="7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6" y="29"/>
                      <a:pt x="10" y="44"/>
                      <a:pt x="19" y="52"/>
                    </a:cubicBezTo>
                    <a:cubicBezTo>
                      <a:pt x="23" y="56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1" name="淘宝网Chenying0907出品 530"/>
              <p:cNvSpPr/>
              <p:nvPr/>
            </p:nvSpPr>
            <p:spPr bwMode="auto">
              <a:xfrm>
                <a:off x="2339200" y="4682198"/>
                <a:ext cx="122177" cy="114990"/>
              </a:xfrm>
              <a:custGeom>
                <a:avLst/>
                <a:gdLst>
                  <a:gd name="T0" fmla="*/ 85 w 85"/>
                  <a:gd name="T1" fmla="*/ 80 h 80"/>
                  <a:gd name="T2" fmla="*/ 71 w 85"/>
                  <a:gd name="T3" fmla="*/ 35 h 80"/>
                  <a:gd name="T4" fmla="*/ 21 w 85"/>
                  <a:gd name="T5" fmla="*/ 19 h 80"/>
                  <a:gd name="T6" fmla="*/ 36 w 85"/>
                  <a:gd name="T7" fmla="*/ 69 h 80"/>
                  <a:gd name="T8" fmla="*/ 85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85" y="80"/>
                    </a:moveTo>
                    <a:cubicBezTo>
                      <a:pt x="85" y="80"/>
                      <a:pt x="62" y="56"/>
                      <a:pt x="71" y="35"/>
                    </a:cubicBezTo>
                    <a:cubicBezTo>
                      <a:pt x="82" y="12"/>
                      <a:pt x="39" y="0"/>
                      <a:pt x="21" y="19"/>
                    </a:cubicBezTo>
                    <a:cubicBezTo>
                      <a:pt x="0" y="42"/>
                      <a:pt x="17" y="68"/>
                      <a:pt x="36" y="69"/>
                    </a:cubicBezTo>
                    <a:cubicBezTo>
                      <a:pt x="59" y="70"/>
                      <a:pt x="85" y="80"/>
                      <a:pt x="85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淘宝网Chenying0907出品 531"/>
              <p:cNvSpPr>
                <a:spLocks noEditPoints="1"/>
              </p:cNvSpPr>
              <p:nvPr/>
            </p:nvSpPr>
            <p:spPr bwMode="auto">
              <a:xfrm>
                <a:off x="2344591" y="4691181"/>
                <a:ext cx="118583" cy="107803"/>
              </a:xfrm>
              <a:custGeom>
                <a:avLst/>
                <a:gdLst>
                  <a:gd name="T0" fmla="*/ 15 w 83"/>
                  <a:gd name="T1" fmla="*/ 10 h 75"/>
                  <a:gd name="T2" fmla="*/ 16 w 83"/>
                  <a:gd name="T3" fmla="*/ 10 h 75"/>
                  <a:gd name="T4" fmla="*/ 41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79 w 83"/>
                  <a:gd name="T13" fmla="*/ 68 h 75"/>
                  <a:gd name="T14" fmla="*/ 83 w 83"/>
                  <a:gd name="T15" fmla="*/ 71 h 75"/>
                  <a:gd name="T16" fmla="*/ 80 w 83"/>
                  <a:gd name="T17" fmla="*/ 75 h 75"/>
                  <a:gd name="T18" fmla="*/ 64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5 w 83"/>
                  <a:gd name="T25" fmla="*/ 10 h 75"/>
                  <a:gd name="T26" fmla="*/ 32 w 83"/>
                  <a:gd name="T27" fmla="*/ 59 h 75"/>
                  <a:gd name="T28" fmla="*/ 73 w 83"/>
                  <a:gd name="T29" fmla="*/ 68 h 75"/>
                  <a:gd name="T30" fmla="*/ 68 w 83"/>
                  <a:gd name="T31" fmla="*/ 60 h 75"/>
                  <a:gd name="T32" fmla="*/ 65 w 83"/>
                  <a:gd name="T33" fmla="*/ 27 h 75"/>
                  <a:gd name="T34" fmla="*/ 62 w 83"/>
                  <a:gd name="T35" fmla="*/ 12 h 75"/>
                  <a:gd name="T36" fmla="*/ 41 w 83"/>
                  <a:gd name="T37" fmla="*/ 5 h 75"/>
                  <a:gd name="T38" fmla="*/ 19 w 83"/>
                  <a:gd name="T39" fmla="*/ 13 h 75"/>
                  <a:gd name="T40" fmla="*/ 19 w 83"/>
                  <a:gd name="T41" fmla="*/ 14 h 75"/>
                  <a:gd name="T42" fmla="*/ 18 w 83"/>
                  <a:gd name="T43" fmla="*/ 53 h 75"/>
                  <a:gd name="T44" fmla="*/ 32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5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2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3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5" y="62"/>
                      <a:pt x="77" y="65"/>
                      <a:pt x="79" y="68"/>
                    </a:cubicBezTo>
                    <a:cubicBezTo>
                      <a:pt x="81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4" y="70"/>
                    </a:cubicBezTo>
                    <a:cubicBezTo>
                      <a:pt x="55" y="67"/>
                      <a:pt x="43" y="65"/>
                      <a:pt x="32" y="64"/>
                    </a:cubicBezTo>
                    <a:cubicBezTo>
                      <a:pt x="26" y="64"/>
                      <a:pt x="19" y="61"/>
                      <a:pt x="15" y="56"/>
                    </a:cubicBezTo>
                    <a:cubicBezTo>
                      <a:pt x="4" y="46"/>
                      <a:pt x="0" y="27"/>
                      <a:pt x="15" y="10"/>
                    </a:cubicBezTo>
                    <a:close/>
                    <a:moveTo>
                      <a:pt x="32" y="59"/>
                    </a:moveTo>
                    <a:cubicBezTo>
                      <a:pt x="47" y="60"/>
                      <a:pt x="64" y="65"/>
                      <a:pt x="73" y="68"/>
                    </a:cubicBezTo>
                    <a:cubicBezTo>
                      <a:pt x="72" y="66"/>
                      <a:pt x="70" y="63"/>
                      <a:pt x="68" y="60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1"/>
                      <a:pt x="66" y="16"/>
                      <a:pt x="62" y="12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19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5" y="29"/>
                      <a:pt x="9" y="44"/>
                      <a:pt x="18" y="53"/>
                    </a:cubicBezTo>
                    <a:cubicBezTo>
                      <a:pt x="22" y="57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淘宝网Chenying0907出品 532"/>
              <p:cNvSpPr/>
              <p:nvPr/>
            </p:nvSpPr>
            <p:spPr bwMode="auto">
              <a:xfrm>
                <a:off x="2342793" y="5061304"/>
                <a:ext cx="120380" cy="114990"/>
              </a:xfrm>
              <a:custGeom>
                <a:avLst/>
                <a:gdLst>
                  <a:gd name="T0" fmla="*/ 84 w 84"/>
                  <a:gd name="T1" fmla="*/ 81 h 81"/>
                  <a:gd name="T2" fmla="*/ 71 w 84"/>
                  <a:gd name="T3" fmla="*/ 36 h 81"/>
                  <a:gd name="T4" fmla="*/ 21 w 84"/>
                  <a:gd name="T5" fmla="*/ 20 h 81"/>
                  <a:gd name="T6" fmla="*/ 36 w 84"/>
                  <a:gd name="T7" fmla="*/ 69 h 81"/>
                  <a:gd name="T8" fmla="*/ 84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84" y="81"/>
                    </a:moveTo>
                    <a:cubicBezTo>
                      <a:pt x="84" y="81"/>
                      <a:pt x="62" y="57"/>
                      <a:pt x="71" y="36"/>
                    </a:cubicBezTo>
                    <a:cubicBezTo>
                      <a:pt x="82" y="12"/>
                      <a:pt x="38" y="0"/>
                      <a:pt x="21" y="20"/>
                    </a:cubicBezTo>
                    <a:cubicBezTo>
                      <a:pt x="0" y="43"/>
                      <a:pt x="17" y="69"/>
                      <a:pt x="36" y="69"/>
                    </a:cubicBezTo>
                    <a:cubicBezTo>
                      <a:pt x="58" y="71"/>
                      <a:pt x="84" y="81"/>
                      <a:pt x="84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淘宝网Chenying0907出品 533"/>
              <p:cNvSpPr>
                <a:spLocks noEditPoints="1"/>
              </p:cNvSpPr>
              <p:nvPr/>
            </p:nvSpPr>
            <p:spPr bwMode="auto">
              <a:xfrm>
                <a:off x="2346387" y="5072084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4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1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8 h 75"/>
                  <a:gd name="T30" fmla="*/ 69 w 83"/>
                  <a:gd name="T31" fmla="*/ 60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20 w 83"/>
                  <a:gd name="T41" fmla="*/ 13 h 75"/>
                  <a:gd name="T42" fmla="*/ 19 w 83"/>
                  <a:gd name="T43" fmla="*/ 53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3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4" y="57"/>
                    </a:cubicBezTo>
                    <a:cubicBezTo>
                      <a:pt x="76" y="61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1" y="75"/>
                      <a:pt x="74" y="73"/>
                      <a:pt x="65" y="70"/>
                    </a:cubicBezTo>
                    <a:cubicBezTo>
                      <a:pt x="56" y="67"/>
                      <a:pt x="44" y="64"/>
                      <a:pt x="33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5" y="64"/>
                      <a:pt x="74" y="68"/>
                    </a:cubicBezTo>
                    <a:cubicBezTo>
                      <a:pt x="72" y="65"/>
                      <a:pt x="71" y="63"/>
                      <a:pt x="69" y="60"/>
                    </a:cubicBezTo>
                    <a:cubicBezTo>
                      <a:pt x="65" y="51"/>
                      <a:pt x="61" y="39"/>
                      <a:pt x="66" y="27"/>
                    </a:cubicBezTo>
                    <a:cubicBezTo>
                      <a:pt x="69" y="21"/>
                      <a:pt x="67" y="16"/>
                      <a:pt x="63" y="12"/>
                    </a:cubicBezTo>
                    <a:cubicBezTo>
                      <a:pt x="58" y="7"/>
                      <a:pt x="50" y="5"/>
                      <a:pt x="42" y="5"/>
                    </a:cubicBezTo>
                    <a:cubicBezTo>
                      <a:pt x="34" y="5"/>
                      <a:pt x="25" y="7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6" y="29"/>
                      <a:pt x="10" y="44"/>
                      <a:pt x="19" y="53"/>
                    </a:cubicBezTo>
                    <a:cubicBezTo>
                      <a:pt x="23" y="56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淘宝网Chenying0907出品 534"/>
              <p:cNvSpPr/>
              <p:nvPr/>
            </p:nvSpPr>
            <p:spPr bwMode="auto">
              <a:xfrm>
                <a:off x="2342793" y="5435020"/>
                <a:ext cx="122177" cy="114990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3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淘宝网Chenying0907出品 535"/>
              <p:cNvSpPr>
                <a:spLocks noEditPoints="1"/>
              </p:cNvSpPr>
              <p:nvPr/>
            </p:nvSpPr>
            <p:spPr bwMode="auto">
              <a:xfrm>
                <a:off x="2349980" y="5445801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7 h 75"/>
                  <a:gd name="T30" fmla="*/ 69 w 83"/>
                  <a:gd name="T31" fmla="*/ 59 h 75"/>
                  <a:gd name="T32" fmla="*/ 65 w 83"/>
                  <a:gd name="T33" fmla="*/ 27 h 75"/>
                  <a:gd name="T34" fmla="*/ 62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19 w 83"/>
                  <a:gd name="T41" fmla="*/ 13 h 75"/>
                  <a:gd name="T42" fmla="*/ 18 w 83"/>
                  <a:gd name="T43" fmla="*/ 52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4" y="21"/>
                      <a:pt x="70" y="29"/>
                    </a:cubicBezTo>
                    <a:cubicBezTo>
                      <a:pt x="66" y="38"/>
                      <a:pt x="69" y="49"/>
                      <a:pt x="73" y="57"/>
                    </a:cubicBezTo>
                    <a:cubicBezTo>
                      <a:pt x="75" y="61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2"/>
                      <a:pt x="65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6" y="63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4"/>
                      <a:pt x="74" y="67"/>
                    </a:cubicBezTo>
                    <a:cubicBezTo>
                      <a:pt x="72" y="65"/>
                      <a:pt x="70" y="62"/>
                      <a:pt x="69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0"/>
                      <a:pt x="67" y="16"/>
                      <a:pt x="62" y="12"/>
                    </a:cubicBezTo>
                    <a:cubicBezTo>
                      <a:pt x="58" y="7"/>
                      <a:pt x="50" y="4"/>
                      <a:pt x="42" y="5"/>
                    </a:cubicBezTo>
                    <a:cubicBezTo>
                      <a:pt x="33" y="4"/>
                      <a:pt x="25" y="7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6" y="29"/>
                      <a:pt x="9" y="44"/>
                      <a:pt x="18" y="52"/>
                    </a:cubicBezTo>
                    <a:cubicBezTo>
                      <a:pt x="22" y="56"/>
                      <a:pt x="27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淘宝网Chenying0907出品 536"/>
              <p:cNvSpPr/>
              <p:nvPr/>
            </p:nvSpPr>
            <p:spPr bwMode="auto">
              <a:xfrm>
                <a:off x="2482937" y="4904991"/>
                <a:ext cx="120380" cy="114990"/>
              </a:xfrm>
              <a:custGeom>
                <a:avLst/>
                <a:gdLst>
                  <a:gd name="T0" fmla="*/ 0 w 84"/>
                  <a:gd name="T1" fmla="*/ 80 h 80"/>
                  <a:gd name="T2" fmla="*/ 13 w 84"/>
                  <a:gd name="T3" fmla="*/ 36 h 80"/>
                  <a:gd name="T4" fmla="*/ 63 w 84"/>
                  <a:gd name="T5" fmla="*/ 19 h 80"/>
                  <a:gd name="T6" fmla="*/ 48 w 84"/>
                  <a:gd name="T7" fmla="*/ 69 h 80"/>
                  <a:gd name="T8" fmla="*/ 0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0" y="80"/>
                    </a:moveTo>
                    <a:cubicBezTo>
                      <a:pt x="0" y="80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19"/>
                    </a:cubicBezTo>
                    <a:cubicBezTo>
                      <a:pt x="84" y="43"/>
                      <a:pt x="67" y="68"/>
                      <a:pt x="48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8" name="淘宝网Chenying0907出品 537"/>
              <p:cNvSpPr>
                <a:spLocks noEditPoints="1"/>
              </p:cNvSpPr>
              <p:nvPr/>
            </p:nvSpPr>
            <p:spPr bwMode="auto">
              <a:xfrm>
                <a:off x="2481141" y="4917567"/>
                <a:ext cx="107803" cy="106007"/>
              </a:xfrm>
              <a:custGeom>
                <a:avLst/>
                <a:gdLst>
                  <a:gd name="T0" fmla="*/ 0 w 75"/>
                  <a:gd name="T1" fmla="*/ 71 h 74"/>
                  <a:gd name="T2" fmla="*/ 2 w 75"/>
                  <a:gd name="T3" fmla="*/ 73 h 74"/>
                  <a:gd name="T4" fmla="*/ 5 w 75"/>
                  <a:gd name="T5" fmla="*/ 65 h 74"/>
                  <a:gd name="T6" fmla="*/ 0 w 75"/>
                  <a:gd name="T7" fmla="*/ 71 h 74"/>
                  <a:gd name="T8" fmla="*/ 1 w 75"/>
                  <a:gd name="T9" fmla="*/ 74 h 74"/>
                  <a:gd name="T10" fmla="*/ 2 w 75"/>
                  <a:gd name="T11" fmla="*/ 70 h 74"/>
                  <a:gd name="T12" fmla="*/ 7 w 75"/>
                  <a:gd name="T13" fmla="*/ 69 h 74"/>
                  <a:gd name="T14" fmla="*/ 16 w 75"/>
                  <a:gd name="T15" fmla="*/ 69 h 74"/>
                  <a:gd name="T16" fmla="*/ 28 w 75"/>
                  <a:gd name="T17" fmla="*/ 63 h 74"/>
                  <a:gd name="T18" fmla="*/ 21 w 75"/>
                  <a:gd name="T19" fmla="*/ 67 h 74"/>
                  <a:gd name="T20" fmla="*/ 28 w 75"/>
                  <a:gd name="T21" fmla="*/ 63 h 74"/>
                  <a:gd name="T22" fmla="*/ 34 w 75"/>
                  <a:gd name="T23" fmla="*/ 61 h 74"/>
                  <a:gd name="T24" fmla="*/ 42 w 75"/>
                  <a:gd name="T25" fmla="*/ 63 h 74"/>
                  <a:gd name="T26" fmla="*/ 55 w 75"/>
                  <a:gd name="T27" fmla="*/ 58 h 74"/>
                  <a:gd name="T28" fmla="*/ 48 w 75"/>
                  <a:gd name="T29" fmla="*/ 60 h 74"/>
                  <a:gd name="T30" fmla="*/ 49 w 75"/>
                  <a:gd name="T31" fmla="*/ 62 h 74"/>
                  <a:gd name="T32" fmla="*/ 55 w 75"/>
                  <a:gd name="T33" fmla="*/ 58 h 74"/>
                  <a:gd name="T34" fmla="*/ 60 w 75"/>
                  <a:gd name="T35" fmla="*/ 56 h 74"/>
                  <a:gd name="T36" fmla="*/ 68 w 75"/>
                  <a:gd name="T37" fmla="*/ 53 h 74"/>
                  <a:gd name="T38" fmla="*/ 72 w 75"/>
                  <a:gd name="T39" fmla="*/ 39 h 74"/>
                  <a:gd name="T40" fmla="*/ 71 w 75"/>
                  <a:gd name="T41" fmla="*/ 48 h 74"/>
                  <a:gd name="T42" fmla="*/ 72 w 75"/>
                  <a:gd name="T43" fmla="*/ 39 h 74"/>
                  <a:gd name="T44" fmla="*/ 73 w 75"/>
                  <a:gd name="T45" fmla="*/ 34 h 74"/>
                  <a:gd name="T46" fmla="*/ 75 w 75"/>
                  <a:gd name="T47" fmla="*/ 34 h 74"/>
                  <a:gd name="T48" fmla="*/ 74 w 75"/>
                  <a:gd name="T49" fmla="*/ 26 h 74"/>
                  <a:gd name="T50" fmla="*/ 65 w 75"/>
                  <a:gd name="T51" fmla="*/ 15 h 74"/>
                  <a:gd name="T52" fmla="*/ 72 w 75"/>
                  <a:gd name="T53" fmla="*/ 20 h 74"/>
                  <a:gd name="T54" fmla="*/ 65 w 75"/>
                  <a:gd name="T55" fmla="*/ 15 h 74"/>
                  <a:gd name="T56" fmla="*/ 62 w 75"/>
                  <a:gd name="T57" fmla="*/ 11 h 74"/>
                  <a:gd name="T58" fmla="*/ 57 w 75"/>
                  <a:gd name="T59" fmla="*/ 4 h 74"/>
                  <a:gd name="T60" fmla="*/ 43 w 75"/>
                  <a:gd name="T61" fmla="*/ 3 h 74"/>
                  <a:gd name="T62" fmla="*/ 51 w 75"/>
                  <a:gd name="T63" fmla="*/ 2 h 74"/>
                  <a:gd name="T64" fmla="*/ 43 w 75"/>
                  <a:gd name="T65" fmla="*/ 3 h 74"/>
                  <a:gd name="T66" fmla="*/ 38 w 75"/>
                  <a:gd name="T67" fmla="*/ 3 h 74"/>
                  <a:gd name="T68" fmla="*/ 29 w 75"/>
                  <a:gd name="T69" fmla="*/ 2 h 74"/>
                  <a:gd name="T70" fmla="*/ 18 w 75"/>
                  <a:gd name="T71" fmla="*/ 11 h 74"/>
                  <a:gd name="T72" fmla="*/ 24 w 75"/>
                  <a:gd name="T73" fmla="*/ 4 h 74"/>
                  <a:gd name="T74" fmla="*/ 18 w 75"/>
                  <a:gd name="T75" fmla="*/ 11 h 74"/>
                  <a:gd name="T76" fmla="*/ 14 w 75"/>
                  <a:gd name="T77" fmla="*/ 21 h 74"/>
                  <a:gd name="T78" fmla="*/ 13 w 75"/>
                  <a:gd name="T79" fmla="*/ 13 h 74"/>
                  <a:gd name="T80" fmla="*/ 11 w 75"/>
                  <a:gd name="T81" fmla="*/ 22 h 74"/>
                  <a:gd name="T82" fmla="*/ 17 w 75"/>
                  <a:gd name="T83" fmla="*/ 35 h 74"/>
                  <a:gd name="T84" fmla="*/ 15 w 75"/>
                  <a:gd name="T85" fmla="*/ 27 h 74"/>
                  <a:gd name="T86" fmla="*/ 13 w 75"/>
                  <a:gd name="T87" fmla="*/ 28 h 74"/>
                  <a:gd name="T88" fmla="*/ 17 w 75"/>
                  <a:gd name="T89" fmla="*/ 35 h 74"/>
                  <a:gd name="T90" fmla="*/ 17 w 75"/>
                  <a:gd name="T91" fmla="*/ 41 h 74"/>
                  <a:gd name="T92" fmla="*/ 13 w 75"/>
                  <a:gd name="T93" fmla="*/ 48 h 74"/>
                  <a:gd name="T94" fmla="*/ 10 w 75"/>
                  <a:gd name="T95" fmla="*/ 62 h 74"/>
                  <a:gd name="T96" fmla="*/ 11 w 75"/>
                  <a:gd name="T97" fmla="*/ 53 h 74"/>
                  <a:gd name="T98" fmla="*/ 10 w 75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4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9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8"/>
                      <a:pt x="7" y="69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70"/>
                      <a:pt x="16" y="69"/>
                    </a:cubicBezTo>
                    <a:lnTo>
                      <a:pt x="15" y="66"/>
                    </a:lnTo>
                    <a:close/>
                    <a:moveTo>
                      <a:pt x="28" y="63"/>
                    </a:moveTo>
                    <a:cubicBezTo>
                      <a:pt x="26" y="63"/>
                      <a:pt x="23" y="64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6"/>
                      <a:pt x="29" y="65"/>
                    </a:cubicBezTo>
                    <a:lnTo>
                      <a:pt x="28" y="63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7" y="61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4"/>
                      <a:pt x="40" y="63"/>
                      <a:pt x="42" y="63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9"/>
                      <a:pt x="51" y="59"/>
                      <a:pt x="49" y="60"/>
                    </a:cubicBezTo>
                    <a:cubicBezTo>
                      <a:pt x="49" y="60"/>
                      <a:pt x="48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2"/>
                      <a:pt x="56" y="61"/>
                    </a:cubicBezTo>
                    <a:lnTo>
                      <a:pt x="55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5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6" y="55"/>
                      <a:pt x="68" y="53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1" y="42"/>
                      <a:pt x="70" y="44"/>
                      <a:pt x="69" y="47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6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7"/>
                    </a:moveTo>
                    <a:cubicBezTo>
                      <a:pt x="72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1"/>
                      <a:pt x="75" y="29"/>
                      <a:pt x="74" y="26"/>
                    </a:cubicBezTo>
                    <a:lnTo>
                      <a:pt x="72" y="27"/>
                    </a:lnTo>
                    <a:close/>
                    <a:moveTo>
                      <a:pt x="65" y="15"/>
                    </a:moveTo>
                    <a:cubicBezTo>
                      <a:pt x="67" y="17"/>
                      <a:pt x="69" y="19"/>
                      <a:pt x="70" y="22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70" y="16"/>
                      <a:pt x="68" y="13"/>
                    </a:cubicBezTo>
                    <a:lnTo>
                      <a:pt x="65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59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4"/>
                      <a:pt x="51" y="4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9" y="1"/>
                      <a:pt x="46" y="1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4"/>
                      <a:pt x="35" y="3"/>
                      <a:pt x="38" y="3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1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8" y="11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8" y="7"/>
                      <a:pt x="16" y="9"/>
                    </a:cubicBezTo>
                    <a:lnTo>
                      <a:pt x="18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4" y="16"/>
                      <a:pt x="15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6"/>
                      <a:pt x="11" y="18"/>
                      <a:pt x="11" y="21"/>
                    </a:cubicBezTo>
                    <a:cubicBezTo>
                      <a:pt x="11" y="21"/>
                      <a:pt x="11" y="22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7" y="35"/>
                    </a:moveTo>
                    <a:cubicBezTo>
                      <a:pt x="17" y="32"/>
                      <a:pt x="16" y="30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4" y="33"/>
                      <a:pt x="15" y="35"/>
                    </a:cubicBezTo>
                    <a:lnTo>
                      <a:pt x="17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4"/>
                      <a:pt x="17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4" y="46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1" y="60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6"/>
                      <a:pt x="9" y="58"/>
                      <a:pt x="8" y="61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淘宝网Chenying0907出品 538"/>
              <p:cNvSpPr>
                <a:spLocks noEditPoints="1"/>
              </p:cNvSpPr>
              <p:nvPr/>
            </p:nvSpPr>
            <p:spPr bwMode="auto">
              <a:xfrm>
                <a:off x="2479344" y="4915771"/>
                <a:ext cx="120380" cy="109600"/>
              </a:xfrm>
              <a:custGeom>
                <a:avLst/>
                <a:gdLst>
                  <a:gd name="T0" fmla="*/ 67 w 83"/>
                  <a:gd name="T1" fmla="*/ 11 h 76"/>
                  <a:gd name="T2" fmla="*/ 68 w 83"/>
                  <a:gd name="T3" fmla="*/ 57 h 76"/>
                  <a:gd name="T4" fmla="*/ 50 w 83"/>
                  <a:gd name="T5" fmla="*/ 64 h 76"/>
                  <a:gd name="T6" fmla="*/ 18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3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1 w 83"/>
                  <a:gd name="T21" fmla="*/ 0 h 76"/>
                  <a:gd name="T22" fmla="*/ 67 w 83"/>
                  <a:gd name="T23" fmla="*/ 10 h 76"/>
                  <a:gd name="T24" fmla="*/ 67 w 83"/>
                  <a:gd name="T25" fmla="*/ 11 h 76"/>
                  <a:gd name="T26" fmla="*/ 50 w 83"/>
                  <a:gd name="T27" fmla="*/ 59 h 76"/>
                  <a:gd name="T28" fmla="*/ 64 w 83"/>
                  <a:gd name="T29" fmla="*/ 53 h 76"/>
                  <a:gd name="T30" fmla="*/ 63 w 83"/>
                  <a:gd name="T31" fmla="*/ 14 h 76"/>
                  <a:gd name="T32" fmla="*/ 63 w 83"/>
                  <a:gd name="T33" fmla="*/ 14 h 76"/>
                  <a:gd name="T34" fmla="*/ 41 w 83"/>
                  <a:gd name="T35" fmla="*/ 5 h 76"/>
                  <a:gd name="T36" fmla="*/ 20 w 83"/>
                  <a:gd name="T37" fmla="*/ 12 h 76"/>
                  <a:gd name="T38" fmla="*/ 17 w 83"/>
                  <a:gd name="T39" fmla="*/ 28 h 76"/>
                  <a:gd name="T40" fmla="*/ 14 w 83"/>
                  <a:gd name="T41" fmla="*/ 60 h 76"/>
                  <a:gd name="T42" fmla="*/ 9 w 83"/>
                  <a:gd name="T43" fmla="*/ 68 h 76"/>
                  <a:gd name="T44" fmla="*/ 50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7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3" y="61"/>
                      <a:pt x="57" y="64"/>
                      <a:pt x="50" y="64"/>
                    </a:cubicBezTo>
                    <a:cubicBezTo>
                      <a:pt x="39" y="65"/>
                      <a:pt x="27" y="68"/>
                      <a:pt x="18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0"/>
                      <a:pt x="3" y="68"/>
                    </a:cubicBezTo>
                    <a:cubicBezTo>
                      <a:pt x="5" y="65"/>
                      <a:pt x="7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9" y="21"/>
                      <a:pt x="11" y="14"/>
                      <a:pt x="17" y="9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lnTo>
                      <a:pt x="67" y="11"/>
                    </a:lnTo>
                    <a:close/>
                    <a:moveTo>
                      <a:pt x="50" y="59"/>
                    </a:moveTo>
                    <a:cubicBezTo>
                      <a:pt x="55" y="59"/>
                      <a:pt x="60" y="57"/>
                      <a:pt x="64" y="53"/>
                    </a:cubicBezTo>
                    <a:cubicBezTo>
                      <a:pt x="73" y="44"/>
                      <a:pt x="77" y="29"/>
                      <a:pt x="63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8" y="8"/>
                      <a:pt x="49" y="5"/>
                      <a:pt x="41" y="5"/>
                    </a:cubicBezTo>
                    <a:cubicBezTo>
                      <a:pt x="33" y="5"/>
                      <a:pt x="25" y="8"/>
                      <a:pt x="20" y="12"/>
                    </a:cubicBezTo>
                    <a:cubicBezTo>
                      <a:pt x="16" y="16"/>
                      <a:pt x="14" y="21"/>
                      <a:pt x="17" y="28"/>
                    </a:cubicBezTo>
                    <a:cubicBezTo>
                      <a:pt x="22" y="39"/>
                      <a:pt x="19" y="51"/>
                      <a:pt x="14" y="60"/>
                    </a:cubicBezTo>
                    <a:cubicBezTo>
                      <a:pt x="12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淘宝网Chenying0907出品 539"/>
              <p:cNvSpPr/>
              <p:nvPr/>
            </p:nvSpPr>
            <p:spPr bwMode="auto">
              <a:xfrm>
                <a:off x="2479344" y="5260740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3 w 85"/>
                  <a:gd name="T3" fmla="*/ 35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6"/>
                      <a:pt x="13" y="35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2"/>
                      <a:pt x="67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淘宝网Chenying0907出品 540"/>
              <p:cNvSpPr>
                <a:spLocks noEditPoints="1"/>
              </p:cNvSpPr>
              <p:nvPr/>
            </p:nvSpPr>
            <p:spPr bwMode="auto">
              <a:xfrm>
                <a:off x="2477548" y="5271520"/>
                <a:ext cx="109600" cy="106007"/>
              </a:xfrm>
              <a:custGeom>
                <a:avLst/>
                <a:gdLst>
                  <a:gd name="T0" fmla="*/ 0 w 76"/>
                  <a:gd name="T1" fmla="*/ 71 h 73"/>
                  <a:gd name="T2" fmla="*/ 2 w 76"/>
                  <a:gd name="T3" fmla="*/ 73 h 73"/>
                  <a:gd name="T4" fmla="*/ 5 w 76"/>
                  <a:gd name="T5" fmla="*/ 65 h 73"/>
                  <a:gd name="T6" fmla="*/ 0 w 76"/>
                  <a:gd name="T7" fmla="*/ 71 h 73"/>
                  <a:gd name="T8" fmla="*/ 1 w 76"/>
                  <a:gd name="T9" fmla="*/ 73 h 73"/>
                  <a:gd name="T10" fmla="*/ 2 w 76"/>
                  <a:gd name="T11" fmla="*/ 70 h 73"/>
                  <a:gd name="T12" fmla="*/ 7 w 76"/>
                  <a:gd name="T13" fmla="*/ 68 h 73"/>
                  <a:gd name="T14" fmla="*/ 16 w 76"/>
                  <a:gd name="T15" fmla="*/ 68 h 73"/>
                  <a:gd name="T16" fmla="*/ 29 w 76"/>
                  <a:gd name="T17" fmla="*/ 62 h 73"/>
                  <a:gd name="T18" fmla="*/ 21 w 76"/>
                  <a:gd name="T19" fmla="*/ 67 h 73"/>
                  <a:gd name="T20" fmla="*/ 29 w 76"/>
                  <a:gd name="T21" fmla="*/ 62 h 73"/>
                  <a:gd name="T22" fmla="*/ 34 w 76"/>
                  <a:gd name="T23" fmla="*/ 61 h 73"/>
                  <a:gd name="T24" fmla="*/ 43 w 76"/>
                  <a:gd name="T25" fmla="*/ 63 h 73"/>
                  <a:gd name="T26" fmla="*/ 56 w 76"/>
                  <a:gd name="T27" fmla="*/ 58 h 73"/>
                  <a:gd name="T28" fmla="*/ 48 w 76"/>
                  <a:gd name="T29" fmla="*/ 59 h 73"/>
                  <a:gd name="T30" fmla="*/ 50 w 76"/>
                  <a:gd name="T31" fmla="*/ 62 h 73"/>
                  <a:gd name="T32" fmla="*/ 56 w 76"/>
                  <a:gd name="T33" fmla="*/ 58 h 73"/>
                  <a:gd name="T34" fmla="*/ 60 w 76"/>
                  <a:gd name="T35" fmla="*/ 56 h 73"/>
                  <a:gd name="T36" fmla="*/ 68 w 76"/>
                  <a:gd name="T37" fmla="*/ 52 h 73"/>
                  <a:gd name="T38" fmla="*/ 72 w 76"/>
                  <a:gd name="T39" fmla="*/ 39 h 73"/>
                  <a:gd name="T40" fmla="*/ 72 w 76"/>
                  <a:gd name="T41" fmla="*/ 48 h 73"/>
                  <a:gd name="T42" fmla="*/ 72 w 76"/>
                  <a:gd name="T43" fmla="*/ 39 h 73"/>
                  <a:gd name="T44" fmla="*/ 73 w 76"/>
                  <a:gd name="T45" fmla="*/ 34 h 73"/>
                  <a:gd name="T46" fmla="*/ 76 w 76"/>
                  <a:gd name="T47" fmla="*/ 34 h 73"/>
                  <a:gd name="T48" fmla="*/ 75 w 76"/>
                  <a:gd name="T49" fmla="*/ 25 h 73"/>
                  <a:gd name="T50" fmla="*/ 66 w 76"/>
                  <a:gd name="T51" fmla="*/ 15 h 73"/>
                  <a:gd name="T52" fmla="*/ 73 w 76"/>
                  <a:gd name="T53" fmla="*/ 20 h 73"/>
                  <a:gd name="T54" fmla="*/ 66 w 76"/>
                  <a:gd name="T55" fmla="*/ 15 h 73"/>
                  <a:gd name="T56" fmla="*/ 62 w 76"/>
                  <a:gd name="T57" fmla="*/ 11 h 73"/>
                  <a:gd name="T58" fmla="*/ 57 w 76"/>
                  <a:gd name="T59" fmla="*/ 4 h 73"/>
                  <a:gd name="T60" fmla="*/ 43 w 76"/>
                  <a:gd name="T61" fmla="*/ 3 h 73"/>
                  <a:gd name="T62" fmla="*/ 52 w 76"/>
                  <a:gd name="T63" fmla="*/ 2 h 73"/>
                  <a:gd name="T64" fmla="*/ 43 w 76"/>
                  <a:gd name="T65" fmla="*/ 3 h 73"/>
                  <a:gd name="T66" fmla="*/ 38 w 76"/>
                  <a:gd name="T67" fmla="*/ 3 h 73"/>
                  <a:gd name="T68" fmla="*/ 29 w 76"/>
                  <a:gd name="T69" fmla="*/ 1 h 73"/>
                  <a:gd name="T70" fmla="*/ 19 w 76"/>
                  <a:gd name="T71" fmla="*/ 10 h 73"/>
                  <a:gd name="T72" fmla="*/ 24 w 76"/>
                  <a:gd name="T73" fmla="*/ 3 h 73"/>
                  <a:gd name="T74" fmla="*/ 19 w 76"/>
                  <a:gd name="T75" fmla="*/ 10 h 73"/>
                  <a:gd name="T76" fmla="*/ 14 w 76"/>
                  <a:gd name="T77" fmla="*/ 20 h 73"/>
                  <a:gd name="T78" fmla="*/ 13 w 76"/>
                  <a:gd name="T79" fmla="*/ 13 h 73"/>
                  <a:gd name="T80" fmla="*/ 11 w 76"/>
                  <a:gd name="T81" fmla="*/ 22 h 73"/>
                  <a:gd name="T82" fmla="*/ 18 w 76"/>
                  <a:gd name="T83" fmla="*/ 35 h 73"/>
                  <a:gd name="T84" fmla="*/ 15 w 76"/>
                  <a:gd name="T85" fmla="*/ 26 h 73"/>
                  <a:gd name="T86" fmla="*/ 13 w 76"/>
                  <a:gd name="T87" fmla="*/ 28 h 73"/>
                  <a:gd name="T88" fmla="*/ 18 w 76"/>
                  <a:gd name="T89" fmla="*/ 35 h 73"/>
                  <a:gd name="T90" fmla="*/ 18 w 76"/>
                  <a:gd name="T91" fmla="*/ 40 h 73"/>
                  <a:gd name="T92" fmla="*/ 14 w 76"/>
                  <a:gd name="T93" fmla="*/ 48 h 73"/>
                  <a:gd name="T94" fmla="*/ 10 w 76"/>
                  <a:gd name="T95" fmla="*/ 62 h 73"/>
                  <a:gd name="T96" fmla="*/ 12 w 76"/>
                  <a:gd name="T97" fmla="*/ 53 h 73"/>
                  <a:gd name="T98" fmla="*/ 10 w 76"/>
                  <a:gd name="T99" fmla="*/ 6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3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2" y="68"/>
                      <a:pt x="1" y="69"/>
                    </a:cubicBezTo>
                    <a:cubicBezTo>
                      <a:pt x="1" y="70"/>
                      <a:pt x="1" y="7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10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7" y="66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2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3"/>
                      <a:pt x="40" y="63"/>
                      <a:pt x="43" y="63"/>
                    </a:cubicBezTo>
                    <a:lnTo>
                      <a:pt x="42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59"/>
                    </a:cubicBezTo>
                    <a:cubicBezTo>
                      <a:pt x="49" y="59"/>
                      <a:pt x="49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1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6" y="51"/>
                    </a:moveTo>
                    <a:cubicBezTo>
                      <a:pt x="65" y="53"/>
                      <a:pt x="63" y="54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7" y="55"/>
                      <a:pt x="68" y="52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69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5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5" y="28"/>
                      <a:pt x="75" y="25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1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1" y="18"/>
                      <a:pt x="70" y="15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8" y="3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3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1"/>
                    </a:cubicBezTo>
                    <a:lnTo>
                      <a:pt x="30" y="4"/>
                    </a:lnTo>
                    <a:close/>
                    <a:moveTo>
                      <a:pt x="19" y="10"/>
                    </a:moveTo>
                    <a:cubicBezTo>
                      <a:pt x="20" y="9"/>
                      <a:pt x="23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5"/>
                      <a:pt x="19" y="6"/>
                      <a:pt x="17" y="8"/>
                    </a:cubicBezTo>
                    <a:lnTo>
                      <a:pt x="19" y="10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18"/>
                      <a:pt x="15" y="16"/>
                      <a:pt x="16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7" y="32"/>
                      <a:pt x="17" y="29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3"/>
                      <a:pt x="18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2" y="59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淘宝网Chenying0907出品 541"/>
              <p:cNvSpPr>
                <a:spLocks noEditPoints="1"/>
              </p:cNvSpPr>
              <p:nvPr/>
            </p:nvSpPr>
            <p:spPr bwMode="auto">
              <a:xfrm>
                <a:off x="2477548" y="5269723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1 w 83"/>
                  <a:gd name="T5" fmla="*/ 64 h 75"/>
                  <a:gd name="T6" fmla="*/ 18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1 w 83"/>
                  <a:gd name="T25" fmla="*/ 59 h 75"/>
                  <a:gd name="T26" fmla="*/ 65 w 83"/>
                  <a:gd name="T27" fmla="*/ 53 h 75"/>
                  <a:gd name="T28" fmla="*/ 64 w 83"/>
                  <a:gd name="T29" fmla="*/ 14 h 75"/>
                  <a:gd name="T30" fmla="*/ 63 w 83"/>
                  <a:gd name="T31" fmla="*/ 13 h 75"/>
                  <a:gd name="T32" fmla="*/ 41 w 83"/>
                  <a:gd name="T33" fmla="*/ 5 h 75"/>
                  <a:gd name="T34" fmla="*/ 21 w 83"/>
                  <a:gd name="T35" fmla="*/ 12 h 75"/>
                  <a:gd name="T36" fmla="*/ 18 w 83"/>
                  <a:gd name="T37" fmla="*/ 27 h 75"/>
                  <a:gd name="T38" fmla="*/ 14 w 83"/>
                  <a:gd name="T39" fmla="*/ 60 h 75"/>
                  <a:gd name="T40" fmla="*/ 9 w 83"/>
                  <a:gd name="T41" fmla="*/ 68 h 75"/>
                  <a:gd name="T42" fmla="*/ 51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5"/>
                      <a:pt x="28" y="67"/>
                      <a:pt x="18" y="70"/>
                    </a:cubicBezTo>
                    <a:cubicBezTo>
                      <a:pt x="9" y="73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2" y="70"/>
                      <a:pt x="3" y="67"/>
                    </a:cubicBezTo>
                    <a:cubicBezTo>
                      <a:pt x="5" y="65"/>
                      <a:pt x="8" y="62"/>
                      <a:pt x="10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2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7" y="10"/>
                    </a:cubicBez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50" y="5"/>
                      <a:pt x="41" y="5"/>
                    </a:cubicBezTo>
                    <a:cubicBezTo>
                      <a:pt x="33" y="5"/>
                      <a:pt x="25" y="8"/>
                      <a:pt x="21" y="12"/>
                    </a:cubicBezTo>
                    <a:cubicBezTo>
                      <a:pt x="16" y="16"/>
                      <a:pt x="15" y="21"/>
                      <a:pt x="18" y="27"/>
                    </a:cubicBezTo>
                    <a:cubicBezTo>
                      <a:pt x="23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淘宝网Chenying0907出品 542"/>
              <p:cNvSpPr/>
              <p:nvPr/>
            </p:nvSpPr>
            <p:spPr bwMode="auto">
              <a:xfrm>
                <a:off x="2472157" y="5605709"/>
                <a:ext cx="122177" cy="116787"/>
              </a:xfrm>
              <a:custGeom>
                <a:avLst/>
                <a:gdLst>
                  <a:gd name="T0" fmla="*/ 0 w 85"/>
                  <a:gd name="T1" fmla="*/ 81 h 81"/>
                  <a:gd name="T2" fmla="*/ 13 w 85"/>
                  <a:gd name="T3" fmla="*/ 36 h 81"/>
                  <a:gd name="T4" fmla="*/ 64 w 85"/>
                  <a:gd name="T5" fmla="*/ 20 h 81"/>
                  <a:gd name="T6" fmla="*/ 49 w 85"/>
                  <a:gd name="T7" fmla="*/ 69 h 81"/>
                  <a:gd name="T8" fmla="*/ 0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0" y="81"/>
                    </a:moveTo>
                    <a:cubicBezTo>
                      <a:pt x="0" y="81"/>
                      <a:pt x="23" y="57"/>
                      <a:pt x="13" y="36"/>
                    </a:cubicBezTo>
                    <a:cubicBezTo>
                      <a:pt x="3" y="12"/>
                      <a:pt x="46" y="0"/>
                      <a:pt x="64" y="20"/>
                    </a:cubicBezTo>
                    <a:cubicBezTo>
                      <a:pt x="85" y="43"/>
                      <a:pt x="67" y="68"/>
                      <a:pt x="49" y="69"/>
                    </a:cubicBezTo>
                    <a:cubicBezTo>
                      <a:pt x="26" y="70"/>
                      <a:pt x="0" y="81"/>
                      <a:pt x="0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淘宝网Chenying0907出品 543"/>
              <p:cNvSpPr>
                <a:spLocks noEditPoints="1"/>
              </p:cNvSpPr>
              <p:nvPr/>
            </p:nvSpPr>
            <p:spPr bwMode="auto">
              <a:xfrm>
                <a:off x="2470361" y="5620082"/>
                <a:ext cx="109600" cy="104209"/>
              </a:xfrm>
              <a:custGeom>
                <a:avLst/>
                <a:gdLst>
                  <a:gd name="T0" fmla="*/ 1 w 76"/>
                  <a:gd name="T1" fmla="*/ 71 h 73"/>
                  <a:gd name="T2" fmla="*/ 2 w 76"/>
                  <a:gd name="T3" fmla="*/ 73 h 73"/>
                  <a:gd name="T4" fmla="*/ 5 w 76"/>
                  <a:gd name="T5" fmla="*/ 65 h 73"/>
                  <a:gd name="T6" fmla="*/ 0 w 76"/>
                  <a:gd name="T7" fmla="*/ 70 h 73"/>
                  <a:gd name="T8" fmla="*/ 2 w 76"/>
                  <a:gd name="T9" fmla="*/ 73 h 73"/>
                  <a:gd name="T10" fmla="*/ 2 w 76"/>
                  <a:gd name="T11" fmla="*/ 70 h 73"/>
                  <a:gd name="T12" fmla="*/ 7 w 76"/>
                  <a:gd name="T13" fmla="*/ 68 h 73"/>
                  <a:gd name="T14" fmla="*/ 16 w 76"/>
                  <a:gd name="T15" fmla="*/ 68 h 73"/>
                  <a:gd name="T16" fmla="*/ 29 w 76"/>
                  <a:gd name="T17" fmla="*/ 62 h 73"/>
                  <a:gd name="T18" fmla="*/ 21 w 76"/>
                  <a:gd name="T19" fmla="*/ 67 h 73"/>
                  <a:gd name="T20" fmla="*/ 29 w 76"/>
                  <a:gd name="T21" fmla="*/ 62 h 73"/>
                  <a:gd name="T22" fmla="*/ 34 w 76"/>
                  <a:gd name="T23" fmla="*/ 61 h 73"/>
                  <a:gd name="T24" fmla="*/ 43 w 76"/>
                  <a:gd name="T25" fmla="*/ 62 h 73"/>
                  <a:gd name="T26" fmla="*/ 56 w 76"/>
                  <a:gd name="T27" fmla="*/ 58 h 73"/>
                  <a:gd name="T28" fmla="*/ 48 w 76"/>
                  <a:gd name="T29" fmla="*/ 59 h 73"/>
                  <a:gd name="T30" fmla="*/ 50 w 76"/>
                  <a:gd name="T31" fmla="*/ 62 h 73"/>
                  <a:gd name="T32" fmla="*/ 56 w 76"/>
                  <a:gd name="T33" fmla="*/ 58 h 73"/>
                  <a:gd name="T34" fmla="*/ 61 w 76"/>
                  <a:gd name="T35" fmla="*/ 56 h 73"/>
                  <a:gd name="T36" fmla="*/ 69 w 76"/>
                  <a:gd name="T37" fmla="*/ 52 h 73"/>
                  <a:gd name="T38" fmla="*/ 72 w 76"/>
                  <a:gd name="T39" fmla="*/ 39 h 73"/>
                  <a:gd name="T40" fmla="*/ 72 w 76"/>
                  <a:gd name="T41" fmla="*/ 48 h 73"/>
                  <a:gd name="T42" fmla="*/ 72 w 76"/>
                  <a:gd name="T43" fmla="*/ 39 h 73"/>
                  <a:gd name="T44" fmla="*/ 73 w 76"/>
                  <a:gd name="T45" fmla="*/ 33 h 73"/>
                  <a:gd name="T46" fmla="*/ 76 w 76"/>
                  <a:gd name="T47" fmla="*/ 34 h 73"/>
                  <a:gd name="T48" fmla="*/ 75 w 76"/>
                  <a:gd name="T49" fmla="*/ 25 h 73"/>
                  <a:gd name="T50" fmla="*/ 66 w 76"/>
                  <a:gd name="T51" fmla="*/ 14 h 73"/>
                  <a:gd name="T52" fmla="*/ 73 w 76"/>
                  <a:gd name="T53" fmla="*/ 20 h 73"/>
                  <a:gd name="T54" fmla="*/ 66 w 76"/>
                  <a:gd name="T55" fmla="*/ 14 h 73"/>
                  <a:gd name="T56" fmla="*/ 62 w 76"/>
                  <a:gd name="T57" fmla="*/ 10 h 73"/>
                  <a:gd name="T58" fmla="*/ 57 w 76"/>
                  <a:gd name="T59" fmla="*/ 3 h 73"/>
                  <a:gd name="T60" fmla="*/ 43 w 76"/>
                  <a:gd name="T61" fmla="*/ 3 h 73"/>
                  <a:gd name="T62" fmla="*/ 52 w 76"/>
                  <a:gd name="T63" fmla="*/ 1 h 73"/>
                  <a:gd name="T64" fmla="*/ 43 w 76"/>
                  <a:gd name="T65" fmla="*/ 3 h 73"/>
                  <a:gd name="T66" fmla="*/ 38 w 76"/>
                  <a:gd name="T67" fmla="*/ 3 h 73"/>
                  <a:gd name="T68" fmla="*/ 29 w 76"/>
                  <a:gd name="T69" fmla="*/ 1 h 73"/>
                  <a:gd name="T70" fmla="*/ 19 w 76"/>
                  <a:gd name="T71" fmla="*/ 10 h 73"/>
                  <a:gd name="T72" fmla="*/ 24 w 76"/>
                  <a:gd name="T73" fmla="*/ 3 h 73"/>
                  <a:gd name="T74" fmla="*/ 19 w 76"/>
                  <a:gd name="T75" fmla="*/ 10 h 73"/>
                  <a:gd name="T76" fmla="*/ 14 w 76"/>
                  <a:gd name="T77" fmla="*/ 20 h 73"/>
                  <a:gd name="T78" fmla="*/ 13 w 76"/>
                  <a:gd name="T79" fmla="*/ 13 h 73"/>
                  <a:gd name="T80" fmla="*/ 11 w 76"/>
                  <a:gd name="T81" fmla="*/ 22 h 73"/>
                  <a:gd name="T82" fmla="*/ 18 w 76"/>
                  <a:gd name="T83" fmla="*/ 34 h 73"/>
                  <a:gd name="T84" fmla="*/ 15 w 76"/>
                  <a:gd name="T85" fmla="*/ 26 h 73"/>
                  <a:gd name="T86" fmla="*/ 13 w 76"/>
                  <a:gd name="T87" fmla="*/ 28 h 73"/>
                  <a:gd name="T88" fmla="*/ 18 w 76"/>
                  <a:gd name="T89" fmla="*/ 34 h 73"/>
                  <a:gd name="T90" fmla="*/ 18 w 76"/>
                  <a:gd name="T91" fmla="*/ 40 h 73"/>
                  <a:gd name="T92" fmla="*/ 14 w 76"/>
                  <a:gd name="T93" fmla="*/ 48 h 73"/>
                  <a:gd name="T94" fmla="*/ 10 w 76"/>
                  <a:gd name="T95" fmla="*/ 61 h 73"/>
                  <a:gd name="T96" fmla="*/ 12 w 76"/>
                  <a:gd name="T97" fmla="*/ 53 h 73"/>
                  <a:gd name="T98" fmla="*/ 10 w 76"/>
                  <a:gd name="T99" fmla="*/ 6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3">
                    <a:moveTo>
                      <a:pt x="2" y="70"/>
                    </a:moveTo>
                    <a:cubicBezTo>
                      <a:pt x="1" y="70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2" y="68"/>
                      <a:pt x="2" y="69"/>
                    </a:cubicBezTo>
                    <a:cubicBezTo>
                      <a:pt x="1" y="70"/>
                      <a:pt x="1" y="70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2" y="73"/>
                      <a:pt x="3" y="72"/>
                    </a:cubicBezTo>
                    <a:lnTo>
                      <a:pt x="2" y="70"/>
                    </a:lnTo>
                    <a:close/>
                    <a:moveTo>
                      <a:pt x="15" y="65"/>
                    </a:moveTo>
                    <a:cubicBezTo>
                      <a:pt x="12" y="66"/>
                      <a:pt x="10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1" y="70"/>
                      <a:pt x="13" y="69"/>
                      <a:pt x="16" y="68"/>
                    </a:cubicBezTo>
                    <a:lnTo>
                      <a:pt x="15" y="65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3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7" y="65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0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3"/>
                      <a:pt x="40" y="63"/>
                      <a:pt x="43" y="62"/>
                    </a:cubicBezTo>
                    <a:lnTo>
                      <a:pt x="43" y="60"/>
                    </a:lnTo>
                    <a:close/>
                    <a:moveTo>
                      <a:pt x="56" y="58"/>
                    </a:moveTo>
                    <a:cubicBezTo>
                      <a:pt x="54" y="58"/>
                      <a:pt x="52" y="59"/>
                      <a:pt x="50" y="59"/>
                    </a:cubicBezTo>
                    <a:cubicBezTo>
                      <a:pt x="49" y="59"/>
                      <a:pt x="49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1"/>
                      <a:pt x="57" y="60"/>
                    </a:cubicBezTo>
                    <a:lnTo>
                      <a:pt x="56" y="58"/>
                    </a:lnTo>
                    <a:close/>
                    <a:moveTo>
                      <a:pt x="66" y="50"/>
                    </a:moveTo>
                    <a:cubicBezTo>
                      <a:pt x="65" y="52"/>
                      <a:pt x="63" y="54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6"/>
                      <a:pt x="67" y="54"/>
                      <a:pt x="69" y="52"/>
                    </a:cubicBezTo>
                    <a:lnTo>
                      <a:pt x="66" y="50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70" y="46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5"/>
                      <a:pt x="74" y="42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3" y="28"/>
                      <a:pt x="73" y="31"/>
                      <a:pt x="73" y="33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3"/>
                      <a:pt x="76" y="33"/>
                      <a:pt x="76" y="33"/>
                    </a:cubicBezTo>
                    <a:cubicBezTo>
                      <a:pt x="76" y="31"/>
                      <a:pt x="75" y="28"/>
                      <a:pt x="75" y="25"/>
                    </a:cubicBezTo>
                    <a:lnTo>
                      <a:pt x="72" y="26"/>
                    </a:lnTo>
                    <a:close/>
                    <a:moveTo>
                      <a:pt x="66" y="14"/>
                    </a:moveTo>
                    <a:cubicBezTo>
                      <a:pt x="68" y="17"/>
                      <a:pt x="69" y="19"/>
                      <a:pt x="70" y="21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1" y="17"/>
                      <a:pt x="70" y="15"/>
                      <a:pt x="68" y="13"/>
                    </a:cubicBezTo>
                    <a:lnTo>
                      <a:pt x="66" y="14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9"/>
                      <a:pt x="62" y="10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6"/>
                      <a:pt x="60" y="5"/>
                      <a:pt x="57" y="3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3"/>
                      <a:pt x="51" y="4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3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0"/>
                      <a:pt x="29" y="1"/>
                    </a:cubicBezTo>
                    <a:lnTo>
                      <a:pt x="30" y="4"/>
                    </a:lnTo>
                    <a:close/>
                    <a:moveTo>
                      <a:pt x="19" y="10"/>
                    </a:moveTo>
                    <a:cubicBezTo>
                      <a:pt x="20" y="8"/>
                      <a:pt x="23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5"/>
                      <a:pt x="19" y="6"/>
                      <a:pt x="17" y="8"/>
                    </a:cubicBezTo>
                    <a:lnTo>
                      <a:pt x="19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18"/>
                      <a:pt x="15" y="16"/>
                      <a:pt x="16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7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1"/>
                    </a:lnTo>
                    <a:close/>
                    <a:moveTo>
                      <a:pt x="18" y="34"/>
                    </a:moveTo>
                    <a:cubicBezTo>
                      <a:pt x="17" y="32"/>
                      <a:pt x="17" y="29"/>
                      <a:pt x="16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2"/>
                      <a:pt x="15" y="35"/>
                    </a:cubicBezTo>
                    <a:lnTo>
                      <a:pt x="18" y="34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3"/>
                      <a:pt x="18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5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0" y="61"/>
                    </a:moveTo>
                    <a:cubicBezTo>
                      <a:pt x="12" y="59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5"/>
                      <a:pt x="9" y="58"/>
                      <a:pt x="8" y="60"/>
                    </a:cubicBezTo>
                    <a:lnTo>
                      <a:pt x="10" y="6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淘宝网Chenying0907出品 544"/>
              <p:cNvSpPr>
                <a:spLocks noEditPoints="1"/>
              </p:cNvSpPr>
              <p:nvPr/>
            </p:nvSpPr>
            <p:spPr bwMode="auto">
              <a:xfrm>
                <a:off x="2470361" y="5618285"/>
                <a:ext cx="118583" cy="107803"/>
              </a:xfrm>
              <a:custGeom>
                <a:avLst/>
                <a:gdLst>
                  <a:gd name="T0" fmla="*/ 68 w 83"/>
                  <a:gd name="T1" fmla="*/ 10 h 75"/>
                  <a:gd name="T2" fmla="*/ 68 w 83"/>
                  <a:gd name="T3" fmla="*/ 56 h 75"/>
                  <a:gd name="T4" fmla="*/ 51 w 83"/>
                  <a:gd name="T5" fmla="*/ 64 h 75"/>
                  <a:gd name="T6" fmla="*/ 19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2 w 83"/>
                  <a:gd name="T21" fmla="*/ 0 h 75"/>
                  <a:gd name="T22" fmla="*/ 67 w 83"/>
                  <a:gd name="T23" fmla="*/ 10 h 75"/>
                  <a:gd name="T24" fmla="*/ 68 w 83"/>
                  <a:gd name="T25" fmla="*/ 10 h 75"/>
                  <a:gd name="T26" fmla="*/ 51 w 83"/>
                  <a:gd name="T27" fmla="*/ 59 h 75"/>
                  <a:gd name="T28" fmla="*/ 65 w 83"/>
                  <a:gd name="T29" fmla="*/ 53 h 75"/>
                  <a:gd name="T30" fmla="*/ 64 w 83"/>
                  <a:gd name="T31" fmla="*/ 13 h 75"/>
                  <a:gd name="T32" fmla="*/ 64 w 83"/>
                  <a:gd name="T33" fmla="*/ 13 h 75"/>
                  <a:gd name="T34" fmla="*/ 42 w 83"/>
                  <a:gd name="T35" fmla="*/ 5 h 75"/>
                  <a:gd name="T36" fmla="*/ 21 w 83"/>
                  <a:gd name="T37" fmla="*/ 12 h 75"/>
                  <a:gd name="T38" fmla="*/ 18 w 83"/>
                  <a:gd name="T39" fmla="*/ 27 h 75"/>
                  <a:gd name="T40" fmla="*/ 14 w 83"/>
                  <a:gd name="T41" fmla="*/ 59 h 75"/>
                  <a:gd name="T42" fmla="*/ 9 w 83"/>
                  <a:gd name="T43" fmla="*/ 68 h 75"/>
                  <a:gd name="T44" fmla="*/ 51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68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4"/>
                      <a:pt x="28" y="67"/>
                      <a:pt x="19" y="70"/>
                    </a:cubicBezTo>
                    <a:cubicBezTo>
                      <a:pt x="9" y="73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2" y="70"/>
                      <a:pt x="3" y="67"/>
                    </a:cubicBezTo>
                    <a:cubicBezTo>
                      <a:pt x="5" y="65"/>
                      <a:pt x="8" y="61"/>
                      <a:pt x="10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2" y="13"/>
                      <a:pt x="17" y="8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0" y="3"/>
                      <a:pt x="67" y="10"/>
                    </a:cubicBezTo>
                    <a:lnTo>
                      <a:pt x="68" y="10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6"/>
                      <a:pt x="65" y="53"/>
                    </a:cubicBezTo>
                    <a:cubicBezTo>
                      <a:pt x="74" y="44"/>
                      <a:pt x="78" y="29"/>
                      <a:pt x="64" y="13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58" y="7"/>
                      <a:pt x="50" y="5"/>
                      <a:pt x="42" y="5"/>
                    </a:cubicBezTo>
                    <a:cubicBezTo>
                      <a:pt x="33" y="5"/>
                      <a:pt x="25" y="7"/>
                      <a:pt x="21" y="12"/>
                    </a:cubicBezTo>
                    <a:cubicBezTo>
                      <a:pt x="16" y="16"/>
                      <a:pt x="15" y="21"/>
                      <a:pt x="18" y="27"/>
                    </a:cubicBezTo>
                    <a:cubicBezTo>
                      <a:pt x="23" y="39"/>
                      <a:pt x="19" y="51"/>
                      <a:pt x="14" y="59"/>
                    </a:cubicBezTo>
                    <a:cubicBezTo>
                      <a:pt x="13" y="63"/>
                      <a:pt x="11" y="65"/>
                      <a:pt x="9" y="68"/>
                    </a:cubicBezTo>
                    <a:cubicBezTo>
                      <a:pt x="19" y="64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淘宝网Chenying0907出品 545"/>
              <p:cNvSpPr/>
              <p:nvPr/>
            </p:nvSpPr>
            <p:spPr bwMode="auto">
              <a:xfrm>
                <a:off x="2274518" y="3864694"/>
                <a:ext cx="370123" cy="364733"/>
              </a:xfrm>
              <a:custGeom>
                <a:avLst/>
                <a:gdLst>
                  <a:gd name="T0" fmla="*/ 107 w 258"/>
                  <a:gd name="T1" fmla="*/ 2 h 255"/>
                  <a:gd name="T2" fmla="*/ 83 w 258"/>
                  <a:gd name="T3" fmla="*/ 36 h 255"/>
                  <a:gd name="T4" fmla="*/ 86 w 258"/>
                  <a:gd name="T5" fmla="*/ 77 h 255"/>
                  <a:gd name="T6" fmla="*/ 93 w 258"/>
                  <a:gd name="T7" fmla="*/ 95 h 255"/>
                  <a:gd name="T8" fmla="*/ 72 w 258"/>
                  <a:gd name="T9" fmla="*/ 87 h 255"/>
                  <a:gd name="T10" fmla="*/ 32 w 258"/>
                  <a:gd name="T11" fmla="*/ 82 h 255"/>
                  <a:gd name="T12" fmla="*/ 3 w 258"/>
                  <a:gd name="T13" fmla="*/ 104 h 255"/>
                  <a:gd name="T14" fmla="*/ 18 w 258"/>
                  <a:gd name="T15" fmla="*/ 137 h 255"/>
                  <a:gd name="T16" fmla="*/ 54 w 258"/>
                  <a:gd name="T17" fmla="*/ 154 h 255"/>
                  <a:gd name="T18" fmla="*/ 77 w 258"/>
                  <a:gd name="T19" fmla="*/ 159 h 255"/>
                  <a:gd name="T20" fmla="*/ 64 w 258"/>
                  <a:gd name="T21" fmla="*/ 177 h 255"/>
                  <a:gd name="T22" fmla="*/ 51 w 258"/>
                  <a:gd name="T23" fmla="*/ 213 h 255"/>
                  <a:gd name="T24" fmla="*/ 64 w 258"/>
                  <a:gd name="T25" fmla="*/ 249 h 255"/>
                  <a:gd name="T26" fmla="*/ 101 w 258"/>
                  <a:gd name="T27" fmla="*/ 241 h 255"/>
                  <a:gd name="T28" fmla="*/ 126 w 258"/>
                  <a:gd name="T29" fmla="*/ 212 h 255"/>
                  <a:gd name="T30" fmla="*/ 133 w 258"/>
                  <a:gd name="T31" fmla="*/ 195 h 255"/>
                  <a:gd name="T32" fmla="*/ 152 w 258"/>
                  <a:gd name="T33" fmla="*/ 215 h 255"/>
                  <a:gd name="T34" fmla="*/ 188 w 258"/>
                  <a:gd name="T35" fmla="*/ 235 h 255"/>
                  <a:gd name="T36" fmla="*/ 227 w 258"/>
                  <a:gd name="T37" fmla="*/ 231 h 255"/>
                  <a:gd name="T38" fmla="*/ 223 w 258"/>
                  <a:gd name="T39" fmla="*/ 191 h 255"/>
                  <a:gd name="T40" fmla="*/ 197 w 258"/>
                  <a:gd name="T41" fmla="*/ 160 h 255"/>
                  <a:gd name="T42" fmla="*/ 180 w 258"/>
                  <a:gd name="T43" fmla="*/ 149 h 255"/>
                  <a:gd name="T44" fmla="*/ 208 w 258"/>
                  <a:gd name="T45" fmla="*/ 142 h 255"/>
                  <a:gd name="T46" fmla="*/ 243 w 258"/>
                  <a:gd name="T47" fmla="*/ 118 h 255"/>
                  <a:gd name="T48" fmla="*/ 254 w 258"/>
                  <a:gd name="T49" fmla="*/ 81 h 255"/>
                  <a:gd name="T50" fmla="*/ 218 w 258"/>
                  <a:gd name="T51" fmla="*/ 67 h 255"/>
                  <a:gd name="T52" fmla="*/ 178 w 258"/>
                  <a:gd name="T53" fmla="*/ 73 h 255"/>
                  <a:gd name="T54" fmla="*/ 159 w 258"/>
                  <a:gd name="T55" fmla="*/ 84 h 255"/>
                  <a:gd name="T56" fmla="*/ 155 w 258"/>
                  <a:gd name="T57" fmla="*/ 62 h 255"/>
                  <a:gd name="T58" fmla="*/ 141 w 258"/>
                  <a:gd name="T59" fmla="*/ 23 h 255"/>
                  <a:gd name="T60" fmla="*/ 107 w 258"/>
                  <a:gd name="T61" fmla="*/ 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8" h="255">
                    <a:moveTo>
                      <a:pt x="107" y="2"/>
                    </a:moveTo>
                    <a:cubicBezTo>
                      <a:pt x="95" y="5"/>
                      <a:pt x="86" y="19"/>
                      <a:pt x="83" y="36"/>
                    </a:cubicBezTo>
                    <a:cubicBezTo>
                      <a:pt x="81" y="48"/>
                      <a:pt x="83" y="62"/>
                      <a:pt x="86" y="77"/>
                    </a:cubicBezTo>
                    <a:cubicBezTo>
                      <a:pt x="87" y="83"/>
                      <a:pt x="91" y="90"/>
                      <a:pt x="93" y="95"/>
                    </a:cubicBezTo>
                    <a:cubicBezTo>
                      <a:pt x="87" y="92"/>
                      <a:pt x="79" y="89"/>
                      <a:pt x="72" y="87"/>
                    </a:cubicBezTo>
                    <a:cubicBezTo>
                      <a:pt x="58" y="84"/>
                      <a:pt x="44" y="80"/>
                      <a:pt x="32" y="82"/>
                    </a:cubicBezTo>
                    <a:cubicBezTo>
                      <a:pt x="16" y="84"/>
                      <a:pt x="6" y="93"/>
                      <a:pt x="3" y="104"/>
                    </a:cubicBezTo>
                    <a:cubicBezTo>
                      <a:pt x="0" y="115"/>
                      <a:pt x="5" y="127"/>
                      <a:pt x="18" y="137"/>
                    </a:cubicBezTo>
                    <a:cubicBezTo>
                      <a:pt x="28" y="144"/>
                      <a:pt x="40" y="150"/>
                      <a:pt x="54" y="154"/>
                    </a:cubicBezTo>
                    <a:cubicBezTo>
                      <a:pt x="62" y="156"/>
                      <a:pt x="70" y="158"/>
                      <a:pt x="77" y="159"/>
                    </a:cubicBezTo>
                    <a:cubicBezTo>
                      <a:pt x="72" y="164"/>
                      <a:pt x="68" y="170"/>
                      <a:pt x="64" y="177"/>
                    </a:cubicBezTo>
                    <a:cubicBezTo>
                      <a:pt x="57" y="189"/>
                      <a:pt x="53" y="202"/>
                      <a:pt x="51" y="213"/>
                    </a:cubicBezTo>
                    <a:cubicBezTo>
                      <a:pt x="50" y="229"/>
                      <a:pt x="54" y="243"/>
                      <a:pt x="64" y="249"/>
                    </a:cubicBezTo>
                    <a:cubicBezTo>
                      <a:pt x="74" y="255"/>
                      <a:pt x="88" y="250"/>
                      <a:pt x="101" y="241"/>
                    </a:cubicBezTo>
                    <a:cubicBezTo>
                      <a:pt x="110" y="234"/>
                      <a:pt x="119" y="224"/>
                      <a:pt x="126" y="212"/>
                    </a:cubicBezTo>
                    <a:cubicBezTo>
                      <a:pt x="129" y="207"/>
                      <a:pt x="132" y="200"/>
                      <a:pt x="133" y="195"/>
                    </a:cubicBezTo>
                    <a:cubicBezTo>
                      <a:pt x="139" y="201"/>
                      <a:pt x="145" y="209"/>
                      <a:pt x="152" y="215"/>
                    </a:cubicBezTo>
                    <a:cubicBezTo>
                      <a:pt x="164" y="225"/>
                      <a:pt x="176" y="232"/>
                      <a:pt x="188" y="235"/>
                    </a:cubicBezTo>
                    <a:cubicBezTo>
                      <a:pt x="204" y="240"/>
                      <a:pt x="220" y="240"/>
                      <a:pt x="227" y="231"/>
                    </a:cubicBezTo>
                    <a:cubicBezTo>
                      <a:pt x="235" y="222"/>
                      <a:pt x="232" y="206"/>
                      <a:pt x="223" y="191"/>
                    </a:cubicBezTo>
                    <a:cubicBezTo>
                      <a:pt x="217" y="180"/>
                      <a:pt x="208" y="170"/>
                      <a:pt x="197" y="160"/>
                    </a:cubicBezTo>
                    <a:cubicBezTo>
                      <a:pt x="191" y="155"/>
                      <a:pt x="186" y="153"/>
                      <a:pt x="180" y="149"/>
                    </a:cubicBezTo>
                    <a:cubicBezTo>
                      <a:pt x="189" y="148"/>
                      <a:pt x="198" y="146"/>
                      <a:pt x="208" y="142"/>
                    </a:cubicBezTo>
                    <a:cubicBezTo>
                      <a:pt x="222" y="136"/>
                      <a:pt x="234" y="127"/>
                      <a:pt x="243" y="118"/>
                    </a:cubicBezTo>
                    <a:cubicBezTo>
                      <a:pt x="254" y="106"/>
                      <a:pt x="258" y="92"/>
                      <a:pt x="254" y="81"/>
                    </a:cubicBezTo>
                    <a:cubicBezTo>
                      <a:pt x="249" y="70"/>
                      <a:pt x="235" y="66"/>
                      <a:pt x="218" y="67"/>
                    </a:cubicBezTo>
                    <a:cubicBezTo>
                      <a:pt x="206" y="67"/>
                      <a:pt x="192" y="67"/>
                      <a:pt x="178" y="73"/>
                    </a:cubicBezTo>
                    <a:cubicBezTo>
                      <a:pt x="171" y="76"/>
                      <a:pt x="165" y="80"/>
                      <a:pt x="159" y="84"/>
                    </a:cubicBezTo>
                    <a:cubicBezTo>
                      <a:pt x="159" y="77"/>
                      <a:pt x="157" y="70"/>
                      <a:pt x="155" y="62"/>
                    </a:cubicBezTo>
                    <a:cubicBezTo>
                      <a:pt x="152" y="47"/>
                      <a:pt x="148" y="33"/>
                      <a:pt x="141" y="23"/>
                    </a:cubicBezTo>
                    <a:cubicBezTo>
                      <a:pt x="131" y="9"/>
                      <a:pt x="118" y="0"/>
                      <a:pt x="107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淘宝网Chenying0907出品 546"/>
              <p:cNvSpPr>
                <a:spLocks noEditPoints="1"/>
              </p:cNvSpPr>
              <p:nvPr/>
            </p:nvSpPr>
            <p:spPr bwMode="auto">
              <a:xfrm>
                <a:off x="2278112" y="3864694"/>
                <a:ext cx="364733" cy="361140"/>
              </a:xfrm>
              <a:custGeom>
                <a:avLst/>
                <a:gdLst>
                  <a:gd name="T0" fmla="*/ 110 w 254"/>
                  <a:gd name="T1" fmla="*/ 1 h 251"/>
                  <a:gd name="T2" fmla="*/ 126 w 254"/>
                  <a:gd name="T3" fmla="*/ 8 h 251"/>
                  <a:gd name="T4" fmla="*/ 139 w 254"/>
                  <a:gd name="T5" fmla="*/ 21 h 251"/>
                  <a:gd name="T6" fmla="*/ 149 w 254"/>
                  <a:gd name="T7" fmla="*/ 42 h 251"/>
                  <a:gd name="T8" fmla="*/ 154 w 254"/>
                  <a:gd name="T9" fmla="*/ 59 h 251"/>
                  <a:gd name="T10" fmla="*/ 158 w 254"/>
                  <a:gd name="T11" fmla="*/ 76 h 251"/>
                  <a:gd name="T12" fmla="*/ 157 w 254"/>
                  <a:gd name="T13" fmla="*/ 83 h 251"/>
                  <a:gd name="T14" fmla="*/ 168 w 254"/>
                  <a:gd name="T15" fmla="*/ 75 h 251"/>
                  <a:gd name="T16" fmla="*/ 185 w 254"/>
                  <a:gd name="T17" fmla="*/ 68 h 251"/>
                  <a:gd name="T18" fmla="*/ 202 w 254"/>
                  <a:gd name="T19" fmla="*/ 65 h 251"/>
                  <a:gd name="T20" fmla="*/ 216 w 254"/>
                  <a:gd name="T21" fmla="*/ 65 h 251"/>
                  <a:gd name="T22" fmla="*/ 234 w 254"/>
                  <a:gd name="T23" fmla="*/ 67 h 251"/>
                  <a:gd name="T24" fmla="*/ 250 w 254"/>
                  <a:gd name="T25" fmla="*/ 75 h 251"/>
                  <a:gd name="T26" fmla="*/ 253 w 254"/>
                  <a:gd name="T27" fmla="*/ 87 h 251"/>
                  <a:gd name="T28" fmla="*/ 250 w 254"/>
                  <a:gd name="T29" fmla="*/ 103 h 251"/>
                  <a:gd name="T30" fmla="*/ 240 w 254"/>
                  <a:gd name="T31" fmla="*/ 118 h 251"/>
                  <a:gd name="T32" fmla="*/ 227 w 254"/>
                  <a:gd name="T33" fmla="*/ 129 h 251"/>
                  <a:gd name="T34" fmla="*/ 212 w 254"/>
                  <a:gd name="T35" fmla="*/ 138 h 251"/>
                  <a:gd name="T36" fmla="*/ 196 w 254"/>
                  <a:gd name="T37" fmla="*/ 145 h 251"/>
                  <a:gd name="T38" fmla="*/ 178 w 254"/>
                  <a:gd name="T39" fmla="*/ 148 h 251"/>
                  <a:gd name="T40" fmla="*/ 195 w 254"/>
                  <a:gd name="T41" fmla="*/ 159 h 251"/>
                  <a:gd name="T42" fmla="*/ 205 w 254"/>
                  <a:gd name="T43" fmla="*/ 168 h 251"/>
                  <a:gd name="T44" fmla="*/ 216 w 254"/>
                  <a:gd name="T45" fmla="*/ 182 h 251"/>
                  <a:gd name="T46" fmla="*/ 225 w 254"/>
                  <a:gd name="T47" fmla="*/ 197 h 251"/>
                  <a:gd name="T48" fmla="*/ 229 w 254"/>
                  <a:gd name="T49" fmla="*/ 214 h 251"/>
                  <a:gd name="T50" fmla="*/ 227 w 254"/>
                  <a:gd name="T51" fmla="*/ 225 h 251"/>
                  <a:gd name="T52" fmla="*/ 215 w 254"/>
                  <a:gd name="T53" fmla="*/ 236 h 251"/>
                  <a:gd name="T54" fmla="*/ 198 w 254"/>
                  <a:gd name="T55" fmla="*/ 238 h 251"/>
                  <a:gd name="T56" fmla="*/ 184 w 254"/>
                  <a:gd name="T57" fmla="*/ 234 h 251"/>
                  <a:gd name="T58" fmla="*/ 168 w 254"/>
                  <a:gd name="T59" fmla="*/ 227 h 251"/>
                  <a:gd name="T60" fmla="*/ 153 w 254"/>
                  <a:gd name="T61" fmla="*/ 218 h 251"/>
                  <a:gd name="T62" fmla="*/ 143 w 254"/>
                  <a:gd name="T63" fmla="*/ 209 h 251"/>
                  <a:gd name="T64" fmla="*/ 132 w 254"/>
                  <a:gd name="T65" fmla="*/ 194 h 251"/>
                  <a:gd name="T66" fmla="*/ 129 w 254"/>
                  <a:gd name="T67" fmla="*/ 199 h 251"/>
                  <a:gd name="T68" fmla="*/ 119 w 254"/>
                  <a:gd name="T69" fmla="*/ 221 h 251"/>
                  <a:gd name="T70" fmla="*/ 107 w 254"/>
                  <a:gd name="T71" fmla="*/ 234 h 251"/>
                  <a:gd name="T72" fmla="*/ 93 w 254"/>
                  <a:gd name="T73" fmla="*/ 245 h 251"/>
                  <a:gd name="T74" fmla="*/ 76 w 254"/>
                  <a:gd name="T75" fmla="*/ 251 h 251"/>
                  <a:gd name="T76" fmla="*/ 67 w 254"/>
                  <a:gd name="T77" fmla="*/ 250 h 251"/>
                  <a:gd name="T78" fmla="*/ 57 w 254"/>
                  <a:gd name="T79" fmla="*/ 244 h 251"/>
                  <a:gd name="T80" fmla="*/ 49 w 254"/>
                  <a:gd name="T81" fmla="*/ 228 h 251"/>
                  <a:gd name="T82" fmla="*/ 48 w 254"/>
                  <a:gd name="T83" fmla="*/ 214 h 251"/>
                  <a:gd name="T84" fmla="*/ 52 w 254"/>
                  <a:gd name="T85" fmla="*/ 196 h 251"/>
                  <a:gd name="T86" fmla="*/ 59 w 254"/>
                  <a:gd name="T87" fmla="*/ 180 h 251"/>
                  <a:gd name="T88" fmla="*/ 70 w 254"/>
                  <a:gd name="T89" fmla="*/ 166 h 251"/>
                  <a:gd name="T90" fmla="*/ 68 w 254"/>
                  <a:gd name="T91" fmla="*/ 156 h 251"/>
                  <a:gd name="T92" fmla="*/ 56 w 254"/>
                  <a:gd name="T93" fmla="*/ 153 h 251"/>
                  <a:gd name="T94" fmla="*/ 39 w 254"/>
                  <a:gd name="T95" fmla="*/ 149 h 251"/>
                  <a:gd name="T96" fmla="*/ 24 w 254"/>
                  <a:gd name="T97" fmla="*/ 141 h 251"/>
                  <a:gd name="T98" fmla="*/ 10 w 254"/>
                  <a:gd name="T99" fmla="*/ 130 h 251"/>
                  <a:gd name="T100" fmla="*/ 0 w 254"/>
                  <a:gd name="T101" fmla="*/ 115 h 251"/>
                  <a:gd name="T102" fmla="*/ 3 w 254"/>
                  <a:gd name="T103" fmla="*/ 100 h 251"/>
                  <a:gd name="T104" fmla="*/ 14 w 254"/>
                  <a:gd name="T105" fmla="*/ 87 h 251"/>
                  <a:gd name="T106" fmla="*/ 30 w 254"/>
                  <a:gd name="T107" fmla="*/ 81 h 251"/>
                  <a:gd name="T108" fmla="*/ 42 w 254"/>
                  <a:gd name="T109" fmla="*/ 81 h 251"/>
                  <a:gd name="T110" fmla="*/ 59 w 254"/>
                  <a:gd name="T111" fmla="*/ 84 h 251"/>
                  <a:gd name="T112" fmla="*/ 76 w 254"/>
                  <a:gd name="T113" fmla="*/ 87 h 251"/>
                  <a:gd name="T114" fmla="*/ 89 w 254"/>
                  <a:gd name="T115" fmla="*/ 93 h 251"/>
                  <a:gd name="T116" fmla="*/ 83 w 254"/>
                  <a:gd name="T117" fmla="*/ 76 h 251"/>
                  <a:gd name="T118" fmla="*/ 81 w 254"/>
                  <a:gd name="T119" fmla="*/ 62 h 251"/>
                  <a:gd name="T120" fmla="*/ 81 w 254"/>
                  <a:gd name="T121" fmla="*/ 44 h 251"/>
                  <a:gd name="T122" fmla="*/ 84 w 254"/>
                  <a:gd name="T123" fmla="*/ 27 h 251"/>
                  <a:gd name="T124" fmla="*/ 91 w 254"/>
                  <a:gd name="T125" fmla="*/ 1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4" h="251">
                    <a:moveTo>
                      <a:pt x="107" y="0"/>
                    </a:moveTo>
                    <a:cubicBezTo>
                      <a:pt x="106" y="0"/>
                      <a:pt x="105" y="0"/>
                      <a:pt x="105" y="1"/>
                    </a:cubicBezTo>
                    <a:cubicBezTo>
                      <a:pt x="105" y="1"/>
                      <a:pt x="105" y="1"/>
                      <a:pt x="105" y="1"/>
                    </a:cubicBezTo>
                    <a:cubicBezTo>
                      <a:pt x="103" y="1"/>
                      <a:pt x="101" y="2"/>
                      <a:pt x="99" y="3"/>
                    </a:cubicBezTo>
                    <a:cubicBezTo>
                      <a:pt x="99" y="3"/>
                      <a:pt x="99" y="3"/>
                      <a:pt x="99" y="4"/>
                    </a:cubicBezTo>
                    <a:cubicBezTo>
                      <a:pt x="99" y="4"/>
                      <a:pt x="100" y="4"/>
                      <a:pt x="100" y="4"/>
                    </a:cubicBezTo>
                    <a:cubicBezTo>
                      <a:pt x="102" y="3"/>
                      <a:pt x="103" y="3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2"/>
                      <a:pt x="107" y="2"/>
                      <a:pt x="107" y="2"/>
                    </a:cubicBezTo>
                    <a:cubicBezTo>
                      <a:pt x="108" y="2"/>
                      <a:pt x="108" y="2"/>
                      <a:pt x="108" y="1"/>
                    </a:cubicBezTo>
                    <a:cubicBezTo>
                      <a:pt x="108" y="1"/>
                      <a:pt x="108" y="0"/>
                      <a:pt x="107" y="0"/>
                    </a:cubicBezTo>
                    <a:close/>
                    <a:moveTo>
                      <a:pt x="116" y="1"/>
                    </a:moveTo>
                    <a:cubicBezTo>
                      <a:pt x="114" y="1"/>
                      <a:pt x="113" y="0"/>
                      <a:pt x="111" y="0"/>
                    </a:cubicBezTo>
                    <a:cubicBezTo>
                      <a:pt x="110" y="0"/>
                      <a:pt x="110" y="1"/>
                      <a:pt x="110" y="1"/>
                    </a:cubicBezTo>
                    <a:cubicBezTo>
                      <a:pt x="110" y="2"/>
                      <a:pt x="110" y="2"/>
                      <a:pt x="111" y="2"/>
                    </a:cubicBezTo>
                    <a:cubicBezTo>
                      <a:pt x="112" y="2"/>
                      <a:pt x="114" y="3"/>
                      <a:pt x="116" y="3"/>
                    </a:cubicBezTo>
                    <a:cubicBezTo>
                      <a:pt x="116" y="3"/>
                      <a:pt x="117" y="3"/>
                      <a:pt x="117" y="3"/>
                    </a:cubicBezTo>
                    <a:cubicBezTo>
                      <a:pt x="117" y="2"/>
                      <a:pt x="117" y="2"/>
                      <a:pt x="116" y="1"/>
                    </a:cubicBezTo>
                    <a:close/>
                    <a:moveTo>
                      <a:pt x="124" y="6"/>
                    </a:moveTo>
                    <a:cubicBezTo>
                      <a:pt x="123" y="5"/>
                      <a:pt x="121" y="4"/>
                      <a:pt x="120" y="3"/>
                    </a:cubicBezTo>
                    <a:cubicBezTo>
                      <a:pt x="119" y="3"/>
                      <a:pt x="119" y="3"/>
                      <a:pt x="118" y="3"/>
                    </a:cubicBezTo>
                    <a:cubicBezTo>
                      <a:pt x="118" y="4"/>
                      <a:pt x="118" y="4"/>
                      <a:pt x="119" y="4"/>
                    </a:cubicBezTo>
                    <a:cubicBezTo>
                      <a:pt x="120" y="5"/>
                      <a:pt x="122" y="6"/>
                      <a:pt x="123" y="7"/>
                    </a:cubicBezTo>
                    <a:cubicBezTo>
                      <a:pt x="124" y="7"/>
                      <a:pt x="124" y="7"/>
                      <a:pt x="124" y="7"/>
                    </a:cubicBezTo>
                    <a:cubicBezTo>
                      <a:pt x="125" y="6"/>
                      <a:pt x="125" y="6"/>
                      <a:pt x="124" y="6"/>
                    </a:cubicBezTo>
                    <a:close/>
                    <a:moveTo>
                      <a:pt x="131" y="11"/>
                    </a:moveTo>
                    <a:cubicBezTo>
                      <a:pt x="130" y="10"/>
                      <a:pt x="128" y="9"/>
                      <a:pt x="127" y="8"/>
                    </a:cubicBezTo>
                    <a:cubicBezTo>
                      <a:pt x="127" y="7"/>
                      <a:pt x="126" y="7"/>
                      <a:pt x="126" y="8"/>
                    </a:cubicBezTo>
                    <a:cubicBezTo>
                      <a:pt x="126" y="8"/>
                      <a:pt x="126" y="9"/>
                      <a:pt x="126" y="9"/>
                    </a:cubicBezTo>
                    <a:cubicBezTo>
                      <a:pt x="127" y="10"/>
                      <a:pt x="129" y="11"/>
                      <a:pt x="130" y="12"/>
                    </a:cubicBezTo>
                    <a:cubicBezTo>
                      <a:pt x="131" y="12"/>
                      <a:pt x="131" y="12"/>
                      <a:pt x="131" y="12"/>
                    </a:cubicBezTo>
                    <a:lnTo>
                      <a:pt x="131" y="11"/>
                    </a:lnTo>
                    <a:close/>
                    <a:moveTo>
                      <a:pt x="137" y="18"/>
                    </a:moveTo>
                    <a:cubicBezTo>
                      <a:pt x="136" y="16"/>
                      <a:pt x="135" y="15"/>
                      <a:pt x="134" y="14"/>
                    </a:cubicBezTo>
                    <a:cubicBezTo>
                      <a:pt x="132" y="14"/>
                      <a:pt x="132" y="14"/>
                      <a:pt x="132" y="14"/>
                    </a:cubicBezTo>
                    <a:cubicBezTo>
                      <a:pt x="132" y="15"/>
                      <a:pt x="132" y="15"/>
                      <a:pt x="132" y="15"/>
                    </a:cubicBezTo>
                    <a:cubicBezTo>
                      <a:pt x="133" y="16"/>
                      <a:pt x="135" y="18"/>
                      <a:pt x="136" y="19"/>
                    </a:cubicBezTo>
                    <a:cubicBezTo>
                      <a:pt x="136" y="19"/>
                      <a:pt x="137" y="19"/>
                      <a:pt x="137" y="19"/>
                    </a:cubicBezTo>
                    <a:cubicBezTo>
                      <a:pt x="137" y="19"/>
                      <a:pt x="137" y="18"/>
                      <a:pt x="137" y="18"/>
                    </a:cubicBezTo>
                    <a:close/>
                    <a:moveTo>
                      <a:pt x="142" y="25"/>
                    </a:moveTo>
                    <a:cubicBezTo>
                      <a:pt x="141" y="24"/>
                      <a:pt x="140" y="23"/>
                      <a:pt x="140" y="21"/>
                    </a:cubicBezTo>
                    <a:cubicBezTo>
                      <a:pt x="139" y="21"/>
                      <a:pt x="139" y="21"/>
                      <a:pt x="139" y="21"/>
                    </a:cubicBezTo>
                    <a:cubicBezTo>
                      <a:pt x="139" y="20"/>
                      <a:pt x="138" y="20"/>
                      <a:pt x="138" y="21"/>
                    </a:cubicBezTo>
                    <a:cubicBezTo>
                      <a:pt x="138" y="21"/>
                      <a:pt x="137" y="21"/>
                      <a:pt x="138" y="22"/>
                    </a:cubicBezTo>
                    <a:cubicBezTo>
                      <a:pt x="138" y="22"/>
                      <a:pt x="138" y="22"/>
                      <a:pt x="138" y="22"/>
                    </a:cubicBezTo>
                    <a:cubicBezTo>
                      <a:pt x="139" y="24"/>
                      <a:pt x="140" y="25"/>
                      <a:pt x="141" y="26"/>
                    </a:cubicBezTo>
                    <a:cubicBezTo>
                      <a:pt x="141" y="27"/>
                      <a:pt x="141" y="27"/>
                      <a:pt x="142" y="26"/>
                    </a:cubicBezTo>
                    <a:cubicBezTo>
                      <a:pt x="142" y="26"/>
                      <a:pt x="142" y="26"/>
                      <a:pt x="142" y="25"/>
                    </a:cubicBezTo>
                    <a:close/>
                    <a:moveTo>
                      <a:pt x="146" y="33"/>
                    </a:moveTo>
                    <a:cubicBezTo>
                      <a:pt x="145" y="32"/>
                      <a:pt x="145" y="30"/>
                      <a:pt x="144" y="28"/>
                    </a:cubicBezTo>
                    <a:cubicBezTo>
                      <a:pt x="144" y="28"/>
                      <a:pt x="143" y="28"/>
                      <a:pt x="143" y="28"/>
                    </a:cubicBezTo>
                    <a:cubicBezTo>
                      <a:pt x="142" y="28"/>
                      <a:pt x="142" y="29"/>
                      <a:pt x="142" y="29"/>
                    </a:cubicBezTo>
                    <a:cubicBezTo>
                      <a:pt x="143" y="31"/>
                      <a:pt x="144" y="32"/>
                      <a:pt x="144" y="34"/>
                    </a:cubicBezTo>
                    <a:cubicBezTo>
                      <a:pt x="145" y="34"/>
                      <a:pt x="145" y="35"/>
                      <a:pt x="146" y="34"/>
                    </a:cubicBezTo>
                    <a:cubicBezTo>
                      <a:pt x="146" y="34"/>
                      <a:pt x="146" y="34"/>
                      <a:pt x="146" y="33"/>
                    </a:cubicBezTo>
                    <a:close/>
                    <a:moveTo>
                      <a:pt x="149" y="42"/>
                    </a:moveTo>
                    <a:cubicBezTo>
                      <a:pt x="149" y="40"/>
                      <a:pt x="148" y="38"/>
                      <a:pt x="147" y="37"/>
                    </a:cubicBezTo>
                    <a:cubicBezTo>
                      <a:pt x="147" y="36"/>
                      <a:pt x="147" y="36"/>
                      <a:pt x="146" y="36"/>
                    </a:cubicBezTo>
                    <a:cubicBezTo>
                      <a:pt x="146" y="36"/>
                      <a:pt x="146" y="37"/>
                      <a:pt x="146" y="37"/>
                    </a:cubicBezTo>
                    <a:cubicBezTo>
                      <a:pt x="146" y="39"/>
                      <a:pt x="147" y="40"/>
                      <a:pt x="148" y="42"/>
                    </a:cubicBezTo>
                    <a:cubicBezTo>
                      <a:pt x="148" y="43"/>
                      <a:pt x="148" y="43"/>
                      <a:pt x="149" y="43"/>
                    </a:cubicBezTo>
                    <a:cubicBezTo>
                      <a:pt x="149" y="43"/>
                      <a:pt x="149" y="42"/>
                      <a:pt x="149" y="42"/>
                    </a:cubicBezTo>
                    <a:close/>
                    <a:moveTo>
                      <a:pt x="152" y="50"/>
                    </a:moveTo>
                    <a:cubicBezTo>
                      <a:pt x="151" y="48"/>
                      <a:pt x="151" y="47"/>
                      <a:pt x="150" y="45"/>
                    </a:cubicBezTo>
                    <a:cubicBezTo>
                      <a:pt x="150" y="44"/>
                      <a:pt x="150" y="44"/>
                      <a:pt x="149" y="44"/>
                    </a:cubicBezTo>
                    <a:cubicBezTo>
                      <a:pt x="149" y="44"/>
                      <a:pt x="148" y="45"/>
                      <a:pt x="149" y="45"/>
                    </a:cubicBezTo>
                    <a:cubicBezTo>
                      <a:pt x="149" y="47"/>
                      <a:pt x="150" y="49"/>
                      <a:pt x="150" y="50"/>
                    </a:cubicBezTo>
                    <a:cubicBezTo>
                      <a:pt x="150" y="51"/>
                      <a:pt x="151" y="51"/>
                      <a:pt x="151" y="51"/>
                    </a:cubicBezTo>
                    <a:cubicBezTo>
                      <a:pt x="152" y="51"/>
                      <a:pt x="152" y="50"/>
                      <a:pt x="152" y="50"/>
                    </a:cubicBezTo>
                    <a:close/>
                    <a:moveTo>
                      <a:pt x="154" y="59"/>
                    </a:moveTo>
                    <a:cubicBezTo>
                      <a:pt x="154" y="57"/>
                      <a:pt x="153" y="55"/>
                      <a:pt x="153" y="53"/>
                    </a:cubicBezTo>
                    <a:cubicBezTo>
                      <a:pt x="153" y="53"/>
                      <a:pt x="152" y="53"/>
                      <a:pt x="152" y="53"/>
                    </a:cubicBezTo>
                    <a:cubicBezTo>
                      <a:pt x="151" y="53"/>
                      <a:pt x="151" y="53"/>
                      <a:pt x="151" y="54"/>
                    </a:cubicBezTo>
                    <a:cubicBezTo>
                      <a:pt x="151" y="56"/>
                      <a:pt x="152" y="57"/>
                      <a:pt x="152" y="59"/>
                    </a:cubicBezTo>
                    <a:cubicBezTo>
                      <a:pt x="152" y="59"/>
                      <a:pt x="153" y="60"/>
                      <a:pt x="153" y="60"/>
                    </a:cubicBezTo>
                    <a:cubicBezTo>
                      <a:pt x="154" y="60"/>
                      <a:pt x="154" y="59"/>
                      <a:pt x="154" y="59"/>
                    </a:cubicBezTo>
                    <a:close/>
                    <a:moveTo>
                      <a:pt x="156" y="67"/>
                    </a:moveTo>
                    <a:cubicBezTo>
                      <a:pt x="155" y="66"/>
                      <a:pt x="155" y="64"/>
                      <a:pt x="155" y="62"/>
                    </a:cubicBezTo>
                    <a:cubicBezTo>
                      <a:pt x="155" y="62"/>
                      <a:pt x="154" y="61"/>
                      <a:pt x="154" y="61"/>
                    </a:cubicBezTo>
                    <a:cubicBezTo>
                      <a:pt x="153" y="61"/>
                      <a:pt x="153" y="62"/>
                      <a:pt x="153" y="62"/>
                    </a:cubicBezTo>
                    <a:cubicBezTo>
                      <a:pt x="153" y="64"/>
                      <a:pt x="154" y="66"/>
                      <a:pt x="154" y="68"/>
                    </a:cubicBezTo>
                    <a:cubicBezTo>
                      <a:pt x="154" y="68"/>
                      <a:pt x="155" y="68"/>
                      <a:pt x="155" y="68"/>
                    </a:cubicBezTo>
                    <a:cubicBezTo>
                      <a:pt x="156" y="68"/>
                      <a:pt x="156" y="68"/>
                      <a:pt x="156" y="67"/>
                    </a:cubicBezTo>
                    <a:close/>
                    <a:moveTo>
                      <a:pt x="158" y="76"/>
                    </a:moveTo>
                    <a:cubicBezTo>
                      <a:pt x="157" y="74"/>
                      <a:pt x="157" y="72"/>
                      <a:pt x="157" y="71"/>
                    </a:cubicBezTo>
                    <a:cubicBezTo>
                      <a:pt x="157" y="70"/>
                      <a:pt x="156" y="70"/>
                      <a:pt x="156" y="70"/>
                    </a:cubicBezTo>
                    <a:cubicBezTo>
                      <a:pt x="155" y="70"/>
                      <a:pt x="155" y="71"/>
                      <a:pt x="155" y="71"/>
                    </a:cubicBezTo>
                    <a:cubicBezTo>
                      <a:pt x="155" y="73"/>
                      <a:pt x="156" y="74"/>
                      <a:pt x="156" y="76"/>
                    </a:cubicBezTo>
                    <a:cubicBezTo>
                      <a:pt x="156" y="77"/>
                      <a:pt x="156" y="77"/>
                      <a:pt x="157" y="77"/>
                    </a:cubicBezTo>
                    <a:cubicBezTo>
                      <a:pt x="157" y="77"/>
                      <a:pt x="158" y="76"/>
                      <a:pt x="158" y="76"/>
                    </a:cubicBezTo>
                    <a:close/>
                    <a:moveTo>
                      <a:pt x="158" y="82"/>
                    </a:moveTo>
                    <a:cubicBezTo>
                      <a:pt x="157" y="83"/>
                      <a:pt x="157" y="83"/>
                      <a:pt x="157" y="83"/>
                    </a:cubicBezTo>
                    <a:cubicBezTo>
                      <a:pt x="157" y="83"/>
                      <a:pt x="157" y="83"/>
                      <a:pt x="157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8" y="82"/>
                      <a:pt x="158" y="81"/>
                      <a:pt x="158" y="79"/>
                    </a:cubicBezTo>
                    <a:cubicBezTo>
                      <a:pt x="158" y="79"/>
                      <a:pt x="158" y="79"/>
                      <a:pt x="157" y="79"/>
                    </a:cubicBezTo>
                    <a:cubicBezTo>
                      <a:pt x="157" y="79"/>
                      <a:pt x="156" y="79"/>
                      <a:pt x="156" y="80"/>
                    </a:cubicBezTo>
                    <a:cubicBezTo>
                      <a:pt x="157" y="81"/>
                      <a:pt x="157" y="82"/>
                      <a:pt x="157" y="83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8" y="84"/>
                      <a:pt x="158" y="84"/>
                      <a:pt x="158" y="84"/>
                    </a:cubicBezTo>
                    <a:cubicBezTo>
                      <a:pt x="158" y="84"/>
                      <a:pt x="159" y="84"/>
                      <a:pt x="159" y="83"/>
                    </a:cubicBezTo>
                    <a:cubicBezTo>
                      <a:pt x="159" y="83"/>
                      <a:pt x="160" y="83"/>
                      <a:pt x="159" y="82"/>
                    </a:cubicBezTo>
                    <a:cubicBezTo>
                      <a:pt x="159" y="82"/>
                      <a:pt x="158" y="82"/>
                      <a:pt x="158" y="82"/>
                    </a:cubicBezTo>
                    <a:close/>
                    <a:moveTo>
                      <a:pt x="165" y="77"/>
                    </a:moveTo>
                    <a:cubicBezTo>
                      <a:pt x="164" y="78"/>
                      <a:pt x="162" y="79"/>
                      <a:pt x="161" y="80"/>
                    </a:cubicBezTo>
                    <a:cubicBezTo>
                      <a:pt x="161" y="80"/>
                      <a:pt x="160" y="81"/>
                      <a:pt x="161" y="81"/>
                    </a:cubicBezTo>
                    <a:cubicBezTo>
                      <a:pt x="161" y="82"/>
                      <a:pt x="162" y="82"/>
                      <a:pt x="162" y="81"/>
                    </a:cubicBezTo>
                    <a:cubicBezTo>
                      <a:pt x="163" y="80"/>
                      <a:pt x="165" y="79"/>
                      <a:pt x="166" y="78"/>
                    </a:cubicBezTo>
                    <a:cubicBezTo>
                      <a:pt x="167" y="78"/>
                      <a:pt x="167" y="77"/>
                      <a:pt x="166" y="77"/>
                    </a:cubicBezTo>
                    <a:cubicBezTo>
                      <a:pt x="166" y="77"/>
                      <a:pt x="166" y="77"/>
                      <a:pt x="165" y="77"/>
                    </a:cubicBezTo>
                    <a:close/>
                    <a:moveTo>
                      <a:pt x="173" y="72"/>
                    </a:moveTo>
                    <a:cubicBezTo>
                      <a:pt x="171" y="73"/>
                      <a:pt x="170" y="74"/>
                      <a:pt x="168" y="75"/>
                    </a:cubicBezTo>
                    <a:cubicBezTo>
                      <a:pt x="168" y="75"/>
                      <a:pt x="168" y="76"/>
                      <a:pt x="168" y="76"/>
                    </a:cubicBezTo>
                    <a:cubicBezTo>
                      <a:pt x="168" y="76"/>
                      <a:pt x="169" y="77"/>
                      <a:pt x="169" y="76"/>
                    </a:cubicBezTo>
                    <a:cubicBezTo>
                      <a:pt x="171" y="75"/>
                      <a:pt x="172" y="75"/>
                      <a:pt x="174" y="74"/>
                    </a:cubicBezTo>
                    <a:cubicBezTo>
                      <a:pt x="174" y="74"/>
                      <a:pt x="174" y="73"/>
                      <a:pt x="174" y="73"/>
                    </a:cubicBezTo>
                    <a:cubicBezTo>
                      <a:pt x="174" y="72"/>
                      <a:pt x="173" y="72"/>
                      <a:pt x="173" y="72"/>
                    </a:cubicBezTo>
                    <a:close/>
                    <a:moveTo>
                      <a:pt x="181" y="69"/>
                    </a:moveTo>
                    <a:cubicBezTo>
                      <a:pt x="179" y="69"/>
                      <a:pt x="178" y="70"/>
                      <a:pt x="176" y="71"/>
                    </a:cubicBezTo>
                    <a:cubicBezTo>
                      <a:pt x="176" y="71"/>
                      <a:pt x="175" y="71"/>
                      <a:pt x="176" y="72"/>
                    </a:cubicBezTo>
                    <a:cubicBezTo>
                      <a:pt x="176" y="72"/>
                      <a:pt x="176" y="72"/>
                      <a:pt x="177" y="72"/>
                    </a:cubicBezTo>
                    <a:cubicBezTo>
                      <a:pt x="178" y="72"/>
                      <a:pt x="180" y="71"/>
                      <a:pt x="182" y="70"/>
                    </a:cubicBezTo>
                    <a:cubicBezTo>
                      <a:pt x="182" y="70"/>
                      <a:pt x="182" y="70"/>
                      <a:pt x="182" y="69"/>
                    </a:cubicBezTo>
                    <a:cubicBezTo>
                      <a:pt x="182" y="69"/>
                      <a:pt x="182" y="69"/>
                      <a:pt x="181" y="69"/>
                    </a:cubicBezTo>
                    <a:close/>
                    <a:moveTo>
                      <a:pt x="190" y="67"/>
                    </a:moveTo>
                    <a:cubicBezTo>
                      <a:pt x="188" y="67"/>
                      <a:pt x="186" y="67"/>
                      <a:pt x="185" y="68"/>
                    </a:cubicBezTo>
                    <a:cubicBezTo>
                      <a:pt x="184" y="68"/>
                      <a:pt x="184" y="68"/>
                      <a:pt x="184" y="69"/>
                    </a:cubicBezTo>
                    <a:cubicBezTo>
                      <a:pt x="184" y="69"/>
                      <a:pt x="184" y="70"/>
                      <a:pt x="185" y="70"/>
                    </a:cubicBezTo>
                    <a:cubicBezTo>
                      <a:pt x="187" y="69"/>
                      <a:pt x="188" y="69"/>
                      <a:pt x="190" y="68"/>
                    </a:cubicBezTo>
                    <a:cubicBezTo>
                      <a:pt x="191" y="68"/>
                      <a:pt x="191" y="68"/>
                      <a:pt x="191" y="67"/>
                    </a:cubicBezTo>
                    <a:cubicBezTo>
                      <a:pt x="191" y="67"/>
                      <a:pt x="190" y="67"/>
                      <a:pt x="190" y="67"/>
                    </a:cubicBezTo>
                    <a:close/>
                    <a:moveTo>
                      <a:pt x="199" y="66"/>
                    </a:moveTo>
                    <a:cubicBezTo>
                      <a:pt x="197" y="66"/>
                      <a:pt x="195" y="66"/>
                      <a:pt x="193" y="66"/>
                    </a:cubicBezTo>
                    <a:cubicBezTo>
                      <a:pt x="193" y="66"/>
                      <a:pt x="192" y="67"/>
                      <a:pt x="193" y="67"/>
                    </a:cubicBezTo>
                    <a:cubicBezTo>
                      <a:pt x="193" y="68"/>
                      <a:pt x="193" y="68"/>
                      <a:pt x="193" y="68"/>
                    </a:cubicBezTo>
                    <a:cubicBezTo>
                      <a:pt x="195" y="68"/>
                      <a:pt x="197" y="67"/>
                      <a:pt x="199" y="67"/>
                    </a:cubicBezTo>
                    <a:cubicBezTo>
                      <a:pt x="199" y="67"/>
                      <a:pt x="200" y="67"/>
                      <a:pt x="200" y="66"/>
                    </a:cubicBezTo>
                    <a:cubicBezTo>
                      <a:pt x="199" y="66"/>
                      <a:pt x="199" y="66"/>
                      <a:pt x="199" y="66"/>
                    </a:cubicBezTo>
                    <a:close/>
                    <a:moveTo>
                      <a:pt x="207" y="65"/>
                    </a:moveTo>
                    <a:cubicBezTo>
                      <a:pt x="206" y="65"/>
                      <a:pt x="204" y="65"/>
                      <a:pt x="202" y="65"/>
                    </a:cubicBezTo>
                    <a:cubicBezTo>
                      <a:pt x="202" y="65"/>
                      <a:pt x="201" y="66"/>
                      <a:pt x="201" y="66"/>
                    </a:cubicBezTo>
                    <a:cubicBezTo>
                      <a:pt x="201" y="67"/>
                      <a:pt x="202" y="67"/>
                      <a:pt x="202" y="67"/>
                    </a:cubicBezTo>
                    <a:cubicBezTo>
                      <a:pt x="204" y="67"/>
                      <a:pt x="206" y="67"/>
                      <a:pt x="207" y="67"/>
                    </a:cubicBezTo>
                    <a:cubicBezTo>
                      <a:pt x="208" y="67"/>
                      <a:pt x="208" y="66"/>
                      <a:pt x="208" y="66"/>
                    </a:cubicBezTo>
                    <a:cubicBezTo>
                      <a:pt x="208" y="65"/>
                      <a:pt x="208" y="65"/>
                      <a:pt x="207" y="65"/>
                    </a:cubicBezTo>
                    <a:close/>
                    <a:moveTo>
                      <a:pt x="216" y="65"/>
                    </a:moveTo>
                    <a:cubicBezTo>
                      <a:pt x="216" y="65"/>
                      <a:pt x="216" y="65"/>
                      <a:pt x="216" y="65"/>
                    </a:cubicBezTo>
                    <a:cubicBezTo>
                      <a:pt x="214" y="65"/>
                      <a:pt x="213" y="65"/>
                      <a:pt x="211" y="65"/>
                    </a:cubicBezTo>
                    <a:cubicBezTo>
                      <a:pt x="210" y="65"/>
                      <a:pt x="210" y="65"/>
                      <a:pt x="210" y="66"/>
                    </a:cubicBezTo>
                    <a:cubicBezTo>
                      <a:pt x="210" y="66"/>
                      <a:pt x="210" y="67"/>
                      <a:pt x="211" y="67"/>
                    </a:cubicBezTo>
                    <a:cubicBezTo>
                      <a:pt x="213" y="67"/>
                      <a:pt x="214" y="67"/>
                      <a:pt x="216" y="67"/>
                    </a:cubicBezTo>
                    <a:cubicBezTo>
                      <a:pt x="216" y="67"/>
                      <a:pt x="216" y="67"/>
                      <a:pt x="216" y="67"/>
                    </a:cubicBezTo>
                    <a:cubicBezTo>
                      <a:pt x="217" y="67"/>
                      <a:pt x="217" y="66"/>
                      <a:pt x="217" y="66"/>
                    </a:cubicBezTo>
                    <a:cubicBezTo>
                      <a:pt x="217" y="65"/>
                      <a:pt x="217" y="65"/>
                      <a:pt x="216" y="65"/>
                    </a:cubicBezTo>
                    <a:close/>
                    <a:moveTo>
                      <a:pt x="225" y="65"/>
                    </a:moveTo>
                    <a:cubicBezTo>
                      <a:pt x="223" y="65"/>
                      <a:pt x="222" y="65"/>
                      <a:pt x="220" y="65"/>
                    </a:cubicBezTo>
                    <a:cubicBezTo>
                      <a:pt x="219" y="65"/>
                      <a:pt x="219" y="65"/>
                      <a:pt x="219" y="66"/>
                    </a:cubicBezTo>
                    <a:cubicBezTo>
                      <a:pt x="219" y="66"/>
                      <a:pt x="219" y="67"/>
                      <a:pt x="220" y="67"/>
                    </a:cubicBezTo>
                    <a:cubicBezTo>
                      <a:pt x="222" y="67"/>
                      <a:pt x="223" y="67"/>
                      <a:pt x="225" y="67"/>
                    </a:cubicBezTo>
                    <a:cubicBezTo>
                      <a:pt x="225" y="67"/>
                      <a:pt x="226" y="67"/>
                      <a:pt x="226" y="66"/>
                    </a:cubicBezTo>
                    <a:cubicBezTo>
                      <a:pt x="226" y="66"/>
                      <a:pt x="226" y="65"/>
                      <a:pt x="225" y="65"/>
                    </a:cubicBezTo>
                    <a:close/>
                    <a:moveTo>
                      <a:pt x="234" y="67"/>
                    </a:moveTo>
                    <a:cubicBezTo>
                      <a:pt x="232" y="66"/>
                      <a:pt x="230" y="66"/>
                      <a:pt x="229" y="66"/>
                    </a:cubicBezTo>
                    <a:cubicBezTo>
                      <a:pt x="228" y="66"/>
                      <a:pt x="228" y="66"/>
                      <a:pt x="228" y="66"/>
                    </a:cubicBezTo>
                    <a:cubicBezTo>
                      <a:pt x="228" y="67"/>
                      <a:pt x="228" y="67"/>
                      <a:pt x="228" y="67"/>
                    </a:cubicBezTo>
                    <a:cubicBezTo>
                      <a:pt x="230" y="68"/>
                      <a:pt x="232" y="68"/>
                      <a:pt x="234" y="68"/>
                    </a:cubicBezTo>
                    <a:cubicBezTo>
                      <a:pt x="234" y="68"/>
                      <a:pt x="234" y="68"/>
                      <a:pt x="235" y="68"/>
                    </a:cubicBezTo>
                    <a:cubicBezTo>
                      <a:pt x="235" y="67"/>
                      <a:pt x="234" y="67"/>
                      <a:pt x="234" y="67"/>
                    </a:cubicBezTo>
                    <a:close/>
                    <a:moveTo>
                      <a:pt x="242" y="70"/>
                    </a:moveTo>
                    <a:cubicBezTo>
                      <a:pt x="241" y="69"/>
                      <a:pt x="239" y="68"/>
                      <a:pt x="237" y="68"/>
                    </a:cubicBezTo>
                    <a:cubicBezTo>
                      <a:pt x="237" y="67"/>
                      <a:pt x="236" y="68"/>
                      <a:pt x="236" y="68"/>
                    </a:cubicBezTo>
                    <a:cubicBezTo>
                      <a:pt x="236" y="69"/>
                      <a:pt x="236" y="69"/>
                      <a:pt x="237" y="69"/>
                    </a:cubicBezTo>
                    <a:cubicBezTo>
                      <a:pt x="239" y="70"/>
                      <a:pt x="240" y="70"/>
                      <a:pt x="242" y="71"/>
                    </a:cubicBezTo>
                    <a:cubicBezTo>
                      <a:pt x="242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2" y="70"/>
                    </a:cubicBezTo>
                    <a:close/>
                    <a:moveTo>
                      <a:pt x="250" y="75"/>
                    </a:moveTo>
                    <a:cubicBezTo>
                      <a:pt x="248" y="74"/>
                      <a:pt x="247" y="72"/>
                      <a:pt x="246" y="71"/>
                    </a:cubicBezTo>
                    <a:cubicBezTo>
                      <a:pt x="245" y="71"/>
                      <a:pt x="245" y="71"/>
                      <a:pt x="244" y="72"/>
                    </a:cubicBezTo>
                    <a:cubicBezTo>
                      <a:pt x="244" y="72"/>
                      <a:pt x="244" y="73"/>
                      <a:pt x="245" y="73"/>
                    </a:cubicBezTo>
                    <a:cubicBezTo>
                      <a:pt x="246" y="74"/>
                      <a:pt x="247" y="75"/>
                      <a:pt x="248" y="76"/>
                    </a:cubicBezTo>
                    <a:cubicBezTo>
                      <a:pt x="249" y="77"/>
                      <a:pt x="249" y="77"/>
                      <a:pt x="250" y="76"/>
                    </a:cubicBezTo>
                    <a:cubicBezTo>
                      <a:pt x="250" y="76"/>
                      <a:pt x="250" y="75"/>
                      <a:pt x="250" y="75"/>
                    </a:cubicBezTo>
                    <a:close/>
                    <a:moveTo>
                      <a:pt x="254" y="83"/>
                    </a:moveTo>
                    <a:cubicBezTo>
                      <a:pt x="253" y="82"/>
                      <a:pt x="253" y="81"/>
                      <a:pt x="253" y="80"/>
                    </a:cubicBezTo>
                    <a:cubicBezTo>
                      <a:pt x="252" y="79"/>
                      <a:pt x="252" y="79"/>
                      <a:pt x="252" y="78"/>
                    </a:cubicBezTo>
                    <a:cubicBezTo>
                      <a:pt x="252" y="78"/>
                      <a:pt x="251" y="78"/>
                      <a:pt x="251" y="78"/>
                    </a:cubicBezTo>
                    <a:cubicBezTo>
                      <a:pt x="250" y="78"/>
                      <a:pt x="250" y="79"/>
                      <a:pt x="250" y="79"/>
                    </a:cubicBezTo>
                    <a:cubicBezTo>
                      <a:pt x="250" y="79"/>
                      <a:pt x="251" y="80"/>
                      <a:pt x="251" y="81"/>
                    </a:cubicBezTo>
                    <a:cubicBezTo>
                      <a:pt x="251" y="82"/>
                      <a:pt x="252" y="83"/>
                      <a:pt x="252" y="84"/>
                    </a:cubicBezTo>
                    <a:cubicBezTo>
                      <a:pt x="252" y="84"/>
                      <a:pt x="253" y="84"/>
                      <a:pt x="253" y="84"/>
                    </a:cubicBezTo>
                    <a:cubicBezTo>
                      <a:pt x="254" y="84"/>
                      <a:pt x="254" y="84"/>
                      <a:pt x="254" y="83"/>
                    </a:cubicBezTo>
                    <a:close/>
                    <a:moveTo>
                      <a:pt x="254" y="92"/>
                    </a:moveTo>
                    <a:cubicBezTo>
                      <a:pt x="254" y="91"/>
                      <a:pt x="254" y="90"/>
                      <a:pt x="254" y="89"/>
                    </a:cubicBezTo>
                    <a:cubicBezTo>
                      <a:pt x="254" y="88"/>
                      <a:pt x="254" y="88"/>
                      <a:pt x="254" y="87"/>
                    </a:cubicBezTo>
                    <a:cubicBezTo>
                      <a:pt x="254" y="86"/>
                      <a:pt x="254" y="86"/>
                      <a:pt x="253" y="86"/>
                    </a:cubicBezTo>
                    <a:cubicBezTo>
                      <a:pt x="253" y="86"/>
                      <a:pt x="253" y="87"/>
                      <a:pt x="253" y="87"/>
                    </a:cubicBezTo>
                    <a:cubicBezTo>
                      <a:pt x="253" y="88"/>
                      <a:pt x="253" y="89"/>
                      <a:pt x="253" y="89"/>
                    </a:cubicBezTo>
                    <a:cubicBezTo>
                      <a:pt x="253" y="90"/>
                      <a:pt x="253" y="91"/>
                      <a:pt x="253" y="92"/>
                    </a:cubicBezTo>
                    <a:cubicBezTo>
                      <a:pt x="252" y="93"/>
                      <a:pt x="253" y="93"/>
                      <a:pt x="253" y="93"/>
                    </a:cubicBezTo>
                    <a:cubicBezTo>
                      <a:pt x="254" y="93"/>
                      <a:pt x="254" y="93"/>
                      <a:pt x="254" y="92"/>
                    </a:cubicBezTo>
                    <a:close/>
                    <a:moveTo>
                      <a:pt x="252" y="101"/>
                    </a:moveTo>
                    <a:cubicBezTo>
                      <a:pt x="253" y="99"/>
                      <a:pt x="253" y="98"/>
                      <a:pt x="254" y="96"/>
                    </a:cubicBezTo>
                    <a:cubicBezTo>
                      <a:pt x="254" y="95"/>
                      <a:pt x="254" y="95"/>
                      <a:pt x="253" y="95"/>
                    </a:cubicBezTo>
                    <a:cubicBezTo>
                      <a:pt x="253" y="95"/>
                      <a:pt x="252" y="95"/>
                      <a:pt x="252" y="95"/>
                    </a:cubicBezTo>
                    <a:cubicBezTo>
                      <a:pt x="252" y="97"/>
                      <a:pt x="251" y="99"/>
                      <a:pt x="251" y="100"/>
                    </a:cubicBezTo>
                    <a:cubicBezTo>
                      <a:pt x="250" y="101"/>
                      <a:pt x="251" y="101"/>
                      <a:pt x="251" y="102"/>
                    </a:cubicBezTo>
                    <a:cubicBezTo>
                      <a:pt x="252" y="102"/>
                      <a:pt x="252" y="102"/>
                      <a:pt x="252" y="101"/>
                    </a:cubicBezTo>
                    <a:close/>
                    <a:moveTo>
                      <a:pt x="248" y="109"/>
                    </a:moveTo>
                    <a:cubicBezTo>
                      <a:pt x="249" y="108"/>
                      <a:pt x="250" y="106"/>
                      <a:pt x="251" y="104"/>
                    </a:cubicBezTo>
                    <a:cubicBezTo>
                      <a:pt x="251" y="104"/>
                      <a:pt x="251" y="103"/>
                      <a:pt x="250" y="103"/>
                    </a:cubicBezTo>
                    <a:cubicBezTo>
                      <a:pt x="250" y="103"/>
                      <a:pt x="249" y="103"/>
                      <a:pt x="249" y="104"/>
                    </a:cubicBezTo>
                    <a:cubicBezTo>
                      <a:pt x="249" y="105"/>
                      <a:pt x="248" y="107"/>
                      <a:pt x="247" y="108"/>
                    </a:cubicBezTo>
                    <a:cubicBezTo>
                      <a:pt x="246" y="109"/>
                      <a:pt x="247" y="109"/>
                      <a:pt x="247" y="109"/>
                    </a:cubicBezTo>
                    <a:cubicBezTo>
                      <a:pt x="247" y="110"/>
                      <a:pt x="248" y="110"/>
                      <a:pt x="248" y="109"/>
                    </a:cubicBezTo>
                    <a:close/>
                    <a:moveTo>
                      <a:pt x="243" y="116"/>
                    </a:moveTo>
                    <a:cubicBezTo>
                      <a:pt x="244" y="115"/>
                      <a:pt x="245" y="113"/>
                      <a:pt x="246" y="112"/>
                    </a:cubicBezTo>
                    <a:cubicBezTo>
                      <a:pt x="247" y="112"/>
                      <a:pt x="246" y="111"/>
                      <a:pt x="246" y="111"/>
                    </a:cubicBezTo>
                    <a:cubicBezTo>
                      <a:pt x="246" y="111"/>
                      <a:pt x="245" y="111"/>
                      <a:pt x="245" y="111"/>
                    </a:cubicBezTo>
                    <a:cubicBezTo>
                      <a:pt x="244" y="112"/>
                      <a:pt x="243" y="114"/>
                      <a:pt x="242" y="115"/>
                    </a:cubicBezTo>
                    <a:cubicBezTo>
                      <a:pt x="241" y="115"/>
                      <a:pt x="241" y="116"/>
                      <a:pt x="242" y="116"/>
                    </a:cubicBezTo>
                    <a:cubicBezTo>
                      <a:pt x="242" y="117"/>
                      <a:pt x="243" y="117"/>
                      <a:pt x="243" y="116"/>
                    </a:cubicBezTo>
                    <a:close/>
                    <a:moveTo>
                      <a:pt x="237" y="123"/>
                    </a:moveTo>
                    <a:cubicBezTo>
                      <a:pt x="238" y="121"/>
                      <a:pt x="239" y="120"/>
                      <a:pt x="240" y="119"/>
                    </a:cubicBezTo>
                    <a:cubicBezTo>
                      <a:pt x="240" y="118"/>
                      <a:pt x="240" y="118"/>
                      <a:pt x="240" y="118"/>
                    </a:cubicBezTo>
                    <a:cubicBezTo>
                      <a:pt x="239" y="118"/>
                      <a:pt x="239" y="118"/>
                      <a:pt x="239" y="118"/>
                    </a:cubicBezTo>
                    <a:cubicBezTo>
                      <a:pt x="238" y="119"/>
                      <a:pt x="237" y="120"/>
                      <a:pt x="235" y="121"/>
                    </a:cubicBezTo>
                    <a:cubicBezTo>
                      <a:pt x="235" y="122"/>
                      <a:pt x="235" y="122"/>
                      <a:pt x="235" y="122"/>
                    </a:cubicBezTo>
                    <a:cubicBezTo>
                      <a:pt x="236" y="123"/>
                      <a:pt x="236" y="123"/>
                      <a:pt x="237" y="123"/>
                    </a:cubicBezTo>
                    <a:close/>
                    <a:moveTo>
                      <a:pt x="230" y="128"/>
                    </a:moveTo>
                    <a:cubicBezTo>
                      <a:pt x="231" y="127"/>
                      <a:pt x="233" y="126"/>
                      <a:pt x="234" y="125"/>
                    </a:cubicBezTo>
                    <a:cubicBezTo>
                      <a:pt x="234" y="125"/>
                      <a:pt x="234" y="124"/>
                      <a:pt x="234" y="124"/>
                    </a:cubicBezTo>
                    <a:cubicBezTo>
                      <a:pt x="234" y="123"/>
                      <a:pt x="233" y="123"/>
                      <a:pt x="233" y="123"/>
                    </a:cubicBezTo>
                    <a:cubicBezTo>
                      <a:pt x="231" y="125"/>
                      <a:pt x="230" y="126"/>
                      <a:pt x="229" y="127"/>
                    </a:cubicBezTo>
                    <a:cubicBezTo>
                      <a:pt x="228" y="127"/>
                      <a:pt x="228" y="128"/>
                      <a:pt x="228" y="128"/>
                    </a:cubicBezTo>
                    <a:cubicBezTo>
                      <a:pt x="229" y="128"/>
                      <a:pt x="229" y="128"/>
                      <a:pt x="230" y="128"/>
                    </a:cubicBezTo>
                    <a:close/>
                    <a:moveTo>
                      <a:pt x="222" y="133"/>
                    </a:moveTo>
                    <a:cubicBezTo>
                      <a:pt x="224" y="132"/>
                      <a:pt x="225" y="131"/>
                      <a:pt x="227" y="130"/>
                    </a:cubicBezTo>
                    <a:cubicBezTo>
                      <a:pt x="227" y="130"/>
                      <a:pt x="227" y="129"/>
                      <a:pt x="227" y="129"/>
                    </a:cubicBezTo>
                    <a:cubicBezTo>
                      <a:pt x="227" y="129"/>
                      <a:pt x="226" y="129"/>
                      <a:pt x="226" y="129"/>
                    </a:cubicBezTo>
                    <a:cubicBezTo>
                      <a:pt x="224" y="130"/>
                      <a:pt x="223" y="131"/>
                      <a:pt x="221" y="132"/>
                    </a:cubicBezTo>
                    <a:cubicBezTo>
                      <a:pt x="221" y="132"/>
                      <a:pt x="221" y="132"/>
                      <a:pt x="221" y="133"/>
                    </a:cubicBezTo>
                    <a:cubicBezTo>
                      <a:pt x="221" y="133"/>
                      <a:pt x="222" y="133"/>
                      <a:pt x="222" y="133"/>
                    </a:cubicBezTo>
                    <a:close/>
                    <a:moveTo>
                      <a:pt x="215" y="138"/>
                    </a:moveTo>
                    <a:cubicBezTo>
                      <a:pt x="216" y="137"/>
                      <a:pt x="218" y="136"/>
                      <a:pt x="219" y="135"/>
                    </a:cubicBezTo>
                    <a:cubicBezTo>
                      <a:pt x="220" y="135"/>
                      <a:pt x="220" y="134"/>
                      <a:pt x="220" y="134"/>
                    </a:cubicBezTo>
                    <a:cubicBezTo>
                      <a:pt x="219" y="133"/>
                      <a:pt x="219" y="133"/>
                      <a:pt x="218" y="134"/>
                    </a:cubicBezTo>
                    <a:cubicBezTo>
                      <a:pt x="217" y="134"/>
                      <a:pt x="215" y="135"/>
                      <a:pt x="214" y="136"/>
                    </a:cubicBezTo>
                    <a:cubicBezTo>
                      <a:pt x="213" y="136"/>
                      <a:pt x="213" y="137"/>
                      <a:pt x="213" y="137"/>
                    </a:cubicBezTo>
                    <a:cubicBezTo>
                      <a:pt x="214" y="138"/>
                      <a:pt x="214" y="138"/>
                      <a:pt x="215" y="138"/>
                    </a:cubicBezTo>
                    <a:close/>
                    <a:moveTo>
                      <a:pt x="207" y="141"/>
                    </a:moveTo>
                    <a:cubicBezTo>
                      <a:pt x="208" y="141"/>
                      <a:pt x="210" y="140"/>
                      <a:pt x="212" y="139"/>
                    </a:cubicBezTo>
                    <a:cubicBezTo>
                      <a:pt x="212" y="139"/>
                      <a:pt x="212" y="138"/>
                      <a:pt x="212" y="138"/>
                    </a:cubicBezTo>
                    <a:cubicBezTo>
                      <a:pt x="212" y="138"/>
                      <a:pt x="211" y="137"/>
                      <a:pt x="211" y="138"/>
                    </a:cubicBezTo>
                    <a:cubicBezTo>
                      <a:pt x="209" y="138"/>
                      <a:pt x="208" y="139"/>
                      <a:pt x="206" y="140"/>
                    </a:cubicBezTo>
                    <a:cubicBezTo>
                      <a:pt x="206" y="140"/>
                      <a:pt x="205" y="141"/>
                      <a:pt x="206" y="141"/>
                    </a:cubicBezTo>
                    <a:cubicBezTo>
                      <a:pt x="206" y="141"/>
                      <a:pt x="206" y="142"/>
                      <a:pt x="207" y="141"/>
                    </a:cubicBezTo>
                    <a:close/>
                    <a:moveTo>
                      <a:pt x="198" y="145"/>
                    </a:moveTo>
                    <a:cubicBezTo>
                      <a:pt x="200" y="144"/>
                      <a:pt x="202" y="143"/>
                      <a:pt x="203" y="143"/>
                    </a:cubicBezTo>
                    <a:cubicBezTo>
                      <a:pt x="204" y="143"/>
                      <a:pt x="204" y="142"/>
                      <a:pt x="204" y="142"/>
                    </a:cubicBezTo>
                    <a:cubicBezTo>
                      <a:pt x="204" y="141"/>
                      <a:pt x="203" y="141"/>
                      <a:pt x="203" y="141"/>
                    </a:cubicBezTo>
                    <a:cubicBezTo>
                      <a:pt x="201" y="142"/>
                      <a:pt x="199" y="142"/>
                      <a:pt x="198" y="143"/>
                    </a:cubicBezTo>
                    <a:cubicBezTo>
                      <a:pt x="197" y="143"/>
                      <a:pt x="197" y="144"/>
                      <a:pt x="197" y="144"/>
                    </a:cubicBezTo>
                    <a:cubicBezTo>
                      <a:pt x="197" y="145"/>
                      <a:pt x="198" y="145"/>
                      <a:pt x="198" y="145"/>
                    </a:cubicBezTo>
                    <a:close/>
                    <a:moveTo>
                      <a:pt x="190" y="147"/>
                    </a:moveTo>
                    <a:cubicBezTo>
                      <a:pt x="192" y="147"/>
                      <a:pt x="193" y="146"/>
                      <a:pt x="195" y="146"/>
                    </a:cubicBezTo>
                    <a:cubicBezTo>
                      <a:pt x="195" y="146"/>
                      <a:pt x="196" y="145"/>
                      <a:pt x="196" y="145"/>
                    </a:cubicBezTo>
                    <a:cubicBezTo>
                      <a:pt x="195" y="144"/>
                      <a:pt x="195" y="144"/>
                      <a:pt x="194" y="144"/>
                    </a:cubicBezTo>
                    <a:cubicBezTo>
                      <a:pt x="193" y="144"/>
                      <a:pt x="191" y="145"/>
                      <a:pt x="189" y="145"/>
                    </a:cubicBezTo>
                    <a:cubicBezTo>
                      <a:pt x="189" y="145"/>
                      <a:pt x="189" y="146"/>
                      <a:pt x="189" y="146"/>
                    </a:cubicBezTo>
                    <a:cubicBezTo>
                      <a:pt x="189" y="147"/>
                      <a:pt x="189" y="147"/>
                      <a:pt x="190" y="147"/>
                    </a:cubicBezTo>
                    <a:close/>
                    <a:moveTo>
                      <a:pt x="181" y="149"/>
                    </a:moveTo>
                    <a:cubicBezTo>
                      <a:pt x="183" y="148"/>
                      <a:pt x="185" y="148"/>
                      <a:pt x="186" y="148"/>
                    </a:cubicBezTo>
                    <a:cubicBezTo>
                      <a:pt x="187" y="148"/>
                      <a:pt x="187" y="147"/>
                      <a:pt x="187" y="147"/>
                    </a:cubicBezTo>
                    <a:cubicBezTo>
                      <a:pt x="187" y="146"/>
                      <a:pt x="186" y="146"/>
                      <a:pt x="186" y="146"/>
                    </a:cubicBezTo>
                    <a:cubicBezTo>
                      <a:pt x="184" y="146"/>
                      <a:pt x="183" y="147"/>
                      <a:pt x="181" y="147"/>
                    </a:cubicBezTo>
                    <a:cubicBezTo>
                      <a:pt x="180" y="147"/>
                      <a:pt x="180" y="147"/>
                      <a:pt x="180" y="148"/>
                    </a:cubicBezTo>
                    <a:cubicBezTo>
                      <a:pt x="180" y="148"/>
                      <a:pt x="181" y="149"/>
                      <a:pt x="181" y="149"/>
                    </a:cubicBezTo>
                    <a:close/>
                    <a:moveTo>
                      <a:pt x="184" y="150"/>
                    </a:moveTo>
                    <a:cubicBezTo>
                      <a:pt x="182" y="150"/>
                      <a:pt x="181" y="149"/>
                      <a:pt x="179" y="148"/>
                    </a:cubicBezTo>
                    <a:cubicBezTo>
                      <a:pt x="179" y="148"/>
                      <a:pt x="178" y="148"/>
                      <a:pt x="178" y="148"/>
                    </a:cubicBezTo>
                    <a:cubicBezTo>
                      <a:pt x="178" y="149"/>
                      <a:pt x="178" y="149"/>
                      <a:pt x="178" y="149"/>
                    </a:cubicBezTo>
                    <a:cubicBezTo>
                      <a:pt x="180" y="150"/>
                      <a:pt x="182" y="151"/>
                      <a:pt x="183" y="152"/>
                    </a:cubicBezTo>
                    <a:cubicBezTo>
                      <a:pt x="183" y="152"/>
                      <a:pt x="184" y="152"/>
                      <a:pt x="184" y="152"/>
                    </a:cubicBezTo>
                    <a:cubicBezTo>
                      <a:pt x="184" y="151"/>
                      <a:pt x="184" y="151"/>
                      <a:pt x="184" y="150"/>
                    </a:cubicBezTo>
                    <a:close/>
                    <a:moveTo>
                      <a:pt x="191" y="156"/>
                    </a:moveTo>
                    <a:cubicBezTo>
                      <a:pt x="190" y="154"/>
                      <a:pt x="188" y="153"/>
                      <a:pt x="187" y="152"/>
                    </a:cubicBezTo>
                    <a:cubicBezTo>
                      <a:pt x="186" y="152"/>
                      <a:pt x="186" y="152"/>
                      <a:pt x="186" y="153"/>
                    </a:cubicBezTo>
                    <a:cubicBezTo>
                      <a:pt x="185" y="153"/>
                      <a:pt x="186" y="154"/>
                      <a:pt x="186" y="154"/>
                    </a:cubicBezTo>
                    <a:cubicBezTo>
                      <a:pt x="187" y="155"/>
                      <a:pt x="189" y="156"/>
                      <a:pt x="190" y="157"/>
                    </a:cubicBezTo>
                    <a:cubicBezTo>
                      <a:pt x="191" y="157"/>
                      <a:pt x="191" y="157"/>
                      <a:pt x="191" y="157"/>
                    </a:cubicBezTo>
                    <a:cubicBezTo>
                      <a:pt x="192" y="156"/>
                      <a:pt x="192" y="156"/>
                      <a:pt x="191" y="156"/>
                    </a:cubicBezTo>
                    <a:close/>
                    <a:moveTo>
                      <a:pt x="198" y="161"/>
                    </a:moveTo>
                    <a:cubicBezTo>
                      <a:pt x="197" y="160"/>
                      <a:pt x="196" y="160"/>
                      <a:pt x="195" y="159"/>
                    </a:cubicBezTo>
                    <a:cubicBezTo>
                      <a:pt x="195" y="159"/>
                      <a:pt x="195" y="159"/>
                      <a:pt x="195" y="159"/>
                    </a:cubicBezTo>
                    <a:cubicBezTo>
                      <a:pt x="195" y="158"/>
                      <a:pt x="194" y="158"/>
                      <a:pt x="194" y="158"/>
                    </a:cubicBezTo>
                    <a:cubicBezTo>
                      <a:pt x="194" y="157"/>
                      <a:pt x="193" y="157"/>
                      <a:pt x="193" y="158"/>
                    </a:cubicBezTo>
                    <a:cubicBezTo>
                      <a:pt x="192" y="158"/>
                      <a:pt x="193" y="159"/>
                      <a:pt x="193" y="159"/>
                    </a:cubicBezTo>
                    <a:cubicBezTo>
                      <a:pt x="193" y="159"/>
                      <a:pt x="194" y="160"/>
                      <a:pt x="194" y="160"/>
                    </a:cubicBezTo>
                    <a:cubicBezTo>
                      <a:pt x="194" y="160"/>
                      <a:pt x="194" y="160"/>
                      <a:pt x="194" y="160"/>
                    </a:cubicBezTo>
                    <a:cubicBezTo>
                      <a:pt x="195" y="161"/>
                      <a:pt x="196" y="162"/>
                      <a:pt x="197" y="162"/>
                    </a:cubicBezTo>
                    <a:cubicBezTo>
                      <a:pt x="197" y="163"/>
                      <a:pt x="198" y="163"/>
                      <a:pt x="198" y="162"/>
                    </a:cubicBezTo>
                    <a:cubicBezTo>
                      <a:pt x="198" y="162"/>
                      <a:pt x="198" y="161"/>
                      <a:pt x="198" y="161"/>
                    </a:cubicBezTo>
                    <a:close/>
                    <a:moveTo>
                      <a:pt x="205" y="167"/>
                    </a:moveTo>
                    <a:cubicBezTo>
                      <a:pt x="203" y="166"/>
                      <a:pt x="202" y="165"/>
                      <a:pt x="201" y="163"/>
                    </a:cubicBezTo>
                    <a:cubicBezTo>
                      <a:pt x="200" y="163"/>
                      <a:pt x="200" y="163"/>
                      <a:pt x="199" y="164"/>
                    </a:cubicBezTo>
                    <a:cubicBezTo>
                      <a:pt x="199" y="164"/>
                      <a:pt x="199" y="164"/>
                      <a:pt x="200" y="165"/>
                    </a:cubicBezTo>
                    <a:cubicBezTo>
                      <a:pt x="201" y="166"/>
                      <a:pt x="202" y="167"/>
                      <a:pt x="203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lnTo>
                      <a:pt x="205" y="167"/>
                    </a:lnTo>
                    <a:close/>
                    <a:moveTo>
                      <a:pt x="211" y="174"/>
                    </a:moveTo>
                    <a:cubicBezTo>
                      <a:pt x="210" y="172"/>
                      <a:pt x="208" y="171"/>
                      <a:pt x="207" y="170"/>
                    </a:cubicBezTo>
                    <a:cubicBezTo>
                      <a:pt x="206" y="170"/>
                      <a:pt x="206" y="170"/>
                      <a:pt x="206" y="170"/>
                    </a:cubicBezTo>
                    <a:cubicBezTo>
                      <a:pt x="206" y="171"/>
                      <a:pt x="206" y="171"/>
                      <a:pt x="206" y="171"/>
                    </a:cubicBezTo>
                    <a:cubicBezTo>
                      <a:pt x="207" y="172"/>
                      <a:pt x="208" y="173"/>
                      <a:pt x="209" y="175"/>
                    </a:cubicBezTo>
                    <a:cubicBezTo>
                      <a:pt x="210" y="175"/>
                      <a:pt x="210" y="175"/>
                      <a:pt x="211" y="175"/>
                    </a:cubicBezTo>
                    <a:cubicBezTo>
                      <a:pt x="211" y="175"/>
                      <a:pt x="211" y="174"/>
                      <a:pt x="211" y="174"/>
                    </a:cubicBezTo>
                    <a:close/>
                    <a:moveTo>
                      <a:pt x="216" y="181"/>
                    </a:moveTo>
                    <a:cubicBezTo>
                      <a:pt x="215" y="179"/>
                      <a:pt x="214" y="178"/>
                      <a:pt x="213" y="176"/>
                    </a:cubicBezTo>
                    <a:cubicBezTo>
                      <a:pt x="213" y="176"/>
                      <a:pt x="212" y="176"/>
                      <a:pt x="212" y="176"/>
                    </a:cubicBezTo>
                    <a:cubicBezTo>
                      <a:pt x="211" y="176"/>
                      <a:pt x="211" y="177"/>
                      <a:pt x="212" y="177"/>
                    </a:cubicBezTo>
                    <a:cubicBezTo>
                      <a:pt x="213" y="179"/>
                      <a:pt x="214" y="180"/>
                      <a:pt x="215" y="182"/>
                    </a:cubicBezTo>
                    <a:cubicBezTo>
                      <a:pt x="215" y="182"/>
                      <a:pt x="216" y="182"/>
                      <a:pt x="216" y="182"/>
                    </a:cubicBezTo>
                    <a:cubicBezTo>
                      <a:pt x="216" y="181"/>
                      <a:pt x="217" y="181"/>
                      <a:pt x="216" y="181"/>
                    </a:cubicBezTo>
                    <a:close/>
                    <a:moveTo>
                      <a:pt x="221" y="188"/>
                    </a:moveTo>
                    <a:cubicBezTo>
                      <a:pt x="220" y="186"/>
                      <a:pt x="219" y="185"/>
                      <a:pt x="218" y="183"/>
                    </a:cubicBezTo>
                    <a:cubicBezTo>
                      <a:pt x="218" y="183"/>
                      <a:pt x="217" y="183"/>
                      <a:pt x="217" y="183"/>
                    </a:cubicBezTo>
                    <a:cubicBezTo>
                      <a:pt x="217" y="183"/>
                      <a:pt x="217" y="184"/>
                      <a:pt x="217" y="184"/>
                    </a:cubicBezTo>
                    <a:cubicBezTo>
                      <a:pt x="218" y="186"/>
                      <a:pt x="219" y="187"/>
                      <a:pt x="220" y="189"/>
                    </a:cubicBezTo>
                    <a:cubicBezTo>
                      <a:pt x="220" y="189"/>
                      <a:pt x="220" y="189"/>
                      <a:pt x="221" y="189"/>
                    </a:cubicBezTo>
                    <a:cubicBezTo>
                      <a:pt x="221" y="189"/>
                      <a:pt x="221" y="188"/>
                      <a:pt x="221" y="188"/>
                    </a:cubicBezTo>
                    <a:close/>
                    <a:moveTo>
                      <a:pt x="225" y="196"/>
                    </a:moveTo>
                    <a:cubicBezTo>
                      <a:pt x="224" y="194"/>
                      <a:pt x="224" y="193"/>
                      <a:pt x="223" y="191"/>
                    </a:cubicBezTo>
                    <a:cubicBezTo>
                      <a:pt x="223" y="191"/>
                      <a:pt x="222" y="190"/>
                      <a:pt x="222" y="191"/>
                    </a:cubicBezTo>
                    <a:cubicBezTo>
                      <a:pt x="221" y="191"/>
                      <a:pt x="221" y="191"/>
                      <a:pt x="221" y="192"/>
                    </a:cubicBezTo>
                    <a:cubicBezTo>
                      <a:pt x="222" y="193"/>
                      <a:pt x="223" y="195"/>
                      <a:pt x="224" y="197"/>
                    </a:cubicBezTo>
                    <a:cubicBezTo>
                      <a:pt x="224" y="197"/>
                      <a:pt x="224" y="197"/>
                      <a:pt x="225" y="197"/>
                    </a:cubicBezTo>
                    <a:cubicBezTo>
                      <a:pt x="225" y="197"/>
                      <a:pt x="225" y="196"/>
                      <a:pt x="225" y="196"/>
                    </a:cubicBezTo>
                    <a:close/>
                    <a:moveTo>
                      <a:pt x="228" y="204"/>
                    </a:moveTo>
                    <a:cubicBezTo>
                      <a:pt x="228" y="203"/>
                      <a:pt x="227" y="201"/>
                      <a:pt x="227" y="199"/>
                    </a:cubicBezTo>
                    <a:cubicBezTo>
                      <a:pt x="226" y="199"/>
                      <a:pt x="226" y="198"/>
                      <a:pt x="225" y="199"/>
                    </a:cubicBezTo>
                    <a:cubicBezTo>
                      <a:pt x="225" y="199"/>
                      <a:pt x="225" y="199"/>
                      <a:pt x="225" y="200"/>
                    </a:cubicBezTo>
                    <a:cubicBezTo>
                      <a:pt x="226" y="201"/>
                      <a:pt x="226" y="203"/>
                      <a:pt x="227" y="205"/>
                    </a:cubicBezTo>
                    <a:cubicBezTo>
                      <a:pt x="227" y="205"/>
                      <a:pt x="227" y="205"/>
                      <a:pt x="228" y="205"/>
                    </a:cubicBezTo>
                    <a:cubicBezTo>
                      <a:pt x="228" y="205"/>
                      <a:pt x="228" y="205"/>
                      <a:pt x="228" y="204"/>
                    </a:cubicBezTo>
                    <a:close/>
                    <a:moveTo>
                      <a:pt x="230" y="213"/>
                    </a:moveTo>
                    <a:cubicBezTo>
                      <a:pt x="230" y="211"/>
                      <a:pt x="230" y="210"/>
                      <a:pt x="229" y="208"/>
                    </a:cubicBezTo>
                    <a:cubicBezTo>
                      <a:pt x="229" y="207"/>
                      <a:pt x="229" y="207"/>
                      <a:pt x="228" y="207"/>
                    </a:cubicBezTo>
                    <a:cubicBezTo>
                      <a:pt x="228" y="207"/>
                      <a:pt x="227" y="208"/>
                      <a:pt x="227" y="208"/>
                    </a:cubicBezTo>
                    <a:cubicBezTo>
                      <a:pt x="228" y="210"/>
                      <a:pt x="228" y="212"/>
                      <a:pt x="228" y="213"/>
                    </a:cubicBezTo>
                    <a:cubicBezTo>
                      <a:pt x="228" y="214"/>
                      <a:pt x="229" y="214"/>
                      <a:pt x="229" y="214"/>
                    </a:cubicBezTo>
                    <a:cubicBezTo>
                      <a:pt x="230" y="214"/>
                      <a:pt x="230" y="214"/>
                      <a:pt x="230" y="213"/>
                    </a:cubicBezTo>
                    <a:close/>
                    <a:moveTo>
                      <a:pt x="230" y="222"/>
                    </a:moveTo>
                    <a:cubicBezTo>
                      <a:pt x="230" y="220"/>
                      <a:pt x="230" y="219"/>
                      <a:pt x="230" y="217"/>
                    </a:cubicBezTo>
                    <a:cubicBezTo>
                      <a:pt x="230" y="217"/>
                      <a:pt x="230" y="217"/>
                      <a:pt x="230" y="217"/>
                    </a:cubicBezTo>
                    <a:cubicBezTo>
                      <a:pt x="230" y="216"/>
                      <a:pt x="230" y="216"/>
                      <a:pt x="229" y="216"/>
                    </a:cubicBezTo>
                    <a:cubicBezTo>
                      <a:pt x="229" y="216"/>
                      <a:pt x="228" y="216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9"/>
                      <a:pt x="228" y="220"/>
                      <a:pt x="228" y="222"/>
                    </a:cubicBezTo>
                    <a:cubicBezTo>
                      <a:pt x="228" y="222"/>
                      <a:pt x="228" y="223"/>
                      <a:pt x="229" y="223"/>
                    </a:cubicBezTo>
                    <a:cubicBezTo>
                      <a:pt x="229" y="223"/>
                      <a:pt x="230" y="223"/>
                      <a:pt x="230" y="222"/>
                    </a:cubicBezTo>
                    <a:close/>
                    <a:moveTo>
                      <a:pt x="226" y="230"/>
                    </a:moveTo>
                    <a:cubicBezTo>
                      <a:pt x="227" y="229"/>
                      <a:pt x="228" y="227"/>
                      <a:pt x="229" y="226"/>
                    </a:cubicBezTo>
                    <a:cubicBezTo>
                      <a:pt x="229" y="225"/>
                      <a:pt x="229" y="225"/>
                      <a:pt x="228" y="224"/>
                    </a:cubicBezTo>
                    <a:cubicBezTo>
                      <a:pt x="228" y="224"/>
                      <a:pt x="227" y="225"/>
                      <a:pt x="227" y="225"/>
                    </a:cubicBezTo>
                    <a:cubicBezTo>
                      <a:pt x="227" y="227"/>
                      <a:pt x="226" y="228"/>
                      <a:pt x="225" y="229"/>
                    </a:cubicBezTo>
                    <a:cubicBezTo>
                      <a:pt x="225" y="230"/>
                      <a:pt x="225" y="230"/>
                      <a:pt x="225" y="231"/>
                    </a:cubicBezTo>
                    <a:cubicBezTo>
                      <a:pt x="225" y="231"/>
                      <a:pt x="226" y="231"/>
                      <a:pt x="226" y="230"/>
                    </a:cubicBezTo>
                    <a:close/>
                    <a:moveTo>
                      <a:pt x="219" y="236"/>
                    </a:moveTo>
                    <a:cubicBezTo>
                      <a:pt x="221" y="235"/>
                      <a:pt x="222" y="234"/>
                      <a:pt x="224" y="233"/>
                    </a:cubicBezTo>
                    <a:cubicBezTo>
                      <a:pt x="224" y="233"/>
                      <a:pt x="224" y="232"/>
                      <a:pt x="224" y="232"/>
                    </a:cubicBezTo>
                    <a:cubicBezTo>
                      <a:pt x="223" y="232"/>
                      <a:pt x="223" y="231"/>
                      <a:pt x="223" y="232"/>
                    </a:cubicBezTo>
                    <a:cubicBezTo>
                      <a:pt x="221" y="233"/>
                      <a:pt x="220" y="234"/>
                      <a:pt x="218" y="234"/>
                    </a:cubicBezTo>
                    <a:cubicBezTo>
                      <a:pt x="218" y="235"/>
                      <a:pt x="218" y="235"/>
                      <a:pt x="218" y="236"/>
                    </a:cubicBezTo>
                    <a:cubicBezTo>
                      <a:pt x="218" y="236"/>
                      <a:pt x="219" y="236"/>
                      <a:pt x="219" y="236"/>
                    </a:cubicBezTo>
                    <a:close/>
                    <a:moveTo>
                      <a:pt x="210" y="238"/>
                    </a:moveTo>
                    <a:cubicBezTo>
                      <a:pt x="212" y="238"/>
                      <a:pt x="214" y="238"/>
                      <a:pt x="216" y="237"/>
                    </a:cubicBezTo>
                    <a:cubicBezTo>
                      <a:pt x="216" y="237"/>
                      <a:pt x="216" y="237"/>
                      <a:pt x="216" y="236"/>
                    </a:cubicBezTo>
                    <a:cubicBezTo>
                      <a:pt x="216" y="236"/>
                      <a:pt x="216" y="235"/>
                      <a:pt x="215" y="236"/>
                    </a:cubicBezTo>
                    <a:cubicBezTo>
                      <a:pt x="214" y="236"/>
                      <a:pt x="212" y="236"/>
                      <a:pt x="210" y="236"/>
                    </a:cubicBezTo>
                    <a:cubicBezTo>
                      <a:pt x="210" y="237"/>
                      <a:pt x="209" y="237"/>
                      <a:pt x="209" y="237"/>
                    </a:cubicBezTo>
                    <a:cubicBezTo>
                      <a:pt x="209" y="238"/>
                      <a:pt x="210" y="238"/>
                      <a:pt x="210" y="238"/>
                    </a:cubicBezTo>
                    <a:close/>
                    <a:moveTo>
                      <a:pt x="201" y="238"/>
                    </a:moveTo>
                    <a:cubicBezTo>
                      <a:pt x="203" y="238"/>
                      <a:pt x="204" y="238"/>
                      <a:pt x="206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7" y="238"/>
                      <a:pt x="208" y="238"/>
                      <a:pt x="208" y="238"/>
                    </a:cubicBezTo>
                    <a:cubicBezTo>
                      <a:pt x="207" y="237"/>
                      <a:pt x="207" y="237"/>
                      <a:pt x="207" y="237"/>
                    </a:cubicBezTo>
                    <a:cubicBezTo>
                      <a:pt x="206" y="237"/>
                      <a:pt x="206" y="237"/>
                      <a:pt x="206" y="237"/>
                    </a:cubicBezTo>
                    <a:cubicBezTo>
                      <a:pt x="205" y="237"/>
                      <a:pt x="203" y="237"/>
                      <a:pt x="201" y="236"/>
                    </a:cubicBezTo>
                    <a:cubicBezTo>
                      <a:pt x="201" y="236"/>
                      <a:pt x="201" y="237"/>
                      <a:pt x="200" y="237"/>
                    </a:cubicBezTo>
                    <a:cubicBezTo>
                      <a:pt x="200" y="238"/>
                      <a:pt x="201" y="238"/>
                      <a:pt x="201" y="238"/>
                    </a:cubicBezTo>
                    <a:close/>
                    <a:moveTo>
                      <a:pt x="192" y="237"/>
                    </a:moveTo>
                    <a:cubicBezTo>
                      <a:pt x="194" y="237"/>
                      <a:pt x="196" y="238"/>
                      <a:pt x="198" y="238"/>
                    </a:cubicBezTo>
                    <a:cubicBezTo>
                      <a:pt x="198" y="238"/>
                      <a:pt x="199" y="238"/>
                      <a:pt x="199" y="237"/>
                    </a:cubicBezTo>
                    <a:cubicBezTo>
                      <a:pt x="199" y="237"/>
                      <a:pt x="198" y="236"/>
                      <a:pt x="198" y="236"/>
                    </a:cubicBezTo>
                    <a:cubicBezTo>
                      <a:pt x="196" y="236"/>
                      <a:pt x="195" y="235"/>
                      <a:pt x="193" y="235"/>
                    </a:cubicBezTo>
                    <a:cubicBezTo>
                      <a:pt x="192" y="235"/>
                      <a:pt x="192" y="235"/>
                      <a:pt x="192" y="236"/>
                    </a:cubicBezTo>
                    <a:cubicBezTo>
                      <a:pt x="192" y="236"/>
                      <a:pt x="192" y="237"/>
                      <a:pt x="192" y="237"/>
                    </a:cubicBezTo>
                    <a:close/>
                    <a:moveTo>
                      <a:pt x="184" y="234"/>
                    </a:moveTo>
                    <a:cubicBezTo>
                      <a:pt x="184" y="235"/>
                      <a:pt x="185" y="235"/>
                      <a:pt x="186" y="235"/>
                    </a:cubicBezTo>
                    <a:cubicBezTo>
                      <a:pt x="187" y="235"/>
                      <a:pt x="188" y="236"/>
                      <a:pt x="189" y="236"/>
                    </a:cubicBezTo>
                    <a:cubicBezTo>
                      <a:pt x="189" y="236"/>
                      <a:pt x="190" y="236"/>
                      <a:pt x="190" y="235"/>
                    </a:cubicBezTo>
                    <a:cubicBezTo>
                      <a:pt x="190" y="235"/>
                      <a:pt x="190" y="234"/>
                      <a:pt x="189" y="234"/>
                    </a:cubicBezTo>
                    <a:cubicBezTo>
                      <a:pt x="188" y="234"/>
                      <a:pt x="187" y="234"/>
                      <a:pt x="186" y="233"/>
                    </a:cubicBezTo>
                    <a:cubicBezTo>
                      <a:pt x="185" y="233"/>
                      <a:pt x="185" y="233"/>
                      <a:pt x="184" y="233"/>
                    </a:cubicBezTo>
                    <a:cubicBezTo>
                      <a:pt x="184" y="233"/>
                      <a:pt x="183" y="233"/>
                      <a:pt x="183" y="233"/>
                    </a:cubicBezTo>
                    <a:cubicBezTo>
                      <a:pt x="183" y="234"/>
                      <a:pt x="183" y="234"/>
                      <a:pt x="184" y="234"/>
                    </a:cubicBezTo>
                    <a:close/>
                    <a:moveTo>
                      <a:pt x="176" y="231"/>
                    </a:moveTo>
                    <a:cubicBezTo>
                      <a:pt x="177" y="232"/>
                      <a:pt x="179" y="233"/>
                      <a:pt x="181" y="233"/>
                    </a:cubicBezTo>
                    <a:cubicBezTo>
                      <a:pt x="181" y="233"/>
                      <a:pt x="181" y="233"/>
                      <a:pt x="182" y="233"/>
                    </a:cubicBezTo>
                    <a:cubicBezTo>
                      <a:pt x="182" y="232"/>
                      <a:pt x="182" y="232"/>
                      <a:pt x="181" y="232"/>
                    </a:cubicBezTo>
                    <a:cubicBezTo>
                      <a:pt x="180" y="231"/>
                      <a:pt x="178" y="230"/>
                      <a:pt x="176" y="230"/>
                    </a:cubicBezTo>
                    <a:cubicBezTo>
                      <a:pt x="176" y="229"/>
                      <a:pt x="175" y="230"/>
                      <a:pt x="175" y="230"/>
                    </a:cubicBezTo>
                    <a:cubicBezTo>
                      <a:pt x="175" y="231"/>
                      <a:pt x="175" y="231"/>
                      <a:pt x="176" y="231"/>
                    </a:cubicBezTo>
                    <a:close/>
                    <a:moveTo>
                      <a:pt x="168" y="227"/>
                    </a:moveTo>
                    <a:cubicBezTo>
                      <a:pt x="169" y="228"/>
                      <a:pt x="171" y="229"/>
                      <a:pt x="172" y="230"/>
                    </a:cubicBezTo>
                    <a:cubicBezTo>
                      <a:pt x="173" y="230"/>
                      <a:pt x="173" y="230"/>
                      <a:pt x="174" y="229"/>
                    </a:cubicBezTo>
                    <a:cubicBezTo>
                      <a:pt x="174" y="229"/>
                      <a:pt x="174" y="228"/>
                      <a:pt x="173" y="228"/>
                    </a:cubicBezTo>
                    <a:cubicBezTo>
                      <a:pt x="172" y="227"/>
                      <a:pt x="170" y="227"/>
                      <a:pt x="168" y="226"/>
                    </a:cubicBezTo>
                    <a:cubicBezTo>
                      <a:pt x="168" y="226"/>
                      <a:pt x="168" y="226"/>
                      <a:pt x="167" y="226"/>
                    </a:cubicBezTo>
                    <a:cubicBezTo>
                      <a:pt x="167" y="227"/>
                      <a:pt x="167" y="227"/>
                      <a:pt x="168" y="227"/>
                    </a:cubicBezTo>
                    <a:close/>
                    <a:moveTo>
                      <a:pt x="160" y="223"/>
                    </a:moveTo>
                    <a:cubicBezTo>
                      <a:pt x="162" y="224"/>
                      <a:pt x="163" y="225"/>
                      <a:pt x="165" y="226"/>
                    </a:cubicBezTo>
                    <a:cubicBezTo>
                      <a:pt x="165" y="226"/>
                      <a:pt x="166" y="226"/>
                      <a:pt x="166" y="225"/>
                    </a:cubicBezTo>
                    <a:cubicBezTo>
                      <a:pt x="166" y="225"/>
                      <a:pt x="166" y="224"/>
                      <a:pt x="165" y="224"/>
                    </a:cubicBezTo>
                    <a:cubicBezTo>
                      <a:pt x="164" y="223"/>
                      <a:pt x="163" y="222"/>
                      <a:pt x="161" y="221"/>
                    </a:cubicBezTo>
                    <a:cubicBezTo>
                      <a:pt x="161" y="221"/>
                      <a:pt x="160" y="221"/>
                      <a:pt x="160" y="221"/>
                    </a:cubicBezTo>
                    <a:cubicBezTo>
                      <a:pt x="160" y="222"/>
                      <a:pt x="160" y="222"/>
                      <a:pt x="160" y="223"/>
                    </a:cubicBezTo>
                    <a:close/>
                    <a:moveTo>
                      <a:pt x="153" y="218"/>
                    </a:moveTo>
                    <a:cubicBezTo>
                      <a:pt x="154" y="219"/>
                      <a:pt x="156" y="220"/>
                      <a:pt x="157" y="221"/>
                    </a:cubicBezTo>
                    <a:cubicBezTo>
                      <a:pt x="158" y="221"/>
                      <a:pt x="158" y="221"/>
                      <a:pt x="158" y="220"/>
                    </a:cubicBezTo>
                    <a:cubicBezTo>
                      <a:pt x="159" y="220"/>
                      <a:pt x="159" y="220"/>
                      <a:pt x="158" y="219"/>
                    </a:cubicBezTo>
                    <a:cubicBezTo>
                      <a:pt x="157" y="218"/>
                      <a:pt x="155" y="217"/>
                      <a:pt x="154" y="216"/>
                    </a:cubicBezTo>
                    <a:cubicBezTo>
                      <a:pt x="154" y="216"/>
                      <a:pt x="153" y="216"/>
                      <a:pt x="153" y="216"/>
                    </a:cubicBezTo>
                    <a:cubicBezTo>
                      <a:pt x="152" y="217"/>
                      <a:pt x="152" y="217"/>
                      <a:pt x="153" y="218"/>
                    </a:cubicBezTo>
                    <a:close/>
                    <a:moveTo>
                      <a:pt x="146" y="212"/>
                    </a:moveTo>
                    <a:cubicBezTo>
                      <a:pt x="147" y="213"/>
                      <a:pt x="148" y="214"/>
                      <a:pt x="149" y="215"/>
                    </a:cubicBezTo>
                    <a:cubicBezTo>
                      <a:pt x="149" y="215"/>
                      <a:pt x="149" y="215"/>
                      <a:pt x="149" y="215"/>
                    </a:cubicBezTo>
                    <a:cubicBezTo>
                      <a:pt x="150" y="215"/>
                      <a:pt x="150" y="215"/>
                      <a:pt x="150" y="215"/>
                    </a:cubicBezTo>
                    <a:cubicBezTo>
                      <a:pt x="150" y="216"/>
                      <a:pt x="151" y="216"/>
                      <a:pt x="151" y="215"/>
                    </a:cubicBezTo>
                    <a:cubicBezTo>
                      <a:pt x="152" y="215"/>
                      <a:pt x="152" y="214"/>
                      <a:pt x="151" y="214"/>
                    </a:cubicBezTo>
                    <a:cubicBezTo>
                      <a:pt x="150" y="213"/>
                      <a:pt x="150" y="213"/>
                      <a:pt x="150" y="213"/>
                    </a:cubicBezTo>
                    <a:cubicBezTo>
                      <a:pt x="150" y="213"/>
                      <a:pt x="150" y="213"/>
                      <a:pt x="150" y="213"/>
                    </a:cubicBezTo>
                    <a:cubicBezTo>
                      <a:pt x="150" y="213"/>
                      <a:pt x="150" y="213"/>
                      <a:pt x="150" y="213"/>
                    </a:cubicBezTo>
                    <a:cubicBezTo>
                      <a:pt x="149" y="212"/>
                      <a:pt x="148" y="212"/>
                      <a:pt x="147" y="211"/>
                    </a:cubicBezTo>
                    <a:cubicBezTo>
                      <a:pt x="146" y="211"/>
                      <a:pt x="146" y="211"/>
                      <a:pt x="146" y="211"/>
                    </a:cubicBezTo>
                    <a:lnTo>
                      <a:pt x="146" y="212"/>
                    </a:lnTo>
                    <a:close/>
                    <a:moveTo>
                      <a:pt x="140" y="205"/>
                    </a:moveTo>
                    <a:cubicBezTo>
                      <a:pt x="141" y="207"/>
                      <a:pt x="142" y="208"/>
                      <a:pt x="143" y="209"/>
                    </a:cubicBezTo>
                    <a:cubicBezTo>
                      <a:pt x="145" y="209"/>
                      <a:pt x="145" y="209"/>
                      <a:pt x="145" y="209"/>
                    </a:cubicBezTo>
                    <a:cubicBezTo>
                      <a:pt x="145" y="208"/>
                      <a:pt x="145" y="208"/>
                      <a:pt x="145" y="208"/>
                    </a:cubicBezTo>
                    <a:cubicBezTo>
                      <a:pt x="143" y="207"/>
                      <a:pt x="142" y="206"/>
                      <a:pt x="141" y="204"/>
                    </a:cubicBezTo>
                    <a:cubicBezTo>
                      <a:pt x="141" y="204"/>
                      <a:pt x="140" y="204"/>
                      <a:pt x="140" y="204"/>
                    </a:cubicBezTo>
                    <a:cubicBezTo>
                      <a:pt x="140" y="205"/>
                      <a:pt x="140" y="205"/>
                      <a:pt x="140" y="205"/>
                    </a:cubicBezTo>
                    <a:close/>
                    <a:moveTo>
                      <a:pt x="134" y="199"/>
                    </a:moveTo>
                    <a:cubicBezTo>
                      <a:pt x="135" y="200"/>
                      <a:pt x="136" y="201"/>
                      <a:pt x="138" y="203"/>
                    </a:cubicBezTo>
                    <a:cubicBezTo>
                      <a:pt x="138" y="203"/>
                      <a:pt x="138" y="203"/>
                      <a:pt x="139" y="203"/>
                    </a:cubicBezTo>
                    <a:cubicBezTo>
                      <a:pt x="139" y="203"/>
                      <a:pt x="139" y="202"/>
                      <a:pt x="139" y="202"/>
                    </a:cubicBezTo>
                    <a:cubicBezTo>
                      <a:pt x="138" y="200"/>
                      <a:pt x="137" y="199"/>
                      <a:pt x="136" y="198"/>
                    </a:cubicBezTo>
                    <a:cubicBezTo>
                      <a:pt x="135" y="197"/>
                      <a:pt x="135" y="197"/>
                      <a:pt x="134" y="197"/>
                    </a:cubicBezTo>
                    <a:cubicBezTo>
                      <a:pt x="134" y="198"/>
                      <a:pt x="134" y="198"/>
                      <a:pt x="134" y="199"/>
                    </a:cubicBezTo>
                    <a:close/>
                    <a:moveTo>
                      <a:pt x="131" y="197"/>
                    </a:moveTo>
                    <a:cubicBezTo>
                      <a:pt x="132" y="196"/>
                      <a:pt x="132" y="195"/>
                      <a:pt x="132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1" y="195"/>
                      <a:pt x="132" y="195"/>
                      <a:pt x="132" y="196"/>
                    </a:cubicBezTo>
                    <a:cubicBezTo>
                      <a:pt x="132" y="196"/>
                      <a:pt x="133" y="196"/>
                      <a:pt x="133" y="196"/>
                    </a:cubicBezTo>
                    <a:cubicBezTo>
                      <a:pt x="134" y="196"/>
                      <a:pt x="134" y="195"/>
                      <a:pt x="133" y="195"/>
                    </a:cubicBezTo>
                    <a:cubicBezTo>
                      <a:pt x="133" y="194"/>
                      <a:pt x="133" y="194"/>
                      <a:pt x="132" y="193"/>
                    </a:cubicBezTo>
                    <a:cubicBezTo>
                      <a:pt x="131" y="192"/>
                      <a:pt x="131" y="192"/>
                      <a:pt x="131" y="192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30" y="194"/>
                      <a:pt x="130" y="195"/>
                      <a:pt x="130" y="197"/>
                    </a:cubicBezTo>
                    <a:cubicBezTo>
                      <a:pt x="129" y="197"/>
                      <a:pt x="130" y="197"/>
                      <a:pt x="130" y="198"/>
                    </a:cubicBezTo>
                    <a:cubicBezTo>
                      <a:pt x="131" y="198"/>
                      <a:pt x="131" y="198"/>
                      <a:pt x="131" y="197"/>
                    </a:cubicBezTo>
                    <a:close/>
                    <a:moveTo>
                      <a:pt x="128" y="205"/>
                    </a:moveTo>
                    <a:cubicBezTo>
                      <a:pt x="129" y="204"/>
                      <a:pt x="129" y="202"/>
                      <a:pt x="130" y="200"/>
                    </a:cubicBezTo>
                    <a:cubicBezTo>
                      <a:pt x="130" y="200"/>
                      <a:pt x="130" y="199"/>
                      <a:pt x="129" y="199"/>
                    </a:cubicBezTo>
                    <a:cubicBezTo>
                      <a:pt x="129" y="199"/>
                      <a:pt x="129" y="199"/>
                      <a:pt x="128" y="200"/>
                    </a:cubicBezTo>
                    <a:cubicBezTo>
                      <a:pt x="128" y="201"/>
                      <a:pt x="127" y="203"/>
                      <a:pt x="126" y="205"/>
                    </a:cubicBezTo>
                    <a:cubicBezTo>
                      <a:pt x="126" y="205"/>
                      <a:pt x="126" y="206"/>
                      <a:pt x="127" y="206"/>
                    </a:cubicBezTo>
                    <a:cubicBezTo>
                      <a:pt x="127" y="206"/>
                      <a:pt x="128" y="206"/>
                      <a:pt x="128" y="205"/>
                    </a:cubicBezTo>
                    <a:close/>
                    <a:moveTo>
                      <a:pt x="124" y="213"/>
                    </a:moveTo>
                    <a:cubicBezTo>
                      <a:pt x="124" y="213"/>
                      <a:pt x="125" y="212"/>
                      <a:pt x="125" y="211"/>
                    </a:cubicBezTo>
                    <a:cubicBezTo>
                      <a:pt x="126" y="210"/>
                      <a:pt x="126" y="210"/>
                      <a:pt x="127" y="209"/>
                    </a:cubicBezTo>
                    <a:cubicBezTo>
                      <a:pt x="127" y="208"/>
                      <a:pt x="127" y="208"/>
                      <a:pt x="126" y="207"/>
                    </a:cubicBezTo>
                    <a:cubicBezTo>
                      <a:pt x="126" y="207"/>
                      <a:pt x="125" y="207"/>
                      <a:pt x="125" y="208"/>
                    </a:cubicBezTo>
                    <a:cubicBezTo>
                      <a:pt x="125" y="209"/>
                      <a:pt x="124" y="210"/>
                      <a:pt x="124" y="210"/>
                    </a:cubicBezTo>
                    <a:cubicBezTo>
                      <a:pt x="123" y="211"/>
                      <a:pt x="123" y="212"/>
                      <a:pt x="122" y="212"/>
                    </a:cubicBezTo>
                    <a:cubicBezTo>
                      <a:pt x="122" y="213"/>
                      <a:pt x="122" y="213"/>
                      <a:pt x="123" y="214"/>
                    </a:cubicBezTo>
                    <a:cubicBezTo>
                      <a:pt x="123" y="214"/>
                      <a:pt x="124" y="214"/>
                      <a:pt x="124" y="213"/>
                    </a:cubicBezTo>
                    <a:close/>
                    <a:moveTo>
                      <a:pt x="119" y="221"/>
                    </a:moveTo>
                    <a:cubicBezTo>
                      <a:pt x="120" y="219"/>
                      <a:pt x="121" y="218"/>
                      <a:pt x="122" y="216"/>
                    </a:cubicBezTo>
                    <a:cubicBezTo>
                      <a:pt x="122" y="216"/>
                      <a:pt x="122" y="215"/>
                      <a:pt x="122" y="215"/>
                    </a:cubicBezTo>
                    <a:cubicBezTo>
                      <a:pt x="121" y="215"/>
                      <a:pt x="121" y="215"/>
                      <a:pt x="121" y="215"/>
                    </a:cubicBezTo>
                    <a:cubicBezTo>
                      <a:pt x="120" y="217"/>
                      <a:pt x="119" y="218"/>
                      <a:pt x="118" y="220"/>
                    </a:cubicBezTo>
                    <a:cubicBezTo>
                      <a:pt x="117" y="220"/>
                      <a:pt x="117" y="221"/>
                      <a:pt x="118" y="221"/>
                    </a:cubicBezTo>
                    <a:cubicBezTo>
                      <a:pt x="118" y="221"/>
                      <a:pt x="119" y="221"/>
                      <a:pt x="119" y="221"/>
                    </a:cubicBezTo>
                    <a:close/>
                    <a:moveTo>
                      <a:pt x="114" y="228"/>
                    </a:moveTo>
                    <a:cubicBezTo>
                      <a:pt x="115" y="226"/>
                      <a:pt x="116" y="225"/>
                      <a:pt x="117" y="224"/>
                    </a:cubicBezTo>
                    <a:cubicBezTo>
                      <a:pt x="117" y="223"/>
                      <a:pt x="117" y="223"/>
                      <a:pt x="117" y="222"/>
                    </a:cubicBezTo>
                    <a:cubicBezTo>
                      <a:pt x="116" y="222"/>
                      <a:pt x="116" y="222"/>
                      <a:pt x="116" y="223"/>
                    </a:cubicBezTo>
                    <a:cubicBezTo>
                      <a:pt x="114" y="224"/>
                      <a:pt x="113" y="225"/>
                      <a:pt x="112" y="227"/>
                    </a:cubicBezTo>
                    <a:cubicBezTo>
                      <a:pt x="112" y="227"/>
                      <a:pt x="112" y="227"/>
                      <a:pt x="112" y="228"/>
                    </a:cubicBezTo>
                    <a:cubicBezTo>
                      <a:pt x="113" y="228"/>
                      <a:pt x="113" y="228"/>
                      <a:pt x="114" y="228"/>
                    </a:cubicBezTo>
                    <a:close/>
                    <a:moveTo>
                      <a:pt x="107" y="234"/>
                    </a:moveTo>
                    <a:cubicBezTo>
                      <a:pt x="109" y="233"/>
                      <a:pt x="110" y="232"/>
                      <a:pt x="111" y="230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09" y="230"/>
                      <a:pt x="107" y="232"/>
                      <a:pt x="106" y="233"/>
                    </a:cubicBezTo>
                    <a:cubicBezTo>
                      <a:pt x="106" y="234"/>
                      <a:pt x="106" y="234"/>
                      <a:pt x="106" y="234"/>
                    </a:cubicBezTo>
                    <a:lnTo>
                      <a:pt x="107" y="234"/>
                    </a:lnTo>
                    <a:close/>
                    <a:moveTo>
                      <a:pt x="101" y="240"/>
                    </a:moveTo>
                    <a:cubicBezTo>
                      <a:pt x="102" y="239"/>
                      <a:pt x="103" y="238"/>
                      <a:pt x="105" y="236"/>
                    </a:cubicBezTo>
                    <a:cubicBezTo>
                      <a:pt x="105" y="236"/>
                      <a:pt x="105" y="236"/>
                      <a:pt x="105" y="235"/>
                    </a:cubicBezTo>
                    <a:cubicBezTo>
                      <a:pt x="104" y="235"/>
                      <a:pt x="104" y="235"/>
                      <a:pt x="104" y="235"/>
                    </a:cubicBezTo>
                    <a:cubicBezTo>
                      <a:pt x="102" y="236"/>
                      <a:pt x="101" y="237"/>
                      <a:pt x="99" y="238"/>
                    </a:cubicBezTo>
                    <a:cubicBezTo>
                      <a:pt x="99" y="239"/>
                      <a:pt x="99" y="239"/>
                      <a:pt x="99" y="240"/>
                    </a:cubicBezTo>
                    <a:cubicBezTo>
                      <a:pt x="100" y="240"/>
                      <a:pt x="100" y="240"/>
                      <a:pt x="101" y="240"/>
                    </a:cubicBezTo>
                    <a:close/>
                    <a:moveTo>
                      <a:pt x="93" y="245"/>
                    </a:moveTo>
                    <a:cubicBezTo>
                      <a:pt x="95" y="244"/>
                      <a:pt x="96" y="243"/>
                      <a:pt x="98" y="242"/>
                    </a:cubicBezTo>
                    <a:cubicBezTo>
                      <a:pt x="98" y="242"/>
                      <a:pt x="98" y="241"/>
                      <a:pt x="98" y="241"/>
                    </a:cubicBezTo>
                    <a:cubicBezTo>
                      <a:pt x="98" y="240"/>
                      <a:pt x="97" y="240"/>
                      <a:pt x="97" y="240"/>
                    </a:cubicBezTo>
                    <a:cubicBezTo>
                      <a:pt x="95" y="242"/>
                      <a:pt x="94" y="242"/>
                      <a:pt x="92" y="243"/>
                    </a:cubicBezTo>
                    <a:cubicBezTo>
                      <a:pt x="92" y="244"/>
                      <a:pt x="92" y="244"/>
                      <a:pt x="92" y="245"/>
                    </a:cubicBezTo>
                    <a:cubicBezTo>
                      <a:pt x="92" y="245"/>
                      <a:pt x="93" y="245"/>
                      <a:pt x="93" y="245"/>
                    </a:cubicBezTo>
                    <a:close/>
                    <a:moveTo>
                      <a:pt x="85" y="249"/>
                    </a:moveTo>
                    <a:cubicBezTo>
                      <a:pt x="87" y="248"/>
                      <a:pt x="88" y="247"/>
                      <a:pt x="90" y="247"/>
                    </a:cubicBezTo>
                    <a:cubicBezTo>
                      <a:pt x="90" y="246"/>
                      <a:pt x="91" y="246"/>
                      <a:pt x="90" y="245"/>
                    </a:cubicBezTo>
                    <a:cubicBezTo>
                      <a:pt x="90" y="245"/>
                      <a:pt x="90" y="245"/>
                      <a:pt x="89" y="245"/>
                    </a:cubicBezTo>
                    <a:cubicBezTo>
                      <a:pt x="88" y="246"/>
                      <a:pt x="86" y="247"/>
                      <a:pt x="85" y="247"/>
                    </a:cubicBezTo>
                    <a:cubicBezTo>
                      <a:pt x="84" y="247"/>
                      <a:pt x="84" y="248"/>
                      <a:pt x="84" y="248"/>
                    </a:cubicBezTo>
                    <a:cubicBezTo>
                      <a:pt x="84" y="249"/>
                      <a:pt x="85" y="249"/>
                      <a:pt x="85" y="249"/>
                    </a:cubicBezTo>
                    <a:close/>
                    <a:moveTo>
                      <a:pt x="76" y="251"/>
                    </a:moveTo>
                    <a:cubicBezTo>
                      <a:pt x="78" y="251"/>
                      <a:pt x="80" y="250"/>
                      <a:pt x="82" y="250"/>
                    </a:cubicBezTo>
                    <a:cubicBezTo>
                      <a:pt x="82" y="250"/>
                      <a:pt x="82" y="249"/>
                      <a:pt x="82" y="249"/>
                    </a:cubicBezTo>
                    <a:cubicBezTo>
                      <a:pt x="82" y="248"/>
                      <a:pt x="82" y="248"/>
                      <a:pt x="81" y="248"/>
                    </a:cubicBezTo>
                    <a:cubicBezTo>
                      <a:pt x="80" y="249"/>
                      <a:pt x="78" y="249"/>
                      <a:pt x="76" y="249"/>
                    </a:cubicBezTo>
                    <a:cubicBezTo>
                      <a:pt x="76" y="249"/>
                      <a:pt x="75" y="250"/>
                      <a:pt x="75" y="250"/>
                    </a:cubicBezTo>
                    <a:cubicBezTo>
                      <a:pt x="76" y="251"/>
                      <a:pt x="76" y="251"/>
                      <a:pt x="76" y="251"/>
                    </a:cubicBezTo>
                    <a:close/>
                    <a:moveTo>
                      <a:pt x="67" y="251"/>
                    </a:moveTo>
                    <a:cubicBezTo>
                      <a:pt x="69" y="251"/>
                      <a:pt x="71" y="251"/>
                      <a:pt x="73" y="251"/>
                    </a:cubicBezTo>
                    <a:cubicBezTo>
                      <a:pt x="73" y="251"/>
                      <a:pt x="73" y="251"/>
                      <a:pt x="73" y="251"/>
                    </a:cubicBezTo>
                    <a:cubicBezTo>
                      <a:pt x="73" y="251"/>
                      <a:pt x="74" y="251"/>
                      <a:pt x="74" y="250"/>
                    </a:cubicBezTo>
                    <a:cubicBezTo>
                      <a:pt x="74" y="250"/>
                      <a:pt x="73" y="250"/>
                      <a:pt x="73" y="250"/>
                    </a:cubicBezTo>
                    <a:cubicBezTo>
                      <a:pt x="73" y="250"/>
                      <a:pt x="73" y="250"/>
                      <a:pt x="73" y="250"/>
                    </a:cubicBezTo>
                    <a:cubicBezTo>
                      <a:pt x="71" y="250"/>
                      <a:pt x="69" y="249"/>
                      <a:pt x="68" y="249"/>
                    </a:cubicBezTo>
                    <a:cubicBezTo>
                      <a:pt x="67" y="249"/>
                      <a:pt x="67" y="249"/>
                      <a:pt x="67" y="250"/>
                    </a:cubicBezTo>
                    <a:cubicBezTo>
                      <a:pt x="67" y="250"/>
                      <a:pt x="67" y="251"/>
                      <a:pt x="67" y="251"/>
                    </a:cubicBezTo>
                    <a:close/>
                    <a:moveTo>
                      <a:pt x="59" y="247"/>
                    </a:moveTo>
                    <a:cubicBezTo>
                      <a:pt x="60" y="248"/>
                      <a:pt x="61" y="248"/>
                      <a:pt x="62" y="249"/>
                    </a:cubicBezTo>
                    <a:cubicBezTo>
                      <a:pt x="62" y="249"/>
                      <a:pt x="62" y="249"/>
                      <a:pt x="62" y="249"/>
                    </a:cubicBezTo>
                    <a:cubicBezTo>
                      <a:pt x="63" y="249"/>
                      <a:pt x="63" y="249"/>
                      <a:pt x="64" y="250"/>
                    </a:cubicBezTo>
                    <a:cubicBezTo>
                      <a:pt x="64" y="250"/>
                      <a:pt x="65" y="250"/>
                      <a:pt x="65" y="249"/>
                    </a:cubicBezTo>
                    <a:cubicBezTo>
                      <a:pt x="65" y="249"/>
                      <a:pt x="65" y="248"/>
                      <a:pt x="65" y="248"/>
                    </a:cubicBezTo>
                    <a:cubicBezTo>
                      <a:pt x="64" y="248"/>
                      <a:pt x="63" y="247"/>
                      <a:pt x="63" y="247"/>
                    </a:cubicBezTo>
                    <a:cubicBezTo>
                      <a:pt x="63" y="247"/>
                      <a:pt x="63" y="247"/>
                      <a:pt x="63" y="247"/>
                    </a:cubicBezTo>
                    <a:cubicBezTo>
                      <a:pt x="62" y="247"/>
                      <a:pt x="61" y="246"/>
                      <a:pt x="60" y="245"/>
                    </a:cubicBezTo>
                    <a:cubicBezTo>
                      <a:pt x="60" y="245"/>
                      <a:pt x="59" y="245"/>
                      <a:pt x="59" y="246"/>
                    </a:cubicBezTo>
                    <a:cubicBezTo>
                      <a:pt x="59" y="246"/>
                      <a:pt x="59" y="247"/>
                      <a:pt x="59" y="247"/>
                    </a:cubicBezTo>
                    <a:close/>
                    <a:moveTo>
                      <a:pt x="53" y="240"/>
                    </a:moveTo>
                    <a:cubicBezTo>
                      <a:pt x="54" y="242"/>
                      <a:pt x="55" y="243"/>
                      <a:pt x="57" y="244"/>
                    </a:cubicBezTo>
                    <a:cubicBezTo>
                      <a:pt x="57" y="245"/>
                      <a:pt x="57" y="245"/>
                      <a:pt x="58" y="244"/>
                    </a:cubicBezTo>
                    <a:cubicBezTo>
                      <a:pt x="58" y="244"/>
                      <a:pt x="58" y="244"/>
                      <a:pt x="58" y="243"/>
                    </a:cubicBezTo>
                    <a:cubicBezTo>
                      <a:pt x="57" y="242"/>
                      <a:pt x="56" y="241"/>
                      <a:pt x="55" y="239"/>
                    </a:cubicBezTo>
                    <a:cubicBezTo>
                      <a:pt x="55" y="239"/>
                      <a:pt x="54" y="238"/>
                      <a:pt x="54" y="239"/>
                    </a:cubicBezTo>
                    <a:cubicBezTo>
                      <a:pt x="53" y="239"/>
                      <a:pt x="53" y="239"/>
                      <a:pt x="53" y="240"/>
                    </a:cubicBezTo>
                    <a:close/>
                    <a:moveTo>
                      <a:pt x="50" y="232"/>
                    </a:moveTo>
                    <a:cubicBezTo>
                      <a:pt x="50" y="233"/>
                      <a:pt x="51" y="235"/>
                      <a:pt x="52" y="237"/>
                    </a:cubicBezTo>
                    <a:cubicBezTo>
                      <a:pt x="52" y="237"/>
                      <a:pt x="52" y="237"/>
                      <a:pt x="53" y="237"/>
                    </a:cubicBezTo>
                    <a:cubicBezTo>
                      <a:pt x="53" y="237"/>
                      <a:pt x="54" y="236"/>
                      <a:pt x="53" y="236"/>
                    </a:cubicBezTo>
                    <a:cubicBezTo>
                      <a:pt x="53" y="234"/>
                      <a:pt x="52" y="233"/>
                      <a:pt x="52" y="231"/>
                    </a:cubicBezTo>
                    <a:cubicBezTo>
                      <a:pt x="52" y="231"/>
                      <a:pt x="51" y="230"/>
                      <a:pt x="51" y="230"/>
                    </a:cubicBezTo>
                    <a:cubicBezTo>
                      <a:pt x="50" y="231"/>
                      <a:pt x="50" y="231"/>
                      <a:pt x="50" y="232"/>
                    </a:cubicBezTo>
                    <a:close/>
                    <a:moveTo>
                      <a:pt x="48" y="223"/>
                    </a:moveTo>
                    <a:cubicBezTo>
                      <a:pt x="49" y="225"/>
                      <a:pt x="49" y="226"/>
                      <a:pt x="49" y="228"/>
                    </a:cubicBezTo>
                    <a:cubicBezTo>
                      <a:pt x="49" y="229"/>
                      <a:pt x="50" y="229"/>
                      <a:pt x="50" y="229"/>
                    </a:cubicBezTo>
                    <a:cubicBezTo>
                      <a:pt x="51" y="229"/>
                      <a:pt x="51" y="228"/>
                      <a:pt x="51" y="228"/>
                    </a:cubicBezTo>
                    <a:cubicBezTo>
                      <a:pt x="51" y="226"/>
                      <a:pt x="50" y="224"/>
                      <a:pt x="50" y="223"/>
                    </a:cubicBezTo>
                    <a:cubicBezTo>
                      <a:pt x="50" y="222"/>
                      <a:pt x="50" y="222"/>
                      <a:pt x="49" y="222"/>
                    </a:cubicBezTo>
                    <a:cubicBezTo>
                      <a:pt x="49" y="222"/>
                      <a:pt x="48" y="222"/>
                      <a:pt x="48" y="223"/>
                    </a:cubicBezTo>
                    <a:close/>
                    <a:moveTo>
                      <a:pt x="48" y="214"/>
                    </a:moveTo>
                    <a:cubicBezTo>
                      <a:pt x="48" y="215"/>
                      <a:pt x="48" y="217"/>
                      <a:pt x="48" y="218"/>
                    </a:cubicBezTo>
                    <a:cubicBezTo>
                      <a:pt x="48" y="219"/>
                      <a:pt x="48" y="219"/>
                      <a:pt x="48" y="219"/>
                    </a:cubicBezTo>
                    <a:cubicBezTo>
                      <a:pt x="48" y="220"/>
                      <a:pt x="49" y="220"/>
                      <a:pt x="49" y="220"/>
                    </a:cubicBezTo>
                    <a:cubicBezTo>
                      <a:pt x="50" y="220"/>
                      <a:pt x="50" y="220"/>
                      <a:pt x="50" y="219"/>
                    </a:cubicBezTo>
                    <a:cubicBezTo>
                      <a:pt x="50" y="218"/>
                      <a:pt x="50" y="218"/>
                      <a:pt x="50" y="218"/>
                    </a:cubicBezTo>
                    <a:cubicBezTo>
                      <a:pt x="50" y="217"/>
                      <a:pt x="50" y="215"/>
                      <a:pt x="50" y="214"/>
                    </a:cubicBezTo>
                    <a:cubicBezTo>
                      <a:pt x="50" y="213"/>
                      <a:pt x="50" y="213"/>
                      <a:pt x="49" y="213"/>
                    </a:cubicBezTo>
                    <a:cubicBezTo>
                      <a:pt x="49" y="213"/>
                      <a:pt x="49" y="213"/>
                      <a:pt x="48" y="214"/>
                    </a:cubicBezTo>
                    <a:close/>
                    <a:moveTo>
                      <a:pt x="50" y="205"/>
                    </a:moveTo>
                    <a:cubicBezTo>
                      <a:pt x="49" y="207"/>
                      <a:pt x="49" y="208"/>
                      <a:pt x="49" y="210"/>
                    </a:cubicBezTo>
                    <a:cubicBezTo>
                      <a:pt x="49" y="211"/>
                      <a:pt x="49" y="211"/>
                      <a:pt x="50" y="211"/>
                    </a:cubicBezTo>
                    <a:cubicBezTo>
                      <a:pt x="50" y="211"/>
                      <a:pt x="51" y="211"/>
                      <a:pt x="51" y="210"/>
                    </a:cubicBezTo>
                    <a:cubicBezTo>
                      <a:pt x="51" y="209"/>
                      <a:pt x="51" y="207"/>
                      <a:pt x="51" y="205"/>
                    </a:cubicBezTo>
                    <a:cubicBezTo>
                      <a:pt x="52" y="205"/>
                      <a:pt x="51" y="204"/>
                      <a:pt x="51" y="204"/>
                    </a:cubicBezTo>
                    <a:cubicBezTo>
                      <a:pt x="50" y="204"/>
                      <a:pt x="50" y="204"/>
                      <a:pt x="50" y="205"/>
                    </a:cubicBezTo>
                    <a:close/>
                    <a:moveTo>
                      <a:pt x="52" y="196"/>
                    </a:moveTo>
                    <a:cubicBezTo>
                      <a:pt x="52" y="198"/>
                      <a:pt x="51" y="200"/>
                      <a:pt x="51" y="201"/>
                    </a:cubicBezTo>
                    <a:cubicBezTo>
                      <a:pt x="50" y="202"/>
                      <a:pt x="51" y="202"/>
                      <a:pt x="51" y="203"/>
                    </a:cubicBezTo>
                    <a:cubicBezTo>
                      <a:pt x="52" y="203"/>
                      <a:pt x="52" y="202"/>
                      <a:pt x="52" y="202"/>
                    </a:cubicBezTo>
                    <a:cubicBezTo>
                      <a:pt x="53" y="200"/>
                      <a:pt x="53" y="199"/>
                      <a:pt x="54" y="197"/>
                    </a:cubicBezTo>
                    <a:cubicBezTo>
                      <a:pt x="54" y="196"/>
                      <a:pt x="54" y="196"/>
                      <a:pt x="53" y="196"/>
                    </a:cubicBezTo>
                    <a:cubicBezTo>
                      <a:pt x="53" y="196"/>
                      <a:pt x="52" y="196"/>
                      <a:pt x="52" y="196"/>
                    </a:cubicBezTo>
                    <a:close/>
                    <a:moveTo>
                      <a:pt x="55" y="188"/>
                    </a:moveTo>
                    <a:cubicBezTo>
                      <a:pt x="55" y="190"/>
                      <a:pt x="54" y="191"/>
                      <a:pt x="53" y="193"/>
                    </a:cubicBezTo>
                    <a:cubicBezTo>
                      <a:pt x="53" y="193"/>
                      <a:pt x="53" y="194"/>
                      <a:pt x="54" y="194"/>
                    </a:cubicBezTo>
                    <a:cubicBezTo>
                      <a:pt x="54" y="194"/>
                      <a:pt x="55" y="194"/>
                      <a:pt x="55" y="194"/>
                    </a:cubicBezTo>
                    <a:cubicBezTo>
                      <a:pt x="56" y="192"/>
                      <a:pt x="56" y="190"/>
                      <a:pt x="57" y="189"/>
                    </a:cubicBezTo>
                    <a:cubicBezTo>
                      <a:pt x="57" y="188"/>
                      <a:pt x="57" y="188"/>
                      <a:pt x="56" y="188"/>
                    </a:cubicBezTo>
                    <a:cubicBezTo>
                      <a:pt x="56" y="187"/>
                      <a:pt x="55" y="188"/>
                      <a:pt x="55" y="188"/>
                    </a:cubicBezTo>
                    <a:close/>
                    <a:moveTo>
                      <a:pt x="59" y="180"/>
                    </a:moveTo>
                    <a:cubicBezTo>
                      <a:pt x="58" y="182"/>
                      <a:pt x="57" y="183"/>
                      <a:pt x="57" y="185"/>
                    </a:cubicBezTo>
                    <a:cubicBezTo>
                      <a:pt x="56" y="185"/>
                      <a:pt x="57" y="186"/>
                      <a:pt x="57" y="186"/>
                    </a:cubicBezTo>
                    <a:cubicBezTo>
                      <a:pt x="58" y="186"/>
                      <a:pt x="58" y="186"/>
                      <a:pt x="58" y="186"/>
                    </a:cubicBezTo>
                    <a:cubicBezTo>
                      <a:pt x="59" y="184"/>
                      <a:pt x="60" y="182"/>
                      <a:pt x="61" y="181"/>
                    </a:cubicBezTo>
                    <a:cubicBezTo>
                      <a:pt x="61" y="180"/>
                      <a:pt x="61" y="180"/>
                      <a:pt x="60" y="180"/>
                    </a:cubicBezTo>
                    <a:cubicBezTo>
                      <a:pt x="60" y="179"/>
                      <a:pt x="59" y="180"/>
                      <a:pt x="59" y="180"/>
                    </a:cubicBezTo>
                    <a:close/>
                    <a:moveTo>
                      <a:pt x="63" y="172"/>
                    </a:moveTo>
                    <a:cubicBezTo>
                      <a:pt x="63" y="173"/>
                      <a:pt x="62" y="174"/>
                      <a:pt x="62" y="175"/>
                    </a:cubicBezTo>
                    <a:cubicBezTo>
                      <a:pt x="61" y="176"/>
                      <a:pt x="61" y="176"/>
                      <a:pt x="61" y="177"/>
                    </a:cubicBezTo>
                    <a:cubicBezTo>
                      <a:pt x="60" y="177"/>
                      <a:pt x="61" y="178"/>
                      <a:pt x="61" y="178"/>
                    </a:cubicBezTo>
                    <a:cubicBezTo>
                      <a:pt x="61" y="178"/>
                      <a:pt x="62" y="178"/>
                      <a:pt x="62" y="178"/>
                    </a:cubicBezTo>
                    <a:cubicBezTo>
                      <a:pt x="63" y="177"/>
                      <a:pt x="63" y="177"/>
                      <a:pt x="63" y="176"/>
                    </a:cubicBezTo>
                    <a:cubicBezTo>
                      <a:pt x="64" y="175"/>
                      <a:pt x="64" y="174"/>
                      <a:pt x="65" y="173"/>
                    </a:cubicBezTo>
                    <a:cubicBezTo>
                      <a:pt x="65" y="173"/>
                      <a:pt x="65" y="172"/>
                      <a:pt x="65" y="172"/>
                    </a:cubicBezTo>
                    <a:cubicBezTo>
                      <a:pt x="64" y="172"/>
                      <a:pt x="64" y="172"/>
                      <a:pt x="63" y="172"/>
                    </a:cubicBezTo>
                    <a:close/>
                    <a:moveTo>
                      <a:pt x="68" y="165"/>
                    </a:moveTo>
                    <a:cubicBezTo>
                      <a:pt x="67" y="166"/>
                      <a:pt x="66" y="168"/>
                      <a:pt x="65" y="169"/>
                    </a:cubicBezTo>
                    <a:cubicBezTo>
                      <a:pt x="65" y="170"/>
                      <a:pt x="65" y="170"/>
                      <a:pt x="65" y="170"/>
                    </a:cubicBezTo>
                    <a:cubicBezTo>
                      <a:pt x="66" y="171"/>
                      <a:pt x="66" y="171"/>
                      <a:pt x="67" y="170"/>
                    </a:cubicBezTo>
                    <a:cubicBezTo>
                      <a:pt x="68" y="169"/>
                      <a:pt x="69" y="167"/>
                      <a:pt x="70" y="166"/>
                    </a:cubicBezTo>
                    <a:cubicBezTo>
                      <a:pt x="70" y="165"/>
                      <a:pt x="70" y="165"/>
                      <a:pt x="69" y="165"/>
                    </a:cubicBezTo>
                    <a:cubicBezTo>
                      <a:pt x="69" y="164"/>
                      <a:pt x="69" y="164"/>
                      <a:pt x="68" y="165"/>
                    </a:cubicBezTo>
                    <a:close/>
                    <a:moveTo>
                      <a:pt x="74" y="158"/>
                    </a:moveTo>
                    <a:cubicBezTo>
                      <a:pt x="73" y="159"/>
                      <a:pt x="71" y="161"/>
                      <a:pt x="70" y="162"/>
                    </a:cubicBezTo>
                    <a:cubicBezTo>
                      <a:pt x="70" y="162"/>
                      <a:pt x="70" y="163"/>
                      <a:pt x="71" y="163"/>
                    </a:cubicBezTo>
                    <a:cubicBezTo>
                      <a:pt x="71" y="164"/>
                      <a:pt x="71" y="163"/>
                      <a:pt x="72" y="163"/>
                    </a:cubicBezTo>
                    <a:cubicBezTo>
                      <a:pt x="73" y="162"/>
                      <a:pt x="74" y="160"/>
                      <a:pt x="75" y="159"/>
                    </a:cubicBezTo>
                    <a:cubicBezTo>
                      <a:pt x="75" y="159"/>
                      <a:pt x="75" y="158"/>
                      <a:pt x="75" y="158"/>
                    </a:cubicBezTo>
                    <a:cubicBezTo>
                      <a:pt x="75" y="157"/>
                      <a:pt x="74" y="158"/>
                      <a:pt x="74" y="158"/>
                    </a:cubicBezTo>
                    <a:close/>
                    <a:moveTo>
                      <a:pt x="67" y="158"/>
                    </a:moveTo>
                    <a:cubicBezTo>
                      <a:pt x="69" y="158"/>
                      <a:pt x="71" y="158"/>
                      <a:pt x="73" y="158"/>
                    </a:cubicBezTo>
                    <a:cubicBezTo>
                      <a:pt x="73" y="158"/>
                      <a:pt x="74" y="158"/>
                      <a:pt x="74" y="158"/>
                    </a:cubicBezTo>
                    <a:cubicBezTo>
                      <a:pt x="74" y="157"/>
                      <a:pt x="73" y="157"/>
                      <a:pt x="73" y="157"/>
                    </a:cubicBezTo>
                    <a:cubicBezTo>
                      <a:pt x="71" y="156"/>
                      <a:pt x="69" y="156"/>
                      <a:pt x="68" y="156"/>
                    </a:cubicBezTo>
                    <a:cubicBezTo>
                      <a:pt x="67" y="156"/>
                      <a:pt x="67" y="156"/>
                      <a:pt x="67" y="157"/>
                    </a:cubicBezTo>
                    <a:cubicBezTo>
                      <a:pt x="67" y="157"/>
                      <a:pt x="67" y="158"/>
                      <a:pt x="67" y="158"/>
                    </a:cubicBezTo>
                    <a:close/>
                    <a:moveTo>
                      <a:pt x="59" y="156"/>
                    </a:moveTo>
                    <a:cubicBezTo>
                      <a:pt x="60" y="156"/>
                      <a:pt x="62" y="157"/>
                      <a:pt x="64" y="157"/>
                    </a:cubicBezTo>
                    <a:cubicBezTo>
                      <a:pt x="64" y="157"/>
                      <a:pt x="65" y="157"/>
                      <a:pt x="65" y="156"/>
                    </a:cubicBezTo>
                    <a:cubicBezTo>
                      <a:pt x="65" y="156"/>
                      <a:pt x="65" y="155"/>
                      <a:pt x="64" y="155"/>
                    </a:cubicBezTo>
                    <a:cubicBezTo>
                      <a:pt x="62" y="155"/>
                      <a:pt x="61" y="155"/>
                      <a:pt x="59" y="154"/>
                    </a:cubicBezTo>
                    <a:cubicBezTo>
                      <a:pt x="59" y="154"/>
                      <a:pt x="58" y="154"/>
                      <a:pt x="58" y="155"/>
                    </a:cubicBezTo>
                    <a:cubicBezTo>
                      <a:pt x="58" y="155"/>
                      <a:pt x="58" y="156"/>
                      <a:pt x="59" y="156"/>
                    </a:cubicBezTo>
                    <a:close/>
                    <a:moveTo>
                      <a:pt x="50" y="154"/>
                    </a:moveTo>
                    <a:cubicBezTo>
                      <a:pt x="51" y="154"/>
                      <a:pt x="51" y="154"/>
                      <a:pt x="52" y="154"/>
                    </a:cubicBezTo>
                    <a:cubicBezTo>
                      <a:pt x="53" y="154"/>
                      <a:pt x="54" y="155"/>
                      <a:pt x="55" y="155"/>
                    </a:cubicBezTo>
                    <a:cubicBezTo>
                      <a:pt x="56" y="155"/>
                      <a:pt x="56" y="155"/>
                      <a:pt x="56" y="154"/>
                    </a:cubicBezTo>
                    <a:cubicBezTo>
                      <a:pt x="56" y="154"/>
                      <a:pt x="56" y="153"/>
                      <a:pt x="56" y="153"/>
                    </a:cubicBezTo>
                    <a:cubicBezTo>
                      <a:pt x="54" y="153"/>
                      <a:pt x="53" y="153"/>
                      <a:pt x="52" y="152"/>
                    </a:cubicBezTo>
                    <a:cubicBezTo>
                      <a:pt x="52" y="152"/>
                      <a:pt x="51" y="152"/>
                      <a:pt x="51" y="152"/>
                    </a:cubicBezTo>
                    <a:cubicBezTo>
                      <a:pt x="50" y="152"/>
                      <a:pt x="50" y="152"/>
                      <a:pt x="49" y="153"/>
                    </a:cubicBezTo>
                    <a:cubicBezTo>
                      <a:pt x="49" y="153"/>
                      <a:pt x="50" y="154"/>
                      <a:pt x="50" y="154"/>
                    </a:cubicBezTo>
                    <a:close/>
                    <a:moveTo>
                      <a:pt x="42" y="151"/>
                    </a:moveTo>
                    <a:cubicBezTo>
                      <a:pt x="43" y="152"/>
                      <a:pt x="45" y="152"/>
                      <a:pt x="47" y="153"/>
                    </a:cubicBezTo>
                    <a:cubicBezTo>
                      <a:pt x="47" y="153"/>
                      <a:pt x="48" y="153"/>
                      <a:pt x="48" y="152"/>
                    </a:cubicBezTo>
                    <a:cubicBezTo>
                      <a:pt x="48" y="152"/>
                      <a:pt x="48" y="151"/>
                      <a:pt x="47" y="151"/>
                    </a:cubicBezTo>
                    <a:cubicBezTo>
                      <a:pt x="46" y="150"/>
                      <a:pt x="44" y="150"/>
                      <a:pt x="42" y="149"/>
                    </a:cubicBezTo>
                    <a:cubicBezTo>
                      <a:pt x="42" y="149"/>
                      <a:pt x="41" y="149"/>
                      <a:pt x="41" y="150"/>
                    </a:cubicBezTo>
                    <a:cubicBezTo>
                      <a:pt x="41" y="150"/>
                      <a:pt x="41" y="151"/>
                      <a:pt x="42" y="151"/>
                    </a:cubicBezTo>
                    <a:close/>
                    <a:moveTo>
                      <a:pt x="33" y="148"/>
                    </a:moveTo>
                    <a:cubicBezTo>
                      <a:pt x="35" y="148"/>
                      <a:pt x="37" y="149"/>
                      <a:pt x="38" y="150"/>
                    </a:cubicBezTo>
                    <a:cubicBezTo>
                      <a:pt x="39" y="150"/>
                      <a:pt x="39" y="150"/>
                      <a:pt x="39" y="149"/>
                    </a:cubicBezTo>
                    <a:cubicBezTo>
                      <a:pt x="40" y="149"/>
                      <a:pt x="39" y="148"/>
                      <a:pt x="39" y="148"/>
                    </a:cubicBezTo>
                    <a:cubicBezTo>
                      <a:pt x="37" y="147"/>
                      <a:pt x="36" y="147"/>
                      <a:pt x="34" y="146"/>
                    </a:cubicBezTo>
                    <a:cubicBezTo>
                      <a:pt x="34" y="146"/>
                      <a:pt x="33" y="146"/>
                      <a:pt x="33" y="146"/>
                    </a:cubicBezTo>
                    <a:cubicBezTo>
                      <a:pt x="33" y="147"/>
                      <a:pt x="33" y="147"/>
                      <a:pt x="33" y="148"/>
                    </a:cubicBezTo>
                    <a:close/>
                    <a:moveTo>
                      <a:pt x="26" y="143"/>
                    </a:moveTo>
                    <a:cubicBezTo>
                      <a:pt x="27" y="144"/>
                      <a:pt x="29" y="145"/>
                      <a:pt x="30" y="146"/>
                    </a:cubicBezTo>
                    <a:cubicBezTo>
                      <a:pt x="31" y="146"/>
                      <a:pt x="31" y="146"/>
                      <a:pt x="31" y="146"/>
                    </a:cubicBezTo>
                    <a:cubicBezTo>
                      <a:pt x="32" y="145"/>
                      <a:pt x="31" y="145"/>
                      <a:pt x="31" y="144"/>
                    </a:cubicBezTo>
                    <a:cubicBezTo>
                      <a:pt x="29" y="144"/>
                      <a:pt x="28" y="143"/>
                      <a:pt x="26" y="142"/>
                    </a:cubicBezTo>
                    <a:cubicBezTo>
                      <a:pt x="26" y="142"/>
                      <a:pt x="25" y="142"/>
                      <a:pt x="25" y="142"/>
                    </a:cubicBezTo>
                    <a:cubicBezTo>
                      <a:pt x="25" y="143"/>
                      <a:pt x="25" y="143"/>
                      <a:pt x="26" y="143"/>
                    </a:cubicBezTo>
                    <a:close/>
                    <a:moveTo>
                      <a:pt x="18" y="139"/>
                    </a:moveTo>
                    <a:cubicBezTo>
                      <a:pt x="19" y="140"/>
                      <a:pt x="21" y="141"/>
                      <a:pt x="22" y="142"/>
                    </a:cubicBezTo>
                    <a:cubicBezTo>
                      <a:pt x="23" y="142"/>
                      <a:pt x="23" y="142"/>
                      <a:pt x="24" y="141"/>
                    </a:cubicBezTo>
                    <a:cubicBezTo>
                      <a:pt x="24" y="141"/>
                      <a:pt x="24" y="140"/>
                      <a:pt x="23" y="140"/>
                    </a:cubicBezTo>
                    <a:cubicBezTo>
                      <a:pt x="22" y="139"/>
                      <a:pt x="20" y="138"/>
                      <a:pt x="19" y="137"/>
                    </a:cubicBezTo>
                    <a:cubicBezTo>
                      <a:pt x="19" y="137"/>
                      <a:pt x="18" y="137"/>
                      <a:pt x="18" y="137"/>
                    </a:cubicBezTo>
                    <a:cubicBezTo>
                      <a:pt x="18" y="138"/>
                      <a:pt x="18" y="138"/>
                      <a:pt x="18" y="139"/>
                    </a:cubicBezTo>
                    <a:close/>
                    <a:moveTo>
                      <a:pt x="11" y="133"/>
                    </a:moveTo>
                    <a:cubicBezTo>
                      <a:pt x="12" y="134"/>
                      <a:pt x="14" y="135"/>
                      <a:pt x="15" y="136"/>
                    </a:cubicBezTo>
                    <a:cubicBezTo>
                      <a:pt x="16" y="137"/>
                      <a:pt x="16" y="137"/>
                      <a:pt x="16" y="136"/>
                    </a:cubicBezTo>
                    <a:cubicBezTo>
                      <a:pt x="17" y="136"/>
                      <a:pt x="17" y="135"/>
                      <a:pt x="16" y="135"/>
                    </a:cubicBezTo>
                    <a:cubicBezTo>
                      <a:pt x="15" y="134"/>
                      <a:pt x="14" y="133"/>
                      <a:pt x="12" y="132"/>
                    </a:cubicBezTo>
                    <a:cubicBezTo>
                      <a:pt x="11" y="132"/>
                      <a:pt x="11" y="132"/>
                      <a:pt x="11" y="132"/>
                    </a:cubicBezTo>
                    <a:lnTo>
                      <a:pt x="11" y="133"/>
                    </a:lnTo>
                    <a:close/>
                    <a:moveTo>
                      <a:pt x="5" y="126"/>
                    </a:moveTo>
                    <a:cubicBezTo>
                      <a:pt x="6" y="128"/>
                      <a:pt x="7" y="129"/>
                      <a:pt x="9" y="130"/>
                    </a:cubicBezTo>
                    <a:cubicBezTo>
                      <a:pt x="9" y="131"/>
                      <a:pt x="10" y="131"/>
                      <a:pt x="10" y="130"/>
                    </a:cubicBezTo>
                    <a:cubicBezTo>
                      <a:pt x="10" y="130"/>
                      <a:pt x="10" y="130"/>
                      <a:pt x="10" y="129"/>
                    </a:cubicBezTo>
                    <a:cubicBezTo>
                      <a:pt x="9" y="128"/>
                      <a:pt x="8" y="126"/>
                      <a:pt x="7" y="125"/>
                    </a:cubicBezTo>
                    <a:cubicBezTo>
                      <a:pt x="7" y="125"/>
                      <a:pt x="6" y="125"/>
                      <a:pt x="6" y="125"/>
                    </a:cubicBezTo>
                    <a:cubicBezTo>
                      <a:pt x="5" y="125"/>
                      <a:pt x="5" y="126"/>
                      <a:pt x="5" y="126"/>
                    </a:cubicBezTo>
                    <a:close/>
                    <a:moveTo>
                      <a:pt x="1" y="118"/>
                    </a:moveTo>
                    <a:cubicBezTo>
                      <a:pt x="2" y="120"/>
                      <a:pt x="3" y="121"/>
                      <a:pt x="3" y="123"/>
                    </a:cubicBezTo>
                    <a:cubicBezTo>
                      <a:pt x="4" y="124"/>
                      <a:pt x="4" y="124"/>
                      <a:pt x="5" y="123"/>
                    </a:cubicBezTo>
                    <a:cubicBezTo>
                      <a:pt x="5" y="123"/>
                      <a:pt x="5" y="123"/>
                      <a:pt x="5" y="122"/>
                    </a:cubicBezTo>
                    <a:cubicBezTo>
                      <a:pt x="4" y="121"/>
                      <a:pt x="3" y="119"/>
                      <a:pt x="3" y="118"/>
                    </a:cubicBezTo>
                    <a:cubicBezTo>
                      <a:pt x="3" y="117"/>
                      <a:pt x="2" y="117"/>
                      <a:pt x="2" y="117"/>
                    </a:cubicBezTo>
                    <a:cubicBezTo>
                      <a:pt x="1" y="117"/>
                      <a:pt x="1" y="118"/>
                      <a:pt x="1" y="118"/>
                    </a:cubicBezTo>
                    <a:close/>
                    <a:moveTo>
                      <a:pt x="0" y="109"/>
                    </a:move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1"/>
                      <a:pt x="0" y="113"/>
                      <a:pt x="0" y="115"/>
                    </a:cubicBezTo>
                    <a:cubicBezTo>
                      <a:pt x="0" y="115"/>
                      <a:pt x="1" y="115"/>
                      <a:pt x="1" y="115"/>
                    </a:cubicBezTo>
                    <a:cubicBezTo>
                      <a:pt x="2" y="115"/>
                      <a:pt x="2" y="115"/>
                      <a:pt x="2" y="114"/>
                    </a:cubicBezTo>
                    <a:cubicBezTo>
                      <a:pt x="2" y="113"/>
                      <a:pt x="1" y="111"/>
                      <a:pt x="1" y="110"/>
                    </a:cubicBezTo>
                    <a:cubicBezTo>
                      <a:pt x="1" y="109"/>
                      <a:pt x="1" y="109"/>
                      <a:pt x="1" y="109"/>
                    </a:cubicBezTo>
                    <a:cubicBezTo>
                      <a:pt x="1" y="109"/>
                      <a:pt x="1" y="108"/>
                      <a:pt x="1" y="108"/>
                    </a:cubicBezTo>
                    <a:cubicBezTo>
                      <a:pt x="0" y="108"/>
                      <a:pt x="0" y="109"/>
                      <a:pt x="0" y="109"/>
                    </a:cubicBezTo>
                    <a:close/>
                    <a:moveTo>
                      <a:pt x="1" y="100"/>
                    </a:moveTo>
                    <a:cubicBezTo>
                      <a:pt x="1" y="101"/>
                      <a:pt x="1" y="102"/>
                      <a:pt x="1" y="103"/>
                    </a:cubicBezTo>
                    <a:cubicBezTo>
                      <a:pt x="0" y="104"/>
                      <a:pt x="0" y="105"/>
                      <a:pt x="0" y="106"/>
                    </a:cubicBezTo>
                    <a:cubicBezTo>
                      <a:pt x="0" y="106"/>
                      <a:pt x="0" y="106"/>
                      <a:pt x="1" y="107"/>
                    </a:cubicBezTo>
                    <a:cubicBezTo>
                      <a:pt x="1" y="107"/>
                      <a:pt x="2" y="106"/>
                      <a:pt x="2" y="106"/>
                    </a:cubicBezTo>
                    <a:cubicBezTo>
                      <a:pt x="2" y="105"/>
                      <a:pt x="2" y="104"/>
                      <a:pt x="2" y="103"/>
                    </a:cubicBezTo>
                    <a:cubicBezTo>
                      <a:pt x="3" y="103"/>
                      <a:pt x="3" y="102"/>
                      <a:pt x="3" y="101"/>
                    </a:cubicBezTo>
                    <a:cubicBezTo>
                      <a:pt x="3" y="100"/>
                      <a:pt x="3" y="100"/>
                      <a:pt x="3" y="100"/>
                    </a:cubicBezTo>
                    <a:cubicBezTo>
                      <a:pt x="2" y="100"/>
                      <a:pt x="2" y="100"/>
                      <a:pt x="1" y="100"/>
                    </a:cubicBezTo>
                    <a:close/>
                    <a:moveTo>
                      <a:pt x="6" y="92"/>
                    </a:moveTo>
                    <a:cubicBezTo>
                      <a:pt x="5" y="94"/>
                      <a:pt x="4" y="95"/>
                      <a:pt x="3" y="97"/>
                    </a:cubicBezTo>
                    <a:cubicBezTo>
                      <a:pt x="3" y="97"/>
                      <a:pt x="3" y="98"/>
                      <a:pt x="3" y="98"/>
                    </a:cubicBezTo>
                    <a:cubicBezTo>
                      <a:pt x="4" y="98"/>
                      <a:pt x="4" y="98"/>
                      <a:pt x="4" y="98"/>
                    </a:cubicBezTo>
                    <a:cubicBezTo>
                      <a:pt x="5" y="96"/>
                      <a:pt x="6" y="95"/>
                      <a:pt x="7" y="94"/>
                    </a:cubicBezTo>
                    <a:cubicBezTo>
                      <a:pt x="8" y="93"/>
                      <a:pt x="8" y="93"/>
                      <a:pt x="7" y="92"/>
                    </a:cubicBezTo>
                    <a:cubicBezTo>
                      <a:pt x="7" y="92"/>
                      <a:pt x="6" y="92"/>
                      <a:pt x="6" y="92"/>
                    </a:cubicBezTo>
                    <a:close/>
                    <a:moveTo>
                      <a:pt x="13" y="86"/>
                    </a:moveTo>
                    <a:cubicBezTo>
                      <a:pt x="11" y="87"/>
                      <a:pt x="10" y="89"/>
                      <a:pt x="8" y="90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90"/>
                      <a:pt x="12" y="89"/>
                      <a:pt x="14" y="88"/>
                    </a:cubicBezTo>
                    <a:cubicBezTo>
                      <a:pt x="14" y="87"/>
                      <a:pt x="14" y="87"/>
                      <a:pt x="14" y="87"/>
                    </a:cubicBezTo>
                    <a:cubicBezTo>
                      <a:pt x="13" y="86"/>
                      <a:pt x="13" y="86"/>
                      <a:pt x="13" y="86"/>
                    </a:cubicBezTo>
                    <a:close/>
                    <a:moveTo>
                      <a:pt x="21" y="82"/>
                    </a:moveTo>
                    <a:cubicBezTo>
                      <a:pt x="19" y="83"/>
                      <a:pt x="17" y="84"/>
                      <a:pt x="16" y="84"/>
                    </a:cubicBezTo>
                    <a:cubicBezTo>
                      <a:pt x="15" y="85"/>
                      <a:pt x="15" y="85"/>
                      <a:pt x="15" y="86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8" y="85"/>
                      <a:pt x="19" y="84"/>
                      <a:pt x="21" y="84"/>
                    </a:cubicBezTo>
                    <a:cubicBezTo>
                      <a:pt x="22" y="84"/>
                      <a:pt x="22" y="83"/>
                      <a:pt x="22" y="83"/>
                    </a:cubicBezTo>
                    <a:cubicBezTo>
                      <a:pt x="22" y="82"/>
                      <a:pt x="21" y="82"/>
                      <a:pt x="21" y="82"/>
                    </a:cubicBezTo>
                    <a:close/>
                    <a:moveTo>
                      <a:pt x="29" y="80"/>
                    </a:moveTo>
                    <a:cubicBezTo>
                      <a:pt x="27" y="80"/>
                      <a:pt x="26" y="81"/>
                      <a:pt x="24" y="81"/>
                    </a:cubicBezTo>
                    <a:cubicBezTo>
                      <a:pt x="23" y="81"/>
                      <a:pt x="23" y="82"/>
                      <a:pt x="23" y="82"/>
                    </a:cubicBezTo>
                    <a:cubicBezTo>
                      <a:pt x="23" y="83"/>
                      <a:pt x="24" y="83"/>
                      <a:pt x="24" y="83"/>
                    </a:cubicBezTo>
                    <a:cubicBezTo>
                      <a:pt x="26" y="82"/>
                      <a:pt x="28" y="82"/>
                      <a:pt x="30" y="82"/>
                    </a:cubicBezTo>
                    <a:cubicBezTo>
                      <a:pt x="30" y="82"/>
                      <a:pt x="30" y="81"/>
                      <a:pt x="30" y="81"/>
                    </a:cubicBezTo>
                    <a:cubicBezTo>
                      <a:pt x="30" y="80"/>
                      <a:pt x="30" y="80"/>
                      <a:pt x="29" y="80"/>
                    </a:cubicBezTo>
                    <a:close/>
                    <a:moveTo>
                      <a:pt x="38" y="79"/>
                    </a:moveTo>
                    <a:cubicBezTo>
                      <a:pt x="38" y="79"/>
                      <a:pt x="37" y="79"/>
                      <a:pt x="37" y="79"/>
                    </a:cubicBezTo>
                    <a:cubicBezTo>
                      <a:pt x="35" y="79"/>
                      <a:pt x="34" y="79"/>
                      <a:pt x="33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1"/>
                      <a:pt x="32" y="81"/>
                      <a:pt x="33" y="81"/>
                    </a:cubicBezTo>
                    <a:cubicBezTo>
                      <a:pt x="34" y="81"/>
                      <a:pt x="35" y="81"/>
                      <a:pt x="37" y="81"/>
                    </a:cubicBezTo>
                    <a:cubicBezTo>
                      <a:pt x="37" y="81"/>
                      <a:pt x="38" y="81"/>
                      <a:pt x="38" y="81"/>
                    </a:cubicBezTo>
                    <a:cubicBezTo>
                      <a:pt x="39" y="81"/>
                      <a:pt x="39" y="81"/>
                      <a:pt x="39" y="80"/>
                    </a:cubicBezTo>
                    <a:cubicBezTo>
                      <a:pt x="39" y="80"/>
                      <a:pt x="39" y="79"/>
                      <a:pt x="38" y="79"/>
                    </a:cubicBezTo>
                    <a:close/>
                    <a:moveTo>
                      <a:pt x="47" y="80"/>
                    </a:moveTo>
                    <a:cubicBezTo>
                      <a:pt x="45" y="80"/>
                      <a:pt x="43" y="80"/>
                      <a:pt x="42" y="8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2" y="81"/>
                    </a:cubicBezTo>
                    <a:cubicBezTo>
                      <a:pt x="43" y="81"/>
                      <a:pt x="45" y="82"/>
                      <a:pt x="47" y="82"/>
                    </a:cubicBezTo>
                    <a:cubicBezTo>
                      <a:pt x="47" y="82"/>
                      <a:pt x="48" y="82"/>
                      <a:pt x="48" y="81"/>
                    </a:cubicBezTo>
                    <a:cubicBezTo>
                      <a:pt x="48" y="81"/>
                      <a:pt x="48" y="80"/>
                      <a:pt x="47" y="80"/>
                    </a:cubicBezTo>
                    <a:close/>
                    <a:moveTo>
                      <a:pt x="56" y="82"/>
                    </a:moveTo>
                    <a:cubicBezTo>
                      <a:pt x="54" y="81"/>
                      <a:pt x="52" y="81"/>
                      <a:pt x="51" y="81"/>
                    </a:cubicBezTo>
                    <a:cubicBezTo>
                      <a:pt x="50" y="81"/>
                      <a:pt x="50" y="81"/>
                      <a:pt x="50" y="81"/>
                    </a:cubicBezTo>
                    <a:cubicBezTo>
                      <a:pt x="49" y="82"/>
                      <a:pt x="50" y="82"/>
                      <a:pt x="50" y="82"/>
                    </a:cubicBezTo>
                    <a:cubicBezTo>
                      <a:pt x="52" y="83"/>
                      <a:pt x="54" y="83"/>
                      <a:pt x="55" y="84"/>
                    </a:cubicBezTo>
                    <a:cubicBezTo>
                      <a:pt x="56" y="84"/>
                      <a:pt x="56" y="83"/>
                      <a:pt x="56" y="83"/>
                    </a:cubicBezTo>
                    <a:cubicBezTo>
                      <a:pt x="57" y="82"/>
                      <a:pt x="56" y="82"/>
                      <a:pt x="56" y="82"/>
                    </a:cubicBezTo>
                    <a:close/>
                    <a:moveTo>
                      <a:pt x="64" y="84"/>
                    </a:moveTo>
                    <a:cubicBezTo>
                      <a:pt x="63" y="83"/>
                      <a:pt x="61" y="83"/>
                      <a:pt x="59" y="83"/>
                    </a:cubicBezTo>
                    <a:cubicBezTo>
                      <a:pt x="59" y="83"/>
                      <a:pt x="58" y="83"/>
                      <a:pt x="58" y="83"/>
                    </a:cubicBezTo>
                    <a:cubicBezTo>
                      <a:pt x="58" y="84"/>
                      <a:pt x="58" y="84"/>
                      <a:pt x="59" y="84"/>
                    </a:cubicBezTo>
                    <a:cubicBezTo>
                      <a:pt x="60" y="85"/>
                      <a:pt x="62" y="85"/>
                      <a:pt x="64" y="86"/>
                    </a:cubicBezTo>
                    <a:cubicBezTo>
                      <a:pt x="64" y="86"/>
                      <a:pt x="65" y="85"/>
                      <a:pt x="65" y="85"/>
                    </a:cubicBezTo>
                    <a:cubicBezTo>
                      <a:pt x="65" y="85"/>
                      <a:pt x="65" y="84"/>
                      <a:pt x="64" y="84"/>
                    </a:cubicBezTo>
                    <a:close/>
                    <a:moveTo>
                      <a:pt x="73" y="86"/>
                    </a:moveTo>
                    <a:cubicBezTo>
                      <a:pt x="72" y="86"/>
                      <a:pt x="71" y="86"/>
                      <a:pt x="71" y="86"/>
                    </a:cubicBezTo>
                    <a:cubicBezTo>
                      <a:pt x="70" y="85"/>
                      <a:pt x="69" y="85"/>
                      <a:pt x="68" y="85"/>
                    </a:cubicBezTo>
                    <a:cubicBezTo>
                      <a:pt x="67" y="85"/>
                      <a:pt x="67" y="85"/>
                      <a:pt x="67" y="85"/>
                    </a:cubicBezTo>
                    <a:cubicBezTo>
                      <a:pt x="67" y="86"/>
                      <a:pt x="67" y="86"/>
                      <a:pt x="67" y="87"/>
                    </a:cubicBezTo>
                    <a:cubicBezTo>
                      <a:pt x="68" y="87"/>
                      <a:pt x="69" y="87"/>
                      <a:pt x="70" y="87"/>
                    </a:cubicBezTo>
                    <a:cubicBezTo>
                      <a:pt x="71" y="88"/>
                      <a:pt x="72" y="88"/>
                      <a:pt x="72" y="88"/>
                    </a:cubicBezTo>
                    <a:cubicBezTo>
                      <a:pt x="73" y="88"/>
                      <a:pt x="73" y="88"/>
                      <a:pt x="73" y="87"/>
                    </a:cubicBezTo>
                    <a:cubicBezTo>
                      <a:pt x="74" y="87"/>
                      <a:pt x="73" y="86"/>
                      <a:pt x="73" y="86"/>
                    </a:cubicBezTo>
                    <a:close/>
                    <a:moveTo>
                      <a:pt x="81" y="89"/>
                    </a:moveTo>
                    <a:cubicBezTo>
                      <a:pt x="80" y="89"/>
                      <a:pt x="78" y="88"/>
                      <a:pt x="76" y="87"/>
                    </a:cubicBezTo>
                    <a:cubicBezTo>
                      <a:pt x="76" y="87"/>
                      <a:pt x="75" y="87"/>
                      <a:pt x="75" y="88"/>
                    </a:cubicBezTo>
                    <a:cubicBezTo>
                      <a:pt x="75" y="88"/>
                      <a:pt x="75" y="89"/>
                      <a:pt x="76" y="89"/>
                    </a:cubicBezTo>
                    <a:cubicBezTo>
                      <a:pt x="77" y="90"/>
                      <a:pt x="79" y="90"/>
                      <a:pt x="81" y="91"/>
                    </a:cubicBezTo>
                    <a:cubicBezTo>
                      <a:pt x="81" y="91"/>
                      <a:pt x="82" y="91"/>
                      <a:pt x="82" y="90"/>
                    </a:cubicBezTo>
                    <a:cubicBezTo>
                      <a:pt x="82" y="90"/>
                      <a:pt x="82" y="89"/>
                      <a:pt x="81" y="89"/>
                    </a:cubicBezTo>
                    <a:close/>
                    <a:moveTo>
                      <a:pt x="89" y="93"/>
                    </a:moveTo>
                    <a:cubicBezTo>
                      <a:pt x="88" y="92"/>
                      <a:pt x="86" y="91"/>
                      <a:pt x="85" y="90"/>
                    </a:cubicBezTo>
                    <a:cubicBezTo>
                      <a:pt x="84" y="90"/>
                      <a:pt x="84" y="90"/>
                      <a:pt x="83" y="91"/>
                    </a:cubicBezTo>
                    <a:cubicBezTo>
                      <a:pt x="83" y="91"/>
                      <a:pt x="83" y="92"/>
                      <a:pt x="84" y="92"/>
                    </a:cubicBezTo>
                    <a:cubicBezTo>
                      <a:pt x="86" y="93"/>
                      <a:pt x="87" y="93"/>
                      <a:pt x="89" y="94"/>
                    </a:cubicBezTo>
                    <a:cubicBezTo>
                      <a:pt x="89" y="94"/>
                      <a:pt x="90" y="94"/>
                      <a:pt x="90" y="94"/>
                    </a:cubicBezTo>
                    <a:cubicBezTo>
                      <a:pt x="90" y="93"/>
                      <a:pt x="90" y="93"/>
                      <a:pt x="89" y="93"/>
                    </a:cubicBezTo>
                    <a:close/>
                    <a:moveTo>
                      <a:pt x="87" y="88"/>
                    </a:moveTo>
                    <a:cubicBezTo>
                      <a:pt x="88" y="90"/>
                      <a:pt x="89" y="91"/>
                      <a:pt x="89" y="93"/>
                    </a:cubicBezTo>
                    <a:cubicBezTo>
                      <a:pt x="89" y="93"/>
                      <a:pt x="90" y="93"/>
                      <a:pt x="90" y="93"/>
                    </a:cubicBezTo>
                    <a:cubicBezTo>
                      <a:pt x="91" y="93"/>
                      <a:pt x="91" y="93"/>
                      <a:pt x="91" y="92"/>
                    </a:cubicBezTo>
                    <a:cubicBezTo>
                      <a:pt x="90" y="91"/>
                      <a:pt x="90" y="89"/>
                      <a:pt x="89" y="87"/>
                    </a:cubicBezTo>
                    <a:cubicBezTo>
                      <a:pt x="89" y="87"/>
                      <a:pt x="88" y="87"/>
                      <a:pt x="88" y="87"/>
                    </a:cubicBezTo>
                    <a:cubicBezTo>
                      <a:pt x="87" y="87"/>
                      <a:pt x="87" y="87"/>
                      <a:pt x="87" y="88"/>
                    </a:cubicBezTo>
                    <a:close/>
                    <a:moveTo>
                      <a:pt x="84" y="80"/>
                    </a:moveTo>
                    <a:cubicBezTo>
                      <a:pt x="85" y="81"/>
                      <a:pt x="85" y="83"/>
                      <a:pt x="86" y="85"/>
                    </a:cubicBezTo>
                    <a:cubicBezTo>
                      <a:pt x="86" y="85"/>
                      <a:pt x="87" y="85"/>
                      <a:pt x="87" y="85"/>
                    </a:cubicBezTo>
                    <a:cubicBezTo>
                      <a:pt x="87" y="85"/>
                      <a:pt x="88" y="84"/>
                      <a:pt x="88" y="84"/>
                    </a:cubicBezTo>
                    <a:cubicBezTo>
                      <a:pt x="87" y="82"/>
                      <a:pt x="86" y="81"/>
                      <a:pt x="86" y="79"/>
                    </a:cubicBezTo>
                    <a:cubicBezTo>
                      <a:pt x="86" y="79"/>
                      <a:pt x="85" y="78"/>
                      <a:pt x="85" y="78"/>
                    </a:cubicBezTo>
                    <a:cubicBezTo>
                      <a:pt x="84" y="79"/>
                      <a:pt x="84" y="79"/>
                      <a:pt x="84" y="80"/>
                    </a:cubicBezTo>
                    <a:close/>
                    <a:moveTo>
                      <a:pt x="82" y="71"/>
                    </a:moveTo>
                    <a:cubicBezTo>
                      <a:pt x="82" y="73"/>
                      <a:pt x="83" y="74"/>
                      <a:pt x="83" y="76"/>
                    </a:cubicBezTo>
                    <a:cubicBezTo>
                      <a:pt x="83" y="76"/>
                      <a:pt x="83" y="76"/>
                      <a:pt x="83" y="76"/>
                    </a:cubicBezTo>
                    <a:cubicBezTo>
                      <a:pt x="83" y="77"/>
                      <a:pt x="84" y="77"/>
                      <a:pt x="84" y="77"/>
                    </a:cubicBezTo>
                    <a:cubicBezTo>
                      <a:pt x="85" y="77"/>
                      <a:pt x="85" y="76"/>
                      <a:pt x="85" y="76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84" y="74"/>
                      <a:pt x="84" y="72"/>
                      <a:pt x="84" y="71"/>
                    </a:cubicBezTo>
                    <a:cubicBezTo>
                      <a:pt x="84" y="70"/>
                      <a:pt x="83" y="70"/>
                      <a:pt x="83" y="70"/>
                    </a:cubicBezTo>
                    <a:cubicBezTo>
                      <a:pt x="82" y="70"/>
                      <a:pt x="82" y="70"/>
                      <a:pt x="82" y="71"/>
                    </a:cubicBezTo>
                    <a:close/>
                    <a:moveTo>
                      <a:pt x="81" y="62"/>
                    </a:moveTo>
                    <a:cubicBezTo>
                      <a:pt x="81" y="64"/>
                      <a:pt x="81" y="66"/>
                      <a:pt x="81" y="67"/>
                    </a:cubicBezTo>
                    <a:cubicBezTo>
                      <a:pt x="82" y="68"/>
                      <a:pt x="82" y="68"/>
                      <a:pt x="82" y="68"/>
                    </a:cubicBezTo>
                    <a:cubicBezTo>
                      <a:pt x="83" y="68"/>
                      <a:pt x="83" y="68"/>
                      <a:pt x="83" y="67"/>
                    </a:cubicBezTo>
                    <a:cubicBezTo>
                      <a:pt x="83" y="65"/>
                      <a:pt x="83" y="64"/>
                      <a:pt x="82" y="62"/>
                    </a:cubicBezTo>
                    <a:cubicBezTo>
                      <a:pt x="82" y="61"/>
                      <a:pt x="82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lose/>
                    <a:moveTo>
                      <a:pt x="80" y="53"/>
                    </a:moveTo>
                    <a:cubicBezTo>
                      <a:pt x="80" y="55"/>
                      <a:pt x="80" y="57"/>
                      <a:pt x="80" y="59"/>
                    </a:cubicBezTo>
                    <a:cubicBezTo>
                      <a:pt x="80" y="59"/>
                      <a:pt x="81" y="59"/>
                      <a:pt x="81" y="59"/>
                    </a:cubicBezTo>
                    <a:cubicBezTo>
                      <a:pt x="82" y="59"/>
                      <a:pt x="82" y="59"/>
                      <a:pt x="82" y="58"/>
                    </a:cubicBezTo>
                    <a:cubicBezTo>
                      <a:pt x="82" y="57"/>
                      <a:pt x="82" y="55"/>
                      <a:pt x="81" y="53"/>
                    </a:cubicBezTo>
                    <a:cubicBezTo>
                      <a:pt x="81" y="53"/>
                      <a:pt x="81" y="52"/>
                      <a:pt x="81" y="52"/>
                    </a:cubicBezTo>
                    <a:cubicBezTo>
                      <a:pt x="80" y="52"/>
                      <a:pt x="80" y="53"/>
                      <a:pt x="80" y="53"/>
                    </a:cubicBezTo>
                    <a:close/>
                    <a:moveTo>
                      <a:pt x="79" y="44"/>
                    </a:moveTo>
                    <a:cubicBezTo>
                      <a:pt x="79" y="45"/>
                      <a:pt x="79" y="46"/>
                      <a:pt x="79" y="46"/>
                    </a:cubicBezTo>
                    <a:cubicBezTo>
                      <a:pt x="79" y="47"/>
                      <a:pt x="79" y="49"/>
                      <a:pt x="80" y="50"/>
                    </a:cubicBezTo>
                    <a:cubicBezTo>
                      <a:pt x="80" y="50"/>
                      <a:pt x="80" y="51"/>
                      <a:pt x="80" y="51"/>
                    </a:cubicBezTo>
                    <a:cubicBezTo>
                      <a:pt x="81" y="51"/>
                      <a:pt x="81" y="50"/>
                      <a:pt x="81" y="50"/>
                    </a:cubicBezTo>
                    <a:cubicBezTo>
                      <a:pt x="81" y="49"/>
                      <a:pt x="81" y="47"/>
                      <a:pt x="81" y="46"/>
                    </a:cubicBezTo>
                    <a:cubicBezTo>
                      <a:pt x="81" y="46"/>
                      <a:pt x="81" y="45"/>
                      <a:pt x="81" y="44"/>
                    </a:cubicBezTo>
                    <a:cubicBezTo>
                      <a:pt x="81" y="44"/>
                      <a:pt x="81" y="44"/>
                      <a:pt x="80" y="44"/>
                    </a:cubicBezTo>
                    <a:cubicBezTo>
                      <a:pt x="80" y="44"/>
                      <a:pt x="79" y="44"/>
                      <a:pt x="79" y="44"/>
                    </a:cubicBezTo>
                    <a:close/>
                    <a:moveTo>
                      <a:pt x="80" y="36"/>
                    </a:moveTo>
                    <a:cubicBezTo>
                      <a:pt x="80" y="37"/>
                      <a:pt x="80" y="39"/>
                      <a:pt x="80" y="41"/>
                    </a:cubicBezTo>
                    <a:cubicBezTo>
                      <a:pt x="80" y="41"/>
                      <a:pt x="80" y="42"/>
                      <a:pt x="80" y="42"/>
                    </a:cubicBezTo>
                    <a:cubicBezTo>
                      <a:pt x="81" y="42"/>
                      <a:pt x="81" y="41"/>
                      <a:pt x="81" y="41"/>
                    </a:cubicBezTo>
                    <a:cubicBezTo>
                      <a:pt x="82" y="39"/>
                      <a:pt x="82" y="37"/>
                      <a:pt x="82" y="36"/>
                    </a:cubicBezTo>
                    <a:cubicBezTo>
                      <a:pt x="82" y="35"/>
                      <a:pt x="82" y="35"/>
                      <a:pt x="81" y="35"/>
                    </a:cubicBezTo>
                    <a:cubicBezTo>
                      <a:pt x="81" y="35"/>
                      <a:pt x="80" y="35"/>
                      <a:pt x="80" y="36"/>
                    </a:cubicBezTo>
                    <a:close/>
                    <a:moveTo>
                      <a:pt x="82" y="27"/>
                    </a:moveTo>
                    <a:cubicBezTo>
                      <a:pt x="82" y="29"/>
                      <a:pt x="81" y="30"/>
                      <a:pt x="81" y="32"/>
                    </a:cubicBezTo>
                    <a:cubicBezTo>
                      <a:pt x="81" y="33"/>
                      <a:pt x="81" y="33"/>
                      <a:pt x="82" y="33"/>
                    </a:cubicBezTo>
                    <a:cubicBezTo>
                      <a:pt x="82" y="33"/>
                      <a:pt x="82" y="33"/>
                      <a:pt x="83" y="32"/>
                    </a:cubicBezTo>
                    <a:cubicBezTo>
                      <a:pt x="83" y="31"/>
                      <a:pt x="83" y="29"/>
                      <a:pt x="84" y="27"/>
                    </a:cubicBezTo>
                    <a:cubicBezTo>
                      <a:pt x="84" y="27"/>
                      <a:pt x="84" y="26"/>
                      <a:pt x="83" y="26"/>
                    </a:cubicBezTo>
                    <a:cubicBezTo>
                      <a:pt x="83" y="26"/>
                      <a:pt x="82" y="26"/>
                      <a:pt x="82" y="27"/>
                    </a:cubicBezTo>
                    <a:close/>
                    <a:moveTo>
                      <a:pt x="85" y="18"/>
                    </a:moveTo>
                    <a:cubicBezTo>
                      <a:pt x="85" y="20"/>
                      <a:pt x="84" y="22"/>
                      <a:pt x="83" y="23"/>
                    </a:cubicBezTo>
                    <a:cubicBezTo>
                      <a:pt x="83" y="24"/>
                      <a:pt x="83" y="24"/>
                      <a:pt x="84" y="25"/>
                    </a:cubicBezTo>
                    <a:cubicBezTo>
                      <a:pt x="84" y="25"/>
                      <a:pt x="85" y="25"/>
                      <a:pt x="85" y="24"/>
                    </a:cubicBezTo>
                    <a:cubicBezTo>
                      <a:pt x="86" y="22"/>
                      <a:pt x="86" y="21"/>
                      <a:pt x="87" y="19"/>
                    </a:cubicBezTo>
                    <a:cubicBezTo>
                      <a:pt x="87" y="19"/>
                      <a:pt x="87" y="18"/>
                      <a:pt x="87" y="18"/>
                    </a:cubicBezTo>
                    <a:cubicBezTo>
                      <a:pt x="86" y="18"/>
                      <a:pt x="86" y="18"/>
                      <a:pt x="85" y="18"/>
                    </a:cubicBezTo>
                    <a:close/>
                    <a:moveTo>
                      <a:pt x="90" y="11"/>
                    </a:moveTo>
                    <a:cubicBezTo>
                      <a:pt x="89" y="12"/>
                      <a:pt x="88" y="14"/>
                      <a:pt x="87" y="15"/>
                    </a:cubicBezTo>
                    <a:cubicBezTo>
                      <a:pt x="87" y="16"/>
                      <a:pt x="87" y="16"/>
                      <a:pt x="87" y="17"/>
                    </a:cubicBezTo>
                    <a:cubicBezTo>
                      <a:pt x="88" y="17"/>
                      <a:pt x="88" y="17"/>
                      <a:pt x="89" y="16"/>
                    </a:cubicBezTo>
                    <a:cubicBezTo>
                      <a:pt x="89" y="15"/>
                      <a:pt x="90" y="13"/>
                      <a:pt x="91" y="12"/>
                    </a:cubicBezTo>
                    <a:cubicBezTo>
                      <a:pt x="92" y="12"/>
                      <a:pt x="92" y="11"/>
                      <a:pt x="91" y="11"/>
                    </a:cubicBezTo>
                    <a:cubicBezTo>
                      <a:pt x="91" y="10"/>
                      <a:pt x="90" y="10"/>
                      <a:pt x="90" y="11"/>
                    </a:cubicBezTo>
                    <a:close/>
                    <a:moveTo>
                      <a:pt x="96" y="4"/>
                    </a:moveTo>
                    <a:cubicBezTo>
                      <a:pt x="95" y="5"/>
                      <a:pt x="94" y="7"/>
                      <a:pt x="92" y="8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5" y="8"/>
                      <a:pt x="96" y="7"/>
                      <a:pt x="97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97" y="4"/>
                      <a:pt x="97" y="4"/>
                      <a:pt x="96" y="4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淘宝网Chenying0907出品 547"/>
              <p:cNvSpPr>
                <a:spLocks noEditPoints="1"/>
              </p:cNvSpPr>
              <p:nvPr/>
            </p:nvSpPr>
            <p:spPr bwMode="auto">
              <a:xfrm>
                <a:off x="2236788" y="3826963"/>
                <a:ext cx="454569" cy="438398"/>
              </a:xfrm>
              <a:custGeom>
                <a:avLst/>
                <a:gdLst>
                  <a:gd name="T0" fmla="*/ 71 w 316"/>
                  <a:gd name="T1" fmla="*/ 186 h 306"/>
                  <a:gd name="T2" fmla="*/ 83 w 316"/>
                  <a:gd name="T3" fmla="*/ 210 h 306"/>
                  <a:gd name="T4" fmla="*/ 81 w 316"/>
                  <a:gd name="T5" fmla="*/ 301 h 306"/>
                  <a:gd name="T6" fmla="*/ 126 w 316"/>
                  <a:gd name="T7" fmla="*/ 291 h 306"/>
                  <a:gd name="T8" fmla="*/ 165 w 316"/>
                  <a:gd name="T9" fmla="*/ 235 h 306"/>
                  <a:gd name="T10" fmla="*/ 185 w 316"/>
                  <a:gd name="T11" fmla="*/ 256 h 306"/>
                  <a:gd name="T12" fmla="*/ 234 w 316"/>
                  <a:gd name="T13" fmla="*/ 285 h 306"/>
                  <a:gd name="T14" fmla="*/ 274 w 316"/>
                  <a:gd name="T15" fmla="*/ 231 h 306"/>
                  <a:gd name="T16" fmla="*/ 223 w 316"/>
                  <a:gd name="T17" fmla="*/ 179 h 306"/>
                  <a:gd name="T18" fmla="*/ 297 w 316"/>
                  <a:gd name="T19" fmla="*/ 141 h 306"/>
                  <a:gd name="T20" fmla="*/ 290 w 316"/>
                  <a:gd name="T21" fmla="*/ 81 h 306"/>
                  <a:gd name="T22" fmla="*/ 263 w 316"/>
                  <a:gd name="T23" fmla="*/ 78 h 306"/>
                  <a:gd name="T24" fmla="*/ 199 w 316"/>
                  <a:gd name="T25" fmla="*/ 98 h 306"/>
                  <a:gd name="T26" fmla="*/ 193 w 316"/>
                  <a:gd name="T27" fmla="*/ 82 h 306"/>
                  <a:gd name="T28" fmla="*/ 175 w 316"/>
                  <a:gd name="T29" fmla="*/ 28 h 306"/>
                  <a:gd name="T30" fmla="*/ 132 w 316"/>
                  <a:gd name="T31" fmla="*/ 1 h 306"/>
                  <a:gd name="T32" fmla="*/ 108 w 316"/>
                  <a:gd name="T33" fmla="*/ 94 h 306"/>
                  <a:gd name="T34" fmla="*/ 114 w 316"/>
                  <a:gd name="T35" fmla="*/ 113 h 306"/>
                  <a:gd name="T36" fmla="*/ 39 w 316"/>
                  <a:gd name="T37" fmla="*/ 96 h 306"/>
                  <a:gd name="T38" fmla="*/ 21 w 316"/>
                  <a:gd name="T39" fmla="*/ 163 h 306"/>
                  <a:gd name="T40" fmla="*/ 72 w 316"/>
                  <a:gd name="T41" fmla="*/ 183 h 306"/>
                  <a:gd name="T42" fmla="*/ 14 w 316"/>
                  <a:gd name="T43" fmla="*/ 126 h 306"/>
                  <a:gd name="T44" fmla="*/ 93 w 316"/>
                  <a:gd name="T45" fmla="*/ 108 h 306"/>
                  <a:gd name="T46" fmla="*/ 120 w 316"/>
                  <a:gd name="T47" fmla="*/ 118 h 306"/>
                  <a:gd name="T48" fmla="*/ 110 w 316"/>
                  <a:gd name="T49" fmla="*/ 94 h 306"/>
                  <a:gd name="T50" fmla="*/ 134 w 316"/>
                  <a:gd name="T51" fmla="*/ 9 h 306"/>
                  <a:gd name="T52" fmla="*/ 172 w 316"/>
                  <a:gd name="T53" fmla="*/ 32 h 306"/>
                  <a:gd name="T54" fmla="*/ 190 w 316"/>
                  <a:gd name="T55" fmla="*/ 83 h 306"/>
                  <a:gd name="T56" fmla="*/ 193 w 316"/>
                  <a:gd name="T57" fmla="*/ 106 h 306"/>
                  <a:gd name="T58" fmla="*/ 217 w 316"/>
                  <a:gd name="T59" fmla="*/ 90 h 306"/>
                  <a:gd name="T60" fmla="*/ 263 w 316"/>
                  <a:gd name="T61" fmla="*/ 84 h 306"/>
                  <a:gd name="T62" fmla="*/ 291 w 316"/>
                  <a:gd name="T63" fmla="*/ 141 h 306"/>
                  <a:gd name="T64" fmla="*/ 219 w 316"/>
                  <a:gd name="T65" fmla="*/ 177 h 306"/>
                  <a:gd name="T66" fmla="*/ 218 w 316"/>
                  <a:gd name="T67" fmla="*/ 180 h 306"/>
                  <a:gd name="T68" fmla="*/ 268 w 316"/>
                  <a:gd name="T69" fmla="*/ 228 h 306"/>
                  <a:gd name="T70" fmla="*/ 228 w 316"/>
                  <a:gd name="T71" fmla="*/ 277 h 306"/>
                  <a:gd name="T72" fmla="*/ 166 w 316"/>
                  <a:gd name="T73" fmla="*/ 231 h 306"/>
                  <a:gd name="T74" fmla="*/ 162 w 316"/>
                  <a:gd name="T75" fmla="*/ 234 h 306"/>
                  <a:gd name="T76" fmla="*/ 126 w 316"/>
                  <a:gd name="T77" fmla="*/ 284 h 306"/>
                  <a:gd name="T78" fmla="*/ 70 w 316"/>
                  <a:gd name="T79" fmla="*/ 253 h 306"/>
                  <a:gd name="T80" fmla="*/ 100 w 316"/>
                  <a:gd name="T81" fmla="*/ 190 h 306"/>
                  <a:gd name="T82" fmla="*/ 99 w 316"/>
                  <a:gd name="T83" fmla="*/ 188 h 306"/>
                  <a:gd name="T84" fmla="*/ 133 w 316"/>
                  <a:gd name="T85" fmla="*/ 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6" h="306">
                    <a:moveTo>
                      <a:pt x="21" y="163"/>
                    </a:moveTo>
                    <a:cubicBezTo>
                      <a:pt x="32" y="172"/>
                      <a:pt x="55" y="181"/>
                      <a:pt x="71" y="186"/>
                    </a:cubicBezTo>
                    <a:cubicBezTo>
                      <a:pt x="79" y="188"/>
                      <a:pt x="87" y="190"/>
                      <a:pt x="96" y="191"/>
                    </a:cubicBezTo>
                    <a:cubicBezTo>
                      <a:pt x="91" y="196"/>
                      <a:pt x="87" y="203"/>
                      <a:pt x="83" y="210"/>
                    </a:cubicBezTo>
                    <a:cubicBezTo>
                      <a:pt x="74" y="225"/>
                      <a:pt x="69" y="240"/>
                      <a:pt x="67" y="253"/>
                    </a:cubicBezTo>
                    <a:cubicBezTo>
                      <a:pt x="66" y="273"/>
                      <a:pt x="70" y="294"/>
                      <a:pt x="81" y="301"/>
                    </a:cubicBezTo>
                    <a:cubicBezTo>
                      <a:pt x="83" y="302"/>
                      <a:pt x="85" y="302"/>
                      <a:pt x="87" y="303"/>
                    </a:cubicBezTo>
                    <a:cubicBezTo>
                      <a:pt x="98" y="306"/>
                      <a:pt x="111" y="302"/>
                      <a:pt x="126" y="291"/>
                    </a:cubicBezTo>
                    <a:cubicBezTo>
                      <a:pt x="134" y="285"/>
                      <a:pt x="148" y="269"/>
                      <a:pt x="158" y="252"/>
                    </a:cubicBezTo>
                    <a:cubicBezTo>
                      <a:pt x="160" y="247"/>
                      <a:pt x="163" y="241"/>
                      <a:pt x="165" y="235"/>
                    </a:cubicBezTo>
                    <a:cubicBezTo>
                      <a:pt x="165" y="234"/>
                      <a:pt x="165" y="234"/>
                      <a:pt x="165" y="234"/>
                    </a:cubicBezTo>
                    <a:cubicBezTo>
                      <a:pt x="170" y="241"/>
                      <a:pt x="177" y="250"/>
                      <a:pt x="185" y="256"/>
                    </a:cubicBezTo>
                    <a:cubicBezTo>
                      <a:pt x="199" y="268"/>
                      <a:pt x="217" y="280"/>
                      <a:pt x="231" y="284"/>
                    </a:cubicBezTo>
                    <a:cubicBezTo>
                      <a:pt x="232" y="284"/>
                      <a:pt x="233" y="285"/>
                      <a:pt x="234" y="285"/>
                    </a:cubicBezTo>
                    <a:cubicBezTo>
                      <a:pt x="255" y="291"/>
                      <a:pt x="271" y="289"/>
                      <a:pt x="279" y="279"/>
                    </a:cubicBezTo>
                    <a:cubicBezTo>
                      <a:pt x="287" y="269"/>
                      <a:pt x="285" y="251"/>
                      <a:pt x="274" y="231"/>
                    </a:cubicBezTo>
                    <a:cubicBezTo>
                      <a:pt x="267" y="218"/>
                      <a:pt x="253" y="202"/>
                      <a:pt x="239" y="190"/>
                    </a:cubicBezTo>
                    <a:cubicBezTo>
                      <a:pt x="233" y="185"/>
                      <a:pt x="229" y="182"/>
                      <a:pt x="223" y="179"/>
                    </a:cubicBezTo>
                    <a:cubicBezTo>
                      <a:pt x="231" y="178"/>
                      <a:pt x="241" y="176"/>
                      <a:pt x="252" y="171"/>
                    </a:cubicBezTo>
                    <a:cubicBezTo>
                      <a:pt x="267" y="165"/>
                      <a:pt x="287" y="152"/>
                      <a:pt x="297" y="141"/>
                    </a:cubicBezTo>
                    <a:cubicBezTo>
                      <a:pt x="311" y="126"/>
                      <a:pt x="316" y="109"/>
                      <a:pt x="310" y="96"/>
                    </a:cubicBezTo>
                    <a:cubicBezTo>
                      <a:pt x="307" y="88"/>
                      <a:pt x="301" y="83"/>
                      <a:pt x="290" y="81"/>
                    </a:cubicBezTo>
                    <a:cubicBezTo>
                      <a:pt x="284" y="79"/>
                      <a:pt x="276" y="78"/>
                      <a:pt x="267" y="78"/>
                    </a:cubicBezTo>
                    <a:cubicBezTo>
                      <a:pt x="263" y="78"/>
                      <a:pt x="263" y="78"/>
                      <a:pt x="263" y="78"/>
                    </a:cubicBezTo>
                    <a:cubicBezTo>
                      <a:pt x="250" y="78"/>
                      <a:pt x="230" y="82"/>
                      <a:pt x="216" y="88"/>
                    </a:cubicBezTo>
                    <a:cubicBezTo>
                      <a:pt x="209" y="90"/>
                      <a:pt x="204" y="94"/>
                      <a:pt x="199" y="98"/>
                    </a:cubicBezTo>
                    <a:cubicBezTo>
                      <a:pt x="199" y="98"/>
                      <a:pt x="197" y="99"/>
                      <a:pt x="196" y="100"/>
                    </a:cubicBezTo>
                    <a:cubicBezTo>
                      <a:pt x="196" y="94"/>
                      <a:pt x="194" y="88"/>
                      <a:pt x="193" y="82"/>
                    </a:cubicBezTo>
                    <a:cubicBezTo>
                      <a:pt x="191" y="76"/>
                      <a:pt x="191" y="76"/>
                      <a:pt x="191" y="76"/>
                    </a:cubicBezTo>
                    <a:cubicBezTo>
                      <a:pt x="187" y="55"/>
                      <a:pt x="182" y="39"/>
                      <a:pt x="175" y="28"/>
                    </a:cubicBezTo>
                    <a:cubicBezTo>
                      <a:pt x="166" y="16"/>
                      <a:pt x="154" y="4"/>
                      <a:pt x="144" y="1"/>
                    </a:cubicBezTo>
                    <a:cubicBezTo>
                      <a:pt x="140" y="0"/>
                      <a:pt x="136" y="0"/>
                      <a:pt x="132" y="1"/>
                    </a:cubicBezTo>
                    <a:cubicBezTo>
                      <a:pt x="118" y="4"/>
                      <a:pt x="107" y="20"/>
                      <a:pt x="104" y="41"/>
                    </a:cubicBezTo>
                    <a:cubicBezTo>
                      <a:pt x="102" y="54"/>
                      <a:pt x="103" y="75"/>
                      <a:pt x="108" y="94"/>
                    </a:cubicBezTo>
                    <a:cubicBezTo>
                      <a:pt x="109" y="99"/>
                      <a:pt x="111" y="105"/>
                      <a:pt x="113" y="110"/>
                    </a:cubicBezTo>
                    <a:cubicBezTo>
                      <a:pt x="113" y="110"/>
                      <a:pt x="114" y="111"/>
                      <a:pt x="114" y="113"/>
                    </a:cubicBezTo>
                    <a:cubicBezTo>
                      <a:pt x="108" y="110"/>
                      <a:pt x="100" y="107"/>
                      <a:pt x="93" y="105"/>
                    </a:cubicBezTo>
                    <a:cubicBezTo>
                      <a:pt x="76" y="100"/>
                      <a:pt x="52" y="94"/>
                      <a:pt x="39" y="96"/>
                    </a:cubicBezTo>
                    <a:cubicBezTo>
                      <a:pt x="21" y="99"/>
                      <a:pt x="8" y="109"/>
                      <a:pt x="4" y="123"/>
                    </a:cubicBezTo>
                    <a:cubicBezTo>
                      <a:pt x="0" y="137"/>
                      <a:pt x="6" y="151"/>
                      <a:pt x="21" y="163"/>
                    </a:cubicBezTo>
                    <a:close/>
                    <a:moveTo>
                      <a:pt x="99" y="188"/>
                    </a:moveTo>
                    <a:cubicBezTo>
                      <a:pt x="90" y="188"/>
                      <a:pt x="80" y="185"/>
                      <a:pt x="72" y="183"/>
                    </a:cubicBezTo>
                    <a:cubicBezTo>
                      <a:pt x="56" y="178"/>
                      <a:pt x="42" y="172"/>
                      <a:pt x="31" y="163"/>
                    </a:cubicBezTo>
                    <a:cubicBezTo>
                      <a:pt x="17" y="152"/>
                      <a:pt x="11" y="139"/>
                      <a:pt x="14" y="126"/>
                    </a:cubicBezTo>
                    <a:cubicBezTo>
                      <a:pt x="18" y="113"/>
                      <a:pt x="30" y="103"/>
                      <a:pt x="47" y="101"/>
                    </a:cubicBezTo>
                    <a:cubicBezTo>
                      <a:pt x="60" y="99"/>
                      <a:pt x="75" y="103"/>
                      <a:pt x="93" y="108"/>
                    </a:cubicBezTo>
                    <a:cubicBezTo>
                      <a:pt x="101" y="110"/>
                      <a:pt x="109" y="113"/>
                      <a:pt x="116" y="117"/>
                    </a:cubicBez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4"/>
                      <a:pt x="111" y="98"/>
                      <a:pt x="110" y="94"/>
                    </a:cubicBezTo>
                    <a:cubicBezTo>
                      <a:pt x="106" y="75"/>
                      <a:pt x="105" y="59"/>
                      <a:pt x="107" y="47"/>
                    </a:cubicBezTo>
                    <a:cubicBezTo>
                      <a:pt x="110" y="27"/>
                      <a:pt x="121" y="11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46" y="6"/>
                      <a:pt x="160" y="15"/>
                      <a:pt x="172" y="32"/>
                    </a:cubicBezTo>
                    <a:cubicBezTo>
                      <a:pt x="179" y="42"/>
                      <a:pt x="184" y="56"/>
                      <a:pt x="189" y="77"/>
                    </a:cubicBezTo>
                    <a:cubicBezTo>
                      <a:pt x="190" y="83"/>
                      <a:pt x="190" y="83"/>
                      <a:pt x="190" y="83"/>
                    </a:cubicBezTo>
                    <a:cubicBezTo>
                      <a:pt x="192" y="90"/>
                      <a:pt x="193" y="96"/>
                      <a:pt x="193" y="103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6" y="97"/>
                      <a:pt x="211" y="93"/>
                      <a:pt x="217" y="90"/>
                    </a:cubicBezTo>
                    <a:cubicBezTo>
                      <a:pt x="231" y="84"/>
                      <a:pt x="246" y="84"/>
                      <a:pt x="259" y="84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78" y="83"/>
                      <a:pt x="298" y="86"/>
                      <a:pt x="303" y="100"/>
                    </a:cubicBezTo>
                    <a:cubicBezTo>
                      <a:pt x="308" y="112"/>
                      <a:pt x="303" y="128"/>
                      <a:pt x="291" y="141"/>
                    </a:cubicBezTo>
                    <a:cubicBezTo>
                      <a:pt x="280" y="152"/>
                      <a:pt x="266" y="162"/>
                      <a:pt x="251" y="169"/>
                    </a:cubicBezTo>
                    <a:cubicBezTo>
                      <a:pt x="238" y="174"/>
                      <a:pt x="227" y="176"/>
                      <a:pt x="219" y="177"/>
                    </a:cubicBezTo>
                    <a:cubicBezTo>
                      <a:pt x="214" y="178"/>
                      <a:pt x="214" y="178"/>
                      <a:pt x="214" y="178"/>
                    </a:cubicBezTo>
                    <a:cubicBezTo>
                      <a:pt x="218" y="180"/>
                      <a:pt x="218" y="180"/>
                      <a:pt x="218" y="180"/>
                    </a:cubicBezTo>
                    <a:cubicBezTo>
                      <a:pt x="225" y="184"/>
                      <a:pt x="230" y="187"/>
                      <a:pt x="237" y="193"/>
                    </a:cubicBezTo>
                    <a:cubicBezTo>
                      <a:pt x="251" y="204"/>
                      <a:pt x="261" y="216"/>
                      <a:pt x="268" y="228"/>
                    </a:cubicBezTo>
                    <a:cubicBezTo>
                      <a:pt x="278" y="247"/>
                      <a:pt x="280" y="264"/>
                      <a:pt x="273" y="273"/>
                    </a:cubicBezTo>
                    <a:cubicBezTo>
                      <a:pt x="265" y="282"/>
                      <a:pt x="249" y="284"/>
                      <a:pt x="228" y="277"/>
                    </a:cubicBezTo>
                    <a:cubicBezTo>
                      <a:pt x="214" y="273"/>
                      <a:pt x="200" y="265"/>
                      <a:pt x="187" y="254"/>
                    </a:cubicBezTo>
                    <a:cubicBezTo>
                      <a:pt x="178" y="247"/>
                      <a:pt x="171" y="238"/>
                      <a:pt x="166" y="231"/>
                    </a:cubicBezTo>
                    <a:cubicBezTo>
                      <a:pt x="164" y="229"/>
                      <a:pt x="164" y="229"/>
                      <a:pt x="164" y="229"/>
                    </a:cubicBezTo>
                    <a:cubicBezTo>
                      <a:pt x="162" y="234"/>
                      <a:pt x="162" y="234"/>
                      <a:pt x="162" y="234"/>
                    </a:cubicBezTo>
                    <a:cubicBezTo>
                      <a:pt x="160" y="240"/>
                      <a:pt x="158" y="246"/>
                      <a:pt x="155" y="251"/>
                    </a:cubicBezTo>
                    <a:cubicBezTo>
                      <a:pt x="146" y="267"/>
                      <a:pt x="134" y="278"/>
                      <a:pt x="126" y="284"/>
                    </a:cubicBezTo>
                    <a:cubicBezTo>
                      <a:pt x="110" y="296"/>
                      <a:pt x="95" y="299"/>
                      <a:pt x="85" y="293"/>
                    </a:cubicBezTo>
                    <a:cubicBezTo>
                      <a:pt x="74" y="288"/>
                      <a:pt x="69" y="272"/>
                      <a:pt x="70" y="253"/>
                    </a:cubicBezTo>
                    <a:cubicBezTo>
                      <a:pt x="71" y="241"/>
                      <a:pt x="77" y="226"/>
                      <a:pt x="85" y="211"/>
                    </a:cubicBezTo>
                    <a:cubicBezTo>
                      <a:pt x="89" y="203"/>
                      <a:pt x="94" y="196"/>
                      <a:pt x="100" y="190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9" y="188"/>
                    </a:lnTo>
                    <a:close/>
                    <a:moveTo>
                      <a:pt x="133" y="6"/>
                    </a:moveTo>
                    <a:cubicBezTo>
                      <a:pt x="133" y="6"/>
                      <a:pt x="133" y="6"/>
                      <a:pt x="133" y="6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淘宝网Chenying0907出品 548"/>
              <p:cNvSpPr/>
              <p:nvPr/>
            </p:nvSpPr>
            <p:spPr bwMode="auto">
              <a:xfrm>
                <a:off x="2427240" y="4022804"/>
                <a:ext cx="71868" cy="71869"/>
              </a:xfrm>
              <a:custGeom>
                <a:avLst/>
                <a:gdLst>
                  <a:gd name="T0" fmla="*/ 19 w 50"/>
                  <a:gd name="T1" fmla="*/ 47 h 50"/>
                  <a:gd name="T2" fmla="*/ 47 w 50"/>
                  <a:gd name="T3" fmla="*/ 31 h 50"/>
                  <a:gd name="T4" fmla="*/ 31 w 50"/>
                  <a:gd name="T5" fmla="*/ 3 h 50"/>
                  <a:gd name="T6" fmla="*/ 3 w 50"/>
                  <a:gd name="T7" fmla="*/ 19 h 50"/>
                  <a:gd name="T8" fmla="*/ 19 w 50"/>
                  <a:gd name="T9" fmla="*/ 4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0">
                    <a:moveTo>
                      <a:pt x="19" y="47"/>
                    </a:moveTo>
                    <a:cubicBezTo>
                      <a:pt x="31" y="50"/>
                      <a:pt x="43" y="43"/>
                      <a:pt x="47" y="31"/>
                    </a:cubicBezTo>
                    <a:cubicBezTo>
                      <a:pt x="50" y="19"/>
                      <a:pt x="43" y="6"/>
                      <a:pt x="31" y="3"/>
                    </a:cubicBezTo>
                    <a:cubicBezTo>
                      <a:pt x="19" y="0"/>
                      <a:pt x="6" y="7"/>
                      <a:pt x="3" y="19"/>
                    </a:cubicBezTo>
                    <a:cubicBezTo>
                      <a:pt x="0" y="31"/>
                      <a:pt x="7" y="44"/>
                      <a:pt x="19" y="4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" name="淘宝网Chenying0907出品 5"/>
            <p:cNvGrpSpPr/>
            <p:nvPr/>
          </p:nvGrpSpPr>
          <p:grpSpPr>
            <a:xfrm>
              <a:off x="3918399" y="4622800"/>
              <a:ext cx="494581" cy="2207042"/>
              <a:chOff x="4727031" y="3800012"/>
              <a:chExt cx="454569" cy="2028490"/>
            </a:xfrm>
          </p:grpSpPr>
          <p:sp>
            <p:nvSpPr>
              <p:cNvPr id="239" name="淘宝网Chenying0907出品 549"/>
              <p:cNvSpPr/>
              <p:nvPr/>
            </p:nvSpPr>
            <p:spPr bwMode="auto">
              <a:xfrm>
                <a:off x="4957010" y="4150372"/>
                <a:ext cx="14374" cy="1678130"/>
              </a:xfrm>
              <a:custGeom>
                <a:avLst/>
                <a:gdLst>
                  <a:gd name="T0" fmla="*/ 0 w 9"/>
                  <a:gd name="T1" fmla="*/ 5 h 1168"/>
                  <a:gd name="T2" fmla="*/ 0 w 9"/>
                  <a:gd name="T3" fmla="*/ 552 h 1168"/>
                  <a:gd name="T4" fmla="*/ 0 w 9"/>
                  <a:gd name="T5" fmla="*/ 1158 h 1168"/>
                  <a:gd name="T6" fmla="*/ 0 w 9"/>
                  <a:gd name="T7" fmla="*/ 1162 h 1168"/>
                  <a:gd name="T8" fmla="*/ 9 w 9"/>
                  <a:gd name="T9" fmla="*/ 1162 h 1168"/>
                  <a:gd name="T10" fmla="*/ 9 w 9"/>
                  <a:gd name="T11" fmla="*/ 615 h 1168"/>
                  <a:gd name="T12" fmla="*/ 9 w 9"/>
                  <a:gd name="T13" fmla="*/ 10 h 1168"/>
                  <a:gd name="T14" fmla="*/ 9 w 9"/>
                  <a:gd name="T15" fmla="*/ 5 h 1168"/>
                  <a:gd name="T16" fmla="*/ 0 w 9"/>
                  <a:gd name="T17" fmla="*/ 5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68">
                    <a:moveTo>
                      <a:pt x="0" y="5"/>
                    </a:moveTo>
                    <a:cubicBezTo>
                      <a:pt x="0" y="188"/>
                      <a:pt x="0" y="370"/>
                      <a:pt x="0" y="552"/>
                    </a:cubicBezTo>
                    <a:cubicBezTo>
                      <a:pt x="0" y="754"/>
                      <a:pt x="0" y="956"/>
                      <a:pt x="0" y="1158"/>
                    </a:cubicBezTo>
                    <a:cubicBezTo>
                      <a:pt x="0" y="1159"/>
                      <a:pt x="0" y="1161"/>
                      <a:pt x="0" y="1162"/>
                    </a:cubicBezTo>
                    <a:cubicBezTo>
                      <a:pt x="0" y="1168"/>
                      <a:pt x="9" y="1168"/>
                      <a:pt x="9" y="1162"/>
                    </a:cubicBezTo>
                    <a:cubicBezTo>
                      <a:pt x="9" y="980"/>
                      <a:pt x="9" y="797"/>
                      <a:pt x="9" y="615"/>
                    </a:cubicBezTo>
                    <a:cubicBezTo>
                      <a:pt x="9" y="413"/>
                      <a:pt x="9" y="211"/>
                      <a:pt x="9" y="10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9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淘宝网Chenying0907出品 550"/>
              <p:cNvSpPr/>
              <p:nvPr/>
            </p:nvSpPr>
            <p:spPr bwMode="auto">
              <a:xfrm>
                <a:off x="4974977" y="4488154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3 w 85"/>
                  <a:gd name="T3" fmla="*/ 36 h 80"/>
                  <a:gd name="T4" fmla="*/ 63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19"/>
                    </a:cubicBezTo>
                    <a:cubicBezTo>
                      <a:pt x="85" y="43"/>
                      <a:pt x="67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淘宝网Chenying0907出品 551"/>
              <p:cNvSpPr>
                <a:spLocks noEditPoints="1"/>
              </p:cNvSpPr>
              <p:nvPr/>
            </p:nvSpPr>
            <p:spPr bwMode="auto">
              <a:xfrm>
                <a:off x="4973180" y="4498934"/>
                <a:ext cx="109600" cy="106007"/>
              </a:xfrm>
              <a:custGeom>
                <a:avLst/>
                <a:gdLst>
                  <a:gd name="T0" fmla="*/ 0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0 w 76"/>
                  <a:gd name="T7" fmla="*/ 71 h 74"/>
                  <a:gd name="T8" fmla="*/ 1 w 76"/>
                  <a:gd name="T9" fmla="*/ 74 h 74"/>
                  <a:gd name="T10" fmla="*/ 2 w 76"/>
                  <a:gd name="T11" fmla="*/ 70 h 74"/>
                  <a:gd name="T12" fmla="*/ 7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1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0 w 76"/>
                  <a:gd name="T35" fmla="*/ 56 h 74"/>
                  <a:gd name="T36" fmla="*/ 68 w 76"/>
                  <a:gd name="T37" fmla="*/ 53 h 74"/>
                  <a:gd name="T38" fmla="*/ 72 w 76"/>
                  <a:gd name="T39" fmla="*/ 39 h 74"/>
                  <a:gd name="T40" fmla="*/ 72 w 76"/>
                  <a:gd name="T41" fmla="*/ 48 h 74"/>
                  <a:gd name="T42" fmla="*/ 72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4 w 76"/>
                  <a:gd name="T49" fmla="*/ 26 h 74"/>
                  <a:gd name="T50" fmla="*/ 66 w 76"/>
                  <a:gd name="T51" fmla="*/ 15 h 74"/>
                  <a:gd name="T52" fmla="*/ 72 w 76"/>
                  <a:gd name="T53" fmla="*/ 20 h 74"/>
                  <a:gd name="T54" fmla="*/ 66 w 76"/>
                  <a:gd name="T55" fmla="*/ 15 h 74"/>
                  <a:gd name="T56" fmla="*/ 62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8 w 76"/>
                  <a:gd name="T71" fmla="*/ 11 h 74"/>
                  <a:gd name="T72" fmla="*/ 24 w 76"/>
                  <a:gd name="T73" fmla="*/ 4 h 74"/>
                  <a:gd name="T74" fmla="*/ 18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1 w 76"/>
                  <a:gd name="T81" fmla="*/ 22 h 74"/>
                  <a:gd name="T82" fmla="*/ 18 w 76"/>
                  <a:gd name="T83" fmla="*/ 35 h 74"/>
                  <a:gd name="T84" fmla="*/ 15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3 w 76"/>
                  <a:gd name="T93" fmla="*/ 48 h 74"/>
                  <a:gd name="T94" fmla="*/ 10 w 76"/>
                  <a:gd name="T95" fmla="*/ 62 h 74"/>
                  <a:gd name="T96" fmla="*/ 12 w 76"/>
                  <a:gd name="T97" fmla="*/ 53 h 74"/>
                  <a:gd name="T98" fmla="*/ 10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9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8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9"/>
                    </a:cubicBezTo>
                    <a:lnTo>
                      <a:pt x="15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6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2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4"/>
                      <a:pt x="40" y="63"/>
                      <a:pt x="43" y="63"/>
                    </a:cubicBezTo>
                    <a:lnTo>
                      <a:pt x="42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49" y="59"/>
                    </a:cubicBezTo>
                    <a:cubicBezTo>
                      <a:pt x="49" y="59"/>
                      <a:pt x="48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5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6" y="55"/>
                      <a:pt x="68" y="53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69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5" y="28"/>
                      <a:pt x="74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7" y="17"/>
                      <a:pt x="69" y="19"/>
                      <a:pt x="70" y="22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70" y="15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8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8" y="11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8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4" y="16"/>
                      <a:pt x="15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7" y="32"/>
                      <a:pt x="17" y="30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4"/>
                      <a:pt x="18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6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淘宝网Chenying0907出品 552"/>
              <p:cNvSpPr>
                <a:spLocks noEditPoints="1"/>
              </p:cNvSpPr>
              <p:nvPr/>
            </p:nvSpPr>
            <p:spPr bwMode="auto">
              <a:xfrm>
                <a:off x="4971384" y="4497137"/>
                <a:ext cx="120380" cy="109600"/>
              </a:xfrm>
              <a:custGeom>
                <a:avLst/>
                <a:gdLst>
                  <a:gd name="T0" fmla="*/ 67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8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3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1 w 83"/>
                  <a:gd name="T21" fmla="*/ 0 h 76"/>
                  <a:gd name="T22" fmla="*/ 67 w 83"/>
                  <a:gd name="T23" fmla="*/ 10 h 76"/>
                  <a:gd name="T24" fmla="*/ 67 w 83"/>
                  <a:gd name="T25" fmla="*/ 11 h 76"/>
                  <a:gd name="T26" fmla="*/ 50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3 w 83"/>
                  <a:gd name="T33" fmla="*/ 14 h 76"/>
                  <a:gd name="T34" fmla="*/ 41 w 83"/>
                  <a:gd name="T35" fmla="*/ 5 h 76"/>
                  <a:gd name="T36" fmla="*/ 20 w 83"/>
                  <a:gd name="T37" fmla="*/ 12 h 76"/>
                  <a:gd name="T38" fmla="*/ 17 w 83"/>
                  <a:gd name="T39" fmla="*/ 28 h 76"/>
                  <a:gd name="T40" fmla="*/ 14 w 83"/>
                  <a:gd name="T41" fmla="*/ 60 h 76"/>
                  <a:gd name="T42" fmla="*/ 9 w 83"/>
                  <a:gd name="T43" fmla="*/ 68 h 76"/>
                  <a:gd name="T44" fmla="*/ 50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7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8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0"/>
                      <a:pt x="3" y="68"/>
                    </a:cubicBezTo>
                    <a:cubicBezTo>
                      <a:pt x="5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9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7" y="10"/>
                    </a:cubicBezTo>
                    <a:lnTo>
                      <a:pt x="67" y="11"/>
                    </a:lnTo>
                    <a:close/>
                    <a:moveTo>
                      <a:pt x="50" y="59"/>
                    </a:moveTo>
                    <a:cubicBezTo>
                      <a:pt x="55" y="59"/>
                      <a:pt x="61" y="57"/>
                      <a:pt x="65" y="53"/>
                    </a:cubicBezTo>
                    <a:cubicBezTo>
                      <a:pt x="74" y="44"/>
                      <a:pt x="77" y="29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20" y="12"/>
                    </a:cubicBezTo>
                    <a:cubicBezTo>
                      <a:pt x="16" y="16"/>
                      <a:pt x="15" y="21"/>
                      <a:pt x="17" y="28"/>
                    </a:cubicBezTo>
                    <a:cubicBezTo>
                      <a:pt x="22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淘宝网Chenying0907出品 553"/>
              <p:cNvSpPr/>
              <p:nvPr/>
            </p:nvSpPr>
            <p:spPr bwMode="auto">
              <a:xfrm>
                <a:off x="4838427" y="4231224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淘宝网Chenying0907出品 554"/>
              <p:cNvSpPr>
                <a:spLocks noEditPoints="1"/>
              </p:cNvSpPr>
              <p:nvPr/>
            </p:nvSpPr>
            <p:spPr bwMode="auto">
              <a:xfrm>
                <a:off x="4843817" y="4242004"/>
                <a:ext cx="120380" cy="109600"/>
              </a:xfrm>
              <a:custGeom>
                <a:avLst/>
                <a:gdLst>
                  <a:gd name="T0" fmla="*/ 15 w 83"/>
                  <a:gd name="T1" fmla="*/ 11 h 76"/>
                  <a:gd name="T2" fmla="*/ 16 w 83"/>
                  <a:gd name="T3" fmla="*/ 11 h 76"/>
                  <a:gd name="T4" fmla="*/ 41 w 83"/>
                  <a:gd name="T5" fmla="*/ 0 h 76"/>
                  <a:gd name="T6" fmla="*/ 66 w 83"/>
                  <a:gd name="T7" fmla="*/ 9 h 76"/>
                  <a:gd name="T8" fmla="*/ 70 w 83"/>
                  <a:gd name="T9" fmla="*/ 30 h 76"/>
                  <a:gd name="T10" fmla="*/ 73 w 83"/>
                  <a:gd name="T11" fmla="*/ 58 h 76"/>
                  <a:gd name="T12" fmla="*/ 80 w 83"/>
                  <a:gd name="T13" fmla="*/ 68 h 76"/>
                  <a:gd name="T14" fmla="*/ 83 w 83"/>
                  <a:gd name="T15" fmla="*/ 72 h 76"/>
                  <a:gd name="T16" fmla="*/ 80 w 83"/>
                  <a:gd name="T17" fmla="*/ 76 h 76"/>
                  <a:gd name="T18" fmla="*/ 64 w 83"/>
                  <a:gd name="T19" fmla="*/ 71 h 76"/>
                  <a:gd name="T20" fmla="*/ 32 w 83"/>
                  <a:gd name="T21" fmla="*/ 65 h 76"/>
                  <a:gd name="T22" fmla="*/ 15 w 83"/>
                  <a:gd name="T23" fmla="*/ 57 h 76"/>
                  <a:gd name="T24" fmla="*/ 15 w 83"/>
                  <a:gd name="T25" fmla="*/ 11 h 76"/>
                  <a:gd name="T26" fmla="*/ 32 w 83"/>
                  <a:gd name="T27" fmla="*/ 60 h 76"/>
                  <a:gd name="T28" fmla="*/ 74 w 83"/>
                  <a:gd name="T29" fmla="*/ 68 h 76"/>
                  <a:gd name="T30" fmla="*/ 69 w 83"/>
                  <a:gd name="T31" fmla="*/ 60 h 76"/>
                  <a:gd name="T32" fmla="*/ 65 w 83"/>
                  <a:gd name="T33" fmla="*/ 28 h 76"/>
                  <a:gd name="T34" fmla="*/ 62 w 83"/>
                  <a:gd name="T35" fmla="*/ 13 h 76"/>
                  <a:gd name="T36" fmla="*/ 41 w 83"/>
                  <a:gd name="T37" fmla="*/ 5 h 76"/>
                  <a:gd name="T38" fmla="*/ 19 w 83"/>
                  <a:gd name="T39" fmla="*/ 14 h 76"/>
                  <a:gd name="T40" fmla="*/ 19 w 83"/>
                  <a:gd name="T41" fmla="*/ 14 h 76"/>
                  <a:gd name="T42" fmla="*/ 18 w 83"/>
                  <a:gd name="T43" fmla="*/ 53 h 76"/>
                  <a:gd name="T44" fmla="*/ 32 w 83"/>
                  <a:gd name="T45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15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22" y="3"/>
                      <a:pt x="32" y="0"/>
                      <a:pt x="41" y="0"/>
                    </a:cubicBezTo>
                    <a:cubicBezTo>
                      <a:pt x="51" y="1"/>
                      <a:pt x="60" y="3"/>
                      <a:pt x="66" y="9"/>
                    </a:cubicBezTo>
                    <a:cubicBezTo>
                      <a:pt x="71" y="14"/>
                      <a:pt x="74" y="22"/>
                      <a:pt x="70" y="30"/>
                    </a:cubicBezTo>
                    <a:cubicBezTo>
                      <a:pt x="66" y="39"/>
                      <a:pt x="69" y="50"/>
                      <a:pt x="73" y="58"/>
                    </a:cubicBezTo>
                    <a:cubicBezTo>
                      <a:pt x="75" y="62"/>
                      <a:pt x="78" y="66"/>
                      <a:pt x="80" y="68"/>
                    </a:cubicBezTo>
                    <a:cubicBezTo>
                      <a:pt x="81" y="71"/>
                      <a:pt x="83" y="72"/>
                      <a:pt x="83" y="72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6"/>
                      <a:pt x="74" y="73"/>
                      <a:pt x="64" y="71"/>
                    </a:cubicBezTo>
                    <a:cubicBezTo>
                      <a:pt x="55" y="68"/>
                      <a:pt x="43" y="65"/>
                      <a:pt x="32" y="65"/>
                    </a:cubicBezTo>
                    <a:cubicBezTo>
                      <a:pt x="26" y="64"/>
                      <a:pt x="20" y="61"/>
                      <a:pt x="15" y="57"/>
                    </a:cubicBezTo>
                    <a:cubicBezTo>
                      <a:pt x="4" y="47"/>
                      <a:pt x="0" y="28"/>
                      <a:pt x="15" y="11"/>
                    </a:cubicBezTo>
                    <a:close/>
                    <a:moveTo>
                      <a:pt x="32" y="60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0" y="63"/>
                      <a:pt x="69" y="60"/>
                    </a:cubicBezTo>
                    <a:cubicBezTo>
                      <a:pt x="64" y="51"/>
                      <a:pt x="60" y="40"/>
                      <a:pt x="65" y="28"/>
                    </a:cubicBezTo>
                    <a:cubicBezTo>
                      <a:pt x="68" y="21"/>
                      <a:pt x="67" y="17"/>
                      <a:pt x="62" y="13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5" y="30"/>
                      <a:pt x="9" y="45"/>
                      <a:pt x="18" y="53"/>
                    </a:cubicBezTo>
                    <a:cubicBezTo>
                      <a:pt x="22" y="57"/>
                      <a:pt x="27" y="60"/>
                      <a:pt x="32" y="6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淘宝网Chenying0907出品 555"/>
              <p:cNvSpPr/>
              <p:nvPr/>
            </p:nvSpPr>
            <p:spPr bwMode="auto">
              <a:xfrm>
                <a:off x="4829443" y="4655248"/>
                <a:ext cx="120380" cy="114990"/>
              </a:xfrm>
              <a:custGeom>
                <a:avLst/>
                <a:gdLst>
                  <a:gd name="T0" fmla="*/ 84 w 84"/>
                  <a:gd name="T1" fmla="*/ 80 h 80"/>
                  <a:gd name="T2" fmla="*/ 71 w 84"/>
                  <a:gd name="T3" fmla="*/ 35 h 80"/>
                  <a:gd name="T4" fmla="*/ 21 w 84"/>
                  <a:gd name="T5" fmla="*/ 19 h 80"/>
                  <a:gd name="T6" fmla="*/ 36 w 84"/>
                  <a:gd name="T7" fmla="*/ 69 h 80"/>
                  <a:gd name="T8" fmla="*/ 84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84" y="80"/>
                    </a:moveTo>
                    <a:cubicBezTo>
                      <a:pt x="84" y="80"/>
                      <a:pt x="62" y="56"/>
                      <a:pt x="71" y="35"/>
                    </a:cubicBezTo>
                    <a:cubicBezTo>
                      <a:pt x="81" y="12"/>
                      <a:pt x="38" y="0"/>
                      <a:pt x="21" y="19"/>
                    </a:cubicBezTo>
                    <a:cubicBezTo>
                      <a:pt x="0" y="42"/>
                      <a:pt x="17" y="68"/>
                      <a:pt x="36" y="69"/>
                    </a:cubicBezTo>
                    <a:cubicBezTo>
                      <a:pt x="58" y="70"/>
                      <a:pt x="84" y="80"/>
                      <a:pt x="84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淘宝网Chenying0907出品 556"/>
              <p:cNvSpPr>
                <a:spLocks noEditPoints="1"/>
              </p:cNvSpPr>
              <p:nvPr/>
            </p:nvSpPr>
            <p:spPr bwMode="auto">
              <a:xfrm>
                <a:off x="4834834" y="4666028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8 h 75"/>
                  <a:gd name="T30" fmla="*/ 69 w 83"/>
                  <a:gd name="T31" fmla="*/ 60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20 w 83"/>
                  <a:gd name="T41" fmla="*/ 14 h 75"/>
                  <a:gd name="T42" fmla="*/ 19 w 83"/>
                  <a:gd name="T43" fmla="*/ 53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3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6" y="62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5" y="70"/>
                    </a:cubicBezTo>
                    <a:cubicBezTo>
                      <a:pt x="56" y="67"/>
                      <a:pt x="44" y="65"/>
                      <a:pt x="33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1" y="63"/>
                      <a:pt x="69" y="60"/>
                    </a:cubicBezTo>
                    <a:cubicBezTo>
                      <a:pt x="64" y="51"/>
                      <a:pt x="61" y="39"/>
                      <a:pt x="66" y="27"/>
                    </a:cubicBezTo>
                    <a:cubicBezTo>
                      <a:pt x="69" y="21"/>
                      <a:pt x="67" y="16"/>
                      <a:pt x="63" y="12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4" y="5"/>
                      <a:pt x="25" y="7"/>
                      <a:pt x="20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6" y="29"/>
                      <a:pt x="10" y="44"/>
                      <a:pt x="19" y="53"/>
                    </a:cubicBezTo>
                    <a:cubicBezTo>
                      <a:pt x="23" y="57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淘宝网Chenying0907出品 557"/>
              <p:cNvSpPr/>
              <p:nvPr/>
            </p:nvSpPr>
            <p:spPr bwMode="auto">
              <a:xfrm>
                <a:off x="4831240" y="5034355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9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淘宝网Chenying0907出品 558"/>
              <p:cNvSpPr>
                <a:spLocks noEditPoints="1"/>
              </p:cNvSpPr>
              <p:nvPr/>
            </p:nvSpPr>
            <p:spPr bwMode="auto">
              <a:xfrm>
                <a:off x="4836630" y="5046931"/>
                <a:ext cx="120380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1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4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2 w 83"/>
                  <a:gd name="T27" fmla="*/ 59 h 75"/>
                  <a:gd name="T28" fmla="*/ 74 w 83"/>
                  <a:gd name="T29" fmla="*/ 68 h 75"/>
                  <a:gd name="T30" fmla="*/ 69 w 83"/>
                  <a:gd name="T31" fmla="*/ 59 h 75"/>
                  <a:gd name="T32" fmla="*/ 65 w 83"/>
                  <a:gd name="T33" fmla="*/ 27 h 75"/>
                  <a:gd name="T34" fmla="*/ 62 w 83"/>
                  <a:gd name="T35" fmla="*/ 12 h 75"/>
                  <a:gd name="T36" fmla="*/ 41 w 83"/>
                  <a:gd name="T37" fmla="*/ 5 h 75"/>
                  <a:gd name="T38" fmla="*/ 20 w 83"/>
                  <a:gd name="T39" fmla="*/ 13 h 75"/>
                  <a:gd name="T40" fmla="*/ 19 w 83"/>
                  <a:gd name="T41" fmla="*/ 13 h 75"/>
                  <a:gd name="T42" fmla="*/ 18 w 83"/>
                  <a:gd name="T43" fmla="*/ 53 h 75"/>
                  <a:gd name="T44" fmla="*/ 32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5" y="61"/>
                      <a:pt x="78" y="65"/>
                      <a:pt x="80" y="67"/>
                    </a:cubicBezTo>
                    <a:cubicBezTo>
                      <a:pt x="81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2" y="59"/>
                    </a:moveTo>
                    <a:cubicBezTo>
                      <a:pt x="48" y="60"/>
                      <a:pt x="64" y="64"/>
                      <a:pt x="74" y="68"/>
                    </a:cubicBezTo>
                    <a:cubicBezTo>
                      <a:pt x="72" y="65"/>
                      <a:pt x="70" y="63"/>
                      <a:pt x="69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1"/>
                      <a:pt x="67" y="16"/>
                      <a:pt x="62" y="12"/>
                    </a:cubicBezTo>
                    <a:cubicBezTo>
                      <a:pt x="58" y="7"/>
                      <a:pt x="50" y="5"/>
                      <a:pt x="41" y="5"/>
                    </a:cubicBezTo>
                    <a:cubicBezTo>
                      <a:pt x="33" y="5"/>
                      <a:pt x="25" y="7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3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淘宝网Chenying0907出品 559"/>
              <p:cNvSpPr/>
              <p:nvPr/>
            </p:nvSpPr>
            <p:spPr bwMode="auto">
              <a:xfrm>
                <a:off x="4834834" y="5408071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1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1" y="36"/>
                    </a:cubicBezTo>
                    <a:cubicBezTo>
                      <a:pt x="82" y="12"/>
                      <a:pt x="38" y="0"/>
                      <a:pt x="21" y="20"/>
                    </a:cubicBezTo>
                    <a:cubicBezTo>
                      <a:pt x="0" y="43"/>
                      <a:pt x="17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淘宝网Chenying0907出品 560"/>
              <p:cNvSpPr>
                <a:spLocks noEditPoints="1"/>
              </p:cNvSpPr>
              <p:nvPr/>
            </p:nvSpPr>
            <p:spPr bwMode="auto">
              <a:xfrm>
                <a:off x="4840223" y="5420648"/>
                <a:ext cx="116787" cy="107803"/>
              </a:xfrm>
              <a:custGeom>
                <a:avLst/>
                <a:gdLst>
                  <a:gd name="T0" fmla="*/ 15 w 82"/>
                  <a:gd name="T1" fmla="*/ 10 h 75"/>
                  <a:gd name="T2" fmla="*/ 16 w 82"/>
                  <a:gd name="T3" fmla="*/ 10 h 75"/>
                  <a:gd name="T4" fmla="*/ 41 w 82"/>
                  <a:gd name="T5" fmla="*/ 0 h 75"/>
                  <a:gd name="T6" fmla="*/ 65 w 82"/>
                  <a:gd name="T7" fmla="*/ 8 h 75"/>
                  <a:gd name="T8" fmla="*/ 70 w 82"/>
                  <a:gd name="T9" fmla="*/ 29 h 75"/>
                  <a:gd name="T10" fmla="*/ 73 w 82"/>
                  <a:gd name="T11" fmla="*/ 57 h 75"/>
                  <a:gd name="T12" fmla="*/ 79 w 82"/>
                  <a:gd name="T13" fmla="*/ 67 h 75"/>
                  <a:gd name="T14" fmla="*/ 82 w 82"/>
                  <a:gd name="T15" fmla="*/ 71 h 75"/>
                  <a:gd name="T16" fmla="*/ 80 w 82"/>
                  <a:gd name="T17" fmla="*/ 75 h 75"/>
                  <a:gd name="T18" fmla="*/ 64 w 82"/>
                  <a:gd name="T19" fmla="*/ 70 h 75"/>
                  <a:gd name="T20" fmla="*/ 32 w 82"/>
                  <a:gd name="T21" fmla="*/ 64 h 75"/>
                  <a:gd name="T22" fmla="*/ 14 w 82"/>
                  <a:gd name="T23" fmla="*/ 56 h 75"/>
                  <a:gd name="T24" fmla="*/ 15 w 82"/>
                  <a:gd name="T25" fmla="*/ 10 h 75"/>
                  <a:gd name="T26" fmla="*/ 32 w 82"/>
                  <a:gd name="T27" fmla="*/ 59 h 75"/>
                  <a:gd name="T28" fmla="*/ 73 w 82"/>
                  <a:gd name="T29" fmla="*/ 67 h 75"/>
                  <a:gd name="T30" fmla="*/ 68 w 82"/>
                  <a:gd name="T31" fmla="*/ 59 h 75"/>
                  <a:gd name="T32" fmla="*/ 65 w 82"/>
                  <a:gd name="T33" fmla="*/ 27 h 75"/>
                  <a:gd name="T34" fmla="*/ 62 w 82"/>
                  <a:gd name="T35" fmla="*/ 12 h 75"/>
                  <a:gd name="T36" fmla="*/ 41 w 82"/>
                  <a:gd name="T37" fmla="*/ 4 h 75"/>
                  <a:gd name="T38" fmla="*/ 19 w 82"/>
                  <a:gd name="T39" fmla="*/ 13 h 75"/>
                  <a:gd name="T40" fmla="*/ 19 w 82"/>
                  <a:gd name="T41" fmla="*/ 13 h 75"/>
                  <a:gd name="T42" fmla="*/ 18 w 82"/>
                  <a:gd name="T43" fmla="*/ 52 h 75"/>
                  <a:gd name="T44" fmla="*/ 32 w 82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75">
                    <a:moveTo>
                      <a:pt x="15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2" y="2"/>
                      <a:pt x="32" y="0"/>
                      <a:pt x="41" y="0"/>
                    </a:cubicBezTo>
                    <a:cubicBezTo>
                      <a:pt x="50" y="0"/>
                      <a:pt x="60" y="2"/>
                      <a:pt x="65" y="8"/>
                    </a:cubicBezTo>
                    <a:cubicBezTo>
                      <a:pt x="71" y="13"/>
                      <a:pt x="73" y="21"/>
                      <a:pt x="70" y="29"/>
                    </a:cubicBezTo>
                    <a:cubicBezTo>
                      <a:pt x="65" y="38"/>
                      <a:pt x="68" y="49"/>
                      <a:pt x="73" y="57"/>
                    </a:cubicBezTo>
                    <a:cubicBezTo>
                      <a:pt x="75" y="61"/>
                      <a:pt x="77" y="65"/>
                      <a:pt x="79" y="67"/>
                    </a:cubicBezTo>
                    <a:cubicBezTo>
                      <a:pt x="81" y="70"/>
                      <a:pt x="82" y="71"/>
                      <a:pt x="82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3" y="72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5" y="63"/>
                      <a:pt x="19" y="61"/>
                      <a:pt x="14" y="56"/>
                    </a:cubicBezTo>
                    <a:cubicBezTo>
                      <a:pt x="4" y="46"/>
                      <a:pt x="0" y="27"/>
                      <a:pt x="15" y="10"/>
                    </a:cubicBezTo>
                    <a:close/>
                    <a:moveTo>
                      <a:pt x="32" y="59"/>
                    </a:moveTo>
                    <a:cubicBezTo>
                      <a:pt x="47" y="60"/>
                      <a:pt x="64" y="64"/>
                      <a:pt x="73" y="67"/>
                    </a:cubicBezTo>
                    <a:cubicBezTo>
                      <a:pt x="72" y="65"/>
                      <a:pt x="70" y="62"/>
                      <a:pt x="68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0"/>
                      <a:pt x="66" y="16"/>
                      <a:pt x="62" y="12"/>
                    </a:cubicBezTo>
                    <a:cubicBezTo>
                      <a:pt x="57" y="7"/>
                      <a:pt x="49" y="4"/>
                      <a:pt x="41" y="4"/>
                    </a:cubicBezTo>
                    <a:cubicBezTo>
                      <a:pt x="33" y="4"/>
                      <a:pt x="25" y="7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2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1" name="淘宝网Chenying0907出品 561"/>
              <p:cNvSpPr/>
              <p:nvPr/>
            </p:nvSpPr>
            <p:spPr bwMode="auto">
              <a:xfrm>
                <a:off x="4971384" y="4879838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4 w 85"/>
                  <a:gd name="T3" fmla="*/ 36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7"/>
                      <a:pt x="14" y="36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3"/>
                      <a:pt x="68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2" name="淘宝网Chenying0907出品 562"/>
              <p:cNvSpPr>
                <a:spLocks noEditPoints="1"/>
              </p:cNvSpPr>
              <p:nvPr/>
            </p:nvSpPr>
            <p:spPr bwMode="auto">
              <a:xfrm>
                <a:off x="4971384" y="4890618"/>
                <a:ext cx="107803" cy="106007"/>
              </a:xfrm>
              <a:custGeom>
                <a:avLst/>
                <a:gdLst>
                  <a:gd name="T0" fmla="*/ 1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1 w 76"/>
                  <a:gd name="T7" fmla="*/ 71 h 74"/>
                  <a:gd name="T8" fmla="*/ 2 w 76"/>
                  <a:gd name="T9" fmla="*/ 74 h 74"/>
                  <a:gd name="T10" fmla="*/ 2 w 76"/>
                  <a:gd name="T11" fmla="*/ 70 h 74"/>
                  <a:gd name="T12" fmla="*/ 8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2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1 w 76"/>
                  <a:gd name="T35" fmla="*/ 56 h 74"/>
                  <a:gd name="T36" fmla="*/ 69 w 76"/>
                  <a:gd name="T37" fmla="*/ 53 h 74"/>
                  <a:gd name="T38" fmla="*/ 73 w 76"/>
                  <a:gd name="T39" fmla="*/ 39 h 74"/>
                  <a:gd name="T40" fmla="*/ 72 w 76"/>
                  <a:gd name="T41" fmla="*/ 48 h 74"/>
                  <a:gd name="T42" fmla="*/ 73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5 w 76"/>
                  <a:gd name="T49" fmla="*/ 26 h 74"/>
                  <a:gd name="T50" fmla="*/ 66 w 76"/>
                  <a:gd name="T51" fmla="*/ 15 h 74"/>
                  <a:gd name="T52" fmla="*/ 73 w 76"/>
                  <a:gd name="T53" fmla="*/ 20 h 74"/>
                  <a:gd name="T54" fmla="*/ 66 w 76"/>
                  <a:gd name="T55" fmla="*/ 15 h 74"/>
                  <a:gd name="T56" fmla="*/ 63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9 w 76"/>
                  <a:gd name="T71" fmla="*/ 11 h 74"/>
                  <a:gd name="T72" fmla="*/ 24 w 76"/>
                  <a:gd name="T73" fmla="*/ 4 h 74"/>
                  <a:gd name="T74" fmla="*/ 19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2 w 76"/>
                  <a:gd name="T81" fmla="*/ 22 h 74"/>
                  <a:gd name="T82" fmla="*/ 18 w 76"/>
                  <a:gd name="T83" fmla="*/ 35 h 74"/>
                  <a:gd name="T84" fmla="*/ 16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4 w 76"/>
                  <a:gd name="T93" fmla="*/ 48 h 74"/>
                  <a:gd name="T94" fmla="*/ 11 w 76"/>
                  <a:gd name="T95" fmla="*/ 62 h 74"/>
                  <a:gd name="T96" fmla="*/ 12 w 76"/>
                  <a:gd name="T97" fmla="*/ 53 h 74"/>
                  <a:gd name="T98" fmla="*/ 11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5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3" y="69"/>
                      <a:pt x="2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6" y="66"/>
                    </a:moveTo>
                    <a:cubicBezTo>
                      <a:pt x="13" y="67"/>
                      <a:pt x="10" y="68"/>
                      <a:pt x="8" y="68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1" y="70"/>
                      <a:pt x="13" y="69"/>
                      <a:pt x="16" y="69"/>
                    </a:cubicBezTo>
                    <a:lnTo>
                      <a:pt x="16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6"/>
                      <a:pt x="27" y="66"/>
                      <a:pt x="30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8" y="64"/>
                      <a:pt x="40" y="63"/>
                      <a:pt x="43" y="63"/>
                    </a:cubicBezTo>
                    <a:cubicBezTo>
                      <a:pt x="43" y="60"/>
                      <a:pt x="43" y="60"/>
                      <a:pt x="43" y="60"/>
                    </a:cubicBez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5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7" y="51"/>
                    </a:moveTo>
                    <a:cubicBezTo>
                      <a:pt x="65" y="53"/>
                      <a:pt x="63" y="55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5" y="57"/>
                      <a:pt x="67" y="55"/>
                      <a:pt x="69" y="53"/>
                    </a:cubicBezTo>
                    <a:lnTo>
                      <a:pt x="67" y="51"/>
                    </a:lnTo>
                    <a:close/>
                    <a:moveTo>
                      <a:pt x="73" y="39"/>
                    </a:moveTo>
                    <a:cubicBezTo>
                      <a:pt x="72" y="42"/>
                      <a:pt x="71" y="44"/>
                      <a:pt x="70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5" y="43"/>
                      <a:pt x="75" y="40"/>
                    </a:cubicBezTo>
                    <a:lnTo>
                      <a:pt x="73" y="39"/>
                    </a:lnTo>
                    <a:close/>
                    <a:moveTo>
                      <a:pt x="72" y="26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6" y="28"/>
                      <a:pt x="75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2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18"/>
                      <a:pt x="70" y="16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1" y="9"/>
                      <a:pt x="63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4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9" y="11"/>
                    </a:moveTo>
                    <a:cubicBezTo>
                      <a:pt x="21" y="9"/>
                      <a:pt x="23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9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5" y="16"/>
                      <a:pt x="16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2" y="18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8" y="32"/>
                      <a:pt x="17" y="30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4"/>
                      <a:pt x="18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5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1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10" y="58"/>
                      <a:pt x="8" y="60"/>
                    </a:cubicBezTo>
                    <a:lnTo>
                      <a:pt x="11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3" name="淘宝网Chenying0907出品 563"/>
              <p:cNvSpPr>
                <a:spLocks noEditPoints="1"/>
              </p:cNvSpPr>
              <p:nvPr/>
            </p:nvSpPr>
            <p:spPr bwMode="auto">
              <a:xfrm>
                <a:off x="4969587" y="4888821"/>
                <a:ext cx="118583" cy="109600"/>
              </a:xfrm>
              <a:custGeom>
                <a:avLst/>
                <a:gdLst>
                  <a:gd name="T0" fmla="*/ 68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9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4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2 w 83"/>
                  <a:gd name="T21" fmla="*/ 0 h 76"/>
                  <a:gd name="T22" fmla="*/ 67 w 83"/>
                  <a:gd name="T23" fmla="*/ 10 h 76"/>
                  <a:gd name="T24" fmla="*/ 68 w 83"/>
                  <a:gd name="T25" fmla="*/ 11 h 76"/>
                  <a:gd name="T26" fmla="*/ 51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4 w 83"/>
                  <a:gd name="T33" fmla="*/ 14 h 76"/>
                  <a:gd name="T34" fmla="*/ 42 w 83"/>
                  <a:gd name="T35" fmla="*/ 5 h 76"/>
                  <a:gd name="T36" fmla="*/ 21 w 83"/>
                  <a:gd name="T37" fmla="*/ 12 h 76"/>
                  <a:gd name="T38" fmla="*/ 18 w 83"/>
                  <a:gd name="T39" fmla="*/ 28 h 76"/>
                  <a:gd name="T40" fmla="*/ 14 w 83"/>
                  <a:gd name="T41" fmla="*/ 60 h 76"/>
                  <a:gd name="T42" fmla="*/ 10 w 83"/>
                  <a:gd name="T43" fmla="*/ 68 h 76"/>
                  <a:gd name="T44" fmla="*/ 51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8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4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9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2" y="70"/>
                      <a:pt x="4" y="68"/>
                    </a:cubicBezTo>
                    <a:cubicBezTo>
                      <a:pt x="6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10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1" y="3"/>
                      <a:pt x="67" y="10"/>
                    </a:cubicBezTo>
                    <a:lnTo>
                      <a:pt x="68" y="11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3" y="5"/>
                      <a:pt x="25" y="8"/>
                      <a:pt x="21" y="12"/>
                    </a:cubicBezTo>
                    <a:cubicBezTo>
                      <a:pt x="17" y="16"/>
                      <a:pt x="15" y="21"/>
                      <a:pt x="18" y="28"/>
                    </a:cubicBezTo>
                    <a:cubicBezTo>
                      <a:pt x="23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10" y="68"/>
                    </a:cubicBezTo>
                    <a:cubicBezTo>
                      <a:pt x="19" y="65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4" name="淘宝网Chenying0907出品 564"/>
              <p:cNvSpPr/>
              <p:nvPr/>
            </p:nvSpPr>
            <p:spPr bwMode="auto">
              <a:xfrm>
                <a:off x="4971384" y="5233789"/>
                <a:ext cx="120380" cy="114990"/>
              </a:xfrm>
              <a:custGeom>
                <a:avLst/>
                <a:gdLst>
                  <a:gd name="T0" fmla="*/ 0 w 84"/>
                  <a:gd name="T1" fmla="*/ 80 h 80"/>
                  <a:gd name="T2" fmla="*/ 13 w 84"/>
                  <a:gd name="T3" fmla="*/ 35 h 80"/>
                  <a:gd name="T4" fmla="*/ 63 w 84"/>
                  <a:gd name="T5" fmla="*/ 19 h 80"/>
                  <a:gd name="T6" fmla="*/ 48 w 84"/>
                  <a:gd name="T7" fmla="*/ 69 h 80"/>
                  <a:gd name="T8" fmla="*/ 0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0" y="80"/>
                    </a:moveTo>
                    <a:cubicBezTo>
                      <a:pt x="0" y="80"/>
                      <a:pt x="22" y="56"/>
                      <a:pt x="13" y="35"/>
                    </a:cubicBezTo>
                    <a:cubicBezTo>
                      <a:pt x="2" y="12"/>
                      <a:pt x="46" y="0"/>
                      <a:pt x="63" y="19"/>
                    </a:cubicBezTo>
                    <a:cubicBezTo>
                      <a:pt x="84" y="42"/>
                      <a:pt x="67" y="68"/>
                      <a:pt x="48" y="69"/>
                    </a:cubicBezTo>
                    <a:cubicBezTo>
                      <a:pt x="25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淘宝网Chenying0907出品 565"/>
              <p:cNvSpPr>
                <a:spLocks noEditPoints="1"/>
              </p:cNvSpPr>
              <p:nvPr/>
            </p:nvSpPr>
            <p:spPr bwMode="auto">
              <a:xfrm>
                <a:off x="4969587" y="5246367"/>
                <a:ext cx="107803" cy="104209"/>
              </a:xfrm>
              <a:custGeom>
                <a:avLst/>
                <a:gdLst>
                  <a:gd name="T0" fmla="*/ 0 w 75"/>
                  <a:gd name="T1" fmla="*/ 71 h 73"/>
                  <a:gd name="T2" fmla="*/ 2 w 75"/>
                  <a:gd name="T3" fmla="*/ 73 h 73"/>
                  <a:gd name="T4" fmla="*/ 5 w 75"/>
                  <a:gd name="T5" fmla="*/ 65 h 73"/>
                  <a:gd name="T6" fmla="*/ 0 w 75"/>
                  <a:gd name="T7" fmla="*/ 71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3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6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2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1 h 73"/>
                  <a:gd name="T58" fmla="*/ 57 w 75"/>
                  <a:gd name="T59" fmla="*/ 4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7 w 75"/>
                  <a:gd name="T67" fmla="*/ 3 h 73"/>
                  <a:gd name="T68" fmla="*/ 29 w 75"/>
                  <a:gd name="T69" fmla="*/ 1 h 73"/>
                  <a:gd name="T70" fmla="*/ 18 w 75"/>
                  <a:gd name="T71" fmla="*/ 10 h 73"/>
                  <a:gd name="T72" fmla="*/ 23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2 h 73"/>
                  <a:gd name="T82" fmla="*/ 17 w 75"/>
                  <a:gd name="T83" fmla="*/ 35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5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2 h 73"/>
                  <a:gd name="T96" fmla="*/ 11 w 75"/>
                  <a:gd name="T97" fmla="*/ 53 h 73"/>
                  <a:gd name="T98" fmla="*/ 10 w 75"/>
                  <a:gd name="T99" fmla="*/ 6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6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3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6" y="61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3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9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1"/>
                    </a:cubicBezTo>
                    <a:lnTo>
                      <a:pt x="55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4"/>
                      <a:pt x="60" y="56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4" y="57"/>
                      <a:pt x="66" y="55"/>
                      <a:pt x="68" y="52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1" y="42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1" y="26"/>
                    </a:moveTo>
                    <a:cubicBezTo>
                      <a:pt x="72" y="29"/>
                      <a:pt x="72" y="31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1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5" y="6"/>
                    </a:moveTo>
                    <a:cubicBezTo>
                      <a:pt x="58" y="7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59" y="5"/>
                      <a:pt x="57" y="4"/>
                    </a:cubicBezTo>
                    <a:lnTo>
                      <a:pt x="55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7" y="3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1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5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1"/>
                    </a:lnTo>
                    <a:close/>
                    <a:moveTo>
                      <a:pt x="17" y="35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3"/>
                      <a:pt x="15" y="35"/>
                    </a:cubicBezTo>
                    <a:lnTo>
                      <a:pt x="17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淘宝网Chenying0907出品 566"/>
              <p:cNvSpPr>
                <a:spLocks noEditPoints="1"/>
              </p:cNvSpPr>
              <p:nvPr/>
            </p:nvSpPr>
            <p:spPr bwMode="auto">
              <a:xfrm>
                <a:off x="4967791" y="5244570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2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9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3 h 75"/>
                  <a:gd name="T28" fmla="*/ 63 w 83"/>
                  <a:gd name="T29" fmla="*/ 14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60 h 75"/>
                  <a:gd name="T40" fmla="*/ 9 w 83"/>
                  <a:gd name="T41" fmla="*/ 68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0" y="64"/>
                    </a:cubicBezTo>
                    <a:cubicBezTo>
                      <a:pt x="39" y="65"/>
                      <a:pt x="27" y="67"/>
                      <a:pt x="18" y="70"/>
                    </a:cubicBezTo>
                    <a:cubicBezTo>
                      <a:pt x="9" y="73"/>
                      <a:pt x="2" y="75"/>
                      <a:pt x="2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9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7"/>
                      <a:pt x="64" y="53"/>
                    </a:cubicBezTo>
                    <a:cubicBezTo>
                      <a:pt x="73" y="44"/>
                      <a:pt x="77" y="29"/>
                      <a:pt x="63" y="14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5"/>
                      <a:pt x="41" y="5"/>
                    </a:cubicBezTo>
                    <a:cubicBezTo>
                      <a:pt x="33" y="5"/>
                      <a:pt x="25" y="7"/>
                      <a:pt x="20" y="12"/>
                    </a:cubicBezTo>
                    <a:cubicBezTo>
                      <a:pt x="16" y="16"/>
                      <a:pt x="14" y="21"/>
                      <a:pt x="17" y="27"/>
                    </a:cubicBezTo>
                    <a:cubicBezTo>
                      <a:pt x="22" y="39"/>
                      <a:pt x="18" y="51"/>
                      <a:pt x="14" y="60"/>
                    </a:cubicBezTo>
                    <a:cubicBezTo>
                      <a:pt x="12" y="63"/>
                      <a:pt x="10" y="65"/>
                      <a:pt x="9" y="68"/>
                    </a:cubicBezTo>
                    <a:cubicBezTo>
                      <a:pt x="18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淘宝网Chenying0907出品 567"/>
              <p:cNvSpPr/>
              <p:nvPr/>
            </p:nvSpPr>
            <p:spPr bwMode="auto">
              <a:xfrm>
                <a:off x="4964197" y="5580556"/>
                <a:ext cx="120380" cy="116787"/>
              </a:xfrm>
              <a:custGeom>
                <a:avLst/>
                <a:gdLst>
                  <a:gd name="T0" fmla="*/ 0 w 84"/>
                  <a:gd name="T1" fmla="*/ 81 h 81"/>
                  <a:gd name="T2" fmla="*/ 13 w 84"/>
                  <a:gd name="T3" fmla="*/ 36 h 81"/>
                  <a:gd name="T4" fmla="*/ 63 w 84"/>
                  <a:gd name="T5" fmla="*/ 20 h 81"/>
                  <a:gd name="T6" fmla="*/ 48 w 84"/>
                  <a:gd name="T7" fmla="*/ 69 h 81"/>
                  <a:gd name="T8" fmla="*/ 0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0" y="81"/>
                    </a:moveTo>
                    <a:cubicBezTo>
                      <a:pt x="0" y="81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20"/>
                    </a:cubicBezTo>
                    <a:cubicBezTo>
                      <a:pt x="84" y="43"/>
                      <a:pt x="67" y="68"/>
                      <a:pt x="48" y="69"/>
                    </a:cubicBezTo>
                    <a:cubicBezTo>
                      <a:pt x="26" y="70"/>
                      <a:pt x="0" y="81"/>
                      <a:pt x="0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淘宝网Chenying0907出品 568"/>
              <p:cNvSpPr>
                <a:spLocks noEditPoints="1"/>
              </p:cNvSpPr>
              <p:nvPr/>
            </p:nvSpPr>
            <p:spPr bwMode="auto">
              <a:xfrm>
                <a:off x="4962400" y="5593132"/>
                <a:ext cx="107803" cy="106007"/>
              </a:xfrm>
              <a:custGeom>
                <a:avLst/>
                <a:gdLst>
                  <a:gd name="T0" fmla="*/ 0 w 75"/>
                  <a:gd name="T1" fmla="*/ 70 h 73"/>
                  <a:gd name="T2" fmla="*/ 2 w 75"/>
                  <a:gd name="T3" fmla="*/ 73 h 73"/>
                  <a:gd name="T4" fmla="*/ 5 w 75"/>
                  <a:gd name="T5" fmla="*/ 64 h 73"/>
                  <a:gd name="T6" fmla="*/ 0 w 75"/>
                  <a:gd name="T7" fmla="*/ 70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2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5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3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0 h 73"/>
                  <a:gd name="T58" fmla="*/ 57 w 75"/>
                  <a:gd name="T59" fmla="*/ 3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8 w 75"/>
                  <a:gd name="T67" fmla="*/ 2 h 73"/>
                  <a:gd name="T68" fmla="*/ 29 w 75"/>
                  <a:gd name="T69" fmla="*/ 1 h 73"/>
                  <a:gd name="T70" fmla="*/ 18 w 75"/>
                  <a:gd name="T71" fmla="*/ 10 h 73"/>
                  <a:gd name="T72" fmla="*/ 24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1 h 73"/>
                  <a:gd name="T82" fmla="*/ 17 w 75"/>
                  <a:gd name="T83" fmla="*/ 34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4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1 h 73"/>
                  <a:gd name="T96" fmla="*/ 11 w 75"/>
                  <a:gd name="T97" fmla="*/ 53 h 73"/>
                  <a:gd name="T98" fmla="*/ 10 w 75"/>
                  <a:gd name="T99" fmla="*/ 6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0"/>
                      <a:pt x="0" y="70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3" y="66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2"/>
                    </a:cubicBezTo>
                    <a:lnTo>
                      <a:pt x="2" y="70"/>
                    </a:lnTo>
                    <a:close/>
                    <a:moveTo>
                      <a:pt x="15" y="65"/>
                    </a:moveTo>
                    <a:cubicBezTo>
                      <a:pt x="12" y="66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5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7" y="60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2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8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0"/>
                    </a:cubicBezTo>
                    <a:lnTo>
                      <a:pt x="55" y="58"/>
                    </a:lnTo>
                    <a:close/>
                    <a:moveTo>
                      <a:pt x="66" y="50"/>
                    </a:moveTo>
                    <a:cubicBezTo>
                      <a:pt x="64" y="52"/>
                      <a:pt x="62" y="54"/>
                      <a:pt x="60" y="55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6"/>
                      <a:pt x="66" y="54"/>
                      <a:pt x="68" y="52"/>
                    </a:cubicBezTo>
                    <a:lnTo>
                      <a:pt x="66" y="50"/>
                    </a:lnTo>
                    <a:close/>
                    <a:moveTo>
                      <a:pt x="72" y="39"/>
                    </a:moveTo>
                    <a:cubicBezTo>
                      <a:pt x="71" y="41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2"/>
                      <a:pt x="75" y="39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8"/>
                      <a:pt x="73" y="31"/>
                      <a:pt x="73" y="33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2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7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8"/>
                      <a:pt x="62" y="10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6"/>
                      <a:pt x="59" y="5"/>
                      <a:pt x="57" y="3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0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8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0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8"/>
                      <a:pt x="22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7"/>
                      <a:pt x="11" y="20"/>
                    </a:cubicBezTo>
                    <a:cubicBezTo>
                      <a:pt x="11" y="20"/>
                      <a:pt x="11" y="21"/>
                      <a:pt x="11" y="21"/>
                    </a:cubicBezTo>
                    <a:lnTo>
                      <a:pt x="14" y="21"/>
                    </a:lnTo>
                    <a:close/>
                    <a:moveTo>
                      <a:pt x="17" y="34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2"/>
                      <a:pt x="15" y="35"/>
                    </a:cubicBezTo>
                    <a:lnTo>
                      <a:pt x="17" y="34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1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5"/>
                      <a:pt x="9" y="58"/>
                      <a:pt x="8" y="60"/>
                    </a:cubicBezTo>
                    <a:lnTo>
                      <a:pt x="10" y="6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9" name="淘宝网Chenying0907出品 569"/>
              <p:cNvSpPr>
                <a:spLocks noEditPoints="1"/>
              </p:cNvSpPr>
              <p:nvPr/>
            </p:nvSpPr>
            <p:spPr bwMode="auto">
              <a:xfrm>
                <a:off x="4960604" y="5591336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2 h 75"/>
                  <a:gd name="T28" fmla="*/ 63 w 83"/>
                  <a:gd name="T29" fmla="*/ 13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59 h 75"/>
                  <a:gd name="T40" fmla="*/ 9 w 83"/>
                  <a:gd name="T41" fmla="*/ 67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3"/>
                      <a:pt x="50" y="64"/>
                    </a:cubicBezTo>
                    <a:cubicBezTo>
                      <a:pt x="39" y="64"/>
                      <a:pt x="27" y="67"/>
                      <a:pt x="18" y="70"/>
                    </a:cubicBezTo>
                    <a:cubicBezTo>
                      <a:pt x="9" y="72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10" y="57"/>
                    </a:cubicBezTo>
                    <a:cubicBezTo>
                      <a:pt x="14" y="49"/>
                      <a:pt x="17" y="38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6"/>
                      <a:pt x="64" y="52"/>
                    </a:cubicBezTo>
                    <a:cubicBezTo>
                      <a:pt x="73" y="44"/>
                      <a:pt x="77" y="29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4"/>
                      <a:pt x="41" y="5"/>
                    </a:cubicBezTo>
                    <a:cubicBezTo>
                      <a:pt x="33" y="4"/>
                      <a:pt x="25" y="7"/>
                      <a:pt x="20" y="12"/>
                    </a:cubicBezTo>
                    <a:cubicBezTo>
                      <a:pt x="16" y="16"/>
                      <a:pt x="14" y="20"/>
                      <a:pt x="17" y="27"/>
                    </a:cubicBezTo>
                    <a:cubicBezTo>
                      <a:pt x="22" y="39"/>
                      <a:pt x="19" y="51"/>
                      <a:pt x="14" y="59"/>
                    </a:cubicBezTo>
                    <a:cubicBezTo>
                      <a:pt x="12" y="62"/>
                      <a:pt x="11" y="65"/>
                      <a:pt x="9" y="67"/>
                    </a:cubicBezTo>
                    <a:cubicBezTo>
                      <a:pt x="19" y="64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0" name="淘宝网Chenying0907出品 570"/>
              <p:cNvSpPr/>
              <p:nvPr/>
            </p:nvSpPr>
            <p:spPr bwMode="auto">
              <a:xfrm>
                <a:off x="4764762" y="3837744"/>
                <a:ext cx="371920" cy="364733"/>
              </a:xfrm>
              <a:custGeom>
                <a:avLst/>
                <a:gdLst>
                  <a:gd name="T0" fmla="*/ 106 w 258"/>
                  <a:gd name="T1" fmla="*/ 2 h 254"/>
                  <a:gd name="T2" fmla="*/ 83 w 258"/>
                  <a:gd name="T3" fmla="*/ 36 h 254"/>
                  <a:gd name="T4" fmla="*/ 86 w 258"/>
                  <a:gd name="T5" fmla="*/ 77 h 254"/>
                  <a:gd name="T6" fmla="*/ 92 w 258"/>
                  <a:gd name="T7" fmla="*/ 95 h 254"/>
                  <a:gd name="T8" fmla="*/ 72 w 258"/>
                  <a:gd name="T9" fmla="*/ 87 h 254"/>
                  <a:gd name="T10" fmla="*/ 32 w 258"/>
                  <a:gd name="T11" fmla="*/ 82 h 254"/>
                  <a:gd name="T12" fmla="*/ 3 w 258"/>
                  <a:gd name="T13" fmla="*/ 104 h 254"/>
                  <a:gd name="T14" fmla="*/ 18 w 258"/>
                  <a:gd name="T15" fmla="*/ 137 h 254"/>
                  <a:gd name="T16" fmla="*/ 53 w 258"/>
                  <a:gd name="T17" fmla="*/ 154 h 254"/>
                  <a:gd name="T18" fmla="*/ 77 w 258"/>
                  <a:gd name="T19" fmla="*/ 159 h 254"/>
                  <a:gd name="T20" fmla="*/ 64 w 258"/>
                  <a:gd name="T21" fmla="*/ 177 h 254"/>
                  <a:gd name="T22" fmla="*/ 51 w 258"/>
                  <a:gd name="T23" fmla="*/ 213 h 254"/>
                  <a:gd name="T24" fmla="*/ 64 w 258"/>
                  <a:gd name="T25" fmla="*/ 249 h 254"/>
                  <a:gd name="T26" fmla="*/ 101 w 258"/>
                  <a:gd name="T27" fmla="*/ 241 h 254"/>
                  <a:gd name="T28" fmla="*/ 126 w 258"/>
                  <a:gd name="T29" fmla="*/ 212 h 254"/>
                  <a:gd name="T30" fmla="*/ 133 w 258"/>
                  <a:gd name="T31" fmla="*/ 195 h 254"/>
                  <a:gd name="T32" fmla="*/ 151 w 258"/>
                  <a:gd name="T33" fmla="*/ 215 h 254"/>
                  <a:gd name="T34" fmla="*/ 187 w 258"/>
                  <a:gd name="T35" fmla="*/ 235 h 254"/>
                  <a:gd name="T36" fmla="*/ 227 w 258"/>
                  <a:gd name="T37" fmla="*/ 231 h 254"/>
                  <a:gd name="T38" fmla="*/ 223 w 258"/>
                  <a:gd name="T39" fmla="*/ 191 h 254"/>
                  <a:gd name="T40" fmla="*/ 196 w 258"/>
                  <a:gd name="T41" fmla="*/ 160 h 254"/>
                  <a:gd name="T42" fmla="*/ 180 w 258"/>
                  <a:gd name="T43" fmla="*/ 149 h 254"/>
                  <a:gd name="T44" fmla="*/ 207 w 258"/>
                  <a:gd name="T45" fmla="*/ 142 h 254"/>
                  <a:gd name="T46" fmla="*/ 242 w 258"/>
                  <a:gd name="T47" fmla="*/ 118 h 254"/>
                  <a:gd name="T48" fmla="*/ 253 w 258"/>
                  <a:gd name="T49" fmla="*/ 81 h 254"/>
                  <a:gd name="T50" fmla="*/ 217 w 258"/>
                  <a:gd name="T51" fmla="*/ 67 h 254"/>
                  <a:gd name="T52" fmla="*/ 178 w 258"/>
                  <a:gd name="T53" fmla="*/ 72 h 254"/>
                  <a:gd name="T54" fmla="*/ 159 w 258"/>
                  <a:gd name="T55" fmla="*/ 84 h 254"/>
                  <a:gd name="T56" fmla="*/ 155 w 258"/>
                  <a:gd name="T57" fmla="*/ 62 h 254"/>
                  <a:gd name="T58" fmla="*/ 140 w 258"/>
                  <a:gd name="T59" fmla="*/ 23 h 254"/>
                  <a:gd name="T60" fmla="*/ 106 w 258"/>
                  <a:gd name="T61" fmla="*/ 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8" h="254">
                    <a:moveTo>
                      <a:pt x="106" y="2"/>
                    </a:moveTo>
                    <a:cubicBezTo>
                      <a:pt x="95" y="5"/>
                      <a:pt x="85" y="19"/>
                      <a:pt x="83" y="36"/>
                    </a:cubicBezTo>
                    <a:cubicBezTo>
                      <a:pt x="81" y="48"/>
                      <a:pt x="82" y="62"/>
                      <a:pt x="86" y="77"/>
                    </a:cubicBezTo>
                    <a:cubicBezTo>
                      <a:pt x="87" y="83"/>
                      <a:pt x="90" y="90"/>
                      <a:pt x="92" y="95"/>
                    </a:cubicBezTo>
                    <a:cubicBezTo>
                      <a:pt x="86" y="92"/>
                      <a:pt x="79" y="89"/>
                      <a:pt x="72" y="87"/>
                    </a:cubicBezTo>
                    <a:cubicBezTo>
                      <a:pt x="58" y="83"/>
                      <a:pt x="44" y="80"/>
                      <a:pt x="32" y="82"/>
                    </a:cubicBezTo>
                    <a:cubicBezTo>
                      <a:pt x="16" y="84"/>
                      <a:pt x="6" y="93"/>
                      <a:pt x="3" y="104"/>
                    </a:cubicBezTo>
                    <a:cubicBezTo>
                      <a:pt x="0" y="115"/>
                      <a:pt x="5" y="127"/>
                      <a:pt x="18" y="137"/>
                    </a:cubicBezTo>
                    <a:cubicBezTo>
                      <a:pt x="27" y="144"/>
                      <a:pt x="39" y="150"/>
                      <a:pt x="53" y="154"/>
                    </a:cubicBezTo>
                    <a:cubicBezTo>
                      <a:pt x="61" y="156"/>
                      <a:pt x="69" y="158"/>
                      <a:pt x="77" y="159"/>
                    </a:cubicBezTo>
                    <a:cubicBezTo>
                      <a:pt x="72" y="164"/>
                      <a:pt x="68" y="170"/>
                      <a:pt x="64" y="177"/>
                    </a:cubicBezTo>
                    <a:cubicBezTo>
                      <a:pt x="57" y="189"/>
                      <a:pt x="52" y="202"/>
                      <a:pt x="51" y="213"/>
                    </a:cubicBezTo>
                    <a:cubicBezTo>
                      <a:pt x="50" y="229"/>
                      <a:pt x="54" y="243"/>
                      <a:pt x="64" y="249"/>
                    </a:cubicBezTo>
                    <a:cubicBezTo>
                      <a:pt x="74" y="254"/>
                      <a:pt x="88" y="250"/>
                      <a:pt x="101" y="241"/>
                    </a:cubicBezTo>
                    <a:cubicBezTo>
                      <a:pt x="110" y="234"/>
                      <a:pt x="119" y="224"/>
                      <a:pt x="126" y="212"/>
                    </a:cubicBezTo>
                    <a:cubicBezTo>
                      <a:pt x="129" y="207"/>
                      <a:pt x="131" y="200"/>
                      <a:pt x="133" y="195"/>
                    </a:cubicBezTo>
                    <a:cubicBezTo>
                      <a:pt x="138" y="201"/>
                      <a:pt x="144" y="209"/>
                      <a:pt x="151" y="215"/>
                    </a:cubicBezTo>
                    <a:cubicBezTo>
                      <a:pt x="163" y="225"/>
                      <a:pt x="176" y="232"/>
                      <a:pt x="187" y="235"/>
                    </a:cubicBezTo>
                    <a:cubicBezTo>
                      <a:pt x="204" y="240"/>
                      <a:pt x="219" y="240"/>
                      <a:pt x="227" y="231"/>
                    </a:cubicBezTo>
                    <a:cubicBezTo>
                      <a:pt x="234" y="222"/>
                      <a:pt x="231" y="206"/>
                      <a:pt x="223" y="191"/>
                    </a:cubicBezTo>
                    <a:cubicBezTo>
                      <a:pt x="217" y="180"/>
                      <a:pt x="208" y="170"/>
                      <a:pt x="196" y="160"/>
                    </a:cubicBezTo>
                    <a:cubicBezTo>
                      <a:pt x="190" y="155"/>
                      <a:pt x="186" y="153"/>
                      <a:pt x="180" y="149"/>
                    </a:cubicBezTo>
                    <a:cubicBezTo>
                      <a:pt x="189" y="148"/>
                      <a:pt x="198" y="146"/>
                      <a:pt x="207" y="142"/>
                    </a:cubicBezTo>
                    <a:cubicBezTo>
                      <a:pt x="221" y="136"/>
                      <a:pt x="234" y="127"/>
                      <a:pt x="242" y="118"/>
                    </a:cubicBezTo>
                    <a:cubicBezTo>
                      <a:pt x="254" y="106"/>
                      <a:pt x="258" y="92"/>
                      <a:pt x="253" y="81"/>
                    </a:cubicBezTo>
                    <a:cubicBezTo>
                      <a:pt x="249" y="70"/>
                      <a:pt x="235" y="66"/>
                      <a:pt x="217" y="67"/>
                    </a:cubicBezTo>
                    <a:cubicBezTo>
                      <a:pt x="205" y="67"/>
                      <a:pt x="191" y="67"/>
                      <a:pt x="178" y="72"/>
                    </a:cubicBezTo>
                    <a:cubicBezTo>
                      <a:pt x="170" y="76"/>
                      <a:pt x="165" y="80"/>
                      <a:pt x="159" y="84"/>
                    </a:cubicBezTo>
                    <a:cubicBezTo>
                      <a:pt x="159" y="77"/>
                      <a:pt x="157" y="70"/>
                      <a:pt x="155" y="62"/>
                    </a:cubicBezTo>
                    <a:cubicBezTo>
                      <a:pt x="152" y="47"/>
                      <a:pt x="147" y="33"/>
                      <a:pt x="140" y="23"/>
                    </a:cubicBezTo>
                    <a:cubicBezTo>
                      <a:pt x="131" y="9"/>
                      <a:pt x="118" y="0"/>
                      <a:pt x="106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1" name="淘宝网Chenying0907出品 571"/>
              <p:cNvSpPr>
                <a:spLocks noEditPoints="1"/>
              </p:cNvSpPr>
              <p:nvPr/>
            </p:nvSpPr>
            <p:spPr bwMode="auto">
              <a:xfrm>
                <a:off x="4766559" y="3839540"/>
                <a:ext cx="366529" cy="361140"/>
              </a:xfrm>
              <a:custGeom>
                <a:avLst/>
                <a:gdLst>
                  <a:gd name="T0" fmla="*/ 116 w 255"/>
                  <a:gd name="T1" fmla="*/ 3 h 251"/>
                  <a:gd name="T2" fmla="*/ 130 w 255"/>
                  <a:gd name="T3" fmla="*/ 12 h 251"/>
                  <a:gd name="T4" fmla="*/ 138 w 255"/>
                  <a:gd name="T5" fmla="*/ 22 h 251"/>
                  <a:gd name="T6" fmla="*/ 147 w 255"/>
                  <a:gd name="T7" fmla="*/ 36 h 251"/>
                  <a:gd name="T8" fmla="*/ 152 w 255"/>
                  <a:gd name="T9" fmla="*/ 53 h 251"/>
                  <a:gd name="T10" fmla="*/ 156 w 255"/>
                  <a:gd name="T11" fmla="*/ 70 h 251"/>
                  <a:gd name="T12" fmla="*/ 159 w 255"/>
                  <a:gd name="T13" fmla="*/ 84 h 251"/>
                  <a:gd name="T14" fmla="*/ 170 w 255"/>
                  <a:gd name="T15" fmla="*/ 76 h 251"/>
                  <a:gd name="T16" fmla="*/ 186 w 255"/>
                  <a:gd name="T17" fmla="*/ 69 h 251"/>
                  <a:gd name="T18" fmla="*/ 203 w 255"/>
                  <a:gd name="T19" fmla="*/ 67 h 251"/>
                  <a:gd name="T20" fmla="*/ 220 w 255"/>
                  <a:gd name="T21" fmla="*/ 65 h 251"/>
                  <a:gd name="T22" fmla="*/ 238 w 255"/>
                  <a:gd name="T23" fmla="*/ 67 h 251"/>
                  <a:gd name="T24" fmla="*/ 253 w 255"/>
                  <a:gd name="T25" fmla="*/ 80 h 251"/>
                  <a:gd name="T26" fmla="*/ 253 w 255"/>
                  <a:gd name="T27" fmla="*/ 92 h 251"/>
                  <a:gd name="T28" fmla="*/ 247 w 255"/>
                  <a:gd name="T29" fmla="*/ 108 h 251"/>
                  <a:gd name="T30" fmla="*/ 236 w 255"/>
                  <a:gd name="T31" fmla="*/ 121 h 251"/>
                  <a:gd name="T32" fmla="*/ 222 w 255"/>
                  <a:gd name="T33" fmla="*/ 132 h 251"/>
                  <a:gd name="T34" fmla="*/ 207 w 255"/>
                  <a:gd name="T35" fmla="*/ 140 h 251"/>
                  <a:gd name="T36" fmla="*/ 190 w 255"/>
                  <a:gd name="T37" fmla="*/ 145 h 251"/>
                  <a:gd name="T38" fmla="*/ 184 w 255"/>
                  <a:gd name="T39" fmla="*/ 152 h 251"/>
                  <a:gd name="T40" fmla="*/ 193 w 255"/>
                  <a:gd name="T41" fmla="*/ 159 h 251"/>
                  <a:gd name="T42" fmla="*/ 206 w 255"/>
                  <a:gd name="T43" fmla="*/ 170 h 251"/>
                  <a:gd name="T44" fmla="*/ 218 w 255"/>
                  <a:gd name="T45" fmla="*/ 183 h 251"/>
                  <a:gd name="T46" fmla="*/ 226 w 255"/>
                  <a:gd name="T47" fmla="*/ 199 h 251"/>
                  <a:gd name="T48" fmla="*/ 231 w 255"/>
                  <a:gd name="T49" fmla="*/ 217 h 251"/>
                  <a:gd name="T50" fmla="*/ 220 w 255"/>
                  <a:gd name="T51" fmla="*/ 236 h 251"/>
                  <a:gd name="T52" fmla="*/ 202 w 255"/>
                  <a:gd name="T53" fmla="*/ 238 h 251"/>
                  <a:gd name="T54" fmla="*/ 192 w 255"/>
                  <a:gd name="T55" fmla="*/ 236 h 251"/>
                  <a:gd name="T56" fmla="*/ 182 w 255"/>
                  <a:gd name="T57" fmla="*/ 232 h 251"/>
                  <a:gd name="T58" fmla="*/ 166 w 255"/>
                  <a:gd name="T59" fmla="*/ 224 h 251"/>
                  <a:gd name="T60" fmla="*/ 152 w 255"/>
                  <a:gd name="T61" fmla="*/ 215 h 251"/>
                  <a:gd name="T62" fmla="*/ 138 w 255"/>
                  <a:gd name="T63" fmla="*/ 203 h 251"/>
                  <a:gd name="T64" fmla="*/ 132 w 255"/>
                  <a:gd name="T65" fmla="*/ 192 h 251"/>
                  <a:gd name="T66" fmla="*/ 127 w 255"/>
                  <a:gd name="T67" fmla="*/ 209 h 251"/>
                  <a:gd name="T68" fmla="*/ 114 w 255"/>
                  <a:gd name="T69" fmla="*/ 228 h 251"/>
                  <a:gd name="T70" fmla="*/ 101 w 255"/>
                  <a:gd name="T71" fmla="*/ 240 h 251"/>
                  <a:gd name="T72" fmla="*/ 86 w 255"/>
                  <a:gd name="T73" fmla="*/ 249 h 251"/>
                  <a:gd name="T74" fmla="*/ 68 w 255"/>
                  <a:gd name="T75" fmla="*/ 251 h 251"/>
                  <a:gd name="T76" fmla="*/ 63 w 255"/>
                  <a:gd name="T77" fmla="*/ 247 h 251"/>
                  <a:gd name="T78" fmla="*/ 54 w 255"/>
                  <a:gd name="T79" fmla="*/ 236 h 251"/>
                  <a:gd name="T80" fmla="*/ 50 w 255"/>
                  <a:gd name="T81" fmla="*/ 220 h 251"/>
                  <a:gd name="T82" fmla="*/ 51 w 255"/>
                  <a:gd name="T83" fmla="*/ 201 h 251"/>
                  <a:gd name="T84" fmla="*/ 57 w 255"/>
                  <a:gd name="T85" fmla="*/ 185 h 251"/>
                  <a:gd name="T86" fmla="*/ 64 w 255"/>
                  <a:gd name="T87" fmla="*/ 172 h 251"/>
                  <a:gd name="T88" fmla="*/ 74 w 255"/>
                  <a:gd name="T89" fmla="*/ 158 h 251"/>
                  <a:gd name="T90" fmla="*/ 59 w 255"/>
                  <a:gd name="T91" fmla="*/ 156 h 251"/>
                  <a:gd name="T92" fmla="*/ 43 w 255"/>
                  <a:gd name="T93" fmla="*/ 149 h 251"/>
                  <a:gd name="T94" fmla="*/ 27 w 255"/>
                  <a:gd name="T95" fmla="*/ 142 h 251"/>
                  <a:gd name="T96" fmla="*/ 13 w 255"/>
                  <a:gd name="T97" fmla="*/ 132 h 251"/>
                  <a:gd name="T98" fmla="*/ 3 w 255"/>
                  <a:gd name="T99" fmla="*/ 117 h 251"/>
                  <a:gd name="T100" fmla="*/ 1 w 255"/>
                  <a:gd name="T101" fmla="*/ 106 h 251"/>
                  <a:gd name="T102" fmla="*/ 13 w 255"/>
                  <a:gd name="T103" fmla="*/ 86 h 251"/>
                  <a:gd name="T104" fmla="*/ 30 w 255"/>
                  <a:gd name="T105" fmla="*/ 80 h 251"/>
                  <a:gd name="T106" fmla="*/ 40 w 255"/>
                  <a:gd name="T107" fmla="*/ 80 h 251"/>
                  <a:gd name="T108" fmla="*/ 57 w 255"/>
                  <a:gd name="T109" fmla="*/ 83 h 251"/>
                  <a:gd name="T110" fmla="*/ 71 w 255"/>
                  <a:gd name="T111" fmla="*/ 87 h 251"/>
                  <a:gd name="T112" fmla="*/ 84 w 255"/>
                  <a:gd name="T113" fmla="*/ 92 h 251"/>
                  <a:gd name="T114" fmla="*/ 88 w 255"/>
                  <a:gd name="T115" fmla="*/ 84 h 251"/>
                  <a:gd name="T116" fmla="*/ 82 w 255"/>
                  <a:gd name="T117" fmla="*/ 67 h 251"/>
                  <a:gd name="T118" fmla="*/ 80 w 255"/>
                  <a:gd name="T119" fmla="*/ 46 h 251"/>
                  <a:gd name="T120" fmla="*/ 81 w 255"/>
                  <a:gd name="T121" fmla="*/ 35 h 251"/>
                  <a:gd name="T122" fmla="*/ 86 w 255"/>
                  <a:gd name="T123" fmla="*/ 18 h 251"/>
                  <a:gd name="T124" fmla="*/ 97 w 255"/>
                  <a:gd name="T125" fmla="*/ 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5" h="251">
                    <a:moveTo>
                      <a:pt x="108" y="0"/>
                    </a:moveTo>
                    <a:cubicBezTo>
                      <a:pt x="107" y="0"/>
                      <a:pt x="106" y="0"/>
                      <a:pt x="105" y="1"/>
                    </a:cubicBezTo>
                    <a:cubicBezTo>
                      <a:pt x="103" y="1"/>
                      <a:pt x="102" y="2"/>
                      <a:pt x="100" y="2"/>
                    </a:cubicBezTo>
                    <a:cubicBezTo>
                      <a:pt x="100" y="3"/>
                      <a:pt x="99" y="3"/>
                      <a:pt x="100" y="4"/>
                    </a:cubicBezTo>
                    <a:cubicBezTo>
                      <a:pt x="100" y="4"/>
                      <a:pt x="100" y="4"/>
                      <a:pt x="101" y="4"/>
                    </a:cubicBezTo>
                    <a:cubicBezTo>
                      <a:pt x="102" y="3"/>
                      <a:pt x="104" y="3"/>
                      <a:pt x="106" y="2"/>
                    </a:cubicBezTo>
                    <a:cubicBezTo>
                      <a:pt x="106" y="2"/>
                      <a:pt x="107" y="2"/>
                      <a:pt x="108" y="2"/>
                    </a:cubicBezTo>
                    <a:cubicBezTo>
                      <a:pt x="108" y="2"/>
                      <a:pt x="109" y="1"/>
                      <a:pt x="109" y="1"/>
                    </a:cubicBezTo>
                    <a:cubicBezTo>
                      <a:pt x="109" y="1"/>
                      <a:pt x="108" y="0"/>
                      <a:pt x="108" y="0"/>
                    </a:cubicBezTo>
                    <a:close/>
                    <a:moveTo>
                      <a:pt x="117" y="1"/>
                    </a:moveTo>
                    <a:cubicBezTo>
                      <a:pt x="115" y="1"/>
                      <a:pt x="113" y="0"/>
                      <a:pt x="111" y="0"/>
                    </a:cubicBezTo>
                    <a:cubicBezTo>
                      <a:pt x="111" y="0"/>
                      <a:pt x="110" y="1"/>
                      <a:pt x="110" y="1"/>
                    </a:cubicBezTo>
                    <a:cubicBezTo>
                      <a:pt x="110" y="1"/>
                      <a:pt x="111" y="2"/>
                      <a:pt x="111" y="2"/>
                    </a:cubicBezTo>
                    <a:cubicBezTo>
                      <a:pt x="113" y="2"/>
                      <a:pt x="114" y="3"/>
                      <a:pt x="116" y="3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7" y="2"/>
                      <a:pt x="117" y="2"/>
                      <a:pt x="117" y="1"/>
                    </a:cubicBezTo>
                    <a:close/>
                    <a:moveTo>
                      <a:pt x="125" y="5"/>
                    </a:moveTo>
                    <a:cubicBezTo>
                      <a:pt x="123" y="4"/>
                      <a:pt x="122" y="4"/>
                      <a:pt x="120" y="3"/>
                    </a:cubicBezTo>
                    <a:cubicBezTo>
                      <a:pt x="120" y="3"/>
                      <a:pt x="119" y="3"/>
                      <a:pt x="119" y="3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21" y="5"/>
                      <a:pt x="122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5" y="6"/>
                      <a:pt x="125" y="6"/>
                      <a:pt x="125" y="5"/>
                    </a:cubicBezTo>
                    <a:close/>
                    <a:moveTo>
                      <a:pt x="132" y="11"/>
                    </a:moveTo>
                    <a:cubicBezTo>
                      <a:pt x="130" y="10"/>
                      <a:pt x="129" y="9"/>
                      <a:pt x="128" y="8"/>
                    </a:cubicBezTo>
                    <a:cubicBezTo>
                      <a:pt x="127" y="7"/>
                      <a:pt x="127" y="7"/>
                      <a:pt x="126" y="8"/>
                    </a:cubicBezTo>
                    <a:cubicBezTo>
                      <a:pt x="126" y="8"/>
                      <a:pt x="126" y="9"/>
                      <a:pt x="127" y="9"/>
                    </a:cubicBezTo>
                    <a:cubicBezTo>
                      <a:pt x="128" y="10"/>
                      <a:pt x="129" y="11"/>
                      <a:pt x="130" y="12"/>
                    </a:cubicBezTo>
                    <a:cubicBezTo>
                      <a:pt x="132" y="12"/>
                      <a:pt x="132" y="12"/>
                      <a:pt x="132" y="12"/>
                    </a:cubicBezTo>
                    <a:lnTo>
                      <a:pt x="132" y="11"/>
                    </a:lnTo>
                    <a:close/>
                    <a:moveTo>
                      <a:pt x="138" y="18"/>
                    </a:moveTo>
                    <a:cubicBezTo>
                      <a:pt x="136" y="16"/>
                      <a:pt x="135" y="15"/>
                      <a:pt x="134" y="14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5"/>
                      <a:pt x="133" y="15"/>
                      <a:pt x="133" y="15"/>
                    </a:cubicBezTo>
                    <a:cubicBezTo>
                      <a:pt x="134" y="16"/>
                      <a:pt x="135" y="18"/>
                      <a:pt x="136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8" y="19"/>
                      <a:pt x="138" y="18"/>
                      <a:pt x="138" y="18"/>
                    </a:cubicBezTo>
                    <a:close/>
                    <a:moveTo>
                      <a:pt x="143" y="25"/>
                    </a:moveTo>
                    <a:cubicBezTo>
                      <a:pt x="142" y="24"/>
                      <a:pt x="141" y="23"/>
                      <a:pt x="140" y="21"/>
                    </a:cubicBezTo>
                    <a:cubicBezTo>
                      <a:pt x="140" y="21"/>
                      <a:pt x="140" y="21"/>
                      <a:pt x="140" y="21"/>
                    </a:cubicBezTo>
                    <a:cubicBezTo>
                      <a:pt x="139" y="20"/>
                      <a:pt x="139" y="20"/>
                      <a:pt x="138" y="20"/>
                    </a:cubicBezTo>
                    <a:cubicBezTo>
                      <a:pt x="138" y="21"/>
                      <a:pt x="138" y="21"/>
                      <a:pt x="138" y="22"/>
                    </a:cubicBezTo>
                    <a:cubicBezTo>
                      <a:pt x="139" y="22"/>
                      <a:pt x="139" y="22"/>
                      <a:pt x="139" y="22"/>
                    </a:cubicBezTo>
                    <a:cubicBezTo>
                      <a:pt x="139" y="23"/>
                      <a:pt x="140" y="25"/>
                      <a:pt x="141" y="26"/>
                    </a:cubicBezTo>
                    <a:cubicBezTo>
                      <a:pt x="141" y="27"/>
                      <a:pt x="142" y="27"/>
                      <a:pt x="142" y="26"/>
                    </a:cubicBezTo>
                    <a:cubicBezTo>
                      <a:pt x="143" y="26"/>
                      <a:pt x="143" y="26"/>
                      <a:pt x="143" y="25"/>
                    </a:cubicBezTo>
                    <a:close/>
                    <a:moveTo>
                      <a:pt x="147" y="33"/>
                    </a:moveTo>
                    <a:cubicBezTo>
                      <a:pt x="146" y="32"/>
                      <a:pt x="145" y="30"/>
                      <a:pt x="144" y="28"/>
                    </a:cubicBezTo>
                    <a:cubicBezTo>
                      <a:pt x="144" y="28"/>
                      <a:pt x="144" y="28"/>
                      <a:pt x="143" y="28"/>
                    </a:cubicBezTo>
                    <a:cubicBezTo>
                      <a:pt x="143" y="28"/>
                      <a:pt x="143" y="29"/>
                      <a:pt x="143" y="29"/>
                    </a:cubicBezTo>
                    <a:cubicBezTo>
                      <a:pt x="144" y="31"/>
                      <a:pt x="144" y="32"/>
                      <a:pt x="145" y="34"/>
                    </a:cubicBezTo>
                    <a:cubicBezTo>
                      <a:pt x="145" y="34"/>
                      <a:pt x="146" y="35"/>
                      <a:pt x="146" y="34"/>
                    </a:cubicBezTo>
                    <a:cubicBezTo>
                      <a:pt x="147" y="34"/>
                      <a:pt x="147" y="34"/>
                      <a:pt x="147" y="33"/>
                    </a:cubicBezTo>
                    <a:close/>
                    <a:moveTo>
                      <a:pt x="150" y="41"/>
                    </a:moveTo>
                    <a:cubicBezTo>
                      <a:pt x="149" y="40"/>
                      <a:pt x="149" y="38"/>
                      <a:pt x="148" y="36"/>
                    </a:cubicBezTo>
                    <a:cubicBezTo>
                      <a:pt x="148" y="36"/>
                      <a:pt x="147" y="36"/>
                      <a:pt x="147" y="36"/>
                    </a:cubicBezTo>
                    <a:cubicBezTo>
                      <a:pt x="146" y="36"/>
                      <a:pt x="146" y="37"/>
                      <a:pt x="146" y="37"/>
                    </a:cubicBezTo>
                    <a:cubicBezTo>
                      <a:pt x="147" y="39"/>
                      <a:pt x="148" y="40"/>
                      <a:pt x="148" y="42"/>
                    </a:cubicBezTo>
                    <a:cubicBezTo>
                      <a:pt x="148" y="43"/>
                      <a:pt x="149" y="43"/>
                      <a:pt x="149" y="43"/>
                    </a:cubicBezTo>
                    <a:cubicBezTo>
                      <a:pt x="150" y="42"/>
                      <a:pt x="150" y="42"/>
                      <a:pt x="150" y="41"/>
                    </a:cubicBezTo>
                    <a:close/>
                    <a:moveTo>
                      <a:pt x="152" y="50"/>
                    </a:moveTo>
                    <a:cubicBezTo>
                      <a:pt x="152" y="48"/>
                      <a:pt x="151" y="47"/>
                      <a:pt x="151" y="45"/>
                    </a:cubicBezTo>
                    <a:cubicBezTo>
                      <a:pt x="151" y="44"/>
                      <a:pt x="150" y="44"/>
                      <a:pt x="150" y="44"/>
                    </a:cubicBezTo>
                    <a:cubicBezTo>
                      <a:pt x="149" y="44"/>
                      <a:pt x="149" y="45"/>
                      <a:pt x="149" y="45"/>
                    </a:cubicBezTo>
                    <a:cubicBezTo>
                      <a:pt x="150" y="47"/>
                      <a:pt x="150" y="49"/>
                      <a:pt x="151" y="50"/>
                    </a:cubicBezTo>
                    <a:cubicBezTo>
                      <a:pt x="151" y="51"/>
                      <a:pt x="151" y="51"/>
                      <a:pt x="152" y="51"/>
                    </a:cubicBezTo>
                    <a:cubicBezTo>
                      <a:pt x="152" y="51"/>
                      <a:pt x="152" y="50"/>
                      <a:pt x="152" y="50"/>
                    </a:cubicBezTo>
                    <a:close/>
                    <a:moveTo>
                      <a:pt x="154" y="59"/>
                    </a:moveTo>
                    <a:cubicBezTo>
                      <a:pt x="154" y="57"/>
                      <a:pt x="154" y="55"/>
                      <a:pt x="153" y="53"/>
                    </a:cubicBezTo>
                    <a:cubicBezTo>
                      <a:pt x="153" y="53"/>
                      <a:pt x="153" y="53"/>
                      <a:pt x="152" y="53"/>
                    </a:cubicBezTo>
                    <a:cubicBezTo>
                      <a:pt x="152" y="53"/>
                      <a:pt x="151" y="53"/>
                      <a:pt x="152" y="54"/>
                    </a:cubicBezTo>
                    <a:cubicBezTo>
                      <a:pt x="152" y="56"/>
                      <a:pt x="152" y="57"/>
                      <a:pt x="153" y="59"/>
                    </a:cubicBezTo>
                    <a:cubicBezTo>
                      <a:pt x="153" y="59"/>
                      <a:pt x="153" y="60"/>
                      <a:pt x="154" y="60"/>
                    </a:cubicBezTo>
                    <a:cubicBezTo>
                      <a:pt x="154" y="60"/>
                      <a:pt x="155" y="59"/>
                      <a:pt x="154" y="59"/>
                    </a:cubicBezTo>
                    <a:close/>
                    <a:moveTo>
                      <a:pt x="156" y="67"/>
                    </a:moveTo>
                    <a:cubicBezTo>
                      <a:pt x="156" y="65"/>
                      <a:pt x="156" y="64"/>
                      <a:pt x="155" y="62"/>
                    </a:cubicBezTo>
                    <a:cubicBezTo>
                      <a:pt x="155" y="62"/>
                      <a:pt x="155" y="61"/>
                      <a:pt x="154" y="61"/>
                    </a:cubicBezTo>
                    <a:cubicBezTo>
                      <a:pt x="154" y="61"/>
                      <a:pt x="153" y="62"/>
                      <a:pt x="154" y="62"/>
                    </a:cubicBezTo>
                    <a:cubicBezTo>
                      <a:pt x="154" y="64"/>
                      <a:pt x="154" y="66"/>
                      <a:pt x="155" y="68"/>
                    </a:cubicBezTo>
                    <a:cubicBezTo>
                      <a:pt x="155" y="68"/>
                      <a:pt x="155" y="68"/>
                      <a:pt x="156" y="68"/>
                    </a:cubicBezTo>
                    <a:cubicBezTo>
                      <a:pt x="156" y="68"/>
                      <a:pt x="157" y="68"/>
                      <a:pt x="156" y="67"/>
                    </a:cubicBezTo>
                    <a:close/>
                    <a:moveTo>
                      <a:pt x="158" y="76"/>
                    </a:moveTo>
                    <a:cubicBezTo>
                      <a:pt x="158" y="74"/>
                      <a:pt x="158" y="72"/>
                      <a:pt x="157" y="71"/>
                    </a:cubicBezTo>
                    <a:cubicBezTo>
                      <a:pt x="157" y="70"/>
                      <a:pt x="157" y="70"/>
                      <a:pt x="156" y="70"/>
                    </a:cubicBezTo>
                    <a:cubicBezTo>
                      <a:pt x="156" y="70"/>
                      <a:pt x="155" y="70"/>
                      <a:pt x="155" y="71"/>
                    </a:cubicBezTo>
                    <a:cubicBezTo>
                      <a:pt x="156" y="73"/>
                      <a:pt x="156" y="74"/>
                      <a:pt x="156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8" y="77"/>
                      <a:pt x="158" y="76"/>
                      <a:pt x="158" y="76"/>
                    </a:cubicBezTo>
                    <a:close/>
                    <a:moveTo>
                      <a:pt x="159" y="82"/>
                    </a:moveTo>
                    <a:cubicBezTo>
                      <a:pt x="158" y="83"/>
                      <a:pt x="158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2"/>
                      <a:pt x="159" y="81"/>
                      <a:pt x="159" y="79"/>
                    </a:cubicBezTo>
                    <a:cubicBezTo>
                      <a:pt x="159" y="79"/>
                      <a:pt x="158" y="79"/>
                      <a:pt x="158" y="79"/>
                    </a:cubicBezTo>
                    <a:cubicBezTo>
                      <a:pt x="157" y="79"/>
                      <a:pt x="157" y="79"/>
                      <a:pt x="157" y="80"/>
                    </a:cubicBezTo>
                    <a:cubicBezTo>
                      <a:pt x="157" y="81"/>
                      <a:pt x="157" y="82"/>
                      <a:pt x="157" y="83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9" y="84"/>
                      <a:pt x="159" y="84"/>
                      <a:pt x="159" y="84"/>
                    </a:cubicBezTo>
                    <a:cubicBezTo>
                      <a:pt x="159" y="84"/>
                      <a:pt x="159" y="84"/>
                      <a:pt x="160" y="83"/>
                    </a:cubicBezTo>
                    <a:cubicBezTo>
                      <a:pt x="160" y="83"/>
                      <a:pt x="160" y="83"/>
                      <a:pt x="160" y="82"/>
                    </a:cubicBezTo>
                    <a:cubicBezTo>
                      <a:pt x="160" y="82"/>
                      <a:pt x="159" y="82"/>
                      <a:pt x="159" y="82"/>
                    </a:cubicBezTo>
                    <a:close/>
                    <a:moveTo>
                      <a:pt x="166" y="77"/>
                    </a:moveTo>
                    <a:cubicBezTo>
                      <a:pt x="164" y="78"/>
                      <a:pt x="163" y="79"/>
                      <a:pt x="161" y="80"/>
                    </a:cubicBezTo>
                    <a:cubicBezTo>
                      <a:pt x="161" y="80"/>
                      <a:pt x="161" y="81"/>
                      <a:pt x="161" y="81"/>
                    </a:cubicBezTo>
                    <a:cubicBezTo>
                      <a:pt x="162" y="82"/>
                      <a:pt x="162" y="82"/>
                      <a:pt x="163" y="81"/>
                    </a:cubicBezTo>
                    <a:cubicBezTo>
                      <a:pt x="164" y="80"/>
                      <a:pt x="165" y="79"/>
                      <a:pt x="167" y="78"/>
                    </a:cubicBezTo>
                    <a:cubicBezTo>
                      <a:pt x="167" y="78"/>
                      <a:pt x="167" y="77"/>
                      <a:pt x="167" y="77"/>
                    </a:cubicBezTo>
                    <a:cubicBezTo>
                      <a:pt x="167" y="77"/>
                      <a:pt x="166" y="77"/>
                      <a:pt x="166" y="77"/>
                    </a:cubicBezTo>
                    <a:close/>
                    <a:moveTo>
                      <a:pt x="173" y="72"/>
                    </a:moveTo>
                    <a:cubicBezTo>
                      <a:pt x="172" y="73"/>
                      <a:pt x="170" y="74"/>
                      <a:pt x="169" y="75"/>
                    </a:cubicBezTo>
                    <a:cubicBezTo>
                      <a:pt x="168" y="75"/>
                      <a:pt x="168" y="76"/>
                      <a:pt x="168" y="76"/>
                    </a:cubicBezTo>
                    <a:cubicBezTo>
                      <a:pt x="169" y="76"/>
                      <a:pt x="169" y="77"/>
                      <a:pt x="170" y="76"/>
                    </a:cubicBezTo>
                    <a:cubicBezTo>
                      <a:pt x="171" y="75"/>
                      <a:pt x="173" y="74"/>
                      <a:pt x="174" y="74"/>
                    </a:cubicBezTo>
                    <a:cubicBezTo>
                      <a:pt x="175" y="73"/>
                      <a:pt x="175" y="73"/>
                      <a:pt x="175" y="72"/>
                    </a:cubicBezTo>
                    <a:cubicBezTo>
                      <a:pt x="174" y="72"/>
                      <a:pt x="174" y="72"/>
                      <a:pt x="173" y="72"/>
                    </a:cubicBezTo>
                    <a:close/>
                    <a:moveTo>
                      <a:pt x="182" y="69"/>
                    </a:moveTo>
                    <a:cubicBezTo>
                      <a:pt x="180" y="69"/>
                      <a:pt x="178" y="70"/>
                      <a:pt x="177" y="71"/>
                    </a:cubicBezTo>
                    <a:cubicBezTo>
                      <a:pt x="176" y="71"/>
                      <a:pt x="176" y="71"/>
                      <a:pt x="176" y="72"/>
                    </a:cubicBezTo>
                    <a:cubicBezTo>
                      <a:pt x="176" y="72"/>
                      <a:pt x="177" y="72"/>
                      <a:pt x="177" y="72"/>
                    </a:cubicBezTo>
                    <a:cubicBezTo>
                      <a:pt x="179" y="72"/>
                      <a:pt x="181" y="71"/>
                      <a:pt x="182" y="70"/>
                    </a:cubicBezTo>
                    <a:cubicBezTo>
                      <a:pt x="183" y="70"/>
                      <a:pt x="183" y="70"/>
                      <a:pt x="183" y="69"/>
                    </a:cubicBezTo>
                    <a:cubicBezTo>
                      <a:pt x="183" y="69"/>
                      <a:pt x="182" y="69"/>
                      <a:pt x="182" y="69"/>
                    </a:cubicBezTo>
                    <a:close/>
                    <a:moveTo>
                      <a:pt x="190" y="67"/>
                    </a:moveTo>
                    <a:cubicBezTo>
                      <a:pt x="189" y="67"/>
                      <a:pt x="187" y="67"/>
                      <a:pt x="185" y="68"/>
                    </a:cubicBezTo>
                    <a:cubicBezTo>
                      <a:pt x="185" y="68"/>
                      <a:pt x="184" y="68"/>
                      <a:pt x="184" y="69"/>
                    </a:cubicBezTo>
                    <a:cubicBezTo>
                      <a:pt x="185" y="69"/>
                      <a:pt x="185" y="70"/>
                      <a:pt x="186" y="69"/>
                    </a:cubicBezTo>
                    <a:cubicBezTo>
                      <a:pt x="187" y="69"/>
                      <a:pt x="189" y="69"/>
                      <a:pt x="191" y="68"/>
                    </a:cubicBezTo>
                    <a:cubicBezTo>
                      <a:pt x="191" y="68"/>
                      <a:pt x="191" y="68"/>
                      <a:pt x="191" y="67"/>
                    </a:cubicBezTo>
                    <a:cubicBezTo>
                      <a:pt x="191" y="67"/>
                      <a:pt x="191" y="67"/>
                      <a:pt x="190" y="67"/>
                    </a:cubicBezTo>
                    <a:close/>
                    <a:moveTo>
                      <a:pt x="199" y="66"/>
                    </a:moveTo>
                    <a:cubicBezTo>
                      <a:pt x="197" y="66"/>
                      <a:pt x="196" y="66"/>
                      <a:pt x="194" y="66"/>
                    </a:cubicBezTo>
                    <a:cubicBezTo>
                      <a:pt x="193" y="66"/>
                      <a:pt x="193" y="67"/>
                      <a:pt x="193" y="67"/>
                    </a:cubicBezTo>
                    <a:cubicBezTo>
                      <a:pt x="193" y="68"/>
                      <a:pt x="194" y="68"/>
                      <a:pt x="194" y="68"/>
                    </a:cubicBezTo>
                    <a:cubicBezTo>
                      <a:pt x="196" y="68"/>
                      <a:pt x="198" y="67"/>
                      <a:pt x="199" y="67"/>
                    </a:cubicBezTo>
                    <a:cubicBezTo>
                      <a:pt x="200" y="67"/>
                      <a:pt x="200" y="67"/>
                      <a:pt x="200" y="66"/>
                    </a:cubicBezTo>
                    <a:cubicBezTo>
                      <a:pt x="200" y="66"/>
                      <a:pt x="200" y="65"/>
                      <a:pt x="199" y="66"/>
                    </a:cubicBezTo>
                    <a:close/>
                    <a:moveTo>
                      <a:pt x="208" y="65"/>
                    </a:moveTo>
                    <a:cubicBezTo>
                      <a:pt x="206" y="65"/>
                      <a:pt x="204" y="65"/>
                      <a:pt x="203" y="65"/>
                    </a:cubicBezTo>
                    <a:cubicBezTo>
                      <a:pt x="202" y="65"/>
                      <a:pt x="202" y="66"/>
                      <a:pt x="202" y="66"/>
                    </a:cubicBezTo>
                    <a:cubicBezTo>
                      <a:pt x="202" y="67"/>
                      <a:pt x="202" y="67"/>
                      <a:pt x="203" y="67"/>
                    </a:cubicBezTo>
                    <a:cubicBezTo>
                      <a:pt x="205" y="67"/>
                      <a:pt x="206" y="67"/>
                      <a:pt x="208" y="67"/>
                    </a:cubicBezTo>
                    <a:cubicBezTo>
                      <a:pt x="209" y="67"/>
                      <a:pt x="209" y="66"/>
                      <a:pt x="209" y="66"/>
                    </a:cubicBezTo>
                    <a:cubicBezTo>
                      <a:pt x="209" y="65"/>
                      <a:pt x="208" y="65"/>
                      <a:pt x="208" y="65"/>
                    </a:cubicBezTo>
                    <a:close/>
                    <a:moveTo>
                      <a:pt x="217" y="65"/>
                    </a:moveTo>
                    <a:cubicBezTo>
                      <a:pt x="216" y="65"/>
                      <a:pt x="216" y="65"/>
                      <a:pt x="216" y="65"/>
                    </a:cubicBezTo>
                    <a:cubicBezTo>
                      <a:pt x="215" y="65"/>
                      <a:pt x="213" y="65"/>
                      <a:pt x="211" y="65"/>
                    </a:cubicBezTo>
                    <a:cubicBezTo>
                      <a:pt x="211" y="65"/>
                      <a:pt x="211" y="65"/>
                      <a:pt x="211" y="66"/>
                    </a:cubicBezTo>
                    <a:cubicBezTo>
                      <a:pt x="211" y="66"/>
                      <a:pt x="211" y="67"/>
                      <a:pt x="212" y="67"/>
                    </a:cubicBezTo>
                    <a:cubicBezTo>
                      <a:pt x="213" y="67"/>
                      <a:pt x="215" y="67"/>
                      <a:pt x="216" y="67"/>
                    </a:cubicBezTo>
                    <a:cubicBezTo>
                      <a:pt x="217" y="67"/>
                      <a:pt x="217" y="67"/>
                      <a:pt x="217" y="67"/>
                    </a:cubicBezTo>
                    <a:cubicBezTo>
                      <a:pt x="217" y="67"/>
                      <a:pt x="218" y="66"/>
                      <a:pt x="218" y="66"/>
                    </a:cubicBezTo>
                    <a:cubicBezTo>
                      <a:pt x="218" y="65"/>
                      <a:pt x="217" y="65"/>
                      <a:pt x="217" y="65"/>
                    </a:cubicBezTo>
                    <a:close/>
                    <a:moveTo>
                      <a:pt x="226" y="65"/>
                    </a:moveTo>
                    <a:cubicBezTo>
                      <a:pt x="224" y="65"/>
                      <a:pt x="222" y="65"/>
                      <a:pt x="220" y="65"/>
                    </a:cubicBezTo>
                    <a:cubicBezTo>
                      <a:pt x="220" y="65"/>
                      <a:pt x="219" y="65"/>
                      <a:pt x="219" y="66"/>
                    </a:cubicBezTo>
                    <a:cubicBezTo>
                      <a:pt x="219" y="66"/>
                      <a:pt x="220" y="67"/>
                      <a:pt x="220" y="67"/>
                    </a:cubicBezTo>
                    <a:cubicBezTo>
                      <a:pt x="222" y="67"/>
                      <a:pt x="224" y="67"/>
                      <a:pt x="226" y="67"/>
                    </a:cubicBezTo>
                    <a:cubicBezTo>
                      <a:pt x="226" y="67"/>
                      <a:pt x="226" y="67"/>
                      <a:pt x="226" y="66"/>
                    </a:cubicBezTo>
                    <a:cubicBezTo>
                      <a:pt x="227" y="66"/>
                      <a:pt x="226" y="65"/>
                      <a:pt x="226" y="65"/>
                    </a:cubicBezTo>
                    <a:close/>
                    <a:moveTo>
                      <a:pt x="235" y="67"/>
                    </a:moveTo>
                    <a:cubicBezTo>
                      <a:pt x="233" y="66"/>
                      <a:pt x="231" y="66"/>
                      <a:pt x="229" y="66"/>
                    </a:cubicBezTo>
                    <a:cubicBezTo>
                      <a:pt x="229" y="65"/>
                      <a:pt x="228" y="66"/>
                      <a:pt x="228" y="66"/>
                    </a:cubicBezTo>
                    <a:cubicBezTo>
                      <a:pt x="228" y="67"/>
                      <a:pt x="229" y="67"/>
                      <a:pt x="229" y="67"/>
                    </a:cubicBezTo>
                    <a:cubicBezTo>
                      <a:pt x="231" y="68"/>
                      <a:pt x="232" y="68"/>
                      <a:pt x="234" y="68"/>
                    </a:cubicBezTo>
                    <a:cubicBezTo>
                      <a:pt x="235" y="68"/>
                      <a:pt x="235" y="68"/>
                      <a:pt x="235" y="68"/>
                    </a:cubicBezTo>
                    <a:cubicBezTo>
                      <a:pt x="235" y="67"/>
                      <a:pt x="235" y="67"/>
                      <a:pt x="235" y="67"/>
                    </a:cubicBezTo>
                    <a:close/>
                    <a:moveTo>
                      <a:pt x="243" y="69"/>
                    </a:moveTo>
                    <a:cubicBezTo>
                      <a:pt x="241" y="69"/>
                      <a:pt x="240" y="68"/>
                      <a:pt x="238" y="67"/>
                    </a:cubicBezTo>
                    <a:cubicBezTo>
                      <a:pt x="238" y="67"/>
                      <a:pt x="237" y="68"/>
                      <a:pt x="237" y="68"/>
                    </a:cubicBezTo>
                    <a:cubicBezTo>
                      <a:pt x="237" y="68"/>
                      <a:pt x="237" y="69"/>
                      <a:pt x="237" y="69"/>
                    </a:cubicBezTo>
                    <a:cubicBezTo>
                      <a:pt x="239" y="70"/>
                      <a:pt x="241" y="70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4" y="70"/>
                      <a:pt x="243" y="70"/>
                      <a:pt x="243" y="69"/>
                    </a:cubicBezTo>
                    <a:close/>
                    <a:moveTo>
                      <a:pt x="250" y="75"/>
                    </a:moveTo>
                    <a:cubicBezTo>
                      <a:pt x="249" y="74"/>
                      <a:pt x="248" y="72"/>
                      <a:pt x="246" y="71"/>
                    </a:cubicBezTo>
                    <a:cubicBezTo>
                      <a:pt x="246" y="71"/>
                      <a:pt x="245" y="71"/>
                      <a:pt x="245" y="72"/>
                    </a:cubicBezTo>
                    <a:cubicBezTo>
                      <a:pt x="245" y="72"/>
                      <a:pt x="245" y="73"/>
                      <a:pt x="245" y="73"/>
                    </a:cubicBezTo>
                    <a:cubicBezTo>
                      <a:pt x="247" y="74"/>
                      <a:pt x="248" y="75"/>
                      <a:pt x="249" y="76"/>
                    </a:cubicBezTo>
                    <a:cubicBezTo>
                      <a:pt x="249" y="77"/>
                      <a:pt x="250" y="77"/>
                      <a:pt x="250" y="76"/>
                    </a:cubicBezTo>
                    <a:cubicBezTo>
                      <a:pt x="250" y="76"/>
                      <a:pt x="251" y="75"/>
                      <a:pt x="250" y="75"/>
                    </a:cubicBezTo>
                    <a:close/>
                    <a:moveTo>
                      <a:pt x="254" y="83"/>
                    </a:moveTo>
                    <a:cubicBezTo>
                      <a:pt x="254" y="82"/>
                      <a:pt x="254" y="81"/>
                      <a:pt x="253" y="80"/>
                    </a:cubicBezTo>
                    <a:cubicBezTo>
                      <a:pt x="253" y="79"/>
                      <a:pt x="253" y="79"/>
                      <a:pt x="252" y="78"/>
                    </a:cubicBezTo>
                    <a:cubicBezTo>
                      <a:pt x="252" y="78"/>
                      <a:pt x="252" y="77"/>
                      <a:pt x="251" y="78"/>
                    </a:cubicBezTo>
                    <a:cubicBezTo>
                      <a:pt x="251" y="78"/>
                      <a:pt x="251" y="78"/>
                      <a:pt x="251" y="79"/>
                    </a:cubicBezTo>
                    <a:cubicBezTo>
                      <a:pt x="251" y="79"/>
                      <a:pt x="251" y="80"/>
                      <a:pt x="252" y="80"/>
                    </a:cubicBezTo>
                    <a:cubicBezTo>
                      <a:pt x="252" y="81"/>
                      <a:pt x="252" y="83"/>
                      <a:pt x="253" y="84"/>
                    </a:cubicBezTo>
                    <a:cubicBezTo>
                      <a:pt x="253" y="84"/>
                      <a:pt x="253" y="84"/>
                      <a:pt x="254" y="84"/>
                    </a:cubicBezTo>
                    <a:cubicBezTo>
                      <a:pt x="254" y="84"/>
                      <a:pt x="254" y="84"/>
                      <a:pt x="254" y="83"/>
                    </a:cubicBezTo>
                    <a:close/>
                    <a:moveTo>
                      <a:pt x="255" y="92"/>
                    </a:moveTo>
                    <a:cubicBezTo>
                      <a:pt x="255" y="91"/>
                      <a:pt x="255" y="90"/>
                      <a:pt x="255" y="89"/>
                    </a:cubicBezTo>
                    <a:cubicBezTo>
                      <a:pt x="255" y="88"/>
                      <a:pt x="255" y="88"/>
                      <a:pt x="255" y="87"/>
                    </a:cubicBezTo>
                    <a:cubicBezTo>
                      <a:pt x="255" y="86"/>
                      <a:pt x="254" y="86"/>
                      <a:pt x="254" y="86"/>
                    </a:cubicBezTo>
                    <a:cubicBezTo>
                      <a:pt x="253" y="86"/>
                      <a:pt x="253" y="86"/>
                      <a:pt x="253" y="87"/>
                    </a:cubicBezTo>
                    <a:cubicBezTo>
                      <a:pt x="253" y="88"/>
                      <a:pt x="253" y="88"/>
                      <a:pt x="253" y="89"/>
                    </a:cubicBezTo>
                    <a:cubicBezTo>
                      <a:pt x="253" y="90"/>
                      <a:pt x="253" y="91"/>
                      <a:pt x="253" y="92"/>
                    </a:cubicBezTo>
                    <a:cubicBezTo>
                      <a:pt x="253" y="93"/>
                      <a:pt x="253" y="93"/>
                      <a:pt x="254" y="93"/>
                    </a:cubicBezTo>
                    <a:cubicBezTo>
                      <a:pt x="254" y="93"/>
                      <a:pt x="255" y="93"/>
                      <a:pt x="255" y="92"/>
                    </a:cubicBezTo>
                    <a:close/>
                    <a:moveTo>
                      <a:pt x="253" y="101"/>
                    </a:moveTo>
                    <a:cubicBezTo>
                      <a:pt x="253" y="99"/>
                      <a:pt x="254" y="98"/>
                      <a:pt x="254" y="96"/>
                    </a:cubicBezTo>
                    <a:cubicBezTo>
                      <a:pt x="254" y="95"/>
                      <a:pt x="254" y="95"/>
                      <a:pt x="254" y="95"/>
                    </a:cubicBezTo>
                    <a:cubicBezTo>
                      <a:pt x="253" y="95"/>
                      <a:pt x="253" y="95"/>
                      <a:pt x="253" y="95"/>
                    </a:cubicBezTo>
                    <a:cubicBezTo>
                      <a:pt x="252" y="97"/>
                      <a:pt x="252" y="99"/>
                      <a:pt x="251" y="100"/>
                    </a:cubicBezTo>
                    <a:cubicBezTo>
                      <a:pt x="251" y="101"/>
                      <a:pt x="251" y="101"/>
                      <a:pt x="252" y="102"/>
                    </a:cubicBezTo>
                    <a:cubicBezTo>
                      <a:pt x="252" y="102"/>
                      <a:pt x="253" y="101"/>
                      <a:pt x="253" y="101"/>
                    </a:cubicBezTo>
                    <a:close/>
                    <a:moveTo>
                      <a:pt x="249" y="109"/>
                    </a:moveTo>
                    <a:cubicBezTo>
                      <a:pt x="250" y="107"/>
                      <a:pt x="251" y="106"/>
                      <a:pt x="251" y="104"/>
                    </a:cubicBezTo>
                    <a:cubicBezTo>
                      <a:pt x="252" y="104"/>
                      <a:pt x="251" y="103"/>
                      <a:pt x="251" y="103"/>
                    </a:cubicBezTo>
                    <a:cubicBezTo>
                      <a:pt x="251" y="103"/>
                      <a:pt x="250" y="103"/>
                      <a:pt x="250" y="104"/>
                    </a:cubicBezTo>
                    <a:cubicBezTo>
                      <a:pt x="249" y="105"/>
                      <a:pt x="248" y="107"/>
                      <a:pt x="247" y="108"/>
                    </a:cubicBezTo>
                    <a:cubicBezTo>
                      <a:pt x="247" y="109"/>
                      <a:pt x="247" y="109"/>
                      <a:pt x="248" y="109"/>
                    </a:cubicBezTo>
                    <a:cubicBezTo>
                      <a:pt x="248" y="110"/>
                      <a:pt x="249" y="109"/>
                      <a:pt x="249" y="109"/>
                    </a:cubicBezTo>
                    <a:close/>
                    <a:moveTo>
                      <a:pt x="243" y="116"/>
                    </a:moveTo>
                    <a:cubicBezTo>
                      <a:pt x="245" y="115"/>
                      <a:pt x="246" y="113"/>
                      <a:pt x="247" y="112"/>
                    </a:cubicBezTo>
                    <a:cubicBezTo>
                      <a:pt x="247" y="112"/>
                      <a:pt x="247" y="111"/>
                      <a:pt x="247" y="111"/>
                    </a:cubicBezTo>
                    <a:cubicBezTo>
                      <a:pt x="246" y="110"/>
                      <a:pt x="246" y="111"/>
                      <a:pt x="245" y="111"/>
                    </a:cubicBezTo>
                    <a:cubicBezTo>
                      <a:pt x="244" y="112"/>
                      <a:pt x="243" y="114"/>
                      <a:pt x="242" y="115"/>
                    </a:cubicBezTo>
                    <a:cubicBezTo>
                      <a:pt x="242" y="115"/>
                      <a:pt x="242" y="116"/>
                      <a:pt x="242" y="116"/>
                    </a:cubicBezTo>
                    <a:cubicBezTo>
                      <a:pt x="243" y="117"/>
                      <a:pt x="243" y="117"/>
                      <a:pt x="243" y="116"/>
                    </a:cubicBezTo>
                    <a:close/>
                    <a:moveTo>
                      <a:pt x="237" y="122"/>
                    </a:moveTo>
                    <a:cubicBezTo>
                      <a:pt x="238" y="121"/>
                      <a:pt x="240" y="120"/>
                      <a:pt x="241" y="119"/>
                    </a:cubicBez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0" y="118"/>
                      <a:pt x="240" y="118"/>
                      <a:pt x="240" y="118"/>
                    </a:cubicBezTo>
                    <a:cubicBezTo>
                      <a:pt x="239" y="119"/>
                      <a:pt x="237" y="120"/>
                      <a:pt x="236" y="121"/>
                    </a:cubicBezTo>
                    <a:cubicBezTo>
                      <a:pt x="236" y="121"/>
                      <a:pt x="236" y="122"/>
                      <a:pt x="236" y="122"/>
                    </a:cubicBezTo>
                    <a:cubicBezTo>
                      <a:pt x="236" y="123"/>
                      <a:pt x="237" y="123"/>
                      <a:pt x="237" y="122"/>
                    </a:cubicBezTo>
                    <a:close/>
                    <a:moveTo>
                      <a:pt x="230" y="128"/>
                    </a:moveTo>
                    <a:cubicBezTo>
                      <a:pt x="232" y="127"/>
                      <a:pt x="233" y="126"/>
                      <a:pt x="234" y="125"/>
                    </a:cubicBezTo>
                    <a:cubicBezTo>
                      <a:pt x="235" y="124"/>
                      <a:pt x="235" y="124"/>
                      <a:pt x="235" y="124"/>
                    </a:cubicBezTo>
                    <a:cubicBezTo>
                      <a:pt x="234" y="123"/>
                      <a:pt x="234" y="123"/>
                      <a:pt x="233" y="123"/>
                    </a:cubicBezTo>
                    <a:cubicBezTo>
                      <a:pt x="232" y="125"/>
                      <a:pt x="231" y="126"/>
                      <a:pt x="229" y="127"/>
                    </a:cubicBezTo>
                    <a:cubicBezTo>
                      <a:pt x="229" y="127"/>
                      <a:pt x="229" y="128"/>
                      <a:pt x="229" y="128"/>
                    </a:cubicBezTo>
                    <a:cubicBezTo>
                      <a:pt x="229" y="128"/>
                      <a:pt x="230" y="128"/>
                      <a:pt x="230" y="128"/>
                    </a:cubicBezTo>
                    <a:close/>
                    <a:moveTo>
                      <a:pt x="223" y="133"/>
                    </a:moveTo>
                    <a:cubicBezTo>
                      <a:pt x="224" y="132"/>
                      <a:pt x="226" y="131"/>
                      <a:pt x="227" y="130"/>
                    </a:cubicBezTo>
                    <a:cubicBezTo>
                      <a:pt x="228" y="130"/>
                      <a:pt x="228" y="129"/>
                      <a:pt x="228" y="129"/>
                    </a:cubicBezTo>
                    <a:cubicBezTo>
                      <a:pt x="227" y="129"/>
                      <a:pt x="227" y="128"/>
                      <a:pt x="226" y="129"/>
                    </a:cubicBezTo>
                    <a:cubicBezTo>
                      <a:pt x="225" y="130"/>
                      <a:pt x="223" y="131"/>
                      <a:pt x="222" y="132"/>
                    </a:cubicBezTo>
                    <a:cubicBezTo>
                      <a:pt x="222" y="132"/>
                      <a:pt x="221" y="132"/>
                      <a:pt x="222" y="133"/>
                    </a:cubicBezTo>
                    <a:cubicBezTo>
                      <a:pt x="222" y="133"/>
                      <a:pt x="223" y="133"/>
                      <a:pt x="223" y="133"/>
                    </a:cubicBezTo>
                    <a:close/>
                    <a:moveTo>
                      <a:pt x="215" y="138"/>
                    </a:moveTo>
                    <a:cubicBezTo>
                      <a:pt x="217" y="137"/>
                      <a:pt x="218" y="136"/>
                      <a:pt x="220" y="135"/>
                    </a:cubicBezTo>
                    <a:cubicBezTo>
                      <a:pt x="220" y="135"/>
                      <a:pt x="220" y="134"/>
                      <a:pt x="220" y="134"/>
                    </a:cubicBezTo>
                    <a:cubicBezTo>
                      <a:pt x="220" y="133"/>
                      <a:pt x="219" y="133"/>
                      <a:pt x="219" y="133"/>
                    </a:cubicBezTo>
                    <a:cubicBezTo>
                      <a:pt x="218" y="134"/>
                      <a:pt x="216" y="135"/>
                      <a:pt x="214" y="136"/>
                    </a:cubicBezTo>
                    <a:cubicBezTo>
                      <a:pt x="214" y="136"/>
                      <a:pt x="214" y="137"/>
                      <a:pt x="214" y="137"/>
                    </a:cubicBezTo>
                    <a:cubicBezTo>
                      <a:pt x="214" y="138"/>
                      <a:pt x="215" y="138"/>
                      <a:pt x="215" y="138"/>
                    </a:cubicBezTo>
                    <a:close/>
                    <a:moveTo>
                      <a:pt x="207" y="141"/>
                    </a:moveTo>
                    <a:cubicBezTo>
                      <a:pt x="209" y="141"/>
                      <a:pt x="210" y="140"/>
                      <a:pt x="212" y="139"/>
                    </a:cubicBezTo>
                    <a:cubicBezTo>
                      <a:pt x="213" y="139"/>
                      <a:pt x="213" y="138"/>
                      <a:pt x="212" y="138"/>
                    </a:cubicBezTo>
                    <a:cubicBezTo>
                      <a:pt x="212" y="138"/>
                      <a:pt x="212" y="137"/>
                      <a:pt x="211" y="138"/>
                    </a:cubicBezTo>
                    <a:cubicBezTo>
                      <a:pt x="210" y="138"/>
                      <a:pt x="208" y="139"/>
                      <a:pt x="207" y="140"/>
                    </a:cubicBezTo>
                    <a:cubicBezTo>
                      <a:pt x="206" y="140"/>
                      <a:pt x="206" y="141"/>
                      <a:pt x="206" y="141"/>
                    </a:cubicBezTo>
                    <a:cubicBezTo>
                      <a:pt x="206" y="141"/>
                      <a:pt x="207" y="142"/>
                      <a:pt x="207" y="141"/>
                    </a:cubicBezTo>
                    <a:close/>
                    <a:moveTo>
                      <a:pt x="199" y="145"/>
                    </a:moveTo>
                    <a:cubicBezTo>
                      <a:pt x="201" y="144"/>
                      <a:pt x="202" y="143"/>
                      <a:pt x="204" y="143"/>
                    </a:cubicBezTo>
                    <a:cubicBezTo>
                      <a:pt x="204" y="143"/>
                      <a:pt x="205" y="142"/>
                      <a:pt x="204" y="142"/>
                    </a:cubicBezTo>
                    <a:cubicBezTo>
                      <a:pt x="204" y="141"/>
                      <a:pt x="204" y="141"/>
                      <a:pt x="203" y="141"/>
                    </a:cubicBezTo>
                    <a:cubicBezTo>
                      <a:pt x="202" y="142"/>
                      <a:pt x="200" y="142"/>
                      <a:pt x="198" y="143"/>
                    </a:cubicBezTo>
                    <a:cubicBezTo>
                      <a:pt x="198" y="143"/>
                      <a:pt x="198" y="144"/>
                      <a:pt x="198" y="144"/>
                    </a:cubicBezTo>
                    <a:cubicBezTo>
                      <a:pt x="198" y="144"/>
                      <a:pt x="198" y="145"/>
                      <a:pt x="199" y="145"/>
                    </a:cubicBezTo>
                    <a:close/>
                    <a:moveTo>
                      <a:pt x="190" y="147"/>
                    </a:moveTo>
                    <a:cubicBezTo>
                      <a:pt x="192" y="147"/>
                      <a:pt x="194" y="146"/>
                      <a:pt x="196" y="146"/>
                    </a:cubicBezTo>
                    <a:cubicBezTo>
                      <a:pt x="196" y="145"/>
                      <a:pt x="196" y="145"/>
                      <a:pt x="196" y="145"/>
                    </a:cubicBezTo>
                    <a:cubicBezTo>
                      <a:pt x="196" y="144"/>
                      <a:pt x="196" y="144"/>
                      <a:pt x="195" y="144"/>
                    </a:cubicBezTo>
                    <a:cubicBezTo>
                      <a:pt x="193" y="144"/>
                      <a:pt x="192" y="145"/>
                      <a:pt x="190" y="145"/>
                    </a:cubicBezTo>
                    <a:cubicBezTo>
                      <a:pt x="190" y="145"/>
                      <a:pt x="189" y="146"/>
                      <a:pt x="189" y="146"/>
                    </a:cubicBezTo>
                    <a:cubicBezTo>
                      <a:pt x="189" y="147"/>
                      <a:pt x="190" y="147"/>
                      <a:pt x="190" y="147"/>
                    </a:cubicBezTo>
                    <a:close/>
                    <a:moveTo>
                      <a:pt x="182" y="149"/>
                    </a:moveTo>
                    <a:cubicBezTo>
                      <a:pt x="183" y="148"/>
                      <a:pt x="185" y="148"/>
                      <a:pt x="187" y="148"/>
                    </a:cubicBezTo>
                    <a:cubicBezTo>
                      <a:pt x="187" y="148"/>
                      <a:pt x="188" y="147"/>
                      <a:pt x="188" y="147"/>
                    </a:cubicBezTo>
                    <a:cubicBezTo>
                      <a:pt x="188" y="146"/>
                      <a:pt x="187" y="146"/>
                      <a:pt x="187" y="146"/>
                    </a:cubicBezTo>
                    <a:cubicBezTo>
                      <a:pt x="185" y="146"/>
                      <a:pt x="183" y="147"/>
                      <a:pt x="181" y="147"/>
                    </a:cubicBezTo>
                    <a:cubicBezTo>
                      <a:pt x="181" y="147"/>
                      <a:pt x="181" y="147"/>
                      <a:pt x="181" y="148"/>
                    </a:cubicBezTo>
                    <a:cubicBezTo>
                      <a:pt x="181" y="148"/>
                      <a:pt x="181" y="149"/>
                      <a:pt x="182" y="149"/>
                    </a:cubicBezTo>
                    <a:close/>
                    <a:moveTo>
                      <a:pt x="184" y="150"/>
                    </a:moveTo>
                    <a:cubicBezTo>
                      <a:pt x="183" y="149"/>
                      <a:pt x="182" y="149"/>
                      <a:pt x="180" y="148"/>
                    </a:cubicBezTo>
                    <a:cubicBezTo>
                      <a:pt x="179" y="147"/>
                      <a:pt x="179" y="148"/>
                      <a:pt x="179" y="148"/>
                    </a:cubicBezTo>
                    <a:cubicBezTo>
                      <a:pt x="178" y="148"/>
                      <a:pt x="179" y="149"/>
                      <a:pt x="179" y="149"/>
                    </a:cubicBezTo>
                    <a:cubicBezTo>
                      <a:pt x="181" y="150"/>
                      <a:pt x="182" y="151"/>
                      <a:pt x="184" y="152"/>
                    </a:cubicBezTo>
                    <a:cubicBezTo>
                      <a:pt x="184" y="152"/>
                      <a:pt x="185" y="152"/>
                      <a:pt x="185" y="152"/>
                    </a:cubicBezTo>
                    <a:cubicBezTo>
                      <a:pt x="185" y="151"/>
                      <a:pt x="185" y="151"/>
                      <a:pt x="184" y="150"/>
                    </a:cubicBezTo>
                    <a:close/>
                    <a:moveTo>
                      <a:pt x="192" y="155"/>
                    </a:moveTo>
                    <a:cubicBezTo>
                      <a:pt x="190" y="154"/>
                      <a:pt x="189" y="153"/>
                      <a:pt x="187" y="152"/>
                    </a:cubicBezTo>
                    <a:cubicBezTo>
                      <a:pt x="187" y="152"/>
                      <a:pt x="187" y="152"/>
                      <a:pt x="186" y="153"/>
                    </a:cubicBezTo>
                    <a:cubicBezTo>
                      <a:pt x="186" y="153"/>
                      <a:pt x="186" y="154"/>
                      <a:pt x="186" y="154"/>
                    </a:cubicBezTo>
                    <a:cubicBezTo>
                      <a:pt x="188" y="155"/>
                      <a:pt x="189" y="156"/>
                      <a:pt x="191" y="157"/>
                    </a:cubicBezTo>
                    <a:cubicBezTo>
                      <a:pt x="191" y="157"/>
                      <a:pt x="192" y="157"/>
                      <a:pt x="192" y="157"/>
                    </a:cubicBezTo>
                    <a:cubicBezTo>
                      <a:pt x="192" y="156"/>
                      <a:pt x="192" y="156"/>
                      <a:pt x="192" y="155"/>
                    </a:cubicBezTo>
                    <a:close/>
                    <a:moveTo>
                      <a:pt x="199" y="161"/>
                    </a:moveTo>
                    <a:cubicBezTo>
                      <a:pt x="198" y="160"/>
                      <a:pt x="197" y="159"/>
                      <a:pt x="196" y="159"/>
                    </a:cubicBezTo>
                    <a:cubicBezTo>
                      <a:pt x="195" y="158"/>
                      <a:pt x="195" y="158"/>
                      <a:pt x="195" y="158"/>
                    </a:cubicBezTo>
                    <a:cubicBezTo>
                      <a:pt x="194" y="157"/>
                      <a:pt x="194" y="157"/>
                      <a:pt x="193" y="158"/>
                    </a:cubicBezTo>
                    <a:cubicBezTo>
                      <a:pt x="193" y="158"/>
                      <a:pt x="193" y="159"/>
                      <a:pt x="193" y="159"/>
                    </a:cubicBezTo>
                    <a:cubicBezTo>
                      <a:pt x="194" y="159"/>
                      <a:pt x="194" y="160"/>
                      <a:pt x="195" y="160"/>
                    </a:cubicBezTo>
                    <a:cubicBezTo>
                      <a:pt x="196" y="161"/>
                      <a:pt x="197" y="162"/>
                      <a:pt x="197" y="162"/>
                    </a:cubicBezTo>
                    <a:cubicBezTo>
                      <a:pt x="198" y="163"/>
                      <a:pt x="198" y="163"/>
                      <a:pt x="199" y="162"/>
                    </a:cubicBezTo>
                    <a:cubicBezTo>
                      <a:pt x="199" y="162"/>
                      <a:pt x="199" y="161"/>
                      <a:pt x="199" y="161"/>
                    </a:cubicBezTo>
                    <a:close/>
                    <a:moveTo>
                      <a:pt x="205" y="167"/>
                    </a:moveTo>
                    <a:cubicBezTo>
                      <a:pt x="204" y="166"/>
                      <a:pt x="203" y="165"/>
                      <a:pt x="201" y="163"/>
                    </a:cubicBezTo>
                    <a:cubicBezTo>
                      <a:pt x="201" y="163"/>
                      <a:pt x="200" y="163"/>
                      <a:pt x="200" y="163"/>
                    </a:cubicBezTo>
                    <a:cubicBezTo>
                      <a:pt x="200" y="164"/>
                      <a:pt x="200" y="164"/>
                      <a:pt x="200" y="165"/>
                    </a:cubicBezTo>
                    <a:cubicBezTo>
                      <a:pt x="201" y="166"/>
                      <a:pt x="203" y="167"/>
                      <a:pt x="204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lnTo>
                      <a:pt x="205" y="167"/>
                    </a:lnTo>
                    <a:close/>
                    <a:moveTo>
                      <a:pt x="211" y="174"/>
                    </a:moveTo>
                    <a:cubicBezTo>
                      <a:pt x="210" y="172"/>
                      <a:pt x="209" y="171"/>
                      <a:pt x="208" y="170"/>
                    </a:cubicBezTo>
                    <a:cubicBezTo>
                      <a:pt x="206" y="170"/>
                      <a:pt x="206" y="170"/>
                      <a:pt x="206" y="170"/>
                    </a:cubicBezTo>
                    <a:cubicBezTo>
                      <a:pt x="206" y="171"/>
                      <a:pt x="206" y="171"/>
                      <a:pt x="206" y="171"/>
                    </a:cubicBezTo>
                    <a:cubicBezTo>
                      <a:pt x="208" y="172"/>
                      <a:pt x="209" y="173"/>
                      <a:pt x="210" y="175"/>
                    </a:cubicBezTo>
                    <a:cubicBezTo>
                      <a:pt x="210" y="175"/>
                      <a:pt x="211" y="175"/>
                      <a:pt x="211" y="175"/>
                    </a:cubicBezTo>
                    <a:cubicBezTo>
                      <a:pt x="212" y="174"/>
                      <a:pt x="212" y="174"/>
                      <a:pt x="211" y="174"/>
                    </a:cubicBezTo>
                    <a:close/>
                    <a:moveTo>
                      <a:pt x="217" y="180"/>
                    </a:moveTo>
                    <a:cubicBezTo>
                      <a:pt x="216" y="179"/>
                      <a:pt x="215" y="178"/>
                      <a:pt x="214" y="176"/>
                    </a:cubicBezTo>
                    <a:cubicBezTo>
                      <a:pt x="213" y="176"/>
                      <a:pt x="213" y="176"/>
                      <a:pt x="212" y="176"/>
                    </a:cubicBezTo>
                    <a:cubicBezTo>
                      <a:pt x="212" y="176"/>
                      <a:pt x="212" y="177"/>
                      <a:pt x="212" y="177"/>
                    </a:cubicBezTo>
                    <a:cubicBezTo>
                      <a:pt x="213" y="179"/>
                      <a:pt x="214" y="180"/>
                      <a:pt x="215" y="182"/>
                    </a:cubicBezTo>
                    <a:cubicBezTo>
                      <a:pt x="216" y="182"/>
                      <a:pt x="216" y="182"/>
                      <a:pt x="217" y="182"/>
                    </a:cubicBezTo>
                    <a:cubicBezTo>
                      <a:pt x="217" y="181"/>
                      <a:pt x="217" y="181"/>
                      <a:pt x="217" y="180"/>
                    </a:cubicBezTo>
                    <a:close/>
                    <a:moveTo>
                      <a:pt x="222" y="188"/>
                    </a:moveTo>
                    <a:cubicBezTo>
                      <a:pt x="221" y="186"/>
                      <a:pt x="220" y="185"/>
                      <a:pt x="219" y="183"/>
                    </a:cubicBezTo>
                    <a:cubicBezTo>
                      <a:pt x="219" y="183"/>
                      <a:pt x="218" y="183"/>
                      <a:pt x="218" y="183"/>
                    </a:cubicBezTo>
                    <a:cubicBezTo>
                      <a:pt x="217" y="183"/>
                      <a:pt x="217" y="184"/>
                      <a:pt x="217" y="184"/>
                    </a:cubicBezTo>
                    <a:cubicBezTo>
                      <a:pt x="218" y="186"/>
                      <a:pt x="219" y="187"/>
                      <a:pt x="220" y="189"/>
                    </a:cubicBezTo>
                    <a:cubicBezTo>
                      <a:pt x="220" y="189"/>
                      <a:pt x="221" y="189"/>
                      <a:pt x="221" y="189"/>
                    </a:cubicBezTo>
                    <a:cubicBezTo>
                      <a:pt x="222" y="189"/>
                      <a:pt x="222" y="188"/>
                      <a:pt x="222" y="188"/>
                    </a:cubicBezTo>
                    <a:close/>
                    <a:moveTo>
                      <a:pt x="226" y="196"/>
                    </a:moveTo>
                    <a:cubicBezTo>
                      <a:pt x="225" y="194"/>
                      <a:pt x="224" y="193"/>
                      <a:pt x="223" y="191"/>
                    </a:cubicBezTo>
                    <a:cubicBezTo>
                      <a:pt x="223" y="191"/>
                      <a:pt x="223" y="190"/>
                      <a:pt x="222" y="191"/>
                    </a:cubicBezTo>
                    <a:cubicBezTo>
                      <a:pt x="222" y="191"/>
                      <a:pt x="222" y="191"/>
                      <a:pt x="222" y="192"/>
                    </a:cubicBezTo>
                    <a:cubicBezTo>
                      <a:pt x="223" y="193"/>
                      <a:pt x="223" y="195"/>
                      <a:pt x="224" y="197"/>
                    </a:cubicBezTo>
                    <a:cubicBezTo>
                      <a:pt x="224" y="197"/>
                      <a:pt x="225" y="197"/>
                      <a:pt x="225" y="197"/>
                    </a:cubicBezTo>
                    <a:cubicBezTo>
                      <a:pt x="226" y="197"/>
                      <a:pt x="226" y="196"/>
                      <a:pt x="226" y="196"/>
                    </a:cubicBezTo>
                    <a:close/>
                    <a:moveTo>
                      <a:pt x="229" y="204"/>
                    </a:moveTo>
                    <a:cubicBezTo>
                      <a:pt x="228" y="203"/>
                      <a:pt x="228" y="201"/>
                      <a:pt x="227" y="199"/>
                    </a:cubicBezTo>
                    <a:cubicBezTo>
                      <a:pt x="227" y="199"/>
                      <a:pt x="226" y="198"/>
                      <a:pt x="226" y="199"/>
                    </a:cubicBezTo>
                    <a:cubicBezTo>
                      <a:pt x="225" y="199"/>
                      <a:pt x="225" y="199"/>
                      <a:pt x="225" y="200"/>
                    </a:cubicBezTo>
                    <a:cubicBezTo>
                      <a:pt x="226" y="201"/>
                      <a:pt x="227" y="203"/>
                      <a:pt x="227" y="205"/>
                    </a:cubicBezTo>
                    <a:cubicBezTo>
                      <a:pt x="227" y="205"/>
                      <a:pt x="228" y="205"/>
                      <a:pt x="228" y="205"/>
                    </a:cubicBezTo>
                    <a:cubicBezTo>
                      <a:pt x="229" y="205"/>
                      <a:pt x="229" y="205"/>
                      <a:pt x="229" y="204"/>
                    </a:cubicBezTo>
                    <a:close/>
                    <a:moveTo>
                      <a:pt x="231" y="213"/>
                    </a:moveTo>
                    <a:cubicBezTo>
                      <a:pt x="230" y="211"/>
                      <a:pt x="230" y="209"/>
                      <a:pt x="230" y="208"/>
                    </a:cubicBezTo>
                    <a:cubicBezTo>
                      <a:pt x="230" y="207"/>
                      <a:pt x="229" y="207"/>
                      <a:pt x="229" y="207"/>
                    </a:cubicBezTo>
                    <a:cubicBezTo>
                      <a:pt x="228" y="207"/>
                      <a:pt x="228" y="208"/>
                      <a:pt x="228" y="208"/>
                    </a:cubicBezTo>
                    <a:cubicBezTo>
                      <a:pt x="228" y="210"/>
                      <a:pt x="229" y="211"/>
                      <a:pt x="229" y="213"/>
                    </a:cubicBezTo>
                    <a:cubicBezTo>
                      <a:pt x="229" y="214"/>
                      <a:pt x="229" y="214"/>
                      <a:pt x="230" y="214"/>
                    </a:cubicBezTo>
                    <a:cubicBezTo>
                      <a:pt x="230" y="214"/>
                      <a:pt x="231" y="213"/>
                      <a:pt x="231" y="213"/>
                    </a:cubicBezTo>
                    <a:close/>
                    <a:moveTo>
                      <a:pt x="230" y="222"/>
                    </a:moveTo>
                    <a:cubicBezTo>
                      <a:pt x="231" y="220"/>
                      <a:pt x="231" y="219"/>
                      <a:pt x="231" y="217"/>
                    </a:cubicBezTo>
                    <a:cubicBezTo>
                      <a:pt x="231" y="217"/>
                      <a:pt x="231" y="217"/>
                      <a:pt x="231" y="217"/>
                    </a:cubicBezTo>
                    <a:cubicBezTo>
                      <a:pt x="231" y="216"/>
                      <a:pt x="230" y="216"/>
                      <a:pt x="230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9"/>
                      <a:pt x="229" y="220"/>
                      <a:pt x="229" y="222"/>
                    </a:cubicBezTo>
                    <a:cubicBezTo>
                      <a:pt x="229" y="222"/>
                      <a:pt x="229" y="223"/>
                      <a:pt x="229" y="223"/>
                    </a:cubicBezTo>
                    <a:cubicBezTo>
                      <a:pt x="230" y="223"/>
                      <a:pt x="230" y="222"/>
                      <a:pt x="230" y="222"/>
                    </a:cubicBezTo>
                    <a:close/>
                    <a:moveTo>
                      <a:pt x="227" y="230"/>
                    </a:moveTo>
                    <a:cubicBezTo>
                      <a:pt x="228" y="229"/>
                      <a:pt x="229" y="227"/>
                      <a:pt x="229" y="226"/>
                    </a:cubicBezTo>
                    <a:cubicBezTo>
                      <a:pt x="230" y="225"/>
                      <a:pt x="229" y="225"/>
                      <a:pt x="229" y="224"/>
                    </a:cubicBezTo>
                    <a:cubicBezTo>
                      <a:pt x="228" y="224"/>
                      <a:pt x="228" y="224"/>
                      <a:pt x="228" y="225"/>
                    </a:cubicBezTo>
                    <a:cubicBezTo>
                      <a:pt x="227" y="227"/>
                      <a:pt x="226" y="228"/>
                      <a:pt x="225" y="229"/>
                    </a:cubicBezTo>
                    <a:cubicBezTo>
                      <a:pt x="225" y="230"/>
                      <a:pt x="225" y="230"/>
                      <a:pt x="226" y="231"/>
                    </a:cubicBezTo>
                    <a:cubicBezTo>
                      <a:pt x="226" y="231"/>
                      <a:pt x="227" y="231"/>
                      <a:pt x="227" y="230"/>
                    </a:cubicBezTo>
                    <a:close/>
                    <a:moveTo>
                      <a:pt x="220" y="236"/>
                    </a:moveTo>
                    <a:cubicBezTo>
                      <a:pt x="221" y="235"/>
                      <a:pt x="223" y="234"/>
                      <a:pt x="224" y="233"/>
                    </a:cubicBezTo>
                    <a:cubicBezTo>
                      <a:pt x="225" y="233"/>
                      <a:pt x="225" y="232"/>
                      <a:pt x="224" y="232"/>
                    </a:cubicBezTo>
                    <a:cubicBezTo>
                      <a:pt x="224" y="231"/>
                      <a:pt x="223" y="231"/>
                      <a:pt x="223" y="232"/>
                    </a:cubicBezTo>
                    <a:cubicBezTo>
                      <a:pt x="222" y="233"/>
                      <a:pt x="220" y="234"/>
                      <a:pt x="219" y="234"/>
                    </a:cubicBezTo>
                    <a:cubicBezTo>
                      <a:pt x="218" y="235"/>
                      <a:pt x="218" y="235"/>
                      <a:pt x="218" y="236"/>
                    </a:cubicBezTo>
                    <a:cubicBezTo>
                      <a:pt x="219" y="236"/>
                      <a:pt x="219" y="236"/>
                      <a:pt x="220" y="236"/>
                    </a:cubicBezTo>
                    <a:close/>
                    <a:moveTo>
                      <a:pt x="211" y="238"/>
                    </a:moveTo>
                    <a:cubicBezTo>
                      <a:pt x="213" y="238"/>
                      <a:pt x="214" y="238"/>
                      <a:pt x="216" y="237"/>
                    </a:cubicBezTo>
                    <a:cubicBezTo>
                      <a:pt x="217" y="237"/>
                      <a:pt x="217" y="237"/>
                      <a:pt x="217" y="236"/>
                    </a:cubicBezTo>
                    <a:cubicBezTo>
                      <a:pt x="217" y="236"/>
                      <a:pt x="216" y="235"/>
                      <a:pt x="216" y="236"/>
                    </a:cubicBezTo>
                    <a:cubicBezTo>
                      <a:pt x="214" y="236"/>
                      <a:pt x="212" y="236"/>
                      <a:pt x="211" y="236"/>
                    </a:cubicBezTo>
                    <a:cubicBezTo>
                      <a:pt x="210" y="236"/>
                      <a:pt x="210" y="237"/>
                      <a:pt x="210" y="237"/>
                    </a:cubicBezTo>
                    <a:cubicBezTo>
                      <a:pt x="210" y="238"/>
                      <a:pt x="210" y="238"/>
                      <a:pt x="211" y="238"/>
                    </a:cubicBezTo>
                    <a:close/>
                    <a:moveTo>
                      <a:pt x="202" y="238"/>
                    </a:moveTo>
                    <a:cubicBezTo>
                      <a:pt x="203" y="238"/>
                      <a:pt x="205" y="238"/>
                      <a:pt x="207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8" y="238"/>
                      <a:pt x="208" y="238"/>
                      <a:pt x="208" y="237"/>
                    </a:cubicBezTo>
                    <a:cubicBezTo>
                      <a:pt x="208" y="237"/>
                      <a:pt x="208" y="237"/>
                      <a:pt x="207" y="237"/>
                    </a:cubicBezTo>
                    <a:cubicBezTo>
                      <a:pt x="207" y="237"/>
                      <a:pt x="207" y="237"/>
                      <a:pt x="207" y="237"/>
                    </a:cubicBezTo>
                    <a:cubicBezTo>
                      <a:pt x="205" y="237"/>
                      <a:pt x="204" y="237"/>
                      <a:pt x="202" y="236"/>
                    </a:cubicBezTo>
                    <a:cubicBezTo>
                      <a:pt x="201" y="236"/>
                      <a:pt x="201" y="237"/>
                      <a:pt x="201" y="237"/>
                    </a:cubicBezTo>
                    <a:cubicBezTo>
                      <a:pt x="201" y="238"/>
                      <a:pt x="201" y="238"/>
                      <a:pt x="202" y="238"/>
                    </a:cubicBezTo>
                    <a:close/>
                    <a:moveTo>
                      <a:pt x="193" y="237"/>
                    </a:moveTo>
                    <a:cubicBezTo>
                      <a:pt x="195" y="237"/>
                      <a:pt x="197" y="237"/>
                      <a:pt x="198" y="238"/>
                    </a:cubicBezTo>
                    <a:cubicBezTo>
                      <a:pt x="199" y="238"/>
                      <a:pt x="199" y="237"/>
                      <a:pt x="199" y="237"/>
                    </a:cubicBezTo>
                    <a:cubicBezTo>
                      <a:pt x="199" y="236"/>
                      <a:pt x="199" y="236"/>
                      <a:pt x="199" y="236"/>
                    </a:cubicBezTo>
                    <a:cubicBezTo>
                      <a:pt x="197" y="236"/>
                      <a:pt x="195" y="235"/>
                      <a:pt x="193" y="235"/>
                    </a:cubicBezTo>
                    <a:cubicBezTo>
                      <a:pt x="193" y="235"/>
                      <a:pt x="192" y="235"/>
                      <a:pt x="192" y="236"/>
                    </a:cubicBezTo>
                    <a:cubicBezTo>
                      <a:pt x="192" y="236"/>
                      <a:pt x="193" y="237"/>
                      <a:pt x="193" y="237"/>
                    </a:cubicBezTo>
                    <a:close/>
                    <a:moveTo>
                      <a:pt x="184" y="234"/>
                    </a:moveTo>
                    <a:cubicBezTo>
                      <a:pt x="185" y="235"/>
                      <a:pt x="186" y="235"/>
                      <a:pt x="186" y="235"/>
                    </a:cubicBezTo>
                    <a:cubicBezTo>
                      <a:pt x="187" y="235"/>
                      <a:pt x="188" y="236"/>
                      <a:pt x="190" y="236"/>
                    </a:cubicBezTo>
                    <a:cubicBezTo>
                      <a:pt x="190" y="236"/>
                      <a:pt x="191" y="236"/>
                      <a:pt x="191" y="235"/>
                    </a:cubicBezTo>
                    <a:cubicBezTo>
                      <a:pt x="191" y="235"/>
                      <a:pt x="190" y="234"/>
                      <a:pt x="190" y="234"/>
                    </a:cubicBezTo>
                    <a:cubicBezTo>
                      <a:pt x="189" y="234"/>
                      <a:pt x="188" y="234"/>
                      <a:pt x="187" y="233"/>
                    </a:cubicBezTo>
                    <a:cubicBezTo>
                      <a:pt x="186" y="233"/>
                      <a:pt x="186" y="233"/>
                      <a:pt x="185" y="233"/>
                    </a:cubicBezTo>
                    <a:cubicBezTo>
                      <a:pt x="185" y="233"/>
                      <a:pt x="184" y="233"/>
                      <a:pt x="184" y="233"/>
                    </a:cubicBezTo>
                    <a:cubicBezTo>
                      <a:pt x="184" y="234"/>
                      <a:pt x="184" y="234"/>
                      <a:pt x="184" y="234"/>
                    </a:cubicBezTo>
                    <a:close/>
                    <a:moveTo>
                      <a:pt x="176" y="231"/>
                    </a:moveTo>
                    <a:cubicBezTo>
                      <a:pt x="178" y="232"/>
                      <a:pt x="179" y="233"/>
                      <a:pt x="181" y="233"/>
                    </a:cubicBezTo>
                    <a:cubicBezTo>
                      <a:pt x="182" y="233"/>
                      <a:pt x="182" y="233"/>
                      <a:pt x="182" y="233"/>
                    </a:cubicBezTo>
                    <a:cubicBezTo>
                      <a:pt x="182" y="232"/>
                      <a:pt x="182" y="232"/>
                      <a:pt x="182" y="232"/>
                    </a:cubicBezTo>
                    <a:cubicBezTo>
                      <a:pt x="180" y="231"/>
                      <a:pt x="178" y="230"/>
                      <a:pt x="177" y="230"/>
                    </a:cubicBezTo>
                    <a:cubicBezTo>
                      <a:pt x="176" y="229"/>
                      <a:pt x="176" y="230"/>
                      <a:pt x="176" y="230"/>
                    </a:cubicBezTo>
                    <a:cubicBezTo>
                      <a:pt x="175" y="230"/>
                      <a:pt x="176" y="231"/>
                      <a:pt x="176" y="231"/>
                    </a:cubicBezTo>
                    <a:close/>
                    <a:moveTo>
                      <a:pt x="168" y="227"/>
                    </a:moveTo>
                    <a:cubicBezTo>
                      <a:pt x="170" y="228"/>
                      <a:pt x="171" y="229"/>
                      <a:pt x="173" y="230"/>
                    </a:cubicBezTo>
                    <a:cubicBezTo>
                      <a:pt x="173" y="230"/>
                      <a:pt x="174" y="230"/>
                      <a:pt x="174" y="229"/>
                    </a:cubicBezTo>
                    <a:cubicBezTo>
                      <a:pt x="174" y="229"/>
                      <a:pt x="174" y="228"/>
                      <a:pt x="174" y="228"/>
                    </a:cubicBezTo>
                    <a:cubicBezTo>
                      <a:pt x="172" y="227"/>
                      <a:pt x="171" y="227"/>
                      <a:pt x="169" y="226"/>
                    </a:cubicBezTo>
                    <a:cubicBezTo>
                      <a:pt x="169" y="225"/>
                      <a:pt x="168" y="226"/>
                      <a:pt x="168" y="226"/>
                    </a:cubicBezTo>
                    <a:cubicBezTo>
                      <a:pt x="168" y="226"/>
                      <a:pt x="168" y="227"/>
                      <a:pt x="168" y="227"/>
                    </a:cubicBezTo>
                    <a:close/>
                    <a:moveTo>
                      <a:pt x="161" y="223"/>
                    </a:moveTo>
                    <a:cubicBezTo>
                      <a:pt x="162" y="224"/>
                      <a:pt x="164" y="225"/>
                      <a:pt x="165" y="225"/>
                    </a:cubicBezTo>
                    <a:cubicBezTo>
                      <a:pt x="166" y="226"/>
                      <a:pt x="166" y="226"/>
                      <a:pt x="166" y="225"/>
                    </a:cubicBezTo>
                    <a:cubicBezTo>
                      <a:pt x="167" y="225"/>
                      <a:pt x="166" y="224"/>
                      <a:pt x="166" y="224"/>
                    </a:cubicBezTo>
                    <a:cubicBezTo>
                      <a:pt x="165" y="223"/>
                      <a:pt x="163" y="222"/>
                      <a:pt x="162" y="221"/>
                    </a:cubicBezTo>
                    <a:cubicBezTo>
                      <a:pt x="161" y="221"/>
                      <a:pt x="161" y="221"/>
                      <a:pt x="160" y="221"/>
                    </a:cubicBezTo>
                    <a:cubicBezTo>
                      <a:pt x="160" y="222"/>
                      <a:pt x="160" y="222"/>
                      <a:pt x="161" y="223"/>
                    </a:cubicBezTo>
                    <a:close/>
                    <a:moveTo>
                      <a:pt x="153" y="217"/>
                    </a:moveTo>
                    <a:cubicBezTo>
                      <a:pt x="155" y="219"/>
                      <a:pt x="156" y="220"/>
                      <a:pt x="158" y="221"/>
                    </a:cubicBezTo>
                    <a:cubicBezTo>
                      <a:pt x="158" y="221"/>
                      <a:pt x="159" y="221"/>
                      <a:pt x="159" y="220"/>
                    </a:cubicBezTo>
                    <a:cubicBezTo>
                      <a:pt x="159" y="220"/>
                      <a:pt x="159" y="219"/>
                      <a:pt x="159" y="219"/>
                    </a:cubicBezTo>
                    <a:cubicBezTo>
                      <a:pt x="157" y="218"/>
                      <a:pt x="156" y="217"/>
                      <a:pt x="154" y="216"/>
                    </a:cubicBezTo>
                    <a:cubicBezTo>
                      <a:pt x="154" y="216"/>
                      <a:pt x="154" y="216"/>
                      <a:pt x="153" y="216"/>
                    </a:cubicBezTo>
                    <a:cubicBezTo>
                      <a:pt x="153" y="217"/>
                      <a:pt x="153" y="217"/>
                      <a:pt x="153" y="217"/>
                    </a:cubicBezTo>
                    <a:close/>
                    <a:moveTo>
                      <a:pt x="147" y="212"/>
                    </a:moveTo>
                    <a:cubicBezTo>
                      <a:pt x="148" y="213"/>
                      <a:pt x="149" y="214"/>
                      <a:pt x="150" y="215"/>
                    </a:cubicBezTo>
                    <a:cubicBezTo>
                      <a:pt x="151" y="215"/>
                      <a:pt x="151" y="215"/>
                      <a:pt x="151" y="215"/>
                    </a:cubicBezTo>
                    <a:cubicBezTo>
                      <a:pt x="151" y="216"/>
                      <a:pt x="152" y="216"/>
                      <a:pt x="152" y="215"/>
                    </a:cubicBezTo>
                    <a:cubicBezTo>
                      <a:pt x="152" y="215"/>
                      <a:pt x="152" y="214"/>
                      <a:pt x="152" y="214"/>
                    </a:cubicBezTo>
                    <a:cubicBezTo>
                      <a:pt x="151" y="213"/>
                      <a:pt x="151" y="213"/>
                      <a:pt x="151" y="213"/>
                    </a:cubicBezTo>
                    <a:cubicBezTo>
                      <a:pt x="150" y="212"/>
                      <a:pt x="149" y="211"/>
                      <a:pt x="148" y="210"/>
                    </a:cubicBezTo>
                    <a:cubicBezTo>
                      <a:pt x="147" y="211"/>
                      <a:pt x="147" y="211"/>
                      <a:pt x="147" y="211"/>
                    </a:cubicBezTo>
                    <a:lnTo>
                      <a:pt x="147" y="212"/>
                    </a:lnTo>
                    <a:close/>
                    <a:moveTo>
                      <a:pt x="140" y="205"/>
                    </a:moveTo>
                    <a:cubicBezTo>
                      <a:pt x="142" y="207"/>
                      <a:pt x="143" y="208"/>
                      <a:pt x="144" y="209"/>
                    </a:cubicBezTo>
                    <a:cubicBezTo>
                      <a:pt x="145" y="209"/>
                      <a:pt x="145" y="209"/>
                      <a:pt x="145" y="209"/>
                    </a:cubicBezTo>
                    <a:cubicBezTo>
                      <a:pt x="145" y="208"/>
                      <a:pt x="145" y="208"/>
                      <a:pt x="145" y="208"/>
                    </a:cubicBezTo>
                    <a:cubicBezTo>
                      <a:pt x="144" y="207"/>
                      <a:pt x="143" y="206"/>
                      <a:pt x="142" y="204"/>
                    </a:cubicBezTo>
                    <a:cubicBezTo>
                      <a:pt x="141" y="204"/>
                      <a:pt x="141" y="204"/>
                      <a:pt x="140" y="204"/>
                    </a:cubicBezTo>
                    <a:cubicBezTo>
                      <a:pt x="140" y="204"/>
                      <a:pt x="140" y="205"/>
                      <a:pt x="140" y="205"/>
                    </a:cubicBezTo>
                    <a:close/>
                    <a:moveTo>
                      <a:pt x="135" y="199"/>
                    </a:moveTo>
                    <a:cubicBezTo>
                      <a:pt x="136" y="200"/>
                      <a:pt x="137" y="201"/>
                      <a:pt x="138" y="203"/>
                    </a:cubicBezTo>
                    <a:cubicBezTo>
                      <a:pt x="138" y="203"/>
                      <a:pt x="139" y="203"/>
                      <a:pt x="139" y="203"/>
                    </a:cubicBezTo>
                    <a:cubicBezTo>
                      <a:pt x="140" y="202"/>
                      <a:pt x="140" y="202"/>
                      <a:pt x="139" y="202"/>
                    </a:cubicBezTo>
                    <a:cubicBezTo>
                      <a:pt x="138" y="200"/>
                      <a:pt x="137" y="199"/>
                      <a:pt x="136" y="197"/>
                    </a:cubicBezTo>
                    <a:cubicBezTo>
                      <a:pt x="136" y="197"/>
                      <a:pt x="135" y="197"/>
                      <a:pt x="135" y="197"/>
                    </a:cubicBezTo>
                    <a:cubicBezTo>
                      <a:pt x="134" y="198"/>
                      <a:pt x="134" y="198"/>
                      <a:pt x="135" y="199"/>
                    </a:cubicBezTo>
                    <a:close/>
                    <a:moveTo>
                      <a:pt x="132" y="197"/>
                    </a:moveTo>
                    <a:cubicBezTo>
                      <a:pt x="132" y="196"/>
                      <a:pt x="133" y="195"/>
                      <a:pt x="133" y="194"/>
                    </a:cubicBezTo>
                    <a:cubicBezTo>
                      <a:pt x="132" y="194"/>
                      <a:pt x="132" y="194"/>
                      <a:pt x="132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2" y="195"/>
                      <a:pt x="132" y="195"/>
                      <a:pt x="133" y="196"/>
                    </a:cubicBezTo>
                    <a:cubicBezTo>
                      <a:pt x="133" y="196"/>
                      <a:pt x="133" y="196"/>
                      <a:pt x="134" y="196"/>
                    </a:cubicBezTo>
                    <a:cubicBezTo>
                      <a:pt x="134" y="196"/>
                      <a:pt x="134" y="195"/>
                      <a:pt x="134" y="195"/>
                    </a:cubicBezTo>
                    <a:cubicBezTo>
                      <a:pt x="134" y="194"/>
                      <a:pt x="133" y="194"/>
                      <a:pt x="133" y="193"/>
                    </a:cubicBezTo>
                    <a:cubicBezTo>
                      <a:pt x="132" y="192"/>
                      <a:pt x="132" y="192"/>
                      <a:pt x="132" y="192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31" y="194"/>
                      <a:pt x="130" y="195"/>
                      <a:pt x="130" y="196"/>
                    </a:cubicBezTo>
                    <a:cubicBezTo>
                      <a:pt x="130" y="197"/>
                      <a:pt x="130" y="197"/>
                      <a:pt x="131" y="198"/>
                    </a:cubicBezTo>
                    <a:cubicBezTo>
                      <a:pt x="131" y="198"/>
                      <a:pt x="132" y="198"/>
                      <a:pt x="132" y="197"/>
                    </a:cubicBezTo>
                    <a:close/>
                    <a:moveTo>
                      <a:pt x="129" y="205"/>
                    </a:moveTo>
                    <a:cubicBezTo>
                      <a:pt x="129" y="204"/>
                      <a:pt x="130" y="202"/>
                      <a:pt x="131" y="200"/>
                    </a:cubicBezTo>
                    <a:cubicBezTo>
                      <a:pt x="131" y="200"/>
                      <a:pt x="130" y="199"/>
                      <a:pt x="130" y="199"/>
                    </a:cubicBezTo>
                    <a:cubicBezTo>
                      <a:pt x="130" y="199"/>
                      <a:pt x="129" y="199"/>
                      <a:pt x="129" y="200"/>
                    </a:cubicBezTo>
                    <a:cubicBezTo>
                      <a:pt x="128" y="201"/>
                      <a:pt x="128" y="203"/>
                      <a:pt x="127" y="205"/>
                    </a:cubicBezTo>
                    <a:cubicBezTo>
                      <a:pt x="127" y="205"/>
                      <a:pt x="127" y="206"/>
                      <a:pt x="127" y="206"/>
                    </a:cubicBezTo>
                    <a:cubicBezTo>
                      <a:pt x="128" y="206"/>
                      <a:pt x="128" y="206"/>
                      <a:pt x="129" y="205"/>
                    </a:cubicBezTo>
                    <a:close/>
                    <a:moveTo>
                      <a:pt x="125" y="213"/>
                    </a:moveTo>
                    <a:cubicBezTo>
                      <a:pt x="125" y="213"/>
                      <a:pt x="125" y="212"/>
                      <a:pt x="126" y="211"/>
                    </a:cubicBezTo>
                    <a:cubicBezTo>
                      <a:pt x="126" y="210"/>
                      <a:pt x="127" y="209"/>
                      <a:pt x="127" y="209"/>
                    </a:cubicBezTo>
                    <a:cubicBezTo>
                      <a:pt x="127" y="208"/>
                      <a:pt x="127" y="208"/>
                      <a:pt x="127" y="207"/>
                    </a:cubicBezTo>
                    <a:cubicBezTo>
                      <a:pt x="126" y="207"/>
                      <a:pt x="126" y="207"/>
                      <a:pt x="126" y="208"/>
                    </a:cubicBezTo>
                    <a:cubicBezTo>
                      <a:pt x="125" y="209"/>
                      <a:pt x="125" y="210"/>
                      <a:pt x="124" y="210"/>
                    </a:cubicBezTo>
                    <a:cubicBezTo>
                      <a:pt x="124" y="211"/>
                      <a:pt x="123" y="212"/>
                      <a:pt x="123" y="212"/>
                    </a:cubicBezTo>
                    <a:cubicBezTo>
                      <a:pt x="123" y="213"/>
                      <a:pt x="123" y="213"/>
                      <a:pt x="123" y="214"/>
                    </a:cubicBezTo>
                    <a:cubicBezTo>
                      <a:pt x="124" y="214"/>
                      <a:pt x="124" y="214"/>
                      <a:pt x="125" y="213"/>
                    </a:cubicBezTo>
                    <a:close/>
                    <a:moveTo>
                      <a:pt x="120" y="221"/>
                    </a:moveTo>
                    <a:cubicBezTo>
                      <a:pt x="121" y="219"/>
                      <a:pt x="122" y="218"/>
                      <a:pt x="123" y="216"/>
                    </a:cubicBezTo>
                    <a:cubicBezTo>
                      <a:pt x="123" y="216"/>
                      <a:pt x="123" y="215"/>
                      <a:pt x="122" y="215"/>
                    </a:cubicBezTo>
                    <a:cubicBezTo>
                      <a:pt x="122" y="215"/>
                      <a:pt x="121" y="215"/>
                      <a:pt x="121" y="215"/>
                    </a:cubicBezTo>
                    <a:cubicBezTo>
                      <a:pt x="120" y="217"/>
                      <a:pt x="119" y="218"/>
                      <a:pt x="118" y="220"/>
                    </a:cubicBezTo>
                    <a:cubicBezTo>
                      <a:pt x="118" y="220"/>
                      <a:pt x="118" y="221"/>
                      <a:pt x="118" y="221"/>
                    </a:cubicBezTo>
                    <a:cubicBezTo>
                      <a:pt x="119" y="221"/>
                      <a:pt x="119" y="221"/>
                      <a:pt x="120" y="221"/>
                    </a:cubicBezTo>
                    <a:close/>
                    <a:moveTo>
                      <a:pt x="114" y="228"/>
                    </a:moveTo>
                    <a:cubicBezTo>
                      <a:pt x="115" y="226"/>
                      <a:pt x="116" y="225"/>
                      <a:pt x="117" y="224"/>
                    </a:cubicBezTo>
                    <a:cubicBezTo>
                      <a:pt x="118" y="223"/>
                      <a:pt x="118" y="223"/>
                      <a:pt x="117" y="222"/>
                    </a:cubicBezTo>
                    <a:cubicBezTo>
                      <a:pt x="117" y="222"/>
                      <a:pt x="116" y="222"/>
                      <a:pt x="116" y="222"/>
                    </a:cubicBezTo>
                    <a:cubicBezTo>
                      <a:pt x="115" y="224"/>
                      <a:pt x="114" y="225"/>
                      <a:pt x="113" y="226"/>
                    </a:cubicBezTo>
                    <a:cubicBezTo>
                      <a:pt x="112" y="227"/>
                      <a:pt x="112" y="227"/>
                      <a:pt x="113" y="228"/>
                    </a:cubicBezTo>
                    <a:cubicBezTo>
                      <a:pt x="113" y="228"/>
                      <a:pt x="114" y="228"/>
                      <a:pt x="114" y="228"/>
                    </a:cubicBezTo>
                    <a:close/>
                    <a:moveTo>
                      <a:pt x="108" y="234"/>
                    </a:moveTo>
                    <a:cubicBezTo>
                      <a:pt x="109" y="233"/>
                      <a:pt x="110" y="232"/>
                      <a:pt x="112" y="230"/>
                    </a:cubicBezTo>
                    <a:cubicBezTo>
                      <a:pt x="112" y="229"/>
                      <a:pt x="112" y="229"/>
                      <a:pt x="112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09" y="230"/>
                      <a:pt x="108" y="232"/>
                      <a:pt x="107" y="233"/>
                    </a:cubicBezTo>
                    <a:cubicBezTo>
                      <a:pt x="107" y="234"/>
                      <a:pt x="107" y="234"/>
                      <a:pt x="107" y="234"/>
                    </a:cubicBezTo>
                    <a:lnTo>
                      <a:pt x="108" y="234"/>
                    </a:lnTo>
                    <a:close/>
                    <a:moveTo>
                      <a:pt x="101" y="240"/>
                    </a:moveTo>
                    <a:cubicBezTo>
                      <a:pt x="102" y="239"/>
                      <a:pt x="104" y="238"/>
                      <a:pt x="105" y="236"/>
                    </a:cubicBezTo>
                    <a:cubicBezTo>
                      <a:pt x="106" y="236"/>
                      <a:pt x="106" y="236"/>
                      <a:pt x="105" y="235"/>
                    </a:cubicBezTo>
                    <a:cubicBezTo>
                      <a:pt x="105" y="235"/>
                      <a:pt x="104" y="235"/>
                      <a:pt x="104" y="235"/>
                    </a:cubicBezTo>
                    <a:cubicBezTo>
                      <a:pt x="103" y="236"/>
                      <a:pt x="101" y="237"/>
                      <a:pt x="100" y="238"/>
                    </a:cubicBezTo>
                    <a:cubicBezTo>
                      <a:pt x="100" y="239"/>
                      <a:pt x="100" y="239"/>
                      <a:pt x="100" y="240"/>
                    </a:cubicBezTo>
                    <a:cubicBezTo>
                      <a:pt x="100" y="240"/>
                      <a:pt x="101" y="240"/>
                      <a:pt x="101" y="240"/>
                    </a:cubicBezTo>
                    <a:close/>
                    <a:moveTo>
                      <a:pt x="94" y="245"/>
                    </a:moveTo>
                    <a:cubicBezTo>
                      <a:pt x="95" y="244"/>
                      <a:pt x="97" y="243"/>
                      <a:pt x="98" y="242"/>
                    </a:cubicBezTo>
                    <a:cubicBezTo>
                      <a:pt x="99" y="242"/>
                      <a:pt x="99" y="241"/>
                      <a:pt x="98" y="241"/>
                    </a:cubicBezTo>
                    <a:cubicBezTo>
                      <a:pt x="98" y="240"/>
                      <a:pt x="98" y="240"/>
                      <a:pt x="97" y="240"/>
                    </a:cubicBezTo>
                    <a:cubicBezTo>
                      <a:pt x="96" y="241"/>
                      <a:pt x="94" y="242"/>
                      <a:pt x="93" y="243"/>
                    </a:cubicBezTo>
                    <a:cubicBezTo>
                      <a:pt x="92" y="243"/>
                      <a:pt x="92" y="244"/>
                      <a:pt x="93" y="244"/>
                    </a:cubicBezTo>
                    <a:cubicBezTo>
                      <a:pt x="93" y="245"/>
                      <a:pt x="93" y="245"/>
                      <a:pt x="94" y="245"/>
                    </a:cubicBezTo>
                    <a:close/>
                    <a:moveTo>
                      <a:pt x="86" y="249"/>
                    </a:moveTo>
                    <a:cubicBezTo>
                      <a:pt x="87" y="248"/>
                      <a:pt x="89" y="247"/>
                      <a:pt x="91" y="246"/>
                    </a:cubicBezTo>
                    <a:cubicBezTo>
                      <a:pt x="91" y="246"/>
                      <a:pt x="91" y="246"/>
                      <a:pt x="91" y="245"/>
                    </a:cubicBezTo>
                    <a:cubicBezTo>
                      <a:pt x="91" y="245"/>
                      <a:pt x="90" y="245"/>
                      <a:pt x="90" y="245"/>
                    </a:cubicBezTo>
                    <a:cubicBezTo>
                      <a:pt x="88" y="246"/>
                      <a:pt x="87" y="246"/>
                      <a:pt x="85" y="247"/>
                    </a:cubicBezTo>
                    <a:cubicBezTo>
                      <a:pt x="85" y="247"/>
                      <a:pt x="84" y="248"/>
                      <a:pt x="85" y="248"/>
                    </a:cubicBezTo>
                    <a:cubicBezTo>
                      <a:pt x="85" y="249"/>
                      <a:pt x="85" y="249"/>
                      <a:pt x="86" y="249"/>
                    </a:cubicBezTo>
                    <a:close/>
                    <a:moveTo>
                      <a:pt x="77" y="251"/>
                    </a:moveTo>
                    <a:cubicBezTo>
                      <a:pt x="79" y="251"/>
                      <a:pt x="81" y="250"/>
                      <a:pt x="82" y="250"/>
                    </a:cubicBezTo>
                    <a:cubicBezTo>
                      <a:pt x="83" y="250"/>
                      <a:pt x="83" y="249"/>
                      <a:pt x="83" y="249"/>
                    </a:cubicBezTo>
                    <a:cubicBezTo>
                      <a:pt x="83" y="248"/>
                      <a:pt x="82" y="248"/>
                      <a:pt x="82" y="248"/>
                    </a:cubicBezTo>
                    <a:cubicBezTo>
                      <a:pt x="80" y="249"/>
                      <a:pt x="78" y="249"/>
                      <a:pt x="77" y="249"/>
                    </a:cubicBezTo>
                    <a:cubicBezTo>
                      <a:pt x="76" y="249"/>
                      <a:pt x="76" y="250"/>
                      <a:pt x="76" y="250"/>
                    </a:cubicBezTo>
                    <a:cubicBezTo>
                      <a:pt x="76" y="251"/>
                      <a:pt x="77" y="251"/>
                      <a:pt x="77" y="251"/>
                    </a:cubicBezTo>
                    <a:close/>
                    <a:moveTo>
                      <a:pt x="68" y="251"/>
                    </a:moveTo>
                    <a:cubicBezTo>
                      <a:pt x="70" y="251"/>
                      <a:pt x="71" y="251"/>
                      <a:pt x="73" y="251"/>
                    </a:cubicBezTo>
                    <a:cubicBezTo>
                      <a:pt x="73" y="251"/>
                      <a:pt x="73" y="251"/>
                      <a:pt x="73" y="251"/>
                    </a:cubicBezTo>
                    <a:cubicBezTo>
                      <a:pt x="74" y="251"/>
                      <a:pt x="74" y="251"/>
                      <a:pt x="74" y="250"/>
                    </a:cubicBezTo>
                    <a:cubicBezTo>
                      <a:pt x="74" y="250"/>
                      <a:pt x="74" y="250"/>
                      <a:pt x="73" y="250"/>
                    </a:cubicBezTo>
                    <a:cubicBezTo>
                      <a:pt x="73" y="250"/>
                      <a:pt x="73" y="250"/>
                      <a:pt x="73" y="250"/>
                    </a:cubicBezTo>
                    <a:cubicBezTo>
                      <a:pt x="71" y="250"/>
                      <a:pt x="70" y="249"/>
                      <a:pt x="68" y="249"/>
                    </a:cubicBezTo>
                    <a:cubicBezTo>
                      <a:pt x="68" y="249"/>
                      <a:pt x="67" y="249"/>
                      <a:pt x="67" y="250"/>
                    </a:cubicBezTo>
                    <a:cubicBezTo>
                      <a:pt x="67" y="250"/>
                      <a:pt x="67" y="251"/>
                      <a:pt x="68" y="251"/>
                    </a:cubicBezTo>
                    <a:close/>
                    <a:moveTo>
                      <a:pt x="60" y="247"/>
                    </a:moveTo>
                    <a:cubicBezTo>
                      <a:pt x="61" y="247"/>
                      <a:pt x="62" y="248"/>
                      <a:pt x="62" y="249"/>
                    </a:cubicBezTo>
                    <a:cubicBezTo>
                      <a:pt x="63" y="249"/>
                      <a:pt x="64" y="249"/>
                      <a:pt x="64" y="250"/>
                    </a:cubicBezTo>
                    <a:cubicBezTo>
                      <a:pt x="65" y="250"/>
                      <a:pt x="65" y="250"/>
                      <a:pt x="66" y="249"/>
                    </a:cubicBezTo>
                    <a:cubicBezTo>
                      <a:pt x="66" y="249"/>
                      <a:pt x="66" y="248"/>
                      <a:pt x="65" y="248"/>
                    </a:cubicBezTo>
                    <a:cubicBezTo>
                      <a:pt x="65" y="248"/>
                      <a:pt x="64" y="247"/>
                      <a:pt x="63" y="247"/>
                    </a:cubicBezTo>
                    <a:cubicBezTo>
                      <a:pt x="62" y="247"/>
                      <a:pt x="62" y="246"/>
                      <a:pt x="61" y="245"/>
                    </a:cubicBezTo>
                    <a:cubicBezTo>
                      <a:pt x="60" y="245"/>
                      <a:pt x="60" y="245"/>
                      <a:pt x="60" y="246"/>
                    </a:cubicBezTo>
                    <a:cubicBezTo>
                      <a:pt x="59" y="246"/>
                      <a:pt x="59" y="246"/>
                      <a:pt x="60" y="247"/>
                    </a:cubicBezTo>
                    <a:close/>
                    <a:moveTo>
                      <a:pt x="54" y="240"/>
                    </a:moveTo>
                    <a:cubicBezTo>
                      <a:pt x="55" y="241"/>
                      <a:pt x="56" y="243"/>
                      <a:pt x="57" y="244"/>
                    </a:cubicBezTo>
                    <a:cubicBezTo>
                      <a:pt x="57" y="245"/>
                      <a:pt x="58" y="245"/>
                      <a:pt x="58" y="244"/>
                    </a:cubicBezTo>
                    <a:cubicBezTo>
                      <a:pt x="59" y="244"/>
                      <a:pt x="59" y="243"/>
                      <a:pt x="58" y="243"/>
                    </a:cubicBezTo>
                    <a:cubicBezTo>
                      <a:pt x="57" y="242"/>
                      <a:pt x="56" y="240"/>
                      <a:pt x="55" y="239"/>
                    </a:cubicBezTo>
                    <a:cubicBezTo>
                      <a:pt x="55" y="239"/>
                      <a:pt x="55" y="238"/>
                      <a:pt x="54" y="239"/>
                    </a:cubicBezTo>
                    <a:cubicBezTo>
                      <a:pt x="54" y="239"/>
                      <a:pt x="54" y="239"/>
                      <a:pt x="54" y="240"/>
                    </a:cubicBezTo>
                    <a:close/>
                    <a:moveTo>
                      <a:pt x="51" y="231"/>
                    </a:moveTo>
                    <a:cubicBezTo>
                      <a:pt x="51" y="233"/>
                      <a:pt x="52" y="235"/>
                      <a:pt x="52" y="237"/>
                    </a:cubicBezTo>
                    <a:cubicBezTo>
                      <a:pt x="52" y="237"/>
                      <a:pt x="53" y="237"/>
                      <a:pt x="53" y="237"/>
                    </a:cubicBezTo>
                    <a:cubicBezTo>
                      <a:pt x="54" y="237"/>
                      <a:pt x="54" y="236"/>
                      <a:pt x="54" y="236"/>
                    </a:cubicBezTo>
                    <a:cubicBezTo>
                      <a:pt x="53" y="234"/>
                      <a:pt x="53" y="233"/>
                      <a:pt x="52" y="231"/>
                    </a:cubicBezTo>
                    <a:cubicBezTo>
                      <a:pt x="52" y="231"/>
                      <a:pt x="52" y="230"/>
                      <a:pt x="51" y="230"/>
                    </a:cubicBezTo>
                    <a:cubicBezTo>
                      <a:pt x="51" y="231"/>
                      <a:pt x="50" y="231"/>
                      <a:pt x="51" y="231"/>
                    </a:cubicBezTo>
                    <a:close/>
                    <a:moveTo>
                      <a:pt x="49" y="223"/>
                    </a:moveTo>
                    <a:cubicBezTo>
                      <a:pt x="49" y="224"/>
                      <a:pt x="49" y="226"/>
                      <a:pt x="50" y="228"/>
                    </a:cubicBezTo>
                    <a:cubicBezTo>
                      <a:pt x="50" y="228"/>
                      <a:pt x="50" y="229"/>
                      <a:pt x="51" y="229"/>
                    </a:cubicBezTo>
                    <a:cubicBezTo>
                      <a:pt x="51" y="229"/>
                      <a:pt x="52" y="228"/>
                      <a:pt x="51" y="228"/>
                    </a:cubicBezTo>
                    <a:cubicBezTo>
                      <a:pt x="51" y="226"/>
                      <a:pt x="51" y="224"/>
                      <a:pt x="51" y="222"/>
                    </a:cubicBezTo>
                    <a:cubicBezTo>
                      <a:pt x="51" y="222"/>
                      <a:pt x="50" y="222"/>
                      <a:pt x="50" y="222"/>
                    </a:cubicBezTo>
                    <a:cubicBezTo>
                      <a:pt x="49" y="222"/>
                      <a:pt x="49" y="222"/>
                      <a:pt x="49" y="223"/>
                    </a:cubicBezTo>
                    <a:close/>
                    <a:moveTo>
                      <a:pt x="49" y="214"/>
                    </a:moveTo>
                    <a:cubicBezTo>
                      <a:pt x="49" y="215"/>
                      <a:pt x="49" y="217"/>
                      <a:pt x="49" y="218"/>
                    </a:cubicBezTo>
                    <a:cubicBezTo>
                      <a:pt x="49" y="219"/>
                      <a:pt x="49" y="219"/>
                      <a:pt x="49" y="219"/>
                    </a:cubicBezTo>
                    <a:cubicBezTo>
                      <a:pt x="49" y="220"/>
                      <a:pt x="49" y="220"/>
                      <a:pt x="50" y="220"/>
                    </a:cubicBezTo>
                    <a:cubicBezTo>
                      <a:pt x="50" y="220"/>
                      <a:pt x="51" y="220"/>
                      <a:pt x="51" y="219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1" y="217"/>
                      <a:pt x="51" y="215"/>
                      <a:pt x="51" y="214"/>
                    </a:cubicBezTo>
                    <a:cubicBezTo>
                      <a:pt x="51" y="213"/>
                      <a:pt x="50" y="213"/>
                      <a:pt x="50" y="213"/>
                    </a:cubicBezTo>
                    <a:cubicBezTo>
                      <a:pt x="50" y="213"/>
                      <a:pt x="49" y="213"/>
                      <a:pt x="49" y="214"/>
                    </a:cubicBezTo>
                    <a:close/>
                    <a:moveTo>
                      <a:pt x="50" y="205"/>
                    </a:moveTo>
                    <a:cubicBezTo>
                      <a:pt x="50" y="207"/>
                      <a:pt x="50" y="208"/>
                      <a:pt x="49" y="210"/>
                    </a:cubicBezTo>
                    <a:cubicBezTo>
                      <a:pt x="49" y="211"/>
                      <a:pt x="50" y="211"/>
                      <a:pt x="50" y="211"/>
                    </a:cubicBezTo>
                    <a:cubicBezTo>
                      <a:pt x="51" y="211"/>
                      <a:pt x="51" y="211"/>
                      <a:pt x="51" y="210"/>
                    </a:cubicBezTo>
                    <a:cubicBezTo>
                      <a:pt x="51" y="209"/>
                      <a:pt x="52" y="207"/>
                      <a:pt x="52" y="205"/>
                    </a:cubicBezTo>
                    <a:cubicBezTo>
                      <a:pt x="52" y="205"/>
                      <a:pt x="52" y="204"/>
                      <a:pt x="51" y="204"/>
                    </a:cubicBezTo>
                    <a:cubicBezTo>
                      <a:pt x="51" y="204"/>
                      <a:pt x="50" y="204"/>
                      <a:pt x="50" y="205"/>
                    </a:cubicBezTo>
                    <a:close/>
                    <a:moveTo>
                      <a:pt x="53" y="196"/>
                    </a:moveTo>
                    <a:cubicBezTo>
                      <a:pt x="52" y="198"/>
                      <a:pt x="52" y="200"/>
                      <a:pt x="51" y="201"/>
                    </a:cubicBezTo>
                    <a:cubicBezTo>
                      <a:pt x="51" y="202"/>
                      <a:pt x="51" y="202"/>
                      <a:pt x="52" y="202"/>
                    </a:cubicBezTo>
                    <a:cubicBezTo>
                      <a:pt x="52" y="203"/>
                      <a:pt x="53" y="202"/>
                      <a:pt x="53" y="202"/>
                    </a:cubicBezTo>
                    <a:cubicBezTo>
                      <a:pt x="53" y="200"/>
                      <a:pt x="54" y="199"/>
                      <a:pt x="54" y="197"/>
                    </a:cubicBezTo>
                    <a:cubicBezTo>
                      <a:pt x="54" y="196"/>
                      <a:pt x="54" y="196"/>
                      <a:pt x="54" y="196"/>
                    </a:cubicBezTo>
                    <a:cubicBezTo>
                      <a:pt x="53" y="196"/>
                      <a:pt x="53" y="196"/>
                      <a:pt x="53" y="196"/>
                    </a:cubicBezTo>
                    <a:close/>
                    <a:moveTo>
                      <a:pt x="56" y="188"/>
                    </a:moveTo>
                    <a:cubicBezTo>
                      <a:pt x="55" y="190"/>
                      <a:pt x="54" y="191"/>
                      <a:pt x="54" y="193"/>
                    </a:cubicBezTo>
                    <a:cubicBezTo>
                      <a:pt x="54" y="193"/>
                      <a:pt x="54" y="194"/>
                      <a:pt x="54" y="194"/>
                    </a:cubicBezTo>
                    <a:cubicBezTo>
                      <a:pt x="55" y="194"/>
                      <a:pt x="55" y="194"/>
                      <a:pt x="55" y="194"/>
                    </a:cubicBezTo>
                    <a:cubicBezTo>
                      <a:pt x="56" y="192"/>
                      <a:pt x="57" y="190"/>
                      <a:pt x="57" y="189"/>
                    </a:cubicBezTo>
                    <a:cubicBezTo>
                      <a:pt x="58" y="188"/>
                      <a:pt x="57" y="188"/>
                      <a:pt x="57" y="188"/>
                    </a:cubicBezTo>
                    <a:cubicBezTo>
                      <a:pt x="57" y="187"/>
                      <a:pt x="56" y="188"/>
                      <a:pt x="56" y="188"/>
                    </a:cubicBezTo>
                    <a:close/>
                    <a:moveTo>
                      <a:pt x="60" y="180"/>
                    </a:moveTo>
                    <a:cubicBezTo>
                      <a:pt x="59" y="182"/>
                      <a:pt x="58" y="183"/>
                      <a:pt x="57" y="185"/>
                    </a:cubicBezTo>
                    <a:cubicBezTo>
                      <a:pt x="57" y="185"/>
                      <a:pt x="57" y="186"/>
                      <a:pt x="58" y="186"/>
                    </a:cubicBezTo>
                    <a:cubicBezTo>
                      <a:pt x="58" y="186"/>
                      <a:pt x="59" y="186"/>
                      <a:pt x="59" y="185"/>
                    </a:cubicBezTo>
                    <a:cubicBezTo>
                      <a:pt x="60" y="184"/>
                      <a:pt x="60" y="182"/>
                      <a:pt x="61" y="181"/>
                    </a:cubicBezTo>
                    <a:cubicBezTo>
                      <a:pt x="61" y="180"/>
                      <a:pt x="61" y="180"/>
                      <a:pt x="61" y="180"/>
                    </a:cubicBezTo>
                    <a:cubicBezTo>
                      <a:pt x="60" y="179"/>
                      <a:pt x="60" y="180"/>
                      <a:pt x="60" y="180"/>
                    </a:cubicBezTo>
                    <a:close/>
                    <a:moveTo>
                      <a:pt x="64" y="172"/>
                    </a:moveTo>
                    <a:cubicBezTo>
                      <a:pt x="63" y="173"/>
                      <a:pt x="63" y="174"/>
                      <a:pt x="62" y="175"/>
                    </a:cubicBezTo>
                    <a:cubicBezTo>
                      <a:pt x="62" y="176"/>
                      <a:pt x="62" y="176"/>
                      <a:pt x="61" y="177"/>
                    </a:cubicBezTo>
                    <a:cubicBezTo>
                      <a:pt x="61" y="177"/>
                      <a:pt x="61" y="178"/>
                      <a:pt x="62" y="178"/>
                    </a:cubicBezTo>
                    <a:cubicBezTo>
                      <a:pt x="62" y="178"/>
                      <a:pt x="63" y="178"/>
                      <a:pt x="63" y="178"/>
                    </a:cubicBezTo>
                    <a:cubicBezTo>
                      <a:pt x="63" y="177"/>
                      <a:pt x="63" y="177"/>
                      <a:pt x="64" y="176"/>
                    </a:cubicBezTo>
                    <a:cubicBezTo>
                      <a:pt x="64" y="175"/>
                      <a:pt x="65" y="174"/>
                      <a:pt x="65" y="173"/>
                    </a:cubicBezTo>
                    <a:cubicBezTo>
                      <a:pt x="66" y="173"/>
                      <a:pt x="66" y="172"/>
                      <a:pt x="65" y="172"/>
                    </a:cubicBezTo>
                    <a:cubicBezTo>
                      <a:pt x="65" y="172"/>
                      <a:pt x="64" y="172"/>
                      <a:pt x="64" y="172"/>
                    </a:cubicBezTo>
                    <a:close/>
                    <a:moveTo>
                      <a:pt x="69" y="165"/>
                    </a:moveTo>
                    <a:cubicBezTo>
                      <a:pt x="68" y="166"/>
                      <a:pt x="67" y="168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6" y="171"/>
                      <a:pt x="67" y="171"/>
                      <a:pt x="67" y="170"/>
                    </a:cubicBezTo>
                    <a:cubicBezTo>
                      <a:pt x="68" y="169"/>
                      <a:pt x="69" y="167"/>
                      <a:pt x="70" y="166"/>
                    </a:cubicBezTo>
                    <a:cubicBezTo>
                      <a:pt x="71" y="165"/>
                      <a:pt x="70" y="165"/>
                      <a:pt x="70" y="165"/>
                    </a:cubicBezTo>
                    <a:cubicBezTo>
                      <a:pt x="70" y="164"/>
                      <a:pt x="69" y="164"/>
                      <a:pt x="69" y="165"/>
                    </a:cubicBezTo>
                    <a:close/>
                    <a:moveTo>
                      <a:pt x="74" y="158"/>
                    </a:moveTo>
                    <a:cubicBezTo>
                      <a:pt x="73" y="159"/>
                      <a:pt x="72" y="161"/>
                      <a:pt x="71" y="162"/>
                    </a:cubicBezTo>
                    <a:cubicBezTo>
                      <a:pt x="71" y="162"/>
                      <a:pt x="71" y="163"/>
                      <a:pt x="71" y="163"/>
                    </a:cubicBezTo>
                    <a:cubicBezTo>
                      <a:pt x="71" y="163"/>
                      <a:pt x="72" y="163"/>
                      <a:pt x="72" y="163"/>
                    </a:cubicBezTo>
                    <a:cubicBezTo>
                      <a:pt x="73" y="162"/>
                      <a:pt x="74" y="160"/>
                      <a:pt x="76" y="159"/>
                    </a:cubicBezTo>
                    <a:cubicBezTo>
                      <a:pt x="76" y="159"/>
                      <a:pt x="76" y="158"/>
                      <a:pt x="76" y="158"/>
                    </a:cubicBezTo>
                    <a:cubicBezTo>
                      <a:pt x="75" y="157"/>
                      <a:pt x="75" y="157"/>
                      <a:pt x="74" y="158"/>
                    </a:cubicBezTo>
                    <a:close/>
                    <a:moveTo>
                      <a:pt x="68" y="158"/>
                    </a:moveTo>
                    <a:cubicBezTo>
                      <a:pt x="70" y="158"/>
                      <a:pt x="71" y="158"/>
                      <a:pt x="73" y="158"/>
                    </a:cubicBezTo>
                    <a:cubicBezTo>
                      <a:pt x="74" y="158"/>
                      <a:pt x="74" y="158"/>
                      <a:pt x="74" y="157"/>
                    </a:cubicBezTo>
                    <a:cubicBezTo>
                      <a:pt x="74" y="157"/>
                      <a:pt x="74" y="157"/>
                      <a:pt x="73" y="157"/>
                    </a:cubicBezTo>
                    <a:cubicBezTo>
                      <a:pt x="72" y="156"/>
                      <a:pt x="70" y="156"/>
                      <a:pt x="68" y="156"/>
                    </a:cubicBezTo>
                    <a:cubicBezTo>
                      <a:pt x="68" y="156"/>
                      <a:pt x="67" y="156"/>
                      <a:pt x="67" y="157"/>
                    </a:cubicBezTo>
                    <a:cubicBezTo>
                      <a:pt x="67" y="157"/>
                      <a:pt x="67" y="158"/>
                      <a:pt x="68" y="158"/>
                    </a:cubicBezTo>
                    <a:close/>
                    <a:moveTo>
                      <a:pt x="59" y="156"/>
                    </a:moveTo>
                    <a:cubicBezTo>
                      <a:pt x="61" y="156"/>
                      <a:pt x="63" y="157"/>
                      <a:pt x="64" y="157"/>
                    </a:cubicBezTo>
                    <a:cubicBezTo>
                      <a:pt x="65" y="157"/>
                      <a:pt x="65" y="157"/>
                      <a:pt x="65" y="156"/>
                    </a:cubicBezTo>
                    <a:cubicBezTo>
                      <a:pt x="66" y="156"/>
                      <a:pt x="65" y="155"/>
                      <a:pt x="65" y="155"/>
                    </a:cubicBezTo>
                    <a:cubicBezTo>
                      <a:pt x="63" y="155"/>
                      <a:pt x="61" y="155"/>
                      <a:pt x="60" y="154"/>
                    </a:cubicBezTo>
                    <a:cubicBezTo>
                      <a:pt x="59" y="154"/>
                      <a:pt x="59" y="154"/>
                      <a:pt x="59" y="155"/>
                    </a:cubicBezTo>
                    <a:cubicBezTo>
                      <a:pt x="58" y="155"/>
                      <a:pt x="59" y="156"/>
                      <a:pt x="59" y="156"/>
                    </a:cubicBezTo>
                    <a:close/>
                    <a:moveTo>
                      <a:pt x="51" y="154"/>
                    </a:moveTo>
                    <a:cubicBezTo>
                      <a:pt x="51" y="154"/>
                      <a:pt x="52" y="154"/>
                      <a:pt x="52" y="154"/>
                    </a:cubicBezTo>
                    <a:cubicBezTo>
                      <a:pt x="53" y="154"/>
                      <a:pt x="55" y="155"/>
                      <a:pt x="56" y="155"/>
                    </a:cubicBezTo>
                    <a:cubicBezTo>
                      <a:pt x="56" y="155"/>
                      <a:pt x="57" y="155"/>
                      <a:pt x="57" y="154"/>
                    </a:cubicBezTo>
                    <a:cubicBezTo>
                      <a:pt x="57" y="154"/>
                      <a:pt x="57" y="153"/>
                      <a:pt x="56" y="153"/>
                    </a:cubicBezTo>
                    <a:cubicBezTo>
                      <a:pt x="55" y="153"/>
                      <a:pt x="54" y="153"/>
                      <a:pt x="53" y="152"/>
                    </a:cubicBezTo>
                    <a:cubicBezTo>
                      <a:pt x="52" y="152"/>
                      <a:pt x="52" y="152"/>
                      <a:pt x="51" y="152"/>
                    </a:cubicBezTo>
                    <a:cubicBezTo>
                      <a:pt x="51" y="152"/>
                      <a:pt x="50" y="152"/>
                      <a:pt x="50" y="153"/>
                    </a:cubicBezTo>
                    <a:cubicBezTo>
                      <a:pt x="50" y="153"/>
                      <a:pt x="50" y="153"/>
                      <a:pt x="51" y="154"/>
                    </a:cubicBezTo>
                    <a:close/>
                    <a:moveTo>
                      <a:pt x="42" y="151"/>
                    </a:moveTo>
                    <a:cubicBezTo>
                      <a:pt x="44" y="151"/>
                      <a:pt x="46" y="152"/>
                      <a:pt x="47" y="153"/>
                    </a:cubicBezTo>
                    <a:cubicBezTo>
                      <a:pt x="48" y="153"/>
                      <a:pt x="48" y="152"/>
                      <a:pt x="48" y="152"/>
                    </a:cubicBezTo>
                    <a:cubicBezTo>
                      <a:pt x="48" y="152"/>
                      <a:pt x="48" y="151"/>
                      <a:pt x="48" y="151"/>
                    </a:cubicBezTo>
                    <a:cubicBezTo>
                      <a:pt x="46" y="150"/>
                      <a:pt x="44" y="150"/>
                      <a:pt x="43" y="149"/>
                    </a:cubicBezTo>
                    <a:cubicBezTo>
                      <a:pt x="42" y="149"/>
                      <a:pt x="42" y="149"/>
                      <a:pt x="42" y="150"/>
                    </a:cubicBezTo>
                    <a:cubicBezTo>
                      <a:pt x="42" y="150"/>
                      <a:pt x="42" y="151"/>
                      <a:pt x="42" y="151"/>
                    </a:cubicBezTo>
                    <a:close/>
                    <a:moveTo>
                      <a:pt x="34" y="147"/>
                    </a:moveTo>
                    <a:cubicBezTo>
                      <a:pt x="36" y="148"/>
                      <a:pt x="37" y="149"/>
                      <a:pt x="39" y="150"/>
                    </a:cubicBezTo>
                    <a:cubicBezTo>
                      <a:pt x="39" y="150"/>
                      <a:pt x="40" y="150"/>
                      <a:pt x="40" y="149"/>
                    </a:cubicBezTo>
                    <a:cubicBezTo>
                      <a:pt x="40" y="149"/>
                      <a:pt x="40" y="148"/>
                      <a:pt x="40" y="148"/>
                    </a:cubicBezTo>
                    <a:cubicBezTo>
                      <a:pt x="38" y="147"/>
                      <a:pt x="36" y="147"/>
                      <a:pt x="35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3" y="147"/>
                      <a:pt x="34" y="147"/>
                      <a:pt x="34" y="147"/>
                    </a:cubicBezTo>
                    <a:close/>
                    <a:moveTo>
                      <a:pt x="26" y="143"/>
                    </a:moveTo>
                    <a:cubicBezTo>
                      <a:pt x="28" y="144"/>
                      <a:pt x="29" y="145"/>
                      <a:pt x="31" y="146"/>
                    </a:cubicBezTo>
                    <a:cubicBezTo>
                      <a:pt x="31" y="146"/>
                      <a:pt x="32" y="146"/>
                      <a:pt x="32" y="146"/>
                    </a:cubicBezTo>
                    <a:cubicBezTo>
                      <a:pt x="32" y="145"/>
                      <a:pt x="32" y="145"/>
                      <a:pt x="32" y="144"/>
                    </a:cubicBezTo>
                    <a:cubicBezTo>
                      <a:pt x="30" y="144"/>
                      <a:pt x="28" y="143"/>
                      <a:pt x="27" y="142"/>
                    </a:cubicBezTo>
                    <a:cubicBezTo>
                      <a:pt x="27" y="142"/>
                      <a:pt x="26" y="142"/>
                      <a:pt x="26" y="142"/>
                    </a:cubicBezTo>
                    <a:cubicBezTo>
                      <a:pt x="26" y="143"/>
                      <a:pt x="26" y="143"/>
                      <a:pt x="26" y="143"/>
                    </a:cubicBezTo>
                    <a:close/>
                    <a:moveTo>
                      <a:pt x="19" y="139"/>
                    </a:moveTo>
                    <a:cubicBezTo>
                      <a:pt x="20" y="140"/>
                      <a:pt x="22" y="141"/>
                      <a:pt x="23" y="142"/>
                    </a:cubicBezTo>
                    <a:cubicBezTo>
                      <a:pt x="23" y="142"/>
                      <a:pt x="24" y="142"/>
                      <a:pt x="24" y="141"/>
                    </a:cubicBezTo>
                    <a:cubicBezTo>
                      <a:pt x="25" y="141"/>
                      <a:pt x="24" y="140"/>
                      <a:pt x="24" y="140"/>
                    </a:cubicBezTo>
                    <a:cubicBezTo>
                      <a:pt x="22" y="139"/>
                      <a:pt x="21" y="138"/>
                      <a:pt x="20" y="137"/>
                    </a:cubicBezTo>
                    <a:cubicBezTo>
                      <a:pt x="19" y="137"/>
                      <a:pt x="19" y="137"/>
                      <a:pt x="18" y="137"/>
                    </a:cubicBezTo>
                    <a:cubicBezTo>
                      <a:pt x="18" y="138"/>
                      <a:pt x="18" y="138"/>
                      <a:pt x="19" y="139"/>
                    </a:cubicBezTo>
                    <a:close/>
                    <a:moveTo>
                      <a:pt x="12" y="133"/>
                    </a:moveTo>
                    <a:cubicBezTo>
                      <a:pt x="13" y="134"/>
                      <a:pt x="14" y="135"/>
                      <a:pt x="16" y="136"/>
                    </a:cubicBezTo>
                    <a:cubicBezTo>
                      <a:pt x="16" y="137"/>
                      <a:pt x="17" y="137"/>
                      <a:pt x="17" y="136"/>
                    </a:cubicBezTo>
                    <a:cubicBezTo>
                      <a:pt x="17" y="136"/>
                      <a:pt x="17" y="135"/>
                      <a:pt x="17" y="135"/>
                    </a:cubicBezTo>
                    <a:cubicBezTo>
                      <a:pt x="15" y="134"/>
                      <a:pt x="14" y="133"/>
                      <a:pt x="13" y="132"/>
                    </a:cubicBezTo>
                    <a:cubicBezTo>
                      <a:pt x="12" y="132"/>
                      <a:pt x="12" y="132"/>
                      <a:pt x="12" y="132"/>
                    </a:cubicBezTo>
                    <a:lnTo>
                      <a:pt x="12" y="133"/>
                    </a:lnTo>
                    <a:close/>
                    <a:moveTo>
                      <a:pt x="6" y="126"/>
                    </a:moveTo>
                    <a:cubicBezTo>
                      <a:pt x="7" y="127"/>
                      <a:pt x="8" y="129"/>
                      <a:pt x="9" y="130"/>
                    </a:cubicBezTo>
                    <a:cubicBezTo>
                      <a:pt x="10" y="131"/>
                      <a:pt x="10" y="131"/>
                      <a:pt x="11" y="130"/>
                    </a:cubicBezTo>
                    <a:cubicBezTo>
                      <a:pt x="11" y="130"/>
                      <a:pt x="11" y="129"/>
                      <a:pt x="11" y="129"/>
                    </a:cubicBezTo>
                    <a:cubicBezTo>
                      <a:pt x="9" y="128"/>
                      <a:pt x="8" y="126"/>
                      <a:pt x="7" y="125"/>
                    </a:cubicBezTo>
                    <a:cubicBezTo>
                      <a:pt x="7" y="125"/>
                      <a:pt x="7" y="125"/>
                      <a:pt x="6" y="125"/>
                    </a:cubicBezTo>
                    <a:cubicBezTo>
                      <a:pt x="6" y="125"/>
                      <a:pt x="6" y="126"/>
                      <a:pt x="6" y="126"/>
                    </a:cubicBezTo>
                    <a:close/>
                    <a:moveTo>
                      <a:pt x="2" y="118"/>
                    </a:moveTo>
                    <a:cubicBezTo>
                      <a:pt x="2" y="120"/>
                      <a:pt x="3" y="121"/>
                      <a:pt x="4" y="123"/>
                    </a:cubicBezTo>
                    <a:cubicBezTo>
                      <a:pt x="4" y="123"/>
                      <a:pt x="5" y="124"/>
                      <a:pt x="5" y="123"/>
                    </a:cubicBezTo>
                    <a:cubicBezTo>
                      <a:pt x="6" y="123"/>
                      <a:pt x="6" y="123"/>
                      <a:pt x="6" y="122"/>
                    </a:cubicBezTo>
                    <a:cubicBezTo>
                      <a:pt x="5" y="121"/>
                      <a:pt x="4" y="119"/>
                      <a:pt x="3" y="117"/>
                    </a:cubicBezTo>
                    <a:cubicBezTo>
                      <a:pt x="3" y="117"/>
                      <a:pt x="3" y="117"/>
                      <a:pt x="2" y="117"/>
                    </a:cubicBezTo>
                    <a:cubicBezTo>
                      <a:pt x="2" y="117"/>
                      <a:pt x="2" y="118"/>
                      <a:pt x="2" y="118"/>
                    </a:cubicBezTo>
                    <a:close/>
                    <a:moveTo>
                      <a:pt x="0" y="109"/>
                    </a:move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1"/>
                      <a:pt x="0" y="113"/>
                      <a:pt x="1" y="115"/>
                    </a:cubicBezTo>
                    <a:cubicBezTo>
                      <a:pt x="1" y="115"/>
                      <a:pt x="1" y="115"/>
                      <a:pt x="2" y="115"/>
                    </a:cubicBezTo>
                    <a:cubicBezTo>
                      <a:pt x="2" y="115"/>
                      <a:pt x="3" y="115"/>
                      <a:pt x="2" y="114"/>
                    </a:cubicBezTo>
                    <a:cubicBezTo>
                      <a:pt x="2" y="113"/>
                      <a:pt x="2" y="111"/>
                      <a:pt x="2" y="109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2" y="109"/>
                      <a:pt x="2" y="108"/>
                      <a:pt x="1" y="108"/>
                    </a:cubicBezTo>
                    <a:cubicBezTo>
                      <a:pt x="1" y="108"/>
                      <a:pt x="0" y="109"/>
                      <a:pt x="0" y="109"/>
                    </a:cubicBezTo>
                    <a:close/>
                    <a:moveTo>
                      <a:pt x="2" y="100"/>
                    </a:moveTo>
                    <a:cubicBezTo>
                      <a:pt x="2" y="101"/>
                      <a:pt x="1" y="102"/>
                      <a:pt x="1" y="103"/>
                    </a:cubicBezTo>
                    <a:cubicBezTo>
                      <a:pt x="1" y="104"/>
                      <a:pt x="1" y="105"/>
                      <a:pt x="1" y="106"/>
                    </a:cubicBezTo>
                    <a:cubicBezTo>
                      <a:pt x="0" y="106"/>
                      <a:pt x="1" y="106"/>
                      <a:pt x="1" y="107"/>
                    </a:cubicBezTo>
                    <a:cubicBezTo>
                      <a:pt x="2" y="107"/>
                      <a:pt x="2" y="106"/>
                      <a:pt x="2" y="106"/>
                    </a:cubicBezTo>
                    <a:cubicBezTo>
                      <a:pt x="2" y="105"/>
                      <a:pt x="3" y="104"/>
                      <a:pt x="3" y="103"/>
                    </a:cubicBezTo>
                    <a:cubicBezTo>
                      <a:pt x="3" y="102"/>
                      <a:pt x="3" y="102"/>
                      <a:pt x="4" y="101"/>
                    </a:cubicBezTo>
                    <a:cubicBezTo>
                      <a:pt x="4" y="100"/>
                      <a:pt x="4" y="100"/>
                      <a:pt x="3" y="100"/>
                    </a:cubicBezTo>
                    <a:cubicBezTo>
                      <a:pt x="3" y="100"/>
                      <a:pt x="2" y="100"/>
                      <a:pt x="2" y="100"/>
                    </a:cubicBezTo>
                    <a:close/>
                    <a:moveTo>
                      <a:pt x="6" y="92"/>
                    </a:moveTo>
                    <a:cubicBezTo>
                      <a:pt x="5" y="94"/>
                      <a:pt x="4" y="95"/>
                      <a:pt x="3" y="97"/>
                    </a:cubicBezTo>
                    <a:cubicBezTo>
                      <a:pt x="3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6" y="96"/>
                      <a:pt x="7" y="95"/>
                      <a:pt x="8" y="93"/>
                    </a:cubicBezTo>
                    <a:cubicBezTo>
                      <a:pt x="8" y="93"/>
                      <a:pt x="8" y="93"/>
                      <a:pt x="8" y="92"/>
                    </a:cubicBezTo>
                    <a:cubicBezTo>
                      <a:pt x="7" y="92"/>
                      <a:pt x="7" y="92"/>
                      <a:pt x="6" y="92"/>
                    </a:cubicBezTo>
                    <a:close/>
                    <a:moveTo>
                      <a:pt x="13" y="86"/>
                    </a:moveTo>
                    <a:cubicBezTo>
                      <a:pt x="12" y="87"/>
                      <a:pt x="10" y="88"/>
                      <a:pt x="9" y="90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90"/>
                      <a:pt x="13" y="89"/>
                      <a:pt x="14" y="88"/>
                    </a:cubicBezTo>
                    <a:cubicBezTo>
                      <a:pt x="15" y="87"/>
                      <a:pt x="15" y="87"/>
                      <a:pt x="14" y="86"/>
                    </a:cubicBezTo>
                    <a:cubicBezTo>
                      <a:pt x="14" y="86"/>
                      <a:pt x="14" y="86"/>
                      <a:pt x="13" y="86"/>
                    </a:cubicBezTo>
                    <a:close/>
                    <a:moveTo>
                      <a:pt x="21" y="82"/>
                    </a:moveTo>
                    <a:cubicBezTo>
                      <a:pt x="19" y="83"/>
                      <a:pt x="18" y="84"/>
                      <a:pt x="16" y="84"/>
                    </a:cubicBezTo>
                    <a:cubicBezTo>
                      <a:pt x="16" y="85"/>
                      <a:pt x="16" y="85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8" y="85"/>
                      <a:pt x="20" y="84"/>
                      <a:pt x="22" y="84"/>
                    </a:cubicBezTo>
                    <a:cubicBezTo>
                      <a:pt x="22" y="84"/>
                      <a:pt x="22" y="83"/>
                      <a:pt x="22" y="83"/>
                    </a:cubicBezTo>
                    <a:cubicBezTo>
                      <a:pt x="22" y="82"/>
                      <a:pt x="22" y="82"/>
                      <a:pt x="21" y="82"/>
                    </a:cubicBezTo>
                    <a:close/>
                    <a:moveTo>
                      <a:pt x="30" y="80"/>
                    </a:moveTo>
                    <a:cubicBezTo>
                      <a:pt x="28" y="80"/>
                      <a:pt x="26" y="81"/>
                      <a:pt x="25" y="81"/>
                    </a:cubicBezTo>
                    <a:cubicBezTo>
                      <a:pt x="24" y="81"/>
                      <a:pt x="24" y="82"/>
                      <a:pt x="24" y="82"/>
                    </a:cubicBezTo>
                    <a:cubicBezTo>
                      <a:pt x="24" y="83"/>
                      <a:pt x="25" y="83"/>
                      <a:pt x="25" y="83"/>
                    </a:cubicBezTo>
                    <a:cubicBezTo>
                      <a:pt x="27" y="82"/>
                      <a:pt x="28" y="82"/>
                      <a:pt x="30" y="82"/>
                    </a:cubicBezTo>
                    <a:cubicBezTo>
                      <a:pt x="31" y="82"/>
                      <a:pt x="31" y="81"/>
                      <a:pt x="31" y="81"/>
                    </a:cubicBezTo>
                    <a:cubicBezTo>
                      <a:pt x="31" y="80"/>
                      <a:pt x="30" y="80"/>
                      <a:pt x="30" y="80"/>
                    </a:cubicBezTo>
                    <a:close/>
                    <a:moveTo>
                      <a:pt x="39" y="79"/>
                    </a:moveTo>
                    <a:cubicBezTo>
                      <a:pt x="38" y="79"/>
                      <a:pt x="38" y="79"/>
                      <a:pt x="37" y="79"/>
                    </a:cubicBezTo>
                    <a:cubicBezTo>
                      <a:pt x="36" y="79"/>
                      <a:pt x="35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8" y="81"/>
                      <a:pt x="38" y="81"/>
                      <a:pt x="39" y="81"/>
                    </a:cubicBezTo>
                    <a:cubicBezTo>
                      <a:pt x="39" y="81"/>
                      <a:pt x="40" y="81"/>
                      <a:pt x="40" y="80"/>
                    </a:cubicBezTo>
                    <a:cubicBezTo>
                      <a:pt x="40" y="80"/>
                      <a:pt x="39" y="79"/>
                      <a:pt x="39" y="79"/>
                    </a:cubicBezTo>
                    <a:close/>
                    <a:moveTo>
                      <a:pt x="48" y="80"/>
                    </a:moveTo>
                    <a:cubicBezTo>
                      <a:pt x="46" y="80"/>
                      <a:pt x="44" y="80"/>
                      <a:pt x="42" y="79"/>
                    </a:cubicBezTo>
                    <a:cubicBezTo>
                      <a:pt x="42" y="79"/>
                      <a:pt x="41" y="80"/>
                      <a:pt x="41" y="80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4" y="81"/>
                      <a:pt x="46" y="82"/>
                      <a:pt x="47" y="82"/>
                    </a:cubicBezTo>
                    <a:cubicBezTo>
                      <a:pt x="48" y="82"/>
                      <a:pt x="48" y="82"/>
                      <a:pt x="48" y="81"/>
                    </a:cubicBezTo>
                    <a:cubicBezTo>
                      <a:pt x="48" y="81"/>
                      <a:pt x="48" y="80"/>
                      <a:pt x="48" y="80"/>
                    </a:cubicBezTo>
                    <a:close/>
                    <a:moveTo>
                      <a:pt x="56" y="82"/>
                    </a:moveTo>
                    <a:cubicBezTo>
                      <a:pt x="55" y="81"/>
                      <a:pt x="53" y="81"/>
                      <a:pt x="51" y="81"/>
                    </a:cubicBezTo>
                    <a:cubicBezTo>
                      <a:pt x="51" y="81"/>
                      <a:pt x="50" y="81"/>
                      <a:pt x="50" y="81"/>
                    </a:cubicBezTo>
                    <a:cubicBezTo>
                      <a:pt x="50" y="82"/>
                      <a:pt x="50" y="82"/>
                      <a:pt x="51" y="82"/>
                    </a:cubicBezTo>
                    <a:cubicBezTo>
                      <a:pt x="52" y="83"/>
                      <a:pt x="54" y="83"/>
                      <a:pt x="56" y="83"/>
                    </a:cubicBezTo>
                    <a:cubicBezTo>
                      <a:pt x="56" y="84"/>
                      <a:pt x="57" y="83"/>
                      <a:pt x="57" y="83"/>
                    </a:cubicBezTo>
                    <a:cubicBezTo>
                      <a:pt x="57" y="82"/>
                      <a:pt x="57" y="82"/>
                      <a:pt x="56" y="82"/>
                    </a:cubicBezTo>
                    <a:close/>
                    <a:moveTo>
                      <a:pt x="65" y="84"/>
                    </a:moveTo>
                    <a:cubicBezTo>
                      <a:pt x="63" y="83"/>
                      <a:pt x="61" y="83"/>
                      <a:pt x="60" y="83"/>
                    </a:cubicBezTo>
                    <a:cubicBezTo>
                      <a:pt x="59" y="82"/>
                      <a:pt x="59" y="83"/>
                      <a:pt x="59" y="83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61" y="85"/>
                      <a:pt x="63" y="85"/>
                      <a:pt x="64" y="86"/>
                    </a:cubicBezTo>
                    <a:cubicBezTo>
                      <a:pt x="65" y="86"/>
                      <a:pt x="65" y="85"/>
                      <a:pt x="66" y="85"/>
                    </a:cubicBezTo>
                    <a:cubicBezTo>
                      <a:pt x="66" y="84"/>
                      <a:pt x="65" y="84"/>
                      <a:pt x="65" y="84"/>
                    </a:cubicBezTo>
                    <a:close/>
                    <a:moveTo>
                      <a:pt x="73" y="86"/>
                    </a:moveTo>
                    <a:cubicBezTo>
                      <a:pt x="73" y="86"/>
                      <a:pt x="72" y="86"/>
                      <a:pt x="71" y="86"/>
                    </a:cubicBezTo>
                    <a:cubicBezTo>
                      <a:pt x="70" y="85"/>
                      <a:pt x="69" y="85"/>
                      <a:pt x="68" y="85"/>
                    </a:cubicBezTo>
                    <a:cubicBezTo>
                      <a:pt x="68" y="85"/>
                      <a:pt x="67" y="85"/>
                      <a:pt x="67" y="85"/>
                    </a:cubicBezTo>
                    <a:cubicBezTo>
                      <a:pt x="67" y="86"/>
                      <a:pt x="67" y="86"/>
                      <a:pt x="68" y="86"/>
                    </a:cubicBezTo>
                    <a:cubicBezTo>
                      <a:pt x="69" y="87"/>
                      <a:pt x="70" y="87"/>
                      <a:pt x="71" y="87"/>
                    </a:cubicBezTo>
                    <a:cubicBezTo>
                      <a:pt x="71" y="87"/>
                      <a:pt x="72" y="88"/>
                      <a:pt x="73" y="88"/>
                    </a:cubicBezTo>
                    <a:cubicBezTo>
                      <a:pt x="73" y="88"/>
                      <a:pt x="74" y="88"/>
                      <a:pt x="74" y="87"/>
                    </a:cubicBezTo>
                    <a:cubicBezTo>
                      <a:pt x="74" y="87"/>
                      <a:pt x="74" y="86"/>
                      <a:pt x="73" y="86"/>
                    </a:cubicBezTo>
                    <a:close/>
                    <a:moveTo>
                      <a:pt x="82" y="89"/>
                    </a:moveTo>
                    <a:cubicBezTo>
                      <a:pt x="80" y="88"/>
                      <a:pt x="78" y="88"/>
                      <a:pt x="77" y="87"/>
                    </a:cubicBezTo>
                    <a:cubicBezTo>
                      <a:pt x="76" y="87"/>
                      <a:pt x="76" y="87"/>
                      <a:pt x="76" y="88"/>
                    </a:cubicBezTo>
                    <a:cubicBezTo>
                      <a:pt x="76" y="88"/>
                      <a:pt x="76" y="89"/>
                      <a:pt x="76" y="89"/>
                    </a:cubicBezTo>
                    <a:cubicBezTo>
                      <a:pt x="78" y="90"/>
                      <a:pt x="80" y="90"/>
                      <a:pt x="81" y="91"/>
                    </a:cubicBezTo>
                    <a:cubicBezTo>
                      <a:pt x="82" y="91"/>
                      <a:pt x="82" y="91"/>
                      <a:pt x="82" y="90"/>
                    </a:cubicBezTo>
                    <a:cubicBezTo>
                      <a:pt x="83" y="90"/>
                      <a:pt x="82" y="89"/>
                      <a:pt x="82" y="89"/>
                    </a:cubicBezTo>
                    <a:close/>
                    <a:moveTo>
                      <a:pt x="90" y="92"/>
                    </a:moveTo>
                    <a:cubicBezTo>
                      <a:pt x="88" y="92"/>
                      <a:pt x="87" y="91"/>
                      <a:pt x="85" y="90"/>
                    </a:cubicBezTo>
                    <a:cubicBezTo>
                      <a:pt x="85" y="90"/>
                      <a:pt x="84" y="90"/>
                      <a:pt x="84" y="91"/>
                    </a:cubicBezTo>
                    <a:cubicBezTo>
                      <a:pt x="84" y="91"/>
                      <a:pt x="84" y="92"/>
                      <a:pt x="84" y="92"/>
                    </a:cubicBezTo>
                    <a:cubicBezTo>
                      <a:pt x="86" y="93"/>
                      <a:pt x="88" y="93"/>
                      <a:pt x="89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91" y="93"/>
                      <a:pt x="90" y="93"/>
                      <a:pt x="90" y="92"/>
                    </a:cubicBezTo>
                    <a:close/>
                    <a:moveTo>
                      <a:pt x="88" y="88"/>
                    </a:moveTo>
                    <a:cubicBezTo>
                      <a:pt x="88" y="90"/>
                      <a:pt x="89" y="91"/>
                      <a:pt x="90" y="93"/>
                    </a:cubicBezTo>
                    <a:cubicBezTo>
                      <a:pt x="90" y="93"/>
                      <a:pt x="90" y="93"/>
                      <a:pt x="91" y="93"/>
                    </a:cubicBezTo>
                    <a:cubicBezTo>
                      <a:pt x="91" y="93"/>
                      <a:pt x="92" y="92"/>
                      <a:pt x="91" y="92"/>
                    </a:cubicBezTo>
                    <a:cubicBezTo>
                      <a:pt x="91" y="90"/>
                      <a:pt x="90" y="89"/>
                      <a:pt x="89" y="87"/>
                    </a:cubicBezTo>
                    <a:cubicBezTo>
                      <a:pt x="89" y="87"/>
                      <a:pt x="89" y="86"/>
                      <a:pt x="88" y="87"/>
                    </a:cubicBezTo>
                    <a:cubicBezTo>
                      <a:pt x="88" y="87"/>
                      <a:pt x="88" y="87"/>
                      <a:pt x="88" y="88"/>
                    </a:cubicBezTo>
                    <a:close/>
                    <a:moveTo>
                      <a:pt x="85" y="79"/>
                    </a:moveTo>
                    <a:cubicBezTo>
                      <a:pt x="85" y="81"/>
                      <a:pt x="86" y="83"/>
                      <a:pt x="86" y="85"/>
                    </a:cubicBezTo>
                    <a:cubicBezTo>
                      <a:pt x="87" y="85"/>
                      <a:pt x="87" y="85"/>
                      <a:pt x="88" y="85"/>
                    </a:cubicBezTo>
                    <a:cubicBezTo>
                      <a:pt x="88" y="85"/>
                      <a:pt x="88" y="84"/>
                      <a:pt x="88" y="84"/>
                    </a:cubicBezTo>
                    <a:cubicBezTo>
                      <a:pt x="87" y="82"/>
                      <a:pt x="87" y="81"/>
                      <a:pt x="86" y="79"/>
                    </a:cubicBezTo>
                    <a:cubicBezTo>
                      <a:pt x="86" y="78"/>
                      <a:pt x="86" y="78"/>
                      <a:pt x="85" y="78"/>
                    </a:cubicBezTo>
                    <a:cubicBezTo>
                      <a:pt x="85" y="79"/>
                      <a:pt x="84" y="79"/>
                      <a:pt x="85" y="79"/>
                    </a:cubicBezTo>
                    <a:close/>
                    <a:moveTo>
                      <a:pt x="83" y="71"/>
                    </a:moveTo>
                    <a:cubicBezTo>
                      <a:pt x="83" y="73"/>
                      <a:pt x="83" y="74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5" y="77"/>
                    </a:cubicBezTo>
                    <a:cubicBezTo>
                      <a:pt x="85" y="77"/>
                      <a:pt x="86" y="76"/>
                      <a:pt x="85" y="76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85" y="74"/>
                      <a:pt x="85" y="72"/>
                      <a:pt x="84" y="70"/>
                    </a:cubicBezTo>
                    <a:cubicBezTo>
                      <a:pt x="84" y="70"/>
                      <a:pt x="84" y="70"/>
                      <a:pt x="83" y="70"/>
                    </a:cubicBezTo>
                    <a:cubicBezTo>
                      <a:pt x="83" y="70"/>
                      <a:pt x="83" y="70"/>
                      <a:pt x="83" y="71"/>
                    </a:cubicBezTo>
                    <a:close/>
                    <a:moveTo>
                      <a:pt x="81" y="62"/>
                    </a:moveTo>
                    <a:cubicBezTo>
                      <a:pt x="81" y="64"/>
                      <a:pt x="82" y="66"/>
                      <a:pt x="82" y="67"/>
                    </a:cubicBezTo>
                    <a:cubicBezTo>
                      <a:pt x="82" y="68"/>
                      <a:pt x="83" y="68"/>
                      <a:pt x="83" y="68"/>
                    </a:cubicBezTo>
                    <a:cubicBezTo>
                      <a:pt x="83" y="68"/>
                      <a:pt x="84" y="68"/>
                      <a:pt x="84" y="67"/>
                    </a:cubicBezTo>
                    <a:cubicBezTo>
                      <a:pt x="83" y="65"/>
                      <a:pt x="83" y="64"/>
                      <a:pt x="83" y="62"/>
                    </a:cubicBezTo>
                    <a:cubicBezTo>
                      <a:pt x="83" y="61"/>
                      <a:pt x="82" y="61"/>
                      <a:pt x="82" y="61"/>
                    </a:cubicBezTo>
                    <a:cubicBezTo>
                      <a:pt x="81" y="61"/>
                      <a:pt x="81" y="62"/>
                      <a:pt x="81" y="62"/>
                    </a:cubicBezTo>
                    <a:close/>
                    <a:moveTo>
                      <a:pt x="80" y="53"/>
                    </a:moveTo>
                    <a:cubicBezTo>
                      <a:pt x="80" y="55"/>
                      <a:pt x="81" y="57"/>
                      <a:pt x="81" y="59"/>
                    </a:cubicBezTo>
                    <a:cubicBezTo>
                      <a:pt x="81" y="59"/>
                      <a:pt x="81" y="59"/>
                      <a:pt x="82" y="59"/>
                    </a:cubicBezTo>
                    <a:cubicBezTo>
                      <a:pt x="82" y="59"/>
                      <a:pt x="83" y="59"/>
                      <a:pt x="82" y="58"/>
                    </a:cubicBezTo>
                    <a:cubicBezTo>
                      <a:pt x="82" y="57"/>
                      <a:pt x="82" y="55"/>
                      <a:pt x="82" y="53"/>
                    </a:cubicBezTo>
                    <a:cubicBezTo>
                      <a:pt x="82" y="53"/>
                      <a:pt x="82" y="52"/>
                      <a:pt x="81" y="52"/>
                    </a:cubicBezTo>
                    <a:cubicBezTo>
                      <a:pt x="81" y="52"/>
                      <a:pt x="80" y="53"/>
                      <a:pt x="80" y="53"/>
                    </a:cubicBezTo>
                    <a:close/>
                    <a:moveTo>
                      <a:pt x="80" y="44"/>
                    </a:moveTo>
                    <a:cubicBezTo>
                      <a:pt x="80" y="45"/>
                      <a:pt x="80" y="46"/>
                      <a:pt x="80" y="46"/>
                    </a:cubicBezTo>
                    <a:cubicBezTo>
                      <a:pt x="80" y="47"/>
                      <a:pt x="80" y="49"/>
                      <a:pt x="80" y="50"/>
                    </a:cubicBezTo>
                    <a:cubicBezTo>
                      <a:pt x="80" y="50"/>
                      <a:pt x="81" y="51"/>
                      <a:pt x="81" y="51"/>
                    </a:cubicBezTo>
                    <a:cubicBezTo>
                      <a:pt x="81" y="51"/>
                      <a:pt x="82" y="50"/>
                      <a:pt x="82" y="50"/>
                    </a:cubicBezTo>
                    <a:cubicBezTo>
                      <a:pt x="82" y="48"/>
                      <a:pt x="82" y="47"/>
                      <a:pt x="82" y="46"/>
                    </a:cubicBezTo>
                    <a:cubicBezTo>
                      <a:pt x="82" y="46"/>
                      <a:pt x="82" y="45"/>
                      <a:pt x="82" y="44"/>
                    </a:cubicBezTo>
                    <a:cubicBezTo>
                      <a:pt x="82" y="44"/>
                      <a:pt x="81" y="44"/>
                      <a:pt x="81" y="44"/>
                    </a:cubicBezTo>
                    <a:cubicBezTo>
                      <a:pt x="80" y="44"/>
                      <a:pt x="80" y="44"/>
                      <a:pt x="80" y="44"/>
                    </a:cubicBezTo>
                    <a:close/>
                    <a:moveTo>
                      <a:pt x="81" y="35"/>
                    </a:moveTo>
                    <a:cubicBezTo>
                      <a:pt x="80" y="37"/>
                      <a:pt x="80" y="39"/>
                      <a:pt x="80" y="41"/>
                    </a:cubicBezTo>
                    <a:cubicBezTo>
                      <a:pt x="80" y="41"/>
                      <a:pt x="81" y="42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2" y="39"/>
                      <a:pt x="82" y="37"/>
                      <a:pt x="82" y="36"/>
                    </a:cubicBezTo>
                    <a:cubicBezTo>
                      <a:pt x="83" y="35"/>
                      <a:pt x="82" y="35"/>
                      <a:pt x="82" y="35"/>
                    </a:cubicBezTo>
                    <a:cubicBezTo>
                      <a:pt x="81" y="35"/>
                      <a:pt x="81" y="35"/>
                      <a:pt x="81" y="35"/>
                    </a:cubicBezTo>
                    <a:close/>
                    <a:moveTo>
                      <a:pt x="83" y="27"/>
                    </a:moveTo>
                    <a:cubicBezTo>
                      <a:pt x="82" y="28"/>
                      <a:pt x="82" y="30"/>
                      <a:pt x="81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2"/>
                    </a:cubicBezTo>
                    <a:cubicBezTo>
                      <a:pt x="83" y="31"/>
                      <a:pt x="84" y="29"/>
                      <a:pt x="84" y="27"/>
                    </a:cubicBezTo>
                    <a:cubicBezTo>
                      <a:pt x="85" y="27"/>
                      <a:pt x="84" y="26"/>
                      <a:pt x="84" y="26"/>
                    </a:cubicBezTo>
                    <a:cubicBezTo>
                      <a:pt x="83" y="26"/>
                      <a:pt x="83" y="26"/>
                      <a:pt x="83" y="27"/>
                    </a:cubicBezTo>
                    <a:close/>
                    <a:moveTo>
                      <a:pt x="86" y="18"/>
                    </a:moveTo>
                    <a:cubicBezTo>
                      <a:pt x="85" y="20"/>
                      <a:pt x="84" y="22"/>
                      <a:pt x="84" y="23"/>
                    </a:cubicBezTo>
                    <a:cubicBezTo>
                      <a:pt x="84" y="24"/>
                      <a:pt x="84" y="24"/>
                      <a:pt x="84" y="25"/>
                    </a:cubicBezTo>
                    <a:cubicBezTo>
                      <a:pt x="85" y="25"/>
                      <a:pt x="85" y="24"/>
                      <a:pt x="85" y="24"/>
                    </a:cubicBezTo>
                    <a:cubicBezTo>
                      <a:pt x="86" y="22"/>
                      <a:pt x="87" y="21"/>
                      <a:pt x="87" y="19"/>
                    </a:cubicBezTo>
                    <a:cubicBezTo>
                      <a:pt x="88" y="19"/>
                      <a:pt x="88" y="18"/>
                      <a:pt x="87" y="18"/>
                    </a:cubicBezTo>
                    <a:cubicBezTo>
                      <a:pt x="87" y="18"/>
                      <a:pt x="86" y="18"/>
                      <a:pt x="86" y="18"/>
                    </a:cubicBezTo>
                    <a:close/>
                    <a:moveTo>
                      <a:pt x="91" y="11"/>
                    </a:moveTo>
                    <a:cubicBezTo>
                      <a:pt x="90" y="12"/>
                      <a:pt x="89" y="14"/>
                      <a:pt x="88" y="15"/>
                    </a:cubicBezTo>
                    <a:cubicBezTo>
                      <a:pt x="87" y="16"/>
                      <a:pt x="87" y="16"/>
                      <a:pt x="88" y="16"/>
                    </a:cubicBezTo>
                    <a:cubicBezTo>
                      <a:pt x="88" y="17"/>
                      <a:pt x="89" y="17"/>
                      <a:pt x="89" y="16"/>
                    </a:cubicBezTo>
                    <a:cubicBezTo>
                      <a:pt x="90" y="15"/>
                      <a:pt x="91" y="13"/>
                      <a:pt x="92" y="12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1" y="10"/>
                      <a:pt x="91" y="10"/>
                      <a:pt x="91" y="11"/>
                    </a:cubicBezTo>
                    <a:close/>
                    <a:moveTo>
                      <a:pt x="97" y="4"/>
                    </a:moveTo>
                    <a:cubicBezTo>
                      <a:pt x="96" y="5"/>
                      <a:pt x="94" y="7"/>
                      <a:pt x="93" y="8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5" y="8"/>
                      <a:pt x="97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98" y="4"/>
                      <a:pt x="97" y="4"/>
                      <a:pt x="97" y="4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淘宝网Chenying0907出品 572"/>
              <p:cNvSpPr>
                <a:spLocks noEditPoints="1"/>
              </p:cNvSpPr>
              <p:nvPr/>
            </p:nvSpPr>
            <p:spPr bwMode="auto">
              <a:xfrm>
                <a:off x="4727031" y="3800012"/>
                <a:ext cx="454569" cy="440195"/>
              </a:xfrm>
              <a:custGeom>
                <a:avLst/>
                <a:gdLst>
                  <a:gd name="T0" fmla="*/ 72 w 317"/>
                  <a:gd name="T1" fmla="*/ 186 h 306"/>
                  <a:gd name="T2" fmla="*/ 83 w 317"/>
                  <a:gd name="T3" fmla="*/ 210 h 306"/>
                  <a:gd name="T4" fmla="*/ 82 w 317"/>
                  <a:gd name="T5" fmla="*/ 301 h 306"/>
                  <a:gd name="T6" fmla="*/ 126 w 317"/>
                  <a:gd name="T7" fmla="*/ 291 h 306"/>
                  <a:gd name="T8" fmla="*/ 165 w 317"/>
                  <a:gd name="T9" fmla="*/ 235 h 306"/>
                  <a:gd name="T10" fmla="*/ 185 w 317"/>
                  <a:gd name="T11" fmla="*/ 256 h 306"/>
                  <a:gd name="T12" fmla="*/ 235 w 317"/>
                  <a:gd name="T13" fmla="*/ 285 h 306"/>
                  <a:gd name="T14" fmla="*/ 275 w 317"/>
                  <a:gd name="T15" fmla="*/ 231 h 306"/>
                  <a:gd name="T16" fmla="*/ 224 w 317"/>
                  <a:gd name="T17" fmla="*/ 179 h 306"/>
                  <a:gd name="T18" fmla="*/ 298 w 317"/>
                  <a:gd name="T19" fmla="*/ 141 h 306"/>
                  <a:gd name="T20" fmla="*/ 291 w 317"/>
                  <a:gd name="T21" fmla="*/ 80 h 306"/>
                  <a:gd name="T22" fmla="*/ 264 w 317"/>
                  <a:gd name="T23" fmla="*/ 78 h 306"/>
                  <a:gd name="T24" fmla="*/ 200 w 317"/>
                  <a:gd name="T25" fmla="*/ 98 h 306"/>
                  <a:gd name="T26" fmla="*/ 193 w 317"/>
                  <a:gd name="T27" fmla="*/ 82 h 306"/>
                  <a:gd name="T28" fmla="*/ 175 w 317"/>
                  <a:gd name="T29" fmla="*/ 28 h 306"/>
                  <a:gd name="T30" fmla="*/ 133 w 317"/>
                  <a:gd name="T31" fmla="*/ 1 h 306"/>
                  <a:gd name="T32" fmla="*/ 108 w 317"/>
                  <a:gd name="T33" fmla="*/ 94 h 306"/>
                  <a:gd name="T34" fmla="*/ 115 w 317"/>
                  <a:gd name="T35" fmla="*/ 112 h 306"/>
                  <a:gd name="T36" fmla="*/ 39 w 317"/>
                  <a:gd name="T37" fmla="*/ 96 h 306"/>
                  <a:gd name="T38" fmla="*/ 22 w 317"/>
                  <a:gd name="T39" fmla="*/ 163 h 306"/>
                  <a:gd name="T40" fmla="*/ 73 w 317"/>
                  <a:gd name="T41" fmla="*/ 183 h 306"/>
                  <a:gd name="T42" fmla="*/ 15 w 317"/>
                  <a:gd name="T43" fmla="*/ 126 h 306"/>
                  <a:gd name="T44" fmla="*/ 93 w 317"/>
                  <a:gd name="T45" fmla="*/ 108 h 306"/>
                  <a:gd name="T46" fmla="*/ 120 w 317"/>
                  <a:gd name="T47" fmla="*/ 118 h 306"/>
                  <a:gd name="T48" fmla="*/ 111 w 317"/>
                  <a:gd name="T49" fmla="*/ 94 h 306"/>
                  <a:gd name="T50" fmla="*/ 134 w 317"/>
                  <a:gd name="T51" fmla="*/ 9 h 306"/>
                  <a:gd name="T52" fmla="*/ 172 w 317"/>
                  <a:gd name="T53" fmla="*/ 32 h 306"/>
                  <a:gd name="T54" fmla="*/ 191 w 317"/>
                  <a:gd name="T55" fmla="*/ 83 h 306"/>
                  <a:gd name="T56" fmla="*/ 194 w 317"/>
                  <a:gd name="T57" fmla="*/ 106 h 306"/>
                  <a:gd name="T58" fmla="*/ 218 w 317"/>
                  <a:gd name="T59" fmla="*/ 90 h 306"/>
                  <a:gd name="T60" fmla="*/ 263 w 317"/>
                  <a:gd name="T61" fmla="*/ 84 h 306"/>
                  <a:gd name="T62" fmla="*/ 291 w 317"/>
                  <a:gd name="T63" fmla="*/ 141 h 306"/>
                  <a:gd name="T64" fmla="*/ 219 w 317"/>
                  <a:gd name="T65" fmla="*/ 177 h 306"/>
                  <a:gd name="T66" fmla="*/ 219 w 317"/>
                  <a:gd name="T67" fmla="*/ 180 h 306"/>
                  <a:gd name="T68" fmla="*/ 268 w 317"/>
                  <a:gd name="T69" fmla="*/ 228 h 306"/>
                  <a:gd name="T70" fmla="*/ 229 w 317"/>
                  <a:gd name="T71" fmla="*/ 277 h 306"/>
                  <a:gd name="T72" fmla="*/ 166 w 317"/>
                  <a:gd name="T73" fmla="*/ 231 h 306"/>
                  <a:gd name="T74" fmla="*/ 163 w 317"/>
                  <a:gd name="T75" fmla="*/ 234 h 306"/>
                  <a:gd name="T76" fmla="*/ 126 w 317"/>
                  <a:gd name="T77" fmla="*/ 284 h 306"/>
                  <a:gd name="T78" fmla="*/ 71 w 317"/>
                  <a:gd name="T79" fmla="*/ 253 h 306"/>
                  <a:gd name="T80" fmla="*/ 100 w 317"/>
                  <a:gd name="T81" fmla="*/ 190 h 306"/>
                  <a:gd name="T82" fmla="*/ 99 w 317"/>
                  <a:gd name="T83" fmla="*/ 188 h 306"/>
                  <a:gd name="T84" fmla="*/ 134 w 317"/>
                  <a:gd name="T85" fmla="*/ 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7" h="306">
                    <a:moveTo>
                      <a:pt x="22" y="163"/>
                    </a:moveTo>
                    <a:cubicBezTo>
                      <a:pt x="33" y="172"/>
                      <a:pt x="55" y="181"/>
                      <a:pt x="72" y="186"/>
                    </a:cubicBezTo>
                    <a:cubicBezTo>
                      <a:pt x="79" y="188"/>
                      <a:pt x="88" y="190"/>
                      <a:pt x="97" y="190"/>
                    </a:cubicBezTo>
                    <a:cubicBezTo>
                      <a:pt x="92" y="196"/>
                      <a:pt x="87" y="203"/>
                      <a:pt x="83" y="210"/>
                    </a:cubicBezTo>
                    <a:cubicBezTo>
                      <a:pt x="74" y="225"/>
                      <a:pt x="69" y="240"/>
                      <a:pt x="68" y="253"/>
                    </a:cubicBezTo>
                    <a:cubicBezTo>
                      <a:pt x="66" y="273"/>
                      <a:pt x="70" y="294"/>
                      <a:pt x="82" y="301"/>
                    </a:cubicBezTo>
                    <a:cubicBezTo>
                      <a:pt x="84" y="302"/>
                      <a:pt x="85" y="302"/>
                      <a:pt x="87" y="303"/>
                    </a:cubicBezTo>
                    <a:cubicBezTo>
                      <a:pt x="98" y="306"/>
                      <a:pt x="112" y="302"/>
                      <a:pt x="126" y="291"/>
                    </a:cubicBezTo>
                    <a:cubicBezTo>
                      <a:pt x="135" y="285"/>
                      <a:pt x="148" y="269"/>
                      <a:pt x="158" y="252"/>
                    </a:cubicBezTo>
                    <a:cubicBezTo>
                      <a:pt x="161" y="247"/>
                      <a:pt x="163" y="241"/>
                      <a:pt x="165" y="235"/>
                    </a:cubicBezTo>
                    <a:cubicBezTo>
                      <a:pt x="165" y="234"/>
                      <a:pt x="165" y="234"/>
                      <a:pt x="165" y="234"/>
                    </a:cubicBezTo>
                    <a:cubicBezTo>
                      <a:pt x="171" y="241"/>
                      <a:pt x="178" y="250"/>
                      <a:pt x="185" y="256"/>
                    </a:cubicBezTo>
                    <a:cubicBezTo>
                      <a:pt x="199" y="267"/>
                      <a:pt x="218" y="280"/>
                      <a:pt x="232" y="284"/>
                    </a:cubicBezTo>
                    <a:cubicBezTo>
                      <a:pt x="233" y="284"/>
                      <a:pt x="234" y="285"/>
                      <a:pt x="235" y="285"/>
                    </a:cubicBezTo>
                    <a:cubicBezTo>
                      <a:pt x="255" y="291"/>
                      <a:pt x="271" y="289"/>
                      <a:pt x="279" y="279"/>
                    </a:cubicBezTo>
                    <a:cubicBezTo>
                      <a:pt x="287" y="269"/>
                      <a:pt x="286" y="251"/>
                      <a:pt x="275" y="231"/>
                    </a:cubicBezTo>
                    <a:cubicBezTo>
                      <a:pt x="268" y="218"/>
                      <a:pt x="253" y="202"/>
                      <a:pt x="240" y="190"/>
                    </a:cubicBezTo>
                    <a:cubicBezTo>
                      <a:pt x="234" y="185"/>
                      <a:pt x="229" y="182"/>
                      <a:pt x="224" y="179"/>
                    </a:cubicBezTo>
                    <a:cubicBezTo>
                      <a:pt x="232" y="178"/>
                      <a:pt x="241" y="176"/>
                      <a:pt x="252" y="171"/>
                    </a:cubicBezTo>
                    <a:cubicBezTo>
                      <a:pt x="268" y="165"/>
                      <a:pt x="287" y="152"/>
                      <a:pt x="298" y="141"/>
                    </a:cubicBezTo>
                    <a:cubicBezTo>
                      <a:pt x="311" y="126"/>
                      <a:pt x="317" y="109"/>
                      <a:pt x="311" y="96"/>
                    </a:cubicBezTo>
                    <a:cubicBezTo>
                      <a:pt x="308" y="88"/>
                      <a:pt x="301" y="83"/>
                      <a:pt x="291" y="80"/>
                    </a:cubicBezTo>
                    <a:cubicBezTo>
                      <a:pt x="285" y="79"/>
                      <a:pt x="277" y="78"/>
                      <a:pt x="267" y="78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50" y="78"/>
                      <a:pt x="231" y="81"/>
                      <a:pt x="217" y="88"/>
                    </a:cubicBezTo>
                    <a:cubicBezTo>
                      <a:pt x="210" y="90"/>
                      <a:pt x="205" y="94"/>
                      <a:pt x="200" y="98"/>
                    </a:cubicBezTo>
                    <a:cubicBezTo>
                      <a:pt x="200" y="98"/>
                      <a:pt x="198" y="99"/>
                      <a:pt x="196" y="100"/>
                    </a:cubicBezTo>
                    <a:cubicBezTo>
                      <a:pt x="196" y="94"/>
                      <a:pt x="195" y="88"/>
                      <a:pt x="193" y="82"/>
                    </a:cubicBezTo>
                    <a:cubicBezTo>
                      <a:pt x="192" y="76"/>
                      <a:pt x="192" y="76"/>
                      <a:pt x="192" y="76"/>
                    </a:cubicBezTo>
                    <a:cubicBezTo>
                      <a:pt x="187" y="55"/>
                      <a:pt x="182" y="39"/>
                      <a:pt x="175" y="28"/>
                    </a:cubicBezTo>
                    <a:cubicBezTo>
                      <a:pt x="166" y="16"/>
                      <a:pt x="155" y="4"/>
                      <a:pt x="145" y="1"/>
                    </a:cubicBezTo>
                    <a:cubicBezTo>
                      <a:pt x="141" y="0"/>
                      <a:pt x="137" y="0"/>
                      <a:pt x="133" y="1"/>
                    </a:cubicBezTo>
                    <a:cubicBezTo>
                      <a:pt x="119" y="4"/>
                      <a:pt x="107" y="20"/>
                      <a:pt x="104" y="41"/>
                    </a:cubicBezTo>
                    <a:cubicBezTo>
                      <a:pt x="102" y="54"/>
                      <a:pt x="104" y="75"/>
                      <a:pt x="108" y="94"/>
                    </a:cubicBezTo>
                    <a:cubicBezTo>
                      <a:pt x="109" y="99"/>
                      <a:pt x="112" y="105"/>
                      <a:pt x="114" y="110"/>
                    </a:cubicBezTo>
                    <a:cubicBezTo>
                      <a:pt x="114" y="110"/>
                      <a:pt x="114" y="111"/>
                      <a:pt x="115" y="112"/>
                    </a:cubicBezTo>
                    <a:cubicBezTo>
                      <a:pt x="108" y="110"/>
                      <a:pt x="101" y="107"/>
                      <a:pt x="94" y="105"/>
                    </a:cubicBezTo>
                    <a:cubicBezTo>
                      <a:pt x="76" y="100"/>
                      <a:pt x="53" y="94"/>
                      <a:pt x="39" y="96"/>
                    </a:cubicBezTo>
                    <a:cubicBezTo>
                      <a:pt x="21" y="98"/>
                      <a:pt x="8" y="109"/>
                      <a:pt x="4" y="123"/>
                    </a:cubicBezTo>
                    <a:cubicBezTo>
                      <a:pt x="0" y="137"/>
                      <a:pt x="7" y="151"/>
                      <a:pt x="22" y="163"/>
                    </a:cubicBezTo>
                    <a:close/>
                    <a:moveTo>
                      <a:pt x="99" y="188"/>
                    </a:moveTo>
                    <a:cubicBezTo>
                      <a:pt x="90" y="187"/>
                      <a:pt x="81" y="185"/>
                      <a:pt x="73" y="183"/>
                    </a:cubicBezTo>
                    <a:cubicBezTo>
                      <a:pt x="56" y="178"/>
                      <a:pt x="42" y="172"/>
                      <a:pt x="32" y="163"/>
                    </a:cubicBezTo>
                    <a:cubicBezTo>
                      <a:pt x="17" y="152"/>
                      <a:pt x="11" y="139"/>
                      <a:pt x="15" y="126"/>
                    </a:cubicBezTo>
                    <a:cubicBezTo>
                      <a:pt x="18" y="113"/>
                      <a:pt x="31" y="103"/>
                      <a:pt x="47" y="101"/>
                    </a:cubicBezTo>
                    <a:cubicBezTo>
                      <a:pt x="61" y="99"/>
                      <a:pt x="76" y="103"/>
                      <a:pt x="93" y="108"/>
                    </a:cubicBezTo>
                    <a:cubicBezTo>
                      <a:pt x="101" y="110"/>
                      <a:pt x="110" y="113"/>
                      <a:pt x="117" y="117"/>
                    </a:cubicBez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4"/>
                      <a:pt x="112" y="98"/>
                      <a:pt x="111" y="94"/>
                    </a:cubicBezTo>
                    <a:cubicBezTo>
                      <a:pt x="107" y="75"/>
                      <a:pt x="106" y="59"/>
                      <a:pt x="108" y="47"/>
                    </a:cubicBezTo>
                    <a:cubicBezTo>
                      <a:pt x="111" y="27"/>
                      <a:pt x="122" y="11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46" y="6"/>
                      <a:pt x="161" y="15"/>
                      <a:pt x="172" y="32"/>
                    </a:cubicBezTo>
                    <a:cubicBezTo>
                      <a:pt x="179" y="42"/>
                      <a:pt x="185" y="56"/>
                      <a:pt x="189" y="77"/>
                    </a:cubicBezTo>
                    <a:cubicBezTo>
                      <a:pt x="191" y="83"/>
                      <a:pt x="191" y="83"/>
                      <a:pt x="191" y="83"/>
                    </a:cubicBezTo>
                    <a:cubicBezTo>
                      <a:pt x="192" y="90"/>
                      <a:pt x="194" y="96"/>
                      <a:pt x="194" y="103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6" y="97"/>
                      <a:pt x="211" y="93"/>
                      <a:pt x="218" y="90"/>
                    </a:cubicBezTo>
                    <a:cubicBezTo>
                      <a:pt x="232" y="84"/>
                      <a:pt x="246" y="84"/>
                      <a:pt x="259" y="84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79" y="83"/>
                      <a:pt x="298" y="86"/>
                      <a:pt x="304" y="100"/>
                    </a:cubicBezTo>
                    <a:cubicBezTo>
                      <a:pt x="309" y="111"/>
                      <a:pt x="304" y="128"/>
                      <a:pt x="291" y="141"/>
                    </a:cubicBezTo>
                    <a:cubicBezTo>
                      <a:pt x="281" y="152"/>
                      <a:pt x="266" y="162"/>
                      <a:pt x="251" y="169"/>
                    </a:cubicBezTo>
                    <a:cubicBezTo>
                      <a:pt x="239" y="174"/>
                      <a:pt x="228" y="176"/>
                      <a:pt x="219" y="177"/>
                    </a:cubicBezTo>
                    <a:cubicBezTo>
                      <a:pt x="215" y="177"/>
                      <a:pt x="215" y="177"/>
                      <a:pt x="215" y="177"/>
                    </a:cubicBezTo>
                    <a:cubicBezTo>
                      <a:pt x="219" y="180"/>
                      <a:pt x="219" y="180"/>
                      <a:pt x="219" y="180"/>
                    </a:cubicBezTo>
                    <a:cubicBezTo>
                      <a:pt x="226" y="183"/>
                      <a:pt x="231" y="187"/>
                      <a:pt x="238" y="193"/>
                    </a:cubicBezTo>
                    <a:cubicBezTo>
                      <a:pt x="251" y="204"/>
                      <a:pt x="262" y="216"/>
                      <a:pt x="268" y="228"/>
                    </a:cubicBezTo>
                    <a:cubicBezTo>
                      <a:pt x="279" y="247"/>
                      <a:pt x="281" y="264"/>
                      <a:pt x="273" y="273"/>
                    </a:cubicBezTo>
                    <a:cubicBezTo>
                      <a:pt x="266" y="282"/>
                      <a:pt x="249" y="283"/>
                      <a:pt x="229" y="277"/>
                    </a:cubicBezTo>
                    <a:cubicBezTo>
                      <a:pt x="215" y="273"/>
                      <a:pt x="201" y="265"/>
                      <a:pt x="187" y="254"/>
                    </a:cubicBezTo>
                    <a:cubicBezTo>
                      <a:pt x="179" y="247"/>
                      <a:pt x="171" y="238"/>
                      <a:pt x="166" y="231"/>
                    </a:cubicBezTo>
                    <a:cubicBezTo>
                      <a:pt x="165" y="228"/>
                      <a:pt x="165" y="228"/>
                      <a:pt x="165" y="228"/>
                    </a:cubicBezTo>
                    <a:cubicBezTo>
                      <a:pt x="163" y="234"/>
                      <a:pt x="163" y="234"/>
                      <a:pt x="163" y="234"/>
                    </a:cubicBezTo>
                    <a:cubicBezTo>
                      <a:pt x="161" y="240"/>
                      <a:pt x="158" y="246"/>
                      <a:pt x="156" y="251"/>
                    </a:cubicBezTo>
                    <a:cubicBezTo>
                      <a:pt x="146" y="267"/>
                      <a:pt x="134" y="278"/>
                      <a:pt x="126" y="284"/>
                    </a:cubicBezTo>
                    <a:cubicBezTo>
                      <a:pt x="111" y="296"/>
                      <a:pt x="95" y="299"/>
                      <a:pt x="85" y="293"/>
                    </a:cubicBezTo>
                    <a:cubicBezTo>
                      <a:pt x="75" y="287"/>
                      <a:pt x="69" y="272"/>
                      <a:pt x="71" y="253"/>
                    </a:cubicBezTo>
                    <a:cubicBezTo>
                      <a:pt x="72" y="241"/>
                      <a:pt x="77" y="226"/>
                      <a:pt x="86" y="211"/>
                    </a:cubicBezTo>
                    <a:cubicBezTo>
                      <a:pt x="90" y="203"/>
                      <a:pt x="95" y="196"/>
                      <a:pt x="100" y="190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9" y="188"/>
                    </a:lnTo>
                    <a:close/>
                    <a:moveTo>
                      <a:pt x="134" y="6"/>
                    </a:moveTo>
                    <a:cubicBezTo>
                      <a:pt x="134" y="6"/>
                      <a:pt x="134" y="6"/>
                      <a:pt x="134" y="6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淘宝网Chenying0907出品 573"/>
              <p:cNvSpPr/>
              <p:nvPr/>
            </p:nvSpPr>
            <p:spPr bwMode="auto">
              <a:xfrm>
                <a:off x="4915685" y="3995854"/>
                <a:ext cx="73666" cy="73666"/>
              </a:xfrm>
              <a:custGeom>
                <a:avLst/>
                <a:gdLst>
                  <a:gd name="T0" fmla="*/ 20 w 51"/>
                  <a:gd name="T1" fmla="*/ 48 h 51"/>
                  <a:gd name="T2" fmla="*/ 47 w 51"/>
                  <a:gd name="T3" fmla="*/ 32 h 51"/>
                  <a:gd name="T4" fmla="*/ 32 w 51"/>
                  <a:gd name="T5" fmla="*/ 4 h 51"/>
                  <a:gd name="T6" fmla="*/ 4 w 51"/>
                  <a:gd name="T7" fmla="*/ 20 h 51"/>
                  <a:gd name="T8" fmla="*/ 20 w 51"/>
                  <a:gd name="T9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0" y="48"/>
                    </a:moveTo>
                    <a:cubicBezTo>
                      <a:pt x="32" y="51"/>
                      <a:pt x="44" y="44"/>
                      <a:pt x="47" y="32"/>
                    </a:cubicBezTo>
                    <a:cubicBezTo>
                      <a:pt x="51" y="20"/>
                      <a:pt x="44" y="7"/>
                      <a:pt x="32" y="4"/>
                    </a:cubicBezTo>
                    <a:cubicBezTo>
                      <a:pt x="20" y="0"/>
                      <a:pt x="7" y="8"/>
                      <a:pt x="4" y="20"/>
                    </a:cubicBezTo>
                    <a:cubicBezTo>
                      <a:pt x="0" y="32"/>
                      <a:pt x="8" y="45"/>
                      <a:pt x="20" y="4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4" name="淘宝网Chenying0907出品 574"/>
              <p:cNvSpPr>
                <a:spLocks noEditPoints="1"/>
              </p:cNvSpPr>
              <p:nvPr/>
            </p:nvSpPr>
            <p:spPr bwMode="auto">
              <a:xfrm>
                <a:off x="4917483" y="3999448"/>
                <a:ext cx="68275" cy="68275"/>
              </a:xfrm>
              <a:custGeom>
                <a:avLst/>
                <a:gdLst>
                  <a:gd name="T0" fmla="*/ 13 w 48"/>
                  <a:gd name="T1" fmla="*/ 45 h 48"/>
                  <a:gd name="T2" fmla="*/ 18 w 48"/>
                  <a:gd name="T3" fmla="*/ 47 h 48"/>
                  <a:gd name="T4" fmla="*/ 25 w 48"/>
                  <a:gd name="T5" fmla="*/ 48 h 48"/>
                  <a:gd name="T6" fmla="*/ 27 w 48"/>
                  <a:gd name="T7" fmla="*/ 48 h 48"/>
                  <a:gd name="T8" fmla="*/ 27 w 48"/>
                  <a:gd name="T9" fmla="*/ 45 h 48"/>
                  <a:gd name="T10" fmla="*/ 25 w 48"/>
                  <a:gd name="T11" fmla="*/ 45 h 48"/>
                  <a:gd name="T12" fmla="*/ 19 w 48"/>
                  <a:gd name="T13" fmla="*/ 45 h 48"/>
                  <a:gd name="T14" fmla="*/ 14 w 48"/>
                  <a:gd name="T15" fmla="*/ 43 h 48"/>
                  <a:gd name="T16" fmla="*/ 13 w 48"/>
                  <a:gd name="T17" fmla="*/ 45 h 48"/>
                  <a:gd name="T18" fmla="*/ 3 w 48"/>
                  <a:gd name="T19" fmla="*/ 35 h 48"/>
                  <a:gd name="T20" fmla="*/ 8 w 48"/>
                  <a:gd name="T21" fmla="*/ 42 h 48"/>
                  <a:gd name="T22" fmla="*/ 10 w 48"/>
                  <a:gd name="T23" fmla="*/ 40 h 48"/>
                  <a:gd name="T24" fmla="*/ 5 w 48"/>
                  <a:gd name="T25" fmla="*/ 33 h 48"/>
                  <a:gd name="T26" fmla="*/ 3 w 48"/>
                  <a:gd name="T27" fmla="*/ 35 h 48"/>
                  <a:gd name="T28" fmla="*/ 1 w 48"/>
                  <a:gd name="T29" fmla="*/ 21 h 48"/>
                  <a:gd name="T30" fmla="*/ 0 w 48"/>
                  <a:gd name="T31" fmla="*/ 24 h 48"/>
                  <a:gd name="T32" fmla="*/ 1 w 48"/>
                  <a:gd name="T33" fmla="*/ 29 h 48"/>
                  <a:gd name="T34" fmla="*/ 4 w 48"/>
                  <a:gd name="T35" fmla="*/ 29 h 48"/>
                  <a:gd name="T36" fmla="*/ 3 w 48"/>
                  <a:gd name="T37" fmla="*/ 24 h 48"/>
                  <a:gd name="T38" fmla="*/ 3 w 48"/>
                  <a:gd name="T39" fmla="*/ 21 h 48"/>
                  <a:gd name="T40" fmla="*/ 1 w 48"/>
                  <a:gd name="T41" fmla="*/ 21 h 48"/>
                  <a:gd name="T42" fmla="*/ 7 w 48"/>
                  <a:gd name="T43" fmla="*/ 8 h 48"/>
                  <a:gd name="T44" fmla="*/ 2 w 48"/>
                  <a:gd name="T45" fmla="*/ 15 h 48"/>
                  <a:gd name="T46" fmla="*/ 5 w 48"/>
                  <a:gd name="T47" fmla="*/ 16 h 48"/>
                  <a:gd name="T48" fmla="*/ 9 w 48"/>
                  <a:gd name="T49" fmla="*/ 9 h 48"/>
                  <a:gd name="T50" fmla="*/ 7 w 48"/>
                  <a:gd name="T51" fmla="*/ 8 h 48"/>
                  <a:gd name="T52" fmla="*/ 19 w 48"/>
                  <a:gd name="T53" fmla="*/ 0 h 48"/>
                  <a:gd name="T54" fmla="*/ 11 w 48"/>
                  <a:gd name="T55" fmla="*/ 4 h 48"/>
                  <a:gd name="T56" fmla="*/ 13 w 48"/>
                  <a:gd name="T57" fmla="*/ 6 h 48"/>
                  <a:gd name="T58" fmla="*/ 20 w 48"/>
                  <a:gd name="T59" fmla="*/ 3 h 48"/>
                  <a:gd name="T60" fmla="*/ 19 w 48"/>
                  <a:gd name="T61" fmla="*/ 0 h 48"/>
                  <a:gd name="T62" fmla="*/ 34 w 48"/>
                  <a:gd name="T63" fmla="*/ 1 h 48"/>
                  <a:gd name="T64" fmla="*/ 31 w 48"/>
                  <a:gd name="T65" fmla="*/ 0 h 48"/>
                  <a:gd name="T66" fmla="*/ 25 w 48"/>
                  <a:gd name="T67" fmla="*/ 0 h 48"/>
                  <a:gd name="T68" fmla="*/ 25 w 48"/>
                  <a:gd name="T69" fmla="*/ 2 h 48"/>
                  <a:gd name="T70" fmla="*/ 31 w 48"/>
                  <a:gd name="T71" fmla="*/ 3 h 48"/>
                  <a:gd name="T72" fmla="*/ 33 w 48"/>
                  <a:gd name="T73" fmla="*/ 4 h 48"/>
                  <a:gd name="T74" fmla="*/ 34 w 48"/>
                  <a:gd name="T75" fmla="*/ 1 h 48"/>
                  <a:gd name="T76" fmla="*/ 45 w 48"/>
                  <a:gd name="T77" fmla="*/ 10 h 48"/>
                  <a:gd name="T78" fmla="*/ 39 w 48"/>
                  <a:gd name="T79" fmla="*/ 4 h 48"/>
                  <a:gd name="T80" fmla="*/ 37 w 48"/>
                  <a:gd name="T81" fmla="*/ 6 h 48"/>
                  <a:gd name="T82" fmla="*/ 42 w 48"/>
                  <a:gd name="T83" fmla="*/ 12 h 48"/>
                  <a:gd name="T84" fmla="*/ 45 w 48"/>
                  <a:gd name="T85" fmla="*/ 10 h 48"/>
                  <a:gd name="T86" fmla="*/ 48 w 48"/>
                  <a:gd name="T87" fmla="*/ 24 h 48"/>
                  <a:gd name="T88" fmla="*/ 48 w 48"/>
                  <a:gd name="T89" fmla="*/ 24 h 48"/>
                  <a:gd name="T90" fmla="*/ 47 w 48"/>
                  <a:gd name="T91" fmla="*/ 16 h 48"/>
                  <a:gd name="T92" fmla="*/ 45 w 48"/>
                  <a:gd name="T93" fmla="*/ 17 h 48"/>
                  <a:gd name="T94" fmla="*/ 46 w 48"/>
                  <a:gd name="T95" fmla="*/ 24 h 48"/>
                  <a:gd name="T96" fmla="*/ 46 w 48"/>
                  <a:gd name="T97" fmla="*/ 24 h 48"/>
                  <a:gd name="T98" fmla="*/ 48 w 48"/>
                  <a:gd name="T99" fmla="*/ 24 h 48"/>
                  <a:gd name="T100" fmla="*/ 44 w 48"/>
                  <a:gd name="T101" fmla="*/ 38 h 48"/>
                  <a:gd name="T102" fmla="*/ 48 w 48"/>
                  <a:gd name="T103" fmla="*/ 30 h 48"/>
                  <a:gd name="T104" fmla="*/ 48 w 48"/>
                  <a:gd name="T105" fmla="*/ 30 h 48"/>
                  <a:gd name="T106" fmla="*/ 45 w 48"/>
                  <a:gd name="T107" fmla="*/ 29 h 48"/>
                  <a:gd name="T108" fmla="*/ 45 w 48"/>
                  <a:gd name="T109" fmla="*/ 30 h 48"/>
                  <a:gd name="T110" fmla="*/ 42 w 48"/>
                  <a:gd name="T111" fmla="*/ 36 h 48"/>
                  <a:gd name="T112" fmla="*/ 44 w 48"/>
                  <a:gd name="T113" fmla="*/ 38 h 48"/>
                  <a:gd name="T114" fmla="*/ 33 w 48"/>
                  <a:gd name="T115" fmla="*/ 47 h 48"/>
                  <a:gd name="T116" fmla="*/ 40 w 48"/>
                  <a:gd name="T117" fmla="*/ 42 h 48"/>
                  <a:gd name="T118" fmla="*/ 38 w 48"/>
                  <a:gd name="T119" fmla="*/ 40 h 48"/>
                  <a:gd name="T120" fmla="*/ 32 w 48"/>
                  <a:gd name="T121" fmla="*/ 44 h 48"/>
                  <a:gd name="T122" fmla="*/ 33 w 48"/>
                  <a:gd name="T12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" h="48">
                    <a:moveTo>
                      <a:pt x="13" y="45"/>
                    </a:moveTo>
                    <a:cubicBezTo>
                      <a:pt x="15" y="46"/>
                      <a:pt x="16" y="47"/>
                      <a:pt x="18" y="47"/>
                    </a:cubicBezTo>
                    <a:cubicBezTo>
                      <a:pt x="20" y="48"/>
                      <a:pt x="22" y="48"/>
                      <a:pt x="25" y="48"/>
                    </a:cubicBezTo>
                    <a:cubicBezTo>
                      <a:pt x="25" y="48"/>
                      <a:pt x="26" y="48"/>
                      <a:pt x="27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7" y="44"/>
                      <a:pt x="16" y="44"/>
                      <a:pt x="14" y="43"/>
                    </a:cubicBezTo>
                    <a:lnTo>
                      <a:pt x="13" y="45"/>
                    </a:lnTo>
                    <a:close/>
                    <a:moveTo>
                      <a:pt x="3" y="35"/>
                    </a:moveTo>
                    <a:cubicBezTo>
                      <a:pt x="4" y="37"/>
                      <a:pt x="6" y="40"/>
                      <a:pt x="8" y="42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8" y="38"/>
                      <a:pt x="7" y="36"/>
                      <a:pt x="5" y="33"/>
                    </a:cubicBezTo>
                    <a:lnTo>
                      <a:pt x="3" y="35"/>
                    </a:lnTo>
                    <a:close/>
                    <a:moveTo>
                      <a:pt x="1" y="21"/>
                    </a:moveTo>
                    <a:cubicBezTo>
                      <a:pt x="0" y="22"/>
                      <a:pt x="0" y="23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7"/>
                      <a:pt x="3" y="25"/>
                      <a:pt x="3" y="24"/>
                    </a:cubicBezTo>
                    <a:cubicBezTo>
                      <a:pt x="3" y="23"/>
                      <a:pt x="3" y="22"/>
                      <a:pt x="3" y="21"/>
                    </a:cubicBezTo>
                    <a:lnTo>
                      <a:pt x="1" y="21"/>
                    </a:lnTo>
                    <a:close/>
                    <a:moveTo>
                      <a:pt x="7" y="8"/>
                    </a:moveTo>
                    <a:cubicBezTo>
                      <a:pt x="5" y="10"/>
                      <a:pt x="3" y="12"/>
                      <a:pt x="2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3"/>
                      <a:pt x="7" y="11"/>
                      <a:pt x="9" y="9"/>
                    </a:cubicBezTo>
                    <a:lnTo>
                      <a:pt x="7" y="8"/>
                    </a:lnTo>
                    <a:close/>
                    <a:moveTo>
                      <a:pt x="19" y="0"/>
                    </a:moveTo>
                    <a:cubicBezTo>
                      <a:pt x="16" y="1"/>
                      <a:pt x="14" y="2"/>
                      <a:pt x="11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5"/>
                      <a:pt x="17" y="4"/>
                      <a:pt x="20" y="3"/>
                    </a:cubicBezTo>
                    <a:lnTo>
                      <a:pt x="19" y="0"/>
                    </a:lnTo>
                    <a:close/>
                    <a:moveTo>
                      <a:pt x="34" y="1"/>
                    </a:moveTo>
                    <a:cubicBezTo>
                      <a:pt x="33" y="1"/>
                      <a:pt x="32" y="1"/>
                      <a:pt x="31" y="0"/>
                    </a:cubicBezTo>
                    <a:cubicBezTo>
                      <a:pt x="29" y="0"/>
                      <a:pt x="27" y="0"/>
                      <a:pt x="25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29" y="3"/>
                      <a:pt x="31" y="3"/>
                    </a:cubicBezTo>
                    <a:cubicBezTo>
                      <a:pt x="31" y="3"/>
                      <a:pt x="32" y="4"/>
                      <a:pt x="33" y="4"/>
                    </a:cubicBezTo>
                    <a:lnTo>
                      <a:pt x="34" y="1"/>
                    </a:lnTo>
                    <a:close/>
                    <a:moveTo>
                      <a:pt x="45" y="10"/>
                    </a:moveTo>
                    <a:cubicBezTo>
                      <a:pt x="43" y="8"/>
                      <a:pt x="41" y="6"/>
                      <a:pt x="39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41" y="10"/>
                      <a:pt x="42" y="12"/>
                    </a:cubicBezTo>
                    <a:lnTo>
                      <a:pt x="45" y="10"/>
                    </a:lnTo>
                    <a:close/>
                    <a:moveTo>
                      <a:pt x="48" y="24"/>
                    </a:move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1"/>
                      <a:pt x="48" y="18"/>
                      <a:pt x="47" y="16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9"/>
                      <a:pt x="46" y="21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lnTo>
                      <a:pt x="48" y="24"/>
                    </a:lnTo>
                    <a:close/>
                    <a:moveTo>
                      <a:pt x="44" y="38"/>
                    </a:moveTo>
                    <a:cubicBezTo>
                      <a:pt x="46" y="36"/>
                      <a:pt x="47" y="33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4" y="32"/>
                      <a:pt x="43" y="34"/>
                      <a:pt x="42" y="36"/>
                    </a:cubicBezTo>
                    <a:lnTo>
                      <a:pt x="44" y="38"/>
                    </a:lnTo>
                    <a:close/>
                    <a:moveTo>
                      <a:pt x="33" y="47"/>
                    </a:moveTo>
                    <a:cubicBezTo>
                      <a:pt x="35" y="46"/>
                      <a:pt x="38" y="44"/>
                      <a:pt x="40" y="42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6" y="42"/>
                      <a:pt x="34" y="43"/>
                      <a:pt x="32" y="44"/>
                    </a:cubicBezTo>
                    <a:lnTo>
                      <a:pt x="33" y="47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" name="淘宝网Chenying0907出品 6"/>
            <p:cNvGrpSpPr/>
            <p:nvPr/>
          </p:nvGrpSpPr>
          <p:grpSpPr>
            <a:xfrm>
              <a:off x="1654248" y="4689265"/>
              <a:ext cx="537587" cy="2175764"/>
              <a:chOff x="3244743" y="3861100"/>
              <a:chExt cx="494096" cy="1999742"/>
            </a:xfrm>
          </p:grpSpPr>
          <p:sp>
            <p:nvSpPr>
              <p:cNvPr id="219" name="淘宝网Chenying0907出品 575"/>
              <p:cNvSpPr/>
              <p:nvPr/>
            </p:nvSpPr>
            <p:spPr bwMode="auto">
              <a:xfrm>
                <a:off x="3526828" y="4297702"/>
                <a:ext cx="14374" cy="1563140"/>
              </a:xfrm>
              <a:custGeom>
                <a:avLst/>
                <a:gdLst>
                  <a:gd name="T0" fmla="*/ 0 w 10"/>
                  <a:gd name="T1" fmla="*/ 5 h 1088"/>
                  <a:gd name="T2" fmla="*/ 0 w 10"/>
                  <a:gd name="T3" fmla="*/ 515 h 1088"/>
                  <a:gd name="T4" fmla="*/ 0 w 10"/>
                  <a:gd name="T5" fmla="*/ 1079 h 1088"/>
                  <a:gd name="T6" fmla="*/ 0 w 10"/>
                  <a:gd name="T7" fmla="*/ 1083 h 1088"/>
                  <a:gd name="T8" fmla="*/ 10 w 10"/>
                  <a:gd name="T9" fmla="*/ 1083 h 1088"/>
                  <a:gd name="T10" fmla="*/ 10 w 10"/>
                  <a:gd name="T11" fmla="*/ 573 h 1088"/>
                  <a:gd name="T12" fmla="*/ 10 w 10"/>
                  <a:gd name="T13" fmla="*/ 9 h 1088"/>
                  <a:gd name="T14" fmla="*/ 10 w 10"/>
                  <a:gd name="T15" fmla="*/ 5 h 1088"/>
                  <a:gd name="T16" fmla="*/ 0 w 10"/>
                  <a:gd name="T17" fmla="*/ 5 h 10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88">
                    <a:moveTo>
                      <a:pt x="0" y="5"/>
                    </a:moveTo>
                    <a:cubicBezTo>
                      <a:pt x="0" y="175"/>
                      <a:pt x="0" y="345"/>
                      <a:pt x="0" y="515"/>
                    </a:cubicBezTo>
                    <a:cubicBezTo>
                      <a:pt x="0" y="703"/>
                      <a:pt x="0" y="891"/>
                      <a:pt x="0" y="1079"/>
                    </a:cubicBezTo>
                    <a:cubicBezTo>
                      <a:pt x="0" y="1080"/>
                      <a:pt x="0" y="1082"/>
                      <a:pt x="0" y="1083"/>
                    </a:cubicBezTo>
                    <a:cubicBezTo>
                      <a:pt x="0" y="1088"/>
                      <a:pt x="10" y="1088"/>
                      <a:pt x="10" y="1083"/>
                    </a:cubicBezTo>
                    <a:cubicBezTo>
                      <a:pt x="10" y="913"/>
                      <a:pt x="10" y="743"/>
                      <a:pt x="10" y="573"/>
                    </a:cubicBezTo>
                    <a:cubicBezTo>
                      <a:pt x="10" y="385"/>
                      <a:pt x="10" y="197"/>
                      <a:pt x="10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淘宝网Chenying0907出品 576"/>
              <p:cNvSpPr/>
              <p:nvPr/>
            </p:nvSpPr>
            <p:spPr bwMode="auto">
              <a:xfrm>
                <a:off x="3546591" y="4707352"/>
                <a:ext cx="149128" cy="140144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淘宝网Chenying0907出品 577"/>
              <p:cNvSpPr>
                <a:spLocks noEditPoints="1"/>
              </p:cNvSpPr>
              <p:nvPr/>
            </p:nvSpPr>
            <p:spPr bwMode="auto">
              <a:xfrm>
                <a:off x="3544795" y="4723522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4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5"/>
                      <a:pt x="53" y="75"/>
                    </a:cubicBezTo>
                    <a:cubicBezTo>
                      <a:pt x="52" y="72"/>
                      <a:pt x="52" y="72"/>
                      <a:pt x="52" y="72"/>
                    </a:cubicBez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4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淘宝网Chenying0907出品 578"/>
              <p:cNvSpPr>
                <a:spLocks noEditPoints="1"/>
              </p:cNvSpPr>
              <p:nvPr/>
            </p:nvSpPr>
            <p:spPr bwMode="auto">
              <a:xfrm>
                <a:off x="3542998" y="4719929"/>
                <a:ext cx="145534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淘宝网Chenying0907出品 579"/>
              <p:cNvSpPr/>
              <p:nvPr/>
            </p:nvSpPr>
            <p:spPr bwMode="auto">
              <a:xfrm>
                <a:off x="3381293" y="4396521"/>
                <a:ext cx="147331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淘宝网Chenying0907出品 580"/>
              <p:cNvSpPr>
                <a:spLocks noEditPoints="1"/>
              </p:cNvSpPr>
              <p:nvPr/>
            </p:nvSpPr>
            <p:spPr bwMode="auto">
              <a:xfrm>
                <a:off x="3388480" y="4409098"/>
                <a:ext cx="143737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淘宝网Chenying0907出品 581"/>
              <p:cNvSpPr/>
              <p:nvPr/>
            </p:nvSpPr>
            <p:spPr bwMode="auto">
              <a:xfrm>
                <a:off x="3368717" y="4910380"/>
                <a:ext cx="149128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淘宝网Chenying0907出品 582"/>
              <p:cNvSpPr>
                <a:spLocks noEditPoints="1"/>
              </p:cNvSpPr>
              <p:nvPr/>
            </p:nvSpPr>
            <p:spPr bwMode="auto">
              <a:xfrm>
                <a:off x="3375904" y="4924754"/>
                <a:ext cx="145534" cy="131161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淘宝网Chenying0907出品 583"/>
              <p:cNvSpPr/>
              <p:nvPr/>
            </p:nvSpPr>
            <p:spPr bwMode="auto">
              <a:xfrm>
                <a:off x="3372310" y="5373932"/>
                <a:ext cx="147331" cy="140144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淘宝网Chenying0907出品 584"/>
              <p:cNvSpPr>
                <a:spLocks noEditPoints="1"/>
              </p:cNvSpPr>
              <p:nvPr/>
            </p:nvSpPr>
            <p:spPr bwMode="auto">
              <a:xfrm>
                <a:off x="3379497" y="5386510"/>
                <a:ext cx="145534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淘宝网Chenying0907出品 585"/>
              <p:cNvSpPr/>
              <p:nvPr/>
            </p:nvSpPr>
            <p:spPr bwMode="auto">
              <a:xfrm>
                <a:off x="3542998" y="5183481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淘宝网Chenying0907出品 586"/>
              <p:cNvSpPr>
                <a:spLocks noEditPoints="1"/>
              </p:cNvSpPr>
              <p:nvPr/>
            </p:nvSpPr>
            <p:spPr bwMode="auto">
              <a:xfrm>
                <a:off x="3541202" y="5199652"/>
                <a:ext cx="132957" cy="127567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淘宝网Chenying0907出品 587"/>
              <p:cNvSpPr>
                <a:spLocks noEditPoints="1"/>
              </p:cNvSpPr>
              <p:nvPr/>
            </p:nvSpPr>
            <p:spPr bwMode="auto">
              <a:xfrm>
                <a:off x="3539404" y="5197854"/>
                <a:ext cx="145534" cy="131161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淘宝网Chenying0907出品 588"/>
              <p:cNvSpPr/>
              <p:nvPr/>
            </p:nvSpPr>
            <p:spPr bwMode="auto">
              <a:xfrm>
                <a:off x="3539404" y="5614692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淘宝网Chenying0907出品 589"/>
              <p:cNvSpPr>
                <a:spLocks noEditPoints="1"/>
              </p:cNvSpPr>
              <p:nvPr/>
            </p:nvSpPr>
            <p:spPr bwMode="auto">
              <a:xfrm>
                <a:off x="3539404" y="5630863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8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cubicBezTo>
                      <a:pt x="59" y="3"/>
                      <a:pt x="59" y="3"/>
                      <a:pt x="59" y="3"/>
                    </a:cubicBez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3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5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淘宝网Chenying0907出品 590"/>
              <p:cNvSpPr>
                <a:spLocks noEditPoints="1"/>
              </p:cNvSpPr>
              <p:nvPr/>
            </p:nvSpPr>
            <p:spPr bwMode="auto">
              <a:xfrm>
                <a:off x="3537608" y="5627269"/>
                <a:ext cx="143737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淘宝网Chenying0907出品 591"/>
              <p:cNvSpPr/>
              <p:nvPr/>
            </p:nvSpPr>
            <p:spPr bwMode="auto">
              <a:xfrm>
                <a:off x="3266304" y="3898832"/>
                <a:ext cx="427618" cy="438398"/>
              </a:xfrm>
              <a:custGeom>
                <a:avLst/>
                <a:gdLst>
                  <a:gd name="T0" fmla="*/ 143 w 298"/>
                  <a:gd name="T1" fmla="*/ 2 h 305"/>
                  <a:gd name="T2" fmla="*/ 97 w 298"/>
                  <a:gd name="T3" fmla="*/ 14 h 305"/>
                  <a:gd name="T4" fmla="*/ 75 w 298"/>
                  <a:gd name="T5" fmla="*/ 53 h 305"/>
                  <a:gd name="T6" fmla="*/ 84 w 298"/>
                  <a:gd name="T7" fmla="*/ 97 h 305"/>
                  <a:gd name="T8" fmla="*/ 67 w 298"/>
                  <a:gd name="T9" fmla="*/ 87 h 305"/>
                  <a:gd name="T10" fmla="*/ 22 w 298"/>
                  <a:gd name="T11" fmla="*/ 100 h 305"/>
                  <a:gd name="T12" fmla="*/ 3 w 298"/>
                  <a:gd name="T13" fmla="*/ 139 h 305"/>
                  <a:gd name="T14" fmla="*/ 10 w 298"/>
                  <a:gd name="T15" fmla="*/ 183 h 305"/>
                  <a:gd name="T16" fmla="*/ 49 w 298"/>
                  <a:gd name="T17" fmla="*/ 204 h 305"/>
                  <a:gd name="T18" fmla="*/ 79 w 298"/>
                  <a:gd name="T19" fmla="*/ 203 h 305"/>
                  <a:gd name="T20" fmla="*/ 64 w 298"/>
                  <a:gd name="T21" fmla="*/ 233 h 305"/>
                  <a:gd name="T22" fmla="*/ 71 w 298"/>
                  <a:gd name="T23" fmla="*/ 278 h 305"/>
                  <a:gd name="T24" fmla="*/ 111 w 298"/>
                  <a:gd name="T25" fmla="*/ 302 h 305"/>
                  <a:gd name="T26" fmla="*/ 152 w 298"/>
                  <a:gd name="T27" fmla="*/ 290 h 305"/>
                  <a:gd name="T28" fmla="*/ 178 w 298"/>
                  <a:gd name="T29" fmla="*/ 260 h 305"/>
                  <a:gd name="T30" fmla="*/ 210 w 298"/>
                  <a:gd name="T31" fmla="*/ 275 h 305"/>
                  <a:gd name="T32" fmla="*/ 256 w 298"/>
                  <a:gd name="T33" fmla="*/ 267 h 305"/>
                  <a:gd name="T34" fmla="*/ 279 w 298"/>
                  <a:gd name="T35" fmla="*/ 227 h 305"/>
                  <a:gd name="T36" fmla="*/ 270 w 298"/>
                  <a:gd name="T37" fmla="*/ 194 h 305"/>
                  <a:gd name="T38" fmla="*/ 249 w 298"/>
                  <a:gd name="T39" fmla="*/ 167 h 305"/>
                  <a:gd name="T40" fmla="*/ 281 w 298"/>
                  <a:gd name="T41" fmla="*/ 151 h 305"/>
                  <a:gd name="T42" fmla="*/ 295 w 298"/>
                  <a:gd name="T43" fmla="*/ 119 h 305"/>
                  <a:gd name="T44" fmla="*/ 283 w 298"/>
                  <a:gd name="T45" fmla="*/ 76 h 305"/>
                  <a:gd name="T46" fmla="*/ 248 w 298"/>
                  <a:gd name="T47" fmla="*/ 51 h 305"/>
                  <a:gd name="T48" fmla="*/ 215 w 298"/>
                  <a:gd name="T49" fmla="*/ 58 h 305"/>
                  <a:gd name="T50" fmla="*/ 193 w 298"/>
                  <a:gd name="T51" fmla="*/ 71 h 305"/>
                  <a:gd name="T52" fmla="*/ 181 w 298"/>
                  <a:gd name="T53" fmla="*/ 27 h 305"/>
                  <a:gd name="T54" fmla="*/ 143 w 298"/>
                  <a:gd name="T55" fmla="*/ 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8" h="305">
                    <a:moveTo>
                      <a:pt x="143" y="2"/>
                    </a:moveTo>
                    <a:cubicBezTo>
                      <a:pt x="126" y="0"/>
                      <a:pt x="109" y="5"/>
                      <a:pt x="97" y="14"/>
                    </a:cubicBezTo>
                    <a:cubicBezTo>
                      <a:pt x="85" y="23"/>
                      <a:pt x="77" y="37"/>
                      <a:pt x="75" y="53"/>
                    </a:cubicBezTo>
                    <a:cubicBezTo>
                      <a:pt x="72" y="69"/>
                      <a:pt x="75" y="84"/>
                      <a:pt x="84" y="97"/>
                    </a:cubicBezTo>
                    <a:cubicBezTo>
                      <a:pt x="78" y="94"/>
                      <a:pt x="74" y="88"/>
                      <a:pt x="67" y="87"/>
                    </a:cubicBezTo>
                    <a:cubicBezTo>
                      <a:pt x="51" y="85"/>
                      <a:pt x="35" y="91"/>
                      <a:pt x="22" y="100"/>
                    </a:cubicBezTo>
                    <a:cubicBezTo>
                      <a:pt x="10" y="109"/>
                      <a:pt x="5" y="123"/>
                      <a:pt x="3" y="139"/>
                    </a:cubicBezTo>
                    <a:cubicBezTo>
                      <a:pt x="0" y="155"/>
                      <a:pt x="1" y="171"/>
                      <a:pt x="10" y="183"/>
                    </a:cubicBezTo>
                    <a:cubicBezTo>
                      <a:pt x="18" y="195"/>
                      <a:pt x="33" y="202"/>
                      <a:pt x="49" y="204"/>
                    </a:cubicBezTo>
                    <a:cubicBezTo>
                      <a:pt x="58" y="206"/>
                      <a:pt x="70" y="205"/>
                      <a:pt x="79" y="203"/>
                    </a:cubicBezTo>
                    <a:cubicBezTo>
                      <a:pt x="72" y="211"/>
                      <a:pt x="66" y="222"/>
                      <a:pt x="64" y="233"/>
                    </a:cubicBezTo>
                    <a:cubicBezTo>
                      <a:pt x="61" y="249"/>
                      <a:pt x="62" y="266"/>
                      <a:pt x="71" y="278"/>
                    </a:cubicBezTo>
                    <a:cubicBezTo>
                      <a:pt x="80" y="290"/>
                      <a:pt x="95" y="300"/>
                      <a:pt x="111" y="302"/>
                    </a:cubicBezTo>
                    <a:cubicBezTo>
                      <a:pt x="126" y="305"/>
                      <a:pt x="140" y="298"/>
                      <a:pt x="152" y="290"/>
                    </a:cubicBezTo>
                    <a:cubicBezTo>
                      <a:pt x="163" y="282"/>
                      <a:pt x="174" y="274"/>
                      <a:pt x="178" y="260"/>
                    </a:cubicBezTo>
                    <a:cubicBezTo>
                      <a:pt x="186" y="269"/>
                      <a:pt x="197" y="273"/>
                      <a:pt x="210" y="275"/>
                    </a:cubicBezTo>
                    <a:cubicBezTo>
                      <a:pt x="227" y="278"/>
                      <a:pt x="244" y="276"/>
                      <a:pt x="256" y="267"/>
                    </a:cubicBezTo>
                    <a:cubicBezTo>
                      <a:pt x="268" y="258"/>
                      <a:pt x="276" y="243"/>
                      <a:pt x="279" y="227"/>
                    </a:cubicBezTo>
                    <a:cubicBezTo>
                      <a:pt x="281" y="215"/>
                      <a:pt x="275" y="204"/>
                      <a:pt x="270" y="194"/>
                    </a:cubicBezTo>
                    <a:cubicBezTo>
                      <a:pt x="265" y="183"/>
                      <a:pt x="260" y="173"/>
                      <a:pt x="249" y="167"/>
                    </a:cubicBezTo>
                    <a:cubicBezTo>
                      <a:pt x="262" y="165"/>
                      <a:pt x="273" y="160"/>
                      <a:pt x="281" y="151"/>
                    </a:cubicBezTo>
                    <a:cubicBezTo>
                      <a:pt x="289" y="142"/>
                      <a:pt x="293" y="131"/>
                      <a:pt x="295" y="119"/>
                    </a:cubicBezTo>
                    <a:cubicBezTo>
                      <a:pt x="298" y="102"/>
                      <a:pt x="292" y="89"/>
                      <a:pt x="283" y="76"/>
                    </a:cubicBezTo>
                    <a:cubicBezTo>
                      <a:pt x="274" y="64"/>
                      <a:pt x="263" y="53"/>
                      <a:pt x="248" y="51"/>
                    </a:cubicBezTo>
                    <a:cubicBezTo>
                      <a:pt x="236" y="49"/>
                      <a:pt x="225" y="53"/>
                      <a:pt x="215" y="58"/>
                    </a:cubicBezTo>
                    <a:cubicBezTo>
                      <a:pt x="207" y="61"/>
                      <a:pt x="199" y="65"/>
                      <a:pt x="193" y="71"/>
                    </a:cubicBezTo>
                    <a:cubicBezTo>
                      <a:pt x="195" y="55"/>
                      <a:pt x="190" y="39"/>
                      <a:pt x="181" y="27"/>
                    </a:cubicBezTo>
                    <a:cubicBezTo>
                      <a:pt x="172" y="15"/>
                      <a:pt x="158" y="5"/>
                      <a:pt x="143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淘宝网Chenying0907出品 592"/>
              <p:cNvSpPr>
                <a:spLocks noEditPoints="1"/>
              </p:cNvSpPr>
              <p:nvPr/>
            </p:nvSpPr>
            <p:spPr bwMode="auto">
              <a:xfrm>
                <a:off x="3266304" y="3898832"/>
                <a:ext cx="425821" cy="436602"/>
              </a:xfrm>
              <a:custGeom>
                <a:avLst/>
                <a:gdLst>
                  <a:gd name="T0" fmla="*/ 158 w 297"/>
                  <a:gd name="T1" fmla="*/ 6 h 304"/>
                  <a:gd name="T2" fmla="*/ 169 w 297"/>
                  <a:gd name="T3" fmla="*/ 16 h 304"/>
                  <a:gd name="T4" fmla="*/ 184 w 297"/>
                  <a:gd name="T5" fmla="*/ 28 h 304"/>
                  <a:gd name="T6" fmla="*/ 193 w 297"/>
                  <a:gd name="T7" fmla="*/ 48 h 304"/>
                  <a:gd name="T8" fmla="*/ 193 w 297"/>
                  <a:gd name="T9" fmla="*/ 71 h 304"/>
                  <a:gd name="T10" fmla="*/ 196 w 297"/>
                  <a:gd name="T11" fmla="*/ 67 h 304"/>
                  <a:gd name="T12" fmla="*/ 213 w 297"/>
                  <a:gd name="T13" fmla="*/ 57 h 304"/>
                  <a:gd name="T14" fmla="*/ 235 w 297"/>
                  <a:gd name="T15" fmla="*/ 52 h 304"/>
                  <a:gd name="T16" fmla="*/ 247 w 297"/>
                  <a:gd name="T17" fmla="*/ 52 h 304"/>
                  <a:gd name="T18" fmla="*/ 273 w 297"/>
                  <a:gd name="T19" fmla="*/ 63 h 304"/>
                  <a:gd name="T20" fmla="*/ 280 w 297"/>
                  <a:gd name="T21" fmla="*/ 75 h 304"/>
                  <a:gd name="T22" fmla="*/ 292 w 297"/>
                  <a:gd name="T23" fmla="*/ 90 h 304"/>
                  <a:gd name="T24" fmla="*/ 294 w 297"/>
                  <a:gd name="T25" fmla="*/ 111 h 304"/>
                  <a:gd name="T26" fmla="*/ 293 w 297"/>
                  <a:gd name="T27" fmla="*/ 125 h 304"/>
                  <a:gd name="T28" fmla="*/ 288 w 297"/>
                  <a:gd name="T29" fmla="*/ 144 h 304"/>
                  <a:gd name="T30" fmla="*/ 272 w 297"/>
                  <a:gd name="T31" fmla="*/ 160 h 304"/>
                  <a:gd name="T32" fmla="*/ 249 w 297"/>
                  <a:gd name="T33" fmla="*/ 167 h 304"/>
                  <a:gd name="T34" fmla="*/ 253 w 297"/>
                  <a:gd name="T35" fmla="*/ 168 h 304"/>
                  <a:gd name="T36" fmla="*/ 264 w 297"/>
                  <a:gd name="T37" fmla="*/ 184 h 304"/>
                  <a:gd name="T38" fmla="*/ 280 w 297"/>
                  <a:gd name="T39" fmla="*/ 216 h 304"/>
                  <a:gd name="T40" fmla="*/ 281 w 297"/>
                  <a:gd name="T41" fmla="*/ 222 h 304"/>
                  <a:gd name="T42" fmla="*/ 276 w 297"/>
                  <a:gd name="T43" fmla="*/ 235 h 304"/>
                  <a:gd name="T44" fmla="*/ 259 w 297"/>
                  <a:gd name="T45" fmla="*/ 266 h 304"/>
                  <a:gd name="T46" fmla="*/ 246 w 297"/>
                  <a:gd name="T47" fmla="*/ 271 h 304"/>
                  <a:gd name="T48" fmla="*/ 224 w 297"/>
                  <a:gd name="T49" fmla="*/ 278 h 304"/>
                  <a:gd name="T50" fmla="*/ 214 w 297"/>
                  <a:gd name="T51" fmla="*/ 277 h 304"/>
                  <a:gd name="T52" fmla="*/ 193 w 297"/>
                  <a:gd name="T53" fmla="*/ 269 h 304"/>
                  <a:gd name="T54" fmla="*/ 179 w 297"/>
                  <a:gd name="T55" fmla="*/ 261 h 304"/>
                  <a:gd name="T56" fmla="*/ 167 w 297"/>
                  <a:gd name="T57" fmla="*/ 280 h 304"/>
                  <a:gd name="T58" fmla="*/ 150 w 297"/>
                  <a:gd name="T59" fmla="*/ 290 h 304"/>
                  <a:gd name="T60" fmla="*/ 117 w 297"/>
                  <a:gd name="T61" fmla="*/ 304 h 304"/>
                  <a:gd name="T62" fmla="*/ 112 w 297"/>
                  <a:gd name="T63" fmla="*/ 301 h 304"/>
                  <a:gd name="T64" fmla="*/ 90 w 297"/>
                  <a:gd name="T65" fmla="*/ 297 h 304"/>
                  <a:gd name="T66" fmla="*/ 75 w 297"/>
                  <a:gd name="T67" fmla="*/ 285 h 304"/>
                  <a:gd name="T68" fmla="*/ 66 w 297"/>
                  <a:gd name="T69" fmla="*/ 265 h 304"/>
                  <a:gd name="T70" fmla="*/ 61 w 297"/>
                  <a:gd name="T71" fmla="*/ 246 h 304"/>
                  <a:gd name="T72" fmla="*/ 65 w 297"/>
                  <a:gd name="T73" fmla="*/ 224 h 304"/>
                  <a:gd name="T74" fmla="*/ 79 w 297"/>
                  <a:gd name="T75" fmla="*/ 203 h 304"/>
                  <a:gd name="T76" fmla="*/ 77 w 297"/>
                  <a:gd name="T77" fmla="*/ 205 h 304"/>
                  <a:gd name="T78" fmla="*/ 57 w 297"/>
                  <a:gd name="T79" fmla="*/ 204 h 304"/>
                  <a:gd name="T80" fmla="*/ 23 w 297"/>
                  <a:gd name="T81" fmla="*/ 197 h 304"/>
                  <a:gd name="T82" fmla="*/ 14 w 297"/>
                  <a:gd name="T83" fmla="*/ 186 h 304"/>
                  <a:gd name="T84" fmla="*/ 2 w 297"/>
                  <a:gd name="T85" fmla="*/ 171 h 304"/>
                  <a:gd name="T86" fmla="*/ 3 w 297"/>
                  <a:gd name="T87" fmla="*/ 154 h 304"/>
                  <a:gd name="T88" fmla="*/ 5 w 297"/>
                  <a:gd name="T89" fmla="*/ 135 h 304"/>
                  <a:gd name="T90" fmla="*/ 8 w 297"/>
                  <a:gd name="T91" fmla="*/ 116 h 304"/>
                  <a:gd name="T92" fmla="*/ 23 w 297"/>
                  <a:gd name="T93" fmla="*/ 101 h 304"/>
                  <a:gd name="T94" fmla="*/ 47 w 297"/>
                  <a:gd name="T95" fmla="*/ 87 h 304"/>
                  <a:gd name="T96" fmla="*/ 53 w 297"/>
                  <a:gd name="T97" fmla="*/ 89 h 304"/>
                  <a:gd name="T98" fmla="*/ 67 w 297"/>
                  <a:gd name="T99" fmla="*/ 89 h 304"/>
                  <a:gd name="T100" fmla="*/ 78 w 297"/>
                  <a:gd name="T101" fmla="*/ 94 h 304"/>
                  <a:gd name="T102" fmla="*/ 78 w 297"/>
                  <a:gd name="T103" fmla="*/ 82 h 304"/>
                  <a:gd name="T104" fmla="*/ 72 w 297"/>
                  <a:gd name="T105" fmla="*/ 63 h 304"/>
                  <a:gd name="T106" fmla="*/ 76 w 297"/>
                  <a:gd name="T107" fmla="*/ 41 h 304"/>
                  <a:gd name="T108" fmla="*/ 87 w 297"/>
                  <a:gd name="T109" fmla="*/ 25 h 304"/>
                  <a:gd name="T110" fmla="*/ 103 w 297"/>
                  <a:gd name="T111" fmla="*/ 11 h 304"/>
                  <a:gd name="T112" fmla="*/ 120 w 297"/>
                  <a:gd name="T113" fmla="*/ 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7" h="304">
                    <a:moveTo>
                      <a:pt x="145" y="1"/>
                    </a:moveTo>
                    <a:cubicBezTo>
                      <a:pt x="144" y="1"/>
                      <a:pt x="144" y="1"/>
                      <a:pt x="143" y="1"/>
                    </a:cubicBezTo>
                    <a:cubicBezTo>
                      <a:pt x="140" y="0"/>
                      <a:pt x="137" y="0"/>
                      <a:pt x="134" y="0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7" y="3"/>
                      <a:pt x="140" y="3"/>
                      <a:pt x="142" y="4"/>
                    </a:cubicBezTo>
                    <a:cubicBezTo>
                      <a:pt x="143" y="4"/>
                      <a:pt x="144" y="4"/>
                      <a:pt x="145" y="4"/>
                    </a:cubicBezTo>
                    <a:lnTo>
                      <a:pt x="145" y="1"/>
                    </a:lnTo>
                    <a:close/>
                    <a:moveTo>
                      <a:pt x="158" y="6"/>
                    </a:moveTo>
                    <a:cubicBezTo>
                      <a:pt x="156" y="5"/>
                      <a:pt x="153" y="4"/>
                      <a:pt x="151" y="3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2" y="6"/>
                      <a:pt x="155" y="7"/>
                      <a:pt x="157" y="8"/>
                    </a:cubicBezTo>
                    <a:lnTo>
                      <a:pt x="158" y="6"/>
                    </a:lnTo>
                    <a:close/>
                    <a:moveTo>
                      <a:pt x="170" y="13"/>
                    </a:moveTo>
                    <a:cubicBezTo>
                      <a:pt x="168" y="12"/>
                      <a:pt x="166" y="10"/>
                      <a:pt x="163" y="9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4" y="12"/>
                      <a:pt x="166" y="14"/>
                      <a:pt x="169" y="16"/>
                    </a:cubicBezTo>
                    <a:lnTo>
                      <a:pt x="170" y="13"/>
                    </a:lnTo>
                    <a:close/>
                    <a:moveTo>
                      <a:pt x="180" y="23"/>
                    </a:moveTo>
                    <a:cubicBezTo>
                      <a:pt x="178" y="21"/>
                      <a:pt x="177" y="19"/>
                      <a:pt x="174" y="17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5" y="21"/>
                      <a:pt x="176" y="23"/>
                      <a:pt x="178" y="25"/>
                    </a:cubicBezTo>
                    <a:lnTo>
                      <a:pt x="180" y="23"/>
                    </a:lnTo>
                    <a:close/>
                    <a:moveTo>
                      <a:pt x="188" y="35"/>
                    </a:moveTo>
                    <a:cubicBezTo>
                      <a:pt x="187" y="33"/>
                      <a:pt x="185" y="30"/>
                      <a:pt x="184" y="28"/>
                    </a:cubicBezTo>
                    <a:cubicBezTo>
                      <a:pt x="181" y="29"/>
                      <a:pt x="181" y="29"/>
                      <a:pt x="181" y="29"/>
                    </a:cubicBezTo>
                    <a:cubicBezTo>
                      <a:pt x="183" y="32"/>
                      <a:pt x="184" y="34"/>
                      <a:pt x="185" y="36"/>
                    </a:cubicBezTo>
                    <a:cubicBezTo>
                      <a:pt x="188" y="35"/>
                      <a:pt x="188" y="35"/>
                      <a:pt x="188" y="35"/>
                    </a:cubicBezTo>
                    <a:close/>
                    <a:moveTo>
                      <a:pt x="193" y="48"/>
                    </a:moveTo>
                    <a:cubicBezTo>
                      <a:pt x="192" y="46"/>
                      <a:pt x="191" y="43"/>
                      <a:pt x="190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4"/>
                      <a:pt x="190" y="46"/>
                      <a:pt x="190" y="49"/>
                    </a:cubicBezTo>
                    <a:lnTo>
                      <a:pt x="193" y="48"/>
                    </a:lnTo>
                    <a:close/>
                    <a:moveTo>
                      <a:pt x="195" y="62"/>
                    </a:moveTo>
                    <a:cubicBezTo>
                      <a:pt x="195" y="59"/>
                      <a:pt x="195" y="56"/>
                      <a:pt x="194" y="54"/>
                    </a:cubicBezTo>
                    <a:cubicBezTo>
                      <a:pt x="191" y="54"/>
                      <a:pt x="191" y="54"/>
                      <a:pt x="191" y="54"/>
                    </a:cubicBezTo>
                    <a:cubicBezTo>
                      <a:pt x="192" y="57"/>
                      <a:pt x="192" y="60"/>
                      <a:pt x="192" y="62"/>
                    </a:cubicBezTo>
                    <a:lnTo>
                      <a:pt x="195" y="62"/>
                    </a:lnTo>
                    <a:close/>
                    <a:moveTo>
                      <a:pt x="196" y="67"/>
                    </a:moveTo>
                    <a:cubicBezTo>
                      <a:pt x="195" y="68"/>
                      <a:pt x="193" y="69"/>
                      <a:pt x="192" y="70"/>
                    </a:cubicBezTo>
                    <a:cubicBezTo>
                      <a:pt x="193" y="71"/>
                      <a:pt x="193" y="71"/>
                      <a:pt x="193" y="71"/>
                    </a:cubicBezTo>
                    <a:cubicBezTo>
                      <a:pt x="195" y="71"/>
                      <a:pt x="195" y="71"/>
                      <a:pt x="195" y="71"/>
                    </a:cubicBezTo>
                    <a:cubicBezTo>
                      <a:pt x="195" y="70"/>
                      <a:pt x="195" y="69"/>
                      <a:pt x="195" y="68"/>
                    </a:cubicBezTo>
                    <a:cubicBezTo>
                      <a:pt x="192" y="68"/>
                      <a:pt x="192" y="68"/>
                      <a:pt x="192" y="68"/>
                    </a:cubicBezTo>
                    <a:cubicBezTo>
                      <a:pt x="192" y="69"/>
                      <a:pt x="192" y="70"/>
                      <a:pt x="192" y="71"/>
                    </a:cubicBezTo>
                    <a:cubicBezTo>
                      <a:pt x="191" y="75"/>
                      <a:pt x="191" y="75"/>
                      <a:pt x="191" y="75"/>
                    </a:cubicBezTo>
                    <a:cubicBezTo>
                      <a:pt x="194" y="72"/>
                      <a:pt x="194" y="72"/>
                      <a:pt x="194" y="72"/>
                    </a:cubicBezTo>
                    <a:cubicBezTo>
                      <a:pt x="195" y="71"/>
                      <a:pt x="197" y="70"/>
                      <a:pt x="198" y="69"/>
                    </a:cubicBezTo>
                    <a:lnTo>
                      <a:pt x="196" y="67"/>
                    </a:lnTo>
                    <a:close/>
                    <a:moveTo>
                      <a:pt x="208" y="59"/>
                    </a:moveTo>
                    <a:cubicBezTo>
                      <a:pt x="206" y="61"/>
                      <a:pt x="203" y="62"/>
                      <a:pt x="201" y="63"/>
                    </a:cubicBezTo>
                    <a:cubicBezTo>
                      <a:pt x="202" y="66"/>
                      <a:pt x="202" y="66"/>
                      <a:pt x="202" y="66"/>
                    </a:cubicBezTo>
                    <a:cubicBezTo>
                      <a:pt x="205" y="64"/>
                      <a:pt x="207" y="63"/>
                      <a:pt x="209" y="62"/>
                    </a:cubicBezTo>
                    <a:lnTo>
                      <a:pt x="208" y="59"/>
                    </a:lnTo>
                    <a:close/>
                    <a:moveTo>
                      <a:pt x="221" y="54"/>
                    </a:moveTo>
                    <a:cubicBezTo>
                      <a:pt x="219" y="55"/>
                      <a:pt x="217" y="56"/>
                      <a:pt x="215" y="57"/>
                    </a:cubicBezTo>
                    <a:cubicBezTo>
                      <a:pt x="214" y="57"/>
                      <a:pt x="214" y="57"/>
                      <a:pt x="213" y="57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5" y="59"/>
                      <a:pt x="215" y="59"/>
                      <a:pt x="216" y="59"/>
                    </a:cubicBezTo>
                    <a:cubicBezTo>
                      <a:pt x="218" y="58"/>
                      <a:pt x="220" y="57"/>
                      <a:pt x="222" y="56"/>
                    </a:cubicBezTo>
                    <a:lnTo>
                      <a:pt x="221" y="54"/>
                    </a:lnTo>
                    <a:close/>
                    <a:moveTo>
                      <a:pt x="234" y="50"/>
                    </a:moveTo>
                    <a:cubicBezTo>
                      <a:pt x="231" y="50"/>
                      <a:pt x="229" y="51"/>
                      <a:pt x="226" y="52"/>
                    </a:cubicBezTo>
                    <a:cubicBezTo>
                      <a:pt x="227" y="54"/>
                      <a:pt x="227" y="54"/>
                      <a:pt x="227" y="54"/>
                    </a:cubicBezTo>
                    <a:cubicBezTo>
                      <a:pt x="230" y="53"/>
                      <a:pt x="232" y="53"/>
                      <a:pt x="235" y="52"/>
                    </a:cubicBezTo>
                    <a:lnTo>
                      <a:pt x="234" y="50"/>
                    </a:lnTo>
                    <a:close/>
                    <a:moveTo>
                      <a:pt x="248" y="49"/>
                    </a:moveTo>
                    <a:cubicBezTo>
                      <a:pt x="248" y="49"/>
                      <a:pt x="248" y="49"/>
                      <a:pt x="248" y="49"/>
                    </a:cubicBezTo>
                    <a:cubicBezTo>
                      <a:pt x="246" y="49"/>
                      <a:pt x="244" y="49"/>
                      <a:pt x="242" y="49"/>
                    </a:cubicBezTo>
                    <a:cubicBezTo>
                      <a:pt x="241" y="49"/>
                      <a:pt x="241" y="49"/>
                      <a:pt x="240" y="49"/>
                    </a:cubicBezTo>
                    <a:cubicBezTo>
                      <a:pt x="240" y="52"/>
                      <a:pt x="240" y="52"/>
                      <a:pt x="240" y="52"/>
                    </a:cubicBezTo>
                    <a:cubicBezTo>
                      <a:pt x="241" y="52"/>
                      <a:pt x="241" y="51"/>
                      <a:pt x="242" y="51"/>
                    </a:cubicBezTo>
                    <a:cubicBezTo>
                      <a:pt x="244" y="51"/>
                      <a:pt x="246" y="52"/>
                      <a:pt x="247" y="52"/>
                    </a:cubicBezTo>
                    <a:cubicBezTo>
                      <a:pt x="248" y="52"/>
                      <a:pt x="248" y="52"/>
                      <a:pt x="248" y="52"/>
                    </a:cubicBezTo>
                    <a:lnTo>
                      <a:pt x="248" y="49"/>
                    </a:lnTo>
                    <a:close/>
                    <a:moveTo>
                      <a:pt x="262" y="54"/>
                    </a:moveTo>
                    <a:cubicBezTo>
                      <a:pt x="259" y="53"/>
                      <a:pt x="257" y="52"/>
                      <a:pt x="254" y="51"/>
                    </a:cubicBezTo>
                    <a:cubicBezTo>
                      <a:pt x="253" y="53"/>
                      <a:pt x="253" y="53"/>
                      <a:pt x="253" y="53"/>
                    </a:cubicBezTo>
                    <a:cubicBezTo>
                      <a:pt x="256" y="54"/>
                      <a:pt x="258" y="55"/>
                      <a:pt x="260" y="56"/>
                    </a:cubicBezTo>
                    <a:lnTo>
                      <a:pt x="262" y="54"/>
                    </a:lnTo>
                    <a:close/>
                    <a:moveTo>
                      <a:pt x="273" y="63"/>
                    </a:moveTo>
                    <a:cubicBezTo>
                      <a:pt x="271" y="61"/>
                      <a:pt x="269" y="59"/>
                      <a:pt x="266" y="57"/>
                    </a:cubicBezTo>
                    <a:cubicBezTo>
                      <a:pt x="265" y="59"/>
                      <a:pt x="265" y="59"/>
                      <a:pt x="265" y="59"/>
                    </a:cubicBezTo>
                    <a:cubicBezTo>
                      <a:pt x="267" y="61"/>
                      <a:pt x="269" y="63"/>
                      <a:pt x="271" y="65"/>
                    </a:cubicBezTo>
                    <a:lnTo>
                      <a:pt x="273" y="63"/>
                    </a:lnTo>
                    <a:close/>
                    <a:moveTo>
                      <a:pt x="282" y="73"/>
                    </a:moveTo>
                    <a:cubicBezTo>
                      <a:pt x="281" y="71"/>
                      <a:pt x="279" y="69"/>
                      <a:pt x="277" y="67"/>
                    </a:cubicBezTo>
                    <a:cubicBezTo>
                      <a:pt x="275" y="68"/>
                      <a:pt x="275" y="68"/>
                      <a:pt x="275" y="68"/>
                    </a:cubicBezTo>
                    <a:cubicBezTo>
                      <a:pt x="277" y="70"/>
                      <a:pt x="278" y="73"/>
                      <a:pt x="280" y="75"/>
                    </a:cubicBezTo>
                    <a:lnTo>
                      <a:pt x="282" y="73"/>
                    </a:lnTo>
                    <a:close/>
                    <a:moveTo>
                      <a:pt x="290" y="85"/>
                    </a:moveTo>
                    <a:cubicBezTo>
                      <a:pt x="289" y="82"/>
                      <a:pt x="287" y="80"/>
                      <a:pt x="286" y="77"/>
                    </a:cubicBezTo>
                    <a:cubicBezTo>
                      <a:pt x="283" y="79"/>
                      <a:pt x="283" y="79"/>
                      <a:pt x="283" y="79"/>
                    </a:cubicBezTo>
                    <a:cubicBezTo>
                      <a:pt x="285" y="81"/>
                      <a:pt x="286" y="84"/>
                      <a:pt x="288" y="86"/>
                    </a:cubicBezTo>
                    <a:lnTo>
                      <a:pt x="290" y="85"/>
                    </a:lnTo>
                    <a:close/>
                    <a:moveTo>
                      <a:pt x="295" y="98"/>
                    </a:moveTo>
                    <a:cubicBezTo>
                      <a:pt x="295" y="95"/>
                      <a:pt x="294" y="92"/>
                      <a:pt x="292" y="90"/>
                    </a:cubicBezTo>
                    <a:cubicBezTo>
                      <a:pt x="290" y="91"/>
                      <a:pt x="290" y="91"/>
                      <a:pt x="290" y="91"/>
                    </a:cubicBezTo>
                    <a:cubicBezTo>
                      <a:pt x="291" y="93"/>
                      <a:pt x="292" y="96"/>
                      <a:pt x="293" y="98"/>
                    </a:cubicBezTo>
                    <a:lnTo>
                      <a:pt x="295" y="98"/>
                    </a:lnTo>
                    <a:close/>
                    <a:moveTo>
                      <a:pt x="297" y="112"/>
                    </a:moveTo>
                    <a:cubicBezTo>
                      <a:pt x="297" y="111"/>
                      <a:pt x="297" y="111"/>
                      <a:pt x="297" y="111"/>
                    </a:cubicBezTo>
                    <a:cubicBezTo>
                      <a:pt x="297" y="108"/>
                      <a:pt x="297" y="106"/>
                      <a:pt x="297" y="103"/>
                    </a:cubicBezTo>
                    <a:cubicBezTo>
                      <a:pt x="294" y="104"/>
                      <a:pt x="294" y="104"/>
                      <a:pt x="294" y="104"/>
                    </a:cubicBezTo>
                    <a:cubicBezTo>
                      <a:pt x="294" y="106"/>
                      <a:pt x="294" y="108"/>
                      <a:pt x="294" y="111"/>
                    </a:cubicBezTo>
                    <a:cubicBezTo>
                      <a:pt x="294" y="112"/>
                      <a:pt x="294" y="112"/>
                      <a:pt x="294" y="112"/>
                    </a:cubicBezTo>
                    <a:lnTo>
                      <a:pt x="297" y="112"/>
                    </a:lnTo>
                    <a:close/>
                    <a:moveTo>
                      <a:pt x="295" y="125"/>
                    </a:moveTo>
                    <a:cubicBezTo>
                      <a:pt x="296" y="123"/>
                      <a:pt x="296" y="121"/>
                      <a:pt x="296" y="119"/>
                    </a:cubicBezTo>
                    <a:cubicBezTo>
                      <a:pt x="297" y="118"/>
                      <a:pt x="297" y="118"/>
                      <a:pt x="297" y="117"/>
                    </a:cubicBezTo>
                    <a:cubicBezTo>
                      <a:pt x="294" y="117"/>
                      <a:pt x="294" y="117"/>
                      <a:pt x="294" y="117"/>
                    </a:cubicBezTo>
                    <a:cubicBezTo>
                      <a:pt x="294" y="117"/>
                      <a:pt x="294" y="118"/>
                      <a:pt x="294" y="118"/>
                    </a:cubicBezTo>
                    <a:cubicBezTo>
                      <a:pt x="293" y="121"/>
                      <a:pt x="293" y="123"/>
                      <a:pt x="293" y="125"/>
                    </a:cubicBezTo>
                    <a:lnTo>
                      <a:pt x="295" y="125"/>
                    </a:lnTo>
                    <a:close/>
                    <a:moveTo>
                      <a:pt x="291" y="139"/>
                    </a:moveTo>
                    <a:cubicBezTo>
                      <a:pt x="292" y="136"/>
                      <a:pt x="293" y="134"/>
                      <a:pt x="294" y="131"/>
                    </a:cubicBezTo>
                    <a:cubicBezTo>
                      <a:pt x="291" y="130"/>
                      <a:pt x="291" y="130"/>
                      <a:pt x="291" y="130"/>
                    </a:cubicBezTo>
                    <a:cubicBezTo>
                      <a:pt x="290" y="133"/>
                      <a:pt x="289" y="135"/>
                      <a:pt x="288" y="138"/>
                    </a:cubicBezTo>
                    <a:lnTo>
                      <a:pt x="291" y="139"/>
                    </a:lnTo>
                    <a:close/>
                    <a:moveTo>
                      <a:pt x="283" y="151"/>
                    </a:moveTo>
                    <a:cubicBezTo>
                      <a:pt x="285" y="149"/>
                      <a:pt x="287" y="146"/>
                      <a:pt x="288" y="144"/>
                    </a:cubicBezTo>
                    <a:cubicBezTo>
                      <a:pt x="286" y="142"/>
                      <a:pt x="286" y="142"/>
                      <a:pt x="286" y="142"/>
                    </a:cubicBezTo>
                    <a:cubicBezTo>
                      <a:pt x="285" y="145"/>
                      <a:pt x="283" y="147"/>
                      <a:pt x="281" y="149"/>
                    </a:cubicBezTo>
                    <a:cubicBezTo>
                      <a:pt x="283" y="151"/>
                      <a:pt x="283" y="151"/>
                      <a:pt x="283" y="151"/>
                    </a:cubicBezTo>
                    <a:close/>
                    <a:moveTo>
                      <a:pt x="272" y="160"/>
                    </a:moveTo>
                    <a:cubicBezTo>
                      <a:pt x="275" y="158"/>
                      <a:pt x="277" y="157"/>
                      <a:pt x="279" y="155"/>
                    </a:cubicBezTo>
                    <a:cubicBezTo>
                      <a:pt x="277" y="153"/>
                      <a:pt x="277" y="153"/>
                      <a:pt x="277" y="153"/>
                    </a:cubicBezTo>
                    <a:cubicBezTo>
                      <a:pt x="275" y="154"/>
                      <a:pt x="273" y="156"/>
                      <a:pt x="271" y="157"/>
                    </a:cubicBezTo>
                    <a:lnTo>
                      <a:pt x="272" y="160"/>
                    </a:lnTo>
                    <a:close/>
                    <a:moveTo>
                      <a:pt x="260" y="166"/>
                    </a:moveTo>
                    <a:cubicBezTo>
                      <a:pt x="262" y="165"/>
                      <a:pt x="265" y="164"/>
                      <a:pt x="268" y="163"/>
                    </a:cubicBezTo>
                    <a:cubicBezTo>
                      <a:pt x="266" y="160"/>
                      <a:pt x="266" y="160"/>
                      <a:pt x="266" y="160"/>
                    </a:cubicBezTo>
                    <a:cubicBezTo>
                      <a:pt x="264" y="161"/>
                      <a:pt x="261" y="162"/>
                      <a:pt x="259" y="163"/>
                    </a:cubicBezTo>
                    <a:lnTo>
                      <a:pt x="260" y="166"/>
                    </a:lnTo>
                    <a:close/>
                    <a:moveTo>
                      <a:pt x="253" y="168"/>
                    </a:moveTo>
                    <a:cubicBezTo>
                      <a:pt x="252" y="167"/>
                      <a:pt x="251" y="167"/>
                      <a:pt x="250" y="166"/>
                    </a:cubicBezTo>
                    <a:cubicBezTo>
                      <a:pt x="249" y="167"/>
                      <a:pt x="249" y="167"/>
                      <a:pt x="249" y="167"/>
                    </a:cubicBezTo>
                    <a:cubicBezTo>
                      <a:pt x="250" y="169"/>
                      <a:pt x="250" y="169"/>
                      <a:pt x="250" y="169"/>
                    </a:cubicBezTo>
                    <a:cubicBezTo>
                      <a:pt x="251" y="168"/>
                      <a:pt x="253" y="168"/>
                      <a:pt x="254" y="168"/>
                    </a:cubicBezTo>
                    <a:cubicBezTo>
                      <a:pt x="254" y="165"/>
                      <a:pt x="254" y="165"/>
                      <a:pt x="254" y="165"/>
                    </a:cubicBezTo>
                    <a:cubicBezTo>
                      <a:pt x="252" y="165"/>
                      <a:pt x="251" y="166"/>
                      <a:pt x="249" y="166"/>
                    </a:cubicBezTo>
                    <a:cubicBezTo>
                      <a:pt x="245" y="167"/>
                      <a:pt x="245" y="167"/>
                      <a:pt x="245" y="167"/>
                    </a:cubicBezTo>
                    <a:cubicBezTo>
                      <a:pt x="249" y="168"/>
                      <a:pt x="249" y="168"/>
                      <a:pt x="249" y="168"/>
                    </a:cubicBezTo>
                    <a:cubicBezTo>
                      <a:pt x="250" y="169"/>
                      <a:pt x="251" y="170"/>
                      <a:pt x="251" y="170"/>
                    </a:cubicBezTo>
                    <a:lnTo>
                      <a:pt x="253" y="168"/>
                    </a:lnTo>
                    <a:close/>
                    <a:moveTo>
                      <a:pt x="263" y="178"/>
                    </a:moveTo>
                    <a:cubicBezTo>
                      <a:pt x="261" y="176"/>
                      <a:pt x="260" y="174"/>
                      <a:pt x="257" y="172"/>
                    </a:cubicBezTo>
                    <a:cubicBezTo>
                      <a:pt x="256" y="174"/>
                      <a:pt x="256" y="174"/>
                      <a:pt x="256" y="174"/>
                    </a:cubicBezTo>
                    <a:cubicBezTo>
                      <a:pt x="257" y="175"/>
                      <a:pt x="259" y="178"/>
                      <a:pt x="261" y="180"/>
                    </a:cubicBezTo>
                    <a:lnTo>
                      <a:pt x="263" y="178"/>
                    </a:lnTo>
                    <a:close/>
                    <a:moveTo>
                      <a:pt x="270" y="190"/>
                    </a:moveTo>
                    <a:cubicBezTo>
                      <a:pt x="269" y="188"/>
                      <a:pt x="267" y="185"/>
                      <a:pt x="266" y="183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5" y="187"/>
                      <a:pt x="266" y="189"/>
                      <a:pt x="268" y="191"/>
                    </a:cubicBezTo>
                    <a:lnTo>
                      <a:pt x="270" y="190"/>
                    </a:lnTo>
                    <a:close/>
                    <a:moveTo>
                      <a:pt x="276" y="203"/>
                    </a:moveTo>
                    <a:cubicBezTo>
                      <a:pt x="275" y="200"/>
                      <a:pt x="274" y="198"/>
                      <a:pt x="272" y="195"/>
                    </a:cubicBezTo>
                    <a:cubicBezTo>
                      <a:pt x="270" y="196"/>
                      <a:pt x="270" y="196"/>
                      <a:pt x="270" y="196"/>
                    </a:cubicBezTo>
                    <a:cubicBezTo>
                      <a:pt x="271" y="199"/>
                      <a:pt x="272" y="201"/>
                      <a:pt x="273" y="204"/>
                    </a:cubicBezTo>
                    <a:lnTo>
                      <a:pt x="276" y="203"/>
                    </a:lnTo>
                    <a:close/>
                    <a:moveTo>
                      <a:pt x="280" y="216"/>
                    </a:moveTo>
                    <a:cubicBezTo>
                      <a:pt x="280" y="213"/>
                      <a:pt x="279" y="211"/>
                      <a:pt x="278" y="208"/>
                    </a:cubicBezTo>
                    <a:cubicBezTo>
                      <a:pt x="275" y="209"/>
                      <a:pt x="275" y="209"/>
                      <a:pt x="275" y="209"/>
                    </a:cubicBezTo>
                    <a:cubicBezTo>
                      <a:pt x="276" y="211"/>
                      <a:pt x="277" y="214"/>
                      <a:pt x="277" y="217"/>
                    </a:cubicBezTo>
                    <a:lnTo>
                      <a:pt x="280" y="216"/>
                    </a:lnTo>
                    <a:close/>
                    <a:moveTo>
                      <a:pt x="280" y="230"/>
                    </a:moveTo>
                    <a:cubicBezTo>
                      <a:pt x="280" y="229"/>
                      <a:pt x="280" y="228"/>
                      <a:pt x="280" y="227"/>
                    </a:cubicBezTo>
                    <a:cubicBezTo>
                      <a:pt x="280" y="226"/>
                      <a:pt x="281" y="224"/>
                      <a:pt x="281" y="222"/>
                    </a:cubicBezTo>
                    <a:cubicBezTo>
                      <a:pt x="281" y="222"/>
                      <a:pt x="281" y="222"/>
                      <a:pt x="281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4"/>
                      <a:pt x="278" y="225"/>
                      <a:pt x="277" y="227"/>
                    </a:cubicBezTo>
                    <a:cubicBezTo>
                      <a:pt x="277" y="228"/>
                      <a:pt x="277" y="229"/>
                      <a:pt x="277" y="230"/>
                    </a:cubicBezTo>
                    <a:lnTo>
                      <a:pt x="280" y="230"/>
                    </a:lnTo>
                    <a:close/>
                    <a:moveTo>
                      <a:pt x="276" y="244"/>
                    </a:moveTo>
                    <a:cubicBezTo>
                      <a:pt x="277" y="241"/>
                      <a:pt x="278" y="238"/>
                      <a:pt x="278" y="236"/>
                    </a:cubicBezTo>
                    <a:cubicBezTo>
                      <a:pt x="276" y="235"/>
                      <a:pt x="276" y="235"/>
                      <a:pt x="276" y="235"/>
                    </a:cubicBezTo>
                    <a:cubicBezTo>
                      <a:pt x="275" y="238"/>
                      <a:pt x="274" y="240"/>
                      <a:pt x="273" y="243"/>
                    </a:cubicBezTo>
                    <a:lnTo>
                      <a:pt x="276" y="244"/>
                    </a:lnTo>
                    <a:close/>
                    <a:moveTo>
                      <a:pt x="269" y="256"/>
                    </a:moveTo>
                    <a:cubicBezTo>
                      <a:pt x="270" y="254"/>
                      <a:pt x="272" y="251"/>
                      <a:pt x="273" y="249"/>
                    </a:cubicBezTo>
                    <a:cubicBezTo>
                      <a:pt x="271" y="248"/>
                      <a:pt x="271" y="248"/>
                      <a:pt x="271" y="248"/>
                    </a:cubicBezTo>
                    <a:cubicBezTo>
                      <a:pt x="269" y="250"/>
                      <a:pt x="268" y="252"/>
                      <a:pt x="267" y="254"/>
                    </a:cubicBezTo>
                    <a:lnTo>
                      <a:pt x="269" y="256"/>
                    </a:lnTo>
                    <a:close/>
                    <a:moveTo>
                      <a:pt x="259" y="266"/>
                    </a:moveTo>
                    <a:cubicBezTo>
                      <a:pt x="261" y="265"/>
                      <a:pt x="263" y="263"/>
                      <a:pt x="265" y="260"/>
                    </a:cubicBezTo>
                    <a:cubicBezTo>
                      <a:pt x="263" y="259"/>
                      <a:pt x="263" y="259"/>
                      <a:pt x="263" y="259"/>
                    </a:cubicBezTo>
                    <a:cubicBezTo>
                      <a:pt x="261" y="261"/>
                      <a:pt x="260" y="263"/>
                      <a:pt x="258" y="264"/>
                    </a:cubicBezTo>
                    <a:lnTo>
                      <a:pt x="259" y="266"/>
                    </a:lnTo>
                    <a:close/>
                    <a:moveTo>
                      <a:pt x="247" y="274"/>
                    </a:moveTo>
                    <a:cubicBezTo>
                      <a:pt x="250" y="273"/>
                      <a:pt x="252" y="271"/>
                      <a:pt x="255" y="270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251" y="269"/>
                      <a:pt x="249" y="270"/>
                      <a:pt x="246" y="271"/>
                    </a:cubicBezTo>
                    <a:lnTo>
                      <a:pt x="247" y="274"/>
                    </a:lnTo>
                    <a:close/>
                    <a:moveTo>
                      <a:pt x="234" y="277"/>
                    </a:moveTo>
                    <a:cubicBezTo>
                      <a:pt x="236" y="277"/>
                      <a:pt x="239" y="276"/>
                      <a:pt x="242" y="275"/>
                    </a:cubicBezTo>
                    <a:cubicBezTo>
                      <a:pt x="241" y="273"/>
                      <a:pt x="241" y="273"/>
                      <a:pt x="241" y="273"/>
                    </a:cubicBezTo>
                    <a:cubicBezTo>
                      <a:pt x="239" y="274"/>
                      <a:pt x="236" y="274"/>
                      <a:pt x="233" y="274"/>
                    </a:cubicBezTo>
                    <a:cubicBezTo>
                      <a:pt x="234" y="277"/>
                      <a:pt x="234" y="277"/>
                      <a:pt x="234" y="277"/>
                    </a:cubicBezTo>
                    <a:close/>
                    <a:moveTo>
                      <a:pt x="220" y="278"/>
                    </a:moveTo>
                    <a:cubicBezTo>
                      <a:pt x="221" y="278"/>
                      <a:pt x="223" y="278"/>
                      <a:pt x="224" y="278"/>
                    </a:cubicBezTo>
                    <a:cubicBezTo>
                      <a:pt x="226" y="278"/>
                      <a:pt x="227" y="278"/>
                      <a:pt x="228" y="278"/>
                    </a:cubicBezTo>
                    <a:cubicBezTo>
                      <a:pt x="228" y="275"/>
                      <a:pt x="228" y="275"/>
                      <a:pt x="228" y="275"/>
                    </a:cubicBezTo>
                    <a:cubicBezTo>
                      <a:pt x="227" y="275"/>
                      <a:pt x="226" y="275"/>
                      <a:pt x="224" y="275"/>
                    </a:cubicBezTo>
                    <a:cubicBezTo>
                      <a:pt x="223" y="275"/>
                      <a:pt x="221" y="275"/>
                      <a:pt x="220" y="275"/>
                    </a:cubicBezTo>
                    <a:lnTo>
                      <a:pt x="220" y="278"/>
                    </a:lnTo>
                    <a:close/>
                    <a:moveTo>
                      <a:pt x="206" y="276"/>
                    </a:moveTo>
                    <a:cubicBezTo>
                      <a:pt x="207" y="276"/>
                      <a:pt x="209" y="276"/>
                      <a:pt x="210" y="276"/>
                    </a:cubicBezTo>
                    <a:cubicBezTo>
                      <a:pt x="211" y="277"/>
                      <a:pt x="213" y="277"/>
                      <a:pt x="214" y="277"/>
                    </a:cubicBezTo>
                    <a:cubicBezTo>
                      <a:pt x="214" y="274"/>
                      <a:pt x="214" y="274"/>
                      <a:pt x="214" y="274"/>
                    </a:cubicBezTo>
                    <a:cubicBezTo>
                      <a:pt x="213" y="274"/>
                      <a:pt x="212" y="274"/>
                      <a:pt x="211" y="274"/>
                    </a:cubicBezTo>
                    <a:cubicBezTo>
                      <a:pt x="209" y="274"/>
                      <a:pt x="208" y="273"/>
                      <a:pt x="206" y="273"/>
                    </a:cubicBezTo>
                    <a:lnTo>
                      <a:pt x="206" y="276"/>
                    </a:lnTo>
                    <a:close/>
                    <a:moveTo>
                      <a:pt x="192" y="272"/>
                    </a:moveTo>
                    <a:cubicBezTo>
                      <a:pt x="195" y="273"/>
                      <a:pt x="197" y="274"/>
                      <a:pt x="200" y="274"/>
                    </a:cubicBezTo>
                    <a:cubicBezTo>
                      <a:pt x="201" y="272"/>
                      <a:pt x="201" y="272"/>
                      <a:pt x="201" y="272"/>
                    </a:cubicBezTo>
                    <a:cubicBezTo>
                      <a:pt x="198" y="271"/>
                      <a:pt x="196" y="270"/>
                      <a:pt x="193" y="269"/>
                    </a:cubicBezTo>
                    <a:lnTo>
                      <a:pt x="192" y="272"/>
                    </a:lnTo>
                    <a:close/>
                    <a:moveTo>
                      <a:pt x="180" y="265"/>
                    </a:moveTo>
                    <a:cubicBezTo>
                      <a:pt x="182" y="266"/>
                      <a:pt x="185" y="268"/>
                      <a:pt x="187" y="269"/>
                    </a:cubicBezTo>
                    <a:cubicBezTo>
                      <a:pt x="188" y="267"/>
                      <a:pt x="188" y="267"/>
                      <a:pt x="188" y="267"/>
                    </a:cubicBezTo>
                    <a:cubicBezTo>
                      <a:pt x="186" y="266"/>
                      <a:pt x="184" y="264"/>
                      <a:pt x="182" y="262"/>
                    </a:cubicBezTo>
                    <a:lnTo>
                      <a:pt x="180" y="265"/>
                    </a:lnTo>
                    <a:close/>
                    <a:moveTo>
                      <a:pt x="175" y="269"/>
                    </a:moveTo>
                    <a:cubicBezTo>
                      <a:pt x="177" y="267"/>
                      <a:pt x="178" y="264"/>
                      <a:pt x="179" y="261"/>
                    </a:cubicBezTo>
                    <a:cubicBezTo>
                      <a:pt x="176" y="260"/>
                      <a:pt x="176" y="260"/>
                      <a:pt x="176" y="260"/>
                    </a:cubicBezTo>
                    <a:cubicBezTo>
                      <a:pt x="175" y="263"/>
                      <a:pt x="174" y="265"/>
                      <a:pt x="173" y="268"/>
                    </a:cubicBezTo>
                    <a:lnTo>
                      <a:pt x="175" y="269"/>
                    </a:lnTo>
                    <a:close/>
                    <a:moveTo>
                      <a:pt x="167" y="280"/>
                    </a:moveTo>
                    <a:cubicBezTo>
                      <a:pt x="169" y="278"/>
                      <a:pt x="171" y="276"/>
                      <a:pt x="172" y="274"/>
                    </a:cubicBezTo>
                    <a:cubicBezTo>
                      <a:pt x="170" y="272"/>
                      <a:pt x="170" y="272"/>
                      <a:pt x="170" y="272"/>
                    </a:cubicBezTo>
                    <a:cubicBezTo>
                      <a:pt x="169" y="274"/>
                      <a:pt x="167" y="276"/>
                      <a:pt x="165" y="278"/>
                    </a:cubicBezTo>
                    <a:lnTo>
                      <a:pt x="167" y="280"/>
                    </a:lnTo>
                    <a:close/>
                    <a:moveTo>
                      <a:pt x="156" y="289"/>
                    </a:moveTo>
                    <a:cubicBezTo>
                      <a:pt x="158" y="287"/>
                      <a:pt x="160" y="286"/>
                      <a:pt x="163" y="284"/>
                    </a:cubicBezTo>
                    <a:cubicBezTo>
                      <a:pt x="161" y="282"/>
                      <a:pt x="161" y="282"/>
                      <a:pt x="161" y="282"/>
                    </a:cubicBezTo>
                    <a:cubicBezTo>
                      <a:pt x="159" y="283"/>
                      <a:pt x="157" y="285"/>
                      <a:pt x="154" y="287"/>
                    </a:cubicBezTo>
                    <a:lnTo>
                      <a:pt x="156" y="289"/>
                    </a:lnTo>
                    <a:close/>
                    <a:moveTo>
                      <a:pt x="144" y="296"/>
                    </a:moveTo>
                    <a:cubicBezTo>
                      <a:pt x="146" y="295"/>
                      <a:pt x="149" y="293"/>
                      <a:pt x="151" y="292"/>
                    </a:cubicBezTo>
                    <a:cubicBezTo>
                      <a:pt x="150" y="290"/>
                      <a:pt x="150" y="290"/>
                      <a:pt x="150" y="290"/>
                    </a:cubicBezTo>
                    <a:cubicBezTo>
                      <a:pt x="147" y="291"/>
                      <a:pt x="145" y="293"/>
                      <a:pt x="143" y="294"/>
                    </a:cubicBezTo>
                    <a:lnTo>
                      <a:pt x="144" y="296"/>
                    </a:lnTo>
                    <a:close/>
                    <a:moveTo>
                      <a:pt x="131" y="302"/>
                    </a:moveTo>
                    <a:cubicBezTo>
                      <a:pt x="134" y="301"/>
                      <a:pt x="136" y="300"/>
                      <a:pt x="139" y="299"/>
                    </a:cubicBezTo>
                    <a:cubicBezTo>
                      <a:pt x="138" y="296"/>
                      <a:pt x="138" y="296"/>
                      <a:pt x="138" y="296"/>
                    </a:cubicBezTo>
                    <a:cubicBezTo>
                      <a:pt x="135" y="297"/>
                      <a:pt x="133" y="298"/>
                      <a:pt x="130" y="299"/>
                    </a:cubicBezTo>
                    <a:lnTo>
                      <a:pt x="131" y="302"/>
                    </a:lnTo>
                    <a:close/>
                    <a:moveTo>
                      <a:pt x="117" y="304"/>
                    </a:moveTo>
                    <a:cubicBezTo>
                      <a:pt x="120" y="304"/>
                      <a:pt x="123" y="304"/>
                      <a:pt x="126" y="303"/>
                    </a:cubicBezTo>
                    <a:cubicBezTo>
                      <a:pt x="125" y="301"/>
                      <a:pt x="125" y="301"/>
                      <a:pt x="125" y="301"/>
                    </a:cubicBezTo>
                    <a:cubicBezTo>
                      <a:pt x="123" y="301"/>
                      <a:pt x="120" y="301"/>
                      <a:pt x="117" y="301"/>
                    </a:cubicBezTo>
                    <a:lnTo>
                      <a:pt x="117" y="304"/>
                    </a:lnTo>
                    <a:close/>
                    <a:moveTo>
                      <a:pt x="103" y="302"/>
                    </a:moveTo>
                    <a:cubicBezTo>
                      <a:pt x="106" y="303"/>
                      <a:pt x="108" y="303"/>
                      <a:pt x="110" y="304"/>
                    </a:cubicBezTo>
                    <a:cubicBezTo>
                      <a:pt x="111" y="304"/>
                      <a:pt x="111" y="304"/>
                      <a:pt x="112" y="304"/>
                    </a:cubicBezTo>
                    <a:cubicBezTo>
                      <a:pt x="112" y="301"/>
                      <a:pt x="112" y="301"/>
                      <a:pt x="112" y="301"/>
                    </a:cubicBezTo>
                    <a:cubicBezTo>
                      <a:pt x="112" y="301"/>
                      <a:pt x="111" y="301"/>
                      <a:pt x="111" y="301"/>
                    </a:cubicBezTo>
                    <a:cubicBezTo>
                      <a:pt x="109" y="301"/>
                      <a:pt x="106" y="300"/>
                      <a:pt x="104" y="300"/>
                    </a:cubicBezTo>
                    <a:cubicBezTo>
                      <a:pt x="103" y="302"/>
                      <a:pt x="103" y="302"/>
                      <a:pt x="103" y="302"/>
                    </a:cubicBezTo>
                    <a:close/>
                    <a:moveTo>
                      <a:pt x="90" y="297"/>
                    </a:moveTo>
                    <a:cubicBezTo>
                      <a:pt x="93" y="298"/>
                      <a:pt x="95" y="299"/>
                      <a:pt x="98" y="300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96" y="297"/>
                      <a:pt x="94" y="296"/>
                      <a:pt x="92" y="294"/>
                    </a:cubicBezTo>
                    <a:lnTo>
                      <a:pt x="90" y="297"/>
                    </a:lnTo>
                    <a:close/>
                    <a:moveTo>
                      <a:pt x="79" y="289"/>
                    </a:moveTo>
                    <a:cubicBezTo>
                      <a:pt x="81" y="291"/>
                      <a:pt x="83" y="292"/>
                      <a:pt x="85" y="294"/>
                    </a:cubicBezTo>
                    <a:cubicBezTo>
                      <a:pt x="87" y="292"/>
                      <a:pt x="87" y="292"/>
                      <a:pt x="87" y="292"/>
                    </a:cubicBezTo>
                    <a:cubicBezTo>
                      <a:pt x="85" y="290"/>
                      <a:pt x="83" y="289"/>
                      <a:pt x="81" y="287"/>
                    </a:cubicBezTo>
                    <a:lnTo>
                      <a:pt x="79" y="289"/>
                    </a:lnTo>
                    <a:close/>
                    <a:moveTo>
                      <a:pt x="69" y="279"/>
                    </a:moveTo>
                    <a:cubicBezTo>
                      <a:pt x="70" y="279"/>
                      <a:pt x="70" y="279"/>
                      <a:pt x="70" y="279"/>
                    </a:cubicBezTo>
                    <a:cubicBezTo>
                      <a:pt x="71" y="281"/>
                      <a:pt x="73" y="283"/>
                      <a:pt x="75" y="285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5" y="281"/>
                      <a:pt x="73" y="280"/>
                      <a:pt x="72" y="278"/>
                    </a:cubicBezTo>
                    <a:cubicBezTo>
                      <a:pt x="71" y="277"/>
                      <a:pt x="71" y="277"/>
                      <a:pt x="71" y="277"/>
                    </a:cubicBezTo>
                    <a:lnTo>
                      <a:pt x="69" y="279"/>
                    </a:lnTo>
                    <a:close/>
                    <a:moveTo>
                      <a:pt x="63" y="266"/>
                    </a:moveTo>
                    <a:cubicBezTo>
                      <a:pt x="64" y="268"/>
                      <a:pt x="65" y="271"/>
                      <a:pt x="66" y="274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68" y="270"/>
                      <a:pt x="67" y="268"/>
                      <a:pt x="66" y="265"/>
                    </a:cubicBezTo>
                    <a:lnTo>
                      <a:pt x="63" y="266"/>
                    </a:lnTo>
                    <a:close/>
                    <a:moveTo>
                      <a:pt x="61" y="252"/>
                    </a:moveTo>
                    <a:cubicBezTo>
                      <a:pt x="61" y="255"/>
                      <a:pt x="62" y="257"/>
                      <a:pt x="62" y="260"/>
                    </a:cubicBezTo>
                    <a:cubicBezTo>
                      <a:pt x="65" y="260"/>
                      <a:pt x="65" y="260"/>
                      <a:pt x="65" y="260"/>
                    </a:cubicBezTo>
                    <a:cubicBezTo>
                      <a:pt x="64" y="257"/>
                      <a:pt x="64" y="254"/>
                      <a:pt x="64" y="252"/>
                    </a:cubicBezTo>
                    <a:lnTo>
                      <a:pt x="61" y="252"/>
                    </a:lnTo>
                    <a:close/>
                    <a:moveTo>
                      <a:pt x="62" y="238"/>
                    </a:moveTo>
                    <a:cubicBezTo>
                      <a:pt x="62" y="241"/>
                      <a:pt x="61" y="243"/>
                      <a:pt x="61" y="246"/>
                    </a:cubicBezTo>
                    <a:cubicBezTo>
                      <a:pt x="64" y="246"/>
                      <a:pt x="64" y="246"/>
                      <a:pt x="64" y="246"/>
                    </a:cubicBezTo>
                    <a:cubicBezTo>
                      <a:pt x="64" y="244"/>
                      <a:pt x="64" y="241"/>
                      <a:pt x="65" y="238"/>
                    </a:cubicBezTo>
                    <a:lnTo>
                      <a:pt x="62" y="238"/>
                    </a:lnTo>
                    <a:close/>
                    <a:moveTo>
                      <a:pt x="65" y="224"/>
                    </a:moveTo>
                    <a:cubicBezTo>
                      <a:pt x="64" y="227"/>
                      <a:pt x="63" y="230"/>
                      <a:pt x="63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0"/>
                      <a:pt x="67" y="227"/>
                      <a:pt x="67" y="225"/>
                    </a:cubicBezTo>
                    <a:lnTo>
                      <a:pt x="65" y="224"/>
                    </a:lnTo>
                    <a:close/>
                    <a:moveTo>
                      <a:pt x="71" y="211"/>
                    </a:moveTo>
                    <a:cubicBezTo>
                      <a:pt x="69" y="214"/>
                      <a:pt x="68" y="216"/>
                      <a:pt x="67" y="219"/>
                    </a:cubicBezTo>
                    <a:cubicBezTo>
                      <a:pt x="69" y="220"/>
                      <a:pt x="69" y="220"/>
                      <a:pt x="69" y="220"/>
                    </a:cubicBezTo>
                    <a:cubicBezTo>
                      <a:pt x="70" y="217"/>
                      <a:pt x="72" y="215"/>
                      <a:pt x="73" y="213"/>
                    </a:cubicBezTo>
                    <a:lnTo>
                      <a:pt x="71" y="211"/>
                    </a:lnTo>
                    <a:close/>
                    <a:moveTo>
                      <a:pt x="77" y="205"/>
                    </a:moveTo>
                    <a:cubicBezTo>
                      <a:pt x="78" y="204"/>
                      <a:pt x="78" y="204"/>
                      <a:pt x="79" y="204"/>
                    </a:cubicBezTo>
                    <a:cubicBezTo>
                      <a:pt x="79" y="203"/>
                      <a:pt x="79" y="203"/>
                      <a:pt x="79" y="203"/>
                    </a:cubicBezTo>
                    <a:cubicBezTo>
                      <a:pt x="78" y="202"/>
                      <a:pt x="78" y="202"/>
                      <a:pt x="78" y="202"/>
                    </a:cubicBezTo>
                    <a:cubicBezTo>
                      <a:pt x="76" y="203"/>
                      <a:pt x="75" y="205"/>
                      <a:pt x="74" y="207"/>
                    </a:cubicBezTo>
                    <a:cubicBezTo>
                      <a:pt x="76" y="208"/>
                      <a:pt x="76" y="208"/>
                      <a:pt x="76" y="208"/>
                    </a:cubicBezTo>
                    <a:cubicBezTo>
                      <a:pt x="77" y="207"/>
                      <a:pt x="78" y="205"/>
                      <a:pt x="80" y="204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78" y="201"/>
                      <a:pt x="78" y="201"/>
                      <a:pt x="78" y="201"/>
                    </a:cubicBezTo>
                    <a:cubicBezTo>
                      <a:pt x="78" y="202"/>
                      <a:pt x="77" y="202"/>
                      <a:pt x="76" y="202"/>
                    </a:cubicBezTo>
                    <a:lnTo>
                      <a:pt x="77" y="205"/>
                    </a:lnTo>
                    <a:close/>
                    <a:moveTo>
                      <a:pt x="63" y="206"/>
                    </a:moveTo>
                    <a:cubicBezTo>
                      <a:pt x="66" y="206"/>
                      <a:pt x="69" y="206"/>
                      <a:pt x="71" y="206"/>
                    </a:cubicBezTo>
                    <a:cubicBezTo>
                      <a:pt x="71" y="203"/>
                      <a:pt x="71" y="203"/>
                      <a:pt x="71" y="203"/>
                    </a:cubicBezTo>
                    <a:cubicBezTo>
                      <a:pt x="68" y="203"/>
                      <a:pt x="66" y="204"/>
                      <a:pt x="63" y="204"/>
                    </a:cubicBezTo>
                    <a:lnTo>
                      <a:pt x="63" y="206"/>
                    </a:lnTo>
                    <a:close/>
                    <a:moveTo>
                      <a:pt x="49" y="206"/>
                    </a:moveTo>
                    <a:cubicBezTo>
                      <a:pt x="52" y="206"/>
                      <a:pt x="54" y="206"/>
                      <a:pt x="57" y="206"/>
                    </a:cubicBezTo>
                    <a:cubicBezTo>
                      <a:pt x="57" y="204"/>
                      <a:pt x="57" y="204"/>
                      <a:pt x="57" y="204"/>
                    </a:cubicBezTo>
                    <a:cubicBezTo>
                      <a:pt x="55" y="204"/>
                      <a:pt x="52" y="203"/>
                      <a:pt x="49" y="203"/>
                    </a:cubicBezTo>
                    <a:lnTo>
                      <a:pt x="49" y="206"/>
                    </a:lnTo>
                    <a:close/>
                    <a:moveTo>
                      <a:pt x="35" y="202"/>
                    </a:moveTo>
                    <a:cubicBezTo>
                      <a:pt x="38" y="203"/>
                      <a:pt x="41" y="204"/>
                      <a:pt x="43" y="205"/>
                    </a:cubicBezTo>
                    <a:cubicBezTo>
                      <a:pt x="44" y="202"/>
                      <a:pt x="44" y="202"/>
                      <a:pt x="44" y="202"/>
                    </a:cubicBezTo>
                    <a:cubicBezTo>
                      <a:pt x="41" y="201"/>
                      <a:pt x="39" y="201"/>
                      <a:pt x="36" y="200"/>
                    </a:cubicBezTo>
                    <a:lnTo>
                      <a:pt x="35" y="202"/>
                    </a:lnTo>
                    <a:close/>
                    <a:moveTo>
                      <a:pt x="23" y="197"/>
                    </a:moveTo>
                    <a:cubicBezTo>
                      <a:pt x="25" y="198"/>
                      <a:pt x="27" y="199"/>
                      <a:pt x="30" y="200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29" y="197"/>
                      <a:pt x="26" y="196"/>
                      <a:pt x="24" y="194"/>
                    </a:cubicBezTo>
                    <a:lnTo>
                      <a:pt x="23" y="197"/>
                    </a:lnTo>
                    <a:close/>
                    <a:moveTo>
                      <a:pt x="12" y="188"/>
                    </a:moveTo>
                    <a:cubicBezTo>
                      <a:pt x="13" y="190"/>
                      <a:pt x="16" y="192"/>
                      <a:pt x="18" y="194"/>
                    </a:cubicBezTo>
                    <a:cubicBezTo>
                      <a:pt x="19" y="191"/>
                      <a:pt x="19" y="191"/>
                      <a:pt x="19" y="191"/>
                    </a:cubicBezTo>
                    <a:cubicBezTo>
                      <a:pt x="17" y="190"/>
                      <a:pt x="15" y="188"/>
                      <a:pt x="14" y="186"/>
                    </a:cubicBezTo>
                    <a:lnTo>
                      <a:pt x="12" y="188"/>
                    </a:lnTo>
                    <a:close/>
                    <a:moveTo>
                      <a:pt x="4" y="176"/>
                    </a:moveTo>
                    <a:cubicBezTo>
                      <a:pt x="5" y="179"/>
                      <a:pt x="6" y="181"/>
                      <a:pt x="8" y="183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9" y="180"/>
                      <a:pt x="7" y="177"/>
                      <a:pt x="6" y="175"/>
                    </a:cubicBezTo>
                    <a:lnTo>
                      <a:pt x="4" y="176"/>
                    </a:lnTo>
                    <a:close/>
                    <a:moveTo>
                      <a:pt x="0" y="162"/>
                    </a:moveTo>
                    <a:cubicBezTo>
                      <a:pt x="1" y="165"/>
                      <a:pt x="1" y="168"/>
                      <a:pt x="2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4" y="167"/>
                      <a:pt x="3" y="165"/>
                      <a:pt x="3" y="162"/>
                    </a:cubicBezTo>
                    <a:lnTo>
                      <a:pt x="0" y="162"/>
                    </a:lnTo>
                    <a:close/>
                    <a:moveTo>
                      <a:pt x="0" y="148"/>
                    </a:moveTo>
                    <a:cubicBezTo>
                      <a:pt x="0" y="150"/>
                      <a:pt x="0" y="152"/>
                      <a:pt x="0" y="154"/>
                    </a:cubicBezTo>
                    <a:cubicBezTo>
                      <a:pt x="0" y="155"/>
                      <a:pt x="0" y="156"/>
                      <a:pt x="0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6"/>
                      <a:pt x="3" y="155"/>
                      <a:pt x="3" y="154"/>
                    </a:cubicBezTo>
                    <a:cubicBezTo>
                      <a:pt x="3" y="153"/>
                      <a:pt x="3" y="151"/>
                      <a:pt x="3" y="149"/>
                    </a:cubicBezTo>
                    <a:lnTo>
                      <a:pt x="0" y="148"/>
                    </a:lnTo>
                    <a:close/>
                    <a:moveTo>
                      <a:pt x="2" y="135"/>
                    </a:moveTo>
                    <a:cubicBezTo>
                      <a:pt x="2" y="136"/>
                      <a:pt x="1" y="137"/>
                      <a:pt x="1" y="139"/>
                    </a:cubicBezTo>
                    <a:cubicBezTo>
                      <a:pt x="1" y="140"/>
                      <a:pt x="1" y="141"/>
                      <a:pt x="1" y="143"/>
                    </a:cubicBezTo>
                    <a:cubicBezTo>
                      <a:pt x="3" y="143"/>
                      <a:pt x="3" y="143"/>
                      <a:pt x="3" y="143"/>
                    </a:cubicBezTo>
                    <a:cubicBezTo>
                      <a:pt x="4" y="142"/>
                      <a:pt x="4" y="141"/>
                      <a:pt x="4" y="139"/>
                    </a:cubicBezTo>
                    <a:cubicBezTo>
                      <a:pt x="4" y="138"/>
                      <a:pt x="4" y="136"/>
                      <a:pt x="5" y="135"/>
                    </a:cubicBezTo>
                    <a:lnTo>
                      <a:pt x="2" y="135"/>
                    </a:lnTo>
                    <a:close/>
                    <a:moveTo>
                      <a:pt x="6" y="121"/>
                    </a:moveTo>
                    <a:cubicBezTo>
                      <a:pt x="5" y="124"/>
                      <a:pt x="4" y="126"/>
                      <a:pt x="3" y="129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27"/>
                      <a:pt x="7" y="124"/>
                      <a:pt x="8" y="122"/>
                    </a:cubicBezTo>
                    <a:lnTo>
                      <a:pt x="6" y="121"/>
                    </a:lnTo>
                    <a:close/>
                    <a:moveTo>
                      <a:pt x="12" y="109"/>
                    </a:moveTo>
                    <a:cubicBezTo>
                      <a:pt x="11" y="111"/>
                      <a:pt x="9" y="113"/>
                      <a:pt x="8" y="116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12" y="115"/>
                      <a:pt x="13" y="112"/>
                      <a:pt x="14" y="110"/>
                    </a:cubicBezTo>
                    <a:lnTo>
                      <a:pt x="12" y="109"/>
                    </a:lnTo>
                    <a:close/>
                    <a:moveTo>
                      <a:pt x="22" y="98"/>
                    </a:moveTo>
                    <a:cubicBezTo>
                      <a:pt x="22" y="99"/>
                      <a:pt x="22" y="99"/>
                      <a:pt x="22" y="99"/>
                    </a:cubicBezTo>
                    <a:cubicBezTo>
                      <a:pt x="19" y="100"/>
                      <a:pt x="17" y="102"/>
                      <a:pt x="16" y="104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9" y="104"/>
                      <a:pt x="21" y="103"/>
                      <a:pt x="23" y="101"/>
                    </a:cubicBezTo>
                    <a:cubicBezTo>
                      <a:pt x="24" y="101"/>
                      <a:pt x="24" y="101"/>
                      <a:pt x="24" y="101"/>
                    </a:cubicBezTo>
                    <a:lnTo>
                      <a:pt x="22" y="98"/>
                    </a:lnTo>
                    <a:close/>
                    <a:moveTo>
                      <a:pt x="34" y="91"/>
                    </a:moveTo>
                    <a:cubicBezTo>
                      <a:pt x="32" y="93"/>
                      <a:pt x="29" y="94"/>
                      <a:pt x="27" y="95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30" y="96"/>
                      <a:pt x="33" y="95"/>
                      <a:pt x="35" y="94"/>
                    </a:cubicBezTo>
                    <a:lnTo>
                      <a:pt x="34" y="91"/>
                    </a:lnTo>
                    <a:close/>
                    <a:moveTo>
                      <a:pt x="47" y="87"/>
                    </a:moveTo>
                    <a:cubicBezTo>
                      <a:pt x="45" y="87"/>
                      <a:pt x="42" y="88"/>
                      <a:pt x="39" y="89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1"/>
                      <a:pt x="45" y="90"/>
                      <a:pt x="48" y="89"/>
                    </a:cubicBezTo>
                    <a:lnTo>
                      <a:pt x="47" y="87"/>
                    </a:lnTo>
                    <a:close/>
                    <a:moveTo>
                      <a:pt x="61" y="85"/>
                    </a:moveTo>
                    <a:cubicBezTo>
                      <a:pt x="61" y="85"/>
                      <a:pt x="60" y="85"/>
                      <a:pt x="60" y="85"/>
                    </a:cubicBezTo>
                    <a:cubicBezTo>
                      <a:pt x="58" y="85"/>
                      <a:pt x="55" y="85"/>
                      <a:pt x="53" y="86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8"/>
                      <a:pt x="58" y="88"/>
                      <a:pt x="60" y="88"/>
                    </a:cubicBezTo>
                    <a:cubicBezTo>
                      <a:pt x="60" y="88"/>
                      <a:pt x="61" y="88"/>
                      <a:pt x="61" y="88"/>
                    </a:cubicBezTo>
                    <a:lnTo>
                      <a:pt x="61" y="85"/>
                    </a:lnTo>
                    <a:close/>
                    <a:moveTo>
                      <a:pt x="75" y="89"/>
                    </a:moveTo>
                    <a:cubicBezTo>
                      <a:pt x="73" y="88"/>
                      <a:pt x="71" y="86"/>
                      <a:pt x="68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70" y="89"/>
                      <a:pt x="72" y="90"/>
                      <a:pt x="74" y="91"/>
                    </a:cubicBezTo>
                    <a:lnTo>
                      <a:pt x="75" y="89"/>
                    </a:lnTo>
                    <a:close/>
                    <a:moveTo>
                      <a:pt x="81" y="95"/>
                    </a:moveTo>
                    <a:cubicBezTo>
                      <a:pt x="82" y="96"/>
                      <a:pt x="82" y="97"/>
                      <a:pt x="83" y="97"/>
                    </a:cubicBezTo>
                    <a:cubicBezTo>
                      <a:pt x="84" y="97"/>
                      <a:pt x="84" y="97"/>
                      <a:pt x="84" y="97"/>
                    </a:cubicBezTo>
                    <a:cubicBezTo>
                      <a:pt x="84" y="95"/>
                      <a:pt x="84" y="95"/>
                      <a:pt x="84" y="95"/>
                    </a:cubicBezTo>
                    <a:cubicBezTo>
                      <a:pt x="83" y="94"/>
                      <a:pt x="81" y="93"/>
                      <a:pt x="80" y="92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80" y="96"/>
                      <a:pt x="81" y="97"/>
                      <a:pt x="83" y="98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4" y="95"/>
                      <a:pt x="84" y="94"/>
                      <a:pt x="84" y="94"/>
                    </a:cubicBezTo>
                    <a:lnTo>
                      <a:pt x="81" y="95"/>
                    </a:lnTo>
                    <a:close/>
                    <a:moveTo>
                      <a:pt x="75" y="82"/>
                    </a:moveTo>
                    <a:cubicBezTo>
                      <a:pt x="76" y="85"/>
                      <a:pt x="77" y="88"/>
                      <a:pt x="78" y="90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80" y="87"/>
                      <a:pt x="79" y="84"/>
                      <a:pt x="78" y="82"/>
                    </a:cubicBezTo>
                    <a:lnTo>
                      <a:pt x="75" y="82"/>
                    </a:lnTo>
                    <a:close/>
                    <a:moveTo>
                      <a:pt x="73" y="69"/>
                    </a:moveTo>
                    <a:cubicBezTo>
                      <a:pt x="73" y="72"/>
                      <a:pt x="73" y="74"/>
                      <a:pt x="74" y="77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76" y="74"/>
                      <a:pt x="76" y="71"/>
                      <a:pt x="75" y="68"/>
                    </a:cubicBezTo>
                    <a:lnTo>
                      <a:pt x="73" y="69"/>
                    </a:lnTo>
                    <a:close/>
                    <a:moveTo>
                      <a:pt x="73" y="55"/>
                    </a:moveTo>
                    <a:cubicBezTo>
                      <a:pt x="72" y="57"/>
                      <a:pt x="72" y="60"/>
                      <a:pt x="72" y="63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5" y="60"/>
                      <a:pt x="75" y="58"/>
                      <a:pt x="76" y="55"/>
                    </a:cubicBezTo>
                    <a:lnTo>
                      <a:pt x="73" y="55"/>
                    </a:lnTo>
                    <a:close/>
                    <a:moveTo>
                      <a:pt x="76" y="41"/>
                    </a:moveTo>
                    <a:cubicBezTo>
                      <a:pt x="75" y="44"/>
                      <a:pt x="74" y="46"/>
                      <a:pt x="74" y="49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7" y="47"/>
                      <a:pt x="78" y="44"/>
                      <a:pt x="79" y="42"/>
                    </a:cubicBezTo>
                    <a:lnTo>
                      <a:pt x="76" y="41"/>
                    </a:lnTo>
                    <a:close/>
                    <a:moveTo>
                      <a:pt x="82" y="28"/>
                    </a:moveTo>
                    <a:cubicBezTo>
                      <a:pt x="81" y="31"/>
                      <a:pt x="79" y="33"/>
                      <a:pt x="78" y="36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2" y="34"/>
                      <a:pt x="83" y="32"/>
                      <a:pt x="84" y="30"/>
                    </a:cubicBezTo>
                    <a:lnTo>
                      <a:pt x="82" y="28"/>
                    </a:lnTo>
                    <a:close/>
                    <a:moveTo>
                      <a:pt x="91" y="17"/>
                    </a:moveTo>
                    <a:cubicBezTo>
                      <a:pt x="89" y="19"/>
                      <a:pt x="87" y="21"/>
                      <a:pt x="85" y="24"/>
                    </a:cubicBezTo>
                    <a:cubicBezTo>
                      <a:pt x="87" y="25"/>
                      <a:pt x="87" y="25"/>
                      <a:pt x="87" y="25"/>
                    </a:cubicBezTo>
                    <a:cubicBezTo>
                      <a:pt x="89" y="23"/>
                      <a:pt x="91" y="21"/>
                      <a:pt x="93" y="19"/>
                    </a:cubicBezTo>
                    <a:cubicBezTo>
                      <a:pt x="91" y="17"/>
                      <a:pt x="91" y="17"/>
                      <a:pt x="91" y="17"/>
                    </a:cubicBezTo>
                    <a:close/>
                    <a:moveTo>
                      <a:pt x="102" y="9"/>
                    </a:moveTo>
                    <a:cubicBezTo>
                      <a:pt x="100" y="10"/>
                      <a:pt x="98" y="11"/>
                      <a:pt x="96" y="13"/>
                    </a:cubicBezTo>
                    <a:cubicBezTo>
                      <a:pt x="96" y="13"/>
                      <a:pt x="96" y="13"/>
                      <a:pt x="95" y="14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5"/>
                      <a:pt x="98" y="15"/>
                      <a:pt x="98" y="15"/>
                    </a:cubicBezTo>
                    <a:cubicBezTo>
                      <a:pt x="100" y="14"/>
                      <a:pt x="102" y="12"/>
                      <a:pt x="103" y="11"/>
                    </a:cubicBezTo>
                    <a:lnTo>
                      <a:pt x="102" y="9"/>
                    </a:lnTo>
                    <a:close/>
                    <a:moveTo>
                      <a:pt x="115" y="3"/>
                    </a:moveTo>
                    <a:cubicBezTo>
                      <a:pt x="112" y="4"/>
                      <a:pt x="110" y="5"/>
                      <a:pt x="107" y="6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11" y="8"/>
                      <a:pt x="113" y="7"/>
                      <a:pt x="116" y="6"/>
                    </a:cubicBezTo>
                    <a:lnTo>
                      <a:pt x="115" y="3"/>
                    </a:lnTo>
                    <a:close/>
                    <a:moveTo>
                      <a:pt x="129" y="0"/>
                    </a:moveTo>
                    <a:cubicBezTo>
                      <a:pt x="126" y="1"/>
                      <a:pt x="123" y="1"/>
                      <a:pt x="120" y="2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4" y="4"/>
                      <a:pt x="126" y="3"/>
                      <a:pt x="129" y="3"/>
                    </a:cubicBez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淘宝网Chenying0907出品 593"/>
              <p:cNvSpPr>
                <a:spLocks noEditPoints="1"/>
              </p:cNvSpPr>
              <p:nvPr/>
            </p:nvSpPr>
            <p:spPr bwMode="auto">
              <a:xfrm>
                <a:off x="3244743" y="3861100"/>
                <a:ext cx="494096" cy="508470"/>
              </a:xfrm>
              <a:custGeom>
                <a:avLst/>
                <a:gdLst>
                  <a:gd name="T0" fmla="*/ 60 w 343"/>
                  <a:gd name="T1" fmla="*/ 236 h 354"/>
                  <a:gd name="T2" fmla="*/ 76 w 343"/>
                  <a:gd name="T3" fmla="*/ 266 h 354"/>
                  <a:gd name="T4" fmla="*/ 128 w 343"/>
                  <a:gd name="T5" fmla="*/ 352 h 354"/>
                  <a:gd name="T6" fmla="*/ 205 w 343"/>
                  <a:gd name="T7" fmla="*/ 300 h 354"/>
                  <a:gd name="T8" fmla="*/ 295 w 343"/>
                  <a:gd name="T9" fmla="*/ 309 h 354"/>
                  <a:gd name="T10" fmla="*/ 310 w 343"/>
                  <a:gd name="T11" fmla="*/ 224 h 354"/>
                  <a:gd name="T12" fmla="*/ 288 w 343"/>
                  <a:gd name="T13" fmla="*/ 194 h 354"/>
                  <a:gd name="T14" fmla="*/ 340 w 343"/>
                  <a:gd name="T15" fmla="*/ 138 h 354"/>
                  <a:gd name="T16" fmla="*/ 286 w 343"/>
                  <a:gd name="T17" fmla="*/ 60 h 354"/>
                  <a:gd name="T18" fmla="*/ 223 w 343"/>
                  <a:gd name="T19" fmla="*/ 82 h 354"/>
                  <a:gd name="T20" fmla="*/ 166 w 343"/>
                  <a:gd name="T21" fmla="*/ 2 h 354"/>
                  <a:gd name="T22" fmla="*/ 88 w 343"/>
                  <a:gd name="T23" fmla="*/ 65 h 354"/>
                  <a:gd name="T24" fmla="*/ 81 w 343"/>
                  <a:gd name="T25" fmla="*/ 102 h 354"/>
                  <a:gd name="T26" fmla="*/ 3 w 343"/>
                  <a:gd name="T27" fmla="*/ 161 h 354"/>
                  <a:gd name="T28" fmla="*/ 93 w 343"/>
                  <a:gd name="T29" fmla="*/ 231 h 354"/>
                  <a:gd name="T30" fmla="*/ 18 w 343"/>
                  <a:gd name="T31" fmla="*/ 210 h 354"/>
                  <a:gd name="T32" fmla="*/ 32 w 343"/>
                  <a:gd name="T33" fmla="*/ 119 h 354"/>
                  <a:gd name="T34" fmla="*/ 97 w 343"/>
                  <a:gd name="T35" fmla="*/ 112 h 354"/>
                  <a:gd name="T36" fmla="*/ 97 w 343"/>
                  <a:gd name="T37" fmla="*/ 106 h 354"/>
                  <a:gd name="T38" fmla="*/ 115 w 343"/>
                  <a:gd name="T39" fmla="*/ 23 h 354"/>
                  <a:gd name="T40" fmla="*/ 207 w 343"/>
                  <a:gd name="T41" fmla="*/ 37 h 354"/>
                  <a:gd name="T42" fmla="*/ 220 w 343"/>
                  <a:gd name="T43" fmla="*/ 89 h 354"/>
                  <a:gd name="T44" fmla="*/ 247 w 343"/>
                  <a:gd name="T45" fmla="*/ 72 h 354"/>
                  <a:gd name="T46" fmla="*/ 321 w 343"/>
                  <a:gd name="T47" fmla="*/ 92 h 354"/>
                  <a:gd name="T48" fmla="*/ 319 w 343"/>
                  <a:gd name="T49" fmla="*/ 174 h 354"/>
                  <a:gd name="T50" fmla="*/ 280 w 343"/>
                  <a:gd name="T51" fmla="*/ 192 h 354"/>
                  <a:gd name="T52" fmla="*/ 306 w 343"/>
                  <a:gd name="T53" fmla="*/ 223 h 354"/>
                  <a:gd name="T54" fmla="*/ 316 w 343"/>
                  <a:gd name="T55" fmla="*/ 260 h 354"/>
                  <a:gd name="T56" fmla="*/ 241 w 343"/>
                  <a:gd name="T57" fmla="*/ 312 h 354"/>
                  <a:gd name="T58" fmla="*/ 204 w 343"/>
                  <a:gd name="T59" fmla="*/ 294 h 354"/>
                  <a:gd name="T60" fmla="*/ 175 w 343"/>
                  <a:gd name="T61" fmla="*/ 329 h 354"/>
                  <a:gd name="T62" fmla="*/ 86 w 343"/>
                  <a:gd name="T63" fmla="*/ 316 h 354"/>
                  <a:gd name="T64" fmla="*/ 95 w 343"/>
                  <a:gd name="T65" fmla="*/ 234 h 354"/>
                  <a:gd name="T66" fmla="*/ 93 w 343"/>
                  <a:gd name="T67" fmla="*/ 231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3" h="354">
                    <a:moveTo>
                      <a:pt x="11" y="212"/>
                    </a:moveTo>
                    <a:cubicBezTo>
                      <a:pt x="20" y="224"/>
                      <a:pt x="40" y="233"/>
                      <a:pt x="60" y="236"/>
                    </a:cubicBezTo>
                    <a:cubicBezTo>
                      <a:pt x="70" y="237"/>
                      <a:pt x="81" y="237"/>
                      <a:pt x="90" y="235"/>
                    </a:cubicBezTo>
                    <a:cubicBezTo>
                      <a:pt x="83" y="244"/>
                      <a:pt x="78" y="255"/>
                      <a:pt x="76" y="266"/>
                    </a:cubicBezTo>
                    <a:cubicBezTo>
                      <a:pt x="72" y="289"/>
                      <a:pt x="74" y="312"/>
                      <a:pt x="83" y="324"/>
                    </a:cubicBezTo>
                    <a:cubicBezTo>
                      <a:pt x="93" y="338"/>
                      <a:pt x="111" y="349"/>
                      <a:pt x="128" y="352"/>
                    </a:cubicBezTo>
                    <a:cubicBezTo>
                      <a:pt x="147" y="354"/>
                      <a:pt x="164" y="345"/>
                      <a:pt x="175" y="337"/>
                    </a:cubicBezTo>
                    <a:cubicBezTo>
                      <a:pt x="186" y="330"/>
                      <a:pt x="200" y="315"/>
                      <a:pt x="205" y="300"/>
                    </a:cubicBezTo>
                    <a:cubicBezTo>
                      <a:pt x="215" y="310"/>
                      <a:pt x="230" y="316"/>
                      <a:pt x="242" y="318"/>
                    </a:cubicBezTo>
                    <a:cubicBezTo>
                      <a:pt x="264" y="321"/>
                      <a:pt x="282" y="318"/>
                      <a:pt x="295" y="309"/>
                    </a:cubicBezTo>
                    <a:cubicBezTo>
                      <a:pt x="308" y="299"/>
                      <a:pt x="318" y="282"/>
                      <a:pt x="321" y="263"/>
                    </a:cubicBezTo>
                    <a:cubicBezTo>
                      <a:pt x="323" y="250"/>
                      <a:pt x="315" y="235"/>
                      <a:pt x="310" y="224"/>
                    </a:cubicBezTo>
                    <a:cubicBezTo>
                      <a:pt x="309" y="222"/>
                      <a:pt x="309" y="222"/>
                      <a:pt x="309" y="222"/>
                    </a:cubicBezTo>
                    <a:cubicBezTo>
                      <a:pt x="304" y="211"/>
                      <a:pt x="298" y="201"/>
                      <a:pt x="288" y="194"/>
                    </a:cubicBezTo>
                    <a:cubicBezTo>
                      <a:pt x="301" y="191"/>
                      <a:pt x="313" y="184"/>
                      <a:pt x="321" y="176"/>
                    </a:cubicBezTo>
                    <a:cubicBezTo>
                      <a:pt x="329" y="167"/>
                      <a:pt x="338" y="154"/>
                      <a:pt x="340" y="138"/>
                    </a:cubicBezTo>
                    <a:cubicBezTo>
                      <a:pt x="343" y="122"/>
                      <a:pt x="340" y="105"/>
                      <a:pt x="328" y="89"/>
                    </a:cubicBezTo>
                    <a:cubicBezTo>
                      <a:pt x="319" y="77"/>
                      <a:pt x="305" y="63"/>
                      <a:pt x="286" y="60"/>
                    </a:cubicBezTo>
                    <a:cubicBezTo>
                      <a:pt x="272" y="58"/>
                      <a:pt x="256" y="65"/>
                      <a:pt x="246" y="69"/>
                    </a:cubicBezTo>
                    <a:cubicBezTo>
                      <a:pt x="238" y="73"/>
                      <a:pt x="230" y="76"/>
                      <a:pt x="223" y="82"/>
                    </a:cubicBezTo>
                    <a:cubicBezTo>
                      <a:pt x="225" y="66"/>
                      <a:pt x="221" y="44"/>
                      <a:pt x="210" y="30"/>
                    </a:cubicBezTo>
                    <a:cubicBezTo>
                      <a:pt x="199" y="15"/>
                      <a:pt x="183" y="5"/>
                      <a:pt x="166" y="2"/>
                    </a:cubicBezTo>
                    <a:cubicBezTo>
                      <a:pt x="149" y="0"/>
                      <a:pt x="130" y="5"/>
                      <a:pt x="115" y="16"/>
                    </a:cubicBezTo>
                    <a:cubicBezTo>
                      <a:pt x="101" y="26"/>
                      <a:pt x="90" y="47"/>
                      <a:pt x="88" y="65"/>
                    </a:cubicBezTo>
                    <a:cubicBezTo>
                      <a:pt x="85" y="80"/>
                      <a:pt x="87" y="94"/>
                      <a:pt x="95" y="108"/>
                    </a:cubicBezTo>
                    <a:cubicBezTo>
                      <a:pt x="90" y="105"/>
                      <a:pt x="87" y="103"/>
                      <a:pt x="81" y="102"/>
                    </a:cubicBezTo>
                    <a:cubicBezTo>
                      <a:pt x="65" y="100"/>
                      <a:pt x="42" y="105"/>
                      <a:pt x="26" y="117"/>
                    </a:cubicBezTo>
                    <a:cubicBezTo>
                      <a:pt x="14" y="125"/>
                      <a:pt x="6" y="140"/>
                      <a:pt x="3" y="161"/>
                    </a:cubicBezTo>
                    <a:cubicBezTo>
                      <a:pt x="0" y="183"/>
                      <a:pt x="2" y="200"/>
                      <a:pt x="11" y="212"/>
                    </a:cubicBezTo>
                    <a:close/>
                    <a:moveTo>
                      <a:pt x="93" y="231"/>
                    </a:moveTo>
                    <a:cubicBezTo>
                      <a:pt x="84" y="234"/>
                      <a:pt x="72" y="235"/>
                      <a:pt x="61" y="233"/>
                    </a:cubicBezTo>
                    <a:cubicBezTo>
                      <a:pt x="47" y="231"/>
                      <a:pt x="29" y="225"/>
                      <a:pt x="18" y="210"/>
                    </a:cubicBezTo>
                    <a:cubicBezTo>
                      <a:pt x="9" y="199"/>
                      <a:pt x="7" y="183"/>
                      <a:pt x="10" y="162"/>
                    </a:cubicBezTo>
                    <a:cubicBezTo>
                      <a:pt x="13" y="141"/>
                      <a:pt x="20" y="127"/>
                      <a:pt x="32" y="119"/>
                    </a:cubicBezTo>
                    <a:cubicBezTo>
                      <a:pt x="47" y="108"/>
                      <a:pt x="65" y="103"/>
                      <a:pt x="81" y="105"/>
                    </a:cubicBezTo>
                    <a:cubicBezTo>
                      <a:pt x="87" y="106"/>
                      <a:pt x="92" y="109"/>
                      <a:pt x="97" y="112"/>
                    </a:cubicBezTo>
                    <a:cubicBezTo>
                      <a:pt x="99" y="113"/>
                      <a:pt x="99" y="113"/>
                      <a:pt x="99" y="113"/>
                    </a:cubicBezTo>
                    <a:cubicBezTo>
                      <a:pt x="97" y="106"/>
                      <a:pt x="97" y="106"/>
                      <a:pt x="97" y="106"/>
                    </a:cubicBezTo>
                    <a:cubicBezTo>
                      <a:pt x="91" y="93"/>
                      <a:pt x="88" y="82"/>
                      <a:pt x="90" y="65"/>
                    </a:cubicBezTo>
                    <a:cubicBezTo>
                      <a:pt x="93" y="48"/>
                      <a:pt x="102" y="32"/>
                      <a:pt x="115" y="23"/>
                    </a:cubicBezTo>
                    <a:cubicBezTo>
                      <a:pt x="130" y="12"/>
                      <a:pt x="148" y="7"/>
                      <a:pt x="165" y="10"/>
                    </a:cubicBezTo>
                    <a:cubicBezTo>
                      <a:pt x="181" y="12"/>
                      <a:pt x="196" y="22"/>
                      <a:pt x="207" y="37"/>
                    </a:cubicBezTo>
                    <a:cubicBezTo>
                      <a:pt x="218" y="51"/>
                      <a:pt x="223" y="69"/>
                      <a:pt x="220" y="85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3" y="86"/>
                      <a:pt x="223" y="86"/>
                      <a:pt x="223" y="86"/>
                    </a:cubicBezTo>
                    <a:cubicBezTo>
                      <a:pt x="229" y="80"/>
                      <a:pt x="239" y="76"/>
                      <a:pt x="247" y="72"/>
                    </a:cubicBezTo>
                    <a:cubicBezTo>
                      <a:pt x="257" y="67"/>
                      <a:pt x="269" y="62"/>
                      <a:pt x="282" y="64"/>
                    </a:cubicBezTo>
                    <a:cubicBezTo>
                      <a:pt x="300" y="67"/>
                      <a:pt x="312" y="80"/>
                      <a:pt x="321" y="92"/>
                    </a:cubicBezTo>
                    <a:cubicBezTo>
                      <a:pt x="332" y="108"/>
                      <a:pt x="337" y="123"/>
                      <a:pt x="334" y="138"/>
                    </a:cubicBezTo>
                    <a:cubicBezTo>
                      <a:pt x="332" y="154"/>
                      <a:pt x="327" y="166"/>
                      <a:pt x="319" y="174"/>
                    </a:cubicBezTo>
                    <a:cubicBezTo>
                      <a:pt x="310" y="183"/>
                      <a:pt x="298" y="189"/>
                      <a:pt x="284" y="192"/>
                    </a:cubicBezTo>
                    <a:cubicBezTo>
                      <a:pt x="280" y="192"/>
                      <a:pt x="280" y="192"/>
                      <a:pt x="280" y="192"/>
                    </a:cubicBezTo>
                    <a:cubicBezTo>
                      <a:pt x="284" y="194"/>
                      <a:pt x="284" y="194"/>
                      <a:pt x="284" y="194"/>
                    </a:cubicBezTo>
                    <a:cubicBezTo>
                      <a:pt x="295" y="201"/>
                      <a:pt x="301" y="212"/>
                      <a:pt x="306" y="223"/>
                    </a:cubicBezTo>
                    <a:cubicBezTo>
                      <a:pt x="307" y="225"/>
                      <a:pt x="307" y="225"/>
                      <a:pt x="307" y="225"/>
                    </a:cubicBezTo>
                    <a:cubicBezTo>
                      <a:pt x="313" y="236"/>
                      <a:pt x="318" y="247"/>
                      <a:pt x="316" y="260"/>
                    </a:cubicBezTo>
                    <a:cubicBezTo>
                      <a:pt x="313" y="278"/>
                      <a:pt x="304" y="294"/>
                      <a:pt x="291" y="304"/>
                    </a:cubicBezTo>
                    <a:cubicBezTo>
                      <a:pt x="279" y="312"/>
                      <a:pt x="262" y="315"/>
                      <a:pt x="241" y="312"/>
                    </a:cubicBezTo>
                    <a:cubicBezTo>
                      <a:pt x="228" y="310"/>
                      <a:pt x="215" y="307"/>
                      <a:pt x="205" y="296"/>
                    </a:cubicBezTo>
                    <a:cubicBezTo>
                      <a:pt x="204" y="294"/>
                      <a:pt x="204" y="294"/>
                      <a:pt x="204" y="294"/>
                    </a:cubicBezTo>
                    <a:cubicBezTo>
                      <a:pt x="203" y="297"/>
                      <a:pt x="203" y="297"/>
                      <a:pt x="203" y="297"/>
                    </a:cubicBezTo>
                    <a:cubicBezTo>
                      <a:pt x="198" y="312"/>
                      <a:pt x="186" y="322"/>
                      <a:pt x="175" y="329"/>
                    </a:cubicBezTo>
                    <a:cubicBezTo>
                      <a:pt x="164" y="336"/>
                      <a:pt x="147" y="345"/>
                      <a:pt x="130" y="343"/>
                    </a:cubicBezTo>
                    <a:cubicBezTo>
                      <a:pt x="113" y="340"/>
                      <a:pt x="96" y="330"/>
                      <a:pt x="86" y="316"/>
                    </a:cubicBezTo>
                    <a:cubicBezTo>
                      <a:pt x="78" y="305"/>
                      <a:pt x="75" y="289"/>
                      <a:pt x="79" y="267"/>
                    </a:cubicBezTo>
                    <a:cubicBezTo>
                      <a:pt x="81" y="255"/>
                      <a:pt x="86" y="243"/>
                      <a:pt x="95" y="234"/>
                    </a:cubicBezTo>
                    <a:cubicBezTo>
                      <a:pt x="98" y="230"/>
                      <a:pt x="98" y="230"/>
                      <a:pt x="98" y="230"/>
                    </a:cubicBezTo>
                    <a:lnTo>
                      <a:pt x="93" y="231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淘宝网Chenying0907出品 594"/>
              <p:cNvSpPr/>
              <p:nvPr/>
            </p:nvSpPr>
            <p:spPr bwMode="auto">
              <a:xfrm>
                <a:off x="3445975" y="4076706"/>
                <a:ext cx="93429" cy="95226"/>
              </a:xfrm>
              <a:custGeom>
                <a:avLst/>
                <a:gdLst>
                  <a:gd name="T0" fmla="*/ 28 w 65"/>
                  <a:gd name="T1" fmla="*/ 63 h 66"/>
                  <a:gd name="T2" fmla="*/ 62 w 65"/>
                  <a:gd name="T3" fmla="*/ 38 h 66"/>
                  <a:gd name="T4" fmla="*/ 37 w 65"/>
                  <a:gd name="T5" fmla="*/ 3 h 66"/>
                  <a:gd name="T6" fmla="*/ 3 w 65"/>
                  <a:gd name="T7" fmla="*/ 29 h 66"/>
                  <a:gd name="T8" fmla="*/ 28 w 65"/>
                  <a:gd name="T9" fmla="*/ 6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28" y="63"/>
                    </a:moveTo>
                    <a:cubicBezTo>
                      <a:pt x="44" y="66"/>
                      <a:pt x="60" y="55"/>
                      <a:pt x="62" y="38"/>
                    </a:cubicBezTo>
                    <a:cubicBezTo>
                      <a:pt x="65" y="22"/>
                      <a:pt x="54" y="6"/>
                      <a:pt x="37" y="3"/>
                    </a:cubicBezTo>
                    <a:cubicBezTo>
                      <a:pt x="21" y="0"/>
                      <a:pt x="5" y="12"/>
                      <a:pt x="3" y="29"/>
                    </a:cubicBezTo>
                    <a:cubicBezTo>
                      <a:pt x="0" y="45"/>
                      <a:pt x="11" y="61"/>
                      <a:pt x="28" y="6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" name="淘宝网Chenying0907出品 7"/>
            <p:cNvGrpSpPr/>
            <p:nvPr/>
          </p:nvGrpSpPr>
          <p:grpSpPr>
            <a:xfrm>
              <a:off x="978376" y="5183846"/>
              <a:ext cx="447665" cy="1653815"/>
              <a:chOff x="2772208" y="4315669"/>
              <a:chExt cx="411448" cy="1520019"/>
            </a:xfrm>
          </p:grpSpPr>
          <p:sp>
            <p:nvSpPr>
              <p:cNvPr id="192" name="淘宝网Chenying0907出品 595"/>
              <p:cNvSpPr/>
              <p:nvPr/>
            </p:nvSpPr>
            <p:spPr bwMode="auto">
              <a:xfrm>
                <a:off x="2993204" y="4646264"/>
                <a:ext cx="8984" cy="1189424"/>
              </a:xfrm>
              <a:custGeom>
                <a:avLst/>
                <a:gdLst>
                  <a:gd name="T0" fmla="*/ 0 w 6"/>
                  <a:gd name="T1" fmla="*/ 3 h 829"/>
                  <a:gd name="T2" fmla="*/ 0 w 6"/>
                  <a:gd name="T3" fmla="*/ 392 h 829"/>
                  <a:gd name="T4" fmla="*/ 0 w 6"/>
                  <a:gd name="T5" fmla="*/ 822 h 829"/>
                  <a:gd name="T6" fmla="*/ 0 w 6"/>
                  <a:gd name="T7" fmla="*/ 825 h 829"/>
                  <a:gd name="T8" fmla="*/ 6 w 6"/>
                  <a:gd name="T9" fmla="*/ 825 h 829"/>
                  <a:gd name="T10" fmla="*/ 6 w 6"/>
                  <a:gd name="T11" fmla="*/ 437 h 829"/>
                  <a:gd name="T12" fmla="*/ 6 w 6"/>
                  <a:gd name="T13" fmla="*/ 6 h 829"/>
                  <a:gd name="T14" fmla="*/ 6 w 6"/>
                  <a:gd name="T15" fmla="*/ 3 h 829"/>
                  <a:gd name="T16" fmla="*/ 0 w 6"/>
                  <a:gd name="T17" fmla="*/ 3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29">
                    <a:moveTo>
                      <a:pt x="0" y="3"/>
                    </a:moveTo>
                    <a:cubicBezTo>
                      <a:pt x="0" y="133"/>
                      <a:pt x="0" y="262"/>
                      <a:pt x="0" y="392"/>
                    </a:cubicBezTo>
                    <a:cubicBezTo>
                      <a:pt x="0" y="535"/>
                      <a:pt x="0" y="679"/>
                      <a:pt x="0" y="822"/>
                    </a:cubicBezTo>
                    <a:cubicBezTo>
                      <a:pt x="0" y="823"/>
                      <a:pt x="0" y="824"/>
                      <a:pt x="0" y="825"/>
                    </a:cubicBezTo>
                    <a:cubicBezTo>
                      <a:pt x="0" y="829"/>
                      <a:pt x="6" y="829"/>
                      <a:pt x="6" y="825"/>
                    </a:cubicBezTo>
                    <a:cubicBezTo>
                      <a:pt x="6" y="696"/>
                      <a:pt x="6" y="566"/>
                      <a:pt x="6" y="437"/>
                    </a:cubicBezTo>
                    <a:cubicBezTo>
                      <a:pt x="6" y="293"/>
                      <a:pt x="6" y="150"/>
                      <a:pt x="6" y="6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0"/>
                      <a:pt x="0" y="0"/>
                      <a:pt x="0" y="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淘宝网Chenying0907出品 596"/>
              <p:cNvSpPr/>
              <p:nvPr/>
            </p:nvSpPr>
            <p:spPr bwMode="auto">
              <a:xfrm>
                <a:off x="3003984" y="4883430"/>
                <a:ext cx="86242" cy="84446"/>
              </a:xfrm>
              <a:custGeom>
                <a:avLst/>
                <a:gdLst>
                  <a:gd name="T0" fmla="*/ 0 w 60"/>
                  <a:gd name="T1" fmla="*/ 58 h 58"/>
                  <a:gd name="T2" fmla="*/ 9 w 60"/>
                  <a:gd name="T3" fmla="*/ 26 h 58"/>
                  <a:gd name="T4" fmla="*/ 45 w 60"/>
                  <a:gd name="T5" fmla="*/ 14 h 58"/>
                  <a:gd name="T6" fmla="*/ 34 w 60"/>
                  <a:gd name="T7" fmla="*/ 49 h 58"/>
                  <a:gd name="T8" fmla="*/ 0 w 60"/>
                  <a:gd name="T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0" y="58"/>
                    </a:moveTo>
                    <a:cubicBezTo>
                      <a:pt x="0" y="58"/>
                      <a:pt x="16" y="41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9"/>
                      <a:pt x="34" y="49"/>
                    </a:cubicBezTo>
                    <a:cubicBezTo>
                      <a:pt x="18" y="50"/>
                      <a:pt x="0" y="58"/>
                      <a:pt x="0" y="5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淘宝网Chenying0907出品 597"/>
              <p:cNvSpPr>
                <a:spLocks noEditPoints="1"/>
              </p:cNvSpPr>
              <p:nvPr/>
            </p:nvSpPr>
            <p:spPr bwMode="auto">
              <a:xfrm>
                <a:off x="3002188" y="4892413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3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8 h 53"/>
                  <a:gd name="T14" fmla="*/ 16 w 54"/>
                  <a:gd name="T15" fmla="*/ 48 h 53"/>
                  <a:gd name="T16" fmla="*/ 29 w 54"/>
                  <a:gd name="T17" fmla="*/ 43 h 53"/>
                  <a:gd name="T18" fmla="*/ 22 w 54"/>
                  <a:gd name="T19" fmla="*/ 47 h 53"/>
                  <a:gd name="T20" fmla="*/ 29 w 54"/>
                  <a:gd name="T21" fmla="*/ 43 h 53"/>
                  <a:gd name="T22" fmla="*/ 35 w 54"/>
                  <a:gd name="T23" fmla="*/ 42 h 53"/>
                  <a:gd name="T24" fmla="*/ 35 w 54"/>
                  <a:gd name="T25" fmla="*/ 45 h 53"/>
                  <a:gd name="T26" fmla="*/ 44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2 w 54"/>
                  <a:gd name="T35" fmla="*/ 24 h 53"/>
                  <a:gd name="T36" fmla="*/ 54 w 54"/>
                  <a:gd name="T37" fmla="*/ 26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5 h 53"/>
                  <a:gd name="T50" fmla="*/ 31 w 54"/>
                  <a:gd name="T51" fmla="*/ 0 h 53"/>
                  <a:gd name="T52" fmla="*/ 18 w 54"/>
                  <a:gd name="T53" fmla="*/ 5 h 53"/>
                  <a:gd name="T54" fmla="*/ 26 w 54"/>
                  <a:gd name="T55" fmla="*/ 0 h 53"/>
                  <a:gd name="T56" fmla="*/ 18 w 54"/>
                  <a:gd name="T57" fmla="*/ 5 h 53"/>
                  <a:gd name="T58" fmla="*/ 14 w 54"/>
                  <a:gd name="T59" fmla="*/ 8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9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3 h 53"/>
                  <a:gd name="T72" fmla="*/ 7 w 54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3"/>
                      <a:pt x="3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50"/>
                      <a:pt x="14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3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3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5"/>
                      <a:pt x="52" y="25"/>
                      <a:pt x="51" y="25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1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50" y="10"/>
                      <a:pt x="48" y="9"/>
                      <a:pt x="47" y="7"/>
                    </a:cubicBezTo>
                    <a:cubicBezTo>
                      <a:pt x="46" y="7"/>
                      <a:pt x="46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1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1" y="14"/>
                    </a:moveTo>
                    <a:cubicBezTo>
                      <a:pt x="11" y="11"/>
                      <a:pt x="12" y="9"/>
                      <a:pt x="14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8"/>
                      <a:pt x="8" y="10"/>
                      <a:pt x="8" y="13"/>
                    </a:cubicBezTo>
                    <a:lnTo>
                      <a:pt x="11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2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3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6"/>
                      <a:pt x="13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淘宝网Chenying0907出品 598"/>
              <p:cNvSpPr>
                <a:spLocks noEditPoints="1"/>
              </p:cNvSpPr>
              <p:nvPr/>
            </p:nvSpPr>
            <p:spPr bwMode="auto">
              <a:xfrm>
                <a:off x="3002188" y="4892413"/>
                <a:ext cx="84446" cy="75462"/>
              </a:xfrm>
              <a:custGeom>
                <a:avLst/>
                <a:gdLst>
                  <a:gd name="T0" fmla="*/ 47 w 58"/>
                  <a:gd name="T1" fmla="*/ 7 h 53"/>
                  <a:gd name="T2" fmla="*/ 48 w 58"/>
                  <a:gd name="T3" fmla="*/ 40 h 53"/>
                  <a:gd name="T4" fmla="*/ 35 w 58"/>
                  <a:gd name="T5" fmla="*/ 45 h 53"/>
                  <a:gd name="T6" fmla="*/ 13 w 58"/>
                  <a:gd name="T7" fmla="*/ 50 h 53"/>
                  <a:gd name="T8" fmla="*/ 1 w 58"/>
                  <a:gd name="T9" fmla="*/ 53 h 53"/>
                  <a:gd name="T10" fmla="*/ 0 w 58"/>
                  <a:gd name="T11" fmla="*/ 50 h 53"/>
                  <a:gd name="T12" fmla="*/ 2 w 58"/>
                  <a:gd name="T13" fmla="*/ 48 h 53"/>
                  <a:gd name="T14" fmla="*/ 6 w 58"/>
                  <a:gd name="T15" fmla="*/ 41 h 53"/>
                  <a:gd name="T16" fmla="*/ 9 w 58"/>
                  <a:gd name="T17" fmla="*/ 21 h 53"/>
                  <a:gd name="T18" fmla="*/ 12 w 58"/>
                  <a:gd name="T19" fmla="*/ 6 h 53"/>
                  <a:gd name="T20" fmla="*/ 29 w 58"/>
                  <a:gd name="T21" fmla="*/ 0 h 53"/>
                  <a:gd name="T22" fmla="*/ 47 w 58"/>
                  <a:gd name="T23" fmla="*/ 7 h 53"/>
                  <a:gd name="T24" fmla="*/ 35 w 58"/>
                  <a:gd name="T25" fmla="*/ 42 h 53"/>
                  <a:gd name="T26" fmla="*/ 45 w 58"/>
                  <a:gd name="T27" fmla="*/ 37 h 53"/>
                  <a:gd name="T28" fmla="*/ 45 w 58"/>
                  <a:gd name="T29" fmla="*/ 9 h 53"/>
                  <a:gd name="T30" fmla="*/ 44 w 58"/>
                  <a:gd name="T31" fmla="*/ 9 h 53"/>
                  <a:gd name="T32" fmla="*/ 29 w 58"/>
                  <a:gd name="T33" fmla="*/ 3 h 53"/>
                  <a:gd name="T34" fmla="*/ 14 w 58"/>
                  <a:gd name="T35" fmla="*/ 8 h 53"/>
                  <a:gd name="T36" fmla="*/ 12 w 58"/>
                  <a:gd name="T37" fmla="*/ 19 h 53"/>
                  <a:gd name="T38" fmla="*/ 10 w 58"/>
                  <a:gd name="T39" fmla="*/ 42 h 53"/>
                  <a:gd name="T40" fmla="*/ 6 w 58"/>
                  <a:gd name="T41" fmla="*/ 48 h 53"/>
                  <a:gd name="T42" fmla="*/ 35 w 58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53">
                    <a:moveTo>
                      <a:pt x="47" y="7"/>
                    </a:moveTo>
                    <a:cubicBezTo>
                      <a:pt x="58" y="19"/>
                      <a:pt x="56" y="33"/>
                      <a:pt x="48" y="40"/>
                    </a:cubicBezTo>
                    <a:cubicBezTo>
                      <a:pt x="44" y="43"/>
                      <a:pt x="40" y="45"/>
                      <a:pt x="35" y="45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1"/>
                      <a:pt x="1" y="53"/>
                      <a:pt x="1" y="5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0" y="49"/>
                      <a:pt x="2" y="48"/>
                    </a:cubicBezTo>
                    <a:cubicBezTo>
                      <a:pt x="3" y="46"/>
                      <a:pt x="5" y="43"/>
                      <a:pt x="6" y="41"/>
                    </a:cubicBezTo>
                    <a:cubicBezTo>
                      <a:pt x="10" y="35"/>
                      <a:pt x="12" y="27"/>
                      <a:pt x="9" y="21"/>
                    </a:cubicBezTo>
                    <a:cubicBezTo>
                      <a:pt x="6" y="15"/>
                      <a:pt x="8" y="9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7"/>
                    </a:cubicBezTo>
                    <a:cubicBezTo>
                      <a:pt x="52" y="31"/>
                      <a:pt x="54" y="20"/>
                      <a:pt x="45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4" y="8"/>
                    </a:cubicBezTo>
                    <a:cubicBezTo>
                      <a:pt x="11" y="11"/>
                      <a:pt x="10" y="14"/>
                      <a:pt x="12" y="19"/>
                    </a:cubicBezTo>
                    <a:cubicBezTo>
                      <a:pt x="15" y="27"/>
                      <a:pt x="13" y="36"/>
                      <a:pt x="10" y="42"/>
                    </a:cubicBezTo>
                    <a:cubicBezTo>
                      <a:pt x="8" y="44"/>
                      <a:pt x="7" y="46"/>
                      <a:pt x="6" y="48"/>
                    </a:cubicBezTo>
                    <a:cubicBezTo>
                      <a:pt x="13" y="46"/>
                      <a:pt x="24" y="42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淘宝网Chenying0907出品 599"/>
              <p:cNvSpPr/>
              <p:nvPr/>
            </p:nvSpPr>
            <p:spPr bwMode="auto">
              <a:xfrm>
                <a:off x="2908759" y="4703759"/>
                <a:ext cx="86242" cy="80853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6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1"/>
                      <a:pt x="50" y="26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1"/>
                      <a:pt x="12" y="49"/>
                      <a:pt x="25" y="49"/>
                    </a:cubicBezTo>
                    <a:cubicBezTo>
                      <a:pt x="41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淘宝网Chenying0907出品 600"/>
              <p:cNvSpPr>
                <a:spLocks noEditPoints="1"/>
              </p:cNvSpPr>
              <p:nvPr/>
            </p:nvSpPr>
            <p:spPr bwMode="auto">
              <a:xfrm>
                <a:off x="2910555" y="4710946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2 w 59"/>
                  <a:gd name="T3" fmla="*/ 8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1 h 54"/>
                  <a:gd name="T24" fmla="*/ 11 w 59"/>
                  <a:gd name="T25" fmla="*/ 8 h 54"/>
                  <a:gd name="T26" fmla="*/ 23 w 59"/>
                  <a:gd name="T27" fmla="*/ 43 h 54"/>
                  <a:gd name="T28" fmla="*/ 53 w 59"/>
                  <a:gd name="T29" fmla="*/ 49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6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7" y="6"/>
                    </a:cubicBezTo>
                    <a:cubicBezTo>
                      <a:pt x="51" y="10"/>
                      <a:pt x="53" y="16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5" y="47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6"/>
                      <a:pt x="14" y="44"/>
                      <a:pt x="11" y="41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3"/>
                    </a:moveTo>
                    <a:cubicBezTo>
                      <a:pt x="34" y="43"/>
                      <a:pt x="46" y="46"/>
                      <a:pt x="53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6" y="37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1"/>
                      <a:pt x="20" y="42"/>
                      <a:pt x="23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淘宝网Chenying0907出品 601"/>
              <p:cNvSpPr/>
              <p:nvPr/>
            </p:nvSpPr>
            <p:spPr bwMode="auto">
              <a:xfrm>
                <a:off x="2901572" y="5003809"/>
                <a:ext cx="86242" cy="82649"/>
              </a:xfrm>
              <a:custGeom>
                <a:avLst/>
                <a:gdLst>
                  <a:gd name="T0" fmla="*/ 60 w 60"/>
                  <a:gd name="T1" fmla="*/ 58 h 58"/>
                  <a:gd name="T2" fmla="*/ 51 w 60"/>
                  <a:gd name="T3" fmla="*/ 26 h 58"/>
                  <a:gd name="T4" fmla="*/ 15 w 60"/>
                  <a:gd name="T5" fmla="*/ 14 h 58"/>
                  <a:gd name="T6" fmla="*/ 26 w 60"/>
                  <a:gd name="T7" fmla="*/ 49 h 58"/>
                  <a:gd name="T8" fmla="*/ 60 w 60"/>
                  <a:gd name="T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60" y="58"/>
                    </a:moveTo>
                    <a:cubicBezTo>
                      <a:pt x="60" y="58"/>
                      <a:pt x="44" y="41"/>
                      <a:pt x="51" y="26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1"/>
                      <a:pt x="12" y="49"/>
                      <a:pt x="26" y="49"/>
                    </a:cubicBezTo>
                    <a:cubicBezTo>
                      <a:pt x="42" y="50"/>
                      <a:pt x="60" y="58"/>
                      <a:pt x="60" y="5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淘宝网Chenying0907出品 602"/>
              <p:cNvSpPr>
                <a:spLocks noEditPoints="1"/>
              </p:cNvSpPr>
              <p:nvPr/>
            </p:nvSpPr>
            <p:spPr bwMode="auto">
              <a:xfrm>
                <a:off x="2905165" y="5010996"/>
                <a:ext cx="82649" cy="77259"/>
              </a:xfrm>
              <a:custGeom>
                <a:avLst/>
                <a:gdLst>
                  <a:gd name="T0" fmla="*/ 11 w 58"/>
                  <a:gd name="T1" fmla="*/ 7 h 53"/>
                  <a:gd name="T2" fmla="*/ 11 w 58"/>
                  <a:gd name="T3" fmla="*/ 7 h 53"/>
                  <a:gd name="T4" fmla="*/ 29 w 58"/>
                  <a:gd name="T5" fmla="*/ 0 h 53"/>
                  <a:gd name="T6" fmla="*/ 46 w 58"/>
                  <a:gd name="T7" fmla="*/ 6 h 53"/>
                  <a:gd name="T8" fmla="*/ 49 w 58"/>
                  <a:gd name="T9" fmla="*/ 21 h 53"/>
                  <a:gd name="T10" fmla="*/ 51 w 58"/>
                  <a:gd name="T11" fmla="*/ 40 h 53"/>
                  <a:gd name="T12" fmla="*/ 56 w 58"/>
                  <a:gd name="T13" fmla="*/ 48 h 53"/>
                  <a:gd name="T14" fmla="*/ 58 w 58"/>
                  <a:gd name="T15" fmla="*/ 50 h 53"/>
                  <a:gd name="T16" fmla="*/ 56 w 58"/>
                  <a:gd name="T17" fmla="*/ 53 h 53"/>
                  <a:gd name="T18" fmla="*/ 45 w 58"/>
                  <a:gd name="T19" fmla="*/ 49 h 53"/>
                  <a:gd name="T20" fmla="*/ 22 w 58"/>
                  <a:gd name="T21" fmla="*/ 45 h 53"/>
                  <a:gd name="T22" fmla="*/ 10 w 58"/>
                  <a:gd name="T23" fmla="*/ 40 h 53"/>
                  <a:gd name="T24" fmla="*/ 11 w 58"/>
                  <a:gd name="T25" fmla="*/ 7 h 53"/>
                  <a:gd name="T26" fmla="*/ 23 w 58"/>
                  <a:gd name="T27" fmla="*/ 42 h 53"/>
                  <a:gd name="T28" fmla="*/ 52 w 58"/>
                  <a:gd name="T29" fmla="*/ 48 h 53"/>
                  <a:gd name="T30" fmla="*/ 48 w 58"/>
                  <a:gd name="T31" fmla="*/ 42 h 53"/>
                  <a:gd name="T32" fmla="*/ 46 w 58"/>
                  <a:gd name="T33" fmla="*/ 19 h 53"/>
                  <a:gd name="T34" fmla="*/ 44 w 58"/>
                  <a:gd name="T35" fmla="*/ 8 h 53"/>
                  <a:gd name="T36" fmla="*/ 29 w 58"/>
                  <a:gd name="T37" fmla="*/ 3 h 53"/>
                  <a:gd name="T38" fmla="*/ 13 w 58"/>
                  <a:gd name="T39" fmla="*/ 9 h 53"/>
                  <a:gd name="T40" fmla="*/ 13 w 58"/>
                  <a:gd name="T41" fmla="*/ 9 h 53"/>
                  <a:gd name="T42" fmla="*/ 12 w 58"/>
                  <a:gd name="T43" fmla="*/ 37 h 53"/>
                  <a:gd name="T44" fmla="*/ 23 w 58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9"/>
                      <a:pt x="52" y="15"/>
                      <a:pt x="49" y="21"/>
                    </a:cubicBezTo>
                    <a:cubicBezTo>
                      <a:pt x="46" y="27"/>
                      <a:pt x="48" y="35"/>
                      <a:pt x="51" y="40"/>
                    </a:cubicBezTo>
                    <a:cubicBezTo>
                      <a:pt x="53" y="43"/>
                      <a:pt x="55" y="46"/>
                      <a:pt x="56" y="48"/>
                    </a:cubicBezTo>
                    <a:cubicBezTo>
                      <a:pt x="57" y="49"/>
                      <a:pt x="58" y="50"/>
                      <a:pt x="58" y="50"/>
                    </a:cubicBezTo>
                    <a:cubicBezTo>
                      <a:pt x="56" y="53"/>
                      <a:pt x="56" y="53"/>
                      <a:pt x="56" y="53"/>
                    </a:cubicBezTo>
                    <a:cubicBezTo>
                      <a:pt x="56" y="53"/>
                      <a:pt x="52" y="51"/>
                      <a:pt x="45" y="49"/>
                    </a:cubicBezTo>
                    <a:cubicBezTo>
                      <a:pt x="39" y="48"/>
                      <a:pt x="30" y="46"/>
                      <a:pt x="22" y="45"/>
                    </a:cubicBezTo>
                    <a:cubicBezTo>
                      <a:pt x="18" y="45"/>
                      <a:pt x="14" y="43"/>
                      <a:pt x="10" y="40"/>
                    </a:cubicBezTo>
                    <a:cubicBezTo>
                      <a:pt x="2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3" y="42"/>
                      <a:pt x="45" y="46"/>
                      <a:pt x="52" y="48"/>
                    </a:cubicBezTo>
                    <a:cubicBezTo>
                      <a:pt x="51" y="46"/>
                      <a:pt x="50" y="44"/>
                      <a:pt x="48" y="42"/>
                    </a:cubicBezTo>
                    <a:cubicBezTo>
                      <a:pt x="45" y="36"/>
                      <a:pt x="42" y="27"/>
                      <a:pt x="46" y="19"/>
                    </a:cubicBezTo>
                    <a:cubicBezTo>
                      <a:pt x="48" y="14"/>
                      <a:pt x="47" y="11"/>
                      <a:pt x="44" y="8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3" y="20"/>
                      <a:pt x="6" y="31"/>
                      <a:pt x="12" y="37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淘宝网Chenying0907出品 603"/>
              <p:cNvSpPr/>
              <p:nvPr/>
            </p:nvSpPr>
            <p:spPr bwMode="auto">
              <a:xfrm>
                <a:off x="2901572" y="5275114"/>
                <a:ext cx="86242" cy="80853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3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8"/>
                      <a:pt x="27" y="0"/>
                      <a:pt x="15" y="13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49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淘宝网Chenying0907出品 604"/>
              <p:cNvSpPr>
                <a:spLocks noEditPoints="1"/>
              </p:cNvSpPr>
              <p:nvPr/>
            </p:nvSpPr>
            <p:spPr bwMode="auto">
              <a:xfrm>
                <a:off x="2906962" y="5282300"/>
                <a:ext cx="84446" cy="75462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29 w 59"/>
                  <a:gd name="T5" fmla="*/ 0 h 53"/>
                  <a:gd name="T6" fmla="*/ 46 w 59"/>
                  <a:gd name="T7" fmla="*/ 6 h 53"/>
                  <a:gd name="T8" fmla="*/ 49 w 59"/>
                  <a:gd name="T9" fmla="*/ 21 h 53"/>
                  <a:gd name="T10" fmla="*/ 52 w 59"/>
                  <a:gd name="T11" fmla="*/ 41 h 53"/>
                  <a:gd name="T12" fmla="*/ 56 w 59"/>
                  <a:gd name="T13" fmla="*/ 48 h 53"/>
                  <a:gd name="T14" fmla="*/ 59 w 59"/>
                  <a:gd name="T15" fmla="*/ 50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0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6 w 59"/>
                  <a:gd name="T33" fmla="*/ 19 h 53"/>
                  <a:gd name="T34" fmla="*/ 44 w 59"/>
                  <a:gd name="T35" fmla="*/ 8 h 53"/>
                  <a:gd name="T36" fmla="*/ 29 w 59"/>
                  <a:gd name="T37" fmla="*/ 3 h 53"/>
                  <a:gd name="T38" fmla="*/ 14 w 59"/>
                  <a:gd name="T39" fmla="*/ 9 h 53"/>
                  <a:gd name="T40" fmla="*/ 13 w 59"/>
                  <a:gd name="T41" fmla="*/ 9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9"/>
                      <a:pt x="52" y="15"/>
                      <a:pt x="49" y="21"/>
                    </a:cubicBezTo>
                    <a:cubicBezTo>
                      <a:pt x="46" y="27"/>
                      <a:pt x="49" y="35"/>
                      <a:pt x="52" y="41"/>
                    </a:cubicBezTo>
                    <a:cubicBezTo>
                      <a:pt x="53" y="43"/>
                      <a:pt x="55" y="46"/>
                      <a:pt x="56" y="48"/>
                    </a:cubicBezTo>
                    <a:cubicBezTo>
                      <a:pt x="58" y="49"/>
                      <a:pt x="59" y="50"/>
                      <a:pt x="59" y="50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1"/>
                      <a:pt x="46" y="50"/>
                    </a:cubicBezTo>
                    <a:cubicBezTo>
                      <a:pt x="39" y="48"/>
                      <a:pt x="30" y="46"/>
                      <a:pt x="23" y="45"/>
                    </a:cubicBezTo>
                    <a:cubicBezTo>
                      <a:pt x="18" y="45"/>
                      <a:pt x="14" y="43"/>
                      <a:pt x="10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2"/>
                      <a:pt x="45" y="46"/>
                      <a:pt x="52" y="48"/>
                    </a:cubicBezTo>
                    <a:cubicBezTo>
                      <a:pt x="51" y="46"/>
                      <a:pt x="50" y="44"/>
                      <a:pt x="49" y="42"/>
                    </a:cubicBezTo>
                    <a:cubicBezTo>
                      <a:pt x="45" y="36"/>
                      <a:pt x="43" y="27"/>
                      <a:pt x="46" y="19"/>
                    </a:cubicBezTo>
                    <a:cubicBezTo>
                      <a:pt x="48" y="14"/>
                      <a:pt x="47" y="11"/>
                      <a:pt x="44" y="8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4" y="20"/>
                      <a:pt x="6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淘宝网Chenying0907出品 605"/>
              <p:cNvSpPr/>
              <p:nvPr/>
            </p:nvSpPr>
            <p:spPr bwMode="auto">
              <a:xfrm>
                <a:off x="2903368" y="5539230"/>
                <a:ext cx="86242" cy="80853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淘宝网Chenying0907出品 606"/>
              <p:cNvSpPr>
                <a:spLocks noEditPoints="1"/>
              </p:cNvSpPr>
              <p:nvPr/>
            </p:nvSpPr>
            <p:spPr bwMode="auto">
              <a:xfrm>
                <a:off x="2908759" y="5546417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4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淘宝网Chenying0907出品 607"/>
              <p:cNvSpPr/>
              <p:nvPr/>
            </p:nvSpPr>
            <p:spPr bwMode="auto">
              <a:xfrm>
                <a:off x="3002188" y="5161920"/>
                <a:ext cx="86242" cy="84446"/>
              </a:xfrm>
              <a:custGeom>
                <a:avLst/>
                <a:gdLst>
                  <a:gd name="T0" fmla="*/ 0 w 60"/>
                  <a:gd name="T1" fmla="*/ 58 h 58"/>
                  <a:gd name="T2" fmla="*/ 9 w 60"/>
                  <a:gd name="T3" fmla="*/ 26 h 58"/>
                  <a:gd name="T4" fmla="*/ 45 w 60"/>
                  <a:gd name="T5" fmla="*/ 14 h 58"/>
                  <a:gd name="T6" fmla="*/ 34 w 60"/>
                  <a:gd name="T7" fmla="*/ 49 h 58"/>
                  <a:gd name="T8" fmla="*/ 0 w 60"/>
                  <a:gd name="T9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8">
                    <a:moveTo>
                      <a:pt x="0" y="58"/>
                    </a:moveTo>
                    <a:cubicBezTo>
                      <a:pt x="0" y="58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8"/>
                      <a:pt x="0" y="5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淘宝网Chenying0907出品 608"/>
              <p:cNvSpPr>
                <a:spLocks noEditPoints="1"/>
              </p:cNvSpPr>
              <p:nvPr/>
            </p:nvSpPr>
            <p:spPr bwMode="auto">
              <a:xfrm>
                <a:off x="3002188" y="5170904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8 h 53"/>
                  <a:gd name="T14" fmla="*/ 16 w 54"/>
                  <a:gd name="T15" fmla="*/ 48 h 53"/>
                  <a:gd name="T16" fmla="*/ 29 w 54"/>
                  <a:gd name="T17" fmla="*/ 43 h 53"/>
                  <a:gd name="T18" fmla="*/ 22 w 54"/>
                  <a:gd name="T19" fmla="*/ 47 h 53"/>
                  <a:gd name="T20" fmla="*/ 29 w 54"/>
                  <a:gd name="T21" fmla="*/ 43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6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5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8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8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50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3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3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8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3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6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淘宝网Chenying0907出品 609"/>
              <p:cNvSpPr>
                <a:spLocks noEditPoints="1"/>
              </p:cNvSpPr>
              <p:nvPr/>
            </p:nvSpPr>
            <p:spPr bwMode="auto">
              <a:xfrm>
                <a:off x="3000390" y="5170904"/>
                <a:ext cx="84446" cy="77259"/>
              </a:xfrm>
              <a:custGeom>
                <a:avLst/>
                <a:gdLst>
                  <a:gd name="T0" fmla="*/ 48 w 59"/>
                  <a:gd name="T1" fmla="*/ 7 h 53"/>
                  <a:gd name="T2" fmla="*/ 49 w 59"/>
                  <a:gd name="T3" fmla="*/ 40 h 53"/>
                  <a:gd name="T4" fmla="*/ 36 w 59"/>
                  <a:gd name="T5" fmla="*/ 45 h 53"/>
                  <a:gd name="T6" fmla="*/ 13 w 59"/>
                  <a:gd name="T7" fmla="*/ 49 h 53"/>
                  <a:gd name="T8" fmla="*/ 2 w 59"/>
                  <a:gd name="T9" fmla="*/ 53 h 53"/>
                  <a:gd name="T10" fmla="*/ 0 w 59"/>
                  <a:gd name="T11" fmla="*/ 50 h 53"/>
                  <a:gd name="T12" fmla="*/ 3 w 59"/>
                  <a:gd name="T13" fmla="*/ 48 h 53"/>
                  <a:gd name="T14" fmla="*/ 7 w 59"/>
                  <a:gd name="T15" fmla="*/ 40 h 53"/>
                  <a:gd name="T16" fmla="*/ 10 w 59"/>
                  <a:gd name="T17" fmla="*/ 21 h 53"/>
                  <a:gd name="T18" fmla="*/ 12 w 59"/>
                  <a:gd name="T19" fmla="*/ 6 h 53"/>
                  <a:gd name="T20" fmla="*/ 30 w 59"/>
                  <a:gd name="T21" fmla="*/ 0 h 53"/>
                  <a:gd name="T22" fmla="*/ 48 w 59"/>
                  <a:gd name="T23" fmla="*/ 7 h 53"/>
                  <a:gd name="T24" fmla="*/ 36 w 59"/>
                  <a:gd name="T25" fmla="*/ 42 h 53"/>
                  <a:gd name="T26" fmla="*/ 46 w 59"/>
                  <a:gd name="T27" fmla="*/ 37 h 53"/>
                  <a:gd name="T28" fmla="*/ 46 w 59"/>
                  <a:gd name="T29" fmla="*/ 9 h 53"/>
                  <a:gd name="T30" fmla="*/ 45 w 59"/>
                  <a:gd name="T31" fmla="*/ 9 h 53"/>
                  <a:gd name="T32" fmla="*/ 30 w 59"/>
                  <a:gd name="T33" fmla="*/ 3 h 53"/>
                  <a:gd name="T34" fmla="*/ 15 w 59"/>
                  <a:gd name="T35" fmla="*/ 8 h 53"/>
                  <a:gd name="T36" fmla="*/ 13 w 59"/>
                  <a:gd name="T37" fmla="*/ 19 h 53"/>
                  <a:gd name="T38" fmla="*/ 10 w 59"/>
                  <a:gd name="T39" fmla="*/ 42 h 53"/>
                  <a:gd name="T40" fmla="*/ 7 w 59"/>
                  <a:gd name="T41" fmla="*/ 48 h 53"/>
                  <a:gd name="T42" fmla="*/ 36 w 59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3">
                    <a:moveTo>
                      <a:pt x="48" y="7"/>
                    </a:moveTo>
                    <a:cubicBezTo>
                      <a:pt x="59" y="19"/>
                      <a:pt x="56" y="33"/>
                      <a:pt x="49" y="40"/>
                    </a:cubicBezTo>
                    <a:cubicBezTo>
                      <a:pt x="45" y="43"/>
                      <a:pt x="41" y="45"/>
                      <a:pt x="36" y="45"/>
                    </a:cubicBezTo>
                    <a:cubicBezTo>
                      <a:pt x="28" y="46"/>
                      <a:pt x="20" y="48"/>
                      <a:pt x="13" y="49"/>
                    </a:cubicBezTo>
                    <a:cubicBezTo>
                      <a:pt x="7" y="51"/>
                      <a:pt x="2" y="53"/>
                      <a:pt x="2" y="5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49"/>
                      <a:pt x="3" y="48"/>
                    </a:cubicBezTo>
                    <a:cubicBezTo>
                      <a:pt x="4" y="46"/>
                      <a:pt x="6" y="43"/>
                      <a:pt x="7" y="40"/>
                    </a:cubicBezTo>
                    <a:cubicBezTo>
                      <a:pt x="10" y="35"/>
                      <a:pt x="12" y="27"/>
                      <a:pt x="10" y="21"/>
                    </a:cubicBezTo>
                    <a:cubicBezTo>
                      <a:pt x="7" y="15"/>
                      <a:pt x="9" y="9"/>
                      <a:pt x="12" y="6"/>
                    </a:cubicBezTo>
                    <a:cubicBezTo>
                      <a:pt x="17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8" y="7"/>
                    </a:cubicBezTo>
                    <a:close/>
                    <a:moveTo>
                      <a:pt x="36" y="42"/>
                    </a:moveTo>
                    <a:cubicBezTo>
                      <a:pt x="40" y="41"/>
                      <a:pt x="43" y="40"/>
                      <a:pt x="46" y="37"/>
                    </a:cubicBezTo>
                    <a:cubicBezTo>
                      <a:pt x="53" y="31"/>
                      <a:pt x="55" y="20"/>
                      <a:pt x="46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5"/>
                      <a:pt x="36" y="3"/>
                      <a:pt x="30" y="3"/>
                    </a:cubicBezTo>
                    <a:cubicBezTo>
                      <a:pt x="24" y="3"/>
                      <a:pt x="18" y="5"/>
                      <a:pt x="15" y="8"/>
                    </a:cubicBezTo>
                    <a:cubicBezTo>
                      <a:pt x="12" y="11"/>
                      <a:pt x="11" y="14"/>
                      <a:pt x="13" y="19"/>
                    </a:cubicBezTo>
                    <a:cubicBezTo>
                      <a:pt x="16" y="27"/>
                      <a:pt x="14" y="36"/>
                      <a:pt x="10" y="42"/>
                    </a:cubicBezTo>
                    <a:cubicBezTo>
                      <a:pt x="9" y="44"/>
                      <a:pt x="8" y="46"/>
                      <a:pt x="7" y="48"/>
                    </a:cubicBezTo>
                    <a:cubicBezTo>
                      <a:pt x="14" y="46"/>
                      <a:pt x="25" y="42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淘宝网Chenying0907出品 610"/>
              <p:cNvSpPr/>
              <p:nvPr/>
            </p:nvSpPr>
            <p:spPr bwMode="auto">
              <a:xfrm>
                <a:off x="3000390" y="5415257"/>
                <a:ext cx="86242" cy="82649"/>
              </a:xfrm>
              <a:custGeom>
                <a:avLst/>
                <a:gdLst>
                  <a:gd name="T0" fmla="*/ 0 w 61"/>
                  <a:gd name="T1" fmla="*/ 57 h 57"/>
                  <a:gd name="T2" fmla="*/ 10 w 61"/>
                  <a:gd name="T3" fmla="*/ 25 h 57"/>
                  <a:gd name="T4" fmla="*/ 46 w 61"/>
                  <a:gd name="T5" fmla="*/ 13 h 57"/>
                  <a:gd name="T6" fmla="*/ 35 w 61"/>
                  <a:gd name="T7" fmla="*/ 49 h 57"/>
                  <a:gd name="T8" fmla="*/ 0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3" y="8"/>
                      <a:pt x="33" y="0"/>
                      <a:pt x="46" y="13"/>
                    </a:cubicBezTo>
                    <a:cubicBezTo>
                      <a:pt x="61" y="30"/>
                      <a:pt x="48" y="48"/>
                      <a:pt x="35" y="49"/>
                    </a:cubicBezTo>
                    <a:cubicBezTo>
                      <a:pt x="19" y="49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淘宝网Chenying0907出品 611"/>
              <p:cNvSpPr>
                <a:spLocks noEditPoints="1"/>
              </p:cNvSpPr>
              <p:nvPr/>
            </p:nvSpPr>
            <p:spPr bwMode="auto">
              <a:xfrm>
                <a:off x="2998594" y="5422444"/>
                <a:ext cx="79055" cy="77259"/>
              </a:xfrm>
              <a:custGeom>
                <a:avLst/>
                <a:gdLst>
                  <a:gd name="T0" fmla="*/ 1 w 55"/>
                  <a:gd name="T1" fmla="*/ 50 h 53"/>
                  <a:gd name="T2" fmla="*/ 2 w 55"/>
                  <a:gd name="T3" fmla="*/ 53 h 53"/>
                  <a:gd name="T4" fmla="*/ 5 w 55"/>
                  <a:gd name="T5" fmla="*/ 44 h 53"/>
                  <a:gd name="T6" fmla="*/ 1 w 55"/>
                  <a:gd name="T7" fmla="*/ 50 h 53"/>
                  <a:gd name="T8" fmla="*/ 2 w 55"/>
                  <a:gd name="T9" fmla="*/ 53 h 53"/>
                  <a:gd name="T10" fmla="*/ 3 w 55"/>
                  <a:gd name="T11" fmla="*/ 50 h 53"/>
                  <a:gd name="T12" fmla="*/ 8 w 55"/>
                  <a:gd name="T13" fmla="*/ 48 h 53"/>
                  <a:gd name="T14" fmla="*/ 17 w 55"/>
                  <a:gd name="T15" fmla="*/ 48 h 53"/>
                  <a:gd name="T16" fmla="*/ 30 w 55"/>
                  <a:gd name="T17" fmla="*/ 43 h 53"/>
                  <a:gd name="T18" fmla="*/ 22 w 55"/>
                  <a:gd name="T19" fmla="*/ 47 h 53"/>
                  <a:gd name="T20" fmla="*/ 30 w 55"/>
                  <a:gd name="T21" fmla="*/ 43 h 53"/>
                  <a:gd name="T22" fmla="*/ 36 w 55"/>
                  <a:gd name="T23" fmla="*/ 42 h 53"/>
                  <a:gd name="T24" fmla="*/ 36 w 55"/>
                  <a:gd name="T25" fmla="*/ 45 h 53"/>
                  <a:gd name="T26" fmla="*/ 44 w 55"/>
                  <a:gd name="T27" fmla="*/ 43 h 53"/>
                  <a:gd name="T28" fmla="*/ 51 w 55"/>
                  <a:gd name="T29" fmla="*/ 31 h 53"/>
                  <a:gd name="T30" fmla="*/ 49 w 55"/>
                  <a:gd name="T31" fmla="*/ 39 h 53"/>
                  <a:gd name="T32" fmla="*/ 51 w 55"/>
                  <a:gd name="T33" fmla="*/ 31 h 53"/>
                  <a:gd name="T34" fmla="*/ 52 w 55"/>
                  <a:gd name="T35" fmla="*/ 24 h 53"/>
                  <a:gd name="T36" fmla="*/ 55 w 55"/>
                  <a:gd name="T37" fmla="*/ 26 h 53"/>
                  <a:gd name="T38" fmla="*/ 54 w 55"/>
                  <a:gd name="T39" fmla="*/ 17 h 53"/>
                  <a:gd name="T40" fmla="*/ 44 w 55"/>
                  <a:gd name="T41" fmla="*/ 7 h 53"/>
                  <a:gd name="T42" fmla="*/ 49 w 55"/>
                  <a:gd name="T43" fmla="*/ 13 h 53"/>
                  <a:gd name="T44" fmla="*/ 48 w 55"/>
                  <a:gd name="T45" fmla="*/ 7 h 53"/>
                  <a:gd name="T46" fmla="*/ 44 w 55"/>
                  <a:gd name="T47" fmla="*/ 7 h 53"/>
                  <a:gd name="T48" fmla="*/ 39 w 55"/>
                  <a:gd name="T49" fmla="*/ 5 h 53"/>
                  <a:gd name="T50" fmla="*/ 32 w 55"/>
                  <a:gd name="T51" fmla="*/ 0 h 53"/>
                  <a:gd name="T52" fmla="*/ 19 w 55"/>
                  <a:gd name="T53" fmla="*/ 5 h 53"/>
                  <a:gd name="T54" fmla="*/ 26 w 55"/>
                  <a:gd name="T55" fmla="*/ 0 h 53"/>
                  <a:gd name="T56" fmla="*/ 19 w 55"/>
                  <a:gd name="T57" fmla="*/ 5 h 53"/>
                  <a:gd name="T58" fmla="*/ 15 w 55"/>
                  <a:gd name="T59" fmla="*/ 8 h 53"/>
                  <a:gd name="T60" fmla="*/ 9 w 55"/>
                  <a:gd name="T61" fmla="*/ 14 h 53"/>
                  <a:gd name="T62" fmla="*/ 14 w 55"/>
                  <a:gd name="T63" fmla="*/ 27 h 53"/>
                  <a:gd name="T64" fmla="*/ 12 w 55"/>
                  <a:gd name="T65" fmla="*/ 19 h 53"/>
                  <a:gd name="T66" fmla="*/ 10 w 55"/>
                  <a:gd name="T67" fmla="*/ 21 h 53"/>
                  <a:gd name="T68" fmla="*/ 14 w 55"/>
                  <a:gd name="T69" fmla="*/ 27 h 53"/>
                  <a:gd name="T70" fmla="*/ 13 w 55"/>
                  <a:gd name="T71" fmla="*/ 33 h 53"/>
                  <a:gd name="T72" fmla="*/ 8 w 55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3">
                    <a:moveTo>
                      <a:pt x="3" y="50"/>
                    </a:moveTo>
                    <a:cubicBezTo>
                      <a:pt x="2" y="50"/>
                      <a:pt x="1" y="50"/>
                      <a:pt x="1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3" y="53"/>
                      <a:pt x="5" y="50"/>
                      <a:pt x="8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8"/>
                      <a:pt x="2" y="49"/>
                    </a:cubicBezTo>
                    <a:cubicBezTo>
                      <a:pt x="2" y="50"/>
                      <a:pt x="1" y="50"/>
                      <a:pt x="1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2" y="53"/>
                      <a:pt x="3" y="53"/>
                      <a:pt x="4" y="52"/>
                    </a:cubicBezTo>
                    <a:lnTo>
                      <a:pt x="3" y="50"/>
                    </a:lnTo>
                    <a:close/>
                    <a:moveTo>
                      <a:pt x="16" y="46"/>
                    </a:moveTo>
                    <a:cubicBezTo>
                      <a:pt x="13" y="46"/>
                      <a:pt x="11" y="47"/>
                      <a:pt x="8" y="4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2" y="50"/>
                      <a:pt x="14" y="49"/>
                      <a:pt x="17" y="48"/>
                    </a:cubicBezTo>
                    <a:lnTo>
                      <a:pt x="16" y="46"/>
                    </a:lnTo>
                    <a:close/>
                    <a:moveTo>
                      <a:pt x="30" y="43"/>
                    </a:moveTo>
                    <a:cubicBezTo>
                      <a:pt x="27" y="43"/>
                      <a:pt x="25" y="44"/>
                      <a:pt x="22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5" y="46"/>
                      <a:pt x="28" y="46"/>
                      <a:pt x="30" y="46"/>
                    </a:cubicBezTo>
                    <a:lnTo>
                      <a:pt x="30" y="43"/>
                    </a:lnTo>
                    <a:close/>
                    <a:moveTo>
                      <a:pt x="43" y="40"/>
                    </a:moveTo>
                    <a:cubicBezTo>
                      <a:pt x="41" y="41"/>
                      <a:pt x="38" y="42"/>
                      <a:pt x="36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9" y="45"/>
                      <a:pt x="42" y="44"/>
                      <a:pt x="44" y="43"/>
                    </a:cubicBezTo>
                    <a:lnTo>
                      <a:pt x="43" y="40"/>
                    </a:lnTo>
                    <a:close/>
                    <a:moveTo>
                      <a:pt x="51" y="31"/>
                    </a:moveTo>
                    <a:cubicBezTo>
                      <a:pt x="50" y="33"/>
                      <a:pt x="49" y="35"/>
                      <a:pt x="47" y="37"/>
                    </a:cubicBezTo>
                    <a:cubicBezTo>
                      <a:pt x="49" y="39"/>
                      <a:pt x="49" y="39"/>
                      <a:pt x="49" y="39"/>
                    </a:cubicBezTo>
                    <a:cubicBezTo>
                      <a:pt x="51" y="37"/>
                      <a:pt x="53" y="34"/>
                      <a:pt x="54" y="32"/>
                    </a:cubicBezTo>
                    <a:lnTo>
                      <a:pt x="51" y="31"/>
                    </a:lnTo>
                    <a:close/>
                    <a:moveTo>
                      <a:pt x="51" y="18"/>
                    </a:moveTo>
                    <a:cubicBezTo>
                      <a:pt x="52" y="20"/>
                      <a:pt x="52" y="22"/>
                      <a:pt x="52" y="24"/>
                    </a:cubicBezTo>
                    <a:cubicBezTo>
                      <a:pt x="52" y="25"/>
                      <a:pt x="52" y="25"/>
                      <a:pt x="52" y="26"/>
                    </a:cubicBezTo>
                    <a:cubicBezTo>
                      <a:pt x="55" y="26"/>
                      <a:pt x="55" y="26"/>
                      <a:pt x="55" y="26"/>
                    </a:cubicBezTo>
                    <a:cubicBezTo>
                      <a:pt x="55" y="25"/>
                      <a:pt x="55" y="25"/>
                      <a:pt x="55" y="24"/>
                    </a:cubicBezTo>
                    <a:cubicBezTo>
                      <a:pt x="55" y="22"/>
                      <a:pt x="55" y="20"/>
                      <a:pt x="54" y="17"/>
                    </a:cubicBezTo>
                    <a:lnTo>
                      <a:pt x="51" y="18"/>
                    </a:lnTo>
                    <a:close/>
                    <a:moveTo>
                      <a:pt x="44" y="7"/>
                    </a:moveTo>
                    <a:cubicBezTo>
                      <a:pt x="44" y="8"/>
                      <a:pt x="45" y="9"/>
                      <a:pt x="46" y="9"/>
                    </a:cubicBezTo>
                    <a:cubicBezTo>
                      <a:pt x="47" y="11"/>
                      <a:pt x="48" y="12"/>
                      <a:pt x="49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0"/>
                      <a:pt x="49" y="9"/>
                      <a:pt x="48" y="7"/>
                    </a:cubicBezTo>
                    <a:cubicBezTo>
                      <a:pt x="47" y="7"/>
                      <a:pt x="46" y="6"/>
                      <a:pt x="45" y="5"/>
                    </a:cubicBezTo>
                    <a:lnTo>
                      <a:pt x="44" y="7"/>
                    </a:lnTo>
                    <a:close/>
                    <a:moveTo>
                      <a:pt x="32" y="3"/>
                    </a:moveTo>
                    <a:cubicBezTo>
                      <a:pt x="34" y="3"/>
                      <a:pt x="37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8" y="1"/>
                      <a:pt x="35" y="1"/>
                      <a:pt x="32" y="0"/>
                    </a:cubicBezTo>
                    <a:lnTo>
                      <a:pt x="32" y="3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4" y="3"/>
                      <a:pt x="27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1"/>
                      <a:pt x="20" y="1"/>
                      <a:pt x="18" y="3"/>
                    </a:cubicBezTo>
                    <a:lnTo>
                      <a:pt x="19" y="5"/>
                    </a:lnTo>
                    <a:close/>
                    <a:moveTo>
                      <a:pt x="11" y="14"/>
                    </a:moveTo>
                    <a:cubicBezTo>
                      <a:pt x="12" y="12"/>
                      <a:pt x="13" y="10"/>
                      <a:pt x="15" y="8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1" y="8"/>
                      <a:pt x="9" y="10"/>
                      <a:pt x="9" y="14"/>
                    </a:cubicBezTo>
                    <a:lnTo>
                      <a:pt x="11" y="14"/>
                    </a:lnTo>
                    <a:close/>
                    <a:moveTo>
                      <a:pt x="14" y="27"/>
                    </a:moveTo>
                    <a:cubicBezTo>
                      <a:pt x="14" y="25"/>
                      <a:pt x="13" y="22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3"/>
                      <a:pt x="11" y="25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1"/>
                    </a:moveTo>
                    <a:cubicBezTo>
                      <a:pt x="12" y="39"/>
                      <a:pt x="13" y="36"/>
                      <a:pt x="13" y="33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0" y="35"/>
                      <a:pt x="9" y="37"/>
                      <a:pt x="8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淘宝网Chenying0907出品 612"/>
              <p:cNvSpPr>
                <a:spLocks noEditPoints="1"/>
              </p:cNvSpPr>
              <p:nvPr/>
            </p:nvSpPr>
            <p:spPr bwMode="auto">
              <a:xfrm>
                <a:off x="2998594" y="5422444"/>
                <a:ext cx="84446" cy="77259"/>
              </a:xfrm>
              <a:custGeom>
                <a:avLst/>
                <a:gdLst>
                  <a:gd name="T0" fmla="*/ 48 w 59"/>
                  <a:gd name="T1" fmla="*/ 7 h 53"/>
                  <a:gd name="T2" fmla="*/ 49 w 59"/>
                  <a:gd name="T3" fmla="*/ 40 h 53"/>
                  <a:gd name="T4" fmla="*/ 36 w 59"/>
                  <a:gd name="T5" fmla="*/ 45 h 53"/>
                  <a:gd name="T6" fmla="*/ 13 w 59"/>
                  <a:gd name="T7" fmla="*/ 50 h 53"/>
                  <a:gd name="T8" fmla="*/ 2 w 59"/>
                  <a:gd name="T9" fmla="*/ 53 h 53"/>
                  <a:gd name="T10" fmla="*/ 0 w 59"/>
                  <a:gd name="T11" fmla="*/ 51 h 53"/>
                  <a:gd name="T12" fmla="*/ 2 w 59"/>
                  <a:gd name="T13" fmla="*/ 48 h 53"/>
                  <a:gd name="T14" fmla="*/ 7 w 59"/>
                  <a:gd name="T15" fmla="*/ 41 h 53"/>
                  <a:gd name="T16" fmla="*/ 9 w 59"/>
                  <a:gd name="T17" fmla="*/ 21 h 53"/>
                  <a:gd name="T18" fmla="*/ 12 w 59"/>
                  <a:gd name="T19" fmla="*/ 6 h 53"/>
                  <a:gd name="T20" fmla="*/ 30 w 59"/>
                  <a:gd name="T21" fmla="*/ 0 h 53"/>
                  <a:gd name="T22" fmla="*/ 48 w 59"/>
                  <a:gd name="T23" fmla="*/ 7 h 53"/>
                  <a:gd name="T24" fmla="*/ 36 w 59"/>
                  <a:gd name="T25" fmla="*/ 42 h 53"/>
                  <a:gd name="T26" fmla="*/ 46 w 59"/>
                  <a:gd name="T27" fmla="*/ 37 h 53"/>
                  <a:gd name="T28" fmla="*/ 45 w 59"/>
                  <a:gd name="T29" fmla="*/ 10 h 53"/>
                  <a:gd name="T30" fmla="*/ 45 w 59"/>
                  <a:gd name="T31" fmla="*/ 9 h 53"/>
                  <a:gd name="T32" fmla="*/ 30 w 59"/>
                  <a:gd name="T33" fmla="*/ 3 h 53"/>
                  <a:gd name="T34" fmla="*/ 15 w 59"/>
                  <a:gd name="T35" fmla="*/ 8 h 53"/>
                  <a:gd name="T36" fmla="*/ 13 w 59"/>
                  <a:gd name="T37" fmla="*/ 19 h 53"/>
                  <a:gd name="T38" fmla="*/ 10 w 59"/>
                  <a:gd name="T39" fmla="*/ 42 h 53"/>
                  <a:gd name="T40" fmla="*/ 7 w 59"/>
                  <a:gd name="T41" fmla="*/ 48 h 53"/>
                  <a:gd name="T42" fmla="*/ 36 w 59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3">
                    <a:moveTo>
                      <a:pt x="48" y="7"/>
                    </a:moveTo>
                    <a:cubicBezTo>
                      <a:pt x="59" y="19"/>
                      <a:pt x="56" y="33"/>
                      <a:pt x="49" y="40"/>
                    </a:cubicBezTo>
                    <a:cubicBezTo>
                      <a:pt x="45" y="43"/>
                      <a:pt x="41" y="45"/>
                      <a:pt x="36" y="45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3"/>
                      <a:pt x="2" y="53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4" y="46"/>
                      <a:pt x="6" y="44"/>
                      <a:pt x="7" y="41"/>
                    </a:cubicBezTo>
                    <a:cubicBezTo>
                      <a:pt x="10" y="35"/>
                      <a:pt x="12" y="27"/>
                      <a:pt x="9" y="21"/>
                    </a:cubicBezTo>
                    <a:cubicBezTo>
                      <a:pt x="7" y="15"/>
                      <a:pt x="8" y="9"/>
                      <a:pt x="12" y="6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8" y="7"/>
                    </a:cubicBezTo>
                    <a:close/>
                    <a:moveTo>
                      <a:pt x="36" y="42"/>
                    </a:moveTo>
                    <a:cubicBezTo>
                      <a:pt x="40" y="42"/>
                      <a:pt x="43" y="40"/>
                      <a:pt x="46" y="37"/>
                    </a:cubicBezTo>
                    <a:cubicBezTo>
                      <a:pt x="52" y="31"/>
                      <a:pt x="55" y="21"/>
                      <a:pt x="45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5" y="8"/>
                    </a:cubicBezTo>
                    <a:cubicBezTo>
                      <a:pt x="12" y="11"/>
                      <a:pt x="11" y="15"/>
                      <a:pt x="13" y="19"/>
                    </a:cubicBezTo>
                    <a:cubicBezTo>
                      <a:pt x="16" y="28"/>
                      <a:pt x="14" y="36"/>
                      <a:pt x="10" y="42"/>
                    </a:cubicBezTo>
                    <a:cubicBezTo>
                      <a:pt x="9" y="44"/>
                      <a:pt x="8" y="46"/>
                      <a:pt x="7" y="48"/>
                    </a:cubicBezTo>
                    <a:cubicBezTo>
                      <a:pt x="13" y="46"/>
                      <a:pt x="25" y="42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淘宝网Chenying0907出品 613"/>
              <p:cNvSpPr/>
              <p:nvPr/>
            </p:nvSpPr>
            <p:spPr bwMode="auto">
              <a:xfrm>
                <a:off x="2995001" y="5661406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9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淘宝网Chenying0907出品 614"/>
              <p:cNvSpPr>
                <a:spLocks noEditPoints="1"/>
              </p:cNvSpPr>
              <p:nvPr/>
            </p:nvSpPr>
            <p:spPr bwMode="auto">
              <a:xfrm>
                <a:off x="2995001" y="5670390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8 h 53"/>
                  <a:gd name="T14" fmla="*/ 17 w 54"/>
                  <a:gd name="T15" fmla="*/ 48 h 53"/>
                  <a:gd name="T16" fmla="*/ 30 w 54"/>
                  <a:gd name="T17" fmla="*/ 43 h 53"/>
                  <a:gd name="T18" fmla="*/ 22 w 54"/>
                  <a:gd name="T19" fmla="*/ 47 h 53"/>
                  <a:gd name="T20" fmla="*/ 30 w 54"/>
                  <a:gd name="T21" fmla="*/ 43 h 53"/>
                  <a:gd name="T22" fmla="*/ 36 w 54"/>
                  <a:gd name="T23" fmla="*/ 42 h 53"/>
                  <a:gd name="T24" fmla="*/ 35 w 54"/>
                  <a:gd name="T25" fmla="*/ 45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9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6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5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8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3 h 53"/>
                  <a:gd name="T72" fmla="*/ 7 w 54"/>
                  <a:gd name="T7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50"/>
                      <a:pt x="7" y="46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8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8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9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3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5" y="46"/>
                      <a:pt x="27" y="46"/>
                      <a:pt x="30" y="45"/>
                    </a:cubicBezTo>
                    <a:lnTo>
                      <a:pt x="30" y="43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5"/>
                      <a:pt x="36" y="45"/>
                      <a:pt x="36" y="45"/>
                    </a:cubicBezTo>
                    <a:cubicBezTo>
                      <a:pt x="38" y="45"/>
                      <a:pt x="41" y="44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0"/>
                      <a:pt x="49" y="9"/>
                      <a:pt x="47" y="7"/>
                    </a:cubicBezTo>
                    <a:cubicBezTo>
                      <a:pt x="47" y="6"/>
                      <a:pt x="46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4"/>
                      <a:pt x="39" y="5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3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4"/>
                    </a:moveTo>
                    <a:cubicBezTo>
                      <a:pt x="11" y="11"/>
                      <a:pt x="12" y="9"/>
                      <a:pt x="14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8"/>
                      <a:pt x="8" y="10"/>
                      <a:pt x="8" y="13"/>
                    </a:cubicBezTo>
                    <a:lnTo>
                      <a:pt x="11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2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3"/>
                      <a:pt x="11" y="25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6"/>
                      <a:pt x="13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5"/>
                      <a:pt x="9" y="37"/>
                      <a:pt x="7" y="40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淘宝网Chenying0907出品 615"/>
              <p:cNvSpPr>
                <a:spLocks noEditPoints="1"/>
              </p:cNvSpPr>
              <p:nvPr/>
            </p:nvSpPr>
            <p:spPr bwMode="auto">
              <a:xfrm>
                <a:off x="2995001" y="5670390"/>
                <a:ext cx="82649" cy="75462"/>
              </a:xfrm>
              <a:custGeom>
                <a:avLst/>
                <a:gdLst>
                  <a:gd name="T0" fmla="*/ 47 w 58"/>
                  <a:gd name="T1" fmla="*/ 7 h 53"/>
                  <a:gd name="T2" fmla="*/ 48 w 58"/>
                  <a:gd name="T3" fmla="*/ 40 h 53"/>
                  <a:gd name="T4" fmla="*/ 36 w 58"/>
                  <a:gd name="T5" fmla="*/ 45 h 53"/>
                  <a:gd name="T6" fmla="*/ 13 w 58"/>
                  <a:gd name="T7" fmla="*/ 49 h 53"/>
                  <a:gd name="T8" fmla="*/ 2 w 58"/>
                  <a:gd name="T9" fmla="*/ 53 h 53"/>
                  <a:gd name="T10" fmla="*/ 0 w 58"/>
                  <a:gd name="T11" fmla="*/ 50 h 53"/>
                  <a:gd name="T12" fmla="*/ 2 w 58"/>
                  <a:gd name="T13" fmla="*/ 48 h 53"/>
                  <a:gd name="T14" fmla="*/ 7 w 58"/>
                  <a:gd name="T15" fmla="*/ 40 h 53"/>
                  <a:gd name="T16" fmla="*/ 9 w 58"/>
                  <a:gd name="T17" fmla="*/ 20 h 53"/>
                  <a:gd name="T18" fmla="*/ 12 w 58"/>
                  <a:gd name="T19" fmla="*/ 6 h 53"/>
                  <a:gd name="T20" fmla="*/ 29 w 58"/>
                  <a:gd name="T21" fmla="*/ 0 h 53"/>
                  <a:gd name="T22" fmla="*/ 47 w 58"/>
                  <a:gd name="T23" fmla="*/ 7 h 53"/>
                  <a:gd name="T24" fmla="*/ 35 w 58"/>
                  <a:gd name="T25" fmla="*/ 42 h 53"/>
                  <a:gd name="T26" fmla="*/ 46 w 58"/>
                  <a:gd name="T27" fmla="*/ 37 h 53"/>
                  <a:gd name="T28" fmla="*/ 45 w 58"/>
                  <a:gd name="T29" fmla="*/ 9 h 53"/>
                  <a:gd name="T30" fmla="*/ 45 w 58"/>
                  <a:gd name="T31" fmla="*/ 9 h 53"/>
                  <a:gd name="T32" fmla="*/ 29 w 58"/>
                  <a:gd name="T33" fmla="*/ 3 h 53"/>
                  <a:gd name="T34" fmla="*/ 14 w 58"/>
                  <a:gd name="T35" fmla="*/ 8 h 53"/>
                  <a:gd name="T36" fmla="*/ 12 w 58"/>
                  <a:gd name="T37" fmla="*/ 19 h 53"/>
                  <a:gd name="T38" fmla="*/ 10 w 58"/>
                  <a:gd name="T39" fmla="*/ 42 h 53"/>
                  <a:gd name="T40" fmla="*/ 6 w 58"/>
                  <a:gd name="T41" fmla="*/ 48 h 53"/>
                  <a:gd name="T42" fmla="*/ 35 w 58"/>
                  <a:gd name="T43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53">
                    <a:moveTo>
                      <a:pt x="47" y="7"/>
                    </a:moveTo>
                    <a:cubicBezTo>
                      <a:pt x="58" y="19"/>
                      <a:pt x="56" y="33"/>
                      <a:pt x="48" y="40"/>
                    </a:cubicBezTo>
                    <a:cubicBezTo>
                      <a:pt x="45" y="43"/>
                      <a:pt x="40" y="45"/>
                      <a:pt x="36" y="45"/>
                    </a:cubicBezTo>
                    <a:cubicBezTo>
                      <a:pt x="28" y="45"/>
                      <a:pt x="19" y="47"/>
                      <a:pt x="13" y="49"/>
                    </a:cubicBezTo>
                    <a:cubicBezTo>
                      <a:pt x="6" y="51"/>
                      <a:pt x="2" y="53"/>
                      <a:pt x="2" y="53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49"/>
                      <a:pt x="2" y="48"/>
                    </a:cubicBezTo>
                    <a:cubicBezTo>
                      <a:pt x="3" y="46"/>
                      <a:pt x="5" y="43"/>
                      <a:pt x="7" y="40"/>
                    </a:cubicBezTo>
                    <a:cubicBezTo>
                      <a:pt x="10" y="35"/>
                      <a:pt x="12" y="27"/>
                      <a:pt x="9" y="20"/>
                    </a:cubicBezTo>
                    <a:cubicBezTo>
                      <a:pt x="6" y="15"/>
                      <a:pt x="8" y="9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close/>
                    <a:moveTo>
                      <a:pt x="35" y="42"/>
                    </a:moveTo>
                    <a:cubicBezTo>
                      <a:pt x="39" y="41"/>
                      <a:pt x="43" y="40"/>
                      <a:pt x="46" y="37"/>
                    </a:cubicBezTo>
                    <a:cubicBezTo>
                      <a:pt x="52" y="31"/>
                      <a:pt x="55" y="20"/>
                      <a:pt x="45" y="9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1" y="5"/>
                      <a:pt x="35" y="3"/>
                      <a:pt x="29" y="3"/>
                    </a:cubicBezTo>
                    <a:cubicBezTo>
                      <a:pt x="23" y="3"/>
                      <a:pt x="17" y="5"/>
                      <a:pt x="14" y="8"/>
                    </a:cubicBezTo>
                    <a:cubicBezTo>
                      <a:pt x="11" y="11"/>
                      <a:pt x="10" y="14"/>
                      <a:pt x="12" y="19"/>
                    </a:cubicBezTo>
                    <a:cubicBezTo>
                      <a:pt x="16" y="27"/>
                      <a:pt x="13" y="36"/>
                      <a:pt x="10" y="42"/>
                    </a:cubicBezTo>
                    <a:cubicBezTo>
                      <a:pt x="9" y="44"/>
                      <a:pt x="7" y="46"/>
                      <a:pt x="6" y="48"/>
                    </a:cubicBezTo>
                    <a:cubicBezTo>
                      <a:pt x="13" y="46"/>
                      <a:pt x="25" y="42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淘宝网Chenying0907出品 616"/>
              <p:cNvSpPr>
                <a:spLocks noEditPoints="1"/>
              </p:cNvSpPr>
              <p:nvPr/>
            </p:nvSpPr>
            <p:spPr bwMode="auto">
              <a:xfrm>
                <a:off x="2800956" y="4337230"/>
                <a:ext cx="375513" cy="359343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4 h 251"/>
                  <a:gd name="T6" fmla="*/ 204 w 261"/>
                  <a:gd name="T7" fmla="*/ 49 h 251"/>
                  <a:gd name="T8" fmla="*/ 223 w 261"/>
                  <a:gd name="T9" fmla="*/ 123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0 w 261"/>
                  <a:gd name="T17" fmla="*/ 212 h 251"/>
                  <a:gd name="T18" fmla="*/ 50 w 261"/>
                  <a:gd name="T19" fmla="*/ 168 h 251"/>
                  <a:gd name="T20" fmla="*/ 3 w 261"/>
                  <a:gd name="T21" fmla="*/ 151 h 251"/>
                  <a:gd name="T22" fmla="*/ 24 w 261"/>
                  <a:gd name="T23" fmla="*/ 127 h 251"/>
                  <a:gd name="T24" fmla="*/ 0 w 261"/>
                  <a:gd name="T25" fmla="*/ 104 h 251"/>
                  <a:gd name="T26" fmla="*/ 32 w 261"/>
                  <a:gd name="T27" fmla="*/ 83 h 251"/>
                  <a:gd name="T28" fmla="*/ 12 w 261"/>
                  <a:gd name="T29" fmla="*/ 61 h 251"/>
                  <a:gd name="T30" fmla="*/ 53 w 261"/>
                  <a:gd name="T31" fmla="*/ 17 h 251"/>
                  <a:gd name="T32" fmla="*/ 63 w 261"/>
                  <a:gd name="T33" fmla="*/ 26 h 251"/>
                  <a:gd name="T34" fmla="*/ 73 w 261"/>
                  <a:gd name="T35" fmla="*/ 5 h 251"/>
                  <a:gd name="T36" fmla="*/ 187 w 261"/>
                  <a:gd name="T37" fmla="*/ 97 h 251"/>
                  <a:gd name="T38" fmla="*/ 104 w 261"/>
                  <a:gd name="T39" fmla="*/ 52 h 251"/>
                  <a:gd name="T40" fmla="*/ 71 w 261"/>
                  <a:gd name="T41" fmla="*/ 162 h 251"/>
                  <a:gd name="T42" fmla="*/ 187 w 261"/>
                  <a:gd name="T43" fmla="*/ 97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6" y="26"/>
                      <a:pt x="143" y="16"/>
                      <a:pt x="147" y="14"/>
                    </a:cubicBezTo>
                    <a:cubicBezTo>
                      <a:pt x="180" y="8"/>
                      <a:pt x="206" y="20"/>
                      <a:pt x="204" y="49"/>
                    </a:cubicBezTo>
                    <a:cubicBezTo>
                      <a:pt x="241" y="56"/>
                      <a:pt x="261" y="96"/>
                      <a:pt x="223" y="123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6" y="251"/>
                      <a:pt x="71" y="230"/>
                      <a:pt x="83" y="196"/>
                    </a:cubicBezTo>
                    <a:cubicBezTo>
                      <a:pt x="71" y="198"/>
                      <a:pt x="71" y="210"/>
                      <a:pt x="60" y="212"/>
                    </a:cubicBezTo>
                    <a:cubicBezTo>
                      <a:pt x="38" y="212"/>
                      <a:pt x="37" y="174"/>
                      <a:pt x="50" y="168"/>
                    </a:cubicBezTo>
                    <a:cubicBezTo>
                      <a:pt x="45" y="152"/>
                      <a:pt x="6" y="173"/>
                      <a:pt x="3" y="151"/>
                    </a:cubicBezTo>
                    <a:cubicBezTo>
                      <a:pt x="6" y="139"/>
                      <a:pt x="16" y="134"/>
                      <a:pt x="24" y="127"/>
                    </a:cubicBezTo>
                    <a:cubicBezTo>
                      <a:pt x="14" y="118"/>
                      <a:pt x="0" y="118"/>
                      <a:pt x="0" y="104"/>
                    </a:cubicBezTo>
                    <a:cubicBezTo>
                      <a:pt x="0" y="90"/>
                      <a:pt x="19" y="85"/>
                      <a:pt x="32" y="83"/>
                    </a:cubicBezTo>
                    <a:cubicBezTo>
                      <a:pt x="30" y="73"/>
                      <a:pt x="15" y="72"/>
                      <a:pt x="12" y="61"/>
                    </a:cubicBezTo>
                    <a:cubicBezTo>
                      <a:pt x="4" y="36"/>
                      <a:pt x="22" y="18"/>
                      <a:pt x="53" y="17"/>
                    </a:cubicBezTo>
                    <a:cubicBezTo>
                      <a:pt x="57" y="19"/>
                      <a:pt x="59" y="24"/>
                      <a:pt x="63" y="26"/>
                    </a:cubicBezTo>
                    <a:cubicBezTo>
                      <a:pt x="71" y="23"/>
                      <a:pt x="66" y="9"/>
                      <a:pt x="73" y="5"/>
                    </a:cubicBezTo>
                    <a:close/>
                    <a:moveTo>
                      <a:pt x="187" y="97"/>
                    </a:moveTo>
                    <a:cubicBezTo>
                      <a:pt x="176" y="69"/>
                      <a:pt x="129" y="45"/>
                      <a:pt x="104" y="52"/>
                    </a:cubicBezTo>
                    <a:cubicBezTo>
                      <a:pt x="66" y="60"/>
                      <a:pt x="40" y="119"/>
                      <a:pt x="71" y="162"/>
                    </a:cubicBezTo>
                    <a:cubicBezTo>
                      <a:pt x="111" y="217"/>
                      <a:pt x="215" y="166"/>
                      <a:pt x="187" y="9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淘宝网Chenying0907出品 617"/>
              <p:cNvSpPr>
                <a:spLocks noEditPoints="1"/>
              </p:cNvSpPr>
              <p:nvPr/>
            </p:nvSpPr>
            <p:spPr bwMode="auto">
              <a:xfrm>
                <a:off x="2800956" y="4342619"/>
                <a:ext cx="350359" cy="327002"/>
              </a:xfrm>
              <a:custGeom>
                <a:avLst/>
                <a:gdLst>
                  <a:gd name="T0" fmla="*/ 82 w 245"/>
                  <a:gd name="T1" fmla="*/ 200 h 228"/>
                  <a:gd name="T2" fmla="*/ 62 w 245"/>
                  <a:gd name="T3" fmla="*/ 209 h 228"/>
                  <a:gd name="T4" fmla="*/ 61 w 245"/>
                  <a:gd name="T5" fmla="*/ 209 h 228"/>
                  <a:gd name="T6" fmla="*/ 50 w 245"/>
                  <a:gd name="T7" fmla="*/ 163 h 228"/>
                  <a:gd name="T8" fmla="*/ 22 w 245"/>
                  <a:gd name="T9" fmla="*/ 158 h 228"/>
                  <a:gd name="T10" fmla="*/ 3 w 245"/>
                  <a:gd name="T11" fmla="*/ 147 h 228"/>
                  <a:gd name="T12" fmla="*/ 24 w 245"/>
                  <a:gd name="T13" fmla="*/ 123 h 228"/>
                  <a:gd name="T14" fmla="*/ 0 w 245"/>
                  <a:gd name="T15" fmla="*/ 100 h 228"/>
                  <a:gd name="T16" fmla="*/ 32 w 245"/>
                  <a:gd name="T17" fmla="*/ 78 h 228"/>
                  <a:gd name="T18" fmla="*/ 10 w 245"/>
                  <a:gd name="T19" fmla="*/ 46 h 228"/>
                  <a:gd name="T20" fmla="*/ 54 w 245"/>
                  <a:gd name="T21" fmla="*/ 13 h 228"/>
                  <a:gd name="T22" fmla="*/ 64 w 245"/>
                  <a:gd name="T23" fmla="*/ 21 h 228"/>
                  <a:gd name="T24" fmla="*/ 74 w 245"/>
                  <a:gd name="T25" fmla="*/ 1 h 228"/>
                  <a:gd name="T26" fmla="*/ 74 w 245"/>
                  <a:gd name="T27" fmla="*/ 1 h 228"/>
                  <a:gd name="T28" fmla="*/ 142 w 245"/>
                  <a:gd name="T29" fmla="*/ 23 h 228"/>
                  <a:gd name="T30" fmla="*/ 148 w 245"/>
                  <a:gd name="T31" fmla="*/ 9 h 228"/>
                  <a:gd name="T32" fmla="*/ 148 w 245"/>
                  <a:gd name="T33" fmla="*/ 9 h 228"/>
                  <a:gd name="T34" fmla="*/ 194 w 245"/>
                  <a:gd name="T35" fmla="*/ 16 h 228"/>
                  <a:gd name="T36" fmla="*/ 206 w 245"/>
                  <a:gd name="T37" fmla="*/ 45 h 228"/>
                  <a:gd name="T38" fmla="*/ 225 w 245"/>
                  <a:gd name="T39" fmla="*/ 118 h 228"/>
                  <a:gd name="T40" fmla="*/ 221 w 245"/>
                  <a:gd name="T41" fmla="*/ 187 h 228"/>
                  <a:gd name="T42" fmla="*/ 208 w 245"/>
                  <a:gd name="T43" fmla="*/ 200 h 228"/>
                  <a:gd name="T44" fmla="*/ 183 w 245"/>
                  <a:gd name="T45" fmla="*/ 222 h 228"/>
                  <a:gd name="T46" fmla="*/ 114 w 245"/>
                  <a:gd name="T47" fmla="*/ 228 h 228"/>
                  <a:gd name="T48" fmla="*/ 83 w 245"/>
                  <a:gd name="T49" fmla="*/ 200 h 228"/>
                  <a:gd name="T50" fmla="*/ 114 w 245"/>
                  <a:gd name="T51" fmla="*/ 227 h 228"/>
                  <a:gd name="T52" fmla="*/ 140 w 245"/>
                  <a:gd name="T53" fmla="*/ 200 h 228"/>
                  <a:gd name="T54" fmla="*/ 207 w 245"/>
                  <a:gd name="T55" fmla="*/ 200 h 228"/>
                  <a:gd name="T56" fmla="*/ 203 w 245"/>
                  <a:gd name="T57" fmla="*/ 182 h 228"/>
                  <a:gd name="T58" fmla="*/ 243 w 245"/>
                  <a:gd name="T59" fmla="*/ 157 h 228"/>
                  <a:gd name="T60" fmla="*/ 223 w 245"/>
                  <a:gd name="T61" fmla="*/ 119 h 228"/>
                  <a:gd name="T62" fmla="*/ 244 w 245"/>
                  <a:gd name="T63" fmla="*/ 85 h 228"/>
                  <a:gd name="T64" fmla="*/ 205 w 245"/>
                  <a:gd name="T65" fmla="*/ 46 h 228"/>
                  <a:gd name="T66" fmla="*/ 205 w 245"/>
                  <a:gd name="T67" fmla="*/ 43 h 228"/>
                  <a:gd name="T68" fmla="*/ 148 w 245"/>
                  <a:gd name="T69" fmla="*/ 10 h 228"/>
                  <a:gd name="T70" fmla="*/ 142 w 245"/>
                  <a:gd name="T71" fmla="*/ 25 h 228"/>
                  <a:gd name="T72" fmla="*/ 141 w 245"/>
                  <a:gd name="T73" fmla="*/ 24 h 228"/>
                  <a:gd name="T74" fmla="*/ 74 w 245"/>
                  <a:gd name="T75" fmla="*/ 2 h 228"/>
                  <a:gd name="T76" fmla="*/ 65 w 245"/>
                  <a:gd name="T77" fmla="*/ 22 h 228"/>
                  <a:gd name="T78" fmla="*/ 64 w 245"/>
                  <a:gd name="T79" fmla="*/ 22 h 228"/>
                  <a:gd name="T80" fmla="*/ 11 w 245"/>
                  <a:gd name="T81" fmla="*/ 46 h 228"/>
                  <a:gd name="T82" fmla="*/ 33 w 245"/>
                  <a:gd name="T83" fmla="*/ 78 h 228"/>
                  <a:gd name="T84" fmla="*/ 33 w 245"/>
                  <a:gd name="T85" fmla="*/ 79 h 228"/>
                  <a:gd name="T86" fmla="*/ 2 w 245"/>
                  <a:gd name="T87" fmla="*/ 100 h 228"/>
                  <a:gd name="T88" fmla="*/ 25 w 245"/>
                  <a:gd name="T89" fmla="*/ 122 h 228"/>
                  <a:gd name="T90" fmla="*/ 25 w 245"/>
                  <a:gd name="T91" fmla="*/ 123 h 228"/>
                  <a:gd name="T92" fmla="*/ 22 w 245"/>
                  <a:gd name="T93" fmla="*/ 157 h 228"/>
                  <a:gd name="T94" fmla="*/ 51 w 245"/>
                  <a:gd name="T95" fmla="*/ 164 h 228"/>
                  <a:gd name="T96" fmla="*/ 51 w 245"/>
                  <a:gd name="T97" fmla="*/ 164 h 228"/>
                  <a:gd name="T98" fmla="*/ 61 w 245"/>
                  <a:gd name="T99" fmla="*/ 208 h 228"/>
                  <a:gd name="T100" fmla="*/ 84 w 245"/>
                  <a:gd name="T101" fmla="*/ 191 h 228"/>
                  <a:gd name="T102" fmla="*/ 72 w 245"/>
                  <a:gd name="T103" fmla="*/ 158 h 228"/>
                  <a:gd name="T104" fmla="*/ 104 w 245"/>
                  <a:gd name="T105" fmla="*/ 47 h 228"/>
                  <a:gd name="T106" fmla="*/ 189 w 245"/>
                  <a:gd name="T107" fmla="*/ 92 h 228"/>
                  <a:gd name="T108" fmla="*/ 188 w 245"/>
                  <a:gd name="T109" fmla="*/ 93 h 228"/>
                  <a:gd name="T110" fmla="*/ 105 w 245"/>
                  <a:gd name="T111" fmla="*/ 48 h 228"/>
                  <a:gd name="T112" fmla="*/ 73 w 245"/>
                  <a:gd name="T113" fmla="*/ 157 h 228"/>
                  <a:gd name="T114" fmla="*/ 169 w 245"/>
                  <a:gd name="T115" fmla="*/ 162 h 228"/>
                  <a:gd name="T116" fmla="*/ 188 w 245"/>
                  <a:gd name="T117" fmla="*/ 93 h 228"/>
                  <a:gd name="T118" fmla="*/ 189 w 245"/>
                  <a:gd name="T119" fmla="*/ 92 h 228"/>
                  <a:gd name="T120" fmla="*/ 120 w 245"/>
                  <a:gd name="T121" fmla="*/ 182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5" h="228">
                    <a:moveTo>
                      <a:pt x="114" y="228"/>
                    </a:moveTo>
                    <a:cubicBezTo>
                      <a:pt x="99" y="228"/>
                      <a:pt x="82" y="217"/>
                      <a:pt x="82" y="200"/>
                    </a:cubicBezTo>
                    <a:cubicBezTo>
                      <a:pt x="82" y="198"/>
                      <a:pt x="82" y="195"/>
                      <a:pt x="83" y="193"/>
                    </a:cubicBezTo>
                    <a:cubicBezTo>
                      <a:pt x="72" y="195"/>
                      <a:pt x="73" y="206"/>
                      <a:pt x="62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8" y="209"/>
                      <a:pt x="42" y="195"/>
                      <a:pt x="42" y="183"/>
                    </a:cubicBezTo>
                    <a:cubicBezTo>
                      <a:pt x="42" y="175"/>
                      <a:pt x="45" y="166"/>
                      <a:pt x="50" y="163"/>
                    </a:cubicBezTo>
                    <a:cubicBezTo>
                      <a:pt x="49" y="159"/>
                      <a:pt x="44" y="158"/>
                      <a:pt x="37" y="158"/>
                    </a:cubicBezTo>
                    <a:cubicBezTo>
                      <a:pt x="33" y="158"/>
                      <a:pt x="27" y="158"/>
                      <a:pt x="22" y="158"/>
                    </a:cubicBezTo>
                    <a:cubicBezTo>
                      <a:pt x="13" y="158"/>
                      <a:pt x="5" y="15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3" y="147"/>
                      <a:pt x="3" y="147"/>
                      <a:pt x="3" y="147"/>
                    </a:cubicBezTo>
                    <a:cubicBezTo>
                      <a:pt x="6" y="135"/>
                      <a:pt x="17" y="130"/>
                      <a:pt x="24" y="123"/>
                    </a:cubicBezTo>
                    <a:cubicBezTo>
                      <a:pt x="19" y="119"/>
                      <a:pt x="14" y="117"/>
                      <a:pt x="9" y="114"/>
                    </a:cubicBezTo>
                    <a:cubicBezTo>
                      <a:pt x="4" y="111"/>
                      <a:pt x="0" y="108"/>
                      <a:pt x="0" y="10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1" y="86"/>
                      <a:pt x="20" y="81"/>
                      <a:pt x="32" y="78"/>
                    </a:cubicBezTo>
                    <a:cubicBezTo>
                      <a:pt x="30" y="70"/>
                      <a:pt x="16" y="68"/>
                      <a:pt x="12" y="57"/>
                    </a:cubicBezTo>
                    <a:cubicBezTo>
                      <a:pt x="11" y="53"/>
                      <a:pt x="10" y="49"/>
                      <a:pt x="10" y="46"/>
                    </a:cubicBezTo>
                    <a:cubicBezTo>
                      <a:pt x="10" y="27"/>
                      <a:pt x="28" y="13"/>
                      <a:pt x="54" y="13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59" y="14"/>
                      <a:pt x="60" y="20"/>
                      <a:pt x="64" y="21"/>
                    </a:cubicBezTo>
                    <a:cubicBezTo>
                      <a:pt x="68" y="20"/>
                      <a:pt x="69" y="16"/>
                      <a:pt x="69" y="12"/>
                    </a:cubicBezTo>
                    <a:cubicBezTo>
                      <a:pt x="70" y="8"/>
                      <a:pt x="70" y="3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9" y="0"/>
                      <a:pt x="83" y="0"/>
                      <a:pt x="87" y="0"/>
                    </a:cubicBezTo>
                    <a:cubicBezTo>
                      <a:pt x="112" y="0"/>
                      <a:pt x="127" y="12"/>
                      <a:pt x="142" y="23"/>
                    </a:cubicBezTo>
                    <a:cubicBezTo>
                      <a:pt x="144" y="23"/>
                      <a:pt x="145" y="20"/>
                      <a:pt x="145" y="17"/>
                    </a:cubicBezTo>
                    <a:cubicBezTo>
                      <a:pt x="145" y="14"/>
                      <a:pt x="145" y="11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48" y="9"/>
                      <a:pt x="148" y="9"/>
                      <a:pt x="148" y="9"/>
                    </a:cubicBezTo>
                    <a:cubicBezTo>
                      <a:pt x="153" y="8"/>
                      <a:pt x="158" y="8"/>
                      <a:pt x="163" y="8"/>
                    </a:cubicBezTo>
                    <a:cubicBezTo>
                      <a:pt x="175" y="8"/>
                      <a:pt x="186" y="11"/>
                      <a:pt x="194" y="16"/>
                    </a:cubicBezTo>
                    <a:cubicBezTo>
                      <a:pt x="201" y="22"/>
                      <a:pt x="206" y="31"/>
                      <a:pt x="206" y="43"/>
                    </a:cubicBezTo>
                    <a:cubicBezTo>
                      <a:pt x="206" y="43"/>
                      <a:pt x="206" y="44"/>
                      <a:pt x="206" y="45"/>
                    </a:cubicBezTo>
                    <a:cubicBezTo>
                      <a:pt x="229" y="49"/>
                      <a:pt x="245" y="66"/>
                      <a:pt x="245" y="85"/>
                    </a:cubicBezTo>
                    <a:cubicBezTo>
                      <a:pt x="245" y="96"/>
                      <a:pt x="239" y="108"/>
                      <a:pt x="225" y="118"/>
                    </a:cubicBezTo>
                    <a:cubicBezTo>
                      <a:pt x="238" y="125"/>
                      <a:pt x="244" y="142"/>
                      <a:pt x="244" y="157"/>
                    </a:cubicBezTo>
                    <a:cubicBezTo>
                      <a:pt x="244" y="173"/>
                      <a:pt x="237" y="187"/>
                      <a:pt x="221" y="187"/>
                    </a:cubicBezTo>
                    <a:cubicBezTo>
                      <a:pt x="216" y="187"/>
                      <a:pt x="210" y="186"/>
                      <a:pt x="204" y="183"/>
                    </a:cubicBezTo>
                    <a:cubicBezTo>
                      <a:pt x="206" y="190"/>
                      <a:pt x="208" y="195"/>
                      <a:pt x="208" y="200"/>
                    </a:cubicBezTo>
                    <a:cubicBezTo>
                      <a:pt x="208" y="208"/>
                      <a:pt x="205" y="213"/>
                      <a:pt x="200" y="217"/>
                    </a:cubicBezTo>
                    <a:cubicBezTo>
                      <a:pt x="196" y="220"/>
                      <a:pt x="190" y="222"/>
                      <a:pt x="183" y="222"/>
                    </a:cubicBezTo>
                    <a:cubicBezTo>
                      <a:pt x="168" y="222"/>
                      <a:pt x="150" y="214"/>
                      <a:pt x="140" y="202"/>
                    </a:cubicBezTo>
                    <a:cubicBezTo>
                      <a:pt x="139" y="220"/>
                      <a:pt x="127" y="228"/>
                      <a:pt x="114" y="228"/>
                    </a:cubicBezTo>
                    <a:close/>
                    <a:moveTo>
                      <a:pt x="84" y="192"/>
                    </a:moveTo>
                    <a:cubicBezTo>
                      <a:pt x="83" y="195"/>
                      <a:pt x="83" y="198"/>
                      <a:pt x="83" y="200"/>
                    </a:cubicBezTo>
                    <a:cubicBezTo>
                      <a:pt x="83" y="208"/>
                      <a:pt x="87" y="215"/>
                      <a:pt x="93" y="219"/>
                    </a:cubicBezTo>
                    <a:cubicBezTo>
                      <a:pt x="99" y="224"/>
                      <a:pt x="107" y="227"/>
                      <a:pt x="114" y="227"/>
                    </a:cubicBezTo>
                    <a:cubicBezTo>
                      <a:pt x="127" y="227"/>
                      <a:pt x="138" y="220"/>
                      <a:pt x="139" y="200"/>
                    </a:cubicBezTo>
                    <a:cubicBezTo>
                      <a:pt x="140" y="200"/>
                      <a:pt x="140" y="200"/>
                      <a:pt x="140" y="200"/>
                    </a:cubicBezTo>
                    <a:cubicBezTo>
                      <a:pt x="149" y="212"/>
                      <a:pt x="168" y="221"/>
                      <a:pt x="183" y="221"/>
                    </a:cubicBezTo>
                    <a:cubicBezTo>
                      <a:pt x="196" y="221"/>
                      <a:pt x="207" y="215"/>
                      <a:pt x="207" y="200"/>
                    </a:cubicBezTo>
                    <a:cubicBezTo>
                      <a:pt x="207" y="195"/>
                      <a:pt x="205" y="189"/>
                      <a:pt x="203" y="182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10" y="185"/>
                      <a:pt x="216" y="186"/>
                      <a:pt x="221" y="186"/>
                    </a:cubicBezTo>
                    <a:cubicBezTo>
                      <a:pt x="236" y="186"/>
                      <a:pt x="243" y="172"/>
                      <a:pt x="243" y="157"/>
                    </a:cubicBezTo>
                    <a:cubicBezTo>
                      <a:pt x="243" y="142"/>
                      <a:pt x="236" y="125"/>
                      <a:pt x="224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4" y="118"/>
                      <a:pt x="224" y="118"/>
                      <a:pt x="224" y="118"/>
                    </a:cubicBezTo>
                    <a:cubicBezTo>
                      <a:pt x="238" y="108"/>
                      <a:pt x="244" y="96"/>
                      <a:pt x="244" y="85"/>
                    </a:cubicBezTo>
                    <a:cubicBezTo>
                      <a:pt x="244" y="67"/>
                      <a:pt x="228" y="50"/>
                      <a:pt x="205" y="46"/>
                    </a:cubicBezTo>
                    <a:cubicBezTo>
                      <a:pt x="205" y="46"/>
                      <a:pt x="205" y="46"/>
                      <a:pt x="205" y="46"/>
                    </a:cubicBezTo>
                    <a:cubicBezTo>
                      <a:pt x="205" y="45"/>
                      <a:pt x="205" y="45"/>
                      <a:pt x="205" y="45"/>
                    </a:cubicBezTo>
                    <a:cubicBezTo>
                      <a:pt x="205" y="44"/>
                      <a:pt x="205" y="43"/>
                      <a:pt x="205" y="43"/>
                    </a:cubicBezTo>
                    <a:cubicBezTo>
                      <a:pt x="205" y="20"/>
                      <a:pt x="187" y="9"/>
                      <a:pt x="163" y="9"/>
                    </a:cubicBezTo>
                    <a:cubicBezTo>
                      <a:pt x="158" y="9"/>
                      <a:pt x="153" y="9"/>
                      <a:pt x="148" y="10"/>
                    </a:cubicBezTo>
                    <a:cubicBezTo>
                      <a:pt x="146" y="11"/>
                      <a:pt x="146" y="14"/>
                      <a:pt x="146" y="17"/>
                    </a:cubicBezTo>
                    <a:cubicBezTo>
                      <a:pt x="146" y="20"/>
                      <a:pt x="145" y="23"/>
                      <a:pt x="142" y="25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1" y="24"/>
                      <a:pt x="141" y="24"/>
                      <a:pt x="141" y="24"/>
                    </a:cubicBezTo>
                    <a:cubicBezTo>
                      <a:pt x="126" y="13"/>
                      <a:pt x="112" y="1"/>
                      <a:pt x="87" y="1"/>
                    </a:cubicBezTo>
                    <a:cubicBezTo>
                      <a:pt x="83" y="1"/>
                      <a:pt x="79" y="1"/>
                      <a:pt x="74" y="2"/>
                    </a:cubicBezTo>
                    <a:cubicBezTo>
                      <a:pt x="71" y="4"/>
                      <a:pt x="71" y="8"/>
                      <a:pt x="70" y="12"/>
                    </a:cubicBezTo>
                    <a:cubicBezTo>
                      <a:pt x="70" y="16"/>
                      <a:pt x="69" y="21"/>
                      <a:pt x="65" y="22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59" y="21"/>
                      <a:pt x="58" y="15"/>
                      <a:pt x="54" y="14"/>
                    </a:cubicBezTo>
                    <a:cubicBezTo>
                      <a:pt x="28" y="14"/>
                      <a:pt x="11" y="27"/>
                      <a:pt x="11" y="46"/>
                    </a:cubicBezTo>
                    <a:cubicBezTo>
                      <a:pt x="11" y="49"/>
                      <a:pt x="12" y="53"/>
                      <a:pt x="13" y="57"/>
                    </a:cubicBezTo>
                    <a:cubicBezTo>
                      <a:pt x="16" y="67"/>
                      <a:pt x="31" y="69"/>
                      <a:pt x="33" y="78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20" y="82"/>
                      <a:pt x="2" y="87"/>
                      <a:pt x="2" y="100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2" y="107"/>
                      <a:pt x="5" y="110"/>
                      <a:pt x="10" y="113"/>
                    </a:cubicBezTo>
                    <a:cubicBezTo>
                      <a:pt x="14" y="116"/>
                      <a:pt x="20" y="118"/>
                      <a:pt x="25" y="122"/>
                    </a:cubicBezTo>
                    <a:cubicBezTo>
                      <a:pt x="26" y="123"/>
                      <a:pt x="26" y="123"/>
                      <a:pt x="26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17" y="131"/>
                      <a:pt x="7" y="136"/>
                      <a:pt x="4" y="147"/>
                    </a:cubicBezTo>
                    <a:cubicBezTo>
                      <a:pt x="6" y="156"/>
                      <a:pt x="13" y="157"/>
                      <a:pt x="22" y="157"/>
                    </a:cubicBezTo>
                    <a:cubicBezTo>
                      <a:pt x="27" y="157"/>
                      <a:pt x="32" y="157"/>
                      <a:pt x="37" y="157"/>
                    </a:cubicBezTo>
                    <a:cubicBezTo>
                      <a:pt x="44" y="157"/>
                      <a:pt x="50" y="158"/>
                      <a:pt x="51" y="164"/>
                    </a:cubicBezTo>
                    <a:cubicBezTo>
                      <a:pt x="52" y="164"/>
                      <a:pt x="52" y="164"/>
                      <a:pt x="52" y="164"/>
                    </a:cubicBezTo>
                    <a:cubicBezTo>
                      <a:pt x="51" y="164"/>
                      <a:pt x="51" y="164"/>
                      <a:pt x="51" y="164"/>
                    </a:cubicBezTo>
                    <a:cubicBezTo>
                      <a:pt x="46" y="167"/>
                      <a:pt x="43" y="175"/>
                      <a:pt x="43" y="183"/>
                    </a:cubicBezTo>
                    <a:cubicBezTo>
                      <a:pt x="43" y="195"/>
                      <a:pt x="49" y="208"/>
                      <a:pt x="61" y="208"/>
                    </a:cubicBezTo>
                    <a:cubicBezTo>
                      <a:pt x="72" y="206"/>
                      <a:pt x="71" y="193"/>
                      <a:pt x="83" y="192"/>
                    </a:cubicBezTo>
                    <a:cubicBezTo>
                      <a:pt x="84" y="191"/>
                      <a:pt x="84" y="191"/>
                      <a:pt x="84" y="191"/>
                    </a:cubicBezTo>
                    <a:lnTo>
                      <a:pt x="84" y="192"/>
                    </a:lnTo>
                    <a:close/>
                    <a:moveTo>
                      <a:pt x="72" y="158"/>
                    </a:moveTo>
                    <a:cubicBezTo>
                      <a:pt x="62" y="145"/>
                      <a:pt x="58" y="130"/>
                      <a:pt x="58" y="115"/>
                    </a:cubicBezTo>
                    <a:cubicBezTo>
                      <a:pt x="58" y="83"/>
                      <a:pt x="78" y="53"/>
                      <a:pt x="104" y="47"/>
                    </a:cubicBezTo>
                    <a:cubicBezTo>
                      <a:pt x="107" y="46"/>
                      <a:pt x="110" y="46"/>
                      <a:pt x="114" y="46"/>
                    </a:cubicBezTo>
                    <a:cubicBezTo>
                      <a:pt x="140" y="46"/>
                      <a:pt x="179" y="68"/>
                      <a:pt x="189" y="92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78" y="69"/>
                      <a:pt x="140" y="47"/>
                      <a:pt x="114" y="47"/>
                    </a:cubicBezTo>
                    <a:cubicBezTo>
                      <a:pt x="110" y="47"/>
                      <a:pt x="107" y="47"/>
                      <a:pt x="105" y="48"/>
                    </a:cubicBezTo>
                    <a:cubicBezTo>
                      <a:pt x="79" y="54"/>
                      <a:pt x="59" y="84"/>
                      <a:pt x="59" y="115"/>
                    </a:cubicBezTo>
                    <a:cubicBezTo>
                      <a:pt x="59" y="130"/>
                      <a:pt x="63" y="144"/>
                      <a:pt x="73" y="157"/>
                    </a:cubicBezTo>
                    <a:cubicBezTo>
                      <a:pt x="84" y="174"/>
                      <a:pt x="102" y="181"/>
                      <a:pt x="120" y="181"/>
                    </a:cubicBezTo>
                    <a:cubicBezTo>
                      <a:pt x="137" y="181"/>
                      <a:pt x="156" y="174"/>
                      <a:pt x="169" y="162"/>
                    </a:cubicBezTo>
                    <a:cubicBezTo>
                      <a:pt x="183" y="151"/>
                      <a:pt x="192" y="134"/>
                      <a:pt x="192" y="116"/>
                    </a:cubicBezTo>
                    <a:cubicBezTo>
                      <a:pt x="192" y="108"/>
                      <a:pt x="191" y="101"/>
                      <a:pt x="188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89" y="92"/>
                      <a:pt x="189" y="92"/>
                      <a:pt x="189" y="92"/>
                    </a:cubicBezTo>
                    <a:cubicBezTo>
                      <a:pt x="192" y="100"/>
                      <a:pt x="193" y="108"/>
                      <a:pt x="193" y="116"/>
                    </a:cubicBezTo>
                    <a:cubicBezTo>
                      <a:pt x="193" y="154"/>
                      <a:pt x="156" y="182"/>
                      <a:pt x="120" y="182"/>
                    </a:cubicBezTo>
                    <a:cubicBezTo>
                      <a:pt x="101" y="182"/>
                      <a:pt x="84" y="174"/>
                      <a:pt x="72" y="15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淘宝网Chenying0907出品 618"/>
              <p:cNvSpPr>
                <a:spLocks noEditPoints="1"/>
              </p:cNvSpPr>
              <p:nvPr/>
            </p:nvSpPr>
            <p:spPr bwMode="auto">
              <a:xfrm>
                <a:off x="2772208" y="4315669"/>
                <a:ext cx="411448" cy="382700"/>
              </a:xfrm>
              <a:custGeom>
                <a:avLst/>
                <a:gdLst>
                  <a:gd name="T0" fmla="*/ 79 w 287"/>
                  <a:gd name="T1" fmla="*/ 28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10 h 267"/>
                  <a:gd name="T10" fmla="*/ 163 w 287"/>
                  <a:gd name="T11" fmla="*/ 233 h 267"/>
                  <a:gd name="T12" fmla="*/ 97 w 287"/>
                  <a:gd name="T13" fmla="*/ 226 h 267"/>
                  <a:gd name="T14" fmla="*/ 60 w 287"/>
                  <a:gd name="T15" fmla="*/ 188 h 267"/>
                  <a:gd name="T16" fmla="*/ 30 w 287"/>
                  <a:gd name="T17" fmla="*/ 145 h 267"/>
                  <a:gd name="T18" fmla="*/ 36 w 287"/>
                  <a:gd name="T19" fmla="*/ 95 h 267"/>
                  <a:gd name="T20" fmla="*/ 79 w 287"/>
                  <a:gd name="T21" fmla="*/ 28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4 w 287"/>
                  <a:gd name="T27" fmla="*/ 41 h 267"/>
                  <a:gd name="T28" fmla="*/ 74 w 287"/>
                  <a:gd name="T29" fmla="*/ 32 h 267"/>
                  <a:gd name="T30" fmla="*/ 33 w 287"/>
                  <a:gd name="T31" fmla="*/ 76 h 267"/>
                  <a:gd name="T32" fmla="*/ 53 w 287"/>
                  <a:gd name="T33" fmla="*/ 98 h 267"/>
                  <a:gd name="T34" fmla="*/ 21 w 287"/>
                  <a:gd name="T35" fmla="*/ 119 h 267"/>
                  <a:gd name="T36" fmla="*/ 45 w 287"/>
                  <a:gd name="T37" fmla="*/ 142 h 267"/>
                  <a:gd name="T38" fmla="*/ 24 w 287"/>
                  <a:gd name="T39" fmla="*/ 166 h 267"/>
                  <a:gd name="T40" fmla="*/ 71 w 287"/>
                  <a:gd name="T41" fmla="*/ 183 h 267"/>
                  <a:gd name="T42" fmla="*/ 81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4 w 287"/>
                  <a:gd name="T51" fmla="*/ 138 h 267"/>
                  <a:gd name="T52" fmla="*/ 225 w 287"/>
                  <a:gd name="T53" fmla="*/ 64 h 267"/>
                  <a:gd name="T54" fmla="*/ 168 w 287"/>
                  <a:gd name="T55" fmla="*/ 29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8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2" y="24"/>
                      <a:pt x="235" y="59"/>
                    </a:cubicBezTo>
                    <a:cubicBezTo>
                      <a:pt x="268" y="68"/>
                      <a:pt x="287" y="111"/>
                      <a:pt x="256" y="136"/>
                    </a:cubicBezTo>
                    <a:cubicBezTo>
                      <a:pt x="273" y="159"/>
                      <a:pt x="283" y="223"/>
                      <a:pt x="234" y="210"/>
                    </a:cubicBezTo>
                    <a:cubicBezTo>
                      <a:pt x="240" y="259"/>
                      <a:pt x="186" y="253"/>
                      <a:pt x="163" y="233"/>
                    </a:cubicBezTo>
                    <a:cubicBezTo>
                      <a:pt x="155" y="267"/>
                      <a:pt x="103" y="260"/>
                      <a:pt x="97" y="226"/>
                    </a:cubicBezTo>
                    <a:cubicBezTo>
                      <a:pt x="74" y="248"/>
                      <a:pt x="44" y="214"/>
                      <a:pt x="60" y="188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6" y="95"/>
                    </a:cubicBezTo>
                    <a:cubicBezTo>
                      <a:pt x="7" y="65"/>
                      <a:pt x="39" y="16"/>
                      <a:pt x="79" y="28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7" y="24"/>
                      <a:pt x="92" y="38"/>
                      <a:pt x="84" y="41"/>
                    </a:cubicBezTo>
                    <a:cubicBezTo>
                      <a:pt x="80" y="39"/>
                      <a:pt x="78" y="34"/>
                      <a:pt x="74" y="32"/>
                    </a:cubicBezTo>
                    <a:cubicBezTo>
                      <a:pt x="43" y="33"/>
                      <a:pt x="25" y="51"/>
                      <a:pt x="33" y="76"/>
                    </a:cubicBezTo>
                    <a:cubicBezTo>
                      <a:pt x="36" y="87"/>
                      <a:pt x="51" y="88"/>
                      <a:pt x="53" y="98"/>
                    </a:cubicBezTo>
                    <a:cubicBezTo>
                      <a:pt x="40" y="100"/>
                      <a:pt x="21" y="105"/>
                      <a:pt x="21" y="119"/>
                    </a:cubicBezTo>
                    <a:cubicBezTo>
                      <a:pt x="21" y="133"/>
                      <a:pt x="35" y="133"/>
                      <a:pt x="45" y="142"/>
                    </a:cubicBezTo>
                    <a:cubicBezTo>
                      <a:pt x="37" y="149"/>
                      <a:pt x="27" y="154"/>
                      <a:pt x="24" y="166"/>
                    </a:cubicBezTo>
                    <a:cubicBezTo>
                      <a:pt x="27" y="188"/>
                      <a:pt x="66" y="167"/>
                      <a:pt x="71" y="183"/>
                    </a:cubicBezTo>
                    <a:cubicBezTo>
                      <a:pt x="58" y="189"/>
                      <a:pt x="59" y="227"/>
                      <a:pt x="81" y="227"/>
                    </a:cubicBezTo>
                    <a:cubicBezTo>
                      <a:pt x="92" y="225"/>
                      <a:pt x="92" y="213"/>
                      <a:pt x="104" y="211"/>
                    </a:cubicBezTo>
                    <a:cubicBezTo>
                      <a:pt x="92" y="245"/>
                      <a:pt x="157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4" y="138"/>
                    </a:cubicBezTo>
                    <a:cubicBezTo>
                      <a:pt x="282" y="111"/>
                      <a:pt x="262" y="71"/>
                      <a:pt x="225" y="64"/>
                    </a:cubicBezTo>
                    <a:cubicBezTo>
                      <a:pt x="227" y="35"/>
                      <a:pt x="201" y="23"/>
                      <a:pt x="168" y="29"/>
                    </a:cubicBezTo>
                    <a:cubicBezTo>
                      <a:pt x="164" y="31"/>
                      <a:pt x="167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淘宝网Chenying0907出品 619"/>
              <p:cNvSpPr>
                <a:spLocks noEditPoints="1"/>
              </p:cNvSpPr>
              <p:nvPr/>
            </p:nvSpPr>
            <p:spPr bwMode="auto">
              <a:xfrm>
                <a:off x="2858450" y="4401911"/>
                <a:ext cx="251540" cy="246150"/>
              </a:xfrm>
              <a:custGeom>
                <a:avLst/>
                <a:gdLst>
                  <a:gd name="T0" fmla="*/ 64 w 175"/>
                  <a:gd name="T1" fmla="*/ 7 h 172"/>
                  <a:gd name="T2" fmla="*/ 147 w 175"/>
                  <a:gd name="T3" fmla="*/ 52 h 172"/>
                  <a:gd name="T4" fmla="*/ 31 w 175"/>
                  <a:gd name="T5" fmla="*/ 117 h 172"/>
                  <a:gd name="T6" fmla="*/ 64 w 175"/>
                  <a:gd name="T7" fmla="*/ 7 h 172"/>
                  <a:gd name="T8" fmla="*/ 135 w 175"/>
                  <a:gd name="T9" fmla="*/ 108 h 172"/>
                  <a:gd name="T10" fmla="*/ 62 w 175"/>
                  <a:gd name="T11" fmla="*/ 15 h 172"/>
                  <a:gd name="T12" fmla="*/ 34 w 175"/>
                  <a:gd name="T13" fmla="*/ 106 h 172"/>
                  <a:gd name="T14" fmla="*/ 135 w 175"/>
                  <a:gd name="T15" fmla="*/ 10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2">
                    <a:moveTo>
                      <a:pt x="64" y="7"/>
                    </a:moveTo>
                    <a:cubicBezTo>
                      <a:pt x="89" y="0"/>
                      <a:pt x="136" y="24"/>
                      <a:pt x="147" y="52"/>
                    </a:cubicBezTo>
                    <a:cubicBezTo>
                      <a:pt x="175" y="121"/>
                      <a:pt x="71" y="172"/>
                      <a:pt x="31" y="117"/>
                    </a:cubicBezTo>
                    <a:cubicBezTo>
                      <a:pt x="0" y="74"/>
                      <a:pt x="26" y="15"/>
                      <a:pt x="64" y="7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2" y="15"/>
                    </a:cubicBezTo>
                    <a:cubicBezTo>
                      <a:pt x="30" y="24"/>
                      <a:pt x="15" y="68"/>
                      <a:pt x="34" y="106"/>
                    </a:cubicBezTo>
                    <a:cubicBezTo>
                      <a:pt x="53" y="143"/>
                      <a:pt x="115" y="138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淘宝网Chenying0907出品 620"/>
              <p:cNvSpPr/>
              <p:nvPr/>
            </p:nvSpPr>
            <p:spPr bwMode="auto">
              <a:xfrm>
                <a:off x="2880011" y="4405505"/>
                <a:ext cx="224590" cy="201232"/>
              </a:xfrm>
              <a:custGeom>
                <a:avLst/>
                <a:gdLst>
                  <a:gd name="T0" fmla="*/ 47 w 156"/>
                  <a:gd name="T1" fmla="*/ 12 h 140"/>
                  <a:gd name="T2" fmla="*/ 120 w 156"/>
                  <a:gd name="T3" fmla="*/ 105 h 140"/>
                  <a:gd name="T4" fmla="*/ 19 w 156"/>
                  <a:gd name="T5" fmla="*/ 103 h 140"/>
                  <a:gd name="T6" fmla="*/ 47 w 156"/>
                  <a:gd name="T7" fmla="*/ 1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7" y="12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5"/>
                      <a:pt x="38" y="140"/>
                      <a:pt x="19" y="103"/>
                    </a:cubicBezTo>
                    <a:cubicBezTo>
                      <a:pt x="0" y="65"/>
                      <a:pt x="15" y="21"/>
                      <a:pt x="47" y="1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淘宝网Chenying0907出品 621"/>
              <p:cNvSpPr>
                <a:spLocks noEditPoints="1"/>
              </p:cNvSpPr>
              <p:nvPr/>
            </p:nvSpPr>
            <p:spPr bwMode="auto">
              <a:xfrm>
                <a:off x="2894385" y="4418081"/>
                <a:ext cx="174282" cy="174282"/>
              </a:xfrm>
              <a:custGeom>
                <a:avLst/>
                <a:gdLst>
                  <a:gd name="T0" fmla="*/ 36 w 121"/>
                  <a:gd name="T1" fmla="*/ 2 h 121"/>
                  <a:gd name="T2" fmla="*/ 30 w 121"/>
                  <a:gd name="T3" fmla="*/ 5 h 121"/>
                  <a:gd name="T4" fmla="*/ 24 w 121"/>
                  <a:gd name="T5" fmla="*/ 8 h 121"/>
                  <a:gd name="T6" fmla="*/ 19 w 121"/>
                  <a:gd name="T7" fmla="*/ 12 h 121"/>
                  <a:gd name="T8" fmla="*/ 15 w 121"/>
                  <a:gd name="T9" fmla="*/ 16 h 121"/>
                  <a:gd name="T10" fmla="*/ 11 w 121"/>
                  <a:gd name="T11" fmla="*/ 21 h 121"/>
                  <a:gd name="T12" fmla="*/ 7 w 121"/>
                  <a:gd name="T13" fmla="*/ 27 h 121"/>
                  <a:gd name="T14" fmla="*/ 5 w 121"/>
                  <a:gd name="T15" fmla="*/ 32 h 121"/>
                  <a:gd name="T16" fmla="*/ 3 w 121"/>
                  <a:gd name="T17" fmla="*/ 38 h 121"/>
                  <a:gd name="T18" fmla="*/ 1 w 121"/>
                  <a:gd name="T19" fmla="*/ 44 h 121"/>
                  <a:gd name="T20" fmla="*/ 1 w 121"/>
                  <a:gd name="T21" fmla="*/ 51 h 121"/>
                  <a:gd name="T22" fmla="*/ 1 w 121"/>
                  <a:gd name="T23" fmla="*/ 57 h 121"/>
                  <a:gd name="T24" fmla="*/ 1 w 121"/>
                  <a:gd name="T25" fmla="*/ 63 h 121"/>
                  <a:gd name="T26" fmla="*/ 2 w 121"/>
                  <a:gd name="T27" fmla="*/ 69 h 121"/>
                  <a:gd name="T28" fmla="*/ 3 w 121"/>
                  <a:gd name="T29" fmla="*/ 75 h 121"/>
                  <a:gd name="T30" fmla="*/ 4 w 121"/>
                  <a:gd name="T31" fmla="*/ 81 h 121"/>
                  <a:gd name="T32" fmla="*/ 6 w 121"/>
                  <a:gd name="T33" fmla="*/ 88 h 121"/>
                  <a:gd name="T34" fmla="*/ 9 w 121"/>
                  <a:gd name="T35" fmla="*/ 94 h 121"/>
                  <a:gd name="T36" fmla="*/ 12 w 121"/>
                  <a:gd name="T37" fmla="*/ 99 h 121"/>
                  <a:gd name="T38" fmla="*/ 16 w 121"/>
                  <a:gd name="T39" fmla="*/ 104 h 121"/>
                  <a:gd name="T40" fmla="*/ 20 w 121"/>
                  <a:gd name="T41" fmla="*/ 108 h 121"/>
                  <a:gd name="T42" fmla="*/ 25 w 121"/>
                  <a:gd name="T43" fmla="*/ 111 h 121"/>
                  <a:gd name="T44" fmla="*/ 31 w 121"/>
                  <a:gd name="T45" fmla="*/ 114 h 121"/>
                  <a:gd name="T46" fmla="*/ 36 w 121"/>
                  <a:gd name="T47" fmla="*/ 116 h 121"/>
                  <a:gd name="T48" fmla="*/ 42 w 121"/>
                  <a:gd name="T49" fmla="*/ 118 h 121"/>
                  <a:gd name="T50" fmla="*/ 48 w 121"/>
                  <a:gd name="T51" fmla="*/ 119 h 121"/>
                  <a:gd name="T52" fmla="*/ 61 w 121"/>
                  <a:gd name="T53" fmla="*/ 119 h 121"/>
                  <a:gd name="T54" fmla="*/ 67 w 121"/>
                  <a:gd name="T55" fmla="*/ 119 h 121"/>
                  <a:gd name="T56" fmla="*/ 73 w 121"/>
                  <a:gd name="T57" fmla="*/ 118 h 121"/>
                  <a:gd name="T58" fmla="*/ 79 w 121"/>
                  <a:gd name="T59" fmla="*/ 116 h 121"/>
                  <a:gd name="T60" fmla="*/ 85 w 121"/>
                  <a:gd name="T61" fmla="*/ 114 h 121"/>
                  <a:gd name="T62" fmla="*/ 91 w 121"/>
                  <a:gd name="T63" fmla="*/ 112 h 121"/>
                  <a:gd name="T64" fmla="*/ 93 w 121"/>
                  <a:gd name="T65" fmla="*/ 111 h 121"/>
                  <a:gd name="T66" fmla="*/ 98 w 121"/>
                  <a:gd name="T67" fmla="*/ 107 h 121"/>
                  <a:gd name="T68" fmla="*/ 103 w 121"/>
                  <a:gd name="T69" fmla="*/ 103 h 121"/>
                  <a:gd name="T70" fmla="*/ 107 w 121"/>
                  <a:gd name="T71" fmla="*/ 100 h 121"/>
                  <a:gd name="T72" fmla="*/ 111 w 121"/>
                  <a:gd name="T73" fmla="*/ 95 h 121"/>
                  <a:gd name="T74" fmla="*/ 114 w 121"/>
                  <a:gd name="T75" fmla="*/ 89 h 121"/>
                  <a:gd name="T76" fmla="*/ 117 w 121"/>
                  <a:gd name="T77" fmla="*/ 84 h 121"/>
                  <a:gd name="T78" fmla="*/ 119 w 121"/>
                  <a:gd name="T79" fmla="*/ 77 h 121"/>
                  <a:gd name="T80" fmla="*/ 121 w 121"/>
                  <a:gd name="T81" fmla="*/ 71 h 121"/>
                  <a:gd name="T82" fmla="*/ 121 w 121"/>
                  <a:gd name="T83" fmla="*/ 65 h 121"/>
                  <a:gd name="T84" fmla="*/ 120 w 121"/>
                  <a:gd name="T85" fmla="*/ 58 h 121"/>
                  <a:gd name="T86" fmla="*/ 119 w 121"/>
                  <a:gd name="T87" fmla="*/ 52 h 121"/>
                  <a:gd name="T88" fmla="*/ 117 w 121"/>
                  <a:gd name="T89" fmla="*/ 46 h 121"/>
                  <a:gd name="T90" fmla="*/ 114 w 121"/>
                  <a:gd name="T91" fmla="*/ 41 h 121"/>
                  <a:gd name="T92" fmla="*/ 111 w 121"/>
                  <a:gd name="T93" fmla="*/ 35 h 121"/>
                  <a:gd name="T94" fmla="*/ 107 w 121"/>
                  <a:gd name="T95" fmla="*/ 30 h 121"/>
                  <a:gd name="T96" fmla="*/ 103 w 121"/>
                  <a:gd name="T97" fmla="*/ 25 h 121"/>
                  <a:gd name="T98" fmla="*/ 96 w 121"/>
                  <a:gd name="T99" fmla="*/ 18 h 121"/>
                  <a:gd name="T100" fmla="*/ 91 w 121"/>
                  <a:gd name="T101" fmla="*/ 15 h 121"/>
                  <a:gd name="T102" fmla="*/ 86 w 121"/>
                  <a:gd name="T103" fmla="*/ 11 h 121"/>
                  <a:gd name="T104" fmla="*/ 80 w 121"/>
                  <a:gd name="T105" fmla="*/ 8 h 121"/>
                  <a:gd name="T106" fmla="*/ 74 w 121"/>
                  <a:gd name="T107" fmla="*/ 6 h 121"/>
                  <a:gd name="T108" fmla="*/ 68 w 121"/>
                  <a:gd name="T109" fmla="*/ 3 h 121"/>
                  <a:gd name="T110" fmla="*/ 62 w 121"/>
                  <a:gd name="T111" fmla="*/ 2 h 121"/>
                  <a:gd name="T112" fmla="*/ 56 w 121"/>
                  <a:gd name="T113" fmla="*/ 1 h 121"/>
                  <a:gd name="T114" fmla="*/ 50 w 121"/>
                  <a:gd name="T115" fmla="*/ 0 h 121"/>
                  <a:gd name="T116" fmla="*/ 43 w 121"/>
                  <a:gd name="T117" fmla="*/ 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1">
                    <a:moveTo>
                      <a:pt x="36" y="4"/>
                    </a:moveTo>
                    <a:cubicBezTo>
                      <a:pt x="36" y="3"/>
                      <a:pt x="37" y="3"/>
                      <a:pt x="38" y="3"/>
                    </a:cubicBezTo>
                    <a:cubicBezTo>
                      <a:pt x="39" y="3"/>
                      <a:pt x="40" y="3"/>
                      <a:pt x="41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8" y="2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4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2" y="5"/>
                      <a:pt x="34" y="4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4"/>
                      <a:pt x="31" y="4"/>
                      <a:pt x="30" y="5"/>
                    </a:cubicBezTo>
                    <a:cubicBezTo>
                      <a:pt x="29" y="6"/>
                      <a:pt x="29" y="6"/>
                      <a:pt x="29" y="6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8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6" y="7"/>
                      <a:pt x="25" y="7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lnTo>
                      <a:pt x="25" y="9"/>
                    </a:lnTo>
                    <a:close/>
                    <a:moveTo>
                      <a:pt x="20" y="13"/>
                    </a:moveTo>
                    <a:cubicBezTo>
                      <a:pt x="21" y="12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2"/>
                    </a:cubicBezTo>
                    <a:cubicBezTo>
                      <a:pt x="19" y="13"/>
                      <a:pt x="19" y="13"/>
                      <a:pt x="19" y="13"/>
                    </a:cubicBezTo>
                    <a:lnTo>
                      <a:pt x="20" y="13"/>
                    </a:lnTo>
                    <a:close/>
                    <a:moveTo>
                      <a:pt x="16" y="17"/>
                    </a:moveTo>
                    <a:cubicBezTo>
                      <a:pt x="16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6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1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0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4"/>
                      <a:pt x="8" y="25"/>
                      <a:pt x="7" y="27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3"/>
                    </a:moveTo>
                    <a:cubicBezTo>
                      <a:pt x="6" y="32"/>
                      <a:pt x="7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3"/>
                    </a:lnTo>
                    <a:close/>
                    <a:moveTo>
                      <a:pt x="4" y="39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3" y="36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9"/>
                    </a:lnTo>
                    <a:close/>
                    <a:moveTo>
                      <a:pt x="2" y="45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2" y="42"/>
                      <a:pt x="1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close/>
                    <a:moveTo>
                      <a:pt x="1" y="51"/>
                    </a:moveTo>
                    <a:cubicBezTo>
                      <a:pt x="2" y="50"/>
                      <a:pt x="2" y="48"/>
                      <a:pt x="2" y="47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1"/>
                    </a:cubicBezTo>
                    <a:cubicBezTo>
                      <a:pt x="1" y="51"/>
                      <a:pt x="1" y="51"/>
                      <a:pt x="1" y="51"/>
                    </a:cubicBezTo>
                    <a:close/>
                    <a:moveTo>
                      <a:pt x="1" y="57"/>
                    </a:moveTo>
                    <a:cubicBezTo>
                      <a:pt x="1" y="56"/>
                      <a:pt x="1" y="54"/>
                      <a:pt x="1" y="53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6"/>
                      <a:pt x="0" y="57"/>
                    </a:cubicBezTo>
                    <a:cubicBezTo>
                      <a:pt x="0" y="58"/>
                      <a:pt x="0" y="58"/>
                      <a:pt x="0" y="58"/>
                    </a:cubicBezTo>
                    <a:lnTo>
                      <a:pt x="1" y="57"/>
                    </a:lnTo>
                    <a:close/>
                    <a:moveTo>
                      <a:pt x="1" y="63"/>
                    </a:moveTo>
                    <a:cubicBezTo>
                      <a:pt x="1" y="62"/>
                      <a:pt x="1" y="61"/>
                      <a:pt x="1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1"/>
                      <a:pt x="0" y="62"/>
                      <a:pt x="0" y="63"/>
                    </a:cubicBezTo>
                    <a:cubicBezTo>
                      <a:pt x="1" y="64"/>
                      <a:pt x="1" y="64"/>
                      <a:pt x="1" y="64"/>
                    </a:cubicBezTo>
                    <a:lnTo>
                      <a:pt x="1" y="63"/>
                    </a:lnTo>
                    <a:close/>
                    <a:moveTo>
                      <a:pt x="2" y="69"/>
                    </a:moveTo>
                    <a:cubicBezTo>
                      <a:pt x="2" y="68"/>
                      <a:pt x="1" y="67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67"/>
                      <a:pt x="0" y="68"/>
                      <a:pt x="1" y="70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2" y="73"/>
                      <a:pt x="2" y="72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1" y="74"/>
                      <a:pt x="2" y="76"/>
                    </a:cubicBezTo>
                    <a:cubicBezTo>
                      <a:pt x="2" y="76"/>
                      <a:pt x="2" y="76"/>
                      <a:pt x="2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3" y="78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1"/>
                      <a:pt x="3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4" y="81"/>
                      <a:pt x="4" y="81"/>
                      <a:pt x="4" y="81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4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4" y="85"/>
                      <a:pt x="5" y="87"/>
                      <a:pt x="5" y="88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8" y="92"/>
                      <a:pt x="8" y="91"/>
                      <a:pt x="7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7" y="92"/>
                      <a:pt x="8" y="94"/>
                    </a:cubicBezTo>
                    <a:cubicBezTo>
                      <a:pt x="9" y="94"/>
                      <a:pt x="9" y="94"/>
                      <a:pt x="9" y="94"/>
                    </a:cubicBezTo>
                    <a:lnTo>
                      <a:pt x="9" y="93"/>
                    </a:lnTo>
                    <a:close/>
                    <a:moveTo>
                      <a:pt x="12" y="98"/>
                    </a:moveTo>
                    <a:cubicBezTo>
                      <a:pt x="11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3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2" y="101"/>
                      <a:pt x="12" y="101"/>
                      <a:pt x="12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8"/>
                    </a:moveTo>
                    <a:cubicBezTo>
                      <a:pt x="19" y="107"/>
                      <a:pt x="18" y="106"/>
                      <a:pt x="17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7" y="107"/>
                      <a:pt x="18" y="108"/>
                      <a:pt x="19" y="109"/>
                    </a:cubicBezTo>
                    <a:cubicBezTo>
                      <a:pt x="20" y="108"/>
                      <a:pt x="20" y="108"/>
                      <a:pt x="20" y="108"/>
                    </a:cubicBezTo>
                    <a:close/>
                    <a:moveTo>
                      <a:pt x="25" y="111"/>
                    </a:moveTo>
                    <a:cubicBezTo>
                      <a:pt x="24" y="111"/>
                      <a:pt x="23" y="110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2" y="111"/>
                      <a:pt x="23" y="112"/>
                      <a:pt x="25" y="112"/>
                    </a:cubicBezTo>
                    <a:cubicBezTo>
                      <a:pt x="25" y="112"/>
                      <a:pt x="25" y="112"/>
                      <a:pt x="25" y="112"/>
                    </a:cubicBezTo>
                    <a:lnTo>
                      <a:pt x="25" y="111"/>
                    </a:lnTo>
                    <a:close/>
                    <a:moveTo>
                      <a:pt x="31" y="114"/>
                    </a:moveTo>
                    <a:cubicBezTo>
                      <a:pt x="29" y="114"/>
                      <a:pt x="28" y="113"/>
                      <a:pt x="27" y="112"/>
                    </a:cubicBezTo>
                    <a:cubicBezTo>
                      <a:pt x="26" y="113"/>
                      <a:pt x="26" y="113"/>
                      <a:pt x="26" y="113"/>
                    </a:cubicBezTo>
                    <a:cubicBezTo>
                      <a:pt x="27" y="114"/>
                      <a:pt x="27" y="114"/>
                      <a:pt x="27" y="114"/>
                    </a:cubicBezTo>
                    <a:cubicBezTo>
                      <a:pt x="28" y="114"/>
                      <a:pt x="29" y="115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6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2" y="116"/>
                      <a:pt x="32" y="116"/>
                      <a:pt x="32" y="116"/>
                    </a:cubicBezTo>
                    <a:cubicBezTo>
                      <a:pt x="34" y="117"/>
                      <a:pt x="35" y="117"/>
                      <a:pt x="36" y="118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8"/>
                      <a:pt x="40" y="117"/>
                      <a:pt x="39" y="117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38" y="118"/>
                      <a:pt x="38" y="118"/>
                      <a:pt x="38" y="118"/>
                    </a:cubicBezTo>
                    <a:cubicBezTo>
                      <a:pt x="40" y="119"/>
                      <a:pt x="41" y="119"/>
                      <a:pt x="42" y="119"/>
                    </a:cubicBezTo>
                    <a:cubicBezTo>
                      <a:pt x="43" y="119"/>
                      <a:pt x="43" y="119"/>
                      <a:pt x="43" y="119"/>
                    </a:cubicBezTo>
                    <a:lnTo>
                      <a:pt x="42" y="118"/>
                    </a:lnTo>
                    <a:close/>
                    <a:moveTo>
                      <a:pt x="48" y="119"/>
                    </a:moveTo>
                    <a:cubicBezTo>
                      <a:pt x="47" y="119"/>
                      <a:pt x="46" y="119"/>
                      <a:pt x="45" y="119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20"/>
                      <a:pt x="45" y="120"/>
                      <a:pt x="45" y="120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20"/>
                      <a:pt x="49" y="120"/>
                      <a:pt x="49" y="120"/>
                    </a:cubicBezTo>
                    <a:lnTo>
                      <a:pt x="48" y="119"/>
                    </a:lnTo>
                    <a:close/>
                    <a:moveTo>
                      <a:pt x="55" y="120"/>
                    </a:moveTo>
                    <a:cubicBezTo>
                      <a:pt x="53" y="120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1"/>
                      <a:pt x="51" y="121"/>
                      <a:pt x="51" y="121"/>
                    </a:cubicBezTo>
                    <a:cubicBezTo>
                      <a:pt x="52" y="121"/>
                      <a:pt x="53" y="121"/>
                      <a:pt x="55" y="121"/>
                    </a:cubicBezTo>
                    <a:cubicBezTo>
                      <a:pt x="55" y="120"/>
                      <a:pt x="55" y="120"/>
                      <a:pt x="55" y="120"/>
                    </a:cubicBezTo>
                    <a:close/>
                    <a:moveTo>
                      <a:pt x="61" y="119"/>
                    </a:moveTo>
                    <a:cubicBezTo>
                      <a:pt x="60" y="120"/>
                      <a:pt x="58" y="120"/>
                      <a:pt x="57" y="120"/>
                    </a:cubicBezTo>
                    <a:cubicBezTo>
                      <a:pt x="56" y="120"/>
                      <a:pt x="56" y="120"/>
                      <a:pt x="56" y="120"/>
                    </a:cubicBezTo>
                    <a:cubicBezTo>
                      <a:pt x="57" y="121"/>
                      <a:pt x="57" y="121"/>
                      <a:pt x="57" y="121"/>
                    </a:cubicBezTo>
                    <a:cubicBezTo>
                      <a:pt x="58" y="121"/>
                      <a:pt x="60" y="121"/>
                      <a:pt x="61" y="121"/>
                    </a:cubicBezTo>
                    <a:cubicBezTo>
                      <a:pt x="61" y="120"/>
                      <a:pt x="61" y="120"/>
                      <a:pt x="61" y="120"/>
                    </a:cubicBezTo>
                    <a:lnTo>
                      <a:pt x="61" y="119"/>
                    </a:ln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3" y="121"/>
                      <a:pt x="63" y="121"/>
                      <a:pt x="63" y="121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8"/>
                    </a:moveTo>
                    <a:cubicBezTo>
                      <a:pt x="72" y="118"/>
                      <a:pt x="71" y="118"/>
                      <a:pt x="69" y="119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20"/>
                      <a:pt x="70" y="120"/>
                      <a:pt x="70" y="120"/>
                    </a:cubicBezTo>
                    <a:cubicBezTo>
                      <a:pt x="71" y="120"/>
                      <a:pt x="72" y="119"/>
                      <a:pt x="73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8"/>
                    </a:lnTo>
                    <a:close/>
                    <a:moveTo>
                      <a:pt x="79" y="116"/>
                    </a:moveTo>
                    <a:cubicBezTo>
                      <a:pt x="78" y="117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9"/>
                      <a:pt x="76" y="119"/>
                      <a:pt x="76" y="119"/>
                    </a:cubicBezTo>
                    <a:cubicBezTo>
                      <a:pt x="77" y="118"/>
                      <a:pt x="78" y="118"/>
                      <a:pt x="79" y="117"/>
                    </a:cubicBezTo>
                    <a:cubicBezTo>
                      <a:pt x="80" y="117"/>
                      <a:pt x="80" y="117"/>
                      <a:pt x="80" y="117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5"/>
                      <a:pt x="83" y="115"/>
                      <a:pt x="81" y="116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7"/>
                      <a:pt x="82" y="117"/>
                      <a:pt x="82" y="117"/>
                    </a:cubicBezTo>
                    <a:cubicBezTo>
                      <a:pt x="83" y="116"/>
                      <a:pt x="84" y="116"/>
                      <a:pt x="85" y="115"/>
                    </a:cubicBezTo>
                    <a:cubicBezTo>
                      <a:pt x="86" y="115"/>
                      <a:pt x="86" y="115"/>
                      <a:pt x="86" y="115"/>
                    </a:cubicBezTo>
                    <a:lnTo>
                      <a:pt x="85" y="114"/>
                    </a:lnTo>
                    <a:close/>
                    <a:moveTo>
                      <a:pt x="91" y="112"/>
                    </a:moveTo>
                    <a:cubicBezTo>
                      <a:pt x="90" y="112"/>
                      <a:pt x="88" y="113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3"/>
                    </a:cubicBezTo>
                    <a:cubicBezTo>
                      <a:pt x="91" y="112"/>
                      <a:pt x="91" y="112"/>
                      <a:pt x="91" y="112"/>
                    </a:cubicBezTo>
                    <a:close/>
                    <a:moveTo>
                      <a:pt x="96" y="109"/>
                    </a:moveTo>
                    <a:cubicBezTo>
                      <a:pt x="95" y="109"/>
                      <a:pt x="94" y="110"/>
                      <a:pt x="93" y="111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3" y="112"/>
                      <a:pt x="93" y="112"/>
                      <a:pt x="93" y="112"/>
                    </a:cubicBezTo>
                    <a:cubicBezTo>
                      <a:pt x="95" y="111"/>
                      <a:pt x="96" y="110"/>
                      <a:pt x="97" y="110"/>
                    </a:cubicBezTo>
                    <a:cubicBezTo>
                      <a:pt x="97" y="109"/>
                      <a:pt x="97" y="109"/>
                      <a:pt x="97" y="109"/>
                    </a:cubicBezTo>
                    <a:lnTo>
                      <a:pt x="96" y="109"/>
                    </a:lnTo>
                    <a:close/>
                    <a:moveTo>
                      <a:pt x="101" y="105"/>
                    </a:moveTo>
                    <a:cubicBezTo>
                      <a:pt x="100" y="106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7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1"/>
                    </a:moveTo>
                    <a:cubicBezTo>
                      <a:pt x="105" y="102"/>
                      <a:pt x="104" y="103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3"/>
                      <a:pt x="106" y="102"/>
                    </a:cubicBezTo>
                    <a:cubicBezTo>
                      <a:pt x="106" y="101"/>
                      <a:pt x="106" y="101"/>
                      <a:pt x="106" y="101"/>
                    </a:cubicBezTo>
                    <a:close/>
                    <a:moveTo>
                      <a:pt x="109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08" y="100"/>
                      <a:pt x="108" y="100"/>
                      <a:pt x="108" y="100"/>
                    </a:cubicBezTo>
                    <a:cubicBezTo>
                      <a:pt x="109" y="99"/>
                      <a:pt x="110" y="98"/>
                      <a:pt x="110" y="97"/>
                    </a:cubicBezTo>
                    <a:cubicBezTo>
                      <a:pt x="110" y="96"/>
                      <a:pt x="110" y="96"/>
                      <a:pt x="110" y="96"/>
                    </a:cubicBezTo>
                    <a:lnTo>
                      <a:pt x="109" y="96"/>
                    </a:lnTo>
                    <a:close/>
                    <a:moveTo>
                      <a:pt x="113" y="91"/>
                    </a:moveTo>
                    <a:cubicBezTo>
                      <a:pt x="112" y="92"/>
                      <a:pt x="111" y="93"/>
                      <a:pt x="111" y="94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12" y="95"/>
                      <a:pt x="112" y="95"/>
                      <a:pt x="112" y="95"/>
                    </a:cubicBezTo>
                    <a:cubicBezTo>
                      <a:pt x="113" y="94"/>
                      <a:pt x="113" y="92"/>
                      <a:pt x="114" y="91"/>
                    </a:cubicBezTo>
                    <a:cubicBezTo>
                      <a:pt x="114" y="91"/>
                      <a:pt x="114" y="91"/>
                      <a:pt x="114" y="91"/>
                    </a:cubicBezTo>
                    <a:lnTo>
                      <a:pt x="113" y="91"/>
                    </a:lnTo>
                    <a:close/>
                    <a:moveTo>
                      <a:pt x="115" y="85"/>
                    </a:moveTo>
                    <a:cubicBezTo>
                      <a:pt x="115" y="86"/>
                      <a:pt x="114" y="87"/>
                      <a:pt x="114" y="89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6"/>
                    </a:cubicBezTo>
                    <a:cubicBezTo>
                      <a:pt x="116" y="85"/>
                      <a:pt x="116" y="85"/>
                      <a:pt x="116" y="85"/>
                    </a:cubicBezTo>
                    <a:lnTo>
                      <a:pt x="115" y="85"/>
                    </a:lnTo>
                    <a:close/>
                    <a:moveTo>
                      <a:pt x="118" y="79"/>
                    </a:moveTo>
                    <a:cubicBezTo>
                      <a:pt x="117" y="81"/>
                      <a:pt x="117" y="82"/>
                      <a:pt x="116" y="83"/>
                    </a:cubicBezTo>
                    <a:cubicBezTo>
                      <a:pt x="117" y="84"/>
                      <a:pt x="117" y="84"/>
                      <a:pt x="117" y="84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8" y="81"/>
                      <a:pt x="119" y="80"/>
                    </a:cubicBezTo>
                    <a:cubicBezTo>
                      <a:pt x="118" y="79"/>
                      <a:pt x="118" y="79"/>
                      <a:pt x="118" y="79"/>
                    </a:cubicBezTo>
                    <a:close/>
                    <a:moveTo>
                      <a:pt x="119" y="73"/>
                    </a:moveTo>
                    <a:cubicBezTo>
                      <a:pt x="119" y="75"/>
                      <a:pt x="119" y="76"/>
                      <a:pt x="118" y="77"/>
                    </a:cubicBezTo>
                    <a:cubicBezTo>
                      <a:pt x="119" y="78"/>
                      <a:pt x="119" y="78"/>
                      <a:pt x="119" y="78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6"/>
                      <a:pt x="120" y="75"/>
                      <a:pt x="120" y="74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9"/>
                      <a:pt x="120" y="70"/>
                      <a:pt x="119" y="71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70"/>
                      <a:pt x="121" y="69"/>
                      <a:pt x="121" y="67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20" y="67"/>
                      <a:pt x="120" y="67"/>
                      <a:pt x="120" y="67"/>
                    </a:cubicBezTo>
                    <a:close/>
                    <a:moveTo>
                      <a:pt x="119" y="61"/>
                    </a:moveTo>
                    <a:cubicBezTo>
                      <a:pt x="120" y="62"/>
                      <a:pt x="120" y="64"/>
                      <a:pt x="120" y="65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5"/>
                      <a:pt x="121" y="65"/>
                      <a:pt x="121" y="65"/>
                    </a:cubicBezTo>
                    <a:cubicBezTo>
                      <a:pt x="121" y="64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19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9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0" y="58"/>
                      <a:pt x="120" y="58"/>
                      <a:pt x="120" y="58"/>
                    </a:cubicBezTo>
                    <a:cubicBezTo>
                      <a:pt x="120" y="57"/>
                      <a:pt x="120" y="56"/>
                      <a:pt x="120" y="55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3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8" y="50"/>
                      <a:pt x="118" y="49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4" y="43"/>
                    </a:moveTo>
                    <a:cubicBezTo>
                      <a:pt x="115" y="44"/>
                      <a:pt x="116" y="46"/>
                      <a:pt x="116" y="47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3"/>
                    </a:cubicBezTo>
                    <a:cubicBezTo>
                      <a:pt x="115" y="43"/>
                      <a:pt x="115" y="43"/>
                      <a:pt x="115" y="43"/>
                    </a:cubicBezTo>
                    <a:lnTo>
                      <a:pt x="114" y="43"/>
                    </a:ln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3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3"/>
                    </a:moveTo>
                    <a:cubicBezTo>
                      <a:pt x="109" y="34"/>
                      <a:pt x="109" y="35"/>
                      <a:pt x="110" y="36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lnTo>
                      <a:pt x="108" y="33"/>
                    </a:lnTo>
                    <a:close/>
                    <a:moveTo>
                      <a:pt x="104" y="28"/>
                    </a:moveTo>
                    <a:cubicBezTo>
                      <a:pt x="105" y="29"/>
                      <a:pt x="106" y="30"/>
                      <a:pt x="107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2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2" y="24"/>
                      <a:pt x="102" y="23"/>
                      <a:pt x="101" y="23"/>
                    </a:cubicBezTo>
                    <a:cubicBezTo>
                      <a:pt x="100" y="23"/>
                      <a:pt x="100" y="23"/>
                      <a:pt x="100" y="23"/>
                    </a:cubicBez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2"/>
                    </a:cubicBezTo>
                    <a:cubicBezTo>
                      <a:pt x="99" y="22"/>
                      <a:pt x="99" y="22"/>
                      <a:pt x="99" y="22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6"/>
                    </a:moveTo>
                    <a:cubicBezTo>
                      <a:pt x="91" y="16"/>
                      <a:pt x="92" y="17"/>
                      <a:pt x="93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3" y="16"/>
                      <a:pt x="92" y="15"/>
                      <a:pt x="91" y="15"/>
                    </a:cubicBezTo>
                    <a:cubicBezTo>
                      <a:pt x="90" y="15"/>
                      <a:pt x="90" y="15"/>
                      <a:pt x="90" y="15"/>
                    </a:cubicBezTo>
                    <a:lnTo>
                      <a:pt x="90" y="16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4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2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10"/>
                      <a:pt x="82" y="10"/>
                      <a:pt x="83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2" y="9"/>
                      <a:pt x="81" y="9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7"/>
                    </a:moveTo>
                    <a:cubicBezTo>
                      <a:pt x="75" y="7"/>
                      <a:pt x="76" y="8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7"/>
                      <a:pt x="75" y="6"/>
                      <a:pt x="74" y="6"/>
                    </a:cubicBezTo>
                    <a:cubicBezTo>
                      <a:pt x="74" y="6"/>
                      <a:pt x="74" y="6"/>
                      <a:pt x="74" y="6"/>
                    </a:cubicBezTo>
                    <a:lnTo>
                      <a:pt x="74" y="7"/>
                    </a:lnTo>
                    <a:close/>
                    <a:moveTo>
                      <a:pt x="68" y="5"/>
                    </a:moveTo>
                    <a:cubicBezTo>
                      <a:pt x="69" y="5"/>
                      <a:pt x="70" y="5"/>
                      <a:pt x="72" y="6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1" y="4"/>
                      <a:pt x="70" y="4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lnTo>
                      <a:pt x="68" y="5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4" y="4"/>
                      <a:pt x="66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6" y="3"/>
                      <a:pt x="66" y="3"/>
                      <a:pt x="66" y="3"/>
                    </a:cubicBezTo>
                    <a:cubicBezTo>
                      <a:pt x="65" y="2"/>
                      <a:pt x="64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8" y="2"/>
                      <a:pt x="60" y="3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1"/>
                    </a:cubicBezTo>
                    <a:cubicBezTo>
                      <a:pt x="55" y="1"/>
                      <a:pt x="55" y="1"/>
                      <a:pt x="55" y="1"/>
                    </a:cubicBezTo>
                    <a:lnTo>
                      <a:pt x="56" y="2"/>
                    </a:lnTo>
                    <a:close/>
                    <a:moveTo>
                      <a:pt x="50" y="2"/>
                    </a:moveTo>
                    <a:cubicBezTo>
                      <a:pt x="51" y="2"/>
                      <a:pt x="52" y="2"/>
                      <a:pt x="53" y="2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2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2"/>
                      <a:pt x="47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1"/>
                      <a:pt x="45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9" name="淘宝网Chenying0907出品 8"/>
            <p:cNvGrpSpPr/>
            <p:nvPr/>
          </p:nvGrpSpPr>
          <p:grpSpPr>
            <a:xfrm>
              <a:off x="3240573" y="5211214"/>
              <a:ext cx="449619" cy="1655769"/>
              <a:chOff x="4261682" y="4340823"/>
              <a:chExt cx="413244" cy="1521815"/>
            </a:xfrm>
          </p:grpSpPr>
          <p:sp>
            <p:nvSpPr>
              <p:cNvPr id="165" name="淘宝网Chenying0907出品 622"/>
              <p:cNvSpPr/>
              <p:nvPr/>
            </p:nvSpPr>
            <p:spPr bwMode="auto">
              <a:xfrm>
                <a:off x="4484474" y="4669621"/>
                <a:ext cx="7187" cy="1193017"/>
              </a:xfrm>
              <a:custGeom>
                <a:avLst/>
                <a:gdLst>
                  <a:gd name="T0" fmla="*/ 0 w 6"/>
                  <a:gd name="T1" fmla="*/ 4 h 830"/>
                  <a:gd name="T2" fmla="*/ 0 w 6"/>
                  <a:gd name="T3" fmla="*/ 393 h 830"/>
                  <a:gd name="T4" fmla="*/ 0 w 6"/>
                  <a:gd name="T5" fmla="*/ 823 h 830"/>
                  <a:gd name="T6" fmla="*/ 0 w 6"/>
                  <a:gd name="T7" fmla="*/ 826 h 830"/>
                  <a:gd name="T8" fmla="*/ 6 w 6"/>
                  <a:gd name="T9" fmla="*/ 826 h 830"/>
                  <a:gd name="T10" fmla="*/ 6 w 6"/>
                  <a:gd name="T11" fmla="*/ 437 h 830"/>
                  <a:gd name="T12" fmla="*/ 6 w 6"/>
                  <a:gd name="T13" fmla="*/ 7 h 830"/>
                  <a:gd name="T14" fmla="*/ 6 w 6"/>
                  <a:gd name="T15" fmla="*/ 4 h 830"/>
                  <a:gd name="T16" fmla="*/ 0 w 6"/>
                  <a:gd name="T17" fmla="*/ 4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30">
                    <a:moveTo>
                      <a:pt x="0" y="4"/>
                    </a:moveTo>
                    <a:cubicBezTo>
                      <a:pt x="0" y="134"/>
                      <a:pt x="0" y="263"/>
                      <a:pt x="0" y="393"/>
                    </a:cubicBezTo>
                    <a:cubicBezTo>
                      <a:pt x="0" y="536"/>
                      <a:pt x="0" y="679"/>
                      <a:pt x="0" y="823"/>
                    </a:cubicBezTo>
                    <a:cubicBezTo>
                      <a:pt x="0" y="824"/>
                      <a:pt x="0" y="825"/>
                      <a:pt x="0" y="826"/>
                    </a:cubicBezTo>
                    <a:cubicBezTo>
                      <a:pt x="0" y="830"/>
                      <a:pt x="6" y="830"/>
                      <a:pt x="6" y="826"/>
                    </a:cubicBezTo>
                    <a:cubicBezTo>
                      <a:pt x="6" y="696"/>
                      <a:pt x="6" y="567"/>
                      <a:pt x="6" y="437"/>
                    </a:cubicBezTo>
                    <a:cubicBezTo>
                      <a:pt x="6" y="294"/>
                      <a:pt x="6" y="150"/>
                      <a:pt x="6" y="7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淘宝网Chenying0907出品 623"/>
              <p:cNvSpPr/>
              <p:nvPr/>
            </p:nvSpPr>
            <p:spPr bwMode="auto">
              <a:xfrm>
                <a:off x="4495255" y="4910380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8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7" name="淘宝网Chenying0907出品 624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7 h 53"/>
                  <a:gd name="T14" fmla="*/ 17 w 54"/>
                  <a:gd name="T15" fmla="*/ 48 h 53"/>
                  <a:gd name="T16" fmla="*/ 30 w 54"/>
                  <a:gd name="T17" fmla="*/ 42 h 53"/>
                  <a:gd name="T18" fmla="*/ 22 w 54"/>
                  <a:gd name="T19" fmla="*/ 46 h 53"/>
                  <a:gd name="T20" fmla="*/ 30 w 54"/>
                  <a:gd name="T21" fmla="*/ 42 h 53"/>
                  <a:gd name="T22" fmla="*/ 35 w 54"/>
                  <a:gd name="T23" fmla="*/ 42 h 53"/>
                  <a:gd name="T24" fmla="*/ 35 w 54"/>
                  <a:gd name="T25" fmla="*/ 44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8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2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7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cubicBezTo>
                      <a:pt x="43" y="7"/>
                      <a:pt x="43" y="7"/>
                      <a:pt x="43" y="7"/>
                    </a:cubicBez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淘宝网Chenying0907出品 625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6 w 58"/>
                  <a:gd name="T5" fmla="*/ 46 h 54"/>
                  <a:gd name="T6" fmla="*/ 13 w 58"/>
                  <a:gd name="T7" fmla="*/ 50 h 54"/>
                  <a:gd name="T8" fmla="*/ 2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7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6 w 58"/>
                  <a:gd name="T29" fmla="*/ 38 h 54"/>
                  <a:gd name="T30" fmla="*/ 45 w 58"/>
                  <a:gd name="T31" fmla="*/ 10 h 54"/>
                  <a:gd name="T32" fmla="*/ 45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7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1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淘宝网Chenying0907出品 626"/>
              <p:cNvSpPr/>
              <p:nvPr/>
            </p:nvSpPr>
            <p:spPr bwMode="auto">
              <a:xfrm>
                <a:off x="4398232" y="472891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5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0" y="25"/>
                    </a:cubicBezTo>
                    <a:cubicBezTo>
                      <a:pt x="58" y="8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5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0" name="淘宝网Chenying0907出品 627"/>
              <p:cNvSpPr>
                <a:spLocks noEditPoints="1"/>
              </p:cNvSpPr>
              <p:nvPr/>
            </p:nvSpPr>
            <p:spPr bwMode="auto">
              <a:xfrm>
                <a:off x="4401825" y="4736100"/>
                <a:ext cx="84446" cy="77259"/>
              </a:xfrm>
              <a:custGeom>
                <a:avLst/>
                <a:gdLst>
                  <a:gd name="T0" fmla="*/ 11 w 59"/>
                  <a:gd name="T1" fmla="*/ 7 h 54"/>
                  <a:gd name="T2" fmla="*/ 12 w 59"/>
                  <a:gd name="T3" fmla="*/ 7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0 h 54"/>
                  <a:gd name="T24" fmla="*/ 11 w 59"/>
                  <a:gd name="T25" fmla="*/ 7 h 54"/>
                  <a:gd name="T26" fmla="*/ 23 w 59"/>
                  <a:gd name="T27" fmla="*/ 42 h 54"/>
                  <a:gd name="T28" fmla="*/ 53 w 59"/>
                  <a:gd name="T29" fmla="*/ 48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10"/>
                      <a:pt x="53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6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5"/>
                      <a:pt x="14" y="43"/>
                      <a:pt x="11" y="40"/>
                    </a:cubicBezTo>
                    <a:cubicBezTo>
                      <a:pt x="3" y="33"/>
                      <a:pt x="0" y="20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3" y="48"/>
                    </a:cubicBezTo>
                    <a:cubicBezTo>
                      <a:pt x="52" y="47"/>
                      <a:pt x="50" y="45"/>
                      <a:pt x="49" y="43"/>
                    </a:cubicBezTo>
                    <a:cubicBezTo>
                      <a:pt x="46" y="36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0"/>
                      <a:pt x="20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淘宝网Chenying0907出品 628"/>
              <p:cNvSpPr/>
              <p:nvPr/>
            </p:nvSpPr>
            <p:spPr bwMode="auto">
              <a:xfrm>
                <a:off x="4391045" y="502896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2" name="淘宝网Chenying0907出品 629"/>
              <p:cNvSpPr>
                <a:spLocks noEditPoints="1"/>
              </p:cNvSpPr>
              <p:nvPr/>
            </p:nvSpPr>
            <p:spPr bwMode="auto">
              <a:xfrm>
                <a:off x="4396436" y="5036150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6 w 59"/>
                  <a:gd name="T7" fmla="*/ 6 h 54"/>
                  <a:gd name="T8" fmla="*/ 49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3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10"/>
                      <a:pt x="52" y="15"/>
                      <a:pt x="49" y="21"/>
                    </a:cubicBezTo>
                    <a:cubicBezTo>
                      <a:pt x="46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0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淘宝网Chenying0907出品 630"/>
              <p:cNvSpPr/>
              <p:nvPr/>
            </p:nvSpPr>
            <p:spPr bwMode="auto">
              <a:xfrm>
                <a:off x="4392842" y="5298470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6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6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9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淘宝网Chenying0907出品 631"/>
              <p:cNvSpPr>
                <a:spLocks noEditPoints="1"/>
              </p:cNvSpPr>
              <p:nvPr/>
            </p:nvSpPr>
            <p:spPr bwMode="auto">
              <a:xfrm>
                <a:off x="4398232" y="5305657"/>
                <a:ext cx="84446" cy="79055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9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7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淘宝网Chenying0907出品 632"/>
              <p:cNvSpPr/>
              <p:nvPr/>
            </p:nvSpPr>
            <p:spPr bwMode="auto">
              <a:xfrm>
                <a:off x="4394638" y="5564384"/>
                <a:ext cx="88040" cy="82649"/>
              </a:xfrm>
              <a:custGeom>
                <a:avLst/>
                <a:gdLst>
                  <a:gd name="T0" fmla="*/ 61 w 61"/>
                  <a:gd name="T1" fmla="*/ 57 h 57"/>
                  <a:gd name="T2" fmla="*/ 51 w 61"/>
                  <a:gd name="T3" fmla="*/ 25 h 57"/>
                  <a:gd name="T4" fmla="*/ 15 w 61"/>
                  <a:gd name="T5" fmla="*/ 13 h 57"/>
                  <a:gd name="T6" fmla="*/ 26 w 61"/>
                  <a:gd name="T7" fmla="*/ 49 h 57"/>
                  <a:gd name="T8" fmla="*/ 61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61" y="57"/>
                    </a:moveTo>
                    <a:cubicBezTo>
                      <a:pt x="61" y="57"/>
                      <a:pt x="45" y="40"/>
                      <a:pt x="51" y="25"/>
                    </a:cubicBezTo>
                    <a:cubicBezTo>
                      <a:pt x="59" y="8"/>
                      <a:pt x="28" y="0"/>
                      <a:pt x="15" y="13"/>
                    </a:cubicBezTo>
                    <a:cubicBezTo>
                      <a:pt x="0" y="30"/>
                      <a:pt x="13" y="48"/>
                      <a:pt x="26" y="49"/>
                    </a:cubicBezTo>
                    <a:cubicBezTo>
                      <a:pt x="42" y="49"/>
                      <a:pt x="61" y="57"/>
                      <a:pt x="61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淘宝网Chenying0907出品 633"/>
              <p:cNvSpPr>
                <a:spLocks noEditPoints="1"/>
              </p:cNvSpPr>
              <p:nvPr/>
            </p:nvSpPr>
            <p:spPr bwMode="auto">
              <a:xfrm>
                <a:off x="4398232" y="5571570"/>
                <a:ext cx="86242" cy="77259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30 w 59"/>
                  <a:gd name="T5" fmla="*/ 0 h 53"/>
                  <a:gd name="T6" fmla="*/ 47 w 59"/>
                  <a:gd name="T7" fmla="*/ 6 h 53"/>
                  <a:gd name="T8" fmla="*/ 50 w 59"/>
                  <a:gd name="T9" fmla="*/ 21 h 53"/>
                  <a:gd name="T10" fmla="*/ 52 w 59"/>
                  <a:gd name="T11" fmla="*/ 41 h 53"/>
                  <a:gd name="T12" fmla="*/ 57 w 59"/>
                  <a:gd name="T13" fmla="*/ 48 h 53"/>
                  <a:gd name="T14" fmla="*/ 59 w 59"/>
                  <a:gd name="T15" fmla="*/ 51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1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7 w 59"/>
                  <a:gd name="T33" fmla="*/ 19 h 53"/>
                  <a:gd name="T34" fmla="*/ 44 w 59"/>
                  <a:gd name="T35" fmla="*/ 8 h 53"/>
                  <a:gd name="T36" fmla="*/ 30 w 59"/>
                  <a:gd name="T37" fmla="*/ 3 h 53"/>
                  <a:gd name="T38" fmla="*/ 14 w 59"/>
                  <a:gd name="T39" fmla="*/ 9 h 53"/>
                  <a:gd name="T40" fmla="*/ 14 w 59"/>
                  <a:gd name="T41" fmla="*/ 10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9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5"/>
                    </a:cubicBezTo>
                    <a:cubicBezTo>
                      <a:pt x="18" y="45"/>
                      <a:pt x="14" y="43"/>
                      <a:pt x="11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2" y="48"/>
                    </a:cubicBezTo>
                    <a:cubicBezTo>
                      <a:pt x="51" y="47"/>
                      <a:pt x="50" y="45"/>
                      <a:pt x="49" y="42"/>
                    </a:cubicBezTo>
                    <a:cubicBezTo>
                      <a:pt x="46" y="36"/>
                      <a:pt x="43" y="28"/>
                      <a:pt x="47" y="19"/>
                    </a:cubicBezTo>
                    <a:cubicBezTo>
                      <a:pt x="49" y="15"/>
                      <a:pt x="47" y="11"/>
                      <a:pt x="44" y="8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淘宝网Chenying0907出品 634"/>
              <p:cNvSpPr/>
              <p:nvPr/>
            </p:nvSpPr>
            <p:spPr bwMode="auto">
              <a:xfrm>
                <a:off x="4493458" y="518887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5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淘宝网Chenying0907出品 635"/>
              <p:cNvSpPr>
                <a:spLocks noEditPoints="1"/>
              </p:cNvSpPr>
              <p:nvPr/>
            </p:nvSpPr>
            <p:spPr bwMode="auto">
              <a:xfrm>
                <a:off x="4491661" y="5197854"/>
                <a:ext cx="79056" cy="73666"/>
              </a:xfrm>
              <a:custGeom>
                <a:avLst/>
                <a:gdLst>
                  <a:gd name="T0" fmla="*/ 0 w 54"/>
                  <a:gd name="T1" fmla="*/ 50 h 52"/>
                  <a:gd name="T2" fmla="*/ 2 w 54"/>
                  <a:gd name="T3" fmla="*/ 52 h 52"/>
                  <a:gd name="T4" fmla="*/ 5 w 54"/>
                  <a:gd name="T5" fmla="*/ 44 h 52"/>
                  <a:gd name="T6" fmla="*/ 0 w 54"/>
                  <a:gd name="T7" fmla="*/ 50 h 52"/>
                  <a:gd name="T8" fmla="*/ 1 w 54"/>
                  <a:gd name="T9" fmla="*/ 52 h 52"/>
                  <a:gd name="T10" fmla="*/ 2 w 54"/>
                  <a:gd name="T11" fmla="*/ 49 h 52"/>
                  <a:gd name="T12" fmla="*/ 8 w 54"/>
                  <a:gd name="T13" fmla="*/ 47 h 52"/>
                  <a:gd name="T14" fmla="*/ 16 w 54"/>
                  <a:gd name="T15" fmla="*/ 48 h 52"/>
                  <a:gd name="T16" fmla="*/ 29 w 54"/>
                  <a:gd name="T17" fmla="*/ 42 h 52"/>
                  <a:gd name="T18" fmla="*/ 22 w 54"/>
                  <a:gd name="T19" fmla="*/ 46 h 52"/>
                  <a:gd name="T20" fmla="*/ 29 w 54"/>
                  <a:gd name="T21" fmla="*/ 42 h 52"/>
                  <a:gd name="T22" fmla="*/ 35 w 54"/>
                  <a:gd name="T23" fmla="*/ 42 h 52"/>
                  <a:gd name="T24" fmla="*/ 35 w 54"/>
                  <a:gd name="T25" fmla="*/ 44 h 52"/>
                  <a:gd name="T26" fmla="*/ 44 w 54"/>
                  <a:gd name="T27" fmla="*/ 42 h 52"/>
                  <a:gd name="T28" fmla="*/ 50 w 54"/>
                  <a:gd name="T29" fmla="*/ 30 h 52"/>
                  <a:gd name="T30" fmla="*/ 48 w 54"/>
                  <a:gd name="T31" fmla="*/ 38 h 52"/>
                  <a:gd name="T32" fmla="*/ 50 w 54"/>
                  <a:gd name="T33" fmla="*/ 30 h 52"/>
                  <a:gd name="T34" fmla="*/ 51 w 54"/>
                  <a:gd name="T35" fmla="*/ 24 h 52"/>
                  <a:gd name="T36" fmla="*/ 54 w 54"/>
                  <a:gd name="T37" fmla="*/ 25 h 52"/>
                  <a:gd name="T38" fmla="*/ 53 w 54"/>
                  <a:gd name="T39" fmla="*/ 17 h 52"/>
                  <a:gd name="T40" fmla="*/ 43 w 54"/>
                  <a:gd name="T41" fmla="*/ 7 h 52"/>
                  <a:gd name="T42" fmla="*/ 48 w 54"/>
                  <a:gd name="T43" fmla="*/ 13 h 52"/>
                  <a:gd name="T44" fmla="*/ 47 w 54"/>
                  <a:gd name="T45" fmla="*/ 7 h 52"/>
                  <a:gd name="T46" fmla="*/ 43 w 54"/>
                  <a:gd name="T47" fmla="*/ 7 h 52"/>
                  <a:gd name="T48" fmla="*/ 39 w 54"/>
                  <a:gd name="T49" fmla="*/ 4 h 52"/>
                  <a:gd name="T50" fmla="*/ 31 w 54"/>
                  <a:gd name="T51" fmla="*/ 0 h 52"/>
                  <a:gd name="T52" fmla="*/ 18 w 54"/>
                  <a:gd name="T53" fmla="*/ 4 h 52"/>
                  <a:gd name="T54" fmla="*/ 26 w 54"/>
                  <a:gd name="T55" fmla="*/ 0 h 52"/>
                  <a:gd name="T56" fmla="*/ 18 w 54"/>
                  <a:gd name="T57" fmla="*/ 4 h 52"/>
                  <a:gd name="T58" fmla="*/ 14 w 54"/>
                  <a:gd name="T59" fmla="*/ 7 h 52"/>
                  <a:gd name="T60" fmla="*/ 8 w 54"/>
                  <a:gd name="T61" fmla="*/ 13 h 52"/>
                  <a:gd name="T62" fmla="*/ 13 w 54"/>
                  <a:gd name="T63" fmla="*/ 27 h 52"/>
                  <a:gd name="T64" fmla="*/ 11 w 54"/>
                  <a:gd name="T65" fmla="*/ 18 h 52"/>
                  <a:gd name="T66" fmla="*/ 9 w 54"/>
                  <a:gd name="T67" fmla="*/ 20 h 52"/>
                  <a:gd name="T68" fmla="*/ 13 w 54"/>
                  <a:gd name="T69" fmla="*/ 27 h 52"/>
                  <a:gd name="T70" fmla="*/ 13 w 54"/>
                  <a:gd name="T71" fmla="*/ 32 h 52"/>
                  <a:gd name="T72" fmla="*/ 7 w 54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2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7"/>
                      <a:pt x="1" y="49"/>
                    </a:cubicBezTo>
                    <a:cubicBezTo>
                      <a:pt x="1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4" y="46"/>
                      <a:pt x="27" y="45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2"/>
                      <a:pt x="48" y="35"/>
                      <a:pt x="46" y="36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7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1"/>
                      <a:pt x="54" y="19"/>
                      <a:pt x="53" y="17"/>
                    </a:cubicBezTo>
                    <a:lnTo>
                      <a:pt x="50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4" y="8"/>
                      <a:pt x="45" y="9"/>
                    </a:cubicBezTo>
                    <a:cubicBezTo>
                      <a:pt x="46" y="10"/>
                      <a:pt x="47" y="11"/>
                      <a:pt x="48" y="13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8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2"/>
                    </a:lnTo>
                    <a:close/>
                    <a:moveTo>
                      <a:pt x="18" y="4"/>
                    </a:moveTo>
                    <a:cubicBezTo>
                      <a:pt x="21" y="3"/>
                      <a:pt x="23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8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4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4"/>
                      <a:pt x="8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9" name="淘宝网Chenying0907出品 636"/>
              <p:cNvSpPr>
                <a:spLocks noEditPoints="1"/>
              </p:cNvSpPr>
              <p:nvPr/>
            </p:nvSpPr>
            <p:spPr bwMode="auto">
              <a:xfrm>
                <a:off x="4491661" y="5196058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5 w 58"/>
                  <a:gd name="T5" fmla="*/ 46 h 54"/>
                  <a:gd name="T6" fmla="*/ 13 w 58"/>
                  <a:gd name="T7" fmla="*/ 50 h 54"/>
                  <a:gd name="T8" fmla="*/ 1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6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5 w 58"/>
                  <a:gd name="T29" fmla="*/ 38 h 54"/>
                  <a:gd name="T30" fmla="*/ 45 w 58"/>
                  <a:gd name="T31" fmla="*/ 10 h 54"/>
                  <a:gd name="T32" fmla="*/ 44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4" y="44"/>
                      <a:pt x="40" y="46"/>
                      <a:pt x="35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1" y="54"/>
                      <a:pt x="1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2" y="48"/>
                    </a:cubicBezTo>
                    <a:cubicBezTo>
                      <a:pt x="3" y="46"/>
                      <a:pt x="5" y="44"/>
                      <a:pt x="6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8"/>
                    </a:cubicBezTo>
                    <a:cubicBezTo>
                      <a:pt x="52" y="32"/>
                      <a:pt x="54" y="21"/>
                      <a:pt x="45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5" y="28"/>
                      <a:pt x="13" y="36"/>
                      <a:pt x="10" y="43"/>
                    </a:cubicBezTo>
                    <a:cubicBezTo>
                      <a:pt x="8" y="45"/>
                      <a:pt x="7" y="47"/>
                      <a:pt x="6" y="48"/>
                    </a:cubicBezTo>
                    <a:cubicBezTo>
                      <a:pt x="13" y="46"/>
                      <a:pt x="24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淘宝网Chenying0907出品 637"/>
              <p:cNvSpPr/>
              <p:nvPr/>
            </p:nvSpPr>
            <p:spPr bwMode="auto">
              <a:xfrm>
                <a:off x="4491661" y="544041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淘宝网Chenying0907出品 638"/>
              <p:cNvSpPr>
                <a:spLocks noEditPoints="1"/>
              </p:cNvSpPr>
              <p:nvPr/>
            </p:nvSpPr>
            <p:spPr bwMode="auto">
              <a:xfrm>
                <a:off x="4491661" y="5449394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4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7 h 53"/>
                  <a:gd name="T14" fmla="*/ 16 w 54"/>
                  <a:gd name="T15" fmla="*/ 48 h 53"/>
                  <a:gd name="T16" fmla="*/ 29 w 54"/>
                  <a:gd name="T17" fmla="*/ 42 h 53"/>
                  <a:gd name="T18" fmla="*/ 22 w 54"/>
                  <a:gd name="T19" fmla="*/ 47 h 53"/>
                  <a:gd name="T20" fmla="*/ 29 w 54"/>
                  <a:gd name="T21" fmla="*/ 42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49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5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39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淘宝网Chenying0907出品 639"/>
              <p:cNvSpPr>
                <a:spLocks noEditPoints="1"/>
              </p:cNvSpPr>
              <p:nvPr/>
            </p:nvSpPr>
            <p:spPr bwMode="auto">
              <a:xfrm>
                <a:off x="4489865" y="5447598"/>
                <a:ext cx="84446" cy="77259"/>
              </a:xfrm>
              <a:custGeom>
                <a:avLst/>
                <a:gdLst>
                  <a:gd name="T0" fmla="*/ 48 w 59"/>
                  <a:gd name="T1" fmla="*/ 8 h 54"/>
                  <a:gd name="T2" fmla="*/ 49 w 59"/>
                  <a:gd name="T3" fmla="*/ 41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3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30 w 59"/>
                  <a:gd name="T21" fmla="*/ 0 h 54"/>
                  <a:gd name="T22" fmla="*/ 48 w 59"/>
                  <a:gd name="T23" fmla="*/ 8 h 54"/>
                  <a:gd name="T24" fmla="*/ 36 w 59"/>
                  <a:gd name="T25" fmla="*/ 43 h 54"/>
                  <a:gd name="T26" fmla="*/ 46 w 59"/>
                  <a:gd name="T27" fmla="*/ 38 h 54"/>
                  <a:gd name="T28" fmla="*/ 46 w 59"/>
                  <a:gd name="T29" fmla="*/ 10 h 54"/>
                  <a:gd name="T30" fmla="*/ 45 w 59"/>
                  <a:gd name="T31" fmla="*/ 10 h 54"/>
                  <a:gd name="T32" fmla="*/ 30 w 59"/>
                  <a:gd name="T33" fmla="*/ 4 h 54"/>
                  <a:gd name="T34" fmla="*/ 15 w 59"/>
                  <a:gd name="T35" fmla="*/ 9 h 54"/>
                  <a:gd name="T36" fmla="*/ 13 w 59"/>
                  <a:gd name="T37" fmla="*/ 20 h 54"/>
                  <a:gd name="T38" fmla="*/ 10 w 59"/>
                  <a:gd name="T39" fmla="*/ 43 h 54"/>
                  <a:gd name="T40" fmla="*/ 7 w 59"/>
                  <a:gd name="T41" fmla="*/ 49 h 54"/>
                  <a:gd name="T42" fmla="*/ 36 w 59"/>
                  <a:gd name="T43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9" y="41"/>
                    </a:cubicBezTo>
                    <a:cubicBezTo>
                      <a:pt x="45" y="44"/>
                      <a:pt x="41" y="46"/>
                      <a:pt x="36" y="46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3" y="48"/>
                    </a:cubicBezTo>
                    <a:cubicBezTo>
                      <a:pt x="4" y="47"/>
                      <a:pt x="6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7" y="16"/>
                      <a:pt x="9" y="10"/>
                      <a:pt x="12" y="6"/>
                    </a:cubicBezTo>
                    <a:cubicBezTo>
                      <a:pt x="17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8" y="8"/>
                    </a:cubicBezTo>
                    <a:close/>
                    <a:moveTo>
                      <a:pt x="36" y="43"/>
                    </a:moveTo>
                    <a:cubicBezTo>
                      <a:pt x="40" y="42"/>
                      <a:pt x="43" y="41"/>
                      <a:pt x="46" y="38"/>
                    </a:cubicBezTo>
                    <a:cubicBezTo>
                      <a:pt x="53" y="32"/>
                      <a:pt x="55" y="21"/>
                      <a:pt x="46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5" y="9"/>
                    </a:cubicBezTo>
                    <a:cubicBezTo>
                      <a:pt x="12" y="12"/>
                      <a:pt x="11" y="15"/>
                      <a:pt x="13" y="20"/>
                    </a:cubicBezTo>
                    <a:cubicBezTo>
                      <a:pt x="16" y="28"/>
                      <a:pt x="14" y="37"/>
                      <a:pt x="10" y="43"/>
                    </a:cubicBezTo>
                    <a:cubicBezTo>
                      <a:pt x="9" y="45"/>
                      <a:pt x="8" y="47"/>
                      <a:pt x="7" y="49"/>
                    </a:cubicBezTo>
                    <a:cubicBezTo>
                      <a:pt x="14" y="46"/>
                      <a:pt x="25" y="43"/>
                      <a:pt x="36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淘宝网Chenying0907出品 640"/>
              <p:cNvSpPr/>
              <p:nvPr/>
            </p:nvSpPr>
            <p:spPr bwMode="auto">
              <a:xfrm>
                <a:off x="4486272" y="5686560"/>
                <a:ext cx="86242" cy="82649"/>
              </a:xfrm>
              <a:custGeom>
                <a:avLst/>
                <a:gdLst>
                  <a:gd name="T0" fmla="*/ 0 w 60"/>
                  <a:gd name="T1" fmla="*/ 57 h 57"/>
                  <a:gd name="T2" fmla="*/ 10 w 60"/>
                  <a:gd name="T3" fmla="*/ 25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5" y="49"/>
                    </a:cubicBezTo>
                    <a:cubicBezTo>
                      <a:pt x="19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淘宝网Chenying0907出品 641"/>
              <p:cNvSpPr>
                <a:spLocks noEditPoints="1"/>
              </p:cNvSpPr>
              <p:nvPr/>
            </p:nvSpPr>
            <p:spPr bwMode="auto">
              <a:xfrm>
                <a:off x="4484474" y="5695544"/>
                <a:ext cx="79056" cy="75462"/>
              </a:xfrm>
              <a:custGeom>
                <a:avLst/>
                <a:gdLst>
                  <a:gd name="T0" fmla="*/ 1 w 55"/>
                  <a:gd name="T1" fmla="*/ 50 h 52"/>
                  <a:gd name="T2" fmla="*/ 2 w 55"/>
                  <a:gd name="T3" fmla="*/ 52 h 52"/>
                  <a:gd name="T4" fmla="*/ 5 w 55"/>
                  <a:gd name="T5" fmla="*/ 44 h 52"/>
                  <a:gd name="T6" fmla="*/ 1 w 55"/>
                  <a:gd name="T7" fmla="*/ 50 h 52"/>
                  <a:gd name="T8" fmla="*/ 2 w 55"/>
                  <a:gd name="T9" fmla="*/ 52 h 52"/>
                  <a:gd name="T10" fmla="*/ 3 w 55"/>
                  <a:gd name="T11" fmla="*/ 49 h 52"/>
                  <a:gd name="T12" fmla="*/ 8 w 55"/>
                  <a:gd name="T13" fmla="*/ 47 h 52"/>
                  <a:gd name="T14" fmla="*/ 17 w 55"/>
                  <a:gd name="T15" fmla="*/ 48 h 52"/>
                  <a:gd name="T16" fmla="*/ 30 w 55"/>
                  <a:gd name="T17" fmla="*/ 42 h 52"/>
                  <a:gd name="T18" fmla="*/ 22 w 55"/>
                  <a:gd name="T19" fmla="*/ 46 h 52"/>
                  <a:gd name="T20" fmla="*/ 30 w 55"/>
                  <a:gd name="T21" fmla="*/ 42 h 52"/>
                  <a:gd name="T22" fmla="*/ 36 w 55"/>
                  <a:gd name="T23" fmla="*/ 42 h 52"/>
                  <a:gd name="T24" fmla="*/ 36 w 55"/>
                  <a:gd name="T25" fmla="*/ 44 h 52"/>
                  <a:gd name="T26" fmla="*/ 44 w 55"/>
                  <a:gd name="T27" fmla="*/ 42 h 52"/>
                  <a:gd name="T28" fmla="*/ 51 w 55"/>
                  <a:gd name="T29" fmla="*/ 30 h 52"/>
                  <a:gd name="T30" fmla="*/ 49 w 55"/>
                  <a:gd name="T31" fmla="*/ 38 h 52"/>
                  <a:gd name="T32" fmla="*/ 51 w 55"/>
                  <a:gd name="T33" fmla="*/ 30 h 52"/>
                  <a:gd name="T34" fmla="*/ 52 w 55"/>
                  <a:gd name="T35" fmla="*/ 24 h 52"/>
                  <a:gd name="T36" fmla="*/ 55 w 55"/>
                  <a:gd name="T37" fmla="*/ 25 h 52"/>
                  <a:gd name="T38" fmla="*/ 53 w 55"/>
                  <a:gd name="T39" fmla="*/ 17 h 52"/>
                  <a:gd name="T40" fmla="*/ 43 w 55"/>
                  <a:gd name="T41" fmla="*/ 7 h 52"/>
                  <a:gd name="T42" fmla="*/ 48 w 55"/>
                  <a:gd name="T43" fmla="*/ 13 h 52"/>
                  <a:gd name="T44" fmla="*/ 47 w 55"/>
                  <a:gd name="T45" fmla="*/ 7 h 52"/>
                  <a:gd name="T46" fmla="*/ 43 w 55"/>
                  <a:gd name="T47" fmla="*/ 7 h 52"/>
                  <a:gd name="T48" fmla="*/ 39 w 55"/>
                  <a:gd name="T49" fmla="*/ 4 h 52"/>
                  <a:gd name="T50" fmla="*/ 32 w 55"/>
                  <a:gd name="T51" fmla="*/ 0 h 52"/>
                  <a:gd name="T52" fmla="*/ 19 w 55"/>
                  <a:gd name="T53" fmla="*/ 4 h 52"/>
                  <a:gd name="T54" fmla="*/ 26 w 55"/>
                  <a:gd name="T55" fmla="*/ 0 h 52"/>
                  <a:gd name="T56" fmla="*/ 19 w 55"/>
                  <a:gd name="T57" fmla="*/ 4 h 52"/>
                  <a:gd name="T58" fmla="*/ 14 w 55"/>
                  <a:gd name="T59" fmla="*/ 7 h 52"/>
                  <a:gd name="T60" fmla="*/ 8 w 55"/>
                  <a:gd name="T61" fmla="*/ 13 h 52"/>
                  <a:gd name="T62" fmla="*/ 14 w 55"/>
                  <a:gd name="T63" fmla="*/ 27 h 52"/>
                  <a:gd name="T64" fmla="*/ 12 w 55"/>
                  <a:gd name="T65" fmla="*/ 18 h 52"/>
                  <a:gd name="T66" fmla="*/ 9 w 55"/>
                  <a:gd name="T67" fmla="*/ 20 h 52"/>
                  <a:gd name="T68" fmla="*/ 14 w 55"/>
                  <a:gd name="T69" fmla="*/ 27 h 52"/>
                  <a:gd name="T70" fmla="*/ 13 w 55"/>
                  <a:gd name="T71" fmla="*/ 32 h 52"/>
                  <a:gd name="T72" fmla="*/ 8 w 55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2">
                    <a:moveTo>
                      <a:pt x="3" y="49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1" y="49"/>
                      <a:pt x="1" y="49"/>
                      <a:pt x="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6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2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3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9" y="44"/>
                      <a:pt x="41" y="43"/>
                      <a:pt x="44" y="42"/>
                    </a:cubicBezTo>
                    <a:lnTo>
                      <a:pt x="43" y="40"/>
                    </a:lnTo>
                    <a:close/>
                    <a:moveTo>
                      <a:pt x="51" y="30"/>
                    </a:moveTo>
                    <a:cubicBezTo>
                      <a:pt x="50" y="32"/>
                      <a:pt x="48" y="35"/>
                      <a:pt x="47" y="36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51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7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5"/>
                      <a:pt x="55" y="24"/>
                      <a:pt x="55" y="24"/>
                    </a:cubicBezTo>
                    <a:cubicBezTo>
                      <a:pt x="55" y="21"/>
                      <a:pt x="54" y="19"/>
                      <a:pt x="53" y="17"/>
                    </a:cubicBezTo>
                    <a:lnTo>
                      <a:pt x="51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5" y="8"/>
                      <a:pt x="45" y="9"/>
                    </a:cubicBezTo>
                    <a:cubicBezTo>
                      <a:pt x="47" y="10"/>
                      <a:pt x="48" y="11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7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7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5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4"/>
                    </a:moveTo>
                    <a:cubicBezTo>
                      <a:pt x="21" y="3"/>
                      <a:pt x="24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8" y="2"/>
                    </a:cubicBezTo>
                    <a:lnTo>
                      <a:pt x="19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9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4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8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淘宝网Chenying0907出品 642"/>
              <p:cNvSpPr>
                <a:spLocks noEditPoints="1"/>
              </p:cNvSpPr>
              <p:nvPr/>
            </p:nvSpPr>
            <p:spPr bwMode="auto">
              <a:xfrm>
                <a:off x="4484474" y="5693747"/>
                <a:ext cx="86242" cy="77259"/>
              </a:xfrm>
              <a:custGeom>
                <a:avLst/>
                <a:gdLst>
                  <a:gd name="T0" fmla="*/ 48 w 59"/>
                  <a:gd name="T1" fmla="*/ 8 h 54"/>
                  <a:gd name="T2" fmla="*/ 48 w 59"/>
                  <a:gd name="T3" fmla="*/ 40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2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29 w 59"/>
                  <a:gd name="T21" fmla="*/ 0 h 54"/>
                  <a:gd name="T22" fmla="*/ 47 w 59"/>
                  <a:gd name="T23" fmla="*/ 7 h 54"/>
                  <a:gd name="T24" fmla="*/ 48 w 59"/>
                  <a:gd name="T25" fmla="*/ 8 h 54"/>
                  <a:gd name="T26" fmla="*/ 36 w 59"/>
                  <a:gd name="T27" fmla="*/ 42 h 54"/>
                  <a:gd name="T28" fmla="*/ 46 w 59"/>
                  <a:gd name="T29" fmla="*/ 38 h 54"/>
                  <a:gd name="T30" fmla="*/ 45 w 59"/>
                  <a:gd name="T31" fmla="*/ 10 h 54"/>
                  <a:gd name="T32" fmla="*/ 45 w 59"/>
                  <a:gd name="T33" fmla="*/ 10 h 54"/>
                  <a:gd name="T34" fmla="*/ 29 w 59"/>
                  <a:gd name="T35" fmla="*/ 4 h 54"/>
                  <a:gd name="T36" fmla="*/ 14 w 59"/>
                  <a:gd name="T37" fmla="*/ 9 h 54"/>
                  <a:gd name="T38" fmla="*/ 12 w 59"/>
                  <a:gd name="T39" fmla="*/ 20 h 54"/>
                  <a:gd name="T40" fmla="*/ 10 w 59"/>
                  <a:gd name="T41" fmla="*/ 43 h 54"/>
                  <a:gd name="T42" fmla="*/ 6 w 59"/>
                  <a:gd name="T43" fmla="*/ 48 h 54"/>
                  <a:gd name="T44" fmla="*/ 36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6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3" y="2"/>
                      <a:pt x="47" y="7"/>
                    </a:cubicBezTo>
                    <a:lnTo>
                      <a:pt x="48" y="8"/>
                    </a:lnTo>
                    <a:close/>
                    <a:moveTo>
                      <a:pt x="36" y="42"/>
                    </a:moveTo>
                    <a:cubicBezTo>
                      <a:pt x="39" y="42"/>
                      <a:pt x="43" y="40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淘宝网Chenying0907出品 643"/>
              <p:cNvSpPr>
                <a:spLocks noEditPoints="1"/>
              </p:cNvSpPr>
              <p:nvPr/>
            </p:nvSpPr>
            <p:spPr bwMode="auto">
              <a:xfrm>
                <a:off x="4292227" y="4362384"/>
                <a:ext cx="375513" cy="361140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3 h 251"/>
                  <a:gd name="T6" fmla="*/ 204 w 261"/>
                  <a:gd name="T7" fmla="*/ 49 h 251"/>
                  <a:gd name="T8" fmla="*/ 224 w 261"/>
                  <a:gd name="T9" fmla="*/ 122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1 w 261"/>
                  <a:gd name="T17" fmla="*/ 212 h 251"/>
                  <a:gd name="T18" fmla="*/ 50 w 261"/>
                  <a:gd name="T19" fmla="*/ 167 h 251"/>
                  <a:gd name="T20" fmla="*/ 3 w 261"/>
                  <a:gd name="T21" fmla="*/ 150 h 251"/>
                  <a:gd name="T22" fmla="*/ 24 w 261"/>
                  <a:gd name="T23" fmla="*/ 126 h 251"/>
                  <a:gd name="T24" fmla="*/ 0 w 261"/>
                  <a:gd name="T25" fmla="*/ 103 h 251"/>
                  <a:gd name="T26" fmla="*/ 32 w 261"/>
                  <a:gd name="T27" fmla="*/ 82 h 251"/>
                  <a:gd name="T28" fmla="*/ 12 w 261"/>
                  <a:gd name="T29" fmla="*/ 60 h 251"/>
                  <a:gd name="T30" fmla="*/ 53 w 261"/>
                  <a:gd name="T31" fmla="*/ 17 h 251"/>
                  <a:gd name="T32" fmla="*/ 64 w 261"/>
                  <a:gd name="T33" fmla="*/ 26 h 251"/>
                  <a:gd name="T34" fmla="*/ 73 w 261"/>
                  <a:gd name="T35" fmla="*/ 5 h 251"/>
                  <a:gd name="T36" fmla="*/ 187 w 261"/>
                  <a:gd name="T37" fmla="*/ 96 h 251"/>
                  <a:gd name="T38" fmla="*/ 104 w 261"/>
                  <a:gd name="T39" fmla="*/ 51 h 251"/>
                  <a:gd name="T40" fmla="*/ 71 w 261"/>
                  <a:gd name="T41" fmla="*/ 161 h 251"/>
                  <a:gd name="T42" fmla="*/ 187 w 261"/>
                  <a:gd name="T43" fmla="*/ 96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7" y="26"/>
                      <a:pt x="143" y="16"/>
                      <a:pt x="147" y="13"/>
                    </a:cubicBezTo>
                    <a:cubicBezTo>
                      <a:pt x="180" y="8"/>
                      <a:pt x="206" y="19"/>
                      <a:pt x="204" y="49"/>
                    </a:cubicBezTo>
                    <a:cubicBezTo>
                      <a:pt x="241" y="55"/>
                      <a:pt x="261" y="95"/>
                      <a:pt x="224" y="122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7" y="251"/>
                      <a:pt x="71" y="230"/>
                      <a:pt x="83" y="196"/>
                    </a:cubicBezTo>
                    <a:cubicBezTo>
                      <a:pt x="71" y="197"/>
                      <a:pt x="72" y="209"/>
                      <a:pt x="61" y="212"/>
                    </a:cubicBezTo>
                    <a:cubicBezTo>
                      <a:pt x="38" y="212"/>
                      <a:pt x="37" y="174"/>
                      <a:pt x="50" y="167"/>
                    </a:cubicBezTo>
                    <a:cubicBezTo>
                      <a:pt x="46" y="152"/>
                      <a:pt x="7" y="173"/>
                      <a:pt x="3" y="150"/>
                    </a:cubicBezTo>
                    <a:cubicBezTo>
                      <a:pt x="6" y="139"/>
                      <a:pt x="16" y="134"/>
                      <a:pt x="24" y="126"/>
                    </a:cubicBezTo>
                    <a:cubicBezTo>
                      <a:pt x="14" y="118"/>
                      <a:pt x="0" y="118"/>
                      <a:pt x="0" y="103"/>
                    </a:cubicBezTo>
                    <a:cubicBezTo>
                      <a:pt x="1" y="90"/>
                      <a:pt x="19" y="85"/>
                      <a:pt x="32" y="82"/>
                    </a:cubicBezTo>
                    <a:cubicBezTo>
                      <a:pt x="30" y="73"/>
                      <a:pt x="15" y="72"/>
                      <a:pt x="12" y="60"/>
                    </a:cubicBezTo>
                    <a:cubicBezTo>
                      <a:pt x="4" y="36"/>
                      <a:pt x="22" y="17"/>
                      <a:pt x="53" y="17"/>
                    </a:cubicBezTo>
                    <a:cubicBezTo>
                      <a:pt x="57" y="18"/>
                      <a:pt x="59" y="24"/>
                      <a:pt x="64" y="26"/>
                    </a:cubicBezTo>
                    <a:cubicBezTo>
                      <a:pt x="71" y="22"/>
                      <a:pt x="67" y="9"/>
                      <a:pt x="73" y="5"/>
                    </a:cubicBezTo>
                    <a:close/>
                    <a:moveTo>
                      <a:pt x="187" y="96"/>
                    </a:moveTo>
                    <a:cubicBezTo>
                      <a:pt x="176" y="69"/>
                      <a:pt x="129" y="45"/>
                      <a:pt x="104" y="51"/>
                    </a:cubicBezTo>
                    <a:cubicBezTo>
                      <a:pt x="66" y="60"/>
                      <a:pt x="40" y="119"/>
                      <a:pt x="71" y="161"/>
                    </a:cubicBezTo>
                    <a:cubicBezTo>
                      <a:pt x="112" y="216"/>
                      <a:pt x="215" y="166"/>
                      <a:pt x="187" y="9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淘宝网Chenying0907出品 644"/>
              <p:cNvSpPr>
                <a:spLocks noEditPoints="1"/>
              </p:cNvSpPr>
              <p:nvPr/>
            </p:nvSpPr>
            <p:spPr bwMode="auto">
              <a:xfrm>
                <a:off x="4292227" y="4365977"/>
                <a:ext cx="350359" cy="330595"/>
              </a:xfrm>
              <a:custGeom>
                <a:avLst/>
                <a:gdLst>
                  <a:gd name="T0" fmla="*/ 81 w 244"/>
                  <a:gd name="T1" fmla="*/ 201 h 229"/>
                  <a:gd name="T2" fmla="*/ 61 w 244"/>
                  <a:gd name="T3" fmla="*/ 209 h 229"/>
                  <a:gd name="T4" fmla="*/ 61 w 244"/>
                  <a:gd name="T5" fmla="*/ 209 h 229"/>
                  <a:gd name="T6" fmla="*/ 50 w 244"/>
                  <a:gd name="T7" fmla="*/ 164 h 229"/>
                  <a:gd name="T8" fmla="*/ 21 w 244"/>
                  <a:gd name="T9" fmla="*/ 159 h 229"/>
                  <a:gd name="T10" fmla="*/ 2 w 244"/>
                  <a:gd name="T11" fmla="*/ 147 h 229"/>
                  <a:gd name="T12" fmla="*/ 23 w 244"/>
                  <a:gd name="T13" fmla="*/ 123 h 229"/>
                  <a:gd name="T14" fmla="*/ 0 w 244"/>
                  <a:gd name="T15" fmla="*/ 101 h 229"/>
                  <a:gd name="T16" fmla="*/ 31 w 244"/>
                  <a:gd name="T17" fmla="*/ 79 h 229"/>
                  <a:gd name="T18" fmla="*/ 9 w 244"/>
                  <a:gd name="T19" fmla="*/ 47 h 229"/>
                  <a:gd name="T20" fmla="*/ 53 w 244"/>
                  <a:gd name="T21" fmla="*/ 13 h 229"/>
                  <a:gd name="T22" fmla="*/ 64 w 244"/>
                  <a:gd name="T23" fmla="*/ 22 h 229"/>
                  <a:gd name="T24" fmla="*/ 73 w 244"/>
                  <a:gd name="T25" fmla="*/ 1 h 229"/>
                  <a:gd name="T26" fmla="*/ 73 w 244"/>
                  <a:gd name="T27" fmla="*/ 1 h 229"/>
                  <a:gd name="T28" fmla="*/ 141 w 244"/>
                  <a:gd name="T29" fmla="*/ 24 h 229"/>
                  <a:gd name="T30" fmla="*/ 147 w 244"/>
                  <a:gd name="T31" fmla="*/ 10 h 229"/>
                  <a:gd name="T32" fmla="*/ 147 w 244"/>
                  <a:gd name="T33" fmla="*/ 10 h 229"/>
                  <a:gd name="T34" fmla="*/ 193 w 244"/>
                  <a:gd name="T35" fmla="*/ 17 h 229"/>
                  <a:gd name="T36" fmla="*/ 205 w 244"/>
                  <a:gd name="T37" fmla="*/ 46 h 229"/>
                  <a:gd name="T38" fmla="*/ 225 w 244"/>
                  <a:gd name="T39" fmla="*/ 119 h 229"/>
                  <a:gd name="T40" fmla="*/ 220 w 244"/>
                  <a:gd name="T41" fmla="*/ 188 h 229"/>
                  <a:gd name="T42" fmla="*/ 207 w 244"/>
                  <a:gd name="T43" fmla="*/ 201 h 229"/>
                  <a:gd name="T44" fmla="*/ 182 w 244"/>
                  <a:gd name="T45" fmla="*/ 223 h 229"/>
                  <a:gd name="T46" fmla="*/ 113 w 244"/>
                  <a:gd name="T47" fmla="*/ 229 h 229"/>
                  <a:gd name="T48" fmla="*/ 82 w 244"/>
                  <a:gd name="T49" fmla="*/ 201 h 229"/>
                  <a:gd name="T50" fmla="*/ 113 w 244"/>
                  <a:gd name="T51" fmla="*/ 228 h 229"/>
                  <a:gd name="T52" fmla="*/ 139 w 244"/>
                  <a:gd name="T53" fmla="*/ 201 h 229"/>
                  <a:gd name="T54" fmla="*/ 206 w 244"/>
                  <a:gd name="T55" fmla="*/ 201 h 229"/>
                  <a:gd name="T56" fmla="*/ 203 w 244"/>
                  <a:gd name="T57" fmla="*/ 182 h 229"/>
                  <a:gd name="T58" fmla="*/ 242 w 244"/>
                  <a:gd name="T59" fmla="*/ 157 h 229"/>
                  <a:gd name="T60" fmla="*/ 223 w 244"/>
                  <a:gd name="T61" fmla="*/ 119 h 229"/>
                  <a:gd name="T62" fmla="*/ 243 w 244"/>
                  <a:gd name="T63" fmla="*/ 86 h 229"/>
                  <a:gd name="T64" fmla="*/ 204 w 244"/>
                  <a:gd name="T65" fmla="*/ 46 h 229"/>
                  <a:gd name="T66" fmla="*/ 204 w 244"/>
                  <a:gd name="T67" fmla="*/ 43 h 229"/>
                  <a:gd name="T68" fmla="*/ 147 w 244"/>
                  <a:gd name="T69" fmla="*/ 11 h 229"/>
                  <a:gd name="T70" fmla="*/ 141 w 244"/>
                  <a:gd name="T71" fmla="*/ 25 h 229"/>
                  <a:gd name="T72" fmla="*/ 141 w 244"/>
                  <a:gd name="T73" fmla="*/ 25 h 229"/>
                  <a:gd name="T74" fmla="*/ 73 w 244"/>
                  <a:gd name="T75" fmla="*/ 2 h 229"/>
                  <a:gd name="T76" fmla="*/ 64 w 244"/>
                  <a:gd name="T77" fmla="*/ 23 h 229"/>
                  <a:gd name="T78" fmla="*/ 63 w 244"/>
                  <a:gd name="T79" fmla="*/ 23 h 229"/>
                  <a:gd name="T80" fmla="*/ 10 w 244"/>
                  <a:gd name="T81" fmla="*/ 47 h 229"/>
                  <a:gd name="T82" fmla="*/ 32 w 244"/>
                  <a:gd name="T83" fmla="*/ 79 h 229"/>
                  <a:gd name="T84" fmla="*/ 32 w 244"/>
                  <a:gd name="T85" fmla="*/ 80 h 229"/>
                  <a:gd name="T86" fmla="*/ 1 w 244"/>
                  <a:gd name="T87" fmla="*/ 101 h 229"/>
                  <a:gd name="T88" fmla="*/ 25 w 244"/>
                  <a:gd name="T89" fmla="*/ 123 h 229"/>
                  <a:gd name="T90" fmla="*/ 25 w 244"/>
                  <a:gd name="T91" fmla="*/ 124 h 229"/>
                  <a:gd name="T92" fmla="*/ 21 w 244"/>
                  <a:gd name="T93" fmla="*/ 158 h 229"/>
                  <a:gd name="T94" fmla="*/ 51 w 244"/>
                  <a:gd name="T95" fmla="*/ 164 h 229"/>
                  <a:gd name="T96" fmla="*/ 50 w 244"/>
                  <a:gd name="T97" fmla="*/ 165 h 229"/>
                  <a:gd name="T98" fmla="*/ 61 w 244"/>
                  <a:gd name="T99" fmla="*/ 208 h 229"/>
                  <a:gd name="T100" fmla="*/ 83 w 244"/>
                  <a:gd name="T101" fmla="*/ 192 h 229"/>
                  <a:gd name="T102" fmla="*/ 71 w 244"/>
                  <a:gd name="T103" fmla="*/ 159 h 229"/>
                  <a:gd name="T104" fmla="*/ 104 w 244"/>
                  <a:gd name="T105" fmla="*/ 48 h 229"/>
                  <a:gd name="T106" fmla="*/ 188 w 244"/>
                  <a:gd name="T107" fmla="*/ 93 h 229"/>
                  <a:gd name="T108" fmla="*/ 187 w 244"/>
                  <a:gd name="T109" fmla="*/ 93 h 229"/>
                  <a:gd name="T110" fmla="*/ 104 w 244"/>
                  <a:gd name="T111" fmla="*/ 49 h 229"/>
                  <a:gd name="T112" fmla="*/ 72 w 244"/>
                  <a:gd name="T113" fmla="*/ 158 h 229"/>
                  <a:gd name="T114" fmla="*/ 168 w 244"/>
                  <a:gd name="T115" fmla="*/ 163 h 229"/>
                  <a:gd name="T116" fmla="*/ 187 w 244"/>
                  <a:gd name="T117" fmla="*/ 93 h 229"/>
                  <a:gd name="T118" fmla="*/ 188 w 244"/>
                  <a:gd name="T119" fmla="*/ 93 h 229"/>
                  <a:gd name="T120" fmla="*/ 119 w 244"/>
                  <a:gd name="T121" fmla="*/ 18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9">
                    <a:moveTo>
                      <a:pt x="113" y="229"/>
                    </a:moveTo>
                    <a:cubicBezTo>
                      <a:pt x="98" y="229"/>
                      <a:pt x="81" y="217"/>
                      <a:pt x="81" y="201"/>
                    </a:cubicBezTo>
                    <a:cubicBezTo>
                      <a:pt x="81" y="198"/>
                      <a:pt x="81" y="196"/>
                      <a:pt x="82" y="193"/>
                    </a:cubicBezTo>
                    <a:cubicBezTo>
                      <a:pt x="71" y="195"/>
                      <a:pt x="72" y="207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7" y="209"/>
                      <a:pt x="41" y="196"/>
                      <a:pt x="41" y="184"/>
                    </a:cubicBezTo>
                    <a:cubicBezTo>
                      <a:pt x="41" y="175"/>
                      <a:pt x="44" y="167"/>
                      <a:pt x="50" y="164"/>
                    </a:cubicBezTo>
                    <a:cubicBezTo>
                      <a:pt x="48" y="160"/>
                      <a:pt x="43" y="159"/>
                      <a:pt x="36" y="159"/>
                    </a:cubicBezTo>
                    <a:cubicBezTo>
                      <a:pt x="32" y="159"/>
                      <a:pt x="26" y="159"/>
                      <a:pt x="21" y="159"/>
                    </a:cubicBezTo>
                    <a:cubicBezTo>
                      <a:pt x="12" y="159"/>
                      <a:pt x="4" y="15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5" y="136"/>
                      <a:pt x="16" y="130"/>
                      <a:pt x="23" y="123"/>
                    </a:cubicBezTo>
                    <a:cubicBezTo>
                      <a:pt x="19" y="120"/>
                      <a:pt x="13" y="117"/>
                      <a:pt x="8" y="115"/>
                    </a:cubicBezTo>
                    <a:cubicBezTo>
                      <a:pt x="3" y="112"/>
                      <a:pt x="0" y="108"/>
                      <a:pt x="0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86"/>
                      <a:pt x="19" y="81"/>
                      <a:pt x="31" y="79"/>
                    </a:cubicBezTo>
                    <a:cubicBezTo>
                      <a:pt x="29" y="70"/>
                      <a:pt x="15" y="69"/>
                      <a:pt x="11" y="58"/>
                    </a:cubicBezTo>
                    <a:cubicBezTo>
                      <a:pt x="10" y="54"/>
                      <a:pt x="9" y="50"/>
                      <a:pt x="9" y="47"/>
                    </a:cubicBezTo>
                    <a:cubicBezTo>
                      <a:pt x="9" y="27"/>
                      <a:pt x="27" y="14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8" y="15"/>
                      <a:pt x="59" y="20"/>
                      <a:pt x="64" y="22"/>
                    </a:cubicBezTo>
                    <a:cubicBezTo>
                      <a:pt x="67" y="21"/>
                      <a:pt x="68" y="17"/>
                      <a:pt x="68" y="12"/>
                    </a:cubicBezTo>
                    <a:cubicBezTo>
                      <a:pt x="69" y="8"/>
                      <a:pt x="69" y="4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8" y="1"/>
                      <a:pt x="82" y="0"/>
                      <a:pt x="86" y="0"/>
                    </a:cubicBezTo>
                    <a:cubicBezTo>
                      <a:pt x="111" y="0"/>
                      <a:pt x="126" y="12"/>
                      <a:pt x="141" y="24"/>
                    </a:cubicBezTo>
                    <a:cubicBezTo>
                      <a:pt x="143" y="23"/>
                      <a:pt x="144" y="21"/>
                      <a:pt x="144" y="18"/>
                    </a:cubicBezTo>
                    <a:cubicBezTo>
                      <a:pt x="144" y="15"/>
                      <a:pt x="144" y="11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52" y="9"/>
                      <a:pt x="158" y="8"/>
                      <a:pt x="162" y="8"/>
                    </a:cubicBezTo>
                    <a:cubicBezTo>
                      <a:pt x="175" y="8"/>
                      <a:pt x="185" y="11"/>
                      <a:pt x="193" y="17"/>
                    </a:cubicBezTo>
                    <a:cubicBezTo>
                      <a:pt x="200" y="23"/>
                      <a:pt x="205" y="31"/>
                      <a:pt x="205" y="43"/>
                    </a:cubicBezTo>
                    <a:cubicBezTo>
                      <a:pt x="205" y="44"/>
                      <a:pt x="205" y="45"/>
                      <a:pt x="205" y="46"/>
                    </a:cubicBezTo>
                    <a:cubicBezTo>
                      <a:pt x="228" y="50"/>
                      <a:pt x="244" y="67"/>
                      <a:pt x="244" y="86"/>
                    </a:cubicBezTo>
                    <a:cubicBezTo>
                      <a:pt x="244" y="97"/>
                      <a:pt x="238" y="109"/>
                      <a:pt x="225" y="119"/>
                    </a:cubicBezTo>
                    <a:cubicBezTo>
                      <a:pt x="237" y="126"/>
                      <a:pt x="243" y="142"/>
                      <a:pt x="243" y="157"/>
                    </a:cubicBezTo>
                    <a:cubicBezTo>
                      <a:pt x="243" y="173"/>
                      <a:pt x="236" y="188"/>
                      <a:pt x="220" y="188"/>
                    </a:cubicBezTo>
                    <a:cubicBezTo>
                      <a:pt x="215" y="188"/>
                      <a:pt x="209" y="187"/>
                      <a:pt x="203" y="184"/>
                    </a:cubicBezTo>
                    <a:cubicBezTo>
                      <a:pt x="206" y="190"/>
                      <a:pt x="207" y="196"/>
                      <a:pt x="207" y="201"/>
                    </a:cubicBezTo>
                    <a:cubicBezTo>
                      <a:pt x="207" y="208"/>
                      <a:pt x="204" y="214"/>
                      <a:pt x="199" y="217"/>
                    </a:cubicBezTo>
                    <a:cubicBezTo>
                      <a:pt x="195" y="221"/>
                      <a:pt x="189" y="223"/>
                      <a:pt x="182" y="223"/>
                    </a:cubicBezTo>
                    <a:cubicBezTo>
                      <a:pt x="167" y="223"/>
                      <a:pt x="149" y="215"/>
                      <a:pt x="139" y="202"/>
                    </a:cubicBezTo>
                    <a:cubicBezTo>
                      <a:pt x="138" y="221"/>
                      <a:pt x="126" y="229"/>
                      <a:pt x="113" y="229"/>
                    </a:cubicBezTo>
                    <a:close/>
                    <a:moveTo>
                      <a:pt x="83" y="193"/>
                    </a:moveTo>
                    <a:cubicBezTo>
                      <a:pt x="82" y="196"/>
                      <a:pt x="82" y="198"/>
                      <a:pt x="82" y="201"/>
                    </a:cubicBezTo>
                    <a:cubicBezTo>
                      <a:pt x="82" y="209"/>
                      <a:pt x="86" y="215"/>
                      <a:pt x="92" y="220"/>
                    </a:cubicBezTo>
                    <a:cubicBezTo>
                      <a:pt x="98" y="225"/>
                      <a:pt x="106" y="228"/>
                      <a:pt x="113" y="228"/>
                    </a:cubicBezTo>
                    <a:cubicBezTo>
                      <a:pt x="126" y="228"/>
                      <a:pt x="137" y="220"/>
                      <a:pt x="138" y="201"/>
                    </a:cubicBezTo>
                    <a:cubicBezTo>
                      <a:pt x="139" y="201"/>
                      <a:pt x="139" y="201"/>
                      <a:pt x="139" y="201"/>
                    </a:cubicBezTo>
                    <a:cubicBezTo>
                      <a:pt x="148" y="213"/>
                      <a:pt x="167" y="222"/>
                      <a:pt x="182" y="221"/>
                    </a:cubicBezTo>
                    <a:cubicBezTo>
                      <a:pt x="195" y="221"/>
                      <a:pt x="206" y="215"/>
                      <a:pt x="206" y="201"/>
                    </a:cubicBezTo>
                    <a:cubicBezTo>
                      <a:pt x="206" y="196"/>
                      <a:pt x="204" y="190"/>
                      <a:pt x="202" y="183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09" y="186"/>
                      <a:pt x="215" y="187"/>
                      <a:pt x="220" y="187"/>
                    </a:cubicBezTo>
                    <a:cubicBezTo>
                      <a:pt x="235" y="187"/>
                      <a:pt x="242" y="173"/>
                      <a:pt x="242" y="157"/>
                    </a:cubicBezTo>
                    <a:cubicBezTo>
                      <a:pt x="242" y="142"/>
                      <a:pt x="235" y="126"/>
                      <a:pt x="223" y="120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37" y="109"/>
                      <a:pt x="243" y="97"/>
                      <a:pt x="243" y="86"/>
                    </a:cubicBezTo>
                    <a:cubicBezTo>
                      <a:pt x="243" y="67"/>
                      <a:pt x="227" y="50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5"/>
                      <a:pt x="204" y="44"/>
                      <a:pt x="204" y="43"/>
                    </a:cubicBezTo>
                    <a:cubicBezTo>
                      <a:pt x="204" y="20"/>
                      <a:pt x="186" y="9"/>
                      <a:pt x="162" y="9"/>
                    </a:cubicBezTo>
                    <a:cubicBezTo>
                      <a:pt x="158" y="9"/>
                      <a:pt x="153" y="10"/>
                      <a:pt x="147" y="11"/>
                    </a:cubicBezTo>
                    <a:cubicBezTo>
                      <a:pt x="146" y="12"/>
                      <a:pt x="145" y="15"/>
                      <a:pt x="145" y="18"/>
                    </a:cubicBezTo>
                    <a:cubicBezTo>
                      <a:pt x="145" y="21"/>
                      <a:pt x="144" y="24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26" y="13"/>
                      <a:pt x="111" y="1"/>
                      <a:pt x="86" y="1"/>
                    </a:cubicBezTo>
                    <a:cubicBezTo>
                      <a:pt x="82" y="1"/>
                      <a:pt x="78" y="2"/>
                      <a:pt x="73" y="2"/>
                    </a:cubicBezTo>
                    <a:cubicBezTo>
                      <a:pt x="70" y="4"/>
                      <a:pt x="70" y="8"/>
                      <a:pt x="69" y="13"/>
                    </a:cubicBezTo>
                    <a:cubicBezTo>
                      <a:pt x="69" y="17"/>
                      <a:pt x="68" y="2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59" y="21"/>
                      <a:pt x="57" y="16"/>
                      <a:pt x="53" y="14"/>
                    </a:cubicBezTo>
                    <a:cubicBezTo>
                      <a:pt x="27" y="15"/>
                      <a:pt x="10" y="28"/>
                      <a:pt x="10" y="47"/>
                    </a:cubicBezTo>
                    <a:cubicBezTo>
                      <a:pt x="10" y="50"/>
                      <a:pt x="11" y="54"/>
                      <a:pt x="12" y="57"/>
                    </a:cubicBezTo>
                    <a:cubicBezTo>
                      <a:pt x="15" y="68"/>
                      <a:pt x="30" y="69"/>
                      <a:pt x="32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19" y="82"/>
                      <a:pt x="1" y="87"/>
                      <a:pt x="1" y="100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8"/>
                      <a:pt x="4" y="111"/>
                      <a:pt x="9" y="114"/>
                    </a:cubicBezTo>
                    <a:cubicBezTo>
                      <a:pt x="13" y="117"/>
                      <a:pt x="19" y="119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17" y="131"/>
                      <a:pt x="6" y="136"/>
                      <a:pt x="3" y="147"/>
                    </a:cubicBezTo>
                    <a:cubicBezTo>
                      <a:pt x="5" y="156"/>
                      <a:pt x="12" y="158"/>
                      <a:pt x="21" y="158"/>
                    </a:cubicBezTo>
                    <a:cubicBezTo>
                      <a:pt x="26" y="158"/>
                      <a:pt x="32" y="158"/>
                      <a:pt x="36" y="158"/>
                    </a:cubicBezTo>
                    <a:cubicBezTo>
                      <a:pt x="43" y="158"/>
                      <a:pt x="49" y="159"/>
                      <a:pt x="51" y="164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0" y="165"/>
                      <a:pt x="50" y="165"/>
                      <a:pt x="50" y="165"/>
                    </a:cubicBezTo>
                    <a:cubicBezTo>
                      <a:pt x="45" y="167"/>
                      <a:pt x="42" y="175"/>
                      <a:pt x="42" y="184"/>
                    </a:cubicBezTo>
                    <a:cubicBezTo>
                      <a:pt x="42" y="196"/>
                      <a:pt x="48" y="208"/>
                      <a:pt x="61" y="208"/>
                    </a:cubicBezTo>
                    <a:cubicBezTo>
                      <a:pt x="71" y="206"/>
                      <a:pt x="70" y="194"/>
                      <a:pt x="83" y="192"/>
                    </a:cubicBezTo>
                    <a:cubicBezTo>
                      <a:pt x="83" y="192"/>
                      <a:pt x="83" y="192"/>
                      <a:pt x="83" y="192"/>
                    </a:cubicBezTo>
                    <a:lnTo>
                      <a:pt x="83" y="193"/>
                    </a:lnTo>
                    <a:close/>
                    <a:moveTo>
                      <a:pt x="71" y="159"/>
                    </a:moveTo>
                    <a:cubicBezTo>
                      <a:pt x="61" y="145"/>
                      <a:pt x="57" y="130"/>
                      <a:pt x="57" y="116"/>
                    </a:cubicBezTo>
                    <a:cubicBezTo>
                      <a:pt x="57" y="84"/>
                      <a:pt x="78" y="54"/>
                      <a:pt x="104" y="48"/>
                    </a:cubicBezTo>
                    <a:cubicBezTo>
                      <a:pt x="106" y="47"/>
                      <a:pt x="109" y="47"/>
                      <a:pt x="113" y="47"/>
                    </a:cubicBezTo>
                    <a:cubicBezTo>
                      <a:pt x="139" y="47"/>
                      <a:pt x="178" y="68"/>
                      <a:pt x="188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77" y="69"/>
                      <a:pt x="139" y="48"/>
                      <a:pt x="113" y="48"/>
                    </a:cubicBezTo>
                    <a:cubicBezTo>
                      <a:pt x="110" y="48"/>
                      <a:pt x="107" y="48"/>
                      <a:pt x="104" y="49"/>
                    </a:cubicBezTo>
                    <a:cubicBezTo>
                      <a:pt x="78" y="55"/>
                      <a:pt x="58" y="84"/>
                      <a:pt x="58" y="116"/>
                    </a:cubicBezTo>
                    <a:cubicBezTo>
                      <a:pt x="58" y="130"/>
                      <a:pt x="62" y="145"/>
                      <a:pt x="72" y="158"/>
                    </a:cubicBezTo>
                    <a:cubicBezTo>
                      <a:pt x="84" y="174"/>
                      <a:pt x="101" y="181"/>
                      <a:pt x="119" y="181"/>
                    </a:cubicBezTo>
                    <a:cubicBezTo>
                      <a:pt x="136" y="181"/>
                      <a:pt x="155" y="174"/>
                      <a:pt x="168" y="163"/>
                    </a:cubicBezTo>
                    <a:cubicBezTo>
                      <a:pt x="182" y="151"/>
                      <a:pt x="191" y="135"/>
                      <a:pt x="191" y="116"/>
                    </a:cubicBezTo>
                    <a:cubicBezTo>
                      <a:pt x="191" y="109"/>
                      <a:pt x="190" y="101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91" y="101"/>
                      <a:pt x="193" y="109"/>
                      <a:pt x="193" y="116"/>
                    </a:cubicBezTo>
                    <a:cubicBezTo>
                      <a:pt x="193" y="154"/>
                      <a:pt x="155" y="182"/>
                      <a:pt x="119" y="182"/>
                    </a:cubicBezTo>
                    <a:cubicBezTo>
                      <a:pt x="101" y="182"/>
                      <a:pt x="83" y="175"/>
                      <a:pt x="71" y="159"/>
                    </a:cubicBezTo>
                    <a:close/>
                  </a:path>
                </a:pathLst>
              </a:custGeom>
              <a:solidFill>
                <a:srgbClr val="93B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淘宝网Chenying0907出品 645"/>
              <p:cNvSpPr>
                <a:spLocks noEditPoints="1"/>
              </p:cNvSpPr>
              <p:nvPr/>
            </p:nvSpPr>
            <p:spPr bwMode="auto">
              <a:xfrm>
                <a:off x="4261682" y="4340823"/>
                <a:ext cx="413244" cy="384496"/>
              </a:xfrm>
              <a:custGeom>
                <a:avLst/>
                <a:gdLst>
                  <a:gd name="T0" fmla="*/ 79 w 287"/>
                  <a:gd name="T1" fmla="*/ 27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09 h 267"/>
                  <a:gd name="T10" fmla="*/ 163 w 287"/>
                  <a:gd name="T11" fmla="*/ 232 h 267"/>
                  <a:gd name="T12" fmla="*/ 97 w 287"/>
                  <a:gd name="T13" fmla="*/ 225 h 267"/>
                  <a:gd name="T14" fmla="*/ 60 w 287"/>
                  <a:gd name="T15" fmla="*/ 187 h 267"/>
                  <a:gd name="T16" fmla="*/ 30 w 287"/>
                  <a:gd name="T17" fmla="*/ 145 h 267"/>
                  <a:gd name="T18" fmla="*/ 37 w 287"/>
                  <a:gd name="T19" fmla="*/ 95 h 267"/>
                  <a:gd name="T20" fmla="*/ 79 w 287"/>
                  <a:gd name="T21" fmla="*/ 27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5 w 287"/>
                  <a:gd name="T27" fmla="*/ 41 h 267"/>
                  <a:gd name="T28" fmla="*/ 74 w 287"/>
                  <a:gd name="T29" fmla="*/ 32 h 267"/>
                  <a:gd name="T30" fmla="*/ 33 w 287"/>
                  <a:gd name="T31" fmla="*/ 75 h 267"/>
                  <a:gd name="T32" fmla="*/ 53 w 287"/>
                  <a:gd name="T33" fmla="*/ 97 h 267"/>
                  <a:gd name="T34" fmla="*/ 21 w 287"/>
                  <a:gd name="T35" fmla="*/ 118 h 267"/>
                  <a:gd name="T36" fmla="*/ 45 w 287"/>
                  <a:gd name="T37" fmla="*/ 141 h 267"/>
                  <a:gd name="T38" fmla="*/ 24 w 287"/>
                  <a:gd name="T39" fmla="*/ 165 h 267"/>
                  <a:gd name="T40" fmla="*/ 71 w 287"/>
                  <a:gd name="T41" fmla="*/ 182 h 267"/>
                  <a:gd name="T42" fmla="*/ 82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5 w 287"/>
                  <a:gd name="T51" fmla="*/ 137 h 267"/>
                  <a:gd name="T52" fmla="*/ 225 w 287"/>
                  <a:gd name="T53" fmla="*/ 64 h 267"/>
                  <a:gd name="T54" fmla="*/ 168 w 287"/>
                  <a:gd name="T55" fmla="*/ 28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7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3" y="23"/>
                      <a:pt x="235" y="59"/>
                    </a:cubicBezTo>
                    <a:cubicBezTo>
                      <a:pt x="269" y="67"/>
                      <a:pt x="287" y="111"/>
                      <a:pt x="256" y="136"/>
                    </a:cubicBezTo>
                    <a:cubicBezTo>
                      <a:pt x="273" y="159"/>
                      <a:pt x="283" y="222"/>
                      <a:pt x="234" y="209"/>
                    </a:cubicBezTo>
                    <a:cubicBezTo>
                      <a:pt x="241" y="258"/>
                      <a:pt x="186" y="253"/>
                      <a:pt x="163" y="232"/>
                    </a:cubicBezTo>
                    <a:cubicBezTo>
                      <a:pt x="155" y="267"/>
                      <a:pt x="103" y="259"/>
                      <a:pt x="97" y="225"/>
                    </a:cubicBezTo>
                    <a:cubicBezTo>
                      <a:pt x="74" y="247"/>
                      <a:pt x="44" y="214"/>
                      <a:pt x="60" y="187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7" y="95"/>
                    </a:cubicBezTo>
                    <a:cubicBezTo>
                      <a:pt x="8" y="64"/>
                      <a:pt x="39" y="16"/>
                      <a:pt x="79" y="27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8" y="24"/>
                      <a:pt x="92" y="37"/>
                      <a:pt x="85" y="41"/>
                    </a:cubicBezTo>
                    <a:cubicBezTo>
                      <a:pt x="80" y="39"/>
                      <a:pt x="78" y="33"/>
                      <a:pt x="74" y="32"/>
                    </a:cubicBezTo>
                    <a:cubicBezTo>
                      <a:pt x="43" y="32"/>
                      <a:pt x="25" y="51"/>
                      <a:pt x="33" y="75"/>
                    </a:cubicBezTo>
                    <a:cubicBezTo>
                      <a:pt x="36" y="87"/>
                      <a:pt x="51" y="88"/>
                      <a:pt x="53" y="97"/>
                    </a:cubicBezTo>
                    <a:cubicBezTo>
                      <a:pt x="40" y="100"/>
                      <a:pt x="22" y="105"/>
                      <a:pt x="21" y="118"/>
                    </a:cubicBezTo>
                    <a:cubicBezTo>
                      <a:pt x="21" y="133"/>
                      <a:pt x="35" y="133"/>
                      <a:pt x="45" y="141"/>
                    </a:cubicBezTo>
                    <a:cubicBezTo>
                      <a:pt x="37" y="149"/>
                      <a:pt x="27" y="154"/>
                      <a:pt x="24" y="165"/>
                    </a:cubicBezTo>
                    <a:cubicBezTo>
                      <a:pt x="28" y="188"/>
                      <a:pt x="67" y="167"/>
                      <a:pt x="71" y="182"/>
                    </a:cubicBezTo>
                    <a:cubicBezTo>
                      <a:pt x="58" y="189"/>
                      <a:pt x="59" y="227"/>
                      <a:pt x="82" y="227"/>
                    </a:cubicBezTo>
                    <a:cubicBezTo>
                      <a:pt x="93" y="224"/>
                      <a:pt x="92" y="212"/>
                      <a:pt x="104" y="211"/>
                    </a:cubicBezTo>
                    <a:cubicBezTo>
                      <a:pt x="92" y="245"/>
                      <a:pt x="158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5" y="137"/>
                    </a:cubicBezTo>
                    <a:cubicBezTo>
                      <a:pt x="282" y="110"/>
                      <a:pt x="262" y="70"/>
                      <a:pt x="225" y="64"/>
                    </a:cubicBezTo>
                    <a:cubicBezTo>
                      <a:pt x="227" y="34"/>
                      <a:pt x="201" y="23"/>
                      <a:pt x="168" y="28"/>
                    </a:cubicBezTo>
                    <a:cubicBezTo>
                      <a:pt x="164" y="31"/>
                      <a:pt x="168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淘宝网Chenying0907出品 646"/>
              <p:cNvSpPr>
                <a:spLocks noEditPoints="1"/>
              </p:cNvSpPr>
              <p:nvPr/>
            </p:nvSpPr>
            <p:spPr bwMode="auto">
              <a:xfrm>
                <a:off x="4349722" y="4427065"/>
                <a:ext cx="251540" cy="246150"/>
              </a:xfrm>
              <a:custGeom>
                <a:avLst/>
                <a:gdLst>
                  <a:gd name="T0" fmla="*/ 64 w 175"/>
                  <a:gd name="T1" fmla="*/ 6 h 171"/>
                  <a:gd name="T2" fmla="*/ 147 w 175"/>
                  <a:gd name="T3" fmla="*/ 51 h 171"/>
                  <a:gd name="T4" fmla="*/ 31 w 175"/>
                  <a:gd name="T5" fmla="*/ 116 h 171"/>
                  <a:gd name="T6" fmla="*/ 64 w 175"/>
                  <a:gd name="T7" fmla="*/ 6 h 171"/>
                  <a:gd name="T8" fmla="*/ 135 w 175"/>
                  <a:gd name="T9" fmla="*/ 108 h 171"/>
                  <a:gd name="T10" fmla="*/ 63 w 175"/>
                  <a:gd name="T11" fmla="*/ 14 h 171"/>
                  <a:gd name="T12" fmla="*/ 34 w 175"/>
                  <a:gd name="T13" fmla="*/ 106 h 171"/>
                  <a:gd name="T14" fmla="*/ 135 w 175"/>
                  <a:gd name="T15" fmla="*/ 10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1">
                    <a:moveTo>
                      <a:pt x="64" y="6"/>
                    </a:moveTo>
                    <a:cubicBezTo>
                      <a:pt x="89" y="0"/>
                      <a:pt x="136" y="24"/>
                      <a:pt x="147" y="51"/>
                    </a:cubicBezTo>
                    <a:cubicBezTo>
                      <a:pt x="175" y="121"/>
                      <a:pt x="72" y="171"/>
                      <a:pt x="31" y="116"/>
                    </a:cubicBezTo>
                    <a:cubicBezTo>
                      <a:pt x="0" y="74"/>
                      <a:pt x="26" y="15"/>
                      <a:pt x="64" y="6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3" y="14"/>
                    </a:cubicBezTo>
                    <a:cubicBezTo>
                      <a:pt x="30" y="23"/>
                      <a:pt x="15" y="67"/>
                      <a:pt x="34" y="106"/>
                    </a:cubicBezTo>
                    <a:cubicBezTo>
                      <a:pt x="53" y="143"/>
                      <a:pt x="115" y="137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淘宝网Chenying0907出品 647"/>
              <p:cNvSpPr/>
              <p:nvPr/>
            </p:nvSpPr>
            <p:spPr bwMode="auto">
              <a:xfrm>
                <a:off x="4371282" y="4430659"/>
                <a:ext cx="224590" cy="201232"/>
              </a:xfrm>
              <a:custGeom>
                <a:avLst/>
                <a:gdLst>
                  <a:gd name="T0" fmla="*/ 48 w 156"/>
                  <a:gd name="T1" fmla="*/ 11 h 140"/>
                  <a:gd name="T2" fmla="*/ 120 w 156"/>
                  <a:gd name="T3" fmla="*/ 105 h 140"/>
                  <a:gd name="T4" fmla="*/ 19 w 156"/>
                  <a:gd name="T5" fmla="*/ 103 h 140"/>
                  <a:gd name="T6" fmla="*/ 48 w 156"/>
                  <a:gd name="T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8" y="11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4"/>
                      <a:pt x="38" y="140"/>
                      <a:pt x="19" y="103"/>
                    </a:cubicBezTo>
                    <a:cubicBezTo>
                      <a:pt x="0" y="64"/>
                      <a:pt x="15" y="20"/>
                      <a:pt x="48" y="1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淘宝网Chenying0907出品 648"/>
              <p:cNvSpPr>
                <a:spLocks noEditPoints="1"/>
              </p:cNvSpPr>
              <p:nvPr/>
            </p:nvSpPr>
            <p:spPr bwMode="auto">
              <a:xfrm>
                <a:off x="4385656" y="4445032"/>
                <a:ext cx="174282" cy="172484"/>
              </a:xfrm>
              <a:custGeom>
                <a:avLst/>
                <a:gdLst>
                  <a:gd name="T0" fmla="*/ 36 w 121"/>
                  <a:gd name="T1" fmla="*/ 2 h 120"/>
                  <a:gd name="T2" fmla="*/ 30 w 121"/>
                  <a:gd name="T3" fmla="*/ 4 h 120"/>
                  <a:gd name="T4" fmla="*/ 24 w 121"/>
                  <a:gd name="T5" fmla="*/ 8 h 120"/>
                  <a:gd name="T6" fmla="*/ 19 w 121"/>
                  <a:gd name="T7" fmla="*/ 11 h 120"/>
                  <a:gd name="T8" fmla="*/ 15 w 121"/>
                  <a:gd name="T9" fmla="*/ 16 h 120"/>
                  <a:gd name="T10" fmla="*/ 11 w 121"/>
                  <a:gd name="T11" fmla="*/ 21 h 120"/>
                  <a:gd name="T12" fmla="*/ 8 w 121"/>
                  <a:gd name="T13" fmla="*/ 26 h 120"/>
                  <a:gd name="T14" fmla="*/ 5 w 121"/>
                  <a:gd name="T15" fmla="*/ 32 h 120"/>
                  <a:gd name="T16" fmla="*/ 3 w 121"/>
                  <a:gd name="T17" fmla="*/ 38 h 120"/>
                  <a:gd name="T18" fmla="*/ 1 w 121"/>
                  <a:gd name="T19" fmla="*/ 44 h 120"/>
                  <a:gd name="T20" fmla="*/ 0 w 121"/>
                  <a:gd name="T21" fmla="*/ 50 h 120"/>
                  <a:gd name="T22" fmla="*/ 0 w 121"/>
                  <a:gd name="T23" fmla="*/ 57 h 120"/>
                  <a:gd name="T24" fmla="*/ 1 w 121"/>
                  <a:gd name="T25" fmla="*/ 63 h 120"/>
                  <a:gd name="T26" fmla="*/ 2 w 121"/>
                  <a:gd name="T27" fmla="*/ 69 h 120"/>
                  <a:gd name="T28" fmla="*/ 3 w 121"/>
                  <a:gd name="T29" fmla="*/ 75 h 120"/>
                  <a:gd name="T30" fmla="*/ 5 w 121"/>
                  <a:gd name="T31" fmla="*/ 81 h 120"/>
                  <a:gd name="T32" fmla="*/ 7 w 121"/>
                  <a:gd name="T33" fmla="*/ 87 h 120"/>
                  <a:gd name="T34" fmla="*/ 12 w 121"/>
                  <a:gd name="T35" fmla="*/ 98 h 120"/>
                  <a:gd name="T36" fmla="*/ 16 w 121"/>
                  <a:gd name="T37" fmla="*/ 103 h 120"/>
                  <a:gd name="T38" fmla="*/ 20 w 121"/>
                  <a:gd name="T39" fmla="*/ 107 h 120"/>
                  <a:gd name="T40" fmla="*/ 25 w 121"/>
                  <a:gd name="T41" fmla="*/ 111 h 120"/>
                  <a:gd name="T42" fmla="*/ 31 w 121"/>
                  <a:gd name="T43" fmla="*/ 114 h 120"/>
                  <a:gd name="T44" fmla="*/ 36 w 121"/>
                  <a:gd name="T45" fmla="*/ 116 h 120"/>
                  <a:gd name="T46" fmla="*/ 42 w 121"/>
                  <a:gd name="T47" fmla="*/ 118 h 120"/>
                  <a:gd name="T48" fmla="*/ 49 w 121"/>
                  <a:gd name="T49" fmla="*/ 119 h 120"/>
                  <a:gd name="T50" fmla="*/ 51 w 121"/>
                  <a:gd name="T51" fmla="*/ 119 h 120"/>
                  <a:gd name="T52" fmla="*/ 57 w 121"/>
                  <a:gd name="T53" fmla="*/ 119 h 120"/>
                  <a:gd name="T54" fmla="*/ 63 w 121"/>
                  <a:gd name="T55" fmla="*/ 119 h 120"/>
                  <a:gd name="T56" fmla="*/ 70 w 121"/>
                  <a:gd name="T57" fmla="*/ 118 h 120"/>
                  <a:gd name="T58" fmla="*/ 76 w 121"/>
                  <a:gd name="T59" fmla="*/ 117 h 120"/>
                  <a:gd name="T60" fmla="*/ 82 w 121"/>
                  <a:gd name="T61" fmla="*/ 115 h 120"/>
                  <a:gd name="T62" fmla="*/ 87 w 121"/>
                  <a:gd name="T63" fmla="*/ 113 h 120"/>
                  <a:gd name="T64" fmla="*/ 93 w 121"/>
                  <a:gd name="T65" fmla="*/ 110 h 120"/>
                  <a:gd name="T66" fmla="*/ 98 w 121"/>
                  <a:gd name="T67" fmla="*/ 107 h 120"/>
                  <a:gd name="T68" fmla="*/ 103 w 121"/>
                  <a:gd name="T69" fmla="*/ 103 h 120"/>
                  <a:gd name="T70" fmla="*/ 107 w 121"/>
                  <a:gd name="T71" fmla="*/ 99 h 120"/>
                  <a:gd name="T72" fmla="*/ 111 w 121"/>
                  <a:gd name="T73" fmla="*/ 94 h 120"/>
                  <a:gd name="T74" fmla="*/ 114 w 121"/>
                  <a:gd name="T75" fmla="*/ 88 h 120"/>
                  <a:gd name="T76" fmla="*/ 117 w 121"/>
                  <a:gd name="T77" fmla="*/ 83 h 120"/>
                  <a:gd name="T78" fmla="*/ 119 w 121"/>
                  <a:gd name="T79" fmla="*/ 77 h 120"/>
                  <a:gd name="T80" fmla="*/ 120 w 121"/>
                  <a:gd name="T81" fmla="*/ 71 h 120"/>
                  <a:gd name="T82" fmla="*/ 120 w 121"/>
                  <a:gd name="T83" fmla="*/ 65 h 120"/>
                  <a:gd name="T84" fmla="*/ 120 w 121"/>
                  <a:gd name="T85" fmla="*/ 59 h 120"/>
                  <a:gd name="T86" fmla="*/ 119 w 121"/>
                  <a:gd name="T87" fmla="*/ 53 h 120"/>
                  <a:gd name="T88" fmla="*/ 117 w 121"/>
                  <a:gd name="T89" fmla="*/ 47 h 120"/>
                  <a:gd name="T90" fmla="*/ 114 w 121"/>
                  <a:gd name="T91" fmla="*/ 41 h 120"/>
                  <a:gd name="T92" fmla="*/ 111 w 121"/>
                  <a:gd name="T93" fmla="*/ 36 h 120"/>
                  <a:gd name="T94" fmla="*/ 108 w 121"/>
                  <a:gd name="T95" fmla="*/ 30 h 120"/>
                  <a:gd name="T96" fmla="*/ 103 w 121"/>
                  <a:gd name="T97" fmla="*/ 25 h 120"/>
                  <a:gd name="T98" fmla="*/ 99 w 121"/>
                  <a:gd name="T99" fmla="*/ 21 h 120"/>
                  <a:gd name="T100" fmla="*/ 94 w 121"/>
                  <a:gd name="T101" fmla="*/ 16 h 120"/>
                  <a:gd name="T102" fmla="*/ 89 w 121"/>
                  <a:gd name="T103" fmla="*/ 13 h 120"/>
                  <a:gd name="T104" fmla="*/ 84 w 121"/>
                  <a:gd name="T105" fmla="*/ 10 h 120"/>
                  <a:gd name="T106" fmla="*/ 78 w 121"/>
                  <a:gd name="T107" fmla="*/ 7 h 120"/>
                  <a:gd name="T108" fmla="*/ 69 w 121"/>
                  <a:gd name="T109" fmla="*/ 3 h 120"/>
                  <a:gd name="T110" fmla="*/ 62 w 121"/>
                  <a:gd name="T111" fmla="*/ 1 h 120"/>
                  <a:gd name="T112" fmla="*/ 56 w 121"/>
                  <a:gd name="T113" fmla="*/ 0 h 120"/>
                  <a:gd name="T114" fmla="*/ 50 w 121"/>
                  <a:gd name="T115" fmla="*/ 0 h 120"/>
                  <a:gd name="T116" fmla="*/ 44 w 121"/>
                  <a:gd name="T11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0">
                    <a:moveTo>
                      <a:pt x="36" y="3"/>
                    </a:moveTo>
                    <a:cubicBezTo>
                      <a:pt x="37" y="3"/>
                      <a:pt x="37" y="3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9" y="1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3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3" y="5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1" y="4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6"/>
                      <a:pt x="25" y="7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lnTo>
                      <a:pt x="25" y="9"/>
                    </a:lnTo>
                    <a:close/>
                    <a:moveTo>
                      <a:pt x="20" y="12"/>
                    </a:moveTo>
                    <a:cubicBezTo>
                      <a:pt x="21" y="11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lnTo>
                      <a:pt x="20" y="12"/>
                    </a:lnTo>
                    <a:close/>
                    <a:moveTo>
                      <a:pt x="16" y="17"/>
                    </a:moveTo>
                    <a:cubicBezTo>
                      <a:pt x="17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1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2"/>
                    </a:moveTo>
                    <a:cubicBezTo>
                      <a:pt x="7" y="31"/>
                      <a:pt x="7" y="30"/>
                      <a:pt x="8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2"/>
                    </a:lnTo>
                    <a:close/>
                    <a:moveTo>
                      <a:pt x="4" y="38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5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8"/>
                    </a:lnTo>
                    <a:close/>
                    <a:moveTo>
                      <a:pt x="3" y="44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2"/>
                      <a:pt x="2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lnTo>
                      <a:pt x="3" y="44"/>
                    </a:lnTo>
                    <a:close/>
                    <a:moveTo>
                      <a:pt x="2" y="50"/>
                    </a:moveTo>
                    <a:cubicBezTo>
                      <a:pt x="2" y="49"/>
                      <a:pt x="2" y="48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lnTo>
                      <a:pt x="2" y="50"/>
                    </a:lnTo>
                    <a:close/>
                    <a:moveTo>
                      <a:pt x="1" y="57"/>
                    </a:moveTo>
                    <a:cubicBezTo>
                      <a:pt x="1" y="55"/>
                      <a:pt x="1" y="54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5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lose/>
                    <a:moveTo>
                      <a:pt x="1" y="63"/>
                    </a:moveTo>
                    <a:cubicBezTo>
                      <a:pt x="1" y="62"/>
                      <a:pt x="1" y="60"/>
                      <a:pt x="1" y="59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0"/>
                      <a:pt x="0" y="62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6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1" y="68"/>
                      <a:pt x="1" y="69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3" y="73"/>
                      <a:pt x="2" y="7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2" y="74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4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0"/>
                      <a:pt x="3" y="81"/>
                    </a:cubicBezTo>
                    <a:cubicBezTo>
                      <a:pt x="4" y="82"/>
                      <a:pt x="4" y="82"/>
                      <a:pt x="4" y="82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3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5"/>
                      <a:pt x="5" y="86"/>
                      <a:pt x="6" y="87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9" y="91"/>
                      <a:pt x="8" y="90"/>
                      <a:pt x="8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8" y="92"/>
                      <a:pt x="8" y="93"/>
                    </a:cubicBezTo>
                    <a:cubicBezTo>
                      <a:pt x="9" y="93"/>
                      <a:pt x="9" y="93"/>
                      <a:pt x="9" y="93"/>
                    </a:cubicBezTo>
                    <a:close/>
                    <a:moveTo>
                      <a:pt x="12" y="98"/>
                    </a:moveTo>
                    <a:cubicBezTo>
                      <a:pt x="12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4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3" y="101"/>
                      <a:pt x="13" y="101"/>
                      <a:pt x="13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7"/>
                    </a:moveTo>
                    <a:cubicBezTo>
                      <a:pt x="19" y="106"/>
                      <a:pt x="18" y="106"/>
                      <a:pt x="18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8" y="106"/>
                      <a:pt x="19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lnTo>
                      <a:pt x="20" y="107"/>
                    </a:lnTo>
                    <a:close/>
                    <a:moveTo>
                      <a:pt x="25" y="111"/>
                    </a:moveTo>
                    <a:cubicBezTo>
                      <a:pt x="24" y="110"/>
                      <a:pt x="23" y="109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1"/>
                      <a:pt x="25" y="112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5" y="111"/>
                      <a:pt x="25" y="111"/>
                      <a:pt x="25" y="111"/>
                    </a:cubicBezTo>
                    <a:close/>
                    <a:moveTo>
                      <a:pt x="31" y="114"/>
                    </a:moveTo>
                    <a:cubicBezTo>
                      <a:pt x="30" y="113"/>
                      <a:pt x="29" y="113"/>
                      <a:pt x="27" y="112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8" y="114"/>
                      <a:pt x="29" y="114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5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4" y="116"/>
                      <a:pt x="35" y="117"/>
                      <a:pt x="36" y="117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7"/>
                      <a:pt x="40" y="117"/>
                      <a:pt x="39" y="117"/>
                    </a:cubicBezTo>
                    <a:cubicBezTo>
                      <a:pt x="38" y="117"/>
                      <a:pt x="38" y="117"/>
                      <a:pt x="38" y="117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0" y="118"/>
                      <a:pt x="41" y="119"/>
                      <a:pt x="42" y="119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2" y="118"/>
                      <a:pt x="42" y="118"/>
                      <a:pt x="42" y="118"/>
                    </a:cubicBezTo>
                    <a:close/>
                    <a:moveTo>
                      <a:pt x="49" y="119"/>
                    </a:moveTo>
                    <a:cubicBezTo>
                      <a:pt x="47" y="119"/>
                      <a:pt x="46" y="118"/>
                      <a:pt x="45" y="118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19"/>
                      <a:pt x="49" y="119"/>
                      <a:pt x="49" y="119"/>
                    </a:cubicBezTo>
                    <a:close/>
                    <a:moveTo>
                      <a:pt x="55" y="119"/>
                    </a:moveTo>
                    <a:cubicBezTo>
                      <a:pt x="54" y="119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0"/>
                      <a:pt x="53" y="120"/>
                      <a:pt x="55" y="120"/>
                    </a:cubicBezTo>
                    <a:cubicBezTo>
                      <a:pt x="55" y="120"/>
                      <a:pt x="55" y="120"/>
                      <a:pt x="55" y="120"/>
                    </a:cubicBezTo>
                    <a:lnTo>
                      <a:pt x="55" y="119"/>
                    </a:lnTo>
                    <a:close/>
                    <a:moveTo>
                      <a:pt x="61" y="119"/>
                    </a:moveTo>
                    <a:cubicBezTo>
                      <a:pt x="60" y="119"/>
                      <a:pt x="58" y="119"/>
                      <a:pt x="57" y="11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9" y="120"/>
                      <a:pt x="60" y="120"/>
                      <a:pt x="61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1" y="119"/>
                      <a:pt x="61" y="119"/>
                      <a:pt x="61" y="119"/>
                    </a:cubicBez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7"/>
                    </a:moveTo>
                    <a:cubicBezTo>
                      <a:pt x="72" y="118"/>
                      <a:pt x="71" y="118"/>
                      <a:pt x="70" y="118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1" y="119"/>
                      <a:pt x="72" y="119"/>
                      <a:pt x="74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7"/>
                    </a:lnTo>
                    <a:close/>
                    <a:moveTo>
                      <a:pt x="79" y="116"/>
                    </a:moveTo>
                    <a:cubicBezTo>
                      <a:pt x="78" y="116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77" y="118"/>
                      <a:pt x="78" y="117"/>
                      <a:pt x="80" y="117"/>
                    </a:cubicBezTo>
                    <a:cubicBezTo>
                      <a:pt x="80" y="116"/>
                      <a:pt x="80" y="116"/>
                      <a:pt x="80" y="116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4"/>
                      <a:pt x="83" y="115"/>
                      <a:pt x="82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3" y="116"/>
                      <a:pt x="84" y="115"/>
                      <a:pt x="86" y="115"/>
                    </a:cubicBezTo>
                    <a:cubicBezTo>
                      <a:pt x="86" y="114"/>
                      <a:pt x="86" y="114"/>
                      <a:pt x="86" y="114"/>
                    </a:cubicBezTo>
                    <a:lnTo>
                      <a:pt x="85" y="114"/>
                    </a:lnTo>
                    <a:close/>
                    <a:moveTo>
                      <a:pt x="91" y="111"/>
                    </a:moveTo>
                    <a:cubicBezTo>
                      <a:pt x="90" y="112"/>
                      <a:pt x="89" y="112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2"/>
                    </a:cubicBezTo>
                    <a:cubicBezTo>
                      <a:pt x="92" y="112"/>
                      <a:pt x="92" y="112"/>
                      <a:pt x="92" y="112"/>
                    </a:cubicBezTo>
                    <a:lnTo>
                      <a:pt x="91" y="111"/>
                    </a:lnTo>
                    <a:close/>
                    <a:moveTo>
                      <a:pt x="96" y="108"/>
                    </a:moveTo>
                    <a:cubicBezTo>
                      <a:pt x="95" y="109"/>
                      <a:pt x="94" y="110"/>
                      <a:pt x="93" y="110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1"/>
                      <a:pt x="96" y="110"/>
                      <a:pt x="97" y="109"/>
                    </a:cubicBezTo>
                    <a:cubicBezTo>
                      <a:pt x="97" y="108"/>
                      <a:pt x="97" y="108"/>
                      <a:pt x="97" y="108"/>
                    </a:cubicBezTo>
                    <a:lnTo>
                      <a:pt x="96" y="108"/>
                    </a:lnTo>
                    <a:close/>
                    <a:moveTo>
                      <a:pt x="101" y="105"/>
                    </a:moveTo>
                    <a:cubicBezTo>
                      <a:pt x="100" y="105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6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0"/>
                    </a:moveTo>
                    <a:cubicBezTo>
                      <a:pt x="105" y="101"/>
                      <a:pt x="104" y="102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2"/>
                      <a:pt x="107" y="101"/>
                    </a:cubicBezTo>
                    <a:cubicBezTo>
                      <a:pt x="107" y="100"/>
                      <a:pt x="107" y="100"/>
                      <a:pt x="107" y="100"/>
                    </a:cubicBezTo>
                    <a:lnTo>
                      <a:pt x="106" y="100"/>
                    </a:lnTo>
                    <a:close/>
                    <a:moveTo>
                      <a:pt x="110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8" y="99"/>
                      <a:pt x="108" y="99"/>
                      <a:pt x="108" y="99"/>
                    </a:cubicBezTo>
                    <a:cubicBezTo>
                      <a:pt x="109" y="98"/>
                      <a:pt x="110" y="97"/>
                      <a:pt x="111" y="96"/>
                    </a:cubicBezTo>
                    <a:cubicBezTo>
                      <a:pt x="110" y="95"/>
                      <a:pt x="110" y="95"/>
                      <a:pt x="110" y="95"/>
                    </a:cubicBezTo>
                    <a:lnTo>
                      <a:pt x="110" y="96"/>
                    </a:lnTo>
                    <a:close/>
                    <a:moveTo>
                      <a:pt x="113" y="90"/>
                    </a:moveTo>
                    <a:cubicBezTo>
                      <a:pt x="112" y="91"/>
                      <a:pt x="112" y="93"/>
                      <a:pt x="111" y="94"/>
                    </a:cubicBezTo>
                    <a:cubicBezTo>
                      <a:pt x="111" y="94"/>
                      <a:pt x="111" y="94"/>
                      <a:pt x="111" y="94"/>
                    </a:cubicBezTo>
                    <a:cubicBezTo>
                      <a:pt x="112" y="94"/>
                      <a:pt x="112" y="94"/>
                      <a:pt x="112" y="94"/>
                    </a:cubicBezTo>
                    <a:cubicBezTo>
                      <a:pt x="113" y="93"/>
                      <a:pt x="113" y="92"/>
                      <a:pt x="114" y="91"/>
                    </a:cubicBezTo>
                    <a:cubicBezTo>
                      <a:pt x="114" y="90"/>
                      <a:pt x="114" y="90"/>
                      <a:pt x="114" y="90"/>
                    </a:cubicBezTo>
                    <a:lnTo>
                      <a:pt x="113" y="90"/>
                    </a:lnTo>
                    <a:close/>
                    <a:moveTo>
                      <a:pt x="116" y="85"/>
                    </a:moveTo>
                    <a:cubicBezTo>
                      <a:pt x="115" y="86"/>
                      <a:pt x="115" y="87"/>
                      <a:pt x="114" y="88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5"/>
                    </a:cubicBezTo>
                    <a:cubicBezTo>
                      <a:pt x="116" y="85"/>
                      <a:pt x="116" y="85"/>
                      <a:pt x="116" y="85"/>
                    </a:cubicBezTo>
                    <a:close/>
                    <a:moveTo>
                      <a:pt x="118" y="79"/>
                    </a:moveTo>
                    <a:cubicBezTo>
                      <a:pt x="117" y="80"/>
                      <a:pt x="117" y="81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9" y="81"/>
                      <a:pt x="119" y="79"/>
                    </a:cubicBezTo>
                    <a:cubicBezTo>
                      <a:pt x="119" y="79"/>
                      <a:pt x="119" y="79"/>
                      <a:pt x="119" y="79"/>
                    </a:cubicBezTo>
                    <a:lnTo>
                      <a:pt x="118" y="79"/>
                    </a:lnTo>
                    <a:close/>
                    <a:moveTo>
                      <a:pt x="119" y="73"/>
                    </a:moveTo>
                    <a:cubicBezTo>
                      <a:pt x="119" y="74"/>
                      <a:pt x="119" y="75"/>
                      <a:pt x="118" y="77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6"/>
                      <a:pt x="120" y="75"/>
                      <a:pt x="120" y="73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8"/>
                      <a:pt x="120" y="69"/>
                      <a:pt x="120" y="71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69"/>
                      <a:pt x="121" y="68"/>
                      <a:pt x="121" y="67"/>
                    </a:cubicBezTo>
                    <a:cubicBezTo>
                      <a:pt x="120" y="66"/>
                      <a:pt x="120" y="66"/>
                      <a:pt x="120" y="66"/>
                    </a:cubicBezTo>
                    <a:lnTo>
                      <a:pt x="120" y="67"/>
                    </a:lnTo>
                    <a:close/>
                    <a:moveTo>
                      <a:pt x="120" y="61"/>
                    </a:moveTo>
                    <a:cubicBezTo>
                      <a:pt x="120" y="62"/>
                      <a:pt x="120" y="63"/>
                      <a:pt x="120" y="6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63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20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8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0" y="57"/>
                      <a:pt x="120" y="56"/>
                      <a:pt x="120" y="54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2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9" y="50"/>
                      <a:pt x="118" y="48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5" y="43"/>
                    </a:moveTo>
                    <a:cubicBezTo>
                      <a:pt x="115" y="44"/>
                      <a:pt x="116" y="45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2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15" y="43"/>
                      <a:pt x="115" y="43"/>
                      <a:pt x="115" y="43"/>
                    </a:cubicBez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2"/>
                    </a:moveTo>
                    <a:cubicBezTo>
                      <a:pt x="109" y="33"/>
                      <a:pt x="110" y="34"/>
                      <a:pt x="110" y="35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close/>
                    <a:moveTo>
                      <a:pt x="104" y="28"/>
                    </a:moveTo>
                    <a:cubicBezTo>
                      <a:pt x="105" y="29"/>
                      <a:pt x="106" y="29"/>
                      <a:pt x="107" y="30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3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4"/>
                      <a:pt x="102" y="23"/>
                      <a:pt x="101" y="22"/>
                    </a:cubicBezTo>
                    <a:cubicBezTo>
                      <a:pt x="100" y="22"/>
                      <a:pt x="100" y="22"/>
                      <a:pt x="100" y="22"/>
                    </a:cubicBezTo>
                    <a:lnTo>
                      <a:pt x="100" y="23"/>
                    </a:ln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5"/>
                    </a:moveTo>
                    <a:cubicBezTo>
                      <a:pt x="91" y="16"/>
                      <a:pt x="92" y="17"/>
                      <a:pt x="93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1" y="14"/>
                    </a:cubicBezTo>
                    <a:cubicBezTo>
                      <a:pt x="90" y="14"/>
                      <a:pt x="90" y="14"/>
                      <a:pt x="90" y="14"/>
                    </a:cubicBezTo>
                    <a:lnTo>
                      <a:pt x="90" y="15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3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1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9"/>
                      <a:pt x="82" y="10"/>
                      <a:pt x="83" y="11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2" y="9"/>
                      <a:pt x="81" y="8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6"/>
                    </a:moveTo>
                    <a:cubicBezTo>
                      <a:pt x="75" y="7"/>
                      <a:pt x="76" y="7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6"/>
                      <a:pt x="76" y="6"/>
                      <a:pt x="74" y="5"/>
                    </a:cubicBezTo>
                    <a:cubicBezTo>
                      <a:pt x="74" y="6"/>
                      <a:pt x="74" y="6"/>
                      <a:pt x="74" y="6"/>
                    </a:cubicBezTo>
                    <a:close/>
                    <a:moveTo>
                      <a:pt x="68" y="4"/>
                    </a:moveTo>
                    <a:cubicBezTo>
                      <a:pt x="69" y="5"/>
                      <a:pt x="71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1" y="4"/>
                      <a:pt x="70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lnTo>
                      <a:pt x="68" y="4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5" y="3"/>
                      <a:pt x="66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4" y="2"/>
                      <a:pt x="62" y="1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9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lnTo>
                      <a:pt x="56" y="2"/>
                    </a:lnTo>
                    <a:close/>
                    <a:moveTo>
                      <a:pt x="50" y="1"/>
                    </a:moveTo>
                    <a:cubicBezTo>
                      <a:pt x="51" y="1"/>
                      <a:pt x="52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1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1"/>
                      <a:pt x="47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0" name="淘宝网Chenying0907出品 9"/>
            <p:cNvGrpSpPr/>
            <p:nvPr/>
          </p:nvGrpSpPr>
          <p:grpSpPr>
            <a:xfrm>
              <a:off x="2420042" y="4882797"/>
              <a:ext cx="592324" cy="1962683"/>
              <a:chOff x="3724466" y="4038975"/>
              <a:chExt cx="544404" cy="1803900"/>
            </a:xfrm>
          </p:grpSpPr>
          <p:sp>
            <p:nvSpPr>
              <p:cNvPr id="149" name="淘宝网Chenying0907出品 649"/>
              <p:cNvSpPr/>
              <p:nvPr/>
            </p:nvSpPr>
            <p:spPr bwMode="auto">
              <a:xfrm>
                <a:off x="3961632" y="4493543"/>
                <a:ext cx="12578" cy="1349332"/>
              </a:xfrm>
              <a:custGeom>
                <a:avLst/>
                <a:gdLst>
                  <a:gd name="T0" fmla="*/ 0 w 9"/>
                  <a:gd name="T1" fmla="*/ 4 h 940"/>
                  <a:gd name="T2" fmla="*/ 0 w 9"/>
                  <a:gd name="T3" fmla="*/ 445 h 940"/>
                  <a:gd name="T4" fmla="*/ 0 w 9"/>
                  <a:gd name="T5" fmla="*/ 932 h 940"/>
                  <a:gd name="T6" fmla="*/ 0 w 9"/>
                  <a:gd name="T7" fmla="*/ 936 h 940"/>
                  <a:gd name="T8" fmla="*/ 9 w 9"/>
                  <a:gd name="T9" fmla="*/ 936 h 940"/>
                  <a:gd name="T10" fmla="*/ 9 w 9"/>
                  <a:gd name="T11" fmla="*/ 495 h 940"/>
                  <a:gd name="T12" fmla="*/ 9 w 9"/>
                  <a:gd name="T13" fmla="*/ 8 h 940"/>
                  <a:gd name="T14" fmla="*/ 9 w 9"/>
                  <a:gd name="T15" fmla="*/ 4 h 940"/>
                  <a:gd name="T16" fmla="*/ 0 w 9"/>
                  <a:gd name="T17" fmla="*/ 4 h 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40">
                    <a:moveTo>
                      <a:pt x="0" y="4"/>
                    </a:moveTo>
                    <a:cubicBezTo>
                      <a:pt x="0" y="151"/>
                      <a:pt x="0" y="298"/>
                      <a:pt x="0" y="445"/>
                    </a:cubicBezTo>
                    <a:cubicBezTo>
                      <a:pt x="0" y="607"/>
                      <a:pt x="0" y="770"/>
                      <a:pt x="0" y="932"/>
                    </a:cubicBezTo>
                    <a:cubicBezTo>
                      <a:pt x="0" y="933"/>
                      <a:pt x="0" y="935"/>
                      <a:pt x="0" y="936"/>
                    </a:cubicBezTo>
                    <a:cubicBezTo>
                      <a:pt x="0" y="940"/>
                      <a:pt x="9" y="940"/>
                      <a:pt x="9" y="936"/>
                    </a:cubicBezTo>
                    <a:cubicBezTo>
                      <a:pt x="9" y="789"/>
                      <a:pt x="9" y="642"/>
                      <a:pt x="9" y="495"/>
                    </a:cubicBezTo>
                    <a:cubicBezTo>
                      <a:pt x="9" y="333"/>
                      <a:pt x="9" y="170"/>
                      <a:pt x="9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9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淘宝网Chenying0907出品 650"/>
              <p:cNvSpPr/>
              <p:nvPr/>
            </p:nvSpPr>
            <p:spPr bwMode="auto">
              <a:xfrm>
                <a:off x="3977801" y="4858276"/>
                <a:ext cx="132957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8 h 87"/>
                  <a:gd name="T4" fmla="*/ 69 w 92"/>
                  <a:gd name="T5" fmla="*/ 21 h 87"/>
                  <a:gd name="T6" fmla="*/ 53 w 92"/>
                  <a:gd name="T7" fmla="*/ 74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4" y="61"/>
                      <a:pt x="15" y="38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3"/>
                      <a:pt x="53" y="74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淘宝网Chenying0907出品 651"/>
              <p:cNvSpPr>
                <a:spLocks noEditPoints="1"/>
              </p:cNvSpPr>
              <p:nvPr/>
            </p:nvSpPr>
            <p:spPr bwMode="auto">
              <a:xfrm>
                <a:off x="3976005" y="4870853"/>
                <a:ext cx="118583" cy="113193"/>
              </a:xfrm>
              <a:custGeom>
                <a:avLst/>
                <a:gdLst>
                  <a:gd name="T0" fmla="*/ 1 w 82"/>
                  <a:gd name="T1" fmla="*/ 76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6 h 79"/>
                  <a:gd name="T8" fmla="*/ 2 w 82"/>
                  <a:gd name="T9" fmla="*/ 79 h 79"/>
                  <a:gd name="T10" fmla="*/ 8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8 h 79"/>
                  <a:gd name="T20" fmla="*/ 35 w 82"/>
                  <a:gd name="T21" fmla="*/ 69 h 79"/>
                  <a:gd name="T22" fmla="*/ 48 w 82"/>
                  <a:gd name="T23" fmla="*/ 64 h 79"/>
                  <a:gd name="T24" fmla="*/ 40 w 82"/>
                  <a:gd name="T25" fmla="*/ 68 h 79"/>
                  <a:gd name="T26" fmla="*/ 48 w 82"/>
                  <a:gd name="T27" fmla="*/ 64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2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4 h 79"/>
                  <a:gd name="T44" fmla="*/ 78 w 82"/>
                  <a:gd name="T45" fmla="*/ 31 h 79"/>
                  <a:gd name="T46" fmla="*/ 79 w 82"/>
                  <a:gd name="T47" fmla="*/ 38 h 79"/>
                  <a:gd name="T48" fmla="*/ 82 w 82"/>
                  <a:gd name="T49" fmla="*/ 36 h 79"/>
                  <a:gd name="T50" fmla="*/ 78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0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19 h 79"/>
                  <a:gd name="T90" fmla="*/ 14 w 82"/>
                  <a:gd name="T91" fmla="*/ 28 h 79"/>
                  <a:gd name="T92" fmla="*/ 19 w 82"/>
                  <a:gd name="T93" fmla="*/ 41 h 79"/>
                  <a:gd name="T94" fmla="*/ 15 w 82"/>
                  <a:gd name="T95" fmla="*/ 33 h 79"/>
                  <a:gd name="T96" fmla="*/ 19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7 h 79"/>
                  <a:gd name="T104" fmla="*/ 12 w 82"/>
                  <a:gd name="T105" fmla="*/ 59 h 79"/>
                  <a:gd name="T106" fmla="*/ 11 w 82"/>
                  <a:gd name="T107" fmla="*/ 6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7" y="74"/>
                    </a:moveTo>
                    <a:cubicBezTo>
                      <a:pt x="3" y="75"/>
                      <a:pt x="1" y="76"/>
                      <a:pt x="1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4" y="76"/>
                      <a:pt x="7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2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3" y="78"/>
                    </a:cubicBezTo>
                    <a:cubicBezTo>
                      <a:pt x="5" y="78"/>
                      <a:pt x="6" y="77"/>
                      <a:pt x="8" y="77"/>
                    </a:cubicBezTo>
                    <a:lnTo>
                      <a:pt x="7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1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3"/>
                      <a:pt x="21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1" y="67"/>
                      <a:pt x="29" y="68"/>
                      <a:pt x="26" y="68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9" y="70"/>
                      <a:pt x="32" y="70"/>
                      <a:pt x="35" y="69"/>
                    </a:cubicBezTo>
                    <a:cubicBezTo>
                      <a:pt x="34" y="67"/>
                      <a:pt x="34" y="67"/>
                      <a:pt x="34" y="67"/>
                    </a:cubicBezTo>
                    <a:close/>
                    <a:moveTo>
                      <a:pt x="48" y="64"/>
                    </a:moveTo>
                    <a:cubicBezTo>
                      <a:pt x="45" y="65"/>
                      <a:pt x="42" y="65"/>
                      <a:pt x="40" y="66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3" y="68"/>
                      <a:pt x="45" y="67"/>
                      <a:pt x="48" y="67"/>
                    </a:cubicBezTo>
                    <a:lnTo>
                      <a:pt x="48" y="64"/>
                    </a:lnTo>
                    <a:close/>
                    <a:moveTo>
                      <a:pt x="61" y="62"/>
                    </a:moveTo>
                    <a:cubicBezTo>
                      <a:pt x="59" y="63"/>
                      <a:pt x="56" y="64"/>
                      <a:pt x="54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59" y="66"/>
                      <a:pt x="62" y="65"/>
                    </a:cubicBezTo>
                    <a:lnTo>
                      <a:pt x="61" y="62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2"/>
                      <a:pt x="67" y="62"/>
                      <a:pt x="67" y="62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7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4"/>
                    </a:cubicBezTo>
                    <a:lnTo>
                      <a:pt x="78" y="44"/>
                    </a:lnTo>
                    <a:close/>
                    <a:moveTo>
                      <a:pt x="78" y="31"/>
                    </a:moveTo>
                    <a:cubicBezTo>
                      <a:pt x="79" y="32"/>
                      <a:pt x="79" y="34"/>
                      <a:pt x="79" y="36"/>
                    </a:cubicBezTo>
                    <a:cubicBezTo>
                      <a:pt x="79" y="37"/>
                      <a:pt x="79" y="38"/>
                      <a:pt x="79" y="38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8" y="31"/>
                    </a:lnTo>
                    <a:close/>
                    <a:moveTo>
                      <a:pt x="73" y="18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7" y="19"/>
                      <a:pt x="76" y="17"/>
                    </a:cubicBezTo>
                    <a:lnTo>
                      <a:pt x="73" y="18"/>
                    </a:ln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69" y="13"/>
                      <a:pt x="70" y="14"/>
                      <a:pt x="70" y="14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1" y="11"/>
                      <a:pt x="71" y="11"/>
                    </a:cubicBezTo>
                    <a:cubicBezTo>
                      <a:pt x="69" y="9"/>
                      <a:pt x="68" y="8"/>
                      <a:pt x="66" y="6"/>
                    </a:cubicBezTo>
                    <a:lnTo>
                      <a:pt x="65" y="9"/>
                    </a:lnTo>
                    <a:close/>
                    <a:moveTo>
                      <a:pt x="52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2"/>
                      <a:pt x="56" y="1"/>
                      <a:pt x="53" y="1"/>
                    </a:cubicBezTo>
                    <a:lnTo>
                      <a:pt x="52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2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6" y="7"/>
                    </a:moveTo>
                    <a:cubicBezTo>
                      <a:pt x="29" y="5"/>
                      <a:pt x="31" y="5"/>
                      <a:pt x="34" y="4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4"/>
                    </a:cubicBezTo>
                    <a:lnTo>
                      <a:pt x="26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5" y="25"/>
                      <a:pt x="15" y="23"/>
                      <a:pt x="15" y="22"/>
                    </a:cubicBezTo>
                    <a:cubicBezTo>
                      <a:pt x="15" y="21"/>
                      <a:pt x="15" y="20"/>
                      <a:pt x="15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1"/>
                      <a:pt x="12" y="22"/>
                    </a:cubicBezTo>
                    <a:cubicBezTo>
                      <a:pt x="12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19" y="41"/>
                    </a:moveTo>
                    <a:cubicBezTo>
                      <a:pt x="19" y="38"/>
                      <a:pt x="19" y="35"/>
                      <a:pt x="18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6"/>
                      <a:pt x="17" y="38"/>
                      <a:pt x="17" y="41"/>
                    </a:cubicBezTo>
                    <a:lnTo>
                      <a:pt x="19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8" y="49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1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7"/>
                    </a:moveTo>
                    <a:cubicBezTo>
                      <a:pt x="12" y="65"/>
                      <a:pt x="13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1"/>
                      <a:pt x="10" y="64"/>
                      <a:pt x="8" y="66"/>
                    </a:cubicBezTo>
                    <a:lnTo>
                      <a:pt x="11" y="6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淘宝网Chenying0907出品 652"/>
              <p:cNvSpPr>
                <a:spLocks noEditPoints="1"/>
              </p:cNvSpPr>
              <p:nvPr/>
            </p:nvSpPr>
            <p:spPr bwMode="auto">
              <a:xfrm>
                <a:off x="3976005" y="4869057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2 w 90"/>
                  <a:gd name="T23" fmla="*/ 10 h 81"/>
                  <a:gd name="T24" fmla="*/ 73 w 90"/>
                  <a:gd name="T25" fmla="*/ 11 h 81"/>
                  <a:gd name="T26" fmla="*/ 55 w 90"/>
                  <a:gd name="T27" fmla="*/ 64 h 81"/>
                  <a:gd name="T28" fmla="*/ 70 w 90"/>
                  <a:gd name="T29" fmla="*/ 57 h 81"/>
                  <a:gd name="T30" fmla="*/ 69 w 90"/>
                  <a:gd name="T31" fmla="*/ 15 h 81"/>
                  <a:gd name="T32" fmla="*/ 69 w 90"/>
                  <a:gd name="T33" fmla="*/ 14 h 81"/>
                  <a:gd name="T34" fmla="*/ 45 w 90"/>
                  <a:gd name="T35" fmla="*/ 5 h 81"/>
                  <a:gd name="T36" fmla="*/ 22 w 90"/>
                  <a:gd name="T37" fmla="*/ 13 h 81"/>
                  <a:gd name="T38" fmla="*/ 19 w 90"/>
                  <a:gd name="T39" fmla="*/ 29 h 81"/>
                  <a:gd name="T40" fmla="*/ 15 w 90"/>
                  <a:gd name="T41" fmla="*/ 64 h 81"/>
                  <a:gd name="T42" fmla="*/ 10 w 90"/>
                  <a:gd name="T43" fmla="*/ 73 h 81"/>
                  <a:gd name="T44" fmla="*/ 55 w 90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29"/>
                      <a:pt x="85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8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5"/>
                      <a:pt x="4" y="73"/>
                    </a:cubicBezTo>
                    <a:cubicBezTo>
                      <a:pt x="6" y="70"/>
                      <a:pt x="8" y="66"/>
                      <a:pt x="11" y="62"/>
                    </a:cubicBezTo>
                    <a:cubicBezTo>
                      <a:pt x="15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2" y="10"/>
                    </a:cubicBezTo>
                    <a:lnTo>
                      <a:pt x="73" y="11"/>
                    </a:lnTo>
                    <a:close/>
                    <a:moveTo>
                      <a:pt x="55" y="64"/>
                    </a:moveTo>
                    <a:cubicBezTo>
                      <a:pt x="60" y="63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29"/>
                    </a:cubicBezTo>
                    <a:cubicBezTo>
                      <a:pt x="24" y="42"/>
                      <a:pt x="20" y="55"/>
                      <a:pt x="15" y="64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0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淘宝网Chenying0907出品 653"/>
              <p:cNvSpPr/>
              <p:nvPr/>
            </p:nvSpPr>
            <p:spPr bwMode="auto">
              <a:xfrm>
                <a:off x="3832268" y="4581583"/>
                <a:ext cx="129363" cy="125770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8 h 87"/>
                  <a:gd name="T4" fmla="*/ 23 w 91"/>
                  <a:gd name="T5" fmla="*/ 21 h 87"/>
                  <a:gd name="T6" fmla="*/ 39 w 91"/>
                  <a:gd name="T7" fmla="*/ 74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8"/>
                    </a:cubicBezTo>
                    <a:cubicBezTo>
                      <a:pt x="88" y="13"/>
                      <a:pt x="41" y="0"/>
                      <a:pt x="23" y="21"/>
                    </a:cubicBezTo>
                    <a:cubicBezTo>
                      <a:pt x="0" y="46"/>
                      <a:pt x="19" y="73"/>
                      <a:pt x="39" y="74"/>
                    </a:cubicBezTo>
                    <a:cubicBezTo>
                      <a:pt x="63" y="75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淘宝网Chenying0907出品 654"/>
              <p:cNvSpPr>
                <a:spLocks noEditPoints="1"/>
              </p:cNvSpPr>
              <p:nvPr/>
            </p:nvSpPr>
            <p:spPr bwMode="auto">
              <a:xfrm>
                <a:off x="3837658" y="4594159"/>
                <a:ext cx="127567" cy="116787"/>
              </a:xfrm>
              <a:custGeom>
                <a:avLst/>
                <a:gdLst>
                  <a:gd name="T0" fmla="*/ 17 w 89"/>
                  <a:gd name="T1" fmla="*/ 11 h 81"/>
                  <a:gd name="T2" fmla="*/ 17 w 89"/>
                  <a:gd name="T3" fmla="*/ 10 h 81"/>
                  <a:gd name="T4" fmla="*/ 45 w 89"/>
                  <a:gd name="T5" fmla="*/ 0 h 81"/>
                  <a:gd name="T6" fmla="*/ 71 w 89"/>
                  <a:gd name="T7" fmla="*/ 9 h 81"/>
                  <a:gd name="T8" fmla="*/ 75 w 89"/>
                  <a:gd name="T9" fmla="*/ 31 h 81"/>
                  <a:gd name="T10" fmla="*/ 79 w 89"/>
                  <a:gd name="T11" fmla="*/ 62 h 81"/>
                  <a:gd name="T12" fmla="*/ 86 w 89"/>
                  <a:gd name="T13" fmla="*/ 73 h 81"/>
                  <a:gd name="T14" fmla="*/ 89 w 89"/>
                  <a:gd name="T15" fmla="*/ 77 h 81"/>
                  <a:gd name="T16" fmla="*/ 86 w 89"/>
                  <a:gd name="T17" fmla="*/ 81 h 81"/>
                  <a:gd name="T18" fmla="*/ 70 w 89"/>
                  <a:gd name="T19" fmla="*/ 76 h 81"/>
                  <a:gd name="T20" fmla="*/ 35 w 89"/>
                  <a:gd name="T21" fmla="*/ 69 h 81"/>
                  <a:gd name="T22" fmla="*/ 16 w 89"/>
                  <a:gd name="T23" fmla="*/ 61 h 81"/>
                  <a:gd name="T24" fmla="*/ 17 w 89"/>
                  <a:gd name="T25" fmla="*/ 11 h 81"/>
                  <a:gd name="T26" fmla="*/ 35 w 89"/>
                  <a:gd name="T27" fmla="*/ 64 h 81"/>
                  <a:gd name="T28" fmla="*/ 79 w 89"/>
                  <a:gd name="T29" fmla="*/ 73 h 81"/>
                  <a:gd name="T30" fmla="*/ 74 w 89"/>
                  <a:gd name="T31" fmla="*/ 64 h 81"/>
                  <a:gd name="T32" fmla="*/ 71 w 89"/>
                  <a:gd name="T33" fmla="*/ 29 h 81"/>
                  <a:gd name="T34" fmla="*/ 67 w 89"/>
                  <a:gd name="T35" fmla="*/ 13 h 81"/>
                  <a:gd name="T36" fmla="*/ 45 w 89"/>
                  <a:gd name="T37" fmla="*/ 5 h 81"/>
                  <a:gd name="T38" fmla="*/ 21 w 89"/>
                  <a:gd name="T39" fmla="*/ 14 h 81"/>
                  <a:gd name="T40" fmla="*/ 21 w 89"/>
                  <a:gd name="T41" fmla="*/ 14 h 81"/>
                  <a:gd name="T42" fmla="*/ 19 w 89"/>
                  <a:gd name="T43" fmla="*/ 57 h 81"/>
                  <a:gd name="T44" fmla="*/ 35 w 89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1">
                    <a:moveTo>
                      <a:pt x="17" y="11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1" y="9"/>
                    </a:cubicBezTo>
                    <a:cubicBezTo>
                      <a:pt x="77" y="14"/>
                      <a:pt x="79" y="23"/>
                      <a:pt x="75" y="31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6"/>
                      <a:pt x="84" y="70"/>
                      <a:pt x="86" y="73"/>
                    </a:cubicBezTo>
                    <a:cubicBezTo>
                      <a:pt x="88" y="75"/>
                      <a:pt x="89" y="77"/>
                      <a:pt x="89" y="77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0" y="78"/>
                      <a:pt x="70" y="76"/>
                    </a:cubicBezTo>
                    <a:cubicBezTo>
                      <a:pt x="60" y="73"/>
                      <a:pt x="47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29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4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4"/>
                    </a:cubicBezTo>
                    <a:cubicBezTo>
                      <a:pt x="69" y="55"/>
                      <a:pt x="65" y="42"/>
                      <a:pt x="71" y="29"/>
                    </a:cubicBezTo>
                    <a:cubicBezTo>
                      <a:pt x="74" y="22"/>
                      <a:pt x="72" y="17"/>
                      <a:pt x="67" y="13"/>
                    </a:cubicBezTo>
                    <a:cubicBezTo>
                      <a:pt x="62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6" y="31"/>
                      <a:pt x="10" y="47"/>
                      <a:pt x="19" y="57"/>
                    </a:cubicBezTo>
                    <a:cubicBezTo>
                      <a:pt x="24" y="61"/>
                      <a:pt x="29" y="63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淘宝网Chenying0907出品 655"/>
              <p:cNvSpPr/>
              <p:nvPr/>
            </p:nvSpPr>
            <p:spPr bwMode="auto">
              <a:xfrm>
                <a:off x="3821488" y="5039744"/>
                <a:ext cx="131161" cy="123974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9 h 87"/>
                  <a:gd name="T4" fmla="*/ 22 w 91"/>
                  <a:gd name="T5" fmla="*/ 21 h 87"/>
                  <a:gd name="T6" fmla="*/ 39 w 91"/>
                  <a:gd name="T7" fmla="*/ 75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9"/>
                    </a:cubicBezTo>
                    <a:cubicBezTo>
                      <a:pt x="88" y="13"/>
                      <a:pt x="41" y="0"/>
                      <a:pt x="22" y="21"/>
                    </a:cubicBezTo>
                    <a:cubicBezTo>
                      <a:pt x="0" y="46"/>
                      <a:pt x="18" y="74"/>
                      <a:pt x="39" y="75"/>
                    </a:cubicBezTo>
                    <a:cubicBezTo>
                      <a:pt x="63" y="76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淘宝网Chenying0907出品 656"/>
              <p:cNvSpPr>
                <a:spLocks noEditPoints="1"/>
              </p:cNvSpPr>
              <p:nvPr/>
            </p:nvSpPr>
            <p:spPr bwMode="auto">
              <a:xfrm>
                <a:off x="3826878" y="5050524"/>
                <a:ext cx="127567" cy="118583"/>
              </a:xfrm>
              <a:custGeom>
                <a:avLst/>
                <a:gdLst>
                  <a:gd name="T0" fmla="*/ 17 w 89"/>
                  <a:gd name="T1" fmla="*/ 11 h 82"/>
                  <a:gd name="T2" fmla="*/ 17 w 89"/>
                  <a:gd name="T3" fmla="*/ 11 h 82"/>
                  <a:gd name="T4" fmla="*/ 45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7 h 82"/>
                  <a:gd name="T16" fmla="*/ 86 w 89"/>
                  <a:gd name="T17" fmla="*/ 82 h 82"/>
                  <a:gd name="T18" fmla="*/ 69 w 89"/>
                  <a:gd name="T19" fmla="*/ 76 h 82"/>
                  <a:gd name="T20" fmla="*/ 35 w 89"/>
                  <a:gd name="T21" fmla="*/ 69 h 82"/>
                  <a:gd name="T22" fmla="*/ 16 w 89"/>
                  <a:gd name="T23" fmla="*/ 61 h 82"/>
                  <a:gd name="T24" fmla="*/ 17 w 89"/>
                  <a:gd name="T25" fmla="*/ 11 h 82"/>
                  <a:gd name="T26" fmla="*/ 35 w 89"/>
                  <a:gd name="T27" fmla="*/ 64 h 82"/>
                  <a:gd name="T28" fmla="*/ 79 w 89"/>
                  <a:gd name="T29" fmla="*/ 73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5 w 89"/>
                  <a:gd name="T37" fmla="*/ 5 h 82"/>
                  <a:gd name="T38" fmla="*/ 21 w 89"/>
                  <a:gd name="T39" fmla="*/ 14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4" y="3"/>
                      <a:pt x="71" y="9"/>
                    </a:cubicBezTo>
                    <a:cubicBezTo>
                      <a:pt x="77" y="14"/>
                      <a:pt x="79" y="23"/>
                      <a:pt x="75" y="32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7"/>
                      <a:pt x="84" y="70"/>
                      <a:pt x="86" y="73"/>
                    </a:cubicBezTo>
                    <a:cubicBezTo>
                      <a:pt x="88" y="76"/>
                      <a:pt x="89" y="77"/>
                      <a:pt x="89" y="77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1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30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5"/>
                    </a:cubicBezTo>
                    <a:cubicBezTo>
                      <a:pt x="69" y="55"/>
                      <a:pt x="65" y="42"/>
                      <a:pt x="70" y="30"/>
                    </a:cubicBezTo>
                    <a:cubicBezTo>
                      <a:pt x="73" y="23"/>
                      <a:pt x="72" y="17"/>
                      <a:pt x="67" y="13"/>
                    </a:cubicBezTo>
                    <a:cubicBezTo>
                      <a:pt x="62" y="8"/>
                      <a:pt x="53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6" y="31"/>
                      <a:pt x="10" y="48"/>
                      <a:pt x="19" y="57"/>
                    </a:cubicBezTo>
                    <a:cubicBezTo>
                      <a:pt x="24" y="61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淘宝网Chenying0907出品 657"/>
              <p:cNvSpPr/>
              <p:nvPr/>
            </p:nvSpPr>
            <p:spPr bwMode="auto">
              <a:xfrm>
                <a:off x="3823284" y="5449394"/>
                <a:ext cx="131161" cy="125770"/>
              </a:xfrm>
              <a:custGeom>
                <a:avLst/>
                <a:gdLst>
                  <a:gd name="T0" fmla="*/ 92 w 92"/>
                  <a:gd name="T1" fmla="*/ 87 h 87"/>
                  <a:gd name="T2" fmla="*/ 78 w 92"/>
                  <a:gd name="T3" fmla="*/ 39 h 87"/>
                  <a:gd name="T4" fmla="*/ 23 w 92"/>
                  <a:gd name="T5" fmla="*/ 21 h 87"/>
                  <a:gd name="T6" fmla="*/ 39 w 92"/>
                  <a:gd name="T7" fmla="*/ 75 h 87"/>
                  <a:gd name="T8" fmla="*/ 92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92" y="87"/>
                    </a:moveTo>
                    <a:cubicBezTo>
                      <a:pt x="92" y="87"/>
                      <a:pt x="68" y="62"/>
                      <a:pt x="78" y="39"/>
                    </a:cubicBezTo>
                    <a:cubicBezTo>
                      <a:pt x="89" y="13"/>
                      <a:pt x="42" y="0"/>
                      <a:pt x="23" y="21"/>
                    </a:cubicBezTo>
                    <a:cubicBezTo>
                      <a:pt x="0" y="47"/>
                      <a:pt x="19" y="74"/>
                      <a:pt x="39" y="75"/>
                    </a:cubicBezTo>
                    <a:cubicBezTo>
                      <a:pt x="64" y="76"/>
                      <a:pt x="92" y="87"/>
                      <a:pt x="92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淘宝网Chenying0907出品 658"/>
              <p:cNvSpPr>
                <a:spLocks noEditPoints="1"/>
              </p:cNvSpPr>
              <p:nvPr/>
            </p:nvSpPr>
            <p:spPr bwMode="auto">
              <a:xfrm>
                <a:off x="3830471" y="5461972"/>
                <a:ext cx="127567" cy="116787"/>
              </a:xfrm>
              <a:custGeom>
                <a:avLst/>
                <a:gdLst>
                  <a:gd name="T0" fmla="*/ 16 w 89"/>
                  <a:gd name="T1" fmla="*/ 12 h 82"/>
                  <a:gd name="T2" fmla="*/ 17 w 89"/>
                  <a:gd name="T3" fmla="*/ 11 h 82"/>
                  <a:gd name="T4" fmla="*/ 44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8 h 82"/>
                  <a:gd name="T16" fmla="*/ 86 w 89"/>
                  <a:gd name="T17" fmla="*/ 82 h 82"/>
                  <a:gd name="T18" fmla="*/ 69 w 89"/>
                  <a:gd name="T19" fmla="*/ 76 h 82"/>
                  <a:gd name="T20" fmla="*/ 34 w 89"/>
                  <a:gd name="T21" fmla="*/ 70 h 82"/>
                  <a:gd name="T22" fmla="*/ 15 w 89"/>
                  <a:gd name="T23" fmla="*/ 61 h 82"/>
                  <a:gd name="T24" fmla="*/ 16 w 89"/>
                  <a:gd name="T25" fmla="*/ 12 h 82"/>
                  <a:gd name="T26" fmla="*/ 35 w 89"/>
                  <a:gd name="T27" fmla="*/ 64 h 82"/>
                  <a:gd name="T28" fmla="*/ 79 w 89"/>
                  <a:gd name="T29" fmla="*/ 74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4 w 89"/>
                  <a:gd name="T37" fmla="*/ 6 h 82"/>
                  <a:gd name="T38" fmla="*/ 21 w 89"/>
                  <a:gd name="T39" fmla="*/ 15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6" y="12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4" y="0"/>
                      <a:pt x="44" y="0"/>
                    </a:cubicBezTo>
                    <a:cubicBezTo>
                      <a:pt x="54" y="0"/>
                      <a:pt x="64" y="3"/>
                      <a:pt x="71" y="9"/>
                    </a:cubicBezTo>
                    <a:cubicBezTo>
                      <a:pt x="77" y="15"/>
                      <a:pt x="79" y="23"/>
                      <a:pt x="75" y="32"/>
                    </a:cubicBezTo>
                    <a:cubicBezTo>
                      <a:pt x="71" y="42"/>
                      <a:pt x="74" y="54"/>
                      <a:pt x="79" y="62"/>
                    </a:cubicBezTo>
                    <a:cubicBezTo>
                      <a:pt x="81" y="67"/>
                      <a:pt x="83" y="71"/>
                      <a:pt x="86" y="73"/>
                    </a:cubicBezTo>
                    <a:cubicBezTo>
                      <a:pt x="88" y="76"/>
                      <a:pt x="89" y="78"/>
                      <a:pt x="89" y="78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2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4" y="70"/>
                    </a:cubicBezTo>
                    <a:cubicBezTo>
                      <a:pt x="27" y="69"/>
                      <a:pt x="21" y="66"/>
                      <a:pt x="15" y="61"/>
                    </a:cubicBezTo>
                    <a:cubicBezTo>
                      <a:pt x="4" y="51"/>
                      <a:pt x="0" y="30"/>
                      <a:pt x="16" y="12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4"/>
                    </a:cubicBezTo>
                    <a:cubicBezTo>
                      <a:pt x="77" y="71"/>
                      <a:pt x="76" y="68"/>
                      <a:pt x="74" y="65"/>
                    </a:cubicBezTo>
                    <a:cubicBezTo>
                      <a:pt x="69" y="55"/>
                      <a:pt x="65" y="43"/>
                      <a:pt x="70" y="30"/>
                    </a:cubicBezTo>
                    <a:cubicBezTo>
                      <a:pt x="73" y="23"/>
                      <a:pt x="71" y="18"/>
                      <a:pt x="67" y="13"/>
                    </a:cubicBezTo>
                    <a:cubicBezTo>
                      <a:pt x="62" y="9"/>
                      <a:pt x="53" y="6"/>
                      <a:pt x="44" y="6"/>
                    </a:cubicBezTo>
                    <a:cubicBezTo>
                      <a:pt x="35" y="6"/>
                      <a:pt x="26" y="8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5" y="32"/>
                      <a:pt x="9" y="48"/>
                      <a:pt x="19" y="57"/>
                    </a:cubicBezTo>
                    <a:cubicBezTo>
                      <a:pt x="24" y="62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淘宝网Chenying0907出品 659"/>
              <p:cNvSpPr/>
              <p:nvPr/>
            </p:nvSpPr>
            <p:spPr bwMode="auto">
              <a:xfrm>
                <a:off x="3976005" y="5282301"/>
                <a:ext cx="131161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9 h 87"/>
                  <a:gd name="T4" fmla="*/ 69 w 92"/>
                  <a:gd name="T5" fmla="*/ 21 h 87"/>
                  <a:gd name="T6" fmla="*/ 53 w 92"/>
                  <a:gd name="T7" fmla="*/ 75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5" y="61"/>
                      <a:pt x="15" y="39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4"/>
                      <a:pt x="53" y="75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淘宝网Chenying0907出品 660"/>
              <p:cNvSpPr>
                <a:spLocks noEditPoints="1"/>
              </p:cNvSpPr>
              <p:nvPr/>
            </p:nvSpPr>
            <p:spPr bwMode="auto">
              <a:xfrm>
                <a:off x="3974208" y="5294877"/>
                <a:ext cx="116787" cy="113193"/>
              </a:xfrm>
              <a:custGeom>
                <a:avLst/>
                <a:gdLst>
                  <a:gd name="T0" fmla="*/ 1 w 82"/>
                  <a:gd name="T1" fmla="*/ 77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7 h 79"/>
                  <a:gd name="T8" fmla="*/ 2 w 82"/>
                  <a:gd name="T9" fmla="*/ 79 h 79"/>
                  <a:gd name="T10" fmla="*/ 9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9 h 79"/>
                  <a:gd name="T20" fmla="*/ 35 w 82"/>
                  <a:gd name="T21" fmla="*/ 70 h 79"/>
                  <a:gd name="T22" fmla="*/ 48 w 82"/>
                  <a:gd name="T23" fmla="*/ 65 h 79"/>
                  <a:gd name="T24" fmla="*/ 40 w 82"/>
                  <a:gd name="T25" fmla="*/ 69 h 79"/>
                  <a:gd name="T26" fmla="*/ 48 w 82"/>
                  <a:gd name="T27" fmla="*/ 65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3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5 h 79"/>
                  <a:gd name="T44" fmla="*/ 79 w 82"/>
                  <a:gd name="T45" fmla="*/ 31 h 79"/>
                  <a:gd name="T46" fmla="*/ 79 w 82"/>
                  <a:gd name="T47" fmla="*/ 39 h 79"/>
                  <a:gd name="T48" fmla="*/ 82 w 82"/>
                  <a:gd name="T49" fmla="*/ 36 h 79"/>
                  <a:gd name="T50" fmla="*/ 79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1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20 h 79"/>
                  <a:gd name="T90" fmla="*/ 14 w 82"/>
                  <a:gd name="T91" fmla="*/ 28 h 79"/>
                  <a:gd name="T92" fmla="*/ 20 w 82"/>
                  <a:gd name="T93" fmla="*/ 41 h 79"/>
                  <a:gd name="T94" fmla="*/ 16 w 82"/>
                  <a:gd name="T95" fmla="*/ 33 h 79"/>
                  <a:gd name="T96" fmla="*/ 20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8 h 79"/>
                  <a:gd name="T104" fmla="*/ 12 w 82"/>
                  <a:gd name="T105" fmla="*/ 59 h 79"/>
                  <a:gd name="T106" fmla="*/ 11 w 82"/>
                  <a:gd name="T107" fmla="*/ 6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8" y="74"/>
                    </a:moveTo>
                    <a:cubicBezTo>
                      <a:pt x="3" y="76"/>
                      <a:pt x="1" y="77"/>
                      <a:pt x="1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5" y="76"/>
                      <a:pt x="8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3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4" y="79"/>
                    </a:cubicBezTo>
                    <a:cubicBezTo>
                      <a:pt x="5" y="78"/>
                      <a:pt x="6" y="78"/>
                      <a:pt x="9" y="77"/>
                    </a:cubicBezTo>
                    <a:lnTo>
                      <a:pt x="8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2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4"/>
                      <a:pt x="22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2" y="67"/>
                      <a:pt x="29" y="68"/>
                      <a:pt x="26" y="69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30" y="71"/>
                      <a:pt x="32" y="70"/>
                      <a:pt x="35" y="70"/>
                    </a:cubicBezTo>
                    <a:lnTo>
                      <a:pt x="34" y="67"/>
                    </a:lnTo>
                    <a:close/>
                    <a:moveTo>
                      <a:pt x="48" y="65"/>
                    </a:moveTo>
                    <a:cubicBezTo>
                      <a:pt x="45" y="65"/>
                      <a:pt x="43" y="65"/>
                      <a:pt x="40" y="66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3" y="68"/>
                      <a:pt x="46" y="68"/>
                      <a:pt x="48" y="67"/>
                    </a:cubicBezTo>
                    <a:lnTo>
                      <a:pt x="48" y="65"/>
                    </a:lnTo>
                    <a:close/>
                    <a:moveTo>
                      <a:pt x="61" y="63"/>
                    </a:moveTo>
                    <a:cubicBezTo>
                      <a:pt x="59" y="64"/>
                      <a:pt x="56" y="64"/>
                      <a:pt x="54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60" y="66"/>
                      <a:pt x="62" y="65"/>
                    </a:cubicBezTo>
                    <a:lnTo>
                      <a:pt x="61" y="63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8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5"/>
                    </a:cubicBezTo>
                    <a:lnTo>
                      <a:pt x="78" y="44"/>
                    </a:lnTo>
                    <a:close/>
                    <a:moveTo>
                      <a:pt x="79" y="31"/>
                    </a:moveTo>
                    <a:cubicBezTo>
                      <a:pt x="79" y="33"/>
                      <a:pt x="79" y="35"/>
                      <a:pt x="79" y="36"/>
                    </a:cubicBezTo>
                    <a:cubicBezTo>
                      <a:pt x="79" y="37"/>
                      <a:pt x="79" y="38"/>
                      <a:pt x="79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9" y="31"/>
                    </a:lnTo>
                    <a:close/>
                    <a:moveTo>
                      <a:pt x="74" y="19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8" y="20"/>
                      <a:pt x="76" y="17"/>
                    </a:cubicBezTo>
                    <a:cubicBezTo>
                      <a:pt x="74" y="19"/>
                      <a:pt x="74" y="19"/>
                      <a:pt x="74" y="19"/>
                    </a:cubicBez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2" y="12"/>
                      <a:pt x="72" y="12"/>
                      <a:pt x="71" y="11"/>
                    </a:cubicBezTo>
                    <a:cubicBezTo>
                      <a:pt x="70" y="9"/>
                      <a:pt x="68" y="8"/>
                      <a:pt x="66" y="7"/>
                    </a:cubicBezTo>
                    <a:lnTo>
                      <a:pt x="65" y="9"/>
                    </a:lnTo>
                    <a:close/>
                    <a:moveTo>
                      <a:pt x="53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3"/>
                      <a:pt x="56" y="2"/>
                      <a:pt x="53" y="1"/>
                    </a:cubicBezTo>
                    <a:lnTo>
                      <a:pt x="53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3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7" y="7"/>
                    </a:moveTo>
                    <a:cubicBezTo>
                      <a:pt x="29" y="6"/>
                      <a:pt x="32" y="5"/>
                      <a:pt x="34" y="4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2"/>
                      <a:pt x="28" y="3"/>
                      <a:pt x="25" y="4"/>
                    </a:cubicBezTo>
                    <a:lnTo>
                      <a:pt x="27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1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6" y="26"/>
                      <a:pt x="15" y="24"/>
                      <a:pt x="15" y="22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2"/>
                    </a:cubicBezTo>
                    <a:cubicBezTo>
                      <a:pt x="13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20" y="41"/>
                    </a:moveTo>
                    <a:cubicBezTo>
                      <a:pt x="19" y="38"/>
                      <a:pt x="19" y="35"/>
                      <a:pt x="18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6"/>
                      <a:pt x="17" y="39"/>
                      <a:pt x="17" y="41"/>
                    </a:cubicBezTo>
                    <a:lnTo>
                      <a:pt x="20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9" y="50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2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8"/>
                    </a:moveTo>
                    <a:cubicBezTo>
                      <a:pt x="12" y="65"/>
                      <a:pt x="14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2"/>
                      <a:pt x="10" y="64"/>
                      <a:pt x="8" y="66"/>
                    </a:cubicBezTo>
                    <a:lnTo>
                      <a:pt x="11" y="68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淘宝网Chenying0907出品 661"/>
              <p:cNvSpPr>
                <a:spLocks noEditPoints="1"/>
              </p:cNvSpPr>
              <p:nvPr/>
            </p:nvSpPr>
            <p:spPr bwMode="auto">
              <a:xfrm>
                <a:off x="3972412" y="5293081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3 w 90"/>
                  <a:gd name="T23" fmla="*/ 11 h 81"/>
                  <a:gd name="T24" fmla="*/ 55 w 90"/>
                  <a:gd name="T25" fmla="*/ 64 h 81"/>
                  <a:gd name="T26" fmla="*/ 70 w 90"/>
                  <a:gd name="T27" fmla="*/ 57 h 81"/>
                  <a:gd name="T28" fmla="*/ 69 w 90"/>
                  <a:gd name="T29" fmla="*/ 15 h 81"/>
                  <a:gd name="T30" fmla="*/ 69 w 90"/>
                  <a:gd name="T31" fmla="*/ 14 h 81"/>
                  <a:gd name="T32" fmla="*/ 45 w 90"/>
                  <a:gd name="T33" fmla="*/ 5 h 81"/>
                  <a:gd name="T34" fmla="*/ 22 w 90"/>
                  <a:gd name="T35" fmla="*/ 13 h 81"/>
                  <a:gd name="T36" fmla="*/ 19 w 90"/>
                  <a:gd name="T37" fmla="*/ 30 h 81"/>
                  <a:gd name="T38" fmla="*/ 16 w 90"/>
                  <a:gd name="T39" fmla="*/ 65 h 81"/>
                  <a:gd name="T40" fmla="*/ 10 w 90"/>
                  <a:gd name="T41" fmla="*/ 73 h 81"/>
                  <a:gd name="T42" fmla="*/ 55 w 90"/>
                  <a:gd name="T43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30"/>
                      <a:pt x="86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9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6"/>
                      <a:pt x="4" y="73"/>
                    </a:cubicBezTo>
                    <a:cubicBezTo>
                      <a:pt x="6" y="70"/>
                      <a:pt x="9" y="67"/>
                      <a:pt x="11" y="62"/>
                    </a:cubicBezTo>
                    <a:cubicBezTo>
                      <a:pt x="16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6" y="3"/>
                      <a:pt x="73" y="11"/>
                    </a:cubicBezTo>
                    <a:close/>
                    <a:moveTo>
                      <a:pt x="55" y="64"/>
                    </a:moveTo>
                    <a:cubicBezTo>
                      <a:pt x="60" y="64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30"/>
                    </a:cubicBezTo>
                    <a:cubicBezTo>
                      <a:pt x="25" y="42"/>
                      <a:pt x="21" y="55"/>
                      <a:pt x="16" y="65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1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淘宝网Chenying0907出品 662"/>
              <p:cNvSpPr>
                <a:spLocks noEditPoints="1"/>
              </p:cNvSpPr>
              <p:nvPr/>
            </p:nvSpPr>
            <p:spPr bwMode="auto">
              <a:xfrm>
                <a:off x="3724466" y="4038975"/>
                <a:ext cx="544404" cy="477926"/>
              </a:xfrm>
              <a:custGeom>
                <a:avLst/>
                <a:gdLst>
                  <a:gd name="T0" fmla="*/ 379 w 379"/>
                  <a:gd name="T1" fmla="*/ 156 h 332"/>
                  <a:gd name="T2" fmla="*/ 164 w 379"/>
                  <a:gd name="T3" fmla="*/ 332 h 332"/>
                  <a:gd name="T4" fmla="*/ 54 w 379"/>
                  <a:gd name="T5" fmla="*/ 30 h 332"/>
                  <a:gd name="T6" fmla="*/ 223 w 379"/>
                  <a:gd name="T7" fmla="*/ 157 h 332"/>
                  <a:gd name="T8" fmla="*/ 379 w 379"/>
                  <a:gd name="T9" fmla="*/ 156 h 332"/>
                  <a:gd name="T10" fmla="*/ 173 w 379"/>
                  <a:gd name="T11" fmla="*/ 308 h 332"/>
                  <a:gd name="T12" fmla="*/ 363 w 379"/>
                  <a:gd name="T13" fmla="*/ 163 h 332"/>
                  <a:gd name="T14" fmla="*/ 351 w 379"/>
                  <a:gd name="T15" fmla="*/ 151 h 332"/>
                  <a:gd name="T16" fmla="*/ 215 w 379"/>
                  <a:gd name="T17" fmla="*/ 181 h 332"/>
                  <a:gd name="T18" fmla="*/ 77 w 379"/>
                  <a:gd name="T19" fmla="*/ 47 h 332"/>
                  <a:gd name="T20" fmla="*/ 173 w 379"/>
                  <a:gd name="T21" fmla="*/ 308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9" h="332">
                    <a:moveTo>
                      <a:pt x="379" y="156"/>
                    </a:moveTo>
                    <a:cubicBezTo>
                      <a:pt x="363" y="231"/>
                      <a:pt x="230" y="309"/>
                      <a:pt x="164" y="332"/>
                    </a:cubicBezTo>
                    <a:cubicBezTo>
                      <a:pt x="60" y="230"/>
                      <a:pt x="0" y="129"/>
                      <a:pt x="54" y="30"/>
                    </a:cubicBezTo>
                    <a:cubicBezTo>
                      <a:pt x="117" y="0"/>
                      <a:pt x="180" y="102"/>
                      <a:pt x="223" y="157"/>
                    </a:cubicBezTo>
                    <a:cubicBezTo>
                      <a:pt x="275" y="152"/>
                      <a:pt x="328" y="102"/>
                      <a:pt x="379" y="156"/>
                    </a:cubicBezTo>
                    <a:close/>
                    <a:moveTo>
                      <a:pt x="173" y="308"/>
                    </a:moveTo>
                    <a:cubicBezTo>
                      <a:pt x="233" y="285"/>
                      <a:pt x="315" y="231"/>
                      <a:pt x="363" y="163"/>
                    </a:cubicBezTo>
                    <a:cubicBezTo>
                      <a:pt x="359" y="159"/>
                      <a:pt x="355" y="155"/>
                      <a:pt x="351" y="151"/>
                    </a:cubicBezTo>
                    <a:cubicBezTo>
                      <a:pt x="306" y="140"/>
                      <a:pt x="260" y="178"/>
                      <a:pt x="215" y="181"/>
                    </a:cubicBezTo>
                    <a:cubicBezTo>
                      <a:pt x="202" y="139"/>
                      <a:pt x="126" y="40"/>
                      <a:pt x="77" y="47"/>
                    </a:cubicBezTo>
                    <a:cubicBezTo>
                      <a:pt x="5" y="113"/>
                      <a:pt x="88" y="239"/>
                      <a:pt x="173" y="30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淘宝网Chenying0907出品 663"/>
              <p:cNvSpPr/>
              <p:nvPr/>
            </p:nvSpPr>
            <p:spPr bwMode="auto">
              <a:xfrm>
                <a:off x="3726262" y="4116233"/>
                <a:ext cx="515657" cy="386294"/>
              </a:xfrm>
              <a:custGeom>
                <a:avLst/>
                <a:gdLst>
                  <a:gd name="T0" fmla="*/ 358 w 358"/>
                  <a:gd name="T1" fmla="*/ 123 h 268"/>
                  <a:gd name="T2" fmla="*/ 168 w 358"/>
                  <a:gd name="T3" fmla="*/ 268 h 268"/>
                  <a:gd name="T4" fmla="*/ 72 w 358"/>
                  <a:gd name="T5" fmla="*/ 6 h 268"/>
                  <a:gd name="T6" fmla="*/ 210 w 358"/>
                  <a:gd name="T7" fmla="*/ 141 h 268"/>
                  <a:gd name="T8" fmla="*/ 346 w 358"/>
                  <a:gd name="T9" fmla="*/ 111 h 268"/>
                  <a:gd name="T10" fmla="*/ 358 w 358"/>
                  <a:gd name="T11" fmla="*/ 1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8" h="268">
                    <a:moveTo>
                      <a:pt x="358" y="123"/>
                    </a:moveTo>
                    <a:cubicBezTo>
                      <a:pt x="310" y="191"/>
                      <a:pt x="228" y="245"/>
                      <a:pt x="168" y="268"/>
                    </a:cubicBezTo>
                    <a:cubicBezTo>
                      <a:pt x="83" y="198"/>
                      <a:pt x="0" y="73"/>
                      <a:pt x="72" y="6"/>
                    </a:cubicBezTo>
                    <a:cubicBezTo>
                      <a:pt x="121" y="0"/>
                      <a:pt x="197" y="98"/>
                      <a:pt x="210" y="141"/>
                    </a:cubicBezTo>
                    <a:cubicBezTo>
                      <a:pt x="255" y="138"/>
                      <a:pt x="301" y="100"/>
                      <a:pt x="346" y="111"/>
                    </a:cubicBezTo>
                    <a:cubicBezTo>
                      <a:pt x="350" y="115"/>
                      <a:pt x="354" y="119"/>
                      <a:pt x="358" y="1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淘宝网Chenying0907出品 664"/>
              <p:cNvSpPr>
                <a:spLocks noEditPoints="1"/>
              </p:cNvSpPr>
              <p:nvPr/>
            </p:nvSpPr>
            <p:spPr bwMode="auto">
              <a:xfrm>
                <a:off x="3789147" y="4123420"/>
                <a:ext cx="452771" cy="379107"/>
              </a:xfrm>
              <a:custGeom>
                <a:avLst/>
                <a:gdLst>
                  <a:gd name="T0" fmla="*/ 312 w 315"/>
                  <a:gd name="T1" fmla="*/ 116 h 264"/>
                  <a:gd name="T2" fmla="*/ 305 w 315"/>
                  <a:gd name="T3" fmla="*/ 109 h 264"/>
                  <a:gd name="T4" fmla="*/ 296 w 315"/>
                  <a:gd name="T5" fmla="*/ 105 h 264"/>
                  <a:gd name="T6" fmla="*/ 277 w 315"/>
                  <a:gd name="T7" fmla="*/ 104 h 264"/>
                  <a:gd name="T8" fmla="*/ 264 w 315"/>
                  <a:gd name="T9" fmla="*/ 107 h 264"/>
                  <a:gd name="T10" fmla="*/ 248 w 315"/>
                  <a:gd name="T11" fmla="*/ 110 h 264"/>
                  <a:gd name="T12" fmla="*/ 229 w 315"/>
                  <a:gd name="T13" fmla="*/ 119 h 264"/>
                  <a:gd name="T14" fmla="*/ 224 w 315"/>
                  <a:gd name="T15" fmla="*/ 118 h 264"/>
                  <a:gd name="T16" fmla="*/ 209 w 315"/>
                  <a:gd name="T17" fmla="*/ 126 h 264"/>
                  <a:gd name="T18" fmla="*/ 196 w 315"/>
                  <a:gd name="T19" fmla="*/ 129 h 264"/>
                  <a:gd name="T20" fmla="*/ 178 w 315"/>
                  <a:gd name="T21" fmla="*/ 134 h 264"/>
                  <a:gd name="T22" fmla="*/ 165 w 315"/>
                  <a:gd name="T23" fmla="*/ 135 h 264"/>
                  <a:gd name="T24" fmla="*/ 160 w 315"/>
                  <a:gd name="T25" fmla="*/ 119 h 264"/>
                  <a:gd name="T26" fmla="*/ 148 w 315"/>
                  <a:gd name="T27" fmla="*/ 102 h 264"/>
                  <a:gd name="T28" fmla="*/ 148 w 315"/>
                  <a:gd name="T29" fmla="*/ 97 h 264"/>
                  <a:gd name="T30" fmla="*/ 137 w 315"/>
                  <a:gd name="T31" fmla="*/ 84 h 264"/>
                  <a:gd name="T32" fmla="*/ 130 w 315"/>
                  <a:gd name="T33" fmla="*/ 73 h 264"/>
                  <a:gd name="T34" fmla="*/ 118 w 315"/>
                  <a:gd name="T35" fmla="*/ 58 h 264"/>
                  <a:gd name="T36" fmla="*/ 108 w 315"/>
                  <a:gd name="T37" fmla="*/ 49 h 264"/>
                  <a:gd name="T38" fmla="*/ 98 w 315"/>
                  <a:gd name="T39" fmla="*/ 36 h 264"/>
                  <a:gd name="T40" fmla="*/ 81 w 315"/>
                  <a:gd name="T41" fmla="*/ 24 h 264"/>
                  <a:gd name="T42" fmla="*/ 79 w 315"/>
                  <a:gd name="T43" fmla="*/ 19 h 264"/>
                  <a:gd name="T44" fmla="*/ 64 w 315"/>
                  <a:gd name="T45" fmla="*/ 12 h 264"/>
                  <a:gd name="T46" fmla="*/ 52 w 315"/>
                  <a:gd name="T47" fmla="*/ 5 h 264"/>
                  <a:gd name="T48" fmla="*/ 34 w 315"/>
                  <a:gd name="T49" fmla="*/ 1 h 264"/>
                  <a:gd name="T50" fmla="*/ 28 w 315"/>
                  <a:gd name="T51" fmla="*/ 0 h 264"/>
                  <a:gd name="T52" fmla="*/ 18 w 315"/>
                  <a:gd name="T53" fmla="*/ 12 h 264"/>
                  <a:gd name="T54" fmla="*/ 12 w 315"/>
                  <a:gd name="T55" fmla="*/ 24 h 264"/>
                  <a:gd name="T56" fmla="*/ 3 w 315"/>
                  <a:gd name="T57" fmla="*/ 38 h 264"/>
                  <a:gd name="T58" fmla="*/ 2 w 315"/>
                  <a:gd name="T59" fmla="*/ 59 h 264"/>
                  <a:gd name="T60" fmla="*/ 1 w 315"/>
                  <a:gd name="T61" fmla="*/ 62 h 264"/>
                  <a:gd name="T62" fmla="*/ 0 w 315"/>
                  <a:gd name="T63" fmla="*/ 80 h 264"/>
                  <a:gd name="T64" fmla="*/ 7 w 315"/>
                  <a:gd name="T65" fmla="*/ 100 h 264"/>
                  <a:gd name="T66" fmla="*/ 6 w 315"/>
                  <a:gd name="T67" fmla="*/ 104 h 264"/>
                  <a:gd name="T68" fmla="*/ 13 w 315"/>
                  <a:gd name="T69" fmla="*/ 119 h 264"/>
                  <a:gd name="T70" fmla="*/ 17 w 315"/>
                  <a:gd name="T71" fmla="*/ 132 h 264"/>
                  <a:gd name="T72" fmla="*/ 26 w 315"/>
                  <a:gd name="T73" fmla="*/ 149 h 264"/>
                  <a:gd name="T74" fmla="*/ 34 w 315"/>
                  <a:gd name="T75" fmla="*/ 160 h 264"/>
                  <a:gd name="T76" fmla="*/ 41 w 315"/>
                  <a:gd name="T77" fmla="*/ 175 h 264"/>
                  <a:gd name="T78" fmla="*/ 55 w 315"/>
                  <a:gd name="T79" fmla="*/ 190 h 264"/>
                  <a:gd name="T80" fmla="*/ 56 w 315"/>
                  <a:gd name="T81" fmla="*/ 195 h 264"/>
                  <a:gd name="T82" fmla="*/ 68 w 315"/>
                  <a:gd name="T83" fmla="*/ 206 h 264"/>
                  <a:gd name="T84" fmla="*/ 76 w 315"/>
                  <a:gd name="T85" fmla="*/ 217 h 264"/>
                  <a:gd name="T86" fmla="*/ 89 w 315"/>
                  <a:gd name="T87" fmla="*/ 231 h 264"/>
                  <a:gd name="T88" fmla="*/ 99 w 315"/>
                  <a:gd name="T89" fmla="*/ 240 h 264"/>
                  <a:gd name="T90" fmla="*/ 110 w 315"/>
                  <a:gd name="T91" fmla="*/ 252 h 264"/>
                  <a:gd name="T92" fmla="*/ 127 w 315"/>
                  <a:gd name="T93" fmla="*/ 260 h 264"/>
                  <a:gd name="T94" fmla="*/ 127 w 315"/>
                  <a:gd name="T95" fmla="*/ 262 h 264"/>
                  <a:gd name="T96" fmla="*/ 146 w 315"/>
                  <a:gd name="T97" fmla="*/ 252 h 264"/>
                  <a:gd name="T98" fmla="*/ 150 w 315"/>
                  <a:gd name="T99" fmla="*/ 252 h 264"/>
                  <a:gd name="T100" fmla="*/ 164 w 315"/>
                  <a:gd name="T101" fmla="*/ 243 h 264"/>
                  <a:gd name="T102" fmla="*/ 177 w 315"/>
                  <a:gd name="T103" fmla="*/ 238 h 264"/>
                  <a:gd name="T104" fmla="*/ 193 w 315"/>
                  <a:gd name="T105" fmla="*/ 228 h 264"/>
                  <a:gd name="T106" fmla="*/ 203 w 315"/>
                  <a:gd name="T107" fmla="*/ 220 h 264"/>
                  <a:gd name="T108" fmla="*/ 218 w 315"/>
                  <a:gd name="T109" fmla="*/ 212 h 264"/>
                  <a:gd name="T110" fmla="*/ 234 w 315"/>
                  <a:gd name="T111" fmla="*/ 198 h 264"/>
                  <a:gd name="T112" fmla="*/ 238 w 315"/>
                  <a:gd name="T113" fmla="*/ 197 h 264"/>
                  <a:gd name="T114" fmla="*/ 250 w 315"/>
                  <a:gd name="T115" fmla="*/ 185 h 264"/>
                  <a:gd name="T116" fmla="*/ 261 w 315"/>
                  <a:gd name="T117" fmla="*/ 177 h 264"/>
                  <a:gd name="T118" fmla="*/ 274 w 315"/>
                  <a:gd name="T119" fmla="*/ 164 h 264"/>
                  <a:gd name="T120" fmla="*/ 283 w 315"/>
                  <a:gd name="T121" fmla="*/ 154 h 264"/>
                  <a:gd name="T122" fmla="*/ 296 w 315"/>
                  <a:gd name="T123" fmla="*/ 143 h 264"/>
                  <a:gd name="T124" fmla="*/ 307 w 315"/>
                  <a:gd name="T125" fmla="*/ 126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264">
                    <a:moveTo>
                      <a:pt x="313" y="117"/>
                    </a:moveTo>
                    <a:cubicBezTo>
                      <a:pt x="312" y="119"/>
                      <a:pt x="311" y="121"/>
                      <a:pt x="310" y="122"/>
                    </a:cubicBezTo>
                    <a:cubicBezTo>
                      <a:pt x="309" y="123"/>
                      <a:pt x="309" y="124"/>
                      <a:pt x="310" y="124"/>
                    </a:cubicBezTo>
                    <a:cubicBezTo>
                      <a:pt x="310" y="124"/>
                      <a:pt x="311" y="124"/>
                      <a:pt x="311" y="124"/>
                    </a:cubicBezTo>
                    <a:cubicBezTo>
                      <a:pt x="313" y="122"/>
                      <a:pt x="314" y="120"/>
                      <a:pt x="315" y="119"/>
                    </a:cubicBezTo>
                    <a:cubicBezTo>
                      <a:pt x="315" y="118"/>
                      <a:pt x="315" y="118"/>
                      <a:pt x="315" y="117"/>
                    </a:cubicBezTo>
                    <a:cubicBezTo>
                      <a:pt x="314" y="117"/>
                      <a:pt x="314" y="117"/>
                      <a:pt x="313" y="117"/>
                    </a:cubicBezTo>
                    <a:close/>
                    <a:moveTo>
                      <a:pt x="306" y="112"/>
                    </a:moveTo>
                    <a:cubicBezTo>
                      <a:pt x="308" y="113"/>
                      <a:pt x="309" y="115"/>
                      <a:pt x="311" y="116"/>
                    </a:cubicBezTo>
                    <a:cubicBezTo>
                      <a:pt x="311" y="116"/>
                      <a:pt x="312" y="116"/>
                      <a:pt x="312" y="116"/>
                    </a:cubicBezTo>
                    <a:cubicBezTo>
                      <a:pt x="313" y="116"/>
                      <a:pt x="313" y="115"/>
                      <a:pt x="312" y="115"/>
                    </a:cubicBezTo>
                    <a:cubicBezTo>
                      <a:pt x="311" y="113"/>
                      <a:pt x="309" y="112"/>
                      <a:pt x="308" y="110"/>
                    </a:cubicBezTo>
                    <a:cubicBezTo>
                      <a:pt x="307" y="110"/>
                      <a:pt x="307" y="110"/>
                      <a:pt x="306" y="110"/>
                    </a:cubicBezTo>
                    <a:cubicBezTo>
                      <a:pt x="306" y="111"/>
                      <a:pt x="306" y="111"/>
                      <a:pt x="306" y="112"/>
                    </a:cubicBezTo>
                    <a:close/>
                    <a:moveTo>
                      <a:pt x="299" y="106"/>
                    </a:moveTo>
                    <a:cubicBezTo>
                      <a:pt x="300" y="106"/>
                      <a:pt x="301" y="107"/>
                      <a:pt x="302" y="107"/>
                    </a:cubicBezTo>
                    <a:cubicBezTo>
                      <a:pt x="302" y="106"/>
                      <a:pt x="302" y="106"/>
                      <a:pt x="302" y="106"/>
                    </a:cubicBezTo>
                    <a:cubicBezTo>
                      <a:pt x="302" y="107"/>
                      <a:pt x="302" y="107"/>
                      <a:pt x="302" y="107"/>
                    </a:cubicBezTo>
                    <a:cubicBezTo>
                      <a:pt x="302" y="107"/>
                      <a:pt x="303" y="108"/>
                      <a:pt x="303" y="109"/>
                    </a:cubicBezTo>
                    <a:cubicBezTo>
                      <a:pt x="304" y="109"/>
                      <a:pt x="305" y="109"/>
                      <a:pt x="305" y="109"/>
                    </a:cubicBezTo>
                    <a:cubicBezTo>
                      <a:pt x="305" y="108"/>
                      <a:pt x="305" y="108"/>
                      <a:pt x="305" y="107"/>
                    </a:cubicBezTo>
                    <a:cubicBezTo>
                      <a:pt x="304" y="106"/>
                      <a:pt x="304" y="106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1" y="105"/>
                      <a:pt x="300" y="104"/>
                      <a:pt x="299" y="104"/>
                    </a:cubicBezTo>
                    <a:cubicBezTo>
                      <a:pt x="299" y="104"/>
                      <a:pt x="298" y="104"/>
                      <a:pt x="298" y="105"/>
                    </a:cubicBezTo>
                    <a:cubicBezTo>
                      <a:pt x="298" y="105"/>
                      <a:pt x="298" y="106"/>
                      <a:pt x="299" y="106"/>
                    </a:cubicBezTo>
                    <a:close/>
                    <a:moveTo>
                      <a:pt x="289" y="105"/>
                    </a:moveTo>
                    <a:cubicBezTo>
                      <a:pt x="291" y="105"/>
                      <a:pt x="293" y="105"/>
                      <a:pt x="295" y="105"/>
                    </a:cubicBezTo>
                    <a:cubicBezTo>
                      <a:pt x="295" y="106"/>
                      <a:pt x="296" y="105"/>
                      <a:pt x="296" y="105"/>
                    </a:cubicBezTo>
                    <a:cubicBezTo>
                      <a:pt x="296" y="104"/>
                      <a:pt x="296" y="104"/>
                      <a:pt x="295" y="103"/>
                    </a:cubicBezTo>
                    <a:cubicBezTo>
                      <a:pt x="293" y="103"/>
                      <a:pt x="291" y="103"/>
                      <a:pt x="289" y="103"/>
                    </a:cubicBezTo>
                    <a:cubicBezTo>
                      <a:pt x="288" y="103"/>
                      <a:pt x="288" y="103"/>
                      <a:pt x="288" y="104"/>
                    </a:cubicBezTo>
                    <a:cubicBezTo>
                      <a:pt x="288" y="104"/>
                      <a:pt x="288" y="105"/>
                      <a:pt x="289" y="105"/>
                    </a:cubicBezTo>
                    <a:close/>
                    <a:moveTo>
                      <a:pt x="278" y="105"/>
                    </a:moveTo>
                    <a:cubicBezTo>
                      <a:pt x="280" y="105"/>
                      <a:pt x="282" y="105"/>
                      <a:pt x="285" y="105"/>
                    </a:cubicBezTo>
                    <a:cubicBezTo>
                      <a:pt x="285" y="105"/>
                      <a:pt x="286" y="104"/>
                      <a:pt x="286" y="104"/>
                    </a:cubicBezTo>
                    <a:cubicBezTo>
                      <a:pt x="286" y="103"/>
                      <a:pt x="285" y="103"/>
                      <a:pt x="285" y="103"/>
                    </a:cubicBezTo>
                    <a:cubicBezTo>
                      <a:pt x="282" y="103"/>
                      <a:pt x="280" y="103"/>
                      <a:pt x="278" y="103"/>
                    </a:cubicBezTo>
                    <a:cubicBezTo>
                      <a:pt x="278" y="103"/>
                      <a:pt x="277" y="104"/>
                      <a:pt x="277" y="104"/>
                    </a:cubicBezTo>
                    <a:cubicBezTo>
                      <a:pt x="277" y="105"/>
                      <a:pt x="278" y="105"/>
                      <a:pt x="278" y="105"/>
                    </a:cubicBezTo>
                    <a:close/>
                    <a:moveTo>
                      <a:pt x="268" y="107"/>
                    </a:moveTo>
                    <a:cubicBezTo>
                      <a:pt x="270" y="106"/>
                      <a:pt x="272" y="106"/>
                      <a:pt x="274" y="106"/>
                    </a:cubicBezTo>
                    <a:cubicBezTo>
                      <a:pt x="275" y="106"/>
                      <a:pt x="275" y="105"/>
                      <a:pt x="275" y="104"/>
                    </a:cubicBezTo>
                    <a:cubicBezTo>
                      <a:pt x="275" y="104"/>
                      <a:pt x="275" y="103"/>
                      <a:pt x="274" y="104"/>
                    </a:cubicBezTo>
                    <a:cubicBezTo>
                      <a:pt x="272" y="104"/>
                      <a:pt x="270" y="104"/>
                      <a:pt x="268" y="104"/>
                    </a:cubicBezTo>
                    <a:cubicBezTo>
                      <a:pt x="267" y="105"/>
                      <a:pt x="267" y="105"/>
                      <a:pt x="267" y="106"/>
                    </a:cubicBezTo>
                    <a:cubicBezTo>
                      <a:pt x="267" y="106"/>
                      <a:pt x="268" y="107"/>
                      <a:pt x="268" y="107"/>
                    </a:cubicBezTo>
                    <a:close/>
                    <a:moveTo>
                      <a:pt x="258" y="109"/>
                    </a:moveTo>
                    <a:cubicBezTo>
                      <a:pt x="260" y="108"/>
                      <a:pt x="262" y="108"/>
                      <a:pt x="264" y="107"/>
                    </a:cubicBezTo>
                    <a:cubicBezTo>
                      <a:pt x="265" y="107"/>
                      <a:pt x="265" y="107"/>
                      <a:pt x="265" y="106"/>
                    </a:cubicBezTo>
                    <a:cubicBezTo>
                      <a:pt x="265" y="106"/>
                      <a:pt x="264" y="105"/>
                      <a:pt x="264" y="105"/>
                    </a:cubicBezTo>
                    <a:cubicBezTo>
                      <a:pt x="262" y="106"/>
                      <a:pt x="260" y="106"/>
                      <a:pt x="258" y="107"/>
                    </a:cubicBezTo>
                    <a:cubicBezTo>
                      <a:pt x="257" y="107"/>
                      <a:pt x="257" y="107"/>
                      <a:pt x="257" y="108"/>
                    </a:cubicBezTo>
                    <a:cubicBezTo>
                      <a:pt x="257" y="109"/>
                      <a:pt x="258" y="109"/>
                      <a:pt x="258" y="109"/>
                    </a:cubicBezTo>
                    <a:close/>
                    <a:moveTo>
                      <a:pt x="248" y="112"/>
                    </a:moveTo>
                    <a:cubicBezTo>
                      <a:pt x="250" y="111"/>
                      <a:pt x="252" y="110"/>
                      <a:pt x="254" y="110"/>
                    </a:cubicBezTo>
                    <a:cubicBezTo>
                      <a:pt x="255" y="110"/>
                      <a:pt x="255" y="109"/>
                      <a:pt x="255" y="109"/>
                    </a:cubicBezTo>
                    <a:cubicBezTo>
                      <a:pt x="255" y="108"/>
                      <a:pt x="254" y="108"/>
                      <a:pt x="254" y="108"/>
                    </a:cubicBezTo>
                    <a:cubicBezTo>
                      <a:pt x="252" y="108"/>
                      <a:pt x="250" y="109"/>
                      <a:pt x="248" y="110"/>
                    </a:cubicBezTo>
                    <a:cubicBezTo>
                      <a:pt x="247" y="110"/>
                      <a:pt x="247" y="110"/>
                      <a:pt x="247" y="111"/>
                    </a:cubicBezTo>
                    <a:cubicBezTo>
                      <a:pt x="247" y="112"/>
                      <a:pt x="248" y="112"/>
                      <a:pt x="248" y="112"/>
                    </a:cubicBezTo>
                    <a:close/>
                    <a:moveTo>
                      <a:pt x="238" y="115"/>
                    </a:moveTo>
                    <a:cubicBezTo>
                      <a:pt x="240" y="114"/>
                      <a:pt x="242" y="114"/>
                      <a:pt x="244" y="113"/>
                    </a:cubicBezTo>
                    <a:cubicBezTo>
                      <a:pt x="245" y="113"/>
                      <a:pt x="245" y="112"/>
                      <a:pt x="245" y="112"/>
                    </a:cubicBezTo>
                    <a:cubicBezTo>
                      <a:pt x="245" y="111"/>
                      <a:pt x="244" y="111"/>
                      <a:pt x="244" y="111"/>
                    </a:cubicBezTo>
                    <a:cubicBezTo>
                      <a:pt x="242" y="112"/>
                      <a:pt x="240" y="112"/>
                      <a:pt x="238" y="113"/>
                    </a:cubicBezTo>
                    <a:cubicBezTo>
                      <a:pt x="237" y="113"/>
                      <a:pt x="237" y="114"/>
                      <a:pt x="237" y="114"/>
                    </a:cubicBezTo>
                    <a:cubicBezTo>
                      <a:pt x="237" y="115"/>
                      <a:pt x="238" y="115"/>
                      <a:pt x="238" y="115"/>
                    </a:cubicBezTo>
                    <a:close/>
                    <a:moveTo>
                      <a:pt x="229" y="119"/>
                    </a:moveTo>
                    <a:cubicBezTo>
                      <a:pt x="231" y="118"/>
                      <a:pt x="233" y="117"/>
                      <a:pt x="235" y="116"/>
                    </a:cubicBezTo>
                    <a:cubicBezTo>
                      <a:pt x="235" y="116"/>
                      <a:pt x="235" y="116"/>
                      <a:pt x="235" y="115"/>
                    </a:cubicBezTo>
                    <a:cubicBezTo>
                      <a:pt x="235" y="115"/>
                      <a:pt x="234" y="114"/>
                      <a:pt x="234" y="115"/>
                    </a:cubicBezTo>
                    <a:cubicBezTo>
                      <a:pt x="232" y="115"/>
                      <a:pt x="230" y="116"/>
                      <a:pt x="228" y="117"/>
                    </a:cubicBezTo>
                    <a:cubicBezTo>
                      <a:pt x="227" y="117"/>
                      <a:pt x="227" y="118"/>
                      <a:pt x="227" y="118"/>
                    </a:cubicBezTo>
                    <a:cubicBezTo>
                      <a:pt x="228" y="119"/>
                      <a:pt x="228" y="119"/>
                      <a:pt x="229" y="119"/>
                    </a:cubicBezTo>
                    <a:close/>
                    <a:moveTo>
                      <a:pt x="219" y="122"/>
                    </a:moveTo>
                    <a:cubicBezTo>
                      <a:pt x="221" y="122"/>
                      <a:pt x="223" y="121"/>
                      <a:pt x="225" y="120"/>
                    </a:cubicBezTo>
                    <a:cubicBezTo>
                      <a:pt x="225" y="120"/>
                      <a:pt x="226" y="119"/>
                      <a:pt x="225" y="119"/>
                    </a:cubicBezTo>
                    <a:cubicBezTo>
                      <a:pt x="225" y="118"/>
                      <a:pt x="225" y="118"/>
                      <a:pt x="224" y="118"/>
                    </a:cubicBezTo>
                    <a:cubicBezTo>
                      <a:pt x="222" y="119"/>
                      <a:pt x="220" y="120"/>
                      <a:pt x="218" y="120"/>
                    </a:cubicBezTo>
                    <a:cubicBezTo>
                      <a:pt x="218" y="121"/>
                      <a:pt x="218" y="121"/>
                      <a:pt x="218" y="122"/>
                    </a:cubicBezTo>
                    <a:cubicBezTo>
                      <a:pt x="218" y="122"/>
                      <a:pt x="219" y="123"/>
                      <a:pt x="219" y="122"/>
                    </a:cubicBezTo>
                    <a:close/>
                    <a:moveTo>
                      <a:pt x="209" y="126"/>
                    </a:moveTo>
                    <a:cubicBezTo>
                      <a:pt x="211" y="125"/>
                      <a:pt x="213" y="125"/>
                      <a:pt x="215" y="124"/>
                    </a:cubicBezTo>
                    <a:cubicBezTo>
                      <a:pt x="216" y="124"/>
                      <a:pt x="216" y="123"/>
                      <a:pt x="216" y="122"/>
                    </a:cubicBezTo>
                    <a:cubicBezTo>
                      <a:pt x="216" y="122"/>
                      <a:pt x="215" y="122"/>
                      <a:pt x="214" y="122"/>
                    </a:cubicBezTo>
                    <a:cubicBezTo>
                      <a:pt x="212" y="123"/>
                      <a:pt x="211" y="123"/>
                      <a:pt x="209" y="124"/>
                    </a:cubicBezTo>
                    <a:cubicBezTo>
                      <a:pt x="208" y="124"/>
                      <a:pt x="208" y="125"/>
                      <a:pt x="208" y="125"/>
                    </a:cubicBezTo>
                    <a:cubicBezTo>
                      <a:pt x="208" y="126"/>
                      <a:pt x="209" y="126"/>
                      <a:pt x="209" y="126"/>
                    </a:cubicBezTo>
                    <a:close/>
                    <a:moveTo>
                      <a:pt x="200" y="129"/>
                    </a:moveTo>
                    <a:cubicBezTo>
                      <a:pt x="201" y="129"/>
                      <a:pt x="203" y="128"/>
                      <a:pt x="205" y="127"/>
                    </a:cubicBezTo>
                    <a:cubicBezTo>
                      <a:pt x="206" y="127"/>
                      <a:pt x="206" y="127"/>
                      <a:pt x="206" y="126"/>
                    </a:cubicBezTo>
                    <a:cubicBezTo>
                      <a:pt x="206" y="126"/>
                      <a:pt x="205" y="125"/>
                      <a:pt x="205" y="125"/>
                    </a:cubicBezTo>
                    <a:cubicBezTo>
                      <a:pt x="203" y="126"/>
                      <a:pt x="201" y="127"/>
                      <a:pt x="199" y="127"/>
                    </a:cubicBezTo>
                    <a:cubicBezTo>
                      <a:pt x="198" y="128"/>
                      <a:pt x="198" y="128"/>
                      <a:pt x="198" y="129"/>
                    </a:cubicBezTo>
                    <a:cubicBezTo>
                      <a:pt x="198" y="129"/>
                      <a:pt x="199" y="130"/>
                      <a:pt x="200" y="129"/>
                    </a:cubicBezTo>
                    <a:close/>
                    <a:moveTo>
                      <a:pt x="190" y="132"/>
                    </a:moveTo>
                    <a:cubicBezTo>
                      <a:pt x="192" y="132"/>
                      <a:pt x="194" y="131"/>
                      <a:pt x="196" y="131"/>
                    </a:cubicBezTo>
                    <a:cubicBezTo>
                      <a:pt x="196" y="131"/>
                      <a:pt x="196" y="130"/>
                      <a:pt x="196" y="129"/>
                    </a:cubicBezTo>
                    <a:cubicBezTo>
                      <a:pt x="196" y="129"/>
                      <a:pt x="195" y="129"/>
                      <a:pt x="195" y="129"/>
                    </a:cubicBezTo>
                    <a:cubicBezTo>
                      <a:pt x="193" y="129"/>
                      <a:pt x="191" y="130"/>
                      <a:pt x="189" y="130"/>
                    </a:cubicBezTo>
                    <a:cubicBezTo>
                      <a:pt x="188" y="131"/>
                      <a:pt x="188" y="131"/>
                      <a:pt x="188" y="132"/>
                    </a:cubicBezTo>
                    <a:cubicBezTo>
                      <a:pt x="188" y="132"/>
                      <a:pt x="189" y="133"/>
                      <a:pt x="190" y="132"/>
                    </a:cubicBezTo>
                    <a:close/>
                    <a:moveTo>
                      <a:pt x="179" y="135"/>
                    </a:moveTo>
                    <a:cubicBezTo>
                      <a:pt x="181" y="134"/>
                      <a:pt x="183" y="134"/>
                      <a:pt x="185" y="133"/>
                    </a:cubicBezTo>
                    <a:cubicBezTo>
                      <a:pt x="186" y="133"/>
                      <a:pt x="186" y="133"/>
                      <a:pt x="186" y="132"/>
                    </a:cubicBezTo>
                    <a:cubicBezTo>
                      <a:pt x="186" y="132"/>
                      <a:pt x="186" y="131"/>
                      <a:pt x="185" y="131"/>
                    </a:cubicBezTo>
                    <a:cubicBezTo>
                      <a:pt x="183" y="132"/>
                      <a:pt x="181" y="132"/>
                      <a:pt x="179" y="133"/>
                    </a:cubicBezTo>
                    <a:cubicBezTo>
                      <a:pt x="178" y="133"/>
                      <a:pt x="178" y="133"/>
                      <a:pt x="178" y="134"/>
                    </a:cubicBezTo>
                    <a:cubicBezTo>
                      <a:pt x="178" y="135"/>
                      <a:pt x="179" y="135"/>
                      <a:pt x="179" y="135"/>
                    </a:cubicBezTo>
                    <a:close/>
                    <a:moveTo>
                      <a:pt x="169" y="136"/>
                    </a:move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6" y="135"/>
                      <a:pt x="176" y="135"/>
                      <a:pt x="176" y="134"/>
                    </a:cubicBezTo>
                    <a:cubicBezTo>
                      <a:pt x="176" y="134"/>
                      <a:pt x="175" y="133"/>
                      <a:pt x="175" y="133"/>
                    </a:cubicBezTo>
                    <a:cubicBezTo>
                      <a:pt x="173" y="134"/>
                      <a:pt x="171" y="134"/>
                      <a:pt x="169" y="134"/>
                    </a:cubicBezTo>
                    <a:cubicBezTo>
                      <a:pt x="168" y="134"/>
                      <a:pt x="168" y="135"/>
                      <a:pt x="168" y="135"/>
                    </a:cubicBezTo>
                    <a:cubicBezTo>
                      <a:pt x="168" y="136"/>
                      <a:pt x="168" y="136"/>
                      <a:pt x="169" y="136"/>
                    </a:cubicBezTo>
                    <a:close/>
                    <a:moveTo>
                      <a:pt x="162" y="129"/>
                    </a:moveTo>
                    <a:cubicBezTo>
                      <a:pt x="163" y="131"/>
                      <a:pt x="164" y="133"/>
                      <a:pt x="165" y="135"/>
                    </a:cubicBezTo>
                    <a:cubicBezTo>
                      <a:pt x="165" y="135"/>
                      <a:pt x="165" y="136"/>
                      <a:pt x="166" y="136"/>
                    </a:cubicBezTo>
                    <a:cubicBezTo>
                      <a:pt x="166" y="135"/>
                      <a:pt x="167" y="135"/>
                      <a:pt x="166" y="134"/>
                    </a:cubicBezTo>
                    <a:cubicBezTo>
                      <a:pt x="166" y="132"/>
                      <a:pt x="165" y="130"/>
                      <a:pt x="164" y="128"/>
                    </a:cubicBezTo>
                    <a:cubicBezTo>
                      <a:pt x="164" y="128"/>
                      <a:pt x="164" y="127"/>
                      <a:pt x="163" y="128"/>
                    </a:cubicBezTo>
                    <a:cubicBezTo>
                      <a:pt x="162" y="128"/>
                      <a:pt x="162" y="129"/>
                      <a:pt x="162" y="129"/>
                    </a:cubicBezTo>
                    <a:close/>
                    <a:moveTo>
                      <a:pt x="158" y="120"/>
                    </a:moveTo>
                    <a:cubicBezTo>
                      <a:pt x="159" y="122"/>
                      <a:pt x="160" y="123"/>
                      <a:pt x="161" y="125"/>
                    </a:cubicBezTo>
                    <a:cubicBezTo>
                      <a:pt x="161" y="126"/>
                      <a:pt x="162" y="126"/>
                      <a:pt x="162" y="126"/>
                    </a:cubicBezTo>
                    <a:cubicBezTo>
                      <a:pt x="163" y="126"/>
                      <a:pt x="163" y="125"/>
                      <a:pt x="163" y="124"/>
                    </a:cubicBezTo>
                    <a:cubicBezTo>
                      <a:pt x="162" y="123"/>
                      <a:pt x="161" y="121"/>
                      <a:pt x="160" y="119"/>
                    </a:cubicBezTo>
                    <a:cubicBezTo>
                      <a:pt x="160" y="118"/>
                      <a:pt x="159" y="118"/>
                      <a:pt x="159" y="118"/>
                    </a:cubicBezTo>
                    <a:cubicBezTo>
                      <a:pt x="158" y="119"/>
                      <a:pt x="158" y="119"/>
                      <a:pt x="158" y="120"/>
                    </a:cubicBezTo>
                    <a:close/>
                    <a:moveTo>
                      <a:pt x="153" y="110"/>
                    </a:moveTo>
                    <a:cubicBezTo>
                      <a:pt x="154" y="112"/>
                      <a:pt x="155" y="114"/>
                      <a:pt x="156" y="116"/>
                    </a:cubicBezTo>
                    <a:cubicBezTo>
                      <a:pt x="157" y="116"/>
                      <a:pt x="157" y="117"/>
                      <a:pt x="158" y="116"/>
                    </a:cubicBezTo>
                    <a:cubicBezTo>
                      <a:pt x="158" y="116"/>
                      <a:pt x="158" y="116"/>
                      <a:pt x="158" y="115"/>
                    </a:cubicBezTo>
                    <a:cubicBezTo>
                      <a:pt x="157" y="113"/>
                      <a:pt x="156" y="111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53" y="109"/>
                      <a:pt x="153" y="110"/>
                      <a:pt x="153" y="110"/>
                    </a:cubicBezTo>
                    <a:close/>
                    <a:moveTo>
                      <a:pt x="148" y="102"/>
                    </a:moveTo>
                    <a:cubicBezTo>
                      <a:pt x="149" y="103"/>
                      <a:pt x="150" y="105"/>
                      <a:pt x="151" y="107"/>
                    </a:cubicBezTo>
                    <a:cubicBezTo>
                      <a:pt x="152" y="107"/>
                      <a:pt x="152" y="108"/>
                      <a:pt x="153" y="107"/>
                    </a:cubicBezTo>
                    <a:cubicBezTo>
                      <a:pt x="153" y="107"/>
                      <a:pt x="153" y="106"/>
                      <a:pt x="153" y="106"/>
                    </a:cubicBezTo>
                    <a:cubicBezTo>
                      <a:pt x="152" y="104"/>
                      <a:pt x="151" y="102"/>
                      <a:pt x="150" y="100"/>
                    </a:cubicBezTo>
                    <a:cubicBezTo>
                      <a:pt x="150" y="100"/>
                      <a:pt x="149" y="100"/>
                      <a:pt x="149" y="100"/>
                    </a:cubicBezTo>
                    <a:cubicBezTo>
                      <a:pt x="148" y="100"/>
                      <a:pt x="148" y="101"/>
                      <a:pt x="148" y="102"/>
                    </a:cubicBezTo>
                    <a:close/>
                    <a:moveTo>
                      <a:pt x="143" y="93"/>
                    </a:moveTo>
                    <a:cubicBezTo>
                      <a:pt x="144" y="95"/>
                      <a:pt x="145" y="96"/>
                      <a:pt x="146" y="98"/>
                    </a:cubicBezTo>
                    <a:cubicBezTo>
                      <a:pt x="146" y="99"/>
                      <a:pt x="147" y="99"/>
                      <a:pt x="147" y="98"/>
                    </a:cubicBezTo>
                    <a:cubicBezTo>
                      <a:pt x="148" y="98"/>
                      <a:pt x="148" y="97"/>
                      <a:pt x="148" y="97"/>
                    </a:cubicBezTo>
                    <a:cubicBezTo>
                      <a:pt x="147" y="95"/>
                      <a:pt x="145" y="93"/>
                      <a:pt x="144" y="92"/>
                    </a:cubicBezTo>
                    <a:cubicBezTo>
                      <a:pt x="144" y="91"/>
                      <a:pt x="143" y="91"/>
                      <a:pt x="143" y="91"/>
                    </a:cubicBezTo>
                    <a:cubicBezTo>
                      <a:pt x="142" y="92"/>
                      <a:pt x="142" y="92"/>
                      <a:pt x="143" y="93"/>
                    </a:cubicBezTo>
                    <a:close/>
                    <a:moveTo>
                      <a:pt x="137" y="84"/>
                    </a:moveTo>
                    <a:cubicBezTo>
                      <a:pt x="138" y="86"/>
                      <a:pt x="139" y="88"/>
                      <a:pt x="140" y="89"/>
                    </a:cubicBezTo>
                    <a:cubicBezTo>
                      <a:pt x="141" y="90"/>
                      <a:pt x="141" y="90"/>
                      <a:pt x="142" y="90"/>
                    </a:cubicBezTo>
                    <a:cubicBezTo>
                      <a:pt x="142" y="89"/>
                      <a:pt x="142" y="89"/>
                      <a:pt x="142" y="88"/>
                    </a:cubicBezTo>
                    <a:cubicBezTo>
                      <a:pt x="141" y="87"/>
                      <a:pt x="140" y="85"/>
                      <a:pt x="138" y="83"/>
                    </a:cubicBezTo>
                    <a:cubicBezTo>
                      <a:pt x="138" y="83"/>
                      <a:pt x="137" y="83"/>
                      <a:pt x="137" y="83"/>
                    </a:cubicBezTo>
                    <a:cubicBezTo>
                      <a:pt x="137" y="83"/>
                      <a:pt x="136" y="84"/>
                      <a:pt x="137" y="84"/>
                    </a:cubicBezTo>
                    <a:close/>
                    <a:moveTo>
                      <a:pt x="131" y="76"/>
                    </a:moveTo>
                    <a:cubicBezTo>
                      <a:pt x="132" y="78"/>
                      <a:pt x="133" y="79"/>
                      <a:pt x="134" y="81"/>
                    </a:cubicBezTo>
                    <a:cubicBezTo>
                      <a:pt x="135" y="81"/>
                      <a:pt x="135" y="82"/>
                      <a:pt x="136" y="81"/>
                    </a:cubicBezTo>
                    <a:cubicBezTo>
                      <a:pt x="136" y="81"/>
                      <a:pt x="136" y="80"/>
                      <a:pt x="136" y="80"/>
                    </a:cubicBezTo>
                    <a:cubicBezTo>
                      <a:pt x="135" y="78"/>
                      <a:pt x="134" y="76"/>
                      <a:pt x="132" y="75"/>
                    </a:cubicBezTo>
                    <a:cubicBezTo>
                      <a:pt x="132" y="74"/>
                      <a:pt x="131" y="74"/>
                      <a:pt x="131" y="74"/>
                    </a:cubicBezTo>
                    <a:cubicBezTo>
                      <a:pt x="130" y="75"/>
                      <a:pt x="130" y="75"/>
                      <a:pt x="131" y="76"/>
                    </a:cubicBezTo>
                    <a:close/>
                    <a:moveTo>
                      <a:pt x="124" y="68"/>
                    </a:moveTo>
                    <a:cubicBezTo>
                      <a:pt x="126" y="69"/>
                      <a:pt x="127" y="71"/>
                      <a:pt x="128" y="73"/>
                    </a:cubicBezTo>
                    <a:cubicBezTo>
                      <a:pt x="128" y="73"/>
                      <a:pt x="129" y="73"/>
                      <a:pt x="130" y="73"/>
                    </a:cubicBezTo>
                    <a:cubicBezTo>
                      <a:pt x="130" y="72"/>
                      <a:pt x="130" y="72"/>
                      <a:pt x="130" y="71"/>
                    </a:cubicBezTo>
                    <a:cubicBezTo>
                      <a:pt x="128" y="70"/>
                      <a:pt x="127" y="68"/>
                      <a:pt x="126" y="66"/>
                    </a:cubicBezTo>
                    <a:cubicBezTo>
                      <a:pt x="126" y="66"/>
                      <a:pt x="125" y="66"/>
                      <a:pt x="124" y="66"/>
                    </a:cubicBezTo>
                    <a:cubicBezTo>
                      <a:pt x="124" y="67"/>
                      <a:pt x="124" y="67"/>
                      <a:pt x="124" y="68"/>
                    </a:cubicBezTo>
                    <a:close/>
                    <a:moveTo>
                      <a:pt x="118" y="60"/>
                    </a:moveTo>
                    <a:cubicBezTo>
                      <a:pt x="119" y="61"/>
                      <a:pt x="120" y="63"/>
                      <a:pt x="122" y="65"/>
                    </a:cubicBezTo>
                    <a:cubicBezTo>
                      <a:pt x="122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3" y="63"/>
                    </a:cubicBezTo>
                    <a:cubicBezTo>
                      <a:pt x="122" y="62"/>
                      <a:pt x="121" y="60"/>
                      <a:pt x="119" y="58"/>
                    </a:cubicBezTo>
                    <a:cubicBezTo>
                      <a:pt x="119" y="58"/>
                      <a:pt x="118" y="58"/>
                      <a:pt x="118" y="58"/>
                    </a:cubicBezTo>
                    <a:cubicBezTo>
                      <a:pt x="117" y="59"/>
                      <a:pt x="117" y="59"/>
                      <a:pt x="118" y="60"/>
                    </a:cubicBezTo>
                    <a:close/>
                    <a:moveTo>
                      <a:pt x="111" y="52"/>
                    </a:moveTo>
                    <a:cubicBezTo>
                      <a:pt x="112" y="54"/>
                      <a:pt x="114" y="55"/>
                      <a:pt x="115" y="57"/>
                    </a:cubicBezTo>
                    <a:cubicBezTo>
                      <a:pt x="115" y="57"/>
                      <a:pt x="116" y="57"/>
                      <a:pt x="116" y="57"/>
                    </a:cubicBezTo>
                    <a:cubicBezTo>
                      <a:pt x="117" y="56"/>
                      <a:pt x="117" y="56"/>
                      <a:pt x="117" y="55"/>
                    </a:cubicBezTo>
                    <a:cubicBezTo>
                      <a:pt x="115" y="54"/>
                      <a:pt x="114" y="52"/>
                      <a:pt x="112" y="51"/>
                    </a:cubicBezTo>
                    <a:cubicBezTo>
                      <a:pt x="112" y="50"/>
                      <a:pt x="111" y="50"/>
                      <a:pt x="111" y="51"/>
                    </a:cubicBezTo>
                    <a:cubicBezTo>
                      <a:pt x="110" y="51"/>
                      <a:pt x="110" y="52"/>
                      <a:pt x="111" y="52"/>
                    </a:cubicBezTo>
                    <a:close/>
                    <a:moveTo>
                      <a:pt x="104" y="44"/>
                    </a:moveTo>
                    <a:cubicBezTo>
                      <a:pt x="105" y="46"/>
                      <a:pt x="107" y="47"/>
                      <a:pt x="108" y="49"/>
                    </a:cubicBezTo>
                    <a:cubicBezTo>
                      <a:pt x="108" y="49"/>
                      <a:pt x="109" y="49"/>
                      <a:pt x="110" y="49"/>
                    </a:cubicBezTo>
                    <a:cubicBezTo>
                      <a:pt x="110" y="49"/>
                      <a:pt x="110" y="48"/>
                      <a:pt x="110" y="48"/>
                    </a:cubicBezTo>
                    <a:cubicBezTo>
                      <a:pt x="108" y="46"/>
                      <a:pt x="107" y="45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3" y="43"/>
                      <a:pt x="103" y="44"/>
                      <a:pt x="104" y="44"/>
                    </a:cubicBezTo>
                    <a:close/>
                    <a:moveTo>
                      <a:pt x="96" y="37"/>
                    </a:moveTo>
                    <a:cubicBezTo>
                      <a:pt x="98" y="39"/>
                      <a:pt x="99" y="40"/>
                      <a:pt x="101" y="42"/>
                    </a:cubicBezTo>
                    <a:cubicBezTo>
                      <a:pt x="101" y="42"/>
                      <a:pt x="102" y="42"/>
                      <a:pt x="102" y="42"/>
                    </a:cubicBezTo>
                    <a:cubicBezTo>
                      <a:pt x="103" y="41"/>
                      <a:pt x="103" y="40"/>
                      <a:pt x="102" y="40"/>
                    </a:cubicBezTo>
                    <a:cubicBezTo>
                      <a:pt x="101" y="39"/>
                      <a:pt x="99" y="37"/>
                      <a:pt x="98" y="36"/>
                    </a:cubicBezTo>
                    <a:cubicBezTo>
                      <a:pt x="97" y="35"/>
                      <a:pt x="97" y="35"/>
                      <a:pt x="96" y="36"/>
                    </a:cubicBezTo>
                    <a:cubicBezTo>
                      <a:pt x="96" y="36"/>
                      <a:pt x="96" y="37"/>
                      <a:pt x="96" y="37"/>
                    </a:cubicBezTo>
                    <a:close/>
                    <a:moveTo>
                      <a:pt x="89" y="30"/>
                    </a:moveTo>
                    <a:cubicBezTo>
                      <a:pt x="90" y="32"/>
                      <a:pt x="92" y="33"/>
                      <a:pt x="93" y="34"/>
                    </a:cubicBezTo>
                    <a:cubicBezTo>
                      <a:pt x="94" y="35"/>
                      <a:pt x="94" y="35"/>
                      <a:pt x="95" y="34"/>
                    </a:cubicBezTo>
                    <a:cubicBezTo>
                      <a:pt x="95" y="34"/>
                      <a:pt x="95" y="33"/>
                      <a:pt x="95" y="33"/>
                    </a:cubicBezTo>
                    <a:cubicBezTo>
                      <a:pt x="93" y="31"/>
                      <a:pt x="92" y="30"/>
                      <a:pt x="90" y="29"/>
                    </a:cubicBezTo>
                    <a:cubicBezTo>
                      <a:pt x="90" y="28"/>
                      <a:pt x="89" y="28"/>
                      <a:pt x="89" y="29"/>
                    </a:cubicBezTo>
                    <a:cubicBezTo>
                      <a:pt x="88" y="29"/>
                      <a:pt x="88" y="30"/>
                      <a:pt x="89" y="30"/>
                    </a:cubicBezTo>
                    <a:close/>
                    <a:moveTo>
                      <a:pt x="81" y="24"/>
                    </a:moveTo>
                    <a:cubicBezTo>
                      <a:pt x="82" y="25"/>
                      <a:pt x="84" y="26"/>
                      <a:pt x="86" y="28"/>
                    </a:cubicBezTo>
                    <a:cubicBezTo>
                      <a:pt x="86" y="28"/>
                      <a:pt x="87" y="28"/>
                      <a:pt x="87" y="27"/>
                    </a:cubicBezTo>
                    <a:cubicBezTo>
                      <a:pt x="87" y="27"/>
                      <a:pt x="87" y="26"/>
                      <a:pt x="87" y="26"/>
                    </a:cubicBezTo>
                    <a:cubicBezTo>
                      <a:pt x="85" y="25"/>
                      <a:pt x="84" y="23"/>
                      <a:pt x="82" y="22"/>
                    </a:cubicBezTo>
                    <a:cubicBezTo>
                      <a:pt x="82" y="22"/>
                      <a:pt x="81" y="22"/>
                      <a:pt x="81" y="22"/>
                    </a:cubicBezTo>
                    <a:cubicBezTo>
                      <a:pt x="80" y="23"/>
                      <a:pt x="80" y="23"/>
                      <a:pt x="81" y="24"/>
                    </a:cubicBezTo>
                    <a:close/>
                    <a:moveTo>
                      <a:pt x="73" y="17"/>
                    </a:moveTo>
                    <a:cubicBezTo>
                      <a:pt x="74" y="19"/>
                      <a:pt x="76" y="20"/>
                      <a:pt x="78" y="21"/>
                    </a:cubicBezTo>
                    <a:cubicBezTo>
                      <a:pt x="78" y="21"/>
                      <a:pt x="79" y="21"/>
                      <a:pt x="79" y="21"/>
                    </a:cubicBezTo>
                    <a:cubicBezTo>
                      <a:pt x="79" y="20"/>
                      <a:pt x="79" y="20"/>
                      <a:pt x="79" y="19"/>
                    </a:cubicBezTo>
                    <a:cubicBezTo>
                      <a:pt x="77" y="18"/>
                      <a:pt x="75" y="17"/>
                      <a:pt x="74" y="16"/>
                    </a:cubicBezTo>
                    <a:cubicBezTo>
                      <a:pt x="73" y="15"/>
                      <a:pt x="73" y="16"/>
                      <a:pt x="72" y="16"/>
                    </a:cubicBezTo>
                    <a:cubicBezTo>
                      <a:pt x="72" y="16"/>
                      <a:pt x="72" y="17"/>
                      <a:pt x="73" y="17"/>
                    </a:cubicBezTo>
                    <a:close/>
                    <a:moveTo>
                      <a:pt x="64" y="12"/>
                    </a:moveTo>
                    <a:cubicBezTo>
                      <a:pt x="66" y="13"/>
                      <a:pt x="67" y="14"/>
                      <a:pt x="69" y="15"/>
                    </a:cubicBezTo>
                    <a:cubicBezTo>
                      <a:pt x="70" y="15"/>
                      <a:pt x="70" y="15"/>
                      <a:pt x="71" y="15"/>
                    </a:cubicBezTo>
                    <a:cubicBezTo>
                      <a:pt x="71" y="14"/>
                      <a:pt x="71" y="14"/>
                      <a:pt x="70" y="13"/>
                    </a:cubicBezTo>
                    <a:cubicBezTo>
                      <a:pt x="68" y="12"/>
                      <a:pt x="67" y="11"/>
                      <a:pt x="65" y="10"/>
                    </a:cubicBezTo>
                    <a:cubicBezTo>
                      <a:pt x="64" y="10"/>
                      <a:pt x="64" y="10"/>
                      <a:pt x="63" y="11"/>
                    </a:cubicBezTo>
                    <a:cubicBezTo>
                      <a:pt x="63" y="11"/>
                      <a:pt x="63" y="12"/>
                      <a:pt x="64" y="12"/>
                    </a:cubicBezTo>
                    <a:close/>
                    <a:moveTo>
                      <a:pt x="55" y="7"/>
                    </a:moveTo>
                    <a:cubicBezTo>
                      <a:pt x="57" y="8"/>
                      <a:pt x="58" y="9"/>
                      <a:pt x="60" y="10"/>
                    </a:cubicBezTo>
                    <a:cubicBezTo>
                      <a:pt x="61" y="10"/>
                      <a:pt x="61" y="10"/>
                      <a:pt x="62" y="10"/>
                    </a:cubicBezTo>
                    <a:cubicBezTo>
                      <a:pt x="62" y="9"/>
                      <a:pt x="62" y="8"/>
                      <a:pt x="61" y="8"/>
                    </a:cubicBezTo>
                    <a:cubicBezTo>
                      <a:pt x="59" y="7"/>
                      <a:pt x="57" y="6"/>
                      <a:pt x="56" y="5"/>
                    </a:cubicBezTo>
                    <a:cubicBezTo>
                      <a:pt x="55" y="5"/>
                      <a:pt x="54" y="5"/>
                      <a:pt x="54" y="6"/>
                    </a:cubicBezTo>
                    <a:cubicBezTo>
                      <a:pt x="54" y="6"/>
                      <a:pt x="54" y="7"/>
                      <a:pt x="55" y="7"/>
                    </a:cubicBezTo>
                    <a:close/>
                    <a:moveTo>
                      <a:pt x="45" y="4"/>
                    </a:moveTo>
                    <a:cubicBezTo>
                      <a:pt x="47" y="4"/>
                      <a:pt x="49" y="5"/>
                      <a:pt x="51" y="6"/>
                    </a:cubicBezTo>
                    <a:cubicBezTo>
                      <a:pt x="51" y="6"/>
                      <a:pt x="52" y="6"/>
                      <a:pt x="52" y="5"/>
                    </a:cubicBezTo>
                    <a:cubicBezTo>
                      <a:pt x="52" y="5"/>
                      <a:pt x="52" y="4"/>
                      <a:pt x="52" y="4"/>
                    </a:cubicBezTo>
                    <a:cubicBezTo>
                      <a:pt x="50" y="3"/>
                      <a:pt x="48" y="2"/>
                      <a:pt x="46" y="2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44" y="3"/>
                      <a:pt x="45" y="4"/>
                      <a:pt x="45" y="4"/>
                    </a:cubicBezTo>
                    <a:close/>
                    <a:moveTo>
                      <a:pt x="35" y="2"/>
                    </a:moveTo>
                    <a:cubicBezTo>
                      <a:pt x="37" y="2"/>
                      <a:pt x="39" y="2"/>
                      <a:pt x="41" y="3"/>
                    </a:cubicBezTo>
                    <a:cubicBezTo>
                      <a:pt x="42" y="3"/>
                      <a:pt x="42" y="3"/>
                      <a:pt x="42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39" y="0"/>
                      <a:pt x="37" y="0"/>
                      <a:pt x="35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lose/>
                    <a:moveTo>
                      <a:pt x="27" y="4"/>
                    </a:moveTo>
                    <a:cubicBezTo>
                      <a:pt x="27" y="4"/>
                      <a:pt x="28" y="3"/>
                      <a:pt x="2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30" y="2"/>
                      <a:pt x="31" y="2"/>
                    </a:cubicBezTo>
                    <a:cubicBezTo>
                      <a:pt x="32" y="2"/>
                      <a:pt x="32" y="2"/>
                      <a:pt x="32" y="1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2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5"/>
                      <a:pt x="26" y="5"/>
                      <a:pt x="27" y="4"/>
                    </a:cubicBezTo>
                    <a:close/>
                    <a:moveTo>
                      <a:pt x="20" y="12"/>
                    </a:moveTo>
                    <a:cubicBezTo>
                      <a:pt x="21" y="10"/>
                      <a:pt x="22" y="9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3" y="5"/>
                      <a:pt x="23" y="5"/>
                      <a:pt x="22" y="6"/>
                    </a:cubicBezTo>
                    <a:cubicBezTo>
                      <a:pt x="21" y="7"/>
                      <a:pt x="19" y="9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20" y="12"/>
                    </a:cubicBezTo>
                    <a:close/>
                    <a:moveTo>
                      <a:pt x="14" y="20"/>
                    </a:moveTo>
                    <a:cubicBezTo>
                      <a:pt x="15" y="19"/>
                      <a:pt x="16" y="17"/>
                      <a:pt x="17" y="15"/>
                    </a:cubicBezTo>
                    <a:cubicBezTo>
                      <a:pt x="18" y="15"/>
                      <a:pt x="17" y="14"/>
                      <a:pt x="17" y="14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6"/>
                      <a:pt x="13" y="17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3" y="21"/>
                      <a:pt x="13" y="21"/>
                      <a:pt x="14" y="20"/>
                    </a:cubicBezTo>
                    <a:close/>
                    <a:moveTo>
                      <a:pt x="9" y="29"/>
                    </a:moveTo>
                    <a:cubicBezTo>
                      <a:pt x="10" y="27"/>
                      <a:pt x="11" y="26"/>
                      <a:pt x="12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0" y="22"/>
                      <a:pt x="10" y="23"/>
                    </a:cubicBezTo>
                    <a:cubicBezTo>
                      <a:pt x="9" y="25"/>
                      <a:pt x="8" y="27"/>
                      <a:pt x="7" y="28"/>
                    </a:cubicBezTo>
                    <a:cubicBezTo>
                      <a:pt x="7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29"/>
                    </a:cubicBezTo>
                    <a:close/>
                    <a:moveTo>
                      <a:pt x="5" y="39"/>
                    </a:moveTo>
                    <a:cubicBezTo>
                      <a:pt x="6" y="37"/>
                      <a:pt x="7" y="35"/>
                      <a:pt x="7" y="33"/>
                    </a:cubicBezTo>
                    <a:cubicBezTo>
                      <a:pt x="8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5" y="32"/>
                    </a:cubicBezTo>
                    <a:cubicBezTo>
                      <a:pt x="5" y="34"/>
                      <a:pt x="4" y="36"/>
                      <a:pt x="3" y="38"/>
                    </a:cubicBezTo>
                    <a:cubicBezTo>
                      <a:pt x="3" y="39"/>
                      <a:pt x="4" y="39"/>
                      <a:pt x="4" y="40"/>
                    </a:cubicBezTo>
                    <a:cubicBezTo>
                      <a:pt x="5" y="40"/>
                      <a:pt x="5" y="39"/>
                      <a:pt x="5" y="39"/>
                    </a:cubicBezTo>
                    <a:close/>
                    <a:moveTo>
                      <a:pt x="3" y="49"/>
                    </a:moveTo>
                    <a:cubicBezTo>
                      <a:pt x="3" y="47"/>
                      <a:pt x="4" y="45"/>
                      <a:pt x="4" y="43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2" y="44"/>
                      <a:pt x="1" y="46"/>
                      <a:pt x="1" y="48"/>
                    </a:cubicBezTo>
                    <a:cubicBezTo>
                      <a:pt x="1" y="49"/>
                      <a:pt x="1" y="50"/>
                      <a:pt x="2" y="50"/>
                    </a:cubicBezTo>
                    <a:cubicBezTo>
                      <a:pt x="2" y="50"/>
                      <a:pt x="3" y="49"/>
                      <a:pt x="3" y="49"/>
                    </a:cubicBezTo>
                    <a:close/>
                    <a:moveTo>
                      <a:pt x="2" y="59"/>
                    </a:moveTo>
                    <a:cubicBezTo>
                      <a:pt x="2" y="57"/>
                      <a:pt x="2" y="55"/>
                      <a:pt x="2" y="53"/>
                    </a:cubicBezTo>
                    <a:cubicBezTo>
                      <a:pt x="2" y="52"/>
                      <a:pt x="2" y="52"/>
                      <a:pt x="1" y="52"/>
                    </a:cubicBezTo>
                    <a:cubicBezTo>
                      <a:pt x="1" y="52"/>
                      <a:pt x="0" y="52"/>
                      <a:pt x="0" y="53"/>
                    </a:cubicBezTo>
                    <a:cubicBezTo>
                      <a:pt x="0" y="55"/>
                      <a:pt x="0" y="57"/>
                      <a:pt x="0" y="59"/>
                    </a:cubicBezTo>
                    <a:cubicBezTo>
                      <a:pt x="0" y="59"/>
                      <a:pt x="0" y="60"/>
                      <a:pt x="1" y="60"/>
                    </a:cubicBezTo>
                    <a:cubicBezTo>
                      <a:pt x="1" y="60"/>
                      <a:pt x="2" y="60"/>
                      <a:pt x="2" y="59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7"/>
                      <a:pt x="2" y="66"/>
                    </a:cubicBezTo>
                    <a:cubicBezTo>
                      <a:pt x="2" y="65"/>
                      <a:pt x="2" y="64"/>
                      <a:pt x="2" y="63"/>
                    </a:cubicBezTo>
                    <a:cubicBezTo>
                      <a:pt x="2" y="63"/>
                      <a:pt x="1" y="62"/>
                      <a:pt x="1" y="62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0" y="65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" y="70"/>
                      <a:pt x="2" y="70"/>
                      <a:pt x="2" y="69"/>
                    </a:cubicBezTo>
                    <a:close/>
                    <a:moveTo>
                      <a:pt x="2" y="80"/>
                    </a:moveTo>
                    <a:cubicBezTo>
                      <a:pt x="2" y="77"/>
                      <a:pt x="2" y="75"/>
                      <a:pt x="2" y="73"/>
                    </a:cubicBezTo>
                    <a:cubicBezTo>
                      <a:pt x="2" y="73"/>
                      <a:pt x="1" y="72"/>
                      <a:pt x="1" y="72"/>
                    </a:cubicBezTo>
                    <a:cubicBezTo>
                      <a:pt x="0" y="72"/>
                      <a:pt x="0" y="73"/>
                      <a:pt x="0" y="74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0"/>
                      <a:pt x="1" y="81"/>
                      <a:pt x="2" y="81"/>
                    </a:cubicBezTo>
                    <a:cubicBezTo>
                      <a:pt x="2" y="81"/>
                      <a:pt x="3" y="80"/>
                      <a:pt x="2" y="80"/>
                    </a:cubicBezTo>
                    <a:close/>
                    <a:moveTo>
                      <a:pt x="4" y="90"/>
                    </a:moveTo>
                    <a:cubicBezTo>
                      <a:pt x="4" y="88"/>
                      <a:pt x="3" y="86"/>
                      <a:pt x="3" y="84"/>
                    </a:cubicBezTo>
                    <a:cubicBezTo>
                      <a:pt x="3" y="83"/>
                      <a:pt x="2" y="83"/>
                      <a:pt x="2" y="83"/>
                    </a:cubicBezTo>
                    <a:cubicBezTo>
                      <a:pt x="1" y="83"/>
                      <a:pt x="1" y="83"/>
                      <a:pt x="1" y="84"/>
                    </a:cubicBezTo>
                    <a:cubicBezTo>
                      <a:pt x="1" y="86"/>
                      <a:pt x="2" y="88"/>
                      <a:pt x="2" y="90"/>
                    </a:cubicBezTo>
                    <a:cubicBezTo>
                      <a:pt x="2" y="91"/>
                      <a:pt x="3" y="91"/>
                      <a:pt x="3" y="91"/>
                    </a:cubicBezTo>
                    <a:cubicBezTo>
                      <a:pt x="4" y="91"/>
                      <a:pt x="4" y="90"/>
                      <a:pt x="4" y="90"/>
                    </a:cubicBezTo>
                    <a:close/>
                    <a:moveTo>
                      <a:pt x="7" y="100"/>
                    </a:moveTo>
                    <a:cubicBezTo>
                      <a:pt x="6" y="98"/>
                      <a:pt x="5" y="96"/>
                      <a:pt x="5" y="94"/>
                    </a:cubicBezTo>
                    <a:cubicBezTo>
                      <a:pt x="5" y="93"/>
                      <a:pt x="4" y="93"/>
                      <a:pt x="4" y="93"/>
                    </a:cubicBezTo>
                    <a:cubicBezTo>
                      <a:pt x="3" y="93"/>
                      <a:pt x="3" y="94"/>
                      <a:pt x="3" y="94"/>
                    </a:cubicBezTo>
                    <a:cubicBezTo>
                      <a:pt x="3" y="96"/>
                      <a:pt x="4" y="98"/>
                      <a:pt x="5" y="100"/>
                    </a:cubicBezTo>
                    <a:cubicBezTo>
                      <a:pt x="5" y="101"/>
                      <a:pt x="5" y="101"/>
                      <a:pt x="6" y="101"/>
                    </a:cubicBezTo>
                    <a:cubicBezTo>
                      <a:pt x="6" y="101"/>
                      <a:pt x="7" y="100"/>
                      <a:pt x="7" y="100"/>
                    </a:cubicBezTo>
                    <a:close/>
                    <a:moveTo>
                      <a:pt x="10" y="110"/>
                    </a:moveTo>
                    <a:cubicBezTo>
                      <a:pt x="9" y="108"/>
                      <a:pt x="8" y="106"/>
                      <a:pt x="8" y="104"/>
                    </a:cubicBezTo>
                    <a:cubicBezTo>
                      <a:pt x="7" y="103"/>
                      <a:pt x="7" y="103"/>
                      <a:pt x="6" y="103"/>
                    </a:cubicBezTo>
                    <a:cubicBezTo>
                      <a:pt x="6" y="103"/>
                      <a:pt x="5" y="104"/>
                      <a:pt x="6" y="104"/>
                    </a:cubicBezTo>
                    <a:cubicBezTo>
                      <a:pt x="6" y="106"/>
                      <a:pt x="7" y="108"/>
                      <a:pt x="8" y="110"/>
                    </a:cubicBezTo>
                    <a:cubicBezTo>
                      <a:pt x="8" y="111"/>
                      <a:pt x="8" y="111"/>
                      <a:pt x="9" y="111"/>
                    </a:cubicBezTo>
                    <a:cubicBezTo>
                      <a:pt x="9" y="111"/>
                      <a:pt x="10" y="110"/>
                      <a:pt x="10" y="110"/>
                    </a:cubicBezTo>
                    <a:close/>
                    <a:moveTo>
                      <a:pt x="13" y="119"/>
                    </a:moveTo>
                    <a:cubicBezTo>
                      <a:pt x="12" y="117"/>
                      <a:pt x="12" y="115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cubicBezTo>
                      <a:pt x="9" y="113"/>
                      <a:pt x="9" y="114"/>
                      <a:pt x="9" y="114"/>
                    </a:cubicBezTo>
                    <a:cubicBezTo>
                      <a:pt x="10" y="116"/>
                      <a:pt x="10" y="118"/>
                      <a:pt x="11" y="120"/>
                    </a:cubicBezTo>
                    <a:cubicBezTo>
                      <a:pt x="11" y="121"/>
                      <a:pt x="12" y="121"/>
                      <a:pt x="13" y="121"/>
                    </a:cubicBezTo>
                    <a:cubicBezTo>
                      <a:pt x="13" y="120"/>
                      <a:pt x="13" y="120"/>
                      <a:pt x="13" y="119"/>
                    </a:cubicBezTo>
                    <a:close/>
                    <a:moveTo>
                      <a:pt x="17" y="129"/>
                    </a:moveTo>
                    <a:cubicBezTo>
                      <a:pt x="16" y="127"/>
                      <a:pt x="15" y="125"/>
                      <a:pt x="15" y="123"/>
                    </a:cubicBezTo>
                    <a:cubicBezTo>
                      <a:pt x="14" y="123"/>
                      <a:pt x="14" y="122"/>
                      <a:pt x="13" y="123"/>
                    </a:cubicBezTo>
                    <a:cubicBezTo>
                      <a:pt x="13" y="123"/>
                      <a:pt x="13" y="123"/>
                      <a:pt x="13" y="124"/>
                    </a:cubicBezTo>
                    <a:cubicBezTo>
                      <a:pt x="14" y="126"/>
                      <a:pt x="14" y="128"/>
                      <a:pt x="15" y="130"/>
                    </a:cubicBezTo>
                    <a:cubicBezTo>
                      <a:pt x="15" y="130"/>
                      <a:pt x="16" y="130"/>
                      <a:pt x="17" y="130"/>
                    </a:cubicBezTo>
                    <a:cubicBezTo>
                      <a:pt x="17" y="130"/>
                      <a:pt x="17" y="129"/>
                      <a:pt x="17" y="129"/>
                    </a:cubicBezTo>
                    <a:close/>
                    <a:moveTo>
                      <a:pt x="22" y="138"/>
                    </a:moveTo>
                    <a:cubicBezTo>
                      <a:pt x="21" y="136"/>
                      <a:pt x="20" y="134"/>
                      <a:pt x="19" y="133"/>
                    </a:cubicBezTo>
                    <a:cubicBezTo>
                      <a:pt x="19" y="132"/>
                      <a:pt x="18" y="132"/>
                      <a:pt x="17" y="132"/>
                    </a:cubicBezTo>
                    <a:cubicBezTo>
                      <a:pt x="17" y="132"/>
                      <a:pt x="17" y="133"/>
                      <a:pt x="17" y="133"/>
                    </a:cubicBezTo>
                    <a:cubicBezTo>
                      <a:pt x="18" y="135"/>
                      <a:pt x="19" y="137"/>
                      <a:pt x="20" y="139"/>
                    </a:cubicBezTo>
                    <a:cubicBezTo>
                      <a:pt x="20" y="140"/>
                      <a:pt x="21" y="140"/>
                      <a:pt x="21" y="139"/>
                    </a:cubicBezTo>
                    <a:cubicBezTo>
                      <a:pt x="22" y="139"/>
                      <a:pt x="22" y="139"/>
                      <a:pt x="22" y="138"/>
                    </a:cubicBezTo>
                    <a:close/>
                    <a:moveTo>
                      <a:pt x="26" y="147"/>
                    </a:moveTo>
                    <a:cubicBezTo>
                      <a:pt x="25" y="145"/>
                      <a:pt x="24" y="144"/>
                      <a:pt x="23" y="142"/>
                    </a:cubicBezTo>
                    <a:cubicBezTo>
                      <a:pt x="23" y="141"/>
                      <a:pt x="23" y="141"/>
                      <a:pt x="22" y="141"/>
                    </a:cubicBezTo>
                    <a:cubicBezTo>
                      <a:pt x="22" y="142"/>
                      <a:pt x="21" y="142"/>
                      <a:pt x="22" y="143"/>
                    </a:cubicBezTo>
                    <a:cubicBezTo>
                      <a:pt x="23" y="145"/>
                      <a:pt x="24" y="146"/>
                      <a:pt x="25" y="148"/>
                    </a:cubicBezTo>
                    <a:cubicBezTo>
                      <a:pt x="25" y="149"/>
                      <a:pt x="25" y="149"/>
                      <a:pt x="26" y="149"/>
                    </a:cubicBezTo>
                    <a:cubicBezTo>
                      <a:pt x="26" y="148"/>
                      <a:pt x="27" y="148"/>
                      <a:pt x="26" y="147"/>
                    </a:cubicBezTo>
                    <a:close/>
                    <a:moveTo>
                      <a:pt x="32" y="156"/>
                    </a:moveTo>
                    <a:cubicBezTo>
                      <a:pt x="30" y="154"/>
                      <a:pt x="29" y="153"/>
                      <a:pt x="28" y="151"/>
                    </a:cubicBezTo>
                    <a:cubicBezTo>
                      <a:pt x="28" y="150"/>
                      <a:pt x="28" y="150"/>
                      <a:pt x="27" y="150"/>
                    </a:cubicBezTo>
                    <a:cubicBezTo>
                      <a:pt x="27" y="151"/>
                      <a:pt x="26" y="151"/>
                      <a:pt x="27" y="152"/>
                    </a:cubicBezTo>
                    <a:cubicBezTo>
                      <a:pt x="28" y="154"/>
                      <a:pt x="29" y="155"/>
                      <a:pt x="30" y="157"/>
                    </a:cubicBezTo>
                    <a:cubicBezTo>
                      <a:pt x="30" y="158"/>
                      <a:pt x="31" y="158"/>
                      <a:pt x="31" y="158"/>
                    </a:cubicBezTo>
                    <a:cubicBezTo>
                      <a:pt x="32" y="157"/>
                      <a:pt x="32" y="157"/>
                      <a:pt x="32" y="156"/>
                    </a:cubicBezTo>
                    <a:close/>
                    <a:moveTo>
                      <a:pt x="37" y="165"/>
                    </a:moveTo>
                    <a:cubicBezTo>
                      <a:pt x="36" y="163"/>
                      <a:pt x="35" y="162"/>
                      <a:pt x="34" y="160"/>
                    </a:cubicBezTo>
                    <a:cubicBezTo>
                      <a:pt x="33" y="159"/>
                      <a:pt x="33" y="159"/>
                      <a:pt x="32" y="159"/>
                    </a:cubicBezTo>
                    <a:cubicBezTo>
                      <a:pt x="32" y="160"/>
                      <a:pt x="32" y="160"/>
                      <a:pt x="32" y="161"/>
                    </a:cubicBezTo>
                    <a:cubicBezTo>
                      <a:pt x="33" y="163"/>
                      <a:pt x="34" y="164"/>
                      <a:pt x="35" y="166"/>
                    </a:cubicBezTo>
                    <a:cubicBezTo>
                      <a:pt x="36" y="167"/>
                      <a:pt x="36" y="167"/>
                      <a:pt x="37" y="166"/>
                    </a:cubicBezTo>
                    <a:cubicBezTo>
                      <a:pt x="37" y="166"/>
                      <a:pt x="37" y="165"/>
                      <a:pt x="37" y="165"/>
                    </a:cubicBezTo>
                    <a:close/>
                    <a:moveTo>
                      <a:pt x="43" y="174"/>
                    </a:moveTo>
                    <a:cubicBezTo>
                      <a:pt x="42" y="172"/>
                      <a:pt x="40" y="170"/>
                      <a:pt x="39" y="168"/>
                    </a:cubicBezTo>
                    <a:cubicBezTo>
                      <a:pt x="39" y="168"/>
                      <a:pt x="38" y="168"/>
                      <a:pt x="38" y="168"/>
                    </a:cubicBezTo>
                    <a:cubicBezTo>
                      <a:pt x="37" y="168"/>
                      <a:pt x="37" y="169"/>
                      <a:pt x="38" y="170"/>
                    </a:cubicBezTo>
                    <a:cubicBezTo>
                      <a:pt x="39" y="171"/>
                      <a:pt x="40" y="173"/>
                      <a:pt x="41" y="175"/>
                    </a:cubicBezTo>
                    <a:cubicBezTo>
                      <a:pt x="41" y="175"/>
                      <a:pt x="42" y="175"/>
                      <a:pt x="42" y="175"/>
                    </a:cubicBezTo>
                    <a:cubicBezTo>
                      <a:pt x="43" y="175"/>
                      <a:pt x="43" y="174"/>
                      <a:pt x="43" y="174"/>
                    </a:cubicBezTo>
                    <a:close/>
                    <a:moveTo>
                      <a:pt x="49" y="182"/>
                    </a:moveTo>
                    <a:cubicBezTo>
                      <a:pt x="47" y="180"/>
                      <a:pt x="46" y="179"/>
                      <a:pt x="45" y="177"/>
                    </a:cubicBezTo>
                    <a:cubicBezTo>
                      <a:pt x="45" y="177"/>
                      <a:pt x="44" y="176"/>
                      <a:pt x="44" y="177"/>
                    </a:cubicBezTo>
                    <a:cubicBezTo>
                      <a:pt x="43" y="177"/>
                      <a:pt x="43" y="178"/>
                      <a:pt x="43" y="178"/>
                    </a:cubicBezTo>
                    <a:cubicBezTo>
                      <a:pt x="45" y="180"/>
                      <a:pt x="46" y="182"/>
                      <a:pt x="47" y="183"/>
                    </a:cubicBezTo>
                    <a:cubicBezTo>
                      <a:pt x="47" y="184"/>
                      <a:pt x="48" y="184"/>
                      <a:pt x="48" y="184"/>
                    </a:cubicBezTo>
                    <a:cubicBezTo>
                      <a:pt x="49" y="183"/>
                      <a:pt x="49" y="183"/>
                      <a:pt x="49" y="182"/>
                    </a:cubicBezTo>
                    <a:close/>
                    <a:moveTo>
                      <a:pt x="55" y="190"/>
                    </a:moveTo>
                    <a:cubicBezTo>
                      <a:pt x="54" y="189"/>
                      <a:pt x="52" y="187"/>
                      <a:pt x="51" y="185"/>
                    </a:cubicBezTo>
                    <a:cubicBezTo>
                      <a:pt x="51" y="185"/>
                      <a:pt x="50" y="185"/>
                      <a:pt x="50" y="185"/>
                    </a:cubicBezTo>
                    <a:cubicBezTo>
                      <a:pt x="49" y="186"/>
                      <a:pt x="49" y="186"/>
                      <a:pt x="49" y="187"/>
                    </a:cubicBezTo>
                    <a:cubicBezTo>
                      <a:pt x="51" y="188"/>
                      <a:pt x="52" y="190"/>
                      <a:pt x="53" y="192"/>
                    </a:cubicBezTo>
                    <a:cubicBezTo>
                      <a:pt x="54" y="192"/>
                      <a:pt x="54" y="192"/>
                      <a:pt x="55" y="192"/>
                    </a:cubicBezTo>
                    <a:cubicBezTo>
                      <a:pt x="55" y="191"/>
                      <a:pt x="55" y="191"/>
                      <a:pt x="55" y="190"/>
                    </a:cubicBezTo>
                    <a:close/>
                    <a:moveTo>
                      <a:pt x="61" y="199"/>
                    </a:moveTo>
                    <a:cubicBezTo>
                      <a:pt x="60" y="197"/>
                      <a:pt x="59" y="195"/>
                      <a:pt x="57" y="194"/>
                    </a:cubicBezTo>
                    <a:cubicBezTo>
                      <a:pt x="57" y="193"/>
                      <a:pt x="56" y="193"/>
                      <a:pt x="56" y="193"/>
                    </a:cubicBezTo>
                    <a:cubicBezTo>
                      <a:pt x="56" y="194"/>
                      <a:pt x="55" y="194"/>
                      <a:pt x="56" y="195"/>
                    </a:cubicBezTo>
                    <a:cubicBezTo>
                      <a:pt x="57" y="197"/>
                      <a:pt x="58" y="198"/>
                      <a:pt x="60" y="200"/>
                    </a:cubicBezTo>
                    <a:cubicBezTo>
                      <a:pt x="60" y="200"/>
                      <a:pt x="61" y="200"/>
                      <a:pt x="61" y="200"/>
                    </a:cubicBezTo>
                    <a:cubicBezTo>
                      <a:pt x="62" y="200"/>
                      <a:pt x="62" y="199"/>
                      <a:pt x="61" y="199"/>
                    </a:cubicBezTo>
                    <a:close/>
                    <a:moveTo>
                      <a:pt x="68" y="206"/>
                    </a:moveTo>
                    <a:cubicBezTo>
                      <a:pt x="67" y="205"/>
                      <a:pt x="65" y="203"/>
                      <a:pt x="64" y="202"/>
                    </a:cubicBezTo>
                    <a:cubicBezTo>
                      <a:pt x="64" y="201"/>
                      <a:pt x="63" y="201"/>
                      <a:pt x="62" y="202"/>
                    </a:cubicBezTo>
                    <a:cubicBezTo>
                      <a:pt x="62" y="202"/>
                      <a:pt x="62" y="203"/>
                      <a:pt x="62" y="203"/>
                    </a:cubicBezTo>
                    <a:cubicBezTo>
                      <a:pt x="64" y="205"/>
                      <a:pt x="65" y="206"/>
                      <a:pt x="66" y="208"/>
                    </a:cubicBezTo>
                    <a:cubicBezTo>
                      <a:pt x="67" y="208"/>
                      <a:pt x="67" y="208"/>
                      <a:pt x="68" y="208"/>
                    </a:cubicBezTo>
                    <a:cubicBezTo>
                      <a:pt x="68" y="208"/>
                      <a:pt x="68" y="207"/>
                      <a:pt x="68" y="206"/>
                    </a:cubicBezTo>
                    <a:close/>
                    <a:moveTo>
                      <a:pt x="75" y="214"/>
                    </a:moveTo>
                    <a:cubicBezTo>
                      <a:pt x="73" y="213"/>
                      <a:pt x="72" y="211"/>
                      <a:pt x="71" y="210"/>
                    </a:cubicBezTo>
                    <a:cubicBezTo>
                      <a:pt x="70" y="209"/>
                      <a:pt x="70" y="209"/>
                      <a:pt x="69" y="210"/>
                    </a:cubicBezTo>
                    <a:cubicBezTo>
                      <a:pt x="69" y="210"/>
                      <a:pt x="69" y="211"/>
                      <a:pt x="69" y="211"/>
                    </a:cubicBezTo>
                    <a:cubicBezTo>
                      <a:pt x="70" y="213"/>
                      <a:pt x="72" y="214"/>
                      <a:pt x="73" y="216"/>
                    </a:cubicBezTo>
                    <a:cubicBezTo>
                      <a:pt x="74" y="216"/>
                      <a:pt x="74" y="216"/>
                      <a:pt x="75" y="216"/>
                    </a:cubicBezTo>
                    <a:cubicBezTo>
                      <a:pt x="75" y="215"/>
                      <a:pt x="75" y="215"/>
                      <a:pt x="75" y="214"/>
                    </a:cubicBezTo>
                    <a:close/>
                    <a:moveTo>
                      <a:pt x="82" y="222"/>
                    </a:moveTo>
                    <a:cubicBezTo>
                      <a:pt x="80" y="220"/>
                      <a:pt x="79" y="219"/>
                      <a:pt x="78" y="217"/>
                    </a:cubicBezTo>
                    <a:cubicBezTo>
                      <a:pt x="77" y="217"/>
                      <a:pt x="76" y="217"/>
                      <a:pt x="76" y="217"/>
                    </a:cubicBezTo>
                    <a:cubicBezTo>
                      <a:pt x="76" y="218"/>
                      <a:pt x="76" y="218"/>
                      <a:pt x="76" y="219"/>
                    </a:cubicBezTo>
                    <a:cubicBezTo>
                      <a:pt x="77" y="220"/>
                      <a:pt x="79" y="222"/>
                      <a:pt x="80" y="223"/>
                    </a:cubicBezTo>
                    <a:cubicBezTo>
                      <a:pt x="81" y="224"/>
                      <a:pt x="81" y="224"/>
                      <a:pt x="82" y="223"/>
                    </a:cubicBezTo>
                    <a:cubicBezTo>
                      <a:pt x="82" y="223"/>
                      <a:pt x="82" y="222"/>
                      <a:pt x="82" y="222"/>
                    </a:cubicBezTo>
                    <a:close/>
                    <a:moveTo>
                      <a:pt x="89" y="229"/>
                    </a:moveTo>
                    <a:cubicBezTo>
                      <a:pt x="87" y="228"/>
                      <a:pt x="86" y="226"/>
                      <a:pt x="85" y="225"/>
                    </a:cubicBezTo>
                    <a:cubicBezTo>
                      <a:pt x="84" y="225"/>
                      <a:pt x="84" y="225"/>
                      <a:pt x="83" y="225"/>
                    </a:cubicBezTo>
                    <a:cubicBezTo>
                      <a:pt x="83" y="225"/>
                      <a:pt x="83" y="226"/>
                      <a:pt x="83" y="226"/>
                    </a:cubicBezTo>
                    <a:cubicBezTo>
                      <a:pt x="85" y="228"/>
                      <a:pt x="86" y="229"/>
                      <a:pt x="87" y="231"/>
                    </a:cubicBezTo>
                    <a:cubicBezTo>
                      <a:pt x="88" y="231"/>
                      <a:pt x="88" y="231"/>
                      <a:pt x="89" y="231"/>
                    </a:cubicBezTo>
                    <a:cubicBezTo>
                      <a:pt x="89" y="230"/>
                      <a:pt x="89" y="230"/>
                      <a:pt x="89" y="229"/>
                    </a:cubicBezTo>
                    <a:close/>
                    <a:moveTo>
                      <a:pt x="96" y="237"/>
                    </a:moveTo>
                    <a:cubicBezTo>
                      <a:pt x="95" y="235"/>
                      <a:pt x="93" y="234"/>
                      <a:pt x="92" y="232"/>
                    </a:cubicBezTo>
                    <a:cubicBezTo>
                      <a:pt x="91" y="232"/>
                      <a:pt x="91" y="232"/>
                      <a:pt x="90" y="232"/>
                    </a:cubicBezTo>
                    <a:cubicBezTo>
                      <a:pt x="90" y="233"/>
                      <a:pt x="90" y="233"/>
                      <a:pt x="90" y="234"/>
                    </a:cubicBezTo>
                    <a:cubicBezTo>
                      <a:pt x="92" y="235"/>
                      <a:pt x="93" y="237"/>
                      <a:pt x="95" y="238"/>
                    </a:cubicBezTo>
                    <a:cubicBezTo>
                      <a:pt x="95" y="239"/>
                      <a:pt x="96" y="239"/>
                      <a:pt x="96" y="238"/>
                    </a:cubicBezTo>
                    <a:cubicBezTo>
                      <a:pt x="97" y="238"/>
                      <a:pt x="97" y="237"/>
                      <a:pt x="96" y="237"/>
                    </a:cubicBezTo>
                    <a:close/>
                    <a:moveTo>
                      <a:pt x="104" y="244"/>
                    </a:moveTo>
                    <a:cubicBezTo>
                      <a:pt x="102" y="242"/>
                      <a:pt x="101" y="241"/>
                      <a:pt x="99" y="240"/>
                    </a:cubicBezTo>
                    <a:cubicBezTo>
                      <a:pt x="99" y="239"/>
                      <a:pt x="98" y="239"/>
                      <a:pt x="98" y="240"/>
                    </a:cubicBezTo>
                    <a:cubicBezTo>
                      <a:pt x="97" y="240"/>
                      <a:pt x="97" y="241"/>
                      <a:pt x="98" y="241"/>
                    </a:cubicBezTo>
                    <a:cubicBezTo>
                      <a:pt x="99" y="243"/>
                      <a:pt x="101" y="244"/>
                      <a:pt x="102" y="245"/>
                    </a:cubicBezTo>
                    <a:cubicBezTo>
                      <a:pt x="103" y="246"/>
                      <a:pt x="103" y="246"/>
                      <a:pt x="104" y="245"/>
                    </a:cubicBezTo>
                    <a:cubicBezTo>
                      <a:pt x="104" y="245"/>
                      <a:pt x="104" y="244"/>
                      <a:pt x="104" y="244"/>
                    </a:cubicBezTo>
                    <a:close/>
                    <a:moveTo>
                      <a:pt x="111" y="251"/>
                    </a:moveTo>
                    <a:cubicBezTo>
                      <a:pt x="110" y="249"/>
                      <a:pt x="108" y="248"/>
                      <a:pt x="107" y="247"/>
                    </a:cubicBezTo>
                    <a:cubicBezTo>
                      <a:pt x="106" y="246"/>
                      <a:pt x="106" y="246"/>
                      <a:pt x="105" y="247"/>
                    </a:cubicBezTo>
                    <a:cubicBezTo>
                      <a:pt x="105" y="247"/>
                      <a:pt x="105" y="248"/>
                      <a:pt x="105" y="248"/>
                    </a:cubicBezTo>
                    <a:cubicBezTo>
                      <a:pt x="107" y="250"/>
                      <a:pt x="108" y="251"/>
                      <a:pt x="110" y="252"/>
                    </a:cubicBezTo>
                    <a:cubicBezTo>
                      <a:pt x="110" y="253"/>
                      <a:pt x="111" y="253"/>
                      <a:pt x="111" y="252"/>
                    </a:cubicBezTo>
                    <a:cubicBezTo>
                      <a:pt x="112" y="252"/>
                      <a:pt x="112" y="251"/>
                      <a:pt x="111" y="251"/>
                    </a:cubicBezTo>
                    <a:close/>
                    <a:moveTo>
                      <a:pt x="119" y="258"/>
                    </a:moveTo>
                    <a:cubicBezTo>
                      <a:pt x="118" y="256"/>
                      <a:pt x="116" y="255"/>
                      <a:pt x="114" y="254"/>
                    </a:cubicBezTo>
                    <a:cubicBezTo>
                      <a:pt x="114" y="253"/>
                      <a:pt x="113" y="253"/>
                      <a:pt x="113" y="254"/>
                    </a:cubicBezTo>
                    <a:cubicBezTo>
                      <a:pt x="113" y="254"/>
                      <a:pt x="113" y="255"/>
                      <a:pt x="113" y="255"/>
                    </a:cubicBezTo>
                    <a:cubicBezTo>
                      <a:pt x="115" y="256"/>
                      <a:pt x="116" y="258"/>
                      <a:pt x="118" y="259"/>
                    </a:cubicBezTo>
                    <a:cubicBezTo>
                      <a:pt x="118" y="260"/>
                      <a:pt x="119" y="260"/>
                      <a:pt x="119" y="259"/>
                    </a:cubicBezTo>
                    <a:cubicBezTo>
                      <a:pt x="120" y="259"/>
                      <a:pt x="120" y="258"/>
                      <a:pt x="119" y="258"/>
                    </a:cubicBezTo>
                    <a:close/>
                    <a:moveTo>
                      <a:pt x="127" y="260"/>
                    </a:moveTo>
                    <a:cubicBezTo>
                      <a:pt x="126" y="261"/>
                      <a:pt x="124" y="261"/>
                      <a:pt x="123" y="262"/>
                    </a:cubicBezTo>
                    <a:cubicBezTo>
                      <a:pt x="124" y="263"/>
                      <a:pt x="124" y="263"/>
                      <a:pt x="124" y="263"/>
                    </a:cubicBezTo>
                    <a:cubicBezTo>
                      <a:pt x="124" y="262"/>
                      <a:pt x="124" y="262"/>
                      <a:pt x="124" y="262"/>
                    </a:cubicBezTo>
                    <a:cubicBezTo>
                      <a:pt x="124" y="261"/>
                      <a:pt x="123" y="261"/>
                      <a:pt x="122" y="260"/>
                    </a:cubicBezTo>
                    <a:cubicBezTo>
                      <a:pt x="122" y="260"/>
                      <a:pt x="121" y="260"/>
                      <a:pt x="121" y="260"/>
                    </a:cubicBezTo>
                    <a:cubicBezTo>
                      <a:pt x="121" y="261"/>
                      <a:pt x="121" y="261"/>
                      <a:pt x="121" y="262"/>
                    </a:cubicBezTo>
                    <a:cubicBezTo>
                      <a:pt x="122" y="262"/>
                      <a:pt x="122" y="263"/>
                      <a:pt x="123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5" y="263"/>
                      <a:pt x="126" y="263"/>
                      <a:pt x="127" y="262"/>
                    </a:cubicBezTo>
                    <a:cubicBezTo>
                      <a:pt x="128" y="262"/>
                      <a:pt x="128" y="262"/>
                      <a:pt x="128" y="261"/>
                    </a:cubicBezTo>
                    <a:cubicBezTo>
                      <a:pt x="128" y="261"/>
                      <a:pt x="127" y="260"/>
                      <a:pt x="127" y="260"/>
                    </a:cubicBezTo>
                    <a:close/>
                    <a:moveTo>
                      <a:pt x="136" y="257"/>
                    </a:moveTo>
                    <a:cubicBezTo>
                      <a:pt x="134" y="257"/>
                      <a:pt x="132" y="258"/>
                      <a:pt x="131" y="259"/>
                    </a:cubicBezTo>
                    <a:cubicBezTo>
                      <a:pt x="130" y="259"/>
                      <a:pt x="130" y="260"/>
                      <a:pt x="130" y="260"/>
                    </a:cubicBezTo>
                    <a:cubicBezTo>
                      <a:pt x="130" y="261"/>
                      <a:pt x="131" y="261"/>
                      <a:pt x="131" y="261"/>
                    </a:cubicBezTo>
                    <a:cubicBezTo>
                      <a:pt x="133" y="260"/>
                      <a:pt x="135" y="259"/>
                      <a:pt x="137" y="258"/>
                    </a:cubicBezTo>
                    <a:cubicBezTo>
                      <a:pt x="138" y="258"/>
                      <a:pt x="138" y="258"/>
                      <a:pt x="138" y="257"/>
                    </a:cubicBezTo>
                    <a:cubicBezTo>
                      <a:pt x="137" y="257"/>
                      <a:pt x="137" y="256"/>
                      <a:pt x="136" y="257"/>
                    </a:cubicBezTo>
                    <a:close/>
                    <a:moveTo>
                      <a:pt x="146" y="252"/>
                    </a:moveTo>
                    <a:cubicBezTo>
                      <a:pt x="144" y="253"/>
                      <a:pt x="142" y="254"/>
                      <a:pt x="140" y="255"/>
                    </a:cubicBezTo>
                    <a:cubicBezTo>
                      <a:pt x="140" y="255"/>
                      <a:pt x="139" y="256"/>
                      <a:pt x="140" y="256"/>
                    </a:cubicBezTo>
                    <a:cubicBezTo>
                      <a:pt x="140" y="257"/>
                      <a:pt x="140" y="257"/>
                      <a:pt x="141" y="257"/>
                    </a:cubicBezTo>
                    <a:cubicBezTo>
                      <a:pt x="143" y="256"/>
                      <a:pt x="145" y="255"/>
                      <a:pt x="147" y="254"/>
                    </a:cubicBezTo>
                    <a:cubicBezTo>
                      <a:pt x="147" y="254"/>
                      <a:pt x="147" y="253"/>
                      <a:pt x="147" y="253"/>
                    </a:cubicBezTo>
                    <a:cubicBezTo>
                      <a:pt x="147" y="252"/>
                      <a:pt x="146" y="252"/>
                      <a:pt x="146" y="252"/>
                    </a:cubicBezTo>
                    <a:close/>
                    <a:moveTo>
                      <a:pt x="155" y="248"/>
                    </a:moveTo>
                    <a:cubicBezTo>
                      <a:pt x="153" y="249"/>
                      <a:pt x="151" y="250"/>
                      <a:pt x="149" y="251"/>
                    </a:cubicBezTo>
                    <a:cubicBezTo>
                      <a:pt x="149" y="251"/>
                      <a:pt x="149" y="251"/>
                      <a:pt x="149" y="252"/>
                    </a:cubicBezTo>
                    <a:cubicBezTo>
                      <a:pt x="149" y="252"/>
                      <a:pt x="150" y="253"/>
                      <a:pt x="150" y="252"/>
                    </a:cubicBezTo>
                    <a:cubicBezTo>
                      <a:pt x="152" y="252"/>
                      <a:pt x="154" y="251"/>
                      <a:pt x="156" y="250"/>
                    </a:cubicBezTo>
                    <a:cubicBezTo>
                      <a:pt x="156" y="249"/>
                      <a:pt x="157" y="249"/>
                      <a:pt x="156" y="248"/>
                    </a:cubicBezTo>
                    <a:cubicBezTo>
                      <a:pt x="156" y="248"/>
                      <a:pt x="156" y="248"/>
                      <a:pt x="155" y="248"/>
                    </a:cubicBezTo>
                    <a:close/>
                    <a:moveTo>
                      <a:pt x="164" y="243"/>
                    </a:moveTo>
                    <a:cubicBezTo>
                      <a:pt x="162" y="244"/>
                      <a:pt x="161" y="245"/>
                      <a:pt x="159" y="246"/>
                    </a:cubicBezTo>
                    <a:cubicBezTo>
                      <a:pt x="158" y="246"/>
                      <a:pt x="158" y="247"/>
                      <a:pt x="158" y="247"/>
                    </a:cubicBezTo>
                    <a:cubicBezTo>
                      <a:pt x="159" y="248"/>
                      <a:pt x="159" y="248"/>
                      <a:pt x="160" y="248"/>
                    </a:cubicBezTo>
                    <a:cubicBezTo>
                      <a:pt x="162" y="247"/>
                      <a:pt x="163" y="246"/>
                      <a:pt x="165" y="245"/>
                    </a:cubicBezTo>
                    <a:cubicBezTo>
                      <a:pt x="166" y="245"/>
                      <a:pt x="166" y="244"/>
                      <a:pt x="166" y="244"/>
                    </a:cubicBezTo>
                    <a:cubicBezTo>
                      <a:pt x="165" y="243"/>
                      <a:pt x="165" y="243"/>
                      <a:pt x="164" y="243"/>
                    </a:cubicBezTo>
                    <a:close/>
                    <a:moveTo>
                      <a:pt x="173" y="238"/>
                    </a:moveTo>
                    <a:cubicBezTo>
                      <a:pt x="172" y="239"/>
                      <a:pt x="170" y="240"/>
                      <a:pt x="168" y="241"/>
                    </a:cubicBezTo>
                    <a:cubicBezTo>
                      <a:pt x="167" y="241"/>
                      <a:pt x="167" y="242"/>
                      <a:pt x="167" y="243"/>
                    </a:cubicBezTo>
                    <a:cubicBezTo>
                      <a:pt x="168" y="243"/>
                      <a:pt x="168" y="243"/>
                      <a:pt x="169" y="243"/>
                    </a:cubicBezTo>
                    <a:cubicBezTo>
                      <a:pt x="171" y="242"/>
                      <a:pt x="173" y="241"/>
                      <a:pt x="174" y="240"/>
                    </a:cubicBezTo>
                    <a:cubicBezTo>
                      <a:pt x="175" y="240"/>
                      <a:pt x="175" y="239"/>
                      <a:pt x="175" y="239"/>
                    </a:cubicBezTo>
                    <a:cubicBezTo>
                      <a:pt x="174" y="238"/>
                      <a:pt x="174" y="238"/>
                      <a:pt x="173" y="238"/>
                    </a:cubicBezTo>
                    <a:close/>
                    <a:moveTo>
                      <a:pt x="182" y="233"/>
                    </a:moveTo>
                    <a:cubicBezTo>
                      <a:pt x="181" y="234"/>
                      <a:pt x="179" y="235"/>
                      <a:pt x="177" y="236"/>
                    </a:cubicBezTo>
                    <a:cubicBezTo>
                      <a:pt x="176" y="236"/>
                      <a:pt x="176" y="237"/>
                      <a:pt x="177" y="238"/>
                    </a:cubicBezTo>
                    <a:cubicBezTo>
                      <a:pt x="177" y="238"/>
                      <a:pt x="177" y="238"/>
                      <a:pt x="178" y="238"/>
                    </a:cubicBezTo>
                    <a:cubicBezTo>
                      <a:pt x="180" y="237"/>
                      <a:pt x="182" y="236"/>
                      <a:pt x="183" y="235"/>
                    </a:cubicBezTo>
                    <a:cubicBezTo>
                      <a:pt x="184" y="235"/>
                      <a:pt x="184" y="234"/>
                      <a:pt x="184" y="233"/>
                    </a:cubicBezTo>
                    <a:cubicBezTo>
                      <a:pt x="183" y="233"/>
                      <a:pt x="183" y="233"/>
                      <a:pt x="182" y="233"/>
                    </a:cubicBezTo>
                    <a:close/>
                    <a:moveTo>
                      <a:pt x="191" y="228"/>
                    </a:moveTo>
                    <a:cubicBezTo>
                      <a:pt x="189" y="229"/>
                      <a:pt x="188" y="230"/>
                      <a:pt x="186" y="231"/>
                    </a:cubicBezTo>
                    <a:cubicBezTo>
                      <a:pt x="185" y="231"/>
                      <a:pt x="185" y="232"/>
                      <a:pt x="186" y="232"/>
                    </a:cubicBezTo>
                    <a:cubicBezTo>
                      <a:pt x="186" y="233"/>
                      <a:pt x="186" y="233"/>
                      <a:pt x="187" y="233"/>
                    </a:cubicBezTo>
                    <a:cubicBezTo>
                      <a:pt x="189" y="232"/>
                      <a:pt x="191" y="231"/>
                      <a:pt x="192" y="230"/>
                    </a:cubicBezTo>
                    <a:cubicBezTo>
                      <a:pt x="193" y="229"/>
                      <a:pt x="193" y="229"/>
                      <a:pt x="193" y="228"/>
                    </a:cubicBezTo>
                    <a:cubicBezTo>
                      <a:pt x="192" y="228"/>
                      <a:pt x="192" y="227"/>
                      <a:pt x="191" y="228"/>
                    </a:cubicBezTo>
                    <a:close/>
                    <a:moveTo>
                      <a:pt x="200" y="222"/>
                    </a:moveTo>
                    <a:cubicBezTo>
                      <a:pt x="198" y="223"/>
                      <a:pt x="196" y="224"/>
                      <a:pt x="195" y="226"/>
                    </a:cubicBezTo>
                    <a:cubicBezTo>
                      <a:pt x="194" y="226"/>
                      <a:pt x="194" y="227"/>
                      <a:pt x="194" y="227"/>
                    </a:cubicBezTo>
                    <a:cubicBezTo>
                      <a:pt x="195" y="228"/>
                      <a:pt x="195" y="228"/>
                      <a:pt x="196" y="227"/>
                    </a:cubicBezTo>
                    <a:cubicBezTo>
                      <a:pt x="198" y="226"/>
                      <a:pt x="199" y="225"/>
                      <a:pt x="201" y="224"/>
                    </a:cubicBezTo>
                    <a:cubicBezTo>
                      <a:pt x="202" y="224"/>
                      <a:pt x="202" y="223"/>
                      <a:pt x="201" y="223"/>
                    </a:cubicBezTo>
                    <a:cubicBezTo>
                      <a:pt x="201" y="222"/>
                      <a:pt x="200" y="222"/>
                      <a:pt x="200" y="222"/>
                    </a:cubicBezTo>
                    <a:close/>
                    <a:moveTo>
                      <a:pt x="209" y="217"/>
                    </a:moveTo>
                    <a:cubicBezTo>
                      <a:pt x="207" y="218"/>
                      <a:pt x="205" y="219"/>
                      <a:pt x="203" y="220"/>
                    </a:cubicBezTo>
                    <a:cubicBezTo>
                      <a:pt x="203" y="220"/>
                      <a:pt x="203" y="221"/>
                      <a:pt x="203" y="221"/>
                    </a:cubicBezTo>
                    <a:cubicBezTo>
                      <a:pt x="203" y="222"/>
                      <a:pt x="204" y="222"/>
                      <a:pt x="205" y="222"/>
                    </a:cubicBezTo>
                    <a:cubicBezTo>
                      <a:pt x="206" y="221"/>
                      <a:pt x="208" y="219"/>
                      <a:pt x="210" y="218"/>
                    </a:cubicBezTo>
                    <a:cubicBezTo>
                      <a:pt x="210" y="218"/>
                      <a:pt x="210" y="217"/>
                      <a:pt x="210" y="217"/>
                    </a:cubicBezTo>
                    <a:cubicBezTo>
                      <a:pt x="210" y="216"/>
                      <a:pt x="209" y="216"/>
                      <a:pt x="209" y="217"/>
                    </a:cubicBezTo>
                    <a:close/>
                    <a:moveTo>
                      <a:pt x="217" y="211"/>
                    </a:moveTo>
                    <a:cubicBezTo>
                      <a:pt x="215" y="212"/>
                      <a:pt x="214" y="213"/>
                      <a:pt x="212" y="214"/>
                    </a:cubicBezTo>
                    <a:cubicBezTo>
                      <a:pt x="212" y="215"/>
                      <a:pt x="211" y="215"/>
                      <a:pt x="212" y="216"/>
                    </a:cubicBezTo>
                    <a:cubicBezTo>
                      <a:pt x="212" y="216"/>
                      <a:pt x="213" y="216"/>
                      <a:pt x="213" y="216"/>
                    </a:cubicBezTo>
                    <a:cubicBezTo>
                      <a:pt x="215" y="215"/>
                      <a:pt x="217" y="214"/>
                      <a:pt x="218" y="212"/>
                    </a:cubicBezTo>
                    <a:cubicBezTo>
                      <a:pt x="219" y="212"/>
                      <a:pt x="219" y="211"/>
                      <a:pt x="219" y="211"/>
                    </a:cubicBezTo>
                    <a:cubicBezTo>
                      <a:pt x="218" y="210"/>
                      <a:pt x="218" y="210"/>
                      <a:pt x="217" y="211"/>
                    </a:cubicBezTo>
                    <a:close/>
                    <a:moveTo>
                      <a:pt x="226" y="205"/>
                    </a:moveTo>
                    <a:cubicBezTo>
                      <a:pt x="224" y="206"/>
                      <a:pt x="222" y="207"/>
                      <a:pt x="221" y="208"/>
                    </a:cubicBezTo>
                    <a:cubicBezTo>
                      <a:pt x="220" y="209"/>
                      <a:pt x="220" y="209"/>
                      <a:pt x="220" y="210"/>
                    </a:cubicBezTo>
                    <a:cubicBezTo>
                      <a:pt x="221" y="210"/>
                      <a:pt x="221" y="210"/>
                      <a:pt x="222" y="210"/>
                    </a:cubicBezTo>
                    <a:cubicBezTo>
                      <a:pt x="223" y="209"/>
                      <a:pt x="225" y="208"/>
                      <a:pt x="227" y="206"/>
                    </a:cubicBezTo>
                    <a:cubicBezTo>
                      <a:pt x="227" y="206"/>
                      <a:pt x="227" y="205"/>
                      <a:pt x="227" y="205"/>
                    </a:cubicBezTo>
                    <a:cubicBezTo>
                      <a:pt x="227" y="204"/>
                      <a:pt x="226" y="204"/>
                      <a:pt x="226" y="205"/>
                    </a:cubicBezTo>
                    <a:close/>
                    <a:moveTo>
                      <a:pt x="234" y="198"/>
                    </a:moveTo>
                    <a:cubicBezTo>
                      <a:pt x="232" y="200"/>
                      <a:pt x="231" y="201"/>
                      <a:pt x="229" y="202"/>
                    </a:cubicBezTo>
                    <a:cubicBezTo>
                      <a:pt x="228" y="202"/>
                      <a:pt x="228" y="203"/>
                      <a:pt x="229" y="204"/>
                    </a:cubicBezTo>
                    <a:cubicBezTo>
                      <a:pt x="229" y="204"/>
                      <a:pt x="230" y="204"/>
                      <a:pt x="230" y="204"/>
                    </a:cubicBezTo>
                    <a:cubicBezTo>
                      <a:pt x="232" y="203"/>
                      <a:pt x="233" y="201"/>
                      <a:pt x="235" y="200"/>
                    </a:cubicBezTo>
                    <a:cubicBezTo>
                      <a:pt x="236" y="200"/>
                      <a:pt x="236" y="199"/>
                      <a:pt x="235" y="199"/>
                    </a:cubicBezTo>
                    <a:cubicBezTo>
                      <a:pt x="235" y="198"/>
                      <a:pt x="234" y="198"/>
                      <a:pt x="234" y="198"/>
                    </a:cubicBezTo>
                    <a:close/>
                    <a:moveTo>
                      <a:pt x="242" y="192"/>
                    </a:moveTo>
                    <a:cubicBezTo>
                      <a:pt x="240" y="193"/>
                      <a:pt x="239" y="195"/>
                      <a:pt x="237" y="196"/>
                    </a:cubicBezTo>
                    <a:cubicBezTo>
                      <a:pt x="237" y="196"/>
                      <a:pt x="237" y="197"/>
                      <a:pt x="237" y="197"/>
                    </a:cubicBezTo>
                    <a:cubicBezTo>
                      <a:pt x="237" y="198"/>
                      <a:pt x="238" y="198"/>
                      <a:pt x="238" y="197"/>
                    </a:cubicBezTo>
                    <a:cubicBezTo>
                      <a:pt x="240" y="196"/>
                      <a:pt x="242" y="195"/>
                      <a:pt x="243" y="194"/>
                    </a:cubicBezTo>
                    <a:cubicBezTo>
                      <a:pt x="244" y="193"/>
                      <a:pt x="244" y="193"/>
                      <a:pt x="243" y="192"/>
                    </a:cubicBezTo>
                    <a:cubicBezTo>
                      <a:pt x="243" y="192"/>
                      <a:pt x="242" y="192"/>
                      <a:pt x="242" y="192"/>
                    </a:cubicBezTo>
                    <a:close/>
                    <a:moveTo>
                      <a:pt x="250" y="185"/>
                    </a:moveTo>
                    <a:cubicBezTo>
                      <a:pt x="248" y="187"/>
                      <a:pt x="247" y="188"/>
                      <a:pt x="245" y="189"/>
                    </a:cubicBezTo>
                    <a:cubicBezTo>
                      <a:pt x="245" y="190"/>
                      <a:pt x="245" y="190"/>
                      <a:pt x="245" y="191"/>
                    </a:cubicBezTo>
                    <a:cubicBezTo>
                      <a:pt x="245" y="191"/>
                      <a:pt x="246" y="191"/>
                      <a:pt x="246" y="191"/>
                    </a:cubicBezTo>
                    <a:cubicBezTo>
                      <a:pt x="248" y="190"/>
                      <a:pt x="250" y="188"/>
                      <a:pt x="251" y="187"/>
                    </a:cubicBezTo>
                    <a:cubicBezTo>
                      <a:pt x="252" y="187"/>
                      <a:pt x="252" y="186"/>
                      <a:pt x="251" y="185"/>
                    </a:cubicBezTo>
                    <a:cubicBezTo>
                      <a:pt x="251" y="185"/>
                      <a:pt x="250" y="185"/>
                      <a:pt x="250" y="185"/>
                    </a:cubicBezTo>
                    <a:close/>
                    <a:moveTo>
                      <a:pt x="258" y="178"/>
                    </a:moveTo>
                    <a:cubicBezTo>
                      <a:pt x="256" y="180"/>
                      <a:pt x="255" y="181"/>
                      <a:pt x="253" y="183"/>
                    </a:cubicBezTo>
                    <a:cubicBezTo>
                      <a:pt x="253" y="183"/>
                      <a:pt x="253" y="184"/>
                      <a:pt x="253" y="184"/>
                    </a:cubicBezTo>
                    <a:cubicBezTo>
                      <a:pt x="253" y="184"/>
                      <a:pt x="254" y="185"/>
                      <a:pt x="254" y="184"/>
                    </a:cubicBezTo>
                    <a:cubicBezTo>
                      <a:pt x="256" y="183"/>
                      <a:pt x="258" y="181"/>
                      <a:pt x="259" y="180"/>
                    </a:cubicBezTo>
                    <a:cubicBezTo>
                      <a:pt x="260" y="180"/>
                      <a:pt x="260" y="179"/>
                      <a:pt x="259" y="179"/>
                    </a:cubicBezTo>
                    <a:cubicBezTo>
                      <a:pt x="259" y="178"/>
                      <a:pt x="258" y="178"/>
                      <a:pt x="258" y="178"/>
                    </a:cubicBezTo>
                    <a:close/>
                    <a:moveTo>
                      <a:pt x="265" y="172"/>
                    </a:moveTo>
                    <a:cubicBezTo>
                      <a:pt x="264" y="173"/>
                      <a:pt x="262" y="174"/>
                      <a:pt x="261" y="176"/>
                    </a:cubicBezTo>
                    <a:cubicBezTo>
                      <a:pt x="260" y="176"/>
                      <a:pt x="260" y="177"/>
                      <a:pt x="261" y="177"/>
                    </a:cubicBezTo>
                    <a:cubicBezTo>
                      <a:pt x="261" y="178"/>
                      <a:pt x="262" y="178"/>
                      <a:pt x="262" y="177"/>
                    </a:cubicBezTo>
                    <a:cubicBezTo>
                      <a:pt x="264" y="176"/>
                      <a:pt x="265" y="174"/>
                      <a:pt x="267" y="173"/>
                    </a:cubicBezTo>
                    <a:cubicBezTo>
                      <a:pt x="267" y="173"/>
                      <a:pt x="267" y="172"/>
                      <a:pt x="267" y="172"/>
                    </a:cubicBezTo>
                    <a:cubicBezTo>
                      <a:pt x="266" y="171"/>
                      <a:pt x="266" y="171"/>
                      <a:pt x="265" y="172"/>
                    </a:cubicBezTo>
                    <a:close/>
                    <a:moveTo>
                      <a:pt x="273" y="164"/>
                    </a:moveTo>
                    <a:cubicBezTo>
                      <a:pt x="271" y="166"/>
                      <a:pt x="270" y="167"/>
                      <a:pt x="268" y="169"/>
                    </a:cubicBezTo>
                    <a:cubicBezTo>
                      <a:pt x="268" y="169"/>
                      <a:pt x="268" y="170"/>
                      <a:pt x="268" y="170"/>
                    </a:cubicBezTo>
                    <a:cubicBezTo>
                      <a:pt x="269" y="171"/>
                      <a:pt x="269" y="171"/>
                      <a:pt x="270" y="170"/>
                    </a:cubicBezTo>
                    <a:cubicBezTo>
                      <a:pt x="271" y="169"/>
                      <a:pt x="273" y="167"/>
                      <a:pt x="274" y="166"/>
                    </a:cubicBezTo>
                    <a:cubicBezTo>
                      <a:pt x="275" y="165"/>
                      <a:pt x="275" y="165"/>
                      <a:pt x="274" y="164"/>
                    </a:cubicBezTo>
                    <a:cubicBezTo>
                      <a:pt x="274" y="164"/>
                      <a:pt x="273" y="164"/>
                      <a:pt x="273" y="164"/>
                    </a:cubicBezTo>
                    <a:close/>
                    <a:moveTo>
                      <a:pt x="280" y="157"/>
                    </a:moveTo>
                    <a:cubicBezTo>
                      <a:pt x="279" y="159"/>
                      <a:pt x="277" y="160"/>
                      <a:pt x="276" y="161"/>
                    </a:cubicBezTo>
                    <a:cubicBezTo>
                      <a:pt x="275" y="162"/>
                      <a:pt x="275" y="163"/>
                      <a:pt x="276" y="163"/>
                    </a:cubicBezTo>
                    <a:cubicBezTo>
                      <a:pt x="276" y="163"/>
                      <a:pt x="277" y="163"/>
                      <a:pt x="277" y="163"/>
                    </a:cubicBezTo>
                    <a:cubicBezTo>
                      <a:pt x="279" y="161"/>
                      <a:pt x="280" y="160"/>
                      <a:pt x="282" y="158"/>
                    </a:cubicBezTo>
                    <a:cubicBezTo>
                      <a:pt x="282" y="158"/>
                      <a:pt x="282" y="157"/>
                      <a:pt x="282" y="157"/>
                    </a:cubicBezTo>
                    <a:cubicBezTo>
                      <a:pt x="281" y="157"/>
                      <a:pt x="281" y="157"/>
                      <a:pt x="280" y="157"/>
                    </a:cubicBezTo>
                    <a:close/>
                    <a:moveTo>
                      <a:pt x="287" y="150"/>
                    </a:moveTo>
                    <a:cubicBezTo>
                      <a:pt x="286" y="151"/>
                      <a:pt x="284" y="153"/>
                      <a:pt x="283" y="154"/>
                    </a:cubicBezTo>
                    <a:cubicBezTo>
                      <a:pt x="283" y="154"/>
                      <a:pt x="283" y="155"/>
                      <a:pt x="283" y="156"/>
                    </a:cubicBezTo>
                    <a:cubicBezTo>
                      <a:pt x="283" y="156"/>
                      <a:pt x="284" y="156"/>
                      <a:pt x="285" y="155"/>
                    </a:cubicBezTo>
                    <a:cubicBezTo>
                      <a:pt x="286" y="154"/>
                      <a:pt x="287" y="152"/>
                      <a:pt x="289" y="151"/>
                    </a:cubicBezTo>
                    <a:cubicBezTo>
                      <a:pt x="289" y="150"/>
                      <a:pt x="289" y="150"/>
                      <a:pt x="289" y="149"/>
                    </a:cubicBezTo>
                    <a:cubicBezTo>
                      <a:pt x="288" y="149"/>
                      <a:pt x="288" y="149"/>
                      <a:pt x="287" y="150"/>
                    </a:cubicBezTo>
                    <a:close/>
                    <a:moveTo>
                      <a:pt x="294" y="142"/>
                    </a:moveTo>
                    <a:cubicBezTo>
                      <a:pt x="293" y="143"/>
                      <a:pt x="291" y="145"/>
                      <a:pt x="290" y="146"/>
                    </a:cubicBezTo>
                    <a:cubicBezTo>
                      <a:pt x="290" y="147"/>
                      <a:pt x="290" y="148"/>
                      <a:pt x="290" y="148"/>
                    </a:cubicBezTo>
                    <a:cubicBezTo>
                      <a:pt x="291" y="148"/>
                      <a:pt x="291" y="148"/>
                      <a:pt x="292" y="148"/>
                    </a:cubicBezTo>
                    <a:cubicBezTo>
                      <a:pt x="293" y="146"/>
                      <a:pt x="294" y="145"/>
                      <a:pt x="296" y="143"/>
                    </a:cubicBezTo>
                    <a:cubicBezTo>
                      <a:pt x="296" y="143"/>
                      <a:pt x="296" y="142"/>
                      <a:pt x="296" y="142"/>
                    </a:cubicBezTo>
                    <a:cubicBezTo>
                      <a:pt x="295" y="141"/>
                      <a:pt x="294" y="141"/>
                      <a:pt x="294" y="142"/>
                    </a:cubicBezTo>
                    <a:close/>
                    <a:moveTo>
                      <a:pt x="301" y="134"/>
                    </a:moveTo>
                    <a:cubicBezTo>
                      <a:pt x="299" y="135"/>
                      <a:pt x="298" y="137"/>
                      <a:pt x="297" y="139"/>
                    </a:cubicBezTo>
                    <a:cubicBezTo>
                      <a:pt x="296" y="139"/>
                      <a:pt x="296" y="140"/>
                      <a:pt x="297" y="140"/>
                    </a:cubicBezTo>
                    <a:cubicBezTo>
                      <a:pt x="297" y="140"/>
                      <a:pt x="298" y="140"/>
                      <a:pt x="298" y="140"/>
                    </a:cubicBezTo>
                    <a:cubicBezTo>
                      <a:pt x="300" y="138"/>
                      <a:pt x="301" y="137"/>
                      <a:pt x="302" y="135"/>
                    </a:cubicBezTo>
                    <a:cubicBezTo>
                      <a:pt x="303" y="135"/>
                      <a:pt x="303" y="134"/>
                      <a:pt x="302" y="134"/>
                    </a:cubicBezTo>
                    <a:cubicBezTo>
                      <a:pt x="302" y="133"/>
                      <a:pt x="301" y="133"/>
                      <a:pt x="301" y="134"/>
                    </a:cubicBezTo>
                    <a:close/>
                    <a:moveTo>
                      <a:pt x="307" y="126"/>
                    </a:moveTo>
                    <a:cubicBezTo>
                      <a:pt x="306" y="127"/>
                      <a:pt x="305" y="129"/>
                      <a:pt x="303" y="131"/>
                    </a:cubicBezTo>
                    <a:cubicBezTo>
                      <a:pt x="303" y="131"/>
                      <a:pt x="303" y="132"/>
                      <a:pt x="303" y="132"/>
                    </a:cubicBezTo>
                    <a:cubicBezTo>
                      <a:pt x="304" y="132"/>
                      <a:pt x="305" y="132"/>
                      <a:pt x="305" y="132"/>
                    </a:cubicBezTo>
                    <a:cubicBezTo>
                      <a:pt x="306" y="130"/>
                      <a:pt x="308" y="129"/>
                      <a:pt x="309" y="127"/>
                    </a:cubicBezTo>
                    <a:cubicBezTo>
                      <a:pt x="309" y="127"/>
                      <a:pt x="309" y="126"/>
                      <a:pt x="309" y="126"/>
                    </a:cubicBezTo>
                    <a:cubicBezTo>
                      <a:pt x="308" y="125"/>
                      <a:pt x="307" y="125"/>
                      <a:pt x="307" y="126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1" name="淘宝网Chenying0907出品 10"/>
            <p:cNvGrpSpPr/>
            <p:nvPr/>
          </p:nvGrpSpPr>
          <p:grpSpPr>
            <a:xfrm>
              <a:off x="4641187" y="5211214"/>
              <a:ext cx="449619" cy="1655769"/>
              <a:chOff x="4261682" y="4340823"/>
              <a:chExt cx="413244" cy="1521815"/>
            </a:xfrm>
          </p:grpSpPr>
          <p:sp>
            <p:nvSpPr>
              <p:cNvPr id="122" name="淘宝网Chenying0907出品 622"/>
              <p:cNvSpPr/>
              <p:nvPr/>
            </p:nvSpPr>
            <p:spPr bwMode="auto">
              <a:xfrm>
                <a:off x="4484474" y="4669621"/>
                <a:ext cx="7187" cy="1193017"/>
              </a:xfrm>
              <a:custGeom>
                <a:avLst/>
                <a:gdLst>
                  <a:gd name="T0" fmla="*/ 0 w 6"/>
                  <a:gd name="T1" fmla="*/ 4 h 830"/>
                  <a:gd name="T2" fmla="*/ 0 w 6"/>
                  <a:gd name="T3" fmla="*/ 393 h 830"/>
                  <a:gd name="T4" fmla="*/ 0 w 6"/>
                  <a:gd name="T5" fmla="*/ 823 h 830"/>
                  <a:gd name="T6" fmla="*/ 0 w 6"/>
                  <a:gd name="T7" fmla="*/ 826 h 830"/>
                  <a:gd name="T8" fmla="*/ 6 w 6"/>
                  <a:gd name="T9" fmla="*/ 826 h 830"/>
                  <a:gd name="T10" fmla="*/ 6 w 6"/>
                  <a:gd name="T11" fmla="*/ 437 h 830"/>
                  <a:gd name="T12" fmla="*/ 6 w 6"/>
                  <a:gd name="T13" fmla="*/ 7 h 830"/>
                  <a:gd name="T14" fmla="*/ 6 w 6"/>
                  <a:gd name="T15" fmla="*/ 4 h 830"/>
                  <a:gd name="T16" fmla="*/ 0 w 6"/>
                  <a:gd name="T17" fmla="*/ 4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30">
                    <a:moveTo>
                      <a:pt x="0" y="4"/>
                    </a:moveTo>
                    <a:cubicBezTo>
                      <a:pt x="0" y="134"/>
                      <a:pt x="0" y="263"/>
                      <a:pt x="0" y="393"/>
                    </a:cubicBezTo>
                    <a:cubicBezTo>
                      <a:pt x="0" y="536"/>
                      <a:pt x="0" y="679"/>
                      <a:pt x="0" y="823"/>
                    </a:cubicBezTo>
                    <a:cubicBezTo>
                      <a:pt x="0" y="824"/>
                      <a:pt x="0" y="825"/>
                      <a:pt x="0" y="826"/>
                    </a:cubicBezTo>
                    <a:cubicBezTo>
                      <a:pt x="0" y="830"/>
                      <a:pt x="6" y="830"/>
                      <a:pt x="6" y="826"/>
                    </a:cubicBezTo>
                    <a:cubicBezTo>
                      <a:pt x="6" y="696"/>
                      <a:pt x="6" y="567"/>
                      <a:pt x="6" y="437"/>
                    </a:cubicBezTo>
                    <a:cubicBezTo>
                      <a:pt x="6" y="294"/>
                      <a:pt x="6" y="150"/>
                      <a:pt x="6" y="7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3" name="淘宝网Chenying0907出品 623"/>
              <p:cNvSpPr/>
              <p:nvPr/>
            </p:nvSpPr>
            <p:spPr bwMode="auto">
              <a:xfrm>
                <a:off x="4495255" y="4910380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8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4" name="淘宝网Chenying0907出品 624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7 h 53"/>
                  <a:gd name="T14" fmla="*/ 17 w 54"/>
                  <a:gd name="T15" fmla="*/ 48 h 53"/>
                  <a:gd name="T16" fmla="*/ 30 w 54"/>
                  <a:gd name="T17" fmla="*/ 42 h 53"/>
                  <a:gd name="T18" fmla="*/ 22 w 54"/>
                  <a:gd name="T19" fmla="*/ 46 h 53"/>
                  <a:gd name="T20" fmla="*/ 30 w 54"/>
                  <a:gd name="T21" fmla="*/ 42 h 53"/>
                  <a:gd name="T22" fmla="*/ 35 w 54"/>
                  <a:gd name="T23" fmla="*/ 42 h 53"/>
                  <a:gd name="T24" fmla="*/ 35 w 54"/>
                  <a:gd name="T25" fmla="*/ 44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8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2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7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cubicBezTo>
                      <a:pt x="43" y="7"/>
                      <a:pt x="43" y="7"/>
                      <a:pt x="43" y="7"/>
                    </a:cubicBez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5" name="淘宝网Chenying0907出品 625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6 w 58"/>
                  <a:gd name="T5" fmla="*/ 46 h 54"/>
                  <a:gd name="T6" fmla="*/ 13 w 58"/>
                  <a:gd name="T7" fmla="*/ 50 h 54"/>
                  <a:gd name="T8" fmla="*/ 2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7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6 w 58"/>
                  <a:gd name="T29" fmla="*/ 38 h 54"/>
                  <a:gd name="T30" fmla="*/ 45 w 58"/>
                  <a:gd name="T31" fmla="*/ 10 h 54"/>
                  <a:gd name="T32" fmla="*/ 45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7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1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6" name="淘宝网Chenying0907出品 626"/>
              <p:cNvSpPr/>
              <p:nvPr/>
            </p:nvSpPr>
            <p:spPr bwMode="auto">
              <a:xfrm>
                <a:off x="4398232" y="472891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5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0" y="25"/>
                    </a:cubicBezTo>
                    <a:cubicBezTo>
                      <a:pt x="58" y="8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5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7" name="淘宝网Chenying0907出品 627"/>
              <p:cNvSpPr>
                <a:spLocks noEditPoints="1"/>
              </p:cNvSpPr>
              <p:nvPr/>
            </p:nvSpPr>
            <p:spPr bwMode="auto">
              <a:xfrm>
                <a:off x="4401825" y="4736100"/>
                <a:ext cx="84446" cy="77259"/>
              </a:xfrm>
              <a:custGeom>
                <a:avLst/>
                <a:gdLst>
                  <a:gd name="T0" fmla="*/ 11 w 59"/>
                  <a:gd name="T1" fmla="*/ 7 h 54"/>
                  <a:gd name="T2" fmla="*/ 12 w 59"/>
                  <a:gd name="T3" fmla="*/ 7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0 h 54"/>
                  <a:gd name="T24" fmla="*/ 11 w 59"/>
                  <a:gd name="T25" fmla="*/ 7 h 54"/>
                  <a:gd name="T26" fmla="*/ 23 w 59"/>
                  <a:gd name="T27" fmla="*/ 42 h 54"/>
                  <a:gd name="T28" fmla="*/ 53 w 59"/>
                  <a:gd name="T29" fmla="*/ 48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10"/>
                      <a:pt x="53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6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5"/>
                      <a:pt x="14" y="43"/>
                      <a:pt x="11" y="40"/>
                    </a:cubicBezTo>
                    <a:cubicBezTo>
                      <a:pt x="3" y="33"/>
                      <a:pt x="0" y="20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3" y="48"/>
                    </a:cubicBezTo>
                    <a:cubicBezTo>
                      <a:pt x="52" y="47"/>
                      <a:pt x="50" y="45"/>
                      <a:pt x="49" y="43"/>
                    </a:cubicBezTo>
                    <a:cubicBezTo>
                      <a:pt x="46" y="36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0"/>
                      <a:pt x="20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8" name="淘宝网Chenying0907出品 628"/>
              <p:cNvSpPr/>
              <p:nvPr/>
            </p:nvSpPr>
            <p:spPr bwMode="auto">
              <a:xfrm>
                <a:off x="4391045" y="502896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9" name="淘宝网Chenying0907出品 629"/>
              <p:cNvSpPr>
                <a:spLocks noEditPoints="1"/>
              </p:cNvSpPr>
              <p:nvPr/>
            </p:nvSpPr>
            <p:spPr bwMode="auto">
              <a:xfrm>
                <a:off x="4396436" y="5036150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6 w 59"/>
                  <a:gd name="T7" fmla="*/ 6 h 54"/>
                  <a:gd name="T8" fmla="*/ 49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3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10"/>
                      <a:pt x="52" y="15"/>
                      <a:pt x="49" y="21"/>
                    </a:cubicBezTo>
                    <a:cubicBezTo>
                      <a:pt x="46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0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0" name="淘宝网Chenying0907出品 630"/>
              <p:cNvSpPr/>
              <p:nvPr/>
            </p:nvSpPr>
            <p:spPr bwMode="auto">
              <a:xfrm>
                <a:off x="4392842" y="5298470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6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6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9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淘宝网Chenying0907出品 631"/>
              <p:cNvSpPr>
                <a:spLocks noEditPoints="1"/>
              </p:cNvSpPr>
              <p:nvPr/>
            </p:nvSpPr>
            <p:spPr bwMode="auto">
              <a:xfrm>
                <a:off x="4398232" y="5305657"/>
                <a:ext cx="84446" cy="79055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9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7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淘宝网Chenying0907出品 632"/>
              <p:cNvSpPr/>
              <p:nvPr/>
            </p:nvSpPr>
            <p:spPr bwMode="auto">
              <a:xfrm>
                <a:off x="4394638" y="5564384"/>
                <a:ext cx="88040" cy="82649"/>
              </a:xfrm>
              <a:custGeom>
                <a:avLst/>
                <a:gdLst>
                  <a:gd name="T0" fmla="*/ 61 w 61"/>
                  <a:gd name="T1" fmla="*/ 57 h 57"/>
                  <a:gd name="T2" fmla="*/ 51 w 61"/>
                  <a:gd name="T3" fmla="*/ 25 h 57"/>
                  <a:gd name="T4" fmla="*/ 15 w 61"/>
                  <a:gd name="T5" fmla="*/ 13 h 57"/>
                  <a:gd name="T6" fmla="*/ 26 w 61"/>
                  <a:gd name="T7" fmla="*/ 49 h 57"/>
                  <a:gd name="T8" fmla="*/ 61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61" y="57"/>
                    </a:moveTo>
                    <a:cubicBezTo>
                      <a:pt x="61" y="57"/>
                      <a:pt x="45" y="40"/>
                      <a:pt x="51" y="25"/>
                    </a:cubicBezTo>
                    <a:cubicBezTo>
                      <a:pt x="59" y="8"/>
                      <a:pt x="28" y="0"/>
                      <a:pt x="15" y="13"/>
                    </a:cubicBezTo>
                    <a:cubicBezTo>
                      <a:pt x="0" y="30"/>
                      <a:pt x="13" y="48"/>
                      <a:pt x="26" y="49"/>
                    </a:cubicBezTo>
                    <a:cubicBezTo>
                      <a:pt x="42" y="49"/>
                      <a:pt x="61" y="57"/>
                      <a:pt x="61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淘宝网Chenying0907出品 633"/>
              <p:cNvSpPr>
                <a:spLocks noEditPoints="1"/>
              </p:cNvSpPr>
              <p:nvPr/>
            </p:nvSpPr>
            <p:spPr bwMode="auto">
              <a:xfrm>
                <a:off x="4398232" y="5571570"/>
                <a:ext cx="86242" cy="77259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30 w 59"/>
                  <a:gd name="T5" fmla="*/ 0 h 53"/>
                  <a:gd name="T6" fmla="*/ 47 w 59"/>
                  <a:gd name="T7" fmla="*/ 6 h 53"/>
                  <a:gd name="T8" fmla="*/ 50 w 59"/>
                  <a:gd name="T9" fmla="*/ 21 h 53"/>
                  <a:gd name="T10" fmla="*/ 52 w 59"/>
                  <a:gd name="T11" fmla="*/ 41 h 53"/>
                  <a:gd name="T12" fmla="*/ 57 w 59"/>
                  <a:gd name="T13" fmla="*/ 48 h 53"/>
                  <a:gd name="T14" fmla="*/ 59 w 59"/>
                  <a:gd name="T15" fmla="*/ 51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1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7 w 59"/>
                  <a:gd name="T33" fmla="*/ 19 h 53"/>
                  <a:gd name="T34" fmla="*/ 44 w 59"/>
                  <a:gd name="T35" fmla="*/ 8 h 53"/>
                  <a:gd name="T36" fmla="*/ 30 w 59"/>
                  <a:gd name="T37" fmla="*/ 3 h 53"/>
                  <a:gd name="T38" fmla="*/ 14 w 59"/>
                  <a:gd name="T39" fmla="*/ 9 h 53"/>
                  <a:gd name="T40" fmla="*/ 14 w 59"/>
                  <a:gd name="T41" fmla="*/ 10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9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5"/>
                    </a:cubicBezTo>
                    <a:cubicBezTo>
                      <a:pt x="18" y="45"/>
                      <a:pt x="14" y="43"/>
                      <a:pt x="11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2" y="48"/>
                    </a:cubicBezTo>
                    <a:cubicBezTo>
                      <a:pt x="51" y="47"/>
                      <a:pt x="50" y="45"/>
                      <a:pt x="49" y="42"/>
                    </a:cubicBezTo>
                    <a:cubicBezTo>
                      <a:pt x="46" y="36"/>
                      <a:pt x="43" y="28"/>
                      <a:pt x="47" y="19"/>
                    </a:cubicBezTo>
                    <a:cubicBezTo>
                      <a:pt x="49" y="15"/>
                      <a:pt x="47" y="11"/>
                      <a:pt x="44" y="8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淘宝网Chenying0907出品 634"/>
              <p:cNvSpPr/>
              <p:nvPr/>
            </p:nvSpPr>
            <p:spPr bwMode="auto">
              <a:xfrm>
                <a:off x="4493458" y="518887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5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淘宝网Chenying0907出品 635"/>
              <p:cNvSpPr>
                <a:spLocks noEditPoints="1"/>
              </p:cNvSpPr>
              <p:nvPr/>
            </p:nvSpPr>
            <p:spPr bwMode="auto">
              <a:xfrm>
                <a:off x="4491661" y="5197854"/>
                <a:ext cx="79056" cy="73666"/>
              </a:xfrm>
              <a:custGeom>
                <a:avLst/>
                <a:gdLst>
                  <a:gd name="T0" fmla="*/ 0 w 54"/>
                  <a:gd name="T1" fmla="*/ 50 h 52"/>
                  <a:gd name="T2" fmla="*/ 2 w 54"/>
                  <a:gd name="T3" fmla="*/ 52 h 52"/>
                  <a:gd name="T4" fmla="*/ 5 w 54"/>
                  <a:gd name="T5" fmla="*/ 44 h 52"/>
                  <a:gd name="T6" fmla="*/ 0 w 54"/>
                  <a:gd name="T7" fmla="*/ 50 h 52"/>
                  <a:gd name="T8" fmla="*/ 1 w 54"/>
                  <a:gd name="T9" fmla="*/ 52 h 52"/>
                  <a:gd name="T10" fmla="*/ 2 w 54"/>
                  <a:gd name="T11" fmla="*/ 49 h 52"/>
                  <a:gd name="T12" fmla="*/ 8 w 54"/>
                  <a:gd name="T13" fmla="*/ 47 h 52"/>
                  <a:gd name="T14" fmla="*/ 16 w 54"/>
                  <a:gd name="T15" fmla="*/ 48 h 52"/>
                  <a:gd name="T16" fmla="*/ 29 w 54"/>
                  <a:gd name="T17" fmla="*/ 42 h 52"/>
                  <a:gd name="T18" fmla="*/ 22 w 54"/>
                  <a:gd name="T19" fmla="*/ 46 h 52"/>
                  <a:gd name="T20" fmla="*/ 29 w 54"/>
                  <a:gd name="T21" fmla="*/ 42 h 52"/>
                  <a:gd name="T22" fmla="*/ 35 w 54"/>
                  <a:gd name="T23" fmla="*/ 42 h 52"/>
                  <a:gd name="T24" fmla="*/ 35 w 54"/>
                  <a:gd name="T25" fmla="*/ 44 h 52"/>
                  <a:gd name="T26" fmla="*/ 44 w 54"/>
                  <a:gd name="T27" fmla="*/ 42 h 52"/>
                  <a:gd name="T28" fmla="*/ 50 w 54"/>
                  <a:gd name="T29" fmla="*/ 30 h 52"/>
                  <a:gd name="T30" fmla="*/ 48 w 54"/>
                  <a:gd name="T31" fmla="*/ 38 h 52"/>
                  <a:gd name="T32" fmla="*/ 50 w 54"/>
                  <a:gd name="T33" fmla="*/ 30 h 52"/>
                  <a:gd name="T34" fmla="*/ 51 w 54"/>
                  <a:gd name="T35" fmla="*/ 24 h 52"/>
                  <a:gd name="T36" fmla="*/ 54 w 54"/>
                  <a:gd name="T37" fmla="*/ 25 h 52"/>
                  <a:gd name="T38" fmla="*/ 53 w 54"/>
                  <a:gd name="T39" fmla="*/ 17 h 52"/>
                  <a:gd name="T40" fmla="*/ 43 w 54"/>
                  <a:gd name="T41" fmla="*/ 7 h 52"/>
                  <a:gd name="T42" fmla="*/ 48 w 54"/>
                  <a:gd name="T43" fmla="*/ 13 h 52"/>
                  <a:gd name="T44" fmla="*/ 47 w 54"/>
                  <a:gd name="T45" fmla="*/ 7 h 52"/>
                  <a:gd name="T46" fmla="*/ 43 w 54"/>
                  <a:gd name="T47" fmla="*/ 7 h 52"/>
                  <a:gd name="T48" fmla="*/ 39 w 54"/>
                  <a:gd name="T49" fmla="*/ 4 h 52"/>
                  <a:gd name="T50" fmla="*/ 31 w 54"/>
                  <a:gd name="T51" fmla="*/ 0 h 52"/>
                  <a:gd name="T52" fmla="*/ 18 w 54"/>
                  <a:gd name="T53" fmla="*/ 4 h 52"/>
                  <a:gd name="T54" fmla="*/ 26 w 54"/>
                  <a:gd name="T55" fmla="*/ 0 h 52"/>
                  <a:gd name="T56" fmla="*/ 18 w 54"/>
                  <a:gd name="T57" fmla="*/ 4 h 52"/>
                  <a:gd name="T58" fmla="*/ 14 w 54"/>
                  <a:gd name="T59" fmla="*/ 7 h 52"/>
                  <a:gd name="T60" fmla="*/ 8 w 54"/>
                  <a:gd name="T61" fmla="*/ 13 h 52"/>
                  <a:gd name="T62" fmla="*/ 13 w 54"/>
                  <a:gd name="T63" fmla="*/ 27 h 52"/>
                  <a:gd name="T64" fmla="*/ 11 w 54"/>
                  <a:gd name="T65" fmla="*/ 18 h 52"/>
                  <a:gd name="T66" fmla="*/ 9 w 54"/>
                  <a:gd name="T67" fmla="*/ 20 h 52"/>
                  <a:gd name="T68" fmla="*/ 13 w 54"/>
                  <a:gd name="T69" fmla="*/ 27 h 52"/>
                  <a:gd name="T70" fmla="*/ 13 w 54"/>
                  <a:gd name="T71" fmla="*/ 32 h 52"/>
                  <a:gd name="T72" fmla="*/ 7 w 54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2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7"/>
                      <a:pt x="1" y="49"/>
                    </a:cubicBezTo>
                    <a:cubicBezTo>
                      <a:pt x="1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4" y="46"/>
                      <a:pt x="27" y="45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2"/>
                      <a:pt x="48" y="35"/>
                      <a:pt x="46" y="36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7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1"/>
                      <a:pt x="54" y="19"/>
                      <a:pt x="53" y="17"/>
                    </a:cubicBezTo>
                    <a:lnTo>
                      <a:pt x="50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4" y="8"/>
                      <a:pt x="45" y="9"/>
                    </a:cubicBezTo>
                    <a:cubicBezTo>
                      <a:pt x="46" y="10"/>
                      <a:pt x="47" y="11"/>
                      <a:pt x="48" y="13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8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2"/>
                    </a:lnTo>
                    <a:close/>
                    <a:moveTo>
                      <a:pt x="18" y="4"/>
                    </a:moveTo>
                    <a:cubicBezTo>
                      <a:pt x="21" y="3"/>
                      <a:pt x="23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8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4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4"/>
                      <a:pt x="8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淘宝网Chenying0907出品 636"/>
              <p:cNvSpPr>
                <a:spLocks noEditPoints="1"/>
              </p:cNvSpPr>
              <p:nvPr/>
            </p:nvSpPr>
            <p:spPr bwMode="auto">
              <a:xfrm>
                <a:off x="4491661" y="5196058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5 w 58"/>
                  <a:gd name="T5" fmla="*/ 46 h 54"/>
                  <a:gd name="T6" fmla="*/ 13 w 58"/>
                  <a:gd name="T7" fmla="*/ 50 h 54"/>
                  <a:gd name="T8" fmla="*/ 1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6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5 w 58"/>
                  <a:gd name="T29" fmla="*/ 38 h 54"/>
                  <a:gd name="T30" fmla="*/ 45 w 58"/>
                  <a:gd name="T31" fmla="*/ 10 h 54"/>
                  <a:gd name="T32" fmla="*/ 44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4" y="44"/>
                      <a:pt x="40" y="46"/>
                      <a:pt x="35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1" y="54"/>
                      <a:pt x="1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2" y="48"/>
                    </a:cubicBezTo>
                    <a:cubicBezTo>
                      <a:pt x="3" y="46"/>
                      <a:pt x="5" y="44"/>
                      <a:pt x="6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8"/>
                    </a:cubicBezTo>
                    <a:cubicBezTo>
                      <a:pt x="52" y="32"/>
                      <a:pt x="54" y="21"/>
                      <a:pt x="45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5" y="28"/>
                      <a:pt x="13" y="36"/>
                      <a:pt x="10" y="43"/>
                    </a:cubicBezTo>
                    <a:cubicBezTo>
                      <a:pt x="8" y="45"/>
                      <a:pt x="7" y="47"/>
                      <a:pt x="6" y="48"/>
                    </a:cubicBezTo>
                    <a:cubicBezTo>
                      <a:pt x="13" y="46"/>
                      <a:pt x="24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淘宝网Chenying0907出品 637"/>
              <p:cNvSpPr/>
              <p:nvPr/>
            </p:nvSpPr>
            <p:spPr bwMode="auto">
              <a:xfrm>
                <a:off x="4491661" y="544041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淘宝网Chenying0907出品 638"/>
              <p:cNvSpPr>
                <a:spLocks noEditPoints="1"/>
              </p:cNvSpPr>
              <p:nvPr/>
            </p:nvSpPr>
            <p:spPr bwMode="auto">
              <a:xfrm>
                <a:off x="4491661" y="5449394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4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7 h 53"/>
                  <a:gd name="T14" fmla="*/ 16 w 54"/>
                  <a:gd name="T15" fmla="*/ 48 h 53"/>
                  <a:gd name="T16" fmla="*/ 29 w 54"/>
                  <a:gd name="T17" fmla="*/ 42 h 53"/>
                  <a:gd name="T18" fmla="*/ 22 w 54"/>
                  <a:gd name="T19" fmla="*/ 47 h 53"/>
                  <a:gd name="T20" fmla="*/ 29 w 54"/>
                  <a:gd name="T21" fmla="*/ 42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49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5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39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淘宝网Chenying0907出品 639"/>
              <p:cNvSpPr>
                <a:spLocks noEditPoints="1"/>
              </p:cNvSpPr>
              <p:nvPr/>
            </p:nvSpPr>
            <p:spPr bwMode="auto">
              <a:xfrm>
                <a:off x="4489865" y="5447598"/>
                <a:ext cx="84446" cy="77259"/>
              </a:xfrm>
              <a:custGeom>
                <a:avLst/>
                <a:gdLst>
                  <a:gd name="T0" fmla="*/ 48 w 59"/>
                  <a:gd name="T1" fmla="*/ 8 h 54"/>
                  <a:gd name="T2" fmla="*/ 49 w 59"/>
                  <a:gd name="T3" fmla="*/ 41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3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30 w 59"/>
                  <a:gd name="T21" fmla="*/ 0 h 54"/>
                  <a:gd name="T22" fmla="*/ 48 w 59"/>
                  <a:gd name="T23" fmla="*/ 8 h 54"/>
                  <a:gd name="T24" fmla="*/ 36 w 59"/>
                  <a:gd name="T25" fmla="*/ 43 h 54"/>
                  <a:gd name="T26" fmla="*/ 46 w 59"/>
                  <a:gd name="T27" fmla="*/ 38 h 54"/>
                  <a:gd name="T28" fmla="*/ 46 w 59"/>
                  <a:gd name="T29" fmla="*/ 10 h 54"/>
                  <a:gd name="T30" fmla="*/ 45 w 59"/>
                  <a:gd name="T31" fmla="*/ 10 h 54"/>
                  <a:gd name="T32" fmla="*/ 30 w 59"/>
                  <a:gd name="T33" fmla="*/ 4 h 54"/>
                  <a:gd name="T34" fmla="*/ 15 w 59"/>
                  <a:gd name="T35" fmla="*/ 9 h 54"/>
                  <a:gd name="T36" fmla="*/ 13 w 59"/>
                  <a:gd name="T37" fmla="*/ 20 h 54"/>
                  <a:gd name="T38" fmla="*/ 10 w 59"/>
                  <a:gd name="T39" fmla="*/ 43 h 54"/>
                  <a:gd name="T40" fmla="*/ 7 w 59"/>
                  <a:gd name="T41" fmla="*/ 49 h 54"/>
                  <a:gd name="T42" fmla="*/ 36 w 59"/>
                  <a:gd name="T43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9" y="41"/>
                    </a:cubicBezTo>
                    <a:cubicBezTo>
                      <a:pt x="45" y="44"/>
                      <a:pt x="41" y="46"/>
                      <a:pt x="36" y="46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3" y="48"/>
                    </a:cubicBezTo>
                    <a:cubicBezTo>
                      <a:pt x="4" y="47"/>
                      <a:pt x="6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7" y="16"/>
                      <a:pt x="9" y="10"/>
                      <a:pt x="12" y="6"/>
                    </a:cubicBezTo>
                    <a:cubicBezTo>
                      <a:pt x="17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8" y="8"/>
                    </a:cubicBezTo>
                    <a:close/>
                    <a:moveTo>
                      <a:pt x="36" y="43"/>
                    </a:moveTo>
                    <a:cubicBezTo>
                      <a:pt x="40" y="42"/>
                      <a:pt x="43" y="41"/>
                      <a:pt x="46" y="38"/>
                    </a:cubicBezTo>
                    <a:cubicBezTo>
                      <a:pt x="53" y="32"/>
                      <a:pt x="55" y="21"/>
                      <a:pt x="46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5" y="9"/>
                    </a:cubicBezTo>
                    <a:cubicBezTo>
                      <a:pt x="12" y="12"/>
                      <a:pt x="11" y="15"/>
                      <a:pt x="13" y="20"/>
                    </a:cubicBezTo>
                    <a:cubicBezTo>
                      <a:pt x="16" y="28"/>
                      <a:pt x="14" y="37"/>
                      <a:pt x="10" y="43"/>
                    </a:cubicBezTo>
                    <a:cubicBezTo>
                      <a:pt x="9" y="45"/>
                      <a:pt x="8" y="47"/>
                      <a:pt x="7" y="49"/>
                    </a:cubicBezTo>
                    <a:cubicBezTo>
                      <a:pt x="14" y="46"/>
                      <a:pt x="25" y="43"/>
                      <a:pt x="36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淘宝网Chenying0907出品 640"/>
              <p:cNvSpPr/>
              <p:nvPr/>
            </p:nvSpPr>
            <p:spPr bwMode="auto">
              <a:xfrm>
                <a:off x="4486272" y="5686560"/>
                <a:ext cx="86242" cy="82649"/>
              </a:xfrm>
              <a:custGeom>
                <a:avLst/>
                <a:gdLst>
                  <a:gd name="T0" fmla="*/ 0 w 60"/>
                  <a:gd name="T1" fmla="*/ 57 h 57"/>
                  <a:gd name="T2" fmla="*/ 10 w 60"/>
                  <a:gd name="T3" fmla="*/ 25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5" y="49"/>
                    </a:cubicBezTo>
                    <a:cubicBezTo>
                      <a:pt x="19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淘宝网Chenying0907出品 641"/>
              <p:cNvSpPr>
                <a:spLocks noEditPoints="1"/>
              </p:cNvSpPr>
              <p:nvPr/>
            </p:nvSpPr>
            <p:spPr bwMode="auto">
              <a:xfrm>
                <a:off x="4484474" y="5695544"/>
                <a:ext cx="79056" cy="75462"/>
              </a:xfrm>
              <a:custGeom>
                <a:avLst/>
                <a:gdLst>
                  <a:gd name="T0" fmla="*/ 1 w 55"/>
                  <a:gd name="T1" fmla="*/ 50 h 52"/>
                  <a:gd name="T2" fmla="*/ 2 w 55"/>
                  <a:gd name="T3" fmla="*/ 52 h 52"/>
                  <a:gd name="T4" fmla="*/ 5 w 55"/>
                  <a:gd name="T5" fmla="*/ 44 h 52"/>
                  <a:gd name="T6" fmla="*/ 1 w 55"/>
                  <a:gd name="T7" fmla="*/ 50 h 52"/>
                  <a:gd name="T8" fmla="*/ 2 w 55"/>
                  <a:gd name="T9" fmla="*/ 52 h 52"/>
                  <a:gd name="T10" fmla="*/ 3 w 55"/>
                  <a:gd name="T11" fmla="*/ 49 h 52"/>
                  <a:gd name="T12" fmla="*/ 8 w 55"/>
                  <a:gd name="T13" fmla="*/ 47 h 52"/>
                  <a:gd name="T14" fmla="*/ 17 w 55"/>
                  <a:gd name="T15" fmla="*/ 48 h 52"/>
                  <a:gd name="T16" fmla="*/ 30 w 55"/>
                  <a:gd name="T17" fmla="*/ 42 h 52"/>
                  <a:gd name="T18" fmla="*/ 22 w 55"/>
                  <a:gd name="T19" fmla="*/ 46 h 52"/>
                  <a:gd name="T20" fmla="*/ 30 w 55"/>
                  <a:gd name="T21" fmla="*/ 42 h 52"/>
                  <a:gd name="T22" fmla="*/ 36 w 55"/>
                  <a:gd name="T23" fmla="*/ 42 h 52"/>
                  <a:gd name="T24" fmla="*/ 36 w 55"/>
                  <a:gd name="T25" fmla="*/ 44 h 52"/>
                  <a:gd name="T26" fmla="*/ 44 w 55"/>
                  <a:gd name="T27" fmla="*/ 42 h 52"/>
                  <a:gd name="T28" fmla="*/ 51 w 55"/>
                  <a:gd name="T29" fmla="*/ 30 h 52"/>
                  <a:gd name="T30" fmla="*/ 49 w 55"/>
                  <a:gd name="T31" fmla="*/ 38 h 52"/>
                  <a:gd name="T32" fmla="*/ 51 w 55"/>
                  <a:gd name="T33" fmla="*/ 30 h 52"/>
                  <a:gd name="T34" fmla="*/ 52 w 55"/>
                  <a:gd name="T35" fmla="*/ 24 h 52"/>
                  <a:gd name="T36" fmla="*/ 55 w 55"/>
                  <a:gd name="T37" fmla="*/ 25 h 52"/>
                  <a:gd name="T38" fmla="*/ 53 w 55"/>
                  <a:gd name="T39" fmla="*/ 17 h 52"/>
                  <a:gd name="T40" fmla="*/ 43 w 55"/>
                  <a:gd name="T41" fmla="*/ 7 h 52"/>
                  <a:gd name="T42" fmla="*/ 48 w 55"/>
                  <a:gd name="T43" fmla="*/ 13 h 52"/>
                  <a:gd name="T44" fmla="*/ 47 w 55"/>
                  <a:gd name="T45" fmla="*/ 7 h 52"/>
                  <a:gd name="T46" fmla="*/ 43 w 55"/>
                  <a:gd name="T47" fmla="*/ 7 h 52"/>
                  <a:gd name="T48" fmla="*/ 39 w 55"/>
                  <a:gd name="T49" fmla="*/ 4 h 52"/>
                  <a:gd name="T50" fmla="*/ 32 w 55"/>
                  <a:gd name="T51" fmla="*/ 0 h 52"/>
                  <a:gd name="T52" fmla="*/ 19 w 55"/>
                  <a:gd name="T53" fmla="*/ 4 h 52"/>
                  <a:gd name="T54" fmla="*/ 26 w 55"/>
                  <a:gd name="T55" fmla="*/ 0 h 52"/>
                  <a:gd name="T56" fmla="*/ 19 w 55"/>
                  <a:gd name="T57" fmla="*/ 4 h 52"/>
                  <a:gd name="T58" fmla="*/ 14 w 55"/>
                  <a:gd name="T59" fmla="*/ 7 h 52"/>
                  <a:gd name="T60" fmla="*/ 8 w 55"/>
                  <a:gd name="T61" fmla="*/ 13 h 52"/>
                  <a:gd name="T62" fmla="*/ 14 w 55"/>
                  <a:gd name="T63" fmla="*/ 27 h 52"/>
                  <a:gd name="T64" fmla="*/ 12 w 55"/>
                  <a:gd name="T65" fmla="*/ 18 h 52"/>
                  <a:gd name="T66" fmla="*/ 9 w 55"/>
                  <a:gd name="T67" fmla="*/ 20 h 52"/>
                  <a:gd name="T68" fmla="*/ 14 w 55"/>
                  <a:gd name="T69" fmla="*/ 27 h 52"/>
                  <a:gd name="T70" fmla="*/ 13 w 55"/>
                  <a:gd name="T71" fmla="*/ 32 h 52"/>
                  <a:gd name="T72" fmla="*/ 8 w 55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2">
                    <a:moveTo>
                      <a:pt x="3" y="49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1" y="49"/>
                      <a:pt x="1" y="49"/>
                      <a:pt x="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6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2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3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9" y="44"/>
                      <a:pt x="41" y="43"/>
                      <a:pt x="44" y="42"/>
                    </a:cubicBezTo>
                    <a:lnTo>
                      <a:pt x="43" y="40"/>
                    </a:lnTo>
                    <a:close/>
                    <a:moveTo>
                      <a:pt x="51" y="30"/>
                    </a:moveTo>
                    <a:cubicBezTo>
                      <a:pt x="50" y="32"/>
                      <a:pt x="48" y="35"/>
                      <a:pt x="47" y="36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51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7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5"/>
                      <a:pt x="55" y="24"/>
                      <a:pt x="55" y="24"/>
                    </a:cubicBezTo>
                    <a:cubicBezTo>
                      <a:pt x="55" y="21"/>
                      <a:pt x="54" y="19"/>
                      <a:pt x="53" y="17"/>
                    </a:cubicBezTo>
                    <a:lnTo>
                      <a:pt x="51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5" y="8"/>
                      <a:pt x="45" y="9"/>
                    </a:cubicBezTo>
                    <a:cubicBezTo>
                      <a:pt x="47" y="10"/>
                      <a:pt x="48" y="11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7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7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5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4"/>
                    </a:moveTo>
                    <a:cubicBezTo>
                      <a:pt x="21" y="3"/>
                      <a:pt x="24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8" y="2"/>
                    </a:cubicBezTo>
                    <a:lnTo>
                      <a:pt x="19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9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4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8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淘宝网Chenying0907出品 642"/>
              <p:cNvSpPr>
                <a:spLocks noEditPoints="1"/>
              </p:cNvSpPr>
              <p:nvPr/>
            </p:nvSpPr>
            <p:spPr bwMode="auto">
              <a:xfrm>
                <a:off x="4484474" y="5693747"/>
                <a:ext cx="86242" cy="77259"/>
              </a:xfrm>
              <a:custGeom>
                <a:avLst/>
                <a:gdLst>
                  <a:gd name="T0" fmla="*/ 48 w 59"/>
                  <a:gd name="T1" fmla="*/ 8 h 54"/>
                  <a:gd name="T2" fmla="*/ 48 w 59"/>
                  <a:gd name="T3" fmla="*/ 40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2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29 w 59"/>
                  <a:gd name="T21" fmla="*/ 0 h 54"/>
                  <a:gd name="T22" fmla="*/ 47 w 59"/>
                  <a:gd name="T23" fmla="*/ 7 h 54"/>
                  <a:gd name="T24" fmla="*/ 48 w 59"/>
                  <a:gd name="T25" fmla="*/ 8 h 54"/>
                  <a:gd name="T26" fmla="*/ 36 w 59"/>
                  <a:gd name="T27" fmla="*/ 42 h 54"/>
                  <a:gd name="T28" fmla="*/ 46 w 59"/>
                  <a:gd name="T29" fmla="*/ 38 h 54"/>
                  <a:gd name="T30" fmla="*/ 45 w 59"/>
                  <a:gd name="T31" fmla="*/ 10 h 54"/>
                  <a:gd name="T32" fmla="*/ 45 w 59"/>
                  <a:gd name="T33" fmla="*/ 10 h 54"/>
                  <a:gd name="T34" fmla="*/ 29 w 59"/>
                  <a:gd name="T35" fmla="*/ 4 h 54"/>
                  <a:gd name="T36" fmla="*/ 14 w 59"/>
                  <a:gd name="T37" fmla="*/ 9 h 54"/>
                  <a:gd name="T38" fmla="*/ 12 w 59"/>
                  <a:gd name="T39" fmla="*/ 20 h 54"/>
                  <a:gd name="T40" fmla="*/ 10 w 59"/>
                  <a:gd name="T41" fmla="*/ 43 h 54"/>
                  <a:gd name="T42" fmla="*/ 6 w 59"/>
                  <a:gd name="T43" fmla="*/ 48 h 54"/>
                  <a:gd name="T44" fmla="*/ 36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6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3" y="2"/>
                      <a:pt x="47" y="7"/>
                    </a:cubicBezTo>
                    <a:lnTo>
                      <a:pt x="48" y="8"/>
                    </a:lnTo>
                    <a:close/>
                    <a:moveTo>
                      <a:pt x="36" y="42"/>
                    </a:moveTo>
                    <a:cubicBezTo>
                      <a:pt x="39" y="42"/>
                      <a:pt x="43" y="40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淘宝网Chenying0907出品 643"/>
              <p:cNvSpPr>
                <a:spLocks noEditPoints="1"/>
              </p:cNvSpPr>
              <p:nvPr/>
            </p:nvSpPr>
            <p:spPr bwMode="auto">
              <a:xfrm>
                <a:off x="4292227" y="4362384"/>
                <a:ext cx="375513" cy="361140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3 h 251"/>
                  <a:gd name="T6" fmla="*/ 204 w 261"/>
                  <a:gd name="T7" fmla="*/ 49 h 251"/>
                  <a:gd name="T8" fmla="*/ 224 w 261"/>
                  <a:gd name="T9" fmla="*/ 122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1 w 261"/>
                  <a:gd name="T17" fmla="*/ 212 h 251"/>
                  <a:gd name="T18" fmla="*/ 50 w 261"/>
                  <a:gd name="T19" fmla="*/ 167 h 251"/>
                  <a:gd name="T20" fmla="*/ 3 w 261"/>
                  <a:gd name="T21" fmla="*/ 150 h 251"/>
                  <a:gd name="T22" fmla="*/ 24 w 261"/>
                  <a:gd name="T23" fmla="*/ 126 h 251"/>
                  <a:gd name="T24" fmla="*/ 0 w 261"/>
                  <a:gd name="T25" fmla="*/ 103 h 251"/>
                  <a:gd name="T26" fmla="*/ 32 w 261"/>
                  <a:gd name="T27" fmla="*/ 82 h 251"/>
                  <a:gd name="T28" fmla="*/ 12 w 261"/>
                  <a:gd name="T29" fmla="*/ 60 h 251"/>
                  <a:gd name="T30" fmla="*/ 53 w 261"/>
                  <a:gd name="T31" fmla="*/ 17 h 251"/>
                  <a:gd name="T32" fmla="*/ 64 w 261"/>
                  <a:gd name="T33" fmla="*/ 26 h 251"/>
                  <a:gd name="T34" fmla="*/ 73 w 261"/>
                  <a:gd name="T35" fmla="*/ 5 h 251"/>
                  <a:gd name="T36" fmla="*/ 187 w 261"/>
                  <a:gd name="T37" fmla="*/ 96 h 251"/>
                  <a:gd name="T38" fmla="*/ 104 w 261"/>
                  <a:gd name="T39" fmla="*/ 51 h 251"/>
                  <a:gd name="T40" fmla="*/ 71 w 261"/>
                  <a:gd name="T41" fmla="*/ 161 h 251"/>
                  <a:gd name="T42" fmla="*/ 187 w 261"/>
                  <a:gd name="T43" fmla="*/ 96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7" y="26"/>
                      <a:pt x="143" y="16"/>
                      <a:pt x="147" y="13"/>
                    </a:cubicBezTo>
                    <a:cubicBezTo>
                      <a:pt x="180" y="8"/>
                      <a:pt x="206" y="19"/>
                      <a:pt x="204" y="49"/>
                    </a:cubicBezTo>
                    <a:cubicBezTo>
                      <a:pt x="241" y="55"/>
                      <a:pt x="261" y="95"/>
                      <a:pt x="224" y="122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7" y="251"/>
                      <a:pt x="71" y="230"/>
                      <a:pt x="83" y="196"/>
                    </a:cubicBezTo>
                    <a:cubicBezTo>
                      <a:pt x="71" y="197"/>
                      <a:pt x="72" y="209"/>
                      <a:pt x="61" y="212"/>
                    </a:cubicBezTo>
                    <a:cubicBezTo>
                      <a:pt x="38" y="212"/>
                      <a:pt x="37" y="174"/>
                      <a:pt x="50" y="167"/>
                    </a:cubicBezTo>
                    <a:cubicBezTo>
                      <a:pt x="46" y="152"/>
                      <a:pt x="7" y="173"/>
                      <a:pt x="3" y="150"/>
                    </a:cubicBezTo>
                    <a:cubicBezTo>
                      <a:pt x="6" y="139"/>
                      <a:pt x="16" y="134"/>
                      <a:pt x="24" y="126"/>
                    </a:cubicBezTo>
                    <a:cubicBezTo>
                      <a:pt x="14" y="118"/>
                      <a:pt x="0" y="118"/>
                      <a:pt x="0" y="103"/>
                    </a:cubicBezTo>
                    <a:cubicBezTo>
                      <a:pt x="1" y="90"/>
                      <a:pt x="19" y="85"/>
                      <a:pt x="32" y="82"/>
                    </a:cubicBezTo>
                    <a:cubicBezTo>
                      <a:pt x="30" y="73"/>
                      <a:pt x="15" y="72"/>
                      <a:pt x="12" y="60"/>
                    </a:cubicBezTo>
                    <a:cubicBezTo>
                      <a:pt x="4" y="36"/>
                      <a:pt x="22" y="17"/>
                      <a:pt x="53" y="17"/>
                    </a:cubicBezTo>
                    <a:cubicBezTo>
                      <a:pt x="57" y="18"/>
                      <a:pt x="59" y="24"/>
                      <a:pt x="64" y="26"/>
                    </a:cubicBezTo>
                    <a:cubicBezTo>
                      <a:pt x="71" y="22"/>
                      <a:pt x="67" y="9"/>
                      <a:pt x="73" y="5"/>
                    </a:cubicBezTo>
                    <a:close/>
                    <a:moveTo>
                      <a:pt x="187" y="96"/>
                    </a:moveTo>
                    <a:cubicBezTo>
                      <a:pt x="176" y="69"/>
                      <a:pt x="129" y="45"/>
                      <a:pt x="104" y="51"/>
                    </a:cubicBezTo>
                    <a:cubicBezTo>
                      <a:pt x="66" y="60"/>
                      <a:pt x="40" y="119"/>
                      <a:pt x="71" y="161"/>
                    </a:cubicBezTo>
                    <a:cubicBezTo>
                      <a:pt x="112" y="216"/>
                      <a:pt x="215" y="166"/>
                      <a:pt x="187" y="9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淘宝网Chenying0907出品 644"/>
              <p:cNvSpPr>
                <a:spLocks noEditPoints="1"/>
              </p:cNvSpPr>
              <p:nvPr/>
            </p:nvSpPr>
            <p:spPr bwMode="auto">
              <a:xfrm>
                <a:off x="4292227" y="4365977"/>
                <a:ext cx="350359" cy="330595"/>
              </a:xfrm>
              <a:custGeom>
                <a:avLst/>
                <a:gdLst>
                  <a:gd name="T0" fmla="*/ 81 w 244"/>
                  <a:gd name="T1" fmla="*/ 201 h 229"/>
                  <a:gd name="T2" fmla="*/ 61 w 244"/>
                  <a:gd name="T3" fmla="*/ 209 h 229"/>
                  <a:gd name="T4" fmla="*/ 61 w 244"/>
                  <a:gd name="T5" fmla="*/ 209 h 229"/>
                  <a:gd name="T6" fmla="*/ 50 w 244"/>
                  <a:gd name="T7" fmla="*/ 164 h 229"/>
                  <a:gd name="T8" fmla="*/ 21 w 244"/>
                  <a:gd name="T9" fmla="*/ 159 h 229"/>
                  <a:gd name="T10" fmla="*/ 2 w 244"/>
                  <a:gd name="T11" fmla="*/ 147 h 229"/>
                  <a:gd name="T12" fmla="*/ 23 w 244"/>
                  <a:gd name="T13" fmla="*/ 123 h 229"/>
                  <a:gd name="T14" fmla="*/ 0 w 244"/>
                  <a:gd name="T15" fmla="*/ 101 h 229"/>
                  <a:gd name="T16" fmla="*/ 31 w 244"/>
                  <a:gd name="T17" fmla="*/ 79 h 229"/>
                  <a:gd name="T18" fmla="*/ 9 w 244"/>
                  <a:gd name="T19" fmla="*/ 47 h 229"/>
                  <a:gd name="T20" fmla="*/ 53 w 244"/>
                  <a:gd name="T21" fmla="*/ 13 h 229"/>
                  <a:gd name="T22" fmla="*/ 64 w 244"/>
                  <a:gd name="T23" fmla="*/ 22 h 229"/>
                  <a:gd name="T24" fmla="*/ 73 w 244"/>
                  <a:gd name="T25" fmla="*/ 1 h 229"/>
                  <a:gd name="T26" fmla="*/ 73 w 244"/>
                  <a:gd name="T27" fmla="*/ 1 h 229"/>
                  <a:gd name="T28" fmla="*/ 141 w 244"/>
                  <a:gd name="T29" fmla="*/ 24 h 229"/>
                  <a:gd name="T30" fmla="*/ 147 w 244"/>
                  <a:gd name="T31" fmla="*/ 10 h 229"/>
                  <a:gd name="T32" fmla="*/ 147 w 244"/>
                  <a:gd name="T33" fmla="*/ 10 h 229"/>
                  <a:gd name="T34" fmla="*/ 193 w 244"/>
                  <a:gd name="T35" fmla="*/ 17 h 229"/>
                  <a:gd name="T36" fmla="*/ 205 w 244"/>
                  <a:gd name="T37" fmla="*/ 46 h 229"/>
                  <a:gd name="T38" fmla="*/ 225 w 244"/>
                  <a:gd name="T39" fmla="*/ 119 h 229"/>
                  <a:gd name="T40" fmla="*/ 220 w 244"/>
                  <a:gd name="T41" fmla="*/ 188 h 229"/>
                  <a:gd name="T42" fmla="*/ 207 w 244"/>
                  <a:gd name="T43" fmla="*/ 201 h 229"/>
                  <a:gd name="T44" fmla="*/ 182 w 244"/>
                  <a:gd name="T45" fmla="*/ 223 h 229"/>
                  <a:gd name="T46" fmla="*/ 113 w 244"/>
                  <a:gd name="T47" fmla="*/ 229 h 229"/>
                  <a:gd name="T48" fmla="*/ 82 w 244"/>
                  <a:gd name="T49" fmla="*/ 201 h 229"/>
                  <a:gd name="T50" fmla="*/ 113 w 244"/>
                  <a:gd name="T51" fmla="*/ 228 h 229"/>
                  <a:gd name="T52" fmla="*/ 139 w 244"/>
                  <a:gd name="T53" fmla="*/ 201 h 229"/>
                  <a:gd name="T54" fmla="*/ 206 w 244"/>
                  <a:gd name="T55" fmla="*/ 201 h 229"/>
                  <a:gd name="T56" fmla="*/ 203 w 244"/>
                  <a:gd name="T57" fmla="*/ 182 h 229"/>
                  <a:gd name="T58" fmla="*/ 242 w 244"/>
                  <a:gd name="T59" fmla="*/ 157 h 229"/>
                  <a:gd name="T60" fmla="*/ 223 w 244"/>
                  <a:gd name="T61" fmla="*/ 119 h 229"/>
                  <a:gd name="T62" fmla="*/ 243 w 244"/>
                  <a:gd name="T63" fmla="*/ 86 h 229"/>
                  <a:gd name="T64" fmla="*/ 204 w 244"/>
                  <a:gd name="T65" fmla="*/ 46 h 229"/>
                  <a:gd name="T66" fmla="*/ 204 w 244"/>
                  <a:gd name="T67" fmla="*/ 43 h 229"/>
                  <a:gd name="T68" fmla="*/ 147 w 244"/>
                  <a:gd name="T69" fmla="*/ 11 h 229"/>
                  <a:gd name="T70" fmla="*/ 141 w 244"/>
                  <a:gd name="T71" fmla="*/ 25 h 229"/>
                  <a:gd name="T72" fmla="*/ 141 w 244"/>
                  <a:gd name="T73" fmla="*/ 25 h 229"/>
                  <a:gd name="T74" fmla="*/ 73 w 244"/>
                  <a:gd name="T75" fmla="*/ 2 h 229"/>
                  <a:gd name="T76" fmla="*/ 64 w 244"/>
                  <a:gd name="T77" fmla="*/ 23 h 229"/>
                  <a:gd name="T78" fmla="*/ 63 w 244"/>
                  <a:gd name="T79" fmla="*/ 23 h 229"/>
                  <a:gd name="T80" fmla="*/ 10 w 244"/>
                  <a:gd name="T81" fmla="*/ 47 h 229"/>
                  <a:gd name="T82" fmla="*/ 32 w 244"/>
                  <a:gd name="T83" fmla="*/ 79 h 229"/>
                  <a:gd name="T84" fmla="*/ 32 w 244"/>
                  <a:gd name="T85" fmla="*/ 80 h 229"/>
                  <a:gd name="T86" fmla="*/ 1 w 244"/>
                  <a:gd name="T87" fmla="*/ 101 h 229"/>
                  <a:gd name="T88" fmla="*/ 25 w 244"/>
                  <a:gd name="T89" fmla="*/ 123 h 229"/>
                  <a:gd name="T90" fmla="*/ 25 w 244"/>
                  <a:gd name="T91" fmla="*/ 124 h 229"/>
                  <a:gd name="T92" fmla="*/ 21 w 244"/>
                  <a:gd name="T93" fmla="*/ 158 h 229"/>
                  <a:gd name="T94" fmla="*/ 51 w 244"/>
                  <a:gd name="T95" fmla="*/ 164 h 229"/>
                  <a:gd name="T96" fmla="*/ 50 w 244"/>
                  <a:gd name="T97" fmla="*/ 165 h 229"/>
                  <a:gd name="T98" fmla="*/ 61 w 244"/>
                  <a:gd name="T99" fmla="*/ 208 h 229"/>
                  <a:gd name="T100" fmla="*/ 83 w 244"/>
                  <a:gd name="T101" fmla="*/ 192 h 229"/>
                  <a:gd name="T102" fmla="*/ 71 w 244"/>
                  <a:gd name="T103" fmla="*/ 159 h 229"/>
                  <a:gd name="T104" fmla="*/ 104 w 244"/>
                  <a:gd name="T105" fmla="*/ 48 h 229"/>
                  <a:gd name="T106" fmla="*/ 188 w 244"/>
                  <a:gd name="T107" fmla="*/ 93 h 229"/>
                  <a:gd name="T108" fmla="*/ 187 w 244"/>
                  <a:gd name="T109" fmla="*/ 93 h 229"/>
                  <a:gd name="T110" fmla="*/ 104 w 244"/>
                  <a:gd name="T111" fmla="*/ 49 h 229"/>
                  <a:gd name="T112" fmla="*/ 72 w 244"/>
                  <a:gd name="T113" fmla="*/ 158 h 229"/>
                  <a:gd name="T114" fmla="*/ 168 w 244"/>
                  <a:gd name="T115" fmla="*/ 163 h 229"/>
                  <a:gd name="T116" fmla="*/ 187 w 244"/>
                  <a:gd name="T117" fmla="*/ 93 h 229"/>
                  <a:gd name="T118" fmla="*/ 188 w 244"/>
                  <a:gd name="T119" fmla="*/ 93 h 229"/>
                  <a:gd name="T120" fmla="*/ 119 w 244"/>
                  <a:gd name="T121" fmla="*/ 18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9">
                    <a:moveTo>
                      <a:pt x="113" y="229"/>
                    </a:moveTo>
                    <a:cubicBezTo>
                      <a:pt x="98" y="229"/>
                      <a:pt x="81" y="217"/>
                      <a:pt x="81" y="201"/>
                    </a:cubicBezTo>
                    <a:cubicBezTo>
                      <a:pt x="81" y="198"/>
                      <a:pt x="81" y="196"/>
                      <a:pt x="82" y="193"/>
                    </a:cubicBezTo>
                    <a:cubicBezTo>
                      <a:pt x="71" y="195"/>
                      <a:pt x="72" y="207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7" y="209"/>
                      <a:pt x="41" y="196"/>
                      <a:pt x="41" y="184"/>
                    </a:cubicBezTo>
                    <a:cubicBezTo>
                      <a:pt x="41" y="175"/>
                      <a:pt x="44" y="167"/>
                      <a:pt x="50" y="164"/>
                    </a:cubicBezTo>
                    <a:cubicBezTo>
                      <a:pt x="48" y="160"/>
                      <a:pt x="43" y="159"/>
                      <a:pt x="36" y="159"/>
                    </a:cubicBezTo>
                    <a:cubicBezTo>
                      <a:pt x="32" y="159"/>
                      <a:pt x="26" y="159"/>
                      <a:pt x="21" y="159"/>
                    </a:cubicBezTo>
                    <a:cubicBezTo>
                      <a:pt x="12" y="159"/>
                      <a:pt x="4" y="15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5" y="136"/>
                      <a:pt x="16" y="130"/>
                      <a:pt x="23" y="123"/>
                    </a:cubicBezTo>
                    <a:cubicBezTo>
                      <a:pt x="19" y="120"/>
                      <a:pt x="13" y="117"/>
                      <a:pt x="8" y="115"/>
                    </a:cubicBezTo>
                    <a:cubicBezTo>
                      <a:pt x="3" y="112"/>
                      <a:pt x="0" y="108"/>
                      <a:pt x="0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86"/>
                      <a:pt x="19" y="81"/>
                      <a:pt x="31" y="79"/>
                    </a:cubicBezTo>
                    <a:cubicBezTo>
                      <a:pt x="29" y="70"/>
                      <a:pt x="15" y="69"/>
                      <a:pt x="11" y="58"/>
                    </a:cubicBezTo>
                    <a:cubicBezTo>
                      <a:pt x="10" y="54"/>
                      <a:pt x="9" y="50"/>
                      <a:pt x="9" y="47"/>
                    </a:cubicBezTo>
                    <a:cubicBezTo>
                      <a:pt x="9" y="27"/>
                      <a:pt x="27" y="14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8" y="15"/>
                      <a:pt x="59" y="20"/>
                      <a:pt x="64" y="22"/>
                    </a:cubicBezTo>
                    <a:cubicBezTo>
                      <a:pt x="67" y="21"/>
                      <a:pt x="68" y="17"/>
                      <a:pt x="68" y="12"/>
                    </a:cubicBezTo>
                    <a:cubicBezTo>
                      <a:pt x="69" y="8"/>
                      <a:pt x="69" y="4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8" y="1"/>
                      <a:pt x="82" y="0"/>
                      <a:pt x="86" y="0"/>
                    </a:cubicBezTo>
                    <a:cubicBezTo>
                      <a:pt x="111" y="0"/>
                      <a:pt x="126" y="12"/>
                      <a:pt x="141" y="24"/>
                    </a:cubicBezTo>
                    <a:cubicBezTo>
                      <a:pt x="143" y="23"/>
                      <a:pt x="144" y="21"/>
                      <a:pt x="144" y="18"/>
                    </a:cubicBezTo>
                    <a:cubicBezTo>
                      <a:pt x="144" y="15"/>
                      <a:pt x="144" y="11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52" y="9"/>
                      <a:pt x="158" y="8"/>
                      <a:pt x="162" y="8"/>
                    </a:cubicBezTo>
                    <a:cubicBezTo>
                      <a:pt x="175" y="8"/>
                      <a:pt x="185" y="11"/>
                      <a:pt x="193" y="17"/>
                    </a:cubicBezTo>
                    <a:cubicBezTo>
                      <a:pt x="200" y="23"/>
                      <a:pt x="205" y="31"/>
                      <a:pt x="205" y="43"/>
                    </a:cubicBezTo>
                    <a:cubicBezTo>
                      <a:pt x="205" y="44"/>
                      <a:pt x="205" y="45"/>
                      <a:pt x="205" y="46"/>
                    </a:cubicBezTo>
                    <a:cubicBezTo>
                      <a:pt x="228" y="50"/>
                      <a:pt x="244" y="67"/>
                      <a:pt x="244" y="86"/>
                    </a:cubicBezTo>
                    <a:cubicBezTo>
                      <a:pt x="244" y="97"/>
                      <a:pt x="238" y="109"/>
                      <a:pt x="225" y="119"/>
                    </a:cubicBezTo>
                    <a:cubicBezTo>
                      <a:pt x="237" y="126"/>
                      <a:pt x="243" y="142"/>
                      <a:pt x="243" y="157"/>
                    </a:cubicBezTo>
                    <a:cubicBezTo>
                      <a:pt x="243" y="173"/>
                      <a:pt x="236" y="188"/>
                      <a:pt x="220" y="188"/>
                    </a:cubicBezTo>
                    <a:cubicBezTo>
                      <a:pt x="215" y="188"/>
                      <a:pt x="209" y="187"/>
                      <a:pt x="203" y="184"/>
                    </a:cubicBezTo>
                    <a:cubicBezTo>
                      <a:pt x="206" y="190"/>
                      <a:pt x="207" y="196"/>
                      <a:pt x="207" y="201"/>
                    </a:cubicBezTo>
                    <a:cubicBezTo>
                      <a:pt x="207" y="208"/>
                      <a:pt x="204" y="214"/>
                      <a:pt x="199" y="217"/>
                    </a:cubicBezTo>
                    <a:cubicBezTo>
                      <a:pt x="195" y="221"/>
                      <a:pt x="189" y="223"/>
                      <a:pt x="182" y="223"/>
                    </a:cubicBezTo>
                    <a:cubicBezTo>
                      <a:pt x="167" y="223"/>
                      <a:pt x="149" y="215"/>
                      <a:pt x="139" y="202"/>
                    </a:cubicBezTo>
                    <a:cubicBezTo>
                      <a:pt x="138" y="221"/>
                      <a:pt x="126" y="229"/>
                      <a:pt x="113" y="229"/>
                    </a:cubicBezTo>
                    <a:close/>
                    <a:moveTo>
                      <a:pt x="83" y="193"/>
                    </a:moveTo>
                    <a:cubicBezTo>
                      <a:pt x="82" y="196"/>
                      <a:pt x="82" y="198"/>
                      <a:pt x="82" y="201"/>
                    </a:cubicBezTo>
                    <a:cubicBezTo>
                      <a:pt x="82" y="209"/>
                      <a:pt x="86" y="215"/>
                      <a:pt x="92" y="220"/>
                    </a:cubicBezTo>
                    <a:cubicBezTo>
                      <a:pt x="98" y="225"/>
                      <a:pt x="106" y="228"/>
                      <a:pt x="113" y="228"/>
                    </a:cubicBezTo>
                    <a:cubicBezTo>
                      <a:pt x="126" y="228"/>
                      <a:pt x="137" y="220"/>
                      <a:pt x="138" y="201"/>
                    </a:cubicBezTo>
                    <a:cubicBezTo>
                      <a:pt x="139" y="201"/>
                      <a:pt x="139" y="201"/>
                      <a:pt x="139" y="201"/>
                    </a:cubicBezTo>
                    <a:cubicBezTo>
                      <a:pt x="148" y="213"/>
                      <a:pt x="167" y="222"/>
                      <a:pt x="182" y="221"/>
                    </a:cubicBezTo>
                    <a:cubicBezTo>
                      <a:pt x="195" y="221"/>
                      <a:pt x="206" y="215"/>
                      <a:pt x="206" y="201"/>
                    </a:cubicBezTo>
                    <a:cubicBezTo>
                      <a:pt x="206" y="196"/>
                      <a:pt x="204" y="190"/>
                      <a:pt x="202" y="183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09" y="186"/>
                      <a:pt x="215" y="187"/>
                      <a:pt x="220" y="187"/>
                    </a:cubicBezTo>
                    <a:cubicBezTo>
                      <a:pt x="235" y="187"/>
                      <a:pt x="242" y="173"/>
                      <a:pt x="242" y="157"/>
                    </a:cubicBezTo>
                    <a:cubicBezTo>
                      <a:pt x="242" y="142"/>
                      <a:pt x="235" y="126"/>
                      <a:pt x="223" y="120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37" y="109"/>
                      <a:pt x="243" y="97"/>
                      <a:pt x="243" y="86"/>
                    </a:cubicBezTo>
                    <a:cubicBezTo>
                      <a:pt x="243" y="67"/>
                      <a:pt x="227" y="50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5"/>
                      <a:pt x="204" y="44"/>
                      <a:pt x="204" y="43"/>
                    </a:cubicBezTo>
                    <a:cubicBezTo>
                      <a:pt x="204" y="20"/>
                      <a:pt x="186" y="9"/>
                      <a:pt x="162" y="9"/>
                    </a:cubicBezTo>
                    <a:cubicBezTo>
                      <a:pt x="158" y="9"/>
                      <a:pt x="153" y="10"/>
                      <a:pt x="147" y="11"/>
                    </a:cubicBezTo>
                    <a:cubicBezTo>
                      <a:pt x="146" y="12"/>
                      <a:pt x="145" y="15"/>
                      <a:pt x="145" y="18"/>
                    </a:cubicBezTo>
                    <a:cubicBezTo>
                      <a:pt x="145" y="21"/>
                      <a:pt x="144" y="24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26" y="13"/>
                      <a:pt x="111" y="1"/>
                      <a:pt x="86" y="1"/>
                    </a:cubicBezTo>
                    <a:cubicBezTo>
                      <a:pt x="82" y="1"/>
                      <a:pt x="78" y="2"/>
                      <a:pt x="73" y="2"/>
                    </a:cubicBezTo>
                    <a:cubicBezTo>
                      <a:pt x="70" y="4"/>
                      <a:pt x="70" y="8"/>
                      <a:pt x="69" y="13"/>
                    </a:cubicBezTo>
                    <a:cubicBezTo>
                      <a:pt x="69" y="17"/>
                      <a:pt x="68" y="2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59" y="21"/>
                      <a:pt x="57" y="16"/>
                      <a:pt x="53" y="14"/>
                    </a:cubicBezTo>
                    <a:cubicBezTo>
                      <a:pt x="27" y="15"/>
                      <a:pt x="10" y="28"/>
                      <a:pt x="10" y="47"/>
                    </a:cubicBezTo>
                    <a:cubicBezTo>
                      <a:pt x="10" y="50"/>
                      <a:pt x="11" y="54"/>
                      <a:pt x="12" y="57"/>
                    </a:cubicBezTo>
                    <a:cubicBezTo>
                      <a:pt x="15" y="68"/>
                      <a:pt x="30" y="69"/>
                      <a:pt x="32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19" y="82"/>
                      <a:pt x="1" y="87"/>
                      <a:pt x="1" y="100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8"/>
                      <a:pt x="4" y="111"/>
                      <a:pt x="9" y="114"/>
                    </a:cubicBezTo>
                    <a:cubicBezTo>
                      <a:pt x="13" y="117"/>
                      <a:pt x="19" y="119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17" y="131"/>
                      <a:pt x="6" y="136"/>
                      <a:pt x="3" y="147"/>
                    </a:cubicBezTo>
                    <a:cubicBezTo>
                      <a:pt x="5" y="156"/>
                      <a:pt x="12" y="158"/>
                      <a:pt x="21" y="158"/>
                    </a:cubicBezTo>
                    <a:cubicBezTo>
                      <a:pt x="26" y="158"/>
                      <a:pt x="32" y="158"/>
                      <a:pt x="36" y="158"/>
                    </a:cubicBezTo>
                    <a:cubicBezTo>
                      <a:pt x="43" y="158"/>
                      <a:pt x="49" y="159"/>
                      <a:pt x="51" y="164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0" y="165"/>
                      <a:pt x="50" y="165"/>
                      <a:pt x="50" y="165"/>
                    </a:cubicBezTo>
                    <a:cubicBezTo>
                      <a:pt x="45" y="167"/>
                      <a:pt x="42" y="175"/>
                      <a:pt x="42" y="184"/>
                    </a:cubicBezTo>
                    <a:cubicBezTo>
                      <a:pt x="42" y="196"/>
                      <a:pt x="48" y="208"/>
                      <a:pt x="61" y="208"/>
                    </a:cubicBezTo>
                    <a:cubicBezTo>
                      <a:pt x="71" y="206"/>
                      <a:pt x="70" y="194"/>
                      <a:pt x="83" y="192"/>
                    </a:cubicBezTo>
                    <a:cubicBezTo>
                      <a:pt x="83" y="192"/>
                      <a:pt x="83" y="192"/>
                      <a:pt x="83" y="192"/>
                    </a:cubicBezTo>
                    <a:lnTo>
                      <a:pt x="83" y="193"/>
                    </a:lnTo>
                    <a:close/>
                    <a:moveTo>
                      <a:pt x="71" y="159"/>
                    </a:moveTo>
                    <a:cubicBezTo>
                      <a:pt x="61" y="145"/>
                      <a:pt x="57" y="130"/>
                      <a:pt x="57" y="116"/>
                    </a:cubicBezTo>
                    <a:cubicBezTo>
                      <a:pt x="57" y="84"/>
                      <a:pt x="78" y="54"/>
                      <a:pt x="104" y="48"/>
                    </a:cubicBezTo>
                    <a:cubicBezTo>
                      <a:pt x="106" y="47"/>
                      <a:pt x="109" y="47"/>
                      <a:pt x="113" y="47"/>
                    </a:cubicBezTo>
                    <a:cubicBezTo>
                      <a:pt x="139" y="47"/>
                      <a:pt x="178" y="68"/>
                      <a:pt x="188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77" y="69"/>
                      <a:pt x="139" y="48"/>
                      <a:pt x="113" y="48"/>
                    </a:cubicBezTo>
                    <a:cubicBezTo>
                      <a:pt x="110" y="48"/>
                      <a:pt x="107" y="48"/>
                      <a:pt x="104" y="49"/>
                    </a:cubicBezTo>
                    <a:cubicBezTo>
                      <a:pt x="78" y="55"/>
                      <a:pt x="58" y="84"/>
                      <a:pt x="58" y="116"/>
                    </a:cubicBezTo>
                    <a:cubicBezTo>
                      <a:pt x="58" y="130"/>
                      <a:pt x="62" y="145"/>
                      <a:pt x="72" y="158"/>
                    </a:cubicBezTo>
                    <a:cubicBezTo>
                      <a:pt x="84" y="174"/>
                      <a:pt x="101" y="181"/>
                      <a:pt x="119" y="181"/>
                    </a:cubicBezTo>
                    <a:cubicBezTo>
                      <a:pt x="136" y="181"/>
                      <a:pt x="155" y="174"/>
                      <a:pt x="168" y="163"/>
                    </a:cubicBezTo>
                    <a:cubicBezTo>
                      <a:pt x="182" y="151"/>
                      <a:pt x="191" y="135"/>
                      <a:pt x="191" y="116"/>
                    </a:cubicBezTo>
                    <a:cubicBezTo>
                      <a:pt x="191" y="109"/>
                      <a:pt x="190" y="101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91" y="101"/>
                      <a:pt x="193" y="109"/>
                      <a:pt x="193" y="116"/>
                    </a:cubicBezTo>
                    <a:cubicBezTo>
                      <a:pt x="193" y="154"/>
                      <a:pt x="155" y="182"/>
                      <a:pt x="119" y="182"/>
                    </a:cubicBezTo>
                    <a:cubicBezTo>
                      <a:pt x="101" y="182"/>
                      <a:pt x="83" y="175"/>
                      <a:pt x="71" y="159"/>
                    </a:cubicBezTo>
                    <a:close/>
                  </a:path>
                </a:pathLst>
              </a:custGeom>
              <a:solidFill>
                <a:srgbClr val="93B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淘宝网Chenying0907出品 645"/>
              <p:cNvSpPr>
                <a:spLocks noEditPoints="1"/>
              </p:cNvSpPr>
              <p:nvPr/>
            </p:nvSpPr>
            <p:spPr bwMode="auto">
              <a:xfrm>
                <a:off x="4261682" y="4340823"/>
                <a:ext cx="413244" cy="384496"/>
              </a:xfrm>
              <a:custGeom>
                <a:avLst/>
                <a:gdLst>
                  <a:gd name="T0" fmla="*/ 79 w 287"/>
                  <a:gd name="T1" fmla="*/ 27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09 h 267"/>
                  <a:gd name="T10" fmla="*/ 163 w 287"/>
                  <a:gd name="T11" fmla="*/ 232 h 267"/>
                  <a:gd name="T12" fmla="*/ 97 w 287"/>
                  <a:gd name="T13" fmla="*/ 225 h 267"/>
                  <a:gd name="T14" fmla="*/ 60 w 287"/>
                  <a:gd name="T15" fmla="*/ 187 h 267"/>
                  <a:gd name="T16" fmla="*/ 30 w 287"/>
                  <a:gd name="T17" fmla="*/ 145 h 267"/>
                  <a:gd name="T18" fmla="*/ 37 w 287"/>
                  <a:gd name="T19" fmla="*/ 95 h 267"/>
                  <a:gd name="T20" fmla="*/ 79 w 287"/>
                  <a:gd name="T21" fmla="*/ 27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5 w 287"/>
                  <a:gd name="T27" fmla="*/ 41 h 267"/>
                  <a:gd name="T28" fmla="*/ 74 w 287"/>
                  <a:gd name="T29" fmla="*/ 32 h 267"/>
                  <a:gd name="T30" fmla="*/ 33 w 287"/>
                  <a:gd name="T31" fmla="*/ 75 h 267"/>
                  <a:gd name="T32" fmla="*/ 53 w 287"/>
                  <a:gd name="T33" fmla="*/ 97 h 267"/>
                  <a:gd name="T34" fmla="*/ 21 w 287"/>
                  <a:gd name="T35" fmla="*/ 118 h 267"/>
                  <a:gd name="T36" fmla="*/ 45 w 287"/>
                  <a:gd name="T37" fmla="*/ 141 h 267"/>
                  <a:gd name="T38" fmla="*/ 24 w 287"/>
                  <a:gd name="T39" fmla="*/ 165 h 267"/>
                  <a:gd name="T40" fmla="*/ 71 w 287"/>
                  <a:gd name="T41" fmla="*/ 182 h 267"/>
                  <a:gd name="T42" fmla="*/ 82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5 w 287"/>
                  <a:gd name="T51" fmla="*/ 137 h 267"/>
                  <a:gd name="T52" fmla="*/ 225 w 287"/>
                  <a:gd name="T53" fmla="*/ 64 h 267"/>
                  <a:gd name="T54" fmla="*/ 168 w 287"/>
                  <a:gd name="T55" fmla="*/ 28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7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3" y="23"/>
                      <a:pt x="235" y="59"/>
                    </a:cubicBezTo>
                    <a:cubicBezTo>
                      <a:pt x="269" y="67"/>
                      <a:pt x="287" y="111"/>
                      <a:pt x="256" y="136"/>
                    </a:cubicBezTo>
                    <a:cubicBezTo>
                      <a:pt x="273" y="159"/>
                      <a:pt x="283" y="222"/>
                      <a:pt x="234" y="209"/>
                    </a:cubicBezTo>
                    <a:cubicBezTo>
                      <a:pt x="241" y="258"/>
                      <a:pt x="186" y="253"/>
                      <a:pt x="163" y="232"/>
                    </a:cubicBezTo>
                    <a:cubicBezTo>
                      <a:pt x="155" y="267"/>
                      <a:pt x="103" y="259"/>
                      <a:pt x="97" y="225"/>
                    </a:cubicBezTo>
                    <a:cubicBezTo>
                      <a:pt x="74" y="247"/>
                      <a:pt x="44" y="214"/>
                      <a:pt x="60" y="187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7" y="95"/>
                    </a:cubicBezTo>
                    <a:cubicBezTo>
                      <a:pt x="8" y="64"/>
                      <a:pt x="39" y="16"/>
                      <a:pt x="79" y="27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8" y="24"/>
                      <a:pt x="92" y="37"/>
                      <a:pt x="85" y="41"/>
                    </a:cubicBezTo>
                    <a:cubicBezTo>
                      <a:pt x="80" y="39"/>
                      <a:pt x="78" y="33"/>
                      <a:pt x="74" y="32"/>
                    </a:cubicBezTo>
                    <a:cubicBezTo>
                      <a:pt x="43" y="32"/>
                      <a:pt x="25" y="51"/>
                      <a:pt x="33" y="75"/>
                    </a:cubicBezTo>
                    <a:cubicBezTo>
                      <a:pt x="36" y="87"/>
                      <a:pt x="51" y="88"/>
                      <a:pt x="53" y="97"/>
                    </a:cubicBezTo>
                    <a:cubicBezTo>
                      <a:pt x="40" y="100"/>
                      <a:pt x="22" y="105"/>
                      <a:pt x="21" y="118"/>
                    </a:cubicBezTo>
                    <a:cubicBezTo>
                      <a:pt x="21" y="133"/>
                      <a:pt x="35" y="133"/>
                      <a:pt x="45" y="141"/>
                    </a:cubicBezTo>
                    <a:cubicBezTo>
                      <a:pt x="37" y="149"/>
                      <a:pt x="27" y="154"/>
                      <a:pt x="24" y="165"/>
                    </a:cubicBezTo>
                    <a:cubicBezTo>
                      <a:pt x="28" y="188"/>
                      <a:pt x="67" y="167"/>
                      <a:pt x="71" y="182"/>
                    </a:cubicBezTo>
                    <a:cubicBezTo>
                      <a:pt x="58" y="189"/>
                      <a:pt x="59" y="227"/>
                      <a:pt x="82" y="227"/>
                    </a:cubicBezTo>
                    <a:cubicBezTo>
                      <a:pt x="93" y="224"/>
                      <a:pt x="92" y="212"/>
                      <a:pt x="104" y="211"/>
                    </a:cubicBezTo>
                    <a:cubicBezTo>
                      <a:pt x="92" y="245"/>
                      <a:pt x="158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5" y="137"/>
                    </a:cubicBezTo>
                    <a:cubicBezTo>
                      <a:pt x="282" y="110"/>
                      <a:pt x="262" y="70"/>
                      <a:pt x="225" y="64"/>
                    </a:cubicBezTo>
                    <a:cubicBezTo>
                      <a:pt x="227" y="34"/>
                      <a:pt x="201" y="23"/>
                      <a:pt x="168" y="28"/>
                    </a:cubicBezTo>
                    <a:cubicBezTo>
                      <a:pt x="164" y="31"/>
                      <a:pt x="168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淘宝网Chenying0907出品 646"/>
              <p:cNvSpPr>
                <a:spLocks noEditPoints="1"/>
              </p:cNvSpPr>
              <p:nvPr/>
            </p:nvSpPr>
            <p:spPr bwMode="auto">
              <a:xfrm>
                <a:off x="4349722" y="4427065"/>
                <a:ext cx="251540" cy="246150"/>
              </a:xfrm>
              <a:custGeom>
                <a:avLst/>
                <a:gdLst>
                  <a:gd name="T0" fmla="*/ 64 w 175"/>
                  <a:gd name="T1" fmla="*/ 6 h 171"/>
                  <a:gd name="T2" fmla="*/ 147 w 175"/>
                  <a:gd name="T3" fmla="*/ 51 h 171"/>
                  <a:gd name="T4" fmla="*/ 31 w 175"/>
                  <a:gd name="T5" fmla="*/ 116 h 171"/>
                  <a:gd name="T6" fmla="*/ 64 w 175"/>
                  <a:gd name="T7" fmla="*/ 6 h 171"/>
                  <a:gd name="T8" fmla="*/ 135 w 175"/>
                  <a:gd name="T9" fmla="*/ 108 h 171"/>
                  <a:gd name="T10" fmla="*/ 63 w 175"/>
                  <a:gd name="T11" fmla="*/ 14 h 171"/>
                  <a:gd name="T12" fmla="*/ 34 w 175"/>
                  <a:gd name="T13" fmla="*/ 106 h 171"/>
                  <a:gd name="T14" fmla="*/ 135 w 175"/>
                  <a:gd name="T15" fmla="*/ 10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1">
                    <a:moveTo>
                      <a:pt x="64" y="6"/>
                    </a:moveTo>
                    <a:cubicBezTo>
                      <a:pt x="89" y="0"/>
                      <a:pt x="136" y="24"/>
                      <a:pt x="147" y="51"/>
                    </a:cubicBezTo>
                    <a:cubicBezTo>
                      <a:pt x="175" y="121"/>
                      <a:pt x="72" y="171"/>
                      <a:pt x="31" y="116"/>
                    </a:cubicBezTo>
                    <a:cubicBezTo>
                      <a:pt x="0" y="74"/>
                      <a:pt x="26" y="15"/>
                      <a:pt x="64" y="6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3" y="14"/>
                    </a:cubicBezTo>
                    <a:cubicBezTo>
                      <a:pt x="30" y="23"/>
                      <a:pt x="15" y="67"/>
                      <a:pt x="34" y="106"/>
                    </a:cubicBezTo>
                    <a:cubicBezTo>
                      <a:pt x="53" y="143"/>
                      <a:pt x="115" y="137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淘宝网Chenying0907出品 647"/>
              <p:cNvSpPr/>
              <p:nvPr/>
            </p:nvSpPr>
            <p:spPr bwMode="auto">
              <a:xfrm>
                <a:off x="4371282" y="4430659"/>
                <a:ext cx="224590" cy="201232"/>
              </a:xfrm>
              <a:custGeom>
                <a:avLst/>
                <a:gdLst>
                  <a:gd name="T0" fmla="*/ 48 w 156"/>
                  <a:gd name="T1" fmla="*/ 11 h 140"/>
                  <a:gd name="T2" fmla="*/ 120 w 156"/>
                  <a:gd name="T3" fmla="*/ 105 h 140"/>
                  <a:gd name="T4" fmla="*/ 19 w 156"/>
                  <a:gd name="T5" fmla="*/ 103 h 140"/>
                  <a:gd name="T6" fmla="*/ 48 w 156"/>
                  <a:gd name="T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8" y="11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4"/>
                      <a:pt x="38" y="140"/>
                      <a:pt x="19" y="103"/>
                    </a:cubicBezTo>
                    <a:cubicBezTo>
                      <a:pt x="0" y="64"/>
                      <a:pt x="15" y="20"/>
                      <a:pt x="48" y="1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淘宝网Chenying0907出品 648"/>
              <p:cNvSpPr>
                <a:spLocks noEditPoints="1"/>
              </p:cNvSpPr>
              <p:nvPr/>
            </p:nvSpPr>
            <p:spPr bwMode="auto">
              <a:xfrm>
                <a:off x="4385656" y="4445032"/>
                <a:ext cx="174282" cy="172484"/>
              </a:xfrm>
              <a:custGeom>
                <a:avLst/>
                <a:gdLst>
                  <a:gd name="T0" fmla="*/ 36 w 121"/>
                  <a:gd name="T1" fmla="*/ 2 h 120"/>
                  <a:gd name="T2" fmla="*/ 30 w 121"/>
                  <a:gd name="T3" fmla="*/ 4 h 120"/>
                  <a:gd name="T4" fmla="*/ 24 w 121"/>
                  <a:gd name="T5" fmla="*/ 8 h 120"/>
                  <a:gd name="T6" fmla="*/ 19 w 121"/>
                  <a:gd name="T7" fmla="*/ 11 h 120"/>
                  <a:gd name="T8" fmla="*/ 15 w 121"/>
                  <a:gd name="T9" fmla="*/ 16 h 120"/>
                  <a:gd name="T10" fmla="*/ 11 w 121"/>
                  <a:gd name="T11" fmla="*/ 21 h 120"/>
                  <a:gd name="T12" fmla="*/ 8 w 121"/>
                  <a:gd name="T13" fmla="*/ 26 h 120"/>
                  <a:gd name="T14" fmla="*/ 5 w 121"/>
                  <a:gd name="T15" fmla="*/ 32 h 120"/>
                  <a:gd name="T16" fmla="*/ 3 w 121"/>
                  <a:gd name="T17" fmla="*/ 38 h 120"/>
                  <a:gd name="T18" fmla="*/ 1 w 121"/>
                  <a:gd name="T19" fmla="*/ 44 h 120"/>
                  <a:gd name="T20" fmla="*/ 0 w 121"/>
                  <a:gd name="T21" fmla="*/ 50 h 120"/>
                  <a:gd name="T22" fmla="*/ 0 w 121"/>
                  <a:gd name="T23" fmla="*/ 57 h 120"/>
                  <a:gd name="T24" fmla="*/ 1 w 121"/>
                  <a:gd name="T25" fmla="*/ 63 h 120"/>
                  <a:gd name="T26" fmla="*/ 2 w 121"/>
                  <a:gd name="T27" fmla="*/ 69 h 120"/>
                  <a:gd name="T28" fmla="*/ 3 w 121"/>
                  <a:gd name="T29" fmla="*/ 75 h 120"/>
                  <a:gd name="T30" fmla="*/ 5 w 121"/>
                  <a:gd name="T31" fmla="*/ 81 h 120"/>
                  <a:gd name="T32" fmla="*/ 7 w 121"/>
                  <a:gd name="T33" fmla="*/ 87 h 120"/>
                  <a:gd name="T34" fmla="*/ 12 w 121"/>
                  <a:gd name="T35" fmla="*/ 98 h 120"/>
                  <a:gd name="T36" fmla="*/ 16 w 121"/>
                  <a:gd name="T37" fmla="*/ 103 h 120"/>
                  <a:gd name="T38" fmla="*/ 20 w 121"/>
                  <a:gd name="T39" fmla="*/ 107 h 120"/>
                  <a:gd name="T40" fmla="*/ 25 w 121"/>
                  <a:gd name="T41" fmla="*/ 111 h 120"/>
                  <a:gd name="T42" fmla="*/ 31 w 121"/>
                  <a:gd name="T43" fmla="*/ 114 h 120"/>
                  <a:gd name="T44" fmla="*/ 36 w 121"/>
                  <a:gd name="T45" fmla="*/ 116 h 120"/>
                  <a:gd name="T46" fmla="*/ 42 w 121"/>
                  <a:gd name="T47" fmla="*/ 118 h 120"/>
                  <a:gd name="T48" fmla="*/ 49 w 121"/>
                  <a:gd name="T49" fmla="*/ 119 h 120"/>
                  <a:gd name="T50" fmla="*/ 51 w 121"/>
                  <a:gd name="T51" fmla="*/ 119 h 120"/>
                  <a:gd name="T52" fmla="*/ 57 w 121"/>
                  <a:gd name="T53" fmla="*/ 119 h 120"/>
                  <a:gd name="T54" fmla="*/ 63 w 121"/>
                  <a:gd name="T55" fmla="*/ 119 h 120"/>
                  <a:gd name="T56" fmla="*/ 70 w 121"/>
                  <a:gd name="T57" fmla="*/ 118 h 120"/>
                  <a:gd name="T58" fmla="*/ 76 w 121"/>
                  <a:gd name="T59" fmla="*/ 117 h 120"/>
                  <a:gd name="T60" fmla="*/ 82 w 121"/>
                  <a:gd name="T61" fmla="*/ 115 h 120"/>
                  <a:gd name="T62" fmla="*/ 87 w 121"/>
                  <a:gd name="T63" fmla="*/ 113 h 120"/>
                  <a:gd name="T64" fmla="*/ 93 w 121"/>
                  <a:gd name="T65" fmla="*/ 110 h 120"/>
                  <a:gd name="T66" fmla="*/ 98 w 121"/>
                  <a:gd name="T67" fmla="*/ 107 h 120"/>
                  <a:gd name="T68" fmla="*/ 103 w 121"/>
                  <a:gd name="T69" fmla="*/ 103 h 120"/>
                  <a:gd name="T70" fmla="*/ 107 w 121"/>
                  <a:gd name="T71" fmla="*/ 99 h 120"/>
                  <a:gd name="T72" fmla="*/ 111 w 121"/>
                  <a:gd name="T73" fmla="*/ 94 h 120"/>
                  <a:gd name="T74" fmla="*/ 114 w 121"/>
                  <a:gd name="T75" fmla="*/ 88 h 120"/>
                  <a:gd name="T76" fmla="*/ 117 w 121"/>
                  <a:gd name="T77" fmla="*/ 83 h 120"/>
                  <a:gd name="T78" fmla="*/ 119 w 121"/>
                  <a:gd name="T79" fmla="*/ 77 h 120"/>
                  <a:gd name="T80" fmla="*/ 120 w 121"/>
                  <a:gd name="T81" fmla="*/ 71 h 120"/>
                  <a:gd name="T82" fmla="*/ 120 w 121"/>
                  <a:gd name="T83" fmla="*/ 65 h 120"/>
                  <a:gd name="T84" fmla="*/ 120 w 121"/>
                  <a:gd name="T85" fmla="*/ 59 h 120"/>
                  <a:gd name="T86" fmla="*/ 119 w 121"/>
                  <a:gd name="T87" fmla="*/ 53 h 120"/>
                  <a:gd name="T88" fmla="*/ 117 w 121"/>
                  <a:gd name="T89" fmla="*/ 47 h 120"/>
                  <a:gd name="T90" fmla="*/ 114 w 121"/>
                  <a:gd name="T91" fmla="*/ 41 h 120"/>
                  <a:gd name="T92" fmla="*/ 111 w 121"/>
                  <a:gd name="T93" fmla="*/ 36 h 120"/>
                  <a:gd name="T94" fmla="*/ 108 w 121"/>
                  <a:gd name="T95" fmla="*/ 30 h 120"/>
                  <a:gd name="T96" fmla="*/ 103 w 121"/>
                  <a:gd name="T97" fmla="*/ 25 h 120"/>
                  <a:gd name="T98" fmla="*/ 99 w 121"/>
                  <a:gd name="T99" fmla="*/ 21 h 120"/>
                  <a:gd name="T100" fmla="*/ 94 w 121"/>
                  <a:gd name="T101" fmla="*/ 16 h 120"/>
                  <a:gd name="T102" fmla="*/ 89 w 121"/>
                  <a:gd name="T103" fmla="*/ 13 h 120"/>
                  <a:gd name="T104" fmla="*/ 84 w 121"/>
                  <a:gd name="T105" fmla="*/ 10 h 120"/>
                  <a:gd name="T106" fmla="*/ 78 w 121"/>
                  <a:gd name="T107" fmla="*/ 7 h 120"/>
                  <a:gd name="T108" fmla="*/ 69 w 121"/>
                  <a:gd name="T109" fmla="*/ 3 h 120"/>
                  <a:gd name="T110" fmla="*/ 62 w 121"/>
                  <a:gd name="T111" fmla="*/ 1 h 120"/>
                  <a:gd name="T112" fmla="*/ 56 w 121"/>
                  <a:gd name="T113" fmla="*/ 0 h 120"/>
                  <a:gd name="T114" fmla="*/ 50 w 121"/>
                  <a:gd name="T115" fmla="*/ 0 h 120"/>
                  <a:gd name="T116" fmla="*/ 44 w 121"/>
                  <a:gd name="T11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0">
                    <a:moveTo>
                      <a:pt x="36" y="3"/>
                    </a:moveTo>
                    <a:cubicBezTo>
                      <a:pt x="37" y="3"/>
                      <a:pt x="37" y="3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9" y="1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3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3" y="5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1" y="4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6"/>
                      <a:pt x="25" y="7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lnTo>
                      <a:pt x="25" y="9"/>
                    </a:lnTo>
                    <a:close/>
                    <a:moveTo>
                      <a:pt x="20" y="12"/>
                    </a:moveTo>
                    <a:cubicBezTo>
                      <a:pt x="21" y="11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lnTo>
                      <a:pt x="20" y="12"/>
                    </a:lnTo>
                    <a:close/>
                    <a:moveTo>
                      <a:pt x="16" y="17"/>
                    </a:moveTo>
                    <a:cubicBezTo>
                      <a:pt x="17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1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2"/>
                    </a:moveTo>
                    <a:cubicBezTo>
                      <a:pt x="7" y="31"/>
                      <a:pt x="7" y="30"/>
                      <a:pt x="8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2"/>
                    </a:lnTo>
                    <a:close/>
                    <a:moveTo>
                      <a:pt x="4" y="38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5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8"/>
                    </a:lnTo>
                    <a:close/>
                    <a:moveTo>
                      <a:pt x="3" y="44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2"/>
                      <a:pt x="2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lnTo>
                      <a:pt x="3" y="44"/>
                    </a:lnTo>
                    <a:close/>
                    <a:moveTo>
                      <a:pt x="2" y="50"/>
                    </a:moveTo>
                    <a:cubicBezTo>
                      <a:pt x="2" y="49"/>
                      <a:pt x="2" y="48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lnTo>
                      <a:pt x="2" y="50"/>
                    </a:lnTo>
                    <a:close/>
                    <a:moveTo>
                      <a:pt x="1" y="57"/>
                    </a:moveTo>
                    <a:cubicBezTo>
                      <a:pt x="1" y="55"/>
                      <a:pt x="1" y="54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5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lose/>
                    <a:moveTo>
                      <a:pt x="1" y="63"/>
                    </a:moveTo>
                    <a:cubicBezTo>
                      <a:pt x="1" y="62"/>
                      <a:pt x="1" y="60"/>
                      <a:pt x="1" y="59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0"/>
                      <a:pt x="0" y="62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6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1" y="68"/>
                      <a:pt x="1" y="69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3" y="73"/>
                      <a:pt x="2" y="7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2" y="74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4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0"/>
                      <a:pt x="3" y="81"/>
                    </a:cubicBezTo>
                    <a:cubicBezTo>
                      <a:pt x="4" y="82"/>
                      <a:pt x="4" y="82"/>
                      <a:pt x="4" y="82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3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5"/>
                      <a:pt x="5" y="86"/>
                      <a:pt x="6" y="87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9" y="91"/>
                      <a:pt x="8" y="90"/>
                      <a:pt x="8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8" y="92"/>
                      <a:pt x="8" y="93"/>
                    </a:cubicBezTo>
                    <a:cubicBezTo>
                      <a:pt x="9" y="93"/>
                      <a:pt x="9" y="93"/>
                      <a:pt x="9" y="93"/>
                    </a:cubicBezTo>
                    <a:close/>
                    <a:moveTo>
                      <a:pt x="12" y="98"/>
                    </a:moveTo>
                    <a:cubicBezTo>
                      <a:pt x="12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4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3" y="101"/>
                      <a:pt x="13" y="101"/>
                      <a:pt x="13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7"/>
                    </a:moveTo>
                    <a:cubicBezTo>
                      <a:pt x="19" y="106"/>
                      <a:pt x="18" y="106"/>
                      <a:pt x="18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8" y="106"/>
                      <a:pt x="19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lnTo>
                      <a:pt x="20" y="107"/>
                    </a:lnTo>
                    <a:close/>
                    <a:moveTo>
                      <a:pt x="25" y="111"/>
                    </a:moveTo>
                    <a:cubicBezTo>
                      <a:pt x="24" y="110"/>
                      <a:pt x="23" y="109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1"/>
                      <a:pt x="25" y="112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5" y="111"/>
                      <a:pt x="25" y="111"/>
                      <a:pt x="25" y="111"/>
                    </a:cubicBezTo>
                    <a:close/>
                    <a:moveTo>
                      <a:pt x="31" y="114"/>
                    </a:moveTo>
                    <a:cubicBezTo>
                      <a:pt x="30" y="113"/>
                      <a:pt x="29" y="113"/>
                      <a:pt x="27" y="112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8" y="114"/>
                      <a:pt x="29" y="114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5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4" y="116"/>
                      <a:pt x="35" y="117"/>
                      <a:pt x="36" y="117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7"/>
                      <a:pt x="40" y="117"/>
                      <a:pt x="39" y="117"/>
                    </a:cubicBezTo>
                    <a:cubicBezTo>
                      <a:pt x="38" y="117"/>
                      <a:pt x="38" y="117"/>
                      <a:pt x="38" y="117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0" y="118"/>
                      <a:pt x="41" y="119"/>
                      <a:pt x="42" y="119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2" y="118"/>
                      <a:pt x="42" y="118"/>
                      <a:pt x="42" y="118"/>
                    </a:cubicBezTo>
                    <a:close/>
                    <a:moveTo>
                      <a:pt x="49" y="119"/>
                    </a:moveTo>
                    <a:cubicBezTo>
                      <a:pt x="47" y="119"/>
                      <a:pt x="46" y="118"/>
                      <a:pt x="45" y="118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19"/>
                      <a:pt x="49" y="119"/>
                      <a:pt x="49" y="119"/>
                    </a:cubicBezTo>
                    <a:close/>
                    <a:moveTo>
                      <a:pt x="55" y="119"/>
                    </a:moveTo>
                    <a:cubicBezTo>
                      <a:pt x="54" y="119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0"/>
                      <a:pt x="53" y="120"/>
                      <a:pt x="55" y="120"/>
                    </a:cubicBezTo>
                    <a:cubicBezTo>
                      <a:pt x="55" y="120"/>
                      <a:pt x="55" y="120"/>
                      <a:pt x="55" y="120"/>
                    </a:cubicBezTo>
                    <a:lnTo>
                      <a:pt x="55" y="119"/>
                    </a:lnTo>
                    <a:close/>
                    <a:moveTo>
                      <a:pt x="61" y="119"/>
                    </a:moveTo>
                    <a:cubicBezTo>
                      <a:pt x="60" y="119"/>
                      <a:pt x="58" y="119"/>
                      <a:pt x="57" y="11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9" y="120"/>
                      <a:pt x="60" y="120"/>
                      <a:pt x="61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1" y="119"/>
                      <a:pt x="61" y="119"/>
                      <a:pt x="61" y="119"/>
                    </a:cubicBez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7"/>
                    </a:moveTo>
                    <a:cubicBezTo>
                      <a:pt x="72" y="118"/>
                      <a:pt x="71" y="118"/>
                      <a:pt x="70" y="118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1" y="119"/>
                      <a:pt x="72" y="119"/>
                      <a:pt x="74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7"/>
                    </a:lnTo>
                    <a:close/>
                    <a:moveTo>
                      <a:pt x="79" y="116"/>
                    </a:moveTo>
                    <a:cubicBezTo>
                      <a:pt x="78" y="116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77" y="118"/>
                      <a:pt x="78" y="117"/>
                      <a:pt x="80" y="117"/>
                    </a:cubicBezTo>
                    <a:cubicBezTo>
                      <a:pt x="80" y="116"/>
                      <a:pt x="80" y="116"/>
                      <a:pt x="80" y="116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4"/>
                      <a:pt x="83" y="115"/>
                      <a:pt x="82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3" y="116"/>
                      <a:pt x="84" y="115"/>
                      <a:pt x="86" y="115"/>
                    </a:cubicBezTo>
                    <a:cubicBezTo>
                      <a:pt x="86" y="114"/>
                      <a:pt x="86" y="114"/>
                      <a:pt x="86" y="114"/>
                    </a:cubicBezTo>
                    <a:lnTo>
                      <a:pt x="85" y="114"/>
                    </a:lnTo>
                    <a:close/>
                    <a:moveTo>
                      <a:pt x="91" y="111"/>
                    </a:moveTo>
                    <a:cubicBezTo>
                      <a:pt x="90" y="112"/>
                      <a:pt x="89" y="112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2"/>
                    </a:cubicBezTo>
                    <a:cubicBezTo>
                      <a:pt x="92" y="112"/>
                      <a:pt x="92" y="112"/>
                      <a:pt x="92" y="112"/>
                    </a:cubicBezTo>
                    <a:lnTo>
                      <a:pt x="91" y="111"/>
                    </a:lnTo>
                    <a:close/>
                    <a:moveTo>
                      <a:pt x="96" y="108"/>
                    </a:moveTo>
                    <a:cubicBezTo>
                      <a:pt x="95" y="109"/>
                      <a:pt x="94" y="110"/>
                      <a:pt x="93" y="110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1"/>
                      <a:pt x="96" y="110"/>
                      <a:pt x="97" y="109"/>
                    </a:cubicBezTo>
                    <a:cubicBezTo>
                      <a:pt x="97" y="108"/>
                      <a:pt x="97" y="108"/>
                      <a:pt x="97" y="108"/>
                    </a:cubicBezTo>
                    <a:lnTo>
                      <a:pt x="96" y="108"/>
                    </a:lnTo>
                    <a:close/>
                    <a:moveTo>
                      <a:pt x="101" y="105"/>
                    </a:moveTo>
                    <a:cubicBezTo>
                      <a:pt x="100" y="105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6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0"/>
                    </a:moveTo>
                    <a:cubicBezTo>
                      <a:pt x="105" y="101"/>
                      <a:pt x="104" y="102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2"/>
                      <a:pt x="107" y="101"/>
                    </a:cubicBezTo>
                    <a:cubicBezTo>
                      <a:pt x="107" y="100"/>
                      <a:pt x="107" y="100"/>
                      <a:pt x="107" y="100"/>
                    </a:cubicBezTo>
                    <a:lnTo>
                      <a:pt x="106" y="100"/>
                    </a:lnTo>
                    <a:close/>
                    <a:moveTo>
                      <a:pt x="110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8" y="99"/>
                      <a:pt x="108" y="99"/>
                      <a:pt x="108" y="99"/>
                    </a:cubicBezTo>
                    <a:cubicBezTo>
                      <a:pt x="109" y="98"/>
                      <a:pt x="110" y="97"/>
                      <a:pt x="111" y="96"/>
                    </a:cubicBezTo>
                    <a:cubicBezTo>
                      <a:pt x="110" y="95"/>
                      <a:pt x="110" y="95"/>
                      <a:pt x="110" y="95"/>
                    </a:cubicBezTo>
                    <a:lnTo>
                      <a:pt x="110" y="96"/>
                    </a:lnTo>
                    <a:close/>
                    <a:moveTo>
                      <a:pt x="113" y="90"/>
                    </a:moveTo>
                    <a:cubicBezTo>
                      <a:pt x="112" y="91"/>
                      <a:pt x="112" y="93"/>
                      <a:pt x="111" y="94"/>
                    </a:cubicBezTo>
                    <a:cubicBezTo>
                      <a:pt x="111" y="94"/>
                      <a:pt x="111" y="94"/>
                      <a:pt x="111" y="94"/>
                    </a:cubicBezTo>
                    <a:cubicBezTo>
                      <a:pt x="112" y="94"/>
                      <a:pt x="112" y="94"/>
                      <a:pt x="112" y="94"/>
                    </a:cubicBezTo>
                    <a:cubicBezTo>
                      <a:pt x="113" y="93"/>
                      <a:pt x="113" y="92"/>
                      <a:pt x="114" y="91"/>
                    </a:cubicBezTo>
                    <a:cubicBezTo>
                      <a:pt x="114" y="90"/>
                      <a:pt x="114" y="90"/>
                      <a:pt x="114" y="90"/>
                    </a:cubicBezTo>
                    <a:lnTo>
                      <a:pt x="113" y="90"/>
                    </a:lnTo>
                    <a:close/>
                    <a:moveTo>
                      <a:pt x="116" y="85"/>
                    </a:moveTo>
                    <a:cubicBezTo>
                      <a:pt x="115" y="86"/>
                      <a:pt x="115" y="87"/>
                      <a:pt x="114" y="88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5"/>
                    </a:cubicBezTo>
                    <a:cubicBezTo>
                      <a:pt x="116" y="85"/>
                      <a:pt x="116" y="85"/>
                      <a:pt x="116" y="85"/>
                    </a:cubicBezTo>
                    <a:close/>
                    <a:moveTo>
                      <a:pt x="118" y="79"/>
                    </a:moveTo>
                    <a:cubicBezTo>
                      <a:pt x="117" y="80"/>
                      <a:pt x="117" y="81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9" y="81"/>
                      <a:pt x="119" y="79"/>
                    </a:cubicBezTo>
                    <a:cubicBezTo>
                      <a:pt x="119" y="79"/>
                      <a:pt x="119" y="79"/>
                      <a:pt x="119" y="79"/>
                    </a:cubicBezTo>
                    <a:lnTo>
                      <a:pt x="118" y="79"/>
                    </a:lnTo>
                    <a:close/>
                    <a:moveTo>
                      <a:pt x="119" y="73"/>
                    </a:moveTo>
                    <a:cubicBezTo>
                      <a:pt x="119" y="74"/>
                      <a:pt x="119" y="75"/>
                      <a:pt x="118" y="77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6"/>
                      <a:pt x="120" y="75"/>
                      <a:pt x="120" y="73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8"/>
                      <a:pt x="120" y="69"/>
                      <a:pt x="120" y="71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69"/>
                      <a:pt x="121" y="68"/>
                      <a:pt x="121" y="67"/>
                    </a:cubicBezTo>
                    <a:cubicBezTo>
                      <a:pt x="120" y="66"/>
                      <a:pt x="120" y="66"/>
                      <a:pt x="120" y="66"/>
                    </a:cubicBezTo>
                    <a:lnTo>
                      <a:pt x="120" y="67"/>
                    </a:lnTo>
                    <a:close/>
                    <a:moveTo>
                      <a:pt x="120" y="61"/>
                    </a:moveTo>
                    <a:cubicBezTo>
                      <a:pt x="120" y="62"/>
                      <a:pt x="120" y="63"/>
                      <a:pt x="120" y="6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63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20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8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0" y="57"/>
                      <a:pt x="120" y="56"/>
                      <a:pt x="120" y="54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2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9" y="50"/>
                      <a:pt x="118" y="48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5" y="43"/>
                    </a:moveTo>
                    <a:cubicBezTo>
                      <a:pt x="115" y="44"/>
                      <a:pt x="116" y="45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2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15" y="43"/>
                      <a:pt x="115" y="43"/>
                      <a:pt x="115" y="43"/>
                    </a:cubicBez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2"/>
                    </a:moveTo>
                    <a:cubicBezTo>
                      <a:pt x="109" y="33"/>
                      <a:pt x="110" y="34"/>
                      <a:pt x="110" y="35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close/>
                    <a:moveTo>
                      <a:pt x="104" y="28"/>
                    </a:moveTo>
                    <a:cubicBezTo>
                      <a:pt x="105" y="29"/>
                      <a:pt x="106" y="29"/>
                      <a:pt x="107" y="30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3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4"/>
                      <a:pt x="102" y="23"/>
                      <a:pt x="101" y="22"/>
                    </a:cubicBezTo>
                    <a:cubicBezTo>
                      <a:pt x="100" y="22"/>
                      <a:pt x="100" y="22"/>
                      <a:pt x="100" y="22"/>
                    </a:cubicBezTo>
                    <a:lnTo>
                      <a:pt x="100" y="23"/>
                    </a:ln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5"/>
                    </a:moveTo>
                    <a:cubicBezTo>
                      <a:pt x="91" y="16"/>
                      <a:pt x="92" y="17"/>
                      <a:pt x="93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1" y="14"/>
                    </a:cubicBezTo>
                    <a:cubicBezTo>
                      <a:pt x="90" y="14"/>
                      <a:pt x="90" y="14"/>
                      <a:pt x="90" y="14"/>
                    </a:cubicBezTo>
                    <a:lnTo>
                      <a:pt x="90" y="15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3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1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9"/>
                      <a:pt x="82" y="10"/>
                      <a:pt x="83" y="11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2" y="9"/>
                      <a:pt x="81" y="8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6"/>
                    </a:moveTo>
                    <a:cubicBezTo>
                      <a:pt x="75" y="7"/>
                      <a:pt x="76" y="7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6"/>
                      <a:pt x="76" y="6"/>
                      <a:pt x="74" y="5"/>
                    </a:cubicBezTo>
                    <a:cubicBezTo>
                      <a:pt x="74" y="6"/>
                      <a:pt x="74" y="6"/>
                      <a:pt x="74" y="6"/>
                    </a:cubicBezTo>
                    <a:close/>
                    <a:moveTo>
                      <a:pt x="68" y="4"/>
                    </a:moveTo>
                    <a:cubicBezTo>
                      <a:pt x="69" y="5"/>
                      <a:pt x="71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1" y="4"/>
                      <a:pt x="70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lnTo>
                      <a:pt x="68" y="4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5" y="3"/>
                      <a:pt x="66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4" y="2"/>
                      <a:pt x="62" y="1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9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lnTo>
                      <a:pt x="56" y="2"/>
                    </a:lnTo>
                    <a:close/>
                    <a:moveTo>
                      <a:pt x="50" y="1"/>
                    </a:moveTo>
                    <a:cubicBezTo>
                      <a:pt x="51" y="1"/>
                      <a:pt x="52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1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1"/>
                      <a:pt x="47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淘宝网Chenying0907出品 11"/>
            <p:cNvGrpSpPr/>
            <p:nvPr/>
          </p:nvGrpSpPr>
          <p:grpSpPr>
            <a:xfrm>
              <a:off x="5319013" y="4882797"/>
              <a:ext cx="592324" cy="1962683"/>
              <a:chOff x="3724466" y="4038975"/>
              <a:chExt cx="544404" cy="1803900"/>
            </a:xfrm>
          </p:grpSpPr>
          <p:sp>
            <p:nvSpPr>
              <p:cNvPr id="106" name="淘宝网Chenying0907出品 649"/>
              <p:cNvSpPr/>
              <p:nvPr/>
            </p:nvSpPr>
            <p:spPr bwMode="auto">
              <a:xfrm>
                <a:off x="3961632" y="4493543"/>
                <a:ext cx="12578" cy="1349332"/>
              </a:xfrm>
              <a:custGeom>
                <a:avLst/>
                <a:gdLst>
                  <a:gd name="T0" fmla="*/ 0 w 9"/>
                  <a:gd name="T1" fmla="*/ 4 h 940"/>
                  <a:gd name="T2" fmla="*/ 0 w 9"/>
                  <a:gd name="T3" fmla="*/ 445 h 940"/>
                  <a:gd name="T4" fmla="*/ 0 w 9"/>
                  <a:gd name="T5" fmla="*/ 932 h 940"/>
                  <a:gd name="T6" fmla="*/ 0 w 9"/>
                  <a:gd name="T7" fmla="*/ 936 h 940"/>
                  <a:gd name="T8" fmla="*/ 9 w 9"/>
                  <a:gd name="T9" fmla="*/ 936 h 940"/>
                  <a:gd name="T10" fmla="*/ 9 w 9"/>
                  <a:gd name="T11" fmla="*/ 495 h 940"/>
                  <a:gd name="T12" fmla="*/ 9 w 9"/>
                  <a:gd name="T13" fmla="*/ 8 h 940"/>
                  <a:gd name="T14" fmla="*/ 9 w 9"/>
                  <a:gd name="T15" fmla="*/ 4 h 940"/>
                  <a:gd name="T16" fmla="*/ 0 w 9"/>
                  <a:gd name="T17" fmla="*/ 4 h 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40">
                    <a:moveTo>
                      <a:pt x="0" y="4"/>
                    </a:moveTo>
                    <a:cubicBezTo>
                      <a:pt x="0" y="151"/>
                      <a:pt x="0" y="298"/>
                      <a:pt x="0" y="445"/>
                    </a:cubicBezTo>
                    <a:cubicBezTo>
                      <a:pt x="0" y="607"/>
                      <a:pt x="0" y="770"/>
                      <a:pt x="0" y="932"/>
                    </a:cubicBezTo>
                    <a:cubicBezTo>
                      <a:pt x="0" y="933"/>
                      <a:pt x="0" y="935"/>
                      <a:pt x="0" y="936"/>
                    </a:cubicBezTo>
                    <a:cubicBezTo>
                      <a:pt x="0" y="940"/>
                      <a:pt x="9" y="940"/>
                      <a:pt x="9" y="936"/>
                    </a:cubicBezTo>
                    <a:cubicBezTo>
                      <a:pt x="9" y="789"/>
                      <a:pt x="9" y="642"/>
                      <a:pt x="9" y="495"/>
                    </a:cubicBezTo>
                    <a:cubicBezTo>
                      <a:pt x="9" y="333"/>
                      <a:pt x="9" y="170"/>
                      <a:pt x="9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9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7" name="淘宝网Chenying0907出品 650"/>
              <p:cNvSpPr/>
              <p:nvPr/>
            </p:nvSpPr>
            <p:spPr bwMode="auto">
              <a:xfrm>
                <a:off x="3977801" y="4858276"/>
                <a:ext cx="132957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8 h 87"/>
                  <a:gd name="T4" fmla="*/ 69 w 92"/>
                  <a:gd name="T5" fmla="*/ 21 h 87"/>
                  <a:gd name="T6" fmla="*/ 53 w 92"/>
                  <a:gd name="T7" fmla="*/ 74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4" y="61"/>
                      <a:pt x="15" y="38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3"/>
                      <a:pt x="53" y="74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8" name="淘宝网Chenying0907出品 651"/>
              <p:cNvSpPr>
                <a:spLocks noEditPoints="1"/>
              </p:cNvSpPr>
              <p:nvPr/>
            </p:nvSpPr>
            <p:spPr bwMode="auto">
              <a:xfrm>
                <a:off x="3976005" y="4870853"/>
                <a:ext cx="118583" cy="113193"/>
              </a:xfrm>
              <a:custGeom>
                <a:avLst/>
                <a:gdLst>
                  <a:gd name="T0" fmla="*/ 1 w 82"/>
                  <a:gd name="T1" fmla="*/ 76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6 h 79"/>
                  <a:gd name="T8" fmla="*/ 2 w 82"/>
                  <a:gd name="T9" fmla="*/ 79 h 79"/>
                  <a:gd name="T10" fmla="*/ 8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8 h 79"/>
                  <a:gd name="T20" fmla="*/ 35 w 82"/>
                  <a:gd name="T21" fmla="*/ 69 h 79"/>
                  <a:gd name="T22" fmla="*/ 48 w 82"/>
                  <a:gd name="T23" fmla="*/ 64 h 79"/>
                  <a:gd name="T24" fmla="*/ 40 w 82"/>
                  <a:gd name="T25" fmla="*/ 68 h 79"/>
                  <a:gd name="T26" fmla="*/ 48 w 82"/>
                  <a:gd name="T27" fmla="*/ 64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2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4 h 79"/>
                  <a:gd name="T44" fmla="*/ 78 w 82"/>
                  <a:gd name="T45" fmla="*/ 31 h 79"/>
                  <a:gd name="T46" fmla="*/ 79 w 82"/>
                  <a:gd name="T47" fmla="*/ 38 h 79"/>
                  <a:gd name="T48" fmla="*/ 82 w 82"/>
                  <a:gd name="T49" fmla="*/ 36 h 79"/>
                  <a:gd name="T50" fmla="*/ 78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0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19 h 79"/>
                  <a:gd name="T90" fmla="*/ 14 w 82"/>
                  <a:gd name="T91" fmla="*/ 28 h 79"/>
                  <a:gd name="T92" fmla="*/ 19 w 82"/>
                  <a:gd name="T93" fmla="*/ 41 h 79"/>
                  <a:gd name="T94" fmla="*/ 15 w 82"/>
                  <a:gd name="T95" fmla="*/ 33 h 79"/>
                  <a:gd name="T96" fmla="*/ 19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7 h 79"/>
                  <a:gd name="T104" fmla="*/ 12 w 82"/>
                  <a:gd name="T105" fmla="*/ 59 h 79"/>
                  <a:gd name="T106" fmla="*/ 11 w 82"/>
                  <a:gd name="T107" fmla="*/ 6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7" y="74"/>
                    </a:moveTo>
                    <a:cubicBezTo>
                      <a:pt x="3" y="75"/>
                      <a:pt x="1" y="76"/>
                      <a:pt x="1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4" y="76"/>
                      <a:pt x="7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2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3" y="78"/>
                    </a:cubicBezTo>
                    <a:cubicBezTo>
                      <a:pt x="5" y="78"/>
                      <a:pt x="6" y="77"/>
                      <a:pt x="8" y="77"/>
                    </a:cubicBezTo>
                    <a:lnTo>
                      <a:pt x="7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1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3"/>
                      <a:pt x="21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1" y="67"/>
                      <a:pt x="29" y="68"/>
                      <a:pt x="26" y="68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9" y="70"/>
                      <a:pt x="32" y="70"/>
                      <a:pt x="35" y="69"/>
                    </a:cubicBezTo>
                    <a:cubicBezTo>
                      <a:pt x="34" y="67"/>
                      <a:pt x="34" y="67"/>
                      <a:pt x="34" y="67"/>
                    </a:cubicBezTo>
                    <a:close/>
                    <a:moveTo>
                      <a:pt x="48" y="64"/>
                    </a:moveTo>
                    <a:cubicBezTo>
                      <a:pt x="45" y="65"/>
                      <a:pt x="42" y="65"/>
                      <a:pt x="40" y="66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3" y="68"/>
                      <a:pt x="45" y="67"/>
                      <a:pt x="48" y="67"/>
                    </a:cubicBezTo>
                    <a:lnTo>
                      <a:pt x="48" y="64"/>
                    </a:lnTo>
                    <a:close/>
                    <a:moveTo>
                      <a:pt x="61" y="62"/>
                    </a:moveTo>
                    <a:cubicBezTo>
                      <a:pt x="59" y="63"/>
                      <a:pt x="56" y="64"/>
                      <a:pt x="54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59" y="66"/>
                      <a:pt x="62" y="65"/>
                    </a:cubicBezTo>
                    <a:lnTo>
                      <a:pt x="61" y="62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2"/>
                      <a:pt x="67" y="62"/>
                      <a:pt x="67" y="62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7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4"/>
                    </a:cubicBezTo>
                    <a:lnTo>
                      <a:pt x="78" y="44"/>
                    </a:lnTo>
                    <a:close/>
                    <a:moveTo>
                      <a:pt x="78" y="31"/>
                    </a:moveTo>
                    <a:cubicBezTo>
                      <a:pt x="79" y="32"/>
                      <a:pt x="79" y="34"/>
                      <a:pt x="79" y="36"/>
                    </a:cubicBezTo>
                    <a:cubicBezTo>
                      <a:pt x="79" y="37"/>
                      <a:pt x="79" y="38"/>
                      <a:pt x="79" y="38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8" y="31"/>
                    </a:lnTo>
                    <a:close/>
                    <a:moveTo>
                      <a:pt x="73" y="18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7" y="19"/>
                      <a:pt x="76" y="17"/>
                    </a:cubicBezTo>
                    <a:lnTo>
                      <a:pt x="73" y="18"/>
                    </a:ln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69" y="13"/>
                      <a:pt x="70" y="14"/>
                      <a:pt x="70" y="14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1" y="11"/>
                      <a:pt x="71" y="11"/>
                    </a:cubicBezTo>
                    <a:cubicBezTo>
                      <a:pt x="69" y="9"/>
                      <a:pt x="68" y="8"/>
                      <a:pt x="66" y="6"/>
                    </a:cubicBezTo>
                    <a:lnTo>
                      <a:pt x="65" y="9"/>
                    </a:lnTo>
                    <a:close/>
                    <a:moveTo>
                      <a:pt x="52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2"/>
                      <a:pt x="56" y="1"/>
                      <a:pt x="53" y="1"/>
                    </a:cubicBezTo>
                    <a:lnTo>
                      <a:pt x="52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2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6" y="7"/>
                    </a:moveTo>
                    <a:cubicBezTo>
                      <a:pt x="29" y="5"/>
                      <a:pt x="31" y="5"/>
                      <a:pt x="34" y="4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4"/>
                    </a:cubicBezTo>
                    <a:lnTo>
                      <a:pt x="26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5" y="25"/>
                      <a:pt x="15" y="23"/>
                      <a:pt x="15" y="22"/>
                    </a:cubicBezTo>
                    <a:cubicBezTo>
                      <a:pt x="15" y="21"/>
                      <a:pt x="15" y="20"/>
                      <a:pt x="15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1"/>
                      <a:pt x="12" y="22"/>
                    </a:cubicBezTo>
                    <a:cubicBezTo>
                      <a:pt x="12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19" y="41"/>
                    </a:moveTo>
                    <a:cubicBezTo>
                      <a:pt x="19" y="38"/>
                      <a:pt x="19" y="35"/>
                      <a:pt x="18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6"/>
                      <a:pt x="17" y="38"/>
                      <a:pt x="17" y="41"/>
                    </a:cubicBezTo>
                    <a:lnTo>
                      <a:pt x="19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8" y="49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1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7"/>
                    </a:moveTo>
                    <a:cubicBezTo>
                      <a:pt x="12" y="65"/>
                      <a:pt x="13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1"/>
                      <a:pt x="10" y="64"/>
                      <a:pt x="8" y="66"/>
                    </a:cubicBezTo>
                    <a:lnTo>
                      <a:pt x="11" y="6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9" name="淘宝网Chenying0907出品 652"/>
              <p:cNvSpPr>
                <a:spLocks noEditPoints="1"/>
              </p:cNvSpPr>
              <p:nvPr/>
            </p:nvSpPr>
            <p:spPr bwMode="auto">
              <a:xfrm>
                <a:off x="3976005" y="4869057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2 w 90"/>
                  <a:gd name="T23" fmla="*/ 10 h 81"/>
                  <a:gd name="T24" fmla="*/ 73 w 90"/>
                  <a:gd name="T25" fmla="*/ 11 h 81"/>
                  <a:gd name="T26" fmla="*/ 55 w 90"/>
                  <a:gd name="T27" fmla="*/ 64 h 81"/>
                  <a:gd name="T28" fmla="*/ 70 w 90"/>
                  <a:gd name="T29" fmla="*/ 57 h 81"/>
                  <a:gd name="T30" fmla="*/ 69 w 90"/>
                  <a:gd name="T31" fmla="*/ 15 h 81"/>
                  <a:gd name="T32" fmla="*/ 69 w 90"/>
                  <a:gd name="T33" fmla="*/ 14 h 81"/>
                  <a:gd name="T34" fmla="*/ 45 w 90"/>
                  <a:gd name="T35" fmla="*/ 5 h 81"/>
                  <a:gd name="T36" fmla="*/ 22 w 90"/>
                  <a:gd name="T37" fmla="*/ 13 h 81"/>
                  <a:gd name="T38" fmla="*/ 19 w 90"/>
                  <a:gd name="T39" fmla="*/ 29 h 81"/>
                  <a:gd name="T40" fmla="*/ 15 w 90"/>
                  <a:gd name="T41" fmla="*/ 64 h 81"/>
                  <a:gd name="T42" fmla="*/ 10 w 90"/>
                  <a:gd name="T43" fmla="*/ 73 h 81"/>
                  <a:gd name="T44" fmla="*/ 55 w 90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29"/>
                      <a:pt x="85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8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5"/>
                      <a:pt x="4" y="73"/>
                    </a:cubicBezTo>
                    <a:cubicBezTo>
                      <a:pt x="6" y="70"/>
                      <a:pt x="8" y="66"/>
                      <a:pt x="11" y="62"/>
                    </a:cubicBezTo>
                    <a:cubicBezTo>
                      <a:pt x="15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2" y="10"/>
                    </a:cubicBezTo>
                    <a:lnTo>
                      <a:pt x="73" y="11"/>
                    </a:lnTo>
                    <a:close/>
                    <a:moveTo>
                      <a:pt x="55" y="64"/>
                    </a:moveTo>
                    <a:cubicBezTo>
                      <a:pt x="60" y="63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29"/>
                    </a:cubicBezTo>
                    <a:cubicBezTo>
                      <a:pt x="24" y="42"/>
                      <a:pt x="20" y="55"/>
                      <a:pt x="15" y="64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0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0" name="淘宝网Chenying0907出品 653"/>
              <p:cNvSpPr/>
              <p:nvPr/>
            </p:nvSpPr>
            <p:spPr bwMode="auto">
              <a:xfrm>
                <a:off x="3832268" y="4581583"/>
                <a:ext cx="129363" cy="125770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8 h 87"/>
                  <a:gd name="T4" fmla="*/ 23 w 91"/>
                  <a:gd name="T5" fmla="*/ 21 h 87"/>
                  <a:gd name="T6" fmla="*/ 39 w 91"/>
                  <a:gd name="T7" fmla="*/ 74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8"/>
                    </a:cubicBezTo>
                    <a:cubicBezTo>
                      <a:pt x="88" y="13"/>
                      <a:pt x="41" y="0"/>
                      <a:pt x="23" y="21"/>
                    </a:cubicBezTo>
                    <a:cubicBezTo>
                      <a:pt x="0" y="46"/>
                      <a:pt x="19" y="73"/>
                      <a:pt x="39" y="74"/>
                    </a:cubicBezTo>
                    <a:cubicBezTo>
                      <a:pt x="63" y="75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1" name="淘宝网Chenying0907出品 654"/>
              <p:cNvSpPr>
                <a:spLocks noEditPoints="1"/>
              </p:cNvSpPr>
              <p:nvPr/>
            </p:nvSpPr>
            <p:spPr bwMode="auto">
              <a:xfrm>
                <a:off x="3837658" y="4594159"/>
                <a:ext cx="127567" cy="116787"/>
              </a:xfrm>
              <a:custGeom>
                <a:avLst/>
                <a:gdLst>
                  <a:gd name="T0" fmla="*/ 17 w 89"/>
                  <a:gd name="T1" fmla="*/ 11 h 81"/>
                  <a:gd name="T2" fmla="*/ 17 w 89"/>
                  <a:gd name="T3" fmla="*/ 10 h 81"/>
                  <a:gd name="T4" fmla="*/ 45 w 89"/>
                  <a:gd name="T5" fmla="*/ 0 h 81"/>
                  <a:gd name="T6" fmla="*/ 71 w 89"/>
                  <a:gd name="T7" fmla="*/ 9 h 81"/>
                  <a:gd name="T8" fmla="*/ 75 w 89"/>
                  <a:gd name="T9" fmla="*/ 31 h 81"/>
                  <a:gd name="T10" fmla="*/ 79 w 89"/>
                  <a:gd name="T11" fmla="*/ 62 h 81"/>
                  <a:gd name="T12" fmla="*/ 86 w 89"/>
                  <a:gd name="T13" fmla="*/ 73 h 81"/>
                  <a:gd name="T14" fmla="*/ 89 w 89"/>
                  <a:gd name="T15" fmla="*/ 77 h 81"/>
                  <a:gd name="T16" fmla="*/ 86 w 89"/>
                  <a:gd name="T17" fmla="*/ 81 h 81"/>
                  <a:gd name="T18" fmla="*/ 70 w 89"/>
                  <a:gd name="T19" fmla="*/ 76 h 81"/>
                  <a:gd name="T20" fmla="*/ 35 w 89"/>
                  <a:gd name="T21" fmla="*/ 69 h 81"/>
                  <a:gd name="T22" fmla="*/ 16 w 89"/>
                  <a:gd name="T23" fmla="*/ 61 h 81"/>
                  <a:gd name="T24" fmla="*/ 17 w 89"/>
                  <a:gd name="T25" fmla="*/ 11 h 81"/>
                  <a:gd name="T26" fmla="*/ 35 w 89"/>
                  <a:gd name="T27" fmla="*/ 64 h 81"/>
                  <a:gd name="T28" fmla="*/ 79 w 89"/>
                  <a:gd name="T29" fmla="*/ 73 h 81"/>
                  <a:gd name="T30" fmla="*/ 74 w 89"/>
                  <a:gd name="T31" fmla="*/ 64 h 81"/>
                  <a:gd name="T32" fmla="*/ 71 w 89"/>
                  <a:gd name="T33" fmla="*/ 29 h 81"/>
                  <a:gd name="T34" fmla="*/ 67 w 89"/>
                  <a:gd name="T35" fmla="*/ 13 h 81"/>
                  <a:gd name="T36" fmla="*/ 45 w 89"/>
                  <a:gd name="T37" fmla="*/ 5 h 81"/>
                  <a:gd name="T38" fmla="*/ 21 w 89"/>
                  <a:gd name="T39" fmla="*/ 14 h 81"/>
                  <a:gd name="T40" fmla="*/ 21 w 89"/>
                  <a:gd name="T41" fmla="*/ 14 h 81"/>
                  <a:gd name="T42" fmla="*/ 19 w 89"/>
                  <a:gd name="T43" fmla="*/ 57 h 81"/>
                  <a:gd name="T44" fmla="*/ 35 w 89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1">
                    <a:moveTo>
                      <a:pt x="17" y="11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1" y="9"/>
                    </a:cubicBezTo>
                    <a:cubicBezTo>
                      <a:pt x="77" y="14"/>
                      <a:pt x="79" y="23"/>
                      <a:pt x="75" y="31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6"/>
                      <a:pt x="84" y="70"/>
                      <a:pt x="86" y="73"/>
                    </a:cubicBezTo>
                    <a:cubicBezTo>
                      <a:pt x="88" y="75"/>
                      <a:pt x="89" y="77"/>
                      <a:pt x="89" y="77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0" y="78"/>
                      <a:pt x="70" y="76"/>
                    </a:cubicBezTo>
                    <a:cubicBezTo>
                      <a:pt x="60" y="73"/>
                      <a:pt x="47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29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4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4"/>
                    </a:cubicBezTo>
                    <a:cubicBezTo>
                      <a:pt x="69" y="55"/>
                      <a:pt x="65" y="42"/>
                      <a:pt x="71" y="29"/>
                    </a:cubicBezTo>
                    <a:cubicBezTo>
                      <a:pt x="74" y="22"/>
                      <a:pt x="72" y="17"/>
                      <a:pt x="67" y="13"/>
                    </a:cubicBezTo>
                    <a:cubicBezTo>
                      <a:pt x="62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6" y="31"/>
                      <a:pt x="10" y="47"/>
                      <a:pt x="19" y="57"/>
                    </a:cubicBezTo>
                    <a:cubicBezTo>
                      <a:pt x="24" y="61"/>
                      <a:pt x="29" y="63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2" name="淘宝网Chenying0907出品 655"/>
              <p:cNvSpPr/>
              <p:nvPr/>
            </p:nvSpPr>
            <p:spPr bwMode="auto">
              <a:xfrm>
                <a:off x="3821488" y="5039744"/>
                <a:ext cx="131161" cy="123974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9 h 87"/>
                  <a:gd name="T4" fmla="*/ 22 w 91"/>
                  <a:gd name="T5" fmla="*/ 21 h 87"/>
                  <a:gd name="T6" fmla="*/ 39 w 91"/>
                  <a:gd name="T7" fmla="*/ 75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9"/>
                    </a:cubicBezTo>
                    <a:cubicBezTo>
                      <a:pt x="88" y="13"/>
                      <a:pt x="41" y="0"/>
                      <a:pt x="22" y="21"/>
                    </a:cubicBezTo>
                    <a:cubicBezTo>
                      <a:pt x="0" y="46"/>
                      <a:pt x="18" y="74"/>
                      <a:pt x="39" y="75"/>
                    </a:cubicBezTo>
                    <a:cubicBezTo>
                      <a:pt x="63" y="76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3" name="淘宝网Chenying0907出品 656"/>
              <p:cNvSpPr>
                <a:spLocks noEditPoints="1"/>
              </p:cNvSpPr>
              <p:nvPr/>
            </p:nvSpPr>
            <p:spPr bwMode="auto">
              <a:xfrm>
                <a:off x="3826878" y="5050524"/>
                <a:ext cx="127567" cy="118583"/>
              </a:xfrm>
              <a:custGeom>
                <a:avLst/>
                <a:gdLst>
                  <a:gd name="T0" fmla="*/ 17 w 89"/>
                  <a:gd name="T1" fmla="*/ 11 h 82"/>
                  <a:gd name="T2" fmla="*/ 17 w 89"/>
                  <a:gd name="T3" fmla="*/ 11 h 82"/>
                  <a:gd name="T4" fmla="*/ 45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7 h 82"/>
                  <a:gd name="T16" fmla="*/ 86 w 89"/>
                  <a:gd name="T17" fmla="*/ 82 h 82"/>
                  <a:gd name="T18" fmla="*/ 69 w 89"/>
                  <a:gd name="T19" fmla="*/ 76 h 82"/>
                  <a:gd name="T20" fmla="*/ 35 w 89"/>
                  <a:gd name="T21" fmla="*/ 69 h 82"/>
                  <a:gd name="T22" fmla="*/ 16 w 89"/>
                  <a:gd name="T23" fmla="*/ 61 h 82"/>
                  <a:gd name="T24" fmla="*/ 17 w 89"/>
                  <a:gd name="T25" fmla="*/ 11 h 82"/>
                  <a:gd name="T26" fmla="*/ 35 w 89"/>
                  <a:gd name="T27" fmla="*/ 64 h 82"/>
                  <a:gd name="T28" fmla="*/ 79 w 89"/>
                  <a:gd name="T29" fmla="*/ 73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5 w 89"/>
                  <a:gd name="T37" fmla="*/ 5 h 82"/>
                  <a:gd name="T38" fmla="*/ 21 w 89"/>
                  <a:gd name="T39" fmla="*/ 14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4" y="3"/>
                      <a:pt x="71" y="9"/>
                    </a:cubicBezTo>
                    <a:cubicBezTo>
                      <a:pt x="77" y="14"/>
                      <a:pt x="79" y="23"/>
                      <a:pt x="75" y="32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7"/>
                      <a:pt x="84" y="70"/>
                      <a:pt x="86" y="73"/>
                    </a:cubicBezTo>
                    <a:cubicBezTo>
                      <a:pt x="88" y="76"/>
                      <a:pt x="89" y="77"/>
                      <a:pt x="89" y="77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1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30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5"/>
                    </a:cubicBezTo>
                    <a:cubicBezTo>
                      <a:pt x="69" y="55"/>
                      <a:pt x="65" y="42"/>
                      <a:pt x="70" y="30"/>
                    </a:cubicBezTo>
                    <a:cubicBezTo>
                      <a:pt x="73" y="23"/>
                      <a:pt x="72" y="17"/>
                      <a:pt x="67" y="13"/>
                    </a:cubicBezTo>
                    <a:cubicBezTo>
                      <a:pt x="62" y="8"/>
                      <a:pt x="53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6" y="31"/>
                      <a:pt x="10" y="48"/>
                      <a:pt x="19" y="57"/>
                    </a:cubicBezTo>
                    <a:cubicBezTo>
                      <a:pt x="24" y="61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4" name="淘宝网Chenying0907出品 657"/>
              <p:cNvSpPr/>
              <p:nvPr/>
            </p:nvSpPr>
            <p:spPr bwMode="auto">
              <a:xfrm>
                <a:off x="3823284" y="5449394"/>
                <a:ext cx="131161" cy="125770"/>
              </a:xfrm>
              <a:custGeom>
                <a:avLst/>
                <a:gdLst>
                  <a:gd name="T0" fmla="*/ 92 w 92"/>
                  <a:gd name="T1" fmla="*/ 87 h 87"/>
                  <a:gd name="T2" fmla="*/ 78 w 92"/>
                  <a:gd name="T3" fmla="*/ 39 h 87"/>
                  <a:gd name="T4" fmla="*/ 23 w 92"/>
                  <a:gd name="T5" fmla="*/ 21 h 87"/>
                  <a:gd name="T6" fmla="*/ 39 w 92"/>
                  <a:gd name="T7" fmla="*/ 75 h 87"/>
                  <a:gd name="T8" fmla="*/ 92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92" y="87"/>
                    </a:moveTo>
                    <a:cubicBezTo>
                      <a:pt x="92" y="87"/>
                      <a:pt x="68" y="62"/>
                      <a:pt x="78" y="39"/>
                    </a:cubicBezTo>
                    <a:cubicBezTo>
                      <a:pt x="89" y="13"/>
                      <a:pt x="42" y="0"/>
                      <a:pt x="23" y="21"/>
                    </a:cubicBezTo>
                    <a:cubicBezTo>
                      <a:pt x="0" y="47"/>
                      <a:pt x="19" y="74"/>
                      <a:pt x="39" y="75"/>
                    </a:cubicBezTo>
                    <a:cubicBezTo>
                      <a:pt x="64" y="76"/>
                      <a:pt x="92" y="87"/>
                      <a:pt x="92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5" name="淘宝网Chenying0907出品 658"/>
              <p:cNvSpPr>
                <a:spLocks noEditPoints="1"/>
              </p:cNvSpPr>
              <p:nvPr/>
            </p:nvSpPr>
            <p:spPr bwMode="auto">
              <a:xfrm>
                <a:off x="3830471" y="5461972"/>
                <a:ext cx="127567" cy="116787"/>
              </a:xfrm>
              <a:custGeom>
                <a:avLst/>
                <a:gdLst>
                  <a:gd name="T0" fmla="*/ 16 w 89"/>
                  <a:gd name="T1" fmla="*/ 12 h 82"/>
                  <a:gd name="T2" fmla="*/ 17 w 89"/>
                  <a:gd name="T3" fmla="*/ 11 h 82"/>
                  <a:gd name="T4" fmla="*/ 44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8 h 82"/>
                  <a:gd name="T16" fmla="*/ 86 w 89"/>
                  <a:gd name="T17" fmla="*/ 82 h 82"/>
                  <a:gd name="T18" fmla="*/ 69 w 89"/>
                  <a:gd name="T19" fmla="*/ 76 h 82"/>
                  <a:gd name="T20" fmla="*/ 34 w 89"/>
                  <a:gd name="T21" fmla="*/ 70 h 82"/>
                  <a:gd name="T22" fmla="*/ 15 w 89"/>
                  <a:gd name="T23" fmla="*/ 61 h 82"/>
                  <a:gd name="T24" fmla="*/ 16 w 89"/>
                  <a:gd name="T25" fmla="*/ 12 h 82"/>
                  <a:gd name="T26" fmla="*/ 35 w 89"/>
                  <a:gd name="T27" fmla="*/ 64 h 82"/>
                  <a:gd name="T28" fmla="*/ 79 w 89"/>
                  <a:gd name="T29" fmla="*/ 74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4 w 89"/>
                  <a:gd name="T37" fmla="*/ 6 h 82"/>
                  <a:gd name="T38" fmla="*/ 21 w 89"/>
                  <a:gd name="T39" fmla="*/ 15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6" y="12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4" y="0"/>
                      <a:pt x="44" y="0"/>
                    </a:cubicBezTo>
                    <a:cubicBezTo>
                      <a:pt x="54" y="0"/>
                      <a:pt x="64" y="3"/>
                      <a:pt x="71" y="9"/>
                    </a:cubicBezTo>
                    <a:cubicBezTo>
                      <a:pt x="77" y="15"/>
                      <a:pt x="79" y="23"/>
                      <a:pt x="75" y="32"/>
                    </a:cubicBezTo>
                    <a:cubicBezTo>
                      <a:pt x="71" y="42"/>
                      <a:pt x="74" y="54"/>
                      <a:pt x="79" y="62"/>
                    </a:cubicBezTo>
                    <a:cubicBezTo>
                      <a:pt x="81" y="67"/>
                      <a:pt x="83" y="71"/>
                      <a:pt x="86" y="73"/>
                    </a:cubicBezTo>
                    <a:cubicBezTo>
                      <a:pt x="88" y="76"/>
                      <a:pt x="89" y="78"/>
                      <a:pt x="89" y="78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2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4" y="70"/>
                    </a:cubicBezTo>
                    <a:cubicBezTo>
                      <a:pt x="27" y="69"/>
                      <a:pt x="21" y="66"/>
                      <a:pt x="15" y="61"/>
                    </a:cubicBezTo>
                    <a:cubicBezTo>
                      <a:pt x="4" y="51"/>
                      <a:pt x="0" y="30"/>
                      <a:pt x="16" y="12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4"/>
                    </a:cubicBezTo>
                    <a:cubicBezTo>
                      <a:pt x="77" y="71"/>
                      <a:pt x="76" y="68"/>
                      <a:pt x="74" y="65"/>
                    </a:cubicBezTo>
                    <a:cubicBezTo>
                      <a:pt x="69" y="55"/>
                      <a:pt x="65" y="43"/>
                      <a:pt x="70" y="30"/>
                    </a:cubicBezTo>
                    <a:cubicBezTo>
                      <a:pt x="73" y="23"/>
                      <a:pt x="71" y="18"/>
                      <a:pt x="67" y="13"/>
                    </a:cubicBezTo>
                    <a:cubicBezTo>
                      <a:pt x="62" y="9"/>
                      <a:pt x="53" y="6"/>
                      <a:pt x="44" y="6"/>
                    </a:cubicBezTo>
                    <a:cubicBezTo>
                      <a:pt x="35" y="6"/>
                      <a:pt x="26" y="8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5" y="32"/>
                      <a:pt x="9" y="48"/>
                      <a:pt x="19" y="57"/>
                    </a:cubicBezTo>
                    <a:cubicBezTo>
                      <a:pt x="24" y="62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6" name="淘宝网Chenying0907出品 659"/>
              <p:cNvSpPr/>
              <p:nvPr/>
            </p:nvSpPr>
            <p:spPr bwMode="auto">
              <a:xfrm>
                <a:off x="3976005" y="5282301"/>
                <a:ext cx="131161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9 h 87"/>
                  <a:gd name="T4" fmla="*/ 69 w 92"/>
                  <a:gd name="T5" fmla="*/ 21 h 87"/>
                  <a:gd name="T6" fmla="*/ 53 w 92"/>
                  <a:gd name="T7" fmla="*/ 75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5" y="61"/>
                      <a:pt x="15" y="39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4"/>
                      <a:pt x="53" y="75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淘宝网Chenying0907出品 660"/>
              <p:cNvSpPr>
                <a:spLocks noEditPoints="1"/>
              </p:cNvSpPr>
              <p:nvPr/>
            </p:nvSpPr>
            <p:spPr bwMode="auto">
              <a:xfrm>
                <a:off x="3974208" y="5294877"/>
                <a:ext cx="116787" cy="113193"/>
              </a:xfrm>
              <a:custGeom>
                <a:avLst/>
                <a:gdLst>
                  <a:gd name="T0" fmla="*/ 1 w 82"/>
                  <a:gd name="T1" fmla="*/ 77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7 h 79"/>
                  <a:gd name="T8" fmla="*/ 2 w 82"/>
                  <a:gd name="T9" fmla="*/ 79 h 79"/>
                  <a:gd name="T10" fmla="*/ 9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9 h 79"/>
                  <a:gd name="T20" fmla="*/ 35 w 82"/>
                  <a:gd name="T21" fmla="*/ 70 h 79"/>
                  <a:gd name="T22" fmla="*/ 48 w 82"/>
                  <a:gd name="T23" fmla="*/ 65 h 79"/>
                  <a:gd name="T24" fmla="*/ 40 w 82"/>
                  <a:gd name="T25" fmla="*/ 69 h 79"/>
                  <a:gd name="T26" fmla="*/ 48 w 82"/>
                  <a:gd name="T27" fmla="*/ 65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3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5 h 79"/>
                  <a:gd name="T44" fmla="*/ 79 w 82"/>
                  <a:gd name="T45" fmla="*/ 31 h 79"/>
                  <a:gd name="T46" fmla="*/ 79 w 82"/>
                  <a:gd name="T47" fmla="*/ 39 h 79"/>
                  <a:gd name="T48" fmla="*/ 82 w 82"/>
                  <a:gd name="T49" fmla="*/ 36 h 79"/>
                  <a:gd name="T50" fmla="*/ 79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1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20 h 79"/>
                  <a:gd name="T90" fmla="*/ 14 w 82"/>
                  <a:gd name="T91" fmla="*/ 28 h 79"/>
                  <a:gd name="T92" fmla="*/ 20 w 82"/>
                  <a:gd name="T93" fmla="*/ 41 h 79"/>
                  <a:gd name="T94" fmla="*/ 16 w 82"/>
                  <a:gd name="T95" fmla="*/ 33 h 79"/>
                  <a:gd name="T96" fmla="*/ 20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8 h 79"/>
                  <a:gd name="T104" fmla="*/ 12 w 82"/>
                  <a:gd name="T105" fmla="*/ 59 h 79"/>
                  <a:gd name="T106" fmla="*/ 11 w 82"/>
                  <a:gd name="T107" fmla="*/ 6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8" y="74"/>
                    </a:moveTo>
                    <a:cubicBezTo>
                      <a:pt x="3" y="76"/>
                      <a:pt x="1" y="77"/>
                      <a:pt x="1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5" y="76"/>
                      <a:pt x="8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3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4" y="79"/>
                    </a:cubicBezTo>
                    <a:cubicBezTo>
                      <a:pt x="5" y="78"/>
                      <a:pt x="6" y="78"/>
                      <a:pt x="9" y="77"/>
                    </a:cubicBezTo>
                    <a:lnTo>
                      <a:pt x="8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2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4"/>
                      <a:pt x="22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2" y="67"/>
                      <a:pt x="29" y="68"/>
                      <a:pt x="26" y="69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30" y="71"/>
                      <a:pt x="32" y="70"/>
                      <a:pt x="35" y="70"/>
                    </a:cubicBezTo>
                    <a:lnTo>
                      <a:pt x="34" y="67"/>
                    </a:lnTo>
                    <a:close/>
                    <a:moveTo>
                      <a:pt x="48" y="65"/>
                    </a:moveTo>
                    <a:cubicBezTo>
                      <a:pt x="45" y="65"/>
                      <a:pt x="43" y="65"/>
                      <a:pt x="40" y="66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3" y="68"/>
                      <a:pt x="46" y="68"/>
                      <a:pt x="48" y="67"/>
                    </a:cubicBezTo>
                    <a:lnTo>
                      <a:pt x="48" y="65"/>
                    </a:lnTo>
                    <a:close/>
                    <a:moveTo>
                      <a:pt x="61" y="63"/>
                    </a:moveTo>
                    <a:cubicBezTo>
                      <a:pt x="59" y="64"/>
                      <a:pt x="56" y="64"/>
                      <a:pt x="54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60" y="66"/>
                      <a:pt x="62" y="65"/>
                    </a:cubicBezTo>
                    <a:lnTo>
                      <a:pt x="61" y="63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8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5"/>
                    </a:cubicBezTo>
                    <a:lnTo>
                      <a:pt x="78" y="44"/>
                    </a:lnTo>
                    <a:close/>
                    <a:moveTo>
                      <a:pt x="79" y="31"/>
                    </a:moveTo>
                    <a:cubicBezTo>
                      <a:pt x="79" y="33"/>
                      <a:pt x="79" y="35"/>
                      <a:pt x="79" y="36"/>
                    </a:cubicBezTo>
                    <a:cubicBezTo>
                      <a:pt x="79" y="37"/>
                      <a:pt x="79" y="38"/>
                      <a:pt x="79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9" y="31"/>
                    </a:lnTo>
                    <a:close/>
                    <a:moveTo>
                      <a:pt x="74" y="19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8" y="20"/>
                      <a:pt x="76" y="17"/>
                    </a:cubicBezTo>
                    <a:cubicBezTo>
                      <a:pt x="74" y="19"/>
                      <a:pt x="74" y="19"/>
                      <a:pt x="74" y="19"/>
                    </a:cubicBez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2" y="12"/>
                      <a:pt x="72" y="12"/>
                      <a:pt x="71" y="11"/>
                    </a:cubicBezTo>
                    <a:cubicBezTo>
                      <a:pt x="70" y="9"/>
                      <a:pt x="68" y="8"/>
                      <a:pt x="66" y="7"/>
                    </a:cubicBezTo>
                    <a:lnTo>
                      <a:pt x="65" y="9"/>
                    </a:lnTo>
                    <a:close/>
                    <a:moveTo>
                      <a:pt x="53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3"/>
                      <a:pt x="56" y="2"/>
                      <a:pt x="53" y="1"/>
                    </a:cubicBezTo>
                    <a:lnTo>
                      <a:pt x="53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3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7" y="7"/>
                    </a:moveTo>
                    <a:cubicBezTo>
                      <a:pt x="29" y="6"/>
                      <a:pt x="32" y="5"/>
                      <a:pt x="34" y="4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2"/>
                      <a:pt x="28" y="3"/>
                      <a:pt x="25" y="4"/>
                    </a:cubicBezTo>
                    <a:lnTo>
                      <a:pt x="27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1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6" y="26"/>
                      <a:pt x="15" y="24"/>
                      <a:pt x="15" y="22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2"/>
                    </a:cubicBezTo>
                    <a:cubicBezTo>
                      <a:pt x="13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20" y="41"/>
                    </a:moveTo>
                    <a:cubicBezTo>
                      <a:pt x="19" y="38"/>
                      <a:pt x="19" y="35"/>
                      <a:pt x="18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6"/>
                      <a:pt x="17" y="39"/>
                      <a:pt x="17" y="41"/>
                    </a:cubicBezTo>
                    <a:lnTo>
                      <a:pt x="20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9" y="50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2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8"/>
                    </a:moveTo>
                    <a:cubicBezTo>
                      <a:pt x="12" y="65"/>
                      <a:pt x="14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2"/>
                      <a:pt x="10" y="64"/>
                      <a:pt x="8" y="66"/>
                    </a:cubicBezTo>
                    <a:lnTo>
                      <a:pt x="11" y="68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8" name="淘宝网Chenying0907出品 661"/>
              <p:cNvSpPr>
                <a:spLocks noEditPoints="1"/>
              </p:cNvSpPr>
              <p:nvPr/>
            </p:nvSpPr>
            <p:spPr bwMode="auto">
              <a:xfrm>
                <a:off x="3972412" y="5293081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3 w 90"/>
                  <a:gd name="T23" fmla="*/ 11 h 81"/>
                  <a:gd name="T24" fmla="*/ 55 w 90"/>
                  <a:gd name="T25" fmla="*/ 64 h 81"/>
                  <a:gd name="T26" fmla="*/ 70 w 90"/>
                  <a:gd name="T27" fmla="*/ 57 h 81"/>
                  <a:gd name="T28" fmla="*/ 69 w 90"/>
                  <a:gd name="T29" fmla="*/ 15 h 81"/>
                  <a:gd name="T30" fmla="*/ 69 w 90"/>
                  <a:gd name="T31" fmla="*/ 14 h 81"/>
                  <a:gd name="T32" fmla="*/ 45 w 90"/>
                  <a:gd name="T33" fmla="*/ 5 h 81"/>
                  <a:gd name="T34" fmla="*/ 22 w 90"/>
                  <a:gd name="T35" fmla="*/ 13 h 81"/>
                  <a:gd name="T36" fmla="*/ 19 w 90"/>
                  <a:gd name="T37" fmla="*/ 30 h 81"/>
                  <a:gd name="T38" fmla="*/ 16 w 90"/>
                  <a:gd name="T39" fmla="*/ 65 h 81"/>
                  <a:gd name="T40" fmla="*/ 10 w 90"/>
                  <a:gd name="T41" fmla="*/ 73 h 81"/>
                  <a:gd name="T42" fmla="*/ 55 w 90"/>
                  <a:gd name="T43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30"/>
                      <a:pt x="86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9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6"/>
                      <a:pt x="4" y="73"/>
                    </a:cubicBezTo>
                    <a:cubicBezTo>
                      <a:pt x="6" y="70"/>
                      <a:pt x="9" y="67"/>
                      <a:pt x="11" y="62"/>
                    </a:cubicBezTo>
                    <a:cubicBezTo>
                      <a:pt x="16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6" y="3"/>
                      <a:pt x="73" y="11"/>
                    </a:cubicBezTo>
                    <a:close/>
                    <a:moveTo>
                      <a:pt x="55" y="64"/>
                    </a:moveTo>
                    <a:cubicBezTo>
                      <a:pt x="60" y="64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30"/>
                    </a:cubicBezTo>
                    <a:cubicBezTo>
                      <a:pt x="25" y="42"/>
                      <a:pt x="21" y="55"/>
                      <a:pt x="16" y="65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1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淘宝网Chenying0907出品 662"/>
              <p:cNvSpPr>
                <a:spLocks noEditPoints="1"/>
              </p:cNvSpPr>
              <p:nvPr/>
            </p:nvSpPr>
            <p:spPr bwMode="auto">
              <a:xfrm>
                <a:off x="3724466" y="4038975"/>
                <a:ext cx="544404" cy="477926"/>
              </a:xfrm>
              <a:custGeom>
                <a:avLst/>
                <a:gdLst>
                  <a:gd name="T0" fmla="*/ 379 w 379"/>
                  <a:gd name="T1" fmla="*/ 156 h 332"/>
                  <a:gd name="T2" fmla="*/ 164 w 379"/>
                  <a:gd name="T3" fmla="*/ 332 h 332"/>
                  <a:gd name="T4" fmla="*/ 54 w 379"/>
                  <a:gd name="T5" fmla="*/ 30 h 332"/>
                  <a:gd name="T6" fmla="*/ 223 w 379"/>
                  <a:gd name="T7" fmla="*/ 157 h 332"/>
                  <a:gd name="T8" fmla="*/ 379 w 379"/>
                  <a:gd name="T9" fmla="*/ 156 h 332"/>
                  <a:gd name="T10" fmla="*/ 173 w 379"/>
                  <a:gd name="T11" fmla="*/ 308 h 332"/>
                  <a:gd name="T12" fmla="*/ 363 w 379"/>
                  <a:gd name="T13" fmla="*/ 163 h 332"/>
                  <a:gd name="T14" fmla="*/ 351 w 379"/>
                  <a:gd name="T15" fmla="*/ 151 h 332"/>
                  <a:gd name="T16" fmla="*/ 215 w 379"/>
                  <a:gd name="T17" fmla="*/ 181 h 332"/>
                  <a:gd name="T18" fmla="*/ 77 w 379"/>
                  <a:gd name="T19" fmla="*/ 47 h 332"/>
                  <a:gd name="T20" fmla="*/ 173 w 379"/>
                  <a:gd name="T21" fmla="*/ 308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9" h="332">
                    <a:moveTo>
                      <a:pt x="379" y="156"/>
                    </a:moveTo>
                    <a:cubicBezTo>
                      <a:pt x="363" y="231"/>
                      <a:pt x="230" y="309"/>
                      <a:pt x="164" y="332"/>
                    </a:cubicBezTo>
                    <a:cubicBezTo>
                      <a:pt x="60" y="230"/>
                      <a:pt x="0" y="129"/>
                      <a:pt x="54" y="30"/>
                    </a:cubicBezTo>
                    <a:cubicBezTo>
                      <a:pt x="117" y="0"/>
                      <a:pt x="180" y="102"/>
                      <a:pt x="223" y="157"/>
                    </a:cubicBezTo>
                    <a:cubicBezTo>
                      <a:pt x="275" y="152"/>
                      <a:pt x="328" y="102"/>
                      <a:pt x="379" y="156"/>
                    </a:cubicBezTo>
                    <a:close/>
                    <a:moveTo>
                      <a:pt x="173" y="308"/>
                    </a:moveTo>
                    <a:cubicBezTo>
                      <a:pt x="233" y="285"/>
                      <a:pt x="315" y="231"/>
                      <a:pt x="363" y="163"/>
                    </a:cubicBezTo>
                    <a:cubicBezTo>
                      <a:pt x="359" y="159"/>
                      <a:pt x="355" y="155"/>
                      <a:pt x="351" y="151"/>
                    </a:cubicBezTo>
                    <a:cubicBezTo>
                      <a:pt x="306" y="140"/>
                      <a:pt x="260" y="178"/>
                      <a:pt x="215" y="181"/>
                    </a:cubicBezTo>
                    <a:cubicBezTo>
                      <a:pt x="202" y="139"/>
                      <a:pt x="126" y="40"/>
                      <a:pt x="77" y="47"/>
                    </a:cubicBezTo>
                    <a:cubicBezTo>
                      <a:pt x="5" y="113"/>
                      <a:pt x="88" y="239"/>
                      <a:pt x="173" y="30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0" name="淘宝网Chenying0907出品 663"/>
              <p:cNvSpPr/>
              <p:nvPr/>
            </p:nvSpPr>
            <p:spPr bwMode="auto">
              <a:xfrm>
                <a:off x="3726262" y="4116233"/>
                <a:ext cx="515657" cy="386294"/>
              </a:xfrm>
              <a:custGeom>
                <a:avLst/>
                <a:gdLst>
                  <a:gd name="T0" fmla="*/ 358 w 358"/>
                  <a:gd name="T1" fmla="*/ 123 h 268"/>
                  <a:gd name="T2" fmla="*/ 168 w 358"/>
                  <a:gd name="T3" fmla="*/ 268 h 268"/>
                  <a:gd name="T4" fmla="*/ 72 w 358"/>
                  <a:gd name="T5" fmla="*/ 6 h 268"/>
                  <a:gd name="T6" fmla="*/ 210 w 358"/>
                  <a:gd name="T7" fmla="*/ 141 h 268"/>
                  <a:gd name="T8" fmla="*/ 346 w 358"/>
                  <a:gd name="T9" fmla="*/ 111 h 268"/>
                  <a:gd name="T10" fmla="*/ 358 w 358"/>
                  <a:gd name="T11" fmla="*/ 1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8" h="268">
                    <a:moveTo>
                      <a:pt x="358" y="123"/>
                    </a:moveTo>
                    <a:cubicBezTo>
                      <a:pt x="310" y="191"/>
                      <a:pt x="228" y="245"/>
                      <a:pt x="168" y="268"/>
                    </a:cubicBezTo>
                    <a:cubicBezTo>
                      <a:pt x="83" y="198"/>
                      <a:pt x="0" y="73"/>
                      <a:pt x="72" y="6"/>
                    </a:cubicBezTo>
                    <a:cubicBezTo>
                      <a:pt x="121" y="0"/>
                      <a:pt x="197" y="98"/>
                      <a:pt x="210" y="141"/>
                    </a:cubicBezTo>
                    <a:cubicBezTo>
                      <a:pt x="255" y="138"/>
                      <a:pt x="301" y="100"/>
                      <a:pt x="346" y="111"/>
                    </a:cubicBezTo>
                    <a:cubicBezTo>
                      <a:pt x="350" y="115"/>
                      <a:pt x="354" y="119"/>
                      <a:pt x="358" y="1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1" name="淘宝网Chenying0907出品 664"/>
              <p:cNvSpPr>
                <a:spLocks noEditPoints="1"/>
              </p:cNvSpPr>
              <p:nvPr/>
            </p:nvSpPr>
            <p:spPr bwMode="auto">
              <a:xfrm>
                <a:off x="3789147" y="4123420"/>
                <a:ext cx="452771" cy="379107"/>
              </a:xfrm>
              <a:custGeom>
                <a:avLst/>
                <a:gdLst>
                  <a:gd name="T0" fmla="*/ 312 w 315"/>
                  <a:gd name="T1" fmla="*/ 116 h 264"/>
                  <a:gd name="T2" fmla="*/ 305 w 315"/>
                  <a:gd name="T3" fmla="*/ 109 h 264"/>
                  <a:gd name="T4" fmla="*/ 296 w 315"/>
                  <a:gd name="T5" fmla="*/ 105 h 264"/>
                  <a:gd name="T6" fmla="*/ 277 w 315"/>
                  <a:gd name="T7" fmla="*/ 104 h 264"/>
                  <a:gd name="T8" fmla="*/ 264 w 315"/>
                  <a:gd name="T9" fmla="*/ 107 h 264"/>
                  <a:gd name="T10" fmla="*/ 248 w 315"/>
                  <a:gd name="T11" fmla="*/ 110 h 264"/>
                  <a:gd name="T12" fmla="*/ 229 w 315"/>
                  <a:gd name="T13" fmla="*/ 119 h 264"/>
                  <a:gd name="T14" fmla="*/ 224 w 315"/>
                  <a:gd name="T15" fmla="*/ 118 h 264"/>
                  <a:gd name="T16" fmla="*/ 209 w 315"/>
                  <a:gd name="T17" fmla="*/ 126 h 264"/>
                  <a:gd name="T18" fmla="*/ 196 w 315"/>
                  <a:gd name="T19" fmla="*/ 129 h 264"/>
                  <a:gd name="T20" fmla="*/ 178 w 315"/>
                  <a:gd name="T21" fmla="*/ 134 h 264"/>
                  <a:gd name="T22" fmla="*/ 165 w 315"/>
                  <a:gd name="T23" fmla="*/ 135 h 264"/>
                  <a:gd name="T24" fmla="*/ 160 w 315"/>
                  <a:gd name="T25" fmla="*/ 119 h 264"/>
                  <a:gd name="T26" fmla="*/ 148 w 315"/>
                  <a:gd name="T27" fmla="*/ 102 h 264"/>
                  <a:gd name="T28" fmla="*/ 148 w 315"/>
                  <a:gd name="T29" fmla="*/ 97 h 264"/>
                  <a:gd name="T30" fmla="*/ 137 w 315"/>
                  <a:gd name="T31" fmla="*/ 84 h 264"/>
                  <a:gd name="T32" fmla="*/ 130 w 315"/>
                  <a:gd name="T33" fmla="*/ 73 h 264"/>
                  <a:gd name="T34" fmla="*/ 118 w 315"/>
                  <a:gd name="T35" fmla="*/ 58 h 264"/>
                  <a:gd name="T36" fmla="*/ 108 w 315"/>
                  <a:gd name="T37" fmla="*/ 49 h 264"/>
                  <a:gd name="T38" fmla="*/ 98 w 315"/>
                  <a:gd name="T39" fmla="*/ 36 h 264"/>
                  <a:gd name="T40" fmla="*/ 81 w 315"/>
                  <a:gd name="T41" fmla="*/ 24 h 264"/>
                  <a:gd name="T42" fmla="*/ 79 w 315"/>
                  <a:gd name="T43" fmla="*/ 19 h 264"/>
                  <a:gd name="T44" fmla="*/ 64 w 315"/>
                  <a:gd name="T45" fmla="*/ 12 h 264"/>
                  <a:gd name="T46" fmla="*/ 52 w 315"/>
                  <a:gd name="T47" fmla="*/ 5 h 264"/>
                  <a:gd name="T48" fmla="*/ 34 w 315"/>
                  <a:gd name="T49" fmla="*/ 1 h 264"/>
                  <a:gd name="T50" fmla="*/ 28 w 315"/>
                  <a:gd name="T51" fmla="*/ 0 h 264"/>
                  <a:gd name="T52" fmla="*/ 18 w 315"/>
                  <a:gd name="T53" fmla="*/ 12 h 264"/>
                  <a:gd name="T54" fmla="*/ 12 w 315"/>
                  <a:gd name="T55" fmla="*/ 24 h 264"/>
                  <a:gd name="T56" fmla="*/ 3 w 315"/>
                  <a:gd name="T57" fmla="*/ 38 h 264"/>
                  <a:gd name="T58" fmla="*/ 2 w 315"/>
                  <a:gd name="T59" fmla="*/ 59 h 264"/>
                  <a:gd name="T60" fmla="*/ 1 w 315"/>
                  <a:gd name="T61" fmla="*/ 62 h 264"/>
                  <a:gd name="T62" fmla="*/ 0 w 315"/>
                  <a:gd name="T63" fmla="*/ 80 h 264"/>
                  <a:gd name="T64" fmla="*/ 7 w 315"/>
                  <a:gd name="T65" fmla="*/ 100 h 264"/>
                  <a:gd name="T66" fmla="*/ 6 w 315"/>
                  <a:gd name="T67" fmla="*/ 104 h 264"/>
                  <a:gd name="T68" fmla="*/ 13 w 315"/>
                  <a:gd name="T69" fmla="*/ 119 h 264"/>
                  <a:gd name="T70" fmla="*/ 17 w 315"/>
                  <a:gd name="T71" fmla="*/ 132 h 264"/>
                  <a:gd name="T72" fmla="*/ 26 w 315"/>
                  <a:gd name="T73" fmla="*/ 149 h 264"/>
                  <a:gd name="T74" fmla="*/ 34 w 315"/>
                  <a:gd name="T75" fmla="*/ 160 h 264"/>
                  <a:gd name="T76" fmla="*/ 41 w 315"/>
                  <a:gd name="T77" fmla="*/ 175 h 264"/>
                  <a:gd name="T78" fmla="*/ 55 w 315"/>
                  <a:gd name="T79" fmla="*/ 190 h 264"/>
                  <a:gd name="T80" fmla="*/ 56 w 315"/>
                  <a:gd name="T81" fmla="*/ 195 h 264"/>
                  <a:gd name="T82" fmla="*/ 68 w 315"/>
                  <a:gd name="T83" fmla="*/ 206 h 264"/>
                  <a:gd name="T84" fmla="*/ 76 w 315"/>
                  <a:gd name="T85" fmla="*/ 217 h 264"/>
                  <a:gd name="T86" fmla="*/ 89 w 315"/>
                  <a:gd name="T87" fmla="*/ 231 h 264"/>
                  <a:gd name="T88" fmla="*/ 99 w 315"/>
                  <a:gd name="T89" fmla="*/ 240 h 264"/>
                  <a:gd name="T90" fmla="*/ 110 w 315"/>
                  <a:gd name="T91" fmla="*/ 252 h 264"/>
                  <a:gd name="T92" fmla="*/ 127 w 315"/>
                  <a:gd name="T93" fmla="*/ 260 h 264"/>
                  <a:gd name="T94" fmla="*/ 127 w 315"/>
                  <a:gd name="T95" fmla="*/ 262 h 264"/>
                  <a:gd name="T96" fmla="*/ 146 w 315"/>
                  <a:gd name="T97" fmla="*/ 252 h 264"/>
                  <a:gd name="T98" fmla="*/ 150 w 315"/>
                  <a:gd name="T99" fmla="*/ 252 h 264"/>
                  <a:gd name="T100" fmla="*/ 164 w 315"/>
                  <a:gd name="T101" fmla="*/ 243 h 264"/>
                  <a:gd name="T102" fmla="*/ 177 w 315"/>
                  <a:gd name="T103" fmla="*/ 238 h 264"/>
                  <a:gd name="T104" fmla="*/ 193 w 315"/>
                  <a:gd name="T105" fmla="*/ 228 h 264"/>
                  <a:gd name="T106" fmla="*/ 203 w 315"/>
                  <a:gd name="T107" fmla="*/ 220 h 264"/>
                  <a:gd name="T108" fmla="*/ 218 w 315"/>
                  <a:gd name="T109" fmla="*/ 212 h 264"/>
                  <a:gd name="T110" fmla="*/ 234 w 315"/>
                  <a:gd name="T111" fmla="*/ 198 h 264"/>
                  <a:gd name="T112" fmla="*/ 238 w 315"/>
                  <a:gd name="T113" fmla="*/ 197 h 264"/>
                  <a:gd name="T114" fmla="*/ 250 w 315"/>
                  <a:gd name="T115" fmla="*/ 185 h 264"/>
                  <a:gd name="T116" fmla="*/ 261 w 315"/>
                  <a:gd name="T117" fmla="*/ 177 h 264"/>
                  <a:gd name="T118" fmla="*/ 274 w 315"/>
                  <a:gd name="T119" fmla="*/ 164 h 264"/>
                  <a:gd name="T120" fmla="*/ 283 w 315"/>
                  <a:gd name="T121" fmla="*/ 154 h 264"/>
                  <a:gd name="T122" fmla="*/ 296 w 315"/>
                  <a:gd name="T123" fmla="*/ 143 h 264"/>
                  <a:gd name="T124" fmla="*/ 307 w 315"/>
                  <a:gd name="T125" fmla="*/ 126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264">
                    <a:moveTo>
                      <a:pt x="313" y="117"/>
                    </a:moveTo>
                    <a:cubicBezTo>
                      <a:pt x="312" y="119"/>
                      <a:pt x="311" y="121"/>
                      <a:pt x="310" y="122"/>
                    </a:cubicBezTo>
                    <a:cubicBezTo>
                      <a:pt x="309" y="123"/>
                      <a:pt x="309" y="124"/>
                      <a:pt x="310" y="124"/>
                    </a:cubicBezTo>
                    <a:cubicBezTo>
                      <a:pt x="310" y="124"/>
                      <a:pt x="311" y="124"/>
                      <a:pt x="311" y="124"/>
                    </a:cubicBezTo>
                    <a:cubicBezTo>
                      <a:pt x="313" y="122"/>
                      <a:pt x="314" y="120"/>
                      <a:pt x="315" y="119"/>
                    </a:cubicBezTo>
                    <a:cubicBezTo>
                      <a:pt x="315" y="118"/>
                      <a:pt x="315" y="118"/>
                      <a:pt x="315" y="117"/>
                    </a:cubicBezTo>
                    <a:cubicBezTo>
                      <a:pt x="314" y="117"/>
                      <a:pt x="314" y="117"/>
                      <a:pt x="313" y="117"/>
                    </a:cubicBezTo>
                    <a:close/>
                    <a:moveTo>
                      <a:pt x="306" y="112"/>
                    </a:moveTo>
                    <a:cubicBezTo>
                      <a:pt x="308" y="113"/>
                      <a:pt x="309" y="115"/>
                      <a:pt x="311" y="116"/>
                    </a:cubicBezTo>
                    <a:cubicBezTo>
                      <a:pt x="311" y="116"/>
                      <a:pt x="312" y="116"/>
                      <a:pt x="312" y="116"/>
                    </a:cubicBezTo>
                    <a:cubicBezTo>
                      <a:pt x="313" y="116"/>
                      <a:pt x="313" y="115"/>
                      <a:pt x="312" y="115"/>
                    </a:cubicBezTo>
                    <a:cubicBezTo>
                      <a:pt x="311" y="113"/>
                      <a:pt x="309" y="112"/>
                      <a:pt x="308" y="110"/>
                    </a:cubicBezTo>
                    <a:cubicBezTo>
                      <a:pt x="307" y="110"/>
                      <a:pt x="307" y="110"/>
                      <a:pt x="306" y="110"/>
                    </a:cubicBezTo>
                    <a:cubicBezTo>
                      <a:pt x="306" y="111"/>
                      <a:pt x="306" y="111"/>
                      <a:pt x="306" y="112"/>
                    </a:cubicBezTo>
                    <a:close/>
                    <a:moveTo>
                      <a:pt x="299" y="106"/>
                    </a:moveTo>
                    <a:cubicBezTo>
                      <a:pt x="300" y="106"/>
                      <a:pt x="301" y="107"/>
                      <a:pt x="302" y="107"/>
                    </a:cubicBezTo>
                    <a:cubicBezTo>
                      <a:pt x="302" y="106"/>
                      <a:pt x="302" y="106"/>
                      <a:pt x="302" y="106"/>
                    </a:cubicBezTo>
                    <a:cubicBezTo>
                      <a:pt x="302" y="107"/>
                      <a:pt x="302" y="107"/>
                      <a:pt x="302" y="107"/>
                    </a:cubicBezTo>
                    <a:cubicBezTo>
                      <a:pt x="302" y="107"/>
                      <a:pt x="303" y="108"/>
                      <a:pt x="303" y="109"/>
                    </a:cubicBezTo>
                    <a:cubicBezTo>
                      <a:pt x="304" y="109"/>
                      <a:pt x="305" y="109"/>
                      <a:pt x="305" y="109"/>
                    </a:cubicBezTo>
                    <a:cubicBezTo>
                      <a:pt x="305" y="108"/>
                      <a:pt x="305" y="108"/>
                      <a:pt x="305" y="107"/>
                    </a:cubicBezTo>
                    <a:cubicBezTo>
                      <a:pt x="304" y="106"/>
                      <a:pt x="304" y="106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1" y="105"/>
                      <a:pt x="300" y="104"/>
                      <a:pt x="299" y="104"/>
                    </a:cubicBezTo>
                    <a:cubicBezTo>
                      <a:pt x="299" y="104"/>
                      <a:pt x="298" y="104"/>
                      <a:pt x="298" y="105"/>
                    </a:cubicBezTo>
                    <a:cubicBezTo>
                      <a:pt x="298" y="105"/>
                      <a:pt x="298" y="106"/>
                      <a:pt x="299" y="106"/>
                    </a:cubicBezTo>
                    <a:close/>
                    <a:moveTo>
                      <a:pt x="289" y="105"/>
                    </a:moveTo>
                    <a:cubicBezTo>
                      <a:pt x="291" y="105"/>
                      <a:pt x="293" y="105"/>
                      <a:pt x="295" y="105"/>
                    </a:cubicBezTo>
                    <a:cubicBezTo>
                      <a:pt x="295" y="106"/>
                      <a:pt x="296" y="105"/>
                      <a:pt x="296" y="105"/>
                    </a:cubicBezTo>
                    <a:cubicBezTo>
                      <a:pt x="296" y="104"/>
                      <a:pt x="296" y="104"/>
                      <a:pt x="295" y="103"/>
                    </a:cubicBezTo>
                    <a:cubicBezTo>
                      <a:pt x="293" y="103"/>
                      <a:pt x="291" y="103"/>
                      <a:pt x="289" y="103"/>
                    </a:cubicBezTo>
                    <a:cubicBezTo>
                      <a:pt x="288" y="103"/>
                      <a:pt x="288" y="103"/>
                      <a:pt x="288" y="104"/>
                    </a:cubicBezTo>
                    <a:cubicBezTo>
                      <a:pt x="288" y="104"/>
                      <a:pt x="288" y="105"/>
                      <a:pt x="289" y="105"/>
                    </a:cubicBezTo>
                    <a:close/>
                    <a:moveTo>
                      <a:pt x="278" y="105"/>
                    </a:moveTo>
                    <a:cubicBezTo>
                      <a:pt x="280" y="105"/>
                      <a:pt x="282" y="105"/>
                      <a:pt x="285" y="105"/>
                    </a:cubicBezTo>
                    <a:cubicBezTo>
                      <a:pt x="285" y="105"/>
                      <a:pt x="286" y="104"/>
                      <a:pt x="286" y="104"/>
                    </a:cubicBezTo>
                    <a:cubicBezTo>
                      <a:pt x="286" y="103"/>
                      <a:pt x="285" y="103"/>
                      <a:pt x="285" y="103"/>
                    </a:cubicBezTo>
                    <a:cubicBezTo>
                      <a:pt x="282" y="103"/>
                      <a:pt x="280" y="103"/>
                      <a:pt x="278" y="103"/>
                    </a:cubicBezTo>
                    <a:cubicBezTo>
                      <a:pt x="278" y="103"/>
                      <a:pt x="277" y="104"/>
                      <a:pt x="277" y="104"/>
                    </a:cubicBezTo>
                    <a:cubicBezTo>
                      <a:pt x="277" y="105"/>
                      <a:pt x="278" y="105"/>
                      <a:pt x="278" y="105"/>
                    </a:cubicBezTo>
                    <a:close/>
                    <a:moveTo>
                      <a:pt x="268" y="107"/>
                    </a:moveTo>
                    <a:cubicBezTo>
                      <a:pt x="270" y="106"/>
                      <a:pt x="272" y="106"/>
                      <a:pt x="274" y="106"/>
                    </a:cubicBezTo>
                    <a:cubicBezTo>
                      <a:pt x="275" y="106"/>
                      <a:pt x="275" y="105"/>
                      <a:pt x="275" y="104"/>
                    </a:cubicBezTo>
                    <a:cubicBezTo>
                      <a:pt x="275" y="104"/>
                      <a:pt x="275" y="103"/>
                      <a:pt x="274" y="104"/>
                    </a:cubicBezTo>
                    <a:cubicBezTo>
                      <a:pt x="272" y="104"/>
                      <a:pt x="270" y="104"/>
                      <a:pt x="268" y="104"/>
                    </a:cubicBezTo>
                    <a:cubicBezTo>
                      <a:pt x="267" y="105"/>
                      <a:pt x="267" y="105"/>
                      <a:pt x="267" y="106"/>
                    </a:cubicBezTo>
                    <a:cubicBezTo>
                      <a:pt x="267" y="106"/>
                      <a:pt x="268" y="107"/>
                      <a:pt x="268" y="107"/>
                    </a:cubicBezTo>
                    <a:close/>
                    <a:moveTo>
                      <a:pt x="258" y="109"/>
                    </a:moveTo>
                    <a:cubicBezTo>
                      <a:pt x="260" y="108"/>
                      <a:pt x="262" y="108"/>
                      <a:pt x="264" y="107"/>
                    </a:cubicBezTo>
                    <a:cubicBezTo>
                      <a:pt x="265" y="107"/>
                      <a:pt x="265" y="107"/>
                      <a:pt x="265" y="106"/>
                    </a:cubicBezTo>
                    <a:cubicBezTo>
                      <a:pt x="265" y="106"/>
                      <a:pt x="264" y="105"/>
                      <a:pt x="264" y="105"/>
                    </a:cubicBezTo>
                    <a:cubicBezTo>
                      <a:pt x="262" y="106"/>
                      <a:pt x="260" y="106"/>
                      <a:pt x="258" y="107"/>
                    </a:cubicBezTo>
                    <a:cubicBezTo>
                      <a:pt x="257" y="107"/>
                      <a:pt x="257" y="107"/>
                      <a:pt x="257" y="108"/>
                    </a:cubicBezTo>
                    <a:cubicBezTo>
                      <a:pt x="257" y="109"/>
                      <a:pt x="258" y="109"/>
                      <a:pt x="258" y="109"/>
                    </a:cubicBezTo>
                    <a:close/>
                    <a:moveTo>
                      <a:pt x="248" y="112"/>
                    </a:moveTo>
                    <a:cubicBezTo>
                      <a:pt x="250" y="111"/>
                      <a:pt x="252" y="110"/>
                      <a:pt x="254" y="110"/>
                    </a:cubicBezTo>
                    <a:cubicBezTo>
                      <a:pt x="255" y="110"/>
                      <a:pt x="255" y="109"/>
                      <a:pt x="255" y="109"/>
                    </a:cubicBezTo>
                    <a:cubicBezTo>
                      <a:pt x="255" y="108"/>
                      <a:pt x="254" y="108"/>
                      <a:pt x="254" y="108"/>
                    </a:cubicBezTo>
                    <a:cubicBezTo>
                      <a:pt x="252" y="108"/>
                      <a:pt x="250" y="109"/>
                      <a:pt x="248" y="110"/>
                    </a:cubicBezTo>
                    <a:cubicBezTo>
                      <a:pt x="247" y="110"/>
                      <a:pt x="247" y="110"/>
                      <a:pt x="247" y="111"/>
                    </a:cubicBezTo>
                    <a:cubicBezTo>
                      <a:pt x="247" y="112"/>
                      <a:pt x="248" y="112"/>
                      <a:pt x="248" y="112"/>
                    </a:cubicBezTo>
                    <a:close/>
                    <a:moveTo>
                      <a:pt x="238" y="115"/>
                    </a:moveTo>
                    <a:cubicBezTo>
                      <a:pt x="240" y="114"/>
                      <a:pt x="242" y="114"/>
                      <a:pt x="244" y="113"/>
                    </a:cubicBezTo>
                    <a:cubicBezTo>
                      <a:pt x="245" y="113"/>
                      <a:pt x="245" y="112"/>
                      <a:pt x="245" y="112"/>
                    </a:cubicBezTo>
                    <a:cubicBezTo>
                      <a:pt x="245" y="111"/>
                      <a:pt x="244" y="111"/>
                      <a:pt x="244" y="111"/>
                    </a:cubicBezTo>
                    <a:cubicBezTo>
                      <a:pt x="242" y="112"/>
                      <a:pt x="240" y="112"/>
                      <a:pt x="238" y="113"/>
                    </a:cubicBezTo>
                    <a:cubicBezTo>
                      <a:pt x="237" y="113"/>
                      <a:pt x="237" y="114"/>
                      <a:pt x="237" y="114"/>
                    </a:cubicBezTo>
                    <a:cubicBezTo>
                      <a:pt x="237" y="115"/>
                      <a:pt x="238" y="115"/>
                      <a:pt x="238" y="115"/>
                    </a:cubicBezTo>
                    <a:close/>
                    <a:moveTo>
                      <a:pt x="229" y="119"/>
                    </a:moveTo>
                    <a:cubicBezTo>
                      <a:pt x="231" y="118"/>
                      <a:pt x="233" y="117"/>
                      <a:pt x="235" y="116"/>
                    </a:cubicBezTo>
                    <a:cubicBezTo>
                      <a:pt x="235" y="116"/>
                      <a:pt x="235" y="116"/>
                      <a:pt x="235" y="115"/>
                    </a:cubicBezTo>
                    <a:cubicBezTo>
                      <a:pt x="235" y="115"/>
                      <a:pt x="234" y="114"/>
                      <a:pt x="234" y="115"/>
                    </a:cubicBezTo>
                    <a:cubicBezTo>
                      <a:pt x="232" y="115"/>
                      <a:pt x="230" y="116"/>
                      <a:pt x="228" y="117"/>
                    </a:cubicBezTo>
                    <a:cubicBezTo>
                      <a:pt x="227" y="117"/>
                      <a:pt x="227" y="118"/>
                      <a:pt x="227" y="118"/>
                    </a:cubicBezTo>
                    <a:cubicBezTo>
                      <a:pt x="228" y="119"/>
                      <a:pt x="228" y="119"/>
                      <a:pt x="229" y="119"/>
                    </a:cubicBezTo>
                    <a:close/>
                    <a:moveTo>
                      <a:pt x="219" y="122"/>
                    </a:moveTo>
                    <a:cubicBezTo>
                      <a:pt x="221" y="122"/>
                      <a:pt x="223" y="121"/>
                      <a:pt x="225" y="120"/>
                    </a:cubicBezTo>
                    <a:cubicBezTo>
                      <a:pt x="225" y="120"/>
                      <a:pt x="226" y="119"/>
                      <a:pt x="225" y="119"/>
                    </a:cubicBezTo>
                    <a:cubicBezTo>
                      <a:pt x="225" y="118"/>
                      <a:pt x="225" y="118"/>
                      <a:pt x="224" y="118"/>
                    </a:cubicBezTo>
                    <a:cubicBezTo>
                      <a:pt x="222" y="119"/>
                      <a:pt x="220" y="120"/>
                      <a:pt x="218" y="120"/>
                    </a:cubicBezTo>
                    <a:cubicBezTo>
                      <a:pt x="218" y="121"/>
                      <a:pt x="218" y="121"/>
                      <a:pt x="218" y="122"/>
                    </a:cubicBezTo>
                    <a:cubicBezTo>
                      <a:pt x="218" y="122"/>
                      <a:pt x="219" y="123"/>
                      <a:pt x="219" y="122"/>
                    </a:cubicBezTo>
                    <a:close/>
                    <a:moveTo>
                      <a:pt x="209" y="126"/>
                    </a:moveTo>
                    <a:cubicBezTo>
                      <a:pt x="211" y="125"/>
                      <a:pt x="213" y="125"/>
                      <a:pt x="215" y="124"/>
                    </a:cubicBezTo>
                    <a:cubicBezTo>
                      <a:pt x="216" y="124"/>
                      <a:pt x="216" y="123"/>
                      <a:pt x="216" y="122"/>
                    </a:cubicBezTo>
                    <a:cubicBezTo>
                      <a:pt x="216" y="122"/>
                      <a:pt x="215" y="122"/>
                      <a:pt x="214" y="122"/>
                    </a:cubicBezTo>
                    <a:cubicBezTo>
                      <a:pt x="212" y="123"/>
                      <a:pt x="211" y="123"/>
                      <a:pt x="209" y="124"/>
                    </a:cubicBezTo>
                    <a:cubicBezTo>
                      <a:pt x="208" y="124"/>
                      <a:pt x="208" y="125"/>
                      <a:pt x="208" y="125"/>
                    </a:cubicBezTo>
                    <a:cubicBezTo>
                      <a:pt x="208" y="126"/>
                      <a:pt x="209" y="126"/>
                      <a:pt x="209" y="126"/>
                    </a:cubicBezTo>
                    <a:close/>
                    <a:moveTo>
                      <a:pt x="200" y="129"/>
                    </a:moveTo>
                    <a:cubicBezTo>
                      <a:pt x="201" y="129"/>
                      <a:pt x="203" y="128"/>
                      <a:pt x="205" y="127"/>
                    </a:cubicBezTo>
                    <a:cubicBezTo>
                      <a:pt x="206" y="127"/>
                      <a:pt x="206" y="127"/>
                      <a:pt x="206" y="126"/>
                    </a:cubicBezTo>
                    <a:cubicBezTo>
                      <a:pt x="206" y="126"/>
                      <a:pt x="205" y="125"/>
                      <a:pt x="205" y="125"/>
                    </a:cubicBezTo>
                    <a:cubicBezTo>
                      <a:pt x="203" y="126"/>
                      <a:pt x="201" y="127"/>
                      <a:pt x="199" y="127"/>
                    </a:cubicBezTo>
                    <a:cubicBezTo>
                      <a:pt x="198" y="128"/>
                      <a:pt x="198" y="128"/>
                      <a:pt x="198" y="129"/>
                    </a:cubicBezTo>
                    <a:cubicBezTo>
                      <a:pt x="198" y="129"/>
                      <a:pt x="199" y="130"/>
                      <a:pt x="200" y="129"/>
                    </a:cubicBezTo>
                    <a:close/>
                    <a:moveTo>
                      <a:pt x="190" y="132"/>
                    </a:moveTo>
                    <a:cubicBezTo>
                      <a:pt x="192" y="132"/>
                      <a:pt x="194" y="131"/>
                      <a:pt x="196" y="131"/>
                    </a:cubicBezTo>
                    <a:cubicBezTo>
                      <a:pt x="196" y="131"/>
                      <a:pt x="196" y="130"/>
                      <a:pt x="196" y="129"/>
                    </a:cubicBezTo>
                    <a:cubicBezTo>
                      <a:pt x="196" y="129"/>
                      <a:pt x="195" y="129"/>
                      <a:pt x="195" y="129"/>
                    </a:cubicBezTo>
                    <a:cubicBezTo>
                      <a:pt x="193" y="129"/>
                      <a:pt x="191" y="130"/>
                      <a:pt x="189" y="130"/>
                    </a:cubicBezTo>
                    <a:cubicBezTo>
                      <a:pt x="188" y="131"/>
                      <a:pt x="188" y="131"/>
                      <a:pt x="188" y="132"/>
                    </a:cubicBezTo>
                    <a:cubicBezTo>
                      <a:pt x="188" y="132"/>
                      <a:pt x="189" y="133"/>
                      <a:pt x="190" y="132"/>
                    </a:cubicBezTo>
                    <a:close/>
                    <a:moveTo>
                      <a:pt x="179" y="135"/>
                    </a:moveTo>
                    <a:cubicBezTo>
                      <a:pt x="181" y="134"/>
                      <a:pt x="183" y="134"/>
                      <a:pt x="185" y="133"/>
                    </a:cubicBezTo>
                    <a:cubicBezTo>
                      <a:pt x="186" y="133"/>
                      <a:pt x="186" y="133"/>
                      <a:pt x="186" y="132"/>
                    </a:cubicBezTo>
                    <a:cubicBezTo>
                      <a:pt x="186" y="132"/>
                      <a:pt x="186" y="131"/>
                      <a:pt x="185" y="131"/>
                    </a:cubicBezTo>
                    <a:cubicBezTo>
                      <a:pt x="183" y="132"/>
                      <a:pt x="181" y="132"/>
                      <a:pt x="179" y="133"/>
                    </a:cubicBezTo>
                    <a:cubicBezTo>
                      <a:pt x="178" y="133"/>
                      <a:pt x="178" y="133"/>
                      <a:pt x="178" y="134"/>
                    </a:cubicBezTo>
                    <a:cubicBezTo>
                      <a:pt x="178" y="135"/>
                      <a:pt x="179" y="135"/>
                      <a:pt x="179" y="135"/>
                    </a:cubicBezTo>
                    <a:close/>
                    <a:moveTo>
                      <a:pt x="169" y="136"/>
                    </a:move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6" y="135"/>
                      <a:pt x="176" y="135"/>
                      <a:pt x="176" y="134"/>
                    </a:cubicBezTo>
                    <a:cubicBezTo>
                      <a:pt x="176" y="134"/>
                      <a:pt x="175" y="133"/>
                      <a:pt x="175" y="133"/>
                    </a:cubicBezTo>
                    <a:cubicBezTo>
                      <a:pt x="173" y="134"/>
                      <a:pt x="171" y="134"/>
                      <a:pt x="169" y="134"/>
                    </a:cubicBezTo>
                    <a:cubicBezTo>
                      <a:pt x="168" y="134"/>
                      <a:pt x="168" y="135"/>
                      <a:pt x="168" y="135"/>
                    </a:cubicBezTo>
                    <a:cubicBezTo>
                      <a:pt x="168" y="136"/>
                      <a:pt x="168" y="136"/>
                      <a:pt x="169" y="136"/>
                    </a:cubicBezTo>
                    <a:close/>
                    <a:moveTo>
                      <a:pt x="162" y="129"/>
                    </a:moveTo>
                    <a:cubicBezTo>
                      <a:pt x="163" y="131"/>
                      <a:pt x="164" y="133"/>
                      <a:pt x="165" y="135"/>
                    </a:cubicBezTo>
                    <a:cubicBezTo>
                      <a:pt x="165" y="135"/>
                      <a:pt x="165" y="136"/>
                      <a:pt x="166" y="136"/>
                    </a:cubicBezTo>
                    <a:cubicBezTo>
                      <a:pt x="166" y="135"/>
                      <a:pt x="167" y="135"/>
                      <a:pt x="166" y="134"/>
                    </a:cubicBezTo>
                    <a:cubicBezTo>
                      <a:pt x="166" y="132"/>
                      <a:pt x="165" y="130"/>
                      <a:pt x="164" y="128"/>
                    </a:cubicBezTo>
                    <a:cubicBezTo>
                      <a:pt x="164" y="128"/>
                      <a:pt x="164" y="127"/>
                      <a:pt x="163" y="128"/>
                    </a:cubicBezTo>
                    <a:cubicBezTo>
                      <a:pt x="162" y="128"/>
                      <a:pt x="162" y="129"/>
                      <a:pt x="162" y="129"/>
                    </a:cubicBezTo>
                    <a:close/>
                    <a:moveTo>
                      <a:pt x="158" y="120"/>
                    </a:moveTo>
                    <a:cubicBezTo>
                      <a:pt x="159" y="122"/>
                      <a:pt x="160" y="123"/>
                      <a:pt x="161" y="125"/>
                    </a:cubicBezTo>
                    <a:cubicBezTo>
                      <a:pt x="161" y="126"/>
                      <a:pt x="162" y="126"/>
                      <a:pt x="162" y="126"/>
                    </a:cubicBezTo>
                    <a:cubicBezTo>
                      <a:pt x="163" y="126"/>
                      <a:pt x="163" y="125"/>
                      <a:pt x="163" y="124"/>
                    </a:cubicBezTo>
                    <a:cubicBezTo>
                      <a:pt x="162" y="123"/>
                      <a:pt x="161" y="121"/>
                      <a:pt x="160" y="119"/>
                    </a:cubicBezTo>
                    <a:cubicBezTo>
                      <a:pt x="160" y="118"/>
                      <a:pt x="159" y="118"/>
                      <a:pt x="159" y="118"/>
                    </a:cubicBezTo>
                    <a:cubicBezTo>
                      <a:pt x="158" y="119"/>
                      <a:pt x="158" y="119"/>
                      <a:pt x="158" y="120"/>
                    </a:cubicBezTo>
                    <a:close/>
                    <a:moveTo>
                      <a:pt x="153" y="110"/>
                    </a:moveTo>
                    <a:cubicBezTo>
                      <a:pt x="154" y="112"/>
                      <a:pt x="155" y="114"/>
                      <a:pt x="156" y="116"/>
                    </a:cubicBezTo>
                    <a:cubicBezTo>
                      <a:pt x="157" y="116"/>
                      <a:pt x="157" y="117"/>
                      <a:pt x="158" y="116"/>
                    </a:cubicBezTo>
                    <a:cubicBezTo>
                      <a:pt x="158" y="116"/>
                      <a:pt x="158" y="116"/>
                      <a:pt x="158" y="115"/>
                    </a:cubicBezTo>
                    <a:cubicBezTo>
                      <a:pt x="157" y="113"/>
                      <a:pt x="156" y="111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53" y="109"/>
                      <a:pt x="153" y="110"/>
                      <a:pt x="153" y="110"/>
                    </a:cubicBezTo>
                    <a:close/>
                    <a:moveTo>
                      <a:pt x="148" y="102"/>
                    </a:moveTo>
                    <a:cubicBezTo>
                      <a:pt x="149" y="103"/>
                      <a:pt x="150" y="105"/>
                      <a:pt x="151" y="107"/>
                    </a:cubicBezTo>
                    <a:cubicBezTo>
                      <a:pt x="152" y="107"/>
                      <a:pt x="152" y="108"/>
                      <a:pt x="153" y="107"/>
                    </a:cubicBezTo>
                    <a:cubicBezTo>
                      <a:pt x="153" y="107"/>
                      <a:pt x="153" y="106"/>
                      <a:pt x="153" y="106"/>
                    </a:cubicBezTo>
                    <a:cubicBezTo>
                      <a:pt x="152" y="104"/>
                      <a:pt x="151" y="102"/>
                      <a:pt x="150" y="100"/>
                    </a:cubicBezTo>
                    <a:cubicBezTo>
                      <a:pt x="150" y="100"/>
                      <a:pt x="149" y="100"/>
                      <a:pt x="149" y="100"/>
                    </a:cubicBezTo>
                    <a:cubicBezTo>
                      <a:pt x="148" y="100"/>
                      <a:pt x="148" y="101"/>
                      <a:pt x="148" y="102"/>
                    </a:cubicBezTo>
                    <a:close/>
                    <a:moveTo>
                      <a:pt x="143" y="93"/>
                    </a:moveTo>
                    <a:cubicBezTo>
                      <a:pt x="144" y="95"/>
                      <a:pt x="145" y="96"/>
                      <a:pt x="146" y="98"/>
                    </a:cubicBezTo>
                    <a:cubicBezTo>
                      <a:pt x="146" y="99"/>
                      <a:pt x="147" y="99"/>
                      <a:pt x="147" y="98"/>
                    </a:cubicBezTo>
                    <a:cubicBezTo>
                      <a:pt x="148" y="98"/>
                      <a:pt x="148" y="97"/>
                      <a:pt x="148" y="97"/>
                    </a:cubicBezTo>
                    <a:cubicBezTo>
                      <a:pt x="147" y="95"/>
                      <a:pt x="145" y="93"/>
                      <a:pt x="144" y="92"/>
                    </a:cubicBezTo>
                    <a:cubicBezTo>
                      <a:pt x="144" y="91"/>
                      <a:pt x="143" y="91"/>
                      <a:pt x="143" y="91"/>
                    </a:cubicBezTo>
                    <a:cubicBezTo>
                      <a:pt x="142" y="92"/>
                      <a:pt x="142" y="92"/>
                      <a:pt x="143" y="93"/>
                    </a:cubicBezTo>
                    <a:close/>
                    <a:moveTo>
                      <a:pt x="137" y="84"/>
                    </a:moveTo>
                    <a:cubicBezTo>
                      <a:pt x="138" y="86"/>
                      <a:pt x="139" y="88"/>
                      <a:pt x="140" y="89"/>
                    </a:cubicBezTo>
                    <a:cubicBezTo>
                      <a:pt x="141" y="90"/>
                      <a:pt x="141" y="90"/>
                      <a:pt x="142" y="90"/>
                    </a:cubicBezTo>
                    <a:cubicBezTo>
                      <a:pt x="142" y="89"/>
                      <a:pt x="142" y="89"/>
                      <a:pt x="142" y="88"/>
                    </a:cubicBezTo>
                    <a:cubicBezTo>
                      <a:pt x="141" y="87"/>
                      <a:pt x="140" y="85"/>
                      <a:pt x="138" y="83"/>
                    </a:cubicBezTo>
                    <a:cubicBezTo>
                      <a:pt x="138" y="83"/>
                      <a:pt x="137" y="83"/>
                      <a:pt x="137" y="83"/>
                    </a:cubicBezTo>
                    <a:cubicBezTo>
                      <a:pt x="137" y="83"/>
                      <a:pt x="136" y="84"/>
                      <a:pt x="137" y="84"/>
                    </a:cubicBezTo>
                    <a:close/>
                    <a:moveTo>
                      <a:pt x="131" y="76"/>
                    </a:moveTo>
                    <a:cubicBezTo>
                      <a:pt x="132" y="78"/>
                      <a:pt x="133" y="79"/>
                      <a:pt x="134" y="81"/>
                    </a:cubicBezTo>
                    <a:cubicBezTo>
                      <a:pt x="135" y="81"/>
                      <a:pt x="135" y="82"/>
                      <a:pt x="136" y="81"/>
                    </a:cubicBezTo>
                    <a:cubicBezTo>
                      <a:pt x="136" y="81"/>
                      <a:pt x="136" y="80"/>
                      <a:pt x="136" y="80"/>
                    </a:cubicBezTo>
                    <a:cubicBezTo>
                      <a:pt x="135" y="78"/>
                      <a:pt x="134" y="76"/>
                      <a:pt x="132" y="75"/>
                    </a:cubicBezTo>
                    <a:cubicBezTo>
                      <a:pt x="132" y="74"/>
                      <a:pt x="131" y="74"/>
                      <a:pt x="131" y="74"/>
                    </a:cubicBezTo>
                    <a:cubicBezTo>
                      <a:pt x="130" y="75"/>
                      <a:pt x="130" y="75"/>
                      <a:pt x="131" y="76"/>
                    </a:cubicBezTo>
                    <a:close/>
                    <a:moveTo>
                      <a:pt x="124" y="68"/>
                    </a:moveTo>
                    <a:cubicBezTo>
                      <a:pt x="126" y="69"/>
                      <a:pt x="127" y="71"/>
                      <a:pt x="128" y="73"/>
                    </a:cubicBezTo>
                    <a:cubicBezTo>
                      <a:pt x="128" y="73"/>
                      <a:pt x="129" y="73"/>
                      <a:pt x="130" y="73"/>
                    </a:cubicBezTo>
                    <a:cubicBezTo>
                      <a:pt x="130" y="72"/>
                      <a:pt x="130" y="72"/>
                      <a:pt x="130" y="71"/>
                    </a:cubicBezTo>
                    <a:cubicBezTo>
                      <a:pt x="128" y="70"/>
                      <a:pt x="127" y="68"/>
                      <a:pt x="126" y="66"/>
                    </a:cubicBezTo>
                    <a:cubicBezTo>
                      <a:pt x="126" y="66"/>
                      <a:pt x="125" y="66"/>
                      <a:pt x="124" y="66"/>
                    </a:cubicBezTo>
                    <a:cubicBezTo>
                      <a:pt x="124" y="67"/>
                      <a:pt x="124" y="67"/>
                      <a:pt x="124" y="68"/>
                    </a:cubicBezTo>
                    <a:close/>
                    <a:moveTo>
                      <a:pt x="118" y="60"/>
                    </a:moveTo>
                    <a:cubicBezTo>
                      <a:pt x="119" y="61"/>
                      <a:pt x="120" y="63"/>
                      <a:pt x="122" y="65"/>
                    </a:cubicBezTo>
                    <a:cubicBezTo>
                      <a:pt x="122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3" y="63"/>
                    </a:cubicBezTo>
                    <a:cubicBezTo>
                      <a:pt x="122" y="62"/>
                      <a:pt x="121" y="60"/>
                      <a:pt x="119" y="58"/>
                    </a:cubicBezTo>
                    <a:cubicBezTo>
                      <a:pt x="119" y="58"/>
                      <a:pt x="118" y="58"/>
                      <a:pt x="118" y="58"/>
                    </a:cubicBezTo>
                    <a:cubicBezTo>
                      <a:pt x="117" y="59"/>
                      <a:pt x="117" y="59"/>
                      <a:pt x="118" y="60"/>
                    </a:cubicBezTo>
                    <a:close/>
                    <a:moveTo>
                      <a:pt x="111" y="52"/>
                    </a:moveTo>
                    <a:cubicBezTo>
                      <a:pt x="112" y="54"/>
                      <a:pt x="114" y="55"/>
                      <a:pt x="115" y="57"/>
                    </a:cubicBezTo>
                    <a:cubicBezTo>
                      <a:pt x="115" y="57"/>
                      <a:pt x="116" y="57"/>
                      <a:pt x="116" y="57"/>
                    </a:cubicBezTo>
                    <a:cubicBezTo>
                      <a:pt x="117" y="56"/>
                      <a:pt x="117" y="56"/>
                      <a:pt x="117" y="55"/>
                    </a:cubicBezTo>
                    <a:cubicBezTo>
                      <a:pt x="115" y="54"/>
                      <a:pt x="114" y="52"/>
                      <a:pt x="112" y="51"/>
                    </a:cubicBezTo>
                    <a:cubicBezTo>
                      <a:pt x="112" y="50"/>
                      <a:pt x="111" y="50"/>
                      <a:pt x="111" y="51"/>
                    </a:cubicBezTo>
                    <a:cubicBezTo>
                      <a:pt x="110" y="51"/>
                      <a:pt x="110" y="52"/>
                      <a:pt x="111" y="52"/>
                    </a:cubicBezTo>
                    <a:close/>
                    <a:moveTo>
                      <a:pt x="104" y="44"/>
                    </a:moveTo>
                    <a:cubicBezTo>
                      <a:pt x="105" y="46"/>
                      <a:pt x="107" y="47"/>
                      <a:pt x="108" y="49"/>
                    </a:cubicBezTo>
                    <a:cubicBezTo>
                      <a:pt x="108" y="49"/>
                      <a:pt x="109" y="49"/>
                      <a:pt x="110" y="49"/>
                    </a:cubicBezTo>
                    <a:cubicBezTo>
                      <a:pt x="110" y="49"/>
                      <a:pt x="110" y="48"/>
                      <a:pt x="110" y="48"/>
                    </a:cubicBezTo>
                    <a:cubicBezTo>
                      <a:pt x="108" y="46"/>
                      <a:pt x="107" y="45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3" y="43"/>
                      <a:pt x="103" y="44"/>
                      <a:pt x="104" y="44"/>
                    </a:cubicBezTo>
                    <a:close/>
                    <a:moveTo>
                      <a:pt x="96" y="37"/>
                    </a:moveTo>
                    <a:cubicBezTo>
                      <a:pt x="98" y="39"/>
                      <a:pt x="99" y="40"/>
                      <a:pt x="101" y="42"/>
                    </a:cubicBezTo>
                    <a:cubicBezTo>
                      <a:pt x="101" y="42"/>
                      <a:pt x="102" y="42"/>
                      <a:pt x="102" y="42"/>
                    </a:cubicBezTo>
                    <a:cubicBezTo>
                      <a:pt x="103" y="41"/>
                      <a:pt x="103" y="40"/>
                      <a:pt x="102" y="40"/>
                    </a:cubicBezTo>
                    <a:cubicBezTo>
                      <a:pt x="101" y="39"/>
                      <a:pt x="99" y="37"/>
                      <a:pt x="98" y="36"/>
                    </a:cubicBezTo>
                    <a:cubicBezTo>
                      <a:pt x="97" y="35"/>
                      <a:pt x="97" y="35"/>
                      <a:pt x="96" y="36"/>
                    </a:cubicBezTo>
                    <a:cubicBezTo>
                      <a:pt x="96" y="36"/>
                      <a:pt x="96" y="37"/>
                      <a:pt x="96" y="37"/>
                    </a:cubicBezTo>
                    <a:close/>
                    <a:moveTo>
                      <a:pt x="89" y="30"/>
                    </a:moveTo>
                    <a:cubicBezTo>
                      <a:pt x="90" y="32"/>
                      <a:pt x="92" y="33"/>
                      <a:pt x="93" y="34"/>
                    </a:cubicBezTo>
                    <a:cubicBezTo>
                      <a:pt x="94" y="35"/>
                      <a:pt x="94" y="35"/>
                      <a:pt x="95" y="34"/>
                    </a:cubicBezTo>
                    <a:cubicBezTo>
                      <a:pt x="95" y="34"/>
                      <a:pt x="95" y="33"/>
                      <a:pt x="95" y="33"/>
                    </a:cubicBezTo>
                    <a:cubicBezTo>
                      <a:pt x="93" y="31"/>
                      <a:pt x="92" y="30"/>
                      <a:pt x="90" y="29"/>
                    </a:cubicBezTo>
                    <a:cubicBezTo>
                      <a:pt x="90" y="28"/>
                      <a:pt x="89" y="28"/>
                      <a:pt x="89" y="29"/>
                    </a:cubicBezTo>
                    <a:cubicBezTo>
                      <a:pt x="88" y="29"/>
                      <a:pt x="88" y="30"/>
                      <a:pt x="89" y="30"/>
                    </a:cubicBezTo>
                    <a:close/>
                    <a:moveTo>
                      <a:pt x="81" y="24"/>
                    </a:moveTo>
                    <a:cubicBezTo>
                      <a:pt x="82" y="25"/>
                      <a:pt x="84" y="26"/>
                      <a:pt x="86" y="28"/>
                    </a:cubicBezTo>
                    <a:cubicBezTo>
                      <a:pt x="86" y="28"/>
                      <a:pt x="87" y="28"/>
                      <a:pt x="87" y="27"/>
                    </a:cubicBezTo>
                    <a:cubicBezTo>
                      <a:pt x="87" y="27"/>
                      <a:pt x="87" y="26"/>
                      <a:pt x="87" y="26"/>
                    </a:cubicBezTo>
                    <a:cubicBezTo>
                      <a:pt x="85" y="25"/>
                      <a:pt x="84" y="23"/>
                      <a:pt x="82" y="22"/>
                    </a:cubicBezTo>
                    <a:cubicBezTo>
                      <a:pt x="82" y="22"/>
                      <a:pt x="81" y="22"/>
                      <a:pt x="81" y="22"/>
                    </a:cubicBezTo>
                    <a:cubicBezTo>
                      <a:pt x="80" y="23"/>
                      <a:pt x="80" y="23"/>
                      <a:pt x="81" y="24"/>
                    </a:cubicBezTo>
                    <a:close/>
                    <a:moveTo>
                      <a:pt x="73" y="17"/>
                    </a:moveTo>
                    <a:cubicBezTo>
                      <a:pt x="74" y="19"/>
                      <a:pt x="76" y="20"/>
                      <a:pt x="78" y="21"/>
                    </a:cubicBezTo>
                    <a:cubicBezTo>
                      <a:pt x="78" y="21"/>
                      <a:pt x="79" y="21"/>
                      <a:pt x="79" y="21"/>
                    </a:cubicBezTo>
                    <a:cubicBezTo>
                      <a:pt x="79" y="20"/>
                      <a:pt x="79" y="20"/>
                      <a:pt x="79" y="19"/>
                    </a:cubicBezTo>
                    <a:cubicBezTo>
                      <a:pt x="77" y="18"/>
                      <a:pt x="75" y="17"/>
                      <a:pt x="74" y="16"/>
                    </a:cubicBezTo>
                    <a:cubicBezTo>
                      <a:pt x="73" y="15"/>
                      <a:pt x="73" y="16"/>
                      <a:pt x="72" y="16"/>
                    </a:cubicBezTo>
                    <a:cubicBezTo>
                      <a:pt x="72" y="16"/>
                      <a:pt x="72" y="17"/>
                      <a:pt x="73" y="17"/>
                    </a:cubicBezTo>
                    <a:close/>
                    <a:moveTo>
                      <a:pt x="64" y="12"/>
                    </a:moveTo>
                    <a:cubicBezTo>
                      <a:pt x="66" y="13"/>
                      <a:pt x="67" y="14"/>
                      <a:pt x="69" y="15"/>
                    </a:cubicBezTo>
                    <a:cubicBezTo>
                      <a:pt x="70" y="15"/>
                      <a:pt x="70" y="15"/>
                      <a:pt x="71" y="15"/>
                    </a:cubicBezTo>
                    <a:cubicBezTo>
                      <a:pt x="71" y="14"/>
                      <a:pt x="71" y="14"/>
                      <a:pt x="70" y="13"/>
                    </a:cubicBezTo>
                    <a:cubicBezTo>
                      <a:pt x="68" y="12"/>
                      <a:pt x="67" y="11"/>
                      <a:pt x="65" y="10"/>
                    </a:cubicBezTo>
                    <a:cubicBezTo>
                      <a:pt x="64" y="10"/>
                      <a:pt x="64" y="10"/>
                      <a:pt x="63" y="11"/>
                    </a:cubicBezTo>
                    <a:cubicBezTo>
                      <a:pt x="63" y="11"/>
                      <a:pt x="63" y="12"/>
                      <a:pt x="64" y="12"/>
                    </a:cubicBezTo>
                    <a:close/>
                    <a:moveTo>
                      <a:pt x="55" y="7"/>
                    </a:moveTo>
                    <a:cubicBezTo>
                      <a:pt x="57" y="8"/>
                      <a:pt x="58" y="9"/>
                      <a:pt x="60" y="10"/>
                    </a:cubicBezTo>
                    <a:cubicBezTo>
                      <a:pt x="61" y="10"/>
                      <a:pt x="61" y="10"/>
                      <a:pt x="62" y="10"/>
                    </a:cubicBezTo>
                    <a:cubicBezTo>
                      <a:pt x="62" y="9"/>
                      <a:pt x="62" y="8"/>
                      <a:pt x="61" y="8"/>
                    </a:cubicBezTo>
                    <a:cubicBezTo>
                      <a:pt x="59" y="7"/>
                      <a:pt x="57" y="6"/>
                      <a:pt x="56" y="5"/>
                    </a:cubicBezTo>
                    <a:cubicBezTo>
                      <a:pt x="55" y="5"/>
                      <a:pt x="54" y="5"/>
                      <a:pt x="54" y="6"/>
                    </a:cubicBezTo>
                    <a:cubicBezTo>
                      <a:pt x="54" y="6"/>
                      <a:pt x="54" y="7"/>
                      <a:pt x="55" y="7"/>
                    </a:cubicBezTo>
                    <a:close/>
                    <a:moveTo>
                      <a:pt x="45" y="4"/>
                    </a:moveTo>
                    <a:cubicBezTo>
                      <a:pt x="47" y="4"/>
                      <a:pt x="49" y="5"/>
                      <a:pt x="51" y="6"/>
                    </a:cubicBezTo>
                    <a:cubicBezTo>
                      <a:pt x="51" y="6"/>
                      <a:pt x="52" y="6"/>
                      <a:pt x="52" y="5"/>
                    </a:cubicBezTo>
                    <a:cubicBezTo>
                      <a:pt x="52" y="5"/>
                      <a:pt x="52" y="4"/>
                      <a:pt x="52" y="4"/>
                    </a:cubicBezTo>
                    <a:cubicBezTo>
                      <a:pt x="50" y="3"/>
                      <a:pt x="48" y="2"/>
                      <a:pt x="46" y="2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44" y="3"/>
                      <a:pt x="45" y="4"/>
                      <a:pt x="45" y="4"/>
                    </a:cubicBezTo>
                    <a:close/>
                    <a:moveTo>
                      <a:pt x="35" y="2"/>
                    </a:moveTo>
                    <a:cubicBezTo>
                      <a:pt x="37" y="2"/>
                      <a:pt x="39" y="2"/>
                      <a:pt x="41" y="3"/>
                    </a:cubicBezTo>
                    <a:cubicBezTo>
                      <a:pt x="42" y="3"/>
                      <a:pt x="42" y="3"/>
                      <a:pt x="42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39" y="0"/>
                      <a:pt x="37" y="0"/>
                      <a:pt x="35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lose/>
                    <a:moveTo>
                      <a:pt x="27" y="4"/>
                    </a:moveTo>
                    <a:cubicBezTo>
                      <a:pt x="27" y="4"/>
                      <a:pt x="28" y="3"/>
                      <a:pt x="2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30" y="2"/>
                      <a:pt x="31" y="2"/>
                    </a:cubicBezTo>
                    <a:cubicBezTo>
                      <a:pt x="32" y="2"/>
                      <a:pt x="32" y="2"/>
                      <a:pt x="32" y="1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2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5"/>
                      <a:pt x="26" y="5"/>
                      <a:pt x="27" y="4"/>
                    </a:cubicBezTo>
                    <a:close/>
                    <a:moveTo>
                      <a:pt x="20" y="12"/>
                    </a:moveTo>
                    <a:cubicBezTo>
                      <a:pt x="21" y="10"/>
                      <a:pt x="22" y="9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3" y="5"/>
                      <a:pt x="23" y="5"/>
                      <a:pt x="22" y="6"/>
                    </a:cubicBezTo>
                    <a:cubicBezTo>
                      <a:pt x="21" y="7"/>
                      <a:pt x="19" y="9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20" y="12"/>
                    </a:cubicBezTo>
                    <a:close/>
                    <a:moveTo>
                      <a:pt x="14" y="20"/>
                    </a:moveTo>
                    <a:cubicBezTo>
                      <a:pt x="15" y="19"/>
                      <a:pt x="16" y="17"/>
                      <a:pt x="17" y="15"/>
                    </a:cubicBezTo>
                    <a:cubicBezTo>
                      <a:pt x="18" y="15"/>
                      <a:pt x="17" y="14"/>
                      <a:pt x="17" y="14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6"/>
                      <a:pt x="13" y="17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3" y="21"/>
                      <a:pt x="13" y="21"/>
                      <a:pt x="14" y="20"/>
                    </a:cubicBezTo>
                    <a:close/>
                    <a:moveTo>
                      <a:pt x="9" y="29"/>
                    </a:moveTo>
                    <a:cubicBezTo>
                      <a:pt x="10" y="27"/>
                      <a:pt x="11" y="26"/>
                      <a:pt x="12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0" y="22"/>
                      <a:pt x="10" y="23"/>
                    </a:cubicBezTo>
                    <a:cubicBezTo>
                      <a:pt x="9" y="25"/>
                      <a:pt x="8" y="27"/>
                      <a:pt x="7" y="28"/>
                    </a:cubicBezTo>
                    <a:cubicBezTo>
                      <a:pt x="7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29"/>
                    </a:cubicBezTo>
                    <a:close/>
                    <a:moveTo>
                      <a:pt x="5" y="39"/>
                    </a:moveTo>
                    <a:cubicBezTo>
                      <a:pt x="6" y="37"/>
                      <a:pt x="7" y="35"/>
                      <a:pt x="7" y="33"/>
                    </a:cubicBezTo>
                    <a:cubicBezTo>
                      <a:pt x="8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5" y="32"/>
                    </a:cubicBezTo>
                    <a:cubicBezTo>
                      <a:pt x="5" y="34"/>
                      <a:pt x="4" y="36"/>
                      <a:pt x="3" y="38"/>
                    </a:cubicBezTo>
                    <a:cubicBezTo>
                      <a:pt x="3" y="39"/>
                      <a:pt x="4" y="39"/>
                      <a:pt x="4" y="40"/>
                    </a:cubicBezTo>
                    <a:cubicBezTo>
                      <a:pt x="5" y="40"/>
                      <a:pt x="5" y="39"/>
                      <a:pt x="5" y="39"/>
                    </a:cubicBezTo>
                    <a:close/>
                    <a:moveTo>
                      <a:pt x="3" y="49"/>
                    </a:moveTo>
                    <a:cubicBezTo>
                      <a:pt x="3" y="47"/>
                      <a:pt x="4" y="45"/>
                      <a:pt x="4" y="43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2" y="44"/>
                      <a:pt x="1" y="46"/>
                      <a:pt x="1" y="48"/>
                    </a:cubicBezTo>
                    <a:cubicBezTo>
                      <a:pt x="1" y="49"/>
                      <a:pt x="1" y="50"/>
                      <a:pt x="2" y="50"/>
                    </a:cubicBezTo>
                    <a:cubicBezTo>
                      <a:pt x="2" y="50"/>
                      <a:pt x="3" y="49"/>
                      <a:pt x="3" y="49"/>
                    </a:cubicBezTo>
                    <a:close/>
                    <a:moveTo>
                      <a:pt x="2" y="59"/>
                    </a:moveTo>
                    <a:cubicBezTo>
                      <a:pt x="2" y="57"/>
                      <a:pt x="2" y="55"/>
                      <a:pt x="2" y="53"/>
                    </a:cubicBezTo>
                    <a:cubicBezTo>
                      <a:pt x="2" y="52"/>
                      <a:pt x="2" y="52"/>
                      <a:pt x="1" y="52"/>
                    </a:cubicBezTo>
                    <a:cubicBezTo>
                      <a:pt x="1" y="52"/>
                      <a:pt x="0" y="52"/>
                      <a:pt x="0" y="53"/>
                    </a:cubicBezTo>
                    <a:cubicBezTo>
                      <a:pt x="0" y="55"/>
                      <a:pt x="0" y="57"/>
                      <a:pt x="0" y="59"/>
                    </a:cubicBezTo>
                    <a:cubicBezTo>
                      <a:pt x="0" y="59"/>
                      <a:pt x="0" y="60"/>
                      <a:pt x="1" y="60"/>
                    </a:cubicBezTo>
                    <a:cubicBezTo>
                      <a:pt x="1" y="60"/>
                      <a:pt x="2" y="60"/>
                      <a:pt x="2" y="59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7"/>
                      <a:pt x="2" y="66"/>
                    </a:cubicBezTo>
                    <a:cubicBezTo>
                      <a:pt x="2" y="65"/>
                      <a:pt x="2" y="64"/>
                      <a:pt x="2" y="63"/>
                    </a:cubicBezTo>
                    <a:cubicBezTo>
                      <a:pt x="2" y="63"/>
                      <a:pt x="1" y="62"/>
                      <a:pt x="1" y="62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0" y="65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" y="70"/>
                      <a:pt x="2" y="70"/>
                      <a:pt x="2" y="69"/>
                    </a:cubicBezTo>
                    <a:close/>
                    <a:moveTo>
                      <a:pt x="2" y="80"/>
                    </a:moveTo>
                    <a:cubicBezTo>
                      <a:pt x="2" y="77"/>
                      <a:pt x="2" y="75"/>
                      <a:pt x="2" y="73"/>
                    </a:cubicBezTo>
                    <a:cubicBezTo>
                      <a:pt x="2" y="73"/>
                      <a:pt x="1" y="72"/>
                      <a:pt x="1" y="72"/>
                    </a:cubicBezTo>
                    <a:cubicBezTo>
                      <a:pt x="0" y="72"/>
                      <a:pt x="0" y="73"/>
                      <a:pt x="0" y="74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0"/>
                      <a:pt x="1" y="81"/>
                      <a:pt x="2" y="81"/>
                    </a:cubicBezTo>
                    <a:cubicBezTo>
                      <a:pt x="2" y="81"/>
                      <a:pt x="3" y="80"/>
                      <a:pt x="2" y="80"/>
                    </a:cubicBezTo>
                    <a:close/>
                    <a:moveTo>
                      <a:pt x="4" y="90"/>
                    </a:moveTo>
                    <a:cubicBezTo>
                      <a:pt x="4" y="88"/>
                      <a:pt x="3" y="86"/>
                      <a:pt x="3" y="84"/>
                    </a:cubicBezTo>
                    <a:cubicBezTo>
                      <a:pt x="3" y="83"/>
                      <a:pt x="2" y="83"/>
                      <a:pt x="2" y="83"/>
                    </a:cubicBezTo>
                    <a:cubicBezTo>
                      <a:pt x="1" y="83"/>
                      <a:pt x="1" y="83"/>
                      <a:pt x="1" y="84"/>
                    </a:cubicBezTo>
                    <a:cubicBezTo>
                      <a:pt x="1" y="86"/>
                      <a:pt x="2" y="88"/>
                      <a:pt x="2" y="90"/>
                    </a:cubicBezTo>
                    <a:cubicBezTo>
                      <a:pt x="2" y="91"/>
                      <a:pt x="3" y="91"/>
                      <a:pt x="3" y="91"/>
                    </a:cubicBezTo>
                    <a:cubicBezTo>
                      <a:pt x="4" y="91"/>
                      <a:pt x="4" y="90"/>
                      <a:pt x="4" y="90"/>
                    </a:cubicBezTo>
                    <a:close/>
                    <a:moveTo>
                      <a:pt x="7" y="100"/>
                    </a:moveTo>
                    <a:cubicBezTo>
                      <a:pt x="6" y="98"/>
                      <a:pt x="5" y="96"/>
                      <a:pt x="5" y="94"/>
                    </a:cubicBezTo>
                    <a:cubicBezTo>
                      <a:pt x="5" y="93"/>
                      <a:pt x="4" y="93"/>
                      <a:pt x="4" y="93"/>
                    </a:cubicBezTo>
                    <a:cubicBezTo>
                      <a:pt x="3" y="93"/>
                      <a:pt x="3" y="94"/>
                      <a:pt x="3" y="94"/>
                    </a:cubicBezTo>
                    <a:cubicBezTo>
                      <a:pt x="3" y="96"/>
                      <a:pt x="4" y="98"/>
                      <a:pt x="5" y="100"/>
                    </a:cubicBezTo>
                    <a:cubicBezTo>
                      <a:pt x="5" y="101"/>
                      <a:pt x="5" y="101"/>
                      <a:pt x="6" y="101"/>
                    </a:cubicBezTo>
                    <a:cubicBezTo>
                      <a:pt x="6" y="101"/>
                      <a:pt x="7" y="100"/>
                      <a:pt x="7" y="100"/>
                    </a:cubicBezTo>
                    <a:close/>
                    <a:moveTo>
                      <a:pt x="10" y="110"/>
                    </a:moveTo>
                    <a:cubicBezTo>
                      <a:pt x="9" y="108"/>
                      <a:pt x="8" y="106"/>
                      <a:pt x="8" y="104"/>
                    </a:cubicBezTo>
                    <a:cubicBezTo>
                      <a:pt x="7" y="103"/>
                      <a:pt x="7" y="103"/>
                      <a:pt x="6" y="103"/>
                    </a:cubicBezTo>
                    <a:cubicBezTo>
                      <a:pt x="6" y="103"/>
                      <a:pt x="5" y="104"/>
                      <a:pt x="6" y="104"/>
                    </a:cubicBezTo>
                    <a:cubicBezTo>
                      <a:pt x="6" y="106"/>
                      <a:pt x="7" y="108"/>
                      <a:pt x="8" y="110"/>
                    </a:cubicBezTo>
                    <a:cubicBezTo>
                      <a:pt x="8" y="111"/>
                      <a:pt x="8" y="111"/>
                      <a:pt x="9" y="111"/>
                    </a:cubicBezTo>
                    <a:cubicBezTo>
                      <a:pt x="9" y="111"/>
                      <a:pt x="10" y="110"/>
                      <a:pt x="10" y="110"/>
                    </a:cubicBezTo>
                    <a:close/>
                    <a:moveTo>
                      <a:pt x="13" y="119"/>
                    </a:moveTo>
                    <a:cubicBezTo>
                      <a:pt x="12" y="117"/>
                      <a:pt x="12" y="115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cubicBezTo>
                      <a:pt x="9" y="113"/>
                      <a:pt x="9" y="114"/>
                      <a:pt x="9" y="114"/>
                    </a:cubicBezTo>
                    <a:cubicBezTo>
                      <a:pt x="10" y="116"/>
                      <a:pt x="10" y="118"/>
                      <a:pt x="11" y="120"/>
                    </a:cubicBezTo>
                    <a:cubicBezTo>
                      <a:pt x="11" y="121"/>
                      <a:pt x="12" y="121"/>
                      <a:pt x="13" y="121"/>
                    </a:cubicBezTo>
                    <a:cubicBezTo>
                      <a:pt x="13" y="120"/>
                      <a:pt x="13" y="120"/>
                      <a:pt x="13" y="119"/>
                    </a:cubicBezTo>
                    <a:close/>
                    <a:moveTo>
                      <a:pt x="17" y="129"/>
                    </a:moveTo>
                    <a:cubicBezTo>
                      <a:pt x="16" y="127"/>
                      <a:pt x="15" y="125"/>
                      <a:pt x="15" y="123"/>
                    </a:cubicBezTo>
                    <a:cubicBezTo>
                      <a:pt x="14" y="123"/>
                      <a:pt x="14" y="122"/>
                      <a:pt x="13" y="123"/>
                    </a:cubicBezTo>
                    <a:cubicBezTo>
                      <a:pt x="13" y="123"/>
                      <a:pt x="13" y="123"/>
                      <a:pt x="13" y="124"/>
                    </a:cubicBezTo>
                    <a:cubicBezTo>
                      <a:pt x="14" y="126"/>
                      <a:pt x="14" y="128"/>
                      <a:pt x="15" y="130"/>
                    </a:cubicBezTo>
                    <a:cubicBezTo>
                      <a:pt x="15" y="130"/>
                      <a:pt x="16" y="130"/>
                      <a:pt x="17" y="130"/>
                    </a:cubicBezTo>
                    <a:cubicBezTo>
                      <a:pt x="17" y="130"/>
                      <a:pt x="17" y="129"/>
                      <a:pt x="17" y="129"/>
                    </a:cubicBezTo>
                    <a:close/>
                    <a:moveTo>
                      <a:pt x="22" y="138"/>
                    </a:moveTo>
                    <a:cubicBezTo>
                      <a:pt x="21" y="136"/>
                      <a:pt x="20" y="134"/>
                      <a:pt x="19" y="133"/>
                    </a:cubicBezTo>
                    <a:cubicBezTo>
                      <a:pt x="19" y="132"/>
                      <a:pt x="18" y="132"/>
                      <a:pt x="17" y="132"/>
                    </a:cubicBezTo>
                    <a:cubicBezTo>
                      <a:pt x="17" y="132"/>
                      <a:pt x="17" y="133"/>
                      <a:pt x="17" y="133"/>
                    </a:cubicBezTo>
                    <a:cubicBezTo>
                      <a:pt x="18" y="135"/>
                      <a:pt x="19" y="137"/>
                      <a:pt x="20" y="139"/>
                    </a:cubicBezTo>
                    <a:cubicBezTo>
                      <a:pt x="20" y="140"/>
                      <a:pt x="21" y="140"/>
                      <a:pt x="21" y="139"/>
                    </a:cubicBezTo>
                    <a:cubicBezTo>
                      <a:pt x="22" y="139"/>
                      <a:pt x="22" y="139"/>
                      <a:pt x="22" y="138"/>
                    </a:cubicBezTo>
                    <a:close/>
                    <a:moveTo>
                      <a:pt x="26" y="147"/>
                    </a:moveTo>
                    <a:cubicBezTo>
                      <a:pt x="25" y="145"/>
                      <a:pt x="24" y="144"/>
                      <a:pt x="23" y="142"/>
                    </a:cubicBezTo>
                    <a:cubicBezTo>
                      <a:pt x="23" y="141"/>
                      <a:pt x="23" y="141"/>
                      <a:pt x="22" y="141"/>
                    </a:cubicBezTo>
                    <a:cubicBezTo>
                      <a:pt x="22" y="142"/>
                      <a:pt x="21" y="142"/>
                      <a:pt x="22" y="143"/>
                    </a:cubicBezTo>
                    <a:cubicBezTo>
                      <a:pt x="23" y="145"/>
                      <a:pt x="24" y="146"/>
                      <a:pt x="25" y="148"/>
                    </a:cubicBezTo>
                    <a:cubicBezTo>
                      <a:pt x="25" y="149"/>
                      <a:pt x="25" y="149"/>
                      <a:pt x="26" y="149"/>
                    </a:cubicBezTo>
                    <a:cubicBezTo>
                      <a:pt x="26" y="148"/>
                      <a:pt x="27" y="148"/>
                      <a:pt x="26" y="147"/>
                    </a:cubicBezTo>
                    <a:close/>
                    <a:moveTo>
                      <a:pt x="32" y="156"/>
                    </a:moveTo>
                    <a:cubicBezTo>
                      <a:pt x="30" y="154"/>
                      <a:pt x="29" y="153"/>
                      <a:pt x="28" y="151"/>
                    </a:cubicBezTo>
                    <a:cubicBezTo>
                      <a:pt x="28" y="150"/>
                      <a:pt x="28" y="150"/>
                      <a:pt x="27" y="150"/>
                    </a:cubicBezTo>
                    <a:cubicBezTo>
                      <a:pt x="27" y="151"/>
                      <a:pt x="26" y="151"/>
                      <a:pt x="27" y="152"/>
                    </a:cubicBezTo>
                    <a:cubicBezTo>
                      <a:pt x="28" y="154"/>
                      <a:pt x="29" y="155"/>
                      <a:pt x="30" y="157"/>
                    </a:cubicBezTo>
                    <a:cubicBezTo>
                      <a:pt x="30" y="158"/>
                      <a:pt x="31" y="158"/>
                      <a:pt x="31" y="158"/>
                    </a:cubicBezTo>
                    <a:cubicBezTo>
                      <a:pt x="32" y="157"/>
                      <a:pt x="32" y="157"/>
                      <a:pt x="32" y="156"/>
                    </a:cubicBezTo>
                    <a:close/>
                    <a:moveTo>
                      <a:pt x="37" y="165"/>
                    </a:moveTo>
                    <a:cubicBezTo>
                      <a:pt x="36" y="163"/>
                      <a:pt x="35" y="162"/>
                      <a:pt x="34" y="160"/>
                    </a:cubicBezTo>
                    <a:cubicBezTo>
                      <a:pt x="33" y="159"/>
                      <a:pt x="33" y="159"/>
                      <a:pt x="32" y="159"/>
                    </a:cubicBezTo>
                    <a:cubicBezTo>
                      <a:pt x="32" y="160"/>
                      <a:pt x="32" y="160"/>
                      <a:pt x="32" y="161"/>
                    </a:cubicBezTo>
                    <a:cubicBezTo>
                      <a:pt x="33" y="163"/>
                      <a:pt x="34" y="164"/>
                      <a:pt x="35" y="166"/>
                    </a:cubicBezTo>
                    <a:cubicBezTo>
                      <a:pt x="36" y="167"/>
                      <a:pt x="36" y="167"/>
                      <a:pt x="37" y="166"/>
                    </a:cubicBezTo>
                    <a:cubicBezTo>
                      <a:pt x="37" y="166"/>
                      <a:pt x="37" y="165"/>
                      <a:pt x="37" y="165"/>
                    </a:cubicBezTo>
                    <a:close/>
                    <a:moveTo>
                      <a:pt x="43" y="174"/>
                    </a:moveTo>
                    <a:cubicBezTo>
                      <a:pt x="42" y="172"/>
                      <a:pt x="40" y="170"/>
                      <a:pt x="39" y="168"/>
                    </a:cubicBezTo>
                    <a:cubicBezTo>
                      <a:pt x="39" y="168"/>
                      <a:pt x="38" y="168"/>
                      <a:pt x="38" y="168"/>
                    </a:cubicBezTo>
                    <a:cubicBezTo>
                      <a:pt x="37" y="168"/>
                      <a:pt x="37" y="169"/>
                      <a:pt x="38" y="170"/>
                    </a:cubicBezTo>
                    <a:cubicBezTo>
                      <a:pt x="39" y="171"/>
                      <a:pt x="40" y="173"/>
                      <a:pt x="41" y="175"/>
                    </a:cubicBezTo>
                    <a:cubicBezTo>
                      <a:pt x="41" y="175"/>
                      <a:pt x="42" y="175"/>
                      <a:pt x="42" y="175"/>
                    </a:cubicBezTo>
                    <a:cubicBezTo>
                      <a:pt x="43" y="175"/>
                      <a:pt x="43" y="174"/>
                      <a:pt x="43" y="174"/>
                    </a:cubicBezTo>
                    <a:close/>
                    <a:moveTo>
                      <a:pt x="49" y="182"/>
                    </a:moveTo>
                    <a:cubicBezTo>
                      <a:pt x="47" y="180"/>
                      <a:pt x="46" y="179"/>
                      <a:pt x="45" y="177"/>
                    </a:cubicBezTo>
                    <a:cubicBezTo>
                      <a:pt x="45" y="177"/>
                      <a:pt x="44" y="176"/>
                      <a:pt x="44" y="177"/>
                    </a:cubicBezTo>
                    <a:cubicBezTo>
                      <a:pt x="43" y="177"/>
                      <a:pt x="43" y="178"/>
                      <a:pt x="43" y="178"/>
                    </a:cubicBezTo>
                    <a:cubicBezTo>
                      <a:pt x="45" y="180"/>
                      <a:pt x="46" y="182"/>
                      <a:pt x="47" y="183"/>
                    </a:cubicBezTo>
                    <a:cubicBezTo>
                      <a:pt x="47" y="184"/>
                      <a:pt x="48" y="184"/>
                      <a:pt x="48" y="184"/>
                    </a:cubicBezTo>
                    <a:cubicBezTo>
                      <a:pt x="49" y="183"/>
                      <a:pt x="49" y="183"/>
                      <a:pt x="49" y="182"/>
                    </a:cubicBezTo>
                    <a:close/>
                    <a:moveTo>
                      <a:pt x="55" y="190"/>
                    </a:moveTo>
                    <a:cubicBezTo>
                      <a:pt x="54" y="189"/>
                      <a:pt x="52" y="187"/>
                      <a:pt x="51" y="185"/>
                    </a:cubicBezTo>
                    <a:cubicBezTo>
                      <a:pt x="51" y="185"/>
                      <a:pt x="50" y="185"/>
                      <a:pt x="50" y="185"/>
                    </a:cubicBezTo>
                    <a:cubicBezTo>
                      <a:pt x="49" y="186"/>
                      <a:pt x="49" y="186"/>
                      <a:pt x="49" y="187"/>
                    </a:cubicBezTo>
                    <a:cubicBezTo>
                      <a:pt x="51" y="188"/>
                      <a:pt x="52" y="190"/>
                      <a:pt x="53" y="192"/>
                    </a:cubicBezTo>
                    <a:cubicBezTo>
                      <a:pt x="54" y="192"/>
                      <a:pt x="54" y="192"/>
                      <a:pt x="55" y="192"/>
                    </a:cubicBezTo>
                    <a:cubicBezTo>
                      <a:pt x="55" y="191"/>
                      <a:pt x="55" y="191"/>
                      <a:pt x="55" y="190"/>
                    </a:cubicBezTo>
                    <a:close/>
                    <a:moveTo>
                      <a:pt x="61" y="199"/>
                    </a:moveTo>
                    <a:cubicBezTo>
                      <a:pt x="60" y="197"/>
                      <a:pt x="59" y="195"/>
                      <a:pt x="57" y="194"/>
                    </a:cubicBezTo>
                    <a:cubicBezTo>
                      <a:pt x="57" y="193"/>
                      <a:pt x="56" y="193"/>
                      <a:pt x="56" y="193"/>
                    </a:cubicBezTo>
                    <a:cubicBezTo>
                      <a:pt x="56" y="194"/>
                      <a:pt x="55" y="194"/>
                      <a:pt x="56" y="195"/>
                    </a:cubicBezTo>
                    <a:cubicBezTo>
                      <a:pt x="57" y="197"/>
                      <a:pt x="58" y="198"/>
                      <a:pt x="60" y="200"/>
                    </a:cubicBezTo>
                    <a:cubicBezTo>
                      <a:pt x="60" y="200"/>
                      <a:pt x="61" y="200"/>
                      <a:pt x="61" y="200"/>
                    </a:cubicBezTo>
                    <a:cubicBezTo>
                      <a:pt x="62" y="200"/>
                      <a:pt x="62" y="199"/>
                      <a:pt x="61" y="199"/>
                    </a:cubicBezTo>
                    <a:close/>
                    <a:moveTo>
                      <a:pt x="68" y="206"/>
                    </a:moveTo>
                    <a:cubicBezTo>
                      <a:pt x="67" y="205"/>
                      <a:pt x="65" y="203"/>
                      <a:pt x="64" y="202"/>
                    </a:cubicBezTo>
                    <a:cubicBezTo>
                      <a:pt x="64" y="201"/>
                      <a:pt x="63" y="201"/>
                      <a:pt x="62" y="202"/>
                    </a:cubicBezTo>
                    <a:cubicBezTo>
                      <a:pt x="62" y="202"/>
                      <a:pt x="62" y="203"/>
                      <a:pt x="62" y="203"/>
                    </a:cubicBezTo>
                    <a:cubicBezTo>
                      <a:pt x="64" y="205"/>
                      <a:pt x="65" y="206"/>
                      <a:pt x="66" y="208"/>
                    </a:cubicBezTo>
                    <a:cubicBezTo>
                      <a:pt x="67" y="208"/>
                      <a:pt x="67" y="208"/>
                      <a:pt x="68" y="208"/>
                    </a:cubicBezTo>
                    <a:cubicBezTo>
                      <a:pt x="68" y="208"/>
                      <a:pt x="68" y="207"/>
                      <a:pt x="68" y="206"/>
                    </a:cubicBezTo>
                    <a:close/>
                    <a:moveTo>
                      <a:pt x="75" y="214"/>
                    </a:moveTo>
                    <a:cubicBezTo>
                      <a:pt x="73" y="213"/>
                      <a:pt x="72" y="211"/>
                      <a:pt x="71" y="210"/>
                    </a:cubicBezTo>
                    <a:cubicBezTo>
                      <a:pt x="70" y="209"/>
                      <a:pt x="70" y="209"/>
                      <a:pt x="69" y="210"/>
                    </a:cubicBezTo>
                    <a:cubicBezTo>
                      <a:pt x="69" y="210"/>
                      <a:pt x="69" y="211"/>
                      <a:pt x="69" y="211"/>
                    </a:cubicBezTo>
                    <a:cubicBezTo>
                      <a:pt x="70" y="213"/>
                      <a:pt x="72" y="214"/>
                      <a:pt x="73" y="216"/>
                    </a:cubicBezTo>
                    <a:cubicBezTo>
                      <a:pt x="74" y="216"/>
                      <a:pt x="74" y="216"/>
                      <a:pt x="75" y="216"/>
                    </a:cubicBezTo>
                    <a:cubicBezTo>
                      <a:pt x="75" y="215"/>
                      <a:pt x="75" y="215"/>
                      <a:pt x="75" y="214"/>
                    </a:cubicBezTo>
                    <a:close/>
                    <a:moveTo>
                      <a:pt x="82" y="222"/>
                    </a:moveTo>
                    <a:cubicBezTo>
                      <a:pt x="80" y="220"/>
                      <a:pt x="79" y="219"/>
                      <a:pt x="78" y="217"/>
                    </a:cubicBezTo>
                    <a:cubicBezTo>
                      <a:pt x="77" y="217"/>
                      <a:pt x="76" y="217"/>
                      <a:pt x="76" y="217"/>
                    </a:cubicBezTo>
                    <a:cubicBezTo>
                      <a:pt x="76" y="218"/>
                      <a:pt x="76" y="218"/>
                      <a:pt x="76" y="219"/>
                    </a:cubicBezTo>
                    <a:cubicBezTo>
                      <a:pt x="77" y="220"/>
                      <a:pt x="79" y="222"/>
                      <a:pt x="80" y="223"/>
                    </a:cubicBezTo>
                    <a:cubicBezTo>
                      <a:pt x="81" y="224"/>
                      <a:pt x="81" y="224"/>
                      <a:pt x="82" y="223"/>
                    </a:cubicBezTo>
                    <a:cubicBezTo>
                      <a:pt x="82" y="223"/>
                      <a:pt x="82" y="222"/>
                      <a:pt x="82" y="222"/>
                    </a:cubicBezTo>
                    <a:close/>
                    <a:moveTo>
                      <a:pt x="89" y="229"/>
                    </a:moveTo>
                    <a:cubicBezTo>
                      <a:pt x="87" y="228"/>
                      <a:pt x="86" y="226"/>
                      <a:pt x="85" y="225"/>
                    </a:cubicBezTo>
                    <a:cubicBezTo>
                      <a:pt x="84" y="225"/>
                      <a:pt x="84" y="225"/>
                      <a:pt x="83" y="225"/>
                    </a:cubicBezTo>
                    <a:cubicBezTo>
                      <a:pt x="83" y="225"/>
                      <a:pt x="83" y="226"/>
                      <a:pt x="83" y="226"/>
                    </a:cubicBezTo>
                    <a:cubicBezTo>
                      <a:pt x="85" y="228"/>
                      <a:pt x="86" y="229"/>
                      <a:pt x="87" y="231"/>
                    </a:cubicBezTo>
                    <a:cubicBezTo>
                      <a:pt x="88" y="231"/>
                      <a:pt x="88" y="231"/>
                      <a:pt x="89" y="231"/>
                    </a:cubicBezTo>
                    <a:cubicBezTo>
                      <a:pt x="89" y="230"/>
                      <a:pt x="89" y="230"/>
                      <a:pt x="89" y="229"/>
                    </a:cubicBezTo>
                    <a:close/>
                    <a:moveTo>
                      <a:pt x="96" y="237"/>
                    </a:moveTo>
                    <a:cubicBezTo>
                      <a:pt x="95" y="235"/>
                      <a:pt x="93" y="234"/>
                      <a:pt x="92" y="232"/>
                    </a:cubicBezTo>
                    <a:cubicBezTo>
                      <a:pt x="91" y="232"/>
                      <a:pt x="91" y="232"/>
                      <a:pt x="90" y="232"/>
                    </a:cubicBezTo>
                    <a:cubicBezTo>
                      <a:pt x="90" y="233"/>
                      <a:pt x="90" y="233"/>
                      <a:pt x="90" y="234"/>
                    </a:cubicBezTo>
                    <a:cubicBezTo>
                      <a:pt x="92" y="235"/>
                      <a:pt x="93" y="237"/>
                      <a:pt x="95" y="238"/>
                    </a:cubicBezTo>
                    <a:cubicBezTo>
                      <a:pt x="95" y="239"/>
                      <a:pt x="96" y="239"/>
                      <a:pt x="96" y="238"/>
                    </a:cubicBezTo>
                    <a:cubicBezTo>
                      <a:pt x="97" y="238"/>
                      <a:pt x="97" y="237"/>
                      <a:pt x="96" y="237"/>
                    </a:cubicBezTo>
                    <a:close/>
                    <a:moveTo>
                      <a:pt x="104" y="244"/>
                    </a:moveTo>
                    <a:cubicBezTo>
                      <a:pt x="102" y="242"/>
                      <a:pt x="101" y="241"/>
                      <a:pt x="99" y="240"/>
                    </a:cubicBezTo>
                    <a:cubicBezTo>
                      <a:pt x="99" y="239"/>
                      <a:pt x="98" y="239"/>
                      <a:pt x="98" y="240"/>
                    </a:cubicBezTo>
                    <a:cubicBezTo>
                      <a:pt x="97" y="240"/>
                      <a:pt x="97" y="241"/>
                      <a:pt x="98" y="241"/>
                    </a:cubicBezTo>
                    <a:cubicBezTo>
                      <a:pt x="99" y="243"/>
                      <a:pt x="101" y="244"/>
                      <a:pt x="102" y="245"/>
                    </a:cubicBezTo>
                    <a:cubicBezTo>
                      <a:pt x="103" y="246"/>
                      <a:pt x="103" y="246"/>
                      <a:pt x="104" y="245"/>
                    </a:cubicBezTo>
                    <a:cubicBezTo>
                      <a:pt x="104" y="245"/>
                      <a:pt x="104" y="244"/>
                      <a:pt x="104" y="244"/>
                    </a:cubicBezTo>
                    <a:close/>
                    <a:moveTo>
                      <a:pt x="111" y="251"/>
                    </a:moveTo>
                    <a:cubicBezTo>
                      <a:pt x="110" y="249"/>
                      <a:pt x="108" y="248"/>
                      <a:pt x="107" y="247"/>
                    </a:cubicBezTo>
                    <a:cubicBezTo>
                      <a:pt x="106" y="246"/>
                      <a:pt x="106" y="246"/>
                      <a:pt x="105" y="247"/>
                    </a:cubicBezTo>
                    <a:cubicBezTo>
                      <a:pt x="105" y="247"/>
                      <a:pt x="105" y="248"/>
                      <a:pt x="105" y="248"/>
                    </a:cubicBezTo>
                    <a:cubicBezTo>
                      <a:pt x="107" y="250"/>
                      <a:pt x="108" y="251"/>
                      <a:pt x="110" y="252"/>
                    </a:cubicBezTo>
                    <a:cubicBezTo>
                      <a:pt x="110" y="253"/>
                      <a:pt x="111" y="253"/>
                      <a:pt x="111" y="252"/>
                    </a:cubicBezTo>
                    <a:cubicBezTo>
                      <a:pt x="112" y="252"/>
                      <a:pt x="112" y="251"/>
                      <a:pt x="111" y="251"/>
                    </a:cubicBezTo>
                    <a:close/>
                    <a:moveTo>
                      <a:pt x="119" y="258"/>
                    </a:moveTo>
                    <a:cubicBezTo>
                      <a:pt x="118" y="256"/>
                      <a:pt x="116" y="255"/>
                      <a:pt x="114" y="254"/>
                    </a:cubicBezTo>
                    <a:cubicBezTo>
                      <a:pt x="114" y="253"/>
                      <a:pt x="113" y="253"/>
                      <a:pt x="113" y="254"/>
                    </a:cubicBezTo>
                    <a:cubicBezTo>
                      <a:pt x="113" y="254"/>
                      <a:pt x="113" y="255"/>
                      <a:pt x="113" y="255"/>
                    </a:cubicBezTo>
                    <a:cubicBezTo>
                      <a:pt x="115" y="256"/>
                      <a:pt x="116" y="258"/>
                      <a:pt x="118" y="259"/>
                    </a:cubicBezTo>
                    <a:cubicBezTo>
                      <a:pt x="118" y="260"/>
                      <a:pt x="119" y="260"/>
                      <a:pt x="119" y="259"/>
                    </a:cubicBezTo>
                    <a:cubicBezTo>
                      <a:pt x="120" y="259"/>
                      <a:pt x="120" y="258"/>
                      <a:pt x="119" y="258"/>
                    </a:cubicBezTo>
                    <a:close/>
                    <a:moveTo>
                      <a:pt x="127" y="260"/>
                    </a:moveTo>
                    <a:cubicBezTo>
                      <a:pt x="126" y="261"/>
                      <a:pt x="124" y="261"/>
                      <a:pt x="123" y="262"/>
                    </a:cubicBezTo>
                    <a:cubicBezTo>
                      <a:pt x="124" y="263"/>
                      <a:pt x="124" y="263"/>
                      <a:pt x="124" y="263"/>
                    </a:cubicBezTo>
                    <a:cubicBezTo>
                      <a:pt x="124" y="262"/>
                      <a:pt x="124" y="262"/>
                      <a:pt x="124" y="262"/>
                    </a:cubicBezTo>
                    <a:cubicBezTo>
                      <a:pt x="124" y="261"/>
                      <a:pt x="123" y="261"/>
                      <a:pt x="122" y="260"/>
                    </a:cubicBezTo>
                    <a:cubicBezTo>
                      <a:pt x="122" y="260"/>
                      <a:pt x="121" y="260"/>
                      <a:pt x="121" y="260"/>
                    </a:cubicBezTo>
                    <a:cubicBezTo>
                      <a:pt x="121" y="261"/>
                      <a:pt x="121" y="261"/>
                      <a:pt x="121" y="262"/>
                    </a:cubicBezTo>
                    <a:cubicBezTo>
                      <a:pt x="122" y="262"/>
                      <a:pt x="122" y="263"/>
                      <a:pt x="123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5" y="263"/>
                      <a:pt x="126" y="263"/>
                      <a:pt x="127" y="262"/>
                    </a:cubicBezTo>
                    <a:cubicBezTo>
                      <a:pt x="128" y="262"/>
                      <a:pt x="128" y="262"/>
                      <a:pt x="128" y="261"/>
                    </a:cubicBezTo>
                    <a:cubicBezTo>
                      <a:pt x="128" y="261"/>
                      <a:pt x="127" y="260"/>
                      <a:pt x="127" y="260"/>
                    </a:cubicBezTo>
                    <a:close/>
                    <a:moveTo>
                      <a:pt x="136" y="257"/>
                    </a:moveTo>
                    <a:cubicBezTo>
                      <a:pt x="134" y="257"/>
                      <a:pt x="132" y="258"/>
                      <a:pt x="131" y="259"/>
                    </a:cubicBezTo>
                    <a:cubicBezTo>
                      <a:pt x="130" y="259"/>
                      <a:pt x="130" y="260"/>
                      <a:pt x="130" y="260"/>
                    </a:cubicBezTo>
                    <a:cubicBezTo>
                      <a:pt x="130" y="261"/>
                      <a:pt x="131" y="261"/>
                      <a:pt x="131" y="261"/>
                    </a:cubicBezTo>
                    <a:cubicBezTo>
                      <a:pt x="133" y="260"/>
                      <a:pt x="135" y="259"/>
                      <a:pt x="137" y="258"/>
                    </a:cubicBezTo>
                    <a:cubicBezTo>
                      <a:pt x="138" y="258"/>
                      <a:pt x="138" y="258"/>
                      <a:pt x="138" y="257"/>
                    </a:cubicBezTo>
                    <a:cubicBezTo>
                      <a:pt x="137" y="257"/>
                      <a:pt x="137" y="256"/>
                      <a:pt x="136" y="257"/>
                    </a:cubicBezTo>
                    <a:close/>
                    <a:moveTo>
                      <a:pt x="146" y="252"/>
                    </a:moveTo>
                    <a:cubicBezTo>
                      <a:pt x="144" y="253"/>
                      <a:pt x="142" y="254"/>
                      <a:pt x="140" y="255"/>
                    </a:cubicBezTo>
                    <a:cubicBezTo>
                      <a:pt x="140" y="255"/>
                      <a:pt x="139" y="256"/>
                      <a:pt x="140" y="256"/>
                    </a:cubicBezTo>
                    <a:cubicBezTo>
                      <a:pt x="140" y="257"/>
                      <a:pt x="140" y="257"/>
                      <a:pt x="141" y="257"/>
                    </a:cubicBezTo>
                    <a:cubicBezTo>
                      <a:pt x="143" y="256"/>
                      <a:pt x="145" y="255"/>
                      <a:pt x="147" y="254"/>
                    </a:cubicBezTo>
                    <a:cubicBezTo>
                      <a:pt x="147" y="254"/>
                      <a:pt x="147" y="253"/>
                      <a:pt x="147" y="253"/>
                    </a:cubicBezTo>
                    <a:cubicBezTo>
                      <a:pt x="147" y="252"/>
                      <a:pt x="146" y="252"/>
                      <a:pt x="146" y="252"/>
                    </a:cubicBezTo>
                    <a:close/>
                    <a:moveTo>
                      <a:pt x="155" y="248"/>
                    </a:moveTo>
                    <a:cubicBezTo>
                      <a:pt x="153" y="249"/>
                      <a:pt x="151" y="250"/>
                      <a:pt x="149" y="251"/>
                    </a:cubicBezTo>
                    <a:cubicBezTo>
                      <a:pt x="149" y="251"/>
                      <a:pt x="149" y="251"/>
                      <a:pt x="149" y="252"/>
                    </a:cubicBezTo>
                    <a:cubicBezTo>
                      <a:pt x="149" y="252"/>
                      <a:pt x="150" y="253"/>
                      <a:pt x="150" y="252"/>
                    </a:cubicBezTo>
                    <a:cubicBezTo>
                      <a:pt x="152" y="252"/>
                      <a:pt x="154" y="251"/>
                      <a:pt x="156" y="250"/>
                    </a:cubicBezTo>
                    <a:cubicBezTo>
                      <a:pt x="156" y="249"/>
                      <a:pt x="157" y="249"/>
                      <a:pt x="156" y="248"/>
                    </a:cubicBezTo>
                    <a:cubicBezTo>
                      <a:pt x="156" y="248"/>
                      <a:pt x="156" y="248"/>
                      <a:pt x="155" y="248"/>
                    </a:cubicBezTo>
                    <a:close/>
                    <a:moveTo>
                      <a:pt x="164" y="243"/>
                    </a:moveTo>
                    <a:cubicBezTo>
                      <a:pt x="162" y="244"/>
                      <a:pt x="161" y="245"/>
                      <a:pt x="159" y="246"/>
                    </a:cubicBezTo>
                    <a:cubicBezTo>
                      <a:pt x="158" y="246"/>
                      <a:pt x="158" y="247"/>
                      <a:pt x="158" y="247"/>
                    </a:cubicBezTo>
                    <a:cubicBezTo>
                      <a:pt x="159" y="248"/>
                      <a:pt x="159" y="248"/>
                      <a:pt x="160" y="248"/>
                    </a:cubicBezTo>
                    <a:cubicBezTo>
                      <a:pt x="162" y="247"/>
                      <a:pt x="163" y="246"/>
                      <a:pt x="165" y="245"/>
                    </a:cubicBezTo>
                    <a:cubicBezTo>
                      <a:pt x="166" y="245"/>
                      <a:pt x="166" y="244"/>
                      <a:pt x="166" y="244"/>
                    </a:cubicBezTo>
                    <a:cubicBezTo>
                      <a:pt x="165" y="243"/>
                      <a:pt x="165" y="243"/>
                      <a:pt x="164" y="243"/>
                    </a:cubicBezTo>
                    <a:close/>
                    <a:moveTo>
                      <a:pt x="173" y="238"/>
                    </a:moveTo>
                    <a:cubicBezTo>
                      <a:pt x="172" y="239"/>
                      <a:pt x="170" y="240"/>
                      <a:pt x="168" y="241"/>
                    </a:cubicBezTo>
                    <a:cubicBezTo>
                      <a:pt x="167" y="241"/>
                      <a:pt x="167" y="242"/>
                      <a:pt x="167" y="243"/>
                    </a:cubicBezTo>
                    <a:cubicBezTo>
                      <a:pt x="168" y="243"/>
                      <a:pt x="168" y="243"/>
                      <a:pt x="169" y="243"/>
                    </a:cubicBezTo>
                    <a:cubicBezTo>
                      <a:pt x="171" y="242"/>
                      <a:pt x="173" y="241"/>
                      <a:pt x="174" y="240"/>
                    </a:cubicBezTo>
                    <a:cubicBezTo>
                      <a:pt x="175" y="240"/>
                      <a:pt x="175" y="239"/>
                      <a:pt x="175" y="239"/>
                    </a:cubicBezTo>
                    <a:cubicBezTo>
                      <a:pt x="174" y="238"/>
                      <a:pt x="174" y="238"/>
                      <a:pt x="173" y="238"/>
                    </a:cubicBezTo>
                    <a:close/>
                    <a:moveTo>
                      <a:pt x="182" y="233"/>
                    </a:moveTo>
                    <a:cubicBezTo>
                      <a:pt x="181" y="234"/>
                      <a:pt x="179" y="235"/>
                      <a:pt x="177" y="236"/>
                    </a:cubicBezTo>
                    <a:cubicBezTo>
                      <a:pt x="176" y="236"/>
                      <a:pt x="176" y="237"/>
                      <a:pt x="177" y="238"/>
                    </a:cubicBezTo>
                    <a:cubicBezTo>
                      <a:pt x="177" y="238"/>
                      <a:pt x="177" y="238"/>
                      <a:pt x="178" y="238"/>
                    </a:cubicBezTo>
                    <a:cubicBezTo>
                      <a:pt x="180" y="237"/>
                      <a:pt x="182" y="236"/>
                      <a:pt x="183" y="235"/>
                    </a:cubicBezTo>
                    <a:cubicBezTo>
                      <a:pt x="184" y="235"/>
                      <a:pt x="184" y="234"/>
                      <a:pt x="184" y="233"/>
                    </a:cubicBezTo>
                    <a:cubicBezTo>
                      <a:pt x="183" y="233"/>
                      <a:pt x="183" y="233"/>
                      <a:pt x="182" y="233"/>
                    </a:cubicBezTo>
                    <a:close/>
                    <a:moveTo>
                      <a:pt x="191" y="228"/>
                    </a:moveTo>
                    <a:cubicBezTo>
                      <a:pt x="189" y="229"/>
                      <a:pt x="188" y="230"/>
                      <a:pt x="186" y="231"/>
                    </a:cubicBezTo>
                    <a:cubicBezTo>
                      <a:pt x="185" y="231"/>
                      <a:pt x="185" y="232"/>
                      <a:pt x="186" y="232"/>
                    </a:cubicBezTo>
                    <a:cubicBezTo>
                      <a:pt x="186" y="233"/>
                      <a:pt x="186" y="233"/>
                      <a:pt x="187" y="233"/>
                    </a:cubicBezTo>
                    <a:cubicBezTo>
                      <a:pt x="189" y="232"/>
                      <a:pt x="191" y="231"/>
                      <a:pt x="192" y="230"/>
                    </a:cubicBezTo>
                    <a:cubicBezTo>
                      <a:pt x="193" y="229"/>
                      <a:pt x="193" y="229"/>
                      <a:pt x="193" y="228"/>
                    </a:cubicBezTo>
                    <a:cubicBezTo>
                      <a:pt x="192" y="228"/>
                      <a:pt x="192" y="227"/>
                      <a:pt x="191" y="228"/>
                    </a:cubicBezTo>
                    <a:close/>
                    <a:moveTo>
                      <a:pt x="200" y="222"/>
                    </a:moveTo>
                    <a:cubicBezTo>
                      <a:pt x="198" y="223"/>
                      <a:pt x="196" y="224"/>
                      <a:pt x="195" y="226"/>
                    </a:cubicBezTo>
                    <a:cubicBezTo>
                      <a:pt x="194" y="226"/>
                      <a:pt x="194" y="227"/>
                      <a:pt x="194" y="227"/>
                    </a:cubicBezTo>
                    <a:cubicBezTo>
                      <a:pt x="195" y="228"/>
                      <a:pt x="195" y="228"/>
                      <a:pt x="196" y="227"/>
                    </a:cubicBezTo>
                    <a:cubicBezTo>
                      <a:pt x="198" y="226"/>
                      <a:pt x="199" y="225"/>
                      <a:pt x="201" y="224"/>
                    </a:cubicBezTo>
                    <a:cubicBezTo>
                      <a:pt x="202" y="224"/>
                      <a:pt x="202" y="223"/>
                      <a:pt x="201" y="223"/>
                    </a:cubicBezTo>
                    <a:cubicBezTo>
                      <a:pt x="201" y="222"/>
                      <a:pt x="200" y="222"/>
                      <a:pt x="200" y="222"/>
                    </a:cubicBezTo>
                    <a:close/>
                    <a:moveTo>
                      <a:pt x="209" y="217"/>
                    </a:moveTo>
                    <a:cubicBezTo>
                      <a:pt x="207" y="218"/>
                      <a:pt x="205" y="219"/>
                      <a:pt x="203" y="220"/>
                    </a:cubicBezTo>
                    <a:cubicBezTo>
                      <a:pt x="203" y="220"/>
                      <a:pt x="203" y="221"/>
                      <a:pt x="203" y="221"/>
                    </a:cubicBezTo>
                    <a:cubicBezTo>
                      <a:pt x="203" y="222"/>
                      <a:pt x="204" y="222"/>
                      <a:pt x="205" y="222"/>
                    </a:cubicBezTo>
                    <a:cubicBezTo>
                      <a:pt x="206" y="221"/>
                      <a:pt x="208" y="219"/>
                      <a:pt x="210" y="218"/>
                    </a:cubicBezTo>
                    <a:cubicBezTo>
                      <a:pt x="210" y="218"/>
                      <a:pt x="210" y="217"/>
                      <a:pt x="210" y="217"/>
                    </a:cubicBezTo>
                    <a:cubicBezTo>
                      <a:pt x="210" y="216"/>
                      <a:pt x="209" y="216"/>
                      <a:pt x="209" y="217"/>
                    </a:cubicBezTo>
                    <a:close/>
                    <a:moveTo>
                      <a:pt x="217" y="211"/>
                    </a:moveTo>
                    <a:cubicBezTo>
                      <a:pt x="215" y="212"/>
                      <a:pt x="214" y="213"/>
                      <a:pt x="212" y="214"/>
                    </a:cubicBezTo>
                    <a:cubicBezTo>
                      <a:pt x="212" y="215"/>
                      <a:pt x="211" y="215"/>
                      <a:pt x="212" y="216"/>
                    </a:cubicBezTo>
                    <a:cubicBezTo>
                      <a:pt x="212" y="216"/>
                      <a:pt x="213" y="216"/>
                      <a:pt x="213" y="216"/>
                    </a:cubicBezTo>
                    <a:cubicBezTo>
                      <a:pt x="215" y="215"/>
                      <a:pt x="217" y="214"/>
                      <a:pt x="218" y="212"/>
                    </a:cubicBezTo>
                    <a:cubicBezTo>
                      <a:pt x="219" y="212"/>
                      <a:pt x="219" y="211"/>
                      <a:pt x="219" y="211"/>
                    </a:cubicBezTo>
                    <a:cubicBezTo>
                      <a:pt x="218" y="210"/>
                      <a:pt x="218" y="210"/>
                      <a:pt x="217" y="211"/>
                    </a:cubicBezTo>
                    <a:close/>
                    <a:moveTo>
                      <a:pt x="226" y="205"/>
                    </a:moveTo>
                    <a:cubicBezTo>
                      <a:pt x="224" y="206"/>
                      <a:pt x="222" y="207"/>
                      <a:pt x="221" y="208"/>
                    </a:cubicBezTo>
                    <a:cubicBezTo>
                      <a:pt x="220" y="209"/>
                      <a:pt x="220" y="209"/>
                      <a:pt x="220" y="210"/>
                    </a:cubicBezTo>
                    <a:cubicBezTo>
                      <a:pt x="221" y="210"/>
                      <a:pt x="221" y="210"/>
                      <a:pt x="222" y="210"/>
                    </a:cubicBezTo>
                    <a:cubicBezTo>
                      <a:pt x="223" y="209"/>
                      <a:pt x="225" y="208"/>
                      <a:pt x="227" y="206"/>
                    </a:cubicBezTo>
                    <a:cubicBezTo>
                      <a:pt x="227" y="206"/>
                      <a:pt x="227" y="205"/>
                      <a:pt x="227" y="205"/>
                    </a:cubicBezTo>
                    <a:cubicBezTo>
                      <a:pt x="227" y="204"/>
                      <a:pt x="226" y="204"/>
                      <a:pt x="226" y="205"/>
                    </a:cubicBezTo>
                    <a:close/>
                    <a:moveTo>
                      <a:pt x="234" y="198"/>
                    </a:moveTo>
                    <a:cubicBezTo>
                      <a:pt x="232" y="200"/>
                      <a:pt x="231" y="201"/>
                      <a:pt x="229" y="202"/>
                    </a:cubicBezTo>
                    <a:cubicBezTo>
                      <a:pt x="228" y="202"/>
                      <a:pt x="228" y="203"/>
                      <a:pt x="229" y="204"/>
                    </a:cubicBezTo>
                    <a:cubicBezTo>
                      <a:pt x="229" y="204"/>
                      <a:pt x="230" y="204"/>
                      <a:pt x="230" y="204"/>
                    </a:cubicBezTo>
                    <a:cubicBezTo>
                      <a:pt x="232" y="203"/>
                      <a:pt x="233" y="201"/>
                      <a:pt x="235" y="200"/>
                    </a:cubicBezTo>
                    <a:cubicBezTo>
                      <a:pt x="236" y="200"/>
                      <a:pt x="236" y="199"/>
                      <a:pt x="235" y="199"/>
                    </a:cubicBezTo>
                    <a:cubicBezTo>
                      <a:pt x="235" y="198"/>
                      <a:pt x="234" y="198"/>
                      <a:pt x="234" y="198"/>
                    </a:cubicBezTo>
                    <a:close/>
                    <a:moveTo>
                      <a:pt x="242" y="192"/>
                    </a:moveTo>
                    <a:cubicBezTo>
                      <a:pt x="240" y="193"/>
                      <a:pt x="239" y="195"/>
                      <a:pt x="237" y="196"/>
                    </a:cubicBezTo>
                    <a:cubicBezTo>
                      <a:pt x="237" y="196"/>
                      <a:pt x="237" y="197"/>
                      <a:pt x="237" y="197"/>
                    </a:cubicBezTo>
                    <a:cubicBezTo>
                      <a:pt x="237" y="198"/>
                      <a:pt x="238" y="198"/>
                      <a:pt x="238" y="197"/>
                    </a:cubicBezTo>
                    <a:cubicBezTo>
                      <a:pt x="240" y="196"/>
                      <a:pt x="242" y="195"/>
                      <a:pt x="243" y="194"/>
                    </a:cubicBezTo>
                    <a:cubicBezTo>
                      <a:pt x="244" y="193"/>
                      <a:pt x="244" y="193"/>
                      <a:pt x="243" y="192"/>
                    </a:cubicBezTo>
                    <a:cubicBezTo>
                      <a:pt x="243" y="192"/>
                      <a:pt x="242" y="192"/>
                      <a:pt x="242" y="192"/>
                    </a:cubicBezTo>
                    <a:close/>
                    <a:moveTo>
                      <a:pt x="250" y="185"/>
                    </a:moveTo>
                    <a:cubicBezTo>
                      <a:pt x="248" y="187"/>
                      <a:pt x="247" y="188"/>
                      <a:pt x="245" y="189"/>
                    </a:cubicBezTo>
                    <a:cubicBezTo>
                      <a:pt x="245" y="190"/>
                      <a:pt x="245" y="190"/>
                      <a:pt x="245" y="191"/>
                    </a:cubicBezTo>
                    <a:cubicBezTo>
                      <a:pt x="245" y="191"/>
                      <a:pt x="246" y="191"/>
                      <a:pt x="246" y="191"/>
                    </a:cubicBezTo>
                    <a:cubicBezTo>
                      <a:pt x="248" y="190"/>
                      <a:pt x="250" y="188"/>
                      <a:pt x="251" y="187"/>
                    </a:cubicBezTo>
                    <a:cubicBezTo>
                      <a:pt x="252" y="187"/>
                      <a:pt x="252" y="186"/>
                      <a:pt x="251" y="185"/>
                    </a:cubicBezTo>
                    <a:cubicBezTo>
                      <a:pt x="251" y="185"/>
                      <a:pt x="250" y="185"/>
                      <a:pt x="250" y="185"/>
                    </a:cubicBezTo>
                    <a:close/>
                    <a:moveTo>
                      <a:pt x="258" y="178"/>
                    </a:moveTo>
                    <a:cubicBezTo>
                      <a:pt x="256" y="180"/>
                      <a:pt x="255" y="181"/>
                      <a:pt x="253" y="183"/>
                    </a:cubicBezTo>
                    <a:cubicBezTo>
                      <a:pt x="253" y="183"/>
                      <a:pt x="253" y="184"/>
                      <a:pt x="253" y="184"/>
                    </a:cubicBezTo>
                    <a:cubicBezTo>
                      <a:pt x="253" y="184"/>
                      <a:pt x="254" y="185"/>
                      <a:pt x="254" y="184"/>
                    </a:cubicBezTo>
                    <a:cubicBezTo>
                      <a:pt x="256" y="183"/>
                      <a:pt x="258" y="181"/>
                      <a:pt x="259" y="180"/>
                    </a:cubicBezTo>
                    <a:cubicBezTo>
                      <a:pt x="260" y="180"/>
                      <a:pt x="260" y="179"/>
                      <a:pt x="259" y="179"/>
                    </a:cubicBezTo>
                    <a:cubicBezTo>
                      <a:pt x="259" y="178"/>
                      <a:pt x="258" y="178"/>
                      <a:pt x="258" y="178"/>
                    </a:cubicBezTo>
                    <a:close/>
                    <a:moveTo>
                      <a:pt x="265" y="172"/>
                    </a:moveTo>
                    <a:cubicBezTo>
                      <a:pt x="264" y="173"/>
                      <a:pt x="262" y="174"/>
                      <a:pt x="261" y="176"/>
                    </a:cubicBezTo>
                    <a:cubicBezTo>
                      <a:pt x="260" y="176"/>
                      <a:pt x="260" y="177"/>
                      <a:pt x="261" y="177"/>
                    </a:cubicBezTo>
                    <a:cubicBezTo>
                      <a:pt x="261" y="178"/>
                      <a:pt x="262" y="178"/>
                      <a:pt x="262" y="177"/>
                    </a:cubicBezTo>
                    <a:cubicBezTo>
                      <a:pt x="264" y="176"/>
                      <a:pt x="265" y="174"/>
                      <a:pt x="267" y="173"/>
                    </a:cubicBezTo>
                    <a:cubicBezTo>
                      <a:pt x="267" y="173"/>
                      <a:pt x="267" y="172"/>
                      <a:pt x="267" y="172"/>
                    </a:cubicBezTo>
                    <a:cubicBezTo>
                      <a:pt x="266" y="171"/>
                      <a:pt x="266" y="171"/>
                      <a:pt x="265" y="172"/>
                    </a:cubicBezTo>
                    <a:close/>
                    <a:moveTo>
                      <a:pt x="273" y="164"/>
                    </a:moveTo>
                    <a:cubicBezTo>
                      <a:pt x="271" y="166"/>
                      <a:pt x="270" y="167"/>
                      <a:pt x="268" y="169"/>
                    </a:cubicBezTo>
                    <a:cubicBezTo>
                      <a:pt x="268" y="169"/>
                      <a:pt x="268" y="170"/>
                      <a:pt x="268" y="170"/>
                    </a:cubicBezTo>
                    <a:cubicBezTo>
                      <a:pt x="269" y="171"/>
                      <a:pt x="269" y="171"/>
                      <a:pt x="270" y="170"/>
                    </a:cubicBezTo>
                    <a:cubicBezTo>
                      <a:pt x="271" y="169"/>
                      <a:pt x="273" y="167"/>
                      <a:pt x="274" y="166"/>
                    </a:cubicBezTo>
                    <a:cubicBezTo>
                      <a:pt x="275" y="165"/>
                      <a:pt x="275" y="165"/>
                      <a:pt x="274" y="164"/>
                    </a:cubicBezTo>
                    <a:cubicBezTo>
                      <a:pt x="274" y="164"/>
                      <a:pt x="273" y="164"/>
                      <a:pt x="273" y="164"/>
                    </a:cubicBezTo>
                    <a:close/>
                    <a:moveTo>
                      <a:pt x="280" y="157"/>
                    </a:moveTo>
                    <a:cubicBezTo>
                      <a:pt x="279" y="159"/>
                      <a:pt x="277" y="160"/>
                      <a:pt x="276" y="161"/>
                    </a:cubicBezTo>
                    <a:cubicBezTo>
                      <a:pt x="275" y="162"/>
                      <a:pt x="275" y="163"/>
                      <a:pt x="276" y="163"/>
                    </a:cubicBezTo>
                    <a:cubicBezTo>
                      <a:pt x="276" y="163"/>
                      <a:pt x="277" y="163"/>
                      <a:pt x="277" y="163"/>
                    </a:cubicBezTo>
                    <a:cubicBezTo>
                      <a:pt x="279" y="161"/>
                      <a:pt x="280" y="160"/>
                      <a:pt x="282" y="158"/>
                    </a:cubicBezTo>
                    <a:cubicBezTo>
                      <a:pt x="282" y="158"/>
                      <a:pt x="282" y="157"/>
                      <a:pt x="282" y="157"/>
                    </a:cubicBezTo>
                    <a:cubicBezTo>
                      <a:pt x="281" y="157"/>
                      <a:pt x="281" y="157"/>
                      <a:pt x="280" y="157"/>
                    </a:cubicBezTo>
                    <a:close/>
                    <a:moveTo>
                      <a:pt x="287" y="150"/>
                    </a:moveTo>
                    <a:cubicBezTo>
                      <a:pt x="286" y="151"/>
                      <a:pt x="284" y="153"/>
                      <a:pt x="283" y="154"/>
                    </a:cubicBezTo>
                    <a:cubicBezTo>
                      <a:pt x="283" y="154"/>
                      <a:pt x="283" y="155"/>
                      <a:pt x="283" y="156"/>
                    </a:cubicBezTo>
                    <a:cubicBezTo>
                      <a:pt x="283" y="156"/>
                      <a:pt x="284" y="156"/>
                      <a:pt x="285" y="155"/>
                    </a:cubicBezTo>
                    <a:cubicBezTo>
                      <a:pt x="286" y="154"/>
                      <a:pt x="287" y="152"/>
                      <a:pt x="289" y="151"/>
                    </a:cubicBezTo>
                    <a:cubicBezTo>
                      <a:pt x="289" y="150"/>
                      <a:pt x="289" y="150"/>
                      <a:pt x="289" y="149"/>
                    </a:cubicBezTo>
                    <a:cubicBezTo>
                      <a:pt x="288" y="149"/>
                      <a:pt x="288" y="149"/>
                      <a:pt x="287" y="150"/>
                    </a:cubicBezTo>
                    <a:close/>
                    <a:moveTo>
                      <a:pt x="294" y="142"/>
                    </a:moveTo>
                    <a:cubicBezTo>
                      <a:pt x="293" y="143"/>
                      <a:pt x="291" y="145"/>
                      <a:pt x="290" y="146"/>
                    </a:cubicBezTo>
                    <a:cubicBezTo>
                      <a:pt x="290" y="147"/>
                      <a:pt x="290" y="148"/>
                      <a:pt x="290" y="148"/>
                    </a:cubicBezTo>
                    <a:cubicBezTo>
                      <a:pt x="291" y="148"/>
                      <a:pt x="291" y="148"/>
                      <a:pt x="292" y="148"/>
                    </a:cubicBezTo>
                    <a:cubicBezTo>
                      <a:pt x="293" y="146"/>
                      <a:pt x="294" y="145"/>
                      <a:pt x="296" y="143"/>
                    </a:cubicBezTo>
                    <a:cubicBezTo>
                      <a:pt x="296" y="143"/>
                      <a:pt x="296" y="142"/>
                      <a:pt x="296" y="142"/>
                    </a:cubicBezTo>
                    <a:cubicBezTo>
                      <a:pt x="295" y="141"/>
                      <a:pt x="294" y="141"/>
                      <a:pt x="294" y="142"/>
                    </a:cubicBezTo>
                    <a:close/>
                    <a:moveTo>
                      <a:pt x="301" y="134"/>
                    </a:moveTo>
                    <a:cubicBezTo>
                      <a:pt x="299" y="135"/>
                      <a:pt x="298" y="137"/>
                      <a:pt x="297" y="139"/>
                    </a:cubicBezTo>
                    <a:cubicBezTo>
                      <a:pt x="296" y="139"/>
                      <a:pt x="296" y="140"/>
                      <a:pt x="297" y="140"/>
                    </a:cubicBezTo>
                    <a:cubicBezTo>
                      <a:pt x="297" y="140"/>
                      <a:pt x="298" y="140"/>
                      <a:pt x="298" y="140"/>
                    </a:cubicBezTo>
                    <a:cubicBezTo>
                      <a:pt x="300" y="138"/>
                      <a:pt x="301" y="137"/>
                      <a:pt x="302" y="135"/>
                    </a:cubicBezTo>
                    <a:cubicBezTo>
                      <a:pt x="303" y="135"/>
                      <a:pt x="303" y="134"/>
                      <a:pt x="302" y="134"/>
                    </a:cubicBezTo>
                    <a:cubicBezTo>
                      <a:pt x="302" y="133"/>
                      <a:pt x="301" y="133"/>
                      <a:pt x="301" y="134"/>
                    </a:cubicBezTo>
                    <a:close/>
                    <a:moveTo>
                      <a:pt x="307" y="126"/>
                    </a:moveTo>
                    <a:cubicBezTo>
                      <a:pt x="306" y="127"/>
                      <a:pt x="305" y="129"/>
                      <a:pt x="303" y="131"/>
                    </a:cubicBezTo>
                    <a:cubicBezTo>
                      <a:pt x="303" y="131"/>
                      <a:pt x="303" y="132"/>
                      <a:pt x="303" y="132"/>
                    </a:cubicBezTo>
                    <a:cubicBezTo>
                      <a:pt x="304" y="132"/>
                      <a:pt x="305" y="132"/>
                      <a:pt x="305" y="132"/>
                    </a:cubicBezTo>
                    <a:cubicBezTo>
                      <a:pt x="306" y="130"/>
                      <a:pt x="308" y="129"/>
                      <a:pt x="309" y="127"/>
                    </a:cubicBezTo>
                    <a:cubicBezTo>
                      <a:pt x="309" y="127"/>
                      <a:pt x="309" y="126"/>
                      <a:pt x="309" y="126"/>
                    </a:cubicBezTo>
                    <a:cubicBezTo>
                      <a:pt x="308" y="125"/>
                      <a:pt x="307" y="125"/>
                      <a:pt x="307" y="126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淘宝网Chenying0907出品 12"/>
            <p:cNvGrpSpPr/>
            <p:nvPr/>
          </p:nvGrpSpPr>
          <p:grpSpPr>
            <a:xfrm>
              <a:off x="6139544" y="4689265"/>
              <a:ext cx="537587" cy="2175764"/>
              <a:chOff x="3244743" y="3861100"/>
              <a:chExt cx="494096" cy="1999742"/>
            </a:xfrm>
          </p:grpSpPr>
          <p:sp>
            <p:nvSpPr>
              <p:cNvPr id="86" name="淘宝网Chenying0907出品 575"/>
              <p:cNvSpPr/>
              <p:nvPr/>
            </p:nvSpPr>
            <p:spPr bwMode="auto">
              <a:xfrm>
                <a:off x="3526828" y="4297702"/>
                <a:ext cx="14374" cy="1563140"/>
              </a:xfrm>
              <a:custGeom>
                <a:avLst/>
                <a:gdLst>
                  <a:gd name="T0" fmla="*/ 0 w 10"/>
                  <a:gd name="T1" fmla="*/ 5 h 1088"/>
                  <a:gd name="T2" fmla="*/ 0 w 10"/>
                  <a:gd name="T3" fmla="*/ 515 h 1088"/>
                  <a:gd name="T4" fmla="*/ 0 w 10"/>
                  <a:gd name="T5" fmla="*/ 1079 h 1088"/>
                  <a:gd name="T6" fmla="*/ 0 w 10"/>
                  <a:gd name="T7" fmla="*/ 1083 h 1088"/>
                  <a:gd name="T8" fmla="*/ 10 w 10"/>
                  <a:gd name="T9" fmla="*/ 1083 h 1088"/>
                  <a:gd name="T10" fmla="*/ 10 w 10"/>
                  <a:gd name="T11" fmla="*/ 573 h 1088"/>
                  <a:gd name="T12" fmla="*/ 10 w 10"/>
                  <a:gd name="T13" fmla="*/ 9 h 1088"/>
                  <a:gd name="T14" fmla="*/ 10 w 10"/>
                  <a:gd name="T15" fmla="*/ 5 h 1088"/>
                  <a:gd name="T16" fmla="*/ 0 w 10"/>
                  <a:gd name="T17" fmla="*/ 5 h 10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88">
                    <a:moveTo>
                      <a:pt x="0" y="5"/>
                    </a:moveTo>
                    <a:cubicBezTo>
                      <a:pt x="0" y="175"/>
                      <a:pt x="0" y="345"/>
                      <a:pt x="0" y="515"/>
                    </a:cubicBezTo>
                    <a:cubicBezTo>
                      <a:pt x="0" y="703"/>
                      <a:pt x="0" y="891"/>
                      <a:pt x="0" y="1079"/>
                    </a:cubicBezTo>
                    <a:cubicBezTo>
                      <a:pt x="0" y="1080"/>
                      <a:pt x="0" y="1082"/>
                      <a:pt x="0" y="1083"/>
                    </a:cubicBezTo>
                    <a:cubicBezTo>
                      <a:pt x="0" y="1088"/>
                      <a:pt x="10" y="1088"/>
                      <a:pt x="10" y="1083"/>
                    </a:cubicBezTo>
                    <a:cubicBezTo>
                      <a:pt x="10" y="913"/>
                      <a:pt x="10" y="743"/>
                      <a:pt x="10" y="573"/>
                    </a:cubicBezTo>
                    <a:cubicBezTo>
                      <a:pt x="10" y="385"/>
                      <a:pt x="10" y="197"/>
                      <a:pt x="10" y="9"/>
                    </a:cubicBezTo>
                    <a:cubicBezTo>
                      <a:pt x="10" y="8"/>
                      <a:pt x="10" y="6"/>
                      <a:pt x="10" y="5"/>
                    </a:cubicBezTo>
                    <a:cubicBezTo>
                      <a:pt x="10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" name="淘宝网Chenying0907出品 576"/>
              <p:cNvSpPr/>
              <p:nvPr/>
            </p:nvSpPr>
            <p:spPr bwMode="auto">
              <a:xfrm>
                <a:off x="3546591" y="4707352"/>
                <a:ext cx="149128" cy="140144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淘宝网Chenying0907出品 577"/>
              <p:cNvSpPr>
                <a:spLocks noEditPoints="1"/>
              </p:cNvSpPr>
              <p:nvPr/>
            </p:nvSpPr>
            <p:spPr bwMode="auto">
              <a:xfrm>
                <a:off x="3544795" y="4723522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4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5"/>
                      <a:pt x="53" y="75"/>
                    </a:cubicBezTo>
                    <a:cubicBezTo>
                      <a:pt x="52" y="72"/>
                      <a:pt x="52" y="72"/>
                      <a:pt x="52" y="72"/>
                    </a:cubicBez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4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淘宝网Chenying0907出品 578"/>
              <p:cNvSpPr>
                <a:spLocks noEditPoints="1"/>
              </p:cNvSpPr>
              <p:nvPr/>
            </p:nvSpPr>
            <p:spPr bwMode="auto">
              <a:xfrm>
                <a:off x="3542998" y="4719929"/>
                <a:ext cx="145534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0" name="淘宝网Chenying0907出品 579"/>
              <p:cNvSpPr/>
              <p:nvPr/>
            </p:nvSpPr>
            <p:spPr bwMode="auto">
              <a:xfrm>
                <a:off x="3381293" y="4396521"/>
                <a:ext cx="147331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" name="淘宝网Chenying0907出品 580"/>
              <p:cNvSpPr>
                <a:spLocks noEditPoints="1"/>
              </p:cNvSpPr>
              <p:nvPr/>
            </p:nvSpPr>
            <p:spPr bwMode="auto">
              <a:xfrm>
                <a:off x="3388480" y="4409098"/>
                <a:ext cx="143737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" name="淘宝网Chenying0907出品 581"/>
              <p:cNvSpPr/>
              <p:nvPr/>
            </p:nvSpPr>
            <p:spPr bwMode="auto">
              <a:xfrm>
                <a:off x="3368717" y="4910380"/>
                <a:ext cx="149128" cy="141941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" name="淘宝网Chenying0907出品 582"/>
              <p:cNvSpPr>
                <a:spLocks noEditPoints="1"/>
              </p:cNvSpPr>
              <p:nvPr/>
            </p:nvSpPr>
            <p:spPr bwMode="auto">
              <a:xfrm>
                <a:off x="3375904" y="4924754"/>
                <a:ext cx="145534" cy="131161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4" name="淘宝网Chenying0907出品 583"/>
              <p:cNvSpPr/>
              <p:nvPr/>
            </p:nvSpPr>
            <p:spPr bwMode="auto">
              <a:xfrm>
                <a:off x="3372310" y="5373932"/>
                <a:ext cx="147331" cy="140144"/>
              </a:xfrm>
              <a:custGeom>
                <a:avLst/>
                <a:gdLst>
                  <a:gd name="T0" fmla="*/ 103 w 103"/>
                  <a:gd name="T1" fmla="*/ 98 h 98"/>
                  <a:gd name="T2" fmla="*/ 87 w 103"/>
                  <a:gd name="T3" fmla="*/ 44 h 98"/>
                  <a:gd name="T4" fmla="*/ 26 w 103"/>
                  <a:gd name="T5" fmla="*/ 24 h 98"/>
                  <a:gd name="T6" fmla="*/ 44 w 103"/>
                  <a:gd name="T7" fmla="*/ 84 h 98"/>
                  <a:gd name="T8" fmla="*/ 103 w 103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98">
                    <a:moveTo>
                      <a:pt x="103" y="98"/>
                    </a:moveTo>
                    <a:cubicBezTo>
                      <a:pt x="103" y="98"/>
                      <a:pt x="76" y="69"/>
                      <a:pt x="87" y="44"/>
                    </a:cubicBezTo>
                    <a:cubicBezTo>
                      <a:pt x="100" y="15"/>
                      <a:pt x="47" y="0"/>
                      <a:pt x="26" y="24"/>
                    </a:cubicBezTo>
                    <a:cubicBezTo>
                      <a:pt x="0" y="52"/>
                      <a:pt x="22" y="83"/>
                      <a:pt x="44" y="84"/>
                    </a:cubicBezTo>
                    <a:cubicBezTo>
                      <a:pt x="72" y="85"/>
                      <a:pt x="103" y="98"/>
                      <a:pt x="103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5" name="淘宝网Chenying0907出品 584"/>
              <p:cNvSpPr>
                <a:spLocks noEditPoints="1"/>
              </p:cNvSpPr>
              <p:nvPr/>
            </p:nvSpPr>
            <p:spPr bwMode="auto">
              <a:xfrm>
                <a:off x="3379497" y="5386510"/>
                <a:ext cx="145534" cy="132957"/>
              </a:xfrm>
              <a:custGeom>
                <a:avLst/>
                <a:gdLst>
                  <a:gd name="T0" fmla="*/ 19 w 101"/>
                  <a:gd name="T1" fmla="*/ 13 h 92"/>
                  <a:gd name="T2" fmla="*/ 19 w 101"/>
                  <a:gd name="T3" fmla="*/ 12 h 92"/>
                  <a:gd name="T4" fmla="*/ 50 w 101"/>
                  <a:gd name="T5" fmla="*/ 0 h 92"/>
                  <a:gd name="T6" fmla="*/ 80 w 101"/>
                  <a:gd name="T7" fmla="*/ 10 h 92"/>
                  <a:gd name="T8" fmla="*/ 85 w 101"/>
                  <a:gd name="T9" fmla="*/ 36 h 92"/>
                  <a:gd name="T10" fmla="*/ 89 w 101"/>
                  <a:gd name="T11" fmla="*/ 70 h 92"/>
                  <a:gd name="T12" fmla="*/ 97 w 101"/>
                  <a:gd name="T13" fmla="*/ 82 h 92"/>
                  <a:gd name="T14" fmla="*/ 101 w 101"/>
                  <a:gd name="T15" fmla="*/ 87 h 92"/>
                  <a:gd name="T16" fmla="*/ 97 w 101"/>
                  <a:gd name="T17" fmla="*/ 92 h 92"/>
                  <a:gd name="T18" fmla="*/ 78 w 101"/>
                  <a:gd name="T19" fmla="*/ 85 h 92"/>
                  <a:gd name="T20" fmla="*/ 39 w 101"/>
                  <a:gd name="T21" fmla="*/ 78 h 92"/>
                  <a:gd name="T22" fmla="*/ 18 w 101"/>
                  <a:gd name="T23" fmla="*/ 69 h 92"/>
                  <a:gd name="T24" fmla="*/ 19 w 101"/>
                  <a:gd name="T25" fmla="*/ 13 h 92"/>
                  <a:gd name="T26" fmla="*/ 39 w 101"/>
                  <a:gd name="T27" fmla="*/ 72 h 92"/>
                  <a:gd name="T28" fmla="*/ 89 w 101"/>
                  <a:gd name="T29" fmla="*/ 83 h 92"/>
                  <a:gd name="T30" fmla="*/ 83 w 101"/>
                  <a:gd name="T31" fmla="*/ 73 h 92"/>
                  <a:gd name="T32" fmla="*/ 79 w 101"/>
                  <a:gd name="T33" fmla="*/ 34 h 92"/>
                  <a:gd name="T34" fmla="*/ 76 w 101"/>
                  <a:gd name="T35" fmla="*/ 15 h 92"/>
                  <a:gd name="T36" fmla="*/ 50 w 101"/>
                  <a:gd name="T37" fmla="*/ 6 h 92"/>
                  <a:gd name="T38" fmla="*/ 24 w 101"/>
                  <a:gd name="T39" fmla="*/ 16 h 92"/>
                  <a:gd name="T40" fmla="*/ 23 w 101"/>
                  <a:gd name="T41" fmla="*/ 17 h 92"/>
                  <a:gd name="T42" fmla="*/ 22 w 101"/>
                  <a:gd name="T43" fmla="*/ 64 h 92"/>
                  <a:gd name="T44" fmla="*/ 39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19" y="13"/>
                    </a:moveTo>
                    <a:cubicBezTo>
                      <a:pt x="19" y="12"/>
                      <a:pt x="19" y="12"/>
                      <a:pt x="19" y="12"/>
                    </a:cubicBezTo>
                    <a:cubicBezTo>
                      <a:pt x="27" y="4"/>
                      <a:pt x="39" y="0"/>
                      <a:pt x="50" y="0"/>
                    </a:cubicBezTo>
                    <a:cubicBezTo>
                      <a:pt x="62" y="0"/>
                      <a:pt x="73" y="4"/>
                      <a:pt x="80" y="10"/>
                    </a:cubicBezTo>
                    <a:cubicBezTo>
                      <a:pt x="87" y="16"/>
                      <a:pt x="89" y="26"/>
                      <a:pt x="85" y="36"/>
                    </a:cubicBezTo>
                    <a:cubicBezTo>
                      <a:pt x="80" y="47"/>
                      <a:pt x="83" y="60"/>
                      <a:pt x="89" y="70"/>
                    </a:cubicBezTo>
                    <a:cubicBezTo>
                      <a:pt x="91" y="75"/>
                      <a:pt x="94" y="79"/>
                      <a:pt x="97" y="82"/>
                    </a:cubicBezTo>
                    <a:cubicBezTo>
                      <a:pt x="99" y="85"/>
                      <a:pt x="101" y="87"/>
                      <a:pt x="101" y="87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7" y="92"/>
                      <a:pt x="90" y="89"/>
                      <a:pt x="78" y="85"/>
                    </a:cubicBezTo>
                    <a:cubicBezTo>
                      <a:pt x="67" y="82"/>
                      <a:pt x="52" y="79"/>
                      <a:pt x="39" y="78"/>
                    </a:cubicBezTo>
                    <a:cubicBezTo>
                      <a:pt x="31" y="78"/>
                      <a:pt x="24" y="74"/>
                      <a:pt x="18" y="69"/>
                    </a:cubicBezTo>
                    <a:cubicBezTo>
                      <a:pt x="5" y="57"/>
                      <a:pt x="0" y="33"/>
                      <a:pt x="19" y="13"/>
                    </a:cubicBezTo>
                    <a:close/>
                    <a:moveTo>
                      <a:pt x="39" y="72"/>
                    </a:moveTo>
                    <a:cubicBezTo>
                      <a:pt x="58" y="73"/>
                      <a:pt x="78" y="79"/>
                      <a:pt x="89" y="83"/>
                    </a:cubicBezTo>
                    <a:cubicBezTo>
                      <a:pt x="88" y="80"/>
                      <a:pt x="85" y="77"/>
                      <a:pt x="83" y="73"/>
                    </a:cubicBezTo>
                    <a:cubicBezTo>
                      <a:pt x="78" y="62"/>
                      <a:pt x="73" y="48"/>
                      <a:pt x="79" y="34"/>
                    </a:cubicBezTo>
                    <a:cubicBezTo>
                      <a:pt x="83" y="25"/>
                      <a:pt x="81" y="20"/>
                      <a:pt x="76" y="15"/>
                    </a:cubicBezTo>
                    <a:cubicBezTo>
                      <a:pt x="70" y="9"/>
                      <a:pt x="60" y="6"/>
                      <a:pt x="50" y="6"/>
                    </a:cubicBezTo>
                    <a:cubicBezTo>
                      <a:pt x="40" y="6"/>
                      <a:pt x="30" y="9"/>
                      <a:pt x="24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7" y="36"/>
                      <a:pt x="11" y="54"/>
                      <a:pt x="22" y="64"/>
                    </a:cubicBezTo>
                    <a:cubicBezTo>
                      <a:pt x="27" y="69"/>
                      <a:pt x="33" y="72"/>
                      <a:pt x="39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6" name="淘宝网Chenying0907出品 585"/>
              <p:cNvSpPr/>
              <p:nvPr/>
            </p:nvSpPr>
            <p:spPr bwMode="auto">
              <a:xfrm>
                <a:off x="3542998" y="5183481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7" name="淘宝网Chenying0907出品 586"/>
              <p:cNvSpPr>
                <a:spLocks noEditPoints="1"/>
              </p:cNvSpPr>
              <p:nvPr/>
            </p:nvSpPr>
            <p:spPr bwMode="auto">
              <a:xfrm>
                <a:off x="3541202" y="5199652"/>
                <a:ext cx="132957" cy="127567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9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lnTo>
                      <a:pt x="59" y="3"/>
                    </a:ln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2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4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8" name="淘宝网Chenying0907出品 587"/>
              <p:cNvSpPr>
                <a:spLocks noEditPoints="1"/>
              </p:cNvSpPr>
              <p:nvPr/>
            </p:nvSpPr>
            <p:spPr bwMode="auto">
              <a:xfrm>
                <a:off x="3539404" y="5197854"/>
                <a:ext cx="145534" cy="131161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9" name="淘宝网Chenying0907出品 588"/>
              <p:cNvSpPr/>
              <p:nvPr/>
            </p:nvSpPr>
            <p:spPr bwMode="auto">
              <a:xfrm>
                <a:off x="3539404" y="5614692"/>
                <a:ext cx="149128" cy="141941"/>
              </a:xfrm>
              <a:custGeom>
                <a:avLst/>
                <a:gdLst>
                  <a:gd name="T0" fmla="*/ 0 w 104"/>
                  <a:gd name="T1" fmla="*/ 98 h 98"/>
                  <a:gd name="T2" fmla="*/ 17 w 104"/>
                  <a:gd name="T3" fmla="*/ 44 h 98"/>
                  <a:gd name="T4" fmla="*/ 78 w 104"/>
                  <a:gd name="T5" fmla="*/ 24 h 98"/>
                  <a:gd name="T6" fmla="*/ 60 w 104"/>
                  <a:gd name="T7" fmla="*/ 84 h 98"/>
                  <a:gd name="T8" fmla="*/ 0 w 104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98">
                    <a:moveTo>
                      <a:pt x="0" y="98"/>
                    </a:moveTo>
                    <a:cubicBezTo>
                      <a:pt x="0" y="98"/>
                      <a:pt x="28" y="69"/>
                      <a:pt x="17" y="44"/>
                    </a:cubicBezTo>
                    <a:cubicBezTo>
                      <a:pt x="4" y="15"/>
                      <a:pt x="57" y="0"/>
                      <a:pt x="78" y="24"/>
                    </a:cubicBezTo>
                    <a:cubicBezTo>
                      <a:pt x="104" y="52"/>
                      <a:pt x="82" y="83"/>
                      <a:pt x="60" y="84"/>
                    </a:cubicBezTo>
                    <a:cubicBezTo>
                      <a:pt x="32" y="85"/>
                      <a:pt x="0" y="98"/>
                      <a:pt x="0" y="98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0" name="淘宝网Chenying0907出品 589"/>
              <p:cNvSpPr>
                <a:spLocks noEditPoints="1"/>
              </p:cNvSpPr>
              <p:nvPr/>
            </p:nvSpPr>
            <p:spPr bwMode="auto">
              <a:xfrm>
                <a:off x="3539404" y="5630863"/>
                <a:ext cx="131161" cy="125770"/>
              </a:xfrm>
              <a:custGeom>
                <a:avLst/>
                <a:gdLst>
                  <a:gd name="T0" fmla="*/ 8 w 92"/>
                  <a:gd name="T1" fmla="*/ 81 h 88"/>
                  <a:gd name="T2" fmla="*/ 2 w 92"/>
                  <a:gd name="T3" fmla="*/ 84 h 88"/>
                  <a:gd name="T4" fmla="*/ 0 w 92"/>
                  <a:gd name="T5" fmla="*/ 86 h 88"/>
                  <a:gd name="T6" fmla="*/ 12 w 92"/>
                  <a:gd name="T7" fmla="*/ 82 h 88"/>
                  <a:gd name="T8" fmla="*/ 5 w 92"/>
                  <a:gd name="T9" fmla="*/ 87 h 88"/>
                  <a:gd name="T10" fmla="*/ 12 w 92"/>
                  <a:gd name="T11" fmla="*/ 82 h 88"/>
                  <a:gd name="T12" fmla="*/ 17 w 92"/>
                  <a:gd name="T13" fmla="*/ 80 h 88"/>
                  <a:gd name="T14" fmla="*/ 26 w 92"/>
                  <a:gd name="T15" fmla="*/ 81 h 88"/>
                  <a:gd name="T16" fmla="*/ 39 w 92"/>
                  <a:gd name="T17" fmla="*/ 75 h 88"/>
                  <a:gd name="T18" fmla="*/ 31 w 92"/>
                  <a:gd name="T19" fmla="*/ 79 h 88"/>
                  <a:gd name="T20" fmla="*/ 39 w 92"/>
                  <a:gd name="T21" fmla="*/ 75 h 88"/>
                  <a:gd name="T22" fmla="*/ 44 w 92"/>
                  <a:gd name="T23" fmla="*/ 74 h 88"/>
                  <a:gd name="T24" fmla="*/ 53 w 92"/>
                  <a:gd name="T25" fmla="*/ 75 h 88"/>
                  <a:gd name="T26" fmla="*/ 66 w 92"/>
                  <a:gd name="T27" fmla="*/ 71 h 88"/>
                  <a:gd name="T28" fmla="*/ 58 w 92"/>
                  <a:gd name="T29" fmla="*/ 72 h 88"/>
                  <a:gd name="T30" fmla="*/ 61 w 92"/>
                  <a:gd name="T31" fmla="*/ 75 h 88"/>
                  <a:gd name="T32" fmla="*/ 66 w 92"/>
                  <a:gd name="T33" fmla="*/ 71 h 88"/>
                  <a:gd name="T34" fmla="*/ 71 w 92"/>
                  <a:gd name="T35" fmla="*/ 69 h 88"/>
                  <a:gd name="T36" fmla="*/ 79 w 92"/>
                  <a:gd name="T37" fmla="*/ 67 h 88"/>
                  <a:gd name="T38" fmla="*/ 86 w 92"/>
                  <a:gd name="T39" fmla="*/ 55 h 88"/>
                  <a:gd name="T40" fmla="*/ 83 w 92"/>
                  <a:gd name="T41" fmla="*/ 63 h 88"/>
                  <a:gd name="T42" fmla="*/ 86 w 92"/>
                  <a:gd name="T43" fmla="*/ 55 h 88"/>
                  <a:gd name="T44" fmla="*/ 88 w 92"/>
                  <a:gd name="T45" fmla="*/ 50 h 88"/>
                  <a:gd name="T46" fmla="*/ 92 w 92"/>
                  <a:gd name="T47" fmla="*/ 42 h 88"/>
                  <a:gd name="T48" fmla="*/ 87 w 92"/>
                  <a:gd name="T49" fmla="*/ 29 h 88"/>
                  <a:gd name="T50" fmla="*/ 92 w 92"/>
                  <a:gd name="T51" fmla="*/ 37 h 88"/>
                  <a:gd name="T52" fmla="*/ 87 w 92"/>
                  <a:gd name="T53" fmla="*/ 29 h 88"/>
                  <a:gd name="T54" fmla="*/ 85 w 92"/>
                  <a:gd name="T55" fmla="*/ 24 h 88"/>
                  <a:gd name="T56" fmla="*/ 83 w 92"/>
                  <a:gd name="T57" fmla="*/ 16 h 88"/>
                  <a:gd name="T58" fmla="*/ 71 w 92"/>
                  <a:gd name="T59" fmla="*/ 8 h 88"/>
                  <a:gd name="T60" fmla="*/ 80 w 92"/>
                  <a:gd name="T61" fmla="*/ 12 h 88"/>
                  <a:gd name="T62" fmla="*/ 71 w 92"/>
                  <a:gd name="T63" fmla="*/ 8 h 88"/>
                  <a:gd name="T64" fmla="*/ 67 w 92"/>
                  <a:gd name="T65" fmla="*/ 6 h 88"/>
                  <a:gd name="T66" fmla="*/ 60 w 92"/>
                  <a:gd name="T67" fmla="*/ 1 h 88"/>
                  <a:gd name="T68" fmla="*/ 46 w 92"/>
                  <a:gd name="T69" fmla="*/ 3 h 88"/>
                  <a:gd name="T70" fmla="*/ 54 w 92"/>
                  <a:gd name="T71" fmla="*/ 3 h 88"/>
                  <a:gd name="T72" fmla="*/ 50 w 92"/>
                  <a:gd name="T73" fmla="*/ 0 h 88"/>
                  <a:gd name="T74" fmla="*/ 46 w 92"/>
                  <a:gd name="T75" fmla="*/ 3 h 88"/>
                  <a:gd name="T76" fmla="*/ 41 w 92"/>
                  <a:gd name="T77" fmla="*/ 3 h 88"/>
                  <a:gd name="T78" fmla="*/ 32 w 92"/>
                  <a:gd name="T79" fmla="*/ 3 h 88"/>
                  <a:gd name="T80" fmla="*/ 22 w 92"/>
                  <a:gd name="T81" fmla="*/ 12 h 88"/>
                  <a:gd name="T82" fmla="*/ 27 w 92"/>
                  <a:gd name="T83" fmla="*/ 5 h 88"/>
                  <a:gd name="T84" fmla="*/ 22 w 92"/>
                  <a:gd name="T85" fmla="*/ 12 h 88"/>
                  <a:gd name="T86" fmla="*/ 19 w 92"/>
                  <a:gd name="T87" fmla="*/ 17 h 88"/>
                  <a:gd name="T88" fmla="*/ 14 w 92"/>
                  <a:gd name="T89" fmla="*/ 24 h 88"/>
                  <a:gd name="T90" fmla="*/ 21 w 92"/>
                  <a:gd name="T91" fmla="*/ 37 h 88"/>
                  <a:gd name="T92" fmla="*/ 18 w 92"/>
                  <a:gd name="T93" fmla="*/ 29 h 88"/>
                  <a:gd name="T94" fmla="*/ 16 w 92"/>
                  <a:gd name="T95" fmla="*/ 33 h 88"/>
                  <a:gd name="T96" fmla="*/ 21 w 92"/>
                  <a:gd name="T97" fmla="*/ 37 h 88"/>
                  <a:gd name="T98" fmla="*/ 22 w 92"/>
                  <a:gd name="T99" fmla="*/ 46 h 88"/>
                  <a:gd name="T100" fmla="*/ 19 w 92"/>
                  <a:gd name="T101" fmla="*/ 43 h 88"/>
                  <a:gd name="T102" fmla="*/ 19 w 92"/>
                  <a:gd name="T103" fmla="*/ 51 h 88"/>
                  <a:gd name="T104" fmla="*/ 18 w 92"/>
                  <a:gd name="T105" fmla="*/ 64 h 88"/>
                  <a:gd name="T106" fmla="*/ 18 w 92"/>
                  <a:gd name="T107" fmla="*/ 56 h 88"/>
                  <a:gd name="T108" fmla="*/ 18 w 92"/>
                  <a:gd name="T109" fmla="*/ 64 h 88"/>
                  <a:gd name="T110" fmla="*/ 15 w 92"/>
                  <a:gd name="T111" fmla="*/ 70 h 88"/>
                  <a:gd name="T112" fmla="*/ 9 w 92"/>
                  <a:gd name="T113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2" h="88">
                    <a:moveTo>
                      <a:pt x="2" y="88"/>
                    </a:moveTo>
                    <a:cubicBezTo>
                      <a:pt x="2" y="88"/>
                      <a:pt x="5" y="86"/>
                      <a:pt x="8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4" y="82"/>
                      <a:pt x="3" y="83"/>
                      <a:pt x="2" y="84"/>
                    </a:cubicBezTo>
                    <a:cubicBezTo>
                      <a:pt x="1" y="85"/>
                      <a:pt x="1" y="85"/>
                      <a:pt x="1" y="86"/>
                    </a:cubicBezTo>
                    <a:cubicBezTo>
                      <a:pt x="0" y="86"/>
                      <a:pt x="0" y="86"/>
                      <a:pt x="0" y="86"/>
                    </a:cubicBezTo>
                    <a:lnTo>
                      <a:pt x="2" y="88"/>
                    </a:lnTo>
                    <a:close/>
                    <a:moveTo>
                      <a:pt x="12" y="82"/>
                    </a:moveTo>
                    <a:cubicBezTo>
                      <a:pt x="8" y="83"/>
                      <a:pt x="6" y="84"/>
                      <a:pt x="4" y="8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7" y="87"/>
                      <a:pt x="9" y="86"/>
                      <a:pt x="13" y="84"/>
                    </a:cubicBezTo>
                    <a:lnTo>
                      <a:pt x="12" y="82"/>
                    </a:lnTo>
                    <a:close/>
                    <a:moveTo>
                      <a:pt x="25" y="78"/>
                    </a:moveTo>
                    <a:cubicBezTo>
                      <a:pt x="22" y="79"/>
                      <a:pt x="20" y="79"/>
                      <a:pt x="17" y="80"/>
                    </a:cubicBezTo>
                    <a:cubicBezTo>
                      <a:pt x="18" y="83"/>
                      <a:pt x="18" y="83"/>
                      <a:pt x="18" y="83"/>
                    </a:cubicBezTo>
                    <a:cubicBezTo>
                      <a:pt x="20" y="82"/>
                      <a:pt x="23" y="81"/>
                      <a:pt x="26" y="81"/>
                    </a:cubicBezTo>
                    <a:lnTo>
                      <a:pt x="25" y="78"/>
                    </a:lnTo>
                    <a:close/>
                    <a:moveTo>
                      <a:pt x="39" y="75"/>
                    </a:moveTo>
                    <a:cubicBezTo>
                      <a:pt x="36" y="75"/>
                      <a:pt x="33" y="76"/>
                      <a:pt x="30" y="77"/>
                    </a:cubicBezTo>
                    <a:cubicBezTo>
                      <a:pt x="31" y="79"/>
                      <a:pt x="31" y="79"/>
                      <a:pt x="31" y="79"/>
                    </a:cubicBezTo>
                    <a:cubicBezTo>
                      <a:pt x="34" y="79"/>
                      <a:pt x="36" y="78"/>
                      <a:pt x="39" y="77"/>
                    </a:cubicBezTo>
                    <a:lnTo>
                      <a:pt x="39" y="75"/>
                    </a:lnTo>
                    <a:close/>
                    <a:moveTo>
                      <a:pt x="52" y="72"/>
                    </a:moveTo>
                    <a:cubicBezTo>
                      <a:pt x="49" y="73"/>
                      <a:pt x="47" y="73"/>
                      <a:pt x="44" y="7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7" y="76"/>
                      <a:pt x="50" y="76"/>
                      <a:pt x="53" y="75"/>
                    </a:cubicBezTo>
                    <a:lnTo>
                      <a:pt x="52" y="72"/>
                    </a:lnTo>
                    <a:close/>
                    <a:moveTo>
                      <a:pt x="66" y="71"/>
                    </a:moveTo>
                    <a:cubicBezTo>
                      <a:pt x="64" y="71"/>
                      <a:pt x="62" y="72"/>
                      <a:pt x="61" y="72"/>
                    </a:cubicBezTo>
                    <a:cubicBezTo>
                      <a:pt x="60" y="72"/>
                      <a:pt x="59" y="72"/>
                      <a:pt x="58" y="72"/>
                    </a:cubicBezTo>
                    <a:cubicBezTo>
                      <a:pt x="58" y="75"/>
                      <a:pt x="58" y="75"/>
                      <a:pt x="58" y="75"/>
                    </a:cubicBezTo>
                    <a:cubicBezTo>
                      <a:pt x="59" y="75"/>
                      <a:pt x="60" y="75"/>
                      <a:pt x="61" y="75"/>
                    </a:cubicBezTo>
                    <a:cubicBezTo>
                      <a:pt x="63" y="74"/>
                      <a:pt x="65" y="74"/>
                      <a:pt x="66" y="74"/>
                    </a:cubicBezTo>
                    <a:lnTo>
                      <a:pt x="66" y="71"/>
                    </a:lnTo>
                    <a:close/>
                    <a:moveTo>
                      <a:pt x="77" y="65"/>
                    </a:moveTo>
                    <a:cubicBezTo>
                      <a:pt x="75" y="67"/>
                      <a:pt x="73" y="68"/>
                      <a:pt x="71" y="69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4" y="71"/>
                      <a:pt x="77" y="69"/>
                      <a:pt x="79" y="67"/>
                    </a:cubicBezTo>
                    <a:lnTo>
                      <a:pt x="77" y="65"/>
                    </a:lnTo>
                    <a:close/>
                    <a:moveTo>
                      <a:pt x="86" y="55"/>
                    </a:moveTo>
                    <a:cubicBezTo>
                      <a:pt x="84" y="57"/>
                      <a:pt x="83" y="59"/>
                      <a:pt x="81" y="61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5" y="61"/>
                      <a:pt x="87" y="59"/>
                      <a:pt x="88" y="56"/>
                    </a:cubicBezTo>
                    <a:lnTo>
                      <a:pt x="86" y="55"/>
                    </a:lnTo>
                    <a:close/>
                    <a:moveTo>
                      <a:pt x="89" y="42"/>
                    </a:moveTo>
                    <a:cubicBezTo>
                      <a:pt x="89" y="45"/>
                      <a:pt x="88" y="47"/>
                      <a:pt x="88" y="50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91" y="48"/>
                      <a:pt x="92" y="45"/>
                      <a:pt x="92" y="42"/>
                    </a:cubicBezTo>
                    <a:lnTo>
                      <a:pt x="89" y="42"/>
                    </a:lnTo>
                    <a:close/>
                    <a:moveTo>
                      <a:pt x="87" y="29"/>
                    </a:moveTo>
                    <a:cubicBezTo>
                      <a:pt x="88" y="32"/>
                      <a:pt x="89" y="34"/>
                      <a:pt x="89" y="37"/>
                    </a:cubicBezTo>
                    <a:cubicBezTo>
                      <a:pt x="92" y="37"/>
                      <a:pt x="92" y="37"/>
                      <a:pt x="92" y="37"/>
                    </a:cubicBezTo>
                    <a:cubicBezTo>
                      <a:pt x="92" y="34"/>
                      <a:pt x="91" y="31"/>
                      <a:pt x="90" y="28"/>
                    </a:cubicBezTo>
                    <a:lnTo>
                      <a:pt x="87" y="29"/>
                    </a:lnTo>
                    <a:close/>
                    <a:moveTo>
                      <a:pt x="81" y="18"/>
                    </a:moveTo>
                    <a:cubicBezTo>
                      <a:pt x="83" y="20"/>
                      <a:pt x="84" y="22"/>
                      <a:pt x="85" y="24"/>
                    </a:cubicBezTo>
                    <a:cubicBezTo>
                      <a:pt x="88" y="23"/>
                      <a:pt x="88" y="23"/>
                      <a:pt x="88" y="23"/>
                    </a:cubicBezTo>
                    <a:cubicBezTo>
                      <a:pt x="86" y="21"/>
                      <a:pt x="85" y="18"/>
                      <a:pt x="83" y="16"/>
                    </a:cubicBezTo>
                    <a:lnTo>
                      <a:pt x="81" y="18"/>
                    </a:lnTo>
                    <a:close/>
                    <a:moveTo>
                      <a:pt x="71" y="8"/>
                    </a:moveTo>
                    <a:cubicBezTo>
                      <a:pt x="74" y="10"/>
                      <a:pt x="76" y="11"/>
                      <a:pt x="78" y="13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78" y="9"/>
                      <a:pt x="75" y="8"/>
                      <a:pt x="73" y="6"/>
                    </a:cubicBezTo>
                    <a:lnTo>
                      <a:pt x="71" y="8"/>
                    </a:lnTo>
                    <a:close/>
                    <a:moveTo>
                      <a:pt x="59" y="3"/>
                    </a:moveTo>
                    <a:cubicBezTo>
                      <a:pt x="62" y="4"/>
                      <a:pt x="64" y="5"/>
                      <a:pt x="67" y="6"/>
                    </a:cubicBezTo>
                    <a:cubicBezTo>
                      <a:pt x="68" y="3"/>
                      <a:pt x="68" y="3"/>
                      <a:pt x="68" y="3"/>
                    </a:cubicBezTo>
                    <a:cubicBezTo>
                      <a:pt x="65" y="2"/>
                      <a:pt x="63" y="1"/>
                      <a:pt x="60" y="1"/>
                    </a:cubicBezTo>
                    <a:cubicBezTo>
                      <a:pt x="59" y="3"/>
                      <a:pt x="59" y="3"/>
                      <a:pt x="59" y="3"/>
                    </a:cubicBezTo>
                    <a:close/>
                    <a:moveTo>
                      <a:pt x="46" y="3"/>
                    </a:moveTo>
                    <a:cubicBezTo>
                      <a:pt x="47" y="2"/>
                      <a:pt x="48" y="2"/>
                      <a:pt x="50" y="2"/>
                    </a:cubicBezTo>
                    <a:cubicBezTo>
                      <a:pt x="51" y="2"/>
                      <a:pt x="52" y="3"/>
                      <a:pt x="54" y="3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3" y="0"/>
                      <a:pt x="51" y="0"/>
                      <a:pt x="50" y="0"/>
                    </a:cubicBezTo>
                    <a:cubicBezTo>
                      <a:pt x="48" y="0"/>
                      <a:pt x="47" y="0"/>
                      <a:pt x="46" y="0"/>
                    </a:cubicBezTo>
                    <a:lnTo>
                      <a:pt x="46" y="3"/>
                    </a:lnTo>
                    <a:close/>
                    <a:moveTo>
                      <a:pt x="33" y="5"/>
                    </a:moveTo>
                    <a:cubicBezTo>
                      <a:pt x="35" y="5"/>
                      <a:pt x="38" y="4"/>
                      <a:pt x="41" y="3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37" y="1"/>
                      <a:pt x="35" y="2"/>
                      <a:pt x="32" y="3"/>
                    </a:cubicBezTo>
                    <a:lnTo>
                      <a:pt x="33" y="5"/>
                    </a:lnTo>
                    <a:close/>
                    <a:moveTo>
                      <a:pt x="22" y="12"/>
                    </a:moveTo>
                    <a:cubicBezTo>
                      <a:pt x="24" y="11"/>
                      <a:pt x="26" y="9"/>
                      <a:pt x="28" y="8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7"/>
                      <a:pt x="22" y="9"/>
                      <a:pt x="20" y="11"/>
                    </a:cubicBezTo>
                    <a:lnTo>
                      <a:pt x="22" y="12"/>
                    </a:lnTo>
                    <a:close/>
                    <a:moveTo>
                      <a:pt x="17" y="24"/>
                    </a:moveTo>
                    <a:cubicBezTo>
                      <a:pt x="17" y="21"/>
                      <a:pt x="18" y="19"/>
                      <a:pt x="19" y="17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5" y="18"/>
                      <a:pt x="14" y="21"/>
                      <a:pt x="14" y="24"/>
                    </a:cubicBezTo>
                    <a:lnTo>
                      <a:pt x="17" y="24"/>
                    </a:lnTo>
                    <a:close/>
                    <a:moveTo>
                      <a:pt x="21" y="37"/>
                    </a:moveTo>
                    <a:cubicBezTo>
                      <a:pt x="20" y="35"/>
                      <a:pt x="20" y="34"/>
                      <a:pt x="19" y="32"/>
                    </a:cubicBezTo>
                    <a:cubicBezTo>
                      <a:pt x="18" y="31"/>
                      <a:pt x="18" y="30"/>
                      <a:pt x="18" y="29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5" y="31"/>
                      <a:pt x="16" y="32"/>
                      <a:pt x="16" y="33"/>
                    </a:cubicBezTo>
                    <a:cubicBezTo>
                      <a:pt x="17" y="35"/>
                      <a:pt x="17" y="36"/>
                      <a:pt x="18" y="37"/>
                    </a:cubicBezTo>
                    <a:lnTo>
                      <a:pt x="21" y="37"/>
                    </a:lnTo>
                    <a:close/>
                    <a:moveTo>
                      <a:pt x="21" y="51"/>
                    </a:moveTo>
                    <a:cubicBezTo>
                      <a:pt x="22" y="49"/>
                      <a:pt x="22" y="48"/>
                      <a:pt x="22" y="46"/>
                    </a:cubicBezTo>
                    <a:cubicBezTo>
                      <a:pt x="22" y="45"/>
                      <a:pt x="22" y="44"/>
                      <a:pt x="22" y="42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5"/>
                      <a:pt x="19" y="46"/>
                    </a:cubicBezTo>
                    <a:cubicBezTo>
                      <a:pt x="19" y="47"/>
                      <a:pt x="19" y="49"/>
                      <a:pt x="19" y="51"/>
                    </a:cubicBezTo>
                    <a:lnTo>
                      <a:pt x="21" y="51"/>
                    </a:lnTo>
                    <a:close/>
                    <a:moveTo>
                      <a:pt x="18" y="64"/>
                    </a:moveTo>
                    <a:cubicBezTo>
                      <a:pt x="19" y="62"/>
                      <a:pt x="20" y="59"/>
                      <a:pt x="20" y="56"/>
                    </a:cubicBezTo>
                    <a:cubicBezTo>
                      <a:pt x="18" y="56"/>
                      <a:pt x="18" y="56"/>
                      <a:pt x="18" y="56"/>
                    </a:cubicBezTo>
                    <a:cubicBezTo>
                      <a:pt x="17" y="58"/>
                      <a:pt x="16" y="61"/>
                      <a:pt x="15" y="63"/>
                    </a:cubicBezTo>
                    <a:lnTo>
                      <a:pt x="18" y="64"/>
                    </a:lnTo>
                    <a:close/>
                    <a:moveTo>
                      <a:pt x="11" y="77"/>
                    </a:moveTo>
                    <a:cubicBezTo>
                      <a:pt x="12" y="75"/>
                      <a:pt x="14" y="72"/>
                      <a:pt x="15" y="70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1" y="71"/>
                      <a:pt x="10" y="73"/>
                      <a:pt x="9" y="75"/>
                    </a:cubicBezTo>
                    <a:lnTo>
                      <a:pt x="11" y="7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1" name="淘宝网Chenying0907出品 590"/>
              <p:cNvSpPr>
                <a:spLocks noEditPoints="1"/>
              </p:cNvSpPr>
              <p:nvPr/>
            </p:nvSpPr>
            <p:spPr bwMode="auto">
              <a:xfrm>
                <a:off x="3537608" y="5627269"/>
                <a:ext cx="143737" cy="132957"/>
              </a:xfrm>
              <a:custGeom>
                <a:avLst/>
                <a:gdLst>
                  <a:gd name="T0" fmla="*/ 82 w 101"/>
                  <a:gd name="T1" fmla="*/ 13 h 92"/>
                  <a:gd name="T2" fmla="*/ 83 w 101"/>
                  <a:gd name="T3" fmla="*/ 69 h 92"/>
                  <a:gd name="T4" fmla="*/ 62 w 101"/>
                  <a:gd name="T5" fmla="*/ 78 h 92"/>
                  <a:gd name="T6" fmla="*/ 23 w 101"/>
                  <a:gd name="T7" fmla="*/ 85 h 92"/>
                  <a:gd name="T8" fmla="*/ 4 w 101"/>
                  <a:gd name="T9" fmla="*/ 92 h 92"/>
                  <a:gd name="T10" fmla="*/ 0 w 101"/>
                  <a:gd name="T11" fmla="*/ 87 h 92"/>
                  <a:gd name="T12" fmla="*/ 4 w 101"/>
                  <a:gd name="T13" fmla="*/ 82 h 92"/>
                  <a:gd name="T14" fmla="*/ 12 w 101"/>
                  <a:gd name="T15" fmla="*/ 70 h 92"/>
                  <a:gd name="T16" fmla="*/ 16 w 101"/>
                  <a:gd name="T17" fmla="*/ 36 h 92"/>
                  <a:gd name="T18" fmla="*/ 21 w 101"/>
                  <a:gd name="T19" fmla="*/ 10 h 92"/>
                  <a:gd name="T20" fmla="*/ 50 w 101"/>
                  <a:gd name="T21" fmla="*/ 0 h 92"/>
                  <a:gd name="T22" fmla="*/ 82 w 101"/>
                  <a:gd name="T23" fmla="*/ 12 h 92"/>
                  <a:gd name="T24" fmla="*/ 82 w 101"/>
                  <a:gd name="T25" fmla="*/ 13 h 92"/>
                  <a:gd name="T26" fmla="*/ 62 w 101"/>
                  <a:gd name="T27" fmla="*/ 72 h 92"/>
                  <a:gd name="T28" fmla="*/ 79 w 101"/>
                  <a:gd name="T29" fmla="*/ 64 h 92"/>
                  <a:gd name="T30" fmla="*/ 78 w 101"/>
                  <a:gd name="T31" fmla="*/ 17 h 92"/>
                  <a:gd name="T32" fmla="*/ 77 w 101"/>
                  <a:gd name="T33" fmla="*/ 16 h 92"/>
                  <a:gd name="T34" fmla="*/ 50 w 101"/>
                  <a:gd name="T35" fmla="*/ 6 h 92"/>
                  <a:gd name="T36" fmla="*/ 25 w 101"/>
                  <a:gd name="T37" fmla="*/ 15 h 92"/>
                  <a:gd name="T38" fmla="*/ 21 w 101"/>
                  <a:gd name="T39" fmla="*/ 34 h 92"/>
                  <a:gd name="T40" fmla="*/ 17 w 101"/>
                  <a:gd name="T41" fmla="*/ 73 h 92"/>
                  <a:gd name="T42" fmla="*/ 11 w 101"/>
                  <a:gd name="T43" fmla="*/ 83 h 92"/>
                  <a:gd name="T44" fmla="*/ 62 w 101"/>
                  <a:gd name="T45" fmla="*/ 7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1" h="92">
                    <a:moveTo>
                      <a:pt x="82" y="13"/>
                    </a:moveTo>
                    <a:cubicBezTo>
                      <a:pt x="101" y="33"/>
                      <a:pt x="96" y="57"/>
                      <a:pt x="83" y="69"/>
                    </a:cubicBezTo>
                    <a:cubicBezTo>
                      <a:pt x="77" y="74"/>
                      <a:pt x="70" y="78"/>
                      <a:pt x="62" y="78"/>
                    </a:cubicBezTo>
                    <a:cubicBezTo>
                      <a:pt x="48" y="79"/>
                      <a:pt x="34" y="82"/>
                      <a:pt x="23" y="85"/>
                    </a:cubicBezTo>
                    <a:cubicBezTo>
                      <a:pt x="11" y="89"/>
                      <a:pt x="4" y="92"/>
                      <a:pt x="4" y="92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7"/>
                      <a:pt x="2" y="85"/>
                      <a:pt x="4" y="82"/>
                    </a:cubicBezTo>
                    <a:cubicBezTo>
                      <a:pt x="6" y="79"/>
                      <a:pt x="9" y="75"/>
                      <a:pt x="12" y="70"/>
                    </a:cubicBezTo>
                    <a:cubicBezTo>
                      <a:pt x="17" y="60"/>
                      <a:pt x="21" y="47"/>
                      <a:pt x="16" y="36"/>
                    </a:cubicBezTo>
                    <a:cubicBezTo>
                      <a:pt x="11" y="26"/>
                      <a:pt x="14" y="16"/>
                      <a:pt x="21" y="10"/>
                    </a:cubicBezTo>
                    <a:cubicBezTo>
                      <a:pt x="28" y="4"/>
                      <a:pt x="39" y="0"/>
                      <a:pt x="50" y="0"/>
                    </a:cubicBezTo>
                    <a:cubicBezTo>
                      <a:pt x="62" y="0"/>
                      <a:pt x="74" y="4"/>
                      <a:pt x="82" y="12"/>
                    </a:cubicBezTo>
                    <a:lnTo>
                      <a:pt x="82" y="13"/>
                    </a:lnTo>
                    <a:close/>
                    <a:moveTo>
                      <a:pt x="62" y="72"/>
                    </a:moveTo>
                    <a:cubicBezTo>
                      <a:pt x="68" y="72"/>
                      <a:pt x="74" y="69"/>
                      <a:pt x="79" y="64"/>
                    </a:cubicBezTo>
                    <a:cubicBezTo>
                      <a:pt x="90" y="54"/>
                      <a:pt x="94" y="36"/>
                      <a:pt x="78" y="17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1" y="9"/>
                      <a:pt x="61" y="6"/>
                      <a:pt x="50" y="6"/>
                    </a:cubicBezTo>
                    <a:cubicBezTo>
                      <a:pt x="40" y="6"/>
                      <a:pt x="31" y="9"/>
                      <a:pt x="25" y="15"/>
                    </a:cubicBezTo>
                    <a:cubicBezTo>
                      <a:pt x="20" y="20"/>
                      <a:pt x="18" y="25"/>
                      <a:pt x="21" y="34"/>
                    </a:cubicBezTo>
                    <a:cubicBezTo>
                      <a:pt x="28" y="48"/>
                      <a:pt x="23" y="62"/>
                      <a:pt x="17" y="73"/>
                    </a:cubicBezTo>
                    <a:cubicBezTo>
                      <a:pt x="15" y="77"/>
                      <a:pt x="13" y="80"/>
                      <a:pt x="11" y="83"/>
                    </a:cubicBezTo>
                    <a:cubicBezTo>
                      <a:pt x="23" y="79"/>
                      <a:pt x="43" y="73"/>
                      <a:pt x="62" y="7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2" name="淘宝网Chenying0907出品 591"/>
              <p:cNvSpPr/>
              <p:nvPr/>
            </p:nvSpPr>
            <p:spPr bwMode="auto">
              <a:xfrm>
                <a:off x="3266304" y="3898832"/>
                <a:ext cx="427618" cy="438398"/>
              </a:xfrm>
              <a:custGeom>
                <a:avLst/>
                <a:gdLst>
                  <a:gd name="T0" fmla="*/ 143 w 298"/>
                  <a:gd name="T1" fmla="*/ 2 h 305"/>
                  <a:gd name="T2" fmla="*/ 97 w 298"/>
                  <a:gd name="T3" fmla="*/ 14 h 305"/>
                  <a:gd name="T4" fmla="*/ 75 w 298"/>
                  <a:gd name="T5" fmla="*/ 53 h 305"/>
                  <a:gd name="T6" fmla="*/ 84 w 298"/>
                  <a:gd name="T7" fmla="*/ 97 h 305"/>
                  <a:gd name="T8" fmla="*/ 67 w 298"/>
                  <a:gd name="T9" fmla="*/ 87 h 305"/>
                  <a:gd name="T10" fmla="*/ 22 w 298"/>
                  <a:gd name="T11" fmla="*/ 100 h 305"/>
                  <a:gd name="T12" fmla="*/ 3 w 298"/>
                  <a:gd name="T13" fmla="*/ 139 h 305"/>
                  <a:gd name="T14" fmla="*/ 10 w 298"/>
                  <a:gd name="T15" fmla="*/ 183 h 305"/>
                  <a:gd name="T16" fmla="*/ 49 w 298"/>
                  <a:gd name="T17" fmla="*/ 204 h 305"/>
                  <a:gd name="T18" fmla="*/ 79 w 298"/>
                  <a:gd name="T19" fmla="*/ 203 h 305"/>
                  <a:gd name="T20" fmla="*/ 64 w 298"/>
                  <a:gd name="T21" fmla="*/ 233 h 305"/>
                  <a:gd name="T22" fmla="*/ 71 w 298"/>
                  <a:gd name="T23" fmla="*/ 278 h 305"/>
                  <a:gd name="T24" fmla="*/ 111 w 298"/>
                  <a:gd name="T25" fmla="*/ 302 h 305"/>
                  <a:gd name="T26" fmla="*/ 152 w 298"/>
                  <a:gd name="T27" fmla="*/ 290 h 305"/>
                  <a:gd name="T28" fmla="*/ 178 w 298"/>
                  <a:gd name="T29" fmla="*/ 260 h 305"/>
                  <a:gd name="T30" fmla="*/ 210 w 298"/>
                  <a:gd name="T31" fmla="*/ 275 h 305"/>
                  <a:gd name="T32" fmla="*/ 256 w 298"/>
                  <a:gd name="T33" fmla="*/ 267 h 305"/>
                  <a:gd name="T34" fmla="*/ 279 w 298"/>
                  <a:gd name="T35" fmla="*/ 227 h 305"/>
                  <a:gd name="T36" fmla="*/ 270 w 298"/>
                  <a:gd name="T37" fmla="*/ 194 h 305"/>
                  <a:gd name="T38" fmla="*/ 249 w 298"/>
                  <a:gd name="T39" fmla="*/ 167 h 305"/>
                  <a:gd name="T40" fmla="*/ 281 w 298"/>
                  <a:gd name="T41" fmla="*/ 151 h 305"/>
                  <a:gd name="T42" fmla="*/ 295 w 298"/>
                  <a:gd name="T43" fmla="*/ 119 h 305"/>
                  <a:gd name="T44" fmla="*/ 283 w 298"/>
                  <a:gd name="T45" fmla="*/ 76 h 305"/>
                  <a:gd name="T46" fmla="*/ 248 w 298"/>
                  <a:gd name="T47" fmla="*/ 51 h 305"/>
                  <a:gd name="T48" fmla="*/ 215 w 298"/>
                  <a:gd name="T49" fmla="*/ 58 h 305"/>
                  <a:gd name="T50" fmla="*/ 193 w 298"/>
                  <a:gd name="T51" fmla="*/ 71 h 305"/>
                  <a:gd name="T52" fmla="*/ 181 w 298"/>
                  <a:gd name="T53" fmla="*/ 27 h 305"/>
                  <a:gd name="T54" fmla="*/ 143 w 298"/>
                  <a:gd name="T55" fmla="*/ 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8" h="305">
                    <a:moveTo>
                      <a:pt x="143" y="2"/>
                    </a:moveTo>
                    <a:cubicBezTo>
                      <a:pt x="126" y="0"/>
                      <a:pt x="109" y="5"/>
                      <a:pt x="97" y="14"/>
                    </a:cubicBezTo>
                    <a:cubicBezTo>
                      <a:pt x="85" y="23"/>
                      <a:pt x="77" y="37"/>
                      <a:pt x="75" y="53"/>
                    </a:cubicBezTo>
                    <a:cubicBezTo>
                      <a:pt x="72" y="69"/>
                      <a:pt x="75" y="84"/>
                      <a:pt x="84" y="97"/>
                    </a:cubicBezTo>
                    <a:cubicBezTo>
                      <a:pt x="78" y="94"/>
                      <a:pt x="74" y="88"/>
                      <a:pt x="67" y="87"/>
                    </a:cubicBezTo>
                    <a:cubicBezTo>
                      <a:pt x="51" y="85"/>
                      <a:pt x="35" y="91"/>
                      <a:pt x="22" y="100"/>
                    </a:cubicBezTo>
                    <a:cubicBezTo>
                      <a:pt x="10" y="109"/>
                      <a:pt x="5" y="123"/>
                      <a:pt x="3" y="139"/>
                    </a:cubicBezTo>
                    <a:cubicBezTo>
                      <a:pt x="0" y="155"/>
                      <a:pt x="1" y="171"/>
                      <a:pt x="10" y="183"/>
                    </a:cubicBezTo>
                    <a:cubicBezTo>
                      <a:pt x="18" y="195"/>
                      <a:pt x="33" y="202"/>
                      <a:pt x="49" y="204"/>
                    </a:cubicBezTo>
                    <a:cubicBezTo>
                      <a:pt x="58" y="206"/>
                      <a:pt x="70" y="205"/>
                      <a:pt x="79" y="203"/>
                    </a:cubicBezTo>
                    <a:cubicBezTo>
                      <a:pt x="72" y="211"/>
                      <a:pt x="66" y="222"/>
                      <a:pt x="64" y="233"/>
                    </a:cubicBezTo>
                    <a:cubicBezTo>
                      <a:pt x="61" y="249"/>
                      <a:pt x="62" y="266"/>
                      <a:pt x="71" y="278"/>
                    </a:cubicBezTo>
                    <a:cubicBezTo>
                      <a:pt x="80" y="290"/>
                      <a:pt x="95" y="300"/>
                      <a:pt x="111" y="302"/>
                    </a:cubicBezTo>
                    <a:cubicBezTo>
                      <a:pt x="126" y="305"/>
                      <a:pt x="140" y="298"/>
                      <a:pt x="152" y="290"/>
                    </a:cubicBezTo>
                    <a:cubicBezTo>
                      <a:pt x="163" y="282"/>
                      <a:pt x="174" y="274"/>
                      <a:pt x="178" y="260"/>
                    </a:cubicBezTo>
                    <a:cubicBezTo>
                      <a:pt x="186" y="269"/>
                      <a:pt x="197" y="273"/>
                      <a:pt x="210" y="275"/>
                    </a:cubicBezTo>
                    <a:cubicBezTo>
                      <a:pt x="227" y="278"/>
                      <a:pt x="244" y="276"/>
                      <a:pt x="256" y="267"/>
                    </a:cubicBezTo>
                    <a:cubicBezTo>
                      <a:pt x="268" y="258"/>
                      <a:pt x="276" y="243"/>
                      <a:pt x="279" y="227"/>
                    </a:cubicBezTo>
                    <a:cubicBezTo>
                      <a:pt x="281" y="215"/>
                      <a:pt x="275" y="204"/>
                      <a:pt x="270" y="194"/>
                    </a:cubicBezTo>
                    <a:cubicBezTo>
                      <a:pt x="265" y="183"/>
                      <a:pt x="260" y="173"/>
                      <a:pt x="249" y="167"/>
                    </a:cubicBezTo>
                    <a:cubicBezTo>
                      <a:pt x="262" y="165"/>
                      <a:pt x="273" y="160"/>
                      <a:pt x="281" y="151"/>
                    </a:cubicBezTo>
                    <a:cubicBezTo>
                      <a:pt x="289" y="142"/>
                      <a:pt x="293" y="131"/>
                      <a:pt x="295" y="119"/>
                    </a:cubicBezTo>
                    <a:cubicBezTo>
                      <a:pt x="298" y="102"/>
                      <a:pt x="292" y="89"/>
                      <a:pt x="283" y="76"/>
                    </a:cubicBezTo>
                    <a:cubicBezTo>
                      <a:pt x="274" y="64"/>
                      <a:pt x="263" y="53"/>
                      <a:pt x="248" y="51"/>
                    </a:cubicBezTo>
                    <a:cubicBezTo>
                      <a:pt x="236" y="49"/>
                      <a:pt x="225" y="53"/>
                      <a:pt x="215" y="58"/>
                    </a:cubicBezTo>
                    <a:cubicBezTo>
                      <a:pt x="207" y="61"/>
                      <a:pt x="199" y="65"/>
                      <a:pt x="193" y="71"/>
                    </a:cubicBezTo>
                    <a:cubicBezTo>
                      <a:pt x="195" y="55"/>
                      <a:pt x="190" y="39"/>
                      <a:pt x="181" y="27"/>
                    </a:cubicBezTo>
                    <a:cubicBezTo>
                      <a:pt x="172" y="15"/>
                      <a:pt x="158" y="5"/>
                      <a:pt x="143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3" name="淘宝网Chenying0907出品 592"/>
              <p:cNvSpPr>
                <a:spLocks noEditPoints="1"/>
              </p:cNvSpPr>
              <p:nvPr/>
            </p:nvSpPr>
            <p:spPr bwMode="auto">
              <a:xfrm>
                <a:off x="3266304" y="3898832"/>
                <a:ext cx="425821" cy="436602"/>
              </a:xfrm>
              <a:custGeom>
                <a:avLst/>
                <a:gdLst>
                  <a:gd name="T0" fmla="*/ 158 w 297"/>
                  <a:gd name="T1" fmla="*/ 6 h 304"/>
                  <a:gd name="T2" fmla="*/ 169 w 297"/>
                  <a:gd name="T3" fmla="*/ 16 h 304"/>
                  <a:gd name="T4" fmla="*/ 184 w 297"/>
                  <a:gd name="T5" fmla="*/ 28 h 304"/>
                  <a:gd name="T6" fmla="*/ 193 w 297"/>
                  <a:gd name="T7" fmla="*/ 48 h 304"/>
                  <a:gd name="T8" fmla="*/ 193 w 297"/>
                  <a:gd name="T9" fmla="*/ 71 h 304"/>
                  <a:gd name="T10" fmla="*/ 196 w 297"/>
                  <a:gd name="T11" fmla="*/ 67 h 304"/>
                  <a:gd name="T12" fmla="*/ 213 w 297"/>
                  <a:gd name="T13" fmla="*/ 57 h 304"/>
                  <a:gd name="T14" fmla="*/ 235 w 297"/>
                  <a:gd name="T15" fmla="*/ 52 h 304"/>
                  <a:gd name="T16" fmla="*/ 247 w 297"/>
                  <a:gd name="T17" fmla="*/ 52 h 304"/>
                  <a:gd name="T18" fmla="*/ 273 w 297"/>
                  <a:gd name="T19" fmla="*/ 63 h 304"/>
                  <a:gd name="T20" fmla="*/ 280 w 297"/>
                  <a:gd name="T21" fmla="*/ 75 h 304"/>
                  <a:gd name="T22" fmla="*/ 292 w 297"/>
                  <a:gd name="T23" fmla="*/ 90 h 304"/>
                  <a:gd name="T24" fmla="*/ 294 w 297"/>
                  <a:gd name="T25" fmla="*/ 111 h 304"/>
                  <a:gd name="T26" fmla="*/ 293 w 297"/>
                  <a:gd name="T27" fmla="*/ 125 h 304"/>
                  <a:gd name="T28" fmla="*/ 288 w 297"/>
                  <a:gd name="T29" fmla="*/ 144 h 304"/>
                  <a:gd name="T30" fmla="*/ 272 w 297"/>
                  <a:gd name="T31" fmla="*/ 160 h 304"/>
                  <a:gd name="T32" fmla="*/ 249 w 297"/>
                  <a:gd name="T33" fmla="*/ 167 h 304"/>
                  <a:gd name="T34" fmla="*/ 253 w 297"/>
                  <a:gd name="T35" fmla="*/ 168 h 304"/>
                  <a:gd name="T36" fmla="*/ 264 w 297"/>
                  <a:gd name="T37" fmla="*/ 184 h 304"/>
                  <a:gd name="T38" fmla="*/ 280 w 297"/>
                  <a:gd name="T39" fmla="*/ 216 h 304"/>
                  <a:gd name="T40" fmla="*/ 281 w 297"/>
                  <a:gd name="T41" fmla="*/ 222 h 304"/>
                  <a:gd name="T42" fmla="*/ 276 w 297"/>
                  <a:gd name="T43" fmla="*/ 235 h 304"/>
                  <a:gd name="T44" fmla="*/ 259 w 297"/>
                  <a:gd name="T45" fmla="*/ 266 h 304"/>
                  <a:gd name="T46" fmla="*/ 246 w 297"/>
                  <a:gd name="T47" fmla="*/ 271 h 304"/>
                  <a:gd name="T48" fmla="*/ 224 w 297"/>
                  <a:gd name="T49" fmla="*/ 278 h 304"/>
                  <a:gd name="T50" fmla="*/ 214 w 297"/>
                  <a:gd name="T51" fmla="*/ 277 h 304"/>
                  <a:gd name="T52" fmla="*/ 193 w 297"/>
                  <a:gd name="T53" fmla="*/ 269 h 304"/>
                  <a:gd name="T54" fmla="*/ 179 w 297"/>
                  <a:gd name="T55" fmla="*/ 261 h 304"/>
                  <a:gd name="T56" fmla="*/ 167 w 297"/>
                  <a:gd name="T57" fmla="*/ 280 h 304"/>
                  <a:gd name="T58" fmla="*/ 150 w 297"/>
                  <a:gd name="T59" fmla="*/ 290 h 304"/>
                  <a:gd name="T60" fmla="*/ 117 w 297"/>
                  <a:gd name="T61" fmla="*/ 304 h 304"/>
                  <a:gd name="T62" fmla="*/ 112 w 297"/>
                  <a:gd name="T63" fmla="*/ 301 h 304"/>
                  <a:gd name="T64" fmla="*/ 90 w 297"/>
                  <a:gd name="T65" fmla="*/ 297 h 304"/>
                  <a:gd name="T66" fmla="*/ 75 w 297"/>
                  <a:gd name="T67" fmla="*/ 285 h 304"/>
                  <a:gd name="T68" fmla="*/ 66 w 297"/>
                  <a:gd name="T69" fmla="*/ 265 h 304"/>
                  <a:gd name="T70" fmla="*/ 61 w 297"/>
                  <a:gd name="T71" fmla="*/ 246 h 304"/>
                  <a:gd name="T72" fmla="*/ 65 w 297"/>
                  <a:gd name="T73" fmla="*/ 224 h 304"/>
                  <a:gd name="T74" fmla="*/ 79 w 297"/>
                  <a:gd name="T75" fmla="*/ 203 h 304"/>
                  <a:gd name="T76" fmla="*/ 77 w 297"/>
                  <a:gd name="T77" fmla="*/ 205 h 304"/>
                  <a:gd name="T78" fmla="*/ 57 w 297"/>
                  <a:gd name="T79" fmla="*/ 204 h 304"/>
                  <a:gd name="T80" fmla="*/ 23 w 297"/>
                  <a:gd name="T81" fmla="*/ 197 h 304"/>
                  <a:gd name="T82" fmla="*/ 14 w 297"/>
                  <a:gd name="T83" fmla="*/ 186 h 304"/>
                  <a:gd name="T84" fmla="*/ 2 w 297"/>
                  <a:gd name="T85" fmla="*/ 171 h 304"/>
                  <a:gd name="T86" fmla="*/ 3 w 297"/>
                  <a:gd name="T87" fmla="*/ 154 h 304"/>
                  <a:gd name="T88" fmla="*/ 5 w 297"/>
                  <a:gd name="T89" fmla="*/ 135 h 304"/>
                  <a:gd name="T90" fmla="*/ 8 w 297"/>
                  <a:gd name="T91" fmla="*/ 116 h 304"/>
                  <a:gd name="T92" fmla="*/ 23 w 297"/>
                  <a:gd name="T93" fmla="*/ 101 h 304"/>
                  <a:gd name="T94" fmla="*/ 47 w 297"/>
                  <a:gd name="T95" fmla="*/ 87 h 304"/>
                  <a:gd name="T96" fmla="*/ 53 w 297"/>
                  <a:gd name="T97" fmla="*/ 89 h 304"/>
                  <a:gd name="T98" fmla="*/ 67 w 297"/>
                  <a:gd name="T99" fmla="*/ 89 h 304"/>
                  <a:gd name="T100" fmla="*/ 78 w 297"/>
                  <a:gd name="T101" fmla="*/ 94 h 304"/>
                  <a:gd name="T102" fmla="*/ 78 w 297"/>
                  <a:gd name="T103" fmla="*/ 82 h 304"/>
                  <a:gd name="T104" fmla="*/ 72 w 297"/>
                  <a:gd name="T105" fmla="*/ 63 h 304"/>
                  <a:gd name="T106" fmla="*/ 76 w 297"/>
                  <a:gd name="T107" fmla="*/ 41 h 304"/>
                  <a:gd name="T108" fmla="*/ 87 w 297"/>
                  <a:gd name="T109" fmla="*/ 25 h 304"/>
                  <a:gd name="T110" fmla="*/ 103 w 297"/>
                  <a:gd name="T111" fmla="*/ 11 h 304"/>
                  <a:gd name="T112" fmla="*/ 120 w 297"/>
                  <a:gd name="T113" fmla="*/ 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7" h="304">
                    <a:moveTo>
                      <a:pt x="145" y="1"/>
                    </a:moveTo>
                    <a:cubicBezTo>
                      <a:pt x="144" y="1"/>
                      <a:pt x="144" y="1"/>
                      <a:pt x="143" y="1"/>
                    </a:cubicBezTo>
                    <a:cubicBezTo>
                      <a:pt x="140" y="0"/>
                      <a:pt x="137" y="0"/>
                      <a:pt x="134" y="0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7" y="3"/>
                      <a:pt x="140" y="3"/>
                      <a:pt x="142" y="4"/>
                    </a:cubicBezTo>
                    <a:cubicBezTo>
                      <a:pt x="143" y="4"/>
                      <a:pt x="144" y="4"/>
                      <a:pt x="145" y="4"/>
                    </a:cubicBezTo>
                    <a:lnTo>
                      <a:pt x="145" y="1"/>
                    </a:lnTo>
                    <a:close/>
                    <a:moveTo>
                      <a:pt x="158" y="6"/>
                    </a:moveTo>
                    <a:cubicBezTo>
                      <a:pt x="156" y="5"/>
                      <a:pt x="153" y="4"/>
                      <a:pt x="151" y="3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2" y="6"/>
                      <a:pt x="155" y="7"/>
                      <a:pt x="157" y="8"/>
                    </a:cubicBezTo>
                    <a:lnTo>
                      <a:pt x="158" y="6"/>
                    </a:lnTo>
                    <a:close/>
                    <a:moveTo>
                      <a:pt x="170" y="13"/>
                    </a:moveTo>
                    <a:cubicBezTo>
                      <a:pt x="168" y="12"/>
                      <a:pt x="166" y="10"/>
                      <a:pt x="163" y="9"/>
                    </a:cubicBezTo>
                    <a:cubicBezTo>
                      <a:pt x="162" y="11"/>
                      <a:pt x="162" y="11"/>
                      <a:pt x="162" y="11"/>
                    </a:cubicBezTo>
                    <a:cubicBezTo>
                      <a:pt x="164" y="12"/>
                      <a:pt x="166" y="14"/>
                      <a:pt x="169" y="16"/>
                    </a:cubicBezTo>
                    <a:lnTo>
                      <a:pt x="170" y="13"/>
                    </a:lnTo>
                    <a:close/>
                    <a:moveTo>
                      <a:pt x="180" y="23"/>
                    </a:moveTo>
                    <a:cubicBezTo>
                      <a:pt x="178" y="21"/>
                      <a:pt x="177" y="19"/>
                      <a:pt x="174" y="17"/>
                    </a:cubicBezTo>
                    <a:cubicBezTo>
                      <a:pt x="173" y="19"/>
                      <a:pt x="173" y="19"/>
                      <a:pt x="173" y="19"/>
                    </a:cubicBezTo>
                    <a:cubicBezTo>
                      <a:pt x="175" y="21"/>
                      <a:pt x="176" y="23"/>
                      <a:pt x="178" y="25"/>
                    </a:cubicBezTo>
                    <a:lnTo>
                      <a:pt x="180" y="23"/>
                    </a:lnTo>
                    <a:close/>
                    <a:moveTo>
                      <a:pt x="188" y="35"/>
                    </a:moveTo>
                    <a:cubicBezTo>
                      <a:pt x="187" y="33"/>
                      <a:pt x="185" y="30"/>
                      <a:pt x="184" y="28"/>
                    </a:cubicBezTo>
                    <a:cubicBezTo>
                      <a:pt x="181" y="29"/>
                      <a:pt x="181" y="29"/>
                      <a:pt x="181" y="29"/>
                    </a:cubicBezTo>
                    <a:cubicBezTo>
                      <a:pt x="183" y="32"/>
                      <a:pt x="184" y="34"/>
                      <a:pt x="185" y="36"/>
                    </a:cubicBezTo>
                    <a:cubicBezTo>
                      <a:pt x="188" y="35"/>
                      <a:pt x="188" y="35"/>
                      <a:pt x="188" y="35"/>
                    </a:cubicBezTo>
                    <a:close/>
                    <a:moveTo>
                      <a:pt x="193" y="48"/>
                    </a:moveTo>
                    <a:cubicBezTo>
                      <a:pt x="192" y="46"/>
                      <a:pt x="191" y="43"/>
                      <a:pt x="190" y="40"/>
                    </a:cubicBezTo>
                    <a:cubicBezTo>
                      <a:pt x="188" y="41"/>
                      <a:pt x="188" y="41"/>
                      <a:pt x="188" y="41"/>
                    </a:cubicBezTo>
                    <a:cubicBezTo>
                      <a:pt x="189" y="44"/>
                      <a:pt x="190" y="46"/>
                      <a:pt x="190" y="49"/>
                    </a:cubicBezTo>
                    <a:lnTo>
                      <a:pt x="193" y="48"/>
                    </a:lnTo>
                    <a:close/>
                    <a:moveTo>
                      <a:pt x="195" y="62"/>
                    </a:moveTo>
                    <a:cubicBezTo>
                      <a:pt x="195" y="59"/>
                      <a:pt x="195" y="56"/>
                      <a:pt x="194" y="54"/>
                    </a:cubicBezTo>
                    <a:cubicBezTo>
                      <a:pt x="191" y="54"/>
                      <a:pt x="191" y="54"/>
                      <a:pt x="191" y="54"/>
                    </a:cubicBezTo>
                    <a:cubicBezTo>
                      <a:pt x="192" y="57"/>
                      <a:pt x="192" y="60"/>
                      <a:pt x="192" y="62"/>
                    </a:cubicBezTo>
                    <a:lnTo>
                      <a:pt x="195" y="62"/>
                    </a:lnTo>
                    <a:close/>
                    <a:moveTo>
                      <a:pt x="196" y="67"/>
                    </a:moveTo>
                    <a:cubicBezTo>
                      <a:pt x="195" y="68"/>
                      <a:pt x="193" y="69"/>
                      <a:pt x="192" y="70"/>
                    </a:cubicBezTo>
                    <a:cubicBezTo>
                      <a:pt x="193" y="71"/>
                      <a:pt x="193" y="71"/>
                      <a:pt x="193" y="71"/>
                    </a:cubicBezTo>
                    <a:cubicBezTo>
                      <a:pt x="195" y="71"/>
                      <a:pt x="195" y="71"/>
                      <a:pt x="195" y="71"/>
                    </a:cubicBezTo>
                    <a:cubicBezTo>
                      <a:pt x="195" y="70"/>
                      <a:pt x="195" y="69"/>
                      <a:pt x="195" y="68"/>
                    </a:cubicBezTo>
                    <a:cubicBezTo>
                      <a:pt x="192" y="68"/>
                      <a:pt x="192" y="68"/>
                      <a:pt x="192" y="68"/>
                    </a:cubicBezTo>
                    <a:cubicBezTo>
                      <a:pt x="192" y="69"/>
                      <a:pt x="192" y="70"/>
                      <a:pt x="192" y="71"/>
                    </a:cubicBezTo>
                    <a:cubicBezTo>
                      <a:pt x="191" y="75"/>
                      <a:pt x="191" y="75"/>
                      <a:pt x="191" y="75"/>
                    </a:cubicBezTo>
                    <a:cubicBezTo>
                      <a:pt x="194" y="72"/>
                      <a:pt x="194" y="72"/>
                      <a:pt x="194" y="72"/>
                    </a:cubicBezTo>
                    <a:cubicBezTo>
                      <a:pt x="195" y="71"/>
                      <a:pt x="197" y="70"/>
                      <a:pt x="198" y="69"/>
                    </a:cubicBezTo>
                    <a:lnTo>
                      <a:pt x="196" y="67"/>
                    </a:lnTo>
                    <a:close/>
                    <a:moveTo>
                      <a:pt x="208" y="59"/>
                    </a:moveTo>
                    <a:cubicBezTo>
                      <a:pt x="206" y="61"/>
                      <a:pt x="203" y="62"/>
                      <a:pt x="201" y="63"/>
                    </a:cubicBezTo>
                    <a:cubicBezTo>
                      <a:pt x="202" y="66"/>
                      <a:pt x="202" y="66"/>
                      <a:pt x="202" y="66"/>
                    </a:cubicBezTo>
                    <a:cubicBezTo>
                      <a:pt x="205" y="64"/>
                      <a:pt x="207" y="63"/>
                      <a:pt x="209" y="62"/>
                    </a:cubicBezTo>
                    <a:lnTo>
                      <a:pt x="208" y="59"/>
                    </a:lnTo>
                    <a:close/>
                    <a:moveTo>
                      <a:pt x="221" y="54"/>
                    </a:moveTo>
                    <a:cubicBezTo>
                      <a:pt x="219" y="55"/>
                      <a:pt x="217" y="56"/>
                      <a:pt x="215" y="57"/>
                    </a:cubicBezTo>
                    <a:cubicBezTo>
                      <a:pt x="214" y="57"/>
                      <a:pt x="214" y="57"/>
                      <a:pt x="213" y="57"/>
                    </a:cubicBezTo>
                    <a:cubicBezTo>
                      <a:pt x="214" y="60"/>
                      <a:pt x="214" y="60"/>
                      <a:pt x="214" y="60"/>
                    </a:cubicBezTo>
                    <a:cubicBezTo>
                      <a:pt x="215" y="59"/>
                      <a:pt x="215" y="59"/>
                      <a:pt x="216" y="59"/>
                    </a:cubicBezTo>
                    <a:cubicBezTo>
                      <a:pt x="218" y="58"/>
                      <a:pt x="220" y="57"/>
                      <a:pt x="222" y="56"/>
                    </a:cubicBezTo>
                    <a:lnTo>
                      <a:pt x="221" y="54"/>
                    </a:lnTo>
                    <a:close/>
                    <a:moveTo>
                      <a:pt x="234" y="50"/>
                    </a:moveTo>
                    <a:cubicBezTo>
                      <a:pt x="231" y="50"/>
                      <a:pt x="229" y="51"/>
                      <a:pt x="226" y="52"/>
                    </a:cubicBezTo>
                    <a:cubicBezTo>
                      <a:pt x="227" y="54"/>
                      <a:pt x="227" y="54"/>
                      <a:pt x="227" y="54"/>
                    </a:cubicBezTo>
                    <a:cubicBezTo>
                      <a:pt x="230" y="53"/>
                      <a:pt x="232" y="53"/>
                      <a:pt x="235" y="52"/>
                    </a:cubicBezTo>
                    <a:lnTo>
                      <a:pt x="234" y="50"/>
                    </a:lnTo>
                    <a:close/>
                    <a:moveTo>
                      <a:pt x="248" y="49"/>
                    </a:moveTo>
                    <a:cubicBezTo>
                      <a:pt x="248" y="49"/>
                      <a:pt x="248" y="49"/>
                      <a:pt x="248" y="49"/>
                    </a:cubicBezTo>
                    <a:cubicBezTo>
                      <a:pt x="246" y="49"/>
                      <a:pt x="244" y="49"/>
                      <a:pt x="242" y="49"/>
                    </a:cubicBezTo>
                    <a:cubicBezTo>
                      <a:pt x="241" y="49"/>
                      <a:pt x="241" y="49"/>
                      <a:pt x="240" y="49"/>
                    </a:cubicBezTo>
                    <a:cubicBezTo>
                      <a:pt x="240" y="52"/>
                      <a:pt x="240" y="52"/>
                      <a:pt x="240" y="52"/>
                    </a:cubicBezTo>
                    <a:cubicBezTo>
                      <a:pt x="241" y="52"/>
                      <a:pt x="241" y="51"/>
                      <a:pt x="242" y="51"/>
                    </a:cubicBezTo>
                    <a:cubicBezTo>
                      <a:pt x="244" y="51"/>
                      <a:pt x="246" y="52"/>
                      <a:pt x="247" y="52"/>
                    </a:cubicBezTo>
                    <a:cubicBezTo>
                      <a:pt x="248" y="52"/>
                      <a:pt x="248" y="52"/>
                      <a:pt x="248" y="52"/>
                    </a:cubicBezTo>
                    <a:lnTo>
                      <a:pt x="248" y="49"/>
                    </a:lnTo>
                    <a:close/>
                    <a:moveTo>
                      <a:pt x="262" y="54"/>
                    </a:moveTo>
                    <a:cubicBezTo>
                      <a:pt x="259" y="53"/>
                      <a:pt x="257" y="52"/>
                      <a:pt x="254" y="51"/>
                    </a:cubicBezTo>
                    <a:cubicBezTo>
                      <a:pt x="253" y="53"/>
                      <a:pt x="253" y="53"/>
                      <a:pt x="253" y="53"/>
                    </a:cubicBezTo>
                    <a:cubicBezTo>
                      <a:pt x="256" y="54"/>
                      <a:pt x="258" y="55"/>
                      <a:pt x="260" y="56"/>
                    </a:cubicBezTo>
                    <a:lnTo>
                      <a:pt x="262" y="54"/>
                    </a:lnTo>
                    <a:close/>
                    <a:moveTo>
                      <a:pt x="273" y="63"/>
                    </a:moveTo>
                    <a:cubicBezTo>
                      <a:pt x="271" y="61"/>
                      <a:pt x="269" y="59"/>
                      <a:pt x="266" y="57"/>
                    </a:cubicBezTo>
                    <a:cubicBezTo>
                      <a:pt x="265" y="59"/>
                      <a:pt x="265" y="59"/>
                      <a:pt x="265" y="59"/>
                    </a:cubicBezTo>
                    <a:cubicBezTo>
                      <a:pt x="267" y="61"/>
                      <a:pt x="269" y="63"/>
                      <a:pt x="271" y="65"/>
                    </a:cubicBezTo>
                    <a:lnTo>
                      <a:pt x="273" y="63"/>
                    </a:lnTo>
                    <a:close/>
                    <a:moveTo>
                      <a:pt x="282" y="73"/>
                    </a:moveTo>
                    <a:cubicBezTo>
                      <a:pt x="281" y="71"/>
                      <a:pt x="279" y="69"/>
                      <a:pt x="277" y="67"/>
                    </a:cubicBezTo>
                    <a:cubicBezTo>
                      <a:pt x="275" y="68"/>
                      <a:pt x="275" y="68"/>
                      <a:pt x="275" y="68"/>
                    </a:cubicBezTo>
                    <a:cubicBezTo>
                      <a:pt x="277" y="70"/>
                      <a:pt x="278" y="73"/>
                      <a:pt x="280" y="75"/>
                    </a:cubicBezTo>
                    <a:lnTo>
                      <a:pt x="282" y="73"/>
                    </a:lnTo>
                    <a:close/>
                    <a:moveTo>
                      <a:pt x="290" y="85"/>
                    </a:moveTo>
                    <a:cubicBezTo>
                      <a:pt x="289" y="82"/>
                      <a:pt x="287" y="80"/>
                      <a:pt x="286" y="77"/>
                    </a:cubicBezTo>
                    <a:cubicBezTo>
                      <a:pt x="283" y="79"/>
                      <a:pt x="283" y="79"/>
                      <a:pt x="283" y="79"/>
                    </a:cubicBezTo>
                    <a:cubicBezTo>
                      <a:pt x="285" y="81"/>
                      <a:pt x="286" y="84"/>
                      <a:pt x="288" y="86"/>
                    </a:cubicBezTo>
                    <a:lnTo>
                      <a:pt x="290" y="85"/>
                    </a:lnTo>
                    <a:close/>
                    <a:moveTo>
                      <a:pt x="295" y="98"/>
                    </a:moveTo>
                    <a:cubicBezTo>
                      <a:pt x="295" y="95"/>
                      <a:pt x="294" y="92"/>
                      <a:pt x="292" y="90"/>
                    </a:cubicBezTo>
                    <a:cubicBezTo>
                      <a:pt x="290" y="91"/>
                      <a:pt x="290" y="91"/>
                      <a:pt x="290" y="91"/>
                    </a:cubicBezTo>
                    <a:cubicBezTo>
                      <a:pt x="291" y="93"/>
                      <a:pt x="292" y="96"/>
                      <a:pt x="293" y="98"/>
                    </a:cubicBezTo>
                    <a:lnTo>
                      <a:pt x="295" y="98"/>
                    </a:lnTo>
                    <a:close/>
                    <a:moveTo>
                      <a:pt x="297" y="112"/>
                    </a:moveTo>
                    <a:cubicBezTo>
                      <a:pt x="297" y="111"/>
                      <a:pt x="297" y="111"/>
                      <a:pt x="297" y="111"/>
                    </a:cubicBezTo>
                    <a:cubicBezTo>
                      <a:pt x="297" y="108"/>
                      <a:pt x="297" y="106"/>
                      <a:pt x="297" y="103"/>
                    </a:cubicBezTo>
                    <a:cubicBezTo>
                      <a:pt x="294" y="104"/>
                      <a:pt x="294" y="104"/>
                      <a:pt x="294" y="104"/>
                    </a:cubicBezTo>
                    <a:cubicBezTo>
                      <a:pt x="294" y="106"/>
                      <a:pt x="294" y="108"/>
                      <a:pt x="294" y="111"/>
                    </a:cubicBezTo>
                    <a:cubicBezTo>
                      <a:pt x="294" y="112"/>
                      <a:pt x="294" y="112"/>
                      <a:pt x="294" y="112"/>
                    </a:cubicBezTo>
                    <a:lnTo>
                      <a:pt x="297" y="112"/>
                    </a:lnTo>
                    <a:close/>
                    <a:moveTo>
                      <a:pt x="295" y="125"/>
                    </a:moveTo>
                    <a:cubicBezTo>
                      <a:pt x="296" y="123"/>
                      <a:pt x="296" y="121"/>
                      <a:pt x="296" y="119"/>
                    </a:cubicBezTo>
                    <a:cubicBezTo>
                      <a:pt x="297" y="118"/>
                      <a:pt x="297" y="118"/>
                      <a:pt x="297" y="117"/>
                    </a:cubicBezTo>
                    <a:cubicBezTo>
                      <a:pt x="294" y="117"/>
                      <a:pt x="294" y="117"/>
                      <a:pt x="294" y="117"/>
                    </a:cubicBezTo>
                    <a:cubicBezTo>
                      <a:pt x="294" y="117"/>
                      <a:pt x="294" y="118"/>
                      <a:pt x="294" y="118"/>
                    </a:cubicBezTo>
                    <a:cubicBezTo>
                      <a:pt x="293" y="121"/>
                      <a:pt x="293" y="123"/>
                      <a:pt x="293" y="125"/>
                    </a:cubicBezTo>
                    <a:lnTo>
                      <a:pt x="295" y="125"/>
                    </a:lnTo>
                    <a:close/>
                    <a:moveTo>
                      <a:pt x="291" y="139"/>
                    </a:moveTo>
                    <a:cubicBezTo>
                      <a:pt x="292" y="136"/>
                      <a:pt x="293" y="134"/>
                      <a:pt x="294" y="131"/>
                    </a:cubicBezTo>
                    <a:cubicBezTo>
                      <a:pt x="291" y="130"/>
                      <a:pt x="291" y="130"/>
                      <a:pt x="291" y="130"/>
                    </a:cubicBezTo>
                    <a:cubicBezTo>
                      <a:pt x="290" y="133"/>
                      <a:pt x="289" y="135"/>
                      <a:pt x="288" y="138"/>
                    </a:cubicBezTo>
                    <a:lnTo>
                      <a:pt x="291" y="139"/>
                    </a:lnTo>
                    <a:close/>
                    <a:moveTo>
                      <a:pt x="283" y="151"/>
                    </a:moveTo>
                    <a:cubicBezTo>
                      <a:pt x="285" y="149"/>
                      <a:pt x="287" y="146"/>
                      <a:pt x="288" y="144"/>
                    </a:cubicBezTo>
                    <a:cubicBezTo>
                      <a:pt x="286" y="142"/>
                      <a:pt x="286" y="142"/>
                      <a:pt x="286" y="142"/>
                    </a:cubicBezTo>
                    <a:cubicBezTo>
                      <a:pt x="285" y="145"/>
                      <a:pt x="283" y="147"/>
                      <a:pt x="281" y="149"/>
                    </a:cubicBezTo>
                    <a:cubicBezTo>
                      <a:pt x="283" y="151"/>
                      <a:pt x="283" y="151"/>
                      <a:pt x="283" y="151"/>
                    </a:cubicBezTo>
                    <a:close/>
                    <a:moveTo>
                      <a:pt x="272" y="160"/>
                    </a:moveTo>
                    <a:cubicBezTo>
                      <a:pt x="275" y="158"/>
                      <a:pt x="277" y="157"/>
                      <a:pt x="279" y="155"/>
                    </a:cubicBezTo>
                    <a:cubicBezTo>
                      <a:pt x="277" y="153"/>
                      <a:pt x="277" y="153"/>
                      <a:pt x="277" y="153"/>
                    </a:cubicBezTo>
                    <a:cubicBezTo>
                      <a:pt x="275" y="154"/>
                      <a:pt x="273" y="156"/>
                      <a:pt x="271" y="157"/>
                    </a:cubicBezTo>
                    <a:lnTo>
                      <a:pt x="272" y="160"/>
                    </a:lnTo>
                    <a:close/>
                    <a:moveTo>
                      <a:pt x="260" y="166"/>
                    </a:moveTo>
                    <a:cubicBezTo>
                      <a:pt x="262" y="165"/>
                      <a:pt x="265" y="164"/>
                      <a:pt x="268" y="163"/>
                    </a:cubicBezTo>
                    <a:cubicBezTo>
                      <a:pt x="266" y="160"/>
                      <a:pt x="266" y="160"/>
                      <a:pt x="266" y="160"/>
                    </a:cubicBezTo>
                    <a:cubicBezTo>
                      <a:pt x="264" y="161"/>
                      <a:pt x="261" y="162"/>
                      <a:pt x="259" y="163"/>
                    </a:cubicBezTo>
                    <a:lnTo>
                      <a:pt x="260" y="166"/>
                    </a:lnTo>
                    <a:close/>
                    <a:moveTo>
                      <a:pt x="253" y="168"/>
                    </a:moveTo>
                    <a:cubicBezTo>
                      <a:pt x="252" y="167"/>
                      <a:pt x="251" y="167"/>
                      <a:pt x="250" y="166"/>
                    </a:cubicBezTo>
                    <a:cubicBezTo>
                      <a:pt x="249" y="167"/>
                      <a:pt x="249" y="167"/>
                      <a:pt x="249" y="167"/>
                    </a:cubicBezTo>
                    <a:cubicBezTo>
                      <a:pt x="250" y="169"/>
                      <a:pt x="250" y="169"/>
                      <a:pt x="250" y="169"/>
                    </a:cubicBezTo>
                    <a:cubicBezTo>
                      <a:pt x="251" y="168"/>
                      <a:pt x="253" y="168"/>
                      <a:pt x="254" y="168"/>
                    </a:cubicBezTo>
                    <a:cubicBezTo>
                      <a:pt x="254" y="165"/>
                      <a:pt x="254" y="165"/>
                      <a:pt x="254" y="165"/>
                    </a:cubicBezTo>
                    <a:cubicBezTo>
                      <a:pt x="252" y="165"/>
                      <a:pt x="251" y="166"/>
                      <a:pt x="249" y="166"/>
                    </a:cubicBezTo>
                    <a:cubicBezTo>
                      <a:pt x="245" y="167"/>
                      <a:pt x="245" y="167"/>
                      <a:pt x="245" y="167"/>
                    </a:cubicBezTo>
                    <a:cubicBezTo>
                      <a:pt x="249" y="168"/>
                      <a:pt x="249" y="168"/>
                      <a:pt x="249" y="168"/>
                    </a:cubicBezTo>
                    <a:cubicBezTo>
                      <a:pt x="250" y="169"/>
                      <a:pt x="251" y="170"/>
                      <a:pt x="251" y="170"/>
                    </a:cubicBezTo>
                    <a:lnTo>
                      <a:pt x="253" y="168"/>
                    </a:lnTo>
                    <a:close/>
                    <a:moveTo>
                      <a:pt x="263" y="178"/>
                    </a:moveTo>
                    <a:cubicBezTo>
                      <a:pt x="261" y="176"/>
                      <a:pt x="260" y="174"/>
                      <a:pt x="257" y="172"/>
                    </a:cubicBezTo>
                    <a:cubicBezTo>
                      <a:pt x="256" y="174"/>
                      <a:pt x="256" y="174"/>
                      <a:pt x="256" y="174"/>
                    </a:cubicBezTo>
                    <a:cubicBezTo>
                      <a:pt x="257" y="175"/>
                      <a:pt x="259" y="178"/>
                      <a:pt x="261" y="180"/>
                    </a:cubicBezTo>
                    <a:lnTo>
                      <a:pt x="263" y="178"/>
                    </a:lnTo>
                    <a:close/>
                    <a:moveTo>
                      <a:pt x="270" y="190"/>
                    </a:moveTo>
                    <a:cubicBezTo>
                      <a:pt x="269" y="188"/>
                      <a:pt x="267" y="185"/>
                      <a:pt x="266" y="183"/>
                    </a:cubicBezTo>
                    <a:cubicBezTo>
                      <a:pt x="264" y="184"/>
                      <a:pt x="264" y="184"/>
                      <a:pt x="264" y="184"/>
                    </a:cubicBezTo>
                    <a:cubicBezTo>
                      <a:pt x="265" y="187"/>
                      <a:pt x="266" y="189"/>
                      <a:pt x="268" y="191"/>
                    </a:cubicBezTo>
                    <a:lnTo>
                      <a:pt x="270" y="190"/>
                    </a:lnTo>
                    <a:close/>
                    <a:moveTo>
                      <a:pt x="276" y="203"/>
                    </a:moveTo>
                    <a:cubicBezTo>
                      <a:pt x="275" y="200"/>
                      <a:pt x="274" y="198"/>
                      <a:pt x="272" y="195"/>
                    </a:cubicBezTo>
                    <a:cubicBezTo>
                      <a:pt x="270" y="196"/>
                      <a:pt x="270" y="196"/>
                      <a:pt x="270" y="196"/>
                    </a:cubicBezTo>
                    <a:cubicBezTo>
                      <a:pt x="271" y="199"/>
                      <a:pt x="272" y="201"/>
                      <a:pt x="273" y="204"/>
                    </a:cubicBezTo>
                    <a:lnTo>
                      <a:pt x="276" y="203"/>
                    </a:lnTo>
                    <a:close/>
                    <a:moveTo>
                      <a:pt x="280" y="216"/>
                    </a:moveTo>
                    <a:cubicBezTo>
                      <a:pt x="280" y="213"/>
                      <a:pt x="279" y="211"/>
                      <a:pt x="278" y="208"/>
                    </a:cubicBezTo>
                    <a:cubicBezTo>
                      <a:pt x="275" y="209"/>
                      <a:pt x="275" y="209"/>
                      <a:pt x="275" y="209"/>
                    </a:cubicBezTo>
                    <a:cubicBezTo>
                      <a:pt x="276" y="211"/>
                      <a:pt x="277" y="214"/>
                      <a:pt x="277" y="217"/>
                    </a:cubicBezTo>
                    <a:lnTo>
                      <a:pt x="280" y="216"/>
                    </a:lnTo>
                    <a:close/>
                    <a:moveTo>
                      <a:pt x="280" y="230"/>
                    </a:moveTo>
                    <a:cubicBezTo>
                      <a:pt x="280" y="229"/>
                      <a:pt x="280" y="228"/>
                      <a:pt x="280" y="227"/>
                    </a:cubicBezTo>
                    <a:cubicBezTo>
                      <a:pt x="280" y="226"/>
                      <a:pt x="281" y="224"/>
                      <a:pt x="281" y="222"/>
                    </a:cubicBezTo>
                    <a:cubicBezTo>
                      <a:pt x="281" y="222"/>
                      <a:pt x="281" y="222"/>
                      <a:pt x="281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2"/>
                      <a:pt x="278" y="222"/>
                      <a:pt x="278" y="222"/>
                    </a:cubicBezTo>
                    <a:cubicBezTo>
                      <a:pt x="278" y="224"/>
                      <a:pt x="278" y="225"/>
                      <a:pt x="277" y="227"/>
                    </a:cubicBezTo>
                    <a:cubicBezTo>
                      <a:pt x="277" y="228"/>
                      <a:pt x="277" y="229"/>
                      <a:pt x="277" y="230"/>
                    </a:cubicBezTo>
                    <a:lnTo>
                      <a:pt x="280" y="230"/>
                    </a:lnTo>
                    <a:close/>
                    <a:moveTo>
                      <a:pt x="276" y="244"/>
                    </a:moveTo>
                    <a:cubicBezTo>
                      <a:pt x="277" y="241"/>
                      <a:pt x="278" y="238"/>
                      <a:pt x="278" y="236"/>
                    </a:cubicBezTo>
                    <a:cubicBezTo>
                      <a:pt x="276" y="235"/>
                      <a:pt x="276" y="235"/>
                      <a:pt x="276" y="235"/>
                    </a:cubicBezTo>
                    <a:cubicBezTo>
                      <a:pt x="275" y="238"/>
                      <a:pt x="274" y="240"/>
                      <a:pt x="273" y="243"/>
                    </a:cubicBezTo>
                    <a:lnTo>
                      <a:pt x="276" y="244"/>
                    </a:lnTo>
                    <a:close/>
                    <a:moveTo>
                      <a:pt x="269" y="256"/>
                    </a:moveTo>
                    <a:cubicBezTo>
                      <a:pt x="270" y="254"/>
                      <a:pt x="272" y="251"/>
                      <a:pt x="273" y="249"/>
                    </a:cubicBezTo>
                    <a:cubicBezTo>
                      <a:pt x="271" y="248"/>
                      <a:pt x="271" y="248"/>
                      <a:pt x="271" y="248"/>
                    </a:cubicBezTo>
                    <a:cubicBezTo>
                      <a:pt x="269" y="250"/>
                      <a:pt x="268" y="252"/>
                      <a:pt x="267" y="254"/>
                    </a:cubicBezTo>
                    <a:lnTo>
                      <a:pt x="269" y="256"/>
                    </a:lnTo>
                    <a:close/>
                    <a:moveTo>
                      <a:pt x="259" y="266"/>
                    </a:moveTo>
                    <a:cubicBezTo>
                      <a:pt x="261" y="265"/>
                      <a:pt x="263" y="263"/>
                      <a:pt x="265" y="260"/>
                    </a:cubicBezTo>
                    <a:cubicBezTo>
                      <a:pt x="263" y="259"/>
                      <a:pt x="263" y="259"/>
                      <a:pt x="263" y="259"/>
                    </a:cubicBezTo>
                    <a:cubicBezTo>
                      <a:pt x="261" y="261"/>
                      <a:pt x="260" y="263"/>
                      <a:pt x="258" y="264"/>
                    </a:cubicBezTo>
                    <a:lnTo>
                      <a:pt x="259" y="266"/>
                    </a:lnTo>
                    <a:close/>
                    <a:moveTo>
                      <a:pt x="247" y="274"/>
                    </a:moveTo>
                    <a:cubicBezTo>
                      <a:pt x="250" y="273"/>
                      <a:pt x="252" y="271"/>
                      <a:pt x="255" y="270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251" y="269"/>
                      <a:pt x="249" y="270"/>
                      <a:pt x="246" y="271"/>
                    </a:cubicBezTo>
                    <a:lnTo>
                      <a:pt x="247" y="274"/>
                    </a:lnTo>
                    <a:close/>
                    <a:moveTo>
                      <a:pt x="234" y="277"/>
                    </a:moveTo>
                    <a:cubicBezTo>
                      <a:pt x="236" y="277"/>
                      <a:pt x="239" y="276"/>
                      <a:pt x="242" y="275"/>
                    </a:cubicBezTo>
                    <a:cubicBezTo>
                      <a:pt x="241" y="273"/>
                      <a:pt x="241" y="273"/>
                      <a:pt x="241" y="273"/>
                    </a:cubicBezTo>
                    <a:cubicBezTo>
                      <a:pt x="239" y="274"/>
                      <a:pt x="236" y="274"/>
                      <a:pt x="233" y="274"/>
                    </a:cubicBezTo>
                    <a:cubicBezTo>
                      <a:pt x="234" y="277"/>
                      <a:pt x="234" y="277"/>
                      <a:pt x="234" y="277"/>
                    </a:cubicBezTo>
                    <a:close/>
                    <a:moveTo>
                      <a:pt x="220" y="278"/>
                    </a:moveTo>
                    <a:cubicBezTo>
                      <a:pt x="221" y="278"/>
                      <a:pt x="223" y="278"/>
                      <a:pt x="224" y="278"/>
                    </a:cubicBezTo>
                    <a:cubicBezTo>
                      <a:pt x="226" y="278"/>
                      <a:pt x="227" y="278"/>
                      <a:pt x="228" y="278"/>
                    </a:cubicBezTo>
                    <a:cubicBezTo>
                      <a:pt x="228" y="275"/>
                      <a:pt x="228" y="275"/>
                      <a:pt x="228" y="275"/>
                    </a:cubicBezTo>
                    <a:cubicBezTo>
                      <a:pt x="227" y="275"/>
                      <a:pt x="226" y="275"/>
                      <a:pt x="224" y="275"/>
                    </a:cubicBezTo>
                    <a:cubicBezTo>
                      <a:pt x="223" y="275"/>
                      <a:pt x="221" y="275"/>
                      <a:pt x="220" y="275"/>
                    </a:cubicBezTo>
                    <a:lnTo>
                      <a:pt x="220" y="278"/>
                    </a:lnTo>
                    <a:close/>
                    <a:moveTo>
                      <a:pt x="206" y="276"/>
                    </a:moveTo>
                    <a:cubicBezTo>
                      <a:pt x="207" y="276"/>
                      <a:pt x="209" y="276"/>
                      <a:pt x="210" y="276"/>
                    </a:cubicBezTo>
                    <a:cubicBezTo>
                      <a:pt x="211" y="277"/>
                      <a:pt x="213" y="277"/>
                      <a:pt x="214" y="277"/>
                    </a:cubicBezTo>
                    <a:cubicBezTo>
                      <a:pt x="214" y="274"/>
                      <a:pt x="214" y="274"/>
                      <a:pt x="214" y="274"/>
                    </a:cubicBezTo>
                    <a:cubicBezTo>
                      <a:pt x="213" y="274"/>
                      <a:pt x="212" y="274"/>
                      <a:pt x="211" y="274"/>
                    </a:cubicBezTo>
                    <a:cubicBezTo>
                      <a:pt x="209" y="274"/>
                      <a:pt x="208" y="273"/>
                      <a:pt x="206" y="273"/>
                    </a:cubicBezTo>
                    <a:lnTo>
                      <a:pt x="206" y="276"/>
                    </a:lnTo>
                    <a:close/>
                    <a:moveTo>
                      <a:pt x="192" y="272"/>
                    </a:moveTo>
                    <a:cubicBezTo>
                      <a:pt x="195" y="273"/>
                      <a:pt x="197" y="274"/>
                      <a:pt x="200" y="274"/>
                    </a:cubicBezTo>
                    <a:cubicBezTo>
                      <a:pt x="201" y="272"/>
                      <a:pt x="201" y="272"/>
                      <a:pt x="201" y="272"/>
                    </a:cubicBezTo>
                    <a:cubicBezTo>
                      <a:pt x="198" y="271"/>
                      <a:pt x="196" y="270"/>
                      <a:pt x="193" y="269"/>
                    </a:cubicBezTo>
                    <a:lnTo>
                      <a:pt x="192" y="272"/>
                    </a:lnTo>
                    <a:close/>
                    <a:moveTo>
                      <a:pt x="180" y="265"/>
                    </a:moveTo>
                    <a:cubicBezTo>
                      <a:pt x="182" y="266"/>
                      <a:pt x="185" y="268"/>
                      <a:pt x="187" y="269"/>
                    </a:cubicBezTo>
                    <a:cubicBezTo>
                      <a:pt x="188" y="267"/>
                      <a:pt x="188" y="267"/>
                      <a:pt x="188" y="267"/>
                    </a:cubicBezTo>
                    <a:cubicBezTo>
                      <a:pt x="186" y="266"/>
                      <a:pt x="184" y="264"/>
                      <a:pt x="182" y="262"/>
                    </a:cubicBezTo>
                    <a:lnTo>
                      <a:pt x="180" y="265"/>
                    </a:lnTo>
                    <a:close/>
                    <a:moveTo>
                      <a:pt x="175" y="269"/>
                    </a:moveTo>
                    <a:cubicBezTo>
                      <a:pt x="177" y="267"/>
                      <a:pt x="178" y="264"/>
                      <a:pt x="179" y="261"/>
                    </a:cubicBezTo>
                    <a:cubicBezTo>
                      <a:pt x="176" y="260"/>
                      <a:pt x="176" y="260"/>
                      <a:pt x="176" y="260"/>
                    </a:cubicBezTo>
                    <a:cubicBezTo>
                      <a:pt x="175" y="263"/>
                      <a:pt x="174" y="265"/>
                      <a:pt x="173" y="268"/>
                    </a:cubicBezTo>
                    <a:lnTo>
                      <a:pt x="175" y="269"/>
                    </a:lnTo>
                    <a:close/>
                    <a:moveTo>
                      <a:pt x="167" y="280"/>
                    </a:moveTo>
                    <a:cubicBezTo>
                      <a:pt x="169" y="278"/>
                      <a:pt x="171" y="276"/>
                      <a:pt x="172" y="274"/>
                    </a:cubicBezTo>
                    <a:cubicBezTo>
                      <a:pt x="170" y="272"/>
                      <a:pt x="170" y="272"/>
                      <a:pt x="170" y="272"/>
                    </a:cubicBezTo>
                    <a:cubicBezTo>
                      <a:pt x="169" y="274"/>
                      <a:pt x="167" y="276"/>
                      <a:pt x="165" y="278"/>
                    </a:cubicBezTo>
                    <a:lnTo>
                      <a:pt x="167" y="280"/>
                    </a:lnTo>
                    <a:close/>
                    <a:moveTo>
                      <a:pt x="156" y="289"/>
                    </a:moveTo>
                    <a:cubicBezTo>
                      <a:pt x="158" y="287"/>
                      <a:pt x="160" y="286"/>
                      <a:pt x="163" y="284"/>
                    </a:cubicBezTo>
                    <a:cubicBezTo>
                      <a:pt x="161" y="282"/>
                      <a:pt x="161" y="282"/>
                      <a:pt x="161" y="282"/>
                    </a:cubicBezTo>
                    <a:cubicBezTo>
                      <a:pt x="159" y="283"/>
                      <a:pt x="157" y="285"/>
                      <a:pt x="154" y="287"/>
                    </a:cubicBezTo>
                    <a:lnTo>
                      <a:pt x="156" y="289"/>
                    </a:lnTo>
                    <a:close/>
                    <a:moveTo>
                      <a:pt x="144" y="296"/>
                    </a:moveTo>
                    <a:cubicBezTo>
                      <a:pt x="146" y="295"/>
                      <a:pt x="149" y="293"/>
                      <a:pt x="151" y="292"/>
                    </a:cubicBezTo>
                    <a:cubicBezTo>
                      <a:pt x="150" y="290"/>
                      <a:pt x="150" y="290"/>
                      <a:pt x="150" y="290"/>
                    </a:cubicBezTo>
                    <a:cubicBezTo>
                      <a:pt x="147" y="291"/>
                      <a:pt x="145" y="293"/>
                      <a:pt x="143" y="294"/>
                    </a:cubicBezTo>
                    <a:lnTo>
                      <a:pt x="144" y="296"/>
                    </a:lnTo>
                    <a:close/>
                    <a:moveTo>
                      <a:pt x="131" y="302"/>
                    </a:moveTo>
                    <a:cubicBezTo>
                      <a:pt x="134" y="301"/>
                      <a:pt x="136" y="300"/>
                      <a:pt x="139" y="299"/>
                    </a:cubicBezTo>
                    <a:cubicBezTo>
                      <a:pt x="138" y="296"/>
                      <a:pt x="138" y="296"/>
                      <a:pt x="138" y="296"/>
                    </a:cubicBezTo>
                    <a:cubicBezTo>
                      <a:pt x="135" y="297"/>
                      <a:pt x="133" y="298"/>
                      <a:pt x="130" y="299"/>
                    </a:cubicBezTo>
                    <a:lnTo>
                      <a:pt x="131" y="302"/>
                    </a:lnTo>
                    <a:close/>
                    <a:moveTo>
                      <a:pt x="117" y="304"/>
                    </a:moveTo>
                    <a:cubicBezTo>
                      <a:pt x="120" y="304"/>
                      <a:pt x="123" y="304"/>
                      <a:pt x="126" y="303"/>
                    </a:cubicBezTo>
                    <a:cubicBezTo>
                      <a:pt x="125" y="301"/>
                      <a:pt x="125" y="301"/>
                      <a:pt x="125" y="301"/>
                    </a:cubicBezTo>
                    <a:cubicBezTo>
                      <a:pt x="123" y="301"/>
                      <a:pt x="120" y="301"/>
                      <a:pt x="117" y="301"/>
                    </a:cubicBezTo>
                    <a:lnTo>
                      <a:pt x="117" y="304"/>
                    </a:lnTo>
                    <a:close/>
                    <a:moveTo>
                      <a:pt x="103" y="302"/>
                    </a:moveTo>
                    <a:cubicBezTo>
                      <a:pt x="106" y="303"/>
                      <a:pt x="108" y="303"/>
                      <a:pt x="110" y="304"/>
                    </a:cubicBezTo>
                    <a:cubicBezTo>
                      <a:pt x="111" y="304"/>
                      <a:pt x="111" y="304"/>
                      <a:pt x="112" y="304"/>
                    </a:cubicBezTo>
                    <a:cubicBezTo>
                      <a:pt x="112" y="301"/>
                      <a:pt x="112" y="301"/>
                      <a:pt x="112" y="301"/>
                    </a:cubicBezTo>
                    <a:cubicBezTo>
                      <a:pt x="112" y="301"/>
                      <a:pt x="111" y="301"/>
                      <a:pt x="111" y="301"/>
                    </a:cubicBezTo>
                    <a:cubicBezTo>
                      <a:pt x="109" y="301"/>
                      <a:pt x="106" y="300"/>
                      <a:pt x="104" y="300"/>
                    </a:cubicBezTo>
                    <a:cubicBezTo>
                      <a:pt x="103" y="302"/>
                      <a:pt x="103" y="302"/>
                      <a:pt x="103" y="302"/>
                    </a:cubicBezTo>
                    <a:close/>
                    <a:moveTo>
                      <a:pt x="90" y="297"/>
                    </a:moveTo>
                    <a:cubicBezTo>
                      <a:pt x="93" y="298"/>
                      <a:pt x="95" y="299"/>
                      <a:pt x="98" y="300"/>
                    </a:cubicBezTo>
                    <a:cubicBezTo>
                      <a:pt x="99" y="298"/>
                      <a:pt x="99" y="298"/>
                      <a:pt x="99" y="298"/>
                    </a:cubicBezTo>
                    <a:cubicBezTo>
                      <a:pt x="96" y="297"/>
                      <a:pt x="94" y="296"/>
                      <a:pt x="92" y="294"/>
                    </a:cubicBezTo>
                    <a:lnTo>
                      <a:pt x="90" y="297"/>
                    </a:lnTo>
                    <a:close/>
                    <a:moveTo>
                      <a:pt x="79" y="289"/>
                    </a:moveTo>
                    <a:cubicBezTo>
                      <a:pt x="81" y="291"/>
                      <a:pt x="83" y="292"/>
                      <a:pt x="85" y="294"/>
                    </a:cubicBezTo>
                    <a:cubicBezTo>
                      <a:pt x="87" y="292"/>
                      <a:pt x="87" y="292"/>
                      <a:pt x="87" y="292"/>
                    </a:cubicBezTo>
                    <a:cubicBezTo>
                      <a:pt x="85" y="290"/>
                      <a:pt x="83" y="289"/>
                      <a:pt x="81" y="287"/>
                    </a:cubicBezTo>
                    <a:lnTo>
                      <a:pt x="79" y="289"/>
                    </a:lnTo>
                    <a:close/>
                    <a:moveTo>
                      <a:pt x="69" y="279"/>
                    </a:moveTo>
                    <a:cubicBezTo>
                      <a:pt x="70" y="279"/>
                      <a:pt x="70" y="279"/>
                      <a:pt x="70" y="279"/>
                    </a:cubicBezTo>
                    <a:cubicBezTo>
                      <a:pt x="71" y="281"/>
                      <a:pt x="73" y="283"/>
                      <a:pt x="75" y="285"/>
                    </a:cubicBezTo>
                    <a:cubicBezTo>
                      <a:pt x="77" y="283"/>
                      <a:pt x="77" y="283"/>
                      <a:pt x="77" y="283"/>
                    </a:cubicBezTo>
                    <a:cubicBezTo>
                      <a:pt x="75" y="281"/>
                      <a:pt x="73" y="280"/>
                      <a:pt x="72" y="278"/>
                    </a:cubicBezTo>
                    <a:cubicBezTo>
                      <a:pt x="71" y="277"/>
                      <a:pt x="71" y="277"/>
                      <a:pt x="71" y="277"/>
                    </a:cubicBezTo>
                    <a:lnTo>
                      <a:pt x="69" y="279"/>
                    </a:lnTo>
                    <a:close/>
                    <a:moveTo>
                      <a:pt x="63" y="266"/>
                    </a:moveTo>
                    <a:cubicBezTo>
                      <a:pt x="64" y="268"/>
                      <a:pt x="65" y="271"/>
                      <a:pt x="66" y="274"/>
                    </a:cubicBezTo>
                    <a:cubicBezTo>
                      <a:pt x="69" y="272"/>
                      <a:pt x="69" y="272"/>
                      <a:pt x="69" y="272"/>
                    </a:cubicBezTo>
                    <a:cubicBezTo>
                      <a:pt x="68" y="270"/>
                      <a:pt x="67" y="268"/>
                      <a:pt x="66" y="265"/>
                    </a:cubicBezTo>
                    <a:lnTo>
                      <a:pt x="63" y="266"/>
                    </a:lnTo>
                    <a:close/>
                    <a:moveTo>
                      <a:pt x="61" y="252"/>
                    </a:moveTo>
                    <a:cubicBezTo>
                      <a:pt x="61" y="255"/>
                      <a:pt x="62" y="257"/>
                      <a:pt x="62" y="260"/>
                    </a:cubicBezTo>
                    <a:cubicBezTo>
                      <a:pt x="65" y="260"/>
                      <a:pt x="65" y="260"/>
                      <a:pt x="65" y="260"/>
                    </a:cubicBezTo>
                    <a:cubicBezTo>
                      <a:pt x="64" y="257"/>
                      <a:pt x="64" y="254"/>
                      <a:pt x="64" y="252"/>
                    </a:cubicBezTo>
                    <a:lnTo>
                      <a:pt x="61" y="252"/>
                    </a:lnTo>
                    <a:close/>
                    <a:moveTo>
                      <a:pt x="62" y="238"/>
                    </a:moveTo>
                    <a:cubicBezTo>
                      <a:pt x="62" y="241"/>
                      <a:pt x="61" y="243"/>
                      <a:pt x="61" y="246"/>
                    </a:cubicBezTo>
                    <a:cubicBezTo>
                      <a:pt x="64" y="246"/>
                      <a:pt x="64" y="246"/>
                      <a:pt x="64" y="246"/>
                    </a:cubicBezTo>
                    <a:cubicBezTo>
                      <a:pt x="64" y="244"/>
                      <a:pt x="64" y="241"/>
                      <a:pt x="65" y="238"/>
                    </a:cubicBezTo>
                    <a:lnTo>
                      <a:pt x="62" y="238"/>
                    </a:lnTo>
                    <a:close/>
                    <a:moveTo>
                      <a:pt x="65" y="224"/>
                    </a:moveTo>
                    <a:cubicBezTo>
                      <a:pt x="64" y="227"/>
                      <a:pt x="63" y="230"/>
                      <a:pt x="63" y="232"/>
                    </a:cubicBezTo>
                    <a:cubicBezTo>
                      <a:pt x="65" y="233"/>
                      <a:pt x="65" y="233"/>
                      <a:pt x="65" y="233"/>
                    </a:cubicBezTo>
                    <a:cubicBezTo>
                      <a:pt x="66" y="230"/>
                      <a:pt x="67" y="227"/>
                      <a:pt x="67" y="225"/>
                    </a:cubicBezTo>
                    <a:lnTo>
                      <a:pt x="65" y="224"/>
                    </a:lnTo>
                    <a:close/>
                    <a:moveTo>
                      <a:pt x="71" y="211"/>
                    </a:moveTo>
                    <a:cubicBezTo>
                      <a:pt x="69" y="214"/>
                      <a:pt x="68" y="216"/>
                      <a:pt x="67" y="219"/>
                    </a:cubicBezTo>
                    <a:cubicBezTo>
                      <a:pt x="69" y="220"/>
                      <a:pt x="69" y="220"/>
                      <a:pt x="69" y="220"/>
                    </a:cubicBezTo>
                    <a:cubicBezTo>
                      <a:pt x="70" y="217"/>
                      <a:pt x="72" y="215"/>
                      <a:pt x="73" y="213"/>
                    </a:cubicBezTo>
                    <a:lnTo>
                      <a:pt x="71" y="211"/>
                    </a:lnTo>
                    <a:close/>
                    <a:moveTo>
                      <a:pt x="77" y="205"/>
                    </a:moveTo>
                    <a:cubicBezTo>
                      <a:pt x="78" y="204"/>
                      <a:pt x="78" y="204"/>
                      <a:pt x="79" y="204"/>
                    </a:cubicBezTo>
                    <a:cubicBezTo>
                      <a:pt x="79" y="203"/>
                      <a:pt x="79" y="203"/>
                      <a:pt x="79" y="203"/>
                    </a:cubicBezTo>
                    <a:cubicBezTo>
                      <a:pt x="78" y="202"/>
                      <a:pt x="78" y="202"/>
                      <a:pt x="78" y="202"/>
                    </a:cubicBezTo>
                    <a:cubicBezTo>
                      <a:pt x="76" y="203"/>
                      <a:pt x="75" y="205"/>
                      <a:pt x="74" y="207"/>
                    </a:cubicBezTo>
                    <a:cubicBezTo>
                      <a:pt x="76" y="208"/>
                      <a:pt x="76" y="208"/>
                      <a:pt x="76" y="208"/>
                    </a:cubicBezTo>
                    <a:cubicBezTo>
                      <a:pt x="77" y="207"/>
                      <a:pt x="78" y="205"/>
                      <a:pt x="80" y="204"/>
                    </a:cubicBezTo>
                    <a:cubicBezTo>
                      <a:pt x="83" y="200"/>
                      <a:pt x="83" y="200"/>
                      <a:pt x="83" y="200"/>
                    </a:cubicBezTo>
                    <a:cubicBezTo>
                      <a:pt x="78" y="201"/>
                      <a:pt x="78" y="201"/>
                      <a:pt x="78" y="201"/>
                    </a:cubicBezTo>
                    <a:cubicBezTo>
                      <a:pt x="78" y="202"/>
                      <a:pt x="77" y="202"/>
                      <a:pt x="76" y="202"/>
                    </a:cubicBezTo>
                    <a:lnTo>
                      <a:pt x="77" y="205"/>
                    </a:lnTo>
                    <a:close/>
                    <a:moveTo>
                      <a:pt x="63" y="206"/>
                    </a:moveTo>
                    <a:cubicBezTo>
                      <a:pt x="66" y="206"/>
                      <a:pt x="69" y="206"/>
                      <a:pt x="71" y="206"/>
                    </a:cubicBezTo>
                    <a:cubicBezTo>
                      <a:pt x="71" y="203"/>
                      <a:pt x="71" y="203"/>
                      <a:pt x="71" y="203"/>
                    </a:cubicBezTo>
                    <a:cubicBezTo>
                      <a:pt x="68" y="203"/>
                      <a:pt x="66" y="204"/>
                      <a:pt x="63" y="204"/>
                    </a:cubicBezTo>
                    <a:lnTo>
                      <a:pt x="63" y="206"/>
                    </a:lnTo>
                    <a:close/>
                    <a:moveTo>
                      <a:pt x="49" y="206"/>
                    </a:moveTo>
                    <a:cubicBezTo>
                      <a:pt x="52" y="206"/>
                      <a:pt x="54" y="206"/>
                      <a:pt x="57" y="206"/>
                    </a:cubicBezTo>
                    <a:cubicBezTo>
                      <a:pt x="57" y="204"/>
                      <a:pt x="57" y="204"/>
                      <a:pt x="57" y="204"/>
                    </a:cubicBezTo>
                    <a:cubicBezTo>
                      <a:pt x="55" y="204"/>
                      <a:pt x="52" y="203"/>
                      <a:pt x="49" y="203"/>
                    </a:cubicBezTo>
                    <a:lnTo>
                      <a:pt x="49" y="206"/>
                    </a:lnTo>
                    <a:close/>
                    <a:moveTo>
                      <a:pt x="35" y="202"/>
                    </a:moveTo>
                    <a:cubicBezTo>
                      <a:pt x="38" y="203"/>
                      <a:pt x="41" y="204"/>
                      <a:pt x="43" y="205"/>
                    </a:cubicBezTo>
                    <a:cubicBezTo>
                      <a:pt x="44" y="202"/>
                      <a:pt x="44" y="202"/>
                      <a:pt x="44" y="202"/>
                    </a:cubicBezTo>
                    <a:cubicBezTo>
                      <a:pt x="41" y="201"/>
                      <a:pt x="39" y="201"/>
                      <a:pt x="36" y="200"/>
                    </a:cubicBezTo>
                    <a:lnTo>
                      <a:pt x="35" y="202"/>
                    </a:lnTo>
                    <a:close/>
                    <a:moveTo>
                      <a:pt x="23" y="197"/>
                    </a:moveTo>
                    <a:cubicBezTo>
                      <a:pt x="25" y="198"/>
                      <a:pt x="27" y="199"/>
                      <a:pt x="30" y="200"/>
                    </a:cubicBezTo>
                    <a:cubicBezTo>
                      <a:pt x="31" y="198"/>
                      <a:pt x="31" y="198"/>
                      <a:pt x="31" y="198"/>
                    </a:cubicBezTo>
                    <a:cubicBezTo>
                      <a:pt x="29" y="197"/>
                      <a:pt x="26" y="196"/>
                      <a:pt x="24" y="194"/>
                    </a:cubicBezTo>
                    <a:lnTo>
                      <a:pt x="23" y="197"/>
                    </a:lnTo>
                    <a:close/>
                    <a:moveTo>
                      <a:pt x="12" y="188"/>
                    </a:moveTo>
                    <a:cubicBezTo>
                      <a:pt x="13" y="190"/>
                      <a:pt x="16" y="192"/>
                      <a:pt x="18" y="194"/>
                    </a:cubicBezTo>
                    <a:cubicBezTo>
                      <a:pt x="19" y="191"/>
                      <a:pt x="19" y="191"/>
                      <a:pt x="19" y="191"/>
                    </a:cubicBezTo>
                    <a:cubicBezTo>
                      <a:pt x="17" y="190"/>
                      <a:pt x="15" y="188"/>
                      <a:pt x="14" y="186"/>
                    </a:cubicBezTo>
                    <a:lnTo>
                      <a:pt x="12" y="188"/>
                    </a:lnTo>
                    <a:close/>
                    <a:moveTo>
                      <a:pt x="4" y="176"/>
                    </a:moveTo>
                    <a:cubicBezTo>
                      <a:pt x="5" y="179"/>
                      <a:pt x="6" y="181"/>
                      <a:pt x="8" y="183"/>
                    </a:cubicBezTo>
                    <a:cubicBezTo>
                      <a:pt x="10" y="182"/>
                      <a:pt x="10" y="182"/>
                      <a:pt x="10" y="182"/>
                    </a:cubicBezTo>
                    <a:cubicBezTo>
                      <a:pt x="9" y="180"/>
                      <a:pt x="7" y="177"/>
                      <a:pt x="6" y="175"/>
                    </a:cubicBezTo>
                    <a:lnTo>
                      <a:pt x="4" y="176"/>
                    </a:lnTo>
                    <a:close/>
                    <a:moveTo>
                      <a:pt x="0" y="162"/>
                    </a:moveTo>
                    <a:cubicBezTo>
                      <a:pt x="1" y="165"/>
                      <a:pt x="1" y="168"/>
                      <a:pt x="2" y="171"/>
                    </a:cubicBezTo>
                    <a:cubicBezTo>
                      <a:pt x="5" y="170"/>
                      <a:pt x="5" y="170"/>
                      <a:pt x="5" y="170"/>
                    </a:cubicBezTo>
                    <a:cubicBezTo>
                      <a:pt x="4" y="167"/>
                      <a:pt x="3" y="165"/>
                      <a:pt x="3" y="162"/>
                    </a:cubicBezTo>
                    <a:lnTo>
                      <a:pt x="0" y="162"/>
                    </a:lnTo>
                    <a:close/>
                    <a:moveTo>
                      <a:pt x="0" y="148"/>
                    </a:moveTo>
                    <a:cubicBezTo>
                      <a:pt x="0" y="150"/>
                      <a:pt x="0" y="152"/>
                      <a:pt x="0" y="154"/>
                    </a:cubicBezTo>
                    <a:cubicBezTo>
                      <a:pt x="0" y="155"/>
                      <a:pt x="0" y="156"/>
                      <a:pt x="0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" y="156"/>
                      <a:pt x="3" y="155"/>
                      <a:pt x="3" y="154"/>
                    </a:cubicBezTo>
                    <a:cubicBezTo>
                      <a:pt x="3" y="153"/>
                      <a:pt x="3" y="151"/>
                      <a:pt x="3" y="149"/>
                    </a:cubicBezTo>
                    <a:lnTo>
                      <a:pt x="0" y="148"/>
                    </a:lnTo>
                    <a:close/>
                    <a:moveTo>
                      <a:pt x="2" y="135"/>
                    </a:moveTo>
                    <a:cubicBezTo>
                      <a:pt x="2" y="136"/>
                      <a:pt x="1" y="137"/>
                      <a:pt x="1" y="139"/>
                    </a:cubicBezTo>
                    <a:cubicBezTo>
                      <a:pt x="1" y="140"/>
                      <a:pt x="1" y="141"/>
                      <a:pt x="1" y="143"/>
                    </a:cubicBezTo>
                    <a:cubicBezTo>
                      <a:pt x="3" y="143"/>
                      <a:pt x="3" y="143"/>
                      <a:pt x="3" y="143"/>
                    </a:cubicBezTo>
                    <a:cubicBezTo>
                      <a:pt x="4" y="142"/>
                      <a:pt x="4" y="141"/>
                      <a:pt x="4" y="139"/>
                    </a:cubicBezTo>
                    <a:cubicBezTo>
                      <a:pt x="4" y="138"/>
                      <a:pt x="4" y="136"/>
                      <a:pt x="5" y="135"/>
                    </a:cubicBezTo>
                    <a:lnTo>
                      <a:pt x="2" y="135"/>
                    </a:lnTo>
                    <a:close/>
                    <a:moveTo>
                      <a:pt x="6" y="121"/>
                    </a:moveTo>
                    <a:cubicBezTo>
                      <a:pt x="5" y="124"/>
                      <a:pt x="4" y="126"/>
                      <a:pt x="3" y="129"/>
                    </a:cubicBezTo>
                    <a:cubicBezTo>
                      <a:pt x="6" y="130"/>
                      <a:pt x="6" y="130"/>
                      <a:pt x="6" y="130"/>
                    </a:cubicBezTo>
                    <a:cubicBezTo>
                      <a:pt x="7" y="127"/>
                      <a:pt x="7" y="124"/>
                      <a:pt x="8" y="122"/>
                    </a:cubicBezTo>
                    <a:lnTo>
                      <a:pt x="6" y="121"/>
                    </a:lnTo>
                    <a:close/>
                    <a:moveTo>
                      <a:pt x="12" y="109"/>
                    </a:moveTo>
                    <a:cubicBezTo>
                      <a:pt x="11" y="111"/>
                      <a:pt x="9" y="113"/>
                      <a:pt x="8" y="116"/>
                    </a:cubicBezTo>
                    <a:cubicBezTo>
                      <a:pt x="10" y="117"/>
                      <a:pt x="10" y="117"/>
                      <a:pt x="10" y="117"/>
                    </a:cubicBezTo>
                    <a:cubicBezTo>
                      <a:pt x="12" y="115"/>
                      <a:pt x="13" y="112"/>
                      <a:pt x="14" y="110"/>
                    </a:cubicBezTo>
                    <a:lnTo>
                      <a:pt x="12" y="109"/>
                    </a:lnTo>
                    <a:close/>
                    <a:moveTo>
                      <a:pt x="22" y="98"/>
                    </a:moveTo>
                    <a:cubicBezTo>
                      <a:pt x="22" y="99"/>
                      <a:pt x="22" y="99"/>
                      <a:pt x="22" y="99"/>
                    </a:cubicBezTo>
                    <a:cubicBezTo>
                      <a:pt x="19" y="100"/>
                      <a:pt x="17" y="102"/>
                      <a:pt x="16" y="104"/>
                    </a:cubicBezTo>
                    <a:cubicBezTo>
                      <a:pt x="18" y="106"/>
                      <a:pt x="18" y="106"/>
                      <a:pt x="18" y="106"/>
                    </a:cubicBezTo>
                    <a:cubicBezTo>
                      <a:pt x="19" y="104"/>
                      <a:pt x="21" y="103"/>
                      <a:pt x="23" y="101"/>
                    </a:cubicBezTo>
                    <a:cubicBezTo>
                      <a:pt x="24" y="101"/>
                      <a:pt x="24" y="101"/>
                      <a:pt x="24" y="101"/>
                    </a:cubicBezTo>
                    <a:lnTo>
                      <a:pt x="22" y="98"/>
                    </a:lnTo>
                    <a:close/>
                    <a:moveTo>
                      <a:pt x="34" y="91"/>
                    </a:moveTo>
                    <a:cubicBezTo>
                      <a:pt x="32" y="93"/>
                      <a:pt x="29" y="94"/>
                      <a:pt x="27" y="95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30" y="96"/>
                      <a:pt x="33" y="95"/>
                      <a:pt x="35" y="94"/>
                    </a:cubicBezTo>
                    <a:lnTo>
                      <a:pt x="34" y="91"/>
                    </a:lnTo>
                    <a:close/>
                    <a:moveTo>
                      <a:pt x="47" y="87"/>
                    </a:moveTo>
                    <a:cubicBezTo>
                      <a:pt x="45" y="87"/>
                      <a:pt x="42" y="88"/>
                      <a:pt x="39" y="89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43" y="91"/>
                      <a:pt x="45" y="90"/>
                      <a:pt x="48" y="89"/>
                    </a:cubicBezTo>
                    <a:lnTo>
                      <a:pt x="47" y="87"/>
                    </a:lnTo>
                    <a:close/>
                    <a:moveTo>
                      <a:pt x="61" y="85"/>
                    </a:moveTo>
                    <a:cubicBezTo>
                      <a:pt x="61" y="85"/>
                      <a:pt x="60" y="85"/>
                      <a:pt x="60" y="85"/>
                    </a:cubicBezTo>
                    <a:cubicBezTo>
                      <a:pt x="58" y="85"/>
                      <a:pt x="55" y="85"/>
                      <a:pt x="53" y="86"/>
                    </a:cubicBezTo>
                    <a:cubicBezTo>
                      <a:pt x="53" y="89"/>
                      <a:pt x="53" y="89"/>
                      <a:pt x="53" y="89"/>
                    </a:cubicBezTo>
                    <a:cubicBezTo>
                      <a:pt x="55" y="88"/>
                      <a:pt x="58" y="88"/>
                      <a:pt x="60" y="88"/>
                    </a:cubicBezTo>
                    <a:cubicBezTo>
                      <a:pt x="60" y="88"/>
                      <a:pt x="61" y="88"/>
                      <a:pt x="61" y="88"/>
                    </a:cubicBezTo>
                    <a:lnTo>
                      <a:pt x="61" y="85"/>
                    </a:lnTo>
                    <a:close/>
                    <a:moveTo>
                      <a:pt x="75" y="89"/>
                    </a:moveTo>
                    <a:cubicBezTo>
                      <a:pt x="73" y="88"/>
                      <a:pt x="71" y="86"/>
                      <a:pt x="68" y="86"/>
                    </a:cubicBezTo>
                    <a:cubicBezTo>
                      <a:pt x="67" y="86"/>
                      <a:pt x="67" y="86"/>
                      <a:pt x="67" y="86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70" y="89"/>
                      <a:pt x="72" y="90"/>
                      <a:pt x="74" y="91"/>
                    </a:cubicBezTo>
                    <a:lnTo>
                      <a:pt x="75" y="89"/>
                    </a:lnTo>
                    <a:close/>
                    <a:moveTo>
                      <a:pt x="81" y="95"/>
                    </a:moveTo>
                    <a:cubicBezTo>
                      <a:pt x="82" y="96"/>
                      <a:pt x="82" y="97"/>
                      <a:pt x="83" y="97"/>
                    </a:cubicBezTo>
                    <a:cubicBezTo>
                      <a:pt x="84" y="97"/>
                      <a:pt x="84" y="97"/>
                      <a:pt x="84" y="97"/>
                    </a:cubicBezTo>
                    <a:cubicBezTo>
                      <a:pt x="84" y="95"/>
                      <a:pt x="84" y="95"/>
                      <a:pt x="84" y="95"/>
                    </a:cubicBezTo>
                    <a:cubicBezTo>
                      <a:pt x="83" y="94"/>
                      <a:pt x="81" y="93"/>
                      <a:pt x="80" y="92"/>
                    </a:cubicBezTo>
                    <a:cubicBezTo>
                      <a:pt x="78" y="94"/>
                      <a:pt x="78" y="94"/>
                      <a:pt x="78" y="94"/>
                    </a:cubicBezTo>
                    <a:cubicBezTo>
                      <a:pt x="80" y="96"/>
                      <a:pt x="81" y="97"/>
                      <a:pt x="83" y="98"/>
                    </a:cubicBezTo>
                    <a:cubicBezTo>
                      <a:pt x="85" y="96"/>
                      <a:pt x="85" y="96"/>
                      <a:pt x="85" y="96"/>
                    </a:cubicBezTo>
                    <a:cubicBezTo>
                      <a:pt x="84" y="95"/>
                      <a:pt x="84" y="94"/>
                      <a:pt x="84" y="94"/>
                    </a:cubicBezTo>
                    <a:lnTo>
                      <a:pt x="81" y="95"/>
                    </a:lnTo>
                    <a:close/>
                    <a:moveTo>
                      <a:pt x="75" y="82"/>
                    </a:moveTo>
                    <a:cubicBezTo>
                      <a:pt x="76" y="85"/>
                      <a:pt x="77" y="88"/>
                      <a:pt x="78" y="90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80" y="87"/>
                      <a:pt x="79" y="84"/>
                      <a:pt x="78" y="82"/>
                    </a:cubicBezTo>
                    <a:lnTo>
                      <a:pt x="75" y="82"/>
                    </a:lnTo>
                    <a:close/>
                    <a:moveTo>
                      <a:pt x="73" y="69"/>
                    </a:moveTo>
                    <a:cubicBezTo>
                      <a:pt x="73" y="72"/>
                      <a:pt x="73" y="74"/>
                      <a:pt x="74" y="77"/>
                    </a:cubicBezTo>
                    <a:cubicBezTo>
                      <a:pt x="76" y="76"/>
                      <a:pt x="76" y="76"/>
                      <a:pt x="76" y="76"/>
                    </a:cubicBezTo>
                    <a:cubicBezTo>
                      <a:pt x="76" y="74"/>
                      <a:pt x="76" y="71"/>
                      <a:pt x="75" y="68"/>
                    </a:cubicBezTo>
                    <a:lnTo>
                      <a:pt x="73" y="69"/>
                    </a:lnTo>
                    <a:close/>
                    <a:moveTo>
                      <a:pt x="73" y="55"/>
                    </a:moveTo>
                    <a:cubicBezTo>
                      <a:pt x="72" y="57"/>
                      <a:pt x="72" y="60"/>
                      <a:pt x="72" y="63"/>
                    </a:cubicBezTo>
                    <a:cubicBezTo>
                      <a:pt x="75" y="63"/>
                      <a:pt x="75" y="63"/>
                      <a:pt x="75" y="63"/>
                    </a:cubicBezTo>
                    <a:cubicBezTo>
                      <a:pt x="75" y="60"/>
                      <a:pt x="75" y="58"/>
                      <a:pt x="76" y="55"/>
                    </a:cubicBezTo>
                    <a:lnTo>
                      <a:pt x="73" y="55"/>
                    </a:lnTo>
                    <a:close/>
                    <a:moveTo>
                      <a:pt x="76" y="41"/>
                    </a:moveTo>
                    <a:cubicBezTo>
                      <a:pt x="75" y="44"/>
                      <a:pt x="74" y="46"/>
                      <a:pt x="74" y="49"/>
                    </a:cubicBezTo>
                    <a:cubicBezTo>
                      <a:pt x="76" y="50"/>
                      <a:pt x="76" y="50"/>
                      <a:pt x="76" y="50"/>
                    </a:cubicBezTo>
                    <a:cubicBezTo>
                      <a:pt x="77" y="47"/>
                      <a:pt x="78" y="44"/>
                      <a:pt x="79" y="42"/>
                    </a:cubicBezTo>
                    <a:lnTo>
                      <a:pt x="76" y="41"/>
                    </a:lnTo>
                    <a:close/>
                    <a:moveTo>
                      <a:pt x="82" y="28"/>
                    </a:moveTo>
                    <a:cubicBezTo>
                      <a:pt x="81" y="31"/>
                      <a:pt x="79" y="33"/>
                      <a:pt x="78" y="36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2" y="34"/>
                      <a:pt x="83" y="32"/>
                      <a:pt x="84" y="30"/>
                    </a:cubicBezTo>
                    <a:lnTo>
                      <a:pt x="82" y="28"/>
                    </a:lnTo>
                    <a:close/>
                    <a:moveTo>
                      <a:pt x="91" y="17"/>
                    </a:moveTo>
                    <a:cubicBezTo>
                      <a:pt x="89" y="19"/>
                      <a:pt x="87" y="21"/>
                      <a:pt x="85" y="24"/>
                    </a:cubicBezTo>
                    <a:cubicBezTo>
                      <a:pt x="87" y="25"/>
                      <a:pt x="87" y="25"/>
                      <a:pt x="87" y="25"/>
                    </a:cubicBezTo>
                    <a:cubicBezTo>
                      <a:pt x="89" y="23"/>
                      <a:pt x="91" y="21"/>
                      <a:pt x="93" y="19"/>
                    </a:cubicBezTo>
                    <a:cubicBezTo>
                      <a:pt x="91" y="17"/>
                      <a:pt x="91" y="17"/>
                      <a:pt x="91" y="17"/>
                    </a:cubicBezTo>
                    <a:close/>
                    <a:moveTo>
                      <a:pt x="102" y="9"/>
                    </a:moveTo>
                    <a:cubicBezTo>
                      <a:pt x="100" y="10"/>
                      <a:pt x="98" y="11"/>
                      <a:pt x="96" y="13"/>
                    </a:cubicBezTo>
                    <a:cubicBezTo>
                      <a:pt x="96" y="13"/>
                      <a:pt x="96" y="13"/>
                      <a:pt x="95" y="14"/>
                    </a:cubicBezTo>
                    <a:cubicBezTo>
                      <a:pt x="97" y="16"/>
                      <a:pt x="97" y="16"/>
                      <a:pt x="97" y="16"/>
                    </a:cubicBezTo>
                    <a:cubicBezTo>
                      <a:pt x="97" y="15"/>
                      <a:pt x="98" y="15"/>
                      <a:pt x="98" y="15"/>
                    </a:cubicBezTo>
                    <a:cubicBezTo>
                      <a:pt x="100" y="14"/>
                      <a:pt x="102" y="12"/>
                      <a:pt x="103" y="11"/>
                    </a:cubicBezTo>
                    <a:lnTo>
                      <a:pt x="102" y="9"/>
                    </a:lnTo>
                    <a:close/>
                    <a:moveTo>
                      <a:pt x="115" y="3"/>
                    </a:moveTo>
                    <a:cubicBezTo>
                      <a:pt x="112" y="4"/>
                      <a:pt x="110" y="5"/>
                      <a:pt x="107" y="6"/>
                    </a:cubicBezTo>
                    <a:cubicBezTo>
                      <a:pt x="108" y="9"/>
                      <a:pt x="108" y="9"/>
                      <a:pt x="108" y="9"/>
                    </a:cubicBezTo>
                    <a:cubicBezTo>
                      <a:pt x="111" y="8"/>
                      <a:pt x="113" y="7"/>
                      <a:pt x="116" y="6"/>
                    </a:cubicBezTo>
                    <a:lnTo>
                      <a:pt x="115" y="3"/>
                    </a:lnTo>
                    <a:close/>
                    <a:moveTo>
                      <a:pt x="129" y="0"/>
                    </a:moveTo>
                    <a:cubicBezTo>
                      <a:pt x="126" y="1"/>
                      <a:pt x="123" y="1"/>
                      <a:pt x="120" y="2"/>
                    </a:cubicBezTo>
                    <a:cubicBezTo>
                      <a:pt x="121" y="4"/>
                      <a:pt x="121" y="4"/>
                      <a:pt x="121" y="4"/>
                    </a:cubicBezTo>
                    <a:cubicBezTo>
                      <a:pt x="124" y="4"/>
                      <a:pt x="126" y="3"/>
                      <a:pt x="129" y="3"/>
                    </a:cubicBez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4" name="淘宝网Chenying0907出品 593"/>
              <p:cNvSpPr>
                <a:spLocks noEditPoints="1"/>
              </p:cNvSpPr>
              <p:nvPr/>
            </p:nvSpPr>
            <p:spPr bwMode="auto">
              <a:xfrm>
                <a:off x="3244743" y="3861100"/>
                <a:ext cx="494096" cy="508470"/>
              </a:xfrm>
              <a:custGeom>
                <a:avLst/>
                <a:gdLst>
                  <a:gd name="T0" fmla="*/ 60 w 343"/>
                  <a:gd name="T1" fmla="*/ 236 h 354"/>
                  <a:gd name="T2" fmla="*/ 76 w 343"/>
                  <a:gd name="T3" fmla="*/ 266 h 354"/>
                  <a:gd name="T4" fmla="*/ 128 w 343"/>
                  <a:gd name="T5" fmla="*/ 352 h 354"/>
                  <a:gd name="T6" fmla="*/ 205 w 343"/>
                  <a:gd name="T7" fmla="*/ 300 h 354"/>
                  <a:gd name="T8" fmla="*/ 295 w 343"/>
                  <a:gd name="T9" fmla="*/ 309 h 354"/>
                  <a:gd name="T10" fmla="*/ 310 w 343"/>
                  <a:gd name="T11" fmla="*/ 224 h 354"/>
                  <a:gd name="T12" fmla="*/ 288 w 343"/>
                  <a:gd name="T13" fmla="*/ 194 h 354"/>
                  <a:gd name="T14" fmla="*/ 340 w 343"/>
                  <a:gd name="T15" fmla="*/ 138 h 354"/>
                  <a:gd name="T16" fmla="*/ 286 w 343"/>
                  <a:gd name="T17" fmla="*/ 60 h 354"/>
                  <a:gd name="T18" fmla="*/ 223 w 343"/>
                  <a:gd name="T19" fmla="*/ 82 h 354"/>
                  <a:gd name="T20" fmla="*/ 166 w 343"/>
                  <a:gd name="T21" fmla="*/ 2 h 354"/>
                  <a:gd name="T22" fmla="*/ 88 w 343"/>
                  <a:gd name="T23" fmla="*/ 65 h 354"/>
                  <a:gd name="T24" fmla="*/ 81 w 343"/>
                  <a:gd name="T25" fmla="*/ 102 h 354"/>
                  <a:gd name="T26" fmla="*/ 3 w 343"/>
                  <a:gd name="T27" fmla="*/ 161 h 354"/>
                  <a:gd name="T28" fmla="*/ 93 w 343"/>
                  <a:gd name="T29" fmla="*/ 231 h 354"/>
                  <a:gd name="T30" fmla="*/ 18 w 343"/>
                  <a:gd name="T31" fmla="*/ 210 h 354"/>
                  <a:gd name="T32" fmla="*/ 32 w 343"/>
                  <a:gd name="T33" fmla="*/ 119 h 354"/>
                  <a:gd name="T34" fmla="*/ 97 w 343"/>
                  <a:gd name="T35" fmla="*/ 112 h 354"/>
                  <a:gd name="T36" fmla="*/ 97 w 343"/>
                  <a:gd name="T37" fmla="*/ 106 h 354"/>
                  <a:gd name="T38" fmla="*/ 115 w 343"/>
                  <a:gd name="T39" fmla="*/ 23 h 354"/>
                  <a:gd name="T40" fmla="*/ 207 w 343"/>
                  <a:gd name="T41" fmla="*/ 37 h 354"/>
                  <a:gd name="T42" fmla="*/ 220 w 343"/>
                  <a:gd name="T43" fmla="*/ 89 h 354"/>
                  <a:gd name="T44" fmla="*/ 247 w 343"/>
                  <a:gd name="T45" fmla="*/ 72 h 354"/>
                  <a:gd name="T46" fmla="*/ 321 w 343"/>
                  <a:gd name="T47" fmla="*/ 92 h 354"/>
                  <a:gd name="T48" fmla="*/ 319 w 343"/>
                  <a:gd name="T49" fmla="*/ 174 h 354"/>
                  <a:gd name="T50" fmla="*/ 280 w 343"/>
                  <a:gd name="T51" fmla="*/ 192 h 354"/>
                  <a:gd name="T52" fmla="*/ 306 w 343"/>
                  <a:gd name="T53" fmla="*/ 223 h 354"/>
                  <a:gd name="T54" fmla="*/ 316 w 343"/>
                  <a:gd name="T55" fmla="*/ 260 h 354"/>
                  <a:gd name="T56" fmla="*/ 241 w 343"/>
                  <a:gd name="T57" fmla="*/ 312 h 354"/>
                  <a:gd name="T58" fmla="*/ 204 w 343"/>
                  <a:gd name="T59" fmla="*/ 294 h 354"/>
                  <a:gd name="T60" fmla="*/ 175 w 343"/>
                  <a:gd name="T61" fmla="*/ 329 h 354"/>
                  <a:gd name="T62" fmla="*/ 86 w 343"/>
                  <a:gd name="T63" fmla="*/ 316 h 354"/>
                  <a:gd name="T64" fmla="*/ 95 w 343"/>
                  <a:gd name="T65" fmla="*/ 234 h 354"/>
                  <a:gd name="T66" fmla="*/ 93 w 343"/>
                  <a:gd name="T67" fmla="*/ 231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3" h="354">
                    <a:moveTo>
                      <a:pt x="11" y="212"/>
                    </a:moveTo>
                    <a:cubicBezTo>
                      <a:pt x="20" y="224"/>
                      <a:pt x="40" y="233"/>
                      <a:pt x="60" y="236"/>
                    </a:cubicBezTo>
                    <a:cubicBezTo>
                      <a:pt x="70" y="237"/>
                      <a:pt x="81" y="237"/>
                      <a:pt x="90" y="235"/>
                    </a:cubicBezTo>
                    <a:cubicBezTo>
                      <a:pt x="83" y="244"/>
                      <a:pt x="78" y="255"/>
                      <a:pt x="76" y="266"/>
                    </a:cubicBezTo>
                    <a:cubicBezTo>
                      <a:pt x="72" y="289"/>
                      <a:pt x="74" y="312"/>
                      <a:pt x="83" y="324"/>
                    </a:cubicBezTo>
                    <a:cubicBezTo>
                      <a:pt x="93" y="338"/>
                      <a:pt x="111" y="349"/>
                      <a:pt x="128" y="352"/>
                    </a:cubicBezTo>
                    <a:cubicBezTo>
                      <a:pt x="147" y="354"/>
                      <a:pt x="164" y="345"/>
                      <a:pt x="175" y="337"/>
                    </a:cubicBezTo>
                    <a:cubicBezTo>
                      <a:pt x="186" y="330"/>
                      <a:pt x="200" y="315"/>
                      <a:pt x="205" y="300"/>
                    </a:cubicBezTo>
                    <a:cubicBezTo>
                      <a:pt x="215" y="310"/>
                      <a:pt x="230" y="316"/>
                      <a:pt x="242" y="318"/>
                    </a:cubicBezTo>
                    <a:cubicBezTo>
                      <a:pt x="264" y="321"/>
                      <a:pt x="282" y="318"/>
                      <a:pt x="295" y="309"/>
                    </a:cubicBezTo>
                    <a:cubicBezTo>
                      <a:pt x="308" y="299"/>
                      <a:pt x="318" y="282"/>
                      <a:pt x="321" y="263"/>
                    </a:cubicBezTo>
                    <a:cubicBezTo>
                      <a:pt x="323" y="250"/>
                      <a:pt x="315" y="235"/>
                      <a:pt x="310" y="224"/>
                    </a:cubicBezTo>
                    <a:cubicBezTo>
                      <a:pt x="309" y="222"/>
                      <a:pt x="309" y="222"/>
                      <a:pt x="309" y="222"/>
                    </a:cubicBezTo>
                    <a:cubicBezTo>
                      <a:pt x="304" y="211"/>
                      <a:pt x="298" y="201"/>
                      <a:pt x="288" y="194"/>
                    </a:cubicBezTo>
                    <a:cubicBezTo>
                      <a:pt x="301" y="191"/>
                      <a:pt x="313" y="184"/>
                      <a:pt x="321" y="176"/>
                    </a:cubicBezTo>
                    <a:cubicBezTo>
                      <a:pt x="329" y="167"/>
                      <a:pt x="338" y="154"/>
                      <a:pt x="340" y="138"/>
                    </a:cubicBezTo>
                    <a:cubicBezTo>
                      <a:pt x="343" y="122"/>
                      <a:pt x="340" y="105"/>
                      <a:pt x="328" y="89"/>
                    </a:cubicBezTo>
                    <a:cubicBezTo>
                      <a:pt x="319" y="77"/>
                      <a:pt x="305" y="63"/>
                      <a:pt x="286" y="60"/>
                    </a:cubicBezTo>
                    <a:cubicBezTo>
                      <a:pt x="272" y="58"/>
                      <a:pt x="256" y="65"/>
                      <a:pt x="246" y="69"/>
                    </a:cubicBezTo>
                    <a:cubicBezTo>
                      <a:pt x="238" y="73"/>
                      <a:pt x="230" y="76"/>
                      <a:pt x="223" y="82"/>
                    </a:cubicBezTo>
                    <a:cubicBezTo>
                      <a:pt x="225" y="66"/>
                      <a:pt x="221" y="44"/>
                      <a:pt x="210" y="30"/>
                    </a:cubicBezTo>
                    <a:cubicBezTo>
                      <a:pt x="199" y="15"/>
                      <a:pt x="183" y="5"/>
                      <a:pt x="166" y="2"/>
                    </a:cubicBezTo>
                    <a:cubicBezTo>
                      <a:pt x="149" y="0"/>
                      <a:pt x="130" y="5"/>
                      <a:pt x="115" y="16"/>
                    </a:cubicBezTo>
                    <a:cubicBezTo>
                      <a:pt x="101" y="26"/>
                      <a:pt x="90" y="47"/>
                      <a:pt x="88" y="65"/>
                    </a:cubicBezTo>
                    <a:cubicBezTo>
                      <a:pt x="85" y="80"/>
                      <a:pt x="87" y="94"/>
                      <a:pt x="95" y="108"/>
                    </a:cubicBezTo>
                    <a:cubicBezTo>
                      <a:pt x="90" y="105"/>
                      <a:pt x="87" y="103"/>
                      <a:pt x="81" y="102"/>
                    </a:cubicBezTo>
                    <a:cubicBezTo>
                      <a:pt x="65" y="100"/>
                      <a:pt x="42" y="105"/>
                      <a:pt x="26" y="117"/>
                    </a:cubicBezTo>
                    <a:cubicBezTo>
                      <a:pt x="14" y="125"/>
                      <a:pt x="6" y="140"/>
                      <a:pt x="3" y="161"/>
                    </a:cubicBezTo>
                    <a:cubicBezTo>
                      <a:pt x="0" y="183"/>
                      <a:pt x="2" y="200"/>
                      <a:pt x="11" y="212"/>
                    </a:cubicBezTo>
                    <a:close/>
                    <a:moveTo>
                      <a:pt x="93" y="231"/>
                    </a:moveTo>
                    <a:cubicBezTo>
                      <a:pt x="84" y="234"/>
                      <a:pt x="72" y="235"/>
                      <a:pt x="61" y="233"/>
                    </a:cubicBezTo>
                    <a:cubicBezTo>
                      <a:pt x="47" y="231"/>
                      <a:pt x="29" y="225"/>
                      <a:pt x="18" y="210"/>
                    </a:cubicBezTo>
                    <a:cubicBezTo>
                      <a:pt x="9" y="199"/>
                      <a:pt x="7" y="183"/>
                      <a:pt x="10" y="162"/>
                    </a:cubicBezTo>
                    <a:cubicBezTo>
                      <a:pt x="13" y="141"/>
                      <a:pt x="20" y="127"/>
                      <a:pt x="32" y="119"/>
                    </a:cubicBezTo>
                    <a:cubicBezTo>
                      <a:pt x="47" y="108"/>
                      <a:pt x="65" y="103"/>
                      <a:pt x="81" y="105"/>
                    </a:cubicBezTo>
                    <a:cubicBezTo>
                      <a:pt x="87" y="106"/>
                      <a:pt x="92" y="109"/>
                      <a:pt x="97" y="112"/>
                    </a:cubicBezTo>
                    <a:cubicBezTo>
                      <a:pt x="99" y="113"/>
                      <a:pt x="99" y="113"/>
                      <a:pt x="99" y="113"/>
                    </a:cubicBezTo>
                    <a:cubicBezTo>
                      <a:pt x="97" y="106"/>
                      <a:pt x="97" y="106"/>
                      <a:pt x="97" y="106"/>
                    </a:cubicBezTo>
                    <a:cubicBezTo>
                      <a:pt x="91" y="93"/>
                      <a:pt x="88" y="82"/>
                      <a:pt x="90" y="65"/>
                    </a:cubicBezTo>
                    <a:cubicBezTo>
                      <a:pt x="93" y="48"/>
                      <a:pt x="102" y="32"/>
                      <a:pt x="115" y="23"/>
                    </a:cubicBezTo>
                    <a:cubicBezTo>
                      <a:pt x="130" y="12"/>
                      <a:pt x="148" y="7"/>
                      <a:pt x="165" y="10"/>
                    </a:cubicBezTo>
                    <a:cubicBezTo>
                      <a:pt x="181" y="12"/>
                      <a:pt x="196" y="22"/>
                      <a:pt x="207" y="37"/>
                    </a:cubicBezTo>
                    <a:cubicBezTo>
                      <a:pt x="218" y="51"/>
                      <a:pt x="223" y="69"/>
                      <a:pt x="220" y="85"/>
                    </a:cubicBezTo>
                    <a:cubicBezTo>
                      <a:pt x="220" y="89"/>
                      <a:pt x="220" y="89"/>
                      <a:pt x="220" y="89"/>
                    </a:cubicBezTo>
                    <a:cubicBezTo>
                      <a:pt x="223" y="86"/>
                      <a:pt x="223" y="86"/>
                      <a:pt x="223" y="86"/>
                    </a:cubicBezTo>
                    <a:cubicBezTo>
                      <a:pt x="229" y="80"/>
                      <a:pt x="239" y="76"/>
                      <a:pt x="247" y="72"/>
                    </a:cubicBezTo>
                    <a:cubicBezTo>
                      <a:pt x="257" y="67"/>
                      <a:pt x="269" y="62"/>
                      <a:pt x="282" y="64"/>
                    </a:cubicBezTo>
                    <a:cubicBezTo>
                      <a:pt x="300" y="67"/>
                      <a:pt x="312" y="80"/>
                      <a:pt x="321" y="92"/>
                    </a:cubicBezTo>
                    <a:cubicBezTo>
                      <a:pt x="332" y="108"/>
                      <a:pt x="337" y="123"/>
                      <a:pt x="334" y="138"/>
                    </a:cubicBezTo>
                    <a:cubicBezTo>
                      <a:pt x="332" y="154"/>
                      <a:pt x="327" y="166"/>
                      <a:pt x="319" y="174"/>
                    </a:cubicBezTo>
                    <a:cubicBezTo>
                      <a:pt x="310" y="183"/>
                      <a:pt x="298" y="189"/>
                      <a:pt x="284" y="192"/>
                    </a:cubicBezTo>
                    <a:cubicBezTo>
                      <a:pt x="280" y="192"/>
                      <a:pt x="280" y="192"/>
                      <a:pt x="280" y="192"/>
                    </a:cubicBezTo>
                    <a:cubicBezTo>
                      <a:pt x="284" y="194"/>
                      <a:pt x="284" y="194"/>
                      <a:pt x="284" y="194"/>
                    </a:cubicBezTo>
                    <a:cubicBezTo>
                      <a:pt x="295" y="201"/>
                      <a:pt x="301" y="212"/>
                      <a:pt x="306" y="223"/>
                    </a:cubicBezTo>
                    <a:cubicBezTo>
                      <a:pt x="307" y="225"/>
                      <a:pt x="307" y="225"/>
                      <a:pt x="307" y="225"/>
                    </a:cubicBezTo>
                    <a:cubicBezTo>
                      <a:pt x="313" y="236"/>
                      <a:pt x="318" y="247"/>
                      <a:pt x="316" y="260"/>
                    </a:cubicBezTo>
                    <a:cubicBezTo>
                      <a:pt x="313" y="278"/>
                      <a:pt x="304" y="294"/>
                      <a:pt x="291" y="304"/>
                    </a:cubicBezTo>
                    <a:cubicBezTo>
                      <a:pt x="279" y="312"/>
                      <a:pt x="262" y="315"/>
                      <a:pt x="241" y="312"/>
                    </a:cubicBezTo>
                    <a:cubicBezTo>
                      <a:pt x="228" y="310"/>
                      <a:pt x="215" y="307"/>
                      <a:pt x="205" y="296"/>
                    </a:cubicBezTo>
                    <a:cubicBezTo>
                      <a:pt x="204" y="294"/>
                      <a:pt x="204" y="294"/>
                      <a:pt x="204" y="294"/>
                    </a:cubicBezTo>
                    <a:cubicBezTo>
                      <a:pt x="203" y="297"/>
                      <a:pt x="203" y="297"/>
                      <a:pt x="203" y="297"/>
                    </a:cubicBezTo>
                    <a:cubicBezTo>
                      <a:pt x="198" y="312"/>
                      <a:pt x="186" y="322"/>
                      <a:pt x="175" y="329"/>
                    </a:cubicBezTo>
                    <a:cubicBezTo>
                      <a:pt x="164" y="336"/>
                      <a:pt x="147" y="345"/>
                      <a:pt x="130" y="343"/>
                    </a:cubicBezTo>
                    <a:cubicBezTo>
                      <a:pt x="113" y="340"/>
                      <a:pt x="96" y="330"/>
                      <a:pt x="86" y="316"/>
                    </a:cubicBezTo>
                    <a:cubicBezTo>
                      <a:pt x="78" y="305"/>
                      <a:pt x="75" y="289"/>
                      <a:pt x="79" y="267"/>
                    </a:cubicBezTo>
                    <a:cubicBezTo>
                      <a:pt x="81" y="255"/>
                      <a:pt x="86" y="243"/>
                      <a:pt x="95" y="234"/>
                    </a:cubicBezTo>
                    <a:cubicBezTo>
                      <a:pt x="98" y="230"/>
                      <a:pt x="98" y="230"/>
                      <a:pt x="98" y="230"/>
                    </a:cubicBezTo>
                    <a:lnTo>
                      <a:pt x="93" y="231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5" name="淘宝网Chenying0907出品 594"/>
              <p:cNvSpPr/>
              <p:nvPr/>
            </p:nvSpPr>
            <p:spPr bwMode="auto">
              <a:xfrm>
                <a:off x="3445975" y="4076706"/>
                <a:ext cx="93429" cy="95226"/>
              </a:xfrm>
              <a:custGeom>
                <a:avLst/>
                <a:gdLst>
                  <a:gd name="T0" fmla="*/ 28 w 65"/>
                  <a:gd name="T1" fmla="*/ 63 h 66"/>
                  <a:gd name="T2" fmla="*/ 62 w 65"/>
                  <a:gd name="T3" fmla="*/ 38 h 66"/>
                  <a:gd name="T4" fmla="*/ 37 w 65"/>
                  <a:gd name="T5" fmla="*/ 3 h 66"/>
                  <a:gd name="T6" fmla="*/ 3 w 65"/>
                  <a:gd name="T7" fmla="*/ 29 h 66"/>
                  <a:gd name="T8" fmla="*/ 28 w 65"/>
                  <a:gd name="T9" fmla="*/ 6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66">
                    <a:moveTo>
                      <a:pt x="28" y="63"/>
                    </a:moveTo>
                    <a:cubicBezTo>
                      <a:pt x="44" y="66"/>
                      <a:pt x="60" y="55"/>
                      <a:pt x="62" y="38"/>
                    </a:cubicBezTo>
                    <a:cubicBezTo>
                      <a:pt x="65" y="22"/>
                      <a:pt x="54" y="6"/>
                      <a:pt x="37" y="3"/>
                    </a:cubicBezTo>
                    <a:cubicBezTo>
                      <a:pt x="21" y="0"/>
                      <a:pt x="5" y="12"/>
                      <a:pt x="3" y="29"/>
                    </a:cubicBezTo>
                    <a:cubicBezTo>
                      <a:pt x="0" y="45"/>
                      <a:pt x="11" y="61"/>
                      <a:pt x="28" y="6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淘宝网Chenying0907出品 13"/>
            <p:cNvGrpSpPr/>
            <p:nvPr/>
          </p:nvGrpSpPr>
          <p:grpSpPr>
            <a:xfrm>
              <a:off x="6905338" y="5211214"/>
              <a:ext cx="449619" cy="1655769"/>
              <a:chOff x="4261682" y="4340823"/>
              <a:chExt cx="413244" cy="1521815"/>
            </a:xfrm>
          </p:grpSpPr>
          <p:sp>
            <p:nvSpPr>
              <p:cNvPr id="59" name="淘宝网Chenying0907出品 622"/>
              <p:cNvSpPr/>
              <p:nvPr/>
            </p:nvSpPr>
            <p:spPr bwMode="auto">
              <a:xfrm>
                <a:off x="4484474" y="4669621"/>
                <a:ext cx="7187" cy="1193017"/>
              </a:xfrm>
              <a:custGeom>
                <a:avLst/>
                <a:gdLst>
                  <a:gd name="T0" fmla="*/ 0 w 6"/>
                  <a:gd name="T1" fmla="*/ 4 h 830"/>
                  <a:gd name="T2" fmla="*/ 0 w 6"/>
                  <a:gd name="T3" fmla="*/ 393 h 830"/>
                  <a:gd name="T4" fmla="*/ 0 w 6"/>
                  <a:gd name="T5" fmla="*/ 823 h 830"/>
                  <a:gd name="T6" fmla="*/ 0 w 6"/>
                  <a:gd name="T7" fmla="*/ 826 h 830"/>
                  <a:gd name="T8" fmla="*/ 6 w 6"/>
                  <a:gd name="T9" fmla="*/ 826 h 830"/>
                  <a:gd name="T10" fmla="*/ 6 w 6"/>
                  <a:gd name="T11" fmla="*/ 437 h 830"/>
                  <a:gd name="T12" fmla="*/ 6 w 6"/>
                  <a:gd name="T13" fmla="*/ 7 h 830"/>
                  <a:gd name="T14" fmla="*/ 6 w 6"/>
                  <a:gd name="T15" fmla="*/ 4 h 830"/>
                  <a:gd name="T16" fmla="*/ 0 w 6"/>
                  <a:gd name="T17" fmla="*/ 4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30">
                    <a:moveTo>
                      <a:pt x="0" y="4"/>
                    </a:moveTo>
                    <a:cubicBezTo>
                      <a:pt x="0" y="134"/>
                      <a:pt x="0" y="263"/>
                      <a:pt x="0" y="393"/>
                    </a:cubicBezTo>
                    <a:cubicBezTo>
                      <a:pt x="0" y="536"/>
                      <a:pt x="0" y="679"/>
                      <a:pt x="0" y="823"/>
                    </a:cubicBezTo>
                    <a:cubicBezTo>
                      <a:pt x="0" y="824"/>
                      <a:pt x="0" y="825"/>
                      <a:pt x="0" y="826"/>
                    </a:cubicBezTo>
                    <a:cubicBezTo>
                      <a:pt x="0" y="830"/>
                      <a:pt x="6" y="830"/>
                      <a:pt x="6" y="826"/>
                    </a:cubicBezTo>
                    <a:cubicBezTo>
                      <a:pt x="6" y="696"/>
                      <a:pt x="6" y="567"/>
                      <a:pt x="6" y="437"/>
                    </a:cubicBezTo>
                    <a:cubicBezTo>
                      <a:pt x="6" y="294"/>
                      <a:pt x="6" y="150"/>
                      <a:pt x="6" y="7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" name="淘宝网Chenying0907出品 623"/>
              <p:cNvSpPr/>
              <p:nvPr/>
            </p:nvSpPr>
            <p:spPr bwMode="auto">
              <a:xfrm>
                <a:off x="4495255" y="4910380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6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1"/>
                      <a:pt x="48" y="48"/>
                      <a:pt x="35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" name="淘宝网Chenying0907出品 624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77259" cy="77259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5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3 w 54"/>
                  <a:gd name="T11" fmla="*/ 49 h 53"/>
                  <a:gd name="T12" fmla="*/ 8 w 54"/>
                  <a:gd name="T13" fmla="*/ 47 h 53"/>
                  <a:gd name="T14" fmla="*/ 17 w 54"/>
                  <a:gd name="T15" fmla="*/ 48 h 53"/>
                  <a:gd name="T16" fmla="*/ 30 w 54"/>
                  <a:gd name="T17" fmla="*/ 42 h 53"/>
                  <a:gd name="T18" fmla="*/ 22 w 54"/>
                  <a:gd name="T19" fmla="*/ 46 h 53"/>
                  <a:gd name="T20" fmla="*/ 30 w 54"/>
                  <a:gd name="T21" fmla="*/ 42 h 53"/>
                  <a:gd name="T22" fmla="*/ 35 w 54"/>
                  <a:gd name="T23" fmla="*/ 42 h 53"/>
                  <a:gd name="T24" fmla="*/ 35 w 54"/>
                  <a:gd name="T25" fmla="*/ 44 h 53"/>
                  <a:gd name="T26" fmla="*/ 44 w 54"/>
                  <a:gd name="T27" fmla="*/ 42 h 53"/>
                  <a:gd name="T28" fmla="*/ 51 w 54"/>
                  <a:gd name="T29" fmla="*/ 30 h 53"/>
                  <a:gd name="T30" fmla="*/ 48 w 54"/>
                  <a:gd name="T31" fmla="*/ 38 h 53"/>
                  <a:gd name="T32" fmla="*/ 51 w 54"/>
                  <a:gd name="T33" fmla="*/ 30 h 53"/>
                  <a:gd name="T34" fmla="*/ 52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2 w 54"/>
                  <a:gd name="T51" fmla="*/ 0 h 53"/>
                  <a:gd name="T52" fmla="*/ 19 w 54"/>
                  <a:gd name="T53" fmla="*/ 5 h 53"/>
                  <a:gd name="T54" fmla="*/ 26 w 54"/>
                  <a:gd name="T55" fmla="*/ 0 h 53"/>
                  <a:gd name="T56" fmla="*/ 19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3 w 54"/>
                  <a:gd name="T71" fmla="*/ 32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3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2" y="47"/>
                      <a:pt x="1" y="49"/>
                    </a:cubicBezTo>
                    <a:cubicBezTo>
                      <a:pt x="1" y="49"/>
                      <a:pt x="1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1" y="30"/>
                    </a:moveTo>
                    <a:cubicBezTo>
                      <a:pt x="50" y="33"/>
                      <a:pt x="48" y="35"/>
                      <a:pt x="46" y="37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8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1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5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cubicBezTo>
                      <a:pt x="43" y="7"/>
                      <a:pt x="43" y="7"/>
                      <a:pt x="43" y="7"/>
                    </a:cubicBez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5"/>
                    </a:moveTo>
                    <a:cubicBezTo>
                      <a:pt x="21" y="4"/>
                      <a:pt x="23" y="3"/>
                      <a:pt x="26" y="3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9" y="5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" name="淘宝网Chenying0907出品 625"/>
              <p:cNvSpPr>
                <a:spLocks noEditPoints="1"/>
              </p:cNvSpPr>
              <p:nvPr/>
            </p:nvSpPr>
            <p:spPr bwMode="auto">
              <a:xfrm>
                <a:off x="4493458" y="4917567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6 w 58"/>
                  <a:gd name="T5" fmla="*/ 46 h 54"/>
                  <a:gd name="T6" fmla="*/ 13 w 58"/>
                  <a:gd name="T7" fmla="*/ 50 h 54"/>
                  <a:gd name="T8" fmla="*/ 2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7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6 w 58"/>
                  <a:gd name="T29" fmla="*/ 38 h 54"/>
                  <a:gd name="T30" fmla="*/ 45 w 58"/>
                  <a:gd name="T31" fmla="*/ 10 h 54"/>
                  <a:gd name="T32" fmla="*/ 45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7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6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1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" name="淘宝网Chenying0907出品 626"/>
              <p:cNvSpPr/>
              <p:nvPr/>
            </p:nvSpPr>
            <p:spPr bwMode="auto">
              <a:xfrm>
                <a:off x="4398232" y="472891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0 w 60"/>
                  <a:gd name="T3" fmla="*/ 25 h 57"/>
                  <a:gd name="T4" fmla="*/ 15 w 60"/>
                  <a:gd name="T5" fmla="*/ 14 h 57"/>
                  <a:gd name="T6" fmla="*/ 25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0" y="25"/>
                    </a:cubicBezTo>
                    <a:cubicBezTo>
                      <a:pt x="58" y="8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5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" name="淘宝网Chenying0907出品 627"/>
              <p:cNvSpPr>
                <a:spLocks noEditPoints="1"/>
              </p:cNvSpPr>
              <p:nvPr/>
            </p:nvSpPr>
            <p:spPr bwMode="auto">
              <a:xfrm>
                <a:off x="4401825" y="4736100"/>
                <a:ext cx="84446" cy="77259"/>
              </a:xfrm>
              <a:custGeom>
                <a:avLst/>
                <a:gdLst>
                  <a:gd name="T0" fmla="*/ 11 w 59"/>
                  <a:gd name="T1" fmla="*/ 7 h 54"/>
                  <a:gd name="T2" fmla="*/ 12 w 59"/>
                  <a:gd name="T3" fmla="*/ 7 h 54"/>
                  <a:gd name="T4" fmla="*/ 30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7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1 w 59"/>
                  <a:gd name="T23" fmla="*/ 40 h 54"/>
                  <a:gd name="T24" fmla="*/ 11 w 59"/>
                  <a:gd name="T25" fmla="*/ 7 h 54"/>
                  <a:gd name="T26" fmla="*/ 23 w 59"/>
                  <a:gd name="T27" fmla="*/ 42 h 54"/>
                  <a:gd name="T28" fmla="*/ 53 w 59"/>
                  <a:gd name="T29" fmla="*/ 48 h 54"/>
                  <a:gd name="T30" fmla="*/ 49 w 59"/>
                  <a:gd name="T31" fmla="*/ 43 h 54"/>
                  <a:gd name="T32" fmla="*/ 47 w 59"/>
                  <a:gd name="T33" fmla="*/ 20 h 54"/>
                  <a:gd name="T34" fmla="*/ 45 w 59"/>
                  <a:gd name="T35" fmla="*/ 9 h 54"/>
                  <a:gd name="T36" fmla="*/ 30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7"/>
                    </a:moveTo>
                    <a:cubicBezTo>
                      <a:pt x="12" y="7"/>
                      <a:pt x="12" y="7"/>
                      <a:pt x="12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10"/>
                      <a:pt x="53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4" y="44"/>
                      <a:pt x="56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3" y="52"/>
                      <a:pt x="46" y="50"/>
                    </a:cubicBezTo>
                    <a:cubicBezTo>
                      <a:pt x="40" y="48"/>
                      <a:pt x="31" y="46"/>
                      <a:pt x="23" y="46"/>
                    </a:cubicBezTo>
                    <a:cubicBezTo>
                      <a:pt x="19" y="45"/>
                      <a:pt x="14" y="43"/>
                      <a:pt x="11" y="40"/>
                    </a:cubicBezTo>
                    <a:cubicBezTo>
                      <a:pt x="3" y="33"/>
                      <a:pt x="0" y="20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3" y="48"/>
                    </a:cubicBezTo>
                    <a:cubicBezTo>
                      <a:pt x="52" y="47"/>
                      <a:pt x="50" y="45"/>
                      <a:pt x="49" y="43"/>
                    </a:cubicBezTo>
                    <a:cubicBezTo>
                      <a:pt x="46" y="36"/>
                      <a:pt x="43" y="28"/>
                      <a:pt x="47" y="20"/>
                    </a:cubicBezTo>
                    <a:cubicBezTo>
                      <a:pt x="49" y="15"/>
                      <a:pt x="48" y="12"/>
                      <a:pt x="45" y="9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2"/>
                      <a:pt x="13" y="38"/>
                    </a:cubicBezTo>
                    <a:cubicBezTo>
                      <a:pt x="16" y="40"/>
                      <a:pt x="20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" name="淘宝网Chenying0907出品 628"/>
              <p:cNvSpPr/>
              <p:nvPr/>
            </p:nvSpPr>
            <p:spPr bwMode="auto">
              <a:xfrm>
                <a:off x="4391045" y="5028963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5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5"/>
                    </a:cubicBezTo>
                    <a:cubicBezTo>
                      <a:pt x="58" y="9"/>
                      <a:pt x="27" y="0"/>
                      <a:pt x="15" y="14"/>
                    </a:cubicBezTo>
                    <a:cubicBezTo>
                      <a:pt x="0" y="30"/>
                      <a:pt x="12" y="48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" name="淘宝网Chenying0907出品 629"/>
              <p:cNvSpPr>
                <a:spLocks noEditPoints="1"/>
              </p:cNvSpPr>
              <p:nvPr/>
            </p:nvSpPr>
            <p:spPr bwMode="auto">
              <a:xfrm>
                <a:off x="4396436" y="5036150"/>
                <a:ext cx="84446" cy="77259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6 w 59"/>
                  <a:gd name="T7" fmla="*/ 6 h 54"/>
                  <a:gd name="T8" fmla="*/ 49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8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3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6" y="6"/>
                    </a:cubicBezTo>
                    <a:cubicBezTo>
                      <a:pt x="50" y="10"/>
                      <a:pt x="52" y="15"/>
                      <a:pt x="49" y="21"/>
                    </a:cubicBezTo>
                    <a:cubicBezTo>
                      <a:pt x="46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0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8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6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5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" name="淘宝网Chenying0907出品 630"/>
              <p:cNvSpPr/>
              <p:nvPr/>
            </p:nvSpPr>
            <p:spPr bwMode="auto">
              <a:xfrm>
                <a:off x="4392842" y="5298470"/>
                <a:ext cx="86242" cy="82649"/>
              </a:xfrm>
              <a:custGeom>
                <a:avLst/>
                <a:gdLst>
                  <a:gd name="T0" fmla="*/ 60 w 60"/>
                  <a:gd name="T1" fmla="*/ 57 h 57"/>
                  <a:gd name="T2" fmla="*/ 51 w 60"/>
                  <a:gd name="T3" fmla="*/ 26 h 57"/>
                  <a:gd name="T4" fmla="*/ 15 w 60"/>
                  <a:gd name="T5" fmla="*/ 14 h 57"/>
                  <a:gd name="T6" fmla="*/ 26 w 60"/>
                  <a:gd name="T7" fmla="*/ 49 h 57"/>
                  <a:gd name="T8" fmla="*/ 6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60" y="57"/>
                    </a:moveTo>
                    <a:cubicBezTo>
                      <a:pt x="60" y="57"/>
                      <a:pt x="44" y="40"/>
                      <a:pt x="51" y="26"/>
                    </a:cubicBezTo>
                    <a:cubicBezTo>
                      <a:pt x="58" y="9"/>
                      <a:pt x="28" y="0"/>
                      <a:pt x="15" y="14"/>
                    </a:cubicBezTo>
                    <a:cubicBezTo>
                      <a:pt x="0" y="31"/>
                      <a:pt x="13" y="49"/>
                      <a:pt x="26" y="49"/>
                    </a:cubicBezTo>
                    <a:cubicBezTo>
                      <a:pt x="42" y="50"/>
                      <a:pt x="60" y="57"/>
                      <a:pt x="6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" name="淘宝网Chenying0907出品 631"/>
              <p:cNvSpPr>
                <a:spLocks noEditPoints="1"/>
              </p:cNvSpPr>
              <p:nvPr/>
            </p:nvSpPr>
            <p:spPr bwMode="auto">
              <a:xfrm>
                <a:off x="4398232" y="5305657"/>
                <a:ext cx="84446" cy="79055"/>
              </a:xfrm>
              <a:custGeom>
                <a:avLst/>
                <a:gdLst>
                  <a:gd name="T0" fmla="*/ 11 w 59"/>
                  <a:gd name="T1" fmla="*/ 8 h 54"/>
                  <a:gd name="T2" fmla="*/ 11 w 59"/>
                  <a:gd name="T3" fmla="*/ 7 h 54"/>
                  <a:gd name="T4" fmla="*/ 29 w 59"/>
                  <a:gd name="T5" fmla="*/ 0 h 54"/>
                  <a:gd name="T6" fmla="*/ 47 w 59"/>
                  <a:gd name="T7" fmla="*/ 6 h 54"/>
                  <a:gd name="T8" fmla="*/ 50 w 59"/>
                  <a:gd name="T9" fmla="*/ 21 h 54"/>
                  <a:gd name="T10" fmla="*/ 52 w 59"/>
                  <a:gd name="T11" fmla="*/ 41 h 54"/>
                  <a:gd name="T12" fmla="*/ 56 w 59"/>
                  <a:gd name="T13" fmla="*/ 48 h 54"/>
                  <a:gd name="T14" fmla="*/ 59 w 59"/>
                  <a:gd name="T15" fmla="*/ 51 h 54"/>
                  <a:gd name="T16" fmla="*/ 57 w 59"/>
                  <a:gd name="T17" fmla="*/ 54 h 54"/>
                  <a:gd name="T18" fmla="*/ 46 w 59"/>
                  <a:gd name="T19" fmla="*/ 50 h 54"/>
                  <a:gd name="T20" fmla="*/ 23 w 59"/>
                  <a:gd name="T21" fmla="*/ 46 h 54"/>
                  <a:gd name="T22" fmla="*/ 10 w 59"/>
                  <a:gd name="T23" fmla="*/ 40 h 54"/>
                  <a:gd name="T24" fmla="*/ 11 w 59"/>
                  <a:gd name="T25" fmla="*/ 8 h 54"/>
                  <a:gd name="T26" fmla="*/ 23 w 59"/>
                  <a:gd name="T27" fmla="*/ 42 h 54"/>
                  <a:gd name="T28" fmla="*/ 52 w 59"/>
                  <a:gd name="T29" fmla="*/ 49 h 54"/>
                  <a:gd name="T30" fmla="*/ 49 w 59"/>
                  <a:gd name="T31" fmla="*/ 43 h 54"/>
                  <a:gd name="T32" fmla="*/ 46 w 59"/>
                  <a:gd name="T33" fmla="*/ 20 h 54"/>
                  <a:gd name="T34" fmla="*/ 44 w 59"/>
                  <a:gd name="T35" fmla="*/ 9 h 54"/>
                  <a:gd name="T36" fmla="*/ 29 w 59"/>
                  <a:gd name="T37" fmla="*/ 4 h 54"/>
                  <a:gd name="T38" fmla="*/ 14 w 59"/>
                  <a:gd name="T39" fmla="*/ 10 h 54"/>
                  <a:gd name="T40" fmla="*/ 14 w 59"/>
                  <a:gd name="T41" fmla="*/ 10 h 54"/>
                  <a:gd name="T42" fmla="*/ 13 w 59"/>
                  <a:gd name="T43" fmla="*/ 38 h 54"/>
                  <a:gd name="T44" fmla="*/ 23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11" y="8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2" y="2"/>
                      <a:pt x="47" y="6"/>
                    </a:cubicBezTo>
                    <a:cubicBezTo>
                      <a:pt x="51" y="10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7"/>
                      <a:pt x="56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4"/>
                      <a:pt x="57" y="54"/>
                      <a:pt x="57" y="54"/>
                    </a:cubicBezTo>
                    <a:cubicBezTo>
                      <a:pt x="57" y="54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6"/>
                    </a:cubicBezTo>
                    <a:cubicBezTo>
                      <a:pt x="18" y="46"/>
                      <a:pt x="14" y="44"/>
                      <a:pt x="10" y="40"/>
                    </a:cubicBezTo>
                    <a:cubicBezTo>
                      <a:pt x="3" y="33"/>
                      <a:pt x="0" y="20"/>
                      <a:pt x="11" y="8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5" y="46"/>
                      <a:pt x="52" y="49"/>
                    </a:cubicBezTo>
                    <a:cubicBezTo>
                      <a:pt x="51" y="47"/>
                      <a:pt x="50" y="45"/>
                      <a:pt x="49" y="43"/>
                    </a:cubicBezTo>
                    <a:cubicBezTo>
                      <a:pt x="45" y="37"/>
                      <a:pt x="43" y="28"/>
                      <a:pt x="46" y="20"/>
                    </a:cubicBezTo>
                    <a:cubicBezTo>
                      <a:pt x="48" y="15"/>
                      <a:pt x="47" y="12"/>
                      <a:pt x="44" y="9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6" y="32"/>
                      <a:pt x="13" y="38"/>
                    </a:cubicBezTo>
                    <a:cubicBezTo>
                      <a:pt x="16" y="41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" name="淘宝网Chenying0907出品 632"/>
              <p:cNvSpPr/>
              <p:nvPr/>
            </p:nvSpPr>
            <p:spPr bwMode="auto">
              <a:xfrm>
                <a:off x="4394638" y="5564384"/>
                <a:ext cx="88040" cy="82649"/>
              </a:xfrm>
              <a:custGeom>
                <a:avLst/>
                <a:gdLst>
                  <a:gd name="T0" fmla="*/ 61 w 61"/>
                  <a:gd name="T1" fmla="*/ 57 h 57"/>
                  <a:gd name="T2" fmla="*/ 51 w 61"/>
                  <a:gd name="T3" fmla="*/ 25 h 57"/>
                  <a:gd name="T4" fmla="*/ 15 w 61"/>
                  <a:gd name="T5" fmla="*/ 13 h 57"/>
                  <a:gd name="T6" fmla="*/ 26 w 61"/>
                  <a:gd name="T7" fmla="*/ 49 h 57"/>
                  <a:gd name="T8" fmla="*/ 61 w 61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57">
                    <a:moveTo>
                      <a:pt x="61" y="57"/>
                    </a:moveTo>
                    <a:cubicBezTo>
                      <a:pt x="61" y="57"/>
                      <a:pt x="45" y="40"/>
                      <a:pt x="51" y="25"/>
                    </a:cubicBezTo>
                    <a:cubicBezTo>
                      <a:pt x="59" y="8"/>
                      <a:pt x="28" y="0"/>
                      <a:pt x="15" y="13"/>
                    </a:cubicBezTo>
                    <a:cubicBezTo>
                      <a:pt x="0" y="30"/>
                      <a:pt x="13" y="48"/>
                      <a:pt x="26" y="49"/>
                    </a:cubicBezTo>
                    <a:cubicBezTo>
                      <a:pt x="42" y="49"/>
                      <a:pt x="61" y="57"/>
                      <a:pt x="61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" name="淘宝网Chenying0907出品 633"/>
              <p:cNvSpPr>
                <a:spLocks noEditPoints="1"/>
              </p:cNvSpPr>
              <p:nvPr/>
            </p:nvSpPr>
            <p:spPr bwMode="auto">
              <a:xfrm>
                <a:off x="4398232" y="5571570"/>
                <a:ext cx="86242" cy="77259"/>
              </a:xfrm>
              <a:custGeom>
                <a:avLst/>
                <a:gdLst>
                  <a:gd name="T0" fmla="*/ 11 w 59"/>
                  <a:gd name="T1" fmla="*/ 7 h 53"/>
                  <a:gd name="T2" fmla="*/ 11 w 59"/>
                  <a:gd name="T3" fmla="*/ 7 h 53"/>
                  <a:gd name="T4" fmla="*/ 30 w 59"/>
                  <a:gd name="T5" fmla="*/ 0 h 53"/>
                  <a:gd name="T6" fmla="*/ 47 w 59"/>
                  <a:gd name="T7" fmla="*/ 6 h 53"/>
                  <a:gd name="T8" fmla="*/ 50 w 59"/>
                  <a:gd name="T9" fmla="*/ 21 h 53"/>
                  <a:gd name="T10" fmla="*/ 52 w 59"/>
                  <a:gd name="T11" fmla="*/ 41 h 53"/>
                  <a:gd name="T12" fmla="*/ 57 w 59"/>
                  <a:gd name="T13" fmla="*/ 48 h 53"/>
                  <a:gd name="T14" fmla="*/ 59 w 59"/>
                  <a:gd name="T15" fmla="*/ 51 h 53"/>
                  <a:gd name="T16" fmla="*/ 57 w 59"/>
                  <a:gd name="T17" fmla="*/ 53 h 53"/>
                  <a:gd name="T18" fmla="*/ 46 w 59"/>
                  <a:gd name="T19" fmla="*/ 50 h 53"/>
                  <a:gd name="T20" fmla="*/ 23 w 59"/>
                  <a:gd name="T21" fmla="*/ 45 h 53"/>
                  <a:gd name="T22" fmla="*/ 11 w 59"/>
                  <a:gd name="T23" fmla="*/ 40 h 53"/>
                  <a:gd name="T24" fmla="*/ 11 w 59"/>
                  <a:gd name="T25" fmla="*/ 7 h 53"/>
                  <a:gd name="T26" fmla="*/ 23 w 59"/>
                  <a:gd name="T27" fmla="*/ 42 h 53"/>
                  <a:gd name="T28" fmla="*/ 52 w 59"/>
                  <a:gd name="T29" fmla="*/ 48 h 53"/>
                  <a:gd name="T30" fmla="*/ 49 w 59"/>
                  <a:gd name="T31" fmla="*/ 42 h 53"/>
                  <a:gd name="T32" fmla="*/ 47 w 59"/>
                  <a:gd name="T33" fmla="*/ 19 h 53"/>
                  <a:gd name="T34" fmla="*/ 44 w 59"/>
                  <a:gd name="T35" fmla="*/ 8 h 53"/>
                  <a:gd name="T36" fmla="*/ 30 w 59"/>
                  <a:gd name="T37" fmla="*/ 3 h 53"/>
                  <a:gd name="T38" fmla="*/ 14 w 59"/>
                  <a:gd name="T39" fmla="*/ 9 h 53"/>
                  <a:gd name="T40" fmla="*/ 14 w 59"/>
                  <a:gd name="T41" fmla="*/ 10 h 53"/>
                  <a:gd name="T42" fmla="*/ 13 w 59"/>
                  <a:gd name="T43" fmla="*/ 37 h 53"/>
                  <a:gd name="T44" fmla="*/ 23 w 59"/>
                  <a:gd name="T45" fmla="*/ 4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3">
                    <a:moveTo>
                      <a:pt x="11" y="7"/>
                    </a:moveTo>
                    <a:cubicBezTo>
                      <a:pt x="11" y="7"/>
                      <a:pt x="11" y="7"/>
                      <a:pt x="11" y="7"/>
                    </a:cubicBezTo>
                    <a:cubicBezTo>
                      <a:pt x="16" y="2"/>
                      <a:pt x="23" y="0"/>
                      <a:pt x="30" y="0"/>
                    </a:cubicBezTo>
                    <a:cubicBezTo>
                      <a:pt x="36" y="0"/>
                      <a:pt x="43" y="2"/>
                      <a:pt x="47" y="6"/>
                    </a:cubicBezTo>
                    <a:cubicBezTo>
                      <a:pt x="51" y="9"/>
                      <a:pt x="52" y="15"/>
                      <a:pt x="50" y="21"/>
                    </a:cubicBezTo>
                    <a:cubicBezTo>
                      <a:pt x="47" y="28"/>
                      <a:pt x="49" y="35"/>
                      <a:pt x="52" y="41"/>
                    </a:cubicBezTo>
                    <a:cubicBezTo>
                      <a:pt x="53" y="44"/>
                      <a:pt x="55" y="46"/>
                      <a:pt x="57" y="48"/>
                    </a:cubicBezTo>
                    <a:cubicBezTo>
                      <a:pt x="58" y="50"/>
                      <a:pt x="59" y="51"/>
                      <a:pt x="59" y="51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2" y="52"/>
                      <a:pt x="46" y="50"/>
                    </a:cubicBezTo>
                    <a:cubicBezTo>
                      <a:pt x="39" y="48"/>
                      <a:pt x="31" y="46"/>
                      <a:pt x="23" y="45"/>
                    </a:cubicBezTo>
                    <a:cubicBezTo>
                      <a:pt x="18" y="45"/>
                      <a:pt x="14" y="43"/>
                      <a:pt x="11" y="40"/>
                    </a:cubicBezTo>
                    <a:cubicBezTo>
                      <a:pt x="3" y="33"/>
                      <a:pt x="0" y="19"/>
                      <a:pt x="11" y="7"/>
                    </a:cubicBezTo>
                    <a:close/>
                    <a:moveTo>
                      <a:pt x="23" y="42"/>
                    </a:moveTo>
                    <a:cubicBezTo>
                      <a:pt x="34" y="43"/>
                      <a:pt x="46" y="46"/>
                      <a:pt x="52" y="48"/>
                    </a:cubicBezTo>
                    <a:cubicBezTo>
                      <a:pt x="51" y="47"/>
                      <a:pt x="50" y="45"/>
                      <a:pt x="49" y="42"/>
                    </a:cubicBezTo>
                    <a:cubicBezTo>
                      <a:pt x="46" y="36"/>
                      <a:pt x="43" y="28"/>
                      <a:pt x="47" y="19"/>
                    </a:cubicBezTo>
                    <a:cubicBezTo>
                      <a:pt x="49" y="15"/>
                      <a:pt x="47" y="11"/>
                      <a:pt x="44" y="8"/>
                    </a:cubicBezTo>
                    <a:cubicBezTo>
                      <a:pt x="41" y="5"/>
                      <a:pt x="35" y="3"/>
                      <a:pt x="30" y="3"/>
                    </a:cubicBezTo>
                    <a:cubicBezTo>
                      <a:pt x="24" y="3"/>
                      <a:pt x="18" y="5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4" y="21"/>
                      <a:pt x="7" y="31"/>
                      <a:pt x="13" y="37"/>
                    </a:cubicBezTo>
                    <a:cubicBezTo>
                      <a:pt x="16" y="40"/>
                      <a:pt x="19" y="42"/>
                      <a:pt x="23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" name="淘宝网Chenying0907出品 634"/>
              <p:cNvSpPr/>
              <p:nvPr/>
            </p:nvSpPr>
            <p:spPr bwMode="auto">
              <a:xfrm>
                <a:off x="4493458" y="518887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5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9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" name="淘宝网Chenying0907出品 635"/>
              <p:cNvSpPr>
                <a:spLocks noEditPoints="1"/>
              </p:cNvSpPr>
              <p:nvPr/>
            </p:nvSpPr>
            <p:spPr bwMode="auto">
              <a:xfrm>
                <a:off x="4491661" y="5197854"/>
                <a:ext cx="79056" cy="73666"/>
              </a:xfrm>
              <a:custGeom>
                <a:avLst/>
                <a:gdLst>
                  <a:gd name="T0" fmla="*/ 0 w 54"/>
                  <a:gd name="T1" fmla="*/ 50 h 52"/>
                  <a:gd name="T2" fmla="*/ 2 w 54"/>
                  <a:gd name="T3" fmla="*/ 52 h 52"/>
                  <a:gd name="T4" fmla="*/ 5 w 54"/>
                  <a:gd name="T5" fmla="*/ 44 h 52"/>
                  <a:gd name="T6" fmla="*/ 0 w 54"/>
                  <a:gd name="T7" fmla="*/ 50 h 52"/>
                  <a:gd name="T8" fmla="*/ 1 w 54"/>
                  <a:gd name="T9" fmla="*/ 52 h 52"/>
                  <a:gd name="T10" fmla="*/ 2 w 54"/>
                  <a:gd name="T11" fmla="*/ 49 h 52"/>
                  <a:gd name="T12" fmla="*/ 8 w 54"/>
                  <a:gd name="T13" fmla="*/ 47 h 52"/>
                  <a:gd name="T14" fmla="*/ 16 w 54"/>
                  <a:gd name="T15" fmla="*/ 48 h 52"/>
                  <a:gd name="T16" fmla="*/ 29 w 54"/>
                  <a:gd name="T17" fmla="*/ 42 h 52"/>
                  <a:gd name="T18" fmla="*/ 22 w 54"/>
                  <a:gd name="T19" fmla="*/ 46 h 52"/>
                  <a:gd name="T20" fmla="*/ 29 w 54"/>
                  <a:gd name="T21" fmla="*/ 42 h 52"/>
                  <a:gd name="T22" fmla="*/ 35 w 54"/>
                  <a:gd name="T23" fmla="*/ 42 h 52"/>
                  <a:gd name="T24" fmla="*/ 35 w 54"/>
                  <a:gd name="T25" fmla="*/ 44 h 52"/>
                  <a:gd name="T26" fmla="*/ 44 w 54"/>
                  <a:gd name="T27" fmla="*/ 42 h 52"/>
                  <a:gd name="T28" fmla="*/ 50 w 54"/>
                  <a:gd name="T29" fmla="*/ 30 h 52"/>
                  <a:gd name="T30" fmla="*/ 48 w 54"/>
                  <a:gd name="T31" fmla="*/ 38 h 52"/>
                  <a:gd name="T32" fmla="*/ 50 w 54"/>
                  <a:gd name="T33" fmla="*/ 30 h 52"/>
                  <a:gd name="T34" fmla="*/ 51 w 54"/>
                  <a:gd name="T35" fmla="*/ 24 h 52"/>
                  <a:gd name="T36" fmla="*/ 54 w 54"/>
                  <a:gd name="T37" fmla="*/ 25 h 52"/>
                  <a:gd name="T38" fmla="*/ 53 w 54"/>
                  <a:gd name="T39" fmla="*/ 17 h 52"/>
                  <a:gd name="T40" fmla="*/ 43 w 54"/>
                  <a:gd name="T41" fmla="*/ 7 h 52"/>
                  <a:gd name="T42" fmla="*/ 48 w 54"/>
                  <a:gd name="T43" fmla="*/ 13 h 52"/>
                  <a:gd name="T44" fmla="*/ 47 w 54"/>
                  <a:gd name="T45" fmla="*/ 7 h 52"/>
                  <a:gd name="T46" fmla="*/ 43 w 54"/>
                  <a:gd name="T47" fmla="*/ 7 h 52"/>
                  <a:gd name="T48" fmla="*/ 39 w 54"/>
                  <a:gd name="T49" fmla="*/ 4 h 52"/>
                  <a:gd name="T50" fmla="*/ 31 w 54"/>
                  <a:gd name="T51" fmla="*/ 0 h 52"/>
                  <a:gd name="T52" fmla="*/ 18 w 54"/>
                  <a:gd name="T53" fmla="*/ 4 h 52"/>
                  <a:gd name="T54" fmla="*/ 26 w 54"/>
                  <a:gd name="T55" fmla="*/ 0 h 52"/>
                  <a:gd name="T56" fmla="*/ 18 w 54"/>
                  <a:gd name="T57" fmla="*/ 4 h 52"/>
                  <a:gd name="T58" fmla="*/ 14 w 54"/>
                  <a:gd name="T59" fmla="*/ 7 h 52"/>
                  <a:gd name="T60" fmla="*/ 8 w 54"/>
                  <a:gd name="T61" fmla="*/ 13 h 52"/>
                  <a:gd name="T62" fmla="*/ 13 w 54"/>
                  <a:gd name="T63" fmla="*/ 27 h 52"/>
                  <a:gd name="T64" fmla="*/ 11 w 54"/>
                  <a:gd name="T65" fmla="*/ 18 h 52"/>
                  <a:gd name="T66" fmla="*/ 9 w 54"/>
                  <a:gd name="T67" fmla="*/ 20 h 52"/>
                  <a:gd name="T68" fmla="*/ 13 w 54"/>
                  <a:gd name="T69" fmla="*/ 27 h 52"/>
                  <a:gd name="T70" fmla="*/ 13 w 54"/>
                  <a:gd name="T71" fmla="*/ 32 h 52"/>
                  <a:gd name="T72" fmla="*/ 7 w 54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2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3" y="46"/>
                      <a:pt x="2" y="47"/>
                      <a:pt x="1" y="49"/>
                    </a:cubicBezTo>
                    <a:cubicBezTo>
                      <a:pt x="1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7" y="43"/>
                      <a:pt x="24" y="43"/>
                      <a:pt x="21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4" y="46"/>
                      <a:pt x="27" y="45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8" y="44"/>
                      <a:pt x="41" y="43"/>
                      <a:pt x="44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2"/>
                      <a:pt x="48" y="35"/>
                      <a:pt x="46" y="36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50" y="36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7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4"/>
                      <a:pt x="54" y="24"/>
                    </a:cubicBezTo>
                    <a:cubicBezTo>
                      <a:pt x="54" y="21"/>
                      <a:pt x="54" y="19"/>
                      <a:pt x="53" y="17"/>
                    </a:cubicBezTo>
                    <a:lnTo>
                      <a:pt x="50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4" y="8"/>
                      <a:pt x="45" y="9"/>
                    </a:cubicBezTo>
                    <a:cubicBezTo>
                      <a:pt x="46" y="10"/>
                      <a:pt x="47" y="11"/>
                      <a:pt x="48" y="13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49" y="10"/>
                      <a:pt x="48" y="8"/>
                      <a:pt x="47" y="7"/>
                    </a:cubicBezTo>
                    <a:cubicBezTo>
                      <a:pt x="46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2"/>
                    </a:lnTo>
                    <a:close/>
                    <a:moveTo>
                      <a:pt x="18" y="4"/>
                    </a:moveTo>
                    <a:cubicBezTo>
                      <a:pt x="21" y="3"/>
                      <a:pt x="23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7" y="2"/>
                    </a:cubicBezTo>
                    <a:lnTo>
                      <a:pt x="18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4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4"/>
                      <a:pt x="8" y="37"/>
                      <a:pt x="7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" name="淘宝网Chenying0907出品 636"/>
              <p:cNvSpPr>
                <a:spLocks noEditPoints="1"/>
              </p:cNvSpPr>
              <p:nvPr/>
            </p:nvSpPr>
            <p:spPr bwMode="auto">
              <a:xfrm>
                <a:off x="4491661" y="5196058"/>
                <a:ext cx="84446" cy="77259"/>
              </a:xfrm>
              <a:custGeom>
                <a:avLst/>
                <a:gdLst>
                  <a:gd name="T0" fmla="*/ 47 w 58"/>
                  <a:gd name="T1" fmla="*/ 8 h 54"/>
                  <a:gd name="T2" fmla="*/ 48 w 58"/>
                  <a:gd name="T3" fmla="*/ 40 h 54"/>
                  <a:gd name="T4" fmla="*/ 35 w 58"/>
                  <a:gd name="T5" fmla="*/ 46 h 54"/>
                  <a:gd name="T6" fmla="*/ 13 w 58"/>
                  <a:gd name="T7" fmla="*/ 50 h 54"/>
                  <a:gd name="T8" fmla="*/ 1 w 58"/>
                  <a:gd name="T9" fmla="*/ 54 h 54"/>
                  <a:gd name="T10" fmla="*/ 0 w 58"/>
                  <a:gd name="T11" fmla="*/ 51 h 54"/>
                  <a:gd name="T12" fmla="*/ 2 w 58"/>
                  <a:gd name="T13" fmla="*/ 48 h 54"/>
                  <a:gd name="T14" fmla="*/ 6 w 58"/>
                  <a:gd name="T15" fmla="*/ 41 h 54"/>
                  <a:gd name="T16" fmla="*/ 9 w 58"/>
                  <a:gd name="T17" fmla="*/ 21 h 54"/>
                  <a:gd name="T18" fmla="*/ 12 w 58"/>
                  <a:gd name="T19" fmla="*/ 6 h 54"/>
                  <a:gd name="T20" fmla="*/ 29 w 58"/>
                  <a:gd name="T21" fmla="*/ 0 h 54"/>
                  <a:gd name="T22" fmla="*/ 47 w 58"/>
                  <a:gd name="T23" fmla="*/ 7 h 54"/>
                  <a:gd name="T24" fmla="*/ 47 w 58"/>
                  <a:gd name="T25" fmla="*/ 8 h 54"/>
                  <a:gd name="T26" fmla="*/ 35 w 58"/>
                  <a:gd name="T27" fmla="*/ 42 h 54"/>
                  <a:gd name="T28" fmla="*/ 45 w 58"/>
                  <a:gd name="T29" fmla="*/ 38 h 54"/>
                  <a:gd name="T30" fmla="*/ 45 w 58"/>
                  <a:gd name="T31" fmla="*/ 10 h 54"/>
                  <a:gd name="T32" fmla="*/ 44 w 58"/>
                  <a:gd name="T33" fmla="*/ 10 h 54"/>
                  <a:gd name="T34" fmla="*/ 29 w 58"/>
                  <a:gd name="T35" fmla="*/ 4 h 54"/>
                  <a:gd name="T36" fmla="*/ 14 w 58"/>
                  <a:gd name="T37" fmla="*/ 9 h 54"/>
                  <a:gd name="T38" fmla="*/ 12 w 58"/>
                  <a:gd name="T39" fmla="*/ 20 h 54"/>
                  <a:gd name="T40" fmla="*/ 10 w 58"/>
                  <a:gd name="T41" fmla="*/ 43 h 54"/>
                  <a:gd name="T42" fmla="*/ 6 w 58"/>
                  <a:gd name="T43" fmla="*/ 48 h 54"/>
                  <a:gd name="T44" fmla="*/ 35 w 58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54">
                    <a:moveTo>
                      <a:pt x="47" y="8"/>
                    </a:moveTo>
                    <a:cubicBezTo>
                      <a:pt x="58" y="20"/>
                      <a:pt x="56" y="33"/>
                      <a:pt x="48" y="40"/>
                    </a:cubicBezTo>
                    <a:cubicBezTo>
                      <a:pt x="44" y="44"/>
                      <a:pt x="40" y="46"/>
                      <a:pt x="35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1" y="54"/>
                      <a:pt x="1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2" y="48"/>
                    </a:cubicBezTo>
                    <a:cubicBezTo>
                      <a:pt x="3" y="46"/>
                      <a:pt x="5" y="44"/>
                      <a:pt x="6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2" y="0"/>
                      <a:pt x="29" y="0"/>
                    </a:cubicBezTo>
                    <a:cubicBezTo>
                      <a:pt x="35" y="0"/>
                      <a:pt x="42" y="2"/>
                      <a:pt x="47" y="7"/>
                    </a:cubicBezTo>
                    <a:lnTo>
                      <a:pt x="47" y="8"/>
                    </a:lnTo>
                    <a:close/>
                    <a:moveTo>
                      <a:pt x="35" y="42"/>
                    </a:moveTo>
                    <a:cubicBezTo>
                      <a:pt x="39" y="42"/>
                      <a:pt x="43" y="40"/>
                      <a:pt x="45" y="38"/>
                    </a:cubicBezTo>
                    <a:cubicBezTo>
                      <a:pt x="52" y="32"/>
                      <a:pt x="54" y="21"/>
                      <a:pt x="45" y="10"/>
                    </a:cubicBezTo>
                    <a:cubicBezTo>
                      <a:pt x="44" y="10"/>
                      <a:pt x="44" y="10"/>
                      <a:pt x="44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7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5" y="28"/>
                      <a:pt x="13" y="36"/>
                      <a:pt x="10" y="43"/>
                    </a:cubicBezTo>
                    <a:cubicBezTo>
                      <a:pt x="8" y="45"/>
                      <a:pt x="7" y="47"/>
                      <a:pt x="6" y="48"/>
                    </a:cubicBezTo>
                    <a:cubicBezTo>
                      <a:pt x="13" y="46"/>
                      <a:pt x="24" y="43"/>
                      <a:pt x="35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" name="淘宝网Chenying0907出品 637"/>
              <p:cNvSpPr/>
              <p:nvPr/>
            </p:nvSpPr>
            <p:spPr bwMode="auto">
              <a:xfrm>
                <a:off x="4491661" y="5440411"/>
                <a:ext cx="86242" cy="80853"/>
              </a:xfrm>
              <a:custGeom>
                <a:avLst/>
                <a:gdLst>
                  <a:gd name="T0" fmla="*/ 0 w 60"/>
                  <a:gd name="T1" fmla="*/ 57 h 57"/>
                  <a:gd name="T2" fmla="*/ 9 w 60"/>
                  <a:gd name="T3" fmla="*/ 26 h 57"/>
                  <a:gd name="T4" fmla="*/ 45 w 60"/>
                  <a:gd name="T5" fmla="*/ 14 h 57"/>
                  <a:gd name="T6" fmla="*/ 34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1"/>
                      <a:pt x="9" y="26"/>
                    </a:cubicBezTo>
                    <a:cubicBezTo>
                      <a:pt x="2" y="9"/>
                      <a:pt x="32" y="0"/>
                      <a:pt x="45" y="14"/>
                    </a:cubicBezTo>
                    <a:cubicBezTo>
                      <a:pt x="60" y="31"/>
                      <a:pt x="47" y="49"/>
                      <a:pt x="34" y="49"/>
                    </a:cubicBezTo>
                    <a:cubicBezTo>
                      <a:pt x="18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" name="淘宝网Chenying0907出品 638"/>
              <p:cNvSpPr>
                <a:spLocks noEditPoints="1"/>
              </p:cNvSpPr>
              <p:nvPr/>
            </p:nvSpPr>
            <p:spPr bwMode="auto">
              <a:xfrm>
                <a:off x="4491661" y="5449394"/>
                <a:ext cx="77259" cy="75462"/>
              </a:xfrm>
              <a:custGeom>
                <a:avLst/>
                <a:gdLst>
                  <a:gd name="T0" fmla="*/ 0 w 54"/>
                  <a:gd name="T1" fmla="*/ 50 h 53"/>
                  <a:gd name="T2" fmla="*/ 2 w 54"/>
                  <a:gd name="T3" fmla="*/ 52 h 53"/>
                  <a:gd name="T4" fmla="*/ 4 w 54"/>
                  <a:gd name="T5" fmla="*/ 44 h 53"/>
                  <a:gd name="T6" fmla="*/ 0 w 54"/>
                  <a:gd name="T7" fmla="*/ 50 h 53"/>
                  <a:gd name="T8" fmla="*/ 1 w 54"/>
                  <a:gd name="T9" fmla="*/ 53 h 53"/>
                  <a:gd name="T10" fmla="*/ 2 w 54"/>
                  <a:gd name="T11" fmla="*/ 49 h 53"/>
                  <a:gd name="T12" fmla="*/ 8 w 54"/>
                  <a:gd name="T13" fmla="*/ 47 h 53"/>
                  <a:gd name="T14" fmla="*/ 16 w 54"/>
                  <a:gd name="T15" fmla="*/ 48 h 53"/>
                  <a:gd name="T16" fmla="*/ 29 w 54"/>
                  <a:gd name="T17" fmla="*/ 42 h 53"/>
                  <a:gd name="T18" fmla="*/ 22 w 54"/>
                  <a:gd name="T19" fmla="*/ 47 h 53"/>
                  <a:gd name="T20" fmla="*/ 29 w 54"/>
                  <a:gd name="T21" fmla="*/ 42 h 53"/>
                  <a:gd name="T22" fmla="*/ 35 w 54"/>
                  <a:gd name="T23" fmla="*/ 42 h 53"/>
                  <a:gd name="T24" fmla="*/ 35 w 54"/>
                  <a:gd name="T25" fmla="*/ 45 h 53"/>
                  <a:gd name="T26" fmla="*/ 43 w 54"/>
                  <a:gd name="T27" fmla="*/ 42 h 53"/>
                  <a:gd name="T28" fmla="*/ 50 w 54"/>
                  <a:gd name="T29" fmla="*/ 30 h 53"/>
                  <a:gd name="T30" fmla="*/ 48 w 54"/>
                  <a:gd name="T31" fmla="*/ 39 h 53"/>
                  <a:gd name="T32" fmla="*/ 50 w 54"/>
                  <a:gd name="T33" fmla="*/ 30 h 53"/>
                  <a:gd name="T34" fmla="*/ 51 w 54"/>
                  <a:gd name="T35" fmla="*/ 24 h 53"/>
                  <a:gd name="T36" fmla="*/ 54 w 54"/>
                  <a:gd name="T37" fmla="*/ 25 h 53"/>
                  <a:gd name="T38" fmla="*/ 53 w 54"/>
                  <a:gd name="T39" fmla="*/ 17 h 53"/>
                  <a:gd name="T40" fmla="*/ 43 w 54"/>
                  <a:gd name="T41" fmla="*/ 7 h 53"/>
                  <a:gd name="T42" fmla="*/ 48 w 54"/>
                  <a:gd name="T43" fmla="*/ 13 h 53"/>
                  <a:gd name="T44" fmla="*/ 47 w 54"/>
                  <a:gd name="T45" fmla="*/ 7 h 53"/>
                  <a:gd name="T46" fmla="*/ 43 w 54"/>
                  <a:gd name="T47" fmla="*/ 7 h 53"/>
                  <a:gd name="T48" fmla="*/ 39 w 54"/>
                  <a:gd name="T49" fmla="*/ 4 h 53"/>
                  <a:gd name="T50" fmla="*/ 31 w 54"/>
                  <a:gd name="T51" fmla="*/ 0 h 53"/>
                  <a:gd name="T52" fmla="*/ 18 w 54"/>
                  <a:gd name="T53" fmla="*/ 5 h 53"/>
                  <a:gd name="T54" fmla="*/ 25 w 54"/>
                  <a:gd name="T55" fmla="*/ 0 h 53"/>
                  <a:gd name="T56" fmla="*/ 18 w 54"/>
                  <a:gd name="T57" fmla="*/ 5 h 53"/>
                  <a:gd name="T58" fmla="*/ 14 w 54"/>
                  <a:gd name="T59" fmla="*/ 7 h 53"/>
                  <a:gd name="T60" fmla="*/ 8 w 54"/>
                  <a:gd name="T61" fmla="*/ 13 h 53"/>
                  <a:gd name="T62" fmla="*/ 13 w 54"/>
                  <a:gd name="T63" fmla="*/ 27 h 53"/>
                  <a:gd name="T64" fmla="*/ 11 w 54"/>
                  <a:gd name="T65" fmla="*/ 18 h 53"/>
                  <a:gd name="T66" fmla="*/ 9 w 54"/>
                  <a:gd name="T67" fmla="*/ 20 h 53"/>
                  <a:gd name="T68" fmla="*/ 13 w 54"/>
                  <a:gd name="T69" fmla="*/ 27 h 53"/>
                  <a:gd name="T70" fmla="*/ 12 w 54"/>
                  <a:gd name="T71" fmla="*/ 33 h 53"/>
                  <a:gd name="T72" fmla="*/ 7 w 54"/>
                  <a:gd name="T73" fmla="*/ 3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3">
                    <a:moveTo>
                      <a:pt x="2" y="49"/>
                    </a:moveTo>
                    <a:cubicBezTo>
                      <a:pt x="1" y="50"/>
                      <a:pt x="0" y="50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4" y="50"/>
                      <a:pt x="7" y="46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3" y="46"/>
                      <a:pt x="2" y="48"/>
                      <a:pt x="1" y="49"/>
                    </a:cubicBezTo>
                    <a:cubicBezTo>
                      <a:pt x="1" y="49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3"/>
                      <a:pt x="2" y="52"/>
                      <a:pt x="3" y="52"/>
                    </a:cubicBezTo>
                    <a:lnTo>
                      <a:pt x="2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7"/>
                      <a:pt x="8" y="47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11" y="49"/>
                      <a:pt x="13" y="49"/>
                      <a:pt x="16" y="48"/>
                    </a:cubicBezTo>
                    <a:lnTo>
                      <a:pt x="16" y="45"/>
                    </a:lnTo>
                    <a:close/>
                    <a:moveTo>
                      <a:pt x="29" y="42"/>
                    </a:moveTo>
                    <a:cubicBezTo>
                      <a:pt x="26" y="43"/>
                      <a:pt x="24" y="43"/>
                      <a:pt x="21" y="44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4" y="46"/>
                      <a:pt x="27" y="46"/>
                      <a:pt x="30" y="45"/>
                    </a:cubicBezTo>
                    <a:lnTo>
                      <a:pt x="29" y="42"/>
                    </a:lnTo>
                    <a:close/>
                    <a:moveTo>
                      <a:pt x="42" y="40"/>
                    </a:moveTo>
                    <a:cubicBezTo>
                      <a:pt x="40" y="41"/>
                      <a:pt x="38" y="42"/>
                      <a:pt x="35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8" y="45"/>
                      <a:pt x="41" y="44"/>
                      <a:pt x="43" y="42"/>
                    </a:cubicBezTo>
                    <a:lnTo>
                      <a:pt x="42" y="40"/>
                    </a:lnTo>
                    <a:close/>
                    <a:moveTo>
                      <a:pt x="50" y="30"/>
                    </a:moveTo>
                    <a:cubicBezTo>
                      <a:pt x="49" y="33"/>
                      <a:pt x="48" y="35"/>
                      <a:pt x="46" y="37"/>
                    </a:cubicBezTo>
                    <a:cubicBezTo>
                      <a:pt x="48" y="39"/>
                      <a:pt x="48" y="39"/>
                      <a:pt x="48" y="39"/>
                    </a:cubicBezTo>
                    <a:cubicBezTo>
                      <a:pt x="50" y="37"/>
                      <a:pt x="52" y="34"/>
                      <a:pt x="53" y="31"/>
                    </a:cubicBezTo>
                    <a:lnTo>
                      <a:pt x="50" y="30"/>
                    </a:lnTo>
                    <a:close/>
                    <a:moveTo>
                      <a:pt x="50" y="18"/>
                    </a:moveTo>
                    <a:cubicBezTo>
                      <a:pt x="51" y="20"/>
                      <a:pt x="51" y="22"/>
                      <a:pt x="51" y="24"/>
                    </a:cubicBezTo>
                    <a:cubicBezTo>
                      <a:pt x="51" y="24"/>
                      <a:pt x="51" y="25"/>
                      <a:pt x="51" y="25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25"/>
                      <a:pt x="54" y="25"/>
                      <a:pt x="54" y="24"/>
                    </a:cubicBezTo>
                    <a:cubicBezTo>
                      <a:pt x="54" y="22"/>
                      <a:pt x="54" y="19"/>
                      <a:pt x="53" y="17"/>
                    </a:cubicBezTo>
                    <a:lnTo>
                      <a:pt x="50" y="18"/>
                    </a:lnTo>
                    <a:close/>
                    <a:moveTo>
                      <a:pt x="43" y="7"/>
                    </a:moveTo>
                    <a:cubicBezTo>
                      <a:pt x="44" y="8"/>
                      <a:pt x="44" y="8"/>
                      <a:pt x="45" y="9"/>
                    </a:cubicBezTo>
                    <a:cubicBezTo>
                      <a:pt x="46" y="10"/>
                      <a:pt x="47" y="12"/>
                      <a:pt x="48" y="13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49" y="10"/>
                      <a:pt x="48" y="9"/>
                      <a:pt x="47" y="7"/>
                    </a:cubicBezTo>
                    <a:cubicBezTo>
                      <a:pt x="46" y="6"/>
                      <a:pt x="45" y="6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3"/>
                    </a:moveTo>
                    <a:cubicBezTo>
                      <a:pt x="34" y="3"/>
                      <a:pt x="36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4" y="0"/>
                      <a:pt x="31" y="0"/>
                    </a:cubicBezTo>
                    <a:lnTo>
                      <a:pt x="31" y="3"/>
                    </a:lnTo>
                    <a:close/>
                    <a:moveTo>
                      <a:pt x="18" y="5"/>
                    </a:moveTo>
                    <a:cubicBezTo>
                      <a:pt x="20" y="4"/>
                      <a:pt x="23" y="3"/>
                      <a:pt x="26" y="3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2" y="0"/>
                      <a:pt x="20" y="1"/>
                      <a:pt x="17" y="2"/>
                    </a:cubicBezTo>
                    <a:lnTo>
                      <a:pt x="18" y="5"/>
                    </a:lnTo>
                    <a:close/>
                    <a:moveTo>
                      <a:pt x="10" y="14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7"/>
                      <a:pt x="8" y="10"/>
                      <a:pt x="8" y="13"/>
                    </a:cubicBezTo>
                    <a:lnTo>
                      <a:pt x="10" y="14"/>
                    </a:lnTo>
                    <a:close/>
                    <a:moveTo>
                      <a:pt x="13" y="27"/>
                    </a:moveTo>
                    <a:cubicBezTo>
                      <a:pt x="13" y="24"/>
                      <a:pt x="12" y="22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0" y="25"/>
                      <a:pt x="10" y="27"/>
                    </a:cubicBezTo>
                    <a:lnTo>
                      <a:pt x="13" y="27"/>
                    </a:lnTo>
                    <a:close/>
                    <a:moveTo>
                      <a:pt x="10" y="41"/>
                    </a:moveTo>
                    <a:cubicBezTo>
                      <a:pt x="11" y="38"/>
                      <a:pt x="12" y="35"/>
                      <a:pt x="12" y="33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5"/>
                      <a:pt x="8" y="37"/>
                      <a:pt x="7" y="39"/>
                    </a:cubicBez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" name="淘宝网Chenying0907出品 639"/>
              <p:cNvSpPr>
                <a:spLocks noEditPoints="1"/>
              </p:cNvSpPr>
              <p:nvPr/>
            </p:nvSpPr>
            <p:spPr bwMode="auto">
              <a:xfrm>
                <a:off x="4489865" y="5447598"/>
                <a:ext cx="84446" cy="77259"/>
              </a:xfrm>
              <a:custGeom>
                <a:avLst/>
                <a:gdLst>
                  <a:gd name="T0" fmla="*/ 48 w 59"/>
                  <a:gd name="T1" fmla="*/ 8 h 54"/>
                  <a:gd name="T2" fmla="*/ 49 w 59"/>
                  <a:gd name="T3" fmla="*/ 41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3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30 w 59"/>
                  <a:gd name="T21" fmla="*/ 0 h 54"/>
                  <a:gd name="T22" fmla="*/ 48 w 59"/>
                  <a:gd name="T23" fmla="*/ 8 h 54"/>
                  <a:gd name="T24" fmla="*/ 36 w 59"/>
                  <a:gd name="T25" fmla="*/ 43 h 54"/>
                  <a:gd name="T26" fmla="*/ 46 w 59"/>
                  <a:gd name="T27" fmla="*/ 38 h 54"/>
                  <a:gd name="T28" fmla="*/ 46 w 59"/>
                  <a:gd name="T29" fmla="*/ 10 h 54"/>
                  <a:gd name="T30" fmla="*/ 45 w 59"/>
                  <a:gd name="T31" fmla="*/ 10 h 54"/>
                  <a:gd name="T32" fmla="*/ 30 w 59"/>
                  <a:gd name="T33" fmla="*/ 4 h 54"/>
                  <a:gd name="T34" fmla="*/ 15 w 59"/>
                  <a:gd name="T35" fmla="*/ 9 h 54"/>
                  <a:gd name="T36" fmla="*/ 13 w 59"/>
                  <a:gd name="T37" fmla="*/ 20 h 54"/>
                  <a:gd name="T38" fmla="*/ 10 w 59"/>
                  <a:gd name="T39" fmla="*/ 43 h 54"/>
                  <a:gd name="T40" fmla="*/ 7 w 59"/>
                  <a:gd name="T41" fmla="*/ 49 h 54"/>
                  <a:gd name="T42" fmla="*/ 36 w 59"/>
                  <a:gd name="T43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9" y="41"/>
                    </a:cubicBezTo>
                    <a:cubicBezTo>
                      <a:pt x="45" y="44"/>
                      <a:pt x="41" y="46"/>
                      <a:pt x="36" y="46"/>
                    </a:cubicBezTo>
                    <a:cubicBezTo>
                      <a:pt x="28" y="46"/>
                      <a:pt x="20" y="48"/>
                      <a:pt x="13" y="50"/>
                    </a:cubicBezTo>
                    <a:cubicBezTo>
                      <a:pt x="7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3" y="48"/>
                    </a:cubicBezTo>
                    <a:cubicBezTo>
                      <a:pt x="4" y="47"/>
                      <a:pt x="6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7" y="16"/>
                      <a:pt x="9" y="10"/>
                      <a:pt x="12" y="6"/>
                    </a:cubicBezTo>
                    <a:cubicBezTo>
                      <a:pt x="17" y="3"/>
                      <a:pt x="23" y="0"/>
                      <a:pt x="30" y="0"/>
                    </a:cubicBezTo>
                    <a:cubicBezTo>
                      <a:pt x="36" y="0"/>
                      <a:pt x="43" y="3"/>
                      <a:pt x="48" y="8"/>
                    </a:cubicBezTo>
                    <a:close/>
                    <a:moveTo>
                      <a:pt x="36" y="43"/>
                    </a:moveTo>
                    <a:cubicBezTo>
                      <a:pt x="40" y="42"/>
                      <a:pt x="43" y="41"/>
                      <a:pt x="46" y="38"/>
                    </a:cubicBezTo>
                    <a:cubicBezTo>
                      <a:pt x="53" y="32"/>
                      <a:pt x="55" y="21"/>
                      <a:pt x="46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6" y="4"/>
                      <a:pt x="30" y="4"/>
                    </a:cubicBezTo>
                    <a:cubicBezTo>
                      <a:pt x="24" y="4"/>
                      <a:pt x="18" y="6"/>
                      <a:pt x="15" y="9"/>
                    </a:cubicBezTo>
                    <a:cubicBezTo>
                      <a:pt x="12" y="12"/>
                      <a:pt x="11" y="15"/>
                      <a:pt x="13" y="20"/>
                    </a:cubicBezTo>
                    <a:cubicBezTo>
                      <a:pt x="16" y="28"/>
                      <a:pt x="14" y="37"/>
                      <a:pt x="10" y="43"/>
                    </a:cubicBezTo>
                    <a:cubicBezTo>
                      <a:pt x="9" y="45"/>
                      <a:pt x="8" y="47"/>
                      <a:pt x="7" y="49"/>
                    </a:cubicBezTo>
                    <a:cubicBezTo>
                      <a:pt x="14" y="46"/>
                      <a:pt x="25" y="43"/>
                      <a:pt x="36" y="4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7" name="淘宝网Chenying0907出品 640"/>
              <p:cNvSpPr/>
              <p:nvPr/>
            </p:nvSpPr>
            <p:spPr bwMode="auto">
              <a:xfrm>
                <a:off x="4486272" y="5686560"/>
                <a:ext cx="86242" cy="82649"/>
              </a:xfrm>
              <a:custGeom>
                <a:avLst/>
                <a:gdLst>
                  <a:gd name="T0" fmla="*/ 0 w 60"/>
                  <a:gd name="T1" fmla="*/ 57 h 57"/>
                  <a:gd name="T2" fmla="*/ 10 w 60"/>
                  <a:gd name="T3" fmla="*/ 25 h 57"/>
                  <a:gd name="T4" fmla="*/ 45 w 60"/>
                  <a:gd name="T5" fmla="*/ 14 h 57"/>
                  <a:gd name="T6" fmla="*/ 35 w 60"/>
                  <a:gd name="T7" fmla="*/ 49 h 57"/>
                  <a:gd name="T8" fmla="*/ 0 w 60"/>
                  <a:gd name="T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7">
                    <a:moveTo>
                      <a:pt x="0" y="57"/>
                    </a:moveTo>
                    <a:cubicBezTo>
                      <a:pt x="0" y="57"/>
                      <a:pt x="16" y="40"/>
                      <a:pt x="10" y="25"/>
                    </a:cubicBezTo>
                    <a:cubicBezTo>
                      <a:pt x="2" y="9"/>
                      <a:pt x="33" y="0"/>
                      <a:pt x="45" y="14"/>
                    </a:cubicBezTo>
                    <a:cubicBezTo>
                      <a:pt x="60" y="30"/>
                      <a:pt x="48" y="48"/>
                      <a:pt x="35" y="49"/>
                    </a:cubicBezTo>
                    <a:cubicBezTo>
                      <a:pt x="19" y="5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" name="淘宝网Chenying0907出品 641"/>
              <p:cNvSpPr>
                <a:spLocks noEditPoints="1"/>
              </p:cNvSpPr>
              <p:nvPr/>
            </p:nvSpPr>
            <p:spPr bwMode="auto">
              <a:xfrm>
                <a:off x="4484474" y="5695544"/>
                <a:ext cx="79056" cy="75462"/>
              </a:xfrm>
              <a:custGeom>
                <a:avLst/>
                <a:gdLst>
                  <a:gd name="T0" fmla="*/ 1 w 55"/>
                  <a:gd name="T1" fmla="*/ 50 h 52"/>
                  <a:gd name="T2" fmla="*/ 2 w 55"/>
                  <a:gd name="T3" fmla="*/ 52 h 52"/>
                  <a:gd name="T4" fmla="*/ 5 w 55"/>
                  <a:gd name="T5" fmla="*/ 44 h 52"/>
                  <a:gd name="T6" fmla="*/ 1 w 55"/>
                  <a:gd name="T7" fmla="*/ 50 h 52"/>
                  <a:gd name="T8" fmla="*/ 2 w 55"/>
                  <a:gd name="T9" fmla="*/ 52 h 52"/>
                  <a:gd name="T10" fmla="*/ 3 w 55"/>
                  <a:gd name="T11" fmla="*/ 49 h 52"/>
                  <a:gd name="T12" fmla="*/ 8 w 55"/>
                  <a:gd name="T13" fmla="*/ 47 h 52"/>
                  <a:gd name="T14" fmla="*/ 17 w 55"/>
                  <a:gd name="T15" fmla="*/ 48 h 52"/>
                  <a:gd name="T16" fmla="*/ 30 w 55"/>
                  <a:gd name="T17" fmla="*/ 42 h 52"/>
                  <a:gd name="T18" fmla="*/ 22 w 55"/>
                  <a:gd name="T19" fmla="*/ 46 h 52"/>
                  <a:gd name="T20" fmla="*/ 30 w 55"/>
                  <a:gd name="T21" fmla="*/ 42 h 52"/>
                  <a:gd name="T22" fmla="*/ 36 w 55"/>
                  <a:gd name="T23" fmla="*/ 42 h 52"/>
                  <a:gd name="T24" fmla="*/ 36 w 55"/>
                  <a:gd name="T25" fmla="*/ 44 h 52"/>
                  <a:gd name="T26" fmla="*/ 44 w 55"/>
                  <a:gd name="T27" fmla="*/ 42 h 52"/>
                  <a:gd name="T28" fmla="*/ 51 w 55"/>
                  <a:gd name="T29" fmla="*/ 30 h 52"/>
                  <a:gd name="T30" fmla="*/ 49 w 55"/>
                  <a:gd name="T31" fmla="*/ 38 h 52"/>
                  <a:gd name="T32" fmla="*/ 51 w 55"/>
                  <a:gd name="T33" fmla="*/ 30 h 52"/>
                  <a:gd name="T34" fmla="*/ 52 w 55"/>
                  <a:gd name="T35" fmla="*/ 24 h 52"/>
                  <a:gd name="T36" fmla="*/ 55 w 55"/>
                  <a:gd name="T37" fmla="*/ 25 h 52"/>
                  <a:gd name="T38" fmla="*/ 53 w 55"/>
                  <a:gd name="T39" fmla="*/ 17 h 52"/>
                  <a:gd name="T40" fmla="*/ 43 w 55"/>
                  <a:gd name="T41" fmla="*/ 7 h 52"/>
                  <a:gd name="T42" fmla="*/ 48 w 55"/>
                  <a:gd name="T43" fmla="*/ 13 h 52"/>
                  <a:gd name="T44" fmla="*/ 47 w 55"/>
                  <a:gd name="T45" fmla="*/ 7 h 52"/>
                  <a:gd name="T46" fmla="*/ 43 w 55"/>
                  <a:gd name="T47" fmla="*/ 7 h 52"/>
                  <a:gd name="T48" fmla="*/ 39 w 55"/>
                  <a:gd name="T49" fmla="*/ 4 h 52"/>
                  <a:gd name="T50" fmla="*/ 32 w 55"/>
                  <a:gd name="T51" fmla="*/ 0 h 52"/>
                  <a:gd name="T52" fmla="*/ 19 w 55"/>
                  <a:gd name="T53" fmla="*/ 4 h 52"/>
                  <a:gd name="T54" fmla="*/ 26 w 55"/>
                  <a:gd name="T55" fmla="*/ 0 h 52"/>
                  <a:gd name="T56" fmla="*/ 19 w 55"/>
                  <a:gd name="T57" fmla="*/ 4 h 52"/>
                  <a:gd name="T58" fmla="*/ 14 w 55"/>
                  <a:gd name="T59" fmla="*/ 7 h 52"/>
                  <a:gd name="T60" fmla="*/ 8 w 55"/>
                  <a:gd name="T61" fmla="*/ 13 h 52"/>
                  <a:gd name="T62" fmla="*/ 14 w 55"/>
                  <a:gd name="T63" fmla="*/ 27 h 52"/>
                  <a:gd name="T64" fmla="*/ 12 w 55"/>
                  <a:gd name="T65" fmla="*/ 18 h 52"/>
                  <a:gd name="T66" fmla="*/ 9 w 55"/>
                  <a:gd name="T67" fmla="*/ 20 h 52"/>
                  <a:gd name="T68" fmla="*/ 14 w 55"/>
                  <a:gd name="T69" fmla="*/ 27 h 52"/>
                  <a:gd name="T70" fmla="*/ 13 w 55"/>
                  <a:gd name="T71" fmla="*/ 32 h 52"/>
                  <a:gd name="T72" fmla="*/ 8 w 55"/>
                  <a:gd name="T73" fmla="*/ 3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5" h="52">
                    <a:moveTo>
                      <a:pt x="3" y="49"/>
                    </a:moveTo>
                    <a:cubicBezTo>
                      <a:pt x="1" y="50"/>
                      <a:pt x="1" y="50"/>
                      <a:pt x="1" y="5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5" y="49"/>
                      <a:pt x="7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4" y="46"/>
                      <a:pt x="3" y="47"/>
                      <a:pt x="2" y="48"/>
                    </a:cubicBezTo>
                    <a:cubicBezTo>
                      <a:pt x="1" y="49"/>
                      <a:pt x="1" y="49"/>
                      <a:pt x="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2" y="52"/>
                      <a:pt x="2" y="52"/>
                      <a:pt x="2" y="52"/>
                    </a:cubicBezTo>
                    <a:cubicBezTo>
                      <a:pt x="2" y="52"/>
                      <a:pt x="2" y="52"/>
                      <a:pt x="4" y="52"/>
                    </a:cubicBezTo>
                    <a:lnTo>
                      <a:pt x="3" y="49"/>
                    </a:lnTo>
                    <a:close/>
                    <a:moveTo>
                      <a:pt x="16" y="45"/>
                    </a:moveTo>
                    <a:cubicBezTo>
                      <a:pt x="13" y="46"/>
                      <a:pt x="10" y="46"/>
                      <a:pt x="8" y="47"/>
                    </a:cubicBezTo>
                    <a:cubicBezTo>
                      <a:pt x="9" y="50"/>
                      <a:pt x="9" y="50"/>
                      <a:pt x="9" y="50"/>
                    </a:cubicBezTo>
                    <a:cubicBezTo>
                      <a:pt x="11" y="49"/>
                      <a:pt x="14" y="48"/>
                      <a:pt x="17" y="48"/>
                    </a:cubicBezTo>
                    <a:lnTo>
                      <a:pt x="16" y="45"/>
                    </a:lnTo>
                    <a:close/>
                    <a:moveTo>
                      <a:pt x="30" y="42"/>
                    </a:moveTo>
                    <a:cubicBezTo>
                      <a:pt x="27" y="43"/>
                      <a:pt x="24" y="43"/>
                      <a:pt x="22" y="4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6"/>
                      <a:pt x="27" y="45"/>
                      <a:pt x="30" y="45"/>
                    </a:cubicBezTo>
                    <a:lnTo>
                      <a:pt x="30" y="42"/>
                    </a:lnTo>
                    <a:close/>
                    <a:moveTo>
                      <a:pt x="43" y="40"/>
                    </a:moveTo>
                    <a:cubicBezTo>
                      <a:pt x="40" y="41"/>
                      <a:pt x="38" y="42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39" y="44"/>
                      <a:pt x="41" y="43"/>
                      <a:pt x="44" y="42"/>
                    </a:cubicBezTo>
                    <a:lnTo>
                      <a:pt x="43" y="40"/>
                    </a:lnTo>
                    <a:close/>
                    <a:moveTo>
                      <a:pt x="51" y="30"/>
                    </a:moveTo>
                    <a:cubicBezTo>
                      <a:pt x="50" y="32"/>
                      <a:pt x="48" y="35"/>
                      <a:pt x="47" y="36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51" y="36"/>
                      <a:pt x="52" y="34"/>
                      <a:pt x="53" y="31"/>
                    </a:cubicBezTo>
                    <a:lnTo>
                      <a:pt x="51" y="30"/>
                    </a:lnTo>
                    <a:close/>
                    <a:moveTo>
                      <a:pt x="51" y="17"/>
                    </a:moveTo>
                    <a:cubicBezTo>
                      <a:pt x="51" y="20"/>
                      <a:pt x="52" y="22"/>
                      <a:pt x="52" y="24"/>
                    </a:cubicBezTo>
                    <a:cubicBezTo>
                      <a:pt x="52" y="24"/>
                      <a:pt x="52" y="25"/>
                      <a:pt x="52" y="25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5"/>
                      <a:pt x="55" y="24"/>
                      <a:pt x="55" y="24"/>
                    </a:cubicBezTo>
                    <a:cubicBezTo>
                      <a:pt x="55" y="21"/>
                      <a:pt x="54" y="19"/>
                      <a:pt x="53" y="17"/>
                    </a:cubicBezTo>
                    <a:lnTo>
                      <a:pt x="51" y="17"/>
                    </a:lnTo>
                    <a:close/>
                    <a:moveTo>
                      <a:pt x="43" y="7"/>
                    </a:moveTo>
                    <a:cubicBezTo>
                      <a:pt x="44" y="7"/>
                      <a:pt x="45" y="8"/>
                      <a:pt x="45" y="9"/>
                    </a:cubicBezTo>
                    <a:cubicBezTo>
                      <a:pt x="47" y="10"/>
                      <a:pt x="48" y="11"/>
                      <a:pt x="48" y="13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0" y="10"/>
                      <a:pt x="49" y="8"/>
                      <a:pt x="47" y="7"/>
                    </a:cubicBezTo>
                    <a:cubicBezTo>
                      <a:pt x="47" y="6"/>
                      <a:pt x="46" y="5"/>
                      <a:pt x="45" y="5"/>
                    </a:cubicBezTo>
                    <a:lnTo>
                      <a:pt x="43" y="7"/>
                    </a:lnTo>
                    <a:close/>
                    <a:moveTo>
                      <a:pt x="31" y="2"/>
                    </a:moveTo>
                    <a:cubicBezTo>
                      <a:pt x="34" y="3"/>
                      <a:pt x="37" y="3"/>
                      <a:pt x="39" y="4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37" y="1"/>
                      <a:pt x="35" y="0"/>
                      <a:pt x="32" y="0"/>
                    </a:cubicBezTo>
                    <a:lnTo>
                      <a:pt x="31" y="2"/>
                    </a:lnTo>
                    <a:close/>
                    <a:moveTo>
                      <a:pt x="19" y="4"/>
                    </a:moveTo>
                    <a:cubicBezTo>
                      <a:pt x="21" y="3"/>
                      <a:pt x="24" y="3"/>
                      <a:pt x="26" y="2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3" y="0"/>
                      <a:pt x="20" y="1"/>
                      <a:pt x="18" y="2"/>
                    </a:cubicBezTo>
                    <a:lnTo>
                      <a:pt x="19" y="4"/>
                    </a:lnTo>
                    <a:close/>
                    <a:moveTo>
                      <a:pt x="11" y="13"/>
                    </a:moveTo>
                    <a:cubicBezTo>
                      <a:pt x="11" y="11"/>
                      <a:pt x="12" y="9"/>
                      <a:pt x="14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9" y="10"/>
                      <a:pt x="8" y="13"/>
                    </a:cubicBezTo>
                    <a:lnTo>
                      <a:pt x="11" y="13"/>
                    </a:lnTo>
                    <a:close/>
                    <a:moveTo>
                      <a:pt x="14" y="27"/>
                    </a:moveTo>
                    <a:cubicBezTo>
                      <a:pt x="13" y="24"/>
                      <a:pt x="13" y="21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22"/>
                      <a:pt x="11" y="24"/>
                      <a:pt x="11" y="27"/>
                    </a:cubicBezTo>
                    <a:lnTo>
                      <a:pt x="14" y="27"/>
                    </a:lnTo>
                    <a:close/>
                    <a:moveTo>
                      <a:pt x="10" y="40"/>
                    </a:moveTo>
                    <a:cubicBezTo>
                      <a:pt x="11" y="38"/>
                      <a:pt x="12" y="35"/>
                      <a:pt x="13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4"/>
                      <a:pt x="9" y="37"/>
                      <a:pt x="8" y="39"/>
                    </a:cubicBez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" name="淘宝网Chenying0907出品 642"/>
              <p:cNvSpPr>
                <a:spLocks noEditPoints="1"/>
              </p:cNvSpPr>
              <p:nvPr/>
            </p:nvSpPr>
            <p:spPr bwMode="auto">
              <a:xfrm>
                <a:off x="4484474" y="5693747"/>
                <a:ext cx="86242" cy="77259"/>
              </a:xfrm>
              <a:custGeom>
                <a:avLst/>
                <a:gdLst>
                  <a:gd name="T0" fmla="*/ 48 w 59"/>
                  <a:gd name="T1" fmla="*/ 8 h 54"/>
                  <a:gd name="T2" fmla="*/ 48 w 59"/>
                  <a:gd name="T3" fmla="*/ 40 h 54"/>
                  <a:gd name="T4" fmla="*/ 36 w 59"/>
                  <a:gd name="T5" fmla="*/ 46 h 54"/>
                  <a:gd name="T6" fmla="*/ 13 w 59"/>
                  <a:gd name="T7" fmla="*/ 50 h 54"/>
                  <a:gd name="T8" fmla="*/ 2 w 59"/>
                  <a:gd name="T9" fmla="*/ 54 h 54"/>
                  <a:gd name="T10" fmla="*/ 0 w 59"/>
                  <a:gd name="T11" fmla="*/ 51 h 54"/>
                  <a:gd name="T12" fmla="*/ 2 w 59"/>
                  <a:gd name="T13" fmla="*/ 48 h 54"/>
                  <a:gd name="T14" fmla="*/ 7 w 59"/>
                  <a:gd name="T15" fmla="*/ 41 h 54"/>
                  <a:gd name="T16" fmla="*/ 9 w 59"/>
                  <a:gd name="T17" fmla="*/ 21 h 54"/>
                  <a:gd name="T18" fmla="*/ 12 w 59"/>
                  <a:gd name="T19" fmla="*/ 6 h 54"/>
                  <a:gd name="T20" fmla="*/ 29 w 59"/>
                  <a:gd name="T21" fmla="*/ 0 h 54"/>
                  <a:gd name="T22" fmla="*/ 47 w 59"/>
                  <a:gd name="T23" fmla="*/ 7 h 54"/>
                  <a:gd name="T24" fmla="*/ 48 w 59"/>
                  <a:gd name="T25" fmla="*/ 8 h 54"/>
                  <a:gd name="T26" fmla="*/ 36 w 59"/>
                  <a:gd name="T27" fmla="*/ 42 h 54"/>
                  <a:gd name="T28" fmla="*/ 46 w 59"/>
                  <a:gd name="T29" fmla="*/ 38 h 54"/>
                  <a:gd name="T30" fmla="*/ 45 w 59"/>
                  <a:gd name="T31" fmla="*/ 10 h 54"/>
                  <a:gd name="T32" fmla="*/ 45 w 59"/>
                  <a:gd name="T33" fmla="*/ 10 h 54"/>
                  <a:gd name="T34" fmla="*/ 29 w 59"/>
                  <a:gd name="T35" fmla="*/ 4 h 54"/>
                  <a:gd name="T36" fmla="*/ 14 w 59"/>
                  <a:gd name="T37" fmla="*/ 9 h 54"/>
                  <a:gd name="T38" fmla="*/ 12 w 59"/>
                  <a:gd name="T39" fmla="*/ 20 h 54"/>
                  <a:gd name="T40" fmla="*/ 10 w 59"/>
                  <a:gd name="T41" fmla="*/ 43 h 54"/>
                  <a:gd name="T42" fmla="*/ 6 w 59"/>
                  <a:gd name="T43" fmla="*/ 48 h 54"/>
                  <a:gd name="T44" fmla="*/ 36 w 59"/>
                  <a:gd name="T45" fmla="*/ 4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9" h="54">
                    <a:moveTo>
                      <a:pt x="48" y="8"/>
                    </a:moveTo>
                    <a:cubicBezTo>
                      <a:pt x="59" y="20"/>
                      <a:pt x="56" y="33"/>
                      <a:pt x="48" y="40"/>
                    </a:cubicBezTo>
                    <a:cubicBezTo>
                      <a:pt x="45" y="44"/>
                      <a:pt x="40" y="46"/>
                      <a:pt x="36" y="46"/>
                    </a:cubicBezTo>
                    <a:cubicBezTo>
                      <a:pt x="28" y="46"/>
                      <a:pt x="19" y="48"/>
                      <a:pt x="13" y="50"/>
                    </a:cubicBezTo>
                    <a:cubicBezTo>
                      <a:pt x="6" y="52"/>
                      <a:pt x="2" y="54"/>
                      <a:pt x="2" y="5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1" y="50"/>
                      <a:pt x="2" y="48"/>
                    </a:cubicBezTo>
                    <a:cubicBezTo>
                      <a:pt x="3" y="46"/>
                      <a:pt x="5" y="44"/>
                      <a:pt x="7" y="41"/>
                    </a:cubicBezTo>
                    <a:cubicBezTo>
                      <a:pt x="10" y="35"/>
                      <a:pt x="12" y="28"/>
                      <a:pt x="9" y="21"/>
                    </a:cubicBezTo>
                    <a:cubicBezTo>
                      <a:pt x="6" y="15"/>
                      <a:pt x="8" y="10"/>
                      <a:pt x="12" y="6"/>
                    </a:cubicBezTo>
                    <a:cubicBezTo>
                      <a:pt x="16" y="2"/>
                      <a:pt x="23" y="0"/>
                      <a:pt x="29" y="0"/>
                    </a:cubicBezTo>
                    <a:cubicBezTo>
                      <a:pt x="36" y="0"/>
                      <a:pt x="43" y="2"/>
                      <a:pt x="47" y="7"/>
                    </a:cubicBezTo>
                    <a:lnTo>
                      <a:pt x="48" y="8"/>
                    </a:lnTo>
                    <a:close/>
                    <a:moveTo>
                      <a:pt x="36" y="42"/>
                    </a:moveTo>
                    <a:cubicBezTo>
                      <a:pt x="39" y="42"/>
                      <a:pt x="43" y="40"/>
                      <a:pt x="46" y="38"/>
                    </a:cubicBezTo>
                    <a:cubicBezTo>
                      <a:pt x="52" y="32"/>
                      <a:pt x="55" y="21"/>
                      <a:pt x="45" y="10"/>
                    </a:cubicBezTo>
                    <a:cubicBezTo>
                      <a:pt x="45" y="10"/>
                      <a:pt x="45" y="10"/>
                      <a:pt x="45" y="10"/>
                    </a:cubicBezTo>
                    <a:cubicBezTo>
                      <a:pt x="41" y="6"/>
                      <a:pt x="35" y="4"/>
                      <a:pt x="29" y="4"/>
                    </a:cubicBezTo>
                    <a:cubicBezTo>
                      <a:pt x="23" y="4"/>
                      <a:pt x="18" y="6"/>
                      <a:pt x="14" y="9"/>
                    </a:cubicBezTo>
                    <a:cubicBezTo>
                      <a:pt x="11" y="12"/>
                      <a:pt x="10" y="15"/>
                      <a:pt x="12" y="20"/>
                    </a:cubicBezTo>
                    <a:cubicBezTo>
                      <a:pt x="16" y="28"/>
                      <a:pt x="13" y="36"/>
                      <a:pt x="10" y="43"/>
                    </a:cubicBezTo>
                    <a:cubicBezTo>
                      <a:pt x="9" y="45"/>
                      <a:pt x="7" y="47"/>
                      <a:pt x="6" y="48"/>
                    </a:cubicBezTo>
                    <a:cubicBezTo>
                      <a:pt x="13" y="46"/>
                      <a:pt x="25" y="43"/>
                      <a:pt x="36" y="42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0" name="淘宝网Chenying0907出品 643"/>
              <p:cNvSpPr>
                <a:spLocks noEditPoints="1"/>
              </p:cNvSpPr>
              <p:nvPr/>
            </p:nvSpPr>
            <p:spPr bwMode="auto">
              <a:xfrm>
                <a:off x="4292227" y="4362384"/>
                <a:ext cx="375513" cy="361140"/>
              </a:xfrm>
              <a:custGeom>
                <a:avLst/>
                <a:gdLst>
                  <a:gd name="T0" fmla="*/ 73 w 261"/>
                  <a:gd name="T1" fmla="*/ 5 h 251"/>
                  <a:gd name="T2" fmla="*/ 141 w 261"/>
                  <a:gd name="T3" fmla="*/ 28 h 251"/>
                  <a:gd name="T4" fmla="*/ 147 w 261"/>
                  <a:gd name="T5" fmla="*/ 13 h 251"/>
                  <a:gd name="T6" fmla="*/ 204 w 261"/>
                  <a:gd name="T7" fmla="*/ 49 h 251"/>
                  <a:gd name="T8" fmla="*/ 224 w 261"/>
                  <a:gd name="T9" fmla="*/ 122 h 251"/>
                  <a:gd name="T10" fmla="*/ 202 w 261"/>
                  <a:gd name="T11" fmla="*/ 186 h 251"/>
                  <a:gd name="T12" fmla="*/ 139 w 261"/>
                  <a:gd name="T13" fmla="*/ 204 h 251"/>
                  <a:gd name="T14" fmla="*/ 83 w 261"/>
                  <a:gd name="T15" fmla="*/ 196 h 251"/>
                  <a:gd name="T16" fmla="*/ 61 w 261"/>
                  <a:gd name="T17" fmla="*/ 212 h 251"/>
                  <a:gd name="T18" fmla="*/ 50 w 261"/>
                  <a:gd name="T19" fmla="*/ 167 h 251"/>
                  <a:gd name="T20" fmla="*/ 3 w 261"/>
                  <a:gd name="T21" fmla="*/ 150 h 251"/>
                  <a:gd name="T22" fmla="*/ 24 w 261"/>
                  <a:gd name="T23" fmla="*/ 126 h 251"/>
                  <a:gd name="T24" fmla="*/ 0 w 261"/>
                  <a:gd name="T25" fmla="*/ 103 h 251"/>
                  <a:gd name="T26" fmla="*/ 32 w 261"/>
                  <a:gd name="T27" fmla="*/ 82 h 251"/>
                  <a:gd name="T28" fmla="*/ 12 w 261"/>
                  <a:gd name="T29" fmla="*/ 60 h 251"/>
                  <a:gd name="T30" fmla="*/ 53 w 261"/>
                  <a:gd name="T31" fmla="*/ 17 h 251"/>
                  <a:gd name="T32" fmla="*/ 64 w 261"/>
                  <a:gd name="T33" fmla="*/ 26 h 251"/>
                  <a:gd name="T34" fmla="*/ 73 w 261"/>
                  <a:gd name="T35" fmla="*/ 5 h 251"/>
                  <a:gd name="T36" fmla="*/ 187 w 261"/>
                  <a:gd name="T37" fmla="*/ 96 h 251"/>
                  <a:gd name="T38" fmla="*/ 104 w 261"/>
                  <a:gd name="T39" fmla="*/ 51 h 251"/>
                  <a:gd name="T40" fmla="*/ 71 w 261"/>
                  <a:gd name="T41" fmla="*/ 161 h 251"/>
                  <a:gd name="T42" fmla="*/ 187 w 261"/>
                  <a:gd name="T43" fmla="*/ 96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1" h="251">
                    <a:moveTo>
                      <a:pt x="73" y="5"/>
                    </a:moveTo>
                    <a:cubicBezTo>
                      <a:pt x="106" y="0"/>
                      <a:pt x="123" y="14"/>
                      <a:pt x="141" y="28"/>
                    </a:cubicBezTo>
                    <a:cubicBezTo>
                      <a:pt x="147" y="26"/>
                      <a:pt x="143" y="16"/>
                      <a:pt x="147" y="13"/>
                    </a:cubicBezTo>
                    <a:cubicBezTo>
                      <a:pt x="180" y="8"/>
                      <a:pt x="206" y="19"/>
                      <a:pt x="204" y="49"/>
                    </a:cubicBezTo>
                    <a:cubicBezTo>
                      <a:pt x="241" y="55"/>
                      <a:pt x="261" y="95"/>
                      <a:pt x="224" y="122"/>
                    </a:cubicBezTo>
                    <a:cubicBezTo>
                      <a:pt x="253" y="138"/>
                      <a:pt x="250" y="210"/>
                      <a:pt x="202" y="186"/>
                    </a:cubicBezTo>
                    <a:cubicBezTo>
                      <a:pt x="223" y="239"/>
                      <a:pt x="158" y="231"/>
                      <a:pt x="139" y="204"/>
                    </a:cubicBezTo>
                    <a:cubicBezTo>
                      <a:pt x="137" y="251"/>
                      <a:pt x="71" y="230"/>
                      <a:pt x="83" y="196"/>
                    </a:cubicBezTo>
                    <a:cubicBezTo>
                      <a:pt x="71" y="197"/>
                      <a:pt x="72" y="209"/>
                      <a:pt x="61" y="212"/>
                    </a:cubicBezTo>
                    <a:cubicBezTo>
                      <a:pt x="38" y="212"/>
                      <a:pt x="37" y="174"/>
                      <a:pt x="50" y="167"/>
                    </a:cubicBezTo>
                    <a:cubicBezTo>
                      <a:pt x="46" y="152"/>
                      <a:pt x="7" y="173"/>
                      <a:pt x="3" y="150"/>
                    </a:cubicBezTo>
                    <a:cubicBezTo>
                      <a:pt x="6" y="139"/>
                      <a:pt x="16" y="134"/>
                      <a:pt x="24" y="126"/>
                    </a:cubicBezTo>
                    <a:cubicBezTo>
                      <a:pt x="14" y="118"/>
                      <a:pt x="0" y="118"/>
                      <a:pt x="0" y="103"/>
                    </a:cubicBezTo>
                    <a:cubicBezTo>
                      <a:pt x="1" y="90"/>
                      <a:pt x="19" y="85"/>
                      <a:pt x="32" y="82"/>
                    </a:cubicBezTo>
                    <a:cubicBezTo>
                      <a:pt x="30" y="73"/>
                      <a:pt x="15" y="72"/>
                      <a:pt x="12" y="60"/>
                    </a:cubicBezTo>
                    <a:cubicBezTo>
                      <a:pt x="4" y="36"/>
                      <a:pt x="22" y="17"/>
                      <a:pt x="53" y="17"/>
                    </a:cubicBezTo>
                    <a:cubicBezTo>
                      <a:pt x="57" y="18"/>
                      <a:pt x="59" y="24"/>
                      <a:pt x="64" y="26"/>
                    </a:cubicBezTo>
                    <a:cubicBezTo>
                      <a:pt x="71" y="22"/>
                      <a:pt x="67" y="9"/>
                      <a:pt x="73" y="5"/>
                    </a:cubicBezTo>
                    <a:close/>
                    <a:moveTo>
                      <a:pt x="187" y="96"/>
                    </a:moveTo>
                    <a:cubicBezTo>
                      <a:pt x="176" y="69"/>
                      <a:pt x="129" y="45"/>
                      <a:pt x="104" y="51"/>
                    </a:cubicBezTo>
                    <a:cubicBezTo>
                      <a:pt x="66" y="60"/>
                      <a:pt x="40" y="119"/>
                      <a:pt x="71" y="161"/>
                    </a:cubicBezTo>
                    <a:cubicBezTo>
                      <a:pt x="112" y="216"/>
                      <a:pt x="215" y="166"/>
                      <a:pt x="187" y="9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" name="淘宝网Chenying0907出品 644"/>
              <p:cNvSpPr>
                <a:spLocks noEditPoints="1"/>
              </p:cNvSpPr>
              <p:nvPr/>
            </p:nvSpPr>
            <p:spPr bwMode="auto">
              <a:xfrm>
                <a:off x="4292227" y="4365977"/>
                <a:ext cx="350359" cy="330595"/>
              </a:xfrm>
              <a:custGeom>
                <a:avLst/>
                <a:gdLst>
                  <a:gd name="T0" fmla="*/ 81 w 244"/>
                  <a:gd name="T1" fmla="*/ 201 h 229"/>
                  <a:gd name="T2" fmla="*/ 61 w 244"/>
                  <a:gd name="T3" fmla="*/ 209 h 229"/>
                  <a:gd name="T4" fmla="*/ 61 w 244"/>
                  <a:gd name="T5" fmla="*/ 209 h 229"/>
                  <a:gd name="T6" fmla="*/ 50 w 244"/>
                  <a:gd name="T7" fmla="*/ 164 h 229"/>
                  <a:gd name="T8" fmla="*/ 21 w 244"/>
                  <a:gd name="T9" fmla="*/ 159 h 229"/>
                  <a:gd name="T10" fmla="*/ 2 w 244"/>
                  <a:gd name="T11" fmla="*/ 147 h 229"/>
                  <a:gd name="T12" fmla="*/ 23 w 244"/>
                  <a:gd name="T13" fmla="*/ 123 h 229"/>
                  <a:gd name="T14" fmla="*/ 0 w 244"/>
                  <a:gd name="T15" fmla="*/ 101 h 229"/>
                  <a:gd name="T16" fmla="*/ 31 w 244"/>
                  <a:gd name="T17" fmla="*/ 79 h 229"/>
                  <a:gd name="T18" fmla="*/ 9 w 244"/>
                  <a:gd name="T19" fmla="*/ 47 h 229"/>
                  <a:gd name="T20" fmla="*/ 53 w 244"/>
                  <a:gd name="T21" fmla="*/ 13 h 229"/>
                  <a:gd name="T22" fmla="*/ 64 w 244"/>
                  <a:gd name="T23" fmla="*/ 22 h 229"/>
                  <a:gd name="T24" fmla="*/ 73 w 244"/>
                  <a:gd name="T25" fmla="*/ 1 h 229"/>
                  <a:gd name="T26" fmla="*/ 73 w 244"/>
                  <a:gd name="T27" fmla="*/ 1 h 229"/>
                  <a:gd name="T28" fmla="*/ 141 w 244"/>
                  <a:gd name="T29" fmla="*/ 24 h 229"/>
                  <a:gd name="T30" fmla="*/ 147 w 244"/>
                  <a:gd name="T31" fmla="*/ 10 h 229"/>
                  <a:gd name="T32" fmla="*/ 147 w 244"/>
                  <a:gd name="T33" fmla="*/ 10 h 229"/>
                  <a:gd name="T34" fmla="*/ 193 w 244"/>
                  <a:gd name="T35" fmla="*/ 17 h 229"/>
                  <a:gd name="T36" fmla="*/ 205 w 244"/>
                  <a:gd name="T37" fmla="*/ 46 h 229"/>
                  <a:gd name="T38" fmla="*/ 225 w 244"/>
                  <a:gd name="T39" fmla="*/ 119 h 229"/>
                  <a:gd name="T40" fmla="*/ 220 w 244"/>
                  <a:gd name="T41" fmla="*/ 188 h 229"/>
                  <a:gd name="T42" fmla="*/ 207 w 244"/>
                  <a:gd name="T43" fmla="*/ 201 h 229"/>
                  <a:gd name="T44" fmla="*/ 182 w 244"/>
                  <a:gd name="T45" fmla="*/ 223 h 229"/>
                  <a:gd name="T46" fmla="*/ 113 w 244"/>
                  <a:gd name="T47" fmla="*/ 229 h 229"/>
                  <a:gd name="T48" fmla="*/ 82 w 244"/>
                  <a:gd name="T49" fmla="*/ 201 h 229"/>
                  <a:gd name="T50" fmla="*/ 113 w 244"/>
                  <a:gd name="T51" fmla="*/ 228 h 229"/>
                  <a:gd name="T52" fmla="*/ 139 w 244"/>
                  <a:gd name="T53" fmla="*/ 201 h 229"/>
                  <a:gd name="T54" fmla="*/ 206 w 244"/>
                  <a:gd name="T55" fmla="*/ 201 h 229"/>
                  <a:gd name="T56" fmla="*/ 203 w 244"/>
                  <a:gd name="T57" fmla="*/ 182 h 229"/>
                  <a:gd name="T58" fmla="*/ 242 w 244"/>
                  <a:gd name="T59" fmla="*/ 157 h 229"/>
                  <a:gd name="T60" fmla="*/ 223 w 244"/>
                  <a:gd name="T61" fmla="*/ 119 h 229"/>
                  <a:gd name="T62" fmla="*/ 243 w 244"/>
                  <a:gd name="T63" fmla="*/ 86 h 229"/>
                  <a:gd name="T64" fmla="*/ 204 w 244"/>
                  <a:gd name="T65" fmla="*/ 46 h 229"/>
                  <a:gd name="T66" fmla="*/ 204 w 244"/>
                  <a:gd name="T67" fmla="*/ 43 h 229"/>
                  <a:gd name="T68" fmla="*/ 147 w 244"/>
                  <a:gd name="T69" fmla="*/ 11 h 229"/>
                  <a:gd name="T70" fmla="*/ 141 w 244"/>
                  <a:gd name="T71" fmla="*/ 25 h 229"/>
                  <a:gd name="T72" fmla="*/ 141 w 244"/>
                  <a:gd name="T73" fmla="*/ 25 h 229"/>
                  <a:gd name="T74" fmla="*/ 73 w 244"/>
                  <a:gd name="T75" fmla="*/ 2 h 229"/>
                  <a:gd name="T76" fmla="*/ 64 w 244"/>
                  <a:gd name="T77" fmla="*/ 23 h 229"/>
                  <a:gd name="T78" fmla="*/ 63 w 244"/>
                  <a:gd name="T79" fmla="*/ 23 h 229"/>
                  <a:gd name="T80" fmla="*/ 10 w 244"/>
                  <a:gd name="T81" fmla="*/ 47 h 229"/>
                  <a:gd name="T82" fmla="*/ 32 w 244"/>
                  <a:gd name="T83" fmla="*/ 79 h 229"/>
                  <a:gd name="T84" fmla="*/ 32 w 244"/>
                  <a:gd name="T85" fmla="*/ 80 h 229"/>
                  <a:gd name="T86" fmla="*/ 1 w 244"/>
                  <a:gd name="T87" fmla="*/ 101 h 229"/>
                  <a:gd name="T88" fmla="*/ 25 w 244"/>
                  <a:gd name="T89" fmla="*/ 123 h 229"/>
                  <a:gd name="T90" fmla="*/ 25 w 244"/>
                  <a:gd name="T91" fmla="*/ 124 h 229"/>
                  <a:gd name="T92" fmla="*/ 21 w 244"/>
                  <a:gd name="T93" fmla="*/ 158 h 229"/>
                  <a:gd name="T94" fmla="*/ 51 w 244"/>
                  <a:gd name="T95" fmla="*/ 164 h 229"/>
                  <a:gd name="T96" fmla="*/ 50 w 244"/>
                  <a:gd name="T97" fmla="*/ 165 h 229"/>
                  <a:gd name="T98" fmla="*/ 61 w 244"/>
                  <a:gd name="T99" fmla="*/ 208 h 229"/>
                  <a:gd name="T100" fmla="*/ 83 w 244"/>
                  <a:gd name="T101" fmla="*/ 192 h 229"/>
                  <a:gd name="T102" fmla="*/ 71 w 244"/>
                  <a:gd name="T103" fmla="*/ 159 h 229"/>
                  <a:gd name="T104" fmla="*/ 104 w 244"/>
                  <a:gd name="T105" fmla="*/ 48 h 229"/>
                  <a:gd name="T106" fmla="*/ 188 w 244"/>
                  <a:gd name="T107" fmla="*/ 93 h 229"/>
                  <a:gd name="T108" fmla="*/ 187 w 244"/>
                  <a:gd name="T109" fmla="*/ 93 h 229"/>
                  <a:gd name="T110" fmla="*/ 104 w 244"/>
                  <a:gd name="T111" fmla="*/ 49 h 229"/>
                  <a:gd name="T112" fmla="*/ 72 w 244"/>
                  <a:gd name="T113" fmla="*/ 158 h 229"/>
                  <a:gd name="T114" fmla="*/ 168 w 244"/>
                  <a:gd name="T115" fmla="*/ 163 h 229"/>
                  <a:gd name="T116" fmla="*/ 187 w 244"/>
                  <a:gd name="T117" fmla="*/ 93 h 229"/>
                  <a:gd name="T118" fmla="*/ 188 w 244"/>
                  <a:gd name="T119" fmla="*/ 93 h 229"/>
                  <a:gd name="T120" fmla="*/ 119 w 244"/>
                  <a:gd name="T121" fmla="*/ 18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29">
                    <a:moveTo>
                      <a:pt x="113" y="229"/>
                    </a:moveTo>
                    <a:cubicBezTo>
                      <a:pt x="98" y="229"/>
                      <a:pt x="81" y="217"/>
                      <a:pt x="81" y="201"/>
                    </a:cubicBezTo>
                    <a:cubicBezTo>
                      <a:pt x="81" y="198"/>
                      <a:pt x="81" y="196"/>
                      <a:pt x="82" y="193"/>
                    </a:cubicBezTo>
                    <a:cubicBezTo>
                      <a:pt x="71" y="195"/>
                      <a:pt x="72" y="207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61" y="209"/>
                      <a:pt x="61" y="209"/>
                      <a:pt x="61" y="209"/>
                    </a:cubicBezTo>
                    <a:cubicBezTo>
                      <a:pt x="47" y="209"/>
                      <a:pt x="41" y="196"/>
                      <a:pt x="41" y="184"/>
                    </a:cubicBezTo>
                    <a:cubicBezTo>
                      <a:pt x="41" y="175"/>
                      <a:pt x="44" y="167"/>
                      <a:pt x="50" y="164"/>
                    </a:cubicBezTo>
                    <a:cubicBezTo>
                      <a:pt x="48" y="160"/>
                      <a:pt x="43" y="159"/>
                      <a:pt x="36" y="159"/>
                    </a:cubicBezTo>
                    <a:cubicBezTo>
                      <a:pt x="32" y="159"/>
                      <a:pt x="26" y="159"/>
                      <a:pt x="21" y="159"/>
                    </a:cubicBezTo>
                    <a:cubicBezTo>
                      <a:pt x="12" y="159"/>
                      <a:pt x="4" y="15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5" y="136"/>
                      <a:pt x="16" y="130"/>
                      <a:pt x="23" y="123"/>
                    </a:cubicBezTo>
                    <a:cubicBezTo>
                      <a:pt x="19" y="120"/>
                      <a:pt x="13" y="117"/>
                      <a:pt x="8" y="115"/>
                    </a:cubicBezTo>
                    <a:cubicBezTo>
                      <a:pt x="3" y="112"/>
                      <a:pt x="0" y="108"/>
                      <a:pt x="0" y="101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86"/>
                      <a:pt x="19" y="81"/>
                      <a:pt x="31" y="79"/>
                    </a:cubicBezTo>
                    <a:cubicBezTo>
                      <a:pt x="29" y="70"/>
                      <a:pt x="15" y="69"/>
                      <a:pt x="11" y="58"/>
                    </a:cubicBezTo>
                    <a:cubicBezTo>
                      <a:pt x="10" y="54"/>
                      <a:pt x="9" y="50"/>
                      <a:pt x="9" y="47"/>
                    </a:cubicBezTo>
                    <a:cubicBezTo>
                      <a:pt x="9" y="27"/>
                      <a:pt x="27" y="14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3" y="13"/>
                      <a:pt x="53" y="13"/>
                      <a:pt x="53" y="13"/>
                    </a:cubicBezTo>
                    <a:cubicBezTo>
                      <a:pt x="58" y="15"/>
                      <a:pt x="59" y="20"/>
                      <a:pt x="64" y="22"/>
                    </a:cubicBezTo>
                    <a:cubicBezTo>
                      <a:pt x="67" y="21"/>
                      <a:pt x="68" y="17"/>
                      <a:pt x="68" y="12"/>
                    </a:cubicBezTo>
                    <a:cubicBezTo>
                      <a:pt x="69" y="8"/>
                      <a:pt x="69" y="4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3" y="1"/>
                      <a:pt x="73" y="1"/>
                      <a:pt x="73" y="1"/>
                    </a:cubicBezTo>
                    <a:cubicBezTo>
                      <a:pt x="78" y="1"/>
                      <a:pt x="82" y="0"/>
                      <a:pt x="86" y="0"/>
                    </a:cubicBezTo>
                    <a:cubicBezTo>
                      <a:pt x="111" y="0"/>
                      <a:pt x="126" y="12"/>
                      <a:pt x="141" y="24"/>
                    </a:cubicBezTo>
                    <a:cubicBezTo>
                      <a:pt x="143" y="23"/>
                      <a:pt x="144" y="21"/>
                      <a:pt x="144" y="18"/>
                    </a:cubicBezTo>
                    <a:cubicBezTo>
                      <a:pt x="144" y="15"/>
                      <a:pt x="144" y="11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47" y="10"/>
                      <a:pt x="147" y="10"/>
                      <a:pt x="147" y="10"/>
                    </a:cubicBezTo>
                    <a:cubicBezTo>
                      <a:pt x="152" y="9"/>
                      <a:pt x="158" y="8"/>
                      <a:pt x="162" y="8"/>
                    </a:cubicBezTo>
                    <a:cubicBezTo>
                      <a:pt x="175" y="8"/>
                      <a:pt x="185" y="11"/>
                      <a:pt x="193" y="17"/>
                    </a:cubicBezTo>
                    <a:cubicBezTo>
                      <a:pt x="200" y="23"/>
                      <a:pt x="205" y="31"/>
                      <a:pt x="205" y="43"/>
                    </a:cubicBezTo>
                    <a:cubicBezTo>
                      <a:pt x="205" y="44"/>
                      <a:pt x="205" y="45"/>
                      <a:pt x="205" y="46"/>
                    </a:cubicBezTo>
                    <a:cubicBezTo>
                      <a:pt x="228" y="50"/>
                      <a:pt x="244" y="67"/>
                      <a:pt x="244" y="86"/>
                    </a:cubicBezTo>
                    <a:cubicBezTo>
                      <a:pt x="244" y="97"/>
                      <a:pt x="238" y="109"/>
                      <a:pt x="225" y="119"/>
                    </a:cubicBezTo>
                    <a:cubicBezTo>
                      <a:pt x="237" y="126"/>
                      <a:pt x="243" y="142"/>
                      <a:pt x="243" y="157"/>
                    </a:cubicBezTo>
                    <a:cubicBezTo>
                      <a:pt x="243" y="173"/>
                      <a:pt x="236" y="188"/>
                      <a:pt x="220" y="188"/>
                    </a:cubicBezTo>
                    <a:cubicBezTo>
                      <a:pt x="215" y="188"/>
                      <a:pt x="209" y="187"/>
                      <a:pt x="203" y="184"/>
                    </a:cubicBezTo>
                    <a:cubicBezTo>
                      <a:pt x="206" y="190"/>
                      <a:pt x="207" y="196"/>
                      <a:pt x="207" y="201"/>
                    </a:cubicBezTo>
                    <a:cubicBezTo>
                      <a:pt x="207" y="208"/>
                      <a:pt x="204" y="214"/>
                      <a:pt x="199" y="217"/>
                    </a:cubicBezTo>
                    <a:cubicBezTo>
                      <a:pt x="195" y="221"/>
                      <a:pt x="189" y="223"/>
                      <a:pt x="182" y="223"/>
                    </a:cubicBezTo>
                    <a:cubicBezTo>
                      <a:pt x="167" y="223"/>
                      <a:pt x="149" y="215"/>
                      <a:pt x="139" y="202"/>
                    </a:cubicBezTo>
                    <a:cubicBezTo>
                      <a:pt x="138" y="221"/>
                      <a:pt x="126" y="229"/>
                      <a:pt x="113" y="229"/>
                    </a:cubicBezTo>
                    <a:close/>
                    <a:moveTo>
                      <a:pt x="83" y="193"/>
                    </a:moveTo>
                    <a:cubicBezTo>
                      <a:pt x="82" y="196"/>
                      <a:pt x="82" y="198"/>
                      <a:pt x="82" y="201"/>
                    </a:cubicBezTo>
                    <a:cubicBezTo>
                      <a:pt x="82" y="209"/>
                      <a:pt x="86" y="215"/>
                      <a:pt x="92" y="220"/>
                    </a:cubicBezTo>
                    <a:cubicBezTo>
                      <a:pt x="98" y="225"/>
                      <a:pt x="106" y="228"/>
                      <a:pt x="113" y="228"/>
                    </a:cubicBezTo>
                    <a:cubicBezTo>
                      <a:pt x="126" y="228"/>
                      <a:pt x="137" y="220"/>
                      <a:pt x="138" y="201"/>
                    </a:cubicBezTo>
                    <a:cubicBezTo>
                      <a:pt x="139" y="201"/>
                      <a:pt x="139" y="201"/>
                      <a:pt x="139" y="201"/>
                    </a:cubicBezTo>
                    <a:cubicBezTo>
                      <a:pt x="148" y="213"/>
                      <a:pt x="167" y="222"/>
                      <a:pt x="182" y="221"/>
                    </a:cubicBezTo>
                    <a:cubicBezTo>
                      <a:pt x="195" y="221"/>
                      <a:pt x="206" y="215"/>
                      <a:pt x="206" y="201"/>
                    </a:cubicBezTo>
                    <a:cubicBezTo>
                      <a:pt x="206" y="196"/>
                      <a:pt x="204" y="190"/>
                      <a:pt x="202" y="183"/>
                    </a:cubicBezTo>
                    <a:cubicBezTo>
                      <a:pt x="203" y="182"/>
                      <a:pt x="203" y="182"/>
                      <a:pt x="203" y="182"/>
                    </a:cubicBezTo>
                    <a:cubicBezTo>
                      <a:pt x="209" y="186"/>
                      <a:pt x="215" y="187"/>
                      <a:pt x="220" y="187"/>
                    </a:cubicBezTo>
                    <a:cubicBezTo>
                      <a:pt x="235" y="187"/>
                      <a:pt x="242" y="173"/>
                      <a:pt x="242" y="157"/>
                    </a:cubicBezTo>
                    <a:cubicBezTo>
                      <a:pt x="242" y="142"/>
                      <a:pt x="235" y="126"/>
                      <a:pt x="223" y="120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23" y="119"/>
                      <a:pt x="223" y="119"/>
                      <a:pt x="223" y="119"/>
                    </a:cubicBezTo>
                    <a:cubicBezTo>
                      <a:pt x="237" y="109"/>
                      <a:pt x="243" y="97"/>
                      <a:pt x="243" y="86"/>
                    </a:cubicBezTo>
                    <a:cubicBezTo>
                      <a:pt x="243" y="67"/>
                      <a:pt x="227" y="50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6"/>
                      <a:pt x="204" y="46"/>
                      <a:pt x="204" y="46"/>
                    </a:cubicBezTo>
                    <a:cubicBezTo>
                      <a:pt x="204" y="45"/>
                      <a:pt x="204" y="44"/>
                      <a:pt x="204" y="43"/>
                    </a:cubicBezTo>
                    <a:cubicBezTo>
                      <a:pt x="204" y="20"/>
                      <a:pt x="186" y="9"/>
                      <a:pt x="162" y="9"/>
                    </a:cubicBezTo>
                    <a:cubicBezTo>
                      <a:pt x="158" y="9"/>
                      <a:pt x="153" y="10"/>
                      <a:pt x="147" y="11"/>
                    </a:cubicBezTo>
                    <a:cubicBezTo>
                      <a:pt x="146" y="12"/>
                      <a:pt x="145" y="15"/>
                      <a:pt x="145" y="18"/>
                    </a:cubicBezTo>
                    <a:cubicBezTo>
                      <a:pt x="145" y="21"/>
                      <a:pt x="144" y="24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41" y="25"/>
                      <a:pt x="141" y="25"/>
                      <a:pt x="141" y="25"/>
                    </a:cubicBezTo>
                    <a:cubicBezTo>
                      <a:pt x="126" y="13"/>
                      <a:pt x="111" y="1"/>
                      <a:pt x="86" y="1"/>
                    </a:cubicBezTo>
                    <a:cubicBezTo>
                      <a:pt x="82" y="1"/>
                      <a:pt x="78" y="2"/>
                      <a:pt x="73" y="2"/>
                    </a:cubicBezTo>
                    <a:cubicBezTo>
                      <a:pt x="70" y="4"/>
                      <a:pt x="70" y="8"/>
                      <a:pt x="69" y="13"/>
                    </a:cubicBezTo>
                    <a:cubicBezTo>
                      <a:pt x="69" y="17"/>
                      <a:pt x="68" y="21"/>
                      <a:pt x="64" y="23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59" y="21"/>
                      <a:pt x="57" y="16"/>
                      <a:pt x="53" y="14"/>
                    </a:cubicBezTo>
                    <a:cubicBezTo>
                      <a:pt x="27" y="15"/>
                      <a:pt x="10" y="28"/>
                      <a:pt x="10" y="47"/>
                    </a:cubicBezTo>
                    <a:cubicBezTo>
                      <a:pt x="10" y="50"/>
                      <a:pt x="11" y="54"/>
                      <a:pt x="12" y="57"/>
                    </a:cubicBezTo>
                    <a:cubicBezTo>
                      <a:pt x="15" y="68"/>
                      <a:pt x="30" y="69"/>
                      <a:pt x="32" y="79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19" y="82"/>
                      <a:pt x="1" y="87"/>
                      <a:pt x="1" y="100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1" y="108"/>
                      <a:pt x="4" y="111"/>
                      <a:pt x="9" y="114"/>
                    </a:cubicBezTo>
                    <a:cubicBezTo>
                      <a:pt x="13" y="117"/>
                      <a:pt x="19" y="119"/>
                      <a:pt x="25" y="123"/>
                    </a:cubicBezTo>
                    <a:cubicBezTo>
                      <a:pt x="25" y="123"/>
                      <a:pt x="25" y="123"/>
                      <a:pt x="25" y="123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17" y="131"/>
                      <a:pt x="6" y="136"/>
                      <a:pt x="3" y="147"/>
                    </a:cubicBezTo>
                    <a:cubicBezTo>
                      <a:pt x="5" y="156"/>
                      <a:pt x="12" y="158"/>
                      <a:pt x="21" y="158"/>
                    </a:cubicBezTo>
                    <a:cubicBezTo>
                      <a:pt x="26" y="158"/>
                      <a:pt x="32" y="158"/>
                      <a:pt x="36" y="158"/>
                    </a:cubicBezTo>
                    <a:cubicBezTo>
                      <a:pt x="43" y="158"/>
                      <a:pt x="49" y="159"/>
                      <a:pt x="51" y="164"/>
                    </a:cubicBezTo>
                    <a:cubicBezTo>
                      <a:pt x="51" y="165"/>
                      <a:pt x="51" y="165"/>
                      <a:pt x="51" y="165"/>
                    </a:cubicBezTo>
                    <a:cubicBezTo>
                      <a:pt x="50" y="165"/>
                      <a:pt x="50" y="165"/>
                      <a:pt x="50" y="165"/>
                    </a:cubicBezTo>
                    <a:cubicBezTo>
                      <a:pt x="45" y="167"/>
                      <a:pt x="42" y="175"/>
                      <a:pt x="42" y="184"/>
                    </a:cubicBezTo>
                    <a:cubicBezTo>
                      <a:pt x="42" y="196"/>
                      <a:pt x="48" y="208"/>
                      <a:pt x="61" y="208"/>
                    </a:cubicBezTo>
                    <a:cubicBezTo>
                      <a:pt x="71" y="206"/>
                      <a:pt x="70" y="194"/>
                      <a:pt x="83" y="192"/>
                    </a:cubicBezTo>
                    <a:cubicBezTo>
                      <a:pt x="83" y="192"/>
                      <a:pt x="83" y="192"/>
                      <a:pt x="83" y="192"/>
                    </a:cubicBezTo>
                    <a:lnTo>
                      <a:pt x="83" y="193"/>
                    </a:lnTo>
                    <a:close/>
                    <a:moveTo>
                      <a:pt x="71" y="159"/>
                    </a:moveTo>
                    <a:cubicBezTo>
                      <a:pt x="61" y="145"/>
                      <a:pt x="57" y="130"/>
                      <a:pt x="57" y="116"/>
                    </a:cubicBezTo>
                    <a:cubicBezTo>
                      <a:pt x="57" y="84"/>
                      <a:pt x="78" y="54"/>
                      <a:pt x="104" y="48"/>
                    </a:cubicBezTo>
                    <a:cubicBezTo>
                      <a:pt x="106" y="47"/>
                      <a:pt x="109" y="47"/>
                      <a:pt x="113" y="47"/>
                    </a:cubicBezTo>
                    <a:cubicBezTo>
                      <a:pt x="139" y="47"/>
                      <a:pt x="178" y="68"/>
                      <a:pt x="188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77" y="69"/>
                      <a:pt x="139" y="48"/>
                      <a:pt x="113" y="48"/>
                    </a:cubicBezTo>
                    <a:cubicBezTo>
                      <a:pt x="110" y="48"/>
                      <a:pt x="107" y="48"/>
                      <a:pt x="104" y="49"/>
                    </a:cubicBezTo>
                    <a:cubicBezTo>
                      <a:pt x="78" y="55"/>
                      <a:pt x="58" y="84"/>
                      <a:pt x="58" y="116"/>
                    </a:cubicBezTo>
                    <a:cubicBezTo>
                      <a:pt x="58" y="130"/>
                      <a:pt x="62" y="145"/>
                      <a:pt x="72" y="158"/>
                    </a:cubicBezTo>
                    <a:cubicBezTo>
                      <a:pt x="84" y="174"/>
                      <a:pt x="101" y="181"/>
                      <a:pt x="119" y="181"/>
                    </a:cubicBezTo>
                    <a:cubicBezTo>
                      <a:pt x="136" y="181"/>
                      <a:pt x="155" y="174"/>
                      <a:pt x="168" y="163"/>
                    </a:cubicBezTo>
                    <a:cubicBezTo>
                      <a:pt x="182" y="151"/>
                      <a:pt x="191" y="135"/>
                      <a:pt x="191" y="116"/>
                    </a:cubicBezTo>
                    <a:cubicBezTo>
                      <a:pt x="191" y="109"/>
                      <a:pt x="190" y="101"/>
                      <a:pt x="187" y="93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8" y="93"/>
                      <a:pt x="188" y="93"/>
                      <a:pt x="188" y="93"/>
                    </a:cubicBezTo>
                    <a:cubicBezTo>
                      <a:pt x="191" y="101"/>
                      <a:pt x="193" y="109"/>
                      <a:pt x="193" y="116"/>
                    </a:cubicBezTo>
                    <a:cubicBezTo>
                      <a:pt x="193" y="154"/>
                      <a:pt x="155" y="182"/>
                      <a:pt x="119" y="182"/>
                    </a:cubicBezTo>
                    <a:cubicBezTo>
                      <a:pt x="101" y="182"/>
                      <a:pt x="83" y="175"/>
                      <a:pt x="71" y="159"/>
                    </a:cubicBezTo>
                    <a:close/>
                  </a:path>
                </a:pathLst>
              </a:custGeom>
              <a:solidFill>
                <a:srgbClr val="93B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" name="淘宝网Chenying0907出品 645"/>
              <p:cNvSpPr>
                <a:spLocks noEditPoints="1"/>
              </p:cNvSpPr>
              <p:nvPr/>
            </p:nvSpPr>
            <p:spPr bwMode="auto">
              <a:xfrm>
                <a:off x="4261682" y="4340823"/>
                <a:ext cx="413244" cy="384496"/>
              </a:xfrm>
              <a:custGeom>
                <a:avLst/>
                <a:gdLst>
                  <a:gd name="T0" fmla="*/ 79 w 287"/>
                  <a:gd name="T1" fmla="*/ 27 h 267"/>
                  <a:gd name="T2" fmla="*/ 159 w 287"/>
                  <a:gd name="T3" fmla="*/ 31 h 267"/>
                  <a:gd name="T4" fmla="*/ 235 w 287"/>
                  <a:gd name="T5" fmla="*/ 59 h 267"/>
                  <a:gd name="T6" fmla="*/ 256 w 287"/>
                  <a:gd name="T7" fmla="*/ 136 h 267"/>
                  <a:gd name="T8" fmla="*/ 234 w 287"/>
                  <a:gd name="T9" fmla="*/ 209 h 267"/>
                  <a:gd name="T10" fmla="*/ 163 w 287"/>
                  <a:gd name="T11" fmla="*/ 232 h 267"/>
                  <a:gd name="T12" fmla="*/ 97 w 287"/>
                  <a:gd name="T13" fmla="*/ 225 h 267"/>
                  <a:gd name="T14" fmla="*/ 60 w 287"/>
                  <a:gd name="T15" fmla="*/ 187 h 267"/>
                  <a:gd name="T16" fmla="*/ 30 w 287"/>
                  <a:gd name="T17" fmla="*/ 145 h 267"/>
                  <a:gd name="T18" fmla="*/ 37 w 287"/>
                  <a:gd name="T19" fmla="*/ 95 h 267"/>
                  <a:gd name="T20" fmla="*/ 79 w 287"/>
                  <a:gd name="T21" fmla="*/ 27 h 267"/>
                  <a:gd name="T22" fmla="*/ 162 w 287"/>
                  <a:gd name="T23" fmla="*/ 43 h 267"/>
                  <a:gd name="T24" fmla="*/ 94 w 287"/>
                  <a:gd name="T25" fmla="*/ 20 h 267"/>
                  <a:gd name="T26" fmla="*/ 85 w 287"/>
                  <a:gd name="T27" fmla="*/ 41 h 267"/>
                  <a:gd name="T28" fmla="*/ 74 w 287"/>
                  <a:gd name="T29" fmla="*/ 32 h 267"/>
                  <a:gd name="T30" fmla="*/ 33 w 287"/>
                  <a:gd name="T31" fmla="*/ 75 h 267"/>
                  <a:gd name="T32" fmla="*/ 53 w 287"/>
                  <a:gd name="T33" fmla="*/ 97 h 267"/>
                  <a:gd name="T34" fmla="*/ 21 w 287"/>
                  <a:gd name="T35" fmla="*/ 118 h 267"/>
                  <a:gd name="T36" fmla="*/ 45 w 287"/>
                  <a:gd name="T37" fmla="*/ 141 h 267"/>
                  <a:gd name="T38" fmla="*/ 24 w 287"/>
                  <a:gd name="T39" fmla="*/ 165 h 267"/>
                  <a:gd name="T40" fmla="*/ 71 w 287"/>
                  <a:gd name="T41" fmla="*/ 182 h 267"/>
                  <a:gd name="T42" fmla="*/ 82 w 287"/>
                  <a:gd name="T43" fmla="*/ 227 h 267"/>
                  <a:gd name="T44" fmla="*/ 104 w 287"/>
                  <a:gd name="T45" fmla="*/ 211 h 267"/>
                  <a:gd name="T46" fmla="*/ 160 w 287"/>
                  <a:gd name="T47" fmla="*/ 219 h 267"/>
                  <a:gd name="T48" fmla="*/ 223 w 287"/>
                  <a:gd name="T49" fmla="*/ 201 h 267"/>
                  <a:gd name="T50" fmla="*/ 245 w 287"/>
                  <a:gd name="T51" fmla="*/ 137 h 267"/>
                  <a:gd name="T52" fmla="*/ 225 w 287"/>
                  <a:gd name="T53" fmla="*/ 64 h 267"/>
                  <a:gd name="T54" fmla="*/ 168 w 287"/>
                  <a:gd name="T55" fmla="*/ 28 h 267"/>
                  <a:gd name="T56" fmla="*/ 162 w 287"/>
                  <a:gd name="T57" fmla="*/ 43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7" h="267">
                    <a:moveTo>
                      <a:pt x="79" y="27"/>
                    </a:moveTo>
                    <a:cubicBezTo>
                      <a:pt x="96" y="0"/>
                      <a:pt x="142" y="15"/>
                      <a:pt x="159" y="31"/>
                    </a:cubicBezTo>
                    <a:cubicBezTo>
                      <a:pt x="181" y="8"/>
                      <a:pt x="233" y="23"/>
                      <a:pt x="235" y="59"/>
                    </a:cubicBezTo>
                    <a:cubicBezTo>
                      <a:pt x="269" y="67"/>
                      <a:pt x="287" y="111"/>
                      <a:pt x="256" y="136"/>
                    </a:cubicBezTo>
                    <a:cubicBezTo>
                      <a:pt x="273" y="159"/>
                      <a:pt x="283" y="222"/>
                      <a:pt x="234" y="209"/>
                    </a:cubicBezTo>
                    <a:cubicBezTo>
                      <a:pt x="241" y="258"/>
                      <a:pt x="186" y="253"/>
                      <a:pt x="163" y="232"/>
                    </a:cubicBezTo>
                    <a:cubicBezTo>
                      <a:pt x="155" y="267"/>
                      <a:pt x="103" y="259"/>
                      <a:pt x="97" y="225"/>
                    </a:cubicBezTo>
                    <a:cubicBezTo>
                      <a:pt x="74" y="247"/>
                      <a:pt x="44" y="214"/>
                      <a:pt x="60" y="187"/>
                    </a:cubicBezTo>
                    <a:cubicBezTo>
                      <a:pt x="31" y="189"/>
                      <a:pt x="0" y="167"/>
                      <a:pt x="30" y="145"/>
                    </a:cubicBezTo>
                    <a:cubicBezTo>
                      <a:pt x="10" y="132"/>
                      <a:pt x="9" y="101"/>
                      <a:pt x="37" y="95"/>
                    </a:cubicBezTo>
                    <a:cubicBezTo>
                      <a:pt x="8" y="64"/>
                      <a:pt x="39" y="16"/>
                      <a:pt x="79" y="27"/>
                    </a:cubicBezTo>
                    <a:close/>
                    <a:moveTo>
                      <a:pt x="162" y="43"/>
                    </a:moveTo>
                    <a:cubicBezTo>
                      <a:pt x="144" y="29"/>
                      <a:pt x="127" y="15"/>
                      <a:pt x="94" y="20"/>
                    </a:cubicBezTo>
                    <a:cubicBezTo>
                      <a:pt x="88" y="24"/>
                      <a:pt x="92" y="37"/>
                      <a:pt x="85" y="41"/>
                    </a:cubicBezTo>
                    <a:cubicBezTo>
                      <a:pt x="80" y="39"/>
                      <a:pt x="78" y="33"/>
                      <a:pt x="74" y="32"/>
                    </a:cubicBezTo>
                    <a:cubicBezTo>
                      <a:pt x="43" y="32"/>
                      <a:pt x="25" y="51"/>
                      <a:pt x="33" y="75"/>
                    </a:cubicBezTo>
                    <a:cubicBezTo>
                      <a:pt x="36" y="87"/>
                      <a:pt x="51" y="88"/>
                      <a:pt x="53" y="97"/>
                    </a:cubicBezTo>
                    <a:cubicBezTo>
                      <a:pt x="40" y="100"/>
                      <a:pt x="22" y="105"/>
                      <a:pt x="21" y="118"/>
                    </a:cubicBezTo>
                    <a:cubicBezTo>
                      <a:pt x="21" y="133"/>
                      <a:pt x="35" y="133"/>
                      <a:pt x="45" y="141"/>
                    </a:cubicBezTo>
                    <a:cubicBezTo>
                      <a:pt x="37" y="149"/>
                      <a:pt x="27" y="154"/>
                      <a:pt x="24" y="165"/>
                    </a:cubicBezTo>
                    <a:cubicBezTo>
                      <a:pt x="28" y="188"/>
                      <a:pt x="67" y="167"/>
                      <a:pt x="71" y="182"/>
                    </a:cubicBezTo>
                    <a:cubicBezTo>
                      <a:pt x="58" y="189"/>
                      <a:pt x="59" y="227"/>
                      <a:pt x="82" y="227"/>
                    </a:cubicBezTo>
                    <a:cubicBezTo>
                      <a:pt x="93" y="224"/>
                      <a:pt x="92" y="212"/>
                      <a:pt x="104" y="211"/>
                    </a:cubicBezTo>
                    <a:cubicBezTo>
                      <a:pt x="92" y="245"/>
                      <a:pt x="158" y="266"/>
                      <a:pt x="160" y="219"/>
                    </a:cubicBezTo>
                    <a:cubicBezTo>
                      <a:pt x="179" y="246"/>
                      <a:pt x="244" y="254"/>
                      <a:pt x="223" y="201"/>
                    </a:cubicBezTo>
                    <a:cubicBezTo>
                      <a:pt x="271" y="225"/>
                      <a:pt x="274" y="153"/>
                      <a:pt x="245" y="137"/>
                    </a:cubicBezTo>
                    <a:cubicBezTo>
                      <a:pt x="282" y="110"/>
                      <a:pt x="262" y="70"/>
                      <a:pt x="225" y="64"/>
                    </a:cubicBezTo>
                    <a:cubicBezTo>
                      <a:pt x="227" y="34"/>
                      <a:pt x="201" y="23"/>
                      <a:pt x="168" y="28"/>
                    </a:cubicBezTo>
                    <a:cubicBezTo>
                      <a:pt x="164" y="31"/>
                      <a:pt x="168" y="41"/>
                      <a:pt x="162" y="4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" name="淘宝网Chenying0907出品 646"/>
              <p:cNvSpPr>
                <a:spLocks noEditPoints="1"/>
              </p:cNvSpPr>
              <p:nvPr/>
            </p:nvSpPr>
            <p:spPr bwMode="auto">
              <a:xfrm>
                <a:off x="4349722" y="4427065"/>
                <a:ext cx="251540" cy="246150"/>
              </a:xfrm>
              <a:custGeom>
                <a:avLst/>
                <a:gdLst>
                  <a:gd name="T0" fmla="*/ 64 w 175"/>
                  <a:gd name="T1" fmla="*/ 6 h 171"/>
                  <a:gd name="T2" fmla="*/ 147 w 175"/>
                  <a:gd name="T3" fmla="*/ 51 h 171"/>
                  <a:gd name="T4" fmla="*/ 31 w 175"/>
                  <a:gd name="T5" fmla="*/ 116 h 171"/>
                  <a:gd name="T6" fmla="*/ 64 w 175"/>
                  <a:gd name="T7" fmla="*/ 6 h 171"/>
                  <a:gd name="T8" fmla="*/ 135 w 175"/>
                  <a:gd name="T9" fmla="*/ 108 h 171"/>
                  <a:gd name="T10" fmla="*/ 63 w 175"/>
                  <a:gd name="T11" fmla="*/ 14 h 171"/>
                  <a:gd name="T12" fmla="*/ 34 w 175"/>
                  <a:gd name="T13" fmla="*/ 106 h 171"/>
                  <a:gd name="T14" fmla="*/ 135 w 175"/>
                  <a:gd name="T15" fmla="*/ 10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171">
                    <a:moveTo>
                      <a:pt x="64" y="6"/>
                    </a:moveTo>
                    <a:cubicBezTo>
                      <a:pt x="89" y="0"/>
                      <a:pt x="136" y="24"/>
                      <a:pt x="147" y="51"/>
                    </a:cubicBezTo>
                    <a:cubicBezTo>
                      <a:pt x="175" y="121"/>
                      <a:pt x="72" y="171"/>
                      <a:pt x="31" y="116"/>
                    </a:cubicBezTo>
                    <a:cubicBezTo>
                      <a:pt x="0" y="74"/>
                      <a:pt x="26" y="15"/>
                      <a:pt x="64" y="6"/>
                    </a:cubicBezTo>
                    <a:close/>
                    <a:moveTo>
                      <a:pt x="135" y="108"/>
                    </a:moveTo>
                    <a:cubicBezTo>
                      <a:pt x="171" y="56"/>
                      <a:pt x="104" y="3"/>
                      <a:pt x="63" y="14"/>
                    </a:cubicBezTo>
                    <a:cubicBezTo>
                      <a:pt x="30" y="23"/>
                      <a:pt x="15" y="67"/>
                      <a:pt x="34" y="106"/>
                    </a:cubicBezTo>
                    <a:cubicBezTo>
                      <a:pt x="53" y="143"/>
                      <a:pt x="115" y="137"/>
                      <a:pt x="135" y="10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" name="淘宝网Chenying0907出品 647"/>
              <p:cNvSpPr/>
              <p:nvPr/>
            </p:nvSpPr>
            <p:spPr bwMode="auto">
              <a:xfrm>
                <a:off x="4371282" y="4430659"/>
                <a:ext cx="224590" cy="201232"/>
              </a:xfrm>
              <a:custGeom>
                <a:avLst/>
                <a:gdLst>
                  <a:gd name="T0" fmla="*/ 48 w 156"/>
                  <a:gd name="T1" fmla="*/ 11 h 140"/>
                  <a:gd name="T2" fmla="*/ 120 w 156"/>
                  <a:gd name="T3" fmla="*/ 105 h 140"/>
                  <a:gd name="T4" fmla="*/ 19 w 156"/>
                  <a:gd name="T5" fmla="*/ 103 h 140"/>
                  <a:gd name="T6" fmla="*/ 48 w 156"/>
                  <a:gd name="T7" fmla="*/ 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6" h="140">
                    <a:moveTo>
                      <a:pt x="48" y="11"/>
                    </a:moveTo>
                    <a:cubicBezTo>
                      <a:pt x="89" y="0"/>
                      <a:pt x="156" y="53"/>
                      <a:pt x="120" y="105"/>
                    </a:cubicBezTo>
                    <a:cubicBezTo>
                      <a:pt x="100" y="134"/>
                      <a:pt x="38" y="140"/>
                      <a:pt x="19" y="103"/>
                    </a:cubicBezTo>
                    <a:cubicBezTo>
                      <a:pt x="0" y="64"/>
                      <a:pt x="15" y="20"/>
                      <a:pt x="48" y="1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淘宝网Chenying0907出品 648"/>
              <p:cNvSpPr>
                <a:spLocks noEditPoints="1"/>
              </p:cNvSpPr>
              <p:nvPr/>
            </p:nvSpPr>
            <p:spPr bwMode="auto">
              <a:xfrm>
                <a:off x="4385656" y="4445032"/>
                <a:ext cx="174282" cy="172484"/>
              </a:xfrm>
              <a:custGeom>
                <a:avLst/>
                <a:gdLst>
                  <a:gd name="T0" fmla="*/ 36 w 121"/>
                  <a:gd name="T1" fmla="*/ 2 h 120"/>
                  <a:gd name="T2" fmla="*/ 30 w 121"/>
                  <a:gd name="T3" fmla="*/ 4 h 120"/>
                  <a:gd name="T4" fmla="*/ 24 w 121"/>
                  <a:gd name="T5" fmla="*/ 8 h 120"/>
                  <a:gd name="T6" fmla="*/ 19 w 121"/>
                  <a:gd name="T7" fmla="*/ 11 h 120"/>
                  <a:gd name="T8" fmla="*/ 15 w 121"/>
                  <a:gd name="T9" fmla="*/ 16 h 120"/>
                  <a:gd name="T10" fmla="*/ 11 w 121"/>
                  <a:gd name="T11" fmla="*/ 21 h 120"/>
                  <a:gd name="T12" fmla="*/ 8 w 121"/>
                  <a:gd name="T13" fmla="*/ 26 h 120"/>
                  <a:gd name="T14" fmla="*/ 5 w 121"/>
                  <a:gd name="T15" fmla="*/ 32 h 120"/>
                  <a:gd name="T16" fmla="*/ 3 w 121"/>
                  <a:gd name="T17" fmla="*/ 38 h 120"/>
                  <a:gd name="T18" fmla="*/ 1 w 121"/>
                  <a:gd name="T19" fmla="*/ 44 h 120"/>
                  <a:gd name="T20" fmla="*/ 0 w 121"/>
                  <a:gd name="T21" fmla="*/ 50 h 120"/>
                  <a:gd name="T22" fmla="*/ 0 w 121"/>
                  <a:gd name="T23" fmla="*/ 57 h 120"/>
                  <a:gd name="T24" fmla="*/ 1 w 121"/>
                  <a:gd name="T25" fmla="*/ 63 h 120"/>
                  <a:gd name="T26" fmla="*/ 2 w 121"/>
                  <a:gd name="T27" fmla="*/ 69 h 120"/>
                  <a:gd name="T28" fmla="*/ 3 w 121"/>
                  <a:gd name="T29" fmla="*/ 75 h 120"/>
                  <a:gd name="T30" fmla="*/ 5 w 121"/>
                  <a:gd name="T31" fmla="*/ 81 h 120"/>
                  <a:gd name="T32" fmla="*/ 7 w 121"/>
                  <a:gd name="T33" fmla="*/ 87 h 120"/>
                  <a:gd name="T34" fmla="*/ 12 w 121"/>
                  <a:gd name="T35" fmla="*/ 98 h 120"/>
                  <a:gd name="T36" fmla="*/ 16 w 121"/>
                  <a:gd name="T37" fmla="*/ 103 h 120"/>
                  <a:gd name="T38" fmla="*/ 20 w 121"/>
                  <a:gd name="T39" fmla="*/ 107 h 120"/>
                  <a:gd name="T40" fmla="*/ 25 w 121"/>
                  <a:gd name="T41" fmla="*/ 111 h 120"/>
                  <a:gd name="T42" fmla="*/ 31 w 121"/>
                  <a:gd name="T43" fmla="*/ 114 h 120"/>
                  <a:gd name="T44" fmla="*/ 36 w 121"/>
                  <a:gd name="T45" fmla="*/ 116 h 120"/>
                  <a:gd name="T46" fmla="*/ 42 w 121"/>
                  <a:gd name="T47" fmla="*/ 118 h 120"/>
                  <a:gd name="T48" fmla="*/ 49 w 121"/>
                  <a:gd name="T49" fmla="*/ 119 h 120"/>
                  <a:gd name="T50" fmla="*/ 51 w 121"/>
                  <a:gd name="T51" fmla="*/ 119 h 120"/>
                  <a:gd name="T52" fmla="*/ 57 w 121"/>
                  <a:gd name="T53" fmla="*/ 119 h 120"/>
                  <a:gd name="T54" fmla="*/ 63 w 121"/>
                  <a:gd name="T55" fmla="*/ 119 h 120"/>
                  <a:gd name="T56" fmla="*/ 70 w 121"/>
                  <a:gd name="T57" fmla="*/ 118 h 120"/>
                  <a:gd name="T58" fmla="*/ 76 w 121"/>
                  <a:gd name="T59" fmla="*/ 117 h 120"/>
                  <a:gd name="T60" fmla="*/ 82 w 121"/>
                  <a:gd name="T61" fmla="*/ 115 h 120"/>
                  <a:gd name="T62" fmla="*/ 87 w 121"/>
                  <a:gd name="T63" fmla="*/ 113 h 120"/>
                  <a:gd name="T64" fmla="*/ 93 w 121"/>
                  <a:gd name="T65" fmla="*/ 110 h 120"/>
                  <a:gd name="T66" fmla="*/ 98 w 121"/>
                  <a:gd name="T67" fmla="*/ 107 h 120"/>
                  <a:gd name="T68" fmla="*/ 103 w 121"/>
                  <a:gd name="T69" fmla="*/ 103 h 120"/>
                  <a:gd name="T70" fmla="*/ 107 w 121"/>
                  <a:gd name="T71" fmla="*/ 99 h 120"/>
                  <a:gd name="T72" fmla="*/ 111 w 121"/>
                  <a:gd name="T73" fmla="*/ 94 h 120"/>
                  <a:gd name="T74" fmla="*/ 114 w 121"/>
                  <a:gd name="T75" fmla="*/ 88 h 120"/>
                  <a:gd name="T76" fmla="*/ 117 w 121"/>
                  <a:gd name="T77" fmla="*/ 83 h 120"/>
                  <a:gd name="T78" fmla="*/ 119 w 121"/>
                  <a:gd name="T79" fmla="*/ 77 h 120"/>
                  <a:gd name="T80" fmla="*/ 120 w 121"/>
                  <a:gd name="T81" fmla="*/ 71 h 120"/>
                  <a:gd name="T82" fmla="*/ 120 w 121"/>
                  <a:gd name="T83" fmla="*/ 65 h 120"/>
                  <a:gd name="T84" fmla="*/ 120 w 121"/>
                  <a:gd name="T85" fmla="*/ 59 h 120"/>
                  <a:gd name="T86" fmla="*/ 119 w 121"/>
                  <a:gd name="T87" fmla="*/ 53 h 120"/>
                  <a:gd name="T88" fmla="*/ 117 w 121"/>
                  <a:gd name="T89" fmla="*/ 47 h 120"/>
                  <a:gd name="T90" fmla="*/ 114 w 121"/>
                  <a:gd name="T91" fmla="*/ 41 h 120"/>
                  <a:gd name="T92" fmla="*/ 111 w 121"/>
                  <a:gd name="T93" fmla="*/ 36 h 120"/>
                  <a:gd name="T94" fmla="*/ 108 w 121"/>
                  <a:gd name="T95" fmla="*/ 30 h 120"/>
                  <a:gd name="T96" fmla="*/ 103 w 121"/>
                  <a:gd name="T97" fmla="*/ 25 h 120"/>
                  <a:gd name="T98" fmla="*/ 99 w 121"/>
                  <a:gd name="T99" fmla="*/ 21 h 120"/>
                  <a:gd name="T100" fmla="*/ 94 w 121"/>
                  <a:gd name="T101" fmla="*/ 16 h 120"/>
                  <a:gd name="T102" fmla="*/ 89 w 121"/>
                  <a:gd name="T103" fmla="*/ 13 h 120"/>
                  <a:gd name="T104" fmla="*/ 84 w 121"/>
                  <a:gd name="T105" fmla="*/ 10 h 120"/>
                  <a:gd name="T106" fmla="*/ 78 w 121"/>
                  <a:gd name="T107" fmla="*/ 7 h 120"/>
                  <a:gd name="T108" fmla="*/ 69 w 121"/>
                  <a:gd name="T109" fmla="*/ 3 h 120"/>
                  <a:gd name="T110" fmla="*/ 62 w 121"/>
                  <a:gd name="T111" fmla="*/ 1 h 120"/>
                  <a:gd name="T112" fmla="*/ 56 w 121"/>
                  <a:gd name="T113" fmla="*/ 0 h 120"/>
                  <a:gd name="T114" fmla="*/ 50 w 121"/>
                  <a:gd name="T115" fmla="*/ 0 h 120"/>
                  <a:gd name="T116" fmla="*/ 44 w 121"/>
                  <a:gd name="T11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1" h="120">
                    <a:moveTo>
                      <a:pt x="36" y="3"/>
                    </a:moveTo>
                    <a:cubicBezTo>
                      <a:pt x="37" y="3"/>
                      <a:pt x="37" y="3"/>
                      <a:pt x="38" y="3"/>
                    </a:cubicBezTo>
                    <a:cubicBezTo>
                      <a:pt x="39" y="3"/>
                      <a:pt x="40" y="2"/>
                      <a:pt x="41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1" y="1"/>
                      <a:pt x="41" y="1"/>
                    </a:cubicBezTo>
                    <a:cubicBezTo>
                      <a:pt x="40" y="1"/>
                      <a:pt x="39" y="1"/>
                      <a:pt x="37" y="2"/>
                    </a:cubicBezTo>
                    <a:cubicBezTo>
                      <a:pt x="37" y="2"/>
                      <a:pt x="36" y="2"/>
                      <a:pt x="36" y="2"/>
                    </a:cubicBezTo>
                    <a:cubicBezTo>
                      <a:pt x="35" y="3"/>
                      <a:pt x="35" y="3"/>
                      <a:pt x="35" y="3"/>
                    </a:cubicBezTo>
                    <a:lnTo>
                      <a:pt x="36" y="3"/>
                    </a:lnTo>
                    <a:close/>
                    <a:moveTo>
                      <a:pt x="30" y="6"/>
                    </a:moveTo>
                    <a:cubicBezTo>
                      <a:pt x="31" y="5"/>
                      <a:pt x="33" y="5"/>
                      <a:pt x="34" y="4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2" y="3"/>
                      <a:pt x="31" y="4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lnTo>
                      <a:pt x="30" y="6"/>
                    </a:lnTo>
                    <a:close/>
                    <a:moveTo>
                      <a:pt x="25" y="9"/>
                    </a:moveTo>
                    <a:cubicBezTo>
                      <a:pt x="26" y="8"/>
                      <a:pt x="27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6" y="6"/>
                      <a:pt x="25" y="7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lnTo>
                      <a:pt x="25" y="9"/>
                    </a:lnTo>
                    <a:close/>
                    <a:moveTo>
                      <a:pt x="20" y="12"/>
                    </a:moveTo>
                    <a:cubicBezTo>
                      <a:pt x="21" y="11"/>
                      <a:pt x="22" y="11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10"/>
                      <a:pt x="20" y="11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lnTo>
                      <a:pt x="20" y="12"/>
                    </a:lnTo>
                    <a:close/>
                    <a:moveTo>
                      <a:pt x="16" y="17"/>
                    </a:moveTo>
                    <a:cubicBezTo>
                      <a:pt x="17" y="16"/>
                      <a:pt x="17" y="15"/>
                      <a:pt x="18" y="14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6" y="15"/>
                      <a:pt x="15" y="16"/>
                    </a:cubicBezTo>
                    <a:cubicBezTo>
                      <a:pt x="15" y="17"/>
                      <a:pt x="15" y="17"/>
                      <a:pt x="15" y="17"/>
                    </a:cubicBezTo>
                    <a:lnTo>
                      <a:pt x="16" y="17"/>
                    </a:lnTo>
                    <a:close/>
                    <a:moveTo>
                      <a:pt x="12" y="22"/>
                    </a:moveTo>
                    <a:cubicBezTo>
                      <a:pt x="13" y="21"/>
                      <a:pt x="13" y="20"/>
                      <a:pt x="14" y="19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9"/>
                      <a:pt x="12" y="20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lnTo>
                      <a:pt x="12" y="22"/>
                    </a:lnTo>
                    <a:close/>
                    <a:moveTo>
                      <a:pt x="9" y="27"/>
                    </a:moveTo>
                    <a:cubicBezTo>
                      <a:pt x="9" y="26"/>
                      <a:pt x="10" y="25"/>
                      <a:pt x="11" y="24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4"/>
                      <a:pt x="8" y="25"/>
                      <a:pt x="8" y="26"/>
                    </a:cubicBezTo>
                    <a:cubicBezTo>
                      <a:pt x="8" y="27"/>
                      <a:pt x="8" y="27"/>
                      <a:pt x="8" y="27"/>
                    </a:cubicBezTo>
                    <a:lnTo>
                      <a:pt x="9" y="27"/>
                    </a:lnTo>
                    <a:close/>
                    <a:moveTo>
                      <a:pt x="6" y="32"/>
                    </a:moveTo>
                    <a:cubicBezTo>
                      <a:pt x="7" y="31"/>
                      <a:pt x="7" y="30"/>
                      <a:pt x="8" y="29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30"/>
                      <a:pt x="5" y="31"/>
                      <a:pt x="5" y="32"/>
                    </a:cubicBezTo>
                    <a:cubicBezTo>
                      <a:pt x="5" y="33"/>
                      <a:pt x="5" y="33"/>
                      <a:pt x="5" y="33"/>
                    </a:cubicBezTo>
                    <a:lnTo>
                      <a:pt x="6" y="32"/>
                    </a:lnTo>
                    <a:close/>
                    <a:moveTo>
                      <a:pt x="4" y="38"/>
                    </a:moveTo>
                    <a:cubicBezTo>
                      <a:pt x="4" y="37"/>
                      <a:pt x="5" y="36"/>
                      <a:pt x="5" y="35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5"/>
                      <a:pt x="3" y="37"/>
                      <a:pt x="3" y="38"/>
                    </a:cubicBezTo>
                    <a:cubicBezTo>
                      <a:pt x="3" y="39"/>
                      <a:pt x="3" y="39"/>
                      <a:pt x="3" y="39"/>
                    </a:cubicBezTo>
                    <a:lnTo>
                      <a:pt x="4" y="38"/>
                    </a:lnTo>
                    <a:close/>
                    <a:moveTo>
                      <a:pt x="3" y="44"/>
                    </a:moveTo>
                    <a:cubicBezTo>
                      <a:pt x="3" y="43"/>
                      <a:pt x="3" y="42"/>
                      <a:pt x="3" y="41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0"/>
                      <a:pt x="2" y="40"/>
                      <a:pt x="2" y="40"/>
                    </a:cubicBezTo>
                    <a:cubicBezTo>
                      <a:pt x="2" y="42"/>
                      <a:pt x="2" y="43"/>
                      <a:pt x="1" y="44"/>
                    </a:cubicBezTo>
                    <a:cubicBezTo>
                      <a:pt x="2" y="45"/>
                      <a:pt x="2" y="45"/>
                      <a:pt x="2" y="45"/>
                    </a:cubicBezTo>
                    <a:lnTo>
                      <a:pt x="3" y="44"/>
                    </a:lnTo>
                    <a:close/>
                    <a:moveTo>
                      <a:pt x="2" y="50"/>
                    </a:moveTo>
                    <a:cubicBezTo>
                      <a:pt x="2" y="49"/>
                      <a:pt x="2" y="48"/>
                      <a:pt x="2" y="47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8"/>
                      <a:pt x="0" y="49"/>
                      <a:pt x="0" y="50"/>
                    </a:cubicBezTo>
                    <a:cubicBezTo>
                      <a:pt x="1" y="51"/>
                      <a:pt x="1" y="51"/>
                      <a:pt x="1" y="51"/>
                    </a:cubicBezTo>
                    <a:lnTo>
                      <a:pt x="2" y="50"/>
                    </a:lnTo>
                    <a:close/>
                    <a:moveTo>
                      <a:pt x="1" y="57"/>
                    </a:moveTo>
                    <a:cubicBezTo>
                      <a:pt x="1" y="55"/>
                      <a:pt x="1" y="54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4"/>
                      <a:pt x="0" y="55"/>
                      <a:pt x="0" y="57"/>
                    </a:cubicBezTo>
                    <a:cubicBezTo>
                      <a:pt x="1" y="57"/>
                      <a:pt x="1" y="57"/>
                      <a:pt x="1" y="57"/>
                    </a:cubicBezTo>
                    <a:close/>
                    <a:moveTo>
                      <a:pt x="1" y="63"/>
                    </a:moveTo>
                    <a:cubicBezTo>
                      <a:pt x="1" y="62"/>
                      <a:pt x="1" y="60"/>
                      <a:pt x="1" y="59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0"/>
                      <a:pt x="0" y="62"/>
                      <a:pt x="0" y="63"/>
                    </a:cubicBezTo>
                    <a:cubicBezTo>
                      <a:pt x="1" y="63"/>
                      <a:pt x="1" y="63"/>
                      <a:pt x="1" y="63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6"/>
                      <a:pt x="1" y="65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67"/>
                      <a:pt x="1" y="68"/>
                      <a:pt x="1" y="69"/>
                    </a:cubicBezTo>
                    <a:cubicBezTo>
                      <a:pt x="1" y="70"/>
                      <a:pt x="1" y="70"/>
                      <a:pt x="1" y="70"/>
                    </a:cubicBezTo>
                    <a:lnTo>
                      <a:pt x="2" y="69"/>
                    </a:lnTo>
                    <a:close/>
                    <a:moveTo>
                      <a:pt x="3" y="75"/>
                    </a:moveTo>
                    <a:cubicBezTo>
                      <a:pt x="3" y="74"/>
                      <a:pt x="3" y="73"/>
                      <a:pt x="2" y="71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1" y="73"/>
                      <a:pt x="2" y="74"/>
                      <a:pt x="2" y="75"/>
                    </a:cubicBezTo>
                    <a:cubicBezTo>
                      <a:pt x="3" y="76"/>
                      <a:pt x="3" y="76"/>
                      <a:pt x="3" y="76"/>
                    </a:cubicBezTo>
                    <a:lnTo>
                      <a:pt x="3" y="75"/>
                    </a:lnTo>
                    <a:close/>
                    <a:moveTo>
                      <a:pt x="5" y="81"/>
                    </a:moveTo>
                    <a:cubicBezTo>
                      <a:pt x="4" y="80"/>
                      <a:pt x="4" y="79"/>
                      <a:pt x="4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3" y="79"/>
                      <a:pt x="3" y="80"/>
                      <a:pt x="3" y="81"/>
                    </a:cubicBezTo>
                    <a:cubicBezTo>
                      <a:pt x="4" y="82"/>
                      <a:pt x="4" y="82"/>
                      <a:pt x="4" y="82"/>
                    </a:cubicBezTo>
                    <a:lnTo>
                      <a:pt x="5" y="81"/>
                    </a:lnTo>
                    <a:close/>
                    <a:moveTo>
                      <a:pt x="7" y="87"/>
                    </a:moveTo>
                    <a:cubicBezTo>
                      <a:pt x="6" y="86"/>
                      <a:pt x="6" y="85"/>
                      <a:pt x="5" y="83"/>
                    </a:cubicBezTo>
                    <a:cubicBezTo>
                      <a:pt x="5" y="83"/>
                      <a:pt x="5" y="83"/>
                      <a:pt x="5" y="83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5" y="85"/>
                      <a:pt x="5" y="86"/>
                      <a:pt x="6" y="87"/>
                    </a:cubicBezTo>
                    <a:cubicBezTo>
                      <a:pt x="6" y="88"/>
                      <a:pt x="6" y="88"/>
                      <a:pt x="6" y="88"/>
                    </a:cubicBezTo>
                    <a:lnTo>
                      <a:pt x="7" y="87"/>
                    </a:lnTo>
                    <a:close/>
                    <a:moveTo>
                      <a:pt x="9" y="93"/>
                    </a:moveTo>
                    <a:cubicBezTo>
                      <a:pt x="9" y="91"/>
                      <a:pt x="8" y="90"/>
                      <a:pt x="8" y="89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6" y="90"/>
                      <a:pt x="6" y="90"/>
                      <a:pt x="6" y="90"/>
                    </a:cubicBezTo>
                    <a:cubicBezTo>
                      <a:pt x="7" y="91"/>
                      <a:pt x="8" y="92"/>
                      <a:pt x="8" y="93"/>
                    </a:cubicBezTo>
                    <a:cubicBezTo>
                      <a:pt x="9" y="93"/>
                      <a:pt x="9" y="93"/>
                      <a:pt x="9" y="93"/>
                    </a:cubicBezTo>
                    <a:close/>
                    <a:moveTo>
                      <a:pt x="12" y="98"/>
                    </a:moveTo>
                    <a:cubicBezTo>
                      <a:pt x="12" y="97"/>
                      <a:pt x="11" y="96"/>
                      <a:pt x="10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10" y="97"/>
                      <a:pt x="10" y="98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lnTo>
                      <a:pt x="12" y="98"/>
                    </a:lnTo>
                    <a:close/>
                    <a:moveTo>
                      <a:pt x="16" y="103"/>
                    </a:moveTo>
                    <a:cubicBezTo>
                      <a:pt x="15" y="102"/>
                      <a:pt x="14" y="101"/>
                      <a:pt x="14" y="100"/>
                    </a:cubicBezTo>
                    <a:cubicBezTo>
                      <a:pt x="13" y="100"/>
                      <a:pt x="13" y="100"/>
                      <a:pt x="13" y="100"/>
                    </a:cubicBezTo>
                    <a:cubicBezTo>
                      <a:pt x="13" y="101"/>
                      <a:pt x="13" y="101"/>
                      <a:pt x="13" y="101"/>
                    </a:cubicBezTo>
                    <a:cubicBezTo>
                      <a:pt x="13" y="102"/>
                      <a:pt x="14" y="103"/>
                      <a:pt x="15" y="104"/>
                    </a:cubicBezTo>
                    <a:cubicBezTo>
                      <a:pt x="16" y="104"/>
                      <a:pt x="16" y="104"/>
                      <a:pt x="16" y="104"/>
                    </a:cubicBezTo>
                    <a:lnTo>
                      <a:pt x="16" y="103"/>
                    </a:lnTo>
                    <a:close/>
                    <a:moveTo>
                      <a:pt x="20" y="107"/>
                    </a:moveTo>
                    <a:cubicBezTo>
                      <a:pt x="19" y="106"/>
                      <a:pt x="18" y="106"/>
                      <a:pt x="18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17" y="106"/>
                      <a:pt x="17" y="106"/>
                      <a:pt x="17" y="106"/>
                    </a:cubicBezTo>
                    <a:cubicBezTo>
                      <a:pt x="18" y="106"/>
                      <a:pt x="19" y="107"/>
                      <a:pt x="20" y="108"/>
                    </a:cubicBezTo>
                    <a:cubicBezTo>
                      <a:pt x="20" y="108"/>
                      <a:pt x="20" y="108"/>
                      <a:pt x="20" y="108"/>
                    </a:cubicBezTo>
                    <a:lnTo>
                      <a:pt x="20" y="107"/>
                    </a:lnTo>
                    <a:close/>
                    <a:moveTo>
                      <a:pt x="25" y="111"/>
                    </a:moveTo>
                    <a:cubicBezTo>
                      <a:pt x="24" y="110"/>
                      <a:pt x="23" y="109"/>
                      <a:pt x="22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2" y="110"/>
                      <a:pt x="22" y="110"/>
                      <a:pt x="22" y="110"/>
                    </a:cubicBezTo>
                    <a:cubicBezTo>
                      <a:pt x="23" y="110"/>
                      <a:pt x="24" y="111"/>
                      <a:pt x="25" y="112"/>
                    </a:cubicBezTo>
                    <a:cubicBezTo>
                      <a:pt x="26" y="112"/>
                      <a:pt x="26" y="112"/>
                      <a:pt x="26" y="112"/>
                    </a:cubicBezTo>
                    <a:cubicBezTo>
                      <a:pt x="25" y="111"/>
                      <a:pt x="25" y="111"/>
                      <a:pt x="25" y="111"/>
                    </a:cubicBezTo>
                    <a:close/>
                    <a:moveTo>
                      <a:pt x="31" y="114"/>
                    </a:moveTo>
                    <a:cubicBezTo>
                      <a:pt x="30" y="113"/>
                      <a:pt x="29" y="113"/>
                      <a:pt x="27" y="112"/>
                    </a:cubicBezTo>
                    <a:cubicBezTo>
                      <a:pt x="27" y="112"/>
                      <a:pt x="27" y="112"/>
                      <a:pt x="27" y="112"/>
                    </a:cubicBezTo>
                    <a:cubicBezTo>
                      <a:pt x="27" y="113"/>
                      <a:pt x="27" y="113"/>
                      <a:pt x="27" y="113"/>
                    </a:cubicBezTo>
                    <a:cubicBezTo>
                      <a:pt x="28" y="114"/>
                      <a:pt x="29" y="114"/>
                      <a:pt x="30" y="115"/>
                    </a:cubicBezTo>
                    <a:cubicBezTo>
                      <a:pt x="31" y="115"/>
                      <a:pt x="31" y="115"/>
                      <a:pt x="31" y="115"/>
                    </a:cubicBezTo>
                    <a:lnTo>
                      <a:pt x="31" y="114"/>
                    </a:lnTo>
                    <a:close/>
                    <a:moveTo>
                      <a:pt x="36" y="116"/>
                    </a:moveTo>
                    <a:cubicBezTo>
                      <a:pt x="35" y="116"/>
                      <a:pt x="34" y="115"/>
                      <a:pt x="33" y="115"/>
                    </a:cubicBezTo>
                    <a:cubicBezTo>
                      <a:pt x="32" y="115"/>
                      <a:pt x="32" y="115"/>
                      <a:pt x="32" y="115"/>
                    </a:cubicBezTo>
                    <a:cubicBezTo>
                      <a:pt x="33" y="116"/>
                      <a:pt x="33" y="116"/>
                      <a:pt x="33" y="116"/>
                    </a:cubicBezTo>
                    <a:cubicBezTo>
                      <a:pt x="34" y="116"/>
                      <a:pt x="35" y="117"/>
                      <a:pt x="36" y="117"/>
                    </a:cubicBezTo>
                    <a:cubicBezTo>
                      <a:pt x="37" y="117"/>
                      <a:pt x="37" y="117"/>
                      <a:pt x="37" y="117"/>
                    </a:cubicBezTo>
                    <a:lnTo>
                      <a:pt x="36" y="116"/>
                    </a:lnTo>
                    <a:close/>
                    <a:moveTo>
                      <a:pt x="42" y="118"/>
                    </a:moveTo>
                    <a:cubicBezTo>
                      <a:pt x="41" y="117"/>
                      <a:pt x="40" y="117"/>
                      <a:pt x="39" y="117"/>
                    </a:cubicBezTo>
                    <a:cubicBezTo>
                      <a:pt x="38" y="117"/>
                      <a:pt x="38" y="117"/>
                      <a:pt x="38" y="117"/>
                    </a:cubicBezTo>
                    <a:cubicBezTo>
                      <a:pt x="39" y="118"/>
                      <a:pt x="39" y="118"/>
                      <a:pt x="39" y="118"/>
                    </a:cubicBezTo>
                    <a:cubicBezTo>
                      <a:pt x="40" y="118"/>
                      <a:pt x="41" y="119"/>
                      <a:pt x="42" y="119"/>
                    </a:cubicBezTo>
                    <a:cubicBezTo>
                      <a:pt x="43" y="118"/>
                      <a:pt x="43" y="118"/>
                      <a:pt x="43" y="118"/>
                    </a:cubicBezTo>
                    <a:cubicBezTo>
                      <a:pt x="42" y="118"/>
                      <a:pt x="42" y="118"/>
                      <a:pt x="42" y="118"/>
                    </a:cubicBezTo>
                    <a:close/>
                    <a:moveTo>
                      <a:pt x="49" y="119"/>
                    </a:moveTo>
                    <a:cubicBezTo>
                      <a:pt x="47" y="119"/>
                      <a:pt x="46" y="118"/>
                      <a:pt x="45" y="118"/>
                    </a:cubicBezTo>
                    <a:cubicBezTo>
                      <a:pt x="44" y="119"/>
                      <a:pt x="44" y="119"/>
                      <a:pt x="44" y="119"/>
                    </a:cubicBezTo>
                    <a:cubicBezTo>
                      <a:pt x="45" y="119"/>
                      <a:pt x="45" y="119"/>
                      <a:pt x="45" y="119"/>
                    </a:cubicBezTo>
                    <a:cubicBezTo>
                      <a:pt x="46" y="120"/>
                      <a:pt x="47" y="120"/>
                      <a:pt x="48" y="120"/>
                    </a:cubicBezTo>
                    <a:cubicBezTo>
                      <a:pt x="49" y="119"/>
                      <a:pt x="49" y="119"/>
                      <a:pt x="49" y="119"/>
                    </a:cubicBezTo>
                    <a:close/>
                    <a:moveTo>
                      <a:pt x="55" y="119"/>
                    </a:moveTo>
                    <a:cubicBezTo>
                      <a:pt x="54" y="119"/>
                      <a:pt x="52" y="119"/>
                      <a:pt x="51" y="119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52" y="120"/>
                      <a:pt x="53" y="120"/>
                      <a:pt x="55" y="120"/>
                    </a:cubicBezTo>
                    <a:cubicBezTo>
                      <a:pt x="55" y="120"/>
                      <a:pt x="55" y="120"/>
                      <a:pt x="55" y="120"/>
                    </a:cubicBezTo>
                    <a:lnTo>
                      <a:pt x="55" y="119"/>
                    </a:lnTo>
                    <a:close/>
                    <a:moveTo>
                      <a:pt x="61" y="119"/>
                    </a:moveTo>
                    <a:cubicBezTo>
                      <a:pt x="60" y="119"/>
                      <a:pt x="58" y="119"/>
                      <a:pt x="57" y="119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7" y="120"/>
                      <a:pt x="57" y="120"/>
                      <a:pt x="57" y="120"/>
                    </a:cubicBezTo>
                    <a:cubicBezTo>
                      <a:pt x="59" y="120"/>
                      <a:pt x="60" y="120"/>
                      <a:pt x="61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1" y="119"/>
                      <a:pt x="61" y="119"/>
                      <a:pt x="61" y="119"/>
                    </a:cubicBezTo>
                    <a:close/>
                    <a:moveTo>
                      <a:pt x="67" y="119"/>
                    </a:moveTo>
                    <a:cubicBezTo>
                      <a:pt x="66" y="119"/>
                      <a:pt x="65" y="119"/>
                      <a:pt x="63" y="119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65" y="120"/>
                      <a:pt x="66" y="120"/>
                      <a:pt x="67" y="120"/>
                    </a:cubicBezTo>
                    <a:cubicBezTo>
                      <a:pt x="68" y="119"/>
                      <a:pt x="68" y="119"/>
                      <a:pt x="68" y="119"/>
                    </a:cubicBezTo>
                    <a:lnTo>
                      <a:pt x="67" y="119"/>
                    </a:lnTo>
                    <a:close/>
                    <a:moveTo>
                      <a:pt x="73" y="117"/>
                    </a:moveTo>
                    <a:cubicBezTo>
                      <a:pt x="72" y="118"/>
                      <a:pt x="71" y="118"/>
                      <a:pt x="70" y="118"/>
                    </a:cubicBezTo>
                    <a:cubicBezTo>
                      <a:pt x="69" y="119"/>
                      <a:pt x="69" y="119"/>
                      <a:pt x="69" y="119"/>
                    </a:cubicBezTo>
                    <a:cubicBezTo>
                      <a:pt x="70" y="119"/>
                      <a:pt x="70" y="119"/>
                      <a:pt x="70" y="119"/>
                    </a:cubicBezTo>
                    <a:cubicBezTo>
                      <a:pt x="71" y="119"/>
                      <a:pt x="72" y="119"/>
                      <a:pt x="74" y="119"/>
                    </a:cubicBezTo>
                    <a:cubicBezTo>
                      <a:pt x="74" y="118"/>
                      <a:pt x="74" y="118"/>
                      <a:pt x="74" y="118"/>
                    </a:cubicBezTo>
                    <a:lnTo>
                      <a:pt x="73" y="117"/>
                    </a:lnTo>
                    <a:close/>
                    <a:moveTo>
                      <a:pt x="79" y="116"/>
                    </a:moveTo>
                    <a:cubicBezTo>
                      <a:pt x="78" y="116"/>
                      <a:pt x="77" y="117"/>
                      <a:pt x="76" y="117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76" y="118"/>
                      <a:pt x="76" y="118"/>
                      <a:pt x="76" y="118"/>
                    </a:cubicBezTo>
                    <a:cubicBezTo>
                      <a:pt x="77" y="118"/>
                      <a:pt x="78" y="117"/>
                      <a:pt x="80" y="117"/>
                    </a:cubicBezTo>
                    <a:cubicBezTo>
                      <a:pt x="80" y="116"/>
                      <a:pt x="80" y="116"/>
                      <a:pt x="80" y="116"/>
                    </a:cubicBezTo>
                    <a:lnTo>
                      <a:pt x="79" y="116"/>
                    </a:lnTo>
                    <a:close/>
                    <a:moveTo>
                      <a:pt x="85" y="114"/>
                    </a:moveTo>
                    <a:cubicBezTo>
                      <a:pt x="84" y="114"/>
                      <a:pt x="83" y="115"/>
                      <a:pt x="82" y="115"/>
                    </a:cubicBezTo>
                    <a:cubicBezTo>
                      <a:pt x="81" y="116"/>
                      <a:pt x="81" y="116"/>
                      <a:pt x="81" y="116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83" y="116"/>
                      <a:pt x="84" y="115"/>
                      <a:pt x="86" y="115"/>
                    </a:cubicBezTo>
                    <a:cubicBezTo>
                      <a:pt x="86" y="114"/>
                      <a:pt x="86" y="114"/>
                      <a:pt x="86" y="114"/>
                    </a:cubicBezTo>
                    <a:lnTo>
                      <a:pt x="85" y="114"/>
                    </a:lnTo>
                    <a:close/>
                    <a:moveTo>
                      <a:pt x="91" y="111"/>
                    </a:moveTo>
                    <a:cubicBezTo>
                      <a:pt x="90" y="112"/>
                      <a:pt x="89" y="112"/>
                      <a:pt x="87" y="113"/>
                    </a:cubicBezTo>
                    <a:cubicBezTo>
                      <a:pt x="87" y="114"/>
                      <a:pt x="87" y="114"/>
                      <a:pt x="87" y="114"/>
                    </a:cubicBezTo>
                    <a:cubicBezTo>
                      <a:pt x="88" y="114"/>
                      <a:pt x="88" y="114"/>
                      <a:pt x="88" y="114"/>
                    </a:cubicBezTo>
                    <a:cubicBezTo>
                      <a:pt x="89" y="114"/>
                      <a:pt x="90" y="113"/>
                      <a:pt x="91" y="112"/>
                    </a:cubicBezTo>
                    <a:cubicBezTo>
                      <a:pt x="92" y="112"/>
                      <a:pt x="92" y="112"/>
                      <a:pt x="92" y="112"/>
                    </a:cubicBezTo>
                    <a:lnTo>
                      <a:pt x="91" y="111"/>
                    </a:lnTo>
                    <a:close/>
                    <a:moveTo>
                      <a:pt x="96" y="108"/>
                    </a:moveTo>
                    <a:cubicBezTo>
                      <a:pt x="95" y="109"/>
                      <a:pt x="94" y="110"/>
                      <a:pt x="93" y="110"/>
                    </a:cubicBezTo>
                    <a:cubicBezTo>
                      <a:pt x="93" y="111"/>
                      <a:pt x="93" y="111"/>
                      <a:pt x="93" y="111"/>
                    </a:cubicBezTo>
                    <a:cubicBezTo>
                      <a:pt x="94" y="111"/>
                      <a:pt x="94" y="111"/>
                      <a:pt x="94" y="111"/>
                    </a:cubicBezTo>
                    <a:cubicBezTo>
                      <a:pt x="95" y="111"/>
                      <a:pt x="96" y="110"/>
                      <a:pt x="97" y="109"/>
                    </a:cubicBezTo>
                    <a:cubicBezTo>
                      <a:pt x="97" y="108"/>
                      <a:pt x="97" y="108"/>
                      <a:pt x="97" y="108"/>
                    </a:cubicBezTo>
                    <a:lnTo>
                      <a:pt x="96" y="108"/>
                    </a:lnTo>
                    <a:close/>
                    <a:moveTo>
                      <a:pt x="101" y="105"/>
                    </a:moveTo>
                    <a:cubicBezTo>
                      <a:pt x="100" y="105"/>
                      <a:pt x="99" y="106"/>
                      <a:pt x="98" y="107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9" y="108"/>
                      <a:pt x="99" y="108"/>
                      <a:pt x="99" y="108"/>
                    </a:cubicBezTo>
                    <a:cubicBezTo>
                      <a:pt x="100" y="107"/>
                      <a:pt x="101" y="106"/>
                      <a:pt x="102" y="106"/>
                    </a:cubicBezTo>
                    <a:cubicBezTo>
                      <a:pt x="102" y="105"/>
                      <a:pt x="102" y="105"/>
                      <a:pt x="102" y="105"/>
                    </a:cubicBezTo>
                    <a:lnTo>
                      <a:pt x="101" y="105"/>
                    </a:lnTo>
                    <a:close/>
                    <a:moveTo>
                      <a:pt x="106" y="100"/>
                    </a:moveTo>
                    <a:cubicBezTo>
                      <a:pt x="105" y="101"/>
                      <a:pt x="104" y="102"/>
                      <a:pt x="103" y="103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4"/>
                      <a:pt x="104" y="104"/>
                      <a:pt x="104" y="104"/>
                    </a:cubicBezTo>
                    <a:cubicBezTo>
                      <a:pt x="105" y="103"/>
                      <a:pt x="106" y="102"/>
                      <a:pt x="107" y="101"/>
                    </a:cubicBezTo>
                    <a:cubicBezTo>
                      <a:pt x="107" y="100"/>
                      <a:pt x="107" y="100"/>
                      <a:pt x="107" y="100"/>
                    </a:cubicBezTo>
                    <a:lnTo>
                      <a:pt x="106" y="100"/>
                    </a:lnTo>
                    <a:close/>
                    <a:moveTo>
                      <a:pt x="110" y="96"/>
                    </a:moveTo>
                    <a:cubicBezTo>
                      <a:pt x="109" y="97"/>
                      <a:pt x="108" y="98"/>
                      <a:pt x="107" y="99"/>
                    </a:cubicBezTo>
                    <a:cubicBezTo>
                      <a:pt x="107" y="99"/>
                      <a:pt x="107" y="99"/>
                      <a:pt x="107" y="99"/>
                    </a:cubicBezTo>
                    <a:cubicBezTo>
                      <a:pt x="108" y="99"/>
                      <a:pt x="108" y="99"/>
                      <a:pt x="108" y="99"/>
                    </a:cubicBezTo>
                    <a:cubicBezTo>
                      <a:pt x="109" y="98"/>
                      <a:pt x="110" y="97"/>
                      <a:pt x="111" y="96"/>
                    </a:cubicBezTo>
                    <a:cubicBezTo>
                      <a:pt x="110" y="95"/>
                      <a:pt x="110" y="95"/>
                      <a:pt x="110" y="95"/>
                    </a:cubicBezTo>
                    <a:lnTo>
                      <a:pt x="110" y="96"/>
                    </a:lnTo>
                    <a:close/>
                    <a:moveTo>
                      <a:pt x="113" y="90"/>
                    </a:moveTo>
                    <a:cubicBezTo>
                      <a:pt x="112" y="91"/>
                      <a:pt x="112" y="93"/>
                      <a:pt x="111" y="94"/>
                    </a:cubicBezTo>
                    <a:cubicBezTo>
                      <a:pt x="111" y="94"/>
                      <a:pt x="111" y="94"/>
                      <a:pt x="111" y="94"/>
                    </a:cubicBezTo>
                    <a:cubicBezTo>
                      <a:pt x="112" y="94"/>
                      <a:pt x="112" y="94"/>
                      <a:pt x="112" y="94"/>
                    </a:cubicBezTo>
                    <a:cubicBezTo>
                      <a:pt x="113" y="93"/>
                      <a:pt x="113" y="92"/>
                      <a:pt x="114" y="91"/>
                    </a:cubicBezTo>
                    <a:cubicBezTo>
                      <a:pt x="114" y="90"/>
                      <a:pt x="114" y="90"/>
                      <a:pt x="114" y="90"/>
                    </a:cubicBezTo>
                    <a:lnTo>
                      <a:pt x="113" y="90"/>
                    </a:lnTo>
                    <a:close/>
                    <a:moveTo>
                      <a:pt x="116" y="85"/>
                    </a:moveTo>
                    <a:cubicBezTo>
                      <a:pt x="115" y="86"/>
                      <a:pt x="115" y="87"/>
                      <a:pt x="114" y="88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15" y="89"/>
                      <a:pt x="115" y="89"/>
                      <a:pt x="115" y="89"/>
                    </a:cubicBezTo>
                    <a:cubicBezTo>
                      <a:pt x="116" y="88"/>
                      <a:pt x="116" y="87"/>
                      <a:pt x="117" y="85"/>
                    </a:cubicBezTo>
                    <a:cubicBezTo>
                      <a:pt x="116" y="85"/>
                      <a:pt x="116" y="85"/>
                      <a:pt x="116" y="85"/>
                    </a:cubicBezTo>
                    <a:close/>
                    <a:moveTo>
                      <a:pt x="118" y="79"/>
                    </a:moveTo>
                    <a:cubicBezTo>
                      <a:pt x="117" y="80"/>
                      <a:pt x="117" y="81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8" y="82"/>
                      <a:pt x="119" y="81"/>
                      <a:pt x="119" y="79"/>
                    </a:cubicBezTo>
                    <a:cubicBezTo>
                      <a:pt x="119" y="79"/>
                      <a:pt x="119" y="79"/>
                      <a:pt x="119" y="79"/>
                    </a:cubicBezTo>
                    <a:lnTo>
                      <a:pt x="118" y="79"/>
                    </a:lnTo>
                    <a:close/>
                    <a:moveTo>
                      <a:pt x="119" y="73"/>
                    </a:moveTo>
                    <a:cubicBezTo>
                      <a:pt x="119" y="74"/>
                      <a:pt x="119" y="75"/>
                      <a:pt x="118" y="77"/>
                    </a:cubicBezTo>
                    <a:cubicBezTo>
                      <a:pt x="119" y="77"/>
                      <a:pt x="119" y="77"/>
                      <a:pt x="119" y="77"/>
                    </a:cubicBezTo>
                    <a:cubicBezTo>
                      <a:pt x="120" y="77"/>
                      <a:pt x="120" y="77"/>
                      <a:pt x="120" y="77"/>
                    </a:cubicBezTo>
                    <a:cubicBezTo>
                      <a:pt x="120" y="76"/>
                      <a:pt x="120" y="75"/>
                      <a:pt x="120" y="73"/>
                    </a:cubicBezTo>
                    <a:cubicBezTo>
                      <a:pt x="120" y="73"/>
                      <a:pt x="120" y="73"/>
                      <a:pt x="120" y="73"/>
                    </a:cubicBezTo>
                    <a:lnTo>
                      <a:pt x="119" y="73"/>
                    </a:lnTo>
                    <a:close/>
                    <a:moveTo>
                      <a:pt x="120" y="67"/>
                    </a:moveTo>
                    <a:cubicBezTo>
                      <a:pt x="120" y="68"/>
                      <a:pt x="120" y="69"/>
                      <a:pt x="120" y="71"/>
                    </a:cubicBez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121" y="69"/>
                      <a:pt x="121" y="68"/>
                      <a:pt x="121" y="67"/>
                    </a:cubicBezTo>
                    <a:cubicBezTo>
                      <a:pt x="120" y="66"/>
                      <a:pt x="120" y="66"/>
                      <a:pt x="120" y="66"/>
                    </a:cubicBezTo>
                    <a:lnTo>
                      <a:pt x="120" y="67"/>
                    </a:lnTo>
                    <a:close/>
                    <a:moveTo>
                      <a:pt x="120" y="61"/>
                    </a:moveTo>
                    <a:cubicBezTo>
                      <a:pt x="120" y="62"/>
                      <a:pt x="120" y="63"/>
                      <a:pt x="120" y="6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1" y="64"/>
                      <a:pt x="121" y="64"/>
                      <a:pt x="121" y="64"/>
                    </a:cubicBezTo>
                    <a:cubicBezTo>
                      <a:pt x="121" y="63"/>
                      <a:pt x="121" y="62"/>
                      <a:pt x="121" y="61"/>
                    </a:cubicBezTo>
                    <a:cubicBezTo>
                      <a:pt x="120" y="60"/>
                      <a:pt x="120" y="60"/>
                      <a:pt x="120" y="60"/>
                    </a:cubicBezTo>
                    <a:lnTo>
                      <a:pt x="120" y="61"/>
                    </a:lnTo>
                    <a:close/>
                    <a:moveTo>
                      <a:pt x="119" y="55"/>
                    </a:moveTo>
                    <a:cubicBezTo>
                      <a:pt x="119" y="56"/>
                      <a:pt x="119" y="57"/>
                      <a:pt x="119" y="58"/>
                    </a:cubicBezTo>
                    <a:cubicBezTo>
                      <a:pt x="120" y="59"/>
                      <a:pt x="120" y="59"/>
                      <a:pt x="120" y="59"/>
                    </a:cubicBezTo>
                    <a:cubicBezTo>
                      <a:pt x="121" y="58"/>
                      <a:pt x="121" y="58"/>
                      <a:pt x="121" y="58"/>
                    </a:cubicBezTo>
                    <a:cubicBezTo>
                      <a:pt x="120" y="57"/>
                      <a:pt x="120" y="56"/>
                      <a:pt x="120" y="54"/>
                    </a:cubicBezTo>
                    <a:cubicBezTo>
                      <a:pt x="119" y="54"/>
                      <a:pt x="119" y="54"/>
                      <a:pt x="119" y="54"/>
                    </a:cubicBezTo>
                    <a:lnTo>
                      <a:pt x="119" y="55"/>
                    </a:lnTo>
                    <a:close/>
                    <a:moveTo>
                      <a:pt x="117" y="49"/>
                    </a:moveTo>
                    <a:cubicBezTo>
                      <a:pt x="117" y="50"/>
                      <a:pt x="118" y="51"/>
                      <a:pt x="118" y="52"/>
                    </a:cubicBezTo>
                    <a:cubicBezTo>
                      <a:pt x="119" y="53"/>
                      <a:pt x="119" y="53"/>
                      <a:pt x="119" y="53"/>
                    </a:cubicBezTo>
                    <a:cubicBezTo>
                      <a:pt x="119" y="52"/>
                      <a:pt x="119" y="52"/>
                      <a:pt x="119" y="52"/>
                    </a:cubicBezTo>
                    <a:cubicBezTo>
                      <a:pt x="119" y="51"/>
                      <a:pt x="119" y="50"/>
                      <a:pt x="118" y="48"/>
                    </a:cubicBezTo>
                    <a:cubicBezTo>
                      <a:pt x="117" y="48"/>
                      <a:pt x="117" y="48"/>
                      <a:pt x="117" y="48"/>
                    </a:cubicBezTo>
                    <a:lnTo>
                      <a:pt x="117" y="49"/>
                    </a:lnTo>
                    <a:close/>
                    <a:moveTo>
                      <a:pt x="115" y="43"/>
                    </a:moveTo>
                    <a:cubicBezTo>
                      <a:pt x="115" y="44"/>
                      <a:pt x="116" y="45"/>
                      <a:pt x="116" y="46"/>
                    </a:cubicBezTo>
                    <a:cubicBezTo>
                      <a:pt x="117" y="47"/>
                      <a:pt x="117" y="47"/>
                      <a:pt x="117" y="47"/>
                    </a:cubicBez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5"/>
                      <a:pt x="116" y="44"/>
                      <a:pt x="116" y="42"/>
                    </a:cubicBezTo>
                    <a:cubicBezTo>
                      <a:pt x="115" y="42"/>
                      <a:pt x="115" y="42"/>
                      <a:pt x="115" y="42"/>
                    </a:cubicBezTo>
                    <a:cubicBezTo>
                      <a:pt x="115" y="43"/>
                      <a:pt x="115" y="43"/>
                      <a:pt x="115" y="43"/>
                    </a:cubicBezTo>
                    <a:close/>
                    <a:moveTo>
                      <a:pt x="112" y="38"/>
                    </a:moveTo>
                    <a:cubicBezTo>
                      <a:pt x="112" y="39"/>
                      <a:pt x="113" y="40"/>
                      <a:pt x="114" y="41"/>
                    </a:cubicBezTo>
                    <a:cubicBezTo>
                      <a:pt x="114" y="41"/>
                      <a:pt x="114" y="41"/>
                      <a:pt x="114" y="41"/>
                    </a:cubicBezTo>
                    <a:cubicBezTo>
                      <a:pt x="115" y="40"/>
                      <a:pt x="115" y="40"/>
                      <a:pt x="115" y="40"/>
                    </a:cubicBezTo>
                    <a:cubicBezTo>
                      <a:pt x="114" y="39"/>
                      <a:pt x="113" y="38"/>
                      <a:pt x="113" y="37"/>
                    </a:cubicBezTo>
                    <a:cubicBezTo>
                      <a:pt x="112" y="37"/>
                      <a:pt x="112" y="37"/>
                      <a:pt x="112" y="37"/>
                    </a:cubicBezTo>
                    <a:lnTo>
                      <a:pt x="112" y="38"/>
                    </a:lnTo>
                    <a:close/>
                    <a:moveTo>
                      <a:pt x="108" y="32"/>
                    </a:moveTo>
                    <a:cubicBezTo>
                      <a:pt x="109" y="33"/>
                      <a:pt x="110" y="34"/>
                      <a:pt x="110" y="35"/>
                    </a:cubicBezTo>
                    <a:cubicBezTo>
                      <a:pt x="111" y="36"/>
                      <a:pt x="111" y="36"/>
                      <a:pt x="111" y="36"/>
                    </a:cubicBezTo>
                    <a:cubicBezTo>
                      <a:pt x="111" y="35"/>
                      <a:pt x="111" y="35"/>
                      <a:pt x="111" y="35"/>
                    </a:cubicBezTo>
                    <a:cubicBezTo>
                      <a:pt x="111" y="34"/>
                      <a:pt x="110" y="33"/>
                      <a:pt x="109" y="32"/>
                    </a:cubicBezTo>
                    <a:cubicBezTo>
                      <a:pt x="108" y="32"/>
                      <a:pt x="108" y="32"/>
                      <a:pt x="108" y="32"/>
                    </a:cubicBezTo>
                    <a:close/>
                    <a:moveTo>
                      <a:pt x="104" y="28"/>
                    </a:moveTo>
                    <a:cubicBezTo>
                      <a:pt x="105" y="29"/>
                      <a:pt x="106" y="29"/>
                      <a:pt x="107" y="30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7" y="29"/>
                      <a:pt x="106" y="28"/>
                      <a:pt x="105" y="27"/>
                    </a:cubicBezTo>
                    <a:cubicBezTo>
                      <a:pt x="104" y="27"/>
                      <a:pt x="104" y="27"/>
                      <a:pt x="104" y="27"/>
                    </a:cubicBezTo>
                    <a:lnTo>
                      <a:pt x="104" y="28"/>
                    </a:lnTo>
                    <a:close/>
                    <a:moveTo>
                      <a:pt x="100" y="23"/>
                    </a:moveTo>
                    <a:cubicBezTo>
                      <a:pt x="101" y="24"/>
                      <a:pt x="102" y="25"/>
                      <a:pt x="103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4"/>
                      <a:pt x="102" y="23"/>
                      <a:pt x="101" y="22"/>
                    </a:cubicBezTo>
                    <a:cubicBezTo>
                      <a:pt x="100" y="22"/>
                      <a:pt x="100" y="22"/>
                      <a:pt x="100" y="22"/>
                    </a:cubicBezTo>
                    <a:lnTo>
                      <a:pt x="100" y="23"/>
                    </a:lnTo>
                    <a:close/>
                    <a:moveTo>
                      <a:pt x="95" y="19"/>
                    </a:moveTo>
                    <a:cubicBezTo>
                      <a:pt x="96" y="20"/>
                      <a:pt x="97" y="21"/>
                      <a:pt x="98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9" y="21"/>
                      <a:pt x="99" y="21"/>
                      <a:pt x="99" y="21"/>
                    </a:cubicBezTo>
                    <a:cubicBezTo>
                      <a:pt x="98" y="20"/>
                      <a:pt x="97" y="19"/>
                      <a:pt x="96" y="18"/>
                    </a:cubicBezTo>
                    <a:cubicBezTo>
                      <a:pt x="95" y="18"/>
                      <a:pt x="95" y="18"/>
                      <a:pt x="95" y="18"/>
                    </a:cubicBezTo>
                    <a:lnTo>
                      <a:pt x="95" y="19"/>
                    </a:lnTo>
                    <a:close/>
                    <a:moveTo>
                      <a:pt x="90" y="15"/>
                    </a:moveTo>
                    <a:cubicBezTo>
                      <a:pt x="91" y="16"/>
                      <a:pt x="92" y="17"/>
                      <a:pt x="93" y="17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93" y="16"/>
                      <a:pt x="92" y="15"/>
                      <a:pt x="91" y="14"/>
                    </a:cubicBezTo>
                    <a:cubicBezTo>
                      <a:pt x="90" y="14"/>
                      <a:pt x="90" y="14"/>
                      <a:pt x="90" y="14"/>
                    </a:cubicBezTo>
                    <a:lnTo>
                      <a:pt x="90" y="15"/>
                    </a:lnTo>
                    <a:close/>
                    <a:moveTo>
                      <a:pt x="85" y="12"/>
                    </a:moveTo>
                    <a:cubicBezTo>
                      <a:pt x="86" y="13"/>
                      <a:pt x="87" y="13"/>
                      <a:pt x="88" y="14"/>
                    </a:cubicBezTo>
                    <a:cubicBezTo>
                      <a:pt x="89" y="14"/>
                      <a:pt x="89" y="14"/>
                      <a:pt x="89" y="14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2"/>
                      <a:pt x="87" y="11"/>
                      <a:pt x="86" y="11"/>
                    </a:cubicBezTo>
                    <a:cubicBezTo>
                      <a:pt x="85" y="11"/>
                      <a:pt x="85" y="11"/>
                      <a:pt x="85" y="11"/>
                    </a:cubicBezTo>
                    <a:lnTo>
                      <a:pt x="85" y="12"/>
                    </a:lnTo>
                    <a:close/>
                    <a:moveTo>
                      <a:pt x="80" y="9"/>
                    </a:moveTo>
                    <a:cubicBezTo>
                      <a:pt x="81" y="9"/>
                      <a:pt x="82" y="10"/>
                      <a:pt x="83" y="11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4" y="10"/>
                      <a:pt x="84" y="10"/>
                      <a:pt x="84" y="10"/>
                    </a:cubicBezTo>
                    <a:cubicBezTo>
                      <a:pt x="82" y="9"/>
                      <a:pt x="81" y="8"/>
                      <a:pt x="80" y="8"/>
                    </a:cubicBezTo>
                    <a:cubicBezTo>
                      <a:pt x="79" y="8"/>
                      <a:pt x="79" y="8"/>
                      <a:pt x="79" y="8"/>
                    </a:cubicBezTo>
                    <a:lnTo>
                      <a:pt x="80" y="9"/>
                    </a:lnTo>
                    <a:close/>
                    <a:moveTo>
                      <a:pt x="74" y="6"/>
                    </a:moveTo>
                    <a:cubicBezTo>
                      <a:pt x="75" y="7"/>
                      <a:pt x="76" y="7"/>
                      <a:pt x="77" y="8"/>
                    </a:cubicBezTo>
                    <a:cubicBezTo>
                      <a:pt x="78" y="8"/>
                      <a:pt x="78" y="8"/>
                      <a:pt x="78" y="8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77" y="6"/>
                      <a:pt x="76" y="6"/>
                      <a:pt x="74" y="5"/>
                    </a:cubicBezTo>
                    <a:cubicBezTo>
                      <a:pt x="74" y="6"/>
                      <a:pt x="74" y="6"/>
                      <a:pt x="74" y="6"/>
                    </a:cubicBezTo>
                    <a:close/>
                    <a:moveTo>
                      <a:pt x="68" y="4"/>
                    </a:moveTo>
                    <a:cubicBezTo>
                      <a:pt x="69" y="5"/>
                      <a:pt x="71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1" y="4"/>
                      <a:pt x="70" y="3"/>
                      <a:pt x="69" y="3"/>
                    </a:cubicBezTo>
                    <a:cubicBezTo>
                      <a:pt x="68" y="3"/>
                      <a:pt x="68" y="3"/>
                      <a:pt x="68" y="3"/>
                    </a:cubicBezTo>
                    <a:lnTo>
                      <a:pt x="68" y="4"/>
                    </a:lnTo>
                    <a:close/>
                    <a:moveTo>
                      <a:pt x="62" y="3"/>
                    </a:moveTo>
                    <a:cubicBezTo>
                      <a:pt x="63" y="3"/>
                      <a:pt x="65" y="3"/>
                      <a:pt x="66" y="4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5" y="2"/>
                      <a:pt x="64" y="2"/>
                      <a:pt x="62" y="1"/>
                    </a:cubicBezTo>
                    <a:cubicBezTo>
                      <a:pt x="62" y="2"/>
                      <a:pt x="62" y="2"/>
                      <a:pt x="62" y="2"/>
                    </a:cubicBezTo>
                    <a:lnTo>
                      <a:pt x="62" y="3"/>
                    </a:lnTo>
                    <a:close/>
                    <a:moveTo>
                      <a:pt x="56" y="2"/>
                    </a:moveTo>
                    <a:cubicBezTo>
                      <a:pt x="57" y="2"/>
                      <a:pt x="59" y="2"/>
                      <a:pt x="60" y="2"/>
                    </a:cubicBezTo>
                    <a:cubicBezTo>
                      <a:pt x="60" y="2"/>
                      <a:pt x="60" y="2"/>
                      <a:pt x="60" y="2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59" y="1"/>
                      <a:pt x="57" y="1"/>
                      <a:pt x="56" y="0"/>
                    </a:cubicBezTo>
                    <a:cubicBezTo>
                      <a:pt x="56" y="1"/>
                      <a:pt x="56" y="1"/>
                      <a:pt x="56" y="1"/>
                    </a:cubicBezTo>
                    <a:lnTo>
                      <a:pt x="56" y="2"/>
                    </a:lnTo>
                    <a:close/>
                    <a:moveTo>
                      <a:pt x="50" y="1"/>
                    </a:moveTo>
                    <a:cubicBezTo>
                      <a:pt x="51" y="1"/>
                      <a:pt x="52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2" y="0"/>
                      <a:pt x="51" y="0"/>
                      <a:pt x="50" y="0"/>
                    </a:cubicBezTo>
                    <a:cubicBezTo>
                      <a:pt x="49" y="1"/>
                      <a:pt x="49" y="1"/>
                      <a:pt x="49" y="1"/>
                    </a:cubicBezTo>
                    <a:lnTo>
                      <a:pt x="50" y="1"/>
                    </a:lnTo>
                    <a:close/>
                    <a:moveTo>
                      <a:pt x="44" y="2"/>
                    </a:moveTo>
                    <a:cubicBezTo>
                      <a:pt x="45" y="2"/>
                      <a:pt x="46" y="1"/>
                      <a:pt x="47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3" y="1"/>
                      <a:pt x="43" y="1"/>
                      <a:pt x="43" y="1"/>
                    </a:cubicBezTo>
                    <a:lnTo>
                      <a:pt x="44" y="2"/>
                    </a:ln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淘宝网Chenying0907出品 14"/>
            <p:cNvGrpSpPr/>
            <p:nvPr/>
          </p:nvGrpSpPr>
          <p:grpSpPr>
            <a:xfrm>
              <a:off x="7583164" y="4622800"/>
              <a:ext cx="494581" cy="2207042"/>
              <a:chOff x="4727031" y="3800012"/>
              <a:chExt cx="454569" cy="2028490"/>
            </a:xfrm>
          </p:grpSpPr>
          <p:sp>
            <p:nvSpPr>
              <p:cNvPr id="33" name="淘宝网Chenying0907出品 549"/>
              <p:cNvSpPr/>
              <p:nvPr/>
            </p:nvSpPr>
            <p:spPr bwMode="auto">
              <a:xfrm>
                <a:off x="4957010" y="4150372"/>
                <a:ext cx="14374" cy="1678130"/>
              </a:xfrm>
              <a:custGeom>
                <a:avLst/>
                <a:gdLst>
                  <a:gd name="T0" fmla="*/ 0 w 9"/>
                  <a:gd name="T1" fmla="*/ 5 h 1168"/>
                  <a:gd name="T2" fmla="*/ 0 w 9"/>
                  <a:gd name="T3" fmla="*/ 552 h 1168"/>
                  <a:gd name="T4" fmla="*/ 0 w 9"/>
                  <a:gd name="T5" fmla="*/ 1158 h 1168"/>
                  <a:gd name="T6" fmla="*/ 0 w 9"/>
                  <a:gd name="T7" fmla="*/ 1162 h 1168"/>
                  <a:gd name="T8" fmla="*/ 9 w 9"/>
                  <a:gd name="T9" fmla="*/ 1162 h 1168"/>
                  <a:gd name="T10" fmla="*/ 9 w 9"/>
                  <a:gd name="T11" fmla="*/ 615 h 1168"/>
                  <a:gd name="T12" fmla="*/ 9 w 9"/>
                  <a:gd name="T13" fmla="*/ 10 h 1168"/>
                  <a:gd name="T14" fmla="*/ 9 w 9"/>
                  <a:gd name="T15" fmla="*/ 5 h 1168"/>
                  <a:gd name="T16" fmla="*/ 0 w 9"/>
                  <a:gd name="T17" fmla="*/ 5 h 1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68">
                    <a:moveTo>
                      <a:pt x="0" y="5"/>
                    </a:moveTo>
                    <a:cubicBezTo>
                      <a:pt x="0" y="188"/>
                      <a:pt x="0" y="370"/>
                      <a:pt x="0" y="552"/>
                    </a:cubicBezTo>
                    <a:cubicBezTo>
                      <a:pt x="0" y="754"/>
                      <a:pt x="0" y="956"/>
                      <a:pt x="0" y="1158"/>
                    </a:cubicBezTo>
                    <a:cubicBezTo>
                      <a:pt x="0" y="1159"/>
                      <a:pt x="0" y="1161"/>
                      <a:pt x="0" y="1162"/>
                    </a:cubicBezTo>
                    <a:cubicBezTo>
                      <a:pt x="0" y="1168"/>
                      <a:pt x="9" y="1168"/>
                      <a:pt x="9" y="1162"/>
                    </a:cubicBezTo>
                    <a:cubicBezTo>
                      <a:pt x="9" y="980"/>
                      <a:pt x="9" y="797"/>
                      <a:pt x="9" y="615"/>
                    </a:cubicBezTo>
                    <a:cubicBezTo>
                      <a:pt x="9" y="413"/>
                      <a:pt x="9" y="211"/>
                      <a:pt x="9" y="10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9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4" name="淘宝网Chenying0907出品 550"/>
              <p:cNvSpPr/>
              <p:nvPr/>
            </p:nvSpPr>
            <p:spPr bwMode="auto">
              <a:xfrm>
                <a:off x="4974977" y="4488154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3 w 85"/>
                  <a:gd name="T3" fmla="*/ 36 h 80"/>
                  <a:gd name="T4" fmla="*/ 63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19"/>
                    </a:cubicBezTo>
                    <a:cubicBezTo>
                      <a:pt x="85" y="43"/>
                      <a:pt x="67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5" name="淘宝网Chenying0907出品 551"/>
              <p:cNvSpPr>
                <a:spLocks noEditPoints="1"/>
              </p:cNvSpPr>
              <p:nvPr/>
            </p:nvSpPr>
            <p:spPr bwMode="auto">
              <a:xfrm>
                <a:off x="4973180" y="4498934"/>
                <a:ext cx="109600" cy="106007"/>
              </a:xfrm>
              <a:custGeom>
                <a:avLst/>
                <a:gdLst>
                  <a:gd name="T0" fmla="*/ 0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0 w 76"/>
                  <a:gd name="T7" fmla="*/ 71 h 74"/>
                  <a:gd name="T8" fmla="*/ 1 w 76"/>
                  <a:gd name="T9" fmla="*/ 74 h 74"/>
                  <a:gd name="T10" fmla="*/ 2 w 76"/>
                  <a:gd name="T11" fmla="*/ 70 h 74"/>
                  <a:gd name="T12" fmla="*/ 7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1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0 w 76"/>
                  <a:gd name="T35" fmla="*/ 56 h 74"/>
                  <a:gd name="T36" fmla="*/ 68 w 76"/>
                  <a:gd name="T37" fmla="*/ 53 h 74"/>
                  <a:gd name="T38" fmla="*/ 72 w 76"/>
                  <a:gd name="T39" fmla="*/ 39 h 74"/>
                  <a:gd name="T40" fmla="*/ 72 w 76"/>
                  <a:gd name="T41" fmla="*/ 48 h 74"/>
                  <a:gd name="T42" fmla="*/ 72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4 w 76"/>
                  <a:gd name="T49" fmla="*/ 26 h 74"/>
                  <a:gd name="T50" fmla="*/ 66 w 76"/>
                  <a:gd name="T51" fmla="*/ 15 h 74"/>
                  <a:gd name="T52" fmla="*/ 72 w 76"/>
                  <a:gd name="T53" fmla="*/ 20 h 74"/>
                  <a:gd name="T54" fmla="*/ 66 w 76"/>
                  <a:gd name="T55" fmla="*/ 15 h 74"/>
                  <a:gd name="T56" fmla="*/ 62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8 w 76"/>
                  <a:gd name="T71" fmla="*/ 11 h 74"/>
                  <a:gd name="T72" fmla="*/ 24 w 76"/>
                  <a:gd name="T73" fmla="*/ 4 h 74"/>
                  <a:gd name="T74" fmla="*/ 18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1 w 76"/>
                  <a:gd name="T81" fmla="*/ 22 h 74"/>
                  <a:gd name="T82" fmla="*/ 18 w 76"/>
                  <a:gd name="T83" fmla="*/ 35 h 74"/>
                  <a:gd name="T84" fmla="*/ 15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3 w 76"/>
                  <a:gd name="T93" fmla="*/ 48 h 74"/>
                  <a:gd name="T94" fmla="*/ 10 w 76"/>
                  <a:gd name="T95" fmla="*/ 62 h 74"/>
                  <a:gd name="T96" fmla="*/ 12 w 76"/>
                  <a:gd name="T97" fmla="*/ 53 h 74"/>
                  <a:gd name="T98" fmla="*/ 10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9"/>
                      <a:pt x="1" y="70"/>
                    </a:cubicBezTo>
                    <a:cubicBezTo>
                      <a:pt x="1" y="70"/>
                      <a:pt x="0" y="71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8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9"/>
                    </a:cubicBezTo>
                    <a:lnTo>
                      <a:pt x="15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6"/>
                      <a:pt x="29" y="65"/>
                    </a:cubicBezTo>
                    <a:lnTo>
                      <a:pt x="29" y="62"/>
                    </a:lnTo>
                    <a:close/>
                    <a:moveTo>
                      <a:pt x="42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7" y="64"/>
                      <a:pt x="40" y="63"/>
                      <a:pt x="43" y="63"/>
                    </a:cubicBezTo>
                    <a:lnTo>
                      <a:pt x="42" y="60"/>
                    </a:ln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49" y="59"/>
                    </a:cubicBezTo>
                    <a:cubicBezTo>
                      <a:pt x="49" y="59"/>
                      <a:pt x="48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4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5"/>
                      <a:pt x="60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7"/>
                      <a:pt x="66" y="55"/>
                      <a:pt x="68" y="53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2" y="42"/>
                      <a:pt x="71" y="44"/>
                      <a:pt x="69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5" y="28"/>
                      <a:pt x="74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7" y="17"/>
                      <a:pt x="69" y="19"/>
                      <a:pt x="70" y="22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70" y="15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8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8" y="11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8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4" y="16"/>
                      <a:pt x="15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7" y="32"/>
                      <a:pt x="17" y="30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4"/>
                      <a:pt x="18" y="41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3"/>
                      <a:pt x="14" y="46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6" name="淘宝网Chenying0907出品 552"/>
              <p:cNvSpPr>
                <a:spLocks noEditPoints="1"/>
              </p:cNvSpPr>
              <p:nvPr/>
            </p:nvSpPr>
            <p:spPr bwMode="auto">
              <a:xfrm>
                <a:off x="4971384" y="4497137"/>
                <a:ext cx="120380" cy="109600"/>
              </a:xfrm>
              <a:custGeom>
                <a:avLst/>
                <a:gdLst>
                  <a:gd name="T0" fmla="*/ 67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8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3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1 w 83"/>
                  <a:gd name="T21" fmla="*/ 0 h 76"/>
                  <a:gd name="T22" fmla="*/ 67 w 83"/>
                  <a:gd name="T23" fmla="*/ 10 h 76"/>
                  <a:gd name="T24" fmla="*/ 67 w 83"/>
                  <a:gd name="T25" fmla="*/ 11 h 76"/>
                  <a:gd name="T26" fmla="*/ 50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3 w 83"/>
                  <a:gd name="T33" fmla="*/ 14 h 76"/>
                  <a:gd name="T34" fmla="*/ 41 w 83"/>
                  <a:gd name="T35" fmla="*/ 5 h 76"/>
                  <a:gd name="T36" fmla="*/ 20 w 83"/>
                  <a:gd name="T37" fmla="*/ 12 h 76"/>
                  <a:gd name="T38" fmla="*/ 17 w 83"/>
                  <a:gd name="T39" fmla="*/ 28 h 76"/>
                  <a:gd name="T40" fmla="*/ 14 w 83"/>
                  <a:gd name="T41" fmla="*/ 60 h 76"/>
                  <a:gd name="T42" fmla="*/ 9 w 83"/>
                  <a:gd name="T43" fmla="*/ 68 h 76"/>
                  <a:gd name="T44" fmla="*/ 50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7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3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8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1" y="70"/>
                      <a:pt x="3" y="68"/>
                    </a:cubicBezTo>
                    <a:cubicBezTo>
                      <a:pt x="5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9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7" y="10"/>
                    </a:cubicBezTo>
                    <a:lnTo>
                      <a:pt x="67" y="11"/>
                    </a:lnTo>
                    <a:close/>
                    <a:moveTo>
                      <a:pt x="50" y="59"/>
                    </a:moveTo>
                    <a:cubicBezTo>
                      <a:pt x="55" y="59"/>
                      <a:pt x="61" y="57"/>
                      <a:pt x="65" y="53"/>
                    </a:cubicBezTo>
                    <a:cubicBezTo>
                      <a:pt x="74" y="44"/>
                      <a:pt x="77" y="29"/>
                      <a:pt x="64" y="14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20" y="12"/>
                    </a:cubicBezTo>
                    <a:cubicBezTo>
                      <a:pt x="16" y="16"/>
                      <a:pt x="15" y="21"/>
                      <a:pt x="17" y="28"/>
                    </a:cubicBezTo>
                    <a:cubicBezTo>
                      <a:pt x="22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9" y="68"/>
                    </a:cubicBezTo>
                    <a:cubicBezTo>
                      <a:pt x="19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7" name="淘宝网Chenying0907出品 553"/>
              <p:cNvSpPr/>
              <p:nvPr/>
            </p:nvSpPr>
            <p:spPr bwMode="auto">
              <a:xfrm>
                <a:off x="4838427" y="4231224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8" name="淘宝网Chenying0907出品 554"/>
              <p:cNvSpPr>
                <a:spLocks noEditPoints="1"/>
              </p:cNvSpPr>
              <p:nvPr/>
            </p:nvSpPr>
            <p:spPr bwMode="auto">
              <a:xfrm>
                <a:off x="4843817" y="4242004"/>
                <a:ext cx="120380" cy="109600"/>
              </a:xfrm>
              <a:custGeom>
                <a:avLst/>
                <a:gdLst>
                  <a:gd name="T0" fmla="*/ 15 w 83"/>
                  <a:gd name="T1" fmla="*/ 11 h 76"/>
                  <a:gd name="T2" fmla="*/ 16 w 83"/>
                  <a:gd name="T3" fmla="*/ 11 h 76"/>
                  <a:gd name="T4" fmla="*/ 41 w 83"/>
                  <a:gd name="T5" fmla="*/ 0 h 76"/>
                  <a:gd name="T6" fmla="*/ 66 w 83"/>
                  <a:gd name="T7" fmla="*/ 9 h 76"/>
                  <a:gd name="T8" fmla="*/ 70 w 83"/>
                  <a:gd name="T9" fmla="*/ 30 h 76"/>
                  <a:gd name="T10" fmla="*/ 73 w 83"/>
                  <a:gd name="T11" fmla="*/ 58 h 76"/>
                  <a:gd name="T12" fmla="*/ 80 w 83"/>
                  <a:gd name="T13" fmla="*/ 68 h 76"/>
                  <a:gd name="T14" fmla="*/ 83 w 83"/>
                  <a:gd name="T15" fmla="*/ 72 h 76"/>
                  <a:gd name="T16" fmla="*/ 80 w 83"/>
                  <a:gd name="T17" fmla="*/ 76 h 76"/>
                  <a:gd name="T18" fmla="*/ 64 w 83"/>
                  <a:gd name="T19" fmla="*/ 71 h 76"/>
                  <a:gd name="T20" fmla="*/ 32 w 83"/>
                  <a:gd name="T21" fmla="*/ 65 h 76"/>
                  <a:gd name="T22" fmla="*/ 15 w 83"/>
                  <a:gd name="T23" fmla="*/ 57 h 76"/>
                  <a:gd name="T24" fmla="*/ 15 w 83"/>
                  <a:gd name="T25" fmla="*/ 11 h 76"/>
                  <a:gd name="T26" fmla="*/ 32 w 83"/>
                  <a:gd name="T27" fmla="*/ 60 h 76"/>
                  <a:gd name="T28" fmla="*/ 74 w 83"/>
                  <a:gd name="T29" fmla="*/ 68 h 76"/>
                  <a:gd name="T30" fmla="*/ 69 w 83"/>
                  <a:gd name="T31" fmla="*/ 60 h 76"/>
                  <a:gd name="T32" fmla="*/ 65 w 83"/>
                  <a:gd name="T33" fmla="*/ 28 h 76"/>
                  <a:gd name="T34" fmla="*/ 62 w 83"/>
                  <a:gd name="T35" fmla="*/ 13 h 76"/>
                  <a:gd name="T36" fmla="*/ 41 w 83"/>
                  <a:gd name="T37" fmla="*/ 5 h 76"/>
                  <a:gd name="T38" fmla="*/ 19 w 83"/>
                  <a:gd name="T39" fmla="*/ 14 h 76"/>
                  <a:gd name="T40" fmla="*/ 19 w 83"/>
                  <a:gd name="T41" fmla="*/ 14 h 76"/>
                  <a:gd name="T42" fmla="*/ 18 w 83"/>
                  <a:gd name="T43" fmla="*/ 53 h 76"/>
                  <a:gd name="T44" fmla="*/ 32 w 83"/>
                  <a:gd name="T45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15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22" y="3"/>
                      <a:pt x="32" y="0"/>
                      <a:pt x="41" y="0"/>
                    </a:cubicBezTo>
                    <a:cubicBezTo>
                      <a:pt x="51" y="1"/>
                      <a:pt x="60" y="3"/>
                      <a:pt x="66" y="9"/>
                    </a:cubicBezTo>
                    <a:cubicBezTo>
                      <a:pt x="71" y="14"/>
                      <a:pt x="74" y="22"/>
                      <a:pt x="70" y="30"/>
                    </a:cubicBezTo>
                    <a:cubicBezTo>
                      <a:pt x="66" y="39"/>
                      <a:pt x="69" y="50"/>
                      <a:pt x="73" y="58"/>
                    </a:cubicBezTo>
                    <a:cubicBezTo>
                      <a:pt x="75" y="62"/>
                      <a:pt x="78" y="66"/>
                      <a:pt x="80" y="68"/>
                    </a:cubicBezTo>
                    <a:cubicBezTo>
                      <a:pt x="81" y="71"/>
                      <a:pt x="83" y="72"/>
                      <a:pt x="83" y="72"/>
                    </a:cubicBezTo>
                    <a:cubicBezTo>
                      <a:pt x="80" y="76"/>
                      <a:pt x="80" y="76"/>
                      <a:pt x="80" y="76"/>
                    </a:cubicBezTo>
                    <a:cubicBezTo>
                      <a:pt x="80" y="76"/>
                      <a:pt x="74" y="73"/>
                      <a:pt x="64" y="71"/>
                    </a:cubicBezTo>
                    <a:cubicBezTo>
                      <a:pt x="55" y="68"/>
                      <a:pt x="43" y="65"/>
                      <a:pt x="32" y="65"/>
                    </a:cubicBezTo>
                    <a:cubicBezTo>
                      <a:pt x="26" y="64"/>
                      <a:pt x="20" y="61"/>
                      <a:pt x="15" y="57"/>
                    </a:cubicBezTo>
                    <a:cubicBezTo>
                      <a:pt x="4" y="47"/>
                      <a:pt x="0" y="28"/>
                      <a:pt x="15" y="11"/>
                    </a:cubicBezTo>
                    <a:close/>
                    <a:moveTo>
                      <a:pt x="32" y="60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0" y="63"/>
                      <a:pt x="69" y="60"/>
                    </a:cubicBezTo>
                    <a:cubicBezTo>
                      <a:pt x="64" y="51"/>
                      <a:pt x="60" y="40"/>
                      <a:pt x="65" y="28"/>
                    </a:cubicBezTo>
                    <a:cubicBezTo>
                      <a:pt x="68" y="21"/>
                      <a:pt x="67" y="17"/>
                      <a:pt x="62" y="13"/>
                    </a:cubicBezTo>
                    <a:cubicBezTo>
                      <a:pt x="58" y="8"/>
                      <a:pt x="50" y="5"/>
                      <a:pt x="41" y="5"/>
                    </a:cubicBezTo>
                    <a:cubicBezTo>
                      <a:pt x="33" y="5"/>
                      <a:pt x="25" y="8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5" y="30"/>
                      <a:pt x="9" y="45"/>
                      <a:pt x="18" y="53"/>
                    </a:cubicBezTo>
                    <a:cubicBezTo>
                      <a:pt x="22" y="57"/>
                      <a:pt x="27" y="60"/>
                      <a:pt x="32" y="6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" name="淘宝网Chenying0907出品 555"/>
              <p:cNvSpPr/>
              <p:nvPr/>
            </p:nvSpPr>
            <p:spPr bwMode="auto">
              <a:xfrm>
                <a:off x="4829443" y="4655248"/>
                <a:ext cx="120380" cy="114990"/>
              </a:xfrm>
              <a:custGeom>
                <a:avLst/>
                <a:gdLst>
                  <a:gd name="T0" fmla="*/ 84 w 84"/>
                  <a:gd name="T1" fmla="*/ 80 h 80"/>
                  <a:gd name="T2" fmla="*/ 71 w 84"/>
                  <a:gd name="T3" fmla="*/ 35 h 80"/>
                  <a:gd name="T4" fmla="*/ 21 w 84"/>
                  <a:gd name="T5" fmla="*/ 19 h 80"/>
                  <a:gd name="T6" fmla="*/ 36 w 84"/>
                  <a:gd name="T7" fmla="*/ 69 h 80"/>
                  <a:gd name="T8" fmla="*/ 84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84" y="80"/>
                    </a:moveTo>
                    <a:cubicBezTo>
                      <a:pt x="84" y="80"/>
                      <a:pt x="62" y="56"/>
                      <a:pt x="71" y="35"/>
                    </a:cubicBezTo>
                    <a:cubicBezTo>
                      <a:pt x="81" y="12"/>
                      <a:pt x="38" y="0"/>
                      <a:pt x="21" y="19"/>
                    </a:cubicBezTo>
                    <a:cubicBezTo>
                      <a:pt x="0" y="42"/>
                      <a:pt x="17" y="68"/>
                      <a:pt x="36" y="69"/>
                    </a:cubicBezTo>
                    <a:cubicBezTo>
                      <a:pt x="58" y="70"/>
                      <a:pt x="84" y="80"/>
                      <a:pt x="84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0" name="淘宝网Chenying0907出品 556"/>
              <p:cNvSpPr>
                <a:spLocks noEditPoints="1"/>
              </p:cNvSpPr>
              <p:nvPr/>
            </p:nvSpPr>
            <p:spPr bwMode="auto">
              <a:xfrm>
                <a:off x="4834834" y="4666028"/>
                <a:ext cx="118583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2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5 w 83"/>
                  <a:gd name="T19" fmla="*/ 70 h 75"/>
                  <a:gd name="T20" fmla="*/ 33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3 w 83"/>
                  <a:gd name="T27" fmla="*/ 59 h 75"/>
                  <a:gd name="T28" fmla="*/ 74 w 83"/>
                  <a:gd name="T29" fmla="*/ 68 h 75"/>
                  <a:gd name="T30" fmla="*/ 69 w 83"/>
                  <a:gd name="T31" fmla="*/ 60 h 75"/>
                  <a:gd name="T32" fmla="*/ 66 w 83"/>
                  <a:gd name="T33" fmla="*/ 27 h 75"/>
                  <a:gd name="T34" fmla="*/ 63 w 83"/>
                  <a:gd name="T35" fmla="*/ 12 h 75"/>
                  <a:gd name="T36" fmla="*/ 42 w 83"/>
                  <a:gd name="T37" fmla="*/ 5 h 75"/>
                  <a:gd name="T38" fmla="*/ 20 w 83"/>
                  <a:gd name="T39" fmla="*/ 13 h 75"/>
                  <a:gd name="T40" fmla="*/ 20 w 83"/>
                  <a:gd name="T41" fmla="*/ 14 h 75"/>
                  <a:gd name="T42" fmla="*/ 19 w 83"/>
                  <a:gd name="T43" fmla="*/ 53 h 75"/>
                  <a:gd name="T44" fmla="*/ 33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3" y="0"/>
                      <a:pt x="42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2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6" y="62"/>
                      <a:pt x="78" y="65"/>
                      <a:pt x="80" y="67"/>
                    </a:cubicBezTo>
                    <a:cubicBezTo>
                      <a:pt x="82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5" y="70"/>
                    </a:cubicBezTo>
                    <a:cubicBezTo>
                      <a:pt x="56" y="67"/>
                      <a:pt x="44" y="65"/>
                      <a:pt x="33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3" y="59"/>
                    </a:moveTo>
                    <a:cubicBezTo>
                      <a:pt x="48" y="60"/>
                      <a:pt x="64" y="65"/>
                      <a:pt x="74" y="68"/>
                    </a:cubicBezTo>
                    <a:cubicBezTo>
                      <a:pt x="72" y="66"/>
                      <a:pt x="71" y="63"/>
                      <a:pt x="69" y="60"/>
                    </a:cubicBezTo>
                    <a:cubicBezTo>
                      <a:pt x="64" y="51"/>
                      <a:pt x="61" y="39"/>
                      <a:pt x="66" y="27"/>
                    </a:cubicBezTo>
                    <a:cubicBezTo>
                      <a:pt x="69" y="21"/>
                      <a:pt x="67" y="16"/>
                      <a:pt x="63" y="12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4" y="5"/>
                      <a:pt x="25" y="7"/>
                      <a:pt x="20" y="13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6" y="29"/>
                      <a:pt x="10" y="44"/>
                      <a:pt x="19" y="53"/>
                    </a:cubicBezTo>
                    <a:cubicBezTo>
                      <a:pt x="23" y="57"/>
                      <a:pt x="28" y="59"/>
                      <a:pt x="33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1" name="淘宝网Chenying0907出品 557"/>
              <p:cNvSpPr/>
              <p:nvPr/>
            </p:nvSpPr>
            <p:spPr bwMode="auto">
              <a:xfrm>
                <a:off x="4831240" y="5034355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2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2" y="36"/>
                    </a:cubicBezTo>
                    <a:cubicBezTo>
                      <a:pt x="82" y="12"/>
                      <a:pt x="39" y="0"/>
                      <a:pt x="21" y="20"/>
                    </a:cubicBezTo>
                    <a:cubicBezTo>
                      <a:pt x="0" y="43"/>
                      <a:pt x="18" y="69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2" name="淘宝网Chenying0907出品 558"/>
              <p:cNvSpPr>
                <a:spLocks noEditPoints="1"/>
              </p:cNvSpPr>
              <p:nvPr/>
            </p:nvSpPr>
            <p:spPr bwMode="auto">
              <a:xfrm>
                <a:off x="4836630" y="5046931"/>
                <a:ext cx="120380" cy="107803"/>
              </a:xfrm>
              <a:custGeom>
                <a:avLst/>
                <a:gdLst>
                  <a:gd name="T0" fmla="*/ 16 w 83"/>
                  <a:gd name="T1" fmla="*/ 10 h 75"/>
                  <a:gd name="T2" fmla="*/ 16 w 83"/>
                  <a:gd name="T3" fmla="*/ 10 h 75"/>
                  <a:gd name="T4" fmla="*/ 41 w 83"/>
                  <a:gd name="T5" fmla="*/ 0 h 75"/>
                  <a:gd name="T6" fmla="*/ 66 w 83"/>
                  <a:gd name="T7" fmla="*/ 8 h 75"/>
                  <a:gd name="T8" fmla="*/ 70 w 83"/>
                  <a:gd name="T9" fmla="*/ 29 h 75"/>
                  <a:gd name="T10" fmla="*/ 73 w 83"/>
                  <a:gd name="T11" fmla="*/ 57 h 75"/>
                  <a:gd name="T12" fmla="*/ 80 w 83"/>
                  <a:gd name="T13" fmla="*/ 67 h 75"/>
                  <a:gd name="T14" fmla="*/ 83 w 83"/>
                  <a:gd name="T15" fmla="*/ 71 h 75"/>
                  <a:gd name="T16" fmla="*/ 80 w 83"/>
                  <a:gd name="T17" fmla="*/ 75 h 75"/>
                  <a:gd name="T18" fmla="*/ 64 w 83"/>
                  <a:gd name="T19" fmla="*/ 70 h 75"/>
                  <a:gd name="T20" fmla="*/ 32 w 83"/>
                  <a:gd name="T21" fmla="*/ 64 h 75"/>
                  <a:gd name="T22" fmla="*/ 15 w 83"/>
                  <a:gd name="T23" fmla="*/ 56 h 75"/>
                  <a:gd name="T24" fmla="*/ 16 w 83"/>
                  <a:gd name="T25" fmla="*/ 10 h 75"/>
                  <a:gd name="T26" fmla="*/ 32 w 83"/>
                  <a:gd name="T27" fmla="*/ 59 h 75"/>
                  <a:gd name="T28" fmla="*/ 74 w 83"/>
                  <a:gd name="T29" fmla="*/ 68 h 75"/>
                  <a:gd name="T30" fmla="*/ 69 w 83"/>
                  <a:gd name="T31" fmla="*/ 59 h 75"/>
                  <a:gd name="T32" fmla="*/ 65 w 83"/>
                  <a:gd name="T33" fmla="*/ 27 h 75"/>
                  <a:gd name="T34" fmla="*/ 62 w 83"/>
                  <a:gd name="T35" fmla="*/ 12 h 75"/>
                  <a:gd name="T36" fmla="*/ 41 w 83"/>
                  <a:gd name="T37" fmla="*/ 5 h 75"/>
                  <a:gd name="T38" fmla="*/ 20 w 83"/>
                  <a:gd name="T39" fmla="*/ 13 h 75"/>
                  <a:gd name="T40" fmla="*/ 19 w 83"/>
                  <a:gd name="T41" fmla="*/ 13 h 75"/>
                  <a:gd name="T42" fmla="*/ 18 w 83"/>
                  <a:gd name="T43" fmla="*/ 53 h 75"/>
                  <a:gd name="T44" fmla="*/ 32 w 83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5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1" y="0"/>
                      <a:pt x="60" y="3"/>
                      <a:pt x="66" y="8"/>
                    </a:cubicBezTo>
                    <a:cubicBezTo>
                      <a:pt x="71" y="13"/>
                      <a:pt x="74" y="21"/>
                      <a:pt x="70" y="29"/>
                    </a:cubicBezTo>
                    <a:cubicBezTo>
                      <a:pt x="66" y="39"/>
                      <a:pt x="69" y="49"/>
                      <a:pt x="73" y="57"/>
                    </a:cubicBezTo>
                    <a:cubicBezTo>
                      <a:pt x="75" y="61"/>
                      <a:pt x="78" y="65"/>
                      <a:pt x="80" y="67"/>
                    </a:cubicBezTo>
                    <a:cubicBezTo>
                      <a:pt x="81" y="70"/>
                      <a:pt x="83" y="71"/>
                      <a:pt x="83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4" y="73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6" y="64"/>
                      <a:pt x="20" y="61"/>
                      <a:pt x="15" y="56"/>
                    </a:cubicBezTo>
                    <a:cubicBezTo>
                      <a:pt x="4" y="46"/>
                      <a:pt x="0" y="27"/>
                      <a:pt x="16" y="10"/>
                    </a:cubicBezTo>
                    <a:close/>
                    <a:moveTo>
                      <a:pt x="32" y="59"/>
                    </a:moveTo>
                    <a:cubicBezTo>
                      <a:pt x="48" y="60"/>
                      <a:pt x="64" y="64"/>
                      <a:pt x="74" y="68"/>
                    </a:cubicBezTo>
                    <a:cubicBezTo>
                      <a:pt x="72" y="65"/>
                      <a:pt x="70" y="63"/>
                      <a:pt x="69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1"/>
                      <a:pt x="67" y="16"/>
                      <a:pt x="62" y="12"/>
                    </a:cubicBezTo>
                    <a:cubicBezTo>
                      <a:pt x="58" y="7"/>
                      <a:pt x="50" y="5"/>
                      <a:pt x="41" y="5"/>
                    </a:cubicBezTo>
                    <a:cubicBezTo>
                      <a:pt x="33" y="5"/>
                      <a:pt x="25" y="7"/>
                      <a:pt x="20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3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3" name="淘宝网Chenying0907出品 559"/>
              <p:cNvSpPr/>
              <p:nvPr/>
            </p:nvSpPr>
            <p:spPr bwMode="auto">
              <a:xfrm>
                <a:off x="4834834" y="5408071"/>
                <a:ext cx="122177" cy="116787"/>
              </a:xfrm>
              <a:custGeom>
                <a:avLst/>
                <a:gdLst>
                  <a:gd name="T0" fmla="*/ 85 w 85"/>
                  <a:gd name="T1" fmla="*/ 81 h 81"/>
                  <a:gd name="T2" fmla="*/ 71 w 85"/>
                  <a:gd name="T3" fmla="*/ 36 h 81"/>
                  <a:gd name="T4" fmla="*/ 21 w 85"/>
                  <a:gd name="T5" fmla="*/ 20 h 81"/>
                  <a:gd name="T6" fmla="*/ 36 w 85"/>
                  <a:gd name="T7" fmla="*/ 69 h 81"/>
                  <a:gd name="T8" fmla="*/ 85 w 8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1">
                    <a:moveTo>
                      <a:pt x="85" y="81"/>
                    </a:moveTo>
                    <a:cubicBezTo>
                      <a:pt x="85" y="81"/>
                      <a:pt x="62" y="57"/>
                      <a:pt x="71" y="36"/>
                    </a:cubicBezTo>
                    <a:cubicBezTo>
                      <a:pt x="82" y="12"/>
                      <a:pt x="38" y="0"/>
                      <a:pt x="21" y="20"/>
                    </a:cubicBezTo>
                    <a:cubicBezTo>
                      <a:pt x="0" y="43"/>
                      <a:pt x="17" y="68"/>
                      <a:pt x="36" y="69"/>
                    </a:cubicBezTo>
                    <a:cubicBezTo>
                      <a:pt x="59" y="70"/>
                      <a:pt x="85" y="81"/>
                      <a:pt x="85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4" name="淘宝网Chenying0907出品 560"/>
              <p:cNvSpPr>
                <a:spLocks noEditPoints="1"/>
              </p:cNvSpPr>
              <p:nvPr/>
            </p:nvSpPr>
            <p:spPr bwMode="auto">
              <a:xfrm>
                <a:off x="4840223" y="5420648"/>
                <a:ext cx="116787" cy="107803"/>
              </a:xfrm>
              <a:custGeom>
                <a:avLst/>
                <a:gdLst>
                  <a:gd name="T0" fmla="*/ 15 w 82"/>
                  <a:gd name="T1" fmla="*/ 10 h 75"/>
                  <a:gd name="T2" fmla="*/ 16 w 82"/>
                  <a:gd name="T3" fmla="*/ 10 h 75"/>
                  <a:gd name="T4" fmla="*/ 41 w 82"/>
                  <a:gd name="T5" fmla="*/ 0 h 75"/>
                  <a:gd name="T6" fmla="*/ 65 w 82"/>
                  <a:gd name="T7" fmla="*/ 8 h 75"/>
                  <a:gd name="T8" fmla="*/ 70 w 82"/>
                  <a:gd name="T9" fmla="*/ 29 h 75"/>
                  <a:gd name="T10" fmla="*/ 73 w 82"/>
                  <a:gd name="T11" fmla="*/ 57 h 75"/>
                  <a:gd name="T12" fmla="*/ 79 w 82"/>
                  <a:gd name="T13" fmla="*/ 67 h 75"/>
                  <a:gd name="T14" fmla="*/ 82 w 82"/>
                  <a:gd name="T15" fmla="*/ 71 h 75"/>
                  <a:gd name="T16" fmla="*/ 80 w 82"/>
                  <a:gd name="T17" fmla="*/ 75 h 75"/>
                  <a:gd name="T18" fmla="*/ 64 w 82"/>
                  <a:gd name="T19" fmla="*/ 70 h 75"/>
                  <a:gd name="T20" fmla="*/ 32 w 82"/>
                  <a:gd name="T21" fmla="*/ 64 h 75"/>
                  <a:gd name="T22" fmla="*/ 14 w 82"/>
                  <a:gd name="T23" fmla="*/ 56 h 75"/>
                  <a:gd name="T24" fmla="*/ 15 w 82"/>
                  <a:gd name="T25" fmla="*/ 10 h 75"/>
                  <a:gd name="T26" fmla="*/ 32 w 82"/>
                  <a:gd name="T27" fmla="*/ 59 h 75"/>
                  <a:gd name="T28" fmla="*/ 73 w 82"/>
                  <a:gd name="T29" fmla="*/ 67 h 75"/>
                  <a:gd name="T30" fmla="*/ 68 w 82"/>
                  <a:gd name="T31" fmla="*/ 59 h 75"/>
                  <a:gd name="T32" fmla="*/ 65 w 82"/>
                  <a:gd name="T33" fmla="*/ 27 h 75"/>
                  <a:gd name="T34" fmla="*/ 62 w 82"/>
                  <a:gd name="T35" fmla="*/ 12 h 75"/>
                  <a:gd name="T36" fmla="*/ 41 w 82"/>
                  <a:gd name="T37" fmla="*/ 4 h 75"/>
                  <a:gd name="T38" fmla="*/ 19 w 82"/>
                  <a:gd name="T39" fmla="*/ 13 h 75"/>
                  <a:gd name="T40" fmla="*/ 19 w 82"/>
                  <a:gd name="T41" fmla="*/ 13 h 75"/>
                  <a:gd name="T42" fmla="*/ 18 w 82"/>
                  <a:gd name="T43" fmla="*/ 52 h 75"/>
                  <a:gd name="T44" fmla="*/ 32 w 82"/>
                  <a:gd name="T45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2" h="75">
                    <a:moveTo>
                      <a:pt x="15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22" y="2"/>
                      <a:pt x="32" y="0"/>
                      <a:pt x="41" y="0"/>
                    </a:cubicBezTo>
                    <a:cubicBezTo>
                      <a:pt x="50" y="0"/>
                      <a:pt x="60" y="2"/>
                      <a:pt x="65" y="8"/>
                    </a:cubicBezTo>
                    <a:cubicBezTo>
                      <a:pt x="71" y="13"/>
                      <a:pt x="73" y="21"/>
                      <a:pt x="70" y="29"/>
                    </a:cubicBezTo>
                    <a:cubicBezTo>
                      <a:pt x="65" y="38"/>
                      <a:pt x="68" y="49"/>
                      <a:pt x="73" y="57"/>
                    </a:cubicBezTo>
                    <a:cubicBezTo>
                      <a:pt x="75" y="61"/>
                      <a:pt x="77" y="65"/>
                      <a:pt x="79" y="67"/>
                    </a:cubicBezTo>
                    <a:cubicBezTo>
                      <a:pt x="81" y="70"/>
                      <a:pt x="82" y="71"/>
                      <a:pt x="82" y="71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80" y="75"/>
                      <a:pt x="73" y="72"/>
                      <a:pt x="64" y="70"/>
                    </a:cubicBezTo>
                    <a:cubicBezTo>
                      <a:pt x="55" y="67"/>
                      <a:pt x="43" y="64"/>
                      <a:pt x="32" y="64"/>
                    </a:cubicBezTo>
                    <a:cubicBezTo>
                      <a:pt x="25" y="63"/>
                      <a:pt x="19" y="61"/>
                      <a:pt x="14" y="56"/>
                    </a:cubicBezTo>
                    <a:cubicBezTo>
                      <a:pt x="4" y="46"/>
                      <a:pt x="0" y="27"/>
                      <a:pt x="15" y="10"/>
                    </a:cubicBezTo>
                    <a:close/>
                    <a:moveTo>
                      <a:pt x="32" y="59"/>
                    </a:moveTo>
                    <a:cubicBezTo>
                      <a:pt x="47" y="60"/>
                      <a:pt x="64" y="64"/>
                      <a:pt x="73" y="67"/>
                    </a:cubicBezTo>
                    <a:cubicBezTo>
                      <a:pt x="72" y="65"/>
                      <a:pt x="70" y="62"/>
                      <a:pt x="68" y="59"/>
                    </a:cubicBezTo>
                    <a:cubicBezTo>
                      <a:pt x="64" y="51"/>
                      <a:pt x="60" y="39"/>
                      <a:pt x="65" y="27"/>
                    </a:cubicBezTo>
                    <a:cubicBezTo>
                      <a:pt x="68" y="20"/>
                      <a:pt x="66" y="16"/>
                      <a:pt x="62" y="12"/>
                    </a:cubicBezTo>
                    <a:cubicBezTo>
                      <a:pt x="57" y="7"/>
                      <a:pt x="49" y="4"/>
                      <a:pt x="41" y="4"/>
                    </a:cubicBezTo>
                    <a:cubicBezTo>
                      <a:pt x="33" y="4"/>
                      <a:pt x="25" y="7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5" y="29"/>
                      <a:pt x="9" y="44"/>
                      <a:pt x="18" y="52"/>
                    </a:cubicBezTo>
                    <a:cubicBezTo>
                      <a:pt x="22" y="56"/>
                      <a:pt x="27" y="59"/>
                      <a:pt x="32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5" name="淘宝网Chenying0907出品 561"/>
              <p:cNvSpPr/>
              <p:nvPr/>
            </p:nvSpPr>
            <p:spPr bwMode="auto">
              <a:xfrm>
                <a:off x="4971384" y="4879838"/>
                <a:ext cx="122177" cy="114990"/>
              </a:xfrm>
              <a:custGeom>
                <a:avLst/>
                <a:gdLst>
                  <a:gd name="T0" fmla="*/ 0 w 85"/>
                  <a:gd name="T1" fmla="*/ 80 h 80"/>
                  <a:gd name="T2" fmla="*/ 14 w 85"/>
                  <a:gd name="T3" fmla="*/ 36 h 80"/>
                  <a:gd name="T4" fmla="*/ 64 w 85"/>
                  <a:gd name="T5" fmla="*/ 19 h 80"/>
                  <a:gd name="T6" fmla="*/ 49 w 85"/>
                  <a:gd name="T7" fmla="*/ 69 h 80"/>
                  <a:gd name="T8" fmla="*/ 0 w 85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0">
                    <a:moveTo>
                      <a:pt x="0" y="80"/>
                    </a:moveTo>
                    <a:cubicBezTo>
                      <a:pt x="0" y="80"/>
                      <a:pt x="23" y="57"/>
                      <a:pt x="14" y="36"/>
                    </a:cubicBezTo>
                    <a:cubicBezTo>
                      <a:pt x="3" y="12"/>
                      <a:pt x="46" y="0"/>
                      <a:pt x="64" y="19"/>
                    </a:cubicBezTo>
                    <a:cubicBezTo>
                      <a:pt x="85" y="43"/>
                      <a:pt x="68" y="68"/>
                      <a:pt x="49" y="69"/>
                    </a:cubicBezTo>
                    <a:cubicBezTo>
                      <a:pt x="26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" name="淘宝网Chenying0907出品 562"/>
              <p:cNvSpPr>
                <a:spLocks noEditPoints="1"/>
              </p:cNvSpPr>
              <p:nvPr/>
            </p:nvSpPr>
            <p:spPr bwMode="auto">
              <a:xfrm>
                <a:off x="4971384" y="4890618"/>
                <a:ext cx="107803" cy="106007"/>
              </a:xfrm>
              <a:custGeom>
                <a:avLst/>
                <a:gdLst>
                  <a:gd name="T0" fmla="*/ 1 w 76"/>
                  <a:gd name="T1" fmla="*/ 71 h 74"/>
                  <a:gd name="T2" fmla="*/ 2 w 76"/>
                  <a:gd name="T3" fmla="*/ 73 h 74"/>
                  <a:gd name="T4" fmla="*/ 5 w 76"/>
                  <a:gd name="T5" fmla="*/ 65 h 74"/>
                  <a:gd name="T6" fmla="*/ 1 w 76"/>
                  <a:gd name="T7" fmla="*/ 71 h 74"/>
                  <a:gd name="T8" fmla="*/ 2 w 76"/>
                  <a:gd name="T9" fmla="*/ 74 h 74"/>
                  <a:gd name="T10" fmla="*/ 2 w 76"/>
                  <a:gd name="T11" fmla="*/ 70 h 74"/>
                  <a:gd name="T12" fmla="*/ 8 w 76"/>
                  <a:gd name="T13" fmla="*/ 68 h 74"/>
                  <a:gd name="T14" fmla="*/ 16 w 76"/>
                  <a:gd name="T15" fmla="*/ 69 h 74"/>
                  <a:gd name="T16" fmla="*/ 29 w 76"/>
                  <a:gd name="T17" fmla="*/ 62 h 74"/>
                  <a:gd name="T18" fmla="*/ 22 w 76"/>
                  <a:gd name="T19" fmla="*/ 67 h 74"/>
                  <a:gd name="T20" fmla="*/ 29 w 76"/>
                  <a:gd name="T21" fmla="*/ 62 h 74"/>
                  <a:gd name="T22" fmla="*/ 34 w 76"/>
                  <a:gd name="T23" fmla="*/ 61 h 74"/>
                  <a:gd name="T24" fmla="*/ 43 w 76"/>
                  <a:gd name="T25" fmla="*/ 63 h 74"/>
                  <a:gd name="T26" fmla="*/ 56 w 76"/>
                  <a:gd name="T27" fmla="*/ 58 h 74"/>
                  <a:gd name="T28" fmla="*/ 48 w 76"/>
                  <a:gd name="T29" fmla="*/ 60 h 74"/>
                  <a:gd name="T30" fmla="*/ 50 w 76"/>
                  <a:gd name="T31" fmla="*/ 62 h 74"/>
                  <a:gd name="T32" fmla="*/ 56 w 76"/>
                  <a:gd name="T33" fmla="*/ 58 h 74"/>
                  <a:gd name="T34" fmla="*/ 61 w 76"/>
                  <a:gd name="T35" fmla="*/ 56 h 74"/>
                  <a:gd name="T36" fmla="*/ 69 w 76"/>
                  <a:gd name="T37" fmla="*/ 53 h 74"/>
                  <a:gd name="T38" fmla="*/ 73 w 76"/>
                  <a:gd name="T39" fmla="*/ 39 h 74"/>
                  <a:gd name="T40" fmla="*/ 72 w 76"/>
                  <a:gd name="T41" fmla="*/ 48 h 74"/>
                  <a:gd name="T42" fmla="*/ 73 w 76"/>
                  <a:gd name="T43" fmla="*/ 39 h 74"/>
                  <a:gd name="T44" fmla="*/ 73 w 76"/>
                  <a:gd name="T45" fmla="*/ 34 h 74"/>
                  <a:gd name="T46" fmla="*/ 76 w 76"/>
                  <a:gd name="T47" fmla="*/ 34 h 74"/>
                  <a:gd name="T48" fmla="*/ 75 w 76"/>
                  <a:gd name="T49" fmla="*/ 26 h 74"/>
                  <a:gd name="T50" fmla="*/ 66 w 76"/>
                  <a:gd name="T51" fmla="*/ 15 h 74"/>
                  <a:gd name="T52" fmla="*/ 73 w 76"/>
                  <a:gd name="T53" fmla="*/ 20 h 74"/>
                  <a:gd name="T54" fmla="*/ 66 w 76"/>
                  <a:gd name="T55" fmla="*/ 15 h 74"/>
                  <a:gd name="T56" fmla="*/ 63 w 76"/>
                  <a:gd name="T57" fmla="*/ 11 h 74"/>
                  <a:gd name="T58" fmla="*/ 57 w 76"/>
                  <a:gd name="T59" fmla="*/ 4 h 74"/>
                  <a:gd name="T60" fmla="*/ 43 w 76"/>
                  <a:gd name="T61" fmla="*/ 3 h 74"/>
                  <a:gd name="T62" fmla="*/ 52 w 76"/>
                  <a:gd name="T63" fmla="*/ 2 h 74"/>
                  <a:gd name="T64" fmla="*/ 43 w 76"/>
                  <a:gd name="T65" fmla="*/ 3 h 74"/>
                  <a:gd name="T66" fmla="*/ 38 w 76"/>
                  <a:gd name="T67" fmla="*/ 3 h 74"/>
                  <a:gd name="T68" fmla="*/ 29 w 76"/>
                  <a:gd name="T69" fmla="*/ 2 h 74"/>
                  <a:gd name="T70" fmla="*/ 19 w 76"/>
                  <a:gd name="T71" fmla="*/ 11 h 74"/>
                  <a:gd name="T72" fmla="*/ 24 w 76"/>
                  <a:gd name="T73" fmla="*/ 4 h 74"/>
                  <a:gd name="T74" fmla="*/ 19 w 76"/>
                  <a:gd name="T75" fmla="*/ 11 h 74"/>
                  <a:gd name="T76" fmla="*/ 14 w 76"/>
                  <a:gd name="T77" fmla="*/ 21 h 74"/>
                  <a:gd name="T78" fmla="*/ 13 w 76"/>
                  <a:gd name="T79" fmla="*/ 13 h 74"/>
                  <a:gd name="T80" fmla="*/ 12 w 76"/>
                  <a:gd name="T81" fmla="*/ 22 h 74"/>
                  <a:gd name="T82" fmla="*/ 18 w 76"/>
                  <a:gd name="T83" fmla="*/ 35 h 74"/>
                  <a:gd name="T84" fmla="*/ 16 w 76"/>
                  <a:gd name="T85" fmla="*/ 27 h 74"/>
                  <a:gd name="T86" fmla="*/ 13 w 76"/>
                  <a:gd name="T87" fmla="*/ 28 h 74"/>
                  <a:gd name="T88" fmla="*/ 18 w 76"/>
                  <a:gd name="T89" fmla="*/ 35 h 74"/>
                  <a:gd name="T90" fmla="*/ 18 w 76"/>
                  <a:gd name="T91" fmla="*/ 41 h 74"/>
                  <a:gd name="T92" fmla="*/ 14 w 76"/>
                  <a:gd name="T93" fmla="*/ 48 h 74"/>
                  <a:gd name="T94" fmla="*/ 11 w 76"/>
                  <a:gd name="T95" fmla="*/ 62 h 74"/>
                  <a:gd name="T96" fmla="*/ 12 w 76"/>
                  <a:gd name="T97" fmla="*/ 53 h 74"/>
                  <a:gd name="T98" fmla="*/ 11 w 76"/>
                  <a:gd name="T99" fmla="*/ 6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6" h="74">
                    <a:moveTo>
                      <a:pt x="2" y="70"/>
                    </a:moveTo>
                    <a:cubicBezTo>
                      <a:pt x="1" y="71"/>
                      <a:pt x="1" y="71"/>
                      <a:pt x="1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5" y="71"/>
                      <a:pt x="7" y="67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4" y="67"/>
                      <a:pt x="3" y="69"/>
                      <a:pt x="2" y="70"/>
                    </a:cubicBezTo>
                    <a:cubicBezTo>
                      <a:pt x="1" y="70"/>
                      <a:pt x="1" y="71"/>
                      <a:pt x="1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2" y="74"/>
                      <a:pt x="2" y="74"/>
                      <a:pt x="2" y="74"/>
                    </a:cubicBezTo>
                    <a:cubicBezTo>
                      <a:pt x="2" y="74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6" y="66"/>
                    </a:moveTo>
                    <a:cubicBezTo>
                      <a:pt x="13" y="67"/>
                      <a:pt x="10" y="68"/>
                      <a:pt x="8" y="68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11" y="70"/>
                      <a:pt x="13" y="69"/>
                      <a:pt x="16" y="69"/>
                    </a:cubicBezTo>
                    <a:lnTo>
                      <a:pt x="16" y="66"/>
                    </a:lnTo>
                    <a:close/>
                    <a:moveTo>
                      <a:pt x="29" y="62"/>
                    </a:moveTo>
                    <a:cubicBezTo>
                      <a:pt x="26" y="63"/>
                      <a:pt x="23" y="64"/>
                      <a:pt x="21" y="64"/>
                    </a:cubicBezTo>
                    <a:cubicBezTo>
                      <a:pt x="22" y="67"/>
                      <a:pt x="22" y="67"/>
                      <a:pt x="22" y="67"/>
                    </a:cubicBezTo>
                    <a:cubicBezTo>
                      <a:pt x="24" y="66"/>
                      <a:pt x="27" y="66"/>
                      <a:pt x="30" y="65"/>
                    </a:cubicBezTo>
                    <a:lnTo>
                      <a:pt x="29" y="62"/>
                    </a:lnTo>
                    <a:close/>
                    <a:moveTo>
                      <a:pt x="43" y="60"/>
                    </a:moveTo>
                    <a:cubicBezTo>
                      <a:pt x="40" y="60"/>
                      <a:pt x="37" y="61"/>
                      <a:pt x="34" y="61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8" y="64"/>
                      <a:pt x="40" y="63"/>
                      <a:pt x="43" y="63"/>
                    </a:cubicBezTo>
                    <a:cubicBezTo>
                      <a:pt x="43" y="60"/>
                      <a:pt x="43" y="60"/>
                      <a:pt x="43" y="60"/>
                    </a:cubicBezTo>
                    <a:close/>
                    <a:moveTo>
                      <a:pt x="56" y="58"/>
                    </a:moveTo>
                    <a:cubicBezTo>
                      <a:pt x="54" y="59"/>
                      <a:pt x="52" y="59"/>
                      <a:pt x="50" y="59"/>
                    </a:cubicBezTo>
                    <a:cubicBezTo>
                      <a:pt x="49" y="59"/>
                      <a:pt x="49" y="60"/>
                      <a:pt x="48" y="60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52" y="62"/>
                      <a:pt x="55" y="62"/>
                      <a:pt x="57" y="61"/>
                    </a:cubicBezTo>
                    <a:lnTo>
                      <a:pt x="56" y="58"/>
                    </a:lnTo>
                    <a:close/>
                    <a:moveTo>
                      <a:pt x="67" y="51"/>
                    </a:moveTo>
                    <a:cubicBezTo>
                      <a:pt x="65" y="53"/>
                      <a:pt x="63" y="55"/>
                      <a:pt x="61" y="56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5" y="57"/>
                      <a:pt x="67" y="55"/>
                      <a:pt x="69" y="53"/>
                    </a:cubicBezTo>
                    <a:lnTo>
                      <a:pt x="67" y="51"/>
                    </a:lnTo>
                    <a:close/>
                    <a:moveTo>
                      <a:pt x="73" y="39"/>
                    </a:moveTo>
                    <a:cubicBezTo>
                      <a:pt x="72" y="42"/>
                      <a:pt x="71" y="44"/>
                      <a:pt x="70" y="47"/>
                    </a:cubicBezTo>
                    <a:cubicBezTo>
                      <a:pt x="72" y="48"/>
                      <a:pt x="72" y="48"/>
                      <a:pt x="72" y="48"/>
                    </a:cubicBezTo>
                    <a:cubicBezTo>
                      <a:pt x="73" y="46"/>
                      <a:pt x="75" y="43"/>
                      <a:pt x="75" y="40"/>
                    </a:cubicBezTo>
                    <a:lnTo>
                      <a:pt x="73" y="39"/>
                    </a:lnTo>
                    <a:close/>
                    <a:moveTo>
                      <a:pt x="72" y="26"/>
                    </a:moveTo>
                    <a:cubicBezTo>
                      <a:pt x="73" y="29"/>
                      <a:pt x="73" y="31"/>
                      <a:pt x="73" y="34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4"/>
                      <a:pt x="76" y="34"/>
                      <a:pt x="76" y="34"/>
                    </a:cubicBezTo>
                    <a:cubicBezTo>
                      <a:pt x="76" y="31"/>
                      <a:pt x="76" y="28"/>
                      <a:pt x="75" y="26"/>
                    </a:cubicBezTo>
                    <a:lnTo>
                      <a:pt x="72" y="26"/>
                    </a:lnTo>
                    <a:close/>
                    <a:moveTo>
                      <a:pt x="66" y="15"/>
                    </a:moveTo>
                    <a:cubicBezTo>
                      <a:pt x="68" y="17"/>
                      <a:pt x="69" y="19"/>
                      <a:pt x="70" y="22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2" y="18"/>
                      <a:pt x="70" y="16"/>
                      <a:pt x="68" y="13"/>
                    </a:cubicBezTo>
                    <a:lnTo>
                      <a:pt x="66" y="15"/>
                    </a:lnTo>
                    <a:close/>
                    <a:moveTo>
                      <a:pt x="56" y="6"/>
                    </a:moveTo>
                    <a:cubicBezTo>
                      <a:pt x="58" y="8"/>
                      <a:pt x="61" y="9"/>
                      <a:pt x="63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60" y="5"/>
                      <a:pt x="57" y="4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6" y="3"/>
                      <a:pt x="49" y="4"/>
                      <a:pt x="51" y="4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49" y="1"/>
                      <a:pt x="46" y="0"/>
                      <a:pt x="44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3" y="4"/>
                      <a:pt x="35" y="3"/>
                      <a:pt x="38" y="3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5" y="0"/>
                      <a:pt x="32" y="1"/>
                      <a:pt x="29" y="2"/>
                    </a:cubicBezTo>
                    <a:lnTo>
                      <a:pt x="30" y="4"/>
                    </a:lnTo>
                    <a:close/>
                    <a:moveTo>
                      <a:pt x="19" y="11"/>
                    </a:moveTo>
                    <a:cubicBezTo>
                      <a:pt x="21" y="9"/>
                      <a:pt x="23" y="7"/>
                      <a:pt x="25" y="6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1" y="5"/>
                      <a:pt x="19" y="7"/>
                      <a:pt x="17" y="9"/>
                    </a:cubicBezTo>
                    <a:lnTo>
                      <a:pt x="19" y="11"/>
                    </a:lnTo>
                    <a:close/>
                    <a:moveTo>
                      <a:pt x="14" y="22"/>
                    </a:move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18"/>
                      <a:pt x="15" y="16"/>
                      <a:pt x="16" y="15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2" y="18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lnTo>
                      <a:pt x="14" y="22"/>
                    </a:lnTo>
                    <a:close/>
                    <a:moveTo>
                      <a:pt x="18" y="35"/>
                    </a:moveTo>
                    <a:cubicBezTo>
                      <a:pt x="18" y="32"/>
                      <a:pt x="17" y="30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1"/>
                      <a:pt x="15" y="33"/>
                      <a:pt x="15" y="35"/>
                    </a:cubicBezTo>
                    <a:lnTo>
                      <a:pt x="18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8" y="44"/>
                      <a:pt x="18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5" y="43"/>
                      <a:pt x="15" y="46"/>
                      <a:pt x="14" y="48"/>
                    </a:cubicBezTo>
                    <a:lnTo>
                      <a:pt x="16" y="49"/>
                    </a:lnTo>
                    <a:close/>
                    <a:moveTo>
                      <a:pt x="11" y="62"/>
                    </a:moveTo>
                    <a:cubicBezTo>
                      <a:pt x="12" y="60"/>
                      <a:pt x="13" y="57"/>
                      <a:pt x="14" y="54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1" y="56"/>
                      <a:pt x="10" y="58"/>
                      <a:pt x="8" y="60"/>
                    </a:cubicBezTo>
                    <a:lnTo>
                      <a:pt x="11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" name="淘宝网Chenying0907出品 563"/>
              <p:cNvSpPr>
                <a:spLocks noEditPoints="1"/>
              </p:cNvSpPr>
              <p:nvPr/>
            </p:nvSpPr>
            <p:spPr bwMode="auto">
              <a:xfrm>
                <a:off x="4969587" y="4888821"/>
                <a:ext cx="118583" cy="109600"/>
              </a:xfrm>
              <a:custGeom>
                <a:avLst/>
                <a:gdLst>
                  <a:gd name="T0" fmla="*/ 68 w 83"/>
                  <a:gd name="T1" fmla="*/ 11 h 76"/>
                  <a:gd name="T2" fmla="*/ 68 w 83"/>
                  <a:gd name="T3" fmla="*/ 57 h 76"/>
                  <a:gd name="T4" fmla="*/ 51 w 83"/>
                  <a:gd name="T5" fmla="*/ 64 h 76"/>
                  <a:gd name="T6" fmla="*/ 19 w 83"/>
                  <a:gd name="T7" fmla="*/ 70 h 76"/>
                  <a:gd name="T8" fmla="*/ 3 w 83"/>
                  <a:gd name="T9" fmla="*/ 76 h 76"/>
                  <a:gd name="T10" fmla="*/ 0 w 83"/>
                  <a:gd name="T11" fmla="*/ 72 h 76"/>
                  <a:gd name="T12" fmla="*/ 4 w 83"/>
                  <a:gd name="T13" fmla="*/ 68 h 76"/>
                  <a:gd name="T14" fmla="*/ 10 w 83"/>
                  <a:gd name="T15" fmla="*/ 58 h 76"/>
                  <a:gd name="T16" fmla="*/ 13 w 83"/>
                  <a:gd name="T17" fmla="*/ 30 h 76"/>
                  <a:gd name="T18" fmla="*/ 17 w 83"/>
                  <a:gd name="T19" fmla="*/ 9 h 76"/>
                  <a:gd name="T20" fmla="*/ 42 w 83"/>
                  <a:gd name="T21" fmla="*/ 0 h 76"/>
                  <a:gd name="T22" fmla="*/ 67 w 83"/>
                  <a:gd name="T23" fmla="*/ 10 h 76"/>
                  <a:gd name="T24" fmla="*/ 68 w 83"/>
                  <a:gd name="T25" fmla="*/ 11 h 76"/>
                  <a:gd name="T26" fmla="*/ 51 w 83"/>
                  <a:gd name="T27" fmla="*/ 59 h 76"/>
                  <a:gd name="T28" fmla="*/ 65 w 83"/>
                  <a:gd name="T29" fmla="*/ 53 h 76"/>
                  <a:gd name="T30" fmla="*/ 64 w 83"/>
                  <a:gd name="T31" fmla="*/ 14 h 76"/>
                  <a:gd name="T32" fmla="*/ 64 w 83"/>
                  <a:gd name="T33" fmla="*/ 14 h 76"/>
                  <a:gd name="T34" fmla="*/ 42 w 83"/>
                  <a:gd name="T35" fmla="*/ 5 h 76"/>
                  <a:gd name="T36" fmla="*/ 21 w 83"/>
                  <a:gd name="T37" fmla="*/ 12 h 76"/>
                  <a:gd name="T38" fmla="*/ 18 w 83"/>
                  <a:gd name="T39" fmla="*/ 28 h 76"/>
                  <a:gd name="T40" fmla="*/ 14 w 83"/>
                  <a:gd name="T41" fmla="*/ 60 h 76"/>
                  <a:gd name="T42" fmla="*/ 10 w 83"/>
                  <a:gd name="T43" fmla="*/ 68 h 76"/>
                  <a:gd name="T44" fmla="*/ 51 w 83"/>
                  <a:gd name="T45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3" h="76">
                    <a:moveTo>
                      <a:pt x="68" y="11"/>
                    </a:moveTo>
                    <a:cubicBezTo>
                      <a:pt x="83" y="28"/>
                      <a:pt x="79" y="47"/>
                      <a:pt x="68" y="57"/>
                    </a:cubicBezTo>
                    <a:cubicBezTo>
                      <a:pt x="64" y="61"/>
                      <a:pt x="57" y="64"/>
                      <a:pt x="51" y="64"/>
                    </a:cubicBezTo>
                    <a:cubicBezTo>
                      <a:pt x="40" y="65"/>
                      <a:pt x="28" y="68"/>
                      <a:pt x="19" y="70"/>
                    </a:cubicBezTo>
                    <a:cubicBezTo>
                      <a:pt x="9" y="73"/>
                      <a:pt x="3" y="76"/>
                      <a:pt x="3" y="76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0" y="72"/>
                      <a:pt x="2" y="70"/>
                      <a:pt x="4" y="68"/>
                    </a:cubicBezTo>
                    <a:cubicBezTo>
                      <a:pt x="6" y="65"/>
                      <a:pt x="8" y="62"/>
                      <a:pt x="10" y="58"/>
                    </a:cubicBezTo>
                    <a:cubicBezTo>
                      <a:pt x="14" y="49"/>
                      <a:pt x="17" y="39"/>
                      <a:pt x="13" y="30"/>
                    </a:cubicBezTo>
                    <a:cubicBezTo>
                      <a:pt x="10" y="21"/>
                      <a:pt x="12" y="14"/>
                      <a:pt x="17" y="9"/>
                    </a:cubicBezTo>
                    <a:cubicBezTo>
                      <a:pt x="23" y="3"/>
                      <a:pt x="32" y="0"/>
                      <a:pt x="42" y="0"/>
                    </a:cubicBezTo>
                    <a:cubicBezTo>
                      <a:pt x="51" y="0"/>
                      <a:pt x="61" y="3"/>
                      <a:pt x="67" y="10"/>
                    </a:cubicBezTo>
                    <a:lnTo>
                      <a:pt x="68" y="11"/>
                    </a:lnTo>
                    <a:close/>
                    <a:moveTo>
                      <a:pt x="51" y="59"/>
                    </a:moveTo>
                    <a:cubicBezTo>
                      <a:pt x="56" y="59"/>
                      <a:pt x="61" y="57"/>
                      <a:pt x="65" y="53"/>
                    </a:cubicBezTo>
                    <a:cubicBezTo>
                      <a:pt x="74" y="44"/>
                      <a:pt x="78" y="29"/>
                      <a:pt x="64" y="14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58" y="8"/>
                      <a:pt x="50" y="5"/>
                      <a:pt x="42" y="5"/>
                    </a:cubicBezTo>
                    <a:cubicBezTo>
                      <a:pt x="33" y="5"/>
                      <a:pt x="25" y="8"/>
                      <a:pt x="21" y="12"/>
                    </a:cubicBezTo>
                    <a:cubicBezTo>
                      <a:pt x="17" y="16"/>
                      <a:pt x="15" y="21"/>
                      <a:pt x="18" y="28"/>
                    </a:cubicBezTo>
                    <a:cubicBezTo>
                      <a:pt x="23" y="39"/>
                      <a:pt x="19" y="51"/>
                      <a:pt x="14" y="60"/>
                    </a:cubicBezTo>
                    <a:cubicBezTo>
                      <a:pt x="13" y="63"/>
                      <a:pt x="11" y="66"/>
                      <a:pt x="10" y="68"/>
                    </a:cubicBezTo>
                    <a:cubicBezTo>
                      <a:pt x="19" y="65"/>
                      <a:pt x="35" y="60"/>
                      <a:pt x="51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" name="淘宝网Chenying0907出品 564"/>
              <p:cNvSpPr/>
              <p:nvPr/>
            </p:nvSpPr>
            <p:spPr bwMode="auto">
              <a:xfrm>
                <a:off x="4971384" y="5233789"/>
                <a:ext cx="120380" cy="114990"/>
              </a:xfrm>
              <a:custGeom>
                <a:avLst/>
                <a:gdLst>
                  <a:gd name="T0" fmla="*/ 0 w 84"/>
                  <a:gd name="T1" fmla="*/ 80 h 80"/>
                  <a:gd name="T2" fmla="*/ 13 w 84"/>
                  <a:gd name="T3" fmla="*/ 35 h 80"/>
                  <a:gd name="T4" fmla="*/ 63 w 84"/>
                  <a:gd name="T5" fmla="*/ 19 h 80"/>
                  <a:gd name="T6" fmla="*/ 48 w 84"/>
                  <a:gd name="T7" fmla="*/ 69 h 80"/>
                  <a:gd name="T8" fmla="*/ 0 w 84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0">
                    <a:moveTo>
                      <a:pt x="0" y="80"/>
                    </a:moveTo>
                    <a:cubicBezTo>
                      <a:pt x="0" y="80"/>
                      <a:pt x="22" y="56"/>
                      <a:pt x="13" y="35"/>
                    </a:cubicBezTo>
                    <a:cubicBezTo>
                      <a:pt x="2" y="12"/>
                      <a:pt x="46" y="0"/>
                      <a:pt x="63" y="19"/>
                    </a:cubicBezTo>
                    <a:cubicBezTo>
                      <a:pt x="84" y="42"/>
                      <a:pt x="67" y="68"/>
                      <a:pt x="48" y="69"/>
                    </a:cubicBezTo>
                    <a:cubicBezTo>
                      <a:pt x="25" y="7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9" name="淘宝网Chenying0907出品 565"/>
              <p:cNvSpPr>
                <a:spLocks noEditPoints="1"/>
              </p:cNvSpPr>
              <p:nvPr/>
            </p:nvSpPr>
            <p:spPr bwMode="auto">
              <a:xfrm>
                <a:off x="4969587" y="5246367"/>
                <a:ext cx="107803" cy="104209"/>
              </a:xfrm>
              <a:custGeom>
                <a:avLst/>
                <a:gdLst>
                  <a:gd name="T0" fmla="*/ 0 w 75"/>
                  <a:gd name="T1" fmla="*/ 71 h 73"/>
                  <a:gd name="T2" fmla="*/ 2 w 75"/>
                  <a:gd name="T3" fmla="*/ 73 h 73"/>
                  <a:gd name="T4" fmla="*/ 5 w 75"/>
                  <a:gd name="T5" fmla="*/ 65 h 73"/>
                  <a:gd name="T6" fmla="*/ 0 w 75"/>
                  <a:gd name="T7" fmla="*/ 71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3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6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2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1 h 73"/>
                  <a:gd name="T58" fmla="*/ 57 w 75"/>
                  <a:gd name="T59" fmla="*/ 4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7 w 75"/>
                  <a:gd name="T67" fmla="*/ 3 h 73"/>
                  <a:gd name="T68" fmla="*/ 29 w 75"/>
                  <a:gd name="T69" fmla="*/ 1 h 73"/>
                  <a:gd name="T70" fmla="*/ 18 w 75"/>
                  <a:gd name="T71" fmla="*/ 10 h 73"/>
                  <a:gd name="T72" fmla="*/ 23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2 h 73"/>
                  <a:gd name="T82" fmla="*/ 17 w 75"/>
                  <a:gd name="T83" fmla="*/ 35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5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2 h 73"/>
                  <a:gd name="T96" fmla="*/ 11 w 75"/>
                  <a:gd name="T97" fmla="*/ 53 h 73"/>
                  <a:gd name="T98" fmla="*/ 10 w 75"/>
                  <a:gd name="T99" fmla="*/ 6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1"/>
                      <a:pt x="0" y="71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5"/>
                      <a:pt x="5" y="65"/>
                      <a:pt x="5" y="65"/>
                    </a:cubicBezTo>
                    <a:cubicBezTo>
                      <a:pt x="3" y="67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1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3"/>
                    </a:cubicBezTo>
                    <a:lnTo>
                      <a:pt x="2" y="70"/>
                    </a:lnTo>
                    <a:close/>
                    <a:moveTo>
                      <a:pt x="15" y="66"/>
                    </a:moveTo>
                    <a:cubicBezTo>
                      <a:pt x="12" y="67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6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3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6" y="61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3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9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1"/>
                    </a:cubicBezTo>
                    <a:lnTo>
                      <a:pt x="55" y="58"/>
                    </a:lnTo>
                    <a:close/>
                    <a:moveTo>
                      <a:pt x="66" y="51"/>
                    </a:moveTo>
                    <a:cubicBezTo>
                      <a:pt x="64" y="53"/>
                      <a:pt x="62" y="54"/>
                      <a:pt x="60" y="56"/>
                    </a:cubicBezTo>
                    <a:cubicBezTo>
                      <a:pt x="61" y="58"/>
                      <a:pt x="61" y="58"/>
                      <a:pt x="61" y="58"/>
                    </a:cubicBezTo>
                    <a:cubicBezTo>
                      <a:pt x="64" y="57"/>
                      <a:pt x="66" y="55"/>
                      <a:pt x="68" y="52"/>
                    </a:cubicBezTo>
                    <a:lnTo>
                      <a:pt x="66" y="51"/>
                    </a:lnTo>
                    <a:close/>
                    <a:moveTo>
                      <a:pt x="72" y="39"/>
                    </a:moveTo>
                    <a:cubicBezTo>
                      <a:pt x="71" y="42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3"/>
                      <a:pt x="75" y="40"/>
                    </a:cubicBezTo>
                    <a:lnTo>
                      <a:pt x="72" y="39"/>
                    </a:lnTo>
                    <a:close/>
                    <a:moveTo>
                      <a:pt x="71" y="26"/>
                    </a:moveTo>
                    <a:cubicBezTo>
                      <a:pt x="72" y="29"/>
                      <a:pt x="72" y="31"/>
                      <a:pt x="72" y="3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1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8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5" y="6"/>
                    </a:moveTo>
                    <a:cubicBezTo>
                      <a:pt x="58" y="7"/>
                      <a:pt x="60" y="9"/>
                      <a:pt x="62" y="11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2" y="7"/>
                      <a:pt x="59" y="5"/>
                      <a:pt x="57" y="4"/>
                    </a:cubicBezTo>
                    <a:lnTo>
                      <a:pt x="55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1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7" y="3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1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9"/>
                      <a:pt x="22" y="7"/>
                      <a:pt x="25" y="6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5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1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8"/>
                      <a:pt x="11" y="20"/>
                    </a:cubicBezTo>
                    <a:cubicBezTo>
                      <a:pt x="11" y="21"/>
                      <a:pt x="11" y="21"/>
                      <a:pt x="11" y="22"/>
                    </a:cubicBezTo>
                    <a:lnTo>
                      <a:pt x="14" y="21"/>
                    </a:lnTo>
                    <a:close/>
                    <a:moveTo>
                      <a:pt x="17" y="35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3"/>
                      <a:pt x="15" y="35"/>
                    </a:cubicBezTo>
                    <a:lnTo>
                      <a:pt x="17" y="35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2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6"/>
                      <a:pt x="9" y="58"/>
                      <a:pt x="8" y="60"/>
                    </a:cubicBezTo>
                    <a:lnTo>
                      <a:pt x="10" y="62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0" name="淘宝网Chenying0907出品 566"/>
              <p:cNvSpPr>
                <a:spLocks noEditPoints="1"/>
              </p:cNvSpPr>
              <p:nvPr/>
            </p:nvSpPr>
            <p:spPr bwMode="auto">
              <a:xfrm>
                <a:off x="4967791" y="5244570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2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9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3 h 75"/>
                  <a:gd name="T28" fmla="*/ 63 w 83"/>
                  <a:gd name="T29" fmla="*/ 14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60 h 75"/>
                  <a:gd name="T40" fmla="*/ 9 w 83"/>
                  <a:gd name="T41" fmla="*/ 68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4"/>
                      <a:pt x="50" y="64"/>
                    </a:cubicBezTo>
                    <a:cubicBezTo>
                      <a:pt x="39" y="65"/>
                      <a:pt x="27" y="67"/>
                      <a:pt x="18" y="70"/>
                    </a:cubicBezTo>
                    <a:cubicBezTo>
                      <a:pt x="9" y="73"/>
                      <a:pt x="2" y="75"/>
                      <a:pt x="2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9" y="57"/>
                    </a:cubicBezTo>
                    <a:cubicBezTo>
                      <a:pt x="14" y="49"/>
                      <a:pt x="17" y="39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7"/>
                      <a:pt x="64" y="53"/>
                    </a:cubicBezTo>
                    <a:cubicBezTo>
                      <a:pt x="73" y="44"/>
                      <a:pt x="77" y="29"/>
                      <a:pt x="63" y="14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5"/>
                      <a:pt x="41" y="5"/>
                    </a:cubicBezTo>
                    <a:cubicBezTo>
                      <a:pt x="33" y="5"/>
                      <a:pt x="25" y="7"/>
                      <a:pt x="20" y="12"/>
                    </a:cubicBezTo>
                    <a:cubicBezTo>
                      <a:pt x="16" y="16"/>
                      <a:pt x="14" y="21"/>
                      <a:pt x="17" y="27"/>
                    </a:cubicBezTo>
                    <a:cubicBezTo>
                      <a:pt x="22" y="39"/>
                      <a:pt x="18" y="51"/>
                      <a:pt x="14" y="60"/>
                    </a:cubicBezTo>
                    <a:cubicBezTo>
                      <a:pt x="12" y="63"/>
                      <a:pt x="10" y="65"/>
                      <a:pt x="9" y="68"/>
                    </a:cubicBezTo>
                    <a:cubicBezTo>
                      <a:pt x="18" y="65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1" name="淘宝网Chenying0907出品 567"/>
              <p:cNvSpPr/>
              <p:nvPr/>
            </p:nvSpPr>
            <p:spPr bwMode="auto">
              <a:xfrm>
                <a:off x="4964197" y="5580556"/>
                <a:ext cx="120380" cy="116787"/>
              </a:xfrm>
              <a:custGeom>
                <a:avLst/>
                <a:gdLst>
                  <a:gd name="T0" fmla="*/ 0 w 84"/>
                  <a:gd name="T1" fmla="*/ 81 h 81"/>
                  <a:gd name="T2" fmla="*/ 13 w 84"/>
                  <a:gd name="T3" fmla="*/ 36 h 81"/>
                  <a:gd name="T4" fmla="*/ 63 w 84"/>
                  <a:gd name="T5" fmla="*/ 20 h 81"/>
                  <a:gd name="T6" fmla="*/ 48 w 84"/>
                  <a:gd name="T7" fmla="*/ 69 h 81"/>
                  <a:gd name="T8" fmla="*/ 0 w 84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81">
                    <a:moveTo>
                      <a:pt x="0" y="81"/>
                    </a:moveTo>
                    <a:cubicBezTo>
                      <a:pt x="0" y="81"/>
                      <a:pt x="22" y="57"/>
                      <a:pt x="13" y="36"/>
                    </a:cubicBezTo>
                    <a:cubicBezTo>
                      <a:pt x="3" y="12"/>
                      <a:pt x="46" y="0"/>
                      <a:pt x="63" y="20"/>
                    </a:cubicBezTo>
                    <a:cubicBezTo>
                      <a:pt x="84" y="43"/>
                      <a:pt x="67" y="68"/>
                      <a:pt x="48" y="69"/>
                    </a:cubicBezTo>
                    <a:cubicBezTo>
                      <a:pt x="26" y="70"/>
                      <a:pt x="0" y="81"/>
                      <a:pt x="0" y="8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2" name="淘宝网Chenying0907出品 568"/>
              <p:cNvSpPr>
                <a:spLocks noEditPoints="1"/>
              </p:cNvSpPr>
              <p:nvPr/>
            </p:nvSpPr>
            <p:spPr bwMode="auto">
              <a:xfrm>
                <a:off x="4962400" y="5593132"/>
                <a:ext cx="107803" cy="106007"/>
              </a:xfrm>
              <a:custGeom>
                <a:avLst/>
                <a:gdLst>
                  <a:gd name="T0" fmla="*/ 0 w 75"/>
                  <a:gd name="T1" fmla="*/ 70 h 73"/>
                  <a:gd name="T2" fmla="*/ 2 w 75"/>
                  <a:gd name="T3" fmla="*/ 73 h 73"/>
                  <a:gd name="T4" fmla="*/ 5 w 75"/>
                  <a:gd name="T5" fmla="*/ 64 h 73"/>
                  <a:gd name="T6" fmla="*/ 0 w 75"/>
                  <a:gd name="T7" fmla="*/ 70 h 73"/>
                  <a:gd name="T8" fmla="*/ 1 w 75"/>
                  <a:gd name="T9" fmla="*/ 73 h 73"/>
                  <a:gd name="T10" fmla="*/ 2 w 75"/>
                  <a:gd name="T11" fmla="*/ 70 h 73"/>
                  <a:gd name="T12" fmla="*/ 7 w 75"/>
                  <a:gd name="T13" fmla="*/ 68 h 73"/>
                  <a:gd name="T14" fmla="*/ 16 w 75"/>
                  <a:gd name="T15" fmla="*/ 68 h 73"/>
                  <a:gd name="T16" fmla="*/ 28 w 75"/>
                  <a:gd name="T17" fmla="*/ 62 h 73"/>
                  <a:gd name="T18" fmla="*/ 21 w 75"/>
                  <a:gd name="T19" fmla="*/ 67 h 73"/>
                  <a:gd name="T20" fmla="*/ 28 w 75"/>
                  <a:gd name="T21" fmla="*/ 62 h 73"/>
                  <a:gd name="T22" fmla="*/ 34 w 75"/>
                  <a:gd name="T23" fmla="*/ 61 h 73"/>
                  <a:gd name="T24" fmla="*/ 42 w 75"/>
                  <a:gd name="T25" fmla="*/ 62 h 73"/>
                  <a:gd name="T26" fmla="*/ 55 w 75"/>
                  <a:gd name="T27" fmla="*/ 58 h 73"/>
                  <a:gd name="T28" fmla="*/ 48 w 75"/>
                  <a:gd name="T29" fmla="*/ 59 h 73"/>
                  <a:gd name="T30" fmla="*/ 49 w 75"/>
                  <a:gd name="T31" fmla="*/ 62 h 73"/>
                  <a:gd name="T32" fmla="*/ 55 w 75"/>
                  <a:gd name="T33" fmla="*/ 58 h 73"/>
                  <a:gd name="T34" fmla="*/ 60 w 75"/>
                  <a:gd name="T35" fmla="*/ 55 h 73"/>
                  <a:gd name="T36" fmla="*/ 68 w 75"/>
                  <a:gd name="T37" fmla="*/ 52 h 73"/>
                  <a:gd name="T38" fmla="*/ 72 w 75"/>
                  <a:gd name="T39" fmla="*/ 39 h 73"/>
                  <a:gd name="T40" fmla="*/ 71 w 75"/>
                  <a:gd name="T41" fmla="*/ 48 h 73"/>
                  <a:gd name="T42" fmla="*/ 72 w 75"/>
                  <a:gd name="T43" fmla="*/ 39 h 73"/>
                  <a:gd name="T44" fmla="*/ 73 w 75"/>
                  <a:gd name="T45" fmla="*/ 33 h 73"/>
                  <a:gd name="T46" fmla="*/ 75 w 75"/>
                  <a:gd name="T47" fmla="*/ 34 h 73"/>
                  <a:gd name="T48" fmla="*/ 74 w 75"/>
                  <a:gd name="T49" fmla="*/ 25 h 73"/>
                  <a:gd name="T50" fmla="*/ 65 w 75"/>
                  <a:gd name="T51" fmla="*/ 14 h 73"/>
                  <a:gd name="T52" fmla="*/ 72 w 75"/>
                  <a:gd name="T53" fmla="*/ 20 h 73"/>
                  <a:gd name="T54" fmla="*/ 65 w 75"/>
                  <a:gd name="T55" fmla="*/ 14 h 73"/>
                  <a:gd name="T56" fmla="*/ 62 w 75"/>
                  <a:gd name="T57" fmla="*/ 10 h 73"/>
                  <a:gd name="T58" fmla="*/ 57 w 75"/>
                  <a:gd name="T59" fmla="*/ 3 h 73"/>
                  <a:gd name="T60" fmla="*/ 43 w 75"/>
                  <a:gd name="T61" fmla="*/ 3 h 73"/>
                  <a:gd name="T62" fmla="*/ 51 w 75"/>
                  <a:gd name="T63" fmla="*/ 1 h 73"/>
                  <a:gd name="T64" fmla="*/ 43 w 75"/>
                  <a:gd name="T65" fmla="*/ 3 h 73"/>
                  <a:gd name="T66" fmla="*/ 38 w 75"/>
                  <a:gd name="T67" fmla="*/ 2 h 73"/>
                  <a:gd name="T68" fmla="*/ 29 w 75"/>
                  <a:gd name="T69" fmla="*/ 1 h 73"/>
                  <a:gd name="T70" fmla="*/ 18 w 75"/>
                  <a:gd name="T71" fmla="*/ 10 h 73"/>
                  <a:gd name="T72" fmla="*/ 24 w 75"/>
                  <a:gd name="T73" fmla="*/ 3 h 73"/>
                  <a:gd name="T74" fmla="*/ 18 w 75"/>
                  <a:gd name="T75" fmla="*/ 10 h 73"/>
                  <a:gd name="T76" fmla="*/ 14 w 75"/>
                  <a:gd name="T77" fmla="*/ 20 h 73"/>
                  <a:gd name="T78" fmla="*/ 13 w 75"/>
                  <a:gd name="T79" fmla="*/ 13 h 73"/>
                  <a:gd name="T80" fmla="*/ 11 w 75"/>
                  <a:gd name="T81" fmla="*/ 21 h 73"/>
                  <a:gd name="T82" fmla="*/ 17 w 75"/>
                  <a:gd name="T83" fmla="*/ 34 h 73"/>
                  <a:gd name="T84" fmla="*/ 15 w 75"/>
                  <a:gd name="T85" fmla="*/ 26 h 73"/>
                  <a:gd name="T86" fmla="*/ 13 w 75"/>
                  <a:gd name="T87" fmla="*/ 28 h 73"/>
                  <a:gd name="T88" fmla="*/ 17 w 75"/>
                  <a:gd name="T89" fmla="*/ 34 h 73"/>
                  <a:gd name="T90" fmla="*/ 17 w 75"/>
                  <a:gd name="T91" fmla="*/ 40 h 73"/>
                  <a:gd name="T92" fmla="*/ 13 w 75"/>
                  <a:gd name="T93" fmla="*/ 48 h 73"/>
                  <a:gd name="T94" fmla="*/ 10 w 75"/>
                  <a:gd name="T95" fmla="*/ 61 h 73"/>
                  <a:gd name="T96" fmla="*/ 11 w 75"/>
                  <a:gd name="T97" fmla="*/ 53 h 73"/>
                  <a:gd name="T98" fmla="*/ 10 w 75"/>
                  <a:gd name="T99" fmla="*/ 6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5" h="73">
                    <a:moveTo>
                      <a:pt x="2" y="70"/>
                    </a:moveTo>
                    <a:cubicBezTo>
                      <a:pt x="1" y="70"/>
                      <a:pt x="0" y="70"/>
                      <a:pt x="0" y="70"/>
                    </a:cubicBezTo>
                    <a:cubicBezTo>
                      <a:pt x="1" y="72"/>
                      <a:pt x="1" y="72"/>
                      <a:pt x="1" y="72"/>
                    </a:cubicBezTo>
                    <a:cubicBezTo>
                      <a:pt x="2" y="73"/>
                      <a:pt x="2" y="73"/>
                      <a:pt x="2" y="73"/>
                    </a:cubicBezTo>
                    <a:cubicBezTo>
                      <a:pt x="2" y="73"/>
                      <a:pt x="4" y="70"/>
                      <a:pt x="7" y="66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3" y="66"/>
                      <a:pt x="2" y="68"/>
                      <a:pt x="1" y="69"/>
                    </a:cubicBezTo>
                    <a:cubicBezTo>
                      <a:pt x="1" y="70"/>
                      <a:pt x="0" y="70"/>
                      <a:pt x="0" y="70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1" y="73"/>
                      <a:pt x="2" y="73"/>
                      <a:pt x="3" y="72"/>
                    </a:cubicBezTo>
                    <a:lnTo>
                      <a:pt x="2" y="70"/>
                    </a:lnTo>
                    <a:close/>
                    <a:moveTo>
                      <a:pt x="15" y="65"/>
                    </a:moveTo>
                    <a:cubicBezTo>
                      <a:pt x="12" y="66"/>
                      <a:pt x="9" y="67"/>
                      <a:pt x="7" y="68"/>
                    </a:cubicBezTo>
                    <a:cubicBezTo>
                      <a:pt x="8" y="71"/>
                      <a:pt x="8" y="71"/>
                      <a:pt x="8" y="71"/>
                    </a:cubicBezTo>
                    <a:cubicBezTo>
                      <a:pt x="10" y="70"/>
                      <a:pt x="13" y="69"/>
                      <a:pt x="16" y="68"/>
                    </a:cubicBezTo>
                    <a:lnTo>
                      <a:pt x="15" y="65"/>
                    </a:lnTo>
                    <a:close/>
                    <a:moveTo>
                      <a:pt x="28" y="62"/>
                    </a:moveTo>
                    <a:cubicBezTo>
                      <a:pt x="26" y="63"/>
                      <a:pt x="23" y="63"/>
                      <a:pt x="20" y="64"/>
                    </a:cubicBezTo>
                    <a:cubicBezTo>
                      <a:pt x="21" y="67"/>
                      <a:pt x="21" y="67"/>
                      <a:pt x="21" y="67"/>
                    </a:cubicBezTo>
                    <a:cubicBezTo>
                      <a:pt x="24" y="66"/>
                      <a:pt x="26" y="65"/>
                      <a:pt x="29" y="65"/>
                    </a:cubicBezTo>
                    <a:lnTo>
                      <a:pt x="28" y="62"/>
                    </a:lnTo>
                    <a:close/>
                    <a:moveTo>
                      <a:pt x="42" y="60"/>
                    </a:moveTo>
                    <a:cubicBezTo>
                      <a:pt x="39" y="60"/>
                      <a:pt x="37" y="60"/>
                      <a:pt x="34" y="61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7" y="63"/>
                      <a:pt x="40" y="63"/>
                      <a:pt x="42" y="62"/>
                    </a:cubicBezTo>
                    <a:lnTo>
                      <a:pt x="42" y="60"/>
                    </a:lnTo>
                    <a:close/>
                    <a:moveTo>
                      <a:pt x="55" y="58"/>
                    </a:moveTo>
                    <a:cubicBezTo>
                      <a:pt x="53" y="58"/>
                      <a:pt x="51" y="59"/>
                      <a:pt x="49" y="59"/>
                    </a:cubicBezTo>
                    <a:cubicBezTo>
                      <a:pt x="49" y="59"/>
                      <a:pt x="48" y="59"/>
                      <a:pt x="48" y="59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8" y="62"/>
                      <a:pt x="49" y="62"/>
                      <a:pt x="49" y="62"/>
                    </a:cubicBezTo>
                    <a:cubicBezTo>
                      <a:pt x="52" y="62"/>
                      <a:pt x="54" y="61"/>
                      <a:pt x="56" y="60"/>
                    </a:cubicBezTo>
                    <a:lnTo>
                      <a:pt x="55" y="58"/>
                    </a:lnTo>
                    <a:close/>
                    <a:moveTo>
                      <a:pt x="66" y="50"/>
                    </a:moveTo>
                    <a:cubicBezTo>
                      <a:pt x="64" y="52"/>
                      <a:pt x="62" y="54"/>
                      <a:pt x="60" y="55"/>
                    </a:cubicBezTo>
                    <a:cubicBezTo>
                      <a:pt x="62" y="58"/>
                      <a:pt x="62" y="58"/>
                      <a:pt x="62" y="58"/>
                    </a:cubicBezTo>
                    <a:cubicBezTo>
                      <a:pt x="64" y="56"/>
                      <a:pt x="66" y="54"/>
                      <a:pt x="68" y="52"/>
                    </a:cubicBezTo>
                    <a:lnTo>
                      <a:pt x="66" y="50"/>
                    </a:lnTo>
                    <a:close/>
                    <a:moveTo>
                      <a:pt x="72" y="39"/>
                    </a:moveTo>
                    <a:cubicBezTo>
                      <a:pt x="71" y="41"/>
                      <a:pt x="70" y="44"/>
                      <a:pt x="69" y="46"/>
                    </a:cubicBezTo>
                    <a:cubicBezTo>
                      <a:pt x="71" y="48"/>
                      <a:pt x="71" y="48"/>
                      <a:pt x="71" y="48"/>
                    </a:cubicBezTo>
                    <a:cubicBezTo>
                      <a:pt x="73" y="45"/>
                      <a:pt x="74" y="42"/>
                      <a:pt x="75" y="39"/>
                    </a:cubicBezTo>
                    <a:lnTo>
                      <a:pt x="72" y="39"/>
                    </a:lnTo>
                    <a:close/>
                    <a:moveTo>
                      <a:pt x="72" y="26"/>
                    </a:moveTo>
                    <a:cubicBezTo>
                      <a:pt x="72" y="28"/>
                      <a:pt x="73" y="31"/>
                      <a:pt x="73" y="33"/>
                    </a:cubicBezTo>
                    <a:cubicBezTo>
                      <a:pt x="73" y="34"/>
                      <a:pt x="73" y="34"/>
                      <a:pt x="73" y="34"/>
                    </a:cubicBezTo>
                    <a:cubicBezTo>
                      <a:pt x="75" y="34"/>
                      <a:pt x="75" y="34"/>
                      <a:pt x="75" y="34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5" y="31"/>
                      <a:pt x="75" y="28"/>
                      <a:pt x="74" y="25"/>
                    </a:cubicBezTo>
                    <a:lnTo>
                      <a:pt x="72" y="26"/>
                    </a:lnTo>
                    <a:close/>
                    <a:moveTo>
                      <a:pt x="65" y="14"/>
                    </a:moveTo>
                    <a:cubicBezTo>
                      <a:pt x="67" y="17"/>
                      <a:pt x="69" y="19"/>
                      <a:pt x="70" y="21"/>
                    </a:cubicBezTo>
                    <a:cubicBezTo>
                      <a:pt x="72" y="20"/>
                      <a:pt x="72" y="20"/>
                      <a:pt x="72" y="20"/>
                    </a:cubicBezTo>
                    <a:cubicBezTo>
                      <a:pt x="71" y="17"/>
                      <a:pt x="69" y="15"/>
                      <a:pt x="68" y="13"/>
                    </a:cubicBezTo>
                    <a:lnTo>
                      <a:pt x="65" y="14"/>
                    </a:lnTo>
                    <a:close/>
                    <a:moveTo>
                      <a:pt x="56" y="6"/>
                    </a:moveTo>
                    <a:cubicBezTo>
                      <a:pt x="58" y="7"/>
                      <a:pt x="60" y="8"/>
                      <a:pt x="62" y="10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6"/>
                      <a:pt x="59" y="5"/>
                      <a:pt x="57" y="3"/>
                    </a:cubicBezTo>
                    <a:lnTo>
                      <a:pt x="56" y="6"/>
                    </a:lnTo>
                    <a:close/>
                    <a:moveTo>
                      <a:pt x="43" y="3"/>
                    </a:moveTo>
                    <a:cubicBezTo>
                      <a:pt x="45" y="3"/>
                      <a:pt x="48" y="3"/>
                      <a:pt x="51" y="4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0"/>
                      <a:pt x="46" y="0"/>
                      <a:pt x="43" y="0"/>
                    </a:cubicBezTo>
                    <a:lnTo>
                      <a:pt x="43" y="3"/>
                    </a:lnTo>
                    <a:close/>
                    <a:moveTo>
                      <a:pt x="30" y="4"/>
                    </a:moveTo>
                    <a:cubicBezTo>
                      <a:pt x="32" y="3"/>
                      <a:pt x="35" y="3"/>
                      <a:pt x="38" y="2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4" y="0"/>
                      <a:pt x="32" y="0"/>
                      <a:pt x="29" y="1"/>
                    </a:cubicBezTo>
                    <a:lnTo>
                      <a:pt x="30" y="4"/>
                    </a:lnTo>
                    <a:close/>
                    <a:moveTo>
                      <a:pt x="18" y="10"/>
                    </a:moveTo>
                    <a:cubicBezTo>
                      <a:pt x="20" y="8"/>
                      <a:pt x="22" y="7"/>
                      <a:pt x="25" y="6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1" y="4"/>
                      <a:pt x="18" y="6"/>
                      <a:pt x="16" y="8"/>
                    </a:cubicBezTo>
                    <a:lnTo>
                      <a:pt x="18" y="10"/>
                    </a:lnTo>
                    <a:close/>
                    <a:moveTo>
                      <a:pt x="14" y="21"/>
                    </a:move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18"/>
                      <a:pt x="14" y="16"/>
                      <a:pt x="15" y="14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5"/>
                      <a:pt x="11" y="17"/>
                      <a:pt x="11" y="20"/>
                    </a:cubicBezTo>
                    <a:cubicBezTo>
                      <a:pt x="11" y="20"/>
                      <a:pt x="11" y="21"/>
                      <a:pt x="11" y="21"/>
                    </a:cubicBezTo>
                    <a:lnTo>
                      <a:pt x="14" y="21"/>
                    </a:lnTo>
                    <a:close/>
                    <a:moveTo>
                      <a:pt x="17" y="34"/>
                    </a:moveTo>
                    <a:cubicBezTo>
                      <a:pt x="17" y="32"/>
                      <a:pt x="16" y="29"/>
                      <a:pt x="15" y="27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30"/>
                      <a:pt x="14" y="32"/>
                      <a:pt x="15" y="35"/>
                    </a:cubicBezTo>
                    <a:lnTo>
                      <a:pt x="17" y="34"/>
                    </a:lnTo>
                    <a:close/>
                    <a:moveTo>
                      <a:pt x="16" y="49"/>
                    </a:moveTo>
                    <a:cubicBezTo>
                      <a:pt x="17" y="46"/>
                      <a:pt x="17" y="43"/>
                      <a:pt x="17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4" y="43"/>
                      <a:pt x="14" y="45"/>
                      <a:pt x="13" y="48"/>
                    </a:cubicBezTo>
                    <a:lnTo>
                      <a:pt x="16" y="49"/>
                    </a:lnTo>
                    <a:close/>
                    <a:moveTo>
                      <a:pt x="10" y="61"/>
                    </a:moveTo>
                    <a:cubicBezTo>
                      <a:pt x="11" y="59"/>
                      <a:pt x="13" y="57"/>
                      <a:pt x="14" y="54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0" y="55"/>
                      <a:pt x="9" y="58"/>
                      <a:pt x="8" y="60"/>
                    </a:cubicBezTo>
                    <a:lnTo>
                      <a:pt x="10" y="61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3" name="淘宝网Chenying0907出品 569"/>
              <p:cNvSpPr>
                <a:spLocks noEditPoints="1"/>
              </p:cNvSpPr>
              <p:nvPr/>
            </p:nvSpPr>
            <p:spPr bwMode="auto">
              <a:xfrm>
                <a:off x="4960604" y="5591336"/>
                <a:ext cx="118583" cy="107803"/>
              </a:xfrm>
              <a:custGeom>
                <a:avLst/>
                <a:gdLst>
                  <a:gd name="T0" fmla="*/ 67 w 83"/>
                  <a:gd name="T1" fmla="*/ 10 h 75"/>
                  <a:gd name="T2" fmla="*/ 68 w 83"/>
                  <a:gd name="T3" fmla="*/ 56 h 75"/>
                  <a:gd name="T4" fmla="*/ 50 w 83"/>
                  <a:gd name="T5" fmla="*/ 64 h 75"/>
                  <a:gd name="T6" fmla="*/ 18 w 83"/>
                  <a:gd name="T7" fmla="*/ 70 h 75"/>
                  <a:gd name="T8" fmla="*/ 3 w 83"/>
                  <a:gd name="T9" fmla="*/ 75 h 75"/>
                  <a:gd name="T10" fmla="*/ 0 w 83"/>
                  <a:gd name="T11" fmla="*/ 71 h 75"/>
                  <a:gd name="T12" fmla="*/ 3 w 83"/>
                  <a:gd name="T13" fmla="*/ 67 h 75"/>
                  <a:gd name="T14" fmla="*/ 10 w 83"/>
                  <a:gd name="T15" fmla="*/ 57 h 75"/>
                  <a:gd name="T16" fmla="*/ 13 w 83"/>
                  <a:gd name="T17" fmla="*/ 29 h 75"/>
                  <a:gd name="T18" fmla="*/ 17 w 83"/>
                  <a:gd name="T19" fmla="*/ 8 h 75"/>
                  <a:gd name="T20" fmla="*/ 41 w 83"/>
                  <a:gd name="T21" fmla="*/ 0 h 75"/>
                  <a:gd name="T22" fmla="*/ 67 w 83"/>
                  <a:gd name="T23" fmla="*/ 10 h 75"/>
                  <a:gd name="T24" fmla="*/ 50 w 83"/>
                  <a:gd name="T25" fmla="*/ 59 h 75"/>
                  <a:gd name="T26" fmla="*/ 64 w 83"/>
                  <a:gd name="T27" fmla="*/ 52 h 75"/>
                  <a:gd name="T28" fmla="*/ 63 w 83"/>
                  <a:gd name="T29" fmla="*/ 13 h 75"/>
                  <a:gd name="T30" fmla="*/ 63 w 83"/>
                  <a:gd name="T31" fmla="*/ 13 h 75"/>
                  <a:gd name="T32" fmla="*/ 41 w 83"/>
                  <a:gd name="T33" fmla="*/ 5 h 75"/>
                  <a:gd name="T34" fmla="*/ 20 w 83"/>
                  <a:gd name="T35" fmla="*/ 12 h 75"/>
                  <a:gd name="T36" fmla="*/ 17 w 83"/>
                  <a:gd name="T37" fmla="*/ 27 h 75"/>
                  <a:gd name="T38" fmla="*/ 14 w 83"/>
                  <a:gd name="T39" fmla="*/ 59 h 75"/>
                  <a:gd name="T40" fmla="*/ 9 w 83"/>
                  <a:gd name="T41" fmla="*/ 67 h 75"/>
                  <a:gd name="T42" fmla="*/ 50 w 83"/>
                  <a:gd name="T43" fmla="*/ 5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3" h="75">
                    <a:moveTo>
                      <a:pt x="67" y="10"/>
                    </a:moveTo>
                    <a:cubicBezTo>
                      <a:pt x="83" y="27"/>
                      <a:pt x="79" y="46"/>
                      <a:pt x="68" y="56"/>
                    </a:cubicBezTo>
                    <a:cubicBezTo>
                      <a:pt x="63" y="61"/>
                      <a:pt x="57" y="63"/>
                      <a:pt x="50" y="64"/>
                    </a:cubicBezTo>
                    <a:cubicBezTo>
                      <a:pt x="39" y="64"/>
                      <a:pt x="27" y="67"/>
                      <a:pt x="18" y="70"/>
                    </a:cubicBezTo>
                    <a:cubicBezTo>
                      <a:pt x="9" y="72"/>
                      <a:pt x="3" y="75"/>
                      <a:pt x="3" y="7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71"/>
                      <a:pt x="1" y="70"/>
                      <a:pt x="3" y="67"/>
                    </a:cubicBezTo>
                    <a:cubicBezTo>
                      <a:pt x="5" y="65"/>
                      <a:pt x="7" y="61"/>
                      <a:pt x="10" y="57"/>
                    </a:cubicBezTo>
                    <a:cubicBezTo>
                      <a:pt x="14" y="49"/>
                      <a:pt x="17" y="38"/>
                      <a:pt x="13" y="29"/>
                    </a:cubicBezTo>
                    <a:cubicBezTo>
                      <a:pt x="9" y="21"/>
                      <a:pt x="11" y="13"/>
                      <a:pt x="17" y="8"/>
                    </a:cubicBezTo>
                    <a:cubicBezTo>
                      <a:pt x="23" y="3"/>
                      <a:pt x="32" y="0"/>
                      <a:pt x="41" y="0"/>
                    </a:cubicBezTo>
                    <a:cubicBezTo>
                      <a:pt x="50" y="0"/>
                      <a:pt x="60" y="3"/>
                      <a:pt x="67" y="10"/>
                    </a:cubicBezTo>
                    <a:close/>
                    <a:moveTo>
                      <a:pt x="50" y="59"/>
                    </a:moveTo>
                    <a:cubicBezTo>
                      <a:pt x="55" y="59"/>
                      <a:pt x="60" y="56"/>
                      <a:pt x="64" y="52"/>
                    </a:cubicBezTo>
                    <a:cubicBezTo>
                      <a:pt x="73" y="44"/>
                      <a:pt x="77" y="29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58" y="7"/>
                      <a:pt x="49" y="4"/>
                      <a:pt x="41" y="5"/>
                    </a:cubicBezTo>
                    <a:cubicBezTo>
                      <a:pt x="33" y="4"/>
                      <a:pt x="25" y="7"/>
                      <a:pt x="20" y="12"/>
                    </a:cubicBezTo>
                    <a:cubicBezTo>
                      <a:pt x="16" y="16"/>
                      <a:pt x="14" y="20"/>
                      <a:pt x="17" y="27"/>
                    </a:cubicBezTo>
                    <a:cubicBezTo>
                      <a:pt x="22" y="39"/>
                      <a:pt x="19" y="51"/>
                      <a:pt x="14" y="59"/>
                    </a:cubicBezTo>
                    <a:cubicBezTo>
                      <a:pt x="12" y="62"/>
                      <a:pt x="11" y="65"/>
                      <a:pt x="9" y="67"/>
                    </a:cubicBezTo>
                    <a:cubicBezTo>
                      <a:pt x="19" y="64"/>
                      <a:pt x="35" y="60"/>
                      <a:pt x="50" y="59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4" name="淘宝网Chenying0907出品 570"/>
              <p:cNvSpPr/>
              <p:nvPr/>
            </p:nvSpPr>
            <p:spPr bwMode="auto">
              <a:xfrm>
                <a:off x="4764762" y="3837744"/>
                <a:ext cx="371920" cy="364733"/>
              </a:xfrm>
              <a:custGeom>
                <a:avLst/>
                <a:gdLst>
                  <a:gd name="T0" fmla="*/ 106 w 258"/>
                  <a:gd name="T1" fmla="*/ 2 h 254"/>
                  <a:gd name="T2" fmla="*/ 83 w 258"/>
                  <a:gd name="T3" fmla="*/ 36 h 254"/>
                  <a:gd name="T4" fmla="*/ 86 w 258"/>
                  <a:gd name="T5" fmla="*/ 77 h 254"/>
                  <a:gd name="T6" fmla="*/ 92 w 258"/>
                  <a:gd name="T7" fmla="*/ 95 h 254"/>
                  <a:gd name="T8" fmla="*/ 72 w 258"/>
                  <a:gd name="T9" fmla="*/ 87 h 254"/>
                  <a:gd name="T10" fmla="*/ 32 w 258"/>
                  <a:gd name="T11" fmla="*/ 82 h 254"/>
                  <a:gd name="T12" fmla="*/ 3 w 258"/>
                  <a:gd name="T13" fmla="*/ 104 h 254"/>
                  <a:gd name="T14" fmla="*/ 18 w 258"/>
                  <a:gd name="T15" fmla="*/ 137 h 254"/>
                  <a:gd name="T16" fmla="*/ 53 w 258"/>
                  <a:gd name="T17" fmla="*/ 154 h 254"/>
                  <a:gd name="T18" fmla="*/ 77 w 258"/>
                  <a:gd name="T19" fmla="*/ 159 h 254"/>
                  <a:gd name="T20" fmla="*/ 64 w 258"/>
                  <a:gd name="T21" fmla="*/ 177 h 254"/>
                  <a:gd name="T22" fmla="*/ 51 w 258"/>
                  <a:gd name="T23" fmla="*/ 213 h 254"/>
                  <a:gd name="T24" fmla="*/ 64 w 258"/>
                  <a:gd name="T25" fmla="*/ 249 h 254"/>
                  <a:gd name="T26" fmla="*/ 101 w 258"/>
                  <a:gd name="T27" fmla="*/ 241 h 254"/>
                  <a:gd name="T28" fmla="*/ 126 w 258"/>
                  <a:gd name="T29" fmla="*/ 212 h 254"/>
                  <a:gd name="T30" fmla="*/ 133 w 258"/>
                  <a:gd name="T31" fmla="*/ 195 h 254"/>
                  <a:gd name="T32" fmla="*/ 151 w 258"/>
                  <a:gd name="T33" fmla="*/ 215 h 254"/>
                  <a:gd name="T34" fmla="*/ 187 w 258"/>
                  <a:gd name="T35" fmla="*/ 235 h 254"/>
                  <a:gd name="T36" fmla="*/ 227 w 258"/>
                  <a:gd name="T37" fmla="*/ 231 h 254"/>
                  <a:gd name="T38" fmla="*/ 223 w 258"/>
                  <a:gd name="T39" fmla="*/ 191 h 254"/>
                  <a:gd name="T40" fmla="*/ 196 w 258"/>
                  <a:gd name="T41" fmla="*/ 160 h 254"/>
                  <a:gd name="T42" fmla="*/ 180 w 258"/>
                  <a:gd name="T43" fmla="*/ 149 h 254"/>
                  <a:gd name="T44" fmla="*/ 207 w 258"/>
                  <a:gd name="T45" fmla="*/ 142 h 254"/>
                  <a:gd name="T46" fmla="*/ 242 w 258"/>
                  <a:gd name="T47" fmla="*/ 118 h 254"/>
                  <a:gd name="T48" fmla="*/ 253 w 258"/>
                  <a:gd name="T49" fmla="*/ 81 h 254"/>
                  <a:gd name="T50" fmla="*/ 217 w 258"/>
                  <a:gd name="T51" fmla="*/ 67 h 254"/>
                  <a:gd name="T52" fmla="*/ 178 w 258"/>
                  <a:gd name="T53" fmla="*/ 72 h 254"/>
                  <a:gd name="T54" fmla="*/ 159 w 258"/>
                  <a:gd name="T55" fmla="*/ 84 h 254"/>
                  <a:gd name="T56" fmla="*/ 155 w 258"/>
                  <a:gd name="T57" fmla="*/ 62 h 254"/>
                  <a:gd name="T58" fmla="*/ 140 w 258"/>
                  <a:gd name="T59" fmla="*/ 23 h 254"/>
                  <a:gd name="T60" fmla="*/ 106 w 258"/>
                  <a:gd name="T61" fmla="*/ 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8" h="254">
                    <a:moveTo>
                      <a:pt x="106" y="2"/>
                    </a:moveTo>
                    <a:cubicBezTo>
                      <a:pt x="95" y="5"/>
                      <a:pt x="85" y="19"/>
                      <a:pt x="83" y="36"/>
                    </a:cubicBezTo>
                    <a:cubicBezTo>
                      <a:pt x="81" y="48"/>
                      <a:pt x="82" y="62"/>
                      <a:pt x="86" y="77"/>
                    </a:cubicBezTo>
                    <a:cubicBezTo>
                      <a:pt x="87" y="83"/>
                      <a:pt x="90" y="90"/>
                      <a:pt x="92" y="95"/>
                    </a:cubicBezTo>
                    <a:cubicBezTo>
                      <a:pt x="86" y="92"/>
                      <a:pt x="79" y="89"/>
                      <a:pt x="72" y="87"/>
                    </a:cubicBezTo>
                    <a:cubicBezTo>
                      <a:pt x="58" y="83"/>
                      <a:pt x="44" y="80"/>
                      <a:pt x="32" y="82"/>
                    </a:cubicBezTo>
                    <a:cubicBezTo>
                      <a:pt x="16" y="84"/>
                      <a:pt x="6" y="93"/>
                      <a:pt x="3" y="104"/>
                    </a:cubicBezTo>
                    <a:cubicBezTo>
                      <a:pt x="0" y="115"/>
                      <a:pt x="5" y="127"/>
                      <a:pt x="18" y="137"/>
                    </a:cubicBezTo>
                    <a:cubicBezTo>
                      <a:pt x="27" y="144"/>
                      <a:pt x="39" y="150"/>
                      <a:pt x="53" y="154"/>
                    </a:cubicBezTo>
                    <a:cubicBezTo>
                      <a:pt x="61" y="156"/>
                      <a:pt x="69" y="158"/>
                      <a:pt x="77" y="159"/>
                    </a:cubicBezTo>
                    <a:cubicBezTo>
                      <a:pt x="72" y="164"/>
                      <a:pt x="68" y="170"/>
                      <a:pt x="64" y="177"/>
                    </a:cubicBezTo>
                    <a:cubicBezTo>
                      <a:pt x="57" y="189"/>
                      <a:pt x="52" y="202"/>
                      <a:pt x="51" y="213"/>
                    </a:cubicBezTo>
                    <a:cubicBezTo>
                      <a:pt x="50" y="229"/>
                      <a:pt x="54" y="243"/>
                      <a:pt x="64" y="249"/>
                    </a:cubicBezTo>
                    <a:cubicBezTo>
                      <a:pt x="74" y="254"/>
                      <a:pt x="88" y="250"/>
                      <a:pt x="101" y="241"/>
                    </a:cubicBezTo>
                    <a:cubicBezTo>
                      <a:pt x="110" y="234"/>
                      <a:pt x="119" y="224"/>
                      <a:pt x="126" y="212"/>
                    </a:cubicBezTo>
                    <a:cubicBezTo>
                      <a:pt x="129" y="207"/>
                      <a:pt x="131" y="200"/>
                      <a:pt x="133" y="195"/>
                    </a:cubicBezTo>
                    <a:cubicBezTo>
                      <a:pt x="138" y="201"/>
                      <a:pt x="144" y="209"/>
                      <a:pt x="151" y="215"/>
                    </a:cubicBezTo>
                    <a:cubicBezTo>
                      <a:pt x="163" y="225"/>
                      <a:pt x="176" y="232"/>
                      <a:pt x="187" y="235"/>
                    </a:cubicBezTo>
                    <a:cubicBezTo>
                      <a:pt x="204" y="240"/>
                      <a:pt x="219" y="240"/>
                      <a:pt x="227" y="231"/>
                    </a:cubicBezTo>
                    <a:cubicBezTo>
                      <a:pt x="234" y="222"/>
                      <a:pt x="231" y="206"/>
                      <a:pt x="223" y="191"/>
                    </a:cubicBezTo>
                    <a:cubicBezTo>
                      <a:pt x="217" y="180"/>
                      <a:pt x="208" y="170"/>
                      <a:pt x="196" y="160"/>
                    </a:cubicBezTo>
                    <a:cubicBezTo>
                      <a:pt x="190" y="155"/>
                      <a:pt x="186" y="153"/>
                      <a:pt x="180" y="149"/>
                    </a:cubicBezTo>
                    <a:cubicBezTo>
                      <a:pt x="189" y="148"/>
                      <a:pt x="198" y="146"/>
                      <a:pt x="207" y="142"/>
                    </a:cubicBezTo>
                    <a:cubicBezTo>
                      <a:pt x="221" y="136"/>
                      <a:pt x="234" y="127"/>
                      <a:pt x="242" y="118"/>
                    </a:cubicBezTo>
                    <a:cubicBezTo>
                      <a:pt x="254" y="106"/>
                      <a:pt x="258" y="92"/>
                      <a:pt x="253" y="81"/>
                    </a:cubicBezTo>
                    <a:cubicBezTo>
                      <a:pt x="249" y="70"/>
                      <a:pt x="235" y="66"/>
                      <a:pt x="217" y="67"/>
                    </a:cubicBezTo>
                    <a:cubicBezTo>
                      <a:pt x="205" y="67"/>
                      <a:pt x="191" y="67"/>
                      <a:pt x="178" y="72"/>
                    </a:cubicBezTo>
                    <a:cubicBezTo>
                      <a:pt x="170" y="76"/>
                      <a:pt x="165" y="80"/>
                      <a:pt x="159" y="84"/>
                    </a:cubicBezTo>
                    <a:cubicBezTo>
                      <a:pt x="159" y="77"/>
                      <a:pt x="157" y="70"/>
                      <a:pt x="155" y="62"/>
                    </a:cubicBezTo>
                    <a:cubicBezTo>
                      <a:pt x="152" y="47"/>
                      <a:pt x="147" y="33"/>
                      <a:pt x="140" y="23"/>
                    </a:cubicBezTo>
                    <a:cubicBezTo>
                      <a:pt x="131" y="9"/>
                      <a:pt x="118" y="0"/>
                      <a:pt x="106" y="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" name="淘宝网Chenying0907出品 571"/>
              <p:cNvSpPr>
                <a:spLocks noEditPoints="1"/>
              </p:cNvSpPr>
              <p:nvPr/>
            </p:nvSpPr>
            <p:spPr bwMode="auto">
              <a:xfrm>
                <a:off x="4766559" y="3839540"/>
                <a:ext cx="366529" cy="361140"/>
              </a:xfrm>
              <a:custGeom>
                <a:avLst/>
                <a:gdLst>
                  <a:gd name="T0" fmla="*/ 116 w 255"/>
                  <a:gd name="T1" fmla="*/ 3 h 251"/>
                  <a:gd name="T2" fmla="*/ 130 w 255"/>
                  <a:gd name="T3" fmla="*/ 12 h 251"/>
                  <a:gd name="T4" fmla="*/ 138 w 255"/>
                  <a:gd name="T5" fmla="*/ 22 h 251"/>
                  <a:gd name="T6" fmla="*/ 147 w 255"/>
                  <a:gd name="T7" fmla="*/ 36 h 251"/>
                  <a:gd name="T8" fmla="*/ 152 w 255"/>
                  <a:gd name="T9" fmla="*/ 53 h 251"/>
                  <a:gd name="T10" fmla="*/ 156 w 255"/>
                  <a:gd name="T11" fmla="*/ 70 h 251"/>
                  <a:gd name="T12" fmla="*/ 159 w 255"/>
                  <a:gd name="T13" fmla="*/ 84 h 251"/>
                  <a:gd name="T14" fmla="*/ 170 w 255"/>
                  <a:gd name="T15" fmla="*/ 76 h 251"/>
                  <a:gd name="T16" fmla="*/ 186 w 255"/>
                  <a:gd name="T17" fmla="*/ 69 h 251"/>
                  <a:gd name="T18" fmla="*/ 203 w 255"/>
                  <a:gd name="T19" fmla="*/ 67 h 251"/>
                  <a:gd name="T20" fmla="*/ 220 w 255"/>
                  <a:gd name="T21" fmla="*/ 65 h 251"/>
                  <a:gd name="T22" fmla="*/ 238 w 255"/>
                  <a:gd name="T23" fmla="*/ 67 h 251"/>
                  <a:gd name="T24" fmla="*/ 253 w 255"/>
                  <a:gd name="T25" fmla="*/ 80 h 251"/>
                  <a:gd name="T26" fmla="*/ 253 w 255"/>
                  <a:gd name="T27" fmla="*/ 92 h 251"/>
                  <a:gd name="T28" fmla="*/ 247 w 255"/>
                  <a:gd name="T29" fmla="*/ 108 h 251"/>
                  <a:gd name="T30" fmla="*/ 236 w 255"/>
                  <a:gd name="T31" fmla="*/ 121 h 251"/>
                  <a:gd name="T32" fmla="*/ 222 w 255"/>
                  <a:gd name="T33" fmla="*/ 132 h 251"/>
                  <a:gd name="T34" fmla="*/ 207 w 255"/>
                  <a:gd name="T35" fmla="*/ 140 h 251"/>
                  <a:gd name="T36" fmla="*/ 190 w 255"/>
                  <a:gd name="T37" fmla="*/ 145 h 251"/>
                  <a:gd name="T38" fmla="*/ 184 w 255"/>
                  <a:gd name="T39" fmla="*/ 152 h 251"/>
                  <a:gd name="T40" fmla="*/ 193 w 255"/>
                  <a:gd name="T41" fmla="*/ 159 h 251"/>
                  <a:gd name="T42" fmla="*/ 206 w 255"/>
                  <a:gd name="T43" fmla="*/ 170 h 251"/>
                  <a:gd name="T44" fmla="*/ 218 w 255"/>
                  <a:gd name="T45" fmla="*/ 183 h 251"/>
                  <a:gd name="T46" fmla="*/ 226 w 255"/>
                  <a:gd name="T47" fmla="*/ 199 h 251"/>
                  <a:gd name="T48" fmla="*/ 231 w 255"/>
                  <a:gd name="T49" fmla="*/ 217 h 251"/>
                  <a:gd name="T50" fmla="*/ 220 w 255"/>
                  <a:gd name="T51" fmla="*/ 236 h 251"/>
                  <a:gd name="T52" fmla="*/ 202 w 255"/>
                  <a:gd name="T53" fmla="*/ 238 h 251"/>
                  <a:gd name="T54" fmla="*/ 192 w 255"/>
                  <a:gd name="T55" fmla="*/ 236 h 251"/>
                  <a:gd name="T56" fmla="*/ 182 w 255"/>
                  <a:gd name="T57" fmla="*/ 232 h 251"/>
                  <a:gd name="T58" fmla="*/ 166 w 255"/>
                  <a:gd name="T59" fmla="*/ 224 h 251"/>
                  <a:gd name="T60" fmla="*/ 152 w 255"/>
                  <a:gd name="T61" fmla="*/ 215 h 251"/>
                  <a:gd name="T62" fmla="*/ 138 w 255"/>
                  <a:gd name="T63" fmla="*/ 203 h 251"/>
                  <a:gd name="T64" fmla="*/ 132 w 255"/>
                  <a:gd name="T65" fmla="*/ 192 h 251"/>
                  <a:gd name="T66" fmla="*/ 127 w 255"/>
                  <a:gd name="T67" fmla="*/ 209 h 251"/>
                  <a:gd name="T68" fmla="*/ 114 w 255"/>
                  <a:gd name="T69" fmla="*/ 228 h 251"/>
                  <a:gd name="T70" fmla="*/ 101 w 255"/>
                  <a:gd name="T71" fmla="*/ 240 h 251"/>
                  <a:gd name="T72" fmla="*/ 86 w 255"/>
                  <a:gd name="T73" fmla="*/ 249 h 251"/>
                  <a:gd name="T74" fmla="*/ 68 w 255"/>
                  <a:gd name="T75" fmla="*/ 251 h 251"/>
                  <a:gd name="T76" fmla="*/ 63 w 255"/>
                  <a:gd name="T77" fmla="*/ 247 h 251"/>
                  <a:gd name="T78" fmla="*/ 54 w 255"/>
                  <a:gd name="T79" fmla="*/ 236 h 251"/>
                  <a:gd name="T80" fmla="*/ 50 w 255"/>
                  <a:gd name="T81" fmla="*/ 220 h 251"/>
                  <a:gd name="T82" fmla="*/ 51 w 255"/>
                  <a:gd name="T83" fmla="*/ 201 h 251"/>
                  <a:gd name="T84" fmla="*/ 57 w 255"/>
                  <a:gd name="T85" fmla="*/ 185 h 251"/>
                  <a:gd name="T86" fmla="*/ 64 w 255"/>
                  <a:gd name="T87" fmla="*/ 172 h 251"/>
                  <a:gd name="T88" fmla="*/ 74 w 255"/>
                  <a:gd name="T89" fmla="*/ 158 h 251"/>
                  <a:gd name="T90" fmla="*/ 59 w 255"/>
                  <a:gd name="T91" fmla="*/ 156 h 251"/>
                  <a:gd name="T92" fmla="*/ 43 w 255"/>
                  <a:gd name="T93" fmla="*/ 149 h 251"/>
                  <a:gd name="T94" fmla="*/ 27 w 255"/>
                  <a:gd name="T95" fmla="*/ 142 h 251"/>
                  <a:gd name="T96" fmla="*/ 13 w 255"/>
                  <a:gd name="T97" fmla="*/ 132 h 251"/>
                  <a:gd name="T98" fmla="*/ 3 w 255"/>
                  <a:gd name="T99" fmla="*/ 117 h 251"/>
                  <a:gd name="T100" fmla="*/ 1 w 255"/>
                  <a:gd name="T101" fmla="*/ 106 h 251"/>
                  <a:gd name="T102" fmla="*/ 13 w 255"/>
                  <a:gd name="T103" fmla="*/ 86 h 251"/>
                  <a:gd name="T104" fmla="*/ 30 w 255"/>
                  <a:gd name="T105" fmla="*/ 80 h 251"/>
                  <a:gd name="T106" fmla="*/ 40 w 255"/>
                  <a:gd name="T107" fmla="*/ 80 h 251"/>
                  <a:gd name="T108" fmla="*/ 57 w 255"/>
                  <a:gd name="T109" fmla="*/ 83 h 251"/>
                  <a:gd name="T110" fmla="*/ 71 w 255"/>
                  <a:gd name="T111" fmla="*/ 87 h 251"/>
                  <a:gd name="T112" fmla="*/ 84 w 255"/>
                  <a:gd name="T113" fmla="*/ 92 h 251"/>
                  <a:gd name="T114" fmla="*/ 88 w 255"/>
                  <a:gd name="T115" fmla="*/ 84 h 251"/>
                  <a:gd name="T116" fmla="*/ 82 w 255"/>
                  <a:gd name="T117" fmla="*/ 67 h 251"/>
                  <a:gd name="T118" fmla="*/ 80 w 255"/>
                  <a:gd name="T119" fmla="*/ 46 h 251"/>
                  <a:gd name="T120" fmla="*/ 81 w 255"/>
                  <a:gd name="T121" fmla="*/ 35 h 251"/>
                  <a:gd name="T122" fmla="*/ 86 w 255"/>
                  <a:gd name="T123" fmla="*/ 18 h 251"/>
                  <a:gd name="T124" fmla="*/ 97 w 255"/>
                  <a:gd name="T125" fmla="*/ 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5" h="251">
                    <a:moveTo>
                      <a:pt x="108" y="0"/>
                    </a:moveTo>
                    <a:cubicBezTo>
                      <a:pt x="107" y="0"/>
                      <a:pt x="106" y="0"/>
                      <a:pt x="105" y="1"/>
                    </a:cubicBezTo>
                    <a:cubicBezTo>
                      <a:pt x="103" y="1"/>
                      <a:pt x="102" y="2"/>
                      <a:pt x="100" y="2"/>
                    </a:cubicBezTo>
                    <a:cubicBezTo>
                      <a:pt x="100" y="3"/>
                      <a:pt x="99" y="3"/>
                      <a:pt x="100" y="4"/>
                    </a:cubicBezTo>
                    <a:cubicBezTo>
                      <a:pt x="100" y="4"/>
                      <a:pt x="100" y="4"/>
                      <a:pt x="101" y="4"/>
                    </a:cubicBezTo>
                    <a:cubicBezTo>
                      <a:pt x="102" y="3"/>
                      <a:pt x="104" y="3"/>
                      <a:pt x="106" y="2"/>
                    </a:cubicBezTo>
                    <a:cubicBezTo>
                      <a:pt x="106" y="2"/>
                      <a:pt x="107" y="2"/>
                      <a:pt x="108" y="2"/>
                    </a:cubicBezTo>
                    <a:cubicBezTo>
                      <a:pt x="108" y="2"/>
                      <a:pt x="109" y="1"/>
                      <a:pt x="109" y="1"/>
                    </a:cubicBezTo>
                    <a:cubicBezTo>
                      <a:pt x="109" y="1"/>
                      <a:pt x="108" y="0"/>
                      <a:pt x="108" y="0"/>
                    </a:cubicBezTo>
                    <a:close/>
                    <a:moveTo>
                      <a:pt x="117" y="1"/>
                    </a:moveTo>
                    <a:cubicBezTo>
                      <a:pt x="115" y="1"/>
                      <a:pt x="113" y="0"/>
                      <a:pt x="111" y="0"/>
                    </a:cubicBezTo>
                    <a:cubicBezTo>
                      <a:pt x="111" y="0"/>
                      <a:pt x="110" y="1"/>
                      <a:pt x="110" y="1"/>
                    </a:cubicBezTo>
                    <a:cubicBezTo>
                      <a:pt x="110" y="1"/>
                      <a:pt x="111" y="2"/>
                      <a:pt x="111" y="2"/>
                    </a:cubicBezTo>
                    <a:cubicBezTo>
                      <a:pt x="113" y="2"/>
                      <a:pt x="114" y="3"/>
                      <a:pt x="116" y="3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7" y="2"/>
                      <a:pt x="117" y="2"/>
                      <a:pt x="117" y="1"/>
                    </a:cubicBezTo>
                    <a:close/>
                    <a:moveTo>
                      <a:pt x="125" y="5"/>
                    </a:moveTo>
                    <a:cubicBezTo>
                      <a:pt x="123" y="4"/>
                      <a:pt x="122" y="4"/>
                      <a:pt x="120" y="3"/>
                    </a:cubicBezTo>
                    <a:cubicBezTo>
                      <a:pt x="120" y="3"/>
                      <a:pt x="119" y="3"/>
                      <a:pt x="119" y="3"/>
                    </a:cubicBezTo>
                    <a:cubicBezTo>
                      <a:pt x="119" y="4"/>
                      <a:pt x="119" y="4"/>
                      <a:pt x="119" y="4"/>
                    </a:cubicBezTo>
                    <a:cubicBezTo>
                      <a:pt x="121" y="5"/>
                      <a:pt x="122" y="6"/>
                      <a:pt x="124" y="7"/>
                    </a:cubicBezTo>
                    <a:cubicBezTo>
                      <a:pt x="124" y="7"/>
                      <a:pt x="125" y="7"/>
                      <a:pt x="125" y="7"/>
                    </a:cubicBezTo>
                    <a:cubicBezTo>
                      <a:pt x="125" y="6"/>
                      <a:pt x="125" y="6"/>
                      <a:pt x="125" y="5"/>
                    </a:cubicBezTo>
                    <a:close/>
                    <a:moveTo>
                      <a:pt x="132" y="11"/>
                    </a:moveTo>
                    <a:cubicBezTo>
                      <a:pt x="130" y="10"/>
                      <a:pt x="129" y="9"/>
                      <a:pt x="128" y="8"/>
                    </a:cubicBezTo>
                    <a:cubicBezTo>
                      <a:pt x="127" y="7"/>
                      <a:pt x="127" y="7"/>
                      <a:pt x="126" y="8"/>
                    </a:cubicBezTo>
                    <a:cubicBezTo>
                      <a:pt x="126" y="8"/>
                      <a:pt x="126" y="9"/>
                      <a:pt x="127" y="9"/>
                    </a:cubicBezTo>
                    <a:cubicBezTo>
                      <a:pt x="128" y="10"/>
                      <a:pt x="129" y="11"/>
                      <a:pt x="130" y="12"/>
                    </a:cubicBezTo>
                    <a:cubicBezTo>
                      <a:pt x="132" y="12"/>
                      <a:pt x="132" y="12"/>
                      <a:pt x="132" y="12"/>
                    </a:cubicBezTo>
                    <a:lnTo>
                      <a:pt x="132" y="11"/>
                    </a:lnTo>
                    <a:close/>
                    <a:moveTo>
                      <a:pt x="138" y="18"/>
                    </a:moveTo>
                    <a:cubicBezTo>
                      <a:pt x="136" y="16"/>
                      <a:pt x="135" y="15"/>
                      <a:pt x="134" y="14"/>
                    </a:cubicBezTo>
                    <a:cubicBezTo>
                      <a:pt x="133" y="14"/>
                      <a:pt x="133" y="14"/>
                      <a:pt x="133" y="14"/>
                    </a:cubicBezTo>
                    <a:cubicBezTo>
                      <a:pt x="133" y="15"/>
                      <a:pt x="133" y="15"/>
                      <a:pt x="133" y="15"/>
                    </a:cubicBezTo>
                    <a:cubicBezTo>
                      <a:pt x="134" y="16"/>
                      <a:pt x="135" y="18"/>
                      <a:pt x="136" y="19"/>
                    </a:cubicBezTo>
                    <a:cubicBezTo>
                      <a:pt x="137" y="19"/>
                      <a:pt x="137" y="19"/>
                      <a:pt x="137" y="19"/>
                    </a:cubicBezTo>
                    <a:cubicBezTo>
                      <a:pt x="138" y="19"/>
                      <a:pt x="138" y="18"/>
                      <a:pt x="138" y="18"/>
                    </a:cubicBezTo>
                    <a:close/>
                    <a:moveTo>
                      <a:pt x="143" y="25"/>
                    </a:moveTo>
                    <a:cubicBezTo>
                      <a:pt x="142" y="24"/>
                      <a:pt x="141" y="23"/>
                      <a:pt x="140" y="21"/>
                    </a:cubicBezTo>
                    <a:cubicBezTo>
                      <a:pt x="140" y="21"/>
                      <a:pt x="140" y="21"/>
                      <a:pt x="140" y="21"/>
                    </a:cubicBezTo>
                    <a:cubicBezTo>
                      <a:pt x="139" y="20"/>
                      <a:pt x="139" y="20"/>
                      <a:pt x="138" y="20"/>
                    </a:cubicBezTo>
                    <a:cubicBezTo>
                      <a:pt x="138" y="21"/>
                      <a:pt x="138" y="21"/>
                      <a:pt x="138" y="22"/>
                    </a:cubicBezTo>
                    <a:cubicBezTo>
                      <a:pt x="139" y="22"/>
                      <a:pt x="139" y="22"/>
                      <a:pt x="139" y="22"/>
                    </a:cubicBezTo>
                    <a:cubicBezTo>
                      <a:pt x="139" y="23"/>
                      <a:pt x="140" y="25"/>
                      <a:pt x="141" y="26"/>
                    </a:cubicBezTo>
                    <a:cubicBezTo>
                      <a:pt x="141" y="27"/>
                      <a:pt x="142" y="27"/>
                      <a:pt x="142" y="26"/>
                    </a:cubicBezTo>
                    <a:cubicBezTo>
                      <a:pt x="143" y="26"/>
                      <a:pt x="143" y="26"/>
                      <a:pt x="143" y="25"/>
                    </a:cubicBezTo>
                    <a:close/>
                    <a:moveTo>
                      <a:pt x="147" y="33"/>
                    </a:moveTo>
                    <a:cubicBezTo>
                      <a:pt x="146" y="32"/>
                      <a:pt x="145" y="30"/>
                      <a:pt x="144" y="28"/>
                    </a:cubicBezTo>
                    <a:cubicBezTo>
                      <a:pt x="144" y="28"/>
                      <a:pt x="144" y="28"/>
                      <a:pt x="143" y="28"/>
                    </a:cubicBezTo>
                    <a:cubicBezTo>
                      <a:pt x="143" y="28"/>
                      <a:pt x="143" y="29"/>
                      <a:pt x="143" y="29"/>
                    </a:cubicBezTo>
                    <a:cubicBezTo>
                      <a:pt x="144" y="31"/>
                      <a:pt x="144" y="32"/>
                      <a:pt x="145" y="34"/>
                    </a:cubicBezTo>
                    <a:cubicBezTo>
                      <a:pt x="145" y="34"/>
                      <a:pt x="146" y="35"/>
                      <a:pt x="146" y="34"/>
                    </a:cubicBezTo>
                    <a:cubicBezTo>
                      <a:pt x="147" y="34"/>
                      <a:pt x="147" y="34"/>
                      <a:pt x="147" y="33"/>
                    </a:cubicBezTo>
                    <a:close/>
                    <a:moveTo>
                      <a:pt x="150" y="41"/>
                    </a:moveTo>
                    <a:cubicBezTo>
                      <a:pt x="149" y="40"/>
                      <a:pt x="149" y="38"/>
                      <a:pt x="148" y="36"/>
                    </a:cubicBezTo>
                    <a:cubicBezTo>
                      <a:pt x="148" y="36"/>
                      <a:pt x="147" y="36"/>
                      <a:pt x="147" y="36"/>
                    </a:cubicBezTo>
                    <a:cubicBezTo>
                      <a:pt x="146" y="36"/>
                      <a:pt x="146" y="37"/>
                      <a:pt x="146" y="37"/>
                    </a:cubicBezTo>
                    <a:cubicBezTo>
                      <a:pt x="147" y="39"/>
                      <a:pt x="148" y="40"/>
                      <a:pt x="148" y="42"/>
                    </a:cubicBezTo>
                    <a:cubicBezTo>
                      <a:pt x="148" y="43"/>
                      <a:pt x="149" y="43"/>
                      <a:pt x="149" y="43"/>
                    </a:cubicBezTo>
                    <a:cubicBezTo>
                      <a:pt x="150" y="42"/>
                      <a:pt x="150" y="42"/>
                      <a:pt x="150" y="41"/>
                    </a:cubicBezTo>
                    <a:close/>
                    <a:moveTo>
                      <a:pt x="152" y="50"/>
                    </a:moveTo>
                    <a:cubicBezTo>
                      <a:pt x="152" y="48"/>
                      <a:pt x="151" y="47"/>
                      <a:pt x="151" y="45"/>
                    </a:cubicBezTo>
                    <a:cubicBezTo>
                      <a:pt x="151" y="44"/>
                      <a:pt x="150" y="44"/>
                      <a:pt x="150" y="44"/>
                    </a:cubicBezTo>
                    <a:cubicBezTo>
                      <a:pt x="149" y="44"/>
                      <a:pt x="149" y="45"/>
                      <a:pt x="149" y="45"/>
                    </a:cubicBezTo>
                    <a:cubicBezTo>
                      <a:pt x="150" y="47"/>
                      <a:pt x="150" y="49"/>
                      <a:pt x="151" y="50"/>
                    </a:cubicBezTo>
                    <a:cubicBezTo>
                      <a:pt x="151" y="51"/>
                      <a:pt x="151" y="51"/>
                      <a:pt x="152" y="51"/>
                    </a:cubicBezTo>
                    <a:cubicBezTo>
                      <a:pt x="152" y="51"/>
                      <a:pt x="152" y="50"/>
                      <a:pt x="152" y="50"/>
                    </a:cubicBezTo>
                    <a:close/>
                    <a:moveTo>
                      <a:pt x="154" y="59"/>
                    </a:moveTo>
                    <a:cubicBezTo>
                      <a:pt x="154" y="57"/>
                      <a:pt x="154" y="55"/>
                      <a:pt x="153" y="53"/>
                    </a:cubicBezTo>
                    <a:cubicBezTo>
                      <a:pt x="153" y="53"/>
                      <a:pt x="153" y="53"/>
                      <a:pt x="152" y="53"/>
                    </a:cubicBezTo>
                    <a:cubicBezTo>
                      <a:pt x="152" y="53"/>
                      <a:pt x="151" y="53"/>
                      <a:pt x="152" y="54"/>
                    </a:cubicBezTo>
                    <a:cubicBezTo>
                      <a:pt x="152" y="56"/>
                      <a:pt x="152" y="57"/>
                      <a:pt x="153" y="59"/>
                    </a:cubicBezTo>
                    <a:cubicBezTo>
                      <a:pt x="153" y="59"/>
                      <a:pt x="153" y="60"/>
                      <a:pt x="154" y="60"/>
                    </a:cubicBezTo>
                    <a:cubicBezTo>
                      <a:pt x="154" y="60"/>
                      <a:pt x="155" y="59"/>
                      <a:pt x="154" y="59"/>
                    </a:cubicBezTo>
                    <a:close/>
                    <a:moveTo>
                      <a:pt x="156" y="67"/>
                    </a:moveTo>
                    <a:cubicBezTo>
                      <a:pt x="156" y="65"/>
                      <a:pt x="156" y="64"/>
                      <a:pt x="155" y="62"/>
                    </a:cubicBezTo>
                    <a:cubicBezTo>
                      <a:pt x="155" y="62"/>
                      <a:pt x="155" y="61"/>
                      <a:pt x="154" y="61"/>
                    </a:cubicBezTo>
                    <a:cubicBezTo>
                      <a:pt x="154" y="61"/>
                      <a:pt x="153" y="62"/>
                      <a:pt x="154" y="62"/>
                    </a:cubicBezTo>
                    <a:cubicBezTo>
                      <a:pt x="154" y="64"/>
                      <a:pt x="154" y="66"/>
                      <a:pt x="155" y="68"/>
                    </a:cubicBezTo>
                    <a:cubicBezTo>
                      <a:pt x="155" y="68"/>
                      <a:pt x="155" y="68"/>
                      <a:pt x="156" y="68"/>
                    </a:cubicBezTo>
                    <a:cubicBezTo>
                      <a:pt x="156" y="68"/>
                      <a:pt x="157" y="68"/>
                      <a:pt x="156" y="67"/>
                    </a:cubicBezTo>
                    <a:close/>
                    <a:moveTo>
                      <a:pt x="158" y="76"/>
                    </a:moveTo>
                    <a:cubicBezTo>
                      <a:pt x="158" y="74"/>
                      <a:pt x="158" y="72"/>
                      <a:pt x="157" y="71"/>
                    </a:cubicBezTo>
                    <a:cubicBezTo>
                      <a:pt x="157" y="70"/>
                      <a:pt x="157" y="70"/>
                      <a:pt x="156" y="70"/>
                    </a:cubicBezTo>
                    <a:cubicBezTo>
                      <a:pt x="156" y="70"/>
                      <a:pt x="155" y="70"/>
                      <a:pt x="155" y="71"/>
                    </a:cubicBezTo>
                    <a:cubicBezTo>
                      <a:pt x="156" y="73"/>
                      <a:pt x="156" y="74"/>
                      <a:pt x="156" y="76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8" y="77"/>
                      <a:pt x="158" y="76"/>
                      <a:pt x="158" y="76"/>
                    </a:cubicBezTo>
                    <a:close/>
                    <a:moveTo>
                      <a:pt x="159" y="82"/>
                    </a:moveTo>
                    <a:cubicBezTo>
                      <a:pt x="158" y="83"/>
                      <a:pt x="158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59" y="83"/>
                      <a:pt x="159" y="83"/>
                      <a:pt x="159" y="83"/>
                    </a:cubicBezTo>
                    <a:cubicBezTo>
                      <a:pt x="159" y="82"/>
                      <a:pt x="159" y="81"/>
                      <a:pt x="159" y="79"/>
                    </a:cubicBezTo>
                    <a:cubicBezTo>
                      <a:pt x="159" y="79"/>
                      <a:pt x="158" y="79"/>
                      <a:pt x="158" y="79"/>
                    </a:cubicBezTo>
                    <a:cubicBezTo>
                      <a:pt x="157" y="79"/>
                      <a:pt x="157" y="79"/>
                      <a:pt x="157" y="80"/>
                    </a:cubicBezTo>
                    <a:cubicBezTo>
                      <a:pt x="157" y="81"/>
                      <a:pt x="157" y="82"/>
                      <a:pt x="157" y="83"/>
                    </a:cubicBezTo>
                    <a:cubicBezTo>
                      <a:pt x="157" y="85"/>
                      <a:pt x="157" y="85"/>
                      <a:pt x="157" y="85"/>
                    </a:cubicBezTo>
                    <a:cubicBezTo>
                      <a:pt x="159" y="84"/>
                      <a:pt x="159" y="84"/>
                      <a:pt x="159" y="84"/>
                    </a:cubicBezTo>
                    <a:cubicBezTo>
                      <a:pt x="159" y="84"/>
                      <a:pt x="159" y="84"/>
                      <a:pt x="160" y="83"/>
                    </a:cubicBezTo>
                    <a:cubicBezTo>
                      <a:pt x="160" y="83"/>
                      <a:pt x="160" y="83"/>
                      <a:pt x="160" y="82"/>
                    </a:cubicBezTo>
                    <a:cubicBezTo>
                      <a:pt x="160" y="82"/>
                      <a:pt x="159" y="82"/>
                      <a:pt x="159" y="82"/>
                    </a:cubicBezTo>
                    <a:close/>
                    <a:moveTo>
                      <a:pt x="166" y="77"/>
                    </a:moveTo>
                    <a:cubicBezTo>
                      <a:pt x="164" y="78"/>
                      <a:pt x="163" y="79"/>
                      <a:pt x="161" y="80"/>
                    </a:cubicBezTo>
                    <a:cubicBezTo>
                      <a:pt x="161" y="80"/>
                      <a:pt x="161" y="81"/>
                      <a:pt x="161" y="81"/>
                    </a:cubicBezTo>
                    <a:cubicBezTo>
                      <a:pt x="162" y="82"/>
                      <a:pt x="162" y="82"/>
                      <a:pt x="163" y="81"/>
                    </a:cubicBezTo>
                    <a:cubicBezTo>
                      <a:pt x="164" y="80"/>
                      <a:pt x="165" y="79"/>
                      <a:pt x="167" y="78"/>
                    </a:cubicBezTo>
                    <a:cubicBezTo>
                      <a:pt x="167" y="78"/>
                      <a:pt x="167" y="77"/>
                      <a:pt x="167" y="77"/>
                    </a:cubicBezTo>
                    <a:cubicBezTo>
                      <a:pt x="167" y="77"/>
                      <a:pt x="166" y="77"/>
                      <a:pt x="166" y="77"/>
                    </a:cubicBezTo>
                    <a:close/>
                    <a:moveTo>
                      <a:pt x="173" y="72"/>
                    </a:moveTo>
                    <a:cubicBezTo>
                      <a:pt x="172" y="73"/>
                      <a:pt x="170" y="74"/>
                      <a:pt x="169" y="75"/>
                    </a:cubicBezTo>
                    <a:cubicBezTo>
                      <a:pt x="168" y="75"/>
                      <a:pt x="168" y="76"/>
                      <a:pt x="168" y="76"/>
                    </a:cubicBezTo>
                    <a:cubicBezTo>
                      <a:pt x="169" y="76"/>
                      <a:pt x="169" y="77"/>
                      <a:pt x="170" y="76"/>
                    </a:cubicBezTo>
                    <a:cubicBezTo>
                      <a:pt x="171" y="75"/>
                      <a:pt x="173" y="74"/>
                      <a:pt x="174" y="74"/>
                    </a:cubicBezTo>
                    <a:cubicBezTo>
                      <a:pt x="175" y="73"/>
                      <a:pt x="175" y="73"/>
                      <a:pt x="175" y="72"/>
                    </a:cubicBezTo>
                    <a:cubicBezTo>
                      <a:pt x="174" y="72"/>
                      <a:pt x="174" y="72"/>
                      <a:pt x="173" y="72"/>
                    </a:cubicBezTo>
                    <a:close/>
                    <a:moveTo>
                      <a:pt x="182" y="69"/>
                    </a:moveTo>
                    <a:cubicBezTo>
                      <a:pt x="180" y="69"/>
                      <a:pt x="178" y="70"/>
                      <a:pt x="177" y="71"/>
                    </a:cubicBezTo>
                    <a:cubicBezTo>
                      <a:pt x="176" y="71"/>
                      <a:pt x="176" y="71"/>
                      <a:pt x="176" y="72"/>
                    </a:cubicBezTo>
                    <a:cubicBezTo>
                      <a:pt x="176" y="72"/>
                      <a:pt x="177" y="72"/>
                      <a:pt x="177" y="72"/>
                    </a:cubicBezTo>
                    <a:cubicBezTo>
                      <a:pt x="179" y="72"/>
                      <a:pt x="181" y="71"/>
                      <a:pt x="182" y="70"/>
                    </a:cubicBezTo>
                    <a:cubicBezTo>
                      <a:pt x="183" y="70"/>
                      <a:pt x="183" y="70"/>
                      <a:pt x="183" y="69"/>
                    </a:cubicBezTo>
                    <a:cubicBezTo>
                      <a:pt x="183" y="69"/>
                      <a:pt x="182" y="69"/>
                      <a:pt x="182" y="69"/>
                    </a:cubicBezTo>
                    <a:close/>
                    <a:moveTo>
                      <a:pt x="190" y="67"/>
                    </a:moveTo>
                    <a:cubicBezTo>
                      <a:pt x="189" y="67"/>
                      <a:pt x="187" y="67"/>
                      <a:pt x="185" y="68"/>
                    </a:cubicBezTo>
                    <a:cubicBezTo>
                      <a:pt x="185" y="68"/>
                      <a:pt x="184" y="68"/>
                      <a:pt x="184" y="69"/>
                    </a:cubicBezTo>
                    <a:cubicBezTo>
                      <a:pt x="185" y="69"/>
                      <a:pt x="185" y="70"/>
                      <a:pt x="186" y="69"/>
                    </a:cubicBezTo>
                    <a:cubicBezTo>
                      <a:pt x="187" y="69"/>
                      <a:pt x="189" y="69"/>
                      <a:pt x="191" y="68"/>
                    </a:cubicBezTo>
                    <a:cubicBezTo>
                      <a:pt x="191" y="68"/>
                      <a:pt x="191" y="68"/>
                      <a:pt x="191" y="67"/>
                    </a:cubicBezTo>
                    <a:cubicBezTo>
                      <a:pt x="191" y="67"/>
                      <a:pt x="191" y="67"/>
                      <a:pt x="190" y="67"/>
                    </a:cubicBezTo>
                    <a:close/>
                    <a:moveTo>
                      <a:pt x="199" y="66"/>
                    </a:moveTo>
                    <a:cubicBezTo>
                      <a:pt x="197" y="66"/>
                      <a:pt x="196" y="66"/>
                      <a:pt x="194" y="66"/>
                    </a:cubicBezTo>
                    <a:cubicBezTo>
                      <a:pt x="193" y="66"/>
                      <a:pt x="193" y="67"/>
                      <a:pt x="193" y="67"/>
                    </a:cubicBezTo>
                    <a:cubicBezTo>
                      <a:pt x="193" y="68"/>
                      <a:pt x="194" y="68"/>
                      <a:pt x="194" y="68"/>
                    </a:cubicBezTo>
                    <a:cubicBezTo>
                      <a:pt x="196" y="68"/>
                      <a:pt x="198" y="67"/>
                      <a:pt x="199" y="67"/>
                    </a:cubicBezTo>
                    <a:cubicBezTo>
                      <a:pt x="200" y="67"/>
                      <a:pt x="200" y="67"/>
                      <a:pt x="200" y="66"/>
                    </a:cubicBezTo>
                    <a:cubicBezTo>
                      <a:pt x="200" y="66"/>
                      <a:pt x="200" y="65"/>
                      <a:pt x="199" y="66"/>
                    </a:cubicBezTo>
                    <a:close/>
                    <a:moveTo>
                      <a:pt x="208" y="65"/>
                    </a:moveTo>
                    <a:cubicBezTo>
                      <a:pt x="206" y="65"/>
                      <a:pt x="204" y="65"/>
                      <a:pt x="203" y="65"/>
                    </a:cubicBezTo>
                    <a:cubicBezTo>
                      <a:pt x="202" y="65"/>
                      <a:pt x="202" y="66"/>
                      <a:pt x="202" y="66"/>
                    </a:cubicBezTo>
                    <a:cubicBezTo>
                      <a:pt x="202" y="67"/>
                      <a:pt x="202" y="67"/>
                      <a:pt x="203" y="67"/>
                    </a:cubicBezTo>
                    <a:cubicBezTo>
                      <a:pt x="205" y="67"/>
                      <a:pt x="206" y="67"/>
                      <a:pt x="208" y="67"/>
                    </a:cubicBezTo>
                    <a:cubicBezTo>
                      <a:pt x="209" y="67"/>
                      <a:pt x="209" y="66"/>
                      <a:pt x="209" y="66"/>
                    </a:cubicBezTo>
                    <a:cubicBezTo>
                      <a:pt x="209" y="65"/>
                      <a:pt x="208" y="65"/>
                      <a:pt x="208" y="65"/>
                    </a:cubicBezTo>
                    <a:close/>
                    <a:moveTo>
                      <a:pt x="217" y="65"/>
                    </a:moveTo>
                    <a:cubicBezTo>
                      <a:pt x="216" y="65"/>
                      <a:pt x="216" y="65"/>
                      <a:pt x="216" y="65"/>
                    </a:cubicBezTo>
                    <a:cubicBezTo>
                      <a:pt x="215" y="65"/>
                      <a:pt x="213" y="65"/>
                      <a:pt x="211" y="65"/>
                    </a:cubicBezTo>
                    <a:cubicBezTo>
                      <a:pt x="211" y="65"/>
                      <a:pt x="211" y="65"/>
                      <a:pt x="211" y="66"/>
                    </a:cubicBezTo>
                    <a:cubicBezTo>
                      <a:pt x="211" y="66"/>
                      <a:pt x="211" y="67"/>
                      <a:pt x="212" y="67"/>
                    </a:cubicBezTo>
                    <a:cubicBezTo>
                      <a:pt x="213" y="67"/>
                      <a:pt x="215" y="67"/>
                      <a:pt x="216" y="67"/>
                    </a:cubicBezTo>
                    <a:cubicBezTo>
                      <a:pt x="217" y="67"/>
                      <a:pt x="217" y="67"/>
                      <a:pt x="217" y="67"/>
                    </a:cubicBezTo>
                    <a:cubicBezTo>
                      <a:pt x="217" y="67"/>
                      <a:pt x="218" y="66"/>
                      <a:pt x="218" y="66"/>
                    </a:cubicBezTo>
                    <a:cubicBezTo>
                      <a:pt x="218" y="65"/>
                      <a:pt x="217" y="65"/>
                      <a:pt x="217" y="65"/>
                    </a:cubicBezTo>
                    <a:close/>
                    <a:moveTo>
                      <a:pt x="226" y="65"/>
                    </a:moveTo>
                    <a:cubicBezTo>
                      <a:pt x="224" y="65"/>
                      <a:pt x="222" y="65"/>
                      <a:pt x="220" y="65"/>
                    </a:cubicBezTo>
                    <a:cubicBezTo>
                      <a:pt x="220" y="65"/>
                      <a:pt x="219" y="65"/>
                      <a:pt x="219" y="66"/>
                    </a:cubicBezTo>
                    <a:cubicBezTo>
                      <a:pt x="219" y="66"/>
                      <a:pt x="220" y="67"/>
                      <a:pt x="220" y="67"/>
                    </a:cubicBezTo>
                    <a:cubicBezTo>
                      <a:pt x="222" y="67"/>
                      <a:pt x="224" y="67"/>
                      <a:pt x="226" y="67"/>
                    </a:cubicBezTo>
                    <a:cubicBezTo>
                      <a:pt x="226" y="67"/>
                      <a:pt x="226" y="67"/>
                      <a:pt x="226" y="66"/>
                    </a:cubicBezTo>
                    <a:cubicBezTo>
                      <a:pt x="227" y="66"/>
                      <a:pt x="226" y="65"/>
                      <a:pt x="226" y="65"/>
                    </a:cubicBezTo>
                    <a:close/>
                    <a:moveTo>
                      <a:pt x="235" y="67"/>
                    </a:moveTo>
                    <a:cubicBezTo>
                      <a:pt x="233" y="66"/>
                      <a:pt x="231" y="66"/>
                      <a:pt x="229" y="66"/>
                    </a:cubicBezTo>
                    <a:cubicBezTo>
                      <a:pt x="229" y="65"/>
                      <a:pt x="228" y="66"/>
                      <a:pt x="228" y="66"/>
                    </a:cubicBezTo>
                    <a:cubicBezTo>
                      <a:pt x="228" y="67"/>
                      <a:pt x="229" y="67"/>
                      <a:pt x="229" y="67"/>
                    </a:cubicBezTo>
                    <a:cubicBezTo>
                      <a:pt x="231" y="68"/>
                      <a:pt x="232" y="68"/>
                      <a:pt x="234" y="68"/>
                    </a:cubicBezTo>
                    <a:cubicBezTo>
                      <a:pt x="235" y="68"/>
                      <a:pt x="235" y="68"/>
                      <a:pt x="235" y="68"/>
                    </a:cubicBezTo>
                    <a:cubicBezTo>
                      <a:pt x="235" y="67"/>
                      <a:pt x="235" y="67"/>
                      <a:pt x="235" y="67"/>
                    </a:cubicBezTo>
                    <a:close/>
                    <a:moveTo>
                      <a:pt x="243" y="69"/>
                    </a:moveTo>
                    <a:cubicBezTo>
                      <a:pt x="241" y="69"/>
                      <a:pt x="240" y="68"/>
                      <a:pt x="238" y="67"/>
                    </a:cubicBezTo>
                    <a:cubicBezTo>
                      <a:pt x="238" y="67"/>
                      <a:pt x="237" y="68"/>
                      <a:pt x="237" y="68"/>
                    </a:cubicBezTo>
                    <a:cubicBezTo>
                      <a:pt x="237" y="68"/>
                      <a:pt x="237" y="69"/>
                      <a:pt x="237" y="69"/>
                    </a:cubicBezTo>
                    <a:cubicBezTo>
                      <a:pt x="239" y="70"/>
                      <a:pt x="241" y="70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4" y="70"/>
                      <a:pt x="243" y="70"/>
                      <a:pt x="243" y="69"/>
                    </a:cubicBezTo>
                    <a:close/>
                    <a:moveTo>
                      <a:pt x="250" y="75"/>
                    </a:moveTo>
                    <a:cubicBezTo>
                      <a:pt x="249" y="74"/>
                      <a:pt x="248" y="72"/>
                      <a:pt x="246" y="71"/>
                    </a:cubicBezTo>
                    <a:cubicBezTo>
                      <a:pt x="246" y="71"/>
                      <a:pt x="245" y="71"/>
                      <a:pt x="245" y="72"/>
                    </a:cubicBezTo>
                    <a:cubicBezTo>
                      <a:pt x="245" y="72"/>
                      <a:pt x="245" y="73"/>
                      <a:pt x="245" y="73"/>
                    </a:cubicBezTo>
                    <a:cubicBezTo>
                      <a:pt x="247" y="74"/>
                      <a:pt x="248" y="75"/>
                      <a:pt x="249" y="76"/>
                    </a:cubicBezTo>
                    <a:cubicBezTo>
                      <a:pt x="249" y="77"/>
                      <a:pt x="250" y="77"/>
                      <a:pt x="250" y="76"/>
                    </a:cubicBezTo>
                    <a:cubicBezTo>
                      <a:pt x="250" y="76"/>
                      <a:pt x="251" y="75"/>
                      <a:pt x="250" y="75"/>
                    </a:cubicBezTo>
                    <a:close/>
                    <a:moveTo>
                      <a:pt x="254" y="83"/>
                    </a:moveTo>
                    <a:cubicBezTo>
                      <a:pt x="254" y="82"/>
                      <a:pt x="254" y="81"/>
                      <a:pt x="253" y="80"/>
                    </a:cubicBezTo>
                    <a:cubicBezTo>
                      <a:pt x="253" y="79"/>
                      <a:pt x="253" y="79"/>
                      <a:pt x="252" y="78"/>
                    </a:cubicBezTo>
                    <a:cubicBezTo>
                      <a:pt x="252" y="78"/>
                      <a:pt x="252" y="77"/>
                      <a:pt x="251" y="78"/>
                    </a:cubicBezTo>
                    <a:cubicBezTo>
                      <a:pt x="251" y="78"/>
                      <a:pt x="251" y="78"/>
                      <a:pt x="251" y="79"/>
                    </a:cubicBezTo>
                    <a:cubicBezTo>
                      <a:pt x="251" y="79"/>
                      <a:pt x="251" y="80"/>
                      <a:pt x="252" y="80"/>
                    </a:cubicBezTo>
                    <a:cubicBezTo>
                      <a:pt x="252" y="81"/>
                      <a:pt x="252" y="83"/>
                      <a:pt x="253" y="84"/>
                    </a:cubicBezTo>
                    <a:cubicBezTo>
                      <a:pt x="253" y="84"/>
                      <a:pt x="253" y="84"/>
                      <a:pt x="254" y="84"/>
                    </a:cubicBezTo>
                    <a:cubicBezTo>
                      <a:pt x="254" y="84"/>
                      <a:pt x="254" y="84"/>
                      <a:pt x="254" y="83"/>
                    </a:cubicBezTo>
                    <a:close/>
                    <a:moveTo>
                      <a:pt x="255" y="92"/>
                    </a:moveTo>
                    <a:cubicBezTo>
                      <a:pt x="255" y="91"/>
                      <a:pt x="255" y="90"/>
                      <a:pt x="255" y="89"/>
                    </a:cubicBezTo>
                    <a:cubicBezTo>
                      <a:pt x="255" y="88"/>
                      <a:pt x="255" y="88"/>
                      <a:pt x="255" y="87"/>
                    </a:cubicBezTo>
                    <a:cubicBezTo>
                      <a:pt x="255" y="86"/>
                      <a:pt x="254" y="86"/>
                      <a:pt x="254" y="86"/>
                    </a:cubicBezTo>
                    <a:cubicBezTo>
                      <a:pt x="253" y="86"/>
                      <a:pt x="253" y="86"/>
                      <a:pt x="253" y="87"/>
                    </a:cubicBezTo>
                    <a:cubicBezTo>
                      <a:pt x="253" y="88"/>
                      <a:pt x="253" y="88"/>
                      <a:pt x="253" y="89"/>
                    </a:cubicBezTo>
                    <a:cubicBezTo>
                      <a:pt x="253" y="90"/>
                      <a:pt x="253" y="91"/>
                      <a:pt x="253" y="92"/>
                    </a:cubicBezTo>
                    <a:cubicBezTo>
                      <a:pt x="253" y="93"/>
                      <a:pt x="253" y="93"/>
                      <a:pt x="254" y="93"/>
                    </a:cubicBezTo>
                    <a:cubicBezTo>
                      <a:pt x="254" y="93"/>
                      <a:pt x="255" y="93"/>
                      <a:pt x="255" y="92"/>
                    </a:cubicBezTo>
                    <a:close/>
                    <a:moveTo>
                      <a:pt x="253" y="101"/>
                    </a:moveTo>
                    <a:cubicBezTo>
                      <a:pt x="253" y="99"/>
                      <a:pt x="254" y="98"/>
                      <a:pt x="254" y="96"/>
                    </a:cubicBezTo>
                    <a:cubicBezTo>
                      <a:pt x="254" y="95"/>
                      <a:pt x="254" y="95"/>
                      <a:pt x="254" y="95"/>
                    </a:cubicBezTo>
                    <a:cubicBezTo>
                      <a:pt x="253" y="95"/>
                      <a:pt x="253" y="95"/>
                      <a:pt x="253" y="95"/>
                    </a:cubicBezTo>
                    <a:cubicBezTo>
                      <a:pt x="252" y="97"/>
                      <a:pt x="252" y="99"/>
                      <a:pt x="251" y="100"/>
                    </a:cubicBezTo>
                    <a:cubicBezTo>
                      <a:pt x="251" y="101"/>
                      <a:pt x="251" y="101"/>
                      <a:pt x="252" y="102"/>
                    </a:cubicBezTo>
                    <a:cubicBezTo>
                      <a:pt x="252" y="102"/>
                      <a:pt x="253" y="101"/>
                      <a:pt x="253" y="101"/>
                    </a:cubicBezTo>
                    <a:close/>
                    <a:moveTo>
                      <a:pt x="249" y="109"/>
                    </a:moveTo>
                    <a:cubicBezTo>
                      <a:pt x="250" y="107"/>
                      <a:pt x="251" y="106"/>
                      <a:pt x="251" y="104"/>
                    </a:cubicBezTo>
                    <a:cubicBezTo>
                      <a:pt x="252" y="104"/>
                      <a:pt x="251" y="103"/>
                      <a:pt x="251" y="103"/>
                    </a:cubicBezTo>
                    <a:cubicBezTo>
                      <a:pt x="251" y="103"/>
                      <a:pt x="250" y="103"/>
                      <a:pt x="250" y="104"/>
                    </a:cubicBezTo>
                    <a:cubicBezTo>
                      <a:pt x="249" y="105"/>
                      <a:pt x="248" y="107"/>
                      <a:pt x="247" y="108"/>
                    </a:cubicBezTo>
                    <a:cubicBezTo>
                      <a:pt x="247" y="109"/>
                      <a:pt x="247" y="109"/>
                      <a:pt x="248" y="109"/>
                    </a:cubicBezTo>
                    <a:cubicBezTo>
                      <a:pt x="248" y="110"/>
                      <a:pt x="249" y="109"/>
                      <a:pt x="249" y="109"/>
                    </a:cubicBezTo>
                    <a:close/>
                    <a:moveTo>
                      <a:pt x="243" y="116"/>
                    </a:moveTo>
                    <a:cubicBezTo>
                      <a:pt x="245" y="115"/>
                      <a:pt x="246" y="113"/>
                      <a:pt x="247" y="112"/>
                    </a:cubicBezTo>
                    <a:cubicBezTo>
                      <a:pt x="247" y="112"/>
                      <a:pt x="247" y="111"/>
                      <a:pt x="247" y="111"/>
                    </a:cubicBezTo>
                    <a:cubicBezTo>
                      <a:pt x="246" y="110"/>
                      <a:pt x="246" y="111"/>
                      <a:pt x="245" y="111"/>
                    </a:cubicBezTo>
                    <a:cubicBezTo>
                      <a:pt x="244" y="112"/>
                      <a:pt x="243" y="114"/>
                      <a:pt x="242" y="115"/>
                    </a:cubicBezTo>
                    <a:cubicBezTo>
                      <a:pt x="242" y="115"/>
                      <a:pt x="242" y="116"/>
                      <a:pt x="242" y="116"/>
                    </a:cubicBezTo>
                    <a:cubicBezTo>
                      <a:pt x="243" y="117"/>
                      <a:pt x="243" y="117"/>
                      <a:pt x="243" y="116"/>
                    </a:cubicBezTo>
                    <a:close/>
                    <a:moveTo>
                      <a:pt x="237" y="122"/>
                    </a:moveTo>
                    <a:cubicBezTo>
                      <a:pt x="238" y="121"/>
                      <a:pt x="240" y="120"/>
                      <a:pt x="241" y="119"/>
                    </a:cubicBez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0" y="118"/>
                      <a:pt x="240" y="118"/>
                      <a:pt x="240" y="118"/>
                    </a:cubicBezTo>
                    <a:cubicBezTo>
                      <a:pt x="239" y="119"/>
                      <a:pt x="237" y="120"/>
                      <a:pt x="236" y="121"/>
                    </a:cubicBezTo>
                    <a:cubicBezTo>
                      <a:pt x="236" y="121"/>
                      <a:pt x="236" y="122"/>
                      <a:pt x="236" y="122"/>
                    </a:cubicBezTo>
                    <a:cubicBezTo>
                      <a:pt x="236" y="123"/>
                      <a:pt x="237" y="123"/>
                      <a:pt x="237" y="122"/>
                    </a:cubicBezTo>
                    <a:close/>
                    <a:moveTo>
                      <a:pt x="230" y="128"/>
                    </a:moveTo>
                    <a:cubicBezTo>
                      <a:pt x="232" y="127"/>
                      <a:pt x="233" y="126"/>
                      <a:pt x="234" y="125"/>
                    </a:cubicBezTo>
                    <a:cubicBezTo>
                      <a:pt x="235" y="124"/>
                      <a:pt x="235" y="124"/>
                      <a:pt x="235" y="124"/>
                    </a:cubicBezTo>
                    <a:cubicBezTo>
                      <a:pt x="234" y="123"/>
                      <a:pt x="234" y="123"/>
                      <a:pt x="233" y="123"/>
                    </a:cubicBezTo>
                    <a:cubicBezTo>
                      <a:pt x="232" y="125"/>
                      <a:pt x="231" y="126"/>
                      <a:pt x="229" y="127"/>
                    </a:cubicBezTo>
                    <a:cubicBezTo>
                      <a:pt x="229" y="127"/>
                      <a:pt x="229" y="128"/>
                      <a:pt x="229" y="128"/>
                    </a:cubicBezTo>
                    <a:cubicBezTo>
                      <a:pt x="229" y="128"/>
                      <a:pt x="230" y="128"/>
                      <a:pt x="230" y="128"/>
                    </a:cubicBezTo>
                    <a:close/>
                    <a:moveTo>
                      <a:pt x="223" y="133"/>
                    </a:moveTo>
                    <a:cubicBezTo>
                      <a:pt x="224" y="132"/>
                      <a:pt x="226" y="131"/>
                      <a:pt x="227" y="130"/>
                    </a:cubicBezTo>
                    <a:cubicBezTo>
                      <a:pt x="228" y="130"/>
                      <a:pt x="228" y="129"/>
                      <a:pt x="228" y="129"/>
                    </a:cubicBezTo>
                    <a:cubicBezTo>
                      <a:pt x="227" y="129"/>
                      <a:pt x="227" y="128"/>
                      <a:pt x="226" y="129"/>
                    </a:cubicBezTo>
                    <a:cubicBezTo>
                      <a:pt x="225" y="130"/>
                      <a:pt x="223" y="131"/>
                      <a:pt x="222" y="132"/>
                    </a:cubicBezTo>
                    <a:cubicBezTo>
                      <a:pt x="222" y="132"/>
                      <a:pt x="221" y="132"/>
                      <a:pt x="222" y="133"/>
                    </a:cubicBezTo>
                    <a:cubicBezTo>
                      <a:pt x="222" y="133"/>
                      <a:pt x="223" y="133"/>
                      <a:pt x="223" y="133"/>
                    </a:cubicBezTo>
                    <a:close/>
                    <a:moveTo>
                      <a:pt x="215" y="138"/>
                    </a:moveTo>
                    <a:cubicBezTo>
                      <a:pt x="217" y="137"/>
                      <a:pt x="218" y="136"/>
                      <a:pt x="220" y="135"/>
                    </a:cubicBezTo>
                    <a:cubicBezTo>
                      <a:pt x="220" y="135"/>
                      <a:pt x="220" y="134"/>
                      <a:pt x="220" y="134"/>
                    </a:cubicBezTo>
                    <a:cubicBezTo>
                      <a:pt x="220" y="133"/>
                      <a:pt x="219" y="133"/>
                      <a:pt x="219" y="133"/>
                    </a:cubicBezTo>
                    <a:cubicBezTo>
                      <a:pt x="218" y="134"/>
                      <a:pt x="216" y="135"/>
                      <a:pt x="214" y="136"/>
                    </a:cubicBezTo>
                    <a:cubicBezTo>
                      <a:pt x="214" y="136"/>
                      <a:pt x="214" y="137"/>
                      <a:pt x="214" y="137"/>
                    </a:cubicBezTo>
                    <a:cubicBezTo>
                      <a:pt x="214" y="138"/>
                      <a:pt x="215" y="138"/>
                      <a:pt x="215" y="138"/>
                    </a:cubicBezTo>
                    <a:close/>
                    <a:moveTo>
                      <a:pt x="207" y="141"/>
                    </a:moveTo>
                    <a:cubicBezTo>
                      <a:pt x="209" y="141"/>
                      <a:pt x="210" y="140"/>
                      <a:pt x="212" y="139"/>
                    </a:cubicBezTo>
                    <a:cubicBezTo>
                      <a:pt x="213" y="139"/>
                      <a:pt x="213" y="138"/>
                      <a:pt x="212" y="138"/>
                    </a:cubicBezTo>
                    <a:cubicBezTo>
                      <a:pt x="212" y="138"/>
                      <a:pt x="212" y="137"/>
                      <a:pt x="211" y="138"/>
                    </a:cubicBezTo>
                    <a:cubicBezTo>
                      <a:pt x="210" y="138"/>
                      <a:pt x="208" y="139"/>
                      <a:pt x="207" y="140"/>
                    </a:cubicBezTo>
                    <a:cubicBezTo>
                      <a:pt x="206" y="140"/>
                      <a:pt x="206" y="141"/>
                      <a:pt x="206" y="141"/>
                    </a:cubicBezTo>
                    <a:cubicBezTo>
                      <a:pt x="206" y="141"/>
                      <a:pt x="207" y="142"/>
                      <a:pt x="207" y="141"/>
                    </a:cubicBezTo>
                    <a:close/>
                    <a:moveTo>
                      <a:pt x="199" y="145"/>
                    </a:moveTo>
                    <a:cubicBezTo>
                      <a:pt x="201" y="144"/>
                      <a:pt x="202" y="143"/>
                      <a:pt x="204" y="143"/>
                    </a:cubicBezTo>
                    <a:cubicBezTo>
                      <a:pt x="204" y="143"/>
                      <a:pt x="205" y="142"/>
                      <a:pt x="204" y="142"/>
                    </a:cubicBezTo>
                    <a:cubicBezTo>
                      <a:pt x="204" y="141"/>
                      <a:pt x="204" y="141"/>
                      <a:pt x="203" y="141"/>
                    </a:cubicBezTo>
                    <a:cubicBezTo>
                      <a:pt x="202" y="142"/>
                      <a:pt x="200" y="142"/>
                      <a:pt x="198" y="143"/>
                    </a:cubicBezTo>
                    <a:cubicBezTo>
                      <a:pt x="198" y="143"/>
                      <a:pt x="198" y="144"/>
                      <a:pt x="198" y="144"/>
                    </a:cubicBezTo>
                    <a:cubicBezTo>
                      <a:pt x="198" y="144"/>
                      <a:pt x="198" y="145"/>
                      <a:pt x="199" y="145"/>
                    </a:cubicBezTo>
                    <a:close/>
                    <a:moveTo>
                      <a:pt x="190" y="147"/>
                    </a:moveTo>
                    <a:cubicBezTo>
                      <a:pt x="192" y="147"/>
                      <a:pt x="194" y="146"/>
                      <a:pt x="196" y="146"/>
                    </a:cubicBezTo>
                    <a:cubicBezTo>
                      <a:pt x="196" y="145"/>
                      <a:pt x="196" y="145"/>
                      <a:pt x="196" y="145"/>
                    </a:cubicBezTo>
                    <a:cubicBezTo>
                      <a:pt x="196" y="144"/>
                      <a:pt x="196" y="144"/>
                      <a:pt x="195" y="144"/>
                    </a:cubicBezTo>
                    <a:cubicBezTo>
                      <a:pt x="193" y="144"/>
                      <a:pt x="192" y="145"/>
                      <a:pt x="190" y="145"/>
                    </a:cubicBezTo>
                    <a:cubicBezTo>
                      <a:pt x="190" y="145"/>
                      <a:pt x="189" y="146"/>
                      <a:pt x="189" y="146"/>
                    </a:cubicBezTo>
                    <a:cubicBezTo>
                      <a:pt x="189" y="147"/>
                      <a:pt x="190" y="147"/>
                      <a:pt x="190" y="147"/>
                    </a:cubicBezTo>
                    <a:close/>
                    <a:moveTo>
                      <a:pt x="182" y="149"/>
                    </a:moveTo>
                    <a:cubicBezTo>
                      <a:pt x="183" y="148"/>
                      <a:pt x="185" y="148"/>
                      <a:pt x="187" y="148"/>
                    </a:cubicBezTo>
                    <a:cubicBezTo>
                      <a:pt x="187" y="148"/>
                      <a:pt x="188" y="147"/>
                      <a:pt x="188" y="147"/>
                    </a:cubicBezTo>
                    <a:cubicBezTo>
                      <a:pt x="188" y="146"/>
                      <a:pt x="187" y="146"/>
                      <a:pt x="187" y="146"/>
                    </a:cubicBezTo>
                    <a:cubicBezTo>
                      <a:pt x="185" y="146"/>
                      <a:pt x="183" y="147"/>
                      <a:pt x="181" y="147"/>
                    </a:cubicBezTo>
                    <a:cubicBezTo>
                      <a:pt x="181" y="147"/>
                      <a:pt x="181" y="147"/>
                      <a:pt x="181" y="148"/>
                    </a:cubicBezTo>
                    <a:cubicBezTo>
                      <a:pt x="181" y="148"/>
                      <a:pt x="181" y="149"/>
                      <a:pt x="182" y="149"/>
                    </a:cubicBezTo>
                    <a:close/>
                    <a:moveTo>
                      <a:pt x="184" y="150"/>
                    </a:moveTo>
                    <a:cubicBezTo>
                      <a:pt x="183" y="149"/>
                      <a:pt x="182" y="149"/>
                      <a:pt x="180" y="148"/>
                    </a:cubicBezTo>
                    <a:cubicBezTo>
                      <a:pt x="179" y="147"/>
                      <a:pt x="179" y="148"/>
                      <a:pt x="179" y="148"/>
                    </a:cubicBezTo>
                    <a:cubicBezTo>
                      <a:pt x="178" y="148"/>
                      <a:pt x="179" y="149"/>
                      <a:pt x="179" y="149"/>
                    </a:cubicBezTo>
                    <a:cubicBezTo>
                      <a:pt x="181" y="150"/>
                      <a:pt x="182" y="151"/>
                      <a:pt x="184" y="152"/>
                    </a:cubicBezTo>
                    <a:cubicBezTo>
                      <a:pt x="184" y="152"/>
                      <a:pt x="185" y="152"/>
                      <a:pt x="185" y="152"/>
                    </a:cubicBezTo>
                    <a:cubicBezTo>
                      <a:pt x="185" y="151"/>
                      <a:pt x="185" y="151"/>
                      <a:pt x="184" y="150"/>
                    </a:cubicBezTo>
                    <a:close/>
                    <a:moveTo>
                      <a:pt x="192" y="155"/>
                    </a:moveTo>
                    <a:cubicBezTo>
                      <a:pt x="190" y="154"/>
                      <a:pt x="189" y="153"/>
                      <a:pt x="187" y="152"/>
                    </a:cubicBezTo>
                    <a:cubicBezTo>
                      <a:pt x="187" y="152"/>
                      <a:pt x="187" y="152"/>
                      <a:pt x="186" y="153"/>
                    </a:cubicBezTo>
                    <a:cubicBezTo>
                      <a:pt x="186" y="153"/>
                      <a:pt x="186" y="154"/>
                      <a:pt x="186" y="154"/>
                    </a:cubicBezTo>
                    <a:cubicBezTo>
                      <a:pt x="188" y="155"/>
                      <a:pt x="189" y="156"/>
                      <a:pt x="191" y="157"/>
                    </a:cubicBezTo>
                    <a:cubicBezTo>
                      <a:pt x="191" y="157"/>
                      <a:pt x="192" y="157"/>
                      <a:pt x="192" y="157"/>
                    </a:cubicBezTo>
                    <a:cubicBezTo>
                      <a:pt x="192" y="156"/>
                      <a:pt x="192" y="156"/>
                      <a:pt x="192" y="155"/>
                    </a:cubicBezTo>
                    <a:close/>
                    <a:moveTo>
                      <a:pt x="199" y="161"/>
                    </a:moveTo>
                    <a:cubicBezTo>
                      <a:pt x="198" y="160"/>
                      <a:pt x="197" y="159"/>
                      <a:pt x="196" y="159"/>
                    </a:cubicBezTo>
                    <a:cubicBezTo>
                      <a:pt x="195" y="158"/>
                      <a:pt x="195" y="158"/>
                      <a:pt x="195" y="158"/>
                    </a:cubicBezTo>
                    <a:cubicBezTo>
                      <a:pt x="194" y="157"/>
                      <a:pt x="194" y="157"/>
                      <a:pt x="193" y="158"/>
                    </a:cubicBezTo>
                    <a:cubicBezTo>
                      <a:pt x="193" y="158"/>
                      <a:pt x="193" y="159"/>
                      <a:pt x="193" y="159"/>
                    </a:cubicBezTo>
                    <a:cubicBezTo>
                      <a:pt x="194" y="159"/>
                      <a:pt x="194" y="160"/>
                      <a:pt x="195" y="160"/>
                    </a:cubicBezTo>
                    <a:cubicBezTo>
                      <a:pt x="196" y="161"/>
                      <a:pt x="197" y="162"/>
                      <a:pt x="197" y="162"/>
                    </a:cubicBezTo>
                    <a:cubicBezTo>
                      <a:pt x="198" y="163"/>
                      <a:pt x="198" y="163"/>
                      <a:pt x="199" y="162"/>
                    </a:cubicBezTo>
                    <a:cubicBezTo>
                      <a:pt x="199" y="162"/>
                      <a:pt x="199" y="161"/>
                      <a:pt x="199" y="161"/>
                    </a:cubicBezTo>
                    <a:close/>
                    <a:moveTo>
                      <a:pt x="205" y="167"/>
                    </a:moveTo>
                    <a:cubicBezTo>
                      <a:pt x="204" y="166"/>
                      <a:pt x="203" y="165"/>
                      <a:pt x="201" y="163"/>
                    </a:cubicBezTo>
                    <a:cubicBezTo>
                      <a:pt x="201" y="163"/>
                      <a:pt x="200" y="163"/>
                      <a:pt x="200" y="163"/>
                    </a:cubicBezTo>
                    <a:cubicBezTo>
                      <a:pt x="200" y="164"/>
                      <a:pt x="200" y="164"/>
                      <a:pt x="200" y="165"/>
                    </a:cubicBezTo>
                    <a:cubicBezTo>
                      <a:pt x="201" y="166"/>
                      <a:pt x="203" y="167"/>
                      <a:pt x="204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lnTo>
                      <a:pt x="205" y="167"/>
                    </a:lnTo>
                    <a:close/>
                    <a:moveTo>
                      <a:pt x="211" y="174"/>
                    </a:moveTo>
                    <a:cubicBezTo>
                      <a:pt x="210" y="172"/>
                      <a:pt x="209" y="171"/>
                      <a:pt x="208" y="170"/>
                    </a:cubicBezTo>
                    <a:cubicBezTo>
                      <a:pt x="206" y="170"/>
                      <a:pt x="206" y="170"/>
                      <a:pt x="206" y="170"/>
                    </a:cubicBezTo>
                    <a:cubicBezTo>
                      <a:pt x="206" y="171"/>
                      <a:pt x="206" y="171"/>
                      <a:pt x="206" y="171"/>
                    </a:cubicBezTo>
                    <a:cubicBezTo>
                      <a:pt x="208" y="172"/>
                      <a:pt x="209" y="173"/>
                      <a:pt x="210" y="175"/>
                    </a:cubicBezTo>
                    <a:cubicBezTo>
                      <a:pt x="210" y="175"/>
                      <a:pt x="211" y="175"/>
                      <a:pt x="211" y="175"/>
                    </a:cubicBezTo>
                    <a:cubicBezTo>
                      <a:pt x="212" y="174"/>
                      <a:pt x="212" y="174"/>
                      <a:pt x="211" y="174"/>
                    </a:cubicBezTo>
                    <a:close/>
                    <a:moveTo>
                      <a:pt x="217" y="180"/>
                    </a:moveTo>
                    <a:cubicBezTo>
                      <a:pt x="216" y="179"/>
                      <a:pt x="215" y="178"/>
                      <a:pt x="214" y="176"/>
                    </a:cubicBezTo>
                    <a:cubicBezTo>
                      <a:pt x="213" y="176"/>
                      <a:pt x="213" y="176"/>
                      <a:pt x="212" y="176"/>
                    </a:cubicBezTo>
                    <a:cubicBezTo>
                      <a:pt x="212" y="176"/>
                      <a:pt x="212" y="177"/>
                      <a:pt x="212" y="177"/>
                    </a:cubicBezTo>
                    <a:cubicBezTo>
                      <a:pt x="213" y="179"/>
                      <a:pt x="214" y="180"/>
                      <a:pt x="215" y="182"/>
                    </a:cubicBezTo>
                    <a:cubicBezTo>
                      <a:pt x="216" y="182"/>
                      <a:pt x="216" y="182"/>
                      <a:pt x="217" y="182"/>
                    </a:cubicBezTo>
                    <a:cubicBezTo>
                      <a:pt x="217" y="181"/>
                      <a:pt x="217" y="181"/>
                      <a:pt x="217" y="180"/>
                    </a:cubicBezTo>
                    <a:close/>
                    <a:moveTo>
                      <a:pt x="222" y="188"/>
                    </a:moveTo>
                    <a:cubicBezTo>
                      <a:pt x="221" y="186"/>
                      <a:pt x="220" y="185"/>
                      <a:pt x="219" y="183"/>
                    </a:cubicBezTo>
                    <a:cubicBezTo>
                      <a:pt x="219" y="183"/>
                      <a:pt x="218" y="183"/>
                      <a:pt x="218" y="183"/>
                    </a:cubicBezTo>
                    <a:cubicBezTo>
                      <a:pt x="217" y="183"/>
                      <a:pt x="217" y="184"/>
                      <a:pt x="217" y="184"/>
                    </a:cubicBezTo>
                    <a:cubicBezTo>
                      <a:pt x="218" y="186"/>
                      <a:pt x="219" y="187"/>
                      <a:pt x="220" y="189"/>
                    </a:cubicBezTo>
                    <a:cubicBezTo>
                      <a:pt x="220" y="189"/>
                      <a:pt x="221" y="189"/>
                      <a:pt x="221" y="189"/>
                    </a:cubicBezTo>
                    <a:cubicBezTo>
                      <a:pt x="222" y="189"/>
                      <a:pt x="222" y="188"/>
                      <a:pt x="222" y="188"/>
                    </a:cubicBezTo>
                    <a:close/>
                    <a:moveTo>
                      <a:pt x="226" y="196"/>
                    </a:moveTo>
                    <a:cubicBezTo>
                      <a:pt x="225" y="194"/>
                      <a:pt x="224" y="193"/>
                      <a:pt x="223" y="191"/>
                    </a:cubicBezTo>
                    <a:cubicBezTo>
                      <a:pt x="223" y="191"/>
                      <a:pt x="223" y="190"/>
                      <a:pt x="222" y="191"/>
                    </a:cubicBezTo>
                    <a:cubicBezTo>
                      <a:pt x="222" y="191"/>
                      <a:pt x="222" y="191"/>
                      <a:pt x="222" y="192"/>
                    </a:cubicBezTo>
                    <a:cubicBezTo>
                      <a:pt x="223" y="193"/>
                      <a:pt x="223" y="195"/>
                      <a:pt x="224" y="197"/>
                    </a:cubicBezTo>
                    <a:cubicBezTo>
                      <a:pt x="224" y="197"/>
                      <a:pt x="225" y="197"/>
                      <a:pt x="225" y="197"/>
                    </a:cubicBezTo>
                    <a:cubicBezTo>
                      <a:pt x="226" y="197"/>
                      <a:pt x="226" y="196"/>
                      <a:pt x="226" y="196"/>
                    </a:cubicBezTo>
                    <a:close/>
                    <a:moveTo>
                      <a:pt x="229" y="204"/>
                    </a:moveTo>
                    <a:cubicBezTo>
                      <a:pt x="228" y="203"/>
                      <a:pt x="228" y="201"/>
                      <a:pt x="227" y="199"/>
                    </a:cubicBezTo>
                    <a:cubicBezTo>
                      <a:pt x="227" y="199"/>
                      <a:pt x="226" y="198"/>
                      <a:pt x="226" y="199"/>
                    </a:cubicBezTo>
                    <a:cubicBezTo>
                      <a:pt x="225" y="199"/>
                      <a:pt x="225" y="199"/>
                      <a:pt x="225" y="200"/>
                    </a:cubicBezTo>
                    <a:cubicBezTo>
                      <a:pt x="226" y="201"/>
                      <a:pt x="227" y="203"/>
                      <a:pt x="227" y="205"/>
                    </a:cubicBezTo>
                    <a:cubicBezTo>
                      <a:pt x="227" y="205"/>
                      <a:pt x="228" y="205"/>
                      <a:pt x="228" y="205"/>
                    </a:cubicBezTo>
                    <a:cubicBezTo>
                      <a:pt x="229" y="205"/>
                      <a:pt x="229" y="205"/>
                      <a:pt x="229" y="204"/>
                    </a:cubicBezTo>
                    <a:close/>
                    <a:moveTo>
                      <a:pt x="231" y="213"/>
                    </a:moveTo>
                    <a:cubicBezTo>
                      <a:pt x="230" y="211"/>
                      <a:pt x="230" y="209"/>
                      <a:pt x="230" y="208"/>
                    </a:cubicBezTo>
                    <a:cubicBezTo>
                      <a:pt x="230" y="207"/>
                      <a:pt x="229" y="207"/>
                      <a:pt x="229" y="207"/>
                    </a:cubicBezTo>
                    <a:cubicBezTo>
                      <a:pt x="228" y="207"/>
                      <a:pt x="228" y="208"/>
                      <a:pt x="228" y="208"/>
                    </a:cubicBezTo>
                    <a:cubicBezTo>
                      <a:pt x="228" y="210"/>
                      <a:pt x="229" y="211"/>
                      <a:pt x="229" y="213"/>
                    </a:cubicBezTo>
                    <a:cubicBezTo>
                      <a:pt x="229" y="214"/>
                      <a:pt x="229" y="214"/>
                      <a:pt x="230" y="214"/>
                    </a:cubicBezTo>
                    <a:cubicBezTo>
                      <a:pt x="230" y="214"/>
                      <a:pt x="231" y="213"/>
                      <a:pt x="231" y="213"/>
                    </a:cubicBezTo>
                    <a:close/>
                    <a:moveTo>
                      <a:pt x="230" y="222"/>
                    </a:moveTo>
                    <a:cubicBezTo>
                      <a:pt x="231" y="220"/>
                      <a:pt x="231" y="219"/>
                      <a:pt x="231" y="217"/>
                    </a:cubicBezTo>
                    <a:cubicBezTo>
                      <a:pt x="231" y="217"/>
                      <a:pt x="231" y="217"/>
                      <a:pt x="231" y="217"/>
                    </a:cubicBezTo>
                    <a:cubicBezTo>
                      <a:pt x="231" y="216"/>
                      <a:pt x="230" y="216"/>
                      <a:pt x="230" y="216"/>
                    </a:cubicBezTo>
                    <a:cubicBezTo>
                      <a:pt x="229" y="216"/>
                      <a:pt x="229" y="216"/>
                      <a:pt x="229" y="217"/>
                    </a:cubicBezTo>
                    <a:cubicBezTo>
                      <a:pt x="229" y="217"/>
                      <a:pt x="229" y="217"/>
                      <a:pt x="229" y="217"/>
                    </a:cubicBezTo>
                    <a:cubicBezTo>
                      <a:pt x="229" y="219"/>
                      <a:pt x="229" y="220"/>
                      <a:pt x="229" y="222"/>
                    </a:cubicBezTo>
                    <a:cubicBezTo>
                      <a:pt x="229" y="222"/>
                      <a:pt x="229" y="223"/>
                      <a:pt x="229" y="223"/>
                    </a:cubicBezTo>
                    <a:cubicBezTo>
                      <a:pt x="230" y="223"/>
                      <a:pt x="230" y="222"/>
                      <a:pt x="230" y="222"/>
                    </a:cubicBezTo>
                    <a:close/>
                    <a:moveTo>
                      <a:pt x="227" y="230"/>
                    </a:moveTo>
                    <a:cubicBezTo>
                      <a:pt x="228" y="229"/>
                      <a:pt x="229" y="227"/>
                      <a:pt x="229" y="226"/>
                    </a:cubicBezTo>
                    <a:cubicBezTo>
                      <a:pt x="230" y="225"/>
                      <a:pt x="229" y="225"/>
                      <a:pt x="229" y="224"/>
                    </a:cubicBezTo>
                    <a:cubicBezTo>
                      <a:pt x="228" y="224"/>
                      <a:pt x="228" y="224"/>
                      <a:pt x="228" y="225"/>
                    </a:cubicBezTo>
                    <a:cubicBezTo>
                      <a:pt x="227" y="227"/>
                      <a:pt x="226" y="228"/>
                      <a:pt x="225" y="229"/>
                    </a:cubicBezTo>
                    <a:cubicBezTo>
                      <a:pt x="225" y="230"/>
                      <a:pt x="225" y="230"/>
                      <a:pt x="226" y="231"/>
                    </a:cubicBezTo>
                    <a:cubicBezTo>
                      <a:pt x="226" y="231"/>
                      <a:pt x="227" y="231"/>
                      <a:pt x="227" y="230"/>
                    </a:cubicBezTo>
                    <a:close/>
                    <a:moveTo>
                      <a:pt x="220" y="236"/>
                    </a:moveTo>
                    <a:cubicBezTo>
                      <a:pt x="221" y="235"/>
                      <a:pt x="223" y="234"/>
                      <a:pt x="224" y="233"/>
                    </a:cubicBezTo>
                    <a:cubicBezTo>
                      <a:pt x="225" y="233"/>
                      <a:pt x="225" y="232"/>
                      <a:pt x="224" y="232"/>
                    </a:cubicBezTo>
                    <a:cubicBezTo>
                      <a:pt x="224" y="231"/>
                      <a:pt x="223" y="231"/>
                      <a:pt x="223" y="232"/>
                    </a:cubicBezTo>
                    <a:cubicBezTo>
                      <a:pt x="222" y="233"/>
                      <a:pt x="220" y="234"/>
                      <a:pt x="219" y="234"/>
                    </a:cubicBezTo>
                    <a:cubicBezTo>
                      <a:pt x="218" y="235"/>
                      <a:pt x="218" y="235"/>
                      <a:pt x="218" y="236"/>
                    </a:cubicBezTo>
                    <a:cubicBezTo>
                      <a:pt x="219" y="236"/>
                      <a:pt x="219" y="236"/>
                      <a:pt x="220" y="236"/>
                    </a:cubicBezTo>
                    <a:close/>
                    <a:moveTo>
                      <a:pt x="211" y="238"/>
                    </a:moveTo>
                    <a:cubicBezTo>
                      <a:pt x="213" y="238"/>
                      <a:pt x="214" y="238"/>
                      <a:pt x="216" y="237"/>
                    </a:cubicBezTo>
                    <a:cubicBezTo>
                      <a:pt x="217" y="237"/>
                      <a:pt x="217" y="237"/>
                      <a:pt x="217" y="236"/>
                    </a:cubicBezTo>
                    <a:cubicBezTo>
                      <a:pt x="217" y="236"/>
                      <a:pt x="216" y="235"/>
                      <a:pt x="216" y="236"/>
                    </a:cubicBezTo>
                    <a:cubicBezTo>
                      <a:pt x="214" y="236"/>
                      <a:pt x="212" y="236"/>
                      <a:pt x="211" y="236"/>
                    </a:cubicBezTo>
                    <a:cubicBezTo>
                      <a:pt x="210" y="236"/>
                      <a:pt x="210" y="237"/>
                      <a:pt x="210" y="237"/>
                    </a:cubicBezTo>
                    <a:cubicBezTo>
                      <a:pt x="210" y="238"/>
                      <a:pt x="210" y="238"/>
                      <a:pt x="211" y="238"/>
                    </a:cubicBezTo>
                    <a:close/>
                    <a:moveTo>
                      <a:pt x="202" y="238"/>
                    </a:moveTo>
                    <a:cubicBezTo>
                      <a:pt x="203" y="238"/>
                      <a:pt x="205" y="238"/>
                      <a:pt x="207" y="238"/>
                    </a:cubicBezTo>
                    <a:cubicBezTo>
                      <a:pt x="207" y="238"/>
                      <a:pt x="207" y="238"/>
                      <a:pt x="207" y="238"/>
                    </a:cubicBezTo>
                    <a:cubicBezTo>
                      <a:pt x="208" y="238"/>
                      <a:pt x="208" y="238"/>
                      <a:pt x="208" y="237"/>
                    </a:cubicBezTo>
                    <a:cubicBezTo>
                      <a:pt x="208" y="237"/>
                      <a:pt x="208" y="237"/>
                      <a:pt x="207" y="237"/>
                    </a:cubicBezTo>
                    <a:cubicBezTo>
                      <a:pt x="207" y="237"/>
                      <a:pt x="207" y="237"/>
                      <a:pt x="207" y="237"/>
                    </a:cubicBezTo>
                    <a:cubicBezTo>
                      <a:pt x="205" y="237"/>
                      <a:pt x="204" y="237"/>
                      <a:pt x="202" y="236"/>
                    </a:cubicBezTo>
                    <a:cubicBezTo>
                      <a:pt x="201" y="236"/>
                      <a:pt x="201" y="237"/>
                      <a:pt x="201" y="237"/>
                    </a:cubicBezTo>
                    <a:cubicBezTo>
                      <a:pt x="201" y="238"/>
                      <a:pt x="201" y="238"/>
                      <a:pt x="202" y="238"/>
                    </a:cubicBezTo>
                    <a:close/>
                    <a:moveTo>
                      <a:pt x="193" y="237"/>
                    </a:moveTo>
                    <a:cubicBezTo>
                      <a:pt x="195" y="237"/>
                      <a:pt x="197" y="237"/>
                      <a:pt x="198" y="238"/>
                    </a:cubicBezTo>
                    <a:cubicBezTo>
                      <a:pt x="199" y="238"/>
                      <a:pt x="199" y="237"/>
                      <a:pt x="199" y="237"/>
                    </a:cubicBezTo>
                    <a:cubicBezTo>
                      <a:pt x="199" y="236"/>
                      <a:pt x="199" y="236"/>
                      <a:pt x="199" y="236"/>
                    </a:cubicBezTo>
                    <a:cubicBezTo>
                      <a:pt x="197" y="236"/>
                      <a:pt x="195" y="235"/>
                      <a:pt x="193" y="235"/>
                    </a:cubicBezTo>
                    <a:cubicBezTo>
                      <a:pt x="193" y="235"/>
                      <a:pt x="192" y="235"/>
                      <a:pt x="192" y="236"/>
                    </a:cubicBezTo>
                    <a:cubicBezTo>
                      <a:pt x="192" y="236"/>
                      <a:pt x="193" y="237"/>
                      <a:pt x="193" y="237"/>
                    </a:cubicBezTo>
                    <a:close/>
                    <a:moveTo>
                      <a:pt x="184" y="234"/>
                    </a:moveTo>
                    <a:cubicBezTo>
                      <a:pt x="185" y="235"/>
                      <a:pt x="186" y="235"/>
                      <a:pt x="186" y="235"/>
                    </a:cubicBezTo>
                    <a:cubicBezTo>
                      <a:pt x="187" y="235"/>
                      <a:pt x="188" y="236"/>
                      <a:pt x="190" y="236"/>
                    </a:cubicBezTo>
                    <a:cubicBezTo>
                      <a:pt x="190" y="236"/>
                      <a:pt x="191" y="236"/>
                      <a:pt x="191" y="235"/>
                    </a:cubicBezTo>
                    <a:cubicBezTo>
                      <a:pt x="191" y="235"/>
                      <a:pt x="190" y="234"/>
                      <a:pt x="190" y="234"/>
                    </a:cubicBezTo>
                    <a:cubicBezTo>
                      <a:pt x="189" y="234"/>
                      <a:pt x="188" y="234"/>
                      <a:pt x="187" y="233"/>
                    </a:cubicBezTo>
                    <a:cubicBezTo>
                      <a:pt x="186" y="233"/>
                      <a:pt x="186" y="233"/>
                      <a:pt x="185" y="233"/>
                    </a:cubicBezTo>
                    <a:cubicBezTo>
                      <a:pt x="185" y="233"/>
                      <a:pt x="184" y="233"/>
                      <a:pt x="184" y="233"/>
                    </a:cubicBezTo>
                    <a:cubicBezTo>
                      <a:pt x="184" y="234"/>
                      <a:pt x="184" y="234"/>
                      <a:pt x="184" y="234"/>
                    </a:cubicBezTo>
                    <a:close/>
                    <a:moveTo>
                      <a:pt x="176" y="231"/>
                    </a:moveTo>
                    <a:cubicBezTo>
                      <a:pt x="178" y="232"/>
                      <a:pt x="179" y="233"/>
                      <a:pt x="181" y="233"/>
                    </a:cubicBezTo>
                    <a:cubicBezTo>
                      <a:pt x="182" y="233"/>
                      <a:pt x="182" y="233"/>
                      <a:pt x="182" y="233"/>
                    </a:cubicBezTo>
                    <a:cubicBezTo>
                      <a:pt x="182" y="232"/>
                      <a:pt x="182" y="232"/>
                      <a:pt x="182" y="232"/>
                    </a:cubicBezTo>
                    <a:cubicBezTo>
                      <a:pt x="180" y="231"/>
                      <a:pt x="178" y="230"/>
                      <a:pt x="177" y="230"/>
                    </a:cubicBezTo>
                    <a:cubicBezTo>
                      <a:pt x="176" y="229"/>
                      <a:pt x="176" y="230"/>
                      <a:pt x="176" y="230"/>
                    </a:cubicBezTo>
                    <a:cubicBezTo>
                      <a:pt x="175" y="230"/>
                      <a:pt x="176" y="231"/>
                      <a:pt x="176" y="231"/>
                    </a:cubicBezTo>
                    <a:close/>
                    <a:moveTo>
                      <a:pt x="168" y="227"/>
                    </a:moveTo>
                    <a:cubicBezTo>
                      <a:pt x="170" y="228"/>
                      <a:pt x="171" y="229"/>
                      <a:pt x="173" y="230"/>
                    </a:cubicBezTo>
                    <a:cubicBezTo>
                      <a:pt x="173" y="230"/>
                      <a:pt x="174" y="230"/>
                      <a:pt x="174" y="229"/>
                    </a:cubicBezTo>
                    <a:cubicBezTo>
                      <a:pt x="174" y="229"/>
                      <a:pt x="174" y="228"/>
                      <a:pt x="174" y="228"/>
                    </a:cubicBezTo>
                    <a:cubicBezTo>
                      <a:pt x="172" y="227"/>
                      <a:pt x="171" y="227"/>
                      <a:pt x="169" y="226"/>
                    </a:cubicBezTo>
                    <a:cubicBezTo>
                      <a:pt x="169" y="225"/>
                      <a:pt x="168" y="226"/>
                      <a:pt x="168" y="226"/>
                    </a:cubicBezTo>
                    <a:cubicBezTo>
                      <a:pt x="168" y="226"/>
                      <a:pt x="168" y="227"/>
                      <a:pt x="168" y="227"/>
                    </a:cubicBezTo>
                    <a:close/>
                    <a:moveTo>
                      <a:pt x="161" y="223"/>
                    </a:moveTo>
                    <a:cubicBezTo>
                      <a:pt x="162" y="224"/>
                      <a:pt x="164" y="225"/>
                      <a:pt x="165" y="225"/>
                    </a:cubicBezTo>
                    <a:cubicBezTo>
                      <a:pt x="166" y="226"/>
                      <a:pt x="166" y="226"/>
                      <a:pt x="166" y="225"/>
                    </a:cubicBezTo>
                    <a:cubicBezTo>
                      <a:pt x="167" y="225"/>
                      <a:pt x="166" y="224"/>
                      <a:pt x="166" y="224"/>
                    </a:cubicBezTo>
                    <a:cubicBezTo>
                      <a:pt x="165" y="223"/>
                      <a:pt x="163" y="222"/>
                      <a:pt x="162" y="221"/>
                    </a:cubicBezTo>
                    <a:cubicBezTo>
                      <a:pt x="161" y="221"/>
                      <a:pt x="161" y="221"/>
                      <a:pt x="160" y="221"/>
                    </a:cubicBezTo>
                    <a:cubicBezTo>
                      <a:pt x="160" y="222"/>
                      <a:pt x="160" y="222"/>
                      <a:pt x="161" y="223"/>
                    </a:cubicBezTo>
                    <a:close/>
                    <a:moveTo>
                      <a:pt x="153" y="217"/>
                    </a:moveTo>
                    <a:cubicBezTo>
                      <a:pt x="155" y="219"/>
                      <a:pt x="156" y="220"/>
                      <a:pt x="158" y="221"/>
                    </a:cubicBezTo>
                    <a:cubicBezTo>
                      <a:pt x="158" y="221"/>
                      <a:pt x="159" y="221"/>
                      <a:pt x="159" y="220"/>
                    </a:cubicBezTo>
                    <a:cubicBezTo>
                      <a:pt x="159" y="220"/>
                      <a:pt x="159" y="219"/>
                      <a:pt x="159" y="219"/>
                    </a:cubicBezTo>
                    <a:cubicBezTo>
                      <a:pt x="157" y="218"/>
                      <a:pt x="156" y="217"/>
                      <a:pt x="154" y="216"/>
                    </a:cubicBezTo>
                    <a:cubicBezTo>
                      <a:pt x="154" y="216"/>
                      <a:pt x="154" y="216"/>
                      <a:pt x="153" y="216"/>
                    </a:cubicBezTo>
                    <a:cubicBezTo>
                      <a:pt x="153" y="217"/>
                      <a:pt x="153" y="217"/>
                      <a:pt x="153" y="217"/>
                    </a:cubicBezTo>
                    <a:close/>
                    <a:moveTo>
                      <a:pt x="147" y="212"/>
                    </a:moveTo>
                    <a:cubicBezTo>
                      <a:pt x="148" y="213"/>
                      <a:pt x="149" y="214"/>
                      <a:pt x="150" y="215"/>
                    </a:cubicBezTo>
                    <a:cubicBezTo>
                      <a:pt x="151" y="215"/>
                      <a:pt x="151" y="215"/>
                      <a:pt x="151" y="215"/>
                    </a:cubicBezTo>
                    <a:cubicBezTo>
                      <a:pt x="151" y="216"/>
                      <a:pt x="152" y="216"/>
                      <a:pt x="152" y="215"/>
                    </a:cubicBezTo>
                    <a:cubicBezTo>
                      <a:pt x="152" y="215"/>
                      <a:pt x="152" y="214"/>
                      <a:pt x="152" y="214"/>
                    </a:cubicBezTo>
                    <a:cubicBezTo>
                      <a:pt x="151" y="213"/>
                      <a:pt x="151" y="213"/>
                      <a:pt x="151" y="213"/>
                    </a:cubicBezTo>
                    <a:cubicBezTo>
                      <a:pt x="150" y="212"/>
                      <a:pt x="149" y="211"/>
                      <a:pt x="148" y="210"/>
                    </a:cubicBezTo>
                    <a:cubicBezTo>
                      <a:pt x="147" y="211"/>
                      <a:pt x="147" y="211"/>
                      <a:pt x="147" y="211"/>
                    </a:cubicBezTo>
                    <a:lnTo>
                      <a:pt x="147" y="212"/>
                    </a:lnTo>
                    <a:close/>
                    <a:moveTo>
                      <a:pt x="140" y="205"/>
                    </a:moveTo>
                    <a:cubicBezTo>
                      <a:pt x="142" y="207"/>
                      <a:pt x="143" y="208"/>
                      <a:pt x="144" y="209"/>
                    </a:cubicBezTo>
                    <a:cubicBezTo>
                      <a:pt x="145" y="209"/>
                      <a:pt x="145" y="209"/>
                      <a:pt x="145" y="209"/>
                    </a:cubicBezTo>
                    <a:cubicBezTo>
                      <a:pt x="145" y="208"/>
                      <a:pt x="145" y="208"/>
                      <a:pt x="145" y="208"/>
                    </a:cubicBezTo>
                    <a:cubicBezTo>
                      <a:pt x="144" y="207"/>
                      <a:pt x="143" y="206"/>
                      <a:pt x="142" y="204"/>
                    </a:cubicBezTo>
                    <a:cubicBezTo>
                      <a:pt x="141" y="204"/>
                      <a:pt x="141" y="204"/>
                      <a:pt x="140" y="204"/>
                    </a:cubicBezTo>
                    <a:cubicBezTo>
                      <a:pt x="140" y="204"/>
                      <a:pt x="140" y="205"/>
                      <a:pt x="140" y="205"/>
                    </a:cubicBezTo>
                    <a:close/>
                    <a:moveTo>
                      <a:pt x="135" y="199"/>
                    </a:moveTo>
                    <a:cubicBezTo>
                      <a:pt x="136" y="200"/>
                      <a:pt x="137" y="201"/>
                      <a:pt x="138" y="203"/>
                    </a:cubicBezTo>
                    <a:cubicBezTo>
                      <a:pt x="138" y="203"/>
                      <a:pt x="139" y="203"/>
                      <a:pt x="139" y="203"/>
                    </a:cubicBezTo>
                    <a:cubicBezTo>
                      <a:pt x="140" y="202"/>
                      <a:pt x="140" y="202"/>
                      <a:pt x="139" y="202"/>
                    </a:cubicBezTo>
                    <a:cubicBezTo>
                      <a:pt x="138" y="200"/>
                      <a:pt x="137" y="199"/>
                      <a:pt x="136" y="197"/>
                    </a:cubicBezTo>
                    <a:cubicBezTo>
                      <a:pt x="136" y="197"/>
                      <a:pt x="135" y="197"/>
                      <a:pt x="135" y="197"/>
                    </a:cubicBezTo>
                    <a:cubicBezTo>
                      <a:pt x="134" y="198"/>
                      <a:pt x="134" y="198"/>
                      <a:pt x="135" y="199"/>
                    </a:cubicBezTo>
                    <a:close/>
                    <a:moveTo>
                      <a:pt x="132" y="197"/>
                    </a:moveTo>
                    <a:cubicBezTo>
                      <a:pt x="132" y="196"/>
                      <a:pt x="133" y="195"/>
                      <a:pt x="133" y="194"/>
                    </a:cubicBezTo>
                    <a:cubicBezTo>
                      <a:pt x="132" y="194"/>
                      <a:pt x="132" y="194"/>
                      <a:pt x="132" y="194"/>
                    </a:cubicBezTo>
                    <a:cubicBezTo>
                      <a:pt x="131" y="194"/>
                      <a:pt x="131" y="194"/>
                      <a:pt x="131" y="194"/>
                    </a:cubicBezTo>
                    <a:cubicBezTo>
                      <a:pt x="132" y="195"/>
                      <a:pt x="132" y="195"/>
                      <a:pt x="133" y="196"/>
                    </a:cubicBezTo>
                    <a:cubicBezTo>
                      <a:pt x="133" y="196"/>
                      <a:pt x="133" y="196"/>
                      <a:pt x="134" y="196"/>
                    </a:cubicBezTo>
                    <a:cubicBezTo>
                      <a:pt x="134" y="196"/>
                      <a:pt x="134" y="195"/>
                      <a:pt x="134" y="195"/>
                    </a:cubicBezTo>
                    <a:cubicBezTo>
                      <a:pt x="134" y="194"/>
                      <a:pt x="133" y="194"/>
                      <a:pt x="133" y="193"/>
                    </a:cubicBezTo>
                    <a:cubicBezTo>
                      <a:pt x="132" y="192"/>
                      <a:pt x="132" y="192"/>
                      <a:pt x="132" y="192"/>
                    </a:cubicBezTo>
                    <a:cubicBezTo>
                      <a:pt x="131" y="193"/>
                      <a:pt x="131" y="193"/>
                      <a:pt x="131" y="193"/>
                    </a:cubicBezTo>
                    <a:cubicBezTo>
                      <a:pt x="131" y="194"/>
                      <a:pt x="130" y="195"/>
                      <a:pt x="130" y="196"/>
                    </a:cubicBezTo>
                    <a:cubicBezTo>
                      <a:pt x="130" y="197"/>
                      <a:pt x="130" y="197"/>
                      <a:pt x="131" y="198"/>
                    </a:cubicBezTo>
                    <a:cubicBezTo>
                      <a:pt x="131" y="198"/>
                      <a:pt x="132" y="198"/>
                      <a:pt x="132" y="197"/>
                    </a:cubicBezTo>
                    <a:close/>
                    <a:moveTo>
                      <a:pt x="129" y="205"/>
                    </a:moveTo>
                    <a:cubicBezTo>
                      <a:pt x="129" y="204"/>
                      <a:pt x="130" y="202"/>
                      <a:pt x="131" y="200"/>
                    </a:cubicBezTo>
                    <a:cubicBezTo>
                      <a:pt x="131" y="200"/>
                      <a:pt x="130" y="199"/>
                      <a:pt x="130" y="199"/>
                    </a:cubicBezTo>
                    <a:cubicBezTo>
                      <a:pt x="130" y="199"/>
                      <a:pt x="129" y="199"/>
                      <a:pt x="129" y="200"/>
                    </a:cubicBezTo>
                    <a:cubicBezTo>
                      <a:pt x="128" y="201"/>
                      <a:pt x="128" y="203"/>
                      <a:pt x="127" y="205"/>
                    </a:cubicBezTo>
                    <a:cubicBezTo>
                      <a:pt x="127" y="205"/>
                      <a:pt x="127" y="206"/>
                      <a:pt x="127" y="206"/>
                    </a:cubicBezTo>
                    <a:cubicBezTo>
                      <a:pt x="128" y="206"/>
                      <a:pt x="128" y="206"/>
                      <a:pt x="129" y="205"/>
                    </a:cubicBezTo>
                    <a:close/>
                    <a:moveTo>
                      <a:pt x="125" y="213"/>
                    </a:moveTo>
                    <a:cubicBezTo>
                      <a:pt x="125" y="213"/>
                      <a:pt x="125" y="212"/>
                      <a:pt x="126" y="211"/>
                    </a:cubicBezTo>
                    <a:cubicBezTo>
                      <a:pt x="126" y="210"/>
                      <a:pt x="127" y="209"/>
                      <a:pt x="127" y="209"/>
                    </a:cubicBezTo>
                    <a:cubicBezTo>
                      <a:pt x="127" y="208"/>
                      <a:pt x="127" y="208"/>
                      <a:pt x="127" y="207"/>
                    </a:cubicBezTo>
                    <a:cubicBezTo>
                      <a:pt x="126" y="207"/>
                      <a:pt x="126" y="207"/>
                      <a:pt x="126" y="208"/>
                    </a:cubicBezTo>
                    <a:cubicBezTo>
                      <a:pt x="125" y="209"/>
                      <a:pt x="125" y="210"/>
                      <a:pt x="124" y="210"/>
                    </a:cubicBezTo>
                    <a:cubicBezTo>
                      <a:pt x="124" y="211"/>
                      <a:pt x="123" y="212"/>
                      <a:pt x="123" y="212"/>
                    </a:cubicBezTo>
                    <a:cubicBezTo>
                      <a:pt x="123" y="213"/>
                      <a:pt x="123" y="213"/>
                      <a:pt x="123" y="214"/>
                    </a:cubicBezTo>
                    <a:cubicBezTo>
                      <a:pt x="124" y="214"/>
                      <a:pt x="124" y="214"/>
                      <a:pt x="125" y="213"/>
                    </a:cubicBezTo>
                    <a:close/>
                    <a:moveTo>
                      <a:pt x="120" y="221"/>
                    </a:moveTo>
                    <a:cubicBezTo>
                      <a:pt x="121" y="219"/>
                      <a:pt x="122" y="218"/>
                      <a:pt x="123" y="216"/>
                    </a:cubicBezTo>
                    <a:cubicBezTo>
                      <a:pt x="123" y="216"/>
                      <a:pt x="123" y="215"/>
                      <a:pt x="122" y="215"/>
                    </a:cubicBezTo>
                    <a:cubicBezTo>
                      <a:pt x="122" y="215"/>
                      <a:pt x="121" y="215"/>
                      <a:pt x="121" y="215"/>
                    </a:cubicBezTo>
                    <a:cubicBezTo>
                      <a:pt x="120" y="217"/>
                      <a:pt x="119" y="218"/>
                      <a:pt x="118" y="220"/>
                    </a:cubicBezTo>
                    <a:cubicBezTo>
                      <a:pt x="118" y="220"/>
                      <a:pt x="118" y="221"/>
                      <a:pt x="118" y="221"/>
                    </a:cubicBezTo>
                    <a:cubicBezTo>
                      <a:pt x="119" y="221"/>
                      <a:pt x="119" y="221"/>
                      <a:pt x="120" y="221"/>
                    </a:cubicBezTo>
                    <a:close/>
                    <a:moveTo>
                      <a:pt x="114" y="228"/>
                    </a:moveTo>
                    <a:cubicBezTo>
                      <a:pt x="115" y="226"/>
                      <a:pt x="116" y="225"/>
                      <a:pt x="117" y="224"/>
                    </a:cubicBezTo>
                    <a:cubicBezTo>
                      <a:pt x="118" y="223"/>
                      <a:pt x="118" y="223"/>
                      <a:pt x="117" y="222"/>
                    </a:cubicBezTo>
                    <a:cubicBezTo>
                      <a:pt x="117" y="222"/>
                      <a:pt x="116" y="222"/>
                      <a:pt x="116" y="222"/>
                    </a:cubicBezTo>
                    <a:cubicBezTo>
                      <a:pt x="115" y="224"/>
                      <a:pt x="114" y="225"/>
                      <a:pt x="113" y="226"/>
                    </a:cubicBezTo>
                    <a:cubicBezTo>
                      <a:pt x="112" y="227"/>
                      <a:pt x="112" y="227"/>
                      <a:pt x="113" y="228"/>
                    </a:cubicBezTo>
                    <a:cubicBezTo>
                      <a:pt x="113" y="228"/>
                      <a:pt x="114" y="228"/>
                      <a:pt x="114" y="228"/>
                    </a:cubicBezTo>
                    <a:close/>
                    <a:moveTo>
                      <a:pt x="108" y="234"/>
                    </a:moveTo>
                    <a:cubicBezTo>
                      <a:pt x="109" y="233"/>
                      <a:pt x="110" y="232"/>
                      <a:pt x="112" y="230"/>
                    </a:cubicBezTo>
                    <a:cubicBezTo>
                      <a:pt x="112" y="229"/>
                      <a:pt x="112" y="229"/>
                      <a:pt x="112" y="229"/>
                    </a:cubicBezTo>
                    <a:cubicBezTo>
                      <a:pt x="110" y="229"/>
                      <a:pt x="110" y="229"/>
                      <a:pt x="110" y="229"/>
                    </a:cubicBezTo>
                    <a:cubicBezTo>
                      <a:pt x="109" y="230"/>
                      <a:pt x="108" y="232"/>
                      <a:pt x="107" y="233"/>
                    </a:cubicBezTo>
                    <a:cubicBezTo>
                      <a:pt x="107" y="234"/>
                      <a:pt x="107" y="234"/>
                      <a:pt x="107" y="234"/>
                    </a:cubicBezTo>
                    <a:lnTo>
                      <a:pt x="108" y="234"/>
                    </a:lnTo>
                    <a:close/>
                    <a:moveTo>
                      <a:pt x="101" y="240"/>
                    </a:moveTo>
                    <a:cubicBezTo>
                      <a:pt x="102" y="239"/>
                      <a:pt x="104" y="238"/>
                      <a:pt x="105" y="236"/>
                    </a:cubicBezTo>
                    <a:cubicBezTo>
                      <a:pt x="106" y="236"/>
                      <a:pt x="106" y="236"/>
                      <a:pt x="105" y="235"/>
                    </a:cubicBezTo>
                    <a:cubicBezTo>
                      <a:pt x="105" y="235"/>
                      <a:pt x="104" y="235"/>
                      <a:pt x="104" y="235"/>
                    </a:cubicBezTo>
                    <a:cubicBezTo>
                      <a:pt x="103" y="236"/>
                      <a:pt x="101" y="237"/>
                      <a:pt x="100" y="238"/>
                    </a:cubicBezTo>
                    <a:cubicBezTo>
                      <a:pt x="100" y="239"/>
                      <a:pt x="100" y="239"/>
                      <a:pt x="100" y="240"/>
                    </a:cubicBezTo>
                    <a:cubicBezTo>
                      <a:pt x="100" y="240"/>
                      <a:pt x="101" y="240"/>
                      <a:pt x="101" y="240"/>
                    </a:cubicBezTo>
                    <a:close/>
                    <a:moveTo>
                      <a:pt x="94" y="245"/>
                    </a:moveTo>
                    <a:cubicBezTo>
                      <a:pt x="95" y="244"/>
                      <a:pt x="97" y="243"/>
                      <a:pt x="98" y="242"/>
                    </a:cubicBezTo>
                    <a:cubicBezTo>
                      <a:pt x="99" y="242"/>
                      <a:pt x="99" y="241"/>
                      <a:pt x="98" y="241"/>
                    </a:cubicBezTo>
                    <a:cubicBezTo>
                      <a:pt x="98" y="240"/>
                      <a:pt x="98" y="240"/>
                      <a:pt x="97" y="240"/>
                    </a:cubicBezTo>
                    <a:cubicBezTo>
                      <a:pt x="96" y="241"/>
                      <a:pt x="94" y="242"/>
                      <a:pt x="93" y="243"/>
                    </a:cubicBezTo>
                    <a:cubicBezTo>
                      <a:pt x="92" y="243"/>
                      <a:pt x="92" y="244"/>
                      <a:pt x="93" y="244"/>
                    </a:cubicBezTo>
                    <a:cubicBezTo>
                      <a:pt x="93" y="245"/>
                      <a:pt x="93" y="245"/>
                      <a:pt x="94" y="245"/>
                    </a:cubicBezTo>
                    <a:close/>
                    <a:moveTo>
                      <a:pt x="86" y="249"/>
                    </a:moveTo>
                    <a:cubicBezTo>
                      <a:pt x="87" y="248"/>
                      <a:pt x="89" y="247"/>
                      <a:pt x="91" y="246"/>
                    </a:cubicBezTo>
                    <a:cubicBezTo>
                      <a:pt x="91" y="246"/>
                      <a:pt x="91" y="246"/>
                      <a:pt x="91" y="245"/>
                    </a:cubicBezTo>
                    <a:cubicBezTo>
                      <a:pt x="91" y="245"/>
                      <a:pt x="90" y="245"/>
                      <a:pt x="90" y="245"/>
                    </a:cubicBezTo>
                    <a:cubicBezTo>
                      <a:pt x="88" y="246"/>
                      <a:pt x="87" y="246"/>
                      <a:pt x="85" y="247"/>
                    </a:cubicBezTo>
                    <a:cubicBezTo>
                      <a:pt x="85" y="247"/>
                      <a:pt x="84" y="248"/>
                      <a:pt x="85" y="248"/>
                    </a:cubicBezTo>
                    <a:cubicBezTo>
                      <a:pt x="85" y="249"/>
                      <a:pt x="85" y="249"/>
                      <a:pt x="86" y="249"/>
                    </a:cubicBezTo>
                    <a:close/>
                    <a:moveTo>
                      <a:pt x="77" y="251"/>
                    </a:moveTo>
                    <a:cubicBezTo>
                      <a:pt x="79" y="251"/>
                      <a:pt x="81" y="250"/>
                      <a:pt x="82" y="250"/>
                    </a:cubicBezTo>
                    <a:cubicBezTo>
                      <a:pt x="83" y="250"/>
                      <a:pt x="83" y="249"/>
                      <a:pt x="83" y="249"/>
                    </a:cubicBezTo>
                    <a:cubicBezTo>
                      <a:pt x="83" y="248"/>
                      <a:pt x="82" y="248"/>
                      <a:pt x="82" y="248"/>
                    </a:cubicBezTo>
                    <a:cubicBezTo>
                      <a:pt x="80" y="249"/>
                      <a:pt x="78" y="249"/>
                      <a:pt x="77" y="249"/>
                    </a:cubicBezTo>
                    <a:cubicBezTo>
                      <a:pt x="76" y="249"/>
                      <a:pt x="76" y="250"/>
                      <a:pt x="76" y="250"/>
                    </a:cubicBezTo>
                    <a:cubicBezTo>
                      <a:pt x="76" y="251"/>
                      <a:pt x="77" y="251"/>
                      <a:pt x="77" y="251"/>
                    </a:cubicBezTo>
                    <a:close/>
                    <a:moveTo>
                      <a:pt x="68" y="251"/>
                    </a:moveTo>
                    <a:cubicBezTo>
                      <a:pt x="70" y="251"/>
                      <a:pt x="71" y="251"/>
                      <a:pt x="73" y="251"/>
                    </a:cubicBezTo>
                    <a:cubicBezTo>
                      <a:pt x="73" y="251"/>
                      <a:pt x="73" y="251"/>
                      <a:pt x="73" y="251"/>
                    </a:cubicBezTo>
                    <a:cubicBezTo>
                      <a:pt x="74" y="251"/>
                      <a:pt x="74" y="251"/>
                      <a:pt x="74" y="250"/>
                    </a:cubicBezTo>
                    <a:cubicBezTo>
                      <a:pt x="74" y="250"/>
                      <a:pt x="74" y="250"/>
                      <a:pt x="73" y="250"/>
                    </a:cubicBezTo>
                    <a:cubicBezTo>
                      <a:pt x="73" y="250"/>
                      <a:pt x="73" y="250"/>
                      <a:pt x="73" y="250"/>
                    </a:cubicBezTo>
                    <a:cubicBezTo>
                      <a:pt x="71" y="250"/>
                      <a:pt x="70" y="249"/>
                      <a:pt x="68" y="249"/>
                    </a:cubicBezTo>
                    <a:cubicBezTo>
                      <a:pt x="68" y="249"/>
                      <a:pt x="67" y="249"/>
                      <a:pt x="67" y="250"/>
                    </a:cubicBezTo>
                    <a:cubicBezTo>
                      <a:pt x="67" y="250"/>
                      <a:pt x="67" y="251"/>
                      <a:pt x="68" y="251"/>
                    </a:cubicBezTo>
                    <a:close/>
                    <a:moveTo>
                      <a:pt x="60" y="247"/>
                    </a:moveTo>
                    <a:cubicBezTo>
                      <a:pt x="61" y="247"/>
                      <a:pt x="62" y="248"/>
                      <a:pt x="62" y="249"/>
                    </a:cubicBezTo>
                    <a:cubicBezTo>
                      <a:pt x="63" y="249"/>
                      <a:pt x="64" y="249"/>
                      <a:pt x="64" y="250"/>
                    </a:cubicBezTo>
                    <a:cubicBezTo>
                      <a:pt x="65" y="250"/>
                      <a:pt x="65" y="250"/>
                      <a:pt x="66" y="249"/>
                    </a:cubicBezTo>
                    <a:cubicBezTo>
                      <a:pt x="66" y="249"/>
                      <a:pt x="66" y="248"/>
                      <a:pt x="65" y="248"/>
                    </a:cubicBezTo>
                    <a:cubicBezTo>
                      <a:pt x="65" y="248"/>
                      <a:pt x="64" y="247"/>
                      <a:pt x="63" y="247"/>
                    </a:cubicBezTo>
                    <a:cubicBezTo>
                      <a:pt x="62" y="247"/>
                      <a:pt x="62" y="246"/>
                      <a:pt x="61" y="245"/>
                    </a:cubicBezTo>
                    <a:cubicBezTo>
                      <a:pt x="60" y="245"/>
                      <a:pt x="60" y="245"/>
                      <a:pt x="60" y="246"/>
                    </a:cubicBezTo>
                    <a:cubicBezTo>
                      <a:pt x="59" y="246"/>
                      <a:pt x="59" y="246"/>
                      <a:pt x="60" y="247"/>
                    </a:cubicBezTo>
                    <a:close/>
                    <a:moveTo>
                      <a:pt x="54" y="240"/>
                    </a:moveTo>
                    <a:cubicBezTo>
                      <a:pt x="55" y="241"/>
                      <a:pt x="56" y="243"/>
                      <a:pt x="57" y="244"/>
                    </a:cubicBezTo>
                    <a:cubicBezTo>
                      <a:pt x="57" y="245"/>
                      <a:pt x="58" y="245"/>
                      <a:pt x="58" y="244"/>
                    </a:cubicBezTo>
                    <a:cubicBezTo>
                      <a:pt x="59" y="244"/>
                      <a:pt x="59" y="243"/>
                      <a:pt x="58" y="243"/>
                    </a:cubicBezTo>
                    <a:cubicBezTo>
                      <a:pt x="57" y="242"/>
                      <a:pt x="56" y="240"/>
                      <a:pt x="55" y="239"/>
                    </a:cubicBezTo>
                    <a:cubicBezTo>
                      <a:pt x="55" y="239"/>
                      <a:pt x="55" y="238"/>
                      <a:pt x="54" y="239"/>
                    </a:cubicBezTo>
                    <a:cubicBezTo>
                      <a:pt x="54" y="239"/>
                      <a:pt x="54" y="239"/>
                      <a:pt x="54" y="240"/>
                    </a:cubicBezTo>
                    <a:close/>
                    <a:moveTo>
                      <a:pt x="51" y="231"/>
                    </a:moveTo>
                    <a:cubicBezTo>
                      <a:pt x="51" y="233"/>
                      <a:pt x="52" y="235"/>
                      <a:pt x="52" y="237"/>
                    </a:cubicBezTo>
                    <a:cubicBezTo>
                      <a:pt x="52" y="237"/>
                      <a:pt x="53" y="237"/>
                      <a:pt x="53" y="237"/>
                    </a:cubicBezTo>
                    <a:cubicBezTo>
                      <a:pt x="54" y="237"/>
                      <a:pt x="54" y="236"/>
                      <a:pt x="54" y="236"/>
                    </a:cubicBezTo>
                    <a:cubicBezTo>
                      <a:pt x="53" y="234"/>
                      <a:pt x="53" y="233"/>
                      <a:pt x="52" y="231"/>
                    </a:cubicBezTo>
                    <a:cubicBezTo>
                      <a:pt x="52" y="231"/>
                      <a:pt x="52" y="230"/>
                      <a:pt x="51" y="230"/>
                    </a:cubicBezTo>
                    <a:cubicBezTo>
                      <a:pt x="51" y="231"/>
                      <a:pt x="50" y="231"/>
                      <a:pt x="51" y="231"/>
                    </a:cubicBezTo>
                    <a:close/>
                    <a:moveTo>
                      <a:pt x="49" y="223"/>
                    </a:moveTo>
                    <a:cubicBezTo>
                      <a:pt x="49" y="224"/>
                      <a:pt x="49" y="226"/>
                      <a:pt x="50" y="228"/>
                    </a:cubicBezTo>
                    <a:cubicBezTo>
                      <a:pt x="50" y="228"/>
                      <a:pt x="50" y="229"/>
                      <a:pt x="51" y="229"/>
                    </a:cubicBezTo>
                    <a:cubicBezTo>
                      <a:pt x="51" y="229"/>
                      <a:pt x="52" y="228"/>
                      <a:pt x="51" y="228"/>
                    </a:cubicBezTo>
                    <a:cubicBezTo>
                      <a:pt x="51" y="226"/>
                      <a:pt x="51" y="224"/>
                      <a:pt x="51" y="222"/>
                    </a:cubicBezTo>
                    <a:cubicBezTo>
                      <a:pt x="51" y="222"/>
                      <a:pt x="50" y="222"/>
                      <a:pt x="50" y="222"/>
                    </a:cubicBezTo>
                    <a:cubicBezTo>
                      <a:pt x="49" y="222"/>
                      <a:pt x="49" y="222"/>
                      <a:pt x="49" y="223"/>
                    </a:cubicBezTo>
                    <a:close/>
                    <a:moveTo>
                      <a:pt x="49" y="214"/>
                    </a:moveTo>
                    <a:cubicBezTo>
                      <a:pt x="49" y="215"/>
                      <a:pt x="49" y="217"/>
                      <a:pt x="49" y="218"/>
                    </a:cubicBezTo>
                    <a:cubicBezTo>
                      <a:pt x="49" y="219"/>
                      <a:pt x="49" y="219"/>
                      <a:pt x="49" y="219"/>
                    </a:cubicBezTo>
                    <a:cubicBezTo>
                      <a:pt x="49" y="220"/>
                      <a:pt x="49" y="220"/>
                      <a:pt x="50" y="220"/>
                    </a:cubicBezTo>
                    <a:cubicBezTo>
                      <a:pt x="50" y="220"/>
                      <a:pt x="51" y="220"/>
                      <a:pt x="51" y="219"/>
                    </a:cubicBezTo>
                    <a:cubicBezTo>
                      <a:pt x="51" y="218"/>
                      <a:pt x="51" y="218"/>
                      <a:pt x="51" y="218"/>
                    </a:cubicBezTo>
                    <a:cubicBezTo>
                      <a:pt x="51" y="217"/>
                      <a:pt x="51" y="215"/>
                      <a:pt x="51" y="214"/>
                    </a:cubicBezTo>
                    <a:cubicBezTo>
                      <a:pt x="51" y="213"/>
                      <a:pt x="50" y="213"/>
                      <a:pt x="50" y="213"/>
                    </a:cubicBezTo>
                    <a:cubicBezTo>
                      <a:pt x="50" y="213"/>
                      <a:pt x="49" y="213"/>
                      <a:pt x="49" y="214"/>
                    </a:cubicBezTo>
                    <a:close/>
                    <a:moveTo>
                      <a:pt x="50" y="205"/>
                    </a:moveTo>
                    <a:cubicBezTo>
                      <a:pt x="50" y="207"/>
                      <a:pt x="50" y="208"/>
                      <a:pt x="49" y="210"/>
                    </a:cubicBezTo>
                    <a:cubicBezTo>
                      <a:pt x="49" y="211"/>
                      <a:pt x="50" y="211"/>
                      <a:pt x="50" y="211"/>
                    </a:cubicBezTo>
                    <a:cubicBezTo>
                      <a:pt x="51" y="211"/>
                      <a:pt x="51" y="211"/>
                      <a:pt x="51" y="210"/>
                    </a:cubicBezTo>
                    <a:cubicBezTo>
                      <a:pt x="51" y="209"/>
                      <a:pt x="52" y="207"/>
                      <a:pt x="52" y="205"/>
                    </a:cubicBezTo>
                    <a:cubicBezTo>
                      <a:pt x="52" y="205"/>
                      <a:pt x="52" y="204"/>
                      <a:pt x="51" y="204"/>
                    </a:cubicBezTo>
                    <a:cubicBezTo>
                      <a:pt x="51" y="204"/>
                      <a:pt x="50" y="204"/>
                      <a:pt x="50" y="205"/>
                    </a:cubicBezTo>
                    <a:close/>
                    <a:moveTo>
                      <a:pt x="53" y="196"/>
                    </a:moveTo>
                    <a:cubicBezTo>
                      <a:pt x="52" y="198"/>
                      <a:pt x="52" y="200"/>
                      <a:pt x="51" y="201"/>
                    </a:cubicBezTo>
                    <a:cubicBezTo>
                      <a:pt x="51" y="202"/>
                      <a:pt x="51" y="202"/>
                      <a:pt x="52" y="202"/>
                    </a:cubicBezTo>
                    <a:cubicBezTo>
                      <a:pt x="52" y="203"/>
                      <a:pt x="53" y="202"/>
                      <a:pt x="53" y="202"/>
                    </a:cubicBezTo>
                    <a:cubicBezTo>
                      <a:pt x="53" y="200"/>
                      <a:pt x="54" y="199"/>
                      <a:pt x="54" y="197"/>
                    </a:cubicBezTo>
                    <a:cubicBezTo>
                      <a:pt x="54" y="196"/>
                      <a:pt x="54" y="196"/>
                      <a:pt x="54" y="196"/>
                    </a:cubicBezTo>
                    <a:cubicBezTo>
                      <a:pt x="53" y="196"/>
                      <a:pt x="53" y="196"/>
                      <a:pt x="53" y="196"/>
                    </a:cubicBezTo>
                    <a:close/>
                    <a:moveTo>
                      <a:pt x="56" y="188"/>
                    </a:moveTo>
                    <a:cubicBezTo>
                      <a:pt x="55" y="190"/>
                      <a:pt x="54" y="191"/>
                      <a:pt x="54" y="193"/>
                    </a:cubicBezTo>
                    <a:cubicBezTo>
                      <a:pt x="54" y="193"/>
                      <a:pt x="54" y="194"/>
                      <a:pt x="54" y="194"/>
                    </a:cubicBezTo>
                    <a:cubicBezTo>
                      <a:pt x="55" y="194"/>
                      <a:pt x="55" y="194"/>
                      <a:pt x="55" y="194"/>
                    </a:cubicBezTo>
                    <a:cubicBezTo>
                      <a:pt x="56" y="192"/>
                      <a:pt x="57" y="190"/>
                      <a:pt x="57" y="189"/>
                    </a:cubicBezTo>
                    <a:cubicBezTo>
                      <a:pt x="58" y="188"/>
                      <a:pt x="57" y="188"/>
                      <a:pt x="57" y="188"/>
                    </a:cubicBezTo>
                    <a:cubicBezTo>
                      <a:pt x="57" y="187"/>
                      <a:pt x="56" y="188"/>
                      <a:pt x="56" y="188"/>
                    </a:cubicBezTo>
                    <a:close/>
                    <a:moveTo>
                      <a:pt x="60" y="180"/>
                    </a:moveTo>
                    <a:cubicBezTo>
                      <a:pt x="59" y="182"/>
                      <a:pt x="58" y="183"/>
                      <a:pt x="57" y="185"/>
                    </a:cubicBezTo>
                    <a:cubicBezTo>
                      <a:pt x="57" y="185"/>
                      <a:pt x="57" y="186"/>
                      <a:pt x="58" y="186"/>
                    </a:cubicBezTo>
                    <a:cubicBezTo>
                      <a:pt x="58" y="186"/>
                      <a:pt x="59" y="186"/>
                      <a:pt x="59" y="185"/>
                    </a:cubicBezTo>
                    <a:cubicBezTo>
                      <a:pt x="60" y="184"/>
                      <a:pt x="60" y="182"/>
                      <a:pt x="61" y="181"/>
                    </a:cubicBezTo>
                    <a:cubicBezTo>
                      <a:pt x="61" y="180"/>
                      <a:pt x="61" y="180"/>
                      <a:pt x="61" y="180"/>
                    </a:cubicBezTo>
                    <a:cubicBezTo>
                      <a:pt x="60" y="179"/>
                      <a:pt x="60" y="180"/>
                      <a:pt x="60" y="180"/>
                    </a:cubicBezTo>
                    <a:close/>
                    <a:moveTo>
                      <a:pt x="64" y="172"/>
                    </a:moveTo>
                    <a:cubicBezTo>
                      <a:pt x="63" y="173"/>
                      <a:pt x="63" y="174"/>
                      <a:pt x="62" y="175"/>
                    </a:cubicBezTo>
                    <a:cubicBezTo>
                      <a:pt x="62" y="176"/>
                      <a:pt x="62" y="176"/>
                      <a:pt x="61" y="177"/>
                    </a:cubicBezTo>
                    <a:cubicBezTo>
                      <a:pt x="61" y="177"/>
                      <a:pt x="61" y="178"/>
                      <a:pt x="62" y="178"/>
                    </a:cubicBezTo>
                    <a:cubicBezTo>
                      <a:pt x="62" y="178"/>
                      <a:pt x="63" y="178"/>
                      <a:pt x="63" y="178"/>
                    </a:cubicBezTo>
                    <a:cubicBezTo>
                      <a:pt x="63" y="177"/>
                      <a:pt x="63" y="177"/>
                      <a:pt x="64" y="176"/>
                    </a:cubicBezTo>
                    <a:cubicBezTo>
                      <a:pt x="64" y="175"/>
                      <a:pt x="65" y="174"/>
                      <a:pt x="65" y="173"/>
                    </a:cubicBezTo>
                    <a:cubicBezTo>
                      <a:pt x="66" y="173"/>
                      <a:pt x="66" y="172"/>
                      <a:pt x="65" y="172"/>
                    </a:cubicBezTo>
                    <a:cubicBezTo>
                      <a:pt x="65" y="172"/>
                      <a:pt x="64" y="172"/>
                      <a:pt x="64" y="172"/>
                    </a:cubicBezTo>
                    <a:close/>
                    <a:moveTo>
                      <a:pt x="69" y="165"/>
                    </a:moveTo>
                    <a:cubicBezTo>
                      <a:pt x="68" y="166"/>
                      <a:pt x="67" y="168"/>
                      <a:pt x="66" y="169"/>
                    </a:cubicBezTo>
                    <a:cubicBezTo>
                      <a:pt x="66" y="170"/>
                      <a:pt x="66" y="170"/>
                      <a:pt x="66" y="170"/>
                    </a:cubicBezTo>
                    <a:cubicBezTo>
                      <a:pt x="66" y="171"/>
                      <a:pt x="67" y="171"/>
                      <a:pt x="67" y="170"/>
                    </a:cubicBezTo>
                    <a:cubicBezTo>
                      <a:pt x="68" y="169"/>
                      <a:pt x="69" y="167"/>
                      <a:pt x="70" y="166"/>
                    </a:cubicBezTo>
                    <a:cubicBezTo>
                      <a:pt x="71" y="165"/>
                      <a:pt x="70" y="165"/>
                      <a:pt x="70" y="165"/>
                    </a:cubicBezTo>
                    <a:cubicBezTo>
                      <a:pt x="70" y="164"/>
                      <a:pt x="69" y="164"/>
                      <a:pt x="69" y="165"/>
                    </a:cubicBezTo>
                    <a:close/>
                    <a:moveTo>
                      <a:pt x="74" y="158"/>
                    </a:moveTo>
                    <a:cubicBezTo>
                      <a:pt x="73" y="159"/>
                      <a:pt x="72" y="161"/>
                      <a:pt x="71" y="162"/>
                    </a:cubicBezTo>
                    <a:cubicBezTo>
                      <a:pt x="71" y="162"/>
                      <a:pt x="71" y="163"/>
                      <a:pt x="71" y="163"/>
                    </a:cubicBezTo>
                    <a:cubicBezTo>
                      <a:pt x="71" y="163"/>
                      <a:pt x="72" y="163"/>
                      <a:pt x="72" y="163"/>
                    </a:cubicBezTo>
                    <a:cubicBezTo>
                      <a:pt x="73" y="162"/>
                      <a:pt x="74" y="160"/>
                      <a:pt x="76" y="159"/>
                    </a:cubicBezTo>
                    <a:cubicBezTo>
                      <a:pt x="76" y="159"/>
                      <a:pt x="76" y="158"/>
                      <a:pt x="76" y="158"/>
                    </a:cubicBezTo>
                    <a:cubicBezTo>
                      <a:pt x="75" y="157"/>
                      <a:pt x="75" y="157"/>
                      <a:pt x="74" y="158"/>
                    </a:cubicBezTo>
                    <a:close/>
                    <a:moveTo>
                      <a:pt x="68" y="158"/>
                    </a:moveTo>
                    <a:cubicBezTo>
                      <a:pt x="70" y="158"/>
                      <a:pt x="71" y="158"/>
                      <a:pt x="73" y="158"/>
                    </a:cubicBezTo>
                    <a:cubicBezTo>
                      <a:pt x="74" y="158"/>
                      <a:pt x="74" y="158"/>
                      <a:pt x="74" y="157"/>
                    </a:cubicBezTo>
                    <a:cubicBezTo>
                      <a:pt x="74" y="157"/>
                      <a:pt x="74" y="157"/>
                      <a:pt x="73" y="157"/>
                    </a:cubicBezTo>
                    <a:cubicBezTo>
                      <a:pt x="72" y="156"/>
                      <a:pt x="70" y="156"/>
                      <a:pt x="68" y="156"/>
                    </a:cubicBezTo>
                    <a:cubicBezTo>
                      <a:pt x="68" y="156"/>
                      <a:pt x="67" y="156"/>
                      <a:pt x="67" y="157"/>
                    </a:cubicBezTo>
                    <a:cubicBezTo>
                      <a:pt x="67" y="157"/>
                      <a:pt x="67" y="158"/>
                      <a:pt x="68" y="158"/>
                    </a:cubicBezTo>
                    <a:close/>
                    <a:moveTo>
                      <a:pt x="59" y="156"/>
                    </a:moveTo>
                    <a:cubicBezTo>
                      <a:pt x="61" y="156"/>
                      <a:pt x="63" y="157"/>
                      <a:pt x="64" y="157"/>
                    </a:cubicBezTo>
                    <a:cubicBezTo>
                      <a:pt x="65" y="157"/>
                      <a:pt x="65" y="157"/>
                      <a:pt x="65" y="156"/>
                    </a:cubicBezTo>
                    <a:cubicBezTo>
                      <a:pt x="66" y="156"/>
                      <a:pt x="65" y="155"/>
                      <a:pt x="65" y="155"/>
                    </a:cubicBezTo>
                    <a:cubicBezTo>
                      <a:pt x="63" y="155"/>
                      <a:pt x="61" y="155"/>
                      <a:pt x="60" y="154"/>
                    </a:cubicBezTo>
                    <a:cubicBezTo>
                      <a:pt x="59" y="154"/>
                      <a:pt x="59" y="154"/>
                      <a:pt x="59" y="155"/>
                    </a:cubicBezTo>
                    <a:cubicBezTo>
                      <a:pt x="58" y="155"/>
                      <a:pt x="59" y="156"/>
                      <a:pt x="59" y="156"/>
                    </a:cubicBezTo>
                    <a:close/>
                    <a:moveTo>
                      <a:pt x="51" y="154"/>
                    </a:moveTo>
                    <a:cubicBezTo>
                      <a:pt x="51" y="154"/>
                      <a:pt x="52" y="154"/>
                      <a:pt x="52" y="154"/>
                    </a:cubicBezTo>
                    <a:cubicBezTo>
                      <a:pt x="53" y="154"/>
                      <a:pt x="55" y="155"/>
                      <a:pt x="56" y="155"/>
                    </a:cubicBezTo>
                    <a:cubicBezTo>
                      <a:pt x="56" y="155"/>
                      <a:pt x="57" y="155"/>
                      <a:pt x="57" y="154"/>
                    </a:cubicBezTo>
                    <a:cubicBezTo>
                      <a:pt x="57" y="154"/>
                      <a:pt x="57" y="153"/>
                      <a:pt x="56" y="153"/>
                    </a:cubicBezTo>
                    <a:cubicBezTo>
                      <a:pt x="55" y="153"/>
                      <a:pt x="54" y="153"/>
                      <a:pt x="53" y="152"/>
                    </a:cubicBezTo>
                    <a:cubicBezTo>
                      <a:pt x="52" y="152"/>
                      <a:pt x="52" y="152"/>
                      <a:pt x="51" y="152"/>
                    </a:cubicBezTo>
                    <a:cubicBezTo>
                      <a:pt x="51" y="152"/>
                      <a:pt x="50" y="152"/>
                      <a:pt x="50" y="153"/>
                    </a:cubicBezTo>
                    <a:cubicBezTo>
                      <a:pt x="50" y="153"/>
                      <a:pt x="50" y="153"/>
                      <a:pt x="51" y="154"/>
                    </a:cubicBezTo>
                    <a:close/>
                    <a:moveTo>
                      <a:pt x="42" y="151"/>
                    </a:moveTo>
                    <a:cubicBezTo>
                      <a:pt x="44" y="151"/>
                      <a:pt x="46" y="152"/>
                      <a:pt x="47" y="153"/>
                    </a:cubicBezTo>
                    <a:cubicBezTo>
                      <a:pt x="48" y="153"/>
                      <a:pt x="48" y="152"/>
                      <a:pt x="48" y="152"/>
                    </a:cubicBezTo>
                    <a:cubicBezTo>
                      <a:pt x="48" y="152"/>
                      <a:pt x="48" y="151"/>
                      <a:pt x="48" y="151"/>
                    </a:cubicBezTo>
                    <a:cubicBezTo>
                      <a:pt x="46" y="150"/>
                      <a:pt x="44" y="150"/>
                      <a:pt x="43" y="149"/>
                    </a:cubicBezTo>
                    <a:cubicBezTo>
                      <a:pt x="42" y="149"/>
                      <a:pt x="42" y="149"/>
                      <a:pt x="42" y="150"/>
                    </a:cubicBezTo>
                    <a:cubicBezTo>
                      <a:pt x="42" y="150"/>
                      <a:pt x="42" y="151"/>
                      <a:pt x="42" y="151"/>
                    </a:cubicBezTo>
                    <a:close/>
                    <a:moveTo>
                      <a:pt x="34" y="147"/>
                    </a:moveTo>
                    <a:cubicBezTo>
                      <a:pt x="36" y="148"/>
                      <a:pt x="37" y="149"/>
                      <a:pt x="39" y="150"/>
                    </a:cubicBezTo>
                    <a:cubicBezTo>
                      <a:pt x="39" y="150"/>
                      <a:pt x="40" y="150"/>
                      <a:pt x="40" y="149"/>
                    </a:cubicBezTo>
                    <a:cubicBezTo>
                      <a:pt x="40" y="149"/>
                      <a:pt x="40" y="148"/>
                      <a:pt x="40" y="148"/>
                    </a:cubicBezTo>
                    <a:cubicBezTo>
                      <a:pt x="38" y="147"/>
                      <a:pt x="36" y="147"/>
                      <a:pt x="35" y="146"/>
                    </a:cubicBezTo>
                    <a:cubicBezTo>
                      <a:pt x="34" y="146"/>
                      <a:pt x="34" y="146"/>
                      <a:pt x="34" y="146"/>
                    </a:cubicBezTo>
                    <a:cubicBezTo>
                      <a:pt x="33" y="147"/>
                      <a:pt x="34" y="147"/>
                      <a:pt x="34" y="147"/>
                    </a:cubicBezTo>
                    <a:close/>
                    <a:moveTo>
                      <a:pt x="26" y="143"/>
                    </a:moveTo>
                    <a:cubicBezTo>
                      <a:pt x="28" y="144"/>
                      <a:pt x="29" y="145"/>
                      <a:pt x="31" y="146"/>
                    </a:cubicBezTo>
                    <a:cubicBezTo>
                      <a:pt x="31" y="146"/>
                      <a:pt x="32" y="146"/>
                      <a:pt x="32" y="146"/>
                    </a:cubicBezTo>
                    <a:cubicBezTo>
                      <a:pt x="32" y="145"/>
                      <a:pt x="32" y="145"/>
                      <a:pt x="32" y="144"/>
                    </a:cubicBezTo>
                    <a:cubicBezTo>
                      <a:pt x="30" y="144"/>
                      <a:pt x="28" y="143"/>
                      <a:pt x="27" y="142"/>
                    </a:cubicBezTo>
                    <a:cubicBezTo>
                      <a:pt x="27" y="142"/>
                      <a:pt x="26" y="142"/>
                      <a:pt x="26" y="142"/>
                    </a:cubicBezTo>
                    <a:cubicBezTo>
                      <a:pt x="26" y="143"/>
                      <a:pt x="26" y="143"/>
                      <a:pt x="26" y="143"/>
                    </a:cubicBezTo>
                    <a:close/>
                    <a:moveTo>
                      <a:pt x="19" y="139"/>
                    </a:moveTo>
                    <a:cubicBezTo>
                      <a:pt x="20" y="140"/>
                      <a:pt x="22" y="141"/>
                      <a:pt x="23" y="142"/>
                    </a:cubicBezTo>
                    <a:cubicBezTo>
                      <a:pt x="23" y="142"/>
                      <a:pt x="24" y="142"/>
                      <a:pt x="24" y="141"/>
                    </a:cubicBezTo>
                    <a:cubicBezTo>
                      <a:pt x="25" y="141"/>
                      <a:pt x="24" y="140"/>
                      <a:pt x="24" y="140"/>
                    </a:cubicBezTo>
                    <a:cubicBezTo>
                      <a:pt x="22" y="139"/>
                      <a:pt x="21" y="138"/>
                      <a:pt x="20" y="137"/>
                    </a:cubicBezTo>
                    <a:cubicBezTo>
                      <a:pt x="19" y="137"/>
                      <a:pt x="19" y="137"/>
                      <a:pt x="18" y="137"/>
                    </a:cubicBezTo>
                    <a:cubicBezTo>
                      <a:pt x="18" y="138"/>
                      <a:pt x="18" y="138"/>
                      <a:pt x="19" y="139"/>
                    </a:cubicBezTo>
                    <a:close/>
                    <a:moveTo>
                      <a:pt x="12" y="133"/>
                    </a:moveTo>
                    <a:cubicBezTo>
                      <a:pt x="13" y="134"/>
                      <a:pt x="14" y="135"/>
                      <a:pt x="16" y="136"/>
                    </a:cubicBezTo>
                    <a:cubicBezTo>
                      <a:pt x="16" y="137"/>
                      <a:pt x="17" y="137"/>
                      <a:pt x="17" y="136"/>
                    </a:cubicBezTo>
                    <a:cubicBezTo>
                      <a:pt x="17" y="136"/>
                      <a:pt x="17" y="135"/>
                      <a:pt x="17" y="135"/>
                    </a:cubicBezTo>
                    <a:cubicBezTo>
                      <a:pt x="15" y="134"/>
                      <a:pt x="14" y="133"/>
                      <a:pt x="13" y="132"/>
                    </a:cubicBezTo>
                    <a:cubicBezTo>
                      <a:pt x="12" y="132"/>
                      <a:pt x="12" y="132"/>
                      <a:pt x="12" y="132"/>
                    </a:cubicBezTo>
                    <a:lnTo>
                      <a:pt x="12" y="133"/>
                    </a:lnTo>
                    <a:close/>
                    <a:moveTo>
                      <a:pt x="6" y="126"/>
                    </a:moveTo>
                    <a:cubicBezTo>
                      <a:pt x="7" y="127"/>
                      <a:pt x="8" y="129"/>
                      <a:pt x="9" y="130"/>
                    </a:cubicBezTo>
                    <a:cubicBezTo>
                      <a:pt x="10" y="131"/>
                      <a:pt x="10" y="131"/>
                      <a:pt x="11" y="130"/>
                    </a:cubicBezTo>
                    <a:cubicBezTo>
                      <a:pt x="11" y="130"/>
                      <a:pt x="11" y="129"/>
                      <a:pt x="11" y="129"/>
                    </a:cubicBezTo>
                    <a:cubicBezTo>
                      <a:pt x="9" y="128"/>
                      <a:pt x="8" y="126"/>
                      <a:pt x="7" y="125"/>
                    </a:cubicBezTo>
                    <a:cubicBezTo>
                      <a:pt x="7" y="125"/>
                      <a:pt x="7" y="125"/>
                      <a:pt x="6" y="125"/>
                    </a:cubicBezTo>
                    <a:cubicBezTo>
                      <a:pt x="6" y="125"/>
                      <a:pt x="6" y="126"/>
                      <a:pt x="6" y="126"/>
                    </a:cubicBezTo>
                    <a:close/>
                    <a:moveTo>
                      <a:pt x="2" y="118"/>
                    </a:moveTo>
                    <a:cubicBezTo>
                      <a:pt x="2" y="120"/>
                      <a:pt x="3" y="121"/>
                      <a:pt x="4" y="123"/>
                    </a:cubicBezTo>
                    <a:cubicBezTo>
                      <a:pt x="4" y="123"/>
                      <a:pt x="5" y="124"/>
                      <a:pt x="5" y="123"/>
                    </a:cubicBezTo>
                    <a:cubicBezTo>
                      <a:pt x="6" y="123"/>
                      <a:pt x="6" y="123"/>
                      <a:pt x="6" y="122"/>
                    </a:cubicBezTo>
                    <a:cubicBezTo>
                      <a:pt x="5" y="121"/>
                      <a:pt x="4" y="119"/>
                      <a:pt x="3" y="117"/>
                    </a:cubicBezTo>
                    <a:cubicBezTo>
                      <a:pt x="3" y="117"/>
                      <a:pt x="3" y="117"/>
                      <a:pt x="2" y="117"/>
                    </a:cubicBezTo>
                    <a:cubicBezTo>
                      <a:pt x="2" y="117"/>
                      <a:pt x="2" y="118"/>
                      <a:pt x="2" y="118"/>
                    </a:cubicBezTo>
                    <a:close/>
                    <a:moveTo>
                      <a:pt x="0" y="109"/>
                    </a:move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1"/>
                      <a:pt x="0" y="113"/>
                      <a:pt x="1" y="115"/>
                    </a:cubicBezTo>
                    <a:cubicBezTo>
                      <a:pt x="1" y="115"/>
                      <a:pt x="1" y="115"/>
                      <a:pt x="2" y="115"/>
                    </a:cubicBezTo>
                    <a:cubicBezTo>
                      <a:pt x="2" y="115"/>
                      <a:pt x="3" y="115"/>
                      <a:pt x="2" y="114"/>
                    </a:cubicBezTo>
                    <a:cubicBezTo>
                      <a:pt x="2" y="113"/>
                      <a:pt x="2" y="111"/>
                      <a:pt x="2" y="109"/>
                    </a:cubicBezTo>
                    <a:cubicBezTo>
                      <a:pt x="2" y="109"/>
                      <a:pt x="2" y="109"/>
                      <a:pt x="2" y="109"/>
                    </a:cubicBezTo>
                    <a:cubicBezTo>
                      <a:pt x="2" y="109"/>
                      <a:pt x="2" y="108"/>
                      <a:pt x="1" y="108"/>
                    </a:cubicBezTo>
                    <a:cubicBezTo>
                      <a:pt x="1" y="108"/>
                      <a:pt x="0" y="109"/>
                      <a:pt x="0" y="109"/>
                    </a:cubicBezTo>
                    <a:close/>
                    <a:moveTo>
                      <a:pt x="2" y="100"/>
                    </a:moveTo>
                    <a:cubicBezTo>
                      <a:pt x="2" y="101"/>
                      <a:pt x="1" y="102"/>
                      <a:pt x="1" y="103"/>
                    </a:cubicBezTo>
                    <a:cubicBezTo>
                      <a:pt x="1" y="104"/>
                      <a:pt x="1" y="105"/>
                      <a:pt x="1" y="106"/>
                    </a:cubicBezTo>
                    <a:cubicBezTo>
                      <a:pt x="0" y="106"/>
                      <a:pt x="1" y="106"/>
                      <a:pt x="1" y="107"/>
                    </a:cubicBezTo>
                    <a:cubicBezTo>
                      <a:pt x="2" y="107"/>
                      <a:pt x="2" y="106"/>
                      <a:pt x="2" y="106"/>
                    </a:cubicBezTo>
                    <a:cubicBezTo>
                      <a:pt x="2" y="105"/>
                      <a:pt x="3" y="104"/>
                      <a:pt x="3" y="103"/>
                    </a:cubicBezTo>
                    <a:cubicBezTo>
                      <a:pt x="3" y="102"/>
                      <a:pt x="3" y="102"/>
                      <a:pt x="4" y="101"/>
                    </a:cubicBezTo>
                    <a:cubicBezTo>
                      <a:pt x="4" y="100"/>
                      <a:pt x="4" y="100"/>
                      <a:pt x="3" y="100"/>
                    </a:cubicBezTo>
                    <a:cubicBezTo>
                      <a:pt x="3" y="100"/>
                      <a:pt x="2" y="100"/>
                      <a:pt x="2" y="100"/>
                    </a:cubicBezTo>
                    <a:close/>
                    <a:moveTo>
                      <a:pt x="6" y="92"/>
                    </a:moveTo>
                    <a:cubicBezTo>
                      <a:pt x="5" y="94"/>
                      <a:pt x="4" y="95"/>
                      <a:pt x="3" y="97"/>
                    </a:cubicBezTo>
                    <a:cubicBezTo>
                      <a:pt x="3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6" y="96"/>
                      <a:pt x="7" y="95"/>
                      <a:pt x="8" y="93"/>
                    </a:cubicBezTo>
                    <a:cubicBezTo>
                      <a:pt x="8" y="93"/>
                      <a:pt x="8" y="93"/>
                      <a:pt x="8" y="92"/>
                    </a:cubicBezTo>
                    <a:cubicBezTo>
                      <a:pt x="7" y="92"/>
                      <a:pt x="7" y="92"/>
                      <a:pt x="6" y="92"/>
                    </a:cubicBezTo>
                    <a:close/>
                    <a:moveTo>
                      <a:pt x="13" y="86"/>
                    </a:moveTo>
                    <a:cubicBezTo>
                      <a:pt x="12" y="87"/>
                      <a:pt x="10" y="88"/>
                      <a:pt x="9" y="90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90"/>
                      <a:pt x="13" y="89"/>
                      <a:pt x="14" y="88"/>
                    </a:cubicBezTo>
                    <a:cubicBezTo>
                      <a:pt x="15" y="87"/>
                      <a:pt x="15" y="87"/>
                      <a:pt x="14" y="86"/>
                    </a:cubicBezTo>
                    <a:cubicBezTo>
                      <a:pt x="14" y="86"/>
                      <a:pt x="14" y="86"/>
                      <a:pt x="13" y="86"/>
                    </a:cubicBezTo>
                    <a:close/>
                    <a:moveTo>
                      <a:pt x="21" y="82"/>
                    </a:moveTo>
                    <a:cubicBezTo>
                      <a:pt x="19" y="83"/>
                      <a:pt x="18" y="84"/>
                      <a:pt x="16" y="84"/>
                    </a:cubicBezTo>
                    <a:cubicBezTo>
                      <a:pt x="16" y="85"/>
                      <a:pt x="16" y="85"/>
                      <a:pt x="16" y="86"/>
                    </a:cubicBezTo>
                    <a:cubicBezTo>
                      <a:pt x="16" y="86"/>
                      <a:pt x="17" y="86"/>
                      <a:pt x="17" y="86"/>
                    </a:cubicBezTo>
                    <a:cubicBezTo>
                      <a:pt x="18" y="85"/>
                      <a:pt x="20" y="84"/>
                      <a:pt x="22" y="84"/>
                    </a:cubicBezTo>
                    <a:cubicBezTo>
                      <a:pt x="22" y="84"/>
                      <a:pt x="22" y="83"/>
                      <a:pt x="22" y="83"/>
                    </a:cubicBezTo>
                    <a:cubicBezTo>
                      <a:pt x="22" y="82"/>
                      <a:pt x="22" y="82"/>
                      <a:pt x="21" y="82"/>
                    </a:cubicBezTo>
                    <a:close/>
                    <a:moveTo>
                      <a:pt x="30" y="80"/>
                    </a:moveTo>
                    <a:cubicBezTo>
                      <a:pt x="28" y="80"/>
                      <a:pt x="26" y="81"/>
                      <a:pt x="25" y="81"/>
                    </a:cubicBezTo>
                    <a:cubicBezTo>
                      <a:pt x="24" y="81"/>
                      <a:pt x="24" y="82"/>
                      <a:pt x="24" y="82"/>
                    </a:cubicBezTo>
                    <a:cubicBezTo>
                      <a:pt x="24" y="83"/>
                      <a:pt x="25" y="83"/>
                      <a:pt x="25" y="83"/>
                    </a:cubicBezTo>
                    <a:cubicBezTo>
                      <a:pt x="27" y="82"/>
                      <a:pt x="28" y="82"/>
                      <a:pt x="30" y="82"/>
                    </a:cubicBezTo>
                    <a:cubicBezTo>
                      <a:pt x="31" y="82"/>
                      <a:pt x="31" y="81"/>
                      <a:pt x="31" y="81"/>
                    </a:cubicBezTo>
                    <a:cubicBezTo>
                      <a:pt x="31" y="80"/>
                      <a:pt x="30" y="80"/>
                      <a:pt x="30" y="80"/>
                    </a:cubicBezTo>
                    <a:close/>
                    <a:moveTo>
                      <a:pt x="39" y="79"/>
                    </a:moveTo>
                    <a:cubicBezTo>
                      <a:pt x="38" y="79"/>
                      <a:pt x="38" y="79"/>
                      <a:pt x="37" y="79"/>
                    </a:cubicBezTo>
                    <a:cubicBezTo>
                      <a:pt x="36" y="79"/>
                      <a:pt x="35" y="79"/>
                      <a:pt x="33" y="79"/>
                    </a:cubicBezTo>
                    <a:cubicBezTo>
                      <a:pt x="33" y="79"/>
                      <a:pt x="33" y="80"/>
                      <a:pt x="33" y="80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35" y="81"/>
                      <a:pt x="36" y="81"/>
                      <a:pt x="37" y="81"/>
                    </a:cubicBezTo>
                    <a:cubicBezTo>
                      <a:pt x="38" y="81"/>
                      <a:pt x="38" y="81"/>
                      <a:pt x="39" y="81"/>
                    </a:cubicBezTo>
                    <a:cubicBezTo>
                      <a:pt x="39" y="81"/>
                      <a:pt x="40" y="81"/>
                      <a:pt x="40" y="80"/>
                    </a:cubicBezTo>
                    <a:cubicBezTo>
                      <a:pt x="40" y="80"/>
                      <a:pt x="39" y="79"/>
                      <a:pt x="39" y="79"/>
                    </a:cubicBezTo>
                    <a:close/>
                    <a:moveTo>
                      <a:pt x="48" y="80"/>
                    </a:moveTo>
                    <a:cubicBezTo>
                      <a:pt x="46" y="80"/>
                      <a:pt x="44" y="80"/>
                      <a:pt x="42" y="79"/>
                    </a:cubicBezTo>
                    <a:cubicBezTo>
                      <a:pt x="42" y="79"/>
                      <a:pt x="41" y="80"/>
                      <a:pt x="41" y="80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4" y="81"/>
                      <a:pt x="46" y="82"/>
                      <a:pt x="47" y="82"/>
                    </a:cubicBezTo>
                    <a:cubicBezTo>
                      <a:pt x="48" y="82"/>
                      <a:pt x="48" y="82"/>
                      <a:pt x="48" y="81"/>
                    </a:cubicBezTo>
                    <a:cubicBezTo>
                      <a:pt x="48" y="81"/>
                      <a:pt x="48" y="80"/>
                      <a:pt x="48" y="80"/>
                    </a:cubicBezTo>
                    <a:close/>
                    <a:moveTo>
                      <a:pt x="56" y="82"/>
                    </a:moveTo>
                    <a:cubicBezTo>
                      <a:pt x="55" y="81"/>
                      <a:pt x="53" y="81"/>
                      <a:pt x="51" y="81"/>
                    </a:cubicBezTo>
                    <a:cubicBezTo>
                      <a:pt x="51" y="81"/>
                      <a:pt x="50" y="81"/>
                      <a:pt x="50" y="81"/>
                    </a:cubicBezTo>
                    <a:cubicBezTo>
                      <a:pt x="50" y="82"/>
                      <a:pt x="50" y="82"/>
                      <a:pt x="51" y="82"/>
                    </a:cubicBezTo>
                    <a:cubicBezTo>
                      <a:pt x="52" y="83"/>
                      <a:pt x="54" y="83"/>
                      <a:pt x="56" y="83"/>
                    </a:cubicBezTo>
                    <a:cubicBezTo>
                      <a:pt x="56" y="84"/>
                      <a:pt x="57" y="83"/>
                      <a:pt x="57" y="83"/>
                    </a:cubicBezTo>
                    <a:cubicBezTo>
                      <a:pt x="57" y="82"/>
                      <a:pt x="57" y="82"/>
                      <a:pt x="56" y="82"/>
                    </a:cubicBezTo>
                    <a:close/>
                    <a:moveTo>
                      <a:pt x="65" y="84"/>
                    </a:moveTo>
                    <a:cubicBezTo>
                      <a:pt x="63" y="83"/>
                      <a:pt x="61" y="83"/>
                      <a:pt x="60" y="83"/>
                    </a:cubicBezTo>
                    <a:cubicBezTo>
                      <a:pt x="59" y="82"/>
                      <a:pt x="59" y="83"/>
                      <a:pt x="59" y="83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61" y="85"/>
                      <a:pt x="63" y="85"/>
                      <a:pt x="64" y="86"/>
                    </a:cubicBezTo>
                    <a:cubicBezTo>
                      <a:pt x="65" y="86"/>
                      <a:pt x="65" y="85"/>
                      <a:pt x="66" y="85"/>
                    </a:cubicBezTo>
                    <a:cubicBezTo>
                      <a:pt x="66" y="84"/>
                      <a:pt x="65" y="84"/>
                      <a:pt x="65" y="84"/>
                    </a:cubicBezTo>
                    <a:close/>
                    <a:moveTo>
                      <a:pt x="73" y="86"/>
                    </a:moveTo>
                    <a:cubicBezTo>
                      <a:pt x="73" y="86"/>
                      <a:pt x="72" y="86"/>
                      <a:pt x="71" y="86"/>
                    </a:cubicBezTo>
                    <a:cubicBezTo>
                      <a:pt x="70" y="85"/>
                      <a:pt x="69" y="85"/>
                      <a:pt x="68" y="85"/>
                    </a:cubicBezTo>
                    <a:cubicBezTo>
                      <a:pt x="68" y="85"/>
                      <a:pt x="67" y="85"/>
                      <a:pt x="67" y="85"/>
                    </a:cubicBezTo>
                    <a:cubicBezTo>
                      <a:pt x="67" y="86"/>
                      <a:pt x="67" y="86"/>
                      <a:pt x="68" y="86"/>
                    </a:cubicBezTo>
                    <a:cubicBezTo>
                      <a:pt x="69" y="87"/>
                      <a:pt x="70" y="87"/>
                      <a:pt x="71" y="87"/>
                    </a:cubicBezTo>
                    <a:cubicBezTo>
                      <a:pt x="71" y="87"/>
                      <a:pt x="72" y="88"/>
                      <a:pt x="73" y="88"/>
                    </a:cubicBezTo>
                    <a:cubicBezTo>
                      <a:pt x="73" y="88"/>
                      <a:pt x="74" y="88"/>
                      <a:pt x="74" y="87"/>
                    </a:cubicBezTo>
                    <a:cubicBezTo>
                      <a:pt x="74" y="87"/>
                      <a:pt x="74" y="86"/>
                      <a:pt x="73" y="86"/>
                    </a:cubicBezTo>
                    <a:close/>
                    <a:moveTo>
                      <a:pt x="82" y="89"/>
                    </a:moveTo>
                    <a:cubicBezTo>
                      <a:pt x="80" y="88"/>
                      <a:pt x="78" y="88"/>
                      <a:pt x="77" y="87"/>
                    </a:cubicBezTo>
                    <a:cubicBezTo>
                      <a:pt x="76" y="87"/>
                      <a:pt x="76" y="87"/>
                      <a:pt x="76" y="88"/>
                    </a:cubicBezTo>
                    <a:cubicBezTo>
                      <a:pt x="76" y="88"/>
                      <a:pt x="76" y="89"/>
                      <a:pt x="76" y="89"/>
                    </a:cubicBezTo>
                    <a:cubicBezTo>
                      <a:pt x="78" y="90"/>
                      <a:pt x="80" y="90"/>
                      <a:pt x="81" y="91"/>
                    </a:cubicBezTo>
                    <a:cubicBezTo>
                      <a:pt x="82" y="91"/>
                      <a:pt x="82" y="91"/>
                      <a:pt x="82" y="90"/>
                    </a:cubicBezTo>
                    <a:cubicBezTo>
                      <a:pt x="83" y="90"/>
                      <a:pt x="82" y="89"/>
                      <a:pt x="82" y="89"/>
                    </a:cubicBezTo>
                    <a:close/>
                    <a:moveTo>
                      <a:pt x="90" y="92"/>
                    </a:moveTo>
                    <a:cubicBezTo>
                      <a:pt x="88" y="92"/>
                      <a:pt x="87" y="91"/>
                      <a:pt x="85" y="90"/>
                    </a:cubicBezTo>
                    <a:cubicBezTo>
                      <a:pt x="85" y="90"/>
                      <a:pt x="84" y="90"/>
                      <a:pt x="84" y="91"/>
                    </a:cubicBezTo>
                    <a:cubicBezTo>
                      <a:pt x="84" y="91"/>
                      <a:pt x="84" y="92"/>
                      <a:pt x="84" y="92"/>
                    </a:cubicBezTo>
                    <a:cubicBezTo>
                      <a:pt x="86" y="93"/>
                      <a:pt x="88" y="93"/>
                      <a:pt x="89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91" y="93"/>
                      <a:pt x="90" y="93"/>
                      <a:pt x="90" y="92"/>
                    </a:cubicBezTo>
                    <a:close/>
                    <a:moveTo>
                      <a:pt x="88" y="88"/>
                    </a:moveTo>
                    <a:cubicBezTo>
                      <a:pt x="88" y="90"/>
                      <a:pt x="89" y="91"/>
                      <a:pt x="90" y="93"/>
                    </a:cubicBezTo>
                    <a:cubicBezTo>
                      <a:pt x="90" y="93"/>
                      <a:pt x="90" y="93"/>
                      <a:pt x="91" y="93"/>
                    </a:cubicBezTo>
                    <a:cubicBezTo>
                      <a:pt x="91" y="93"/>
                      <a:pt x="92" y="92"/>
                      <a:pt x="91" y="92"/>
                    </a:cubicBezTo>
                    <a:cubicBezTo>
                      <a:pt x="91" y="90"/>
                      <a:pt x="90" y="89"/>
                      <a:pt x="89" y="87"/>
                    </a:cubicBezTo>
                    <a:cubicBezTo>
                      <a:pt x="89" y="87"/>
                      <a:pt x="89" y="86"/>
                      <a:pt x="88" y="87"/>
                    </a:cubicBezTo>
                    <a:cubicBezTo>
                      <a:pt x="88" y="87"/>
                      <a:pt x="88" y="87"/>
                      <a:pt x="88" y="88"/>
                    </a:cubicBezTo>
                    <a:close/>
                    <a:moveTo>
                      <a:pt x="85" y="79"/>
                    </a:moveTo>
                    <a:cubicBezTo>
                      <a:pt x="85" y="81"/>
                      <a:pt x="86" y="83"/>
                      <a:pt x="86" y="85"/>
                    </a:cubicBezTo>
                    <a:cubicBezTo>
                      <a:pt x="87" y="85"/>
                      <a:pt x="87" y="85"/>
                      <a:pt x="88" y="85"/>
                    </a:cubicBezTo>
                    <a:cubicBezTo>
                      <a:pt x="88" y="85"/>
                      <a:pt x="88" y="84"/>
                      <a:pt x="88" y="84"/>
                    </a:cubicBezTo>
                    <a:cubicBezTo>
                      <a:pt x="87" y="82"/>
                      <a:pt x="87" y="81"/>
                      <a:pt x="86" y="79"/>
                    </a:cubicBezTo>
                    <a:cubicBezTo>
                      <a:pt x="86" y="78"/>
                      <a:pt x="86" y="78"/>
                      <a:pt x="85" y="78"/>
                    </a:cubicBezTo>
                    <a:cubicBezTo>
                      <a:pt x="85" y="79"/>
                      <a:pt x="84" y="79"/>
                      <a:pt x="85" y="79"/>
                    </a:cubicBezTo>
                    <a:close/>
                    <a:moveTo>
                      <a:pt x="83" y="71"/>
                    </a:moveTo>
                    <a:cubicBezTo>
                      <a:pt x="83" y="73"/>
                      <a:pt x="83" y="74"/>
                      <a:pt x="84" y="76"/>
                    </a:cubicBezTo>
                    <a:cubicBezTo>
                      <a:pt x="84" y="76"/>
                      <a:pt x="84" y="76"/>
                      <a:pt x="84" y="76"/>
                    </a:cubicBezTo>
                    <a:cubicBezTo>
                      <a:pt x="84" y="76"/>
                      <a:pt x="84" y="77"/>
                      <a:pt x="85" y="77"/>
                    </a:cubicBezTo>
                    <a:cubicBezTo>
                      <a:pt x="85" y="77"/>
                      <a:pt x="86" y="76"/>
                      <a:pt x="85" y="76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85" y="74"/>
                      <a:pt x="85" y="72"/>
                      <a:pt x="84" y="70"/>
                    </a:cubicBezTo>
                    <a:cubicBezTo>
                      <a:pt x="84" y="70"/>
                      <a:pt x="84" y="70"/>
                      <a:pt x="83" y="70"/>
                    </a:cubicBezTo>
                    <a:cubicBezTo>
                      <a:pt x="83" y="70"/>
                      <a:pt x="83" y="70"/>
                      <a:pt x="83" y="71"/>
                    </a:cubicBezTo>
                    <a:close/>
                    <a:moveTo>
                      <a:pt x="81" y="62"/>
                    </a:moveTo>
                    <a:cubicBezTo>
                      <a:pt x="81" y="64"/>
                      <a:pt x="82" y="66"/>
                      <a:pt x="82" y="67"/>
                    </a:cubicBezTo>
                    <a:cubicBezTo>
                      <a:pt x="82" y="68"/>
                      <a:pt x="83" y="68"/>
                      <a:pt x="83" y="68"/>
                    </a:cubicBezTo>
                    <a:cubicBezTo>
                      <a:pt x="83" y="68"/>
                      <a:pt x="84" y="68"/>
                      <a:pt x="84" y="67"/>
                    </a:cubicBezTo>
                    <a:cubicBezTo>
                      <a:pt x="83" y="65"/>
                      <a:pt x="83" y="64"/>
                      <a:pt x="83" y="62"/>
                    </a:cubicBezTo>
                    <a:cubicBezTo>
                      <a:pt x="83" y="61"/>
                      <a:pt x="82" y="61"/>
                      <a:pt x="82" y="61"/>
                    </a:cubicBezTo>
                    <a:cubicBezTo>
                      <a:pt x="81" y="61"/>
                      <a:pt x="81" y="62"/>
                      <a:pt x="81" y="62"/>
                    </a:cubicBezTo>
                    <a:close/>
                    <a:moveTo>
                      <a:pt x="80" y="53"/>
                    </a:moveTo>
                    <a:cubicBezTo>
                      <a:pt x="80" y="55"/>
                      <a:pt x="81" y="57"/>
                      <a:pt x="81" y="59"/>
                    </a:cubicBezTo>
                    <a:cubicBezTo>
                      <a:pt x="81" y="59"/>
                      <a:pt x="81" y="59"/>
                      <a:pt x="82" y="59"/>
                    </a:cubicBezTo>
                    <a:cubicBezTo>
                      <a:pt x="82" y="59"/>
                      <a:pt x="83" y="59"/>
                      <a:pt x="82" y="58"/>
                    </a:cubicBezTo>
                    <a:cubicBezTo>
                      <a:pt x="82" y="57"/>
                      <a:pt x="82" y="55"/>
                      <a:pt x="82" y="53"/>
                    </a:cubicBezTo>
                    <a:cubicBezTo>
                      <a:pt x="82" y="53"/>
                      <a:pt x="82" y="52"/>
                      <a:pt x="81" y="52"/>
                    </a:cubicBezTo>
                    <a:cubicBezTo>
                      <a:pt x="81" y="52"/>
                      <a:pt x="80" y="53"/>
                      <a:pt x="80" y="53"/>
                    </a:cubicBezTo>
                    <a:close/>
                    <a:moveTo>
                      <a:pt x="80" y="44"/>
                    </a:moveTo>
                    <a:cubicBezTo>
                      <a:pt x="80" y="45"/>
                      <a:pt x="80" y="46"/>
                      <a:pt x="80" y="46"/>
                    </a:cubicBezTo>
                    <a:cubicBezTo>
                      <a:pt x="80" y="47"/>
                      <a:pt x="80" y="49"/>
                      <a:pt x="80" y="50"/>
                    </a:cubicBezTo>
                    <a:cubicBezTo>
                      <a:pt x="80" y="50"/>
                      <a:pt x="81" y="51"/>
                      <a:pt x="81" y="51"/>
                    </a:cubicBezTo>
                    <a:cubicBezTo>
                      <a:pt x="81" y="51"/>
                      <a:pt x="82" y="50"/>
                      <a:pt x="82" y="50"/>
                    </a:cubicBezTo>
                    <a:cubicBezTo>
                      <a:pt x="82" y="48"/>
                      <a:pt x="82" y="47"/>
                      <a:pt x="82" y="46"/>
                    </a:cubicBezTo>
                    <a:cubicBezTo>
                      <a:pt x="82" y="46"/>
                      <a:pt x="82" y="45"/>
                      <a:pt x="82" y="44"/>
                    </a:cubicBezTo>
                    <a:cubicBezTo>
                      <a:pt x="82" y="44"/>
                      <a:pt x="81" y="44"/>
                      <a:pt x="81" y="44"/>
                    </a:cubicBezTo>
                    <a:cubicBezTo>
                      <a:pt x="80" y="44"/>
                      <a:pt x="80" y="44"/>
                      <a:pt x="80" y="44"/>
                    </a:cubicBezTo>
                    <a:close/>
                    <a:moveTo>
                      <a:pt x="81" y="35"/>
                    </a:moveTo>
                    <a:cubicBezTo>
                      <a:pt x="80" y="37"/>
                      <a:pt x="80" y="39"/>
                      <a:pt x="80" y="41"/>
                    </a:cubicBezTo>
                    <a:cubicBezTo>
                      <a:pt x="80" y="41"/>
                      <a:pt x="81" y="42"/>
                      <a:pt x="81" y="42"/>
                    </a:cubicBezTo>
                    <a:cubicBezTo>
                      <a:pt x="81" y="42"/>
                      <a:pt x="82" y="41"/>
                      <a:pt x="82" y="41"/>
                    </a:cubicBezTo>
                    <a:cubicBezTo>
                      <a:pt x="82" y="39"/>
                      <a:pt x="82" y="37"/>
                      <a:pt x="82" y="36"/>
                    </a:cubicBezTo>
                    <a:cubicBezTo>
                      <a:pt x="83" y="35"/>
                      <a:pt x="82" y="35"/>
                      <a:pt x="82" y="35"/>
                    </a:cubicBezTo>
                    <a:cubicBezTo>
                      <a:pt x="81" y="35"/>
                      <a:pt x="81" y="35"/>
                      <a:pt x="81" y="35"/>
                    </a:cubicBezTo>
                    <a:close/>
                    <a:moveTo>
                      <a:pt x="83" y="27"/>
                    </a:moveTo>
                    <a:cubicBezTo>
                      <a:pt x="82" y="28"/>
                      <a:pt x="82" y="30"/>
                      <a:pt x="81" y="32"/>
                    </a:cubicBezTo>
                    <a:cubicBezTo>
                      <a:pt x="81" y="32"/>
                      <a:pt x="82" y="33"/>
                      <a:pt x="82" y="33"/>
                    </a:cubicBezTo>
                    <a:cubicBezTo>
                      <a:pt x="83" y="33"/>
                      <a:pt x="83" y="33"/>
                      <a:pt x="83" y="32"/>
                    </a:cubicBezTo>
                    <a:cubicBezTo>
                      <a:pt x="83" y="31"/>
                      <a:pt x="84" y="29"/>
                      <a:pt x="84" y="27"/>
                    </a:cubicBezTo>
                    <a:cubicBezTo>
                      <a:pt x="85" y="27"/>
                      <a:pt x="84" y="26"/>
                      <a:pt x="84" y="26"/>
                    </a:cubicBezTo>
                    <a:cubicBezTo>
                      <a:pt x="83" y="26"/>
                      <a:pt x="83" y="26"/>
                      <a:pt x="83" y="27"/>
                    </a:cubicBezTo>
                    <a:close/>
                    <a:moveTo>
                      <a:pt x="86" y="18"/>
                    </a:moveTo>
                    <a:cubicBezTo>
                      <a:pt x="85" y="20"/>
                      <a:pt x="84" y="22"/>
                      <a:pt x="84" y="23"/>
                    </a:cubicBezTo>
                    <a:cubicBezTo>
                      <a:pt x="84" y="24"/>
                      <a:pt x="84" y="24"/>
                      <a:pt x="84" y="25"/>
                    </a:cubicBezTo>
                    <a:cubicBezTo>
                      <a:pt x="85" y="25"/>
                      <a:pt x="85" y="24"/>
                      <a:pt x="85" y="24"/>
                    </a:cubicBezTo>
                    <a:cubicBezTo>
                      <a:pt x="86" y="22"/>
                      <a:pt x="87" y="21"/>
                      <a:pt x="87" y="19"/>
                    </a:cubicBezTo>
                    <a:cubicBezTo>
                      <a:pt x="88" y="19"/>
                      <a:pt x="88" y="18"/>
                      <a:pt x="87" y="18"/>
                    </a:cubicBezTo>
                    <a:cubicBezTo>
                      <a:pt x="87" y="18"/>
                      <a:pt x="86" y="18"/>
                      <a:pt x="86" y="18"/>
                    </a:cubicBezTo>
                    <a:close/>
                    <a:moveTo>
                      <a:pt x="91" y="11"/>
                    </a:moveTo>
                    <a:cubicBezTo>
                      <a:pt x="90" y="12"/>
                      <a:pt x="89" y="14"/>
                      <a:pt x="88" y="15"/>
                    </a:cubicBezTo>
                    <a:cubicBezTo>
                      <a:pt x="87" y="16"/>
                      <a:pt x="87" y="16"/>
                      <a:pt x="88" y="16"/>
                    </a:cubicBezTo>
                    <a:cubicBezTo>
                      <a:pt x="88" y="17"/>
                      <a:pt x="89" y="17"/>
                      <a:pt x="89" y="16"/>
                    </a:cubicBezTo>
                    <a:cubicBezTo>
                      <a:pt x="90" y="15"/>
                      <a:pt x="91" y="13"/>
                      <a:pt x="92" y="12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1" y="10"/>
                      <a:pt x="91" y="10"/>
                      <a:pt x="91" y="11"/>
                    </a:cubicBezTo>
                    <a:close/>
                    <a:moveTo>
                      <a:pt x="97" y="4"/>
                    </a:moveTo>
                    <a:cubicBezTo>
                      <a:pt x="96" y="5"/>
                      <a:pt x="94" y="7"/>
                      <a:pt x="93" y="8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5" y="8"/>
                      <a:pt x="97" y="7"/>
                      <a:pt x="98" y="6"/>
                    </a:cubicBezTo>
                    <a:cubicBezTo>
                      <a:pt x="98" y="6"/>
                      <a:pt x="98" y="5"/>
                      <a:pt x="98" y="5"/>
                    </a:cubicBezTo>
                    <a:cubicBezTo>
                      <a:pt x="98" y="4"/>
                      <a:pt x="97" y="4"/>
                      <a:pt x="97" y="4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" name="淘宝网Chenying0907出品 572"/>
              <p:cNvSpPr>
                <a:spLocks noEditPoints="1"/>
              </p:cNvSpPr>
              <p:nvPr/>
            </p:nvSpPr>
            <p:spPr bwMode="auto">
              <a:xfrm>
                <a:off x="4727031" y="3800012"/>
                <a:ext cx="454569" cy="440195"/>
              </a:xfrm>
              <a:custGeom>
                <a:avLst/>
                <a:gdLst>
                  <a:gd name="T0" fmla="*/ 72 w 317"/>
                  <a:gd name="T1" fmla="*/ 186 h 306"/>
                  <a:gd name="T2" fmla="*/ 83 w 317"/>
                  <a:gd name="T3" fmla="*/ 210 h 306"/>
                  <a:gd name="T4" fmla="*/ 82 w 317"/>
                  <a:gd name="T5" fmla="*/ 301 h 306"/>
                  <a:gd name="T6" fmla="*/ 126 w 317"/>
                  <a:gd name="T7" fmla="*/ 291 h 306"/>
                  <a:gd name="T8" fmla="*/ 165 w 317"/>
                  <a:gd name="T9" fmla="*/ 235 h 306"/>
                  <a:gd name="T10" fmla="*/ 185 w 317"/>
                  <a:gd name="T11" fmla="*/ 256 h 306"/>
                  <a:gd name="T12" fmla="*/ 235 w 317"/>
                  <a:gd name="T13" fmla="*/ 285 h 306"/>
                  <a:gd name="T14" fmla="*/ 275 w 317"/>
                  <a:gd name="T15" fmla="*/ 231 h 306"/>
                  <a:gd name="T16" fmla="*/ 224 w 317"/>
                  <a:gd name="T17" fmla="*/ 179 h 306"/>
                  <a:gd name="T18" fmla="*/ 298 w 317"/>
                  <a:gd name="T19" fmla="*/ 141 h 306"/>
                  <a:gd name="T20" fmla="*/ 291 w 317"/>
                  <a:gd name="T21" fmla="*/ 80 h 306"/>
                  <a:gd name="T22" fmla="*/ 264 w 317"/>
                  <a:gd name="T23" fmla="*/ 78 h 306"/>
                  <a:gd name="T24" fmla="*/ 200 w 317"/>
                  <a:gd name="T25" fmla="*/ 98 h 306"/>
                  <a:gd name="T26" fmla="*/ 193 w 317"/>
                  <a:gd name="T27" fmla="*/ 82 h 306"/>
                  <a:gd name="T28" fmla="*/ 175 w 317"/>
                  <a:gd name="T29" fmla="*/ 28 h 306"/>
                  <a:gd name="T30" fmla="*/ 133 w 317"/>
                  <a:gd name="T31" fmla="*/ 1 h 306"/>
                  <a:gd name="T32" fmla="*/ 108 w 317"/>
                  <a:gd name="T33" fmla="*/ 94 h 306"/>
                  <a:gd name="T34" fmla="*/ 115 w 317"/>
                  <a:gd name="T35" fmla="*/ 112 h 306"/>
                  <a:gd name="T36" fmla="*/ 39 w 317"/>
                  <a:gd name="T37" fmla="*/ 96 h 306"/>
                  <a:gd name="T38" fmla="*/ 22 w 317"/>
                  <a:gd name="T39" fmla="*/ 163 h 306"/>
                  <a:gd name="T40" fmla="*/ 73 w 317"/>
                  <a:gd name="T41" fmla="*/ 183 h 306"/>
                  <a:gd name="T42" fmla="*/ 15 w 317"/>
                  <a:gd name="T43" fmla="*/ 126 h 306"/>
                  <a:gd name="T44" fmla="*/ 93 w 317"/>
                  <a:gd name="T45" fmla="*/ 108 h 306"/>
                  <a:gd name="T46" fmla="*/ 120 w 317"/>
                  <a:gd name="T47" fmla="*/ 118 h 306"/>
                  <a:gd name="T48" fmla="*/ 111 w 317"/>
                  <a:gd name="T49" fmla="*/ 94 h 306"/>
                  <a:gd name="T50" fmla="*/ 134 w 317"/>
                  <a:gd name="T51" fmla="*/ 9 h 306"/>
                  <a:gd name="T52" fmla="*/ 172 w 317"/>
                  <a:gd name="T53" fmla="*/ 32 h 306"/>
                  <a:gd name="T54" fmla="*/ 191 w 317"/>
                  <a:gd name="T55" fmla="*/ 83 h 306"/>
                  <a:gd name="T56" fmla="*/ 194 w 317"/>
                  <a:gd name="T57" fmla="*/ 106 h 306"/>
                  <a:gd name="T58" fmla="*/ 218 w 317"/>
                  <a:gd name="T59" fmla="*/ 90 h 306"/>
                  <a:gd name="T60" fmla="*/ 263 w 317"/>
                  <a:gd name="T61" fmla="*/ 84 h 306"/>
                  <a:gd name="T62" fmla="*/ 291 w 317"/>
                  <a:gd name="T63" fmla="*/ 141 h 306"/>
                  <a:gd name="T64" fmla="*/ 219 w 317"/>
                  <a:gd name="T65" fmla="*/ 177 h 306"/>
                  <a:gd name="T66" fmla="*/ 219 w 317"/>
                  <a:gd name="T67" fmla="*/ 180 h 306"/>
                  <a:gd name="T68" fmla="*/ 268 w 317"/>
                  <a:gd name="T69" fmla="*/ 228 h 306"/>
                  <a:gd name="T70" fmla="*/ 229 w 317"/>
                  <a:gd name="T71" fmla="*/ 277 h 306"/>
                  <a:gd name="T72" fmla="*/ 166 w 317"/>
                  <a:gd name="T73" fmla="*/ 231 h 306"/>
                  <a:gd name="T74" fmla="*/ 163 w 317"/>
                  <a:gd name="T75" fmla="*/ 234 h 306"/>
                  <a:gd name="T76" fmla="*/ 126 w 317"/>
                  <a:gd name="T77" fmla="*/ 284 h 306"/>
                  <a:gd name="T78" fmla="*/ 71 w 317"/>
                  <a:gd name="T79" fmla="*/ 253 h 306"/>
                  <a:gd name="T80" fmla="*/ 100 w 317"/>
                  <a:gd name="T81" fmla="*/ 190 h 306"/>
                  <a:gd name="T82" fmla="*/ 99 w 317"/>
                  <a:gd name="T83" fmla="*/ 188 h 306"/>
                  <a:gd name="T84" fmla="*/ 134 w 317"/>
                  <a:gd name="T85" fmla="*/ 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7" h="306">
                    <a:moveTo>
                      <a:pt x="22" y="163"/>
                    </a:moveTo>
                    <a:cubicBezTo>
                      <a:pt x="33" y="172"/>
                      <a:pt x="55" y="181"/>
                      <a:pt x="72" y="186"/>
                    </a:cubicBezTo>
                    <a:cubicBezTo>
                      <a:pt x="79" y="188"/>
                      <a:pt x="88" y="190"/>
                      <a:pt x="97" y="190"/>
                    </a:cubicBezTo>
                    <a:cubicBezTo>
                      <a:pt x="92" y="196"/>
                      <a:pt x="87" y="203"/>
                      <a:pt x="83" y="210"/>
                    </a:cubicBezTo>
                    <a:cubicBezTo>
                      <a:pt x="74" y="225"/>
                      <a:pt x="69" y="240"/>
                      <a:pt x="68" y="253"/>
                    </a:cubicBezTo>
                    <a:cubicBezTo>
                      <a:pt x="66" y="273"/>
                      <a:pt x="70" y="294"/>
                      <a:pt x="82" y="301"/>
                    </a:cubicBezTo>
                    <a:cubicBezTo>
                      <a:pt x="84" y="302"/>
                      <a:pt x="85" y="302"/>
                      <a:pt x="87" y="303"/>
                    </a:cubicBezTo>
                    <a:cubicBezTo>
                      <a:pt x="98" y="306"/>
                      <a:pt x="112" y="302"/>
                      <a:pt x="126" y="291"/>
                    </a:cubicBezTo>
                    <a:cubicBezTo>
                      <a:pt x="135" y="285"/>
                      <a:pt x="148" y="269"/>
                      <a:pt x="158" y="252"/>
                    </a:cubicBezTo>
                    <a:cubicBezTo>
                      <a:pt x="161" y="247"/>
                      <a:pt x="163" y="241"/>
                      <a:pt x="165" y="235"/>
                    </a:cubicBezTo>
                    <a:cubicBezTo>
                      <a:pt x="165" y="234"/>
                      <a:pt x="165" y="234"/>
                      <a:pt x="165" y="234"/>
                    </a:cubicBezTo>
                    <a:cubicBezTo>
                      <a:pt x="171" y="241"/>
                      <a:pt x="178" y="250"/>
                      <a:pt x="185" y="256"/>
                    </a:cubicBezTo>
                    <a:cubicBezTo>
                      <a:pt x="199" y="267"/>
                      <a:pt x="218" y="280"/>
                      <a:pt x="232" y="284"/>
                    </a:cubicBezTo>
                    <a:cubicBezTo>
                      <a:pt x="233" y="284"/>
                      <a:pt x="234" y="285"/>
                      <a:pt x="235" y="285"/>
                    </a:cubicBezTo>
                    <a:cubicBezTo>
                      <a:pt x="255" y="291"/>
                      <a:pt x="271" y="289"/>
                      <a:pt x="279" y="279"/>
                    </a:cubicBezTo>
                    <a:cubicBezTo>
                      <a:pt x="287" y="269"/>
                      <a:pt x="286" y="251"/>
                      <a:pt x="275" y="231"/>
                    </a:cubicBezTo>
                    <a:cubicBezTo>
                      <a:pt x="268" y="218"/>
                      <a:pt x="253" y="202"/>
                      <a:pt x="240" y="190"/>
                    </a:cubicBezTo>
                    <a:cubicBezTo>
                      <a:pt x="234" y="185"/>
                      <a:pt x="229" y="182"/>
                      <a:pt x="224" y="179"/>
                    </a:cubicBezTo>
                    <a:cubicBezTo>
                      <a:pt x="232" y="178"/>
                      <a:pt x="241" y="176"/>
                      <a:pt x="252" y="171"/>
                    </a:cubicBezTo>
                    <a:cubicBezTo>
                      <a:pt x="268" y="165"/>
                      <a:pt x="287" y="152"/>
                      <a:pt x="298" y="141"/>
                    </a:cubicBezTo>
                    <a:cubicBezTo>
                      <a:pt x="311" y="126"/>
                      <a:pt x="317" y="109"/>
                      <a:pt x="311" y="96"/>
                    </a:cubicBezTo>
                    <a:cubicBezTo>
                      <a:pt x="308" y="88"/>
                      <a:pt x="301" y="83"/>
                      <a:pt x="291" y="80"/>
                    </a:cubicBezTo>
                    <a:cubicBezTo>
                      <a:pt x="285" y="79"/>
                      <a:pt x="277" y="78"/>
                      <a:pt x="267" y="78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50" y="78"/>
                      <a:pt x="231" y="81"/>
                      <a:pt x="217" y="88"/>
                    </a:cubicBezTo>
                    <a:cubicBezTo>
                      <a:pt x="210" y="90"/>
                      <a:pt x="205" y="94"/>
                      <a:pt x="200" y="98"/>
                    </a:cubicBezTo>
                    <a:cubicBezTo>
                      <a:pt x="200" y="98"/>
                      <a:pt x="198" y="99"/>
                      <a:pt x="196" y="100"/>
                    </a:cubicBezTo>
                    <a:cubicBezTo>
                      <a:pt x="196" y="94"/>
                      <a:pt x="195" y="88"/>
                      <a:pt x="193" y="82"/>
                    </a:cubicBezTo>
                    <a:cubicBezTo>
                      <a:pt x="192" y="76"/>
                      <a:pt x="192" y="76"/>
                      <a:pt x="192" y="76"/>
                    </a:cubicBezTo>
                    <a:cubicBezTo>
                      <a:pt x="187" y="55"/>
                      <a:pt x="182" y="39"/>
                      <a:pt x="175" y="28"/>
                    </a:cubicBezTo>
                    <a:cubicBezTo>
                      <a:pt x="166" y="16"/>
                      <a:pt x="155" y="4"/>
                      <a:pt x="145" y="1"/>
                    </a:cubicBezTo>
                    <a:cubicBezTo>
                      <a:pt x="141" y="0"/>
                      <a:pt x="137" y="0"/>
                      <a:pt x="133" y="1"/>
                    </a:cubicBezTo>
                    <a:cubicBezTo>
                      <a:pt x="119" y="4"/>
                      <a:pt x="107" y="20"/>
                      <a:pt x="104" y="41"/>
                    </a:cubicBezTo>
                    <a:cubicBezTo>
                      <a:pt x="102" y="54"/>
                      <a:pt x="104" y="75"/>
                      <a:pt x="108" y="94"/>
                    </a:cubicBezTo>
                    <a:cubicBezTo>
                      <a:pt x="109" y="99"/>
                      <a:pt x="112" y="105"/>
                      <a:pt x="114" y="110"/>
                    </a:cubicBezTo>
                    <a:cubicBezTo>
                      <a:pt x="114" y="110"/>
                      <a:pt x="114" y="111"/>
                      <a:pt x="115" y="112"/>
                    </a:cubicBezTo>
                    <a:cubicBezTo>
                      <a:pt x="108" y="110"/>
                      <a:pt x="101" y="107"/>
                      <a:pt x="94" y="105"/>
                    </a:cubicBezTo>
                    <a:cubicBezTo>
                      <a:pt x="76" y="100"/>
                      <a:pt x="53" y="94"/>
                      <a:pt x="39" y="96"/>
                    </a:cubicBezTo>
                    <a:cubicBezTo>
                      <a:pt x="21" y="98"/>
                      <a:pt x="8" y="109"/>
                      <a:pt x="4" y="123"/>
                    </a:cubicBezTo>
                    <a:cubicBezTo>
                      <a:pt x="0" y="137"/>
                      <a:pt x="7" y="151"/>
                      <a:pt x="22" y="163"/>
                    </a:cubicBezTo>
                    <a:close/>
                    <a:moveTo>
                      <a:pt x="99" y="188"/>
                    </a:moveTo>
                    <a:cubicBezTo>
                      <a:pt x="90" y="187"/>
                      <a:pt x="81" y="185"/>
                      <a:pt x="73" y="183"/>
                    </a:cubicBezTo>
                    <a:cubicBezTo>
                      <a:pt x="56" y="178"/>
                      <a:pt x="42" y="172"/>
                      <a:pt x="32" y="163"/>
                    </a:cubicBezTo>
                    <a:cubicBezTo>
                      <a:pt x="17" y="152"/>
                      <a:pt x="11" y="139"/>
                      <a:pt x="15" y="126"/>
                    </a:cubicBezTo>
                    <a:cubicBezTo>
                      <a:pt x="18" y="113"/>
                      <a:pt x="31" y="103"/>
                      <a:pt x="47" y="101"/>
                    </a:cubicBezTo>
                    <a:cubicBezTo>
                      <a:pt x="61" y="99"/>
                      <a:pt x="76" y="103"/>
                      <a:pt x="93" y="108"/>
                    </a:cubicBezTo>
                    <a:cubicBezTo>
                      <a:pt x="101" y="110"/>
                      <a:pt x="110" y="113"/>
                      <a:pt x="117" y="117"/>
                    </a:cubicBezTo>
                    <a:cubicBezTo>
                      <a:pt x="120" y="118"/>
                      <a:pt x="120" y="118"/>
                      <a:pt x="120" y="118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14" y="104"/>
                      <a:pt x="112" y="98"/>
                      <a:pt x="111" y="94"/>
                    </a:cubicBezTo>
                    <a:cubicBezTo>
                      <a:pt x="107" y="75"/>
                      <a:pt x="106" y="59"/>
                      <a:pt x="108" y="47"/>
                    </a:cubicBezTo>
                    <a:cubicBezTo>
                      <a:pt x="111" y="27"/>
                      <a:pt x="122" y="11"/>
                      <a:pt x="134" y="9"/>
                    </a:cubicBezTo>
                    <a:cubicBezTo>
                      <a:pt x="134" y="9"/>
                      <a:pt x="134" y="9"/>
                      <a:pt x="134" y="9"/>
                    </a:cubicBezTo>
                    <a:cubicBezTo>
                      <a:pt x="146" y="6"/>
                      <a:pt x="161" y="15"/>
                      <a:pt x="172" y="32"/>
                    </a:cubicBezTo>
                    <a:cubicBezTo>
                      <a:pt x="179" y="42"/>
                      <a:pt x="185" y="56"/>
                      <a:pt x="189" y="77"/>
                    </a:cubicBezTo>
                    <a:cubicBezTo>
                      <a:pt x="191" y="83"/>
                      <a:pt x="191" y="83"/>
                      <a:pt x="191" y="83"/>
                    </a:cubicBezTo>
                    <a:cubicBezTo>
                      <a:pt x="192" y="90"/>
                      <a:pt x="194" y="96"/>
                      <a:pt x="194" y="103"/>
                    </a:cubicBezTo>
                    <a:cubicBezTo>
                      <a:pt x="194" y="106"/>
                      <a:pt x="194" y="106"/>
                      <a:pt x="194" y="106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6" y="97"/>
                      <a:pt x="211" y="93"/>
                      <a:pt x="218" y="90"/>
                    </a:cubicBezTo>
                    <a:cubicBezTo>
                      <a:pt x="232" y="84"/>
                      <a:pt x="246" y="84"/>
                      <a:pt x="259" y="84"/>
                    </a:cubicBezTo>
                    <a:cubicBezTo>
                      <a:pt x="263" y="84"/>
                      <a:pt x="263" y="84"/>
                      <a:pt x="263" y="84"/>
                    </a:cubicBezTo>
                    <a:cubicBezTo>
                      <a:pt x="279" y="83"/>
                      <a:pt x="298" y="86"/>
                      <a:pt x="304" y="100"/>
                    </a:cubicBezTo>
                    <a:cubicBezTo>
                      <a:pt x="309" y="111"/>
                      <a:pt x="304" y="128"/>
                      <a:pt x="291" y="141"/>
                    </a:cubicBezTo>
                    <a:cubicBezTo>
                      <a:pt x="281" y="152"/>
                      <a:pt x="266" y="162"/>
                      <a:pt x="251" y="169"/>
                    </a:cubicBezTo>
                    <a:cubicBezTo>
                      <a:pt x="239" y="174"/>
                      <a:pt x="228" y="176"/>
                      <a:pt x="219" y="177"/>
                    </a:cubicBezTo>
                    <a:cubicBezTo>
                      <a:pt x="215" y="177"/>
                      <a:pt x="215" y="177"/>
                      <a:pt x="215" y="177"/>
                    </a:cubicBezTo>
                    <a:cubicBezTo>
                      <a:pt x="219" y="180"/>
                      <a:pt x="219" y="180"/>
                      <a:pt x="219" y="180"/>
                    </a:cubicBezTo>
                    <a:cubicBezTo>
                      <a:pt x="226" y="183"/>
                      <a:pt x="231" y="187"/>
                      <a:pt x="238" y="193"/>
                    </a:cubicBezTo>
                    <a:cubicBezTo>
                      <a:pt x="251" y="204"/>
                      <a:pt x="262" y="216"/>
                      <a:pt x="268" y="228"/>
                    </a:cubicBezTo>
                    <a:cubicBezTo>
                      <a:pt x="279" y="247"/>
                      <a:pt x="281" y="264"/>
                      <a:pt x="273" y="273"/>
                    </a:cubicBezTo>
                    <a:cubicBezTo>
                      <a:pt x="266" y="282"/>
                      <a:pt x="249" y="283"/>
                      <a:pt x="229" y="277"/>
                    </a:cubicBezTo>
                    <a:cubicBezTo>
                      <a:pt x="215" y="273"/>
                      <a:pt x="201" y="265"/>
                      <a:pt x="187" y="254"/>
                    </a:cubicBezTo>
                    <a:cubicBezTo>
                      <a:pt x="179" y="247"/>
                      <a:pt x="171" y="238"/>
                      <a:pt x="166" y="231"/>
                    </a:cubicBezTo>
                    <a:cubicBezTo>
                      <a:pt x="165" y="228"/>
                      <a:pt x="165" y="228"/>
                      <a:pt x="165" y="228"/>
                    </a:cubicBezTo>
                    <a:cubicBezTo>
                      <a:pt x="163" y="234"/>
                      <a:pt x="163" y="234"/>
                      <a:pt x="163" y="234"/>
                    </a:cubicBezTo>
                    <a:cubicBezTo>
                      <a:pt x="161" y="240"/>
                      <a:pt x="158" y="246"/>
                      <a:pt x="156" y="251"/>
                    </a:cubicBezTo>
                    <a:cubicBezTo>
                      <a:pt x="146" y="267"/>
                      <a:pt x="134" y="278"/>
                      <a:pt x="126" y="284"/>
                    </a:cubicBezTo>
                    <a:cubicBezTo>
                      <a:pt x="111" y="296"/>
                      <a:pt x="95" y="299"/>
                      <a:pt x="85" y="293"/>
                    </a:cubicBezTo>
                    <a:cubicBezTo>
                      <a:pt x="75" y="287"/>
                      <a:pt x="69" y="272"/>
                      <a:pt x="71" y="253"/>
                    </a:cubicBezTo>
                    <a:cubicBezTo>
                      <a:pt x="72" y="241"/>
                      <a:pt x="77" y="226"/>
                      <a:pt x="86" y="211"/>
                    </a:cubicBezTo>
                    <a:cubicBezTo>
                      <a:pt x="90" y="203"/>
                      <a:pt x="95" y="196"/>
                      <a:pt x="100" y="190"/>
                    </a:cubicBezTo>
                    <a:cubicBezTo>
                      <a:pt x="102" y="188"/>
                      <a:pt x="102" y="188"/>
                      <a:pt x="102" y="188"/>
                    </a:cubicBezTo>
                    <a:lnTo>
                      <a:pt x="99" y="188"/>
                    </a:lnTo>
                    <a:close/>
                    <a:moveTo>
                      <a:pt x="134" y="6"/>
                    </a:moveTo>
                    <a:cubicBezTo>
                      <a:pt x="134" y="6"/>
                      <a:pt x="134" y="6"/>
                      <a:pt x="134" y="6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" name="淘宝网Chenying0907出品 573"/>
              <p:cNvSpPr/>
              <p:nvPr/>
            </p:nvSpPr>
            <p:spPr bwMode="auto">
              <a:xfrm>
                <a:off x="4915685" y="3995854"/>
                <a:ext cx="73666" cy="73666"/>
              </a:xfrm>
              <a:custGeom>
                <a:avLst/>
                <a:gdLst>
                  <a:gd name="T0" fmla="*/ 20 w 51"/>
                  <a:gd name="T1" fmla="*/ 48 h 51"/>
                  <a:gd name="T2" fmla="*/ 47 w 51"/>
                  <a:gd name="T3" fmla="*/ 32 h 51"/>
                  <a:gd name="T4" fmla="*/ 32 w 51"/>
                  <a:gd name="T5" fmla="*/ 4 h 51"/>
                  <a:gd name="T6" fmla="*/ 4 w 51"/>
                  <a:gd name="T7" fmla="*/ 20 h 51"/>
                  <a:gd name="T8" fmla="*/ 20 w 51"/>
                  <a:gd name="T9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20" y="48"/>
                    </a:moveTo>
                    <a:cubicBezTo>
                      <a:pt x="32" y="51"/>
                      <a:pt x="44" y="44"/>
                      <a:pt x="47" y="32"/>
                    </a:cubicBezTo>
                    <a:cubicBezTo>
                      <a:pt x="51" y="20"/>
                      <a:pt x="44" y="7"/>
                      <a:pt x="32" y="4"/>
                    </a:cubicBezTo>
                    <a:cubicBezTo>
                      <a:pt x="20" y="0"/>
                      <a:pt x="7" y="8"/>
                      <a:pt x="4" y="20"/>
                    </a:cubicBezTo>
                    <a:cubicBezTo>
                      <a:pt x="0" y="32"/>
                      <a:pt x="8" y="45"/>
                      <a:pt x="20" y="4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" name="淘宝网Chenying0907出品 574"/>
              <p:cNvSpPr>
                <a:spLocks noEditPoints="1"/>
              </p:cNvSpPr>
              <p:nvPr/>
            </p:nvSpPr>
            <p:spPr bwMode="auto">
              <a:xfrm>
                <a:off x="4917483" y="3999448"/>
                <a:ext cx="68275" cy="68275"/>
              </a:xfrm>
              <a:custGeom>
                <a:avLst/>
                <a:gdLst>
                  <a:gd name="T0" fmla="*/ 13 w 48"/>
                  <a:gd name="T1" fmla="*/ 45 h 48"/>
                  <a:gd name="T2" fmla="*/ 18 w 48"/>
                  <a:gd name="T3" fmla="*/ 47 h 48"/>
                  <a:gd name="T4" fmla="*/ 25 w 48"/>
                  <a:gd name="T5" fmla="*/ 48 h 48"/>
                  <a:gd name="T6" fmla="*/ 27 w 48"/>
                  <a:gd name="T7" fmla="*/ 48 h 48"/>
                  <a:gd name="T8" fmla="*/ 27 w 48"/>
                  <a:gd name="T9" fmla="*/ 45 h 48"/>
                  <a:gd name="T10" fmla="*/ 25 w 48"/>
                  <a:gd name="T11" fmla="*/ 45 h 48"/>
                  <a:gd name="T12" fmla="*/ 19 w 48"/>
                  <a:gd name="T13" fmla="*/ 45 h 48"/>
                  <a:gd name="T14" fmla="*/ 14 w 48"/>
                  <a:gd name="T15" fmla="*/ 43 h 48"/>
                  <a:gd name="T16" fmla="*/ 13 w 48"/>
                  <a:gd name="T17" fmla="*/ 45 h 48"/>
                  <a:gd name="T18" fmla="*/ 3 w 48"/>
                  <a:gd name="T19" fmla="*/ 35 h 48"/>
                  <a:gd name="T20" fmla="*/ 8 w 48"/>
                  <a:gd name="T21" fmla="*/ 42 h 48"/>
                  <a:gd name="T22" fmla="*/ 10 w 48"/>
                  <a:gd name="T23" fmla="*/ 40 h 48"/>
                  <a:gd name="T24" fmla="*/ 5 w 48"/>
                  <a:gd name="T25" fmla="*/ 33 h 48"/>
                  <a:gd name="T26" fmla="*/ 3 w 48"/>
                  <a:gd name="T27" fmla="*/ 35 h 48"/>
                  <a:gd name="T28" fmla="*/ 1 w 48"/>
                  <a:gd name="T29" fmla="*/ 21 h 48"/>
                  <a:gd name="T30" fmla="*/ 0 w 48"/>
                  <a:gd name="T31" fmla="*/ 24 h 48"/>
                  <a:gd name="T32" fmla="*/ 1 w 48"/>
                  <a:gd name="T33" fmla="*/ 29 h 48"/>
                  <a:gd name="T34" fmla="*/ 4 w 48"/>
                  <a:gd name="T35" fmla="*/ 29 h 48"/>
                  <a:gd name="T36" fmla="*/ 3 w 48"/>
                  <a:gd name="T37" fmla="*/ 24 h 48"/>
                  <a:gd name="T38" fmla="*/ 3 w 48"/>
                  <a:gd name="T39" fmla="*/ 21 h 48"/>
                  <a:gd name="T40" fmla="*/ 1 w 48"/>
                  <a:gd name="T41" fmla="*/ 21 h 48"/>
                  <a:gd name="T42" fmla="*/ 7 w 48"/>
                  <a:gd name="T43" fmla="*/ 8 h 48"/>
                  <a:gd name="T44" fmla="*/ 2 w 48"/>
                  <a:gd name="T45" fmla="*/ 15 h 48"/>
                  <a:gd name="T46" fmla="*/ 5 w 48"/>
                  <a:gd name="T47" fmla="*/ 16 h 48"/>
                  <a:gd name="T48" fmla="*/ 9 w 48"/>
                  <a:gd name="T49" fmla="*/ 9 h 48"/>
                  <a:gd name="T50" fmla="*/ 7 w 48"/>
                  <a:gd name="T51" fmla="*/ 8 h 48"/>
                  <a:gd name="T52" fmla="*/ 19 w 48"/>
                  <a:gd name="T53" fmla="*/ 0 h 48"/>
                  <a:gd name="T54" fmla="*/ 11 w 48"/>
                  <a:gd name="T55" fmla="*/ 4 h 48"/>
                  <a:gd name="T56" fmla="*/ 13 w 48"/>
                  <a:gd name="T57" fmla="*/ 6 h 48"/>
                  <a:gd name="T58" fmla="*/ 20 w 48"/>
                  <a:gd name="T59" fmla="*/ 3 h 48"/>
                  <a:gd name="T60" fmla="*/ 19 w 48"/>
                  <a:gd name="T61" fmla="*/ 0 h 48"/>
                  <a:gd name="T62" fmla="*/ 34 w 48"/>
                  <a:gd name="T63" fmla="*/ 1 h 48"/>
                  <a:gd name="T64" fmla="*/ 31 w 48"/>
                  <a:gd name="T65" fmla="*/ 0 h 48"/>
                  <a:gd name="T66" fmla="*/ 25 w 48"/>
                  <a:gd name="T67" fmla="*/ 0 h 48"/>
                  <a:gd name="T68" fmla="*/ 25 w 48"/>
                  <a:gd name="T69" fmla="*/ 2 h 48"/>
                  <a:gd name="T70" fmla="*/ 31 w 48"/>
                  <a:gd name="T71" fmla="*/ 3 h 48"/>
                  <a:gd name="T72" fmla="*/ 33 w 48"/>
                  <a:gd name="T73" fmla="*/ 4 h 48"/>
                  <a:gd name="T74" fmla="*/ 34 w 48"/>
                  <a:gd name="T75" fmla="*/ 1 h 48"/>
                  <a:gd name="T76" fmla="*/ 45 w 48"/>
                  <a:gd name="T77" fmla="*/ 10 h 48"/>
                  <a:gd name="T78" fmla="*/ 39 w 48"/>
                  <a:gd name="T79" fmla="*/ 4 h 48"/>
                  <a:gd name="T80" fmla="*/ 37 w 48"/>
                  <a:gd name="T81" fmla="*/ 6 h 48"/>
                  <a:gd name="T82" fmla="*/ 42 w 48"/>
                  <a:gd name="T83" fmla="*/ 12 h 48"/>
                  <a:gd name="T84" fmla="*/ 45 w 48"/>
                  <a:gd name="T85" fmla="*/ 10 h 48"/>
                  <a:gd name="T86" fmla="*/ 48 w 48"/>
                  <a:gd name="T87" fmla="*/ 24 h 48"/>
                  <a:gd name="T88" fmla="*/ 48 w 48"/>
                  <a:gd name="T89" fmla="*/ 24 h 48"/>
                  <a:gd name="T90" fmla="*/ 47 w 48"/>
                  <a:gd name="T91" fmla="*/ 16 h 48"/>
                  <a:gd name="T92" fmla="*/ 45 w 48"/>
                  <a:gd name="T93" fmla="*/ 17 h 48"/>
                  <a:gd name="T94" fmla="*/ 46 w 48"/>
                  <a:gd name="T95" fmla="*/ 24 h 48"/>
                  <a:gd name="T96" fmla="*/ 46 w 48"/>
                  <a:gd name="T97" fmla="*/ 24 h 48"/>
                  <a:gd name="T98" fmla="*/ 48 w 48"/>
                  <a:gd name="T99" fmla="*/ 24 h 48"/>
                  <a:gd name="T100" fmla="*/ 44 w 48"/>
                  <a:gd name="T101" fmla="*/ 38 h 48"/>
                  <a:gd name="T102" fmla="*/ 48 w 48"/>
                  <a:gd name="T103" fmla="*/ 30 h 48"/>
                  <a:gd name="T104" fmla="*/ 48 w 48"/>
                  <a:gd name="T105" fmla="*/ 30 h 48"/>
                  <a:gd name="T106" fmla="*/ 45 w 48"/>
                  <a:gd name="T107" fmla="*/ 29 h 48"/>
                  <a:gd name="T108" fmla="*/ 45 w 48"/>
                  <a:gd name="T109" fmla="*/ 30 h 48"/>
                  <a:gd name="T110" fmla="*/ 42 w 48"/>
                  <a:gd name="T111" fmla="*/ 36 h 48"/>
                  <a:gd name="T112" fmla="*/ 44 w 48"/>
                  <a:gd name="T113" fmla="*/ 38 h 48"/>
                  <a:gd name="T114" fmla="*/ 33 w 48"/>
                  <a:gd name="T115" fmla="*/ 47 h 48"/>
                  <a:gd name="T116" fmla="*/ 40 w 48"/>
                  <a:gd name="T117" fmla="*/ 42 h 48"/>
                  <a:gd name="T118" fmla="*/ 38 w 48"/>
                  <a:gd name="T119" fmla="*/ 40 h 48"/>
                  <a:gd name="T120" fmla="*/ 32 w 48"/>
                  <a:gd name="T121" fmla="*/ 44 h 48"/>
                  <a:gd name="T122" fmla="*/ 33 w 48"/>
                  <a:gd name="T12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" h="48">
                    <a:moveTo>
                      <a:pt x="13" y="45"/>
                    </a:moveTo>
                    <a:cubicBezTo>
                      <a:pt x="15" y="46"/>
                      <a:pt x="16" y="47"/>
                      <a:pt x="18" y="47"/>
                    </a:cubicBezTo>
                    <a:cubicBezTo>
                      <a:pt x="20" y="48"/>
                      <a:pt x="22" y="48"/>
                      <a:pt x="25" y="48"/>
                    </a:cubicBezTo>
                    <a:cubicBezTo>
                      <a:pt x="25" y="48"/>
                      <a:pt x="26" y="48"/>
                      <a:pt x="27" y="48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6" y="45"/>
                      <a:pt x="25" y="45"/>
                      <a:pt x="25" y="45"/>
                    </a:cubicBezTo>
                    <a:cubicBezTo>
                      <a:pt x="23" y="45"/>
                      <a:pt x="21" y="45"/>
                      <a:pt x="19" y="45"/>
                    </a:cubicBezTo>
                    <a:cubicBezTo>
                      <a:pt x="17" y="44"/>
                      <a:pt x="16" y="44"/>
                      <a:pt x="14" y="43"/>
                    </a:cubicBezTo>
                    <a:lnTo>
                      <a:pt x="13" y="45"/>
                    </a:lnTo>
                    <a:close/>
                    <a:moveTo>
                      <a:pt x="3" y="35"/>
                    </a:moveTo>
                    <a:cubicBezTo>
                      <a:pt x="4" y="37"/>
                      <a:pt x="6" y="40"/>
                      <a:pt x="8" y="42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8" y="38"/>
                      <a:pt x="7" y="36"/>
                      <a:pt x="5" y="33"/>
                    </a:cubicBezTo>
                    <a:lnTo>
                      <a:pt x="3" y="35"/>
                    </a:lnTo>
                    <a:close/>
                    <a:moveTo>
                      <a:pt x="1" y="21"/>
                    </a:moveTo>
                    <a:cubicBezTo>
                      <a:pt x="0" y="22"/>
                      <a:pt x="0" y="23"/>
                      <a:pt x="0" y="24"/>
                    </a:cubicBezTo>
                    <a:cubicBezTo>
                      <a:pt x="0" y="26"/>
                      <a:pt x="1" y="27"/>
                      <a:pt x="1" y="29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" y="27"/>
                      <a:pt x="3" y="25"/>
                      <a:pt x="3" y="24"/>
                    </a:cubicBezTo>
                    <a:cubicBezTo>
                      <a:pt x="3" y="23"/>
                      <a:pt x="3" y="22"/>
                      <a:pt x="3" y="21"/>
                    </a:cubicBezTo>
                    <a:lnTo>
                      <a:pt x="1" y="21"/>
                    </a:lnTo>
                    <a:close/>
                    <a:moveTo>
                      <a:pt x="7" y="8"/>
                    </a:moveTo>
                    <a:cubicBezTo>
                      <a:pt x="5" y="10"/>
                      <a:pt x="3" y="12"/>
                      <a:pt x="2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3"/>
                      <a:pt x="7" y="11"/>
                      <a:pt x="9" y="9"/>
                    </a:cubicBezTo>
                    <a:lnTo>
                      <a:pt x="7" y="8"/>
                    </a:lnTo>
                    <a:close/>
                    <a:moveTo>
                      <a:pt x="19" y="0"/>
                    </a:moveTo>
                    <a:cubicBezTo>
                      <a:pt x="16" y="1"/>
                      <a:pt x="14" y="2"/>
                      <a:pt x="11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5"/>
                      <a:pt x="17" y="4"/>
                      <a:pt x="20" y="3"/>
                    </a:cubicBezTo>
                    <a:lnTo>
                      <a:pt x="19" y="0"/>
                    </a:lnTo>
                    <a:close/>
                    <a:moveTo>
                      <a:pt x="34" y="1"/>
                    </a:moveTo>
                    <a:cubicBezTo>
                      <a:pt x="33" y="1"/>
                      <a:pt x="32" y="1"/>
                      <a:pt x="31" y="0"/>
                    </a:cubicBezTo>
                    <a:cubicBezTo>
                      <a:pt x="29" y="0"/>
                      <a:pt x="27" y="0"/>
                      <a:pt x="25" y="0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7" y="2"/>
                      <a:pt x="29" y="3"/>
                      <a:pt x="31" y="3"/>
                    </a:cubicBezTo>
                    <a:cubicBezTo>
                      <a:pt x="31" y="3"/>
                      <a:pt x="32" y="4"/>
                      <a:pt x="33" y="4"/>
                    </a:cubicBezTo>
                    <a:lnTo>
                      <a:pt x="34" y="1"/>
                    </a:lnTo>
                    <a:close/>
                    <a:moveTo>
                      <a:pt x="45" y="10"/>
                    </a:moveTo>
                    <a:cubicBezTo>
                      <a:pt x="43" y="8"/>
                      <a:pt x="41" y="6"/>
                      <a:pt x="39" y="4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9" y="8"/>
                      <a:pt x="41" y="10"/>
                      <a:pt x="42" y="12"/>
                    </a:cubicBezTo>
                    <a:lnTo>
                      <a:pt x="45" y="10"/>
                    </a:lnTo>
                    <a:close/>
                    <a:moveTo>
                      <a:pt x="48" y="24"/>
                    </a:moveTo>
                    <a:cubicBezTo>
                      <a:pt x="48" y="24"/>
                      <a:pt x="48" y="24"/>
                      <a:pt x="48" y="24"/>
                    </a:cubicBezTo>
                    <a:cubicBezTo>
                      <a:pt x="48" y="21"/>
                      <a:pt x="48" y="18"/>
                      <a:pt x="47" y="16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9"/>
                      <a:pt x="46" y="21"/>
                      <a:pt x="46" y="24"/>
                    </a:cubicBezTo>
                    <a:cubicBezTo>
                      <a:pt x="46" y="24"/>
                      <a:pt x="46" y="24"/>
                      <a:pt x="46" y="24"/>
                    </a:cubicBezTo>
                    <a:lnTo>
                      <a:pt x="48" y="24"/>
                    </a:lnTo>
                    <a:close/>
                    <a:moveTo>
                      <a:pt x="44" y="38"/>
                    </a:moveTo>
                    <a:cubicBezTo>
                      <a:pt x="46" y="36"/>
                      <a:pt x="47" y="33"/>
                      <a:pt x="48" y="30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44" y="32"/>
                      <a:pt x="43" y="34"/>
                      <a:pt x="42" y="36"/>
                    </a:cubicBezTo>
                    <a:lnTo>
                      <a:pt x="44" y="38"/>
                    </a:lnTo>
                    <a:close/>
                    <a:moveTo>
                      <a:pt x="33" y="47"/>
                    </a:moveTo>
                    <a:cubicBezTo>
                      <a:pt x="35" y="46"/>
                      <a:pt x="38" y="44"/>
                      <a:pt x="40" y="42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6" y="42"/>
                      <a:pt x="34" y="43"/>
                      <a:pt x="32" y="44"/>
                    </a:cubicBezTo>
                    <a:lnTo>
                      <a:pt x="33" y="47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6" name="淘宝网Chenying0907出品 15"/>
            <p:cNvGrpSpPr/>
            <p:nvPr/>
          </p:nvGrpSpPr>
          <p:grpSpPr>
            <a:xfrm>
              <a:off x="8305948" y="4882797"/>
              <a:ext cx="592324" cy="1962683"/>
              <a:chOff x="3724466" y="4038975"/>
              <a:chExt cx="544404" cy="1803900"/>
            </a:xfrm>
          </p:grpSpPr>
          <p:sp>
            <p:nvSpPr>
              <p:cNvPr id="17" name="淘宝网Chenying0907出品 649"/>
              <p:cNvSpPr/>
              <p:nvPr/>
            </p:nvSpPr>
            <p:spPr bwMode="auto">
              <a:xfrm>
                <a:off x="3961632" y="4493543"/>
                <a:ext cx="12578" cy="1349332"/>
              </a:xfrm>
              <a:custGeom>
                <a:avLst/>
                <a:gdLst>
                  <a:gd name="T0" fmla="*/ 0 w 9"/>
                  <a:gd name="T1" fmla="*/ 4 h 940"/>
                  <a:gd name="T2" fmla="*/ 0 w 9"/>
                  <a:gd name="T3" fmla="*/ 445 h 940"/>
                  <a:gd name="T4" fmla="*/ 0 w 9"/>
                  <a:gd name="T5" fmla="*/ 932 h 940"/>
                  <a:gd name="T6" fmla="*/ 0 w 9"/>
                  <a:gd name="T7" fmla="*/ 936 h 940"/>
                  <a:gd name="T8" fmla="*/ 9 w 9"/>
                  <a:gd name="T9" fmla="*/ 936 h 940"/>
                  <a:gd name="T10" fmla="*/ 9 w 9"/>
                  <a:gd name="T11" fmla="*/ 495 h 940"/>
                  <a:gd name="T12" fmla="*/ 9 w 9"/>
                  <a:gd name="T13" fmla="*/ 8 h 940"/>
                  <a:gd name="T14" fmla="*/ 9 w 9"/>
                  <a:gd name="T15" fmla="*/ 4 h 940"/>
                  <a:gd name="T16" fmla="*/ 0 w 9"/>
                  <a:gd name="T17" fmla="*/ 4 h 9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40">
                    <a:moveTo>
                      <a:pt x="0" y="4"/>
                    </a:moveTo>
                    <a:cubicBezTo>
                      <a:pt x="0" y="151"/>
                      <a:pt x="0" y="298"/>
                      <a:pt x="0" y="445"/>
                    </a:cubicBezTo>
                    <a:cubicBezTo>
                      <a:pt x="0" y="607"/>
                      <a:pt x="0" y="770"/>
                      <a:pt x="0" y="932"/>
                    </a:cubicBezTo>
                    <a:cubicBezTo>
                      <a:pt x="0" y="933"/>
                      <a:pt x="0" y="935"/>
                      <a:pt x="0" y="936"/>
                    </a:cubicBezTo>
                    <a:cubicBezTo>
                      <a:pt x="0" y="940"/>
                      <a:pt x="9" y="940"/>
                      <a:pt x="9" y="936"/>
                    </a:cubicBezTo>
                    <a:cubicBezTo>
                      <a:pt x="9" y="789"/>
                      <a:pt x="9" y="642"/>
                      <a:pt x="9" y="495"/>
                    </a:cubicBezTo>
                    <a:cubicBezTo>
                      <a:pt x="9" y="333"/>
                      <a:pt x="9" y="170"/>
                      <a:pt x="9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9" y="0"/>
                      <a:pt x="0" y="0"/>
                      <a:pt x="0" y="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" name="淘宝网Chenying0907出品 650"/>
              <p:cNvSpPr/>
              <p:nvPr/>
            </p:nvSpPr>
            <p:spPr bwMode="auto">
              <a:xfrm>
                <a:off x="3977801" y="4858276"/>
                <a:ext cx="132957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8 h 87"/>
                  <a:gd name="T4" fmla="*/ 69 w 92"/>
                  <a:gd name="T5" fmla="*/ 21 h 87"/>
                  <a:gd name="T6" fmla="*/ 53 w 92"/>
                  <a:gd name="T7" fmla="*/ 74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4" y="61"/>
                      <a:pt x="15" y="38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3"/>
                      <a:pt x="53" y="74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淘宝网Chenying0907出品 651"/>
              <p:cNvSpPr>
                <a:spLocks noEditPoints="1"/>
              </p:cNvSpPr>
              <p:nvPr/>
            </p:nvSpPr>
            <p:spPr bwMode="auto">
              <a:xfrm>
                <a:off x="3976005" y="4870853"/>
                <a:ext cx="118583" cy="113193"/>
              </a:xfrm>
              <a:custGeom>
                <a:avLst/>
                <a:gdLst>
                  <a:gd name="T0" fmla="*/ 1 w 82"/>
                  <a:gd name="T1" fmla="*/ 76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6 h 79"/>
                  <a:gd name="T8" fmla="*/ 2 w 82"/>
                  <a:gd name="T9" fmla="*/ 79 h 79"/>
                  <a:gd name="T10" fmla="*/ 8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8 h 79"/>
                  <a:gd name="T20" fmla="*/ 35 w 82"/>
                  <a:gd name="T21" fmla="*/ 69 h 79"/>
                  <a:gd name="T22" fmla="*/ 48 w 82"/>
                  <a:gd name="T23" fmla="*/ 64 h 79"/>
                  <a:gd name="T24" fmla="*/ 40 w 82"/>
                  <a:gd name="T25" fmla="*/ 68 h 79"/>
                  <a:gd name="T26" fmla="*/ 48 w 82"/>
                  <a:gd name="T27" fmla="*/ 64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2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4 h 79"/>
                  <a:gd name="T44" fmla="*/ 78 w 82"/>
                  <a:gd name="T45" fmla="*/ 31 h 79"/>
                  <a:gd name="T46" fmla="*/ 79 w 82"/>
                  <a:gd name="T47" fmla="*/ 38 h 79"/>
                  <a:gd name="T48" fmla="*/ 82 w 82"/>
                  <a:gd name="T49" fmla="*/ 36 h 79"/>
                  <a:gd name="T50" fmla="*/ 78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0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19 h 79"/>
                  <a:gd name="T90" fmla="*/ 14 w 82"/>
                  <a:gd name="T91" fmla="*/ 28 h 79"/>
                  <a:gd name="T92" fmla="*/ 19 w 82"/>
                  <a:gd name="T93" fmla="*/ 41 h 79"/>
                  <a:gd name="T94" fmla="*/ 15 w 82"/>
                  <a:gd name="T95" fmla="*/ 33 h 79"/>
                  <a:gd name="T96" fmla="*/ 19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7 h 79"/>
                  <a:gd name="T104" fmla="*/ 12 w 82"/>
                  <a:gd name="T105" fmla="*/ 59 h 79"/>
                  <a:gd name="T106" fmla="*/ 11 w 82"/>
                  <a:gd name="T107" fmla="*/ 6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7" y="74"/>
                    </a:moveTo>
                    <a:cubicBezTo>
                      <a:pt x="3" y="75"/>
                      <a:pt x="1" y="76"/>
                      <a:pt x="1" y="76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4" y="76"/>
                      <a:pt x="7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2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3" y="78"/>
                    </a:cubicBezTo>
                    <a:cubicBezTo>
                      <a:pt x="5" y="78"/>
                      <a:pt x="6" y="77"/>
                      <a:pt x="8" y="77"/>
                    </a:cubicBezTo>
                    <a:lnTo>
                      <a:pt x="7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1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3"/>
                      <a:pt x="21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1" y="67"/>
                      <a:pt x="29" y="68"/>
                      <a:pt x="26" y="68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29" y="70"/>
                      <a:pt x="32" y="70"/>
                      <a:pt x="35" y="69"/>
                    </a:cubicBezTo>
                    <a:cubicBezTo>
                      <a:pt x="34" y="67"/>
                      <a:pt x="34" y="67"/>
                      <a:pt x="34" y="67"/>
                    </a:cubicBezTo>
                    <a:close/>
                    <a:moveTo>
                      <a:pt x="48" y="64"/>
                    </a:moveTo>
                    <a:cubicBezTo>
                      <a:pt x="45" y="65"/>
                      <a:pt x="42" y="65"/>
                      <a:pt x="40" y="66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3" y="68"/>
                      <a:pt x="45" y="67"/>
                      <a:pt x="48" y="67"/>
                    </a:cubicBezTo>
                    <a:lnTo>
                      <a:pt x="48" y="64"/>
                    </a:lnTo>
                    <a:close/>
                    <a:moveTo>
                      <a:pt x="61" y="62"/>
                    </a:moveTo>
                    <a:cubicBezTo>
                      <a:pt x="59" y="63"/>
                      <a:pt x="56" y="64"/>
                      <a:pt x="54" y="6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59" y="66"/>
                      <a:pt x="62" y="65"/>
                    </a:cubicBezTo>
                    <a:lnTo>
                      <a:pt x="61" y="62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2"/>
                      <a:pt x="67" y="62"/>
                      <a:pt x="67" y="62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7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4"/>
                    </a:cubicBezTo>
                    <a:lnTo>
                      <a:pt x="78" y="44"/>
                    </a:lnTo>
                    <a:close/>
                    <a:moveTo>
                      <a:pt x="78" y="31"/>
                    </a:moveTo>
                    <a:cubicBezTo>
                      <a:pt x="79" y="32"/>
                      <a:pt x="79" y="34"/>
                      <a:pt x="79" y="36"/>
                    </a:cubicBezTo>
                    <a:cubicBezTo>
                      <a:pt x="79" y="37"/>
                      <a:pt x="79" y="38"/>
                      <a:pt x="79" y="38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8" y="31"/>
                    </a:lnTo>
                    <a:close/>
                    <a:moveTo>
                      <a:pt x="73" y="18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7" y="19"/>
                      <a:pt x="76" y="17"/>
                    </a:cubicBezTo>
                    <a:lnTo>
                      <a:pt x="73" y="18"/>
                    </a:ln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69" y="13"/>
                      <a:pt x="70" y="14"/>
                      <a:pt x="70" y="14"/>
                    </a:cubicBezTo>
                    <a:cubicBezTo>
                      <a:pt x="72" y="12"/>
                      <a:pt x="72" y="12"/>
                      <a:pt x="72" y="12"/>
                    </a:cubicBezTo>
                    <a:cubicBezTo>
                      <a:pt x="72" y="12"/>
                      <a:pt x="71" y="11"/>
                      <a:pt x="71" y="11"/>
                    </a:cubicBezTo>
                    <a:cubicBezTo>
                      <a:pt x="69" y="9"/>
                      <a:pt x="68" y="8"/>
                      <a:pt x="66" y="6"/>
                    </a:cubicBezTo>
                    <a:lnTo>
                      <a:pt x="65" y="9"/>
                    </a:lnTo>
                    <a:close/>
                    <a:moveTo>
                      <a:pt x="52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2"/>
                      <a:pt x="56" y="1"/>
                      <a:pt x="53" y="1"/>
                    </a:cubicBezTo>
                    <a:lnTo>
                      <a:pt x="52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2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6" y="7"/>
                    </a:moveTo>
                    <a:cubicBezTo>
                      <a:pt x="29" y="5"/>
                      <a:pt x="31" y="5"/>
                      <a:pt x="34" y="4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0" y="2"/>
                      <a:pt x="28" y="3"/>
                      <a:pt x="25" y="4"/>
                    </a:cubicBezTo>
                    <a:lnTo>
                      <a:pt x="26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9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5" y="25"/>
                      <a:pt x="15" y="23"/>
                      <a:pt x="15" y="22"/>
                    </a:cubicBezTo>
                    <a:cubicBezTo>
                      <a:pt x="15" y="21"/>
                      <a:pt x="15" y="20"/>
                      <a:pt x="15" y="20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20"/>
                      <a:pt x="12" y="21"/>
                      <a:pt x="12" y="22"/>
                    </a:cubicBezTo>
                    <a:cubicBezTo>
                      <a:pt x="12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19" y="41"/>
                    </a:moveTo>
                    <a:cubicBezTo>
                      <a:pt x="19" y="38"/>
                      <a:pt x="19" y="35"/>
                      <a:pt x="18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6" y="36"/>
                      <a:pt x="17" y="38"/>
                      <a:pt x="17" y="41"/>
                    </a:cubicBezTo>
                    <a:lnTo>
                      <a:pt x="19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8" y="49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1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7"/>
                    </a:moveTo>
                    <a:cubicBezTo>
                      <a:pt x="12" y="65"/>
                      <a:pt x="13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1"/>
                      <a:pt x="10" y="64"/>
                      <a:pt x="8" y="66"/>
                    </a:cubicBezTo>
                    <a:lnTo>
                      <a:pt x="11" y="67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淘宝网Chenying0907出品 652"/>
              <p:cNvSpPr>
                <a:spLocks noEditPoints="1"/>
              </p:cNvSpPr>
              <p:nvPr/>
            </p:nvSpPr>
            <p:spPr bwMode="auto">
              <a:xfrm>
                <a:off x="3976005" y="4869057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2 w 90"/>
                  <a:gd name="T23" fmla="*/ 10 h 81"/>
                  <a:gd name="T24" fmla="*/ 73 w 90"/>
                  <a:gd name="T25" fmla="*/ 11 h 81"/>
                  <a:gd name="T26" fmla="*/ 55 w 90"/>
                  <a:gd name="T27" fmla="*/ 64 h 81"/>
                  <a:gd name="T28" fmla="*/ 70 w 90"/>
                  <a:gd name="T29" fmla="*/ 57 h 81"/>
                  <a:gd name="T30" fmla="*/ 69 w 90"/>
                  <a:gd name="T31" fmla="*/ 15 h 81"/>
                  <a:gd name="T32" fmla="*/ 69 w 90"/>
                  <a:gd name="T33" fmla="*/ 14 h 81"/>
                  <a:gd name="T34" fmla="*/ 45 w 90"/>
                  <a:gd name="T35" fmla="*/ 5 h 81"/>
                  <a:gd name="T36" fmla="*/ 22 w 90"/>
                  <a:gd name="T37" fmla="*/ 13 h 81"/>
                  <a:gd name="T38" fmla="*/ 19 w 90"/>
                  <a:gd name="T39" fmla="*/ 29 h 81"/>
                  <a:gd name="T40" fmla="*/ 15 w 90"/>
                  <a:gd name="T41" fmla="*/ 64 h 81"/>
                  <a:gd name="T42" fmla="*/ 10 w 90"/>
                  <a:gd name="T43" fmla="*/ 73 h 81"/>
                  <a:gd name="T44" fmla="*/ 55 w 90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29"/>
                      <a:pt x="85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8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5"/>
                      <a:pt x="4" y="73"/>
                    </a:cubicBezTo>
                    <a:cubicBezTo>
                      <a:pt x="6" y="70"/>
                      <a:pt x="8" y="66"/>
                      <a:pt x="11" y="62"/>
                    </a:cubicBezTo>
                    <a:cubicBezTo>
                      <a:pt x="15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2" y="10"/>
                    </a:cubicBezTo>
                    <a:lnTo>
                      <a:pt x="73" y="11"/>
                    </a:lnTo>
                    <a:close/>
                    <a:moveTo>
                      <a:pt x="55" y="64"/>
                    </a:moveTo>
                    <a:cubicBezTo>
                      <a:pt x="60" y="63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29"/>
                    </a:cubicBezTo>
                    <a:cubicBezTo>
                      <a:pt x="24" y="42"/>
                      <a:pt x="20" y="55"/>
                      <a:pt x="15" y="64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0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淘宝网Chenying0907出品 653"/>
              <p:cNvSpPr/>
              <p:nvPr/>
            </p:nvSpPr>
            <p:spPr bwMode="auto">
              <a:xfrm>
                <a:off x="3832268" y="4581583"/>
                <a:ext cx="129363" cy="125770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8 h 87"/>
                  <a:gd name="T4" fmla="*/ 23 w 91"/>
                  <a:gd name="T5" fmla="*/ 21 h 87"/>
                  <a:gd name="T6" fmla="*/ 39 w 91"/>
                  <a:gd name="T7" fmla="*/ 74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8"/>
                    </a:cubicBezTo>
                    <a:cubicBezTo>
                      <a:pt x="88" y="13"/>
                      <a:pt x="41" y="0"/>
                      <a:pt x="23" y="21"/>
                    </a:cubicBezTo>
                    <a:cubicBezTo>
                      <a:pt x="0" y="46"/>
                      <a:pt x="19" y="73"/>
                      <a:pt x="39" y="74"/>
                    </a:cubicBezTo>
                    <a:cubicBezTo>
                      <a:pt x="63" y="75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" name="淘宝网Chenying0907出品 654"/>
              <p:cNvSpPr>
                <a:spLocks noEditPoints="1"/>
              </p:cNvSpPr>
              <p:nvPr/>
            </p:nvSpPr>
            <p:spPr bwMode="auto">
              <a:xfrm>
                <a:off x="3837658" y="4594159"/>
                <a:ext cx="127567" cy="116787"/>
              </a:xfrm>
              <a:custGeom>
                <a:avLst/>
                <a:gdLst>
                  <a:gd name="T0" fmla="*/ 17 w 89"/>
                  <a:gd name="T1" fmla="*/ 11 h 81"/>
                  <a:gd name="T2" fmla="*/ 17 w 89"/>
                  <a:gd name="T3" fmla="*/ 10 h 81"/>
                  <a:gd name="T4" fmla="*/ 45 w 89"/>
                  <a:gd name="T5" fmla="*/ 0 h 81"/>
                  <a:gd name="T6" fmla="*/ 71 w 89"/>
                  <a:gd name="T7" fmla="*/ 9 h 81"/>
                  <a:gd name="T8" fmla="*/ 75 w 89"/>
                  <a:gd name="T9" fmla="*/ 31 h 81"/>
                  <a:gd name="T10" fmla="*/ 79 w 89"/>
                  <a:gd name="T11" fmla="*/ 62 h 81"/>
                  <a:gd name="T12" fmla="*/ 86 w 89"/>
                  <a:gd name="T13" fmla="*/ 73 h 81"/>
                  <a:gd name="T14" fmla="*/ 89 w 89"/>
                  <a:gd name="T15" fmla="*/ 77 h 81"/>
                  <a:gd name="T16" fmla="*/ 86 w 89"/>
                  <a:gd name="T17" fmla="*/ 81 h 81"/>
                  <a:gd name="T18" fmla="*/ 70 w 89"/>
                  <a:gd name="T19" fmla="*/ 76 h 81"/>
                  <a:gd name="T20" fmla="*/ 35 w 89"/>
                  <a:gd name="T21" fmla="*/ 69 h 81"/>
                  <a:gd name="T22" fmla="*/ 16 w 89"/>
                  <a:gd name="T23" fmla="*/ 61 h 81"/>
                  <a:gd name="T24" fmla="*/ 17 w 89"/>
                  <a:gd name="T25" fmla="*/ 11 h 81"/>
                  <a:gd name="T26" fmla="*/ 35 w 89"/>
                  <a:gd name="T27" fmla="*/ 64 h 81"/>
                  <a:gd name="T28" fmla="*/ 79 w 89"/>
                  <a:gd name="T29" fmla="*/ 73 h 81"/>
                  <a:gd name="T30" fmla="*/ 74 w 89"/>
                  <a:gd name="T31" fmla="*/ 64 h 81"/>
                  <a:gd name="T32" fmla="*/ 71 w 89"/>
                  <a:gd name="T33" fmla="*/ 29 h 81"/>
                  <a:gd name="T34" fmla="*/ 67 w 89"/>
                  <a:gd name="T35" fmla="*/ 13 h 81"/>
                  <a:gd name="T36" fmla="*/ 45 w 89"/>
                  <a:gd name="T37" fmla="*/ 5 h 81"/>
                  <a:gd name="T38" fmla="*/ 21 w 89"/>
                  <a:gd name="T39" fmla="*/ 14 h 81"/>
                  <a:gd name="T40" fmla="*/ 21 w 89"/>
                  <a:gd name="T41" fmla="*/ 14 h 81"/>
                  <a:gd name="T42" fmla="*/ 19 w 89"/>
                  <a:gd name="T43" fmla="*/ 57 h 81"/>
                  <a:gd name="T44" fmla="*/ 35 w 89"/>
                  <a:gd name="T45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1">
                    <a:moveTo>
                      <a:pt x="17" y="11"/>
                    </a:moveTo>
                    <a:cubicBezTo>
                      <a:pt x="17" y="10"/>
                      <a:pt x="17" y="10"/>
                      <a:pt x="17" y="10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5" y="3"/>
                      <a:pt x="71" y="9"/>
                    </a:cubicBezTo>
                    <a:cubicBezTo>
                      <a:pt x="77" y="14"/>
                      <a:pt x="79" y="23"/>
                      <a:pt x="75" y="31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6"/>
                      <a:pt x="84" y="70"/>
                      <a:pt x="86" y="73"/>
                    </a:cubicBezTo>
                    <a:cubicBezTo>
                      <a:pt x="88" y="75"/>
                      <a:pt x="89" y="77"/>
                      <a:pt x="89" y="77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0" y="78"/>
                      <a:pt x="70" y="76"/>
                    </a:cubicBezTo>
                    <a:cubicBezTo>
                      <a:pt x="60" y="73"/>
                      <a:pt x="47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29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4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4"/>
                    </a:cubicBezTo>
                    <a:cubicBezTo>
                      <a:pt x="69" y="55"/>
                      <a:pt x="65" y="42"/>
                      <a:pt x="71" y="29"/>
                    </a:cubicBezTo>
                    <a:cubicBezTo>
                      <a:pt x="74" y="22"/>
                      <a:pt x="72" y="17"/>
                      <a:pt x="67" y="13"/>
                    </a:cubicBezTo>
                    <a:cubicBezTo>
                      <a:pt x="62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6" y="31"/>
                      <a:pt x="10" y="47"/>
                      <a:pt x="19" y="57"/>
                    </a:cubicBezTo>
                    <a:cubicBezTo>
                      <a:pt x="24" y="61"/>
                      <a:pt x="29" y="63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淘宝网Chenying0907出品 655"/>
              <p:cNvSpPr/>
              <p:nvPr/>
            </p:nvSpPr>
            <p:spPr bwMode="auto">
              <a:xfrm>
                <a:off x="3821488" y="5039744"/>
                <a:ext cx="131161" cy="123974"/>
              </a:xfrm>
              <a:custGeom>
                <a:avLst/>
                <a:gdLst>
                  <a:gd name="T0" fmla="*/ 91 w 91"/>
                  <a:gd name="T1" fmla="*/ 87 h 87"/>
                  <a:gd name="T2" fmla="*/ 77 w 91"/>
                  <a:gd name="T3" fmla="*/ 39 h 87"/>
                  <a:gd name="T4" fmla="*/ 22 w 91"/>
                  <a:gd name="T5" fmla="*/ 21 h 87"/>
                  <a:gd name="T6" fmla="*/ 39 w 91"/>
                  <a:gd name="T7" fmla="*/ 75 h 87"/>
                  <a:gd name="T8" fmla="*/ 91 w 91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87">
                    <a:moveTo>
                      <a:pt x="91" y="87"/>
                    </a:moveTo>
                    <a:cubicBezTo>
                      <a:pt x="91" y="87"/>
                      <a:pt x="67" y="61"/>
                      <a:pt x="77" y="39"/>
                    </a:cubicBezTo>
                    <a:cubicBezTo>
                      <a:pt x="88" y="13"/>
                      <a:pt x="41" y="0"/>
                      <a:pt x="22" y="21"/>
                    </a:cubicBezTo>
                    <a:cubicBezTo>
                      <a:pt x="0" y="46"/>
                      <a:pt x="18" y="74"/>
                      <a:pt x="39" y="75"/>
                    </a:cubicBezTo>
                    <a:cubicBezTo>
                      <a:pt x="63" y="76"/>
                      <a:pt x="91" y="87"/>
                      <a:pt x="91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" name="淘宝网Chenying0907出品 656"/>
              <p:cNvSpPr>
                <a:spLocks noEditPoints="1"/>
              </p:cNvSpPr>
              <p:nvPr/>
            </p:nvSpPr>
            <p:spPr bwMode="auto">
              <a:xfrm>
                <a:off x="3826878" y="5050524"/>
                <a:ext cx="127567" cy="118583"/>
              </a:xfrm>
              <a:custGeom>
                <a:avLst/>
                <a:gdLst>
                  <a:gd name="T0" fmla="*/ 17 w 89"/>
                  <a:gd name="T1" fmla="*/ 11 h 82"/>
                  <a:gd name="T2" fmla="*/ 17 w 89"/>
                  <a:gd name="T3" fmla="*/ 11 h 82"/>
                  <a:gd name="T4" fmla="*/ 45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7 h 82"/>
                  <a:gd name="T16" fmla="*/ 86 w 89"/>
                  <a:gd name="T17" fmla="*/ 82 h 82"/>
                  <a:gd name="T18" fmla="*/ 69 w 89"/>
                  <a:gd name="T19" fmla="*/ 76 h 82"/>
                  <a:gd name="T20" fmla="*/ 35 w 89"/>
                  <a:gd name="T21" fmla="*/ 69 h 82"/>
                  <a:gd name="T22" fmla="*/ 16 w 89"/>
                  <a:gd name="T23" fmla="*/ 61 h 82"/>
                  <a:gd name="T24" fmla="*/ 17 w 89"/>
                  <a:gd name="T25" fmla="*/ 11 h 82"/>
                  <a:gd name="T26" fmla="*/ 35 w 89"/>
                  <a:gd name="T27" fmla="*/ 64 h 82"/>
                  <a:gd name="T28" fmla="*/ 79 w 89"/>
                  <a:gd name="T29" fmla="*/ 73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5 w 89"/>
                  <a:gd name="T37" fmla="*/ 5 h 82"/>
                  <a:gd name="T38" fmla="*/ 21 w 89"/>
                  <a:gd name="T39" fmla="*/ 14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7" y="11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5" y="0"/>
                      <a:pt x="45" y="0"/>
                    </a:cubicBezTo>
                    <a:cubicBezTo>
                      <a:pt x="55" y="0"/>
                      <a:pt x="64" y="3"/>
                      <a:pt x="71" y="9"/>
                    </a:cubicBezTo>
                    <a:cubicBezTo>
                      <a:pt x="77" y="14"/>
                      <a:pt x="79" y="23"/>
                      <a:pt x="75" y="32"/>
                    </a:cubicBezTo>
                    <a:cubicBezTo>
                      <a:pt x="71" y="42"/>
                      <a:pt x="74" y="53"/>
                      <a:pt x="79" y="62"/>
                    </a:cubicBezTo>
                    <a:cubicBezTo>
                      <a:pt x="81" y="67"/>
                      <a:pt x="84" y="70"/>
                      <a:pt x="86" y="73"/>
                    </a:cubicBezTo>
                    <a:cubicBezTo>
                      <a:pt x="88" y="76"/>
                      <a:pt x="89" y="77"/>
                      <a:pt x="89" y="77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1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5" y="69"/>
                    </a:cubicBezTo>
                    <a:cubicBezTo>
                      <a:pt x="28" y="69"/>
                      <a:pt x="21" y="66"/>
                      <a:pt x="16" y="61"/>
                    </a:cubicBezTo>
                    <a:cubicBezTo>
                      <a:pt x="4" y="50"/>
                      <a:pt x="0" y="30"/>
                      <a:pt x="17" y="11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3"/>
                    </a:cubicBezTo>
                    <a:cubicBezTo>
                      <a:pt x="78" y="71"/>
                      <a:pt x="76" y="68"/>
                      <a:pt x="74" y="65"/>
                    </a:cubicBezTo>
                    <a:cubicBezTo>
                      <a:pt x="69" y="55"/>
                      <a:pt x="65" y="42"/>
                      <a:pt x="70" y="30"/>
                    </a:cubicBezTo>
                    <a:cubicBezTo>
                      <a:pt x="73" y="23"/>
                      <a:pt x="72" y="17"/>
                      <a:pt x="67" y="13"/>
                    </a:cubicBezTo>
                    <a:cubicBezTo>
                      <a:pt x="62" y="8"/>
                      <a:pt x="53" y="5"/>
                      <a:pt x="45" y="5"/>
                    </a:cubicBezTo>
                    <a:cubicBezTo>
                      <a:pt x="36" y="5"/>
                      <a:pt x="27" y="8"/>
                      <a:pt x="21" y="14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6" y="31"/>
                      <a:pt x="10" y="48"/>
                      <a:pt x="19" y="57"/>
                    </a:cubicBezTo>
                    <a:cubicBezTo>
                      <a:pt x="24" y="61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淘宝网Chenying0907出品 657"/>
              <p:cNvSpPr/>
              <p:nvPr/>
            </p:nvSpPr>
            <p:spPr bwMode="auto">
              <a:xfrm>
                <a:off x="3823284" y="5449394"/>
                <a:ext cx="131161" cy="125770"/>
              </a:xfrm>
              <a:custGeom>
                <a:avLst/>
                <a:gdLst>
                  <a:gd name="T0" fmla="*/ 92 w 92"/>
                  <a:gd name="T1" fmla="*/ 87 h 87"/>
                  <a:gd name="T2" fmla="*/ 78 w 92"/>
                  <a:gd name="T3" fmla="*/ 39 h 87"/>
                  <a:gd name="T4" fmla="*/ 23 w 92"/>
                  <a:gd name="T5" fmla="*/ 21 h 87"/>
                  <a:gd name="T6" fmla="*/ 39 w 92"/>
                  <a:gd name="T7" fmla="*/ 75 h 87"/>
                  <a:gd name="T8" fmla="*/ 92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92" y="87"/>
                    </a:moveTo>
                    <a:cubicBezTo>
                      <a:pt x="92" y="87"/>
                      <a:pt x="68" y="62"/>
                      <a:pt x="78" y="39"/>
                    </a:cubicBezTo>
                    <a:cubicBezTo>
                      <a:pt x="89" y="13"/>
                      <a:pt x="42" y="0"/>
                      <a:pt x="23" y="21"/>
                    </a:cubicBezTo>
                    <a:cubicBezTo>
                      <a:pt x="0" y="47"/>
                      <a:pt x="19" y="74"/>
                      <a:pt x="39" y="75"/>
                    </a:cubicBezTo>
                    <a:cubicBezTo>
                      <a:pt x="64" y="76"/>
                      <a:pt x="92" y="87"/>
                      <a:pt x="92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" name="淘宝网Chenying0907出品 658"/>
              <p:cNvSpPr>
                <a:spLocks noEditPoints="1"/>
              </p:cNvSpPr>
              <p:nvPr/>
            </p:nvSpPr>
            <p:spPr bwMode="auto">
              <a:xfrm>
                <a:off x="3830471" y="5461972"/>
                <a:ext cx="127567" cy="116787"/>
              </a:xfrm>
              <a:custGeom>
                <a:avLst/>
                <a:gdLst>
                  <a:gd name="T0" fmla="*/ 16 w 89"/>
                  <a:gd name="T1" fmla="*/ 12 h 82"/>
                  <a:gd name="T2" fmla="*/ 17 w 89"/>
                  <a:gd name="T3" fmla="*/ 11 h 82"/>
                  <a:gd name="T4" fmla="*/ 44 w 89"/>
                  <a:gd name="T5" fmla="*/ 0 h 82"/>
                  <a:gd name="T6" fmla="*/ 71 w 89"/>
                  <a:gd name="T7" fmla="*/ 9 h 82"/>
                  <a:gd name="T8" fmla="*/ 75 w 89"/>
                  <a:gd name="T9" fmla="*/ 32 h 82"/>
                  <a:gd name="T10" fmla="*/ 79 w 89"/>
                  <a:gd name="T11" fmla="*/ 62 h 82"/>
                  <a:gd name="T12" fmla="*/ 86 w 89"/>
                  <a:gd name="T13" fmla="*/ 73 h 82"/>
                  <a:gd name="T14" fmla="*/ 89 w 89"/>
                  <a:gd name="T15" fmla="*/ 78 h 82"/>
                  <a:gd name="T16" fmla="*/ 86 w 89"/>
                  <a:gd name="T17" fmla="*/ 82 h 82"/>
                  <a:gd name="T18" fmla="*/ 69 w 89"/>
                  <a:gd name="T19" fmla="*/ 76 h 82"/>
                  <a:gd name="T20" fmla="*/ 34 w 89"/>
                  <a:gd name="T21" fmla="*/ 70 h 82"/>
                  <a:gd name="T22" fmla="*/ 15 w 89"/>
                  <a:gd name="T23" fmla="*/ 61 h 82"/>
                  <a:gd name="T24" fmla="*/ 16 w 89"/>
                  <a:gd name="T25" fmla="*/ 12 h 82"/>
                  <a:gd name="T26" fmla="*/ 35 w 89"/>
                  <a:gd name="T27" fmla="*/ 64 h 82"/>
                  <a:gd name="T28" fmla="*/ 79 w 89"/>
                  <a:gd name="T29" fmla="*/ 74 h 82"/>
                  <a:gd name="T30" fmla="*/ 74 w 89"/>
                  <a:gd name="T31" fmla="*/ 65 h 82"/>
                  <a:gd name="T32" fmla="*/ 70 w 89"/>
                  <a:gd name="T33" fmla="*/ 30 h 82"/>
                  <a:gd name="T34" fmla="*/ 67 w 89"/>
                  <a:gd name="T35" fmla="*/ 13 h 82"/>
                  <a:gd name="T36" fmla="*/ 44 w 89"/>
                  <a:gd name="T37" fmla="*/ 6 h 82"/>
                  <a:gd name="T38" fmla="*/ 21 w 89"/>
                  <a:gd name="T39" fmla="*/ 15 h 82"/>
                  <a:gd name="T40" fmla="*/ 20 w 89"/>
                  <a:gd name="T41" fmla="*/ 15 h 82"/>
                  <a:gd name="T42" fmla="*/ 19 w 89"/>
                  <a:gd name="T43" fmla="*/ 57 h 82"/>
                  <a:gd name="T44" fmla="*/ 35 w 89"/>
                  <a:gd name="T45" fmla="*/ 6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9" h="82">
                    <a:moveTo>
                      <a:pt x="16" y="12"/>
                    </a:moveTo>
                    <a:cubicBezTo>
                      <a:pt x="17" y="11"/>
                      <a:pt x="17" y="11"/>
                      <a:pt x="17" y="11"/>
                    </a:cubicBezTo>
                    <a:cubicBezTo>
                      <a:pt x="24" y="3"/>
                      <a:pt x="34" y="0"/>
                      <a:pt x="44" y="0"/>
                    </a:cubicBezTo>
                    <a:cubicBezTo>
                      <a:pt x="54" y="0"/>
                      <a:pt x="64" y="3"/>
                      <a:pt x="71" y="9"/>
                    </a:cubicBezTo>
                    <a:cubicBezTo>
                      <a:pt x="77" y="15"/>
                      <a:pt x="79" y="23"/>
                      <a:pt x="75" y="32"/>
                    </a:cubicBezTo>
                    <a:cubicBezTo>
                      <a:pt x="71" y="42"/>
                      <a:pt x="74" y="54"/>
                      <a:pt x="79" y="62"/>
                    </a:cubicBezTo>
                    <a:cubicBezTo>
                      <a:pt x="81" y="67"/>
                      <a:pt x="83" y="71"/>
                      <a:pt x="86" y="73"/>
                    </a:cubicBezTo>
                    <a:cubicBezTo>
                      <a:pt x="88" y="76"/>
                      <a:pt x="89" y="78"/>
                      <a:pt x="89" y="78"/>
                    </a:cubicBezTo>
                    <a:cubicBezTo>
                      <a:pt x="86" y="82"/>
                      <a:pt x="86" y="82"/>
                      <a:pt x="86" y="82"/>
                    </a:cubicBezTo>
                    <a:cubicBezTo>
                      <a:pt x="86" y="82"/>
                      <a:pt x="79" y="79"/>
                      <a:pt x="69" y="76"/>
                    </a:cubicBezTo>
                    <a:cubicBezTo>
                      <a:pt x="59" y="73"/>
                      <a:pt x="46" y="70"/>
                      <a:pt x="34" y="70"/>
                    </a:cubicBezTo>
                    <a:cubicBezTo>
                      <a:pt x="27" y="69"/>
                      <a:pt x="21" y="66"/>
                      <a:pt x="15" y="61"/>
                    </a:cubicBezTo>
                    <a:cubicBezTo>
                      <a:pt x="4" y="51"/>
                      <a:pt x="0" y="30"/>
                      <a:pt x="16" y="12"/>
                    </a:cubicBezTo>
                    <a:close/>
                    <a:moveTo>
                      <a:pt x="35" y="64"/>
                    </a:moveTo>
                    <a:cubicBezTo>
                      <a:pt x="51" y="65"/>
                      <a:pt x="69" y="70"/>
                      <a:pt x="79" y="74"/>
                    </a:cubicBezTo>
                    <a:cubicBezTo>
                      <a:pt x="77" y="71"/>
                      <a:pt x="76" y="68"/>
                      <a:pt x="74" y="65"/>
                    </a:cubicBezTo>
                    <a:cubicBezTo>
                      <a:pt x="69" y="55"/>
                      <a:pt x="65" y="43"/>
                      <a:pt x="70" y="30"/>
                    </a:cubicBezTo>
                    <a:cubicBezTo>
                      <a:pt x="73" y="23"/>
                      <a:pt x="71" y="18"/>
                      <a:pt x="67" y="13"/>
                    </a:cubicBezTo>
                    <a:cubicBezTo>
                      <a:pt x="62" y="9"/>
                      <a:pt x="53" y="6"/>
                      <a:pt x="44" y="6"/>
                    </a:cubicBezTo>
                    <a:cubicBezTo>
                      <a:pt x="35" y="6"/>
                      <a:pt x="26" y="8"/>
                      <a:pt x="21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5" y="32"/>
                      <a:pt x="9" y="48"/>
                      <a:pt x="19" y="57"/>
                    </a:cubicBezTo>
                    <a:cubicBezTo>
                      <a:pt x="24" y="62"/>
                      <a:pt x="29" y="64"/>
                      <a:pt x="3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淘宝网Chenying0907出品 659"/>
              <p:cNvSpPr/>
              <p:nvPr/>
            </p:nvSpPr>
            <p:spPr bwMode="auto">
              <a:xfrm>
                <a:off x="3976005" y="5282301"/>
                <a:ext cx="131161" cy="123974"/>
              </a:xfrm>
              <a:custGeom>
                <a:avLst/>
                <a:gdLst>
                  <a:gd name="T0" fmla="*/ 0 w 92"/>
                  <a:gd name="T1" fmla="*/ 87 h 87"/>
                  <a:gd name="T2" fmla="*/ 15 w 92"/>
                  <a:gd name="T3" fmla="*/ 39 h 87"/>
                  <a:gd name="T4" fmla="*/ 69 w 92"/>
                  <a:gd name="T5" fmla="*/ 21 h 87"/>
                  <a:gd name="T6" fmla="*/ 53 w 92"/>
                  <a:gd name="T7" fmla="*/ 75 h 87"/>
                  <a:gd name="T8" fmla="*/ 0 w 92"/>
                  <a:gd name="T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2" h="87">
                    <a:moveTo>
                      <a:pt x="0" y="87"/>
                    </a:moveTo>
                    <a:cubicBezTo>
                      <a:pt x="0" y="87"/>
                      <a:pt x="25" y="61"/>
                      <a:pt x="15" y="39"/>
                    </a:cubicBezTo>
                    <a:cubicBezTo>
                      <a:pt x="3" y="13"/>
                      <a:pt x="50" y="0"/>
                      <a:pt x="69" y="21"/>
                    </a:cubicBezTo>
                    <a:cubicBezTo>
                      <a:pt x="92" y="46"/>
                      <a:pt x="73" y="74"/>
                      <a:pt x="53" y="75"/>
                    </a:cubicBezTo>
                    <a:cubicBezTo>
                      <a:pt x="28" y="76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" name="淘宝网Chenying0907出品 660"/>
              <p:cNvSpPr>
                <a:spLocks noEditPoints="1"/>
              </p:cNvSpPr>
              <p:nvPr/>
            </p:nvSpPr>
            <p:spPr bwMode="auto">
              <a:xfrm>
                <a:off x="3974208" y="5294877"/>
                <a:ext cx="116787" cy="113193"/>
              </a:xfrm>
              <a:custGeom>
                <a:avLst/>
                <a:gdLst>
                  <a:gd name="T0" fmla="*/ 1 w 82"/>
                  <a:gd name="T1" fmla="*/ 77 h 79"/>
                  <a:gd name="T2" fmla="*/ 2 w 82"/>
                  <a:gd name="T3" fmla="*/ 79 h 79"/>
                  <a:gd name="T4" fmla="*/ 5 w 82"/>
                  <a:gd name="T5" fmla="*/ 71 h 79"/>
                  <a:gd name="T6" fmla="*/ 1 w 82"/>
                  <a:gd name="T7" fmla="*/ 77 h 79"/>
                  <a:gd name="T8" fmla="*/ 2 w 82"/>
                  <a:gd name="T9" fmla="*/ 79 h 79"/>
                  <a:gd name="T10" fmla="*/ 9 w 82"/>
                  <a:gd name="T11" fmla="*/ 77 h 79"/>
                  <a:gd name="T12" fmla="*/ 21 w 82"/>
                  <a:gd name="T13" fmla="*/ 70 h 79"/>
                  <a:gd name="T14" fmla="*/ 14 w 82"/>
                  <a:gd name="T15" fmla="*/ 75 h 79"/>
                  <a:gd name="T16" fmla="*/ 21 w 82"/>
                  <a:gd name="T17" fmla="*/ 70 h 79"/>
                  <a:gd name="T18" fmla="*/ 26 w 82"/>
                  <a:gd name="T19" fmla="*/ 69 h 79"/>
                  <a:gd name="T20" fmla="*/ 35 w 82"/>
                  <a:gd name="T21" fmla="*/ 70 h 79"/>
                  <a:gd name="T22" fmla="*/ 48 w 82"/>
                  <a:gd name="T23" fmla="*/ 65 h 79"/>
                  <a:gd name="T24" fmla="*/ 40 w 82"/>
                  <a:gd name="T25" fmla="*/ 69 h 79"/>
                  <a:gd name="T26" fmla="*/ 48 w 82"/>
                  <a:gd name="T27" fmla="*/ 65 h 79"/>
                  <a:gd name="T28" fmla="*/ 54 w 82"/>
                  <a:gd name="T29" fmla="*/ 64 h 79"/>
                  <a:gd name="T30" fmla="*/ 54 w 82"/>
                  <a:gd name="T31" fmla="*/ 67 h 79"/>
                  <a:gd name="T32" fmla="*/ 62 w 82"/>
                  <a:gd name="T33" fmla="*/ 65 h 79"/>
                  <a:gd name="T34" fmla="*/ 72 w 82"/>
                  <a:gd name="T35" fmla="*/ 55 h 79"/>
                  <a:gd name="T36" fmla="*/ 67 w 82"/>
                  <a:gd name="T37" fmla="*/ 63 h 79"/>
                  <a:gd name="T38" fmla="*/ 72 w 82"/>
                  <a:gd name="T39" fmla="*/ 55 h 79"/>
                  <a:gd name="T40" fmla="*/ 75 w 82"/>
                  <a:gd name="T41" fmla="*/ 51 h 79"/>
                  <a:gd name="T42" fmla="*/ 81 w 82"/>
                  <a:gd name="T43" fmla="*/ 45 h 79"/>
                  <a:gd name="T44" fmla="*/ 79 w 82"/>
                  <a:gd name="T45" fmla="*/ 31 h 79"/>
                  <a:gd name="T46" fmla="*/ 79 w 82"/>
                  <a:gd name="T47" fmla="*/ 39 h 79"/>
                  <a:gd name="T48" fmla="*/ 82 w 82"/>
                  <a:gd name="T49" fmla="*/ 36 h 79"/>
                  <a:gd name="T50" fmla="*/ 79 w 82"/>
                  <a:gd name="T51" fmla="*/ 31 h 79"/>
                  <a:gd name="T52" fmla="*/ 77 w 82"/>
                  <a:gd name="T53" fmla="*/ 26 h 79"/>
                  <a:gd name="T54" fmla="*/ 76 w 82"/>
                  <a:gd name="T55" fmla="*/ 17 h 79"/>
                  <a:gd name="T56" fmla="*/ 65 w 82"/>
                  <a:gd name="T57" fmla="*/ 9 h 79"/>
                  <a:gd name="T58" fmla="*/ 70 w 82"/>
                  <a:gd name="T59" fmla="*/ 14 h 79"/>
                  <a:gd name="T60" fmla="*/ 71 w 82"/>
                  <a:gd name="T61" fmla="*/ 11 h 79"/>
                  <a:gd name="T62" fmla="*/ 65 w 82"/>
                  <a:gd name="T63" fmla="*/ 9 h 79"/>
                  <a:gd name="T64" fmla="*/ 60 w 82"/>
                  <a:gd name="T65" fmla="*/ 6 h 79"/>
                  <a:gd name="T66" fmla="*/ 53 w 82"/>
                  <a:gd name="T67" fmla="*/ 1 h 79"/>
                  <a:gd name="T68" fmla="*/ 39 w 82"/>
                  <a:gd name="T69" fmla="*/ 3 h 79"/>
                  <a:gd name="T70" fmla="*/ 47 w 82"/>
                  <a:gd name="T71" fmla="*/ 3 h 79"/>
                  <a:gd name="T72" fmla="*/ 44 w 82"/>
                  <a:gd name="T73" fmla="*/ 0 h 79"/>
                  <a:gd name="T74" fmla="*/ 39 w 82"/>
                  <a:gd name="T75" fmla="*/ 3 h 79"/>
                  <a:gd name="T76" fmla="*/ 34 w 82"/>
                  <a:gd name="T77" fmla="*/ 4 h 79"/>
                  <a:gd name="T78" fmla="*/ 25 w 82"/>
                  <a:gd name="T79" fmla="*/ 4 h 79"/>
                  <a:gd name="T80" fmla="*/ 17 w 82"/>
                  <a:gd name="T81" fmla="*/ 15 h 79"/>
                  <a:gd name="T82" fmla="*/ 21 w 82"/>
                  <a:gd name="T83" fmla="*/ 7 h 79"/>
                  <a:gd name="T84" fmla="*/ 17 w 82"/>
                  <a:gd name="T85" fmla="*/ 15 h 79"/>
                  <a:gd name="T86" fmla="*/ 15 w 82"/>
                  <a:gd name="T87" fmla="*/ 22 h 79"/>
                  <a:gd name="T88" fmla="*/ 13 w 82"/>
                  <a:gd name="T89" fmla="*/ 20 h 79"/>
                  <a:gd name="T90" fmla="*/ 14 w 82"/>
                  <a:gd name="T91" fmla="*/ 28 h 79"/>
                  <a:gd name="T92" fmla="*/ 20 w 82"/>
                  <a:gd name="T93" fmla="*/ 41 h 79"/>
                  <a:gd name="T94" fmla="*/ 16 w 82"/>
                  <a:gd name="T95" fmla="*/ 33 h 79"/>
                  <a:gd name="T96" fmla="*/ 20 w 82"/>
                  <a:gd name="T97" fmla="*/ 41 h 79"/>
                  <a:gd name="T98" fmla="*/ 19 w 82"/>
                  <a:gd name="T99" fmla="*/ 47 h 79"/>
                  <a:gd name="T100" fmla="*/ 14 w 82"/>
                  <a:gd name="T101" fmla="*/ 54 h 79"/>
                  <a:gd name="T102" fmla="*/ 11 w 82"/>
                  <a:gd name="T103" fmla="*/ 68 h 79"/>
                  <a:gd name="T104" fmla="*/ 12 w 82"/>
                  <a:gd name="T105" fmla="*/ 59 h 79"/>
                  <a:gd name="T106" fmla="*/ 11 w 82"/>
                  <a:gd name="T107" fmla="*/ 6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2" h="79">
                    <a:moveTo>
                      <a:pt x="8" y="74"/>
                    </a:moveTo>
                    <a:cubicBezTo>
                      <a:pt x="3" y="76"/>
                      <a:pt x="1" y="77"/>
                      <a:pt x="1" y="77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5" y="76"/>
                      <a:pt x="8" y="72"/>
                    </a:cubicBezTo>
                    <a:cubicBezTo>
                      <a:pt x="5" y="71"/>
                      <a:pt x="5" y="71"/>
                      <a:pt x="5" y="71"/>
                    </a:cubicBezTo>
                    <a:cubicBezTo>
                      <a:pt x="4" y="73"/>
                      <a:pt x="3" y="74"/>
                      <a:pt x="2" y="75"/>
                    </a:cubicBezTo>
                    <a:cubicBezTo>
                      <a:pt x="1" y="76"/>
                      <a:pt x="1" y="76"/>
                      <a:pt x="1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2" y="79"/>
                      <a:pt x="2" y="79"/>
                      <a:pt x="2" y="79"/>
                    </a:cubicBezTo>
                    <a:cubicBezTo>
                      <a:pt x="2" y="79"/>
                      <a:pt x="2" y="79"/>
                      <a:pt x="4" y="79"/>
                    </a:cubicBezTo>
                    <a:cubicBezTo>
                      <a:pt x="5" y="78"/>
                      <a:pt x="6" y="78"/>
                      <a:pt x="9" y="77"/>
                    </a:cubicBezTo>
                    <a:lnTo>
                      <a:pt x="8" y="74"/>
                    </a:lnTo>
                    <a:close/>
                    <a:moveTo>
                      <a:pt x="21" y="70"/>
                    </a:moveTo>
                    <a:cubicBezTo>
                      <a:pt x="18" y="71"/>
                      <a:pt x="15" y="72"/>
                      <a:pt x="13" y="72"/>
                    </a:cubicBezTo>
                    <a:cubicBezTo>
                      <a:pt x="14" y="75"/>
                      <a:pt x="14" y="75"/>
                      <a:pt x="14" y="75"/>
                    </a:cubicBezTo>
                    <a:cubicBezTo>
                      <a:pt x="16" y="74"/>
                      <a:pt x="19" y="74"/>
                      <a:pt x="22" y="73"/>
                    </a:cubicBezTo>
                    <a:lnTo>
                      <a:pt x="21" y="70"/>
                    </a:lnTo>
                    <a:close/>
                    <a:moveTo>
                      <a:pt x="34" y="67"/>
                    </a:moveTo>
                    <a:cubicBezTo>
                      <a:pt x="32" y="67"/>
                      <a:pt x="29" y="68"/>
                      <a:pt x="26" y="69"/>
                    </a:cubicBezTo>
                    <a:cubicBezTo>
                      <a:pt x="27" y="71"/>
                      <a:pt x="27" y="71"/>
                      <a:pt x="27" y="71"/>
                    </a:cubicBezTo>
                    <a:cubicBezTo>
                      <a:pt x="30" y="71"/>
                      <a:pt x="32" y="70"/>
                      <a:pt x="35" y="70"/>
                    </a:cubicBezTo>
                    <a:lnTo>
                      <a:pt x="34" y="67"/>
                    </a:lnTo>
                    <a:close/>
                    <a:moveTo>
                      <a:pt x="48" y="65"/>
                    </a:moveTo>
                    <a:cubicBezTo>
                      <a:pt x="45" y="65"/>
                      <a:pt x="43" y="65"/>
                      <a:pt x="40" y="66"/>
                    </a:cubicBezTo>
                    <a:cubicBezTo>
                      <a:pt x="40" y="69"/>
                      <a:pt x="40" y="69"/>
                      <a:pt x="40" y="69"/>
                    </a:cubicBezTo>
                    <a:cubicBezTo>
                      <a:pt x="43" y="68"/>
                      <a:pt x="46" y="68"/>
                      <a:pt x="48" y="67"/>
                    </a:cubicBezTo>
                    <a:lnTo>
                      <a:pt x="48" y="65"/>
                    </a:lnTo>
                    <a:close/>
                    <a:moveTo>
                      <a:pt x="61" y="63"/>
                    </a:moveTo>
                    <a:cubicBezTo>
                      <a:pt x="59" y="64"/>
                      <a:pt x="56" y="64"/>
                      <a:pt x="54" y="6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7" y="67"/>
                      <a:pt x="60" y="66"/>
                      <a:pt x="62" y="65"/>
                    </a:cubicBezTo>
                    <a:lnTo>
                      <a:pt x="61" y="63"/>
                    </a:lnTo>
                    <a:close/>
                    <a:moveTo>
                      <a:pt x="72" y="55"/>
                    </a:moveTo>
                    <a:cubicBezTo>
                      <a:pt x="70" y="57"/>
                      <a:pt x="68" y="59"/>
                      <a:pt x="66" y="60"/>
                    </a:cubicBezTo>
                    <a:cubicBezTo>
                      <a:pt x="67" y="63"/>
                      <a:pt x="67" y="63"/>
                      <a:pt x="67" y="63"/>
                    </a:cubicBezTo>
                    <a:cubicBezTo>
                      <a:pt x="70" y="61"/>
                      <a:pt x="72" y="59"/>
                      <a:pt x="74" y="57"/>
                    </a:cubicBezTo>
                    <a:lnTo>
                      <a:pt x="72" y="55"/>
                    </a:lnTo>
                    <a:close/>
                    <a:moveTo>
                      <a:pt x="78" y="44"/>
                    </a:moveTo>
                    <a:cubicBezTo>
                      <a:pt x="78" y="46"/>
                      <a:pt x="76" y="49"/>
                      <a:pt x="75" y="51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9" y="50"/>
                      <a:pt x="80" y="47"/>
                      <a:pt x="81" y="45"/>
                    </a:cubicBezTo>
                    <a:lnTo>
                      <a:pt x="78" y="44"/>
                    </a:lnTo>
                    <a:close/>
                    <a:moveTo>
                      <a:pt x="79" y="31"/>
                    </a:moveTo>
                    <a:cubicBezTo>
                      <a:pt x="79" y="33"/>
                      <a:pt x="79" y="35"/>
                      <a:pt x="79" y="36"/>
                    </a:cubicBezTo>
                    <a:cubicBezTo>
                      <a:pt x="79" y="37"/>
                      <a:pt x="79" y="38"/>
                      <a:pt x="79" y="39"/>
                    </a:cubicBezTo>
                    <a:cubicBezTo>
                      <a:pt x="82" y="39"/>
                      <a:pt x="82" y="39"/>
                      <a:pt x="82" y="39"/>
                    </a:cubicBezTo>
                    <a:cubicBezTo>
                      <a:pt x="82" y="38"/>
                      <a:pt x="82" y="37"/>
                      <a:pt x="82" y="36"/>
                    </a:cubicBezTo>
                    <a:cubicBezTo>
                      <a:pt x="82" y="34"/>
                      <a:pt x="82" y="32"/>
                      <a:pt x="81" y="30"/>
                    </a:cubicBezTo>
                    <a:lnTo>
                      <a:pt x="79" y="31"/>
                    </a:lnTo>
                    <a:close/>
                    <a:moveTo>
                      <a:pt x="74" y="19"/>
                    </a:moveTo>
                    <a:cubicBezTo>
                      <a:pt x="75" y="21"/>
                      <a:pt x="76" y="23"/>
                      <a:pt x="77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9" y="22"/>
                      <a:pt x="78" y="20"/>
                      <a:pt x="76" y="17"/>
                    </a:cubicBezTo>
                    <a:cubicBezTo>
                      <a:pt x="74" y="19"/>
                      <a:pt x="74" y="19"/>
                      <a:pt x="74" y="19"/>
                    </a:cubicBezTo>
                    <a:close/>
                    <a:moveTo>
                      <a:pt x="65" y="9"/>
                    </a:moveTo>
                    <a:cubicBezTo>
                      <a:pt x="66" y="10"/>
                      <a:pt x="68" y="11"/>
                      <a:pt x="69" y="13"/>
                    </a:cubicBezTo>
                    <a:cubicBezTo>
                      <a:pt x="70" y="13"/>
                      <a:pt x="70" y="14"/>
                      <a:pt x="70" y="14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2" y="12"/>
                      <a:pt x="72" y="12"/>
                      <a:pt x="71" y="11"/>
                    </a:cubicBezTo>
                    <a:cubicBezTo>
                      <a:pt x="70" y="9"/>
                      <a:pt x="68" y="8"/>
                      <a:pt x="66" y="7"/>
                    </a:cubicBezTo>
                    <a:lnTo>
                      <a:pt x="65" y="9"/>
                    </a:lnTo>
                    <a:close/>
                    <a:moveTo>
                      <a:pt x="53" y="4"/>
                    </a:moveTo>
                    <a:cubicBezTo>
                      <a:pt x="55" y="4"/>
                      <a:pt x="58" y="5"/>
                      <a:pt x="60" y="6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59" y="3"/>
                      <a:pt x="56" y="2"/>
                      <a:pt x="53" y="1"/>
                    </a:cubicBezTo>
                    <a:lnTo>
                      <a:pt x="53" y="4"/>
                    </a:lnTo>
                    <a:close/>
                    <a:moveTo>
                      <a:pt x="39" y="3"/>
                    </a:moveTo>
                    <a:cubicBezTo>
                      <a:pt x="41" y="3"/>
                      <a:pt x="43" y="3"/>
                      <a:pt x="44" y="3"/>
                    </a:cubicBezTo>
                    <a:cubicBezTo>
                      <a:pt x="45" y="3"/>
                      <a:pt x="46" y="3"/>
                      <a:pt x="47" y="3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5" y="0"/>
                      <a:pt x="44" y="0"/>
                    </a:cubicBezTo>
                    <a:cubicBezTo>
                      <a:pt x="42" y="0"/>
                      <a:pt x="41" y="0"/>
                      <a:pt x="39" y="0"/>
                    </a:cubicBezTo>
                    <a:lnTo>
                      <a:pt x="39" y="3"/>
                    </a:lnTo>
                    <a:close/>
                    <a:moveTo>
                      <a:pt x="27" y="7"/>
                    </a:moveTo>
                    <a:cubicBezTo>
                      <a:pt x="29" y="6"/>
                      <a:pt x="32" y="5"/>
                      <a:pt x="34" y="4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2"/>
                      <a:pt x="28" y="3"/>
                      <a:pt x="25" y="4"/>
                    </a:cubicBezTo>
                    <a:lnTo>
                      <a:pt x="27" y="7"/>
                    </a:lnTo>
                    <a:close/>
                    <a:moveTo>
                      <a:pt x="17" y="15"/>
                    </a:moveTo>
                    <a:cubicBezTo>
                      <a:pt x="18" y="13"/>
                      <a:pt x="20" y="11"/>
                      <a:pt x="22" y="1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8" y="9"/>
                      <a:pt x="16" y="11"/>
                      <a:pt x="15" y="14"/>
                    </a:cubicBezTo>
                    <a:lnTo>
                      <a:pt x="17" y="15"/>
                    </a:lnTo>
                    <a:close/>
                    <a:moveTo>
                      <a:pt x="16" y="27"/>
                    </a:moveTo>
                    <a:cubicBezTo>
                      <a:pt x="16" y="26"/>
                      <a:pt x="15" y="24"/>
                      <a:pt x="15" y="22"/>
                    </a:cubicBezTo>
                    <a:cubicBezTo>
                      <a:pt x="15" y="21"/>
                      <a:pt x="15" y="21"/>
                      <a:pt x="16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2"/>
                    </a:cubicBezTo>
                    <a:cubicBezTo>
                      <a:pt x="13" y="24"/>
                      <a:pt x="13" y="26"/>
                      <a:pt x="14" y="28"/>
                    </a:cubicBezTo>
                    <a:lnTo>
                      <a:pt x="16" y="27"/>
                    </a:lnTo>
                    <a:close/>
                    <a:moveTo>
                      <a:pt x="20" y="41"/>
                    </a:moveTo>
                    <a:cubicBezTo>
                      <a:pt x="19" y="38"/>
                      <a:pt x="19" y="35"/>
                      <a:pt x="18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6"/>
                      <a:pt x="17" y="39"/>
                      <a:pt x="17" y="41"/>
                    </a:cubicBezTo>
                    <a:lnTo>
                      <a:pt x="20" y="41"/>
                    </a:lnTo>
                    <a:close/>
                    <a:moveTo>
                      <a:pt x="17" y="55"/>
                    </a:moveTo>
                    <a:cubicBezTo>
                      <a:pt x="18" y="52"/>
                      <a:pt x="19" y="50"/>
                      <a:pt x="19" y="47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9"/>
                      <a:pt x="15" y="52"/>
                      <a:pt x="14" y="54"/>
                    </a:cubicBezTo>
                    <a:lnTo>
                      <a:pt x="17" y="55"/>
                    </a:lnTo>
                    <a:close/>
                    <a:moveTo>
                      <a:pt x="11" y="68"/>
                    </a:moveTo>
                    <a:cubicBezTo>
                      <a:pt x="12" y="65"/>
                      <a:pt x="14" y="63"/>
                      <a:pt x="15" y="60"/>
                    </a:cubicBezTo>
                    <a:cubicBezTo>
                      <a:pt x="12" y="59"/>
                      <a:pt x="12" y="59"/>
                      <a:pt x="12" y="59"/>
                    </a:cubicBezTo>
                    <a:cubicBezTo>
                      <a:pt x="11" y="62"/>
                      <a:pt x="10" y="64"/>
                      <a:pt x="8" y="66"/>
                    </a:cubicBezTo>
                    <a:lnTo>
                      <a:pt x="11" y="68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淘宝网Chenying0907出品 661"/>
              <p:cNvSpPr>
                <a:spLocks noEditPoints="1"/>
              </p:cNvSpPr>
              <p:nvPr/>
            </p:nvSpPr>
            <p:spPr bwMode="auto">
              <a:xfrm>
                <a:off x="3972412" y="5293081"/>
                <a:ext cx="129363" cy="116787"/>
              </a:xfrm>
              <a:custGeom>
                <a:avLst/>
                <a:gdLst>
                  <a:gd name="T0" fmla="*/ 73 w 90"/>
                  <a:gd name="T1" fmla="*/ 11 h 81"/>
                  <a:gd name="T2" fmla="*/ 74 w 90"/>
                  <a:gd name="T3" fmla="*/ 61 h 81"/>
                  <a:gd name="T4" fmla="*/ 55 w 90"/>
                  <a:gd name="T5" fmla="*/ 69 h 81"/>
                  <a:gd name="T6" fmla="*/ 20 w 90"/>
                  <a:gd name="T7" fmla="*/ 76 h 81"/>
                  <a:gd name="T8" fmla="*/ 3 w 90"/>
                  <a:gd name="T9" fmla="*/ 81 h 81"/>
                  <a:gd name="T10" fmla="*/ 0 w 90"/>
                  <a:gd name="T11" fmla="*/ 77 h 81"/>
                  <a:gd name="T12" fmla="*/ 4 w 90"/>
                  <a:gd name="T13" fmla="*/ 73 h 81"/>
                  <a:gd name="T14" fmla="*/ 11 w 90"/>
                  <a:gd name="T15" fmla="*/ 62 h 81"/>
                  <a:gd name="T16" fmla="*/ 14 w 90"/>
                  <a:gd name="T17" fmla="*/ 32 h 81"/>
                  <a:gd name="T18" fmla="*/ 19 w 90"/>
                  <a:gd name="T19" fmla="*/ 9 h 81"/>
                  <a:gd name="T20" fmla="*/ 45 w 90"/>
                  <a:gd name="T21" fmla="*/ 0 h 81"/>
                  <a:gd name="T22" fmla="*/ 73 w 90"/>
                  <a:gd name="T23" fmla="*/ 11 h 81"/>
                  <a:gd name="T24" fmla="*/ 55 w 90"/>
                  <a:gd name="T25" fmla="*/ 64 h 81"/>
                  <a:gd name="T26" fmla="*/ 70 w 90"/>
                  <a:gd name="T27" fmla="*/ 57 h 81"/>
                  <a:gd name="T28" fmla="*/ 69 w 90"/>
                  <a:gd name="T29" fmla="*/ 15 h 81"/>
                  <a:gd name="T30" fmla="*/ 69 w 90"/>
                  <a:gd name="T31" fmla="*/ 14 h 81"/>
                  <a:gd name="T32" fmla="*/ 45 w 90"/>
                  <a:gd name="T33" fmla="*/ 5 h 81"/>
                  <a:gd name="T34" fmla="*/ 22 w 90"/>
                  <a:gd name="T35" fmla="*/ 13 h 81"/>
                  <a:gd name="T36" fmla="*/ 19 w 90"/>
                  <a:gd name="T37" fmla="*/ 30 h 81"/>
                  <a:gd name="T38" fmla="*/ 16 w 90"/>
                  <a:gd name="T39" fmla="*/ 65 h 81"/>
                  <a:gd name="T40" fmla="*/ 10 w 90"/>
                  <a:gd name="T41" fmla="*/ 73 h 81"/>
                  <a:gd name="T42" fmla="*/ 55 w 90"/>
                  <a:gd name="T43" fmla="*/ 6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" h="81">
                    <a:moveTo>
                      <a:pt x="73" y="11"/>
                    </a:moveTo>
                    <a:cubicBezTo>
                      <a:pt x="90" y="30"/>
                      <a:pt x="86" y="50"/>
                      <a:pt x="74" y="61"/>
                    </a:cubicBezTo>
                    <a:cubicBezTo>
                      <a:pt x="69" y="66"/>
                      <a:pt x="62" y="69"/>
                      <a:pt x="55" y="69"/>
                    </a:cubicBezTo>
                    <a:cubicBezTo>
                      <a:pt x="43" y="70"/>
                      <a:pt x="30" y="73"/>
                      <a:pt x="20" y="76"/>
                    </a:cubicBezTo>
                    <a:cubicBezTo>
                      <a:pt x="10" y="79"/>
                      <a:pt x="3" y="81"/>
                      <a:pt x="3" y="81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77"/>
                      <a:pt x="2" y="76"/>
                      <a:pt x="4" y="73"/>
                    </a:cubicBezTo>
                    <a:cubicBezTo>
                      <a:pt x="6" y="70"/>
                      <a:pt x="9" y="67"/>
                      <a:pt x="11" y="62"/>
                    </a:cubicBezTo>
                    <a:cubicBezTo>
                      <a:pt x="16" y="53"/>
                      <a:pt x="19" y="42"/>
                      <a:pt x="14" y="32"/>
                    </a:cubicBezTo>
                    <a:cubicBezTo>
                      <a:pt x="10" y="23"/>
                      <a:pt x="13" y="14"/>
                      <a:pt x="19" y="9"/>
                    </a:cubicBezTo>
                    <a:cubicBezTo>
                      <a:pt x="25" y="3"/>
                      <a:pt x="35" y="0"/>
                      <a:pt x="45" y="0"/>
                    </a:cubicBezTo>
                    <a:cubicBezTo>
                      <a:pt x="55" y="0"/>
                      <a:pt x="66" y="3"/>
                      <a:pt x="73" y="11"/>
                    </a:cubicBezTo>
                    <a:close/>
                    <a:moveTo>
                      <a:pt x="55" y="64"/>
                    </a:moveTo>
                    <a:cubicBezTo>
                      <a:pt x="60" y="64"/>
                      <a:pt x="66" y="61"/>
                      <a:pt x="70" y="57"/>
                    </a:cubicBezTo>
                    <a:cubicBezTo>
                      <a:pt x="80" y="48"/>
                      <a:pt x="84" y="31"/>
                      <a:pt x="69" y="15"/>
                    </a:cubicBezTo>
                    <a:cubicBezTo>
                      <a:pt x="69" y="14"/>
                      <a:pt x="69" y="14"/>
                      <a:pt x="69" y="14"/>
                    </a:cubicBezTo>
                    <a:cubicBezTo>
                      <a:pt x="63" y="8"/>
                      <a:pt x="54" y="5"/>
                      <a:pt x="45" y="5"/>
                    </a:cubicBezTo>
                    <a:cubicBezTo>
                      <a:pt x="36" y="5"/>
                      <a:pt x="27" y="8"/>
                      <a:pt x="22" y="13"/>
                    </a:cubicBezTo>
                    <a:cubicBezTo>
                      <a:pt x="18" y="17"/>
                      <a:pt x="16" y="22"/>
                      <a:pt x="19" y="30"/>
                    </a:cubicBezTo>
                    <a:cubicBezTo>
                      <a:pt x="25" y="42"/>
                      <a:pt x="21" y="55"/>
                      <a:pt x="16" y="65"/>
                    </a:cubicBezTo>
                    <a:cubicBezTo>
                      <a:pt x="14" y="68"/>
                      <a:pt x="12" y="71"/>
                      <a:pt x="10" y="73"/>
                    </a:cubicBezTo>
                    <a:cubicBezTo>
                      <a:pt x="21" y="70"/>
                      <a:pt x="38" y="65"/>
                      <a:pt x="55" y="64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0" name="淘宝网Chenying0907出品 662"/>
              <p:cNvSpPr>
                <a:spLocks noEditPoints="1"/>
              </p:cNvSpPr>
              <p:nvPr/>
            </p:nvSpPr>
            <p:spPr bwMode="auto">
              <a:xfrm>
                <a:off x="3724466" y="4038975"/>
                <a:ext cx="544404" cy="477926"/>
              </a:xfrm>
              <a:custGeom>
                <a:avLst/>
                <a:gdLst>
                  <a:gd name="T0" fmla="*/ 379 w 379"/>
                  <a:gd name="T1" fmla="*/ 156 h 332"/>
                  <a:gd name="T2" fmla="*/ 164 w 379"/>
                  <a:gd name="T3" fmla="*/ 332 h 332"/>
                  <a:gd name="T4" fmla="*/ 54 w 379"/>
                  <a:gd name="T5" fmla="*/ 30 h 332"/>
                  <a:gd name="T6" fmla="*/ 223 w 379"/>
                  <a:gd name="T7" fmla="*/ 157 h 332"/>
                  <a:gd name="T8" fmla="*/ 379 w 379"/>
                  <a:gd name="T9" fmla="*/ 156 h 332"/>
                  <a:gd name="T10" fmla="*/ 173 w 379"/>
                  <a:gd name="T11" fmla="*/ 308 h 332"/>
                  <a:gd name="T12" fmla="*/ 363 w 379"/>
                  <a:gd name="T13" fmla="*/ 163 h 332"/>
                  <a:gd name="T14" fmla="*/ 351 w 379"/>
                  <a:gd name="T15" fmla="*/ 151 h 332"/>
                  <a:gd name="T16" fmla="*/ 215 w 379"/>
                  <a:gd name="T17" fmla="*/ 181 h 332"/>
                  <a:gd name="T18" fmla="*/ 77 w 379"/>
                  <a:gd name="T19" fmla="*/ 47 h 332"/>
                  <a:gd name="T20" fmla="*/ 173 w 379"/>
                  <a:gd name="T21" fmla="*/ 308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9" h="332">
                    <a:moveTo>
                      <a:pt x="379" y="156"/>
                    </a:moveTo>
                    <a:cubicBezTo>
                      <a:pt x="363" y="231"/>
                      <a:pt x="230" y="309"/>
                      <a:pt x="164" y="332"/>
                    </a:cubicBezTo>
                    <a:cubicBezTo>
                      <a:pt x="60" y="230"/>
                      <a:pt x="0" y="129"/>
                      <a:pt x="54" y="30"/>
                    </a:cubicBezTo>
                    <a:cubicBezTo>
                      <a:pt x="117" y="0"/>
                      <a:pt x="180" y="102"/>
                      <a:pt x="223" y="157"/>
                    </a:cubicBezTo>
                    <a:cubicBezTo>
                      <a:pt x="275" y="152"/>
                      <a:pt x="328" y="102"/>
                      <a:pt x="379" y="156"/>
                    </a:cubicBezTo>
                    <a:close/>
                    <a:moveTo>
                      <a:pt x="173" y="308"/>
                    </a:moveTo>
                    <a:cubicBezTo>
                      <a:pt x="233" y="285"/>
                      <a:pt x="315" y="231"/>
                      <a:pt x="363" y="163"/>
                    </a:cubicBezTo>
                    <a:cubicBezTo>
                      <a:pt x="359" y="159"/>
                      <a:pt x="355" y="155"/>
                      <a:pt x="351" y="151"/>
                    </a:cubicBezTo>
                    <a:cubicBezTo>
                      <a:pt x="306" y="140"/>
                      <a:pt x="260" y="178"/>
                      <a:pt x="215" y="181"/>
                    </a:cubicBezTo>
                    <a:cubicBezTo>
                      <a:pt x="202" y="139"/>
                      <a:pt x="126" y="40"/>
                      <a:pt x="77" y="47"/>
                    </a:cubicBezTo>
                    <a:cubicBezTo>
                      <a:pt x="5" y="113"/>
                      <a:pt x="88" y="239"/>
                      <a:pt x="173" y="30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1" name="淘宝网Chenying0907出品 663"/>
              <p:cNvSpPr/>
              <p:nvPr/>
            </p:nvSpPr>
            <p:spPr bwMode="auto">
              <a:xfrm>
                <a:off x="3726262" y="4116233"/>
                <a:ext cx="515657" cy="386294"/>
              </a:xfrm>
              <a:custGeom>
                <a:avLst/>
                <a:gdLst>
                  <a:gd name="T0" fmla="*/ 358 w 358"/>
                  <a:gd name="T1" fmla="*/ 123 h 268"/>
                  <a:gd name="T2" fmla="*/ 168 w 358"/>
                  <a:gd name="T3" fmla="*/ 268 h 268"/>
                  <a:gd name="T4" fmla="*/ 72 w 358"/>
                  <a:gd name="T5" fmla="*/ 6 h 268"/>
                  <a:gd name="T6" fmla="*/ 210 w 358"/>
                  <a:gd name="T7" fmla="*/ 141 h 268"/>
                  <a:gd name="T8" fmla="*/ 346 w 358"/>
                  <a:gd name="T9" fmla="*/ 111 h 268"/>
                  <a:gd name="T10" fmla="*/ 358 w 358"/>
                  <a:gd name="T11" fmla="*/ 12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8" h="268">
                    <a:moveTo>
                      <a:pt x="358" y="123"/>
                    </a:moveTo>
                    <a:cubicBezTo>
                      <a:pt x="310" y="191"/>
                      <a:pt x="228" y="245"/>
                      <a:pt x="168" y="268"/>
                    </a:cubicBezTo>
                    <a:cubicBezTo>
                      <a:pt x="83" y="198"/>
                      <a:pt x="0" y="73"/>
                      <a:pt x="72" y="6"/>
                    </a:cubicBezTo>
                    <a:cubicBezTo>
                      <a:pt x="121" y="0"/>
                      <a:pt x="197" y="98"/>
                      <a:pt x="210" y="141"/>
                    </a:cubicBezTo>
                    <a:cubicBezTo>
                      <a:pt x="255" y="138"/>
                      <a:pt x="301" y="100"/>
                      <a:pt x="346" y="111"/>
                    </a:cubicBezTo>
                    <a:cubicBezTo>
                      <a:pt x="350" y="115"/>
                      <a:pt x="354" y="119"/>
                      <a:pt x="358" y="1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32" name="淘宝网Chenying0907出品 664"/>
              <p:cNvSpPr>
                <a:spLocks noEditPoints="1"/>
              </p:cNvSpPr>
              <p:nvPr/>
            </p:nvSpPr>
            <p:spPr bwMode="auto">
              <a:xfrm>
                <a:off x="3789147" y="4123420"/>
                <a:ext cx="452771" cy="379107"/>
              </a:xfrm>
              <a:custGeom>
                <a:avLst/>
                <a:gdLst>
                  <a:gd name="T0" fmla="*/ 312 w 315"/>
                  <a:gd name="T1" fmla="*/ 116 h 264"/>
                  <a:gd name="T2" fmla="*/ 305 w 315"/>
                  <a:gd name="T3" fmla="*/ 109 h 264"/>
                  <a:gd name="T4" fmla="*/ 296 w 315"/>
                  <a:gd name="T5" fmla="*/ 105 h 264"/>
                  <a:gd name="T6" fmla="*/ 277 w 315"/>
                  <a:gd name="T7" fmla="*/ 104 h 264"/>
                  <a:gd name="T8" fmla="*/ 264 w 315"/>
                  <a:gd name="T9" fmla="*/ 107 h 264"/>
                  <a:gd name="T10" fmla="*/ 248 w 315"/>
                  <a:gd name="T11" fmla="*/ 110 h 264"/>
                  <a:gd name="T12" fmla="*/ 229 w 315"/>
                  <a:gd name="T13" fmla="*/ 119 h 264"/>
                  <a:gd name="T14" fmla="*/ 224 w 315"/>
                  <a:gd name="T15" fmla="*/ 118 h 264"/>
                  <a:gd name="T16" fmla="*/ 209 w 315"/>
                  <a:gd name="T17" fmla="*/ 126 h 264"/>
                  <a:gd name="T18" fmla="*/ 196 w 315"/>
                  <a:gd name="T19" fmla="*/ 129 h 264"/>
                  <a:gd name="T20" fmla="*/ 178 w 315"/>
                  <a:gd name="T21" fmla="*/ 134 h 264"/>
                  <a:gd name="T22" fmla="*/ 165 w 315"/>
                  <a:gd name="T23" fmla="*/ 135 h 264"/>
                  <a:gd name="T24" fmla="*/ 160 w 315"/>
                  <a:gd name="T25" fmla="*/ 119 h 264"/>
                  <a:gd name="T26" fmla="*/ 148 w 315"/>
                  <a:gd name="T27" fmla="*/ 102 h 264"/>
                  <a:gd name="T28" fmla="*/ 148 w 315"/>
                  <a:gd name="T29" fmla="*/ 97 h 264"/>
                  <a:gd name="T30" fmla="*/ 137 w 315"/>
                  <a:gd name="T31" fmla="*/ 84 h 264"/>
                  <a:gd name="T32" fmla="*/ 130 w 315"/>
                  <a:gd name="T33" fmla="*/ 73 h 264"/>
                  <a:gd name="T34" fmla="*/ 118 w 315"/>
                  <a:gd name="T35" fmla="*/ 58 h 264"/>
                  <a:gd name="T36" fmla="*/ 108 w 315"/>
                  <a:gd name="T37" fmla="*/ 49 h 264"/>
                  <a:gd name="T38" fmla="*/ 98 w 315"/>
                  <a:gd name="T39" fmla="*/ 36 h 264"/>
                  <a:gd name="T40" fmla="*/ 81 w 315"/>
                  <a:gd name="T41" fmla="*/ 24 h 264"/>
                  <a:gd name="T42" fmla="*/ 79 w 315"/>
                  <a:gd name="T43" fmla="*/ 19 h 264"/>
                  <a:gd name="T44" fmla="*/ 64 w 315"/>
                  <a:gd name="T45" fmla="*/ 12 h 264"/>
                  <a:gd name="T46" fmla="*/ 52 w 315"/>
                  <a:gd name="T47" fmla="*/ 5 h 264"/>
                  <a:gd name="T48" fmla="*/ 34 w 315"/>
                  <a:gd name="T49" fmla="*/ 1 h 264"/>
                  <a:gd name="T50" fmla="*/ 28 w 315"/>
                  <a:gd name="T51" fmla="*/ 0 h 264"/>
                  <a:gd name="T52" fmla="*/ 18 w 315"/>
                  <a:gd name="T53" fmla="*/ 12 h 264"/>
                  <a:gd name="T54" fmla="*/ 12 w 315"/>
                  <a:gd name="T55" fmla="*/ 24 h 264"/>
                  <a:gd name="T56" fmla="*/ 3 w 315"/>
                  <a:gd name="T57" fmla="*/ 38 h 264"/>
                  <a:gd name="T58" fmla="*/ 2 w 315"/>
                  <a:gd name="T59" fmla="*/ 59 h 264"/>
                  <a:gd name="T60" fmla="*/ 1 w 315"/>
                  <a:gd name="T61" fmla="*/ 62 h 264"/>
                  <a:gd name="T62" fmla="*/ 0 w 315"/>
                  <a:gd name="T63" fmla="*/ 80 h 264"/>
                  <a:gd name="T64" fmla="*/ 7 w 315"/>
                  <a:gd name="T65" fmla="*/ 100 h 264"/>
                  <a:gd name="T66" fmla="*/ 6 w 315"/>
                  <a:gd name="T67" fmla="*/ 104 h 264"/>
                  <a:gd name="T68" fmla="*/ 13 w 315"/>
                  <a:gd name="T69" fmla="*/ 119 h 264"/>
                  <a:gd name="T70" fmla="*/ 17 w 315"/>
                  <a:gd name="T71" fmla="*/ 132 h 264"/>
                  <a:gd name="T72" fmla="*/ 26 w 315"/>
                  <a:gd name="T73" fmla="*/ 149 h 264"/>
                  <a:gd name="T74" fmla="*/ 34 w 315"/>
                  <a:gd name="T75" fmla="*/ 160 h 264"/>
                  <a:gd name="T76" fmla="*/ 41 w 315"/>
                  <a:gd name="T77" fmla="*/ 175 h 264"/>
                  <a:gd name="T78" fmla="*/ 55 w 315"/>
                  <a:gd name="T79" fmla="*/ 190 h 264"/>
                  <a:gd name="T80" fmla="*/ 56 w 315"/>
                  <a:gd name="T81" fmla="*/ 195 h 264"/>
                  <a:gd name="T82" fmla="*/ 68 w 315"/>
                  <a:gd name="T83" fmla="*/ 206 h 264"/>
                  <a:gd name="T84" fmla="*/ 76 w 315"/>
                  <a:gd name="T85" fmla="*/ 217 h 264"/>
                  <a:gd name="T86" fmla="*/ 89 w 315"/>
                  <a:gd name="T87" fmla="*/ 231 h 264"/>
                  <a:gd name="T88" fmla="*/ 99 w 315"/>
                  <a:gd name="T89" fmla="*/ 240 h 264"/>
                  <a:gd name="T90" fmla="*/ 110 w 315"/>
                  <a:gd name="T91" fmla="*/ 252 h 264"/>
                  <a:gd name="T92" fmla="*/ 127 w 315"/>
                  <a:gd name="T93" fmla="*/ 260 h 264"/>
                  <a:gd name="T94" fmla="*/ 127 w 315"/>
                  <a:gd name="T95" fmla="*/ 262 h 264"/>
                  <a:gd name="T96" fmla="*/ 146 w 315"/>
                  <a:gd name="T97" fmla="*/ 252 h 264"/>
                  <a:gd name="T98" fmla="*/ 150 w 315"/>
                  <a:gd name="T99" fmla="*/ 252 h 264"/>
                  <a:gd name="T100" fmla="*/ 164 w 315"/>
                  <a:gd name="T101" fmla="*/ 243 h 264"/>
                  <a:gd name="T102" fmla="*/ 177 w 315"/>
                  <a:gd name="T103" fmla="*/ 238 h 264"/>
                  <a:gd name="T104" fmla="*/ 193 w 315"/>
                  <a:gd name="T105" fmla="*/ 228 h 264"/>
                  <a:gd name="T106" fmla="*/ 203 w 315"/>
                  <a:gd name="T107" fmla="*/ 220 h 264"/>
                  <a:gd name="T108" fmla="*/ 218 w 315"/>
                  <a:gd name="T109" fmla="*/ 212 h 264"/>
                  <a:gd name="T110" fmla="*/ 234 w 315"/>
                  <a:gd name="T111" fmla="*/ 198 h 264"/>
                  <a:gd name="T112" fmla="*/ 238 w 315"/>
                  <a:gd name="T113" fmla="*/ 197 h 264"/>
                  <a:gd name="T114" fmla="*/ 250 w 315"/>
                  <a:gd name="T115" fmla="*/ 185 h 264"/>
                  <a:gd name="T116" fmla="*/ 261 w 315"/>
                  <a:gd name="T117" fmla="*/ 177 h 264"/>
                  <a:gd name="T118" fmla="*/ 274 w 315"/>
                  <a:gd name="T119" fmla="*/ 164 h 264"/>
                  <a:gd name="T120" fmla="*/ 283 w 315"/>
                  <a:gd name="T121" fmla="*/ 154 h 264"/>
                  <a:gd name="T122" fmla="*/ 296 w 315"/>
                  <a:gd name="T123" fmla="*/ 143 h 264"/>
                  <a:gd name="T124" fmla="*/ 307 w 315"/>
                  <a:gd name="T125" fmla="*/ 126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264">
                    <a:moveTo>
                      <a:pt x="313" y="117"/>
                    </a:moveTo>
                    <a:cubicBezTo>
                      <a:pt x="312" y="119"/>
                      <a:pt x="311" y="121"/>
                      <a:pt x="310" y="122"/>
                    </a:cubicBezTo>
                    <a:cubicBezTo>
                      <a:pt x="309" y="123"/>
                      <a:pt x="309" y="124"/>
                      <a:pt x="310" y="124"/>
                    </a:cubicBezTo>
                    <a:cubicBezTo>
                      <a:pt x="310" y="124"/>
                      <a:pt x="311" y="124"/>
                      <a:pt x="311" y="124"/>
                    </a:cubicBezTo>
                    <a:cubicBezTo>
                      <a:pt x="313" y="122"/>
                      <a:pt x="314" y="120"/>
                      <a:pt x="315" y="119"/>
                    </a:cubicBezTo>
                    <a:cubicBezTo>
                      <a:pt x="315" y="118"/>
                      <a:pt x="315" y="118"/>
                      <a:pt x="315" y="117"/>
                    </a:cubicBezTo>
                    <a:cubicBezTo>
                      <a:pt x="314" y="117"/>
                      <a:pt x="314" y="117"/>
                      <a:pt x="313" y="117"/>
                    </a:cubicBezTo>
                    <a:close/>
                    <a:moveTo>
                      <a:pt x="306" y="112"/>
                    </a:moveTo>
                    <a:cubicBezTo>
                      <a:pt x="308" y="113"/>
                      <a:pt x="309" y="115"/>
                      <a:pt x="311" y="116"/>
                    </a:cubicBezTo>
                    <a:cubicBezTo>
                      <a:pt x="311" y="116"/>
                      <a:pt x="312" y="116"/>
                      <a:pt x="312" y="116"/>
                    </a:cubicBezTo>
                    <a:cubicBezTo>
                      <a:pt x="313" y="116"/>
                      <a:pt x="313" y="115"/>
                      <a:pt x="312" y="115"/>
                    </a:cubicBezTo>
                    <a:cubicBezTo>
                      <a:pt x="311" y="113"/>
                      <a:pt x="309" y="112"/>
                      <a:pt x="308" y="110"/>
                    </a:cubicBezTo>
                    <a:cubicBezTo>
                      <a:pt x="307" y="110"/>
                      <a:pt x="307" y="110"/>
                      <a:pt x="306" y="110"/>
                    </a:cubicBezTo>
                    <a:cubicBezTo>
                      <a:pt x="306" y="111"/>
                      <a:pt x="306" y="111"/>
                      <a:pt x="306" y="112"/>
                    </a:cubicBezTo>
                    <a:close/>
                    <a:moveTo>
                      <a:pt x="299" y="106"/>
                    </a:moveTo>
                    <a:cubicBezTo>
                      <a:pt x="300" y="106"/>
                      <a:pt x="301" y="107"/>
                      <a:pt x="302" y="107"/>
                    </a:cubicBezTo>
                    <a:cubicBezTo>
                      <a:pt x="302" y="106"/>
                      <a:pt x="302" y="106"/>
                      <a:pt x="302" y="106"/>
                    </a:cubicBezTo>
                    <a:cubicBezTo>
                      <a:pt x="302" y="107"/>
                      <a:pt x="302" y="107"/>
                      <a:pt x="302" y="107"/>
                    </a:cubicBezTo>
                    <a:cubicBezTo>
                      <a:pt x="302" y="107"/>
                      <a:pt x="303" y="108"/>
                      <a:pt x="303" y="109"/>
                    </a:cubicBezTo>
                    <a:cubicBezTo>
                      <a:pt x="304" y="109"/>
                      <a:pt x="305" y="109"/>
                      <a:pt x="305" y="109"/>
                    </a:cubicBezTo>
                    <a:cubicBezTo>
                      <a:pt x="305" y="108"/>
                      <a:pt x="305" y="108"/>
                      <a:pt x="305" y="107"/>
                    </a:cubicBezTo>
                    <a:cubicBezTo>
                      <a:pt x="304" y="106"/>
                      <a:pt x="304" y="106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3" y="105"/>
                      <a:pt x="303" y="105"/>
                      <a:pt x="303" y="105"/>
                    </a:cubicBezTo>
                    <a:cubicBezTo>
                      <a:pt x="301" y="105"/>
                      <a:pt x="300" y="104"/>
                      <a:pt x="299" y="104"/>
                    </a:cubicBezTo>
                    <a:cubicBezTo>
                      <a:pt x="299" y="104"/>
                      <a:pt x="298" y="104"/>
                      <a:pt x="298" y="105"/>
                    </a:cubicBezTo>
                    <a:cubicBezTo>
                      <a:pt x="298" y="105"/>
                      <a:pt x="298" y="106"/>
                      <a:pt x="299" y="106"/>
                    </a:cubicBezTo>
                    <a:close/>
                    <a:moveTo>
                      <a:pt x="289" y="105"/>
                    </a:moveTo>
                    <a:cubicBezTo>
                      <a:pt x="291" y="105"/>
                      <a:pt x="293" y="105"/>
                      <a:pt x="295" y="105"/>
                    </a:cubicBezTo>
                    <a:cubicBezTo>
                      <a:pt x="295" y="106"/>
                      <a:pt x="296" y="105"/>
                      <a:pt x="296" y="105"/>
                    </a:cubicBezTo>
                    <a:cubicBezTo>
                      <a:pt x="296" y="104"/>
                      <a:pt x="296" y="104"/>
                      <a:pt x="295" y="103"/>
                    </a:cubicBezTo>
                    <a:cubicBezTo>
                      <a:pt x="293" y="103"/>
                      <a:pt x="291" y="103"/>
                      <a:pt x="289" y="103"/>
                    </a:cubicBezTo>
                    <a:cubicBezTo>
                      <a:pt x="288" y="103"/>
                      <a:pt x="288" y="103"/>
                      <a:pt x="288" y="104"/>
                    </a:cubicBezTo>
                    <a:cubicBezTo>
                      <a:pt x="288" y="104"/>
                      <a:pt x="288" y="105"/>
                      <a:pt x="289" y="105"/>
                    </a:cubicBezTo>
                    <a:close/>
                    <a:moveTo>
                      <a:pt x="278" y="105"/>
                    </a:moveTo>
                    <a:cubicBezTo>
                      <a:pt x="280" y="105"/>
                      <a:pt x="282" y="105"/>
                      <a:pt x="285" y="105"/>
                    </a:cubicBezTo>
                    <a:cubicBezTo>
                      <a:pt x="285" y="105"/>
                      <a:pt x="286" y="104"/>
                      <a:pt x="286" y="104"/>
                    </a:cubicBezTo>
                    <a:cubicBezTo>
                      <a:pt x="286" y="103"/>
                      <a:pt x="285" y="103"/>
                      <a:pt x="285" y="103"/>
                    </a:cubicBezTo>
                    <a:cubicBezTo>
                      <a:pt x="282" y="103"/>
                      <a:pt x="280" y="103"/>
                      <a:pt x="278" y="103"/>
                    </a:cubicBezTo>
                    <a:cubicBezTo>
                      <a:pt x="278" y="103"/>
                      <a:pt x="277" y="104"/>
                      <a:pt x="277" y="104"/>
                    </a:cubicBezTo>
                    <a:cubicBezTo>
                      <a:pt x="277" y="105"/>
                      <a:pt x="278" y="105"/>
                      <a:pt x="278" y="105"/>
                    </a:cubicBezTo>
                    <a:close/>
                    <a:moveTo>
                      <a:pt x="268" y="107"/>
                    </a:moveTo>
                    <a:cubicBezTo>
                      <a:pt x="270" y="106"/>
                      <a:pt x="272" y="106"/>
                      <a:pt x="274" y="106"/>
                    </a:cubicBezTo>
                    <a:cubicBezTo>
                      <a:pt x="275" y="106"/>
                      <a:pt x="275" y="105"/>
                      <a:pt x="275" y="104"/>
                    </a:cubicBezTo>
                    <a:cubicBezTo>
                      <a:pt x="275" y="104"/>
                      <a:pt x="275" y="103"/>
                      <a:pt x="274" y="104"/>
                    </a:cubicBezTo>
                    <a:cubicBezTo>
                      <a:pt x="272" y="104"/>
                      <a:pt x="270" y="104"/>
                      <a:pt x="268" y="104"/>
                    </a:cubicBezTo>
                    <a:cubicBezTo>
                      <a:pt x="267" y="105"/>
                      <a:pt x="267" y="105"/>
                      <a:pt x="267" y="106"/>
                    </a:cubicBezTo>
                    <a:cubicBezTo>
                      <a:pt x="267" y="106"/>
                      <a:pt x="268" y="107"/>
                      <a:pt x="268" y="107"/>
                    </a:cubicBezTo>
                    <a:close/>
                    <a:moveTo>
                      <a:pt x="258" y="109"/>
                    </a:moveTo>
                    <a:cubicBezTo>
                      <a:pt x="260" y="108"/>
                      <a:pt x="262" y="108"/>
                      <a:pt x="264" y="107"/>
                    </a:cubicBezTo>
                    <a:cubicBezTo>
                      <a:pt x="265" y="107"/>
                      <a:pt x="265" y="107"/>
                      <a:pt x="265" y="106"/>
                    </a:cubicBezTo>
                    <a:cubicBezTo>
                      <a:pt x="265" y="106"/>
                      <a:pt x="264" y="105"/>
                      <a:pt x="264" y="105"/>
                    </a:cubicBezTo>
                    <a:cubicBezTo>
                      <a:pt x="262" y="106"/>
                      <a:pt x="260" y="106"/>
                      <a:pt x="258" y="107"/>
                    </a:cubicBezTo>
                    <a:cubicBezTo>
                      <a:pt x="257" y="107"/>
                      <a:pt x="257" y="107"/>
                      <a:pt x="257" y="108"/>
                    </a:cubicBezTo>
                    <a:cubicBezTo>
                      <a:pt x="257" y="109"/>
                      <a:pt x="258" y="109"/>
                      <a:pt x="258" y="109"/>
                    </a:cubicBezTo>
                    <a:close/>
                    <a:moveTo>
                      <a:pt x="248" y="112"/>
                    </a:moveTo>
                    <a:cubicBezTo>
                      <a:pt x="250" y="111"/>
                      <a:pt x="252" y="110"/>
                      <a:pt x="254" y="110"/>
                    </a:cubicBezTo>
                    <a:cubicBezTo>
                      <a:pt x="255" y="110"/>
                      <a:pt x="255" y="109"/>
                      <a:pt x="255" y="109"/>
                    </a:cubicBezTo>
                    <a:cubicBezTo>
                      <a:pt x="255" y="108"/>
                      <a:pt x="254" y="108"/>
                      <a:pt x="254" y="108"/>
                    </a:cubicBezTo>
                    <a:cubicBezTo>
                      <a:pt x="252" y="108"/>
                      <a:pt x="250" y="109"/>
                      <a:pt x="248" y="110"/>
                    </a:cubicBezTo>
                    <a:cubicBezTo>
                      <a:pt x="247" y="110"/>
                      <a:pt x="247" y="110"/>
                      <a:pt x="247" y="111"/>
                    </a:cubicBezTo>
                    <a:cubicBezTo>
                      <a:pt x="247" y="112"/>
                      <a:pt x="248" y="112"/>
                      <a:pt x="248" y="112"/>
                    </a:cubicBezTo>
                    <a:close/>
                    <a:moveTo>
                      <a:pt x="238" y="115"/>
                    </a:moveTo>
                    <a:cubicBezTo>
                      <a:pt x="240" y="114"/>
                      <a:pt x="242" y="114"/>
                      <a:pt x="244" y="113"/>
                    </a:cubicBezTo>
                    <a:cubicBezTo>
                      <a:pt x="245" y="113"/>
                      <a:pt x="245" y="112"/>
                      <a:pt x="245" y="112"/>
                    </a:cubicBezTo>
                    <a:cubicBezTo>
                      <a:pt x="245" y="111"/>
                      <a:pt x="244" y="111"/>
                      <a:pt x="244" y="111"/>
                    </a:cubicBezTo>
                    <a:cubicBezTo>
                      <a:pt x="242" y="112"/>
                      <a:pt x="240" y="112"/>
                      <a:pt x="238" y="113"/>
                    </a:cubicBezTo>
                    <a:cubicBezTo>
                      <a:pt x="237" y="113"/>
                      <a:pt x="237" y="114"/>
                      <a:pt x="237" y="114"/>
                    </a:cubicBezTo>
                    <a:cubicBezTo>
                      <a:pt x="237" y="115"/>
                      <a:pt x="238" y="115"/>
                      <a:pt x="238" y="115"/>
                    </a:cubicBezTo>
                    <a:close/>
                    <a:moveTo>
                      <a:pt x="229" y="119"/>
                    </a:moveTo>
                    <a:cubicBezTo>
                      <a:pt x="231" y="118"/>
                      <a:pt x="233" y="117"/>
                      <a:pt x="235" y="116"/>
                    </a:cubicBezTo>
                    <a:cubicBezTo>
                      <a:pt x="235" y="116"/>
                      <a:pt x="235" y="116"/>
                      <a:pt x="235" y="115"/>
                    </a:cubicBezTo>
                    <a:cubicBezTo>
                      <a:pt x="235" y="115"/>
                      <a:pt x="234" y="114"/>
                      <a:pt x="234" y="115"/>
                    </a:cubicBezTo>
                    <a:cubicBezTo>
                      <a:pt x="232" y="115"/>
                      <a:pt x="230" y="116"/>
                      <a:pt x="228" y="117"/>
                    </a:cubicBezTo>
                    <a:cubicBezTo>
                      <a:pt x="227" y="117"/>
                      <a:pt x="227" y="118"/>
                      <a:pt x="227" y="118"/>
                    </a:cubicBezTo>
                    <a:cubicBezTo>
                      <a:pt x="228" y="119"/>
                      <a:pt x="228" y="119"/>
                      <a:pt x="229" y="119"/>
                    </a:cubicBezTo>
                    <a:close/>
                    <a:moveTo>
                      <a:pt x="219" y="122"/>
                    </a:moveTo>
                    <a:cubicBezTo>
                      <a:pt x="221" y="122"/>
                      <a:pt x="223" y="121"/>
                      <a:pt x="225" y="120"/>
                    </a:cubicBezTo>
                    <a:cubicBezTo>
                      <a:pt x="225" y="120"/>
                      <a:pt x="226" y="119"/>
                      <a:pt x="225" y="119"/>
                    </a:cubicBezTo>
                    <a:cubicBezTo>
                      <a:pt x="225" y="118"/>
                      <a:pt x="225" y="118"/>
                      <a:pt x="224" y="118"/>
                    </a:cubicBezTo>
                    <a:cubicBezTo>
                      <a:pt x="222" y="119"/>
                      <a:pt x="220" y="120"/>
                      <a:pt x="218" y="120"/>
                    </a:cubicBezTo>
                    <a:cubicBezTo>
                      <a:pt x="218" y="121"/>
                      <a:pt x="218" y="121"/>
                      <a:pt x="218" y="122"/>
                    </a:cubicBezTo>
                    <a:cubicBezTo>
                      <a:pt x="218" y="122"/>
                      <a:pt x="219" y="123"/>
                      <a:pt x="219" y="122"/>
                    </a:cubicBezTo>
                    <a:close/>
                    <a:moveTo>
                      <a:pt x="209" y="126"/>
                    </a:moveTo>
                    <a:cubicBezTo>
                      <a:pt x="211" y="125"/>
                      <a:pt x="213" y="125"/>
                      <a:pt x="215" y="124"/>
                    </a:cubicBezTo>
                    <a:cubicBezTo>
                      <a:pt x="216" y="124"/>
                      <a:pt x="216" y="123"/>
                      <a:pt x="216" y="122"/>
                    </a:cubicBezTo>
                    <a:cubicBezTo>
                      <a:pt x="216" y="122"/>
                      <a:pt x="215" y="122"/>
                      <a:pt x="214" y="122"/>
                    </a:cubicBezTo>
                    <a:cubicBezTo>
                      <a:pt x="212" y="123"/>
                      <a:pt x="211" y="123"/>
                      <a:pt x="209" y="124"/>
                    </a:cubicBezTo>
                    <a:cubicBezTo>
                      <a:pt x="208" y="124"/>
                      <a:pt x="208" y="125"/>
                      <a:pt x="208" y="125"/>
                    </a:cubicBezTo>
                    <a:cubicBezTo>
                      <a:pt x="208" y="126"/>
                      <a:pt x="209" y="126"/>
                      <a:pt x="209" y="126"/>
                    </a:cubicBezTo>
                    <a:close/>
                    <a:moveTo>
                      <a:pt x="200" y="129"/>
                    </a:moveTo>
                    <a:cubicBezTo>
                      <a:pt x="201" y="129"/>
                      <a:pt x="203" y="128"/>
                      <a:pt x="205" y="127"/>
                    </a:cubicBezTo>
                    <a:cubicBezTo>
                      <a:pt x="206" y="127"/>
                      <a:pt x="206" y="127"/>
                      <a:pt x="206" y="126"/>
                    </a:cubicBezTo>
                    <a:cubicBezTo>
                      <a:pt x="206" y="126"/>
                      <a:pt x="205" y="125"/>
                      <a:pt x="205" y="125"/>
                    </a:cubicBezTo>
                    <a:cubicBezTo>
                      <a:pt x="203" y="126"/>
                      <a:pt x="201" y="127"/>
                      <a:pt x="199" y="127"/>
                    </a:cubicBezTo>
                    <a:cubicBezTo>
                      <a:pt x="198" y="128"/>
                      <a:pt x="198" y="128"/>
                      <a:pt x="198" y="129"/>
                    </a:cubicBezTo>
                    <a:cubicBezTo>
                      <a:pt x="198" y="129"/>
                      <a:pt x="199" y="130"/>
                      <a:pt x="200" y="129"/>
                    </a:cubicBezTo>
                    <a:close/>
                    <a:moveTo>
                      <a:pt x="190" y="132"/>
                    </a:moveTo>
                    <a:cubicBezTo>
                      <a:pt x="192" y="132"/>
                      <a:pt x="194" y="131"/>
                      <a:pt x="196" y="131"/>
                    </a:cubicBezTo>
                    <a:cubicBezTo>
                      <a:pt x="196" y="131"/>
                      <a:pt x="196" y="130"/>
                      <a:pt x="196" y="129"/>
                    </a:cubicBezTo>
                    <a:cubicBezTo>
                      <a:pt x="196" y="129"/>
                      <a:pt x="195" y="129"/>
                      <a:pt x="195" y="129"/>
                    </a:cubicBezTo>
                    <a:cubicBezTo>
                      <a:pt x="193" y="129"/>
                      <a:pt x="191" y="130"/>
                      <a:pt x="189" y="130"/>
                    </a:cubicBezTo>
                    <a:cubicBezTo>
                      <a:pt x="188" y="131"/>
                      <a:pt x="188" y="131"/>
                      <a:pt x="188" y="132"/>
                    </a:cubicBezTo>
                    <a:cubicBezTo>
                      <a:pt x="188" y="132"/>
                      <a:pt x="189" y="133"/>
                      <a:pt x="190" y="132"/>
                    </a:cubicBezTo>
                    <a:close/>
                    <a:moveTo>
                      <a:pt x="179" y="135"/>
                    </a:moveTo>
                    <a:cubicBezTo>
                      <a:pt x="181" y="134"/>
                      <a:pt x="183" y="134"/>
                      <a:pt x="185" y="133"/>
                    </a:cubicBezTo>
                    <a:cubicBezTo>
                      <a:pt x="186" y="133"/>
                      <a:pt x="186" y="133"/>
                      <a:pt x="186" y="132"/>
                    </a:cubicBezTo>
                    <a:cubicBezTo>
                      <a:pt x="186" y="132"/>
                      <a:pt x="186" y="131"/>
                      <a:pt x="185" y="131"/>
                    </a:cubicBezTo>
                    <a:cubicBezTo>
                      <a:pt x="183" y="132"/>
                      <a:pt x="181" y="132"/>
                      <a:pt x="179" y="133"/>
                    </a:cubicBezTo>
                    <a:cubicBezTo>
                      <a:pt x="178" y="133"/>
                      <a:pt x="178" y="133"/>
                      <a:pt x="178" y="134"/>
                    </a:cubicBezTo>
                    <a:cubicBezTo>
                      <a:pt x="178" y="135"/>
                      <a:pt x="179" y="135"/>
                      <a:pt x="179" y="135"/>
                    </a:cubicBezTo>
                    <a:close/>
                    <a:moveTo>
                      <a:pt x="169" y="136"/>
                    </a:moveTo>
                    <a:cubicBezTo>
                      <a:pt x="171" y="136"/>
                      <a:pt x="173" y="136"/>
                      <a:pt x="175" y="136"/>
                    </a:cubicBezTo>
                    <a:cubicBezTo>
                      <a:pt x="176" y="135"/>
                      <a:pt x="176" y="135"/>
                      <a:pt x="176" y="134"/>
                    </a:cubicBezTo>
                    <a:cubicBezTo>
                      <a:pt x="176" y="134"/>
                      <a:pt x="175" y="133"/>
                      <a:pt x="175" y="133"/>
                    </a:cubicBezTo>
                    <a:cubicBezTo>
                      <a:pt x="173" y="134"/>
                      <a:pt x="171" y="134"/>
                      <a:pt x="169" y="134"/>
                    </a:cubicBezTo>
                    <a:cubicBezTo>
                      <a:pt x="168" y="134"/>
                      <a:pt x="168" y="135"/>
                      <a:pt x="168" y="135"/>
                    </a:cubicBezTo>
                    <a:cubicBezTo>
                      <a:pt x="168" y="136"/>
                      <a:pt x="168" y="136"/>
                      <a:pt x="169" y="136"/>
                    </a:cubicBezTo>
                    <a:close/>
                    <a:moveTo>
                      <a:pt x="162" y="129"/>
                    </a:moveTo>
                    <a:cubicBezTo>
                      <a:pt x="163" y="131"/>
                      <a:pt x="164" y="133"/>
                      <a:pt x="165" y="135"/>
                    </a:cubicBezTo>
                    <a:cubicBezTo>
                      <a:pt x="165" y="135"/>
                      <a:pt x="165" y="136"/>
                      <a:pt x="166" y="136"/>
                    </a:cubicBezTo>
                    <a:cubicBezTo>
                      <a:pt x="166" y="135"/>
                      <a:pt x="167" y="135"/>
                      <a:pt x="166" y="134"/>
                    </a:cubicBezTo>
                    <a:cubicBezTo>
                      <a:pt x="166" y="132"/>
                      <a:pt x="165" y="130"/>
                      <a:pt x="164" y="128"/>
                    </a:cubicBezTo>
                    <a:cubicBezTo>
                      <a:pt x="164" y="128"/>
                      <a:pt x="164" y="127"/>
                      <a:pt x="163" y="128"/>
                    </a:cubicBezTo>
                    <a:cubicBezTo>
                      <a:pt x="162" y="128"/>
                      <a:pt x="162" y="129"/>
                      <a:pt x="162" y="129"/>
                    </a:cubicBezTo>
                    <a:close/>
                    <a:moveTo>
                      <a:pt x="158" y="120"/>
                    </a:moveTo>
                    <a:cubicBezTo>
                      <a:pt x="159" y="122"/>
                      <a:pt x="160" y="123"/>
                      <a:pt x="161" y="125"/>
                    </a:cubicBezTo>
                    <a:cubicBezTo>
                      <a:pt x="161" y="126"/>
                      <a:pt x="162" y="126"/>
                      <a:pt x="162" y="126"/>
                    </a:cubicBezTo>
                    <a:cubicBezTo>
                      <a:pt x="163" y="126"/>
                      <a:pt x="163" y="125"/>
                      <a:pt x="163" y="124"/>
                    </a:cubicBezTo>
                    <a:cubicBezTo>
                      <a:pt x="162" y="123"/>
                      <a:pt x="161" y="121"/>
                      <a:pt x="160" y="119"/>
                    </a:cubicBezTo>
                    <a:cubicBezTo>
                      <a:pt x="160" y="118"/>
                      <a:pt x="159" y="118"/>
                      <a:pt x="159" y="118"/>
                    </a:cubicBezTo>
                    <a:cubicBezTo>
                      <a:pt x="158" y="119"/>
                      <a:pt x="158" y="119"/>
                      <a:pt x="158" y="120"/>
                    </a:cubicBezTo>
                    <a:close/>
                    <a:moveTo>
                      <a:pt x="153" y="110"/>
                    </a:moveTo>
                    <a:cubicBezTo>
                      <a:pt x="154" y="112"/>
                      <a:pt x="155" y="114"/>
                      <a:pt x="156" y="116"/>
                    </a:cubicBezTo>
                    <a:cubicBezTo>
                      <a:pt x="157" y="116"/>
                      <a:pt x="157" y="117"/>
                      <a:pt x="158" y="116"/>
                    </a:cubicBezTo>
                    <a:cubicBezTo>
                      <a:pt x="158" y="116"/>
                      <a:pt x="158" y="116"/>
                      <a:pt x="158" y="115"/>
                    </a:cubicBezTo>
                    <a:cubicBezTo>
                      <a:pt x="157" y="113"/>
                      <a:pt x="156" y="111"/>
                      <a:pt x="155" y="109"/>
                    </a:cubicBezTo>
                    <a:cubicBezTo>
                      <a:pt x="155" y="109"/>
                      <a:pt x="154" y="109"/>
                      <a:pt x="154" y="109"/>
                    </a:cubicBezTo>
                    <a:cubicBezTo>
                      <a:pt x="153" y="109"/>
                      <a:pt x="153" y="110"/>
                      <a:pt x="153" y="110"/>
                    </a:cubicBezTo>
                    <a:close/>
                    <a:moveTo>
                      <a:pt x="148" y="102"/>
                    </a:moveTo>
                    <a:cubicBezTo>
                      <a:pt x="149" y="103"/>
                      <a:pt x="150" y="105"/>
                      <a:pt x="151" y="107"/>
                    </a:cubicBezTo>
                    <a:cubicBezTo>
                      <a:pt x="152" y="107"/>
                      <a:pt x="152" y="108"/>
                      <a:pt x="153" y="107"/>
                    </a:cubicBezTo>
                    <a:cubicBezTo>
                      <a:pt x="153" y="107"/>
                      <a:pt x="153" y="106"/>
                      <a:pt x="153" y="106"/>
                    </a:cubicBezTo>
                    <a:cubicBezTo>
                      <a:pt x="152" y="104"/>
                      <a:pt x="151" y="102"/>
                      <a:pt x="150" y="100"/>
                    </a:cubicBezTo>
                    <a:cubicBezTo>
                      <a:pt x="150" y="100"/>
                      <a:pt x="149" y="100"/>
                      <a:pt x="149" y="100"/>
                    </a:cubicBezTo>
                    <a:cubicBezTo>
                      <a:pt x="148" y="100"/>
                      <a:pt x="148" y="101"/>
                      <a:pt x="148" y="102"/>
                    </a:cubicBezTo>
                    <a:close/>
                    <a:moveTo>
                      <a:pt x="143" y="93"/>
                    </a:moveTo>
                    <a:cubicBezTo>
                      <a:pt x="144" y="95"/>
                      <a:pt x="145" y="96"/>
                      <a:pt x="146" y="98"/>
                    </a:cubicBezTo>
                    <a:cubicBezTo>
                      <a:pt x="146" y="99"/>
                      <a:pt x="147" y="99"/>
                      <a:pt x="147" y="98"/>
                    </a:cubicBezTo>
                    <a:cubicBezTo>
                      <a:pt x="148" y="98"/>
                      <a:pt x="148" y="97"/>
                      <a:pt x="148" y="97"/>
                    </a:cubicBezTo>
                    <a:cubicBezTo>
                      <a:pt x="147" y="95"/>
                      <a:pt x="145" y="93"/>
                      <a:pt x="144" y="92"/>
                    </a:cubicBezTo>
                    <a:cubicBezTo>
                      <a:pt x="144" y="91"/>
                      <a:pt x="143" y="91"/>
                      <a:pt x="143" y="91"/>
                    </a:cubicBezTo>
                    <a:cubicBezTo>
                      <a:pt x="142" y="92"/>
                      <a:pt x="142" y="92"/>
                      <a:pt x="143" y="93"/>
                    </a:cubicBezTo>
                    <a:close/>
                    <a:moveTo>
                      <a:pt x="137" y="84"/>
                    </a:moveTo>
                    <a:cubicBezTo>
                      <a:pt x="138" y="86"/>
                      <a:pt x="139" y="88"/>
                      <a:pt x="140" y="89"/>
                    </a:cubicBezTo>
                    <a:cubicBezTo>
                      <a:pt x="141" y="90"/>
                      <a:pt x="141" y="90"/>
                      <a:pt x="142" y="90"/>
                    </a:cubicBezTo>
                    <a:cubicBezTo>
                      <a:pt x="142" y="89"/>
                      <a:pt x="142" y="89"/>
                      <a:pt x="142" y="88"/>
                    </a:cubicBezTo>
                    <a:cubicBezTo>
                      <a:pt x="141" y="87"/>
                      <a:pt x="140" y="85"/>
                      <a:pt x="138" y="83"/>
                    </a:cubicBezTo>
                    <a:cubicBezTo>
                      <a:pt x="138" y="83"/>
                      <a:pt x="137" y="83"/>
                      <a:pt x="137" y="83"/>
                    </a:cubicBezTo>
                    <a:cubicBezTo>
                      <a:pt x="137" y="83"/>
                      <a:pt x="136" y="84"/>
                      <a:pt x="137" y="84"/>
                    </a:cubicBezTo>
                    <a:close/>
                    <a:moveTo>
                      <a:pt x="131" y="76"/>
                    </a:moveTo>
                    <a:cubicBezTo>
                      <a:pt x="132" y="78"/>
                      <a:pt x="133" y="79"/>
                      <a:pt x="134" y="81"/>
                    </a:cubicBezTo>
                    <a:cubicBezTo>
                      <a:pt x="135" y="81"/>
                      <a:pt x="135" y="82"/>
                      <a:pt x="136" y="81"/>
                    </a:cubicBezTo>
                    <a:cubicBezTo>
                      <a:pt x="136" y="81"/>
                      <a:pt x="136" y="80"/>
                      <a:pt x="136" y="80"/>
                    </a:cubicBezTo>
                    <a:cubicBezTo>
                      <a:pt x="135" y="78"/>
                      <a:pt x="134" y="76"/>
                      <a:pt x="132" y="75"/>
                    </a:cubicBezTo>
                    <a:cubicBezTo>
                      <a:pt x="132" y="74"/>
                      <a:pt x="131" y="74"/>
                      <a:pt x="131" y="74"/>
                    </a:cubicBezTo>
                    <a:cubicBezTo>
                      <a:pt x="130" y="75"/>
                      <a:pt x="130" y="75"/>
                      <a:pt x="131" y="76"/>
                    </a:cubicBezTo>
                    <a:close/>
                    <a:moveTo>
                      <a:pt x="124" y="68"/>
                    </a:moveTo>
                    <a:cubicBezTo>
                      <a:pt x="126" y="69"/>
                      <a:pt x="127" y="71"/>
                      <a:pt x="128" y="73"/>
                    </a:cubicBezTo>
                    <a:cubicBezTo>
                      <a:pt x="128" y="73"/>
                      <a:pt x="129" y="73"/>
                      <a:pt x="130" y="73"/>
                    </a:cubicBezTo>
                    <a:cubicBezTo>
                      <a:pt x="130" y="72"/>
                      <a:pt x="130" y="72"/>
                      <a:pt x="130" y="71"/>
                    </a:cubicBezTo>
                    <a:cubicBezTo>
                      <a:pt x="128" y="70"/>
                      <a:pt x="127" y="68"/>
                      <a:pt x="126" y="66"/>
                    </a:cubicBezTo>
                    <a:cubicBezTo>
                      <a:pt x="126" y="66"/>
                      <a:pt x="125" y="66"/>
                      <a:pt x="124" y="66"/>
                    </a:cubicBezTo>
                    <a:cubicBezTo>
                      <a:pt x="124" y="67"/>
                      <a:pt x="124" y="67"/>
                      <a:pt x="124" y="68"/>
                    </a:cubicBezTo>
                    <a:close/>
                    <a:moveTo>
                      <a:pt x="118" y="60"/>
                    </a:moveTo>
                    <a:cubicBezTo>
                      <a:pt x="119" y="61"/>
                      <a:pt x="120" y="63"/>
                      <a:pt x="122" y="65"/>
                    </a:cubicBezTo>
                    <a:cubicBezTo>
                      <a:pt x="122" y="65"/>
                      <a:pt x="123" y="65"/>
                      <a:pt x="123" y="65"/>
                    </a:cubicBezTo>
                    <a:cubicBezTo>
                      <a:pt x="124" y="64"/>
                      <a:pt x="124" y="64"/>
                      <a:pt x="123" y="63"/>
                    </a:cubicBezTo>
                    <a:cubicBezTo>
                      <a:pt x="122" y="62"/>
                      <a:pt x="121" y="60"/>
                      <a:pt x="119" y="58"/>
                    </a:cubicBezTo>
                    <a:cubicBezTo>
                      <a:pt x="119" y="58"/>
                      <a:pt x="118" y="58"/>
                      <a:pt x="118" y="58"/>
                    </a:cubicBezTo>
                    <a:cubicBezTo>
                      <a:pt x="117" y="59"/>
                      <a:pt x="117" y="59"/>
                      <a:pt x="118" y="60"/>
                    </a:cubicBezTo>
                    <a:close/>
                    <a:moveTo>
                      <a:pt x="111" y="52"/>
                    </a:moveTo>
                    <a:cubicBezTo>
                      <a:pt x="112" y="54"/>
                      <a:pt x="114" y="55"/>
                      <a:pt x="115" y="57"/>
                    </a:cubicBezTo>
                    <a:cubicBezTo>
                      <a:pt x="115" y="57"/>
                      <a:pt x="116" y="57"/>
                      <a:pt x="116" y="57"/>
                    </a:cubicBezTo>
                    <a:cubicBezTo>
                      <a:pt x="117" y="56"/>
                      <a:pt x="117" y="56"/>
                      <a:pt x="117" y="55"/>
                    </a:cubicBezTo>
                    <a:cubicBezTo>
                      <a:pt x="115" y="54"/>
                      <a:pt x="114" y="52"/>
                      <a:pt x="112" y="51"/>
                    </a:cubicBezTo>
                    <a:cubicBezTo>
                      <a:pt x="112" y="50"/>
                      <a:pt x="111" y="50"/>
                      <a:pt x="111" y="51"/>
                    </a:cubicBezTo>
                    <a:cubicBezTo>
                      <a:pt x="110" y="51"/>
                      <a:pt x="110" y="52"/>
                      <a:pt x="111" y="52"/>
                    </a:cubicBezTo>
                    <a:close/>
                    <a:moveTo>
                      <a:pt x="104" y="44"/>
                    </a:moveTo>
                    <a:cubicBezTo>
                      <a:pt x="105" y="46"/>
                      <a:pt x="107" y="47"/>
                      <a:pt x="108" y="49"/>
                    </a:cubicBezTo>
                    <a:cubicBezTo>
                      <a:pt x="108" y="49"/>
                      <a:pt x="109" y="49"/>
                      <a:pt x="110" y="49"/>
                    </a:cubicBezTo>
                    <a:cubicBezTo>
                      <a:pt x="110" y="49"/>
                      <a:pt x="110" y="48"/>
                      <a:pt x="110" y="48"/>
                    </a:cubicBezTo>
                    <a:cubicBezTo>
                      <a:pt x="108" y="46"/>
                      <a:pt x="107" y="45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3" y="43"/>
                      <a:pt x="103" y="44"/>
                      <a:pt x="104" y="44"/>
                    </a:cubicBezTo>
                    <a:close/>
                    <a:moveTo>
                      <a:pt x="96" y="37"/>
                    </a:moveTo>
                    <a:cubicBezTo>
                      <a:pt x="98" y="39"/>
                      <a:pt x="99" y="40"/>
                      <a:pt x="101" y="42"/>
                    </a:cubicBezTo>
                    <a:cubicBezTo>
                      <a:pt x="101" y="42"/>
                      <a:pt x="102" y="42"/>
                      <a:pt x="102" y="42"/>
                    </a:cubicBezTo>
                    <a:cubicBezTo>
                      <a:pt x="103" y="41"/>
                      <a:pt x="103" y="40"/>
                      <a:pt x="102" y="40"/>
                    </a:cubicBezTo>
                    <a:cubicBezTo>
                      <a:pt x="101" y="39"/>
                      <a:pt x="99" y="37"/>
                      <a:pt x="98" y="36"/>
                    </a:cubicBezTo>
                    <a:cubicBezTo>
                      <a:pt x="97" y="35"/>
                      <a:pt x="97" y="35"/>
                      <a:pt x="96" y="36"/>
                    </a:cubicBezTo>
                    <a:cubicBezTo>
                      <a:pt x="96" y="36"/>
                      <a:pt x="96" y="37"/>
                      <a:pt x="96" y="37"/>
                    </a:cubicBezTo>
                    <a:close/>
                    <a:moveTo>
                      <a:pt x="89" y="30"/>
                    </a:moveTo>
                    <a:cubicBezTo>
                      <a:pt x="90" y="32"/>
                      <a:pt x="92" y="33"/>
                      <a:pt x="93" y="34"/>
                    </a:cubicBezTo>
                    <a:cubicBezTo>
                      <a:pt x="94" y="35"/>
                      <a:pt x="94" y="35"/>
                      <a:pt x="95" y="34"/>
                    </a:cubicBezTo>
                    <a:cubicBezTo>
                      <a:pt x="95" y="34"/>
                      <a:pt x="95" y="33"/>
                      <a:pt x="95" y="33"/>
                    </a:cubicBezTo>
                    <a:cubicBezTo>
                      <a:pt x="93" y="31"/>
                      <a:pt x="92" y="30"/>
                      <a:pt x="90" y="29"/>
                    </a:cubicBezTo>
                    <a:cubicBezTo>
                      <a:pt x="90" y="28"/>
                      <a:pt x="89" y="28"/>
                      <a:pt x="89" y="29"/>
                    </a:cubicBezTo>
                    <a:cubicBezTo>
                      <a:pt x="88" y="29"/>
                      <a:pt x="88" y="30"/>
                      <a:pt x="89" y="30"/>
                    </a:cubicBezTo>
                    <a:close/>
                    <a:moveTo>
                      <a:pt x="81" y="24"/>
                    </a:moveTo>
                    <a:cubicBezTo>
                      <a:pt x="82" y="25"/>
                      <a:pt x="84" y="26"/>
                      <a:pt x="86" y="28"/>
                    </a:cubicBezTo>
                    <a:cubicBezTo>
                      <a:pt x="86" y="28"/>
                      <a:pt x="87" y="28"/>
                      <a:pt x="87" y="27"/>
                    </a:cubicBezTo>
                    <a:cubicBezTo>
                      <a:pt x="87" y="27"/>
                      <a:pt x="87" y="26"/>
                      <a:pt x="87" y="26"/>
                    </a:cubicBezTo>
                    <a:cubicBezTo>
                      <a:pt x="85" y="25"/>
                      <a:pt x="84" y="23"/>
                      <a:pt x="82" y="22"/>
                    </a:cubicBezTo>
                    <a:cubicBezTo>
                      <a:pt x="82" y="22"/>
                      <a:pt x="81" y="22"/>
                      <a:pt x="81" y="22"/>
                    </a:cubicBezTo>
                    <a:cubicBezTo>
                      <a:pt x="80" y="23"/>
                      <a:pt x="80" y="23"/>
                      <a:pt x="81" y="24"/>
                    </a:cubicBezTo>
                    <a:close/>
                    <a:moveTo>
                      <a:pt x="73" y="17"/>
                    </a:moveTo>
                    <a:cubicBezTo>
                      <a:pt x="74" y="19"/>
                      <a:pt x="76" y="20"/>
                      <a:pt x="78" y="21"/>
                    </a:cubicBezTo>
                    <a:cubicBezTo>
                      <a:pt x="78" y="21"/>
                      <a:pt x="79" y="21"/>
                      <a:pt x="79" y="21"/>
                    </a:cubicBezTo>
                    <a:cubicBezTo>
                      <a:pt x="79" y="20"/>
                      <a:pt x="79" y="20"/>
                      <a:pt x="79" y="19"/>
                    </a:cubicBezTo>
                    <a:cubicBezTo>
                      <a:pt x="77" y="18"/>
                      <a:pt x="75" y="17"/>
                      <a:pt x="74" y="16"/>
                    </a:cubicBezTo>
                    <a:cubicBezTo>
                      <a:pt x="73" y="15"/>
                      <a:pt x="73" y="16"/>
                      <a:pt x="72" y="16"/>
                    </a:cubicBezTo>
                    <a:cubicBezTo>
                      <a:pt x="72" y="16"/>
                      <a:pt x="72" y="17"/>
                      <a:pt x="73" y="17"/>
                    </a:cubicBezTo>
                    <a:close/>
                    <a:moveTo>
                      <a:pt x="64" y="12"/>
                    </a:moveTo>
                    <a:cubicBezTo>
                      <a:pt x="66" y="13"/>
                      <a:pt x="67" y="14"/>
                      <a:pt x="69" y="15"/>
                    </a:cubicBezTo>
                    <a:cubicBezTo>
                      <a:pt x="70" y="15"/>
                      <a:pt x="70" y="15"/>
                      <a:pt x="71" y="15"/>
                    </a:cubicBezTo>
                    <a:cubicBezTo>
                      <a:pt x="71" y="14"/>
                      <a:pt x="71" y="14"/>
                      <a:pt x="70" y="13"/>
                    </a:cubicBezTo>
                    <a:cubicBezTo>
                      <a:pt x="68" y="12"/>
                      <a:pt x="67" y="11"/>
                      <a:pt x="65" y="10"/>
                    </a:cubicBezTo>
                    <a:cubicBezTo>
                      <a:pt x="64" y="10"/>
                      <a:pt x="64" y="10"/>
                      <a:pt x="63" y="11"/>
                    </a:cubicBezTo>
                    <a:cubicBezTo>
                      <a:pt x="63" y="11"/>
                      <a:pt x="63" y="12"/>
                      <a:pt x="64" y="12"/>
                    </a:cubicBezTo>
                    <a:close/>
                    <a:moveTo>
                      <a:pt x="55" y="7"/>
                    </a:moveTo>
                    <a:cubicBezTo>
                      <a:pt x="57" y="8"/>
                      <a:pt x="58" y="9"/>
                      <a:pt x="60" y="10"/>
                    </a:cubicBezTo>
                    <a:cubicBezTo>
                      <a:pt x="61" y="10"/>
                      <a:pt x="61" y="10"/>
                      <a:pt x="62" y="10"/>
                    </a:cubicBezTo>
                    <a:cubicBezTo>
                      <a:pt x="62" y="9"/>
                      <a:pt x="62" y="8"/>
                      <a:pt x="61" y="8"/>
                    </a:cubicBezTo>
                    <a:cubicBezTo>
                      <a:pt x="59" y="7"/>
                      <a:pt x="57" y="6"/>
                      <a:pt x="56" y="5"/>
                    </a:cubicBezTo>
                    <a:cubicBezTo>
                      <a:pt x="55" y="5"/>
                      <a:pt x="54" y="5"/>
                      <a:pt x="54" y="6"/>
                    </a:cubicBezTo>
                    <a:cubicBezTo>
                      <a:pt x="54" y="6"/>
                      <a:pt x="54" y="7"/>
                      <a:pt x="55" y="7"/>
                    </a:cubicBezTo>
                    <a:close/>
                    <a:moveTo>
                      <a:pt x="45" y="4"/>
                    </a:moveTo>
                    <a:cubicBezTo>
                      <a:pt x="47" y="4"/>
                      <a:pt x="49" y="5"/>
                      <a:pt x="51" y="6"/>
                    </a:cubicBezTo>
                    <a:cubicBezTo>
                      <a:pt x="51" y="6"/>
                      <a:pt x="52" y="6"/>
                      <a:pt x="52" y="5"/>
                    </a:cubicBezTo>
                    <a:cubicBezTo>
                      <a:pt x="52" y="5"/>
                      <a:pt x="52" y="4"/>
                      <a:pt x="52" y="4"/>
                    </a:cubicBezTo>
                    <a:cubicBezTo>
                      <a:pt x="50" y="3"/>
                      <a:pt x="48" y="2"/>
                      <a:pt x="46" y="2"/>
                    </a:cubicBezTo>
                    <a:cubicBezTo>
                      <a:pt x="45" y="2"/>
                      <a:pt x="45" y="2"/>
                      <a:pt x="44" y="2"/>
                    </a:cubicBezTo>
                    <a:cubicBezTo>
                      <a:pt x="44" y="3"/>
                      <a:pt x="45" y="4"/>
                      <a:pt x="45" y="4"/>
                    </a:cubicBezTo>
                    <a:close/>
                    <a:moveTo>
                      <a:pt x="35" y="2"/>
                    </a:moveTo>
                    <a:cubicBezTo>
                      <a:pt x="37" y="2"/>
                      <a:pt x="39" y="2"/>
                      <a:pt x="41" y="3"/>
                    </a:cubicBezTo>
                    <a:cubicBezTo>
                      <a:pt x="42" y="3"/>
                      <a:pt x="42" y="3"/>
                      <a:pt x="42" y="2"/>
                    </a:cubicBezTo>
                    <a:cubicBezTo>
                      <a:pt x="43" y="1"/>
                      <a:pt x="42" y="1"/>
                      <a:pt x="42" y="1"/>
                    </a:cubicBezTo>
                    <a:cubicBezTo>
                      <a:pt x="39" y="0"/>
                      <a:pt x="37" y="0"/>
                      <a:pt x="35" y="0"/>
                    </a:cubicBezTo>
                    <a:cubicBezTo>
                      <a:pt x="35" y="0"/>
                      <a:pt x="34" y="0"/>
                      <a:pt x="34" y="1"/>
                    </a:cubicBezTo>
                    <a:cubicBezTo>
                      <a:pt x="34" y="2"/>
                      <a:pt x="35" y="2"/>
                      <a:pt x="35" y="2"/>
                    </a:cubicBezTo>
                    <a:close/>
                    <a:moveTo>
                      <a:pt x="27" y="4"/>
                    </a:moveTo>
                    <a:cubicBezTo>
                      <a:pt x="27" y="4"/>
                      <a:pt x="28" y="3"/>
                      <a:pt x="2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"/>
                      <a:pt x="30" y="2"/>
                      <a:pt x="31" y="2"/>
                    </a:cubicBezTo>
                    <a:cubicBezTo>
                      <a:pt x="32" y="2"/>
                      <a:pt x="32" y="2"/>
                      <a:pt x="32" y="1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0" y="0"/>
                      <a:pt x="29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1"/>
                      <a:pt x="26" y="2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5"/>
                      <a:pt x="26" y="5"/>
                      <a:pt x="27" y="4"/>
                    </a:cubicBezTo>
                    <a:close/>
                    <a:moveTo>
                      <a:pt x="20" y="12"/>
                    </a:moveTo>
                    <a:cubicBezTo>
                      <a:pt x="21" y="10"/>
                      <a:pt x="22" y="9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3" y="5"/>
                      <a:pt x="23" y="5"/>
                      <a:pt x="22" y="6"/>
                    </a:cubicBezTo>
                    <a:cubicBezTo>
                      <a:pt x="21" y="7"/>
                      <a:pt x="19" y="9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9" y="12"/>
                      <a:pt x="19" y="12"/>
                      <a:pt x="20" y="12"/>
                    </a:cubicBezTo>
                    <a:close/>
                    <a:moveTo>
                      <a:pt x="14" y="20"/>
                    </a:moveTo>
                    <a:cubicBezTo>
                      <a:pt x="15" y="19"/>
                      <a:pt x="16" y="17"/>
                      <a:pt x="17" y="15"/>
                    </a:cubicBezTo>
                    <a:cubicBezTo>
                      <a:pt x="18" y="15"/>
                      <a:pt x="17" y="14"/>
                      <a:pt x="17" y="14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6"/>
                      <a:pt x="13" y="17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3" y="21"/>
                      <a:pt x="13" y="21"/>
                      <a:pt x="14" y="20"/>
                    </a:cubicBezTo>
                    <a:close/>
                    <a:moveTo>
                      <a:pt x="9" y="29"/>
                    </a:moveTo>
                    <a:cubicBezTo>
                      <a:pt x="10" y="27"/>
                      <a:pt x="11" y="26"/>
                      <a:pt x="12" y="24"/>
                    </a:cubicBezTo>
                    <a:cubicBezTo>
                      <a:pt x="12" y="23"/>
                      <a:pt x="12" y="23"/>
                      <a:pt x="11" y="22"/>
                    </a:cubicBezTo>
                    <a:cubicBezTo>
                      <a:pt x="11" y="22"/>
                      <a:pt x="10" y="22"/>
                      <a:pt x="10" y="23"/>
                    </a:cubicBezTo>
                    <a:cubicBezTo>
                      <a:pt x="9" y="25"/>
                      <a:pt x="8" y="27"/>
                      <a:pt x="7" y="28"/>
                    </a:cubicBezTo>
                    <a:cubicBezTo>
                      <a:pt x="7" y="29"/>
                      <a:pt x="7" y="30"/>
                      <a:pt x="8" y="30"/>
                    </a:cubicBezTo>
                    <a:cubicBezTo>
                      <a:pt x="8" y="30"/>
                      <a:pt x="9" y="30"/>
                      <a:pt x="9" y="29"/>
                    </a:cubicBezTo>
                    <a:close/>
                    <a:moveTo>
                      <a:pt x="5" y="39"/>
                    </a:moveTo>
                    <a:cubicBezTo>
                      <a:pt x="6" y="37"/>
                      <a:pt x="7" y="35"/>
                      <a:pt x="7" y="33"/>
                    </a:cubicBezTo>
                    <a:cubicBezTo>
                      <a:pt x="8" y="33"/>
                      <a:pt x="7" y="32"/>
                      <a:pt x="7" y="32"/>
                    </a:cubicBezTo>
                    <a:cubicBezTo>
                      <a:pt x="6" y="32"/>
                      <a:pt x="6" y="32"/>
                      <a:pt x="5" y="32"/>
                    </a:cubicBezTo>
                    <a:cubicBezTo>
                      <a:pt x="5" y="34"/>
                      <a:pt x="4" y="36"/>
                      <a:pt x="3" y="38"/>
                    </a:cubicBezTo>
                    <a:cubicBezTo>
                      <a:pt x="3" y="39"/>
                      <a:pt x="4" y="39"/>
                      <a:pt x="4" y="40"/>
                    </a:cubicBezTo>
                    <a:cubicBezTo>
                      <a:pt x="5" y="40"/>
                      <a:pt x="5" y="39"/>
                      <a:pt x="5" y="39"/>
                    </a:cubicBezTo>
                    <a:close/>
                    <a:moveTo>
                      <a:pt x="3" y="49"/>
                    </a:moveTo>
                    <a:cubicBezTo>
                      <a:pt x="3" y="47"/>
                      <a:pt x="4" y="45"/>
                      <a:pt x="4" y="43"/>
                    </a:cubicBezTo>
                    <a:cubicBezTo>
                      <a:pt x="4" y="42"/>
                      <a:pt x="4" y="42"/>
                      <a:pt x="4" y="42"/>
                    </a:cubicBezTo>
                    <a:cubicBezTo>
                      <a:pt x="3" y="41"/>
                      <a:pt x="2" y="42"/>
                      <a:pt x="2" y="42"/>
                    </a:cubicBezTo>
                    <a:cubicBezTo>
                      <a:pt x="2" y="44"/>
                      <a:pt x="1" y="46"/>
                      <a:pt x="1" y="48"/>
                    </a:cubicBezTo>
                    <a:cubicBezTo>
                      <a:pt x="1" y="49"/>
                      <a:pt x="1" y="50"/>
                      <a:pt x="2" y="50"/>
                    </a:cubicBezTo>
                    <a:cubicBezTo>
                      <a:pt x="2" y="50"/>
                      <a:pt x="3" y="49"/>
                      <a:pt x="3" y="49"/>
                    </a:cubicBezTo>
                    <a:close/>
                    <a:moveTo>
                      <a:pt x="2" y="59"/>
                    </a:moveTo>
                    <a:cubicBezTo>
                      <a:pt x="2" y="57"/>
                      <a:pt x="2" y="55"/>
                      <a:pt x="2" y="53"/>
                    </a:cubicBezTo>
                    <a:cubicBezTo>
                      <a:pt x="2" y="52"/>
                      <a:pt x="2" y="52"/>
                      <a:pt x="1" y="52"/>
                    </a:cubicBezTo>
                    <a:cubicBezTo>
                      <a:pt x="1" y="52"/>
                      <a:pt x="0" y="52"/>
                      <a:pt x="0" y="53"/>
                    </a:cubicBezTo>
                    <a:cubicBezTo>
                      <a:pt x="0" y="55"/>
                      <a:pt x="0" y="57"/>
                      <a:pt x="0" y="59"/>
                    </a:cubicBezTo>
                    <a:cubicBezTo>
                      <a:pt x="0" y="59"/>
                      <a:pt x="0" y="60"/>
                      <a:pt x="1" y="60"/>
                    </a:cubicBezTo>
                    <a:cubicBezTo>
                      <a:pt x="1" y="60"/>
                      <a:pt x="2" y="60"/>
                      <a:pt x="2" y="59"/>
                    </a:cubicBezTo>
                    <a:close/>
                    <a:moveTo>
                      <a:pt x="2" y="69"/>
                    </a:moveTo>
                    <a:cubicBezTo>
                      <a:pt x="2" y="68"/>
                      <a:pt x="2" y="67"/>
                      <a:pt x="2" y="66"/>
                    </a:cubicBezTo>
                    <a:cubicBezTo>
                      <a:pt x="2" y="65"/>
                      <a:pt x="2" y="64"/>
                      <a:pt x="2" y="63"/>
                    </a:cubicBezTo>
                    <a:cubicBezTo>
                      <a:pt x="2" y="63"/>
                      <a:pt x="1" y="62"/>
                      <a:pt x="1" y="62"/>
                    </a:cubicBezTo>
                    <a:cubicBezTo>
                      <a:pt x="0" y="62"/>
                      <a:pt x="0" y="63"/>
                      <a:pt x="0" y="63"/>
                    </a:cubicBezTo>
                    <a:cubicBezTo>
                      <a:pt x="0" y="64"/>
                      <a:pt x="0" y="65"/>
                      <a:pt x="0" y="66"/>
                    </a:cubicBezTo>
                    <a:cubicBezTo>
                      <a:pt x="0" y="67"/>
                      <a:pt x="0" y="68"/>
                      <a:pt x="0" y="69"/>
                    </a:cubicBezTo>
                    <a:cubicBezTo>
                      <a:pt x="0" y="70"/>
                      <a:pt x="0" y="70"/>
                      <a:pt x="1" y="70"/>
                    </a:cubicBezTo>
                    <a:cubicBezTo>
                      <a:pt x="1" y="70"/>
                      <a:pt x="2" y="70"/>
                      <a:pt x="2" y="69"/>
                    </a:cubicBezTo>
                    <a:close/>
                    <a:moveTo>
                      <a:pt x="2" y="80"/>
                    </a:moveTo>
                    <a:cubicBezTo>
                      <a:pt x="2" y="77"/>
                      <a:pt x="2" y="75"/>
                      <a:pt x="2" y="73"/>
                    </a:cubicBezTo>
                    <a:cubicBezTo>
                      <a:pt x="2" y="73"/>
                      <a:pt x="1" y="72"/>
                      <a:pt x="1" y="72"/>
                    </a:cubicBezTo>
                    <a:cubicBezTo>
                      <a:pt x="0" y="72"/>
                      <a:pt x="0" y="73"/>
                      <a:pt x="0" y="74"/>
                    </a:cubicBezTo>
                    <a:cubicBezTo>
                      <a:pt x="0" y="76"/>
                      <a:pt x="0" y="78"/>
                      <a:pt x="0" y="80"/>
                    </a:cubicBezTo>
                    <a:cubicBezTo>
                      <a:pt x="0" y="80"/>
                      <a:pt x="1" y="81"/>
                      <a:pt x="2" y="81"/>
                    </a:cubicBezTo>
                    <a:cubicBezTo>
                      <a:pt x="2" y="81"/>
                      <a:pt x="3" y="80"/>
                      <a:pt x="2" y="80"/>
                    </a:cubicBezTo>
                    <a:close/>
                    <a:moveTo>
                      <a:pt x="4" y="90"/>
                    </a:moveTo>
                    <a:cubicBezTo>
                      <a:pt x="4" y="88"/>
                      <a:pt x="3" y="86"/>
                      <a:pt x="3" y="84"/>
                    </a:cubicBezTo>
                    <a:cubicBezTo>
                      <a:pt x="3" y="83"/>
                      <a:pt x="2" y="83"/>
                      <a:pt x="2" y="83"/>
                    </a:cubicBezTo>
                    <a:cubicBezTo>
                      <a:pt x="1" y="83"/>
                      <a:pt x="1" y="83"/>
                      <a:pt x="1" y="84"/>
                    </a:cubicBezTo>
                    <a:cubicBezTo>
                      <a:pt x="1" y="86"/>
                      <a:pt x="2" y="88"/>
                      <a:pt x="2" y="90"/>
                    </a:cubicBezTo>
                    <a:cubicBezTo>
                      <a:pt x="2" y="91"/>
                      <a:pt x="3" y="91"/>
                      <a:pt x="3" y="91"/>
                    </a:cubicBezTo>
                    <a:cubicBezTo>
                      <a:pt x="4" y="91"/>
                      <a:pt x="4" y="90"/>
                      <a:pt x="4" y="90"/>
                    </a:cubicBezTo>
                    <a:close/>
                    <a:moveTo>
                      <a:pt x="7" y="100"/>
                    </a:moveTo>
                    <a:cubicBezTo>
                      <a:pt x="6" y="98"/>
                      <a:pt x="5" y="96"/>
                      <a:pt x="5" y="94"/>
                    </a:cubicBezTo>
                    <a:cubicBezTo>
                      <a:pt x="5" y="93"/>
                      <a:pt x="4" y="93"/>
                      <a:pt x="4" y="93"/>
                    </a:cubicBezTo>
                    <a:cubicBezTo>
                      <a:pt x="3" y="93"/>
                      <a:pt x="3" y="94"/>
                      <a:pt x="3" y="94"/>
                    </a:cubicBezTo>
                    <a:cubicBezTo>
                      <a:pt x="3" y="96"/>
                      <a:pt x="4" y="98"/>
                      <a:pt x="5" y="100"/>
                    </a:cubicBezTo>
                    <a:cubicBezTo>
                      <a:pt x="5" y="101"/>
                      <a:pt x="5" y="101"/>
                      <a:pt x="6" y="101"/>
                    </a:cubicBezTo>
                    <a:cubicBezTo>
                      <a:pt x="6" y="101"/>
                      <a:pt x="7" y="100"/>
                      <a:pt x="7" y="100"/>
                    </a:cubicBezTo>
                    <a:close/>
                    <a:moveTo>
                      <a:pt x="10" y="110"/>
                    </a:moveTo>
                    <a:cubicBezTo>
                      <a:pt x="9" y="108"/>
                      <a:pt x="8" y="106"/>
                      <a:pt x="8" y="104"/>
                    </a:cubicBezTo>
                    <a:cubicBezTo>
                      <a:pt x="7" y="103"/>
                      <a:pt x="7" y="103"/>
                      <a:pt x="6" y="103"/>
                    </a:cubicBezTo>
                    <a:cubicBezTo>
                      <a:pt x="6" y="103"/>
                      <a:pt x="5" y="104"/>
                      <a:pt x="6" y="104"/>
                    </a:cubicBezTo>
                    <a:cubicBezTo>
                      <a:pt x="6" y="106"/>
                      <a:pt x="7" y="108"/>
                      <a:pt x="8" y="110"/>
                    </a:cubicBezTo>
                    <a:cubicBezTo>
                      <a:pt x="8" y="111"/>
                      <a:pt x="8" y="111"/>
                      <a:pt x="9" y="111"/>
                    </a:cubicBezTo>
                    <a:cubicBezTo>
                      <a:pt x="9" y="111"/>
                      <a:pt x="10" y="110"/>
                      <a:pt x="10" y="110"/>
                    </a:cubicBezTo>
                    <a:close/>
                    <a:moveTo>
                      <a:pt x="13" y="119"/>
                    </a:moveTo>
                    <a:cubicBezTo>
                      <a:pt x="12" y="117"/>
                      <a:pt x="12" y="115"/>
                      <a:pt x="11" y="113"/>
                    </a:cubicBezTo>
                    <a:cubicBezTo>
                      <a:pt x="11" y="113"/>
                      <a:pt x="10" y="113"/>
                      <a:pt x="10" y="113"/>
                    </a:cubicBezTo>
                    <a:cubicBezTo>
                      <a:pt x="9" y="113"/>
                      <a:pt x="9" y="114"/>
                      <a:pt x="9" y="114"/>
                    </a:cubicBezTo>
                    <a:cubicBezTo>
                      <a:pt x="10" y="116"/>
                      <a:pt x="10" y="118"/>
                      <a:pt x="11" y="120"/>
                    </a:cubicBezTo>
                    <a:cubicBezTo>
                      <a:pt x="11" y="121"/>
                      <a:pt x="12" y="121"/>
                      <a:pt x="13" y="121"/>
                    </a:cubicBezTo>
                    <a:cubicBezTo>
                      <a:pt x="13" y="120"/>
                      <a:pt x="13" y="120"/>
                      <a:pt x="13" y="119"/>
                    </a:cubicBezTo>
                    <a:close/>
                    <a:moveTo>
                      <a:pt x="17" y="129"/>
                    </a:moveTo>
                    <a:cubicBezTo>
                      <a:pt x="16" y="127"/>
                      <a:pt x="15" y="125"/>
                      <a:pt x="15" y="123"/>
                    </a:cubicBezTo>
                    <a:cubicBezTo>
                      <a:pt x="14" y="123"/>
                      <a:pt x="14" y="122"/>
                      <a:pt x="13" y="123"/>
                    </a:cubicBezTo>
                    <a:cubicBezTo>
                      <a:pt x="13" y="123"/>
                      <a:pt x="13" y="123"/>
                      <a:pt x="13" y="124"/>
                    </a:cubicBezTo>
                    <a:cubicBezTo>
                      <a:pt x="14" y="126"/>
                      <a:pt x="14" y="128"/>
                      <a:pt x="15" y="130"/>
                    </a:cubicBezTo>
                    <a:cubicBezTo>
                      <a:pt x="15" y="130"/>
                      <a:pt x="16" y="130"/>
                      <a:pt x="17" y="130"/>
                    </a:cubicBezTo>
                    <a:cubicBezTo>
                      <a:pt x="17" y="130"/>
                      <a:pt x="17" y="129"/>
                      <a:pt x="17" y="129"/>
                    </a:cubicBezTo>
                    <a:close/>
                    <a:moveTo>
                      <a:pt x="22" y="138"/>
                    </a:moveTo>
                    <a:cubicBezTo>
                      <a:pt x="21" y="136"/>
                      <a:pt x="20" y="134"/>
                      <a:pt x="19" y="133"/>
                    </a:cubicBezTo>
                    <a:cubicBezTo>
                      <a:pt x="19" y="132"/>
                      <a:pt x="18" y="132"/>
                      <a:pt x="17" y="132"/>
                    </a:cubicBezTo>
                    <a:cubicBezTo>
                      <a:pt x="17" y="132"/>
                      <a:pt x="17" y="133"/>
                      <a:pt x="17" y="133"/>
                    </a:cubicBezTo>
                    <a:cubicBezTo>
                      <a:pt x="18" y="135"/>
                      <a:pt x="19" y="137"/>
                      <a:pt x="20" y="139"/>
                    </a:cubicBezTo>
                    <a:cubicBezTo>
                      <a:pt x="20" y="140"/>
                      <a:pt x="21" y="140"/>
                      <a:pt x="21" y="139"/>
                    </a:cubicBezTo>
                    <a:cubicBezTo>
                      <a:pt x="22" y="139"/>
                      <a:pt x="22" y="139"/>
                      <a:pt x="22" y="138"/>
                    </a:cubicBezTo>
                    <a:close/>
                    <a:moveTo>
                      <a:pt x="26" y="147"/>
                    </a:moveTo>
                    <a:cubicBezTo>
                      <a:pt x="25" y="145"/>
                      <a:pt x="24" y="144"/>
                      <a:pt x="23" y="142"/>
                    </a:cubicBezTo>
                    <a:cubicBezTo>
                      <a:pt x="23" y="141"/>
                      <a:pt x="23" y="141"/>
                      <a:pt x="22" y="141"/>
                    </a:cubicBezTo>
                    <a:cubicBezTo>
                      <a:pt x="22" y="142"/>
                      <a:pt x="21" y="142"/>
                      <a:pt x="22" y="143"/>
                    </a:cubicBezTo>
                    <a:cubicBezTo>
                      <a:pt x="23" y="145"/>
                      <a:pt x="24" y="146"/>
                      <a:pt x="25" y="148"/>
                    </a:cubicBezTo>
                    <a:cubicBezTo>
                      <a:pt x="25" y="149"/>
                      <a:pt x="25" y="149"/>
                      <a:pt x="26" y="149"/>
                    </a:cubicBezTo>
                    <a:cubicBezTo>
                      <a:pt x="26" y="148"/>
                      <a:pt x="27" y="148"/>
                      <a:pt x="26" y="147"/>
                    </a:cubicBezTo>
                    <a:close/>
                    <a:moveTo>
                      <a:pt x="32" y="156"/>
                    </a:moveTo>
                    <a:cubicBezTo>
                      <a:pt x="30" y="154"/>
                      <a:pt x="29" y="153"/>
                      <a:pt x="28" y="151"/>
                    </a:cubicBezTo>
                    <a:cubicBezTo>
                      <a:pt x="28" y="150"/>
                      <a:pt x="28" y="150"/>
                      <a:pt x="27" y="150"/>
                    </a:cubicBezTo>
                    <a:cubicBezTo>
                      <a:pt x="27" y="151"/>
                      <a:pt x="26" y="151"/>
                      <a:pt x="27" y="152"/>
                    </a:cubicBezTo>
                    <a:cubicBezTo>
                      <a:pt x="28" y="154"/>
                      <a:pt x="29" y="155"/>
                      <a:pt x="30" y="157"/>
                    </a:cubicBezTo>
                    <a:cubicBezTo>
                      <a:pt x="30" y="158"/>
                      <a:pt x="31" y="158"/>
                      <a:pt x="31" y="158"/>
                    </a:cubicBezTo>
                    <a:cubicBezTo>
                      <a:pt x="32" y="157"/>
                      <a:pt x="32" y="157"/>
                      <a:pt x="32" y="156"/>
                    </a:cubicBezTo>
                    <a:close/>
                    <a:moveTo>
                      <a:pt x="37" y="165"/>
                    </a:moveTo>
                    <a:cubicBezTo>
                      <a:pt x="36" y="163"/>
                      <a:pt x="35" y="162"/>
                      <a:pt x="34" y="160"/>
                    </a:cubicBezTo>
                    <a:cubicBezTo>
                      <a:pt x="33" y="159"/>
                      <a:pt x="33" y="159"/>
                      <a:pt x="32" y="159"/>
                    </a:cubicBezTo>
                    <a:cubicBezTo>
                      <a:pt x="32" y="160"/>
                      <a:pt x="32" y="160"/>
                      <a:pt x="32" y="161"/>
                    </a:cubicBezTo>
                    <a:cubicBezTo>
                      <a:pt x="33" y="163"/>
                      <a:pt x="34" y="164"/>
                      <a:pt x="35" y="166"/>
                    </a:cubicBezTo>
                    <a:cubicBezTo>
                      <a:pt x="36" y="167"/>
                      <a:pt x="36" y="167"/>
                      <a:pt x="37" y="166"/>
                    </a:cubicBezTo>
                    <a:cubicBezTo>
                      <a:pt x="37" y="166"/>
                      <a:pt x="37" y="165"/>
                      <a:pt x="37" y="165"/>
                    </a:cubicBezTo>
                    <a:close/>
                    <a:moveTo>
                      <a:pt x="43" y="174"/>
                    </a:moveTo>
                    <a:cubicBezTo>
                      <a:pt x="42" y="172"/>
                      <a:pt x="40" y="170"/>
                      <a:pt x="39" y="168"/>
                    </a:cubicBezTo>
                    <a:cubicBezTo>
                      <a:pt x="39" y="168"/>
                      <a:pt x="38" y="168"/>
                      <a:pt x="38" y="168"/>
                    </a:cubicBezTo>
                    <a:cubicBezTo>
                      <a:pt x="37" y="168"/>
                      <a:pt x="37" y="169"/>
                      <a:pt x="38" y="170"/>
                    </a:cubicBezTo>
                    <a:cubicBezTo>
                      <a:pt x="39" y="171"/>
                      <a:pt x="40" y="173"/>
                      <a:pt x="41" y="175"/>
                    </a:cubicBezTo>
                    <a:cubicBezTo>
                      <a:pt x="41" y="175"/>
                      <a:pt x="42" y="175"/>
                      <a:pt x="42" y="175"/>
                    </a:cubicBezTo>
                    <a:cubicBezTo>
                      <a:pt x="43" y="175"/>
                      <a:pt x="43" y="174"/>
                      <a:pt x="43" y="174"/>
                    </a:cubicBezTo>
                    <a:close/>
                    <a:moveTo>
                      <a:pt x="49" y="182"/>
                    </a:moveTo>
                    <a:cubicBezTo>
                      <a:pt x="47" y="180"/>
                      <a:pt x="46" y="179"/>
                      <a:pt x="45" y="177"/>
                    </a:cubicBezTo>
                    <a:cubicBezTo>
                      <a:pt x="45" y="177"/>
                      <a:pt x="44" y="176"/>
                      <a:pt x="44" y="177"/>
                    </a:cubicBezTo>
                    <a:cubicBezTo>
                      <a:pt x="43" y="177"/>
                      <a:pt x="43" y="178"/>
                      <a:pt x="43" y="178"/>
                    </a:cubicBezTo>
                    <a:cubicBezTo>
                      <a:pt x="45" y="180"/>
                      <a:pt x="46" y="182"/>
                      <a:pt x="47" y="183"/>
                    </a:cubicBezTo>
                    <a:cubicBezTo>
                      <a:pt x="47" y="184"/>
                      <a:pt x="48" y="184"/>
                      <a:pt x="48" y="184"/>
                    </a:cubicBezTo>
                    <a:cubicBezTo>
                      <a:pt x="49" y="183"/>
                      <a:pt x="49" y="183"/>
                      <a:pt x="49" y="182"/>
                    </a:cubicBezTo>
                    <a:close/>
                    <a:moveTo>
                      <a:pt x="55" y="190"/>
                    </a:moveTo>
                    <a:cubicBezTo>
                      <a:pt x="54" y="189"/>
                      <a:pt x="52" y="187"/>
                      <a:pt x="51" y="185"/>
                    </a:cubicBezTo>
                    <a:cubicBezTo>
                      <a:pt x="51" y="185"/>
                      <a:pt x="50" y="185"/>
                      <a:pt x="50" y="185"/>
                    </a:cubicBezTo>
                    <a:cubicBezTo>
                      <a:pt x="49" y="186"/>
                      <a:pt x="49" y="186"/>
                      <a:pt x="49" y="187"/>
                    </a:cubicBezTo>
                    <a:cubicBezTo>
                      <a:pt x="51" y="188"/>
                      <a:pt x="52" y="190"/>
                      <a:pt x="53" y="192"/>
                    </a:cubicBezTo>
                    <a:cubicBezTo>
                      <a:pt x="54" y="192"/>
                      <a:pt x="54" y="192"/>
                      <a:pt x="55" y="192"/>
                    </a:cubicBezTo>
                    <a:cubicBezTo>
                      <a:pt x="55" y="191"/>
                      <a:pt x="55" y="191"/>
                      <a:pt x="55" y="190"/>
                    </a:cubicBezTo>
                    <a:close/>
                    <a:moveTo>
                      <a:pt x="61" y="199"/>
                    </a:moveTo>
                    <a:cubicBezTo>
                      <a:pt x="60" y="197"/>
                      <a:pt x="59" y="195"/>
                      <a:pt x="57" y="194"/>
                    </a:cubicBezTo>
                    <a:cubicBezTo>
                      <a:pt x="57" y="193"/>
                      <a:pt x="56" y="193"/>
                      <a:pt x="56" y="193"/>
                    </a:cubicBezTo>
                    <a:cubicBezTo>
                      <a:pt x="56" y="194"/>
                      <a:pt x="55" y="194"/>
                      <a:pt x="56" y="195"/>
                    </a:cubicBezTo>
                    <a:cubicBezTo>
                      <a:pt x="57" y="197"/>
                      <a:pt x="58" y="198"/>
                      <a:pt x="60" y="200"/>
                    </a:cubicBezTo>
                    <a:cubicBezTo>
                      <a:pt x="60" y="200"/>
                      <a:pt x="61" y="200"/>
                      <a:pt x="61" y="200"/>
                    </a:cubicBezTo>
                    <a:cubicBezTo>
                      <a:pt x="62" y="200"/>
                      <a:pt x="62" y="199"/>
                      <a:pt x="61" y="199"/>
                    </a:cubicBezTo>
                    <a:close/>
                    <a:moveTo>
                      <a:pt x="68" y="206"/>
                    </a:moveTo>
                    <a:cubicBezTo>
                      <a:pt x="67" y="205"/>
                      <a:pt x="65" y="203"/>
                      <a:pt x="64" y="202"/>
                    </a:cubicBezTo>
                    <a:cubicBezTo>
                      <a:pt x="64" y="201"/>
                      <a:pt x="63" y="201"/>
                      <a:pt x="62" y="202"/>
                    </a:cubicBezTo>
                    <a:cubicBezTo>
                      <a:pt x="62" y="202"/>
                      <a:pt x="62" y="203"/>
                      <a:pt x="62" y="203"/>
                    </a:cubicBezTo>
                    <a:cubicBezTo>
                      <a:pt x="64" y="205"/>
                      <a:pt x="65" y="206"/>
                      <a:pt x="66" y="208"/>
                    </a:cubicBezTo>
                    <a:cubicBezTo>
                      <a:pt x="67" y="208"/>
                      <a:pt x="67" y="208"/>
                      <a:pt x="68" y="208"/>
                    </a:cubicBezTo>
                    <a:cubicBezTo>
                      <a:pt x="68" y="208"/>
                      <a:pt x="68" y="207"/>
                      <a:pt x="68" y="206"/>
                    </a:cubicBezTo>
                    <a:close/>
                    <a:moveTo>
                      <a:pt x="75" y="214"/>
                    </a:moveTo>
                    <a:cubicBezTo>
                      <a:pt x="73" y="213"/>
                      <a:pt x="72" y="211"/>
                      <a:pt x="71" y="210"/>
                    </a:cubicBezTo>
                    <a:cubicBezTo>
                      <a:pt x="70" y="209"/>
                      <a:pt x="70" y="209"/>
                      <a:pt x="69" y="210"/>
                    </a:cubicBezTo>
                    <a:cubicBezTo>
                      <a:pt x="69" y="210"/>
                      <a:pt x="69" y="211"/>
                      <a:pt x="69" y="211"/>
                    </a:cubicBezTo>
                    <a:cubicBezTo>
                      <a:pt x="70" y="213"/>
                      <a:pt x="72" y="214"/>
                      <a:pt x="73" y="216"/>
                    </a:cubicBezTo>
                    <a:cubicBezTo>
                      <a:pt x="74" y="216"/>
                      <a:pt x="74" y="216"/>
                      <a:pt x="75" y="216"/>
                    </a:cubicBezTo>
                    <a:cubicBezTo>
                      <a:pt x="75" y="215"/>
                      <a:pt x="75" y="215"/>
                      <a:pt x="75" y="214"/>
                    </a:cubicBezTo>
                    <a:close/>
                    <a:moveTo>
                      <a:pt x="82" y="222"/>
                    </a:moveTo>
                    <a:cubicBezTo>
                      <a:pt x="80" y="220"/>
                      <a:pt x="79" y="219"/>
                      <a:pt x="78" y="217"/>
                    </a:cubicBezTo>
                    <a:cubicBezTo>
                      <a:pt x="77" y="217"/>
                      <a:pt x="76" y="217"/>
                      <a:pt x="76" y="217"/>
                    </a:cubicBezTo>
                    <a:cubicBezTo>
                      <a:pt x="76" y="218"/>
                      <a:pt x="76" y="218"/>
                      <a:pt x="76" y="219"/>
                    </a:cubicBezTo>
                    <a:cubicBezTo>
                      <a:pt x="77" y="220"/>
                      <a:pt x="79" y="222"/>
                      <a:pt x="80" y="223"/>
                    </a:cubicBezTo>
                    <a:cubicBezTo>
                      <a:pt x="81" y="224"/>
                      <a:pt x="81" y="224"/>
                      <a:pt x="82" y="223"/>
                    </a:cubicBezTo>
                    <a:cubicBezTo>
                      <a:pt x="82" y="223"/>
                      <a:pt x="82" y="222"/>
                      <a:pt x="82" y="222"/>
                    </a:cubicBezTo>
                    <a:close/>
                    <a:moveTo>
                      <a:pt x="89" y="229"/>
                    </a:moveTo>
                    <a:cubicBezTo>
                      <a:pt x="87" y="228"/>
                      <a:pt x="86" y="226"/>
                      <a:pt x="85" y="225"/>
                    </a:cubicBezTo>
                    <a:cubicBezTo>
                      <a:pt x="84" y="225"/>
                      <a:pt x="84" y="225"/>
                      <a:pt x="83" y="225"/>
                    </a:cubicBezTo>
                    <a:cubicBezTo>
                      <a:pt x="83" y="225"/>
                      <a:pt x="83" y="226"/>
                      <a:pt x="83" y="226"/>
                    </a:cubicBezTo>
                    <a:cubicBezTo>
                      <a:pt x="85" y="228"/>
                      <a:pt x="86" y="229"/>
                      <a:pt x="87" y="231"/>
                    </a:cubicBezTo>
                    <a:cubicBezTo>
                      <a:pt x="88" y="231"/>
                      <a:pt x="88" y="231"/>
                      <a:pt x="89" y="231"/>
                    </a:cubicBezTo>
                    <a:cubicBezTo>
                      <a:pt x="89" y="230"/>
                      <a:pt x="89" y="230"/>
                      <a:pt x="89" y="229"/>
                    </a:cubicBezTo>
                    <a:close/>
                    <a:moveTo>
                      <a:pt x="96" y="237"/>
                    </a:moveTo>
                    <a:cubicBezTo>
                      <a:pt x="95" y="235"/>
                      <a:pt x="93" y="234"/>
                      <a:pt x="92" y="232"/>
                    </a:cubicBezTo>
                    <a:cubicBezTo>
                      <a:pt x="91" y="232"/>
                      <a:pt x="91" y="232"/>
                      <a:pt x="90" y="232"/>
                    </a:cubicBezTo>
                    <a:cubicBezTo>
                      <a:pt x="90" y="233"/>
                      <a:pt x="90" y="233"/>
                      <a:pt x="90" y="234"/>
                    </a:cubicBezTo>
                    <a:cubicBezTo>
                      <a:pt x="92" y="235"/>
                      <a:pt x="93" y="237"/>
                      <a:pt x="95" y="238"/>
                    </a:cubicBezTo>
                    <a:cubicBezTo>
                      <a:pt x="95" y="239"/>
                      <a:pt x="96" y="239"/>
                      <a:pt x="96" y="238"/>
                    </a:cubicBezTo>
                    <a:cubicBezTo>
                      <a:pt x="97" y="238"/>
                      <a:pt x="97" y="237"/>
                      <a:pt x="96" y="237"/>
                    </a:cubicBezTo>
                    <a:close/>
                    <a:moveTo>
                      <a:pt x="104" y="244"/>
                    </a:moveTo>
                    <a:cubicBezTo>
                      <a:pt x="102" y="242"/>
                      <a:pt x="101" y="241"/>
                      <a:pt x="99" y="240"/>
                    </a:cubicBezTo>
                    <a:cubicBezTo>
                      <a:pt x="99" y="239"/>
                      <a:pt x="98" y="239"/>
                      <a:pt x="98" y="240"/>
                    </a:cubicBezTo>
                    <a:cubicBezTo>
                      <a:pt x="97" y="240"/>
                      <a:pt x="97" y="241"/>
                      <a:pt x="98" y="241"/>
                    </a:cubicBezTo>
                    <a:cubicBezTo>
                      <a:pt x="99" y="243"/>
                      <a:pt x="101" y="244"/>
                      <a:pt x="102" y="245"/>
                    </a:cubicBezTo>
                    <a:cubicBezTo>
                      <a:pt x="103" y="246"/>
                      <a:pt x="103" y="246"/>
                      <a:pt x="104" y="245"/>
                    </a:cubicBezTo>
                    <a:cubicBezTo>
                      <a:pt x="104" y="245"/>
                      <a:pt x="104" y="244"/>
                      <a:pt x="104" y="244"/>
                    </a:cubicBezTo>
                    <a:close/>
                    <a:moveTo>
                      <a:pt x="111" y="251"/>
                    </a:moveTo>
                    <a:cubicBezTo>
                      <a:pt x="110" y="249"/>
                      <a:pt x="108" y="248"/>
                      <a:pt x="107" y="247"/>
                    </a:cubicBezTo>
                    <a:cubicBezTo>
                      <a:pt x="106" y="246"/>
                      <a:pt x="106" y="246"/>
                      <a:pt x="105" y="247"/>
                    </a:cubicBezTo>
                    <a:cubicBezTo>
                      <a:pt x="105" y="247"/>
                      <a:pt x="105" y="248"/>
                      <a:pt x="105" y="248"/>
                    </a:cubicBezTo>
                    <a:cubicBezTo>
                      <a:pt x="107" y="250"/>
                      <a:pt x="108" y="251"/>
                      <a:pt x="110" y="252"/>
                    </a:cubicBezTo>
                    <a:cubicBezTo>
                      <a:pt x="110" y="253"/>
                      <a:pt x="111" y="253"/>
                      <a:pt x="111" y="252"/>
                    </a:cubicBezTo>
                    <a:cubicBezTo>
                      <a:pt x="112" y="252"/>
                      <a:pt x="112" y="251"/>
                      <a:pt x="111" y="251"/>
                    </a:cubicBezTo>
                    <a:close/>
                    <a:moveTo>
                      <a:pt x="119" y="258"/>
                    </a:moveTo>
                    <a:cubicBezTo>
                      <a:pt x="118" y="256"/>
                      <a:pt x="116" y="255"/>
                      <a:pt x="114" y="254"/>
                    </a:cubicBezTo>
                    <a:cubicBezTo>
                      <a:pt x="114" y="253"/>
                      <a:pt x="113" y="253"/>
                      <a:pt x="113" y="254"/>
                    </a:cubicBezTo>
                    <a:cubicBezTo>
                      <a:pt x="113" y="254"/>
                      <a:pt x="113" y="255"/>
                      <a:pt x="113" y="255"/>
                    </a:cubicBezTo>
                    <a:cubicBezTo>
                      <a:pt x="115" y="256"/>
                      <a:pt x="116" y="258"/>
                      <a:pt x="118" y="259"/>
                    </a:cubicBezTo>
                    <a:cubicBezTo>
                      <a:pt x="118" y="260"/>
                      <a:pt x="119" y="260"/>
                      <a:pt x="119" y="259"/>
                    </a:cubicBezTo>
                    <a:cubicBezTo>
                      <a:pt x="120" y="259"/>
                      <a:pt x="120" y="258"/>
                      <a:pt x="119" y="258"/>
                    </a:cubicBezTo>
                    <a:close/>
                    <a:moveTo>
                      <a:pt x="127" y="260"/>
                    </a:moveTo>
                    <a:cubicBezTo>
                      <a:pt x="126" y="261"/>
                      <a:pt x="124" y="261"/>
                      <a:pt x="123" y="262"/>
                    </a:cubicBezTo>
                    <a:cubicBezTo>
                      <a:pt x="124" y="263"/>
                      <a:pt x="124" y="263"/>
                      <a:pt x="124" y="263"/>
                    </a:cubicBezTo>
                    <a:cubicBezTo>
                      <a:pt x="124" y="262"/>
                      <a:pt x="124" y="262"/>
                      <a:pt x="124" y="262"/>
                    </a:cubicBezTo>
                    <a:cubicBezTo>
                      <a:pt x="124" y="261"/>
                      <a:pt x="123" y="261"/>
                      <a:pt x="122" y="260"/>
                    </a:cubicBezTo>
                    <a:cubicBezTo>
                      <a:pt x="122" y="260"/>
                      <a:pt x="121" y="260"/>
                      <a:pt x="121" y="260"/>
                    </a:cubicBezTo>
                    <a:cubicBezTo>
                      <a:pt x="121" y="261"/>
                      <a:pt x="121" y="261"/>
                      <a:pt x="121" y="262"/>
                    </a:cubicBezTo>
                    <a:cubicBezTo>
                      <a:pt x="122" y="262"/>
                      <a:pt x="122" y="263"/>
                      <a:pt x="123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4" y="264"/>
                      <a:pt x="124" y="264"/>
                      <a:pt x="124" y="264"/>
                    </a:cubicBezTo>
                    <a:cubicBezTo>
                      <a:pt x="125" y="263"/>
                      <a:pt x="126" y="263"/>
                      <a:pt x="127" y="262"/>
                    </a:cubicBezTo>
                    <a:cubicBezTo>
                      <a:pt x="128" y="262"/>
                      <a:pt x="128" y="262"/>
                      <a:pt x="128" y="261"/>
                    </a:cubicBezTo>
                    <a:cubicBezTo>
                      <a:pt x="128" y="261"/>
                      <a:pt x="127" y="260"/>
                      <a:pt x="127" y="260"/>
                    </a:cubicBezTo>
                    <a:close/>
                    <a:moveTo>
                      <a:pt x="136" y="257"/>
                    </a:moveTo>
                    <a:cubicBezTo>
                      <a:pt x="134" y="257"/>
                      <a:pt x="132" y="258"/>
                      <a:pt x="131" y="259"/>
                    </a:cubicBezTo>
                    <a:cubicBezTo>
                      <a:pt x="130" y="259"/>
                      <a:pt x="130" y="260"/>
                      <a:pt x="130" y="260"/>
                    </a:cubicBezTo>
                    <a:cubicBezTo>
                      <a:pt x="130" y="261"/>
                      <a:pt x="131" y="261"/>
                      <a:pt x="131" y="261"/>
                    </a:cubicBezTo>
                    <a:cubicBezTo>
                      <a:pt x="133" y="260"/>
                      <a:pt x="135" y="259"/>
                      <a:pt x="137" y="258"/>
                    </a:cubicBezTo>
                    <a:cubicBezTo>
                      <a:pt x="138" y="258"/>
                      <a:pt x="138" y="258"/>
                      <a:pt x="138" y="257"/>
                    </a:cubicBezTo>
                    <a:cubicBezTo>
                      <a:pt x="137" y="257"/>
                      <a:pt x="137" y="256"/>
                      <a:pt x="136" y="257"/>
                    </a:cubicBezTo>
                    <a:close/>
                    <a:moveTo>
                      <a:pt x="146" y="252"/>
                    </a:moveTo>
                    <a:cubicBezTo>
                      <a:pt x="144" y="253"/>
                      <a:pt x="142" y="254"/>
                      <a:pt x="140" y="255"/>
                    </a:cubicBezTo>
                    <a:cubicBezTo>
                      <a:pt x="140" y="255"/>
                      <a:pt x="139" y="256"/>
                      <a:pt x="140" y="256"/>
                    </a:cubicBezTo>
                    <a:cubicBezTo>
                      <a:pt x="140" y="257"/>
                      <a:pt x="140" y="257"/>
                      <a:pt x="141" y="257"/>
                    </a:cubicBezTo>
                    <a:cubicBezTo>
                      <a:pt x="143" y="256"/>
                      <a:pt x="145" y="255"/>
                      <a:pt x="147" y="254"/>
                    </a:cubicBezTo>
                    <a:cubicBezTo>
                      <a:pt x="147" y="254"/>
                      <a:pt x="147" y="253"/>
                      <a:pt x="147" y="253"/>
                    </a:cubicBezTo>
                    <a:cubicBezTo>
                      <a:pt x="147" y="252"/>
                      <a:pt x="146" y="252"/>
                      <a:pt x="146" y="252"/>
                    </a:cubicBezTo>
                    <a:close/>
                    <a:moveTo>
                      <a:pt x="155" y="248"/>
                    </a:moveTo>
                    <a:cubicBezTo>
                      <a:pt x="153" y="249"/>
                      <a:pt x="151" y="250"/>
                      <a:pt x="149" y="251"/>
                    </a:cubicBezTo>
                    <a:cubicBezTo>
                      <a:pt x="149" y="251"/>
                      <a:pt x="149" y="251"/>
                      <a:pt x="149" y="252"/>
                    </a:cubicBezTo>
                    <a:cubicBezTo>
                      <a:pt x="149" y="252"/>
                      <a:pt x="150" y="253"/>
                      <a:pt x="150" y="252"/>
                    </a:cubicBezTo>
                    <a:cubicBezTo>
                      <a:pt x="152" y="252"/>
                      <a:pt x="154" y="251"/>
                      <a:pt x="156" y="250"/>
                    </a:cubicBezTo>
                    <a:cubicBezTo>
                      <a:pt x="156" y="249"/>
                      <a:pt x="157" y="249"/>
                      <a:pt x="156" y="248"/>
                    </a:cubicBezTo>
                    <a:cubicBezTo>
                      <a:pt x="156" y="248"/>
                      <a:pt x="156" y="248"/>
                      <a:pt x="155" y="248"/>
                    </a:cubicBezTo>
                    <a:close/>
                    <a:moveTo>
                      <a:pt x="164" y="243"/>
                    </a:moveTo>
                    <a:cubicBezTo>
                      <a:pt x="162" y="244"/>
                      <a:pt x="161" y="245"/>
                      <a:pt x="159" y="246"/>
                    </a:cubicBezTo>
                    <a:cubicBezTo>
                      <a:pt x="158" y="246"/>
                      <a:pt x="158" y="247"/>
                      <a:pt x="158" y="247"/>
                    </a:cubicBezTo>
                    <a:cubicBezTo>
                      <a:pt x="159" y="248"/>
                      <a:pt x="159" y="248"/>
                      <a:pt x="160" y="248"/>
                    </a:cubicBezTo>
                    <a:cubicBezTo>
                      <a:pt x="162" y="247"/>
                      <a:pt x="163" y="246"/>
                      <a:pt x="165" y="245"/>
                    </a:cubicBezTo>
                    <a:cubicBezTo>
                      <a:pt x="166" y="245"/>
                      <a:pt x="166" y="244"/>
                      <a:pt x="166" y="244"/>
                    </a:cubicBezTo>
                    <a:cubicBezTo>
                      <a:pt x="165" y="243"/>
                      <a:pt x="165" y="243"/>
                      <a:pt x="164" y="243"/>
                    </a:cubicBezTo>
                    <a:close/>
                    <a:moveTo>
                      <a:pt x="173" y="238"/>
                    </a:moveTo>
                    <a:cubicBezTo>
                      <a:pt x="172" y="239"/>
                      <a:pt x="170" y="240"/>
                      <a:pt x="168" y="241"/>
                    </a:cubicBezTo>
                    <a:cubicBezTo>
                      <a:pt x="167" y="241"/>
                      <a:pt x="167" y="242"/>
                      <a:pt x="167" y="243"/>
                    </a:cubicBezTo>
                    <a:cubicBezTo>
                      <a:pt x="168" y="243"/>
                      <a:pt x="168" y="243"/>
                      <a:pt x="169" y="243"/>
                    </a:cubicBezTo>
                    <a:cubicBezTo>
                      <a:pt x="171" y="242"/>
                      <a:pt x="173" y="241"/>
                      <a:pt x="174" y="240"/>
                    </a:cubicBezTo>
                    <a:cubicBezTo>
                      <a:pt x="175" y="240"/>
                      <a:pt x="175" y="239"/>
                      <a:pt x="175" y="239"/>
                    </a:cubicBezTo>
                    <a:cubicBezTo>
                      <a:pt x="174" y="238"/>
                      <a:pt x="174" y="238"/>
                      <a:pt x="173" y="238"/>
                    </a:cubicBezTo>
                    <a:close/>
                    <a:moveTo>
                      <a:pt x="182" y="233"/>
                    </a:moveTo>
                    <a:cubicBezTo>
                      <a:pt x="181" y="234"/>
                      <a:pt x="179" y="235"/>
                      <a:pt x="177" y="236"/>
                    </a:cubicBezTo>
                    <a:cubicBezTo>
                      <a:pt x="176" y="236"/>
                      <a:pt x="176" y="237"/>
                      <a:pt x="177" y="238"/>
                    </a:cubicBezTo>
                    <a:cubicBezTo>
                      <a:pt x="177" y="238"/>
                      <a:pt x="177" y="238"/>
                      <a:pt x="178" y="238"/>
                    </a:cubicBezTo>
                    <a:cubicBezTo>
                      <a:pt x="180" y="237"/>
                      <a:pt x="182" y="236"/>
                      <a:pt x="183" y="235"/>
                    </a:cubicBezTo>
                    <a:cubicBezTo>
                      <a:pt x="184" y="235"/>
                      <a:pt x="184" y="234"/>
                      <a:pt x="184" y="233"/>
                    </a:cubicBezTo>
                    <a:cubicBezTo>
                      <a:pt x="183" y="233"/>
                      <a:pt x="183" y="233"/>
                      <a:pt x="182" y="233"/>
                    </a:cubicBezTo>
                    <a:close/>
                    <a:moveTo>
                      <a:pt x="191" y="228"/>
                    </a:moveTo>
                    <a:cubicBezTo>
                      <a:pt x="189" y="229"/>
                      <a:pt x="188" y="230"/>
                      <a:pt x="186" y="231"/>
                    </a:cubicBezTo>
                    <a:cubicBezTo>
                      <a:pt x="185" y="231"/>
                      <a:pt x="185" y="232"/>
                      <a:pt x="186" y="232"/>
                    </a:cubicBezTo>
                    <a:cubicBezTo>
                      <a:pt x="186" y="233"/>
                      <a:pt x="186" y="233"/>
                      <a:pt x="187" y="233"/>
                    </a:cubicBezTo>
                    <a:cubicBezTo>
                      <a:pt x="189" y="232"/>
                      <a:pt x="191" y="231"/>
                      <a:pt x="192" y="230"/>
                    </a:cubicBezTo>
                    <a:cubicBezTo>
                      <a:pt x="193" y="229"/>
                      <a:pt x="193" y="229"/>
                      <a:pt x="193" y="228"/>
                    </a:cubicBezTo>
                    <a:cubicBezTo>
                      <a:pt x="192" y="228"/>
                      <a:pt x="192" y="227"/>
                      <a:pt x="191" y="228"/>
                    </a:cubicBezTo>
                    <a:close/>
                    <a:moveTo>
                      <a:pt x="200" y="222"/>
                    </a:moveTo>
                    <a:cubicBezTo>
                      <a:pt x="198" y="223"/>
                      <a:pt x="196" y="224"/>
                      <a:pt x="195" y="226"/>
                    </a:cubicBezTo>
                    <a:cubicBezTo>
                      <a:pt x="194" y="226"/>
                      <a:pt x="194" y="227"/>
                      <a:pt x="194" y="227"/>
                    </a:cubicBezTo>
                    <a:cubicBezTo>
                      <a:pt x="195" y="228"/>
                      <a:pt x="195" y="228"/>
                      <a:pt x="196" y="227"/>
                    </a:cubicBezTo>
                    <a:cubicBezTo>
                      <a:pt x="198" y="226"/>
                      <a:pt x="199" y="225"/>
                      <a:pt x="201" y="224"/>
                    </a:cubicBezTo>
                    <a:cubicBezTo>
                      <a:pt x="202" y="224"/>
                      <a:pt x="202" y="223"/>
                      <a:pt x="201" y="223"/>
                    </a:cubicBezTo>
                    <a:cubicBezTo>
                      <a:pt x="201" y="222"/>
                      <a:pt x="200" y="222"/>
                      <a:pt x="200" y="222"/>
                    </a:cubicBezTo>
                    <a:close/>
                    <a:moveTo>
                      <a:pt x="209" y="217"/>
                    </a:moveTo>
                    <a:cubicBezTo>
                      <a:pt x="207" y="218"/>
                      <a:pt x="205" y="219"/>
                      <a:pt x="203" y="220"/>
                    </a:cubicBezTo>
                    <a:cubicBezTo>
                      <a:pt x="203" y="220"/>
                      <a:pt x="203" y="221"/>
                      <a:pt x="203" y="221"/>
                    </a:cubicBezTo>
                    <a:cubicBezTo>
                      <a:pt x="203" y="222"/>
                      <a:pt x="204" y="222"/>
                      <a:pt x="205" y="222"/>
                    </a:cubicBezTo>
                    <a:cubicBezTo>
                      <a:pt x="206" y="221"/>
                      <a:pt x="208" y="219"/>
                      <a:pt x="210" y="218"/>
                    </a:cubicBezTo>
                    <a:cubicBezTo>
                      <a:pt x="210" y="218"/>
                      <a:pt x="210" y="217"/>
                      <a:pt x="210" y="217"/>
                    </a:cubicBezTo>
                    <a:cubicBezTo>
                      <a:pt x="210" y="216"/>
                      <a:pt x="209" y="216"/>
                      <a:pt x="209" y="217"/>
                    </a:cubicBezTo>
                    <a:close/>
                    <a:moveTo>
                      <a:pt x="217" y="211"/>
                    </a:moveTo>
                    <a:cubicBezTo>
                      <a:pt x="215" y="212"/>
                      <a:pt x="214" y="213"/>
                      <a:pt x="212" y="214"/>
                    </a:cubicBezTo>
                    <a:cubicBezTo>
                      <a:pt x="212" y="215"/>
                      <a:pt x="211" y="215"/>
                      <a:pt x="212" y="216"/>
                    </a:cubicBezTo>
                    <a:cubicBezTo>
                      <a:pt x="212" y="216"/>
                      <a:pt x="213" y="216"/>
                      <a:pt x="213" y="216"/>
                    </a:cubicBezTo>
                    <a:cubicBezTo>
                      <a:pt x="215" y="215"/>
                      <a:pt x="217" y="214"/>
                      <a:pt x="218" y="212"/>
                    </a:cubicBezTo>
                    <a:cubicBezTo>
                      <a:pt x="219" y="212"/>
                      <a:pt x="219" y="211"/>
                      <a:pt x="219" y="211"/>
                    </a:cubicBezTo>
                    <a:cubicBezTo>
                      <a:pt x="218" y="210"/>
                      <a:pt x="218" y="210"/>
                      <a:pt x="217" y="211"/>
                    </a:cubicBezTo>
                    <a:close/>
                    <a:moveTo>
                      <a:pt x="226" y="205"/>
                    </a:moveTo>
                    <a:cubicBezTo>
                      <a:pt x="224" y="206"/>
                      <a:pt x="222" y="207"/>
                      <a:pt x="221" y="208"/>
                    </a:cubicBezTo>
                    <a:cubicBezTo>
                      <a:pt x="220" y="209"/>
                      <a:pt x="220" y="209"/>
                      <a:pt x="220" y="210"/>
                    </a:cubicBezTo>
                    <a:cubicBezTo>
                      <a:pt x="221" y="210"/>
                      <a:pt x="221" y="210"/>
                      <a:pt x="222" y="210"/>
                    </a:cubicBezTo>
                    <a:cubicBezTo>
                      <a:pt x="223" y="209"/>
                      <a:pt x="225" y="208"/>
                      <a:pt x="227" y="206"/>
                    </a:cubicBezTo>
                    <a:cubicBezTo>
                      <a:pt x="227" y="206"/>
                      <a:pt x="227" y="205"/>
                      <a:pt x="227" y="205"/>
                    </a:cubicBezTo>
                    <a:cubicBezTo>
                      <a:pt x="227" y="204"/>
                      <a:pt x="226" y="204"/>
                      <a:pt x="226" y="205"/>
                    </a:cubicBezTo>
                    <a:close/>
                    <a:moveTo>
                      <a:pt x="234" y="198"/>
                    </a:moveTo>
                    <a:cubicBezTo>
                      <a:pt x="232" y="200"/>
                      <a:pt x="231" y="201"/>
                      <a:pt x="229" y="202"/>
                    </a:cubicBezTo>
                    <a:cubicBezTo>
                      <a:pt x="228" y="202"/>
                      <a:pt x="228" y="203"/>
                      <a:pt x="229" y="204"/>
                    </a:cubicBezTo>
                    <a:cubicBezTo>
                      <a:pt x="229" y="204"/>
                      <a:pt x="230" y="204"/>
                      <a:pt x="230" y="204"/>
                    </a:cubicBezTo>
                    <a:cubicBezTo>
                      <a:pt x="232" y="203"/>
                      <a:pt x="233" y="201"/>
                      <a:pt x="235" y="200"/>
                    </a:cubicBezTo>
                    <a:cubicBezTo>
                      <a:pt x="236" y="200"/>
                      <a:pt x="236" y="199"/>
                      <a:pt x="235" y="199"/>
                    </a:cubicBezTo>
                    <a:cubicBezTo>
                      <a:pt x="235" y="198"/>
                      <a:pt x="234" y="198"/>
                      <a:pt x="234" y="198"/>
                    </a:cubicBezTo>
                    <a:close/>
                    <a:moveTo>
                      <a:pt x="242" y="192"/>
                    </a:moveTo>
                    <a:cubicBezTo>
                      <a:pt x="240" y="193"/>
                      <a:pt x="239" y="195"/>
                      <a:pt x="237" y="196"/>
                    </a:cubicBezTo>
                    <a:cubicBezTo>
                      <a:pt x="237" y="196"/>
                      <a:pt x="237" y="197"/>
                      <a:pt x="237" y="197"/>
                    </a:cubicBezTo>
                    <a:cubicBezTo>
                      <a:pt x="237" y="198"/>
                      <a:pt x="238" y="198"/>
                      <a:pt x="238" y="197"/>
                    </a:cubicBezTo>
                    <a:cubicBezTo>
                      <a:pt x="240" y="196"/>
                      <a:pt x="242" y="195"/>
                      <a:pt x="243" y="194"/>
                    </a:cubicBezTo>
                    <a:cubicBezTo>
                      <a:pt x="244" y="193"/>
                      <a:pt x="244" y="193"/>
                      <a:pt x="243" y="192"/>
                    </a:cubicBezTo>
                    <a:cubicBezTo>
                      <a:pt x="243" y="192"/>
                      <a:pt x="242" y="192"/>
                      <a:pt x="242" y="192"/>
                    </a:cubicBezTo>
                    <a:close/>
                    <a:moveTo>
                      <a:pt x="250" y="185"/>
                    </a:moveTo>
                    <a:cubicBezTo>
                      <a:pt x="248" y="187"/>
                      <a:pt x="247" y="188"/>
                      <a:pt x="245" y="189"/>
                    </a:cubicBezTo>
                    <a:cubicBezTo>
                      <a:pt x="245" y="190"/>
                      <a:pt x="245" y="190"/>
                      <a:pt x="245" y="191"/>
                    </a:cubicBezTo>
                    <a:cubicBezTo>
                      <a:pt x="245" y="191"/>
                      <a:pt x="246" y="191"/>
                      <a:pt x="246" y="191"/>
                    </a:cubicBezTo>
                    <a:cubicBezTo>
                      <a:pt x="248" y="190"/>
                      <a:pt x="250" y="188"/>
                      <a:pt x="251" y="187"/>
                    </a:cubicBezTo>
                    <a:cubicBezTo>
                      <a:pt x="252" y="187"/>
                      <a:pt x="252" y="186"/>
                      <a:pt x="251" y="185"/>
                    </a:cubicBezTo>
                    <a:cubicBezTo>
                      <a:pt x="251" y="185"/>
                      <a:pt x="250" y="185"/>
                      <a:pt x="250" y="185"/>
                    </a:cubicBezTo>
                    <a:close/>
                    <a:moveTo>
                      <a:pt x="258" y="178"/>
                    </a:moveTo>
                    <a:cubicBezTo>
                      <a:pt x="256" y="180"/>
                      <a:pt x="255" y="181"/>
                      <a:pt x="253" y="183"/>
                    </a:cubicBezTo>
                    <a:cubicBezTo>
                      <a:pt x="253" y="183"/>
                      <a:pt x="253" y="184"/>
                      <a:pt x="253" y="184"/>
                    </a:cubicBezTo>
                    <a:cubicBezTo>
                      <a:pt x="253" y="184"/>
                      <a:pt x="254" y="185"/>
                      <a:pt x="254" y="184"/>
                    </a:cubicBezTo>
                    <a:cubicBezTo>
                      <a:pt x="256" y="183"/>
                      <a:pt x="258" y="181"/>
                      <a:pt x="259" y="180"/>
                    </a:cubicBezTo>
                    <a:cubicBezTo>
                      <a:pt x="260" y="180"/>
                      <a:pt x="260" y="179"/>
                      <a:pt x="259" y="179"/>
                    </a:cubicBezTo>
                    <a:cubicBezTo>
                      <a:pt x="259" y="178"/>
                      <a:pt x="258" y="178"/>
                      <a:pt x="258" y="178"/>
                    </a:cubicBezTo>
                    <a:close/>
                    <a:moveTo>
                      <a:pt x="265" y="172"/>
                    </a:moveTo>
                    <a:cubicBezTo>
                      <a:pt x="264" y="173"/>
                      <a:pt x="262" y="174"/>
                      <a:pt x="261" y="176"/>
                    </a:cubicBezTo>
                    <a:cubicBezTo>
                      <a:pt x="260" y="176"/>
                      <a:pt x="260" y="177"/>
                      <a:pt x="261" y="177"/>
                    </a:cubicBezTo>
                    <a:cubicBezTo>
                      <a:pt x="261" y="178"/>
                      <a:pt x="262" y="178"/>
                      <a:pt x="262" y="177"/>
                    </a:cubicBezTo>
                    <a:cubicBezTo>
                      <a:pt x="264" y="176"/>
                      <a:pt x="265" y="174"/>
                      <a:pt x="267" y="173"/>
                    </a:cubicBezTo>
                    <a:cubicBezTo>
                      <a:pt x="267" y="173"/>
                      <a:pt x="267" y="172"/>
                      <a:pt x="267" y="172"/>
                    </a:cubicBezTo>
                    <a:cubicBezTo>
                      <a:pt x="266" y="171"/>
                      <a:pt x="266" y="171"/>
                      <a:pt x="265" y="172"/>
                    </a:cubicBezTo>
                    <a:close/>
                    <a:moveTo>
                      <a:pt x="273" y="164"/>
                    </a:moveTo>
                    <a:cubicBezTo>
                      <a:pt x="271" y="166"/>
                      <a:pt x="270" y="167"/>
                      <a:pt x="268" y="169"/>
                    </a:cubicBezTo>
                    <a:cubicBezTo>
                      <a:pt x="268" y="169"/>
                      <a:pt x="268" y="170"/>
                      <a:pt x="268" y="170"/>
                    </a:cubicBezTo>
                    <a:cubicBezTo>
                      <a:pt x="269" y="171"/>
                      <a:pt x="269" y="171"/>
                      <a:pt x="270" y="170"/>
                    </a:cubicBezTo>
                    <a:cubicBezTo>
                      <a:pt x="271" y="169"/>
                      <a:pt x="273" y="167"/>
                      <a:pt x="274" y="166"/>
                    </a:cubicBezTo>
                    <a:cubicBezTo>
                      <a:pt x="275" y="165"/>
                      <a:pt x="275" y="165"/>
                      <a:pt x="274" y="164"/>
                    </a:cubicBezTo>
                    <a:cubicBezTo>
                      <a:pt x="274" y="164"/>
                      <a:pt x="273" y="164"/>
                      <a:pt x="273" y="164"/>
                    </a:cubicBezTo>
                    <a:close/>
                    <a:moveTo>
                      <a:pt x="280" y="157"/>
                    </a:moveTo>
                    <a:cubicBezTo>
                      <a:pt x="279" y="159"/>
                      <a:pt x="277" y="160"/>
                      <a:pt x="276" y="161"/>
                    </a:cubicBezTo>
                    <a:cubicBezTo>
                      <a:pt x="275" y="162"/>
                      <a:pt x="275" y="163"/>
                      <a:pt x="276" y="163"/>
                    </a:cubicBezTo>
                    <a:cubicBezTo>
                      <a:pt x="276" y="163"/>
                      <a:pt x="277" y="163"/>
                      <a:pt x="277" y="163"/>
                    </a:cubicBezTo>
                    <a:cubicBezTo>
                      <a:pt x="279" y="161"/>
                      <a:pt x="280" y="160"/>
                      <a:pt x="282" y="158"/>
                    </a:cubicBezTo>
                    <a:cubicBezTo>
                      <a:pt x="282" y="158"/>
                      <a:pt x="282" y="157"/>
                      <a:pt x="282" y="157"/>
                    </a:cubicBezTo>
                    <a:cubicBezTo>
                      <a:pt x="281" y="157"/>
                      <a:pt x="281" y="157"/>
                      <a:pt x="280" y="157"/>
                    </a:cubicBezTo>
                    <a:close/>
                    <a:moveTo>
                      <a:pt x="287" y="150"/>
                    </a:moveTo>
                    <a:cubicBezTo>
                      <a:pt x="286" y="151"/>
                      <a:pt x="284" y="153"/>
                      <a:pt x="283" y="154"/>
                    </a:cubicBezTo>
                    <a:cubicBezTo>
                      <a:pt x="283" y="154"/>
                      <a:pt x="283" y="155"/>
                      <a:pt x="283" y="156"/>
                    </a:cubicBezTo>
                    <a:cubicBezTo>
                      <a:pt x="283" y="156"/>
                      <a:pt x="284" y="156"/>
                      <a:pt x="285" y="155"/>
                    </a:cubicBezTo>
                    <a:cubicBezTo>
                      <a:pt x="286" y="154"/>
                      <a:pt x="287" y="152"/>
                      <a:pt x="289" y="151"/>
                    </a:cubicBezTo>
                    <a:cubicBezTo>
                      <a:pt x="289" y="150"/>
                      <a:pt x="289" y="150"/>
                      <a:pt x="289" y="149"/>
                    </a:cubicBezTo>
                    <a:cubicBezTo>
                      <a:pt x="288" y="149"/>
                      <a:pt x="288" y="149"/>
                      <a:pt x="287" y="150"/>
                    </a:cubicBezTo>
                    <a:close/>
                    <a:moveTo>
                      <a:pt x="294" y="142"/>
                    </a:moveTo>
                    <a:cubicBezTo>
                      <a:pt x="293" y="143"/>
                      <a:pt x="291" y="145"/>
                      <a:pt x="290" y="146"/>
                    </a:cubicBezTo>
                    <a:cubicBezTo>
                      <a:pt x="290" y="147"/>
                      <a:pt x="290" y="148"/>
                      <a:pt x="290" y="148"/>
                    </a:cubicBezTo>
                    <a:cubicBezTo>
                      <a:pt x="291" y="148"/>
                      <a:pt x="291" y="148"/>
                      <a:pt x="292" y="148"/>
                    </a:cubicBezTo>
                    <a:cubicBezTo>
                      <a:pt x="293" y="146"/>
                      <a:pt x="294" y="145"/>
                      <a:pt x="296" y="143"/>
                    </a:cubicBezTo>
                    <a:cubicBezTo>
                      <a:pt x="296" y="143"/>
                      <a:pt x="296" y="142"/>
                      <a:pt x="296" y="142"/>
                    </a:cubicBezTo>
                    <a:cubicBezTo>
                      <a:pt x="295" y="141"/>
                      <a:pt x="294" y="141"/>
                      <a:pt x="294" y="142"/>
                    </a:cubicBezTo>
                    <a:close/>
                    <a:moveTo>
                      <a:pt x="301" y="134"/>
                    </a:moveTo>
                    <a:cubicBezTo>
                      <a:pt x="299" y="135"/>
                      <a:pt x="298" y="137"/>
                      <a:pt x="297" y="139"/>
                    </a:cubicBezTo>
                    <a:cubicBezTo>
                      <a:pt x="296" y="139"/>
                      <a:pt x="296" y="140"/>
                      <a:pt x="297" y="140"/>
                    </a:cubicBezTo>
                    <a:cubicBezTo>
                      <a:pt x="297" y="140"/>
                      <a:pt x="298" y="140"/>
                      <a:pt x="298" y="140"/>
                    </a:cubicBezTo>
                    <a:cubicBezTo>
                      <a:pt x="300" y="138"/>
                      <a:pt x="301" y="137"/>
                      <a:pt x="302" y="135"/>
                    </a:cubicBezTo>
                    <a:cubicBezTo>
                      <a:pt x="303" y="135"/>
                      <a:pt x="303" y="134"/>
                      <a:pt x="302" y="134"/>
                    </a:cubicBezTo>
                    <a:cubicBezTo>
                      <a:pt x="302" y="133"/>
                      <a:pt x="301" y="133"/>
                      <a:pt x="301" y="134"/>
                    </a:cubicBezTo>
                    <a:close/>
                    <a:moveTo>
                      <a:pt x="307" y="126"/>
                    </a:moveTo>
                    <a:cubicBezTo>
                      <a:pt x="306" y="127"/>
                      <a:pt x="305" y="129"/>
                      <a:pt x="303" y="131"/>
                    </a:cubicBezTo>
                    <a:cubicBezTo>
                      <a:pt x="303" y="131"/>
                      <a:pt x="303" y="132"/>
                      <a:pt x="303" y="132"/>
                    </a:cubicBezTo>
                    <a:cubicBezTo>
                      <a:pt x="304" y="132"/>
                      <a:pt x="305" y="132"/>
                      <a:pt x="305" y="132"/>
                    </a:cubicBezTo>
                    <a:cubicBezTo>
                      <a:pt x="306" y="130"/>
                      <a:pt x="308" y="129"/>
                      <a:pt x="309" y="127"/>
                    </a:cubicBezTo>
                    <a:cubicBezTo>
                      <a:pt x="309" y="127"/>
                      <a:pt x="309" y="126"/>
                      <a:pt x="309" y="126"/>
                    </a:cubicBezTo>
                    <a:cubicBezTo>
                      <a:pt x="308" y="125"/>
                      <a:pt x="307" y="125"/>
                      <a:pt x="307" y="126"/>
                    </a:cubicBezTo>
                    <a:close/>
                  </a:path>
                </a:pathLst>
              </a:custGeom>
              <a:solidFill>
                <a:srgbClr val="CA93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291" name="KSO_Img2"/>
          <p:cNvSpPr/>
          <p:nvPr/>
        </p:nvSpPr>
        <p:spPr>
          <a:xfrm>
            <a:off x="4896639" y="2923524"/>
            <a:ext cx="2316515" cy="2316515"/>
          </a:xfrm>
          <a:prstGeom prst="ellipse">
            <a:avLst/>
          </a:prstGeom>
          <a:blipFill dpi="0" rotWithShape="1"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5114" r="-14812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292" name="KSO_Img1"/>
          <p:cNvSpPr/>
          <p:nvPr/>
        </p:nvSpPr>
        <p:spPr>
          <a:xfrm>
            <a:off x="1832500" y="1223379"/>
            <a:ext cx="1338263" cy="1338262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24962" b="-24962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293" name="KSO_Img3"/>
          <p:cNvSpPr/>
          <p:nvPr/>
        </p:nvSpPr>
        <p:spPr>
          <a:xfrm>
            <a:off x="7257851" y="320474"/>
            <a:ext cx="4400802" cy="4400802"/>
          </a:xfrm>
          <a:prstGeom prst="ellipse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0608" r="-4160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grpSp>
        <p:nvGrpSpPr>
          <p:cNvPr id="294" name="淘宝网Chenying0907出品 293"/>
          <p:cNvGrpSpPr/>
          <p:nvPr/>
        </p:nvGrpSpPr>
        <p:grpSpPr>
          <a:xfrm>
            <a:off x="581077" y="-1805"/>
            <a:ext cx="1689101" cy="993775"/>
            <a:chOff x="862739" y="872385"/>
            <a:chExt cx="1689101" cy="993775"/>
          </a:xfrm>
        </p:grpSpPr>
        <p:sp>
          <p:nvSpPr>
            <p:cNvPr id="315" name="淘宝网Chenying0907出品 2413"/>
            <p:cNvSpPr/>
            <p:nvPr/>
          </p:nvSpPr>
          <p:spPr bwMode="auto">
            <a:xfrm>
              <a:off x="862739" y="872385"/>
              <a:ext cx="517525" cy="628650"/>
            </a:xfrm>
            <a:custGeom>
              <a:avLst/>
              <a:gdLst>
                <a:gd name="T0" fmla="*/ 124 w 153"/>
                <a:gd name="T1" fmla="*/ 87 h 186"/>
                <a:gd name="T2" fmla="*/ 132 w 153"/>
                <a:gd name="T3" fmla="*/ 23 h 186"/>
                <a:gd name="T4" fmla="*/ 74 w 153"/>
                <a:gd name="T5" fmla="*/ 30 h 186"/>
                <a:gd name="T6" fmla="*/ 50 w 153"/>
                <a:gd name="T7" fmla="*/ 60 h 186"/>
                <a:gd name="T8" fmla="*/ 17 w 153"/>
                <a:gd name="T9" fmla="*/ 60 h 186"/>
                <a:gd name="T10" fmla="*/ 124 w 153"/>
                <a:gd name="T11" fmla="*/ 8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" h="186">
                  <a:moveTo>
                    <a:pt x="124" y="87"/>
                  </a:moveTo>
                  <a:cubicBezTo>
                    <a:pt x="126" y="81"/>
                    <a:pt x="153" y="39"/>
                    <a:pt x="132" y="23"/>
                  </a:cubicBezTo>
                  <a:cubicBezTo>
                    <a:pt x="101" y="0"/>
                    <a:pt x="91" y="53"/>
                    <a:pt x="74" y="30"/>
                  </a:cubicBezTo>
                  <a:cubicBezTo>
                    <a:pt x="58" y="8"/>
                    <a:pt x="35" y="23"/>
                    <a:pt x="50" y="60"/>
                  </a:cubicBezTo>
                  <a:cubicBezTo>
                    <a:pt x="50" y="60"/>
                    <a:pt x="33" y="35"/>
                    <a:pt x="17" y="60"/>
                  </a:cubicBezTo>
                  <a:cubicBezTo>
                    <a:pt x="0" y="85"/>
                    <a:pt x="90" y="186"/>
                    <a:pt x="124" y="87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6" name="淘宝网Chenying0907出品 2414"/>
            <p:cNvSpPr/>
            <p:nvPr/>
          </p:nvSpPr>
          <p:spPr bwMode="auto">
            <a:xfrm>
              <a:off x="1161189" y="986685"/>
              <a:ext cx="1270000" cy="879475"/>
            </a:xfrm>
            <a:custGeom>
              <a:avLst/>
              <a:gdLst>
                <a:gd name="T0" fmla="*/ 337 w 376"/>
                <a:gd name="T1" fmla="*/ 142 h 260"/>
                <a:gd name="T2" fmla="*/ 129 w 376"/>
                <a:gd name="T3" fmla="*/ 224 h 260"/>
                <a:gd name="T4" fmla="*/ 50 w 376"/>
                <a:gd name="T5" fmla="*/ 85 h 260"/>
                <a:gd name="T6" fmla="*/ 167 w 376"/>
                <a:gd name="T7" fmla="*/ 51 h 260"/>
                <a:gd name="T8" fmla="*/ 337 w 376"/>
                <a:gd name="T9" fmla="*/ 14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260">
                  <a:moveTo>
                    <a:pt x="337" y="142"/>
                  </a:moveTo>
                  <a:cubicBezTo>
                    <a:pt x="327" y="168"/>
                    <a:pt x="245" y="260"/>
                    <a:pt x="129" y="224"/>
                  </a:cubicBezTo>
                  <a:cubicBezTo>
                    <a:pt x="14" y="187"/>
                    <a:pt x="0" y="69"/>
                    <a:pt x="50" y="85"/>
                  </a:cubicBezTo>
                  <a:cubicBezTo>
                    <a:pt x="98" y="101"/>
                    <a:pt x="118" y="90"/>
                    <a:pt x="167" y="51"/>
                  </a:cubicBezTo>
                  <a:cubicBezTo>
                    <a:pt x="234" y="0"/>
                    <a:pt x="376" y="38"/>
                    <a:pt x="337" y="14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7" name="淘宝网Chenying0907出品 2415"/>
            <p:cNvSpPr>
              <a:spLocks noEditPoints="1"/>
            </p:cNvSpPr>
            <p:nvPr/>
          </p:nvSpPr>
          <p:spPr bwMode="auto">
            <a:xfrm>
              <a:off x="2147027" y="1440710"/>
              <a:ext cx="47625" cy="42863"/>
            </a:xfrm>
            <a:custGeom>
              <a:avLst/>
              <a:gdLst>
                <a:gd name="T0" fmla="*/ 2 w 14"/>
                <a:gd name="T1" fmla="*/ 11 h 13"/>
                <a:gd name="T2" fmla="*/ 0 w 14"/>
                <a:gd name="T3" fmla="*/ 8 h 13"/>
                <a:gd name="T4" fmla="*/ 4 w 14"/>
                <a:gd name="T5" fmla="*/ 2 h 13"/>
                <a:gd name="T6" fmla="*/ 10 w 14"/>
                <a:gd name="T7" fmla="*/ 0 h 13"/>
                <a:gd name="T8" fmla="*/ 13 w 14"/>
                <a:gd name="T9" fmla="*/ 1 h 13"/>
                <a:gd name="T10" fmla="*/ 12 w 14"/>
                <a:gd name="T11" fmla="*/ 2 h 13"/>
                <a:gd name="T12" fmla="*/ 13 w 14"/>
                <a:gd name="T13" fmla="*/ 1 h 13"/>
                <a:gd name="T14" fmla="*/ 14 w 14"/>
                <a:gd name="T15" fmla="*/ 4 h 13"/>
                <a:gd name="T16" fmla="*/ 11 w 14"/>
                <a:gd name="T17" fmla="*/ 9 h 13"/>
                <a:gd name="T18" fmla="*/ 5 w 14"/>
                <a:gd name="T19" fmla="*/ 13 h 13"/>
                <a:gd name="T20" fmla="*/ 5 w 14"/>
                <a:gd name="T21" fmla="*/ 13 h 13"/>
                <a:gd name="T22" fmla="*/ 2 w 14"/>
                <a:gd name="T23" fmla="*/ 11 h 13"/>
                <a:gd name="T24" fmla="*/ 6 w 14"/>
                <a:gd name="T25" fmla="*/ 4 h 13"/>
                <a:gd name="T26" fmla="*/ 3 w 14"/>
                <a:gd name="T27" fmla="*/ 8 h 13"/>
                <a:gd name="T28" fmla="*/ 4 w 14"/>
                <a:gd name="T29" fmla="*/ 9 h 13"/>
                <a:gd name="T30" fmla="*/ 5 w 14"/>
                <a:gd name="T31" fmla="*/ 10 h 13"/>
                <a:gd name="T32" fmla="*/ 9 w 14"/>
                <a:gd name="T33" fmla="*/ 7 h 13"/>
                <a:gd name="T34" fmla="*/ 11 w 14"/>
                <a:gd name="T35" fmla="*/ 4 h 13"/>
                <a:gd name="T36" fmla="*/ 11 w 14"/>
                <a:gd name="T37" fmla="*/ 3 h 13"/>
                <a:gd name="T38" fmla="*/ 10 w 14"/>
                <a:gd name="T39" fmla="*/ 3 h 13"/>
                <a:gd name="T40" fmla="*/ 10 w 14"/>
                <a:gd name="T41" fmla="*/ 3 h 13"/>
                <a:gd name="T42" fmla="*/ 6 w 14"/>
                <a:gd name="T4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2" y="11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0"/>
                    <a:pt x="13" y="0"/>
                    <a:pt x="13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14" y="5"/>
                    <a:pt x="13" y="7"/>
                    <a:pt x="11" y="9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3" y="12"/>
                    <a:pt x="2" y="11"/>
                  </a:cubicBezTo>
                  <a:close/>
                  <a:moveTo>
                    <a:pt x="6" y="4"/>
                  </a:moveTo>
                  <a:cubicBezTo>
                    <a:pt x="4" y="5"/>
                    <a:pt x="3" y="7"/>
                    <a:pt x="3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7" y="9"/>
                    <a:pt x="9" y="7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8" name="淘宝网Chenying0907出品 2417"/>
            <p:cNvSpPr/>
            <p:nvPr/>
          </p:nvSpPr>
          <p:spPr bwMode="auto">
            <a:xfrm>
              <a:off x="2272439" y="1447060"/>
              <a:ext cx="266700" cy="165100"/>
            </a:xfrm>
            <a:custGeom>
              <a:avLst/>
              <a:gdLst>
                <a:gd name="T0" fmla="*/ 0 w 79"/>
                <a:gd name="T1" fmla="*/ 49 h 49"/>
                <a:gd name="T2" fmla="*/ 79 w 79"/>
                <a:gd name="T3" fmla="*/ 46 h 49"/>
                <a:gd name="T4" fmla="*/ 25 w 79"/>
                <a:gd name="T5" fmla="*/ 0 h 49"/>
                <a:gd name="T6" fmla="*/ 0 w 79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49">
                  <a:moveTo>
                    <a:pt x="0" y="4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9" y="32"/>
                    <a:pt x="0" y="4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9" name="淘宝网Chenying0907出品 2418"/>
            <p:cNvSpPr>
              <a:spLocks noEditPoints="1"/>
            </p:cNvSpPr>
            <p:nvPr/>
          </p:nvSpPr>
          <p:spPr bwMode="auto">
            <a:xfrm>
              <a:off x="2258152" y="1435947"/>
              <a:ext cx="293688" cy="179388"/>
            </a:xfrm>
            <a:custGeom>
              <a:avLst/>
              <a:gdLst>
                <a:gd name="T0" fmla="*/ 3 w 87"/>
                <a:gd name="T1" fmla="*/ 50 h 53"/>
                <a:gd name="T2" fmla="*/ 27 w 87"/>
                <a:gd name="T3" fmla="*/ 2 h 53"/>
                <a:gd name="T4" fmla="*/ 28 w 87"/>
                <a:gd name="T5" fmla="*/ 0 h 53"/>
                <a:gd name="T6" fmla="*/ 87 w 87"/>
                <a:gd name="T7" fmla="*/ 50 h 53"/>
                <a:gd name="T8" fmla="*/ 4 w 87"/>
                <a:gd name="T9" fmla="*/ 53 h 53"/>
                <a:gd name="T10" fmla="*/ 4 w 87"/>
                <a:gd name="T11" fmla="*/ 52 h 53"/>
                <a:gd name="T12" fmla="*/ 4 w 87"/>
                <a:gd name="T13" fmla="*/ 53 h 53"/>
                <a:gd name="T14" fmla="*/ 0 w 87"/>
                <a:gd name="T15" fmla="*/ 53 h 53"/>
                <a:gd name="T16" fmla="*/ 3 w 87"/>
                <a:gd name="T17" fmla="*/ 50 h 53"/>
                <a:gd name="T18" fmla="*/ 8 w 87"/>
                <a:gd name="T19" fmla="*/ 50 h 53"/>
                <a:gd name="T20" fmla="*/ 79 w 87"/>
                <a:gd name="T21" fmla="*/ 48 h 53"/>
                <a:gd name="T22" fmla="*/ 30 w 87"/>
                <a:gd name="T23" fmla="*/ 5 h 53"/>
                <a:gd name="T24" fmla="*/ 8 w 87"/>
                <a:gd name="T25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53">
                  <a:moveTo>
                    <a:pt x="3" y="50"/>
                  </a:moveTo>
                  <a:cubicBezTo>
                    <a:pt x="21" y="35"/>
                    <a:pt x="27" y="2"/>
                    <a:pt x="27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0" y="53"/>
                    <a:pt x="0" y="53"/>
                    <a:pt x="0" y="53"/>
                  </a:cubicBezTo>
                  <a:lnTo>
                    <a:pt x="3" y="50"/>
                  </a:lnTo>
                  <a:close/>
                  <a:moveTo>
                    <a:pt x="8" y="50"/>
                  </a:moveTo>
                  <a:cubicBezTo>
                    <a:pt x="79" y="48"/>
                    <a:pt x="79" y="48"/>
                    <a:pt x="79" y="48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13"/>
                    <a:pt x="22" y="36"/>
                    <a:pt x="8" y="5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0" name="淘宝网Chenying0907出品 2419"/>
            <p:cNvSpPr/>
            <p:nvPr/>
          </p:nvSpPr>
          <p:spPr bwMode="auto">
            <a:xfrm>
              <a:off x="910364" y="885085"/>
              <a:ext cx="1449388" cy="909638"/>
            </a:xfrm>
            <a:custGeom>
              <a:avLst/>
              <a:gdLst>
                <a:gd name="T0" fmla="*/ 114 w 429"/>
                <a:gd name="T1" fmla="*/ 186 h 269"/>
                <a:gd name="T2" fmla="*/ 87 w 429"/>
                <a:gd name="T3" fmla="*/ 125 h 269"/>
                <a:gd name="T4" fmla="*/ 116 w 429"/>
                <a:gd name="T5" fmla="*/ 185 h 269"/>
                <a:gd name="T6" fmla="*/ 270 w 429"/>
                <a:gd name="T7" fmla="*/ 266 h 269"/>
                <a:gd name="T8" fmla="*/ 415 w 429"/>
                <a:gd name="T9" fmla="*/ 197 h 269"/>
                <a:gd name="T10" fmla="*/ 372 w 429"/>
                <a:gd name="T11" fmla="*/ 84 h 269"/>
                <a:gd name="T12" fmla="*/ 247 w 429"/>
                <a:gd name="T13" fmla="*/ 91 h 269"/>
                <a:gd name="T14" fmla="*/ 131 w 429"/>
                <a:gd name="T15" fmla="*/ 120 h 269"/>
                <a:gd name="T16" fmla="*/ 121 w 429"/>
                <a:gd name="T17" fmla="*/ 56 h 269"/>
                <a:gd name="T18" fmla="*/ 116 w 429"/>
                <a:gd name="T19" fmla="*/ 8 h 269"/>
                <a:gd name="T20" fmla="*/ 75 w 429"/>
                <a:gd name="T21" fmla="*/ 13 h 269"/>
                <a:gd name="T22" fmla="*/ 73 w 429"/>
                <a:gd name="T23" fmla="*/ 29 h 269"/>
                <a:gd name="T24" fmla="*/ 70 w 429"/>
                <a:gd name="T25" fmla="*/ 36 h 269"/>
                <a:gd name="T26" fmla="*/ 43 w 429"/>
                <a:gd name="T27" fmla="*/ 14 h 269"/>
                <a:gd name="T28" fmla="*/ 30 w 429"/>
                <a:gd name="T29" fmla="*/ 28 h 269"/>
                <a:gd name="T30" fmla="*/ 37 w 429"/>
                <a:gd name="T31" fmla="*/ 50 h 269"/>
                <a:gd name="T32" fmla="*/ 38 w 429"/>
                <a:gd name="T33" fmla="*/ 56 h 269"/>
                <a:gd name="T34" fmla="*/ 28 w 429"/>
                <a:gd name="T35" fmla="*/ 50 h 269"/>
                <a:gd name="T36" fmla="*/ 9 w 429"/>
                <a:gd name="T37" fmla="*/ 50 h 269"/>
                <a:gd name="T38" fmla="*/ 5 w 429"/>
                <a:gd name="T39" fmla="*/ 79 h 269"/>
                <a:gd name="T40" fmla="*/ 64 w 429"/>
                <a:gd name="T41" fmla="*/ 123 h 269"/>
                <a:gd name="T42" fmla="*/ 82 w 429"/>
                <a:gd name="T43" fmla="*/ 104 h 269"/>
                <a:gd name="T44" fmla="*/ 62 w 429"/>
                <a:gd name="T45" fmla="*/ 75 h 269"/>
                <a:gd name="T46" fmla="*/ 45 w 429"/>
                <a:gd name="T47" fmla="*/ 88 h 269"/>
                <a:gd name="T48" fmla="*/ 55 w 429"/>
                <a:gd name="T49" fmla="*/ 98 h 269"/>
                <a:gd name="T50" fmla="*/ 60 w 429"/>
                <a:gd name="T51" fmla="*/ 98 h 269"/>
                <a:gd name="T52" fmla="*/ 57 w 429"/>
                <a:gd name="T53" fmla="*/ 96 h 269"/>
                <a:gd name="T54" fmla="*/ 53 w 429"/>
                <a:gd name="T55" fmla="*/ 94 h 269"/>
                <a:gd name="T56" fmla="*/ 61 w 429"/>
                <a:gd name="T57" fmla="*/ 95 h 269"/>
                <a:gd name="T58" fmla="*/ 57 w 429"/>
                <a:gd name="T59" fmla="*/ 102 h 269"/>
                <a:gd name="T60" fmla="*/ 42 w 429"/>
                <a:gd name="T61" fmla="*/ 89 h 269"/>
                <a:gd name="T62" fmla="*/ 47 w 429"/>
                <a:gd name="T63" fmla="*/ 76 h 269"/>
                <a:gd name="T64" fmla="*/ 62 w 429"/>
                <a:gd name="T65" fmla="*/ 72 h 269"/>
                <a:gd name="T66" fmla="*/ 85 w 429"/>
                <a:gd name="T67" fmla="*/ 104 h 269"/>
                <a:gd name="T68" fmla="*/ 64 w 429"/>
                <a:gd name="T69" fmla="*/ 126 h 269"/>
                <a:gd name="T70" fmla="*/ 2 w 429"/>
                <a:gd name="T71" fmla="*/ 79 h 269"/>
                <a:gd name="T72" fmla="*/ 7 w 429"/>
                <a:gd name="T73" fmla="*/ 48 h 269"/>
                <a:gd name="T74" fmla="*/ 30 w 429"/>
                <a:gd name="T75" fmla="*/ 48 h 269"/>
                <a:gd name="T76" fmla="*/ 35 w 429"/>
                <a:gd name="T77" fmla="*/ 52 h 269"/>
                <a:gd name="T78" fmla="*/ 27 w 429"/>
                <a:gd name="T79" fmla="*/ 28 h 269"/>
                <a:gd name="T80" fmla="*/ 43 w 429"/>
                <a:gd name="T81" fmla="*/ 11 h 269"/>
                <a:gd name="T82" fmla="*/ 69 w 429"/>
                <a:gd name="T83" fmla="*/ 32 h 269"/>
                <a:gd name="T84" fmla="*/ 70 w 429"/>
                <a:gd name="T85" fmla="*/ 33 h 269"/>
                <a:gd name="T86" fmla="*/ 70 w 429"/>
                <a:gd name="T87" fmla="*/ 29 h 269"/>
                <a:gd name="T88" fmla="*/ 73 w 429"/>
                <a:gd name="T89" fmla="*/ 11 h 269"/>
                <a:gd name="T90" fmla="*/ 117 w 429"/>
                <a:gd name="T91" fmla="*/ 5 h 269"/>
                <a:gd name="T92" fmla="*/ 124 w 429"/>
                <a:gd name="T93" fmla="*/ 58 h 269"/>
                <a:gd name="T94" fmla="*/ 133 w 429"/>
                <a:gd name="T95" fmla="*/ 118 h 269"/>
                <a:gd name="T96" fmla="*/ 245 w 429"/>
                <a:gd name="T97" fmla="*/ 89 h 269"/>
                <a:gd name="T98" fmla="*/ 373 w 429"/>
                <a:gd name="T99" fmla="*/ 81 h 269"/>
                <a:gd name="T100" fmla="*/ 417 w 429"/>
                <a:gd name="T101" fmla="*/ 198 h 269"/>
                <a:gd name="T102" fmla="*/ 270 w 429"/>
                <a:gd name="T103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9" h="269">
                  <a:moveTo>
                    <a:pt x="171" y="242"/>
                  </a:moveTo>
                  <a:cubicBezTo>
                    <a:pt x="149" y="232"/>
                    <a:pt x="130" y="208"/>
                    <a:pt x="114" y="186"/>
                  </a:cubicBezTo>
                  <a:cubicBezTo>
                    <a:pt x="98" y="164"/>
                    <a:pt x="87" y="125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101" y="163"/>
                    <a:pt x="116" y="185"/>
                  </a:cubicBezTo>
                  <a:cubicBezTo>
                    <a:pt x="132" y="206"/>
                    <a:pt x="152" y="230"/>
                    <a:pt x="173" y="239"/>
                  </a:cubicBezTo>
                  <a:cubicBezTo>
                    <a:pt x="191" y="248"/>
                    <a:pt x="229" y="266"/>
                    <a:pt x="270" y="266"/>
                  </a:cubicBezTo>
                  <a:cubicBezTo>
                    <a:pt x="276" y="266"/>
                    <a:pt x="283" y="266"/>
                    <a:pt x="290" y="264"/>
                  </a:cubicBezTo>
                  <a:cubicBezTo>
                    <a:pt x="338" y="257"/>
                    <a:pt x="393" y="234"/>
                    <a:pt x="415" y="197"/>
                  </a:cubicBezTo>
                  <a:cubicBezTo>
                    <a:pt x="422" y="184"/>
                    <a:pt x="426" y="169"/>
                    <a:pt x="426" y="154"/>
                  </a:cubicBezTo>
                  <a:cubicBezTo>
                    <a:pt x="426" y="127"/>
                    <a:pt x="411" y="99"/>
                    <a:pt x="372" y="84"/>
                  </a:cubicBezTo>
                  <a:cubicBezTo>
                    <a:pt x="348" y="74"/>
                    <a:pt x="328" y="71"/>
                    <a:pt x="311" y="71"/>
                  </a:cubicBezTo>
                  <a:cubicBezTo>
                    <a:pt x="284" y="71"/>
                    <a:pt x="265" y="79"/>
                    <a:pt x="247" y="91"/>
                  </a:cubicBezTo>
                  <a:cubicBezTo>
                    <a:pt x="225" y="106"/>
                    <a:pt x="190" y="129"/>
                    <a:pt x="159" y="129"/>
                  </a:cubicBezTo>
                  <a:cubicBezTo>
                    <a:pt x="149" y="129"/>
                    <a:pt x="139" y="126"/>
                    <a:pt x="131" y="120"/>
                  </a:cubicBezTo>
                  <a:cubicBezTo>
                    <a:pt x="115" y="108"/>
                    <a:pt x="109" y="97"/>
                    <a:pt x="109" y="87"/>
                  </a:cubicBezTo>
                  <a:cubicBezTo>
                    <a:pt x="109" y="76"/>
                    <a:pt x="115" y="66"/>
                    <a:pt x="121" y="56"/>
                  </a:cubicBezTo>
                  <a:cubicBezTo>
                    <a:pt x="127" y="47"/>
                    <a:pt x="130" y="38"/>
                    <a:pt x="130" y="30"/>
                  </a:cubicBezTo>
                  <a:cubicBezTo>
                    <a:pt x="130" y="21"/>
                    <a:pt x="127" y="14"/>
                    <a:pt x="116" y="8"/>
                  </a:cubicBezTo>
                  <a:cubicBezTo>
                    <a:pt x="110" y="4"/>
                    <a:pt x="104" y="3"/>
                    <a:pt x="98" y="3"/>
                  </a:cubicBezTo>
                  <a:cubicBezTo>
                    <a:pt x="88" y="3"/>
                    <a:pt x="79" y="7"/>
                    <a:pt x="75" y="13"/>
                  </a:cubicBezTo>
                  <a:cubicBezTo>
                    <a:pt x="72" y="18"/>
                    <a:pt x="72" y="21"/>
                    <a:pt x="72" y="23"/>
                  </a:cubicBezTo>
                  <a:cubicBezTo>
                    <a:pt x="72" y="25"/>
                    <a:pt x="73" y="27"/>
                    <a:pt x="73" y="29"/>
                  </a:cubicBezTo>
                  <a:cubicBezTo>
                    <a:pt x="73" y="30"/>
                    <a:pt x="73" y="30"/>
                    <a:pt x="73" y="31"/>
                  </a:cubicBezTo>
                  <a:cubicBezTo>
                    <a:pt x="73" y="33"/>
                    <a:pt x="73" y="35"/>
                    <a:pt x="70" y="36"/>
                  </a:cubicBezTo>
                  <a:cubicBezTo>
                    <a:pt x="68" y="36"/>
                    <a:pt x="66" y="34"/>
                    <a:pt x="65" y="31"/>
                  </a:cubicBezTo>
                  <a:cubicBezTo>
                    <a:pt x="60" y="23"/>
                    <a:pt x="57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0" y="24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9"/>
                    <a:pt x="33" y="45"/>
                    <a:pt x="37" y="50"/>
                  </a:cubicBezTo>
                  <a:cubicBezTo>
                    <a:pt x="38" y="52"/>
                    <a:pt x="39" y="53"/>
                    <a:pt x="39" y="54"/>
                  </a:cubicBezTo>
                  <a:cubicBezTo>
                    <a:pt x="39" y="54"/>
                    <a:pt x="39" y="55"/>
                    <a:pt x="38" y="56"/>
                  </a:cubicBezTo>
                  <a:cubicBezTo>
                    <a:pt x="38" y="56"/>
                    <a:pt x="37" y="56"/>
                    <a:pt x="37" y="56"/>
                  </a:cubicBezTo>
                  <a:cubicBezTo>
                    <a:pt x="34" y="56"/>
                    <a:pt x="32" y="54"/>
                    <a:pt x="28" y="50"/>
                  </a:cubicBezTo>
                  <a:cubicBezTo>
                    <a:pt x="25" y="48"/>
                    <a:pt x="21" y="46"/>
                    <a:pt x="17" y="46"/>
                  </a:cubicBezTo>
                  <a:cubicBezTo>
                    <a:pt x="15" y="46"/>
                    <a:pt x="12" y="47"/>
                    <a:pt x="9" y="50"/>
                  </a:cubicBezTo>
                  <a:cubicBezTo>
                    <a:pt x="5" y="55"/>
                    <a:pt x="3" y="59"/>
                    <a:pt x="3" y="65"/>
                  </a:cubicBezTo>
                  <a:cubicBezTo>
                    <a:pt x="3" y="69"/>
                    <a:pt x="4" y="74"/>
                    <a:pt x="5" y="79"/>
                  </a:cubicBezTo>
                  <a:cubicBezTo>
                    <a:pt x="8" y="93"/>
                    <a:pt x="18" y="104"/>
                    <a:pt x="32" y="112"/>
                  </a:cubicBezTo>
                  <a:cubicBezTo>
                    <a:pt x="46" y="119"/>
                    <a:pt x="55" y="123"/>
                    <a:pt x="64" y="123"/>
                  </a:cubicBezTo>
                  <a:cubicBezTo>
                    <a:pt x="67" y="123"/>
                    <a:pt x="70" y="123"/>
                    <a:pt x="73" y="121"/>
                  </a:cubicBezTo>
                  <a:cubicBezTo>
                    <a:pt x="78" y="119"/>
                    <a:pt x="82" y="112"/>
                    <a:pt x="82" y="104"/>
                  </a:cubicBezTo>
                  <a:cubicBezTo>
                    <a:pt x="82" y="102"/>
                    <a:pt x="82" y="101"/>
                    <a:pt x="82" y="99"/>
                  </a:cubicBezTo>
                  <a:cubicBezTo>
                    <a:pt x="80" y="90"/>
                    <a:pt x="74" y="75"/>
                    <a:pt x="62" y="75"/>
                  </a:cubicBezTo>
                  <a:cubicBezTo>
                    <a:pt x="62" y="75"/>
                    <a:pt x="61" y="75"/>
                    <a:pt x="61" y="75"/>
                  </a:cubicBezTo>
                  <a:cubicBezTo>
                    <a:pt x="50" y="75"/>
                    <a:pt x="45" y="80"/>
                    <a:pt x="45" y="88"/>
                  </a:cubicBezTo>
                  <a:cubicBezTo>
                    <a:pt x="45" y="88"/>
                    <a:pt x="45" y="89"/>
                    <a:pt x="45" y="89"/>
                  </a:cubicBezTo>
                  <a:cubicBezTo>
                    <a:pt x="46" y="94"/>
                    <a:pt x="49" y="98"/>
                    <a:pt x="55" y="98"/>
                  </a:cubicBezTo>
                  <a:cubicBezTo>
                    <a:pt x="56" y="99"/>
                    <a:pt x="57" y="99"/>
                    <a:pt x="57" y="99"/>
                  </a:cubicBezTo>
                  <a:cubicBezTo>
                    <a:pt x="59" y="99"/>
                    <a:pt x="59" y="98"/>
                    <a:pt x="60" y="98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7"/>
                    <a:pt x="57" y="96"/>
                    <a:pt x="57" y="96"/>
                  </a:cubicBezTo>
                  <a:cubicBezTo>
                    <a:pt x="55" y="96"/>
                    <a:pt x="54" y="97"/>
                    <a:pt x="54" y="97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5" y="93"/>
                    <a:pt x="57" y="93"/>
                  </a:cubicBezTo>
                  <a:cubicBezTo>
                    <a:pt x="58" y="93"/>
                    <a:pt x="59" y="94"/>
                    <a:pt x="61" y="95"/>
                  </a:cubicBezTo>
                  <a:cubicBezTo>
                    <a:pt x="62" y="96"/>
                    <a:pt x="63" y="97"/>
                    <a:pt x="63" y="98"/>
                  </a:cubicBezTo>
                  <a:cubicBezTo>
                    <a:pt x="62" y="101"/>
                    <a:pt x="60" y="102"/>
                    <a:pt x="57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48" y="101"/>
                    <a:pt x="43" y="96"/>
                    <a:pt x="42" y="89"/>
                  </a:cubicBezTo>
                  <a:cubicBezTo>
                    <a:pt x="42" y="89"/>
                    <a:pt x="42" y="88"/>
                    <a:pt x="42" y="88"/>
                  </a:cubicBezTo>
                  <a:cubicBezTo>
                    <a:pt x="42" y="83"/>
                    <a:pt x="44" y="79"/>
                    <a:pt x="47" y="76"/>
                  </a:cubicBezTo>
                  <a:cubicBezTo>
                    <a:pt x="50" y="73"/>
                    <a:pt x="55" y="72"/>
                    <a:pt x="61" y="72"/>
                  </a:cubicBezTo>
                  <a:cubicBezTo>
                    <a:pt x="61" y="72"/>
                    <a:pt x="62" y="72"/>
                    <a:pt x="62" y="72"/>
                  </a:cubicBezTo>
                  <a:cubicBezTo>
                    <a:pt x="76" y="73"/>
                    <a:pt x="83" y="89"/>
                    <a:pt x="85" y="99"/>
                  </a:cubicBezTo>
                  <a:cubicBezTo>
                    <a:pt x="85" y="100"/>
                    <a:pt x="85" y="102"/>
                    <a:pt x="85" y="104"/>
                  </a:cubicBezTo>
                  <a:cubicBezTo>
                    <a:pt x="85" y="113"/>
                    <a:pt x="80" y="121"/>
                    <a:pt x="74" y="124"/>
                  </a:cubicBezTo>
                  <a:cubicBezTo>
                    <a:pt x="70" y="125"/>
                    <a:pt x="67" y="126"/>
                    <a:pt x="64" y="126"/>
                  </a:cubicBezTo>
                  <a:cubicBezTo>
                    <a:pt x="54" y="126"/>
                    <a:pt x="44" y="121"/>
                    <a:pt x="31" y="114"/>
                  </a:cubicBezTo>
                  <a:cubicBezTo>
                    <a:pt x="16" y="107"/>
                    <a:pt x="6" y="95"/>
                    <a:pt x="2" y="79"/>
                  </a:cubicBezTo>
                  <a:cubicBezTo>
                    <a:pt x="1" y="74"/>
                    <a:pt x="0" y="69"/>
                    <a:pt x="0" y="65"/>
                  </a:cubicBezTo>
                  <a:cubicBezTo>
                    <a:pt x="0" y="59"/>
                    <a:pt x="2" y="53"/>
                    <a:pt x="7" y="48"/>
                  </a:cubicBezTo>
                  <a:cubicBezTo>
                    <a:pt x="10" y="44"/>
                    <a:pt x="14" y="43"/>
                    <a:pt x="17" y="43"/>
                  </a:cubicBezTo>
                  <a:cubicBezTo>
                    <a:pt x="22" y="43"/>
                    <a:pt x="27" y="46"/>
                    <a:pt x="30" y="48"/>
                  </a:cubicBezTo>
                  <a:cubicBezTo>
                    <a:pt x="32" y="50"/>
                    <a:pt x="34" y="52"/>
                    <a:pt x="35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1" y="47"/>
                    <a:pt x="27" y="40"/>
                    <a:pt x="27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2"/>
                    <a:pt x="33" y="12"/>
                    <a:pt x="42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58" y="11"/>
                    <a:pt x="63" y="22"/>
                    <a:pt x="67" y="29"/>
                  </a:cubicBezTo>
                  <a:cubicBezTo>
                    <a:pt x="68" y="31"/>
                    <a:pt x="69" y="32"/>
                    <a:pt x="69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2"/>
                    <a:pt x="70" y="31"/>
                    <a:pt x="70" y="31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28"/>
                    <a:pt x="69" y="26"/>
                    <a:pt x="69" y="23"/>
                  </a:cubicBezTo>
                  <a:cubicBezTo>
                    <a:pt x="69" y="20"/>
                    <a:pt x="70" y="17"/>
                    <a:pt x="73" y="11"/>
                  </a:cubicBezTo>
                  <a:cubicBezTo>
                    <a:pt x="77" y="4"/>
                    <a:pt x="87" y="0"/>
                    <a:pt x="98" y="0"/>
                  </a:cubicBezTo>
                  <a:cubicBezTo>
                    <a:pt x="104" y="0"/>
                    <a:pt x="111" y="1"/>
                    <a:pt x="117" y="5"/>
                  </a:cubicBezTo>
                  <a:cubicBezTo>
                    <a:pt x="129" y="11"/>
                    <a:pt x="133" y="20"/>
                    <a:pt x="133" y="30"/>
                  </a:cubicBezTo>
                  <a:cubicBezTo>
                    <a:pt x="133" y="39"/>
                    <a:pt x="130" y="49"/>
                    <a:pt x="124" y="58"/>
                  </a:cubicBezTo>
                  <a:cubicBezTo>
                    <a:pt x="118" y="68"/>
                    <a:pt x="112" y="77"/>
                    <a:pt x="112" y="87"/>
                  </a:cubicBezTo>
                  <a:cubicBezTo>
                    <a:pt x="112" y="96"/>
                    <a:pt x="117" y="106"/>
                    <a:pt x="133" y="118"/>
                  </a:cubicBezTo>
                  <a:cubicBezTo>
                    <a:pt x="141" y="124"/>
                    <a:pt x="150" y="126"/>
                    <a:pt x="159" y="126"/>
                  </a:cubicBezTo>
                  <a:cubicBezTo>
                    <a:pt x="188" y="126"/>
                    <a:pt x="223" y="103"/>
                    <a:pt x="245" y="89"/>
                  </a:cubicBezTo>
                  <a:cubicBezTo>
                    <a:pt x="263" y="77"/>
                    <a:pt x="284" y="68"/>
                    <a:pt x="311" y="68"/>
                  </a:cubicBezTo>
                  <a:cubicBezTo>
                    <a:pt x="328" y="68"/>
                    <a:pt x="349" y="72"/>
                    <a:pt x="373" y="81"/>
                  </a:cubicBezTo>
                  <a:cubicBezTo>
                    <a:pt x="413" y="97"/>
                    <a:pt x="429" y="126"/>
                    <a:pt x="429" y="154"/>
                  </a:cubicBezTo>
                  <a:cubicBezTo>
                    <a:pt x="429" y="170"/>
                    <a:pt x="425" y="185"/>
                    <a:pt x="417" y="198"/>
                  </a:cubicBezTo>
                  <a:cubicBezTo>
                    <a:pt x="395" y="237"/>
                    <a:pt x="339" y="260"/>
                    <a:pt x="290" y="267"/>
                  </a:cubicBezTo>
                  <a:cubicBezTo>
                    <a:pt x="283" y="268"/>
                    <a:pt x="276" y="269"/>
                    <a:pt x="270" y="269"/>
                  </a:cubicBezTo>
                  <a:cubicBezTo>
                    <a:pt x="228" y="269"/>
                    <a:pt x="190" y="250"/>
                    <a:pt x="171" y="242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1" name="淘宝网Chenying0907出品 2420"/>
            <p:cNvSpPr/>
            <p:nvPr/>
          </p:nvSpPr>
          <p:spPr bwMode="auto">
            <a:xfrm>
              <a:off x="2042252" y="1199410"/>
              <a:ext cx="209550" cy="182563"/>
            </a:xfrm>
            <a:custGeom>
              <a:avLst/>
              <a:gdLst>
                <a:gd name="T0" fmla="*/ 4 w 62"/>
                <a:gd name="T1" fmla="*/ 46 h 54"/>
                <a:gd name="T2" fmla="*/ 0 w 62"/>
                <a:gd name="T3" fmla="*/ 35 h 54"/>
                <a:gd name="T4" fmla="*/ 5 w 62"/>
                <a:gd name="T5" fmla="*/ 17 h 54"/>
                <a:gd name="T6" fmla="*/ 32 w 62"/>
                <a:gd name="T7" fmla="*/ 0 h 54"/>
                <a:gd name="T8" fmla="*/ 42 w 62"/>
                <a:gd name="T9" fmla="*/ 0 h 54"/>
                <a:gd name="T10" fmla="*/ 62 w 62"/>
                <a:gd name="T11" fmla="*/ 1 h 54"/>
                <a:gd name="T12" fmla="*/ 62 w 62"/>
                <a:gd name="T13" fmla="*/ 1 h 54"/>
                <a:gd name="T14" fmla="*/ 62 w 62"/>
                <a:gd name="T15" fmla="*/ 4 h 54"/>
                <a:gd name="T16" fmla="*/ 42 w 62"/>
                <a:gd name="T17" fmla="*/ 3 h 54"/>
                <a:gd name="T18" fmla="*/ 33 w 62"/>
                <a:gd name="T19" fmla="*/ 3 h 54"/>
                <a:gd name="T20" fmla="*/ 7 w 62"/>
                <a:gd name="T21" fmla="*/ 19 h 54"/>
                <a:gd name="T22" fmla="*/ 3 w 62"/>
                <a:gd name="T23" fmla="*/ 35 h 54"/>
                <a:gd name="T24" fmla="*/ 6 w 62"/>
                <a:gd name="T25" fmla="*/ 44 h 54"/>
                <a:gd name="T26" fmla="*/ 19 w 62"/>
                <a:gd name="T27" fmla="*/ 51 h 54"/>
                <a:gd name="T28" fmla="*/ 22 w 62"/>
                <a:gd name="T29" fmla="*/ 51 h 54"/>
                <a:gd name="T30" fmla="*/ 35 w 62"/>
                <a:gd name="T31" fmla="*/ 40 h 54"/>
                <a:gd name="T32" fmla="*/ 35 w 62"/>
                <a:gd name="T33" fmla="*/ 39 h 54"/>
                <a:gd name="T34" fmla="*/ 23 w 62"/>
                <a:gd name="T35" fmla="*/ 31 h 54"/>
                <a:gd name="T36" fmla="*/ 21 w 62"/>
                <a:gd name="T37" fmla="*/ 30 h 54"/>
                <a:gd name="T38" fmla="*/ 14 w 62"/>
                <a:gd name="T39" fmla="*/ 36 h 54"/>
                <a:gd name="T40" fmla="*/ 11 w 62"/>
                <a:gd name="T41" fmla="*/ 36 h 54"/>
                <a:gd name="T42" fmla="*/ 21 w 62"/>
                <a:gd name="T43" fmla="*/ 27 h 54"/>
                <a:gd name="T44" fmla="*/ 24 w 62"/>
                <a:gd name="T45" fmla="*/ 28 h 54"/>
                <a:gd name="T46" fmla="*/ 38 w 62"/>
                <a:gd name="T47" fmla="*/ 39 h 54"/>
                <a:gd name="T48" fmla="*/ 38 w 62"/>
                <a:gd name="T49" fmla="*/ 40 h 54"/>
                <a:gd name="T50" fmla="*/ 22 w 62"/>
                <a:gd name="T51" fmla="*/ 54 h 54"/>
                <a:gd name="T52" fmla="*/ 19 w 62"/>
                <a:gd name="T53" fmla="*/ 54 h 54"/>
                <a:gd name="T54" fmla="*/ 4 w 62"/>
                <a:gd name="T55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54">
                  <a:moveTo>
                    <a:pt x="4" y="46"/>
                  </a:moveTo>
                  <a:cubicBezTo>
                    <a:pt x="1" y="43"/>
                    <a:pt x="0" y="39"/>
                    <a:pt x="0" y="35"/>
                  </a:cubicBezTo>
                  <a:cubicBezTo>
                    <a:pt x="0" y="29"/>
                    <a:pt x="2" y="22"/>
                    <a:pt x="5" y="17"/>
                  </a:cubicBezTo>
                  <a:cubicBezTo>
                    <a:pt x="9" y="8"/>
                    <a:pt x="20" y="1"/>
                    <a:pt x="32" y="0"/>
                  </a:cubicBezTo>
                  <a:cubicBezTo>
                    <a:pt x="35" y="0"/>
                    <a:pt x="39" y="0"/>
                    <a:pt x="42" y="0"/>
                  </a:cubicBezTo>
                  <a:cubicBezTo>
                    <a:pt x="52" y="0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52" y="3"/>
                    <a:pt x="42" y="3"/>
                  </a:cubicBezTo>
                  <a:cubicBezTo>
                    <a:pt x="39" y="3"/>
                    <a:pt x="36" y="3"/>
                    <a:pt x="33" y="3"/>
                  </a:cubicBezTo>
                  <a:cubicBezTo>
                    <a:pt x="21" y="4"/>
                    <a:pt x="12" y="10"/>
                    <a:pt x="7" y="19"/>
                  </a:cubicBezTo>
                  <a:cubicBezTo>
                    <a:pt x="5" y="23"/>
                    <a:pt x="3" y="29"/>
                    <a:pt x="3" y="35"/>
                  </a:cubicBezTo>
                  <a:cubicBezTo>
                    <a:pt x="3" y="38"/>
                    <a:pt x="4" y="42"/>
                    <a:pt x="6" y="44"/>
                  </a:cubicBezTo>
                  <a:cubicBezTo>
                    <a:pt x="9" y="47"/>
                    <a:pt x="14" y="51"/>
                    <a:pt x="19" y="51"/>
                  </a:cubicBezTo>
                  <a:cubicBezTo>
                    <a:pt x="20" y="51"/>
                    <a:pt x="21" y="51"/>
                    <a:pt x="22" y="51"/>
                  </a:cubicBezTo>
                  <a:cubicBezTo>
                    <a:pt x="29" y="50"/>
                    <a:pt x="35" y="44"/>
                    <a:pt x="35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5"/>
                    <a:pt x="29" y="32"/>
                    <a:pt x="23" y="31"/>
                  </a:cubicBezTo>
                  <a:cubicBezTo>
                    <a:pt x="23" y="30"/>
                    <a:pt x="22" y="30"/>
                    <a:pt x="21" y="30"/>
                  </a:cubicBezTo>
                  <a:cubicBezTo>
                    <a:pt x="15" y="30"/>
                    <a:pt x="14" y="36"/>
                    <a:pt x="14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3" y="27"/>
                    <a:pt x="21" y="27"/>
                  </a:cubicBezTo>
                  <a:cubicBezTo>
                    <a:pt x="22" y="27"/>
                    <a:pt x="23" y="27"/>
                    <a:pt x="24" y="28"/>
                  </a:cubicBezTo>
                  <a:cubicBezTo>
                    <a:pt x="30" y="29"/>
                    <a:pt x="38" y="32"/>
                    <a:pt x="38" y="39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6"/>
                    <a:pt x="30" y="52"/>
                    <a:pt x="22" y="54"/>
                  </a:cubicBezTo>
                  <a:cubicBezTo>
                    <a:pt x="21" y="54"/>
                    <a:pt x="20" y="54"/>
                    <a:pt x="19" y="54"/>
                  </a:cubicBezTo>
                  <a:cubicBezTo>
                    <a:pt x="12" y="54"/>
                    <a:pt x="7" y="49"/>
                    <a:pt x="4" y="46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2" name="淘宝网Chenying0907出品 2421"/>
            <p:cNvSpPr/>
            <p:nvPr/>
          </p:nvSpPr>
          <p:spPr bwMode="auto">
            <a:xfrm>
              <a:off x="2315302" y="1540722"/>
              <a:ext cx="206375" cy="58738"/>
            </a:xfrm>
            <a:custGeom>
              <a:avLst/>
              <a:gdLst>
                <a:gd name="T0" fmla="*/ 35 w 61"/>
                <a:gd name="T1" fmla="*/ 8 h 17"/>
                <a:gd name="T2" fmla="*/ 24 w 61"/>
                <a:gd name="T3" fmla="*/ 7 h 17"/>
                <a:gd name="T4" fmla="*/ 17 w 61"/>
                <a:gd name="T5" fmla="*/ 7 h 17"/>
                <a:gd name="T6" fmla="*/ 11 w 61"/>
                <a:gd name="T7" fmla="*/ 6 h 17"/>
                <a:gd name="T8" fmla="*/ 0 w 61"/>
                <a:gd name="T9" fmla="*/ 3 h 17"/>
                <a:gd name="T10" fmla="*/ 1 w 61"/>
                <a:gd name="T11" fmla="*/ 0 h 17"/>
                <a:gd name="T12" fmla="*/ 12 w 61"/>
                <a:gd name="T13" fmla="*/ 3 h 17"/>
                <a:gd name="T14" fmla="*/ 17 w 61"/>
                <a:gd name="T15" fmla="*/ 4 h 17"/>
                <a:gd name="T16" fmla="*/ 24 w 61"/>
                <a:gd name="T17" fmla="*/ 4 h 17"/>
                <a:gd name="T18" fmla="*/ 36 w 61"/>
                <a:gd name="T19" fmla="*/ 6 h 17"/>
                <a:gd name="T20" fmla="*/ 61 w 61"/>
                <a:gd name="T21" fmla="*/ 14 h 17"/>
                <a:gd name="T22" fmla="*/ 61 w 61"/>
                <a:gd name="T23" fmla="*/ 14 h 17"/>
                <a:gd name="T24" fmla="*/ 60 w 61"/>
                <a:gd name="T25" fmla="*/ 17 h 17"/>
                <a:gd name="T26" fmla="*/ 35 w 61"/>
                <a:gd name="T2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7">
                  <a:moveTo>
                    <a:pt x="35" y="8"/>
                  </a:moveTo>
                  <a:cubicBezTo>
                    <a:pt x="31" y="7"/>
                    <a:pt x="27" y="7"/>
                    <a:pt x="24" y="7"/>
                  </a:cubicBezTo>
                  <a:cubicBezTo>
                    <a:pt x="22" y="7"/>
                    <a:pt x="19" y="7"/>
                    <a:pt x="17" y="7"/>
                  </a:cubicBezTo>
                  <a:cubicBezTo>
                    <a:pt x="15" y="7"/>
                    <a:pt x="13" y="7"/>
                    <a:pt x="11" y="6"/>
                  </a:cubicBezTo>
                  <a:cubicBezTo>
                    <a:pt x="6" y="4"/>
                    <a:pt x="0" y="3"/>
                    <a:pt x="0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6" y="1"/>
                    <a:pt x="12" y="3"/>
                  </a:cubicBezTo>
                  <a:cubicBezTo>
                    <a:pt x="14" y="4"/>
                    <a:pt x="15" y="4"/>
                    <a:pt x="17" y="4"/>
                  </a:cubicBezTo>
                  <a:cubicBezTo>
                    <a:pt x="19" y="4"/>
                    <a:pt x="22" y="4"/>
                    <a:pt x="24" y="4"/>
                  </a:cubicBezTo>
                  <a:cubicBezTo>
                    <a:pt x="28" y="4"/>
                    <a:pt x="31" y="4"/>
                    <a:pt x="36" y="6"/>
                  </a:cubicBezTo>
                  <a:cubicBezTo>
                    <a:pt x="46" y="9"/>
                    <a:pt x="61" y="14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45" y="12"/>
                    <a:pt x="35" y="8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3" name="淘宝网Chenying0907出品 2422"/>
            <p:cNvSpPr/>
            <p:nvPr/>
          </p:nvSpPr>
          <p:spPr bwMode="auto">
            <a:xfrm>
              <a:off x="1470752" y="872385"/>
              <a:ext cx="406400" cy="374650"/>
            </a:xfrm>
            <a:custGeom>
              <a:avLst/>
              <a:gdLst>
                <a:gd name="T0" fmla="*/ 114 w 120"/>
                <a:gd name="T1" fmla="*/ 111 h 111"/>
                <a:gd name="T2" fmla="*/ 60 w 120"/>
                <a:gd name="T3" fmla="*/ 22 h 111"/>
                <a:gd name="T4" fmla="*/ 13 w 120"/>
                <a:gd name="T5" fmla="*/ 64 h 111"/>
                <a:gd name="T6" fmla="*/ 114 w 120"/>
                <a:gd name="T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11">
                  <a:moveTo>
                    <a:pt x="114" y="111"/>
                  </a:moveTo>
                  <a:cubicBezTo>
                    <a:pt x="114" y="111"/>
                    <a:pt x="120" y="43"/>
                    <a:pt x="60" y="22"/>
                  </a:cubicBezTo>
                  <a:cubicBezTo>
                    <a:pt x="0" y="0"/>
                    <a:pt x="0" y="56"/>
                    <a:pt x="13" y="64"/>
                  </a:cubicBezTo>
                  <a:cubicBezTo>
                    <a:pt x="53" y="86"/>
                    <a:pt x="71" y="47"/>
                    <a:pt x="114" y="11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4" name="淘宝网Chenying0907出品 2423"/>
            <p:cNvSpPr/>
            <p:nvPr/>
          </p:nvSpPr>
          <p:spPr bwMode="auto">
            <a:xfrm>
              <a:off x="1467577" y="905722"/>
              <a:ext cx="398463" cy="415925"/>
            </a:xfrm>
            <a:custGeom>
              <a:avLst/>
              <a:gdLst>
                <a:gd name="T0" fmla="*/ 99 w 118"/>
                <a:gd name="T1" fmla="*/ 120 h 123"/>
                <a:gd name="T2" fmla="*/ 115 w 118"/>
                <a:gd name="T3" fmla="*/ 81 h 123"/>
                <a:gd name="T4" fmla="*/ 115 w 118"/>
                <a:gd name="T5" fmla="*/ 81 h 123"/>
                <a:gd name="T6" fmla="*/ 106 w 118"/>
                <a:gd name="T7" fmla="*/ 46 h 123"/>
                <a:gd name="T8" fmla="*/ 63 w 118"/>
                <a:gd name="T9" fmla="*/ 5 h 123"/>
                <a:gd name="T10" fmla="*/ 48 w 118"/>
                <a:gd name="T11" fmla="*/ 3 h 123"/>
                <a:gd name="T12" fmla="*/ 11 w 118"/>
                <a:gd name="T13" fmla="*/ 13 h 123"/>
                <a:gd name="T14" fmla="*/ 3 w 118"/>
                <a:gd name="T15" fmla="*/ 33 h 123"/>
                <a:gd name="T16" fmla="*/ 3 w 118"/>
                <a:gd name="T17" fmla="*/ 41 h 123"/>
                <a:gd name="T18" fmla="*/ 28 w 118"/>
                <a:gd name="T19" fmla="*/ 62 h 123"/>
                <a:gd name="T20" fmla="*/ 31 w 118"/>
                <a:gd name="T21" fmla="*/ 62 h 123"/>
                <a:gd name="T22" fmla="*/ 59 w 118"/>
                <a:gd name="T23" fmla="*/ 49 h 123"/>
                <a:gd name="T24" fmla="*/ 65 w 118"/>
                <a:gd name="T25" fmla="*/ 37 h 123"/>
                <a:gd name="T26" fmla="*/ 61 w 118"/>
                <a:gd name="T27" fmla="*/ 30 h 123"/>
                <a:gd name="T28" fmla="*/ 43 w 118"/>
                <a:gd name="T29" fmla="*/ 23 h 123"/>
                <a:gd name="T30" fmla="*/ 38 w 118"/>
                <a:gd name="T31" fmla="*/ 24 h 123"/>
                <a:gd name="T32" fmla="*/ 30 w 118"/>
                <a:gd name="T33" fmla="*/ 30 h 123"/>
                <a:gd name="T34" fmla="*/ 27 w 118"/>
                <a:gd name="T35" fmla="*/ 28 h 123"/>
                <a:gd name="T36" fmla="*/ 37 w 118"/>
                <a:gd name="T37" fmla="*/ 21 h 123"/>
                <a:gd name="T38" fmla="*/ 43 w 118"/>
                <a:gd name="T39" fmla="*/ 20 h 123"/>
                <a:gd name="T40" fmla="*/ 63 w 118"/>
                <a:gd name="T41" fmla="*/ 27 h 123"/>
                <a:gd name="T42" fmla="*/ 68 w 118"/>
                <a:gd name="T43" fmla="*/ 37 h 123"/>
                <a:gd name="T44" fmla="*/ 61 w 118"/>
                <a:gd name="T45" fmla="*/ 51 h 123"/>
                <a:gd name="T46" fmla="*/ 31 w 118"/>
                <a:gd name="T47" fmla="*/ 65 h 123"/>
                <a:gd name="T48" fmla="*/ 27 w 118"/>
                <a:gd name="T49" fmla="*/ 65 h 123"/>
                <a:gd name="T50" fmla="*/ 0 w 118"/>
                <a:gd name="T51" fmla="*/ 42 h 123"/>
                <a:gd name="T52" fmla="*/ 0 w 118"/>
                <a:gd name="T53" fmla="*/ 33 h 123"/>
                <a:gd name="T54" fmla="*/ 9 w 118"/>
                <a:gd name="T55" fmla="*/ 10 h 123"/>
                <a:gd name="T56" fmla="*/ 48 w 118"/>
                <a:gd name="T57" fmla="*/ 0 h 123"/>
                <a:gd name="T58" fmla="*/ 64 w 118"/>
                <a:gd name="T59" fmla="*/ 2 h 123"/>
                <a:gd name="T60" fmla="*/ 109 w 118"/>
                <a:gd name="T61" fmla="*/ 45 h 123"/>
                <a:gd name="T62" fmla="*/ 118 w 118"/>
                <a:gd name="T63" fmla="*/ 81 h 123"/>
                <a:gd name="T64" fmla="*/ 118 w 118"/>
                <a:gd name="T65" fmla="*/ 81 h 123"/>
                <a:gd name="T66" fmla="*/ 100 w 118"/>
                <a:gd name="T67" fmla="*/ 123 h 123"/>
                <a:gd name="T68" fmla="*/ 99 w 118"/>
                <a:gd name="T69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123">
                  <a:moveTo>
                    <a:pt x="99" y="120"/>
                  </a:moveTo>
                  <a:cubicBezTo>
                    <a:pt x="109" y="116"/>
                    <a:pt x="115" y="94"/>
                    <a:pt x="115" y="81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5" y="76"/>
                    <a:pt x="113" y="60"/>
                    <a:pt x="106" y="46"/>
                  </a:cubicBezTo>
                  <a:cubicBezTo>
                    <a:pt x="99" y="32"/>
                    <a:pt x="82" y="10"/>
                    <a:pt x="63" y="5"/>
                  </a:cubicBezTo>
                  <a:cubicBezTo>
                    <a:pt x="59" y="3"/>
                    <a:pt x="53" y="3"/>
                    <a:pt x="48" y="3"/>
                  </a:cubicBezTo>
                  <a:cubicBezTo>
                    <a:pt x="33" y="2"/>
                    <a:pt x="16" y="8"/>
                    <a:pt x="11" y="13"/>
                  </a:cubicBezTo>
                  <a:cubicBezTo>
                    <a:pt x="5" y="17"/>
                    <a:pt x="3" y="25"/>
                    <a:pt x="3" y="33"/>
                  </a:cubicBezTo>
                  <a:cubicBezTo>
                    <a:pt x="3" y="36"/>
                    <a:pt x="3" y="39"/>
                    <a:pt x="3" y="41"/>
                  </a:cubicBezTo>
                  <a:cubicBezTo>
                    <a:pt x="5" y="53"/>
                    <a:pt x="18" y="60"/>
                    <a:pt x="28" y="62"/>
                  </a:cubicBezTo>
                  <a:cubicBezTo>
                    <a:pt x="29" y="62"/>
                    <a:pt x="30" y="62"/>
                    <a:pt x="31" y="62"/>
                  </a:cubicBezTo>
                  <a:cubicBezTo>
                    <a:pt x="40" y="62"/>
                    <a:pt x="52" y="56"/>
                    <a:pt x="59" y="49"/>
                  </a:cubicBezTo>
                  <a:cubicBezTo>
                    <a:pt x="63" y="44"/>
                    <a:pt x="65" y="40"/>
                    <a:pt x="65" y="37"/>
                  </a:cubicBezTo>
                  <a:cubicBezTo>
                    <a:pt x="65" y="34"/>
                    <a:pt x="64" y="32"/>
                    <a:pt x="61" y="30"/>
                  </a:cubicBezTo>
                  <a:cubicBezTo>
                    <a:pt x="57" y="26"/>
                    <a:pt x="48" y="23"/>
                    <a:pt x="43" y="23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3" y="26"/>
                    <a:pt x="30" y="30"/>
                    <a:pt x="30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31" y="24"/>
                    <a:pt x="37" y="21"/>
                  </a:cubicBezTo>
                  <a:cubicBezTo>
                    <a:pt x="39" y="20"/>
                    <a:pt x="41" y="20"/>
                    <a:pt x="43" y="20"/>
                  </a:cubicBezTo>
                  <a:cubicBezTo>
                    <a:pt x="49" y="20"/>
                    <a:pt x="58" y="23"/>
                    <a:pt x="63" y="27"/>
                  </a:cubicBezTo>
                  <a:cubicBezTo>
                    <a:pt x="66" y="30"/>
                    <a:pt x="68" y="33"/>
                    <a:pt x="68" y="37"/>
                  </a:cubicBezTo>
                  <a:cubicBezTo>
                    <a:pt x="68" y="41"/>
                    <a:pt x="66" y="46"/>
                    <a:pt x="61" y="51"/>
                  </a:cubicBezTo>
                  <a:cubicBezTo>
                    <a:pt x="54" y="59"/>
                    <a:pt x="42" y="65"/>
                    <a:pt x="31" y="65"/>
                  </a:cubicBezTo>
                  <a:cubicBezTo>
                    <a:pt x="30" y="65"/>
                    <a:pt x="29" y="65"/>
                    <a:pt x="27" y="65"/>
                  </a:cubicBezTo>
                  <a:cubicBezTo>
                    <a:pt x="16" y="63"/>
                    <a:pt x="3" y="55"/>
                    <a:pt x="0" y="42"/>
                  </a:cubicBezTo>
                  <a:cubicBezTo>
                    <a:pt x="0" y="39"/>
                    <a:pt x="0" y="36"/>
                    <a:pt x="0" y="33"/>
                  </a:cubicBezTo>
                  <a:cubicBezTo>
                    <a:pt x="0" y="24"/>
                    <a:pt x="2" y="16"/>
                    <a:pt x="9" y="10"/>
                  </a:cubicBezTo>
                  <a:cubicBezTo>
                    <a:pt x="15" y="5"/>
                    <a:pt x="32" y="0"/>
                    <a:pt x="48" y="0"/>
                  </a:cubicBezTo>
                  <a:cubicBezTo>
                    <a:pt x="54" y="0"/>
                    <a:pt x="59" y="0"/>
                    <a:pt x="64" y="2"/>
                  </a:cubicBezTo>
                  <a:cubicBezTo>
                    <a:pt x="84" y="8"/>
                    <a:pt x="102" y="30"/>
                    <a:pt x="109" y="45"/>
                  </a:cubicBezTo>
                  <a:cubicBezTo>
                    <a:pt x="116" y="59"/>
                    <a:pt x="118" y="75"/>
                    <a:pt x="118" y="81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8" y="95"/>
                    <a:pt x="112" y="117"/>
                    <a:pt x="100" y="123"/>
                  </a:cubicBezTo>
                  <a:lnTo>
                    <a:pt x="99" y="120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95" name="淘宝网Chenying0907出品 294"/>
          <p:cNvGrpSpPr/>
          <p:nvPr/>
        </p:nvGrpSpPr>
        <p:grpSpPr>
          <a:xfrm flipV="1">
            <a:off x="1754605" y="726492"/>
            <a:ext cx="2210691" cy="2619850"/>
            <a:chOff x="2547931" y="2122491"/>
            <a:chExt cx="1149347" cy="1362075"/>
          </a:xfrm>
          <a:solidFill>
            <a:srgbClr val="E8787D"/>
          </a:solidFill>
        </p:grpSpPr>
        <p:sp>
          <p:nvSpPr>
            <p:cNvPr id="301" name="淘宝网Chenying0907出品 682"/>
            <p:cNvSpPr>
              <a:spLocks noEditPoints="1"/>
            </p:cNvSpPr>
            <p:nvPr/>
          </p:nvSpPr>
          <p:spPr bwMode="auto">
            <a:xfrm>
              <a:off x="3514715" y="2806704"/>
              <a:ext cx="182563" cy="106363"/>
            </a:xfrm>
            <a:custGeom>
              <a:avLst/>
              <a:gdLst>
                <a:gd name="T0" fmla="*/ 143 w 143"/>
                <a:gd name="T1" fmla="*/ 60 h 83"/>
                <a:gd name="T2" fmla="*/ 136 w 143"/>
                <a:gd name="T3" fmla="*/ 63 h 83"/>
                <a:gd name="T4" fmla="*/ 129 w 143"/>
                <a:gd name="T5" fmla="*/ 45 h 83"/>
                <a:gd name="T6" fmla="*/ 119 w 143"/>
                <a:gd name="T7" fmla="*/ 29 h 83"/>
                <a:gd name="T8" fmla="*/ 125 w 143"/>
                <a:gd name="T9" fmla="*/ 24 h 83"/>
                <a:gd name="T10" fmla="*/ 136 w 143"/>
                <a:gd name="T11" fmla="*/ 41 h 83"/>
                <a:gd name="T12" fmla="*/ 143 w 143"/>
                <a:gd name="T13" fmla="*/ 60 h 83"/>
                <a:gd name="T14" fmla="*/ 142 w 143"/>
                <a:gd name="T15" fmla="*/ 76 h 83"/>
                <a:gd name="T16" fmla="*/ 142 w 143"/>
                <a:gd name="T17" fmla="*/ 83 h 83"/>
                <a:gd name="T18" fmla="*/ 102 w 143"/>
                <a:gd name="T19" fmla="*/ 80 h 83"/>
                <a:gd name="T20" fmla="*/ 103 w 143"/>
                <a:gd name="T21" fmla="*/ 72 h 83"/>
                <a:gd name="T22" fmla="*/ 142 w 143"/>
                <a:gd name="T23" fmla="*/ 76 h 83"/>
                <a:gd name="T24" fmla="*/ 102 w 143"/>
                <a:gd name="T25" fmla="*/ 16 h 83"/>
                <a:gd name="T26" fmla="*/ 65 w 143"/>
                <a:gd name="T27" fmla="*/ 9 h 83"/>
                <a:gd name="T28" fmla="*/ 66 w 143"/>
                <a:gd name="T29" fmla="*/ 1 h 83"/>
                <a:gd name="T30" fmla="*/ 105 w 143"/>
                <a:gd name="T31" fmla="*/ 9 h 83"/>
                <a:gd name="T32" fmla="*/ 102 w 143"/>
                <a:gd name="T33" fmla="*/ 16 h 83"/>
                <a:gd name="T34" fmla="*/ 79 w 143"/>
                <a:gd name="T35" fmla="*/ 73 h 83"/>
                <a:gd name="T36" fmla="*/ 48 w 143"/>
                <a:gd name="T37" fmla="*/ 54 h 83"/>
                <a:gd name="T38" fmla="*/ 45 w 143"/>
                <a:gd name="T39" fmla="*/ 51 h 83"/>
                <a:gd name="T40" fmla="*/ 50 w 143"/>
                <a:gd name="T41" fmla="*/ 45 h 83"/>
                <a:gd name="T42" fmla="*/ 53 w 143"/>
                <a:gd name="T43" fmla="*/ 48 h 83"/>
                <a:gd name="T44" fmla="*/ 81 w 143"/>
                <a:gd name="T45" fmla="*/ 65 h 83"/>
                <a:gd name="T46" fmla="*/ 79 w 143"/>
                <a:gd name="T47" fmla="*/ 73 h 83"/>
                <a:gd name="T48" fmla="*/ 42 w 143"/>
                <a:gd name="T49" fmla="*/ 8 h 83"/>
                <a:gd name="T50" fmla="*/ 13 w 143"/>
                <a:gd name="T51" fmla="*/ 9 h 83"/>
                <a:gd name="T52" fmla="*/ 33 w 143"/>
                <a:gd name="T53" fmla="*/ 28 h 83"/>
                <a:gd name="T54" fmla="*/ 33 w 143"/>
                <a:gd name="T55" fmla="*/ 28 h 83"/>
                <a:gd name="T56" fmla="*/ 28 w 143"/>
                <a:gd name="T57" fmla="*/ 34 h 83"/>
                <a:gd name="T58" fmla="*/ 0 w 143"/>
                <a:gd name="T59" fmla="*/ 9 h 83"/>
                <a:gd name="T60" fmla="*/ 2 w 143"/>
                <a:gd name="T61" fmla="*/ 6 h 83"/>
                <a:gd name="T62" fmla="*/ 2 w 143"/>
                <a:gd name="T63" fmla="*/ 2 h 83"/>
                <a:gd name="T64" fmla="*/ 42 w 143"/>
                <a:gd name="T65" fmla="*/ 0 h 83"/>
                <a:gd name="T66" fmla="*/ 42 w 143"/>
                <a:gd name="T6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3" h="83">
                  <a:moveTo>
                    <a:pt x="143" y="60"/>
                  </a:moveTo>
                  <a:cubicBezTo>
                    <a:pt x="136" y="63"/>
                    <a:pt x="136" y="63"/>
                    <a:pt x="136" y="63"/>
                  </a:cubicBezTo>
                  <a:cubicBezTo>
                    <a:pt x="134" y="57"/>
                    <a:pt x="131" y="51"/>
                    <a:pt x="129" y="45"/>
                  </a:cubicBezTo>
                  <a:cubicBezTo>
                    <a:pt x="126" y="39"/>
                    <a:pt x="123" y="34"/>
                    <a:pt x="119" y="29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29"/>
                    <a:pt x="133" y="35"/>
                    <a:pt x="136" y="41"/>
                  </a:cubicBezTo>
                  <a:cubicBezTo>
                    <a:pt x="139" y="48"/>
                    <a:pt x="141" y="54"/>
                    <a:pt x="143" y="60"/>
                  </a:cubicBezTo>
                  <a:close/>
                  <a:moveTo>
                    <a:pt x="142" y="76"/>
                  </a:moveTo>
                  <a:cubicBezTo>
                    <a:pt x="142" y="83"/>
                    <a:pt x="142" y="83"/>
                    <a:pt x="142" y="83"/>
                  </a:cubicBezTo>
                  <a:cubicBezTo>
                    <a:pt x="126" y="83"/>
                    <a:pt x="113" y="82"/>
                    <a:pt x="102" y="8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4" y="74"/>
                    <a:pt x="127" y="75"/>
                    <a:pt x="142" y="76"/>
                  </a:cubicBezTo>
                  <a:close/>
                  <a:moveTo>
                    <a:pt x="102" y="16"/>
                  </a:moveTo>
                  <a:cubicBezTo>
                    <a:pt x="93" y="12"/>
                    <a:pt x="79" y="10"/>
                    <a:pt x="65" y="9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80" y="2"/>
                    <a:pt x="95" y="4"/>
                    <a:pt x="105" y="9"/>
                  </a:cubicBezTo>
                  <a:lnTo>
                    <a:pt x="102" y="16"/>
                  </a:lnTo>
                  <a:close/>
                  <a:moveTo>
                    <a:pt x="79" y="73"/>
                  </a:moveTo>
                  <a:cubicBezTo>
                    <a:pt x="66" y="68"/>
                    <a:pt x="56" y="61"/>
                    <a:pt x="48" y="54"/>
                  </a:cubicBezTo>
                  <a:cubicBezTo>
                    <a:pt x="47" y="53"/>
                    <a:pt x="46" y="52"/>
                    <a:pt x="45" y="51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6"/>
                    <a:pt x="52" y="47"/>
                    <a:pt x="53" y="48"/>
                  </a:cubicBezTo>
                  <a:cubicBezTo>
                    <a:pt x="61" y="55"/>
                    <a:pt x="70" y="61"/>
                    <a:pt x="81" y="65"/>
                  </a:cubicBezTo>
                  <a:lnTo>
                    <a:pt x="79" y="73"/>
                  </a:lnTo>
                  <a:close/>
                  <a:moveTo>
                    <a:pt x="42" y="8"/>
                  </a:moveTo>
                  <a:cubicBezTo>
                    <a:pt x="31" y="8"/>
                    <a:pt x="21" y="9"/>
                    <a:pt x="13" y="9"/>
                  </a:cubicBezTo>
                  <a:cubicBezTo>
                    <a:pt x="20" y="14"/>
                    <a:pt x="26" y="21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17" y="23"/>
                    <a:pt x="7" y="13"/>
                    <a:pt x="0" y="9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0" y="0"/>
                    <a:pt x="42" y="0"/>
                  </a:cubicBezTo>
                  <a:lnTo>
                    <a:pt x="42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2" name="淘宝网Chenying0907出品 683"/>
            <p:cNvSpPr>
              <a:spLocks noEditPoints="1"/>
            </p:cNvSpPr>
            <p:nvPr/>
          </p:nvSpPr>
          <p:spPr bwMode="auto">
            <a:xfrm>
              <a:off x="2862255" y="3336929"/>
              <a:ext cx="193675" cy="107950"/>
            </a:xfrm>
            <a:custGeom>
              <a:avLst/>
              <a:gdLst>
                <a:gd name="T0" fmla="*/ 124 w 152"/>
                <a:gd name="T1" fmla="*/ 55 h 86"/>
                <a:gd name="T2" fmla="*/ 119 w 152"/>
                <a:gd name="T3" fmla="*/ 48 h 86"/>
                <a:gd name="T4" fmla="*/ 147 w 152"/>
                <a:gd name="T5" fmla="*/ 22 h 86"/>
                <a:gd name="T6" fmla="*/ 152 w 152"/>
                <a:gd name="T7" fmla="*/ 27 h 86"/>
                <a:gd name="T8" fmla="*/ 124 w 152"/>
                <a:gd name="T9" fmla="*/ 55 h 86"/>
                <a:gd name="T10" fmla="*/ 133 w 152"/>
                <a:gd name="T11" fmla="*/ 18 h 86"/>
                <a:gd name="T12" fmla="*/ 96 w 152"/>
                <a:gd name="T13" fmla="*/ 8 h 86"/>
                <a:gd name="T14" fmla="*/ 97 w 152"/>
                <a:gd name="T15" fmla="*/ 0 h 86"/>
                <a:gd name="T16" fmla="*/ 136 w 152"/>
                <a:gd name="T17" fmla="*/ 11 h 86"/>
                <a:gd name="T18" fmla="*/ 133 w 152"/>
                <a:gd name="T19" fmla="*/ 18 h 86"/>
                <a:gd name="T20" fmla="*/ 97 w 152"/>
                <a:gd name="T21" fmla="*/ 71 h 86"/>
                <a:gd name="T22" fmla="*/ 69 w 152"/>
                <a:gd name="T23" fmla="*/ 79 h 86"/>
                <a:gd name="T24" fmla="*/ 64 w 152"/>
                <a:gd name="T25" fmla="*/ 79 h 86"/>
                <a:gd name="T26" fmla="*/ 64 w 152"/>
                <a:gd name="T27" fmla="*/ 71 h 86"/>
                <a:gd name="T28" fmla="*/ 68 w 152"/>
                <a:gd name="T29" fmla="*/ 71 h 86"/>
                <a:gd name="T30" fmla="*/ 94 w 152"/>
                <a:gd name="T31" fmla="*/ 64 h 86"/>
                <a:gd name="T32" fmla="*/ 100 w 152"/>
                <a:gd name="T33" fmla="*/ 61 h 86"/>
                <a:gd name="T34" fmla="*/ 100 w 152"/>
                <a:gd name="T35" fmla="*/ 61 h 86"/>
                <a:gd name="T36" fmla="*/ 103 w 152"/>
                <a:gd name="T37" fmla="*/ 68 h 86"/>
                <a:gd name="T38" fmla="*/ 97 w 152"/>
                <a:gd name="T39" fmla="*/ 71 h 86"/>
                <a:gd name="T40" fmla="*/ 46 w 152"/>
                <a:gd name="T41" fmla="*/ 37 h 86"/>
                <a:gd name="T42" fmla="*/ 40 w 152"/>
                <a:gd name="T43" fmla="*/ 31 h 86"/>
                <a:gd name="T44" fmla="*/ 72 w 152"/>
                <a:gd name="T45" fmla="*/ 6 h 86"/>
                <a:gd name="T46" fmla="*/ 76 w 152"/>
                <a:gd name="T47" fmla="*/ 13 h 86"/>
                <a:gd name="T48" fmla="*/ 46 w 152"/>
                <a:gd name="T49" fmla="*/ 37 h 86"/>
                <a:gd name="T50" fmla="*/ 41 w 152"/>
                <a:gd name="T51" fmla="*/ 81 h 86"/>
                <a:gd name="T52" fmla="*/ 4 w 152"/>
                <a:gd name="T53" fmla="*/ 86 h 86"/>
                <a:gd name="T54" fmla="*/ 3 w 152"/>
                <a:gd name="T55" fmla="*/ 82 h 86"/>
                <a:gd name="T56" fmla="*/ 0 w 152"/>
                <a:gd name="T57" fmla="*/ 80 h 86"/>
                <a:gd name="T58" fmla="*/ 24 w 152"/>
                <a:gd name="T59" fmla="*/ 49 h 86"/>
                <a:gd name="T60" fmla="*/ 30 w 152"/>
                <a:gd name="T61" fmla="*/ 54 h 86"/>
                <a:gd name="T62" fmla="*/ 13 w 152"/>
                <a:gd name="T63" fmla="*/ 76 h 86"/>
                <a:gd name="T64" fmla="*/ 40 w 152"/>
                <a:gd name="T65" fmla="*/ 73 h 86"/>
                <a:gd name="T66" fmla="*/ 41 w 152"/>
                <a:gd name="T67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2" h="86">
                  <a:moveTo>
                    <a:pt x="124" y="55"/>
                  </a:moveTo>
                  <a:cubicBezTo>
                    <a:pt x="119" y="48"/>
                    <a:pt x="119" y="48"/>
                    <a:pt x="119" y="48"/>
                  </a:cubicBezTo>
                  <a:cubicBezTo>
                    <a:pt x="127" y="42"/>
                    <a:pt x="137" y="33"/>
                    <a:pt x="147" y="22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42" y="38"/>
                    <a:pt x="133" y="47"/>
                    <a:pt x="124" y="55"/>
                  </a:cubicBezTo>
                  <a:close/>
                  <a:moveTo>
                    <a:pt x="133" y="18"/>
                  </a:moveTo>
                  <a:cubicBezTo>
                    <a:pt x="121" y="13"/>
                    <a:pt x="109" y="9"/>
                    <a:pt x="96" y="8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111" y="1"/>
                    <a:pt x="124" y="6"/>
                    <a:pt x="136" y="11"/>
                  </a:cubicBezTo>
                  <a:lnTo>
                    <a:pt x="133" y="18"/>
                  </a:lnTo>
                  <a:close/>
                  <a:moveTo>
                    <a:pt x="97" y="71"/>
                  </a:moveTo>
                  <a:cubicBezTo>
                    <a:pt x="87" y="75"/>
                    <a:pt x="78" y="78"/>
                    <a:pt x="69" y="79"/>
                  </a:cubicBezTo>
                  <a:cubicBezTo>
                    <a:pt x="68" y="79"/>
                    <a:pt x="66" y="79"/>
                    <a:pt x="64" y="79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5" y="71"/>
                    <a:pt x="67" y="71"/>
                    <a:pt x="68" y="71"/>
                  </a:cubicBezTo>
                  <a:cubicBezTo>
                    <a:pt x="76" y="70"/>
                    <a:pt x="85" y="68"/>
                    <a:pt x="94" y="64"/>
                  </a:cubicBezTo>
                  <a:cubicBezTo>
                    <a:pt x="96" y="63"/>
                    <a:pt x="98" y="62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3" y="68"/>
                    <a:pt x="103" y="68"/>
                    <a:pt x="103" y="68"/>
                  </a:cubicBezTo>
                  <a:cubicBezTo>
                    <a:pt x="101" y="69"/>
                    <a:pt x="99" y="70"/>
                    <a:pt x="97" y="71"/>
                  </a:cubicBezTo>
                  <a:close/>
                  <a:moveTo>
                    <a:pt x="46" y="37"/>
                  </a:moveTo>
                  <a:cubicBezTo>
                    <a:pt x="40" y="31"/>
                    <a:pt x="40" y="31"/>
                    <a:pt x="40" y="31"/>
                  </a:cubicBezTo>
                  <a:cubicBezTo>
                    <a:pt x="51" y="21"/>
                    <a:pt x="62" y="11"/>
                    <a:pt x="72" y="6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67" y="17"/>
                    <a:pt x="56" y="26"/>
                    <a:pt x="46" y="37"/>
                  </a:cubicBezTo>
                  <a:close/>
                  <a:moveTo>
                    <a:pt x="41" y="81"/>
                  </a:moveTo>
                  <a:cubicBezTo>
                    <a:pt x="26" y="82"/>
                    <a:pt x="11" y="83"/>
                    <a:pt x="4" y="86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10" y="65"/>
                    <a:pt x="24" y="49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3" y="62"/>
                    <a:pt x="17" y="70"/>
                    <a:pt x="13" y="76"/>
                  </a:cubicBezTo>
                  <a:cubicBezTo>
                    <a:pt x="21" y="75"/>
                    <a:pt x="30" y="74"/>
                    <a:pt x="40" y="73"/>
                  </a:cubicBezTo>
                  <a:lnTo>
                    <a:pt x="41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3" name="淘宝网Chenying0907出品 684"/>
            <p:cNvSpPr>
              <a:spLocks noEditPoints="1"/>
            </p:cNvSpPr>
            <p:nvPr/>
          </p:nvSpPr>
          <p:spPr bwMode="auto">
            <a:xfrm>
              <a:off x="2628893" y="3205166"/>
              <a:ext cx="166687" cy="133350"/>
            </a:xfrm>
            <a:custGeom>
              <a:avLst/>
              <a:gdLst>
                <a:gd name="T0" fmla="*/ 129 w 131"/>
                <a:gd name="T1" fmla="*/ 101 h 105"/>
                <a:gd name="T2" fmla="*/ 128 w 131"/>
                <a:gd name="T3" fmla="*/ 105 h 105"/>
                <a:gd name="T4" fmla="*/ 89 w 131"/>
                <a:gd name="T5" fmla="*/ 99 h 105"/>
                <a:gd name="T6" fmla="*/ 90 w 131"/>
                <a:gd name="T7" fmla="*/ 92 h 105"/>
                <a:gd name="T8" fmla="*/ 118 w 131"/>
                <a:gd name="T9" fmla="*/ 96 h 105"/>
                <a:gd name="T10" fmla="*/ 102 w 131"/>
                <a:gd name="T11" fmla="*/ 73 h 105"/>
                <a:gd name="T12" fmla="*/ 102 w 131"/>
                <a:gd name="T13" fmla="*/ 73 h 105"/>
                <a:gd name="T14" fmla="*/ 108 w 131"/>
                <a:gd name="T15" fmla="*/ 69 h 105"/>
                <a:gd name="T16" fmla="*/ 131 w 131"/>
                <a:gd name="T17" fmla="*/ 98 h 105"/>
                <a:gd name="T18" fmla="*/ 129 w 131"/>
                <a:gd name="T19" fmla="*/ 101 h 105"/>
                <a:gd name="T20" fmla="*/ 88 w 131"/>
                <a:gd name="T21" fmla="*/ 54 h 105"/>
                <a:gd name="T22" fmla="*/ 86 w 131"/>
                <a:gd name="T23" fmla="*/ 50 h 105"/>
                <a:gd name="T24" fmla="*/ 61 w 131"/>
                <a:gd name="T25" fmla="*/ 28 h 105"/>
                <a:gd name="T26" fmla="*/ 65 w 131"/>
                <a:gd name="T27" fmla="*/ 22 h 105"/>
                <a:gd name="T28" fmla="*/ 92 w 131"/>
                <a:gd name="T29" fmla="*/ 46 h 105"/>
                <a:gd name="T30" fmla="*/ 95 w 131"/>
                <a:gd name="T31" fmla="*/ 49 h 105"/>
                <a:gd name="T32" fmla="*/ 88 w 131"/>
                <a:gd name="T33" fmla="*/ 54 h 105"/>
                <a:gd name="T34" fmla="*/ 41 w 131"/>
                <a:gd name="T35" fmla="*/ 18 h 105"/>
                <a:gd name="T36" fmla="*/ 3 w 131"/>
                <a:gd name="T37" fmla="*/ 8 h 105"/>
                <a:gd name="T38" fmla="*/ 3 w 131"/>
                <a:gd name="T39" fmla="*/ 8 h 105"/>
                <a:gd name="T40" fmla="*/ 5 w 131"/>
                <a:gd name="T41" fmla="*/ 0 h 105"/>
                <a:gd name="T42" fmla="*/ 43 w 131"/>
                <a:gd name="T43" fmla="*/ 11 h 105"/>
                <a:gd name="T44" fmla="*/ 41 w 131"/>
                <a:gd name="T45" fmla="*/ 18 h 105"/>
                <a:gd name="T46" fmla="*/ 66 w 131"/>
                <a:gd name="T47" fmla="*/ 94 h 105"/>
                <a:gd name="T48" fmla="*/ 28 w 131"/>
                <a:gd name="T49" fmla="*/ 80 h 105"/>
                <a:gd name="T50" fmla="*/ 32 w 131"/>
                <a:gd name="T51" fmla="*/ 73 h 105"/>
                <a:gd name="T52" fmla="*/ 67 w 131"/>
                <a:gd name="T53" fmla="*/ 87 h 105"/>
                <a:gd name="T54" fmla="*/ 66 w 131"/>
                <a:gd name="T55" fmla="*/ 94 h 105"/>
                <a:gd name="T56" fmla="*/ 15 w 131"/>
                <a:gd name="T57" fmla="*/ 53 h 105"/>
                <a:gd name="T58" fmla="*/ 17 w 131"/>
                <a:gd name="T59" fmla="*/ 58 h 105"/>
                <a:gd name="T60" fmla="*/ 17 w 131"/>
                <a:gd name="T61" fmla="*/ 58 h 105"/>
                <a:gd name="T62" fmla="*/ 10 w 131"/>
                <a:gd name="T63" fmla="*/ 62 h 105"/>
                <a:gd name="T64" fmla="*/ 8 w 131"/>
                <a:gd name="T65" fmla="*/ 57 h 105"/>
                <a:gd name="T66" fmla="*/ 0 w 131"/>
                <a:gd name="T67" fmla="*/ 23 h 105"/>
                <a:gd name="T68" fmla="*/ 7 w 131"/>
                <a:gd name="T69" fmla="*/ 21 h 105"/>
                <a:gd name="T70" fmla="*/ 15 w 131"/>
                <a:gd name="T71" fmla="*/ 5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1" h="105">
                  <a:moveTo>
                    <a:pt x="129" y="101"/>
                  </a:moveTo>
                  <a:cubicBezTo>
                    <a:pt x="128" y="105"/>
                    <a:pt x="128" y="105"/>
                    <a:pt x="128" y="105"/>
                  </a:cubicBezTo>
                  <a:cubicBezTo>
                    <a:pt x="128" y="105"/>
                    <a:pt x="110" y="103"/>
                    <a:pt x="89" y="99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101" y="93"/>
                    <a:pt x="111" y="95"/>
                    <a:pt x="118" y="96"/>
                  </a:cubicBezTo>
                  <a:cubicBezTo>
                    <a:pt x="113" y="89"/>
                    <a:pt x="108" y="82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17" y="81"/>
                    <a:pt x="125" y="93"/>
                    <a:pt x="131" y="98"/>
                  </a:cubicBezTo>
                  <a:lnTo>
                    <a:pt x="129" y="101"/>
                  </a:lnTo>
                  <a:close/>
                  <a:moveTo>
                    <a:pt x="88" y="54"/>
                  </a:moveTo>
                  <a:cubicBezTo>
                    <a:pt x="88" y="53"/>
                    <a:pt x="87" y="52"/>
                    <a:pt x="86" y="50"/>
                  </a:cubicBezTo>
                  <a:cubicBezTo>
                    <a:pt x="79" y="43"/>
                    <a:pt x="72" y="35"/>
                    <a:pt x="61" y="28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77" y="29"/>
                    <a:pt x="85" y="37"/>
                    <a:pt x="92" y="46"/>
                  </a:cubicBezTo>
                  <a:cubicBezTo>
                    <a:pt x="93" y="47"/>
                    <a:pt x="94" y="48"/>
                    <a:pt x="95" y="49"/>
                  </a:cubicBezTo>
                  <a:lnTo>
                    <a:pt x="88" y="54"/>
                  </a:lnTo>
                  <a:close/>
                  <a:moveTo>
                    <a:pt x="41" y="18"/>
                  </a:moveTo>
                  <a:cubicBezTo>
                    <a:pt x="30" y="14"/>
                    <a:pt x="18" y="11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0" y="3"/>
                    <a:pt x="33" y="7"/>
                    <a:pt x="43" y="11"/>
                  </a:cubicBezTo>
                  <a:lnTo>
                    <a:pt x="41" y="18"/>
                  </a:lnTo>
                  <a:close/>
                  <a:moveTo>
                    <a:pt x="66" y="94"/>
                  </a:moveTo>
                  <a:cubicBezTo>
                    <a:pt x="51" y="91"/>
                    <a:pt x="37" y="86"/>
                    <a:pt x="28" y="80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40" y="79"/>
                    <a:pt x="53" y="83"/>
                    <a:pt x="67" y="87"/>
                  </a:cubicBezTo>
                  <a:lnTo>
                    <a:pt x="66" y="94"/>
                  </a:lnTo>
                  <a:close/>
                  <a:moveTo>
                    <a:pt x="15" y="53"/>
                  </a:moveTo>
                  <a:cubicBezTo>
                    <a:pt x="16" y="55"/>
                    <a:pt x="17" y="56"/>
                    <a:pt x="17" y="5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9" y="58"/>
                    <a:pt x="8" y="57"/>
                  </a:cubicBezTo>
                  <a:cubicBezTo>
                    <a:pt x="3" y="45"/>
                    <a:pt x="1" y="33"/>
                    <a:pt x="0" y="23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32"/>
                    <a:pt x="11" y="44"/>
                    <a:pt x="15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4" name="淘宝网Chenying0907出品 685"/>
            <p:cNvSpPr>
              <a:spLocks noEditPoints="1"/>
            </p:cNvSpPr>
            <p:nvPr/>
          </p:nvSpPr>
          <p:spPr bwMode="auto">
            <a:xfrm>
              <a:off x="3086091" y="2362203"/>
              <a:ext cx="266699" cy="190500"/>
            </a:xfrm>
            <a:custGeom>
              <a:avLst/>
              <a:gdLst>
                <a:gd name="T0" fmla="*/ 210 w 210"/>
                <a:gd name="T1" fmla="*/ 66 h 150"/>
                <a:gd name="T2" fmla="*/ 202 w 210"/>
                <a:gd name="T3" fmla="*/ 65 h 150"/>
                <a:gd name="T4" fmla="*/ 196 w 210"/>
                <a:gd name="T5" fmla="*/ 31 h 150"/>
                <a:gd name="T6" fmla="*/ 195 w 210"/>
                <a:gd name="T7" fmla="*/ 29 h 150"/>
                <a:gd name="T8" fmla="*/ 202 w 210"/>
                <a:gd name="T9" fmla="*/ 26 h 150"/>
                <a:gd name="T10" fmla="*/ 203 w 210"/>
                <a:gd name="T11" fmla="*/ 28 h 150"/>
                <a:gd name="T12" fmla="*/ 210 w 210"/>
                <a:gd name="T13" fmla="*/ 66 h 150"/>
                <a:gd name="T14" fmla="*/ 181 w 210"/>
                <a:gd name="T15" fmla="*/ 13 h 150"/>
                <a:gd name="T16" fmla="*/ 176 w 210"/>
                <a:gd name="T17" fmla="*/ 11 h 150"/>
                <a:gd name="T18" fmla="*/ 146 w 210"/>
                <a:gd name="T19" fmla="*/ 10 h 150"/>
                <a:gd name="T20" fmla="*/ 144 w 210"/>
                <a:gd name="T21" fmla="*/ 3 h 150"/>
                <a:gd name="T22" fmla="*/ 178 w 210"/>
                <a:gd name="T23" fmla="*/ 3 h 150"/>
                <a:gd name="T24" fmla="*/ 185 w 210"/>
                <a:gd name="T25" fmla="*/ 6 h 150"/>
                <a:gd name="T26" fmla="*/ 181 w 210"/>
                <a:gd name="T27" fmla="*/ 13 h 150"/>
                <a:gd name="T28" fmla="*/ 187 w 210"/>
                <a:gd name="T29" fmla="*/ 126 h 150"/>
                <a:gd name="T30" fmla="*/ 182 w 210"/>
                <a:gd name="T31" fmla="*/ 120 h 150"/>
                <a:gd name="T32" fmla="*/ 199 w 210"/>
                <a:gd name="T33" fmla="*/ 88 h 150"/>
                <a:gd name="T34" fmla="*/ 207 w 210"/>
                <a:gd name="T35" fmla="*/ 90 h 150"/>
                <a:gd name="T36" fmla="*/ 187 w 210"/>
                <a:gd name="T37" fmla="*/ 126 h 150"/>
                <a:gd name="T38" fmla="*/ 156 w 210"/>
                <a:gd name="T39" fmla="*/ 75 h 150"/>
                <a:gd name="T40" fmla="*/ 128 w 210"/>
                <a:gd name="T41" fmla="*/ 75 h 150"/>
                <a:gd name="T42" fmla="*/ 132 w 210"/>
                <a:gd name="T43" fmla="*/ 68 h 150"/>
                <a:gd name="T44" fmla="*/ 153 w 210"/>
                <a:gd name="T45" fmla="*/ 68 h 150"/>
                <a:gd name="T46" fmla="*/ 153 w 210"/>
                <a:gd name="T47" fmla="*/ 68 h 150"/>
                <a:gd name="T48" fmla="*/ 157 w 210"/>
                <a:gd name="T49" fmla="*/ 75 h 150"/>
                <a:gd name="T50" fmla="*/ 156 w 210"/>
                <a:gd name="T51" fmla="*/ 75 h 150"/>
                <a:gd name="T52" fmla="*/ 118 w 210"/>
                <a:gd name="T53" fmla="*/ 46 h 150"/>
                <a:gd name="T54" fmla="*/ 119 w 210"/>
                <a:gd name="T55" fmla="*/ 48 h 150"/>
                <a:gd name="T56" fmla="*/ 119 w 210"/>
                <a:gd name="T57" fmla="*/ 48 h 150"/>
                <a:gd name="T58" fmla="*/ 119 w 210"/>
                <a:gd name="T59" fmla="*/ 48 h 150"/>
                <a:gd name="T60" fmla="*/ 120 w 210"/>
                <a:gd name="T61" fmla="*/ 51 h 150"/>
                <a:gd name="T62" fmla="*/ 113 w 210"/>
                <a:gd name="T63" fmla="*/ 54 h 150"/>
                <a:gd name="T64" fmla="*/ 112 w 210"/>
                <a:gd name="T65" fmla="*/ 51 h 150"/>
                <a:gd name="T66" fmla="*/ 111 w 210"/>
                <a:gd name="T67" fmla="*/ 49 h 150"/>
                <a:gd name="T68" fmla="*/ 121 w 210"/>
                <a:gd name="T69" fmla="*/ 14 h 150"/>
                <a:gd name="T70" fmla="*/ 127 w 210"/>
                <a:gd name="T71" fmla="*/ 20 h 150"/>
                <a:gd name="T72" fmla="*/ 118 w 210"/>
                <a:gd name="T73" fmla="*/ 46 h 150"/>
                <a:gd name="T74" fmla="*/ 166 w 210"/>
                <a:gd name="T75" fmla="*/ 139 h 150"/>
                <a:gd name="T76" fmla="*/ 127 w 210"/>
                <a:gd name="T77" fmla="*/ 148 h 150"/>
                <a:gd name="T78" fmla="*/ 126 w 210"/>
                <a:gd name="T79" fmla="*/ 141 h 150"/>
                <a:gd name="T80" fmla="*/ 163 w 210"/>
                <a:gd name="T81" fmla="*/ 132 h 150"/>
                <a:gd name="T82" fmla="*/ 166 w 210"/>
                <a:gd name="T83" fmla="*/ 139 h 150"/>
                <a:gd name="T84" fmla="*/ 103 w 210"/>
                <a:gd name="T85" fmla="*/ 150 h 150"/>
                <a:gd name="T86" fmla="*/ 63 w 210"/>
                <a:gd name="T87" fmla="*/ 148 h 150"/>
                <a:gd name="T88" fmla="*/ 64 w 210"/>
                <a:gd name="T89" fmla="*/ 140 h 150"/>
                <a:gd name="T90" fmla="*/ 103 w 210"/>
                <a:gd name="T91" fmla="*/ 142 h 150"/>
                <a:gd name="T92" fmla="*/ 103 w 210"/>
                <a:gd name="T93" fmla="*/ 150 h 150"/>
                <a:gd name="T94" fmla="*/ 40 w 210"/>
                <a:gd name="T95" fmla="*/ 146 h 150"/>
                <a:gd name="T96" fmla="*/ 0 w 210"/>
                <a:gd name="T97" fmla="*/ 139 h 150"/>
                <a:gd name="T98" fmla="*/ 2 w 210"/>
                <a:gd name="T99" fmla="*/ 131 h 150"/>
                <a:gd name="T100" fmla="*/ 41 w 210"/>
                <a:gd name="T101" fmla="*/ 138 h 150"/>
                <a:gd name="T102" fmla="*/ 40 w 210"/>
                <a:gd name="T103" fmla="*/ 14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0" h="150">
                  <a:moveTo>
                    <a:pt x="210" y="66"/>
                  </a:moveTo>
                  <a:cubicBezTo>
                    <a:pt x="202" y="65"/>
                    <a:pt x="202" y="65"/>
                    <a:pt x="202" y="65"/>
                  </a:cubicBezTo>
                  <a:cubicBezTo>
                    <a:pt x="202" y="53"/>
                    <a:pt x="200" y="41"/>
                    <a:pt x="196" y="31"/>
                  </a:cubicBezTo>
                  <a:cubicBezTo>
                    <a:pt x="195" y="30"/>
                    <a:pt x="195" y="30"/>
                    <a:pt x="195" y="29"/>
                  </a:cubicBezTo>
                  <a:cubicBezTo>
                    <a:pt x="202" y="26"/>
                    <a:pt x="202" y="26"/>
                    <a:pt x="202" y="26"/>
                  </a:cubicBezTo>
                  <a:cubicBezTo>
                    <a:pt x="202" y="26"/>
                    <a:pt x="203" y="27"/>
                    <a:pt x="203" y="28"/>
                  </a:cubicBezTo>
                  <a:cubicBezTo>
                    <a:pt x="208" y="39"/>
                    <a:pt x="210" y="52"/>
                    <a:pt x="210" y="66"/>
                  </a:cubicBezTo>
                  <a:close/>
                  <a:moveTo>
                    <a:pt x="181" y="13"/>
                  </a:moveTo>
                  <a:cubicBezTo>
                    <a:pt x="179" y="12"/>
                    <a:pt x="177" y="11"/>
                    <a:pt x="176" y="11"/>
                  </a:cubicBezTo>
                  <a:cubicBezTo>
                    <a:pt x="164" y="8"/>
                    <a:pt x="154" y="8"/>
                    <a:pt x="146" y="10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54" y="0"/>
                    <a:pt x="165" y="0"/>
                    <a:pt x="178" y="3"/>
                  </a:cubicBezTo>
                  <a:cubicBezTo>
                    <a:pt x="180" y="4"/>
                    <a:pt x="183" y="5"/>
                    <a:pt x="185" y="6"/>
                  </a:cubicBezTo>
                  <a:lnTo>
                    <a:pt x="181" y="13"/>
                  </a:lnTo>
                  <a:close/>
                  <a:moveTo>
                    <a:pt x="187" y="126"/>
                  </a:moveTo>
                  <a:cubicBezTo>
                    <a:pt x="182" y="120"/>
                    <a:pt x="182" y="120"/>
                    <a:pt x="182" y="120"/>
                  </a:cubicBezTo>
                  <a:cubicBezTo>
                    <a:pt x="190" y="111"/>
                    <a:pt x="196" y="100"/>
                    <a:pt x="199" y="88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3" y="103"/>
                    <a:pt x="197" y="116"/>
                    <a:pt x="187" y="126"/>
                  </a:cubicBezTo>
                  <a:close/>
                  <a:moveTo>
                    <a:pt x="156" y="75"/>
                  </a:moveTo>
                  <a:cubicBezTo>
                    <a:pt x="153" y="76"/>
                    <a:pt x="141" y="82"/>
                    <a:pt x="128" y="75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40" y="73"/>
                    <a:pt x="151" y="69"/>
                    <a:pt x="153" y="68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75"/>
                    <a:pt x="157" y="75"/>
                    <a:pt x="156" y="75"/>
                  </a:cubicBezTo>
                  <a:close/>
                  <a:moveTo>
                    <a:pt x="118" y="46"/>
                  </a:moveTo>
                  <a:cubicBezTo>
                    <a:pt x="118" y="47"/>
                    <a:pt x="119" y="47"/>
                    <a:pt x="119" y="48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20" y="49"/>
                    <a:pt x="120" y="50"/>
                    <a:pt x="120" y="51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2" y="53"/>
                    <a:pt x="112" y="52"/>
                    <a:pt x="112" y="51"/>
                  </a:cubicBezTo>
                  <a:cubicBezTo>
                    <a:pt x="112" y="50"/>
                    <a:pt x="111" y="50"/>
                    <a:pt x="111" y="49"/>
                  </a:cubicBezTo>
                  <a:cubicBezTo>
                    <a:pt x="106" y="37"/>
                    <a:pt x="111" y="24"/>
                    <a:pt x="121" y="14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18" y="28"/>
                    <a:pt x="115" y="38"/>
                    <a:pt x="118" y="46"/>
                  </a:cubicBezTo>
                  <a:close/>
                  <a:moveTo>
                    <a:pt x="166" y="139"/>
                  </a:moveTo>
                  <a:cubicBezTo>
                    <a:pt x="155" y="144"/>
                    <a:pt x="141" y="147"/>
                    <a:pt x="127" y="148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40" y="139"/>
                    <a:pt x="153" y="136"/>
                    <a:pt x="163" y="132"/>
                  </a:cubicBezTo>
                  <a:lnTo>
                    <a:pt x="166" y="139"/>
                  </a:lnTo>
                  <a:close/>
                  <a:moveTo>
                    <a:pt x="103" y="150"/>
                  </a:moveTo>
                  <a:cubicBezTo>
                    <a:pt x="89" y="150"/>
                    <a:pt x="76" y="149"/>
                    <a:pt x="63" y="148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76" y="141"/>
                    <a:pt x="90" y="142"/>
                    <a:pt x="103" y="142"/>
                  </a:cubicBezTo>
                  <a:lnTo>
                    <a:pt x="103" y="150"/>
                  </a:lnTo>
                  <a:close/>
                  <a:moveTo>
                    <a:pt x="40" y="146"/>
                  </a:moveTo>
                  <a:cubicBezTo>
                    <a:pt x="17" y="143"/>
                    <a:pt x="0" y="139"/>
                    <a:pt x="0" y="139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2" y="131"/>
                    <a:pt x="18" y="135"/>
                    <a:pt x="41" y="138"/>
                  </a:cubicBezTo>
                  <a:lnTo>
                    <a:pt x="40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5" name="淘宝网Chenying0907出品 686"/>
            <p:cNvSpPr>
              <a:spLocks noEditPoints="1"/>
            </p:cNvSpPr>
            <p:nvPr/>
          </p:nvSpPr>
          <p:spPr bwMode="auto">
            <a:xfrm>
              <a:off x="3103554" y="2573341"/>
              <a:ext cx="412749" cy="596901"/>
            </a:xfrm>
            <a:custGeom>
              <a:avLst/>
              <a:gdLst>
                <a:gd name="T0" fmla="*/ 289 w 325"/>
                <a:gd name="T1" fmla="*/ 161 h 470"/>
                <a:gd name="T2" fmla="*/ 325 w 325"/>
                <a:gd name="T3" fmla="*/ 254 h 470"/>
                <a:gd name="T4" fmla="*/ 317 w 325"/>
                <a:gd name="T5" fmla="*/ 255 h 470"/>
                <a:gd name="T6" fmla="*/ 325 w 325"/>
                <a:gd name="T7" fmla="*/ 254 h 470"/>
                <a:gd name="T8" fmla="*/ 269 w 325"/>
                <a:gd name="T9" fmla="*/ 147 h 470"/>
                <a:gd name="T10" fmla="*/ 275 w 325"/>
                <a:gd name="T11" fmla="*/ 142 h 470"/>
                <a:gd name="T12" fmla="*/ 312 w 325"/>
                <a:gd name="T13" fmla="*/ 319 h 470"/>
                <a:gd name="T14" fmla="*/ 319 w 325"/>
                <a:gd name="T15" fmla="*/ 321 h 470"/>
                <a:gd name="T16" fmla="*/ 196 w 325"/>
                <a:gd name="T17" fmla="*/ 76 h 470"/>
                <a:gd name="T18" fmla="*/ 295 w 325"/>
                <a:gd name="T19" fmla="*/ 380 h 470"/>
                <a:gd name="T20" fmla="*/ 312 w 325"/>
                <a:gd name="T21" fmla="*/ 344 h 470"/>
                <a:gd name="T22" fmla="*/ 137 w 325"/>
                <a:gd name="T23" fmla="*/ 52 h 470"/>
                <a:gd name="T24" fmla="*/ 171 w 325"/>
                <a:gd name="T25" fmla="*/ 70 h 470"/>
                <a:gd name="T26" fmla="*/ 79 w 325"/>
                <a:gd name="T27" fmla="*/ 27 h 470"/>
                <a:gd name="T28" fmla="*/ 115 w 325"/>
                <a:gd name="T29" fmla="*/ 42 h 470"/>
                <a:gd name="T30" fmla="*/ 275 w 325"/>
                <a:gd name="T31" fmla="*/ 395 h 470"/>
                <a:gd name="T32" fmla="*/ 202 w 325"/>
                <a:gd name="T33" fmla="*/ 307 h 470"/>
                <a:gd name="T34" fmla="*/ 183 w 325"/>
                <a:gd name="T35" fmla="*/ 272 h 470"/>
                <a:gd name="T36" fmla="*/ 202 w 325"/>
                <a:gd name="T37" fmla="*/ 307 h 470"/>
                <a:gd name="T38" fmla="*/ 138 w 325"/>
                <a:gd name="T39" fmla="*/ 230 h 470"/>
                <a:gd name="T40" fmla="*/ 57 w 325"/>
                <a:gd name="T41" fmla="*/ 19 h 470"/>
                <a:gd name="T42" fmla="*/ 21 w 325"/>
                <a:gd name="T43" fmla="*/ 0 h 470"/>
                <a:gd name="T44" fmla="*/ 196 w 325"/>
                <a:gd name="T45" fmla="*/ 355 h 470"/>
                <a:gd name="T46" fmla="*/ 188 w 325"/>
                <a:gd name="T47" fmla="*/ 353 h 470"/>
                <a:gd name="T48" fmla="*/ 196 w 325"/>
                <a:gd name="T49" fmla="*/ 355 h 470"/>
                <a:gd name="T50" fmla="*/ 195 w 325"/>
                <a:gd name="T51" fmla="*/ 453 h 470"/>
                <a:gd name="T52" fmla="*/ 234 w 325"/>
                <a:gd name="T53" fmla="*/ 443 h 470"/>
                <a:gd name="T54" fmla="*/ 82 w 325"/>
                <a:gd name="T55" fmla="*/ 238 h 470"/>
                <a:gd name="T56" fmla="*/ 81 w 325"/>
                <a:gd name="T57" fmla="*/ 230 h 470"/>
                <a:gd name="T58" fmla="*/ 164 w 325"/>
                <a:gd name="T59" fmla="*/ 393 h 470"/>
                <a:gd name="T60" fmla="*/ 161 w 325"/>
                <a:gd name="T61" fmla="*/ 386 h 470"/>
                <a:gd name="T62" fmla="*/ 164 w 325"/>
                <a:gd name="T63" fmla="*/ 393 h 470"/>
                <a:gd name="T64" fmla="*/ 135 w 325"/>
                <a:gd name="T65" fmla="*/ 462 h 470"/>
                <a:gd name="T66" fmla="*/ 114 w 325"/>
                <a:gd name="T67" fmla="*/ 380 h 470"/>
                <a:gd name="T68" fmla="*/ 88 w 325"/>
                <a:gd name="T69" fmla="*/ 350 h 470"/>
                <a:gd name="T70" fmla="*/ 114 w 325"/>
                <a:gd name="T71" fmla="*/ 380 h 470"/>
                <a:gd name="T72" fmla="*/ 51 w 325"/>
                <a:gd name="T73" fmla="*/ 243 h 470"/>
                <a:gd name="T74" fmla="*/ 111 w 325"/>
                <a:gd name="T75" fmla="*/ 468 h 470"/>
                <a:gd name="T76" fmla="*/ 75 w 325"/>
                <a:gd name="T77" fmla="*/ 450 h 470"/>
                <a:gd name="T78" fmla="*/ 111 w 325"/>
                <a:gd name="T79" fmla="*/ 468 h 470"/>
                <a:gd name="T80" fmla="*/ 11 w 325"/>
                <a:gd name="T81" fmla="*/ 293 h 470"/>
                <a:gd name="T82" fmla="*/ 50 w 325"/>
                <a:gd name="T83" fmla="*/ 446 h 470"/>
                <a:gd name="T84" fmla="*/ 55 w 325"/>
                <a:gd name="T85" fmla="*/ 439 h 470"/>
                <a:gd name="T86" fmla="*/ 17 w 325"/>
                <a:gd name="T87" fmla="*/ 393 h 470"/>
                <a:gd name="T88" fmla="*/ 8 w 325"/>
                <a:gd name="T89" fmla="*/ 356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5" h="470">
                  <a:moveTo>
                    <a:pt x="302" y="199"/>
                  </a:moveTo>
                  <a:cubicBezTo>
                    <a:pt x="297" y="187"/>
                    <a:pt x="290" y="176"/>
                    <a:pt x="283" y="165"/>
                  </a:cubicBezTo>
                  <a:cubicBezTo>
                    <a:pt x="289" y="161"/>
                    <a:pt x="289" y="161"/>
                    <a:pt x="289" y="161"/>
                  </a:cubicBezTo>
                  <a:cubicBezTo>
                    <a:pt x="297" y="172"/>
                    <a:pt x="304" y="183"/>
                    <a:pt x="309" y="195"/>
                  </a:cubicBezTo>
                  <a:lnTo>
                    <a:pt x="302" y="199"/>
                  </a:lnTo>
                  <a:close/>
                  <a:moveTo>
                    <a:pt x="325" y="254"/>
                  </a:moveTo>
                  <a:cubicBezTo>
                    <a:pt x="325" y="255"/>
                    <a:pt x="325" y="256"/>
                    <a:pt x="325" y="257"/>
                  </a:cubicBezTo>
                  <a:cubicBezTo>
                    <a:pt x="317" y="258"/>
                    <a:pt x="317" y="258"/>
                    <a:pt x="317" y="258"/>
                  </a:cubicBezTo>
                  <a:cubicBezTo>
                    <a:pt x="317" y="257"/>
                    <a:pt x="317" y="256"/>
                    <a:pt x="317" y="255"/>
                  </a:cubicBezTo>
                  <a:cubicBezTo>
                    <a:pt x="316" y="243"/>
                    <a:pt x="314" y="231"/>
                    <a:pt x="310" y="220"/>
                  </a:cubicBezTo>
                  <a:cubicBezTo>
                    <a:pt x="318" y="218"/>
                    <a:pt x="318" y="218"/>
                    <a:pt x="318" y="218"/>
                  </a:cubicBezTo>
                  <a:cubicBezTo>
                    <a:pt x="321" y="230"/>
                    <a:pt x="324" y="242"/>
                    <a:pt x="325" y="254"/>
                  </a:cubicBezTo>
                  <a:close/>
                  <a:moveTo>
                    <a:pt x="310" y="220"/>
                  </a:moveTo>
                  <a:cubicBezTo>
                    <a:pt x="310" y="220"/>
                    <a:pt x="310" y="220"/>
                    <a:pt x="310" y="220"/>
                  </a:cubicBezTo>
                  <a:close/>
                  <a:moveTo>
                    <a:pt x="269" y="147"/>
                  </a:moveTo>
                  <a:cubicBezTo>
                    <a:pt x="260" y="137"/>
                    <a:pt x="251" y="128"/>
                    <a:pt x="241" y="119"/>
                  </a:cubicBezTo>
                  <a:cubicBezTo>
                    <a:pt x="246" y="114"/>
                    <a:pt x="246" y="114"/>
                    <a:pt x="246" y="114"/>
                  </a:cubicBezTo>
                  <a:cubicBezTo>
                    <a:pt x="256" y="122"/>
                    <a:pt x="266" y="132"/>
                    <a:pt x="275" y="142"/>
                  </a:cubicBezTo>
                  <a:lnTo>
                    <a:pt x="269" y="147"/>
                  </a:lnTo>
                  <a:close/>
                  <a:moveTo>
                    <a:pt x="319" y="321"/>
                  </a:moveTo>
                  <a:cubicBezTo>
                    <a:pt x="312" y="319"/>
                    <a:pt x="312" y="319"/>
                    <a:pt x="312" y="319"/>
                  </a:cubicBezTo>
                  <a:cubicBezTo>
                    <a:pt x="315" y="307"/>
                    <a:pt x="317" y="294"/>
                    <a:pt x="317" y="281"/>
                  </a:cubicBezTo>
                  <a:cubicBezTo>
                    <a:pt x="325" y="281"/>
                    <a:pt x="325" y="281"/>
                    <a:pt x="325" y="281"/>
                  </a:cubicBezTo>
                  <a:cubicBezTo>
                    <a:pt x="324" y="295"/>
                    <a:pt x="322" y="308"/>
                    <a:pt x="319" y="321"/>
                  </a:cubicBezTo>
                  <a:close/>
                  <a:moveTo>
                    <a:pt x="223" y="105"/>
                  </a:moveTo>
                  <a:cubicBezTo>
                    <a:pt x="213" y="97"/>
                    <a:pt x="202" y="89"/>
                    <a:pt x="191" y="82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207" y="83"/>
                    <a:pt x="218" y="90"/>
                    <a:pt x="228" y="98"/>
                  </a:cubicBezTo>
                  <a:lnTo>
                    <a:pt x="223" y="105"/>
                  </a:lnTo>
                  <a:close/>
                  <a:moveTo>
                    <a:pt x="295" y="380"/>
                  </a:moveTo>
                  <a:cubicBezTo>
                    <a:pt x="288" y="376"/>
                    <a:pt x="288" y="376"/>
                    <a:pt x="288" y="376"/>
                  </a:cubicBezTo>
                  <a:cubicBezTo>
                    <a:pt x="295" y="365"/>
                    <a:pt x="300" y="353"/>
                    <a:pt x="305" y="341"/>
                  </a:cubicBezTo>
                  <a:cubicBezTo>
                    <a:pt x="312" y="344"/>
                    <a:pt x="312" y="344"/>
                    <a:pt x="312" y="344"/>
                  </a:cubicBezTo>
                  <a:cubicBezTo>
                    <a:pt x="308" y="357"/>
                    <a:pt x="302" y="369"/>
                    <a:pt x="295" y="380"/>
                  </a:cubicBezTo>
                  <a:close/>
                  <a:moveTo>
                    <a:pt x="171" y="70"/>
                  </a:moveTo>
                  <a:cubicBezTo>
                    <a:pt x="160" y="63"/>
                    <a:pt x="148" y="57"/>
                    <a:pt x="137" y="52"/>
                  </a:cubicBezTo>
                  <a:cubicBezTo>
                    <a:pt x="140" y="45"/>
                    <a:pt x="140" y="45"/>
                    <a:pt x="140" y="45"/>
                  </a:cubicBezTo>
                  <a:cubicBezTo>
                    <a:pt x="152" y="50"/>
                    <a:pt x="163" y="56"/>
                    <a:pt x="175" y="63"/>
                  </a:cubicBezTo>
                  <a:lnTo>
                    <a:pt x="171" y="70"/>
                  </a:lnTo>
                  <a:close/>
                  <a:moveTo>
                    <a:pt x="115" y="42"/>
                  </a:moveTo>
                  <a:cubicBezTo>
                    <a:pt x="103" y="36"/>
                    <a:pt x="90" y="31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93" y="24"/>
                    <a:pt x="106" y="29"/>
                    <a:pt x="119" y="35"/>
                  </a:cubicBezTo>
                  <a:lnTo>
                    <a:pt x="115" y="42"/>
                  </a:lnTo>
                  <a:close/>
                  <a:moveTo>
                    <a:pt x="253" y="429"/>
                  </a:moveTo>
                  <a:cubicBezTo>
                    <a:pt x="248" y="423"/>
                    <a:pt x="248" y="423"/>
                    <a:pt x="248" y="423"/>
                  </a:cubicBezTo>
                  <a:cubicBezTo>
                    <a:pt x="258" y="414"/>
                    <a:pt x="267" y="405"/>
                    <a:pt x="275" y="395"/>
                  </a:cubicBezTo>
                  <a:cubicBezTo>
                    <a:pt x="281" y="400"/>
                    <a:pt x="281" y="400"/>
                    <a:pt x="281" y="400"/>
                  </a:cubicBezTo>
                  <a:cubicBezTo>
                    <a:pt x="273" y="410"/>
                    <a:pt x="264" y="420"/>
                    <a:pt x="253" y="429"/>
                  </a:cubicBezTo>
                  <a:close/>
                  <a:moveTo>
                    <a:pt x="202" y="307"/>
                  </a:moveTo>
                  <a:cubicBezTo>
                    <a:pt x="194" y="307"/>
                    <a:pt x="194" y="307"/>
                    <a:pt x="194" y="307"/>
                  </a:cubicBezTo>
                  <a:cubicBezTo>
                    <a:pt x="193" y="298"/>
                    <a:pt x="191" y="288"/>
                    <a:pt x="187" y="280"/>
                  </a:cubicBezTo>
                  <a:cubicBezTo>
                    <a:pt x="186" y="277"/>
                    <a:pt x="184" y="274"/>
                    <a:pt x="183" y="272"/>
                  </a:cubicBezTo>
                  <a:cubicBezTo>
                    <a:pt x="189" y="268"/>
                    <a:pt x="189" y="268"/>
                    <a:pt x="189" y="268"/>
                  </a:cubicBezTo>
                  <a:cubicBezTo>
                    <a:pt x="191" y="271"/>
                    <a:pt x="193" y="274"/>
                    <a:pt x="194" y="277"/>
                  </a:cubicBezTo>
                  <a:cubicBezTo>
                    <a:pt x="198" y="286"/>
                    <a:pt x="201" y="296"/>
                    <a:pt x="202" y="307"/>
                  </a:cubicBezTo>
                  <a:close/>
                  <a:moveTo>
                    <a:pt x="169" y="255"/>
                  </a:moveTo>
                  <a:cubicBezTo>
                    <a:pt x="160" y="247"/>
                    <a:pt x="149" y="241"/>
                    <a:pt x="136" y="238"/>
                  </a:cubicBezTo>
                  <a:cubicBezTo>
                    <a:pt x="138" y="230"/>
                    <a:pt x="138" y="230"/>
                    <a:pt x="138" y="230"/>
                  </a:cubicBezTo>
                  <a:cubicBezTo>
                    <a:pt x="152" y="234"/>
                    <a:pt x="164" y="240"/>
                    <a:pt x="174" y="249"/>
                  </a:cubicBezTo>
                  <a:lnTo>
                    <a:pt x="169" y="255"/>
                  </a:lnTo>
                  <a:close/>
                  <a:moveTo>
                    <a:pt x="57" y="19"/>
                  </a:moveTo>
                  <a:cubicBezTo>
                    <a:pt x="34" y="12"/>
                    <a:pt x="20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36" y="4"/>
                    <a:pt x="59" y="12"/>
                  </a:cubicBezTo>
                  <a:lnTo>
                    <a:pt x="57" y="19"/>
                  </a:lnTo>
                  <a:close/>
                  <a:moveTo>
                    <a:pt x="196" y="355"/>
                  </a:moveTo>
                  <a:cubicBezTo>
                    <a:pt x="194" y="361"/>
                    <a:pt x="192" y="365"/>
                    <a:pt x="189" y="370"/>
                  </a:cubicBezTo>
                  <a:cubicBezTo>
                    <a:pt x="182" y="366"/>
                    <a:pt x="182" y="366"/>
                    <a:pt x="182" y="366"/>
                  </a:cubicBezTo>
                  <a:cubicBezTo>
                    <a:pt x="185" y="362"/>
                    <a:pt x="187" y="358"/>
                    <a:pt x="188" y="353"/>
                  </a:cubicBezTo>
                  <a:cubicBezTo>
                    <a:pt x="191" y="345"/>
                    <a:pt x="193" y="337"/>
                    <a:pt x="194" y="330"/>
                  </a:cubicBezTo>
                  <a:cubicBezTo>
                    <a:pt x="201" y="331"/>
                    <a:pt x="201" y="331"/>
                    <a:pt x="201" y="331"/>
                  </a:cubicBezTo>
                  <a:cubicBezTo>
                    <a:pt x="200" y="339"/>
                    <a:pt x="198" y="347"/>
                    <a:pt x="196" y="355"/>
                  </a:cubicBezTo>
                  <a:close/>
                  <a:moveTo>
                    <a:pt x="211" y="455"/>
                  </a:moveTo>
                  <a:cubicBezTo>
                    <a:pt x="207" y="457"/>
                    <a:pt x="202" y="459"/>
                    <a:pt x="198" y="460"/>
                  </a:cubicBezTo>
                  <a:cubicBezTo>
                    <a:pt x="195" y="453"/>
                    <a:pt x="195" y="453"/>
                    <a:pt x="195" y="453"/>
                  </a:cubicBezTo>
                  <a:cubicBezTo>
                    <a:pt x="200" y="452"/>
                    <a:pt x="204" y="450"/>
                    <a:pt x="208" y="448"/>
                  </a:cubicBezTo>
                  <a:cubicBezTo>
                    <a:pt x="216" y="445"/>
                    <a:pt x="223" y="441"/>
                    <a:pt x="230" y="436"/>
                  </a:cubicBezTo>
                  <a:cubicBezTo>
                    <a:pt x="234" y="443"/>
                    <a:pt x="234" y="443"/>
                    <a:pt x="234" y="443"/>
                  </a:cubicBezTo>
                  <a:cubicBezTo>
                    <a:pt x="227" y="448"/>
                    <a:pt x="219" y="452"/>
                    <a:pt x="211" y="455"/>
                  </a:cubicBezTo>
                  <a:close/>
                  <a:moveTo>
                    <a:pt x="113" y="235"/>
                  </a:moveTo>
                  <a:cubicBezTo>
                    <a:pt x="104" y="234"/>
                    <a:pt x="93" y="235"/>
                    <a:pt x="82" y="238"/>
                  </a:cubicBezTo>
                  <a:cubicBezTo>
                    <a:pt x="80" y="238"/>
                    <a:pt x="78" y="239"/>
                    <a:pt x="76" y="239"/>
                  </a:cubicBezTo>
                  <a:cubicBezTo>
                    <a:pt x="73" y="232"/>
                    <a:pt x="73" y="232"/>
                    <a:pt x="73" y="232"/>
                  </a:cubicBezTo>
                  <a:cubicBezTo>
                    <a:pt x="76" y="231"/>
                    <a:pt x="78" y="231"/>
                    <a:pt x="81" y="230"/>
                  </a:cubicBezTo>
                  <a:cubicBezTo>
                    <a:pt x="92" y="228"/>
                    <a:pt x="103" y="226"/>
                    <a:pt x="113" y="227"/>
                  </a:cubicBezTo>
                  <a:lnTo>
                    <a:pt x="113" y="235"/>
                  </a:lnTo>
                  <a:close/>
                  <a:moveTo>
                    <a:pt x="164" y="393"/>
                  </a:moveTo>
                  <a:cubicBezTo>
                    <a:pt x="154" y="398"/>
                    <a:pt x="143" y="399"/>
                    <a:pt x="132" y="396"/>
                  </a:cubicBezTo>
                  <a:cubicBezTo>
                    <a:pt x="134" y="389"/>
                    <a:pt x="134" y="389"/>
                    <a:pt x="134" y="389"/>
                  </a:cubicBezTo>
                  <a:cubicBezTo>
                    <a:pt x="143" y="391"/>
                    <a:pt x="152" y="390"/>
                    <a:pt x="161" y="386"/>
                  </a:cubicBezTo>
                  <a:cubicBezTo>
                    <a:pt x="164" y="385"/>
                    <a:pt x="166" y="384"/>
                    <a:pt x="168" y="382"/>
                  </a:cubicBezTo>
                  <a:cubicBezTo>
                    <a:pt x="173" y="389"/>
                    <a:pt x="173" y="389"/>
                    <a:pt x="173" y="389"/>
                  </a:cubicBezTo>
                  <a:cubicBezTo>
                    <a:pt x="170" y="391"/>
                    <a:pt x="167" y="392"/>
                    <a:pt x="164" y="393"/>
                  </a:cubicBezTo>
                  <a:close/>
                  <a:moveTo>
                    <a:pt x="174" y="467"/>
                  </a:moveTo>
                  <a:cubicBezTo>
                    <a:pt x="162" y="469"/>
                    <a:pt x="148" y="470"/>
                    <a:pt x="134" y="470"/>
                  </a:cubicBezTo>
                  <a:cubicBezTo>
                    <a:pt x="135" y="462"/>
                    <a:pt x="135" y="462"/>
                    <a:pt x="135" y="462"/>
                  </a:cubicBezTo>
                  <a:cubicBezTo>
                    <a:pt x="148" y="463"/>
                    <a:pt x="161" y="461"/>
                    <a:pt x="173" y="459"/>
                  </a:cubicBezTo>
                  <a:lnTo>
                    <a:pt x="174" y="467"/>
                  </a:lnTo>
                  <a:close/>
                  <a:moveTo>
                    <a:pt x="114" y="380"/>
                  </a:moveTo>
                  <a:cubicBezTo>
                    <a:pt x="109" y="386"/>
                    <a:pt x="109" y="386"/>
                    <a:pt x="109" y="386"/>
                  </a:cubicBezTo>
                  <a:cubicBezTo>
                    <a:pt x="102" y="380"/>
                    <a:pt x="95" y="373"/>
                    <a:pt x="92" y="365"/>
                  </a:cubicBezTo>
                  <a:cubicBezTo>
                    <a:pt x="90" y="360"/>
                    <a:pt x="88" y="355"/>
                    <a:pt x="88" y="350"/>
                  </a:cubicBezTo>
                  <a:cubicBezTo>
                    <a:pt x="96" y="350"/>
                    <a:pt x="96" y="350"/>
                    <a:pt x="96" y="350"/>
                  </a:cubicBezTo>
                  <a:cubicBezTo>
                    <a:pt x="96" y="354"/>
                    <a:pt x="97" y="358"/>
                    <a:pt x="99" y="362"/>
                  </a:cubicBezTo>
                  <a:cubicBezTo>
                    <a:pt x="102" y="368"/>
                    <a:pt x="107" y="375"/>
                    <a:pt x="114" y="380"/>
                  </a:cubicBezTo>
                  <a:close/>
                  <a:moveTo>
                    <a:pt x="29" y="276"/>
                  </a:moveTo>
                  <a:cubicBezTo>
                    <a:pt x="23" y="272"/>
                    <a:pt x="23" y="272"/>
                    <a:pt x="23" y="272"/>
                  </a:cubicBezTo>
                  <a:cubicBezTo>
                    <a:pt x="31" y="260"/>
                    <a:pt x="40" y="250"/>
                    <a:pt x="51" y="243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46" y="256"/>
                    <a:pt x="37" y="266"/>
                    <a:pt x="29" y="276"/>
                  </a:cubicBezTo>
                  <a:close/>
                  <a:moveTo>
                    <a:pt x="111" y="468"/>
                  </a:moveTo>
                  <a:cubicBezTo>
                    <a:pt x="105" y="467"/>
                    <a:pt x="100" y="466"/>
                    <a:pt x="95" y="464"/>
                  </a:cubicBezTo>
                  <a:cubicBezTo>
                    <a:pt x="87" y="462"/>
                    <a:pt x="79" y="460"/>
                    <a:pt x="72" y="457"/>
                  </a:cubicBezTo>
                  <a:cubicBezTo>
                    <a:pt x="75" y="450"/>
                    <a:pt x="75" y="450"/>
                    <a:pt x="75" y="450"/>
                  </a:cubicBezTo>
                  <a:cubicBezTo>
                    <a:pt x="82" y="453"/>
                    <a:pt x="89" y="455"/>
                    <a:pt x="97" y="457"/>
                  </a:cubicBezTo>
                  <a:cubicBezTo>
                    <a:pt x="102" y="458"/>
                    <a:pt x="107" y="459"/>
                    <a:pt x="112" y="460"/>
                  </a:cubicBezTo>
                  <a:lnTo>
                    <a:pt x="111" y="468"/>
                  </a:lnTo>
                  <a:close/>
                  <a:moveTo>
                    <a:pt x="9" y="333"/>
                  </a:moveTo>
                  <a:cubicBezTo>
                    <a:pt x="1" y="332"/>
                    <a:pt x="1" y="332"/>
                    <a:pt x="1" y="332"/>
                  </a:cubicBezTo>
                  <a:cubicBezTo>
                    <a:pt x="3" y="319"/>
                    <a:pt x="6" y="306"/>
                    <a:pt x="11" y="293"/>
                  </a:cubicBezTo>
                  <a:cubicBezTo>
                    <a:pt x="19" y="297"/>
                    <a:pt x="19" y="297"/>
                    <a:pt x="19" y="297"/>
                  </a:cubicBezTo>
                  <a:cubicBezTo>
                    <a:pt x="14" y="308"/>
                    <a:pt x="10" y="321"/>
                    <a:pt x="9" y="333"/>
                  </a:cubicBezTo>
                  <a:close/>
                  <a:moveTo>
                    <a:pt x="50" y="446"/>
                  </a:moveTo>
                  <a:cubicBezTo>
                    <a:pt x="38" y="438"/>
                    <a:pt x="29" y="428"/>
                    <a:pt x="21" y="417"/>
                  </a:cubicBezTo>
                  <a:cubicBezTo>
                    <a:pt x="28" y="413"/>
                    <a:pt x="28" y="413"/>
                    <a:pt x="28" y="413"/>
                  </a:cubicBezTo>
                  <a:cubicBezTo>
                    <a:pt x="35" y="423"/>
                    <a:pt x="43" y="432"/>
                    <a:pt x="55" y="439"/>
                  </a:cubicBezTo>
                  <a:lnTo>
                    <a:pt x="50" y="446"/>
                  </a:lnTo>
                  <a:close/>
                  <a:moveTo>
                    <a:pt x="17" y="393"/>
                  </a:moveTo>
                  <a:cubicBezTo>
                    <a:pt x="17" y="393"/>
                    <a:pt x="17" y="393"/>
                    <a:pt x="17" y="393"/>
                  </a:cubicBezTo>
                  <a:cubicBezTo>
                    <a:pt x="9" y="396"/>
                    <a:pt x="9" y="396"/>
                    <a:pt x="9" y="396"/>
                  </a:cubicBezTo>
                  <a:cubicBezTo>
                    <a:pt x="4" y="384"/>
                    <a:pt x="1" y="370"/>
                    <a:pt x="0" y="357"/>
                  </a:cubicBezTo>
                  <a:cubicBezTo>
                    <a:pt x="8" y="356"/>
                    <a:pt x="8" y="356"/>
                    <a:pt x="8" y="356"/>
                  </a:cubicBezTo>
                  <a:cubicBezTo>
                    <a:pt x="9" y="369"/>
                    <a:pt x="12" y="381"/>
                    <a:pt x="17" y="3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6" name="淘宝网Chenying0907出品 687"/>
            <p:cNvSpPr>
              <a:spLocks noEditPoints="1"/>
            </p:cNvSpPr>
            <p:nvPr/>
          </p:nvSpPr>
          <p:spPr bwMode="auto">
            <a:xfrm>
              <a:off x="2547931" y="2516190"/>
              <a:ext cx="376237" cy="968376"/>
            </a:xfrm>
            <a:custGeom>
              <a:avLst/>
              <a:gdLst>
                <a:gd name="T0" fmla="*/ 259 w 297"/>
                <a:gd name="T1" fmla="*/ 17 h 763"/>
                <a:gd name="T2" fmla="*/ 295 w 297"/>
                <a:gd name="T3" fmla="*/ 0 h 763"/>
                <a:gd name="T4" fmla="*/ 297 w 297"/>
                <a:gd name="T5" fmla="*/ 8 h 763"/>
                <a:gd name="T6" fmla="*/ 200 w 297"/>
                <a:gd name="T7" fmla="*/ 37 h 763"/>
                <a:gd name="T8" fmla="*/ 234 w 297"/>
                <a:gd name="T9" fmla="*/ 17 h 763"/>
                <a:gd name="T10" fmla="*/ 178 w 297"/>
                <a:gd name="T11" fmla="*/ 46 h 763"/>
                <a:gd name="T12" fmla="*/ 143 w 297"/>
                <a:gd name="T13" fmla="*/ 63 h 763"/>
                <a:gd name="T14" fmla="*/ 172 w 297"/>
                <a:gd name="T15" fmla="*/ 40 h 763"/>
                <a:gd name="T16" fmla="*/ 178 w 297"/>
                <a:gd name="T17" fmla="*/ 46 h 763"/>
                <a:gd name="T18" fmla="*/ 86 w 297"/>
                <a:gd name="T19" fmla="*/ 91 h 763"/>
                <a:gd name="T20" fmla="*/ 122 w 297"/>
                <a:gd name="T21" fmla="*/ 75 h 763"/>
                <a:gd name="T22" fmla="*/ 46 w 297"/>
                <a:gd name="T23" fmla="*/ 140 h 763"/>
                <a:gd name="T24" fmla="*/ 67 w 297"/>
                <a:gd name="T25" fmla="*/ 106 h 763"/>
                <a:gd name="T26" fmla="*/ 46 w 297"/>
                <a:gd name="T27" fmla="*/ 140 h 763"/>
                <a:gd name="T28" fmla="*/ 10 w 297"/>
                <a:gd name="T29" fmla="*/ 191 h 763"/>
                <a:gd name="T30" fmla="*/ 33 w 297"/>
                <a:gd name="T31" fmla="*/ 159 h 763"/>
                <a:gd name="T32" fmla="*/ 213 w 297"/>
                <a:gd name="T33" fmla="*/ 637 h 763"/>
                <a:gd name="T34" fmla="*/ 197 w 297"/>
                <a:gd name="T35" fmla="*/ 617 h 763"/>
                <a:gd name="T36" fmla="*/ 197 w 297"/>
                <a:gd name="T37" fmla="*/ 600 h 763"/>
                <a:gd name="T38" fmla="*/ 213 w 297"/>
                <a:gd name="T39" fmla="*/ 637 h 763"/>
                <a:gd name="T40" fmla="*/ 156 w 297"/>
                <a:gd name="T41" fmla="*/ 552 h 763"/>
                <a:gd name="T42" fmla="*/ 185 w 297"/>
                <a:gd name="T43" fmla="*/ 580 h 763"/>
                <a:gd name="T44" fmla="*/ 218 w 297"/>
                <a:gd name="T45" fmla="*/ 701 h 763"/>
                <a:gd name="T46" fmla="*/ 210 w 297"/>
                <a:gd name="T47" fmla="*/ 662 h 763"/>
                <a:gd name="T48" fmla="*/ 218 w 297"/>
                <a:gd name="T49" fmla="*/ 701 h 763"/>
                <a:gd name="T50" fmla="*/ 1 w 297"/>
                <a:gd name="T51" fmla="*/ 255 h 763"/>
                <a:gd name="T52" fmla="*/ 11 w 297"/>
                <a:gd name="T53" fmla="*/ 216 h 763"/>
                <a:gd name="T54" fmla="*/ 142 w 297"/>
                <a:gd name="T55" fmla="*/ 534 h 763"/>
                <a:gd name="T56" fmla="*/ 123 w 297"/>
                <a:gd name="T57" fmla="*/ 498 h 763"/>
                <a:gd name="T58" fmla="*/ 142 w 297"/>
                <a:gd name="T59" fmla="*/ 534 h 763"/>
                <a:gd name="T60" fmla="*/ 80 w 297"/>
                <a:gd name="T61" fmla="*/ 452 h 763"/>
                <a:gd name="T62" fmla="*/ 87 w 297"/>
                <a:gd name="T63" fmla="*/ 447 h 763"/>
                <a:gd name="T64" fmla="*/ 103 w 297"/>
                <a:gd name="T65" fmla="*/ 484 h 763"/>
                <a:gd name="T66" fmla="*/ 195 w 297"/>
                <a:gd name="T67" fmla="*/ 760 h 763"/>
                <a:gd name="T68" fmla="*/ 214 w 297"/>
                <a:gd name="T69" fmla="*/ 725 h 763"/>
                <a:gd name="T70" fmla="*/ 20 w 297"/>
                <a:gd name="T71" fmla="*/ 310 h 763"/>
                <a:gd name="T72" fmla="*/ 14 w 297"/>
                <a:gd name="T73" fmla="*/ 317 h 763"/>
                <a:gd name="T74" fmla="*/ 4 w 297"/>
                <a:gd name="T75" fmla="*/ 279 h 763"/>
                <a:gd name="T76" fmla="*/ 20 w 297"/>
                <a:gd name="T77" fmla="*/ 310 h 763"/>
                <a:gd name="T78" fmla="*/ 48 w 297"/>
                <a:gd name="T79" fmla="*/ 397 h 763"/>
                <a:gd name="T80" fmla="*/ 74 w 297"/>
                <a:gd name="T81" fmla="*/ 428 h 763"/>
                <a:gd name="T82" fmla="*/ 40 w 297"/>
                <a:gd name="T83" fmla="*/ 364 h 763"/>
                <a:gd name="T84" fmla="*/ 37 w 297"/>
                <a:gd name="T85" fmla="*/ 376 h 763"/>
                <a:gd name="T86" fmla="*/ 22 w 297"/>
                <a:gd name="T87" fmla="*/ 340 h 763"/>
                <a:gd name="T88" fmla="*/ 29 w 297"/>
                <a:gd name="T89" fmla="*/ 337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7" h="763">
                  <a:moveTo>
                    <a:pt x="297" y="8"/>
                  </a:moveTo>
                  <a:cubicBezTo>
                    <a:pt x="297" y="8"/>
                    <a:pt x="282" y="11"/>
                    <a:pt x="259" y="17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80" y="3"/>
                    <a:pt x="295" y="0"/>
                    <a:pt x="295" y="0"/>
                  </a:cubicBezTo>
                  <a:cubicBezTo>
                    <a:pt x="295" y="0"/>
                    <a:pt x="295" y="0"/>
                    <a:pt x="295" y="0"/>
                  </a:cubicBezTo>
                  <a:lnTo>
                    <a:pt x="297" y="8"/>
                  </a:lnTo>
                  <a:close/>
                  <a:moveTo>
                    <a:pt x="236" y="24"/>
                  </a:moveTo>
                  <a:cubicBezTo>
                    <a:pt x="225" y="28"/>
                    <a:pt x="213" y="32"/>
                    <a:pt x="200" y="37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210" y="25"/>
                    <a:pt x="222" y="20"/>
                    <a:pt x="234" y="17"/>
                  </a:cubicBezTo>
                  <a:lnTo>
                    <a:pt x="236" y="24"/>
                  </a:lnTo>
                  <a:close/>
                  <a:moveTo>
                    <a:pt x="178" y="46"/>
                  </a:moveTo>
                  <a:cubicBezTo>
                    <a:pt x="177" y="47"/>
                    <a:pt x="176" y="47"/>
                    <a:pt x="175" y="47"/>
                  </a:cubicBezTo>
                  <a:cubicBezTo>
                    <a:pt x="164" y="52"/>
                    <a:pt x="154" y="57"/>
                    <a:pt x="143" y="63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50" y="50"/>
                    <a:pt x="161" y="45"/>
                    <a:pt x="172" y="40"/>
                  </a:cubicBezTo>
                  <a:cubicBezTo>
                    <a:pt x="173" y="40"/>
                    <a:pt x="174" y="39"/>
                    <a:pt x="175" y="39"/>
                  </a:cubicBezTo>
                  <a:lnTo>
                    <a:pt x="178" y="46"/>
                  </a:lnTo>
                  <a:close/>
                  <a:moveTo>
                    <a:pt x="90" y="97"/>
                  </a:moveTo>
                  <a:cubicBezTo>
                    <a:pt x="86" y="91"/>
                    <a:pt x="86" y="91"/>
                    <a:pt x="86" y="91"/>
                  </a:cubicBezTo>
                  <a:cubicBezTo>
                    <a:pt x="96" y="82"/>
                    <a:pt x="107" y="75"/>
                    <a:pt x="118" y="68"/>
                  </a:cubicBezTo>
                  <a:cubicBezTo>
                    <a:pt x="122" y="75"/>
                    <a:pt x="122" y="75"/>
                    <a:pt x="122" y="75"/>
                  </a:cubicBezTo>
                  <a:cubicBezTo>
                    <a:pt x="111" y="82"/>
                    <a:pt x="101" y="89"/>
                    <a:pt x="90" y="97"/>
                  </a:cubicBezTo>
                  <a:close/>
                  <a:moveTo>
                    <a:pt x="46" y="140"/>
                  </a:moveTo>
                  <a:cubicBezTo>
                    <a:pt x="40" y="135"/>
                    <a:pt x="40" y="135"/>
                    <a:pt x="40" y="135"/>
                  </a:cubicBezTo>
                  <a:cubicBezTo>
                    <a:pt x="48" y="125"/>
                    <a:pt x="57" y="115"/>
                    <a:pt x="67" y="106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63" y="121"/>
                    <a:pt x="54" y="130"/>
                    <a:pt x="46" y="140"/>
                  </a:cubicBezTo>
                  <a:close/>
                  <a:moveTo>
                    <a:pt x="17" y="194"/>
                  </a:moveTo>
                  <a:cubicBezTo>
                    <a:pt x="10" y="191"/>
                    <a:pt x="10" y="191"/>
                    <a:pt x="10" y="191"/>
                  </a:cubicBezTo>
                  <a:cubicBezTo>
                    <a:pt x="14" y="178"/>
                    <a:pt x="20" y="166"/>
                    <a:pt x="26" y="155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27" y="170"/>
                    <a:pt x="21" y="182"/>
                    <a:pt x="17" y="194"/>
                  </a:cubicBezTo>
                  <a:close/>
                  <a:moveTo>
                    <a:pt x="213" y="637"/>
                  </a:moveTo>
                  <a:cubicBezTo>
                    <a:pt x="205" y="640"/>
                    <a:pt x="205" y="640"/>
                    <a:pt x="205" y="640"/>
                  </a:cubicBezTo>
                  <a:cubicBezTo>
                    <a:pt x="203" y="632"/>
                    <a:pt x="200" y="624"/>
                    <a:pt x="197" y="617"/>
                  </a:cubicBezTo>
                  <a:cubicBezTo>
                    <a:pt x="195" y="612"/>
                    <a:pt x="193" y="608"/>
                    <a:pt x="190" y="604"/>
                  </a:cubicBezTo>
                  <a:cubicBezTo>
                    <a:pt x="197" y="600"/>
                    <a:pt x="197" y="600"/>
                    <a:pt x="197" y="600"/>
                  </a:cubicBezTo>
                  <a:cubicBezTo>
                    <a:pt x="200" y="605"/>
                    <a:pt x="202" y="609"/>
                    <a:pt x="204" y="613"/>
                  </a:cubicBezTo>
                  <a:cubicBezTo>
                    <a:pt x="207" y="621"/>
                    <a:pt x="210" y="629"/>
                    <a:pt x="213" y="637"/>
                  </a:cubicBezTo>
                  <a:close/>
                  <a:moveTo>
                    <a:pt x="179" y="584"/>
                  </a:moveTo>
                  <a:cubicBezTo>
                    <a:pt x="172" y="573"/>
                    <a:pt x="164" y="563"/>
                    <a:pt x="156" y="552"/>
                  </a:cubicBezTo>
                  <a:cubicBezTo>
                    <a:pt x="162" y="547"/>
                    <a:pt x="162" y="547"/>
                    <a:pt x="162" y="547"/>
                  </a:cubicBezTo>
                  <a:cubicBezTo>
                    <a:pt x="171" y="558"/>
                    <a:pt x="178" y="569"/>
                    <a:pt x="185" y="580"/>
                  </a:cubicBezTo>
                  <a:lnTo>
                    <a:pt x="179" y="584"/>
                  </a:lnTo>
                  <a:close/>
                  <a:moveTo>
                    <a:pt x="218" y="701"/>
                  </a:moveTo>
                  <a:cubicBezTo>
                    <a:pt x="210" y="700"/>
                    <a:pt x="210" y="700"/>
                    <a:pt x="210" y="700"/>
                  </a:cubicBezTo>
                  <a:cubicBezTo>
                    <a:pt x="211" y="687"/>
                    <a:pt x="211" y="674"/>
                    <a:pt x="210" y="662"/>
                  </a:cubicBezTo>
                  <a:cubicBezTo>
                    <a:pt x="218" y="661"/>
                    <a:pt x="218" y="661"/>
                    <a:pt x="218" y="661"/>
                  </a:cubicBezTo>
                  <a:cubicBezTo>
                    <a:pt x="219" y="674"/>
                    <a:pt x="219" y="687"/>
                    <a:pt x="218" y="701"/>
                  </a:cubicBezTo>
                  <a:close/>
                  <a:moveTo>
                    <a:pt x="9" y="254"/>
                  </a:moveTo>
                  <a:cubicBezTo>
                    <a:pt x="1" y="255"/>
                    <a:pt x="1" y="255"/>
                    <a:pt x="1" y="255"/>
                  </a:cubicBezTo>
                  <a:cubicBezTo>
                    <a:pt x="0" y="241"/>
                    <a:pt x="1" y="227"/>
                    <a:pt x="4" y="215"/>
                  </a:cubicBezTo>
                  <a:cubicBezTo>
                    <a:pt x="11" y="216"/>
                    <a:pt x="11" y="216"/>
                    <a:pt x="11" y="216"/>
                  </a:cubicBezTo>
                  <a:cubicBezTo>
                    <a:pt x="9" y="228"/>
                    <a:pt x="8" y="241"/>
                    <a:pt x="9" y="254"/>
                  </a:cubicBezTo>
                  <a:close/>
                  <a:moveTo>
                    <a:pt x="142" y="534"/>
                  </a:moveTo>
                  <a:cubicBezTo>
                    <a:pt x="134" y="524"/>
                    <a:pt x="126" y="513"/>
                    <a:pt x="117" y="503"/>
                  </a:cubicBezTo>
                  <a:cubicBezTo>
                    <a:pt x="123" y="498"/>
                    <a:pt x="123" y="498"/>
                    <a:pt x="123" y="498"/>
                  </a:cubicBezTo>
                  <a:cubicBezTo>
                    <a:pt x="132" y="509"/>
                    <a:pt x="140" y="519"/>
                    <a:pt x="148" y="529"/>
                  </a:cubicBezTo>
                  <a:lnTo>
                    <a:pt x="142" y="534"/>
                  </a:lnTo>
                  <a:close/>
                  <a:moveTo>
                    <a:pt x="103" y="484"/>
                  </a:moveTo>
                  <a:cubicBezTo>
                    <a:pt x="95" y="474"/>
                    <a:pt x="88" y="463"/>
                    <a:pt x="80" y="452"/>
                  </a:cubicBezTo>
                  <a:cubicBezTo>
                    <a:pt x="80" y="452"/>
                    <a:pt x="80" y="452"/>
                    <a:pt x="80" y="452"/>
                  </a:cubicBezTo>
                  <a:cubicBezTo>
                    <a:pt x="87" y="447"/>
                    <a:pt x="87" y="447"/>
                    <a:pt x="87" y="447"/>
                  </a:cubicBezTo>
                  <a:cubicBezTo>
                    <a:pt x="94" y="459"/>
                    <a:pt x="102" y="469"/>
                    <a:pt x="109" y="479"/>
                  </a:cubicBezTo>
                  <a:lnTo>
                    <a:pt x="103" y="484"/>
                  </a:lnTo>
                  <a:close/>
                  <a:moveTo>
                    <a:pt x="203" y="763"/>
                  </a:moveTo>
                  <a:cubicBezTo>
                    <a:pt x="195" y="760"/>
                    <a:pt x="195" y="760"/>
                    <a:pt x="195" y="760"/>
                  </a:cubicBezTo>
                  <a:cubicBezTo>
                    <a:pt x="200" y="747"/>
                    <a:pt x="204" y="735"/>
                    <a:pt x="206" y="723"/>
                  </a:cubicBezTo>
                  <a:cubicBezTo>
                    <a:pt x="214" y="725"/>
                    <a:pt x="214" y="725"/>
                    <a:pt x="214" y="725"/>
                  </a:cubicBezTo>
                  <a:cubicBezTo>
                    <a:pt x="211" y="737"/>
                    <a:pt x="208" y="750"/>
                    <a:pt x="203" y="763"/>
                  </a:cubicBezTo>
                  <a:close/>
                  <a:moveTo>
                    <a:pt x="20" y="310"/>
                  </a:moveTo>
                  <a:cubicBezTo>
                    <a:pt x="20" y="312"/>
                    <a:pt x="21" y="313"/>
                    <a:pt x="21" y="315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3" y="316"/>
                    <a:pt x="13" y="314"/>
                    <a:pt x="12" y="313"/>
                  </a:cubicBezTo>
                  <a:cubicBezTo>
                    <a:pt x="8" y="301"/>
                    <a:pt x="6" y="290"/>
                    <a:pt x="4" y="279"/>
                  </a:cubicBezTo>
                  <a:cubicBezTo>
                    <a:pt x="11" y="277"/>
                    <a:pt x="11" y="277"/>
                    <a:pt x="11" y="277"/>
                  </a:cubicBezTo>
                  <a:cubicBezTo>
                    <a:pt x="13" y="288"/>
                    <a:pt x="16" y="299"/>
                    <a:pt x="20" y="310"/>
                  </a:cubicBezTo>
                  <a:close/>
                  <a:moveTo>
                    <a:pt x="67" y="432"/>
                  </a:moveTo>
                  <a:cubicBezTo>
                    <a:pt x="60" y="421"/>
                    <a:pt x="54" y="409"/>
                    <a:pt x="48" y="397"/>
                  </a:cubicBezTo>
                  <a:cubicBezTo>
                    <a:pt x="54" y="394"/>
                    <a:pt x="54" y="394"/>
                    <a:pt x="54" y="394"/>
                  </a:cubicBezTo>
                  <a:cubicBezTo>
                    <a:pt x="61" y="406"/>
                    <a:pt x="67" y="417"/>
                    <a:pt x="74" y="428"/>
                  </a:cubicBezTo>
                  <a:lnTo>
                    <a:pt x="67" y="432"/>
                  </a:lnTo>
                  <a:close/>
                  <a:moveTo>
                    <a:pt x="40" y="364"/>
                  </a:moveTo>
                  <a:cubicBezTo>
                    <a:pt x="41" y="367"/>
                    <a:pt x="43" y="370"/>
                    <a:pt x="44" y="373"/>
                  </a:cubicBezTo>
                  <a:cubicBezTo>
                    <a:pt x="37" y="376"/>
                    <a:pt x="37" y="376"/>
                    <a:pt x="37" y="376"/>
                  </a:cubicBezTo>
                  <a:cubicBezTo>
                    <a:pt x="36" y="373"/>
                    <a:pt x="34" y="370"/>
                    <a:pt x="33" y="367"/>
                  </a:cubicBezTo>
                  <a:cubicBezTo>
                    <a:pt x="29" y="359"/>
                    <a:pt x="25" y="349"/>
                    <a:pt x="22" y="340"/>
                  </a:cubicBezTo>
                  <a:cubicBezTo>
                    <a:pt x="22" y="340"/>
                    <a:pt x="22" y="340"/>
                    <a:pt x="22" y="340"/>
                  </a:cubicBezTo>
                  <a:cubicBezTo>
                    <a:pt x="29" y="337"/>
                    <a:pt x="29" y="337"/>
                    <a:pt x="29" y="337"/>
                  </a:cubicBezTo>
                  <a:cubicBezTo>
                    <a:pt x="32" y="346"/>
                    <a:pt x="36" y="355"/>
                    <a:pt x="40" y="3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7" name="淘宝网Chenying0907出品 688"/>
            <p:cNvSpPr>
              <a:spLocks noEditPoints="1"/>
            </p:cNvSpPr>
            <p:nvPr/>
          </p:nvSpPr>
          <p:spPr bwMode="auto">
            <a:xfrm>
              <a:off x="2660642" y="2122491"/>
              <a:ext cx="388937" cy="398464"/>
            </a:xfrm>
            <a:custGeom>
              <a:avLst/>
              <a:gdLst>
                <a:gd name="T0" fmla="*/ 138 w 306"/>
                <a:gd name="T1" fmla="*/ 114 h 314"/>
                <a:gd name="T2" fmla="*/ 67 w 306"/>
                <a:gd name="T3" fmla="*/ 107 h 314"/>
                <a:gd name="T4" fmla="*/ 14 w 306"/>
                <a:gd name="T5" fmla="*/ 215 h 314"/>
                <a:gd name="T6" fmla="*/ 161 w 306"/>
                <a:gd name="T7" fmla="*/ 268 h 314"/>
                <a:gd name="T8" fmla="*/ 293 w 306"/>
                <a:gd name="T9" fmla="*/ 314 h 314"/>
                <a:gd name="T10" fmla="*/ 281 w 306"/>
                <a:gd name="T11" fmla="*/ 276 h 314"/>
                <a:gd name="T12" fmla="*/ 302 w 306"/>
                <a:gd name="T13" fmla="*/ 136 h 314"/>
                <a:gd name="T14" fmla="*/ 191 w 306"/>
                <a:gd name="T15" fmla="*/ 11 h 314"/>
                <a:gd name="T16" fmla="*/ 138 w 306"/>
                <a:gd name="T17" fmla="*/ 114 h 314"/>
                <a:gd name="T18" fmla="*/ 187 w 306"/>
                <a:gd name="T19" fmla="*/ 30 h 314"/>
                <a:gd name="T20" fmla="*/ 276 w 306"/>
                <a:gd name="T21" fmla="*/ 131 h 314"/>
                <a:gd name="T22" fmla="*/ 267 w 306"/>
                <a:gd name="T23" fmla="*/ 250 h 314"/>
                <a:gd name="T24" fmla="*/ 279 w 306"/>
                <a:gd name="T25" fmla="*/ 300 h 314"/>
                <a:gd name="T26" fmla="*/ 165 w 306"/>
                <a:gd name="T27" fmla="*/ 259 h 314"/>
                <a:gd name="T28" fmla="*/ 31 w 306"/>
                <a:gd name="T29" fmla="*/ 197 h 314"/>
                <a:gd name="T30" fmla="*/ 108 w 306"/>
                <a:gd name="T31" fmla="*/ 131 h 314"/>
                <a:gd name="T32" fmla="*/ 165 w 306"/>
                <a:gd name="T33" fmla="*/ 149 h 314"/>
                <a:gd name="T34" fmla="*/ 187 w 306"/>
                <a:gd name="T35" fmla="*/ 3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6" h="314">
                  <a:moveTo>
                    <a:pt x="138" y="114"/>
                  </a:moveTo>
                  <a:cubicBezTo>
                    <a:pt x="138" y="114"/>
                    <a:pt x="105" y="92"/>
                    <a:pt x="67" y="107"/>
                  </a:cubicBezTo>
                  <a:cubicBezTo>
                    <a:pt x="28" y="123"/>
                    <a:pt x="0" y="162"/>
                    <a:pt x="14" y="215"/>
                  </a:cubicBezTo>
                  <a:cubicBezTo>
                    <a:pt x="27" y="269"/>
                    <a:pt x="129" y="273"/>
                    <a:pt x="161" y="268"/>
                  </a:cubicBezTo>
                  <a:cubicBezTo>
                    <a:pt x="193" y="263"/>
                    <a:pt x="293" y="314"/>
                    <a:pt x="293" y="314"/>
                  </a:cubicBezTo>
                  <a:cubicBezTo>
                    <a:pt x="293" y="314"/>
                    <a:pt x="289" y="299"/>
                    <a:pt x="281" y="276"/>
                  </a:cubicBezTo>
                  <a:cubicBezTo>
                    <a:pt x="273" y="252"/>
                    <a:pt x="299" y="189"/>
                    <a:pt x="302" y="136"/>
                  </a:cubicBezTo>
                  <a:cubicBezTo>
                    <a:pt x="306" y="83"/>
                    <a:pt x="274" y="0"/>
                    <a:pt x="191" y="11"/>
                  </a:cubicBezTo>
                  <a:cubicBezTo>
                    <a:pt x="109" y="23"/>
                    <a:pt x="138" y="114"/>
                    <a:pt x="138" y="114"/>
                  </a:cubicBezTo>
                  <a:close/>
                  <a:moveTo>
                    <a:pt x="187" y="30"/>
                  </a:moveTo>
                  <a:cubicBezTo>
                    <a:pt x="251" y="26"/>
                    <a:pt x="274" y="76"/>
                    <a:pt x="276" y="131"/>
                  </a:cubicBezTo>
                  <a:cubicBezTo>
                    <a:pt x="278" y="185"/>
                    <a:pt x="265" y="224"/>
                    <a:pt x="267" y="250"/>
                  </a:cubicBezTo>
                  <a:cubicBezTo>
                    <a:pt x="269" y="276"/>
                    <a:pt x="279" y="300"/>
                    <a:pt x="279" y="300"/>
                  </a:cubicBezTo>
                  <a:cubicBezTo>
                    <a:pt x="279" y="300"/>
                    <a:pt x="215" y="255"/>
                    <a:pt x="165" y="259"/>
                  </a:cubicBezTo>
                  <a:cubicBezTo>
                    <a:pt x="115" y="263"/>
                    <a:pt x="34" y="265"/>
                    <a:pt x="31" y="197"/>
                  </a:cubicBezTo>
                  <a:cubicBezTo>
                    <a:pt x="29" y="130"/>
                    <a:pt x="61" y="124"/>
                    <a:pt x="108" y="131"/>
                  </a:cubicBezTo>
                  <a:cubicBezTo>
                    <a:pt x="155" y="138"/>
                    <a:pt x="165" y="149"/>
                    <a:pt x="165" y="149"/>
                  </a:cubicBezTo>
                  <a:cubicBezTo>
                    <a:pt x="165" y="149"/>
                    <a:pt x="123" y="33"/>
                    <a:pt x="187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8" name="淘宝网Chenying0907出品 689"/>
            <p:cNvSpPr/>
            <p:nvPr/>
          </p:nvSpPr>
          <p:spPr bwMode="auto">
            <a:xfrm>
              <a:off x="2728903" y="2287591"/>
              <a:ext cx="42863" cy="158750"/>
            </a:xfrm>
            <a:custGeom>
              <a:avLst/>
              <a:gdLst>
                <a:gd name="T0" fmla="*/ 12 w 34"/>
                <a:gd name="T1" fmla="*/ 6 h 125"/>
                <a:gd name="T2" fmla="*/ 28 w 34"/>
                <a:gd name="T3" fmla="*/ 18 h 125"/>
                <a:gd name="T4" fmla="*/ 32 w 34"/>
                <a:gd name="T5" fmla="*/ 113 h 125"/>
                <a:gd name="T6" fmla="*/ 9 w 34"/>
                <a:gd name="T7" fmla="*/ 92 h 125"/>
                <a:gd name="T8" fmla="*/ 12 w 34"/>
                <a:gd name="T9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5">
                  <a:moveTo>
                    <a:pt x="12" y="6"/>
                  </a:moveTo>
                  <a:cubicBezTo>
                    <a:pt x="12" y="6"/>
                    <a:pt x="21" y="0"/>
                    <a:pt x="28" y="18"/>
                  </a:cubicBezTo>
                  <a:cubicBezTo>
                    <a:pt x="34" y="37"/>
                    <a:pt x="34" y="107"/>
                    <a:pt x="32" y="113"/>
                  </a:cubicBezTo>
                  <a:cubicBezTo>
                    <a:pt x="30" y="119"/>
                    <a:pt x="18" y="125"/>
                    <a:pt x="9" y="92"/>
                  </a:cubicBezTo>
                  <a:cubicBezTo>
                    <a:pt x="0" y="60"/>
                    <a:pt x="12" y="6"/>
                    <a:pt x="1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9" name="淘宝网Chenying0907出品 690"/>
            <p:cNvSpPr/>
            <p:nvPr/>
          </p:nvSpPr>
          <p:spPr bwMode="auto">
            <a:xfrm>
              <a:off x="2768591" y="2293941"/>
              <a:ext cx="53975" cy="149225"/>
            </a:xfrm>
            <a:custGeom>
              <a:avLst/>
              <a:gdLst>
                <a:gd name="T0" fmla="*/ 20 w 42"/>
                <a:gd name="T1" fmla="*/ 108 h 117"/>
                <a:gd name="T2" fmla="*/ 10 w 42"/>
                <a:gd name="T3" fmla="*/ 8 h 117"/>
                <a:gd name="T4" fmla="*/ 35 w 42"/>
                <a:gd name="T5" fmla="*/ 39 h 117"/>
                <a:gd name="T6" fmla="*/ 35 w 42"/>
                <a:gd name="T7" fmla="*/ 114 h 117"/>
                <a:gd name="T8" fmla="*/ 20 w 42"/>
                <a:gd name="T9" fmla="*/ 10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7">
                  <a:moveTo>
                    <a:pt x="20" y="108"/>
                  </a:moveTo>
                  <a:cubicBezTo>
                    <a:pt x="19" y="102"/>
                    <a:pt x="0" y="11"/>
                    <a:pt x="10" y="8"/>
                  </a:cubicBezTo>
                  <a:cubicBezTo>
                    <a:pt x="19" y="5"/>
                    <a:pt x="28" y="0"/>
                    <a:pt x="35" y="39"/>
                  </a:cubicBezTo>
                  <a:cubicBezTo>
                    <a:pt x="42" y="78"/>
                    <a:pt x="41" y="111"/>
                    <a:pt x="35" y="114"/>
                  </a:cubicBezTo>
                  <a:cubicBezTo>
                    <a:pt x="30" y="117"/>
                    <a:pt x="22" y="114"/>
                    <a:pt x="20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0" name="淘宝网Chenying0907出品 691"/>
            <p:cNvSpPr/>
            <p:nvPr/>
          </p:nvSpPr>
          <p:spPr bwMode="auto">
            <a:xfrm>
              <a:off x="2832093" y="2320929"/>
              <a:ext cx="47625" cy="128588"/>
            </a:xfrm>
            <a:custGeom>
              <a:avLst/>
              <a:gdLst>
                <a:gd name="T0" fmla="*/ 0 w 37"/>
                <a:gd name="T1" fmla="*/ 0 h 101"/>
                <a:gd name="T2" fmla="*/ 22 w 37"/>
                <a:gd name="T3" fmla="*/ 12 h 101"/>
                <a:gd name="T4" fmla="*/ 37 w 37"/>
                <a:gd name="T5" fmla="*/ 88 h 101"/>
                <a:gd name="T6" fmla="*/ 12 w 37"/>
                <a:gd name="T7" fmla="*/ 77 h 101"/>
                <a:gd name="T8" fmla="*/ 0 w 3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01">
                  <a:moveTo>
                    <a:pt x="0" y="0"/>
                  </a:moveTo>
                  <a:cubicBezTo>
                    <a:pt x="0" y="0"/>
                    <a:pt x="18" y="2"/>
                    <a:pt x="22" y="12"/>
                  </a:cubicBezTo>
                  <a:cubicBezTo>
                    <a:pt x="26" y="22"/>
                    <a:pt x="37" y="88"/>
                    <a:pt x="37" y="88"/>
                  </a:cubicBezTo>
                  <a:cubicBezTo>
                    <a:pt x="37" y="88"/>
                    <a:pt x="21" y="101"/>
                    <a:pt x="12" y="77"/>
                  </a:cubicBezTo>
                  <a:cubicBezTo>
                    <a:pt x="3" y="53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1" name="淘宝网Chenying0907出品 692"/>
            <p:cNvSpPr/>
            <p:nvPr/>
          </p:nvSpPr>
          <p:spPr bwMode="auto">
            <a:xfrm>
              <a:off x="2867019" y="2200278"/>
              <a:ext cx="52388" cy="255588"/>
            </a:xfrm>
            <a:custGeom>
              <a:avLst/>
              <a:gdLst>
                <a:gd name="T0" fmla="*/ 0 w 42"/>
                <a:gd name="T1" fmla="*/ 0 h 201"/>
                <a:gd name="T2" fmla="*/ 23 w 42"/>
                <a:gd name="T3" fmla="*/ 29 h 201"/>
                <a:gd name="T4" fmla="*/ 42 w 42"/>
                <a:gd name="T5" fmla="*/ 188 h 201"/>
                <a:gd name="T6" fmla="*/ 20 w 42"/>
                <a:gd name="T7" fmla="*/ 148 h 201"/>
                <a:gd name="T8" fmla="*/ 0 w 42"/>
                <a:gd name="T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1">
                  <a:moveTo>
                    <a:pt x="0" y="0"/>
                  </a:moveTo>
                  <a:cubicBezTo>
                    <a:pt x="0" y="0"/>
                    <a:pt x="20" y="13"/>
                    <a:pt x="23" y="29"/>
                  </a:cubicBezTo>
                  <a:cubicBezTo>
                    <a:pt x="25" y="46"/>
                    <a:pt x="42" y="176"/>
                    <a:pt x="42" y="188"/>
                  </a:cubicBezTo>
                  <a:cubicBezTo>
                    <a:pt x="42" y="201"/>
                    <a:pt x="21" y="185"/>
                    <a:pt x="20" y="148"/>
                  </a:cubicBezTo>
                  <a:cubicBezTo>
                    <a:pt x="18" y="112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2" name="淘宝网Chenying0907出品 693"/>
            <p:cNvSpPr/>
            <p:nvPr/>
          </p:nvSpPr>
          <p:spPr bwMode="auto">
            <a:xfrm>
              <a:off x="2889249" y="2171704"/>
              <a:ext cx="88900" cy="292100"/>
            </a:xfrm>
            <a:custGeom>
              <a:avLst/>
              <a:gdLst>
                <a:gd name="T0" fmla="*/ 0 w 70"/>
                <a:gd name="T1" fmla="*/ 1 h 230"/>
                <a:gd name="T2" fmla="*/ 18 w 70"/>
                <a:gd name="T3" fmla="*/ 11 h 230"/>
                <a:gd name="T4" fmla="*/ 63 w 70"/>
                <a:gd name="T5" fmla="*/ 222 h 230"/>
                <a:gd name="T6" fmla="*/ 37 w 70"/>
                <a:gd name="T7" fmla="*/ 194 h 230"/>
                <a:gd name="T8" fmla="*/ 0 w 70"/>
                <a:gd name="T9" fmla="*/ 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30">
                  <a:moveTo>
                    <a:pt x="0" y="1"/>
                  </a:moveTo>
                  <a:cubicBezTo>
                    <a:pt x="0" y="1"/>
                    <a:pt x="14" y="0"/>
                    <a:pt x="18" y="11"/>
                  </a:cubicBezTo>
                  <a:cubicBezTo>
                    <a:pt x="23" y="22"/>
                    <a:pt x="70" y="214"/>
                    <a:pt x="63" y="222"/>
                  </a:cubicBezTo>
                  <a:cubicBezTo>
                    <a:pt x="57" y="230"/>
                    <a:pt x="45" y="223"/>
                    <a:pt x="37" y="194"/>
                  </a:cubicBezTo>
                  <a:cubicBezTo>
                    <a:pt x="28" y="164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3" name="淘宝网Chenying0907出品 694"/>
            <p:cNvSpPr/>
            <p:nvPr/>
          </p:nvSpPr>
          <p:spPr bwMode="auto">
            <a:xfrm>
              <a:off x="2917828" y="2155830"/>
              <a:ext cx="76200" cy="254000"/>
            </a:xfrm>
            <a:custGeom>
              <a:avLst/>
              <a:gdLst>
                <a:gd name="T0" fmla="*/ 0 w 60"/>
                <a:gd name="T1" fmla="*/ 8 h 200"/>
                <a:gd name="T2" fmla="*/ 19 w 60"/>
                <a:gd name="T3" fmla="*/ 23 h 200"/>
                <a:gd name="T4" fmla="*/ 57 w 60"/>
                <a:gd name="T5" fmla="*/ 174 h 200"/>
                <a:gd name="T6" fmla="*/ 37 w 60"/>
                <a:gd name="T7" fmla="*/ 158 h 200"/>
                <a:gd name="T8" fmla="*/ 0 w 60"/>
                <a:gd name="T9" fmla="*/ 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00">
                  <a:moveTo>
                    <a:pt x="0" y="8"/>
                  </a:moveTo>
                  <a:cubicBezTo>
                    <a:pt x="0" y="8"/>
                    <a:pt x="9" y="0"/>
                    <a:pt x="19" y="23"/>
                  </a:cubicBezTo>
                  <a:cubicBezTo>
                    <a:pt x="30" y="45"/>
                    <a:pt x="60" y="150"/>
                    <a:pt x="57" y="174"/>
                  </a:cubicBezTo>
                  <a:cubicBezTo>
                    <a:pt x="54" y="199"/>
                    <a:pt x="50" y="200"/>
                    <a:pt x="37" y="158"/>
                  </a:cubicBezTo>
                  <a:cubicBezTo>
                    <a:pt x="23" y="116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4" name="淘宝网Chenying0907出品 695"/>
            <p:cNvSpPr/>
            <p:nvPr/>
          </p:nvSpPr>
          <p:spPr bwMode="auto">
            <a:xfrm>
              <a:off x="2955925" y="2187576"/>
              <a:ext cx="50800" cy="134938"/>
            </a:xfrm>
            <a:custGeom>
              <a:avLst/>
              <a:gdLst>
                <a:gd name="T0" fmla="*/ 1 w 41"/>
                <a:gd name="T1" fmla="*/ 6 h 106"/>
                <a:gd name="T2" fmla="*/ 0 w 41"/>
                <a:gd name="T3" fmla="*/ 0 h 106"/>
                <a:gd name="T4" fmla="*/ 17 w 41"/>
                <a:gd name="T5" fmla="*/ 19 h 106"/>
                <a:gd name="T6" fmla="*/ 37 w 41"/>
                <a:gd name="T7" fmla="*/ 89 h 106"/>
                <a:gd name="T8" fmla="*/ 30 w 41"/>
                <a:gd name="T9" fmla="*/ 106 h 106"/>
                <a:gd name="T10" fmla="*/ 1 w 41"/>
                <a:gd name="T11" fmla="*/ 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06">
                  <a:moveTo>
                    <a:pt x="1" y="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3"/>
                    <a:pt x="17" y="19"/>
                  </a:cubicBezTo>
                  <a:cubicBezTo>
                    <a:pt x="24" y="34"/>
                    <a:pt x="33" y="76"/>
                    <a:pt x="37" y="89"/>
                  </a:cubicBezTo>
                  <a:cubicBezTo>
                    <a:pt x="41" y="101"/>
                    <a:pt x="30" y="106"/>
                    <a:pt x="30" y="106"/>
                  </a:cubicBezTo>
                  <a:lnTo>
                    <a:pt x="1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296" name="淘宝网Chenying0907出品 295"/>
          <p:cNvSpPr/>
          <p:nvPr/>
        </p:nvSpPr>
        <p:spPr>
          <a:xfrm>
            <a:off x="4092110" y="263797"/>
            <a:ext cx="1808508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</a:t>
            </a:r>
            <a:r>
              <a:rPr lang="zh-CN" altLang="en-US" sz="48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appy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297" name="淘宝网Chenying0907出品 296"/>
          <p:cNvSpPr/>
          <p:nvPr/>
        </p:nvSpPr>
        <p:spPr>
          <a:xfrm>
            <a:off x="-23073" y="3257878"/>
            <a:ext cx="3672240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298" name="淘宝网Chenying0907出品 297"/>
          <p:cNvSpPr/>
          <p:nvPr/>
        </p:nvSpPr>
        <p:spPr>
          <a:xfrm>
            <a:off x="5112674" y="1003411"/>
            <a:ext cx="1888659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9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9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299" name="淘宝网Chenying0907出品 663"/>
          <p:cNvSpPr/>
          <p:nvPr/>
        </p:nvSpPr>
        <p:spPr bwMode="auto">
          <a:xfrm>
            <a:off x="6559866" y="1318627"/>
            <a:ext cx="561047" cy="420296"/>
          </a:xfrm>
          <a:custGeom>
            <a:avLst/>
            <a:gdLst>
              <a:gd name="T0" fmla="*/ 358 w 358"/>
              <a:gd name="T1" fmla="*/ 123 h 268"/>
              <a:gd name="T2" fmla="*/ 168 w 358"/>
              <a:gd name="T3" fmla="*/ 268 h 268"/>
              <a:gd name="T4" fmla="*/ 72 w 358"/>
              <a:gd name="T5" fmla="*/ 6 h 268"/>
              <a:gd name="T6" fmla="*/ 210 w 358"/>
              <a:gd name="T7" fmla="*/ 141 h 268"/>
              <a:gd name="T8" fmla="*/ 346 w 358"/>
              <a:gd name="T9" fmla="*/ 111 h 268"/>
              <a:gd name="T10" fmla="*/ 358 w 358"/>
              <a:gd name="T11" fmla="*/ 123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58" h="268">
                <a:moveTo>
                  <a:pt x="358" y="123"/>
                </a:moveTo>
                <a:cubicBezTo>
                  <a:pt x="310" y="191"/>
                  <a:pt x="228" y="245"/>
                  <a:pt x="168" y="268"/>
                </a:cubicBezTo>
                <a:cubicBezTo>
                  <a:pt x="83" y="198"/>
                  <a:pt x="0" y="73"/>
                  <a:pt x="72" y="6"/>
                </a:cubicBezTo>
                <a:cubicBezTo>
                  <a:pt x="121" y="0"/>
                  <a:pt x="197" y="98"/>
                  <a:pt x="210" y="141"/>
                </a:cubicBezTo>
                <a:cubicBezTo>
                  <a:pt x="255" y="138"/>
                  <a:pt x="301" y="100"/>
                  <a:pt x="346" y="111"/>
                </a:cubicBezTo>
                <a:cubicBezTo>
                  <a:pt x="350" y="115"/>
                  <a:pt x="354" y="119"/>
                  <a:pt x="358" y="123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300" name="淘宝网Chenying0907出品 619"/>
          <p:cNvSpPr>
            <a:spLocks noEditPoints="1"/>
          </p:cNvSpPr>
          <p:nvPr/>
        </p:nvSpPr>
        <p:spPr bwMode="auto">
          <a:xfrm>
            <a:off x="3254820" y="181423"/>
            <a:ext cx="273681" cy="267817"/>
          </a:xfrm>
          <a:custGeom>
            <a:avLst/>
            <a:gdLst>
              <a:gd name="T0" fmla="*/ 64 w 175"/>
              <a:gd name="T1" fmla="*/ 7 h 172"/>
              <a:gd name="T2" fmla="*/ 147 w 175"/>
              <a:gd name="T3" fmla="*/ 52 h 172"/>
              <a:gd name="T4" fmla="*/ 31 w 175"/>
              <a:gd name="T5" fmla="*/ 117 h 172"/>
              <a:gd name="T6" fmla="*/ 64 w 175"/>
              <a:gd name="T7" fmla="*/ 7 h 172"/>
              <a:gd name="T8" fmla="*/ 135 w 175"/>
              <a:gd name="T9" fmla="*/ 108 h 172"/>
              <a:gd name="T10" fmla="*/ 62 w 175"/>
              <a:gd name="T11" fmla="*/ 15 h 172"/>
              <a:gd name="T12" fmla="*/ 34 w 175"/>
              <a:gd name="T13" fmla="*/ 106 h 172"/>
              <a:gd name="T14" fmla="*/ 135 w 175"/>
              <a:gd name="T15" fmla="*/ 10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75" h="172">
                <a:moveTo>
                  <a:pt x="64" y="7"/>
                </a:moveTo>
                <a:cubicBezTo>
                  <a:pt x="89" y="0"/>
                  <a:pt x="136" y="24"/>
                  <a:pt x="147" y="52"/>
                </a:cubicBezTo>
                <a:cubicBezTo>
                  <a:pt x="175" y="121"/>
                  <a:pt x="71" y="172"/>
                  <a:pt x="31" y="117"/>
                </a:cubicBezTo>
                <a:cubicBezTo>
                  <a:pt x="0" y="74"/>
                  <a:pt x="26" y="15"/>
                  <a:pt x="64" y="7"/>
                </a:cubicBezTo>
                <a:close/>
                <a:moveTo>
                  <a:pt x="135" y="108"/>
                </a:moveTo>
                <a:cubicBezTo>
                  <a:pt x="171" y="56"/>
                  <a:pt x="104" y="3"/>
                  <a:pt x="62" y="15"/>
                </a:cubicBezTo>
                <a:cubicBezTo>
                  <a:pt x="30" y="24"/>
                  <a:pt x="15" y="68"/>
                  <a:pt x="34" y="106"/>
                </a:cubicBezTo>
                <a:cubicBezTo>
                  <a:pt x="53" y="143"/>
                  <a:pt x="115" y="138"/>
                  <a:pt x="135" y="108"/>
                </a:cubicBezTo>
                <a:close/>
              </a:path>
            </a:pathLst>
          </a:custGeom>
          <a:solidFill>
            <a:sysClr val="window" lastClr="FFFFFF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7" presetID="42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000"/>
                                            <p:tgtEl>
                                              <p:spTgt spid="299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29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29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8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0" dur="500"/>
                                            <p:tgtEl>
                                              <p:spTgt spid="2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2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000" fill="hold"/>
                                            <p:tgtEl>
                                              <p:spTgt spid="29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2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4" dur="2000" fill="hold"/>
                                            <p:tgtEl>
                                              <p:spTgt spid="29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2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1" dur="200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2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4" dur="15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5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67" dur="15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291" grpId="0" animBg="1"/>
          <p:bldP spid="291" grpId="1" animBg="1"/>
          <p:bldP spid="292" grpId="0" animBg="1"/>
          <p:bldP spid="292" grpId="1" animBg="1"/>
          <p:bldP spid="293" grpId="0" animBg="1"/>
          <p:bldP spid="293" grpId="1" animBg="1"/>
          <p:bldP spid="296" grpId="0"/>
          <p:bldP spid="297" grpId="0"/>
          <p:bldP spid="297" grpId="1"/>
          <p:bldP spid="298" grpId="0"/>
          <p:bldP spid="299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2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7" presetID="42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000"/>
                                            <p:tgtEl>
                                              <p:spTgt spid="299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2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29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29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8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0" dur="500"/>
                                            <p:tgtEl>
                                              <p:spTgt spid="29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2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000" fill="hold"/>
                                            <p:tgtEl>
                                              <p:spTgt spid="29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2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4" dur="2000" fill="hold"/>
                                            <p:tgtEl>
                                              <p:spTgt spid="29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2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1" dur="200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2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4" dur="15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5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67" dur="1500" fill="hold"/>
                                            <p:tgtEl>
                                              <p:spTgt spid="2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291" grpId="0" animBg="1"/>
          <p:bldP spid="291" grpId="1" animBg="1"/>
          <p:bldP spid="292" grpId="0" animBg="1"/>
          <p:bldP spid="292" grpId="1" animBg="1"/>
          <p:bldP spid="293" grpId="0" animBg="1"/>
          <p:bldP spid="293" grpId="1" animBg="1"/>
          <p:bldP spid="296" grpId="0"/>
          <p:bldP spid="297" grpId="0"/>
          <p:bldP spid="297" grpId="1"/>
          <p:bldP spid="298" grpId="0"/>
          <p:bldP spid="299" grpId="0" animBg="1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KSO_Img3"/>
          <p:cNvSpPr/>
          <p:nvPr/>
        </p:nvSpPr>
        <p:spPr>
          <a:xfrm>
            <a:off x="245118" y="1932544"/>
            <a:ext cx="4844394" cy="4844394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1767" r="-3823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71" name="KSO_Img1"/>
          <p:cNvSpPr/>
          <p:nvPr/>
        </p:nvSpPr>
        <p:spPr>
          <a:xfrm>
            <a:off x="2809187" y="298335"/>
            <a:ext cx="1816329" cy="1816329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15360" b="-1536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72" name="KSO_Img2"/>
          <p:cNvSpPr/>
          <p:nvPr/>
        </p:nvSpPr>
        <p:spPr>
          <a:xfrm>
            <a:off x="4852647" y="1395702"/>
            <a:ext cx="2812299" cy="2812299"/>
          </a:xfrm>
          <a:prstGeom prst="ellipse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73" name="淘宝网Chenying0907出品 72"/>
          <p:cNvSpPr/>
          <p:nvPr/>
        </p:nvSpPr>
        <p:spPr>
          <a:xfrm>
            <a:off x="5589683" y="4402507"/>
            <a:ext cx="1536483" cy="1536483"/>
          </a:xfrm>
          <a:prstGeom prst="ellipse">
            <a:avLst/>
          </a:pr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4147" r="-3585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74" name="淘宝网Chenying0907出品 13"/>
          <p:cNvSpPr>
            <a:spLocks noEditPoints="1"/>
          </p:cNvSpPr>
          <p:nvPr/>
        </p:nvSpPr>
        <p:spPr bwMode="auto">
          <a:xfrm>
            <a:off x="178576" y="269650"/>
            <a:ext cx="709208" cy="569798"/>
          </a:xfrm>
          <a:custGeom>
            <a:avLst/>
            <a:gdLst>
              <a:gd name="T0" fmla="*/ 43 w 77"/>
              <a:gd name="T1" fmla="*/ 37 h 64"/>
              <a:gd name="T2" fmla="*/ 42 w 77"/>
              <a:gd name="T3" fmla="*/ 36 h 64"/>
              <a:gd name="T4" fmla="*/ 43 w 77"/>
              <a:gd name="T5" fmla="*/ 34 h 64"/>
              <a:gd name="T6" fmla="*/ 43 w 77"/>
              <a:gd name="T7" fmla="*/ 34 h 64"/>
              <a:gd name="T8" fmla="*/ 43 w 77"/>
              <a:gd name="T9" fmla="*/ 33 h 64"/>
              <a:gd name="T10" fmla="*/ 41 w 77"/>
              <a:gd name="T11" fmla="*/ 32 h 64"/>
              <a:gd name="T12" fmla="*/ 41 w 77"/>
              <a:gd name="T13" fmla="*/ 32 h 64"/>
              <a:gd name="T14" fmla="*/ 40 w 77"/>
              <a:gd name="T15" fmla="*/ 19 h 64"/>
              <a:gd name="T16" fmla="*/ 40 w 77"/>
              <a:gd name="T17" fmla="*/ 33 h 64"/>
              <a:gd name="T18" fmla="*/ 32 w 77"/>
              <a:gd name="T19" fmla="*/ 22 h 64"/>
              <a:gd name="T20" fmla="*/ 39 w 77"/>
              <a:gd name="T21" fmla="*/ 33 h 64"/>
              <a:gd name="T22" fmla="*/ 39 w 77"/>
              <a:gd name="T23" fmla="*/ 33 h 64"/>
              <a:gd name="T24" fmla="*/ 38 w 77"/>
              <a:gd name="T25" fmla="*/ 34 h 64"/>
              <a:gd name="T26" fmla="*/ 38 w 77"/>
              <a:gd name="T27" fmla="*/ 35 h 64"/>
              <a:gd name="T28" fmla="*/ 22 w 77"/>
              <a:gd name="T29" fmla="*/ 22 h 64"/>
              <a:gd name="T30" fmla="*/ 2 w 77"/>
              <a:gd name="T31" fmla="*/ 22 h 64"/>
              <a:gd name="T32" fmla="*/ 5 w 77"/>
              <a:gd name="T33" fmla="*/ 39 h 64"/>
              <a:gd name="T34" fmla="*/ 7 w 77"/>
              <a:gd name="T35" fmla="*/ 43 h 64"/>
              <a:gd name="T36" fmla="*/ 23 w 77"/>
              <a:gd name="T37" fmla="*/ 47 h 64"/>
              <a:gd name="T38" fmla="*/ 30 w 77"/>
              <a:gd name="T39" fmla="*/ 46 h 64"/>
              <a:gd name="T40" fmla="*/ 22 w 77"/>
              <a:gd name="T41" fmla="*/ 49 h 64"/>
              <a:gd name="T42" fmla="*/ 20 w 77"/>
              <a:gd name="T43" fmla="*/ 59 h 64"/>
              <a:gd name="T44" fmla="*/ 30 w 77"/>
              <a:gd name="T45" fmla="*/ 64 h 64"/>
              <a:gd name="T46" fmla="*/ 40 w 77"/>
              <a:gd name="T47" fmla="*/ 53 h 64"/>
              <a:gd name="T48" fmla="*/ 42 w 77"/>
              <a:gd name="T49" fmla="*/ 45 h 64"/>
              <a:gd name="T50" fmla="*/ 45 w 77"/>
              <a:gd name="T51" fmla="*/ 47 h 64"/>
              <a:gd name="T52" fmla="*/ 44 w 77"/>
              <a:gd name="T53" fmla="*/ 44 h 64"/>
              <a:gd name="T54" fmla="*/ 50 w 77"/>
              <a:gd name="T55" fmla="*/ 50 h 64"/>
              <a:gd name="T56" fmla="*/ 64 w 77"/>
              <a:gd name="T57" fmla="*/ 54 h 64"/>
              <a:gd name="T58" fmla="*/ 71 w 77"/>
              <a:gd name="T59" fmla="*/ 45 h 64"/>
              <a:gd name="T60" fmla="*/ 64 w 77"/>
              <a:gd name="T61" fmla="*/ 38 h 64"/>
              <a:gd name="T62" fmla="*/ 56 w 77"/>
              <a:gd name="T63" fmla="*/ 39 h 64"/>
              <a:gd name="T64" fmla="*/ 62 w 77"/>
              <a:gd name="T65" fmla="*/ 36 h 64"/>
              <a:gd name="T66" fmla="*/ 74 w 77"/>
              <a:gd name="T67" fmla="*/ 25 h 64"/>
              <a:gd name="T68" fmla="*/ 73 w 77"/>
              <a:gd name="T69" fmla="*/ 20 h 64"/>
              <a:gd name="T70" fmla="*/ 68 w 77"/>
              <a:gd name="T71" fmla="*/ 4 h 64"/>
              <a:gd name="T72" fmla="*/ 50 w 77"/>
              <a:gd name="T73" fmla="*/ 15 h 64"/>
              <a:gd name="T74" fmla="*/ 43 w 77"/>
              <a:gd name="T75" fmla="*/ 37 h 64"/>
              <a:gd name="T76" fmla="*/ 38 w 77"/>
              <a:gd name="T77" fmla="*/ 35 h 64"/>
              <a:gd name="T78" fmla="*/ 39 w 77"/>
              <a:gd name="T79" fmla="*/ 36 h 64"/>
              <a:gd name="T80" fmla="*/ 40 w 77"/>
              <a:gd name="T81" fmla="*/ 36 h 64"/>
              <a:gd name="T82" fmla="*/ 40 w 77"/>
              <a:gd name="T83" fmla="*/ 37 h 64"/>
              <a:gd name="T84" fmla="*/ 40 w 77"/>
              <a:gd name="T85" fmla="*/ 38 h 64"/>
              <a:gd name="T86" fmla="*/ 38 w 77"/>
              <a:gd name="T87" fmla="*/ 35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64">
                <a:moveTo>
                  <a:pt x="43" y="37"/>
                </a:moveTo>
                <a:cubicBezTo>
                  <a:pt x="43" y="37"/>
                  <a:pt x="43" y="36"/>
                  <a:pt x="42" y="36"/>
                </a:cubicBezTo>
                <a:cubicBezTo>
                  <a:pt x="43" y="35"/>
                  <a:pt x="43" y="35"/>
                  <a:pt x="43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34"/>
                  <a:pt x="43" y="34"/>
                  <a:pt x="43" y="33"/>
                </a:cubicBezTo>
                <a:cubicBezTo>
                  <a:pt x="43" y="33"/>
                  <a:pt x="42" y="32"/>
                  <a:pt x="41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28"/>
                  <a:pt x="41" y="24"/>
                  <a:pt x="40" y="19"/>
                </a:cubicBezTo>
                <a:cubicBezTo>
                  <a:pt x="41" y="24"/>
                  <a:pt x="41" y="29"/>
                  <a:pt x="40" y="33"/>
                </a:cubicBezTo>
                <a:cubicBezTo>
                  <a:pt x="38" y="30"/>
                  <a:pt x="36" y="27"/>
                  <a:pt x="32" y="22"/>
                </a:cubicBezTo>
                <a:cubicBezTo>
                  <a:pt x="35" y="26"/>
                  <a:pt x="37" y="29"/>
                  <a:pt x="39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38" y="33"/>
                  <a:pt x="38" y="34"/>
                  <a:pt x="38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5" y="30"/>
                  <a:pt x="30" y="26"/>
                  <a:pt x="22" y="22"/>
                </a:cubicBezTo>
                <a:cubicBezTo>
                  <a:pt x="9" y="16"/>
                  <a:pt x="3" y="16"/>
                  <a:pt x="2" y="22"/>
                </a:cubicBezTo>
                <a:cubicBezTo>
                  <a:pt x="1" y="28"/>
                  <a:pt x="0" y="38"/>
                  <a:pt x="5" y="39"/>
                </a:cubicBezTo>
                <a:cubicBezTo>
                  <a:pt x="10" y="40"/>
                  <a:pt x="8" y="41"/>
                  <a:pt x="7" y="43"/>
                </a:cubicBezTo>
                <a:cubicBezTo>
                  <a:pt x="5" y="45"/>
                  <a:pt x="12" y="49"/>
                  <a:pt x="23" y="47"/>
                </a:cubicBezTo>
                <a:cubicBezTo>
                  <a:pt x="25" y="47"/>
                  <a:pt x="27" y="46"/>
                  <a:pt x="30" y="46"/>
                </a:cubicBezTo>
                <a:cubicBezTo>
                  <a:pt x="26" y="47"/>
                  <a:pt x="24" y="48"/>
                  <a:pt x="22" y="49"/>
                </a:cubicBezTo>
                <a:cubicBezTo>
                  <a:pt x="18" y="52"/>
                  <a:pt x="16" y="54"/>
                  <a:pt x="20" y="59"/>
                </a:cubicBezTo>
                <a:cubicBezTo>
                  <a:pt x="23" y="64"/>
                  <a:pt x="27" y="64"/>
                  <a:pt x="30" y="64"/>
                </a:cubicBezTo>
                <a:cubicBezTo>
                  <a:pt x="34" y="63"/>
                  <a:pt x="39" y="58"/>
                  <a:pt x="40" y="53"/>
                </a:cubicBezTo>
                <a:cubicBezTo>
                  <a:pt x="41" y="50"/>
                  <a:pt x="42" y="47"/>
                  <a:pt x="42" y="45"/>
                </a:cubicBezTo>
                <a:cubicBezTo>
                  <a:pt x="44" y="49"/>
                  <a:pt x="45" y="52"/>
                  <a:pt x="45" y="47"/>
                </a:cubicBezTo>
                <a:cubicBezTo>
                  <a:pt x="44" y="46"/>
                  <a:pt x="44" y="45"/>
                  <a:pt x="44" y="44"/>
                </a:cubicBezTo>
                <a:cubicBezTo>
                  <a:pt x="45" y="45"/>
                  <a:pt x="48" y="48"/>
                  <a:pt x="50" y="50"/>
                </a:cubicBezTo>
                <a:cubicBezTo>
                  <a:pt x="54" y="54"/>
                  <a:pt x="61" y="56"/>
                  <a:pt x="64" y="54"/>
                </a:cubicBezTo>
                <a:cubicBezTo>
                  <a:pt x="67" y="53"/>
                  <a:pt x="71" y="51"/>
                  <a:pt x="71" y="45"/>
                </a:cubicBezTo>
                <a:cubicBezTo>
                  <a:pt x="72" y="39"/>
                  <a:pt x="69" y="38"/>
                  <a:pt x="64" y="38"/>
                </a:cubicBezTo>
                <a:cubicBezTo>
                  <a:pt x="62" y="37"/>
                  <a:pt x="59" y="38"/>
                  <a:pt x="56" y="39"/>
                </a:cubicBezTo>
                <a:cubicBezTo>
                  <a:pt x="58" y="38"/>
                  <a:pt x="60" y="37"/>
                  <a:pt x="62" y="36"/>
                </a:cubicBezTo>
                <a:cubicBezTo>
                  <a:pt x="72" y="32"/>
                  <a:pt x="76" y="26"/>
                  <a:pt x="74" y="25"/>
                </a:cubicBezTo>
                <a:cubicBezTo>
                  <a:pt x="72" y="24"/>
                  <a:pt x="69" y="24"/>
                  <a:pt x="73" y="20"/>
                </a:cubicBezTo>
                <a:cubicBezTo>
                  <a:pt x="77" y="17"/>
                  <a:pt x="72" y="9"/>
                  <a:pt x="68" y="4"/>
                </a:cubicBezTo>
                <a:cubicBezTo>
                  <a:pt x="64" y="0"/>
                  <a:pt x="58" y="3"/>
                  <a:pt x="50" y="15"/>
                </a:cubicBezTo>
                <a:cubicBezTo>
                  <a:pt x="44" y="24"/>
                  <a:pt x="43" y="30"/>
                  <a:pt x="43" y="37"/>
                </a:cubicBezTo>
                <a:close/>
                <a:moveTo>
                  <a:pt x="38" y="35"/>
                </a:moveTo>
                <a:cubicBezTo>
                  <a:pt x="38" y="35"/>
                  <a:pt x="39" y="35"/>
                  <a:pt x="39" y="36"/>
                </a:cubicBezTo>
                <a:cubicBezTo>
                  <a:pt x="39" y="36"/>
                  <a:pt x="39" y="36"/>
                  <a:pt x="40" y="36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37"/>
                  <a:pt x="40" y="37"/>
                  <a:pt x="40" y="38"/>
                </a:cubicBezTo>
                <a:cubicBezTo>
                  <a:pt x="39" y="37"/>
                  <a:pt x="39" y="36"/>
                  <a:pt x="38" y="35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75" name="淘宝网Chenying0907出品 13"/>
          <p:cNvSpPr>
            <a:spLocks noEditPoints="1"/>
          </p:cNvSpPr>
          <p:nvPr/>
        </p:nvSpPr>
        <p:spPr bwMode="auto">
          <a:xfrm>
            <a:off x="1084905" y="487344"/>
            <a:ext cx="1178967" cy="947215"/>
          </a:xfrm>
          <a:custGeom>
            <a:avLst/>
            <a:gdLst>
              <a:gd name="T0" fmla="*/ 43 w 77"/>
              <a:gd name="T1" fmla="*/ 37 h 64"/>
              <a:gd name="T2" fmla="*/ 42 w 77"/>
              <a:gd name="T3" fmla="*/ 36 h 64"/>
              <a:gd name="T4" fmla="*/ 43 w 77"/>
              <a:gd name="T5" fmla="*/ 34 h 64"/>
              <a:gd name="T6" fmla="*/ 43 w 77"/>
              <a:gd name="T7" fmla="*/ 34 h 64"/>
              <a:gd name="T8" fmla="*/ 43 w 77"/>
              <a:gd name="T9" fmla="*/ 33 h 64"/>
              <a:gd name="T10" fmla="*/ 41 w 77"/>
              <a:gd name="T11" fmla="*/ 32 h 64"/>
              <a:gd name="T12" fmla="*/ 41 w 77"/>
              <a:gd name="T13" fmla="*/ 32 h 64"/>
              <a:gd name="T14" fmla="*/ 40 w 77"/>
              <a:gd name="T15" fmla="*/ 19 h 64"/>
              <a:gd name="T16" fmla="*/ 40 w 77"/>
              <a:gd name="T17" fmla="*/ 33 h 64"/>
              <a:gd name="T18" fmla="*/ 32 w 77"/>
              <a:gd name="T19" fmla="*/ 22 h 64"/>
              <a:gd name="T20" fmla="*/ 39 w 77"/>
              <a:gd name="T21" fmla="*/ 33 h 64"/>
              <a:gd name="T22" fmla="*/ 39 w 77"/>
              <a:gd name="T23" fmla="*/ 33 h 64"/>
              <a:gd name="T24" fmla="*/ 38 w 77"/>
              <a:gd name="T25" fmla="*/ 34 h 64"/>
              <a:gd name="T26" fmla="*/ 38 w 77"/>
              <a:gd name="T27" fmla="*/ 35 h 64"/>
              <a:gd name="T28" fmla="*/ 22 w 77"/>
              <a:gd name="T29" fmla="*/ 22 h 64"/>
              <a:gd name="T30" fmla="*/ 2 w 77"/>
              <a:gd name="T31" fmla="*/ 22 h 64"/>
              <a:gd name="T32" fmla="*/ 5 w 77"/>
              <a:gd name="T33" fmla="*/ 39 h 64"/>
              <a:gd name="T34" fmla="*/ 7 w 77"/>
              <a:gd name="T35" fmla="*/ 43 h 64"/>
              <a:gd name="T36" fmla="*/ 23 w 77"/>
              <a:gd name="T37" fmla="*/ 47 h 64"/>
              <a:gd name="T38" fmla="*/ 30 w 77"/>
              <a:gd name="T39" fmla="*/ 46 h 64"/>
              <a:gd name="T40" fmla="*/ 22 w 77"/>
              <a:gd name="T41" fmla="*/ 49 h 64"/>
              <a:gd name="T42" fmla="*/ 20 w 77"/>
              <a:gd name="T43" fmla="*/ 59 h 64"/>
              <a:gd name="T44" fmla="*/ 30 w 77"/>
              <a:gd name="T45" fmla="*/ 64 h 64"/>
              <a:gd name="T46" fmla="*/ 40 w 77"/>
              <a:gd name="T47" fmla="*/ 53 h 64"/>
              <a:gd name="T48" fmla="*/ 42 w 77"/>
              <a:gd name="T49" fmla="*/ 45 h 64"/>
              <a:gd name="T50" fmla="*/ 45 w 77"/>
              <a:gd name="T51" fmla="*/ 47 h 64"/>
              <a:gd name="T52" fmla="*/ 44 w 77"/>
              <a:gd name="T53" fmla="*/ 44 h 64"/>
              <a:gd name="T54" fmla="*/ 50 w 77"/>
              <a:gd name="T55" fmla="*/ 50 h 64"/>
              <a:gd name="T56" fmla="*/ 64 w 77"/>
              <a:gd name="T57" fmla="*/ 54 h 64"/>
              <a:gd name="T58" fmla="*/ 71 w 77"/>
              <a:gd name="T59" fmla="*/ 45 h 64"/>
              <a:gd name="T60" fmla="*/ 64 w 77"/>
              <a:gd name="T61" fmla="*/ 38 h 64"/>
              <a:gd name="T62" fmla="*/ 56 w 77"/>
              <a:gd name="T63" fmla="*/ 39 h 64"/>
              <a:gd name="T64" fmla="*/ 62 w 77"/>
              <a:gd name="T65" fmla="*/ 36 h 64"/>
              <a:gd name="T66" fmla="*/ 74 w 77"/>
              <a:gd name="T67" fmla="*/ 25 h 64"/>
              <a:gd name="T68" fmla="*/ 73 w 77"/>
              <a:gd name="T69" fmla="*/ 20 h 64"/>
              <a:gd name="T70" fmla="*/ 68 w 77"/>
              <a:gd name="T71" fmla="*/ 4 h 64"/>
              <a:gd name="T72" fmla="*/ 50 w 77"/>
              <a:gd name="T73" fmla="*/ 15 h 64"/>
              <a:gd name="T74" fmla="*/ 43 w 77"/>
              <a:gd name="T75" fmla="*/ 37 h 64"/>
              <a:gd name="T76" fmla="*/ 38 w 77"/>
              <a:gd name="T77" fmla="*/ 35 h 64"/>
              <a:gd name="T78" fmla="*/ 39 w 77"/>
              <a:gd name="T79" fmla="*/ 36 h 64"/>
              <a:gd name="T80" fmla="*/ 40 w 77"/>
              <a:gd name="T81" fmla="*/ 36 h 64"/>
              <a:gd name="T82" fmla="*/ 40 w 77"/>
              <a:gd name="T83" fmla="*/ 37 h 64"/>
              <a:gd name="T84" fmla="*/ 40 w 77"/>
              <a:gd name="T85" fmla="*/ 38 h 64"/>
              <a:gd name="T86" fmla="*/ 38 w 77"/>
              <a:gd name="T87" fmla="*/ 35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7" h="64">
                <a:moveTo>
                  <a:pt x="43" y="37"/>
                </a:moveTo>
                <a:cubicBezTo>
                  <a:pt x="43" y="37"/>
                  <a:pt x="43" y="36"/>
                  <a:pt x="42" y="36"/>
                </a:cubicBezTo>
                <a:cubicBezTo>
                  <a:pt x="43" y="35"/>
                  <a:pt x="43" y="35"/>
                  <a:pt x="43" y="34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34"/>
                  <a:pt x="43" y="34"/>
                  <a:pt x="43" y="33"/>
                </a:cubicBezTo>
                <a:cubicBezTo>
                  <a:pt x="43" y="33"/>
                  <a:pt x="42" y="32"/>
                  <a:pt x="41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28"/>
                  <a:pt x="41" y="24"/>
                  <a:pt x="40" y="19"/>
                </a:cubicBezTo>
                <a:cubicBezTo>
                  <a:pt x="41" y="24"/>
                  <a:pt x="41" y="29"/>
                  <a:pt x="40" y="33"/>
                </a:cubicBezTo>
                <a:cubicBezTo>
                  <a:pt x="38" y="30"/>
                  <a:pt x="36" y="27"/>
                  <a:pt x="32" y="22"/>
                </a:cubicBezTo>
                <a:cubicBezTo>
                  <a:pt x="35" y="26"/>
                  <a:pt x="37" y="29"/>
                  <a:pt x="39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38" y="33"/>
                  <a:pt x="38" y="34"/>
                  <a:pt x="38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5" y="30"/>
                  <a:pt x="30" y="26"/>
                  <a:pt x="22" y="22"/>
                </a:cubicBezTo>
                <a:cubicBezTo>
                  <a:pt x="9" y="16"/>
                  <a:pt x="3" y="16"/>
                  <a:pt x="2" y="22"/>
                </a:cubicBezTo>
                <a:cubicBezTo>
                  <a:pt x="1" y="28"/>
                  <a:pt x="0" y="38"/>
                  <a:pt x="5" y="39"/>
                </a:cubicBezTo>
                <a:cubicBezTo>
                  <a:pt x="10" y="40"/>
                  <a:pt x="8" y="41"/>
                  <a:pt x="7" y="43"/>
                </a:cubicBezTo>
                <a:cubicBezTo>
                  <a:pt x="5" y="45"/>
                  <a:pt x="12" y="49"/>
                  <a:pt x="23" y="47"/>
                </a:cubicBezTo>
                <a:cubicBezTo>
                  <a:pt x="25" y="47"/>
                  <a:pt x="27" y="46"/>
                  <a:pt x="30" y="46"/>
                </a:cubicBezTo>
                <a:cubicBezTo>
                  <a:pt x="26" y="47"/>
                  <a:pt x="24" y="48"/>
                  <a:pt x="22" y="49"/>
                </a:cubicBezTo>
                <a:cubicBezTo>
                  <a:pt x="18" y="52"/>
                  <a:pt x="16" y="54"/>
                  <a:pt x="20" y="59"/>
                </a:cubicBezTo>
                <a:cubicBezTo>
                  <a:pt x="23" y="64"/>
                  <a:pt x="27" y="64"/>
                  <a:pt x="30" y="64"/>
                </a:cubicBezTo>
                <a:cubicBezTo>
                  <a:pt x="34" y="63"/>
                  <a:pt x="39" y="58"/>
                  <a:pt x="40" y="53"/>
                </a:cubicBezTo>
                <a:cubicBezTo>
                  <a:pt x="41" y="50"/>
                  <a:pt x="42" y="47"/>
                  <a:pt x="42" y="45"/>
                </a:cubicBezTo>
                <a:cubicBezTo>
                  <a:pt x="44" y="49"/>
                  <a:pt x="45" y="52"/>
                  <a:pt x="45" y="47"/>
                </a:cubicBezTo>
                <a:cubicBezTo>
                  <a:pt x="44" y="46"/>
                  <a:pt x="44" y="45"/>
                  <a:pt x="44" y="44"/>
                </a:cubicBezTo>
                <a:cubicBezTo>
                  <a:pt x="45" y="45"/>
                  <a:pt x="48" y="48"/>
                  <a:pt x="50" y="50"/>
                </a:cubicBezTo>
                <a:cubicBezTo>
                  <a:pt x="54" y="54"/>
                  <a:pt x="61" y="56"/>
                  <a:pt x="64" y="54"/>
                </a:cubicBezTo>
                <a:cubicBezTo>
                  <a:pt x="67" y="53"/>
                  <a:pt x="71" y="51"/>
                  <a:pt x="71" y="45"/>
                </a:cubicBezTo>
                <a:cubicBezTo>
                  <a:pt x="72" y="39"/>
                  <a:pt x="69" y="38"/>
                  <a:pt x="64" y="38"/>
                </a:cubicBezTo>
                <a:cubicBezTo>
                  <a:pt x="62" y="37"/>
                  <a:pt x="59" y="38"/>
                  <a:pt x="56" y="39"/>
                </a:cubicBezTo>
                <a:cubicBezTo>
                  <a:pt x="58" y="38"/>
                  <a:pt x="60" y="37"/>
                  <a:pt x="62" y="36"/>
                </a:cubicBezTo>
                <a:cubicBezTo>
                  <a:pt x="72" y="32"/>
                  <a:pt x="76" y="26"/>
                  <a:pt x="74" y="25"/>
                </a:cubicBezTo>
                <a:cubicBezTo>
                  <a:pt x="72" y="24"/>
                  <a:pt x="69" y="24"/>
                  <a:pt x="73" y="20"/>
                </a:cubicBezTo>
                <a:cubicBezTo>
                  <a:pt x="77" y="17"/>
                  <a:pt x="72" y="9"/>
                  <a:pt x="68" y="4"/>
                </a:cubicBezTo>
                <a:cubicBezTo>
                  <a:pt x="64" y="0"/>
                  <a:pt x="58" y="3"/>
                  <a:pt x="50" y="15"/>
                </a:cubicBezTo>
                <a:cubicBezTo>
                  <a:pt x="44" y="24"/>
                  <a:pt x="43" y="30"/>
                  <a:pt x="43" y="37"/>
                </a:cubicBezTo>
                <a:close/>
                <a:moveTo>
                  <a:pt x="38" y="35"/>
                </a:moveTo>
                <a:cubicBezTo>
                  <a:pt x="38" y="35"/>
                  <a:pt x="39" y="35"/>
                  <a:pt x="39" y="36"/>
                </a:cubicBezTo>
                <a:cubicBezTo>
                  <a:pt x="39" y="36"/>
                  <a:pt x="39" y="36"/>
                  <a:pt x="40" y="36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37"/>
                  <a:pt x="40" y="37"/>
                  <a:pt x="40" y="38"/>
                </a:cubicBezTo>
                <a:cubicBezTo>
                  <a:pt x="39" y="37"/>
                  <a:pt x="39" y="36"/>
                  <a:pt x="38" y="35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2" name="淘宝网Chenying0907出品 1"/>
          <p:cNvGrpSpPr/>
          <p:nvPr/>
        </p:nvGrpSpPr>
        <p:grpSpPr>
          <a:xfrm>
            <a:off x="7592677" y="330151"/>
            <a:ext cx="3960251" cy="1200329"/>
            <a:chOff x="7592677" y="330151"/>
            <a:chExt cx="3960251" cy="1200329"/>
          </a:xfrm>
        </p:grpSpPr>
        <p:sp>
          <p:nvSpPr>
            <p:cNvPr id="76" name="淘宝网Chenying0907出品 13"/>
            <p:cNvSpPr>
              <a:spLocks noEditPoints="1"/>
            </p:cNvSpPr>
            <p:nvPr/>
          </p:nvSpPr>
          <p:spPr bwMode="auto">
            <a:xfrm>
              <a:off x="9276000" y="431548"/>
              <a:ext cx="325438" cy="271463"/>
            </a:xfrm>
            <a:custGeom>
              <a:avLst/>
              <a:gdLst>
                <a:gd name="T0" fmla="*/ 43 w 77"/>
                <a:gd name="T1" fmla="*/ 37 h 64"/>
                <a:gd name="T2" fmla="*/ 42 w 77"/>
                <a:gd name="T3" fmla="*/ 36 h 64"/>
                <a:gd name="T4" fmla="*/ 43 w 77"/>
                <a:gd name="T5" fmla="*/ 34 h 64"/>
                <a:gd name="T6" fmla="*/ 43 w 77"/>
                <a:gd name="T7" fmla="*/ 34 h 64"/>
                <a:gd name="T8" fmla="*/ 43 w 77"/>
                <a:gd name="T9" fmla="*/ 33 h 64"/>
                <a:gd name="T10" fmla="*/ 41 w 77"/>
                <a:gd name="T11" fmla="*/ 32 h 64"/>
                <a:gd name="T12" fmla="*/ 41 w 77"/>
                <a:gd name="T13" fmla="*/ 32 h 64"/>
                <a:gd name="T14" fmla="*/ 40 w 77"/>
                <a:gd name="T15" fmla="*/ 19 h 64"/>
                <a:gd name="T16" fmla="*/ 40 w 77"/>
                <a:gd name="T17" fmla="*/ 33 h 64"/>
                <a:gd name="T18" fmla="*/ 32 w 77"/>
                <a:gd name="T19" fmla="*/ 22 h 64"/>
                <a:gd name="T20" fmla="*/ 39 w 77"/>
                <a:gd name="T21" fmla="*/ 33 h 64"/>
                <a:gd name="T22" fmla="*/ 39 w 77"/>
                <a:gd name="T23" fmla="*/ 33 h 64"/>
                <a:gd name="T24" fmla="*/ 38 w 77"/>
                <a:gd name="T25" fmla="*/ 34 h 64"/>
                <a:gd name="T26" fmla="*/ 38 w 77"/>
                <a:gd name="T27" fmla="*/ 35 h 64"/>
                <a:gd name="T28" fmla="*/ 22 w 77"/>
                <a:gd name="T29" fmla="*/ 22 h 64"/>
                <a:gd name="T30" fmla="*/ 2 w 77"/>
                <a:gd name="T31" fmla="*/ 22 h 64"/>
                <a:gd name="T32" fmla="*/ 5 w 77"/>
                <a:gd name="T33" fmla="*/ 39 h 64"/>
                <a:gd name="T34" fmla="*/ 7 w 77"/>
                <a:gd name="T35" fmla="*/ 43 h 64"/>
                <a:gd name="T36" fmla="*/ 23 w 77"/>
                <a:gd name="T37" fmla="*/ 47 h 64"/>
                <a:gd name="T38" fmla="*/ 30 w 77"/>
                <a:gd name="T39" fmla="*/ 46 h 64"/>
                <a:gd name="T40" fmla="*/ 22 w 77"/>
                <a:gd name="T41" fmla="*/ 49 h 64"/>
                <a:gd name="T42" fmla="*/ 20 w 77"/>
                <a:gd name="T43" fmla="*/ 59 h 64"/>
                <a:gd name="T44" fmla="*/ 30 w 77"/>
                <a:gd name="T45" fmla="*/ 64 h 64"/>
                <a:gd name="T46" fmla="*/ 40 w 77"/>
                <a:gd name="T47" fmla="*/ 53 h 64"/>
                <a:gd name="T48" fmla="*/ 42 w 77"/>
                <a:gd name="T49" fmla="*/ 45 h 64"/>
                <a:gd name="T50" fmla="*/ 45 w 77"/>
                <a:gd name="T51" fmla="*/ 47 h 64"/>
                <a:gd name="T52" fmla="*/ 44 w 77"/>
                <a:gd name="T53" fmla="*/ 44 h 64"/>
                <a:gd name="T54" fmla="*/ 50 w 77"/>
                <a:gd name="T55" fmla="*/ 50 h 64"/>
                <a:gd name="T56" fmla="*/ 64 w 77"/>
                <a:gd name="T57" fmla="*/ 54 h 64"/>
                <a:gd name="T58" fmla="*/ 71 w 77"/>
                <a:gd name="T59" fmla="*/ 45 h 64"/>
                <a:gd name="T60" fmla="*/ 64 w 77"/>
                <a:gd name="T61" fmla="*/ 38 h 64"/>
                <a:gd name="T62" fmla="*/ 56 w 77"/>
                <a:gd name="T63" fmla="*/ 39 h 64"/>
                <a:gd name="T64" fmla="*/ 62 w 77"/>
                <a:gd name="T65" fmla="*/ 36 h 64"/>
                <a:gd name="T66" fmla="*/ 74 w 77"/>
                <a:gd name="T67" fmla="*/ 25 h 64"/>
                <a:gd name="T68" fmla="*/ 73 w 77"/>
                <a:gd name="T69" fmla="*/ 20 h 64"/>
                <a:gd name="T70" fmla="*/ 68 w 77"/>
                <a:gd name="T71" fmla="*/ 4 h 64"/>
                <a:gd name="T72" fmla="*/ 50 w 77"/>
                <a:gd name="T73" fmla="*/ 15 h 64"/>
                <a:gd name="T74" fmla="*/ 43 w 77"/>
                <a:gd name="T75" fmla="*/ 37 h 64"/>
                <a:gd name="T76" fmla="*/ 38 w 77"/>
                <a:gd name="T77" fmla="*/ 35 h 64"/>
                <a:gd name="T78" fmla="*/ 39 w 77"/>
                <a:gd name="T79" fmla="*/ 36 h 64"/>
                <a:gd name="T80" fmla="*/ 40 w 77"/>
                <a:gd name="T81" fmla="*/ 36 h 64"/>
                <a:gd name="T82" fmla="*/ 40 w 77"/>
                <a:gd name="T83" fmla="*/ 37 h 64"/>
                <a:gd name="T84" fmla="*/ 40 w 77"/>
                <a:gd name="T85" fmla="*/ 38 h 64"/>
                <a:gd name="T86" fmla="*/ 38 w 77"/>
                <a:gd name="T87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7" h="64">
                  <a:moveTo>
                    <a:pt x="43" y="37"/>
                  </a:moveTo>
                  <a:cubicBezTo>
                    <a:pt x="43" y="37"/>
                    <a:pt x="43" y="36"/>
                    <a:pt x="42" y="36"/>
                  </a:cubicBezTo>
                  <a:cubicBezTo>
                    <a:pt x="43" y="35"/>
                    <a:pt x="43" y="35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3"/>
                  </a:cubicBezTo>
                  <a:cubicBezTo>
                    <a:pt x="43" y="33"/>
                    <a:pt x="42" y="32"/>
                    <a:pt x="41" y="32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1" y="28"/>
                    <a:pt x="41" y="24"/>
                    <a:pt x="40" y="19"/>
                  </a:cubicBezTo>
                  <a:cubicBezTo>
                    <a:pt x="41" y="24"/>
                    <a:pt x="41" y="29"/>
                    <a:pt x="40" y="33"/>
                  </a:cubicBezTo>
                  <a:cubicBezTo>
                    <a:pt x="38" y="30"/>
                    <a:pt x="36" y="27"/>
                    <a:pt x="32" y="22"/>
                  </a:cubicBezTo>
                  <a:cubicBezTo>
                    <a:pt x="35" y="26"/>
                    <a:pt x="37" y="29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8" y="33"/>
                    <a:pt x="38" y="34"/>
                    <a:pt x="38" y="34"/>
                  </a:cubicBezTo>
                  <a:cubicBezTo>
                    <a:pt x="38" y="34"/>
                    <a:pt x="38" y="35"/>
                    <a:pt x="38" y="35"/>
                  </a:cubicBezTo>
                  <a:cubicBezTo>
                    <a:pt x="35" y="30"/>
                    <a:pt x="30" y="26"/>
                    <a:pt x="22" y="22"/>
                  </a:cubicBezTo>
                  <a:cubicBezTo>
                    <a:pt x="9" y="16"/>
                    <a:pt x="3" y="16"/>
                    <a:pt x="2" y="22"/>
                  </a:cubicBezTo>
                  <a:cubicBezTo>
                    <a:pt x="1" y="28"/>
                    <a:pt x="0" y="38"/>
                    <a:pt x="5" y="39"/>
                  </a:cubicBezTo>
                  <a:cubicBezTo>
                    <a:pt x="10" y="40"/>
                    <a:pt x="8" y="41"/>
                    <a:pt x="7" y="43"/>
                  </a:cubicBezTo>
                  <a:cubicBezTo>
                    <a:pt x="5" y="45"/>
                    <a:pt x="12" y="49"/>
                    <a:pt x="23" y="47"/>
                  </a:cubicBezTo>
                  <a:cubicBezTo>
                    <a:pt x="25" y="47"/>
                    <a:pt x="27" y="46"/>
                    <a:pt x="30" y="46"/>
                  </a:cubicBezTo>
                  <a:cubicBezTo>
                    <a:pt x="26" y="47"/>
                    <a:pt x="24" y="48"/>
                    <a:pt x="22" y="49"/>
                  </a:cubicBezTo>
                  <a:cubicBezTo>
                    <a:pt x="18" y="52"/>
                    <a:pt x="16" y="54"/>
                    <a:pt x="20" y="59"/>
                  </a:cubicBezTo>
                  <a:cubicBezTo>
                    <a:pt x="23" y="64"/>
                    <a:pt x="27" y="64"/>
                    <a:pt x="30" y="64"/>
                  </a:cubicBezTo>
                  <a:cubicBezTo>
                    <a:pt x="34" y="63"/>
                    <a:pt x="39" y="58"/>
                    <a:pt x="40" y="53"/>
                  </a:cubicBezTo>
                  <a:cubicBezTo>
                    <a:pt x="41" y="50"/>
                    <a:pt x="42" y="47"/>
                    <a:pt x="42" y="45"/>
                  </a:cubicBezTo>
                  <a:cubicBezTo>
                    <a:pt x="44" y="49"/>
                    <a:pt x="45" y="52"/>
                    <a:pt x="45" y="47"/>
                  </a:cubicBezTo>
                  <a:cubicBezTo>
                    <a:pt x="44" y="46"/>
                    <a:pt x="44" y="45"/>
                    <a:pt x="44" y="44"/>
                  </a:cubicBezTo>
                  <a:cubicBezTo>
                    <a:pt x="45" y="45"/>
                    <a:pt x="48" y="48"/>
                    <a:pt x="50" y="50"/>
                  </a:cubicBezTo>
                  <a:cubicBezTo>
                    <a:pt x="54" y="54"/>
                    <a:pt x="61" y="56"/>
                    <a:pt x="64" y="54"/>
                  </a:cubicBezTo>
                  <a:cubicBezTo>
                    <a:pt x="67" y="53"/>
                    <a:pt x="71" y="51"/>
                    <a:pt x="71" y="45"/>
                  </a:cubicBezTo>
                  <a:cubicBezTo>
                    <a:pt x="72" y="39"/>
                    <a:pt x="69" y="38"/>
                    <a:pt x="64" y="38"/>
                  </a:cubicBezTo>
                  <a:cubicBezTo>
                    <a:pt x="62" y="37"/>
                    <a:pt x="59" y="38"/>
                    <a:pt x="56" y="39"/>
                  </a:cubicBezTo>
                  <a:cubicBezTo>
                    <a:pt x="58" y="38"/>
                    <a:pt x="60" y="37"/>
                    <a:pt x="62" y="36"/>
                  </a:cubicBezTo>
                  <a:cubicBezTo>
                    <a:pt x="72" y="32"/>
                    <a:pt x="76" y="26"/>
                    <a:pt x="74" y="25"/>
                  </a:cubicBezTo>
                  <a:cubicBezTo>
                    <a:pt x="72" y="24"/>
                    <a:pt x="69" y="24"/>
                    <a:pt x="73" y="20"/>
                  </a:cubicBezTo>
                  <a:cubicBezTo>
                    <a:pt x="77" y="17"/>
                    <a:pt x="72" y="9"/>
                    <a:pt x="68" y="4"/>
                  </a:cubicBezTo>
                  <a:cubicBezTo>
                    <a:pt x="64" y="0"/>
                    <a:pt x="58" y="3"/>
                    <a:pt x="50" y="15"/>
                  </a:cubicBezTo>
                  <a:cubicBezTo>
                    <a:pt x="44" y="24"/>
                    <a:pt x="43" y="30"/>
                    <a:pt x="43" y="37"/>
                  </a:cubicBezTo>
                  <a:close/>
                  <a:moveTo>
                    <a:pt x="38" y="35"/>
                  </a:moveTo>
                  <a:cubicBezTo>
                    <a:pt x="38" y="35"/>
                    <a:pt x="39" y="35"/>
                    <a:pt x="39" y="36"/>
                  </a:cubicBezTo>
                  <a:cubicBezTo>
                    <a:pt x="39" y="36"/>
                    <a:pt x="39" y="36"/>
                    <a:pt x="40" y="36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8"/>
                  </a:cubicBezTo>
                  <a:cubicBezTo>
                    <a:pt x="39" y="37"/>
                    <a:pt x="39" y="36"/>
                    <a:pt x="38" y="3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srgbClr val="E8787D"/>
                </a:solidFill>
              </a:endParaRPr>
            </a:p>
          </p:txBody>
        </p:sp>
        <p:sp>
          <p:nvSpPr>
            <p:cNvPr id="77" name="淘宝网Chenying0907出品 76"/>
            <p:cNvSpPr/>
            <p:nvPr/>
          </p:nvSpPr>
          <p:spPr>
            <a:xfrm>
              <a:off x="7592677" y="330151"/>
              <a:ext cx="3960251" cy="120032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zh-CN" altLang="en-US" sz="7200" dirty="0">
                  <a:solidFill>
                    <a:srgbClr val="E8787D"/>
                  </a:solidFill>
                  <a:latin typeface="Curlz MT" panose="04040404050702020202" pitchFamily="82" charset="0"/>
                  <a:ea typeface="华文行楷" panose="02010800040101010101" pitchFamily="2" charset="-122"/>
                  <a:cs typeface="Adobe Naskh Medium" panose="01010101010101010101" pitchFamily="50" charset="-78"/>
                </a:rPr>
                <a:t>Happy</a:t>
              </a:r>
              <a:r>
                <a:rPr lang="en-US" altLang="zh-CN" sz="7200" dirty="0">
                  <a:solidFill>
                    <a:srgbClr val="E8787D"/>
                  </a:solidFill>
                  <a:latin typeface="Curlz MT" panose="04040404050702020202" pitchFamily="82" charset="0"/>
                  <a:ea typeface="华文行楷" panose="02010800040101010101" pitchFamily="2" charset="-122"/>
                  <a:cs typeface="Adobe Naskh Medium" panose="01010101010101010101" pitchFamily="50" charset="-78"/>
                </a:rPr>
                <a:t>B</a:t>
              </a:r>
              <a:r>
                <a:rPr lang="zh-CN" altLang="en-US" sz="7200" dirty="0">
                  <a:solidFill>
                    <a:srgbClr val="E8787D"/>
                  </a:solidFill>
                  <a:latin typeface="Curlz MT" panose="04040404050702020202" pitchFamily="82" charset="0"/>
                  <a:ea typeface="华文行楷" panose="02010800040101010101" pitchFamily="2" charset="-122"/>
                  <a:cs typeface="Adobe Naskh Medium" panose="01010101010101010101" pitchFamily="50" charset="-78"/>
                </a:rPr>
                <a:t>aby</a:t>
              </a:r>
              <a:endParaRPr lang="zh-CN" altLang="en-US" sz="72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endParaRPr>
            </a:p>
          </p:txBody>
        </p:sp>
      </p:grpSp>
      <p:sp>
        <p:nvSpPr>
          <p:cNvPr id="78" name="淘宝网Chenying0907出品 77"/>
          <p:cNvSpPr/>
          <p:nvPr/>
        </p:nvSpPr>
        <p:spPr>
          <a:xfrm>
            <a:off x="7623111" y="1395702"/>
            <a:ext cx="3592476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grpSp>
        <p:nvGrpSpPr>
          <p:cNvPr id="79" name="淘宝网Chenying0907出品 78"/>
          <p:cNvGrpSpPr/>
          <p:nvPr/>
        </p:nvGrpSpPr>
        <p:grpSpPr>
          <a:xfrm>
            <a:off x="7623111" y="2886267"/>
            <a:ext cx="4564403" cy="4258097"/>
            <a:chOff x="4522111" y="2614418"/>
            <a:chExt cx="4564403" cy="4258097"/>
          </a:xfrm>
        </p:grpSpPr>
        <p:sp>
          <p:nvSpPr>
            <p:cNvPr id="80" name="淘宝网Chenying0907出品 5"/>
            <p:cNvSpPr>
              <a:spLocks noEditPoints="1"/>
            </p:cNvSpPr>
            <p:nvPr/>
          </p:nvSpPr>
          <p:spPr bwMode="auto">
            <a:xfrm>
              <a:off x="6330614" y="3981677"/>
              <a:ext cx="822325" cy="1282700"/>
            </a:xfrm>
            <a:custGeom>
              <a:avLst/>
              <a:gdLst>
                <a:gd name="T0" fmla="*/ 138 w 219"/>
                <a:gd name="T1" fmla="*/ 124 h 341"/>
                <a:gd name="T2" fmla="*/ 140 w 219"/>
                <a:gd name="T3" fmla="*/ 129 h 341"/>
                <a:gd name="T4" fmla="*/ 145 w 219"/>
                <a:gd name="T5" fmla="*/ 135 h 341"/>
                <a:gd name="T6" fmla="*/ 138 w 219"/>
                <a:gd name="T7" fmla="*/ 124 h 341"/>
                <a:gd name="T8" fmla="*/ 0 w 219"/>
                <a:gd name="T9" fmla="*/ 0 h 341"/>
                <a:gd name="T10" fmla="*/ 1 w 219"/>
                <a:gd name="T11" fmla="*/ 2 h 341"/>
                <a:gd name="T12" fmla="*/ 102 w 219"/>
                <a:gd name="T13" fmla="*/ 80 h 341"/>
                <a:gd name="T14" fmla="*/ 151 w 219"/>
                <a:gd name="T15" fmla="*/ 154 h 341"/>
                <a:gd name="T16" fmla="*/ 164 w 219"/>
                <a:gd name="T17" fmla="*/ 171 h 341"/>
                <a:gd name="T18" fmla="*/ 153 w 219"/>
                <a:gd name="T19" fmla="*/ 158 h 341"/>
                <a:gd name="T20" fmla="*/ 172 w 219"/>
                <a:gd name="T21" fmla="*/ 198 h 341"/>
                <a:gd name="T22" fmla="*/ 200 w 219"/>
                <a:gd name="T23" fmla="*/ 317 h 341"/>
                <a:gd name="T24" fmla="*/ 219 w 219"/>
                <a:gd name="T25" fmla="*/ 341 h 341"/>
                <a:gd name="T26" fmla="*/ 178 w 219"/>
                <a:gd name="T27" fmla="*/ 194 h 341"/>
                <a:gd name="T28" fmla="*/ 146 w 219"/>
                <a:gd name="T29" fmla="*/ 136 h 341"/>
                <a:gd name="T30" fmla="*/ 146 w 219"/>
                <a:gd name="T31" fmla="*/ 138 h 341"/>
                <a:gd name="T32" fmla="*/ 140 w 219"/>
                <a:gd name="T33" fmla="*/ 129 h 341"/>
                <a:gd name="T34" fmla="*/ 134 w 219"/>
                <a:gd name="T35" fmla="*/ 118 h 341"/>
                <a:gd name="T36" fmla="*/ 103 w 219"/>
                <a:gd name="T37" fmla="*/ 79 h 341"/>
                <a:gd name="T38" fmla="*/ 98 w 219"/>
                <a:gd name="T39" fmla="*/ 74 h 341"/>
                <a:gd name="T40" fmla="*/ 99 w 219"/>
                <a:gd name="T41" fmla="*/ 75 h 341"/>
                <a:gd name="T42" fmla="*/ 92 w 219"/>
                <a:gd name="T43" fmla="*/ 67 h 341"/>
                <a:gd name="T44" fmla="*/ 0 w 219"/>
                <a:gd name="T4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9" h="341">
                  <a:moveTo>
                    <a:pt x="138" y="124"/>
                  </a:moveTo>
                  <a:cubicBezTo>
                    <a:pt x="139" y="126"/>
                    <a:pt x="140" y="128"/>
                    <a:pt x="140" y="129"/>
                  </a:cubicBezTo>
                  <a:cubicBezTo>
                    <a:pt x="142" y="131"/>
                    <a:pt x="144" y="133"/>
                    <a:pt x="145" y="135"/>
                  </a:cubicBezTo>
                  <a:cubicBezTo>
                    <a:pt x="143" y="131"/>
                    <a:pt x="141" y="128"/>
                    <a:pt x="138" y="124"/>
                  </a:cubicBezTo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38" y="20"/>
                    <a:pt x="72" y="47"/>
                    <a:pt x="102" y="80"/>
                  </a:cubicBezTo>
                  <a:cubicBezTo>
                    <a:pt x="121" y="101"/>
                    <a:pt x="137" y="126"/>
                    <a:pt x="151" y="154"/>
                  </a:cubicBezTo>
                  <a:cubicBezTo>
                    <a:pt x="159" y="161"/>
                    <a:pt x="164" y="171"/>
                    <a:pt x="164" y="171"/>
                  </a:cubicBezTo>
                  <a:cubicBezTo>
                    <a:pt x="164" y="171"/>
                    <a:pt x="160" y="164"/>
                    <a:pt x="153" y="158"/>
                  </a:cubicBezTo>
                  <a:cubicBezTo>
                    <a:pt x="159" y="171"/>
                    <a:pt x="166" y="185"/>
                    <a:pt x="172" y="198"/>
                  </a:cubicBezTo>
                  <a:cubicBezTo>
                    <a:pt x="199" y="256"/>
                    <a:pt x="201" y="300"/>
                    <a:pt x="200" y="317"/>
                  </a:cubicBezTo>
                  <a:cubicBezTo>
                    <a:pt x="206" y="325"/>
                    <a:pt x="213" y="333"/>
                    <a:pt x="219" y="341"/>
                  </a:cubicBezTo>
                  <a:cubicBezTo>
                    <a:pt x="217" y="321"/>
                    <a:pt x="207" y="257"/>
                    <a:pt x="178" y="194"/>
                  </a:cubicBezTo>
                  <a:cubicBezTo>
                    <a:pt x="168" y="174"/>
                    <a:pt x="157" y="154"/>
                    <a:pt x="146" y="136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4" y="135"/>
                    <a:pt x="142" y="132"/>
                    <a:pt x="140" y="129"/>
                  </a:cubicBezTo>
                  <a:cubicBezTo>
                    <a:pt x="138" y="126"/>
                    <a:pt x="136" y="122"/>
                    <a:pt x="134" y="118"/>
                  </a:cubicBezTo>
                  <a:cubicBezTo>
                    <a:pt x="124" y="104"/>
                    <a:pt x="114" y="91"/>
                    <a:pt x="103" y="79"/>
                  </a:cubicBezTo>
                  <a:cubicBezTo>
                    <a:pt x="102" y="77"/>
                    <a:pt x="100" y="75"/>
                    <a:pt x="98" y="74"/>
                  </a:cubicBezTo>
                  <a:cubicBezTo>
                    <a:pt x="98" y="75"/>
                    <a:pt x="99" y="75"/>
                    <a:pt x="99" y="75"/>
                  </a:cubicBezTo>
                  <a:cubicBezTo>
                    <a:pt x="99" y="75"/>
                    <a:pt x="96" y="72"/>
                    <a:pt x="92" y="67"/>
                  </a:cubicBezTo>
                  <a:cubicBezTo>
                    <a:pt x="64" y="39"/>
                    <a:pt x="34" y="17"/>
                    <a:pt x="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1" name="淘宝网Chenying0907出品 80"/>
            <p:cNvSpPr/>
            <p:nvPr/>
          </p:nvSpPr>
          <p:spPr bwMode="auto">
            <a:xfrm>
              <a:off x="6022795" y="3692752"/>
              <a:ext cx="383833" cy="382588"/>
            </a:xfrm>
            <a:custGeom>
              <a:avLst/>
              <a:gdLst>
                <a:gd name="connsiteX0" fmla="*/ 158289 w 383833"/>
                <a:gd name="connsiteY0" fmla="*/ 266700 h 382588"/>
                <a:gd name="connsiteX1" fmla="*/ 191810 w 383833"/>
                <a:gd name="connsiteY1" fmla="*/ 274177 h 382588"/>
                <a:gd name="connsiteX2" fmla="*/ 206708 w 383833"/>
                <a:gd name="connsiteY2" fmla="*/ 333990 h 382588"/>
                <a:gd name="connsiteX3" fmla="*/ 162014 w 383833"/>
                <a:gd name="connsiteY3" fmla="*/ 382588 h 382588"/>
                <a:gd name="connsiteX4" fmla="*/ 154565 w 383833"/>
                <a:gd name="connsiteY4" fmla="*/ 382588 h 382588"/>
                <a:gd name="connsiteX5" fmla="*/ 124768 w 383833"/>
                <a:gd name="connsiteY5" fmla="*/ 315298 h 382588"/>
                <a:gd name="connsiteX6" fmla="*/ 158289 w 383833"/>
                <a:gd name="connsiteY6" fmla="*/ 266700 h 382588"/>
                <a:gd name="connsiteX7" fmla="*/ 255318 w 383833"/>
                <a:gd name="connsiteY7" fmla="*/ 247650 h 382588"/>
                <a:gd name="connsiteX8" fmla="*/ 303963 w 383833"/>
                <a:gd name="connsiteY8" fmla="*/ 277868 h 382588"/>
                <a:gd name="connsiteX9" fmla="*/ 307705 w 383833"/>
                <a:gd name="connsiteY9" fmla="*/ 289199 h 382588"/>
                <a:gd name="connsiteX10" fmla="*/ 311447 w 383833"/>
                <a:gd name="connsiteY10" fmla="*/ 296753 h 382588"/>
                <a:gd name="connsiteX11" fmla="*/ 300221 w 383833"/>
                <a:gd name="connsiteY11" fmla="*/ 353411 h 382588"/>
                <a:gd name="connsiteX12" fmla="*/ 281512 w 383833"/>
                <a:gd name="connsiteY12" fmla="*/ 357188 h 382588"/>
                <a:gd name="connsiteX13" fmla="*/ 229124 w 383833"/>
                <a:gd name="connsiteY13" fmla="*/ 326971 h 382588"/>
                <a:gd name="connsiteX14" fmla="*/ 221640 w 383833"/>
                <a:gd name="connsiteY14" fmla="*/ 270313 h 382588"/>
                <a:gd name="connsiteX15" fmla="*/ 240350 w 383833"/>
                <a:gd name="connsiteY15" fmla="*/ 258982 h 382588"/>
                <a:gd name="connsiteX16" fmla="*/ 255318 w 383833"/>
                <a:gd name="connsiteY16" fmla="*/ 247650 h 382588"/>
                <a:gd name="connsiteX17" fmla="*/ 93854 w 383833"/>
                <a:gd name="connsiteY17" fmla="*/ 217488 h 382588"/>
                <a:gd name="connsiteX18" fmla="*/ 116179 w 383833"/>
                <a:gd name="connsiteY18" fmla="*/ 225014 h 382588"/>
                <a:gd name="connsiteX19" fmla="*/ 123620 w 383833"/>
                <a:gd name="connsiteY19" fmla="*/ 236303 h 382588"/>
                <a:gd name="connsiteX20" fmla="*/ 134782 w 383833"/>
                <a:gd name="connsiteY20" fmla="*/ 251355 h 382588"/>
                <a:gd name="connsiteX21" fmla="*/ 105016 w 383833"/>
                <a:gd name="connsiteY21" fmla="*/ 304036 h 382588"/>
                <a:gd name="connsiteX22" fmla="*/ 64089 w 383833"/>
                <a:gd name="connsiteY22" fmla="*/ 319088 h 382588"/>
                <a:gd name="connsiteX23" fmla="*/ 30602 w 383833"/>
                <a:gd name="connsiteY23" fmla="*/ 300273 h 382588"/>
                <a:gd name="connsiteX24" fmla="*/ 56647 w 383833"/>
                <a:gd name="connsiteY24" fmla="*/ 232540 h 382588"/>
                <a:gd name="connsiteX25" fmla="*/ 93854 w 383833"/>
                <a:gd name="connsiteY25" fmla="*/ 217488 h 382588"/>
                <a:gd name="connsiteX26" fmla="*/ 315558 w 383833"/>
                <a:gd name="connsiteY26" fmla="*/ 173038 h 382588"/>
                <a:gd name="connsiteX27" fmla="*/ 330640 w 383833"/>
                <a:gd name="connsiteY27" fmla="*/ 176808 h 382588"/>
                <a:gd name="connsiteX28" fmla="*/ 383424 w 383833"/>
                <a:gd name="connsiteY28" fmla="*/ 229593 h 382588"/>
                <a:gd name="connsiteX29" fmla="*/ 330640 w 383833"/>
                <a:gd name="connsiteY29" fmla="*/ 263526 h 382588"/>
                <a:gd name="connsiteX30" fmla="*/ 315558 w 383833"/>
                <a:gd name="connsiteY30" fmla="*/ 259756 h 382588"/>
                <a:gd name="connsiteX31" fmla="*/ 266544 w 383833"/>
                <a:gd name="connsiteY31" fmla="*/ 229593 h 382588"/>
                <a:gd name="connsiteX32" fmla="*/ 277855 w 383833"/>
                <a:gd name="connsiteY32" fmla="*/ 188119 h 382588"/>
                <a:gd name="connsiteX33" fmla="*/ 315558 w 383833"/>
                <a:gd name="connsiteY33" fmla="*/ 173038 h 382588"/>
                <a:gd name="connsiteX34" fmla="*/ 49005 w 383833"/>
                <a:gd name="connsiteY34" fmla="*/ 123825 h 382588"/>
                <a:gd name="connsiteX35" fmla="*/ 63959 w 383833"/>
                <a:gd name="connsiteY35" fmla="*/ 123825 h 382588"/>
                <a:gd name="connsiteX36" fmla="*/ 112557 w 383833"/>
                <a:gd name="connsiteY36" fmla="*/ 157370 h 382588"/>
                <a:gd name="connsiteX37" fmla="*/ 108819 w 383833"/>
                <a:gd name="connsiteY37" fmla="*/ 194641 h 382588"/>
                <a:gd name="connsiteX38" fmla="*/ 63959 w 383833"/>
                <a:gd name="connsiteY38" fmla="*/ 209550 h 382588"/>
                <a:gd name="connsiteX39" fmla="*/ 49005 w 383833"/>
                <a:gd name="connsiteY39" fmla="*/ 209550 h 382588"/>
                <a:gd name="connsiteX40" fmla="*/ 407 w 383833"/>
                <a:gd name="connsiteY40" fmla="*/ 157370 h 382588"/>
                <a:gd name="connsiteX41" fmla="*/ 49005 w 383833"/>
                <a:gd name="connsiteY41" fmla="*/ 123825 h 382588"/>
                <a:gd name="connsiteX42" fmla="*/ 319495 w 383833"/>
                <a:gd name="connsiteY42" fmla="*/ 66675 h 382588"/>
                <a:gd name="connsiteX43" fmla="*/ 349811 w 383833"/>
                <a:gd name="connsiteY43" fmla="*/ 81817 h 382588"/>
                <a:gd name="connsiteX44" fmla="*/ 327074 w 383833"/>
                <a:gd name="connsiteY44" fmla="*/ 149958 h 382588"/>
                <a:gd name="connsiteX45" fmla="*/ 285389 w 383833"/>
                <a:gd name="connsiteY45" fmla="*/ 165100 h 382588"/>
                <a:gd name="connsiteX46" fmla="*/ 274021 w 383833"/>
                <a:gd name="connsiteY46" fmla="*/ 161315 h 382588"/>
                <a:gd name="connsiteX47" fmla="*/ 262652 w 383833"/>
                <a:gd name="connsiteY47" fmla="*/ 142387 h 382588"/>
                <a:gd name="connsiteX48" fmla="*/ 247494 w 383833"/>
                <a:gd name="connsiteY48" fmla="*/ 127244 h 382588"/>
                <a:gd name="connsiteX49" fmla="*/ 277810 w 383833"/>
                <a:gd name="connsiteY49" fmla="*/ 78032 h 382588"/>
                <a:gd name="connsiteX50" fmla="*/ 319495 w 383833"/>
                <a:gd name="connsiteY50" fmla="*/ 66675 h 382588"/>
                <a:gd name="connsiteX51" fmla="*/ 101331 w 383833"/>
                <a:gd name="connsiteY51" fmla="*/ 25400 h 382588"/>
                <a:gd name="connsiteX52" fmla="*/ 149976 w 383833"/>
                <a:gd name="connsiteY52" fmla="*/ 55618 h 382588"/>
                <a:gd name="connsiteX53" fmla="*/ 161202 w 383833"/>
                <a:gd name="connsiteY53" fmla="*/ 112275 h 382588"/>
                <a:gd name="connsiteX54" fmla="*/ 146234 w 383833"/>
                <a:gd name="connsiteY54" fmla="*/ 119829 h 382588"/>
                <a:gd name="connsiteX55" fmla="*/ 127525 w 383833"/>
                <a:gd name="connsiteY55" fmla="*/ 134938 h 382588"/>
                <a:gd name="connsiteX56" fmla="*/ 78879 w 383833"/>
                <a:gd name="connsiteY56" fmla="*/ 104721 h 382588"/>
                <a:gd name="connsiteX57" fmla="*/ 78879 w 383833"/>
                <a:gd name="connsiteY57" fmla="*/ 29177 h 382588"/>
                <a:gd name="connsiteX58" fmla="*/ 101331 w 383833"/>
                <a:gd name="connsiteY58" fmla="*/ 25400 h 382588"/>
                <a:gd name="connsiteX59" fmla="*/ 222158 w 383833"/>
                <a:gd name="connsiteY59" fmla="*/ 0 h 382588"/>
                <a:gd name="connsiteX60" fmla="*/ 225904 w 383833"/>
                <a:gd name="connsiteY60" fmla="*/ 0 h 382588"/>
                <a:gd name="connsiteX61" fmla="*/ 259623 w 383833"/>
                <a:gd name="connsiteY61" fmla="*/ 67628 h 382588"/>
                <a:gd name="connsiteX62" fmla="*/ 229651 w 383833"/>
                <a:gd name="connsiteY62" fmla="*/ 112713 h 382588"/>
                <a:gd name="connsiteX63" fmla="*/ 192185 w 383833"/>
                <a:gd name="connsiteY63" fmla="*/ 105199 h 382588"/>
                <a:gd name="connsiteX64" fmla="*/ 184692 w 383833"/>
                <a:gd name="connsiteY64" fmla="*/ 105199 h 382588"/>
                <a:gd name="connsiteX65" fmla="*/ 173453 w 383833"/>
                <a:gd name="connsiteY65" fmla="*/ 52600 h 382588"/>
                <a:gd name="connsiteX66" fmla="*/ 222158 w 383833"/>
                <a:gd name="connsiteY66" fmla="*/ 0 h 38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83833" h="382588">
                  <a:moveTo>
                    <a:pt x="158289" y="266700"/>
                  </a:moveTo>
                  <a:cubicBezTo>
                    <a:pt x="169463" y="274177"/>
                    <a:pt x="180636" y="274177"/>
                    <a:pt x="191810" y="274177"/>
                  </a:cubicBezTo>
                  <a:cubicBezTo>
                    <a:pt x="206708" y="285392"/>
                    <a:pt x="214157" y="307822"/>
                    <a:pt x="206708" y="333990"/>
                  </a:cubicBezTo>
                  <a:cubicBezTo>
                    <a:pt x="202984" y="363897"/>
                    <a:pt x="180636" y="382588"/>
                    <a:pt x="162014" y="382588"/>
                  </a:cubicBezTo>
                  <a:cubicBezTo>
                    <a:pt x="158289" y="382588"/>
                    <a:pt x="158289" y="382588"/>
                    <a:pt x="154565" y="382588"/>
                  </a:cubicBezTo>
                  <a:cubicBezTo>
                    <a:pt x="132217" y="378850"/>
                    <a:pt x="117319" y="348943"/>
                    <a:pt x="124768" y="315298"/>
                  </a:cubicBezTo>
                  <a:cubicBezTo>
                    <a:pt x="128493" y="292868"/>
                    <a:pt x="143391" y="274177"/>
                    <a:pt x="158289" y="266700"/>
                  </a:cubicBezTo>
                  <a:close/>
                  <a:moveTo>
                    <a:pt x="255318" y="247650"/>
                  </a:moveTo>
                  <a:cubicBezTo>
                    <a:pt x="270286" y="247650"/>
                    <a:pt x="288996" y="258982"/>
                    <a:pt x="303963" y="277868"/>
                  </a:cubicBezTo>
                  <a:cubicBezTo>
                    <a:pt x="303963" y="281645"/>
                    <a:pt x="307705" y="285422"/>
                    <a:pt x="307705" y="289199"/>
                  </a:cubicBezTo>
                  <a:cubicBezTo>
                    <a:pt x="307705" y="292976"/>
                    <a:pt x="311447" y="292976"/>
                    <a:pt x="311447" y="296753"/>
                  </a:cubicBezTo>
                  <a:cubicBezTo>
                    <a:pt x="318931" y="319416"/>
                    <a:pt x="315189" y="342079"/>
                    <a:pt x="300221" y="353411"/>
                  </a:cubicBezTo>
                  <a:cubicBezTo>
                    <a:pt x="292737" y="357188"/>
                    <a:pt x="288996" y="357188"/>
                    <a:pt x="281512" y="357188"/>
                  </a:cubicBezTo>
                  <a:cubicBezTo>
                    <a:pt x="262802" y="357188"/>
                    <a:pt x="244092" y="345857"/>
                    <a:pt x="229124" y="326971"/>
                  </a:cubicBezTo>
                  <a:cubicBezTo>
                    <a:pt x="217898" y="308085"/>
                    <a:pt x="214156" y="285422"/>
                    <a:pt x="221640" y="270313"/>
                  </a:cubicBezTo>
                  <a:cubicBezTo>
                    <a:pt x="229124" y="266536"/>
                    <a:pt x="232866" y="266536"/>
                    <a:pt x="240350" y="258982"/>
                  </a:cubicBezTo>
                  <a:cubicBezTo>
                    <a:pt x="244092" y="255204"/>
                    <a:pt x="251576" y="251427"/>
                    <a:pt x="255318" y="247650"/>
                  </a:cubicBezTo>
                  <a:close/>
                  <a:moveTo>
                    <a:pt x="93854" y="217488"/>
                  </a:moveTo>
                  <a:cubicBezTo>
                    <a:pt x="101296" y="217488"/>
                    <a:pt x="108737" y="221251"/>
                    <a:pt x="116179" y="225014"/>
                  </a:cubicBezTo>
                  <a:cubicBezTo>
                    <a:pt x="116179" y="228777"/>
                    <a:pt x="119899" y="232540"/>
                    <a:pt x="123620" y="236303"/>
                  </a:cubicBezTo>
                  <a:cubicBezTo>
                    <a:pt x="127341" y="243829"/>
                    <a:pt x="131062" y="247592"/>
                    <a:pt x="134782" y="251355"/>
                  </a:cubicBezTo>
                  <a:cubicBezTo>
                    <a:pt x="134782" y="270170"/>
                    <a:pt x="123620" y="288984"/>
                    <a:pt x="105016" y="304036"/>
                  </a:cubicBezTo>
                  <a:cubicBezTo>
                    <a:pt x="90134" y="311562"/>
                    <a:pt x="75251" y="319088"/>
                    <a:pt x="64089" y="319088"/>
                  </a:cubicBezTo>
                  <a:cubicBezTo>
                    <a:pt x="49205" y="319088"/>
                    <a:pt x="38043" y="311562"/>
                    <a:pt x="30602" y="300273"/>
                  </a:cubicBezTo>
                  <a:cubicBezTo>
                    <a:pt x="15719" y="281458"/>
                    <a:pt x="26881" y="251355"/>
                    <a:pt x="56647" y="232540"/>
                  </a:cubicBezTo>
                  <a:cubicBezTo>
                    <a:pt x="67809" y="225014"/>
                    <a:pt x="82692" y="217488"/>
                    <a:pt x="93854" y="217488"/>
                  </a:cubicBezTo>
                  <a:close/>
                  <a:moveTo>
                    <a:pt x="315558" y="173038"/>
                  </a:moveTo>
                  <a:cubicBezTo>
                    <a:pt x="319329" y="173038"/>
                    <a:pt x="326869" y="173038"/>
                    <a:pt x="330640" y="176808"/>
                  </a:cubicBezTo>
                  <a:cubicBezTo>
                    <a:pt x="364572" y="180579"/>
                    <a:pt x="387194" y="206971"/>
                    <a:pt x="383424" y="229593"/>
                  </a:cubicBezTo>
                  <a:cubicBezTo>
                    <a:pt x="379654" y="248445"/>
                    <a:pt x="357032" y="263526"/>
                    <a:pt x="330640" y="263526"/>
                  </a:cubicBezTo>
                  <a:cubicBezTo>
                    <a:pt x="326869" y="263526"/>
                    <a:pt x="319329" y="259756"/>
                    <a:pt x="315558" y="259756"/>
                  </a:cubicBezTo>
                  <a:cubicBezTo>
                    <a:pt x="292936" y="255985"/>
                    <a:pt x="274085" y="244674"/>
                    <a:pt x="266544" y="229593"/>
                  </a:cubicBezTo>
                  <a:cubicBezTo>
                    <a:pt x="274085" y="214512"/>
                    <a:pt x="277855" y="199430"/>
                    <a:pt x="277855" y="188119"/>
                  </a:cubicBezTo>
                  <a:cubicBezTo>
                    <a:pt x="285396" y="176808"/>
                    <a:pt x="300477" y="173038"/>
                    <a:pt x="315558" y="173038"/>
                  </a:cubicBezTo>
                  <a:close/>
                  <a:moveTo>
                    <a:pt x="49005" y="123825"/>
                  </a:moveTo>
                  <a:cubicBezTo>
                    <a:pt x="56482" y="123825"/>
                    <a:pt x="60221" y="123825"/>
                    <a:pt x="63959" y="123825"/>
                  </a:cubicBezTo>
                  <a:cubicBezTo>
                    <a:pt x="90127" y="127552"/>
                    <a:pt x="108819" y="142461"/>
                    <a:pt x="112557" y="157370"/>
                  </a:cubicBezTo>
                  <a:cubicBezTo>
                    <a:pt x="108819" y="168551"/>
                    <a:pt x="108819" y="183460"/>
                    <a:pt x="108819" y="194641"/>
                  </a:cubicBezTo>
                  <a:cubicBezTo>
                    <a:pt x="97604" y="205823"/>
                    <a:pt x="82651" y="209550"/>
                    <a:pt x="63959" y="209550"/>
                  </a:cubicBezTo>
                  <a:cubicBezTo>
                    <a:pt x="60221" y="209550"/>
                    <a:pt x="56482" y="209550"/>
                    <a:pt x="49005" y="209550"/>
                  </a:cubicBezTo>
                  <a:cubicBezTo>
                    <a:pt x="19099" y="202096"/>
                    <a:pt x="-3331" y="179733"/>
                    <a:pt x="407" y="157370"/>
                  </a:cubicBezTo>
                  <a:cubicBezTo>
                    <a:pt x="4145" y="135007"/>
                    <a:pt x="26575" y="123825"/>
                    <a:pt x="49005" y="123825"/>
                  </a:cubicBezTo>
                  <a:close/>
                  <a:moveTo>
                    <a:pt x="319495" y="66675"/>
                  </a:moveTo>
                  <a:cubicBezTo>
                    <a:pt x="330864" y="66675"/>
                    <a:pt x="346022" y="70461"/>
                    <a:pt x="349811" y="81817"/>
                  </a:cubicBezTo>
                  <a:cubicBezTo>
                    <a:pt x="364969" y="100745"/>
                    <a:pt x="353601" y="131030"/>
                    <a:pt x="327074" y="149958"/>
                  </a:cubicBezTo>
                  <a:cubicBezTo>
                    <a:pt x="311916" y="161315"/>
                    <a:pt x="300547" y="165100"/>
                    <a:pt x="285389" y="165100"/>
                  </a:cubicBezTo>
                  <a:cubicBezTo>
                    <a:pt x="281600" y="165100"/>
                    <a:pt x="277810" y="165100"/>
                    <a:pt x="274021" y="161315"/>
                  </a:cubicBezTo>
                  <a:cubicBezTo>
                    <a:pt x="270231" y="157529"/>
                    <a:pt x="266442" y="149958"/>
                    <a:pt x="262652" y="142387"/>
                  </a:cubicBezTo>
                  <a:cubicBezTo>
                    <a:pt x="258863" y="134816"/>
                    <a:pt x="251284" y="131030"/>
                    <a:pt x="247494" y="127244"/>
                  </a:cubicBezTo>
                  <a:cubicBezTo>
                    <a:pt x="247494" y="108316"/>
                    <a:pt x="258863" y="93174"/>
                    <a:pt x="277810" y="78032"/>
                  </a:cubicBezTo>
                  <a:cubicBezTo>
                    <a:pt x="289179" y="70461"/>
                    <a:pt x="304337" y="66675"/>
                    <a:pt x="319495" y="66675"/>
                  </a:cubicBezTo>
                  <a:close/>
                  <a:moveTo>
                    <a:pt x="101331" y="25400"/>
                  </a:moveTo>
                  <a:cubicBezTo>
                    <a:pt x="116299" y="25400"/>
                    <a:pt x="135009" y="36732"/>
                    <a:pt x="149976" y="55618"/>
                  </a:cubicBezTo>
                  <a:cubicBezTo>
                    <a:pt x="161202" y="74503"/>
                    <a:pt x="164944" y="97166"/>
                    <a:pt x="161202" y="112275"/>
                  </a:cubicBezTo>
                  <a:cubicBezTo>
                    <a:pt x="153718" y="116052"/>
                    <a:pt x="149976" y="116052"/>
                    <a:pt x="146234" y="119829"/>
                  </a:cubicBezTo>
                  <a:cubicBezTo>
                    <a:pt x="138750" y="123607"/>
                    <a:pt x="131267" y="131161"/>
                    <a:pt x="127525" y="134938"/>
                  </a:cubicBezTo>
                  <a:cubicBezTo>
                    <a:pt x="112557" y="134938"/>
                    <a:pt x="90105" y="123607"/>
                    <a:pt x="78879" y="104721"/>
                  </a:cubicBezTo>
                  <a:cubicBezTo>
                    <a:pt x="60169" y="78281"/>
                    <a:pt x="60169" y="44286"/>
                    <a:pt x="78879" y="29177"/>
                  </a:cubicBezTo>
                  <a:cubicBezTo>
                    <a:pt x="86363" y="25400"/>
                    <a:pt x="93847" y="25400"/>
                    <a:pt x="101331" y="25400"/>
                  </a:cubicBezTo>
                  <a:close/>
                  <a:moveTo>
                    <a:pt x="222158" y="0"/>
                  </a:moveTo>
                  <a:cubicBezTo>
                    <a:pt x="222158" y="0"/>
                    <a:pt x="225904" y="0"/>
                    <a:pt x="225904" y="0"/>
                  </a:cubicBezTo>
                  <a:cubicBezTo>
                    <a:pt x="252130" y="3757"/>
                    <a:pt x="263369" y="33814"/>
                    <a:pt x="259623" y="67628"/>
                  </a:cubicBezTo>
                  <a:cubicBezTo>
                    <a:pt x="255876" y="90171"/>
                    <a:pt x="240890" y="105199"/>
                    <a:pt x="229651" y="112713"/>
                  </a:cubicBezTo>
                  <a:cubicBezTo>
                    <a:pt x="218411" y="108956"/>
                    <a:pt x="203425" y="105199"/>
                    <a:pt x="192185" y="105199"/>
                  </a:cubicBezTo>
                  <a:cubicBezTo>
                    <a:pt x="192185" y="105199"/>
                    <a:pt x="188439" y="105199"/>
                    <a:pt x="184692" y="105199"/>
                  </a:cubicBezTo>
                  <a:cubicBezTo>
                    <a:pt x="173453" y="93928"/>
                    <a:pt x="169706" y="75142"/>
                    <a:pt x="173453" y="52600"/>
                  </a:cubicBezTo>
                  <a:cubicBezTo>
                    <a:pt x="180946" y="22542"/>
                    <a:pt x="199678" y="0"/>
                    <a:pt x="222158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2" name="淘宝网Chenying0907出品 14"/>
            <p:cNvSpPr>
              <a:spLocks noEditPoints="1"/>
            </p:cNvSpPr>
            <p:nvPr/>
          </p:nvSpPr>
          <p:spPr bwMode="auto">
            <a:xfrm>
              <a:off x="6132176" y="3797527"/>
              <a:ext cx="168275" cy="16986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" name="淘宝网Chenying0907出品 16"/>
            <p:cNvSpPr>
              <a:spLocks noEditPoints="1"/>
            </p:cNvSpPr>
            <p:nvPr/>
          </p:nvSpPr>
          <p:spPr bwMode="auto">
            <a:xfrm>
              <a:off x="6608426" y="3527652"/>
              <a:ext cx="153988" cy="736600"/>
            </a:xfrm>
            <a:custGeom>
              <a:avLst/>
              <a:gdLst>
                <a:gd name="T0" fmla="*/ 8 w 41"/>
                <a:gd name="T1" fmla="*/ 129 h 196"/>
                <a:gd name="T2" fmla="*/ 18 w 41"/>
                <a:gd name="T3" fmla="*/ 188 h 196"/>
                <a:gd name="T4" fmla="*/ 25 w 41"/>
                <a:gd name="T5" fmla="*/ 196 h 196"/>
                <a:gd name="T6" fmla="*/ 24 w 41"/>
                <a:gd name="T7" fmla="*/ 195 h 196"/>
                <a:gd name="T8" fmla="*/ 8 w 41"/>
                <a:gd name="T9" fmla="*/ 129 h 196"/>
                <a:gd name="T10" fmla="*/ 38 w 41"/>
                <a:gd name="T11" fmla="*/ 17 h 196"/>
                <a:gd name="T12" fmla="*/ 19 w 41"/>
                <a:gd name="T13" fmla="*/ 60 h 196"/>
                <a:gd name="T14" fmla="*/ 8 w 41"/>
                <a:gd name="T15" fmla="*/ 129 h 196"/>
                <a:gd name="T16" fmla="*/ 19 w 41"/>
                <a:gd name="T17" fmla="*/ 107 h 196"/>
                <a:gd name="T18" fmla="*/ 38 w 41"/>
                <a:gd name="T19" fmla="*/ 17 h 196"/>
                <a:gd name="T20" fmla="*/ 34 w 41"/>
                <a:gd name="T21" fmla="*/ 0 h 196"/>
                <a:gd name="T22" fmla="*/ 38 w 41"/>
                <a:gd name="T23" fmla="*/ 17 h 196"/>
                <a:gd name="T24" fmla="*/ 34 w 41"/>
                <a:gd name="T2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196">
                  <a:moveTo>
                    <a:pt x="8" y="129"/>
                  </a:moveTo>
                  <a:cubicBezTo>
                    <a:pt x="0" y="156"/>
                    <a:pt x="10" y="178"/>
                    <a:pt x="18" y="188"/>
                  </a:cubicBezTo>
                  <a:cubicBezTo>
                    <a:pt x="22" y="193"/>
                    <a:pt x="25" y="196"/>
                    <a:pt x="25" y="196"/>
                  </a:cubicBezTo>
                  <a:cubicBezTo>
                    <a:pt x="25" y="196"/>
                    <a:pt x="24" y="196"/>
                    <a:pt x="24" y="195"/>
                  </a:cubicBezTo>
                  <a:cubicBezTo>
                    <a:pt x="22" y="188"/>
                    <a:pt x="12" y="159"/>
                    <a:pt x="8" y="129"/>
                  </a:cubicBezTo>
                  <a:moveTo>
                    <a:pt x="38" y="17"/>
                  </a:moveTo>
                  <a:cubicBezTo>
                    <a:pt x="37" y="27"/>
                    <a:pt x="33" y="41"/>
                    <a:pt x="19" y="60"/>
                  </a:cubicBezTo>
                  <a:cubicBezTo>
                    <a:pt x="6" y="77"/>
                    <a:pt x="5" y="104"/>
                    <a:pt x="8" y="129"/>
                  </a:cubicBezTo>
                  <a:cubicBezTo>
                    <a:pt x="10" y="122"/>
                    <a:pt x="14" y="114"/>
                    <a:pt x="19" y="107"/>
                  </a:cubicBezTo>
                  <a:cubicBezTo>
                    <a:pt x="41" y="72"/>
                    <a:pt x="41" y="37"/>
                    <a:pt x="38" y="17"/>
                  </a:cubicBezTo>
                  <a:moveTo>
                    <a:pt x="34" y="0"/>
                  </a:moveTo>
                  <a:cubicBezTo>
                    <a:pt x="34" y="0"/>
                    <a:pt x="36" y="7"/>
                    <a:pt x="38" y="17"/>
                  </a:cubicBezTo>
                  <a:cubicBezTo>
                    <a:pt x="38" y="6"/>
                    <a:pt x="34" y="0"/>
                    <a:pt x="34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4" name="淘宝网Chenying0907出品 17"/>
            <p:cNvSpPr>
              <a:spLocks noEditPoints="1"/>
            </p:cNvSpPr>
            <p:nvPr/>
          </p:nvSpPr>
          <p:spPr bwMode="auto">
            <a:xfrm>
              <a:off x="6613189" y="4519840"/>
              <a:ext cx="333375" cy="104775"/>
            </a:xfrm>
            <a:custGeom>
              <a:avLst/>
              <a:gdLst>
                <a:gd name="T0" fmla="*/ 45 w 89"/>
                <a:gd name="T1" fmla="*/ 2 h 28"/>
                <a:gd name="T2" fmla="*/ 21 w 89"/>
                <a:gd name="T3" fmla="*/ 10 h 28"/>
                <a:gd name="T4" fmla="*/ 10 w 89"/>
                <a:gd name="T5" fmla="*/ 20 h 28"/>
                <a:gd name="T6" fmla="*/ 4 w 89"/>
                <a:gd name="T7" fmla="*/ 17 h 28"/>
                <a:gd name="T8" fmla="*/ 1 w 89"/>
                <a:gd name="T9" fmla="*/ 16 h 28"/>
                <a:gd name="T10" fmla="*/ 3 w 89"/>
                <a:gd name="T11" fmla="*/ 19 h 28"/>
                <a:gd name="T12" fmla="*/ 13 w 89"/>
                <a:gd name="T13" fmla="*/ 22 h 28"/>
                <a:gd name="T14" fmla="*/ 36 w 89"/>
                <a:gd name="T15" fmla="*/ 9 h 28"/>
                <a:gd name="T16" fmla="*/ 45 w 89"/>
                <a:gd name="T17" fmla="*/ 2 h 28"/>
                <a:gd name="T18" fmla="*/ 54 w 89"/>
                <a:gd name="T19" fmla="*/ 0 h 28"/>
                <a:gd name="T20" fmla="*/ 45 w 89"/>
                <a:gd name="T21" fmla="*/ 2 h 28"/>
                <a:gd name="T22" fmla="*/ 47 w 89"/>
                <a:gd name="T23" fmla="*/ 2 h 28"/>
                <a:gd name="T24" fmla="*/ 78 w 89"/>
                <a:gd name="T25" fmla="*/ 15 h 28"/>
                <a:gd name="T26" fmla="*/ 89 w 89"/>
                <a:gd name="T27" fmla="*/ 28 h 28"/>
                <a:gd name="T28" fmla="*/ 76 w 89"/>
                <a:gd name="T29" fmla="*/ 11 h 28"/>
                <a:gd name="T30" fmla="*/ 54 w 89"/>
                <a:gd name="T3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" h="28">
                  <a:moveTo>
                    <a:pt x="45" y="2"/>
                  </a:moveTo>
                  <a:cubicBezTo>
                    <a:pt x="38" y="3"/>
                    <a:pt x="30" y="5"/>
                    <a:pt x="21" y="10"/>
                  </a:cubicBezTo>
                  <a:cubicBezTo>
                    <a:pt x="21" y="10"/>
                    <a:pt x="17" y="20"/>
                    <a:pt x="10" y="20"/>
                  </a:cubicBezTo>
                  <a:cubicBezTo>
                    <a:pt x="8" y="20"/>
                    <a:pt x="6" y="19"/>
                    <a:pt x="4" y="17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6"/>
                    <a:pt x="0" y="17"/>
                    <a:pt x="3" y="19"/>
                  </a:cubicBezTo>
                  <a:cubicBezTo>
                    <a:pt x="5" y="20"/>
                    <a:pt x="8" y="22"/>
                    <a:pt x="13" y="22"/>
                  </a:cubicBezTo>
                  <a:cubicBezTo>
                    <a:pt x="19" y="22"/>
                    <a:pt x="27" y="19"/>
                    <a:pt x="36" y="9"/>
                  </a:cubicBezTo>
                  <a:cubicBezTo>
                    <a:pt x="39" y="6"/>
                    <a:pt x="42" y="4"/>
                    <a:pt x="45" y="2"/>
                  </a:cubicBezTo>
                  <a:moveTo>
                    <a:pt x="54" y="0"/>
                  </a:moveTo>
                  <a:cubicBezTo>
                    <a:pt x="51" y="0"/>
                    <a:pt x="48" y="1"/>
                    <a:pt x="45" y="2"/>
                  </a:cubicBezTo>
                  <a:cubicBezTo>
                    <a:pt x="46" y="2"/>
                    <a:pt x="46" y="2"/>
                    <a:pt x="47" y="2"/>
                  </a:cubicBezTo>
                  <a:cubicBezTo>
                    <a:pt x="60" y="2"/>
                    <a:pt x="71" y="9"/>
                    <a:pt x="78" y="15"/>
                  </a:cubicBezTo>
                  <a:cubicBezTo>
                    <a:pt x="85" y="21"/>
                    <a:pt x="89" y="28"/>
                    <a:pt x="89" y="28"/>
                  </a:cubicBezTo>
                  <a:cubicBezTo>
                    <a:pt x="89" y="28"/>
                    <a:pt x="84" y="18"/>
                    <a:pt x="76" y="11"/>
                  </a:cubicBezTo>
                  <a:cubicBezTo>
                    <a:pt x="70" y="5"/>
                    <a:pt x="62" y="0"/>
                    <a:pt x="54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5" name="淘宝网Chenying0907出品 18"/>
            <p:cNvSpPr>
              <a:spLocks noEditPoints="1"/>
            </p:cNvSpPr>
            <p:nvPr/>
          </p:nvSpPr>
          <p:spPr bwMode="auto">
            <a:xfrm>
              <a:off x="6819564" y="4165827"/>
              <a:ext cx="319088" cy="334963"/>
            </a:xfrm>
            <a:custGeom>
              <a:avLst/>
              <a:gdLst>
                <a:gd name="T0" fmla="*/ 10 w 85"/>
                <a:gd name="T1" fmla="*/ 80 h 89"/>
                <a:gd name="T2" fmla="*/ 16 w 85"/>
                <a:gd name="T3" fmla="*/ 89 h 89"/>
                <a:gd name="T4" fmla="*/ 16 w 85"/>
                <a:gd name="T5" fmla="*/ 87 h 89"/>
                <a:gd name="T6" fmla="*/ 16 w 85"/>
                <a:gd name="T7" fmla="*/ 86 h 89"/>
                <a:gd name="T8" fmla="*/ 15 w 85"/>
                <a:gd name="T9" fmla="*/ 86 h 89"/>
                <a:gd name="T10" fmla="*/ 10 w 85"/>
                <a:gd name="T11" fmla="*/ 80 h 89"/>
                <a:gd name="T12" fmla="*/ 61 w 85"/>
                <a:gd name="T13" fmla="*/ 29 h 89"/>
                <a:gd name="T14" fmla="*/ 61 w 85"/>
                <a:gd name="T15" fmla="*/ 29 h 89"/>
                <a:gd name="T16" fmla="*/ 61 w 85"/>
                <a:gd name="T17" fmla="*/ 29 h 89"/>
                <a:gd name="T18" fmla="*/ 45 w 85"/>
                <a:gd name="T19" fmla="*/ 0 h 89"/>
                <a:gd name="T20" fmla="*/ 45 w 85"/>
                <a:gd name="T21" fmla="*/ 0 h 89"/>
                <a:gd name="T22" fmla="*/ 15 w 85"/>
                <a:gd name="T23" fmla="*/ 12 h 89"/>
                <a:gd name="T24" fmla="*/ 0 w 85"/>
                <a:gd name="T25" fmla="*/ 49 h 89"/>
                <a:gd name="T26" fmla="*/ 4 w 85"/>
                <a:gd name="T27" fmla="*/ 69 h 89"/>
                <a:gd name="T28" fmla="*/ 10 w 85"/>
                <a:gd name="T29" fmla="*/ 80 h 89"/>
                <a:gd name="T30" fmla="*/ 8 w 85"/>
                <a:gd name="T31" fmla="*/ 75 h 89"/>
                <a:gd name="T32" fmla="*/ 5 w 85"/>
                <a:gd name="T33" fmla="*/ 50 h 89"/>
                <a:gd name="T34" fmla="*/ 16 w 85"/>
                <a:gd name="T35" fmla="*/ 13 h 89"/>
                <a:gd name="T36" fmla="*/ 45 w 85"/>
                <a:gd name="T37" fmla="*/ 1 h 89"/>
                <a:gd name="T38" fmla="*/ 72 w 85"/>
                <a:gd name="T39" fmla="*/ 15 h 89"/>
                <a:gd name="T40" fmla="*/ 84 w 85"/>
                <a:gd name="T41" fmla="*/ 36 h 89"/>
                <a:gd name="T42" fmla="*/ 73 w 85"/>
                <a:gd name="T43" fmla="*/ 57 h 89"/>
                <a:gd name="T44" fmla="*/ 53 w 85"/>
                <a:gd name="T45" fmla="*/ 66 h 89"/>
                <a:gd name="T46" fmla="*/ 38 w 85"/>
                <a:gd name="T47" fmla="*/ 59 h 89"/>
                <a:gd name="T48" fmla="*/ 50 w 85"/>
                <a:gd name="T49" fmla="*/ 40 h 89"/>
                <a:gd name="T50" fmla="*/ 59 w 85"/>
                <a:gd name="T51" fmla="*/ 28 h 89"/>
                <a:gd name="T52" fmla="*/ 61 w 85"/>
                <a:gd name="T53" fmla="*/ 29 h 89"/>
                <a:gd name="T54" fmla="*/ 49 w 85"/>
                <a:gd name="T55" fmla="*/ 24 h 89"/>
                <a:gd name="T56" fmla="*/ 37 w 85"/>
                <a:gd name="T57" fmla="*/ 29 h 89"/>
                <a:gd name="T58" fmla="*/ 37 w 85"/>
                <a:gd name="T59" fmla="*/ 60 h 89"/>
                <a:gd name="T60" fmla="*/ 56 w 85"/>
                <a:gd name="T61" fmla="*/ 68 h 89"/>
                <a:gd name="T62" fmla="*/ 75 w 85"/>
                <a:gd name="T63" fmla="*/ 60 h 89"/>
                <a:gd name="T64" fmla="*/ 85 w 85"/>
                <a:gd name="T65" fmla="*/ 36 h 89"/>
                <a:gd name="T66" fmla="*/ 75 w 85"/>
                <a:gd name="T67" fmla="*/ 12 h 89"/>
                <a:gd name="T68" fmla="*/ 45 w 85"/>
                <a:gd name="T6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89">
                  <a:moveTo>
                    <a:pt x="10" y="80"/>
                  </a:moveTo>
                  <a:cubicBezTo>
                    <a:pt x="12" y="83"/>
                    <a:pt x="14" y="86"/>
                    <a:pt x="16" y="89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6"/>
                    <a:pt x="16" y="86"/>
                    <a:pt x="15" y="86"/>
                  </a:cubicBezTo>
                  <a:cubicBezTo>
                    <a:pt x="14" y="84"/>
                    <a:pt x="12" y="82"/>
                    <a:pt x="10" y="80"/>
                  </a:cubicBezTo>
                  <a:moveTo>
                    <a:pt x="61" y="29"/>
                  </a:moveTo>
                  <a:cubicBezTo>
                    <a:pt x="61" y="29"/>
                    <a:pt x="61" y="29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moveTo>
                    <a:pt x="45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34" y="0"/>
                    <a:pt x="23" y="4"/>
                    <a:pt x="15" y="12"/>
                  </a:cubicBezTo>
                  <a:cubicBezTo>
                    <a:pt x="6" y="22"/>
                    <a:pt x="0" y="35"/>
                    <a:pt x="0" y="49"/>
                  </a:cubicBezTo>
                  <a:cubicBezTo>
                    <a:pt x="0" y="56"/>
                    <a:pt x="2" y="63"/>
                    <a:pt x="4" y="69"/>
                  </a:cubicBezTo>
                  <a:cubicBezTo>
                    <a:pt x="6" y="73"/>
                    <a:pt x="8" y="77"/>
                    <a:pt x="10" y="80"/>
                  </a:cubicBezTo>
                  <a:cubicBezTo>
                    <a:pt x="10" y="79"/>
                    <a:pt x="9" y="77"/>
                    <a:pt x="8" y="75"/>
                  </a:cubicBezTo>
                  <a:cubicBezTo>
                    <a:pt x="6" y="67"/>
                    <a:pt x="5" y="59"/>
                    <a:pt x="5" y="50"/>
                  </a:cubicBezTo>
                  <a:cubicBezTo>
                    <a:pt x="5" y="37"/>
                    <a:pt x="7" y="23"/>
                    <a:pt x="16" y="13"/>
                  </a:cubicBezTo>
                  <a:cubicBezTo>
                    <a:pt x="24" y="5"/>
                    <a:pt x="34" y="1"/>
                    <a:pt x="45" y="1"/>
                  </a:cubicBezTo>
                  <a:cubicBezTo>
                    <a:pt x="56" y="1"/>
                    <a:pt x="64" y="7"/>
                    <a:pt x="72" y="15"/>
                  </a:cubicBezTo>
                  <a:cubicBezTo>
                    <a:pt x="78" y="21"/>
                    <a:pt x="84" y="27"/>
                    <a:pt x="84" y="36"/>
                  </a:cubicBezTo>
                  <a:cubicBezTo>
                    <a:pt x="84" y="45"/>
                    <a:pt x="79" y="51"/>
                    <a:pt x="73" y="57"/>
                  </a:cubicBezTo>
                  <a:cubicBezTo>
                    <a:pt x="67" y="63"/>
                    <a:pt x="60" y="66"/>
                    <a:pt x="53" y="66"/>
                  </a:cubicBezTo>
                  <a:cubicBezTo>
                    <a:pt x="48" y="66"/>
                    <a:pt x="42" y="64"/>
                    <a:pt x="38" y="59"/>
                  </a:cubicBezTo>
                  <a:cubicBezTo>
                    <a:pt x="29" y="51"/>
                    <a:pt x="39" y="41"/>
                    <a:pt x="50" y="40"/>
                  </a:cubicBezTo>
                  <a:cubicBezTo>
                    <a:pt x="57" y="40"/>
                    <a:pt x="56" y="28"/>
                    <a:pt x="59" y="28"/>
                  </a:cubicBezTo>
                  <a:cubicBezTo>
                    <a:pt x="60" y="28"/>
                    <a:pt x="60" y="28"/>
                    <a:pt x="61" y="29"/>
                  </a:cubicBezTo>
                  <a:cubicBezTo>
                    <a:pt x="58" y="26"/>
                    <a:pt x="53" y="24"/>
                    <a:pt x="49" y="24"/>
                  </a:cubicBezTo>
                  <a:cubicBezTo>
                    <a:pt x="45" y="24"/>
                    <a:pt x="40" y="26"/>
                    <a:pt x="37" y="29"/>
                  </a:cubicBezTo>
                  <a:cubicBezTo>
                    <a:pt x="28" y="38"/>
                    <a:pt x="28" y="51"/>
                    <a:pt x="37" y="60"/>
                  </a:cubicBezTo>
                  <a:cubicBezTo>
                    <a:pt x="42" y="65"/>
                    <a:pt x="49" y="68"/>
                    <a:pt x="56" y="68"/>
                  </a:cubicBezTo>
                  <a:cubicBezTo>
                    <a:pt x="63" y="68"/>
                    <a:pt x="70" y="65"/>
                    <a:pt x="75" y="60"/>
                  </a:cubicBezTo>
                  <a:cubicBezTo>
                    <a:pt x="81" y="53"/>
                    <a:pt x="85" y="45"/>
                    <a:pt x="85" y="36"/>
                  </a:cubicBezTo>
                  <a:cubicBezTo>
                    <a:pt x="85" y="27"/>
                    <a:pt x="81" y="18"/>
                    <a:pt x="75" y="12"/>
                  </a:cubicBezTo>
                  <a:cubicBezTo>
                    <a:pt x="67" y="4"/>
                    <a:pt x="56" y="0"/>
                    <a:pt x="45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6" name="淘宝网Chenying0907出品 19"/>
            <p:cNvSpPr>
              <a:spLocks noEditPoints="1"/>
            </p:cNvSpPr>
            <p:nvPr/>
          </p:nvSpPr>
          <p:spPr bwMode="auto">
            <a:xfrm>
              <a:off x="5568614" y="3426052"/>
              <a:ext cx="2414588" cy="3435350"/>
            </a:xfrm>
            <a:custGeom>
              <a:avLst/>
              <a:gdLst>
                <a:gd name="T0" fmla="*/ 494 w 643"/>
                <a:gd name="T1" fmla="*/ 621 h 914"/>
                <a:gd name="T2" fmla="*/ 541 w 643"/>
                <a:gd name="T3" fmla="*/ 715 h 914"/>
                <a:gd name="T4" fmla="*/ 591 w 643"/>
                <a:gd name="T5" fmla="*/ 830 h 914"/>
                <a:gd name="T6" fmla="*/ 614 w 643"/>
                <a:gd name="T7" fmla="*/ 893 h 914"/>
                <a:gd name="T8" fmla="*/ 618 w 643"/>
                <a:gd name="T9" fmla="*/ 904 h 914"/>
                <a:gd name="T10" fmla="*/ 623 w 643"/>
                <a:gd name="T11" fmla="*/ 914 h 914"/>
                <a:gd name="T12" fmla="*/ 631 w 643"/>
                <a:gd name="T13" fmla="*/ 914 h 914"/>
                <a:gd name="T14" fmla="*/ 643 w 643"/>
                <a:gd name="T15" fmla="*/ 914 h 914"/>
                <a:gd name="T16" fmla="*/ 557 w 643"/>
                <a:gd name="T17" fmla="*/ 708 h 914"/>
                <a:gd name="T18" fmla="*/ 527 w 643"/>
                <a:gd name="T19" fmla="*/ 649 h 914"/>
                <a:gd name="T20" fmla="*/ 529 w 643"/>
                <a:gd name="T21" fmla="*/ 656 h 914"/>
                <a:gd name="T22" fmla="*/ 522 w 643"/>
                <a:gd name="T23" fmla="*/ 661 h 914"/>
                <a:gd name="T24" fmla="*/ 494 w 643"/>
                <a:gd name="T25" fmla="*/ 621 h 914"/>
                <a:gd name="T26" fmla="*/ 466 w 643"/>
                <a:gd name="T27" fmla="*/ 574 h 914"/>
                <a:gd name="T28" fmla="*/ 482 w 643"/>
                <a:gd name="T29" fmla="*/ 601 h 914"/>
                <a:gd name="T30" fmla="*/ 500 w 643"/>
                <a:gd name="T31" fmla="*/ 614 h 914"/>
                <a:gd name="T32" fmla="*/ 466 w 643"/>
                <a:gd name="T33" fmla="*/ 574 h 914"/>
                <a:gd name="T34" fmla="*/ 15 w 643"/>
                <a:gd name="T35" fmla="*/ 41 h 914"/>
                <a:gd name="T36" fmla="*/ 14 w 643"/>
                <a:gd name="T37" fmla="*/ 51 h 914"/>
                <a:gd name="T38" fmla="*/ 28 w 643"/>
                <a:gd name="T39" fmla="*/ 83 h 914"/>
                <a:gd name="T40" fmla="*/ 29 w 643"/>
                <a:gd name="T41" fmla="*/ 83 h 914"/>
                <a:gd name="T42" fmla="*/ 29 w 643"/>
                <a:gd name="T43" fmla="*/ 83 h 914"/>
                <a:gd name="T44" fmla="*/ 29 w 643"/>
                <a:gd name="T45" fmla="*/ 83 h 914"/>
                <a:gd name="T46" fmla="*/ 54 w 643"/>
                <a:gd name="T47" fmla="*/ 127 h 914"/>
                <a:gd name="T48" fmla="*/ 58 w 643"/>
                <a:gd name="T49" fmla="*/ 133 h 914"/>
                <a:gd name="T50" fmla="*/ 57 w 643"/>
                <a:gd name="T51" fmla="*/ 132 h 914"/>
                <a:gd name="T52" fmla="*/ 56 w 643"/>
                <a:gd name="T53" fmla="*/ 130 h 914"/>
                <a:gd name="T54" fmla="*/ 56 w 643"/>
                <a:gd name="T55" fmla="*/ 131 h 914"/>
                <a:gd name="T56" fmla="*/ 151 w 643"/>
                <a:gd name="T57" fmla="*/ 249 h 914"/>
                <a:gd name="T58" fmla="*/ 175 w 643"/>
                <a:gd name="T59" fmla="*/ 267 h 914"/>
                <a:gd name="T60" fmla="*/ 193 w 643"/>
                <a:gd name="T61" fmla="*/ 285 h 914"/>
                <a:gd name="T62" fmla="*/ 172 w 643"/>
                <a:gd name="T63" fmla="*/ 269 h 914"/>
                <a:gd name="T64" fmla="*/ 315 w 643"/>
                <a:gd name="T65" fmla="*/ 396 h 914"/>
                <a:gd name="T66" fmla="*/ 442 w 643"/>
                <a:gd name="T67" fmla="*/ 537 h 914"/>
                <a:gd name="T68" fmla="*/ 452 w 643"/>
                <a:gd name="T69" fmla="*/ 551 h 914"/>
                <a:gd name="T70" fmla="*/ 456 w 643"/>
                <a:gd name="T71" fmla="*/ 555 h 914"/>
                <a:gd name="T72" fmla="*/ 513 w 643"/>
                <a:gd name="T73" fmla="*/ 627 h 914"/>
                <a:gd name="T74" fmla="*/ 519 w 643"/>
                <a:gd name="T75" fmla="*/ 635 h 914"/>
                <a:gd name="T76" fmla="*/ 440 w 643"/>
                <a:gd name="T77" fmla="*/ 512 h 914"/>
                <a:gd name="T78" fmla="*/ 442 w 643"/>
                <a:gd name="T79" fmla="*/ 517 h 914"/>
                <a:gd name="T80" fmla="*/ 433 w 643"/>
                <a:gd name="T81" fmla="*/ 509 h 914"/>
                <a:gd name="T82" fmla="*/ 427 w 643"/>
                <a:gd name="T83" fmla="*/ 495 h 914"/>
                <a:gd name="T84" fmla="*/ 422 w 643"/>
                <a:gd name="T85" fmla="*/ 489 h 914"/>
                <a:gd name="T86" fmla="*/ 403 w 643"/>
                <a:gd name="T87" fmla="*/ 465 h 914"/>
                <a:gd name="T88" fmla="*/ 334 w 643"/>
                <a:gd name="T89" fmla="*/ 392 h 914"/>
                <a:gd name="T90" fmla="*/ 300 w 643"/>
                <a:gd name="T91" fmla="*/ 361 h 914"/>
                <a:gd name="T92" fmla="*/ 161 w 643"/>
                <a:gd name="T93" fmla="*/ 249 h 914"/>
                <a:gd name="T94" fmla="*/ 57 w 643"/>
                <a:gd name="T95" fmla="*/ 116 h 914"/>
                <a:gd name="T96" fmla="*/ 15 w 643"/>
                <a:gd name="T97" fmla="*/ 41 h 914"/>
                <a:gd name="T98" fmla="*/ 0 w 643"/>
                <a:gd name="T99" fmla="*/ 0 h 914"/>
                <a:gd name="T100" fmla="*/ 3 w 643"/>
                <a:gd name="T101" fmla="*/ 12 h 914"/>
                <a:gd name="T102" fmla="*/ 6 w 643"/>
                <a:gd name="T103" fmla="*/ 17 h 914"/>
                <a:gd name="T104" fmla="*/ 2 w 643"/>
                <a:gd name="T105" fmla="*/ 1 h 914"/>
                <a:gd name="T106" fmla="*/ 0 w 643"/>
                <a:gd name="T107" fmla="*/ 0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3" h="914">
                  <a:moveTo>
                    <a:pt x="494" y="621"/>
                  </a:moveTo>
                  <a:cubicBezTo>
                    <a:pt x="510" y="651"/>
                    <a:pt x="526" y="682"/>
                    <a:pt x="541" y="715"/>
                  </a:cubicBezTo>
                  <a:cubicBezTo>
                    <a:pt x="559" y="752"/>
                    <a:pt x="576" y="790"/>
                    <a:pt x="591" y="830"/>
                  </a:cubicBezTo>
                  <a:cubicBezTo>
                    <a:pt x="614" y="842"/>
                    <a:pt x="607" y="867"/>
                    <a:pt x="614" y="893"/>
                  </a:cubicBezTo>
                  <a:cubicBezTo>
                    <a:pt x="615" y="897"/>
                    <a:pt x="616" y="901"/>
                    <a:pt x="618" y="904"/>
                  </a:cubicBezTo>
                  <a:cubicBezTo>
                    <a:pt x="619" y="908"/>
                    <a:pt x="621" y="911"/>
                    <a:pt x="623" y="914"/>
                  </a:cubicBezTo>
                  <a:cubicBezTo>
                    <a:pt x="625" y="914"/>
                    <a:pt x="628" y="914"/>
                    <a:pt x="631" y="914"/>
                  </a:cubicBezTo>
                  <a:cubicBezTo>
                    <a:pt x="635" y="914"/>
                    <a:pt x="639" y="914"/>
                    <a:pt x="643" y="914"/>
                  </a:cubicBezTo>
                  <a:cubicBezTo>
                    <a:pt x="617" y="841"/>
                    <a:pt x="586" y="770"/>
                    <a:pt x="557" y="708"/>
                  </a:cubicBezTo>
                  <a:cubicBezTo>
                    <a:pt x="547" y="688"/>
                    <a:pt x="537" y="668"/>
                    <a:pt x="527" y="649"/>
                  </a:cubicBezTo>
                  <a:cubicBezTo>
                    <a:pt x="528" y="651"/>
                    <a:pt x="529" y="654"/>
                    <a:pt x="529" y="656"/>
                  </a:cubicBezTo>
                  <a:cubicBezTo>
                    <a:pt x="522" y="661"/>
                    <a:pt x="522" y="661"/>
                    <a:pt x="522" y="661"/>
                  </a:cubicBezTo>
                  <a:cubicBezTo>
                    <a:pt x="517" y="645"/>
                    <a:pt x="507" y="632"/>
                    <a:pt x="494" y="621"/>
                  </a:cubicBezTo>
                  <a:moveTo>
                    <a:pt x="466" y="574"/>
                  </a:moveTo>
                  <a:cubicBezTo>
                    <a:pt x="472" y="583"/>
                    <a:pt x="477" y="592"/>
                    <a:pt x="482" y="601"/>
                  </a:cubicBezTo>
                  <a:cubicBezTo>
                    <a:pt x="489" y="605"/>
                    <a:pt x="494" y="609"/>
                    <a:pt x="500" y="614"/>
                  </a:cubicBezTo>
                  <a:cubicBezTo>
                    <a:pt x="492" y="603"/>
                    <a:pt x="481" y="588"/>
                    <a:pt x="466" y="574"/>
                  </a:cubicBezTo>
                  <a:moveTo>
                    <a:pt x="15" y="41"/>
                  </a:moveTo>
                  <a:cubicBezTo>
                    <a:pt x="15" y="44"/>
                    <a:pt x="15" y="48"/>
                    <a:pt x="14" y="51"/>
                  </a:cubicBezTo>
                  <a:cubicBezTo>
                    <a:pt x="18" y="61"/>
                    <a:pt x="23" y="72"/>
                    <a:pt x="28" y="83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36" y="98"/>
                    <a:pt x="44" y="113"/>
                    <a:pt x="54" y="127"/>
                  </a:cubicBezTo>
                  <a:cubicBezTo>
                    <a:pt x="58" y="132"/>
                    <a:pt x="58" y="133"/>
                    <a:pt x="58" y="133"/>
                  </a:cubicBezTo>
                  <a:cubicBezTo>
                    <a:pt x="58" y="133"/>
                    <a:pt x="57" y="132"/>
                    <a:pt x="57" y="132"/>
                  </a:cubicBezTo>
                  <a:cubicBezTo>
                    <a:pt x="56" y="131"/>
                    <a:pt x="56" y="130"/>
                    <a:pt x="56" y="130"/>
                  </a:cubicBezTo>
                  <a:cubicBezTo>
                    <a:pt x="56" y="130"/>
                    <a:pt x="56" y="130"/>
                    <a:pt x="56" y="131"/>
                  </a:cubicBezTo>
                  <a:cubicBezTo>
                    <a:pt x="81" y="168"/>
                    <a:pt x="110" y="210"/>
                    <a:pt x="151" y="249"/>
                  </a:cubicBezTo>
                  <a:cubicBezTo>
                    <a:pt x="159" y="254"/>
                    <a:pt x="167" y="260"/>
                    <a:pt x="175" y="267"/>
                  </a:cubicBezTo>
                  <a:cubicBezTo>
                    <a:pt x="193" y="285"/>
                    <a:pt x="193" y="285"/>
                    <a:pt x="193" y="285"/>
                  </a:cubicBezTo>
                  <a:cubicBezTo>
                    <a:pt x="186" y="279"/>
                    <a:pt x="179" y="273"/>
                    <a:pt x="172" y="269"/>
                  </a:cubicBezTo>
                  <a:cubicBezTo>
                    <a:pt x="245" y="337"/>
                    <a:pt x="313" y="395"/>
                    <a:pt x="315" y="396"/>
                  </a:cubicBezTo>
                  <a:cubicBezTo>
                    <a:pt x="361" y="444"/>
                    <a:pt x="403" y="480"/>
                    <a:pt x="442" y="537"/>
                  </a:cubicBezTo>
                  <a:cubicBezTo>
                    <a:pt x="445" y="541"/>
                    <a:pt x="449" y="546"/>
                    <a:pt x="452" y="551"/>
                  </a:cubicBezTo>
                  <a:cubicBezTo>
                    <a:pt x="453" y="553"/>
                    <a:pt x="455" y="554"/>
                    <a:pt x="456" y="555"/>
                  </a:cubicBezTo>
                  <a:cubicBezTo>
                    <a:pt x="492" y="583"/>
                    <a:pt x="510" y="622"/>
                    <a:pt x="513" y="627"/>
                  </a:cubicBezTo>
                  <a:cubicBezTo>
                    <a:pt x="515" y="629"/>
                    <a:pt x="517" y="632"/>
                    <a:pt x="519" y="635"/>
                  </a:cubicBezTo>
                  <a:cubicBezTo>
                    <a:pt x="495" y="591"/>
                    <a:pt x="468" y="550"/>
                    <a:pt x="440" y="512"/>
                  </a:cubicBezTo>
                  <a:cubicBezTo>
                    <a:pt x="441" y="513"/>
                    <a:pt x="441" y="515"/>
                    <a:pt x="442" y="517"/>
                  </a:cubicBezTo>
                  <a:cubicBezTo>
                    <a:pt x="433" y="509"/>
                    <a:pt x="433" y="509"/>
                    <a:pt x="433" y="509"/>
                  </a:cubicBezTo>
                  <a:cubicBezTo>
                    <a:pt x="431" y="505"/>
                    <a:pt x="429" y="500"/>
                    <a:pt x="427" y="495"/>
                  </a:cubicBezTo>
                  <a:cubicBezTo>
                    <a:pt x="426" y="493"/>
                    <a:pt x="424" y="491"/>
                    <a:pt x="422" y="489"/>
                  </a:cubicBezTo>
                  <a:cubicBezTo>
                    <a:pt x="416" y="481"/>
                    <a:pt x="409" y="473"/>
                    <a:pt x="403" y="465"/>
                  </a:cubicBezTo>
                  <a:cubicBezTo>
                    <a:pt x="381" y="440"/>
                    <a:pt x="358" y="415"/>
                    <a:pt x="334" y="392"/>
                  </a:cubicBezTo>
                  <a:cubicBezTo>
                    <a:pt x="331" y="389"/>
                    <a:pt x="314" y="371"/>
                    <a:pt x="300" y="361"/>
                  </a:cubicBezTo>
                  <a:cubicBezTo>
                    <a:pt x="270" y="340"/>
                    <a:pt x="215" y="300"/>
                    <a:pt x="161" y="249"/>
                  </a:cubicBezTo>
                  <a:cubicBezTo>
                    <a:pt x="114" y="204"/>
                    <a:pt x="83" y="158"/>
                    <a:pt x="57" y="116"/>
                  </a:cubicBezTo>
                  <a:cubicBezTo>
                    <a:pt x="40" y="90"/>
                    <a:pt x="25" y="65"/>
                    <a:pt x="15" y="41"/>
                  </a:cubicBezTo>
                  <a:moveTo>
                    <a:pt x="0" y="0"/>
                  </a:moveTo>
                  <a:cubicBezTo>
                    <a:pt x="1" y="4"/>
                    <a:pt x="2" y="8"/>
                    <a:pt x="3" y="12"/>
                  </a:cubicBezTo>
                  <a:cubicBezTo>
                    <a:pt x="4" y="14"/>
                    <a:pt x="5" y="15"/>
                    <a:pt x="6" y="17"/>
                  </a:cubicBezTo>
                  <a:cubicBezTo>
                    <a:pt x="5" y="12"/>
                    <a:pt x="3" y="6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7" name="淘宝网Chenying0907出品 86"/>
            <p:cNvSpPr/>
            <p:nvPr/>
          </p:nvSpPr>
          <p:spPr bwMode="auto">
            <a:xfrm>
              <a:off x="4876663" y="2832327"/>
              <a:ext cx="904458" cy="904875"/>
            </a:xfrm>
            <a:custGeom>
              <a:avLst/>
              <a:gdLst>
                <a:gd name="connsiteX0" fmla="*/ 376884 w 904458"/>
                <a:gd name="connsiteY0" fmla="*/ 635000 h 904875"/>
                <a:gd name="connsiteX1" fmla="*/ 459540 w 904458"/>
                <a:gd name="connsiteY1" fmla="*/ 649993 h 904875"/>
                <a:gd name="connsiteX2" fmla="*/ 493354 w 904458"/>
                <a:gd name="connsiteY2" fmla="*/ 784931 h 904875"/>
                <a:gd name="connsiteX3" fmla="*/ 380641 w 904458"/>
                <a:gd name="connsiteY3" fmla="*/ 904875 h 904875"/>
                <a:gd name="connsiteX4" fmla="*/ 369370 w 904458"/>
                <a:gd name="connsiteY4" fmla="*/ 904875 h 904875"/>
                <a:gd name="connsiteX5" fmla="*/ 294228 w 904458"/>
                <a:gd name="connsiteY5" fmla="*/ 747448 h 904875"/>
                <a:gd name="connsiteX6" fmla="*/ 376884 w 904458"/>
                <a:gd name="connsiteY6" fmla="*/ 635000 h 904875"/>
                <a:gd name="connsiteX7" fmla="*/ 602058 w 904458"/>
                <a:gd name="connsiteY7" fmla="*/ 585788 h 904875"/>
                <a:gd name="connsiteX8" fmla="*/ 703856 w 904458"/>
                <a:gd name="connsiteY8" fmla="*/ 638291 h 904875"/>
                <a:gd name="connsiteX9" fmla="*/ 715167 w 904458"/>
                <a:gd name="connsiteY9" fmla="*/ 657042 h 904875"/>
                <a:gd name="connsiteX10" fmla="*/ 718938 w 904458"/>
                <a:gd name="connsiteY10" fmla="*/ 660792 h 904875"/>
                <a:gd name="connsiteX11" fmla="*/ 749100 w 904458"/>
                <a:gd name="connsiteY11" fmla="*/ 747046 h 904875"/>
                <a:gd name="connsiteX12" fmla="*/ 745330 w 904458"/>
                <a:gd name="connsiteY12" fmla="*/ 784548 h 904875"/>
                <a:gd name="connsiteX13" fmla="*/ 711397 w 904458"/>
                <a:gd name="connsiteY13" fmla="*/ 833301 h 904875"/>
                <a:gd name="connsiteX14" fmla="*/ 666153 w 904458"/>
                <a:gd name="connsiteY14" fmla="*/ 844551 h 904875"/>
                <a:gd name="connsiteX15" fmla="*/ 549274 w 904458"/>
                <a:gd name="connsiteY15" fmla="*/ 773298 h 904875"/>
                <a:gd name="connsiteX16" fmla="*/ 522881 w 904458"/>
                <a:gd name="connsiteY16" fmla="*/ 638291 h 904875"/>
                <a:gd name="connsiteX17" fmla="*/ 571896 w 904458"/>
                <a:gd name="connsiteY17" fmla="*/ 615790 h 904875"/>
                <a:gd name="connsiteX18" fmla="*/ 602058 w 904458"/>
                <a:gd name="connsiteY18" fmla="*/ 585788 h 904875"/>
                <a:gd name="connsiteX19" fmla="*/ 226619 w 904458"/>
                <a:gd name="connsiteY19" fmla="*/ 517525 h 904875"/>
                <a:gd name="connsiteX20" fmla="*/ 275424 w 904458"/>
                <a:gd name="connsiteY20" fmla="*/ 528846 h 904875"/>
                <a:gd name="connsiteX21" fmla="*/ 294195 w 904458"/>
                <a:gd name="connsiteY21" fmla="*/ 562808 h 904875"/>
                <a:gd name="connsiteX22" fmla="*/ 320475 w 904458"/>
                <a:gd name="connsiteY22" fmla="*/ 592997 h 904875"/>
                <a:gd name="connsiteX23" fmla="*/ 245390 w 904458"/>
                <a:gd name="connsiteY23" fmla="*/ 717525 h 904875"/>
                <a:gd name="connsiteX24" fmla="*/ 151534 w 904458"/>
                <a:gd name="connsiteY24" fmla="*/ 747713 h 904875"/>
                <a:gd name="connsiteX25" fmla="*/ 72696 w 904458"/>
                <a:gd name="connsiteY25" fmla="*/ 713751 h 904875"/>
                <a:gd name="connsiteX26" fmla="*/ 132763 w 904458"/>
                <a:gd name="connsiteY26" fmla="*/ 547714 h 904875"/>
                <a:gd name="connsiteX27" fmla="*/ 226619 w 904458"/>
                <a:gd name="connsiteY27" fmla="*/ 517525 h 904875"/>
                <a:gd name="connsiteX28" fmla="*/ 749014 w 904458"/>
                <a:gd name="connsiteY28" fmla="*/ 409575 h 904875"/>
                <a:gd name="connsiteX29" fmla="*/ 786556 w 904458"/>
                <a:gd name="connsiteY29" fmla="*/ 413327 h 904875"/>
                <a:gd name="connsiteX30" fmla="*/ 902938 w 904458"/>
                <a:gd name="connsiteY30" fmla="*/ 537152 h 904875"/>
                <a:gd name="connsiteX31" fmla="*/ 782802 w 904458"/>
                <a:gd name="connsiteY31" fmla="*/ 615950 h 904875"/>
                <a:gd name="connsiteX32" fmla="*/ 749014 w 904458"/>
                <a:gd name="connsiteY32" fmla="*/ 612198 h 904875"/>
                <a:gd name="connsiteX33" fmla="*/ 700209 w 904458"/>
                <a:gd name="connsiteY33" fmla="*/ 597189 h 904875"/>
                <a:gd name="connsiteX34" fmla="*/ 692701 w 904458"/>
                <a:gd name="connsiteY34" fmla="*/ 593436 h 904875"/>
                <a:gd name="connsiteX35" fmla="*/ 636387 w 904458"/>
                <a:gd name="connsiteY35" fmla="*/ 540905 h 904875"/>
                <a:gd name="connsiteX36" fmla="*/ 658913 w 904458"/>
                <a:gd name="connsiteY36" fmla="*/ 439593 h 904875"/>
                <a:gd name="connsiteX37" fmla="*/ 749014 w 904458"/>
                <a:gd name="connsiteY37" fmla="*/ 409575 h 904875"/>
                <a:gd name="connsiteX38" fmla="*/ 121402 w 904458"/>
                <a:gd name="connsiteY38" fmla="*/ 288925 h 904875"/>
                <a:gd name="connsiteX39" fmla="*/ 158868 w 904458"/>
                <a:gd name="connsiteY39" fmla="*/ 292695 h 904875"/>
                <a:gd name="connsiteX40" fmla="*/ 271263 w 904458"/>
                <a:gd name="connsiteY40" fmla="*/ 375643 h 904875"/>
                <a:gd name="connsiteX41" fmla="*/ 256277 w 904458"/>
                <a:gd name="connsiteY41" fmla="*/ 458590 h 904875"/>
                <a:gd name="connsiteX42" fmla="*/ 155121 w 904458"/>
                <a:gd name="connsiteY42" fmla="*/ 500063 h 904875"/>
                <a:gd name="connsiteX43" fmla="*/ 121402 w 904458"/>
                <a:gd name="connsiteY43" fmla="*/ 496293 h 904875"/>
                <a:gd name="connsiteX44" fmla="*/ 1514 w 904458"/>
                <a:gd name="connsiteY44" fmla="*/ 368102 h 904875"/>
                <a:gd name="connsiteX45" fmla="*/ 121402 w 904458"/>
                <a:gd name="connsiteY45" fmla="*/ 288925 h 904875"/>
                <a:gd name="connsiteX46" fmla="*/ 752361 w 904458"/>
                <a:gd name="connsiteY46" fmla="*/ 157163 h 904875"/>
                <a:gd name="connsiteX47" fmla="*/ 831200 w 904458"/>
                <a:gd name="connsiteY47" fmla="*/ 194802 h 904875"/>
                <a:gd name="connsiteX48" fmla="*/ 774887 w 904458"/>
                <a:gd name="connsiteY48" fmla="*/ 356651 h 904875"/>
                <a:gd name="connsiteX49" fmla="*/ 677277 w 904458"/>
                <a:gd name="connsiteY49" fmla="*/ 390526 h 904875"/>
                <a:gd name="connsiteX50" fmla="*/ 647243 w 904458"/>
                <a:gd name="connsiteY50" fmla="*/ 382998 h 904875"/>
                <a:gd name="connsiteX51" fmla="*/ 624718 w 904458"/>
                <a:gd name="connsiteY51" fmla="*/ 337831 h 904875"/>
                <a:gd name="connsiteX52" fmla="*/ 587175 w 904458"/>
                <a:gd name="connsiteY52" fmla="*/ 296428 h 904875"/>
                <a:gd name="connsiteX53" fmla="*/ 658506 w 904458"/>
                <a:gd name="connsiteY53" fmla="*/ 187274 h 904875"/>
                <a:gd name="connsiteX54" fmla="*/ 752361 w 904458"/>
                <a:gd name="connsiteY54" fmla="*/ 157163 h 904875"/>
                <a:gd name="connsiteX55" fmla="*/ 237853 w 904458"/>
                <a:gd name="connsiteY55" fmla="*/ 60325 h 904875"/>
                <a:gd name="connsiteX56" fmla="*/ 357650 w 904458"/>
                <a:gd name="connsiteY56" fmla="*/ 131579 h 904875"/>
                <a:gd name="connsiteX57" fmla="*/ 383856 w 904458"/>
                <a:gd name="connsiteY57" fmla="*/ 266585 h 904875"/>
                <a:gd name="connsiteX58" fmla="*/ 346419 w 904458"/>
                <a:gd name="connsiteY58" fmla="*/ 285336 h 904875"/>
                <a:gd name="connsiteX59" fmla="*/ 305239 w 904458"/>
                <a:gd name="connsiteY59" fmla="*/ 319088 h 904875"/>
                <a:gd name="connsiteX60" fmla="*/ 189186 w 904458"/>
                <a:gd name="connsiteY60" fmla="*/ 247835 h 904875"/>
                <a:gd name="connsiteX61" fmla="*/ 192929 w 904458"/>
                <a:gd name="connsiteY61" fmla="*/ 75326 h 904875"/>
                <a:gd name="connsiteX62" fmla="*/ 237853 w 904458"/>
                <a:gd name="connsiteY62" fmla="*/ 60325 h 904875"/>
                <a:gd name="connsiteX63" fmla="*/ 523252 w 904458"/>
                <a:gd name="connsiteY63" fmla="*/ 0 h 904875"/>
                <a:gd name="connsiteX64" fmla="*/ 538280 w 904458"/>
                <a:gd name="connsiteY64" fmla="*/ 3756 h 904875"/>
                <a:gd name="connsiteX65" fmla="*/ 613422 w 904458"/>
                <a:gd name="connsiteY65" fmla="*/ 157766 h 904875"/>
                <a:gd name="connsiteX66" fmla="*/ 542037 w 904458"/>
                <a:gd name="connsiteY66" fmla="*/ 266700 h 904875"/>
                <a:gd name="connsiteX67" fmla="*/ 459381 w 904458"/>
                <a:gd name="connsiteY67" fmla="*/ 251675 h 904875"/>
                <a:gd name="connsiteX68" fmla="*/ 440596 w 904458"/>
                <a:gd name="connsiteY68" fmla="*/ 251675 h 904875"/>
                <a:gd name="connsiteX69" fmla="*/ 410539 w 904458"/>
                <a:gd name="connsiteY69" fmla="*/ 120203 h 904875"/>
                <a:gd name="connsiteX70" fmla="*/ 523252 w 904458"/>
                <a:gd name="connsiteY70" fmla="*/ 0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904458" h="904875">
                  <a:moveTo>
                    <a:pt x="376884" y="635000"/>
                  </a:moveTo>
                  <a:cubicBezTo>
                    <a:pt x="403184" y="642497"/>
                    <a:pt x="429484" y="649993"/>
                    <a:pt x="459540" y="649993"/>
                  </a:cubicBezTo>
                  <a:cubicBezTo>
                    <a:pt x="489597" y="679979"/>
                    <a:pt x="504625" y="728707"/>
                    <a:pt x="493354" y="784931"/>
                  </a:cubicBezTo>
                  <a:cubicBezTo>
                    <a:pt x="482083" y="856148"/>
                    <a:pt x="433241" y="904875"/>
                    <a:pt x="380641" y="904875"/>
                  </a:cubicBezTo>
                  <a:cubicBezTo>
                    <a:pt x="376884" y="904875"/>
                    <a:pt x="373127" y="904875"/>
                    <a:pt x="369370" y="904875"/>
                  </a:cubicBezTo>
                  <a:cubicBezTo>
                    <a:pt x="313014" y="893630"/>
                    <a:pt x="279200" y="822413"/>
                    <a:pt x="294228" y="747448"/>
                  </a:cubicBezTo>
                  <a:cubicBezTo>
                    <a:pt x="305499" y="691224"/>
                    <a:pt x="339313" y="646245"/>
                    <a:pt x="376884" y="635000"/>
                  </a:cubicBezTo>
                  <a:close/>
                  <a:moveTo>
                    <a:pt x="602058" y="585788"/>
                  </a:moveTo>
                  <a:cubicBezTo>
                    <a:pt x="635991" y="589538"/>
                    <a:pt x="673694" y="608289"/>
                    <a:pt x="703856" y="638291"/>
                  </a:cubicBezTo>
                  <a:cubicBezTo>
                    <a:pt x="707627" y="645791"/>
                    <a:pt x="711397" y="649541"/>
                    <a:pt x="715167" y="657042"/>
                  </a:cubicBezTo>
                  <a:cubicBezTo>
                    <a:pt x="715167" y="657042"/>
                    <a:pt x="718938" y="657042"/>
                    <a:pt x="718938" y="660792"/>
                  </a:cubicBezTo>
                  <a:cubicBezTo>
                    <a:pt x="737789" y="687043"/>
                    <a:pt x="749100" y="717045"/>
                    <a:pt x="749100" y="747046"/>
                  </a:cubicBezTo>
                  <a:cubicBezTo>
                    <a:pt x="749100" y="758297"/>
                    <a:pt x="749100" y="773298"/>
                    <a:pt x="745330" y="784548"/>
                  </a:cubicBezTo>
                  <a:cubicBezTo>
                    <a:pt x="741560" y="803299"/>
                    <a:pt x="730249" y="822050"/>
                    <a:pt x="711397" y="833301"/>
                  </a:cubicBezTo>
                  <a:cubicBezTo>
                    <a:pt x="700086" y="840801"/>
                    <a:pt x="685005" y="844551"/>
                    <a:pt x="666153" y="844551"/>
                  </a:cubicBezTo>
                  <a:cubicBezTo>
                    <a:pt x="624680" y="844551"/>
                    <a:pt x="579436" y="818300"/>
                    <a:pt x="549274" y="773298"/>
                  </a:cubicBezTo>
                  <a:cubicBezTo>
                    <a:pt x="515341" y="728295"/>
                    <a:pt x="507800" y="675793"/>
                    <a:pt x="522881" y="638291"/>
                  </a:cubicBezTo>
                  <a:cubicBezTo>
                    <a:pt x="541733" y="630790"/>
                    <a:pt x="556814" y="623290"/>
                    <a:pt x="571896" y="615790"/>
                  </a:cubicBezTo>
                  <a:cubicBezTo>
                    <a:pt x="583206" y="608289"/>
                    <a:pt x="594517" y="597039"/>
                    <a:pt x="602058" y="585788"/>
                  </a:cubicBezTo>
                  <a:close/>
                  <a:moveTo>
                    <a:pt x="226619" y="517525"/>
                  </a:moveTo>
                  <a:cubicBezTo>
                    <a:pt x="245390" y="517525"/>
                    <a:pt x="260407" y="521299"/>
                    <a:pt x="275424" y="528846"/>
                  </a:cubicBezTo>
                  <a:cubicBezTo>
                    <a:pt x="279178" y="540167"/>
                    <a:pt x="286687" y="551487"/>
                    <a:pt x="294195" y="562808"/>
                  </a:cubicBezTo>
                  <a:cubicBezTo>
                    <a:pt x="301704" y="574129"/>
                    <a:pt x="309212" y="581676"/>
                    <a:pt x="320475" y="592997"/>
                  </a:cubicBezTo>
                  <a:cubicBezTo>
                    <a:pt x="320475" y="634506"/>
                    <a:pt x="294195" y="683562"/>
                    <a:pt x="245390" y="717525"/>
                  </a:cubicBezTo>
                  <a:cubicBezTo>
                    <a:pt x="215356" y="740166"/>
                    <a:pt x="181568" y="747713"/>
                    <a:pt x="151534" y="747713"/>
                  </a:cubicBezTo>
                  <a:cubicBezTo>
                    <a:pt x="117746" y="747713"/>
                    <a:pt x="91467" y="736392"/>
                    <a:pt x="72696" y="713751"/>
                  </a:cubicBezTo>
                  <a:cubicBezTo>
                    <a:pt x="42662" y="664695"/>
                    <a:pt x="68941" y="592997"/>
                    <a:pt x="132763" y="547714"/>
                  </a:cubicBezTo>
                  <a:cubicBezTo>
                    <a:pt x="162797" y="528846"/>
                    <a:pt x="196585" y="517525"/>
                    <a:pt x="226619" y="517525"/>
                  </a:cubicBezTo>
                  <a:close/>
                  <a:moveTo>
                    <a:pt x="749014" y="409575"/>
                  </a:moveTo>
                  <a:cubicBezTo>
                    <a:pt x="760277" y="409575"/>
                    <a:pt x="775294" y="409575"/>
                    <a:pt x="786556" y="413327"/>
                  </a:cubicBezTo>
                  <a:cubicBezTo>
                    <a:pt x="861641" y="428336"/>
                    <a:pt x="914200" y="484621"/>
                    <a:pt x="902938" y="537152"/>
                  </a:cubicBezTo>
                  <a:cubicBezTo>
                    <a:pt x="895429" y="585932"/>
                    <a:pt x="846624" y="615950"/>
                    <a:pt x="782802" y="615950"/>
                  </a:cubicBezTo>
                  <a:cubicBezTo>
                    <a:pt x="771540" y="615950"/>
                    <a:pt x="760277" y="615950"/>
                    <a:pt x="749014" y="612198"/>
                  </a:cubicBezTo>
                  <a:cubicBezTo>
                    <a:pt x="730243" y="608446"/>
                    <a:pt x="715226" y="604693"/>
                    <a:pt x="700209" y="597189"/>
                  </a:cubicBezTo>
                  <a:cubicBezTo>
                    <a:pt x="700209" y="597189"/>
                    <a:pt x="696455" y="593436"/>
                    <a:pt x="692701" y="593436"/>
                  </a:cubicBezTo>
                  <a:cubicBezTo>
                    <a:pt x="670175" y="578427"/>
                    <a:pt x="647650" y="559666"/>
                    <a:pt x="636387" y="540905"/>
                  </a:cubicBezTo>
                  <a:cubicBezTo>
                    <a:pt x="651404" y="507134"/>
                    <a:pt x="658913" y="473364"/>
                    <a:pt x="658913" y="439593"/>
                  </a:cubicBezTo>
                  <a:cubicBezTo>
                    <a:pt x="681438" y="420832"/>
                    <a:pt x="715226" y="409575"/>
                    <a:pt x="749014" y="409575"/>
                  </a:cubicBezTo>
                  <a:close/>
                  <a:moveTo>
                    <a:pt x="121402" y="288925"/>
                  </a:moveTo>
                  <a:cubicBezTo>
                    <a:pt x="132642" y="288925"/>
                    <a:pt x="147628" y="292695"/>
                    <a:pt x="158868" y="292695"/>
                  </a:cubicBezTo>
                  <a:cubicBezTo>
                    <a:pt x="215065" y="304006"/>
                    <a:pt x="256277" y="337939"/>
                    <a:pt x="271263" y="375643"/>
                  </a:cubicBezTo>
                  <a:cubicBezTo>
                    <a:pt x="260023" y="402035"/>
                    <a:pt x="256277" y="432197"/>
                    <a:pt x="256277" y="458590"/>
                  </a:cubicBezTo>
                  <a:cubicBezTo>
                    <a:pt x="237544" y="484982"/>
                    <a:pt x="200079" y="500063"/>
                    <a:pt x="155121" y="500063"/>
                  </a:cubicBezTo>
                  <a:cubicBezTo>
                    <a:pt x="143882" y="500063"/>
                    <a:pt x="132642" y="496293"/>
                    <a:pt x="121402" y="496293"/>
                  </a:cubicBezTo>
                  <a:cubicBezTo>
                    <a:pt x="42726" y="481212"/>
                    <a:pt x="-9725" y="424657"/>
                    <a:pt x="1514" y="368102"/>
                  </a:cubicBezTo>
                  <a:cubicBezTo>
                    <a:pt x="9007" y="322858"/>
                    <a:pt x="61458" y="288925"/>
                    <a:pt x="121402" y="288925"/>
                  </a:cubicBezTo>
                  <a:close/>
                  <a:moveTo>
                    <a:pt x="752361" y="157163"/>
                  </a:moveTo>
                  <a:cubicBezTo>
                    <a:pt x="786149" y="157163"/>
                    <a:pt x="816183" y="168455"/>
                    <a:pt x="831200" y="194802"/>
                  </a:cubicBezTo>
                  <a:cubicBezTo>
                    <a:pt x="864988" y="239969"/>
                    <a:pt x="838709" y="315248"/>
                    <a:pt x="774887" y="356651"/>
                  </a:cubicBezTo>
                  <a:cubicBezTo>
                    <a:pt x="744853" y="379234"/>
                    <a:pt x="711065" y="390526"/>
                    <a:pt x="677277" y="390526"/>
                  </a:cubicBezTo>
                  <a:cubicBezTo>
                    <a:pt x="666014" y="390526"/>
                    <a:pt x="658506" y="386762"/>
                    <a:pt x="647243" y="382998"/>
                  </a:cubicBezTo>
                  <a:cubicBezTo>
                    <a:pt x="639734" y="367943"/>
                    <a:pt x="632226" y="352887"/>
                    <a:pt x="624718" y="337831"/>
                  </a:cubicBezTo>
                  <a:cubicBezTo>
                    <a:pt x="613455" y="322776"/>
                    <a:pt x="602192" y="307720"/>
                    <a:pt x="587175" y="296428"/>
                  </a:cubicBezTo>
                  <a:cubicBezTo>
                    <a:pt x="590929" y="258789"/>
                    <a:pt x="617209" y="217386"/>
                    <a:pt x="658506" y="187274"/>
                  </a:cubicBezTo>
                  <a:cubicBezTo>
                    <a:pt x="688539" y="168455"/>
                    <a:pt x="722328" y="157163"/>
                    <a:pt x="752361" y="157163"/>
                  </a:cubicBezTo>
                  <a:close/>
                  <a:moveTo>
                    <a:pt x="237853" y="60325"/>
                  </a:moveTo>
                  <a:cubicBezTo>
                    <a:pt x="279033" y="60325"/>
                    <a:pt x="327701" y="86576"/>
                    <a:pt x="357650" y="131579"/>
                  </a:cubicBezTo>
                  <a:cubicBezTo>
                    <a:pt x="387599" y="176581"/>
                    <a:pt x="395087" y="229084"/>
                    <a:pt x="383856" y="266585"/>
                  </a:cubicBezTo>
                  <a:cubicBezTo>
                    <a:pt x="368881" y="270336"/>
                    <a:pt x="357650" y="277836"/>
                    <a:pt x="346419" y="285336"/>
                  </a:cubicBezTo>
                  <a:cubicBezTo>
                    <a:pt x="331445" y="296587"/>
                    <a:pt x="316470" y="307838"/>
                    <a:pt x="305239" y="319088"/>
                  </a:cubicBezTo>
                  <a:cubicBezTo>
                    <a:pt x="264059" y="319088"/>
                    <a:pt x="219135" y="292837"/>
                    <a:pt x="189186" y="247835"/>
                  </a:cubicBezTo>
                  <a:cubicBezTo>
                    <a:pt x="144262" y="184081"/>
                    <a:pt x="148005" y="105327"/>
                    <a:pt x="192929" y="75326"/>
                  </a:cubicBezTo>
                  <a:cubicBezTo>
                    <a:pt x="207904" y="64075"/>
                    <a:pt x="222879" y="60325"/>
                    <a:pt x="237853" y="60325"/>
                  </a:cubicBezTo>
                  <a:close/>
                  <a:moveTo>
                    <a:pt x="523252" y="0"/>
                  </a:moveTo>
                  <a:cubicBezTo>
                    <a:pt x="527009" y="0"/>
                    <a:pt x="534523" y="0"/>
                    <a:pt x="538280" y="3756"/>
                  </a:cubicBezTo>
                  <a:cubicBezTo>
                    <a:pt x="594636" y="11269"/>
                    <a:pt x="628450" y="82640"/>
                    <a:pt x="613422" y="157766"/>
                  </a:cubicBezTo>
                  <a:cubicBezTo>
                    <a:pt x="602151" y="210355"/>
                    <a:pt x="575851" y="247918"/>
                    <a:pt x="542037" y="266700"/>
                  </a:cubicBezTo>
                  <a:cubicBezTo>
                    <a:pt x="515738" y="255431"/>
                    <a:pt x="485681" y="251675"/>
                    <a:pt x="459381" y="251675"/>
                  </a:cubicBezTo>
                  <a:cubicBezTo>
                    <a:pt x="451867" y="251675"/>
                    <a:pt x="444353" y="251675"/>
                    <a:pt x="440596" y="251675"/>
                  </a:cubicBezTo>
                  <a:cubicBezTo>
                    <a:pt x="414296" y="221624"/>
                    <a:pt x="403025" y="172792"/>
                    <a:pt x="410539" y="120203"/>
                  </a:cubicBezTo>
                  <a:cubicBezTo>
                    <a:pt x="425568" y="52589"/>
                    <a:pt x="474410" y="0"/>
                    <a:pt x="523252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8" name="淘宝网Chenying0907出品 28"/>
            <p:cNvSpPr>
              <a:spLocks noEditPoints="1"/>
            </p:cNvSpPr>
            <p:nvPr/>
          </p:nvSpPr>
          <p:spPr bwMode="auto">
            <a:xfrm>
              <a:off x="5133639" y="3083152"/>
              <a:ext cx="401638" cy="39846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9" name="淘宝网Chenying0907出品 88"/>
            <p:cNvSpPr/>
            <p:nvPr/>
          </p:nvSpPr>
          <p:spPr bwMode="auto">
            <a:xfrm>
              <a:off x="6011526" y="5177065"/>
              <a:ext cx="200025" cy="200025"/>
            </a:xfrm>
            <a:custGeom>
              <a:avLst/>
              <a:gdLst>
                <a:gd name="connsiteX0" fmla="*/ 90488 w 200025"/>
                <a:gd name="connsiteY0" fmla="*/ 139700 h 200025"/>
                <a:gd name="connsiteX1" fmla="*/ 97896 w 200025"/>
                <a:gd name="connsiteY1" fmla="*/ 139700 h 200025"/>
                <a:gd name="connsiteX2" fmla="*/ 109009 w 200025"/>
                <a:gd name="connsiteY2" fmla="*/ 139700 h 200025"/>
                <a:gd name="connsiteX3" fmla="*/ 123825 w 200025"/>
                <a:gd name="connsiteY3" fmla="*/ 166092 h 200025"/>
                <a:gd name="connsiteX4" fmla="*/ 101600 w 200025"/>
                <a:gd name="connsiteY4" fmla="*/ 200025 h 200025"/>
                <a:gd name="connsiteX5" fmla="*/ 79375 w 200025"/>
                <a:gd name="connsiteY5" fmla="*/ 169863 h 200025"/>
                <a:gd name="connsiteX6" fmla="*/ 90488 w 200025"/>
                <a:gd name="connsiteY6" fmla="*/ 139700 h 200025"/>
                <a:gd name="connsiteX7" fmla="*/ 135731 w 200025"/>
                <a:gd name="connsiteY7" fmla="*/ 120650 h 200025"/>
                <a:gd name="connsiteX8" fmla="*/ 139502 w 200025"/>
                <a:gd name="connsiteY8" fmla="*/ 120650 h 200025"/>
                <a:gd name="connsiteX9" fmla="*/ 165894 w 200025"/>
                <a:gd name="connsiteY9" fmla="*/ 131876 h 200025"/>
                <a:gd name="connsiteX10" fmla="*/ 169664 w 200025"/>
                <a:gd name="connsiteY10" fmla="*/ 165554 h 200025"/>
                <a:gd name="connsiteX11" fmla="*/ 158353 w 200025"/>
                <a:gd name="connsiteY11" fmla="*/ 173038 h 200025"/>
                <a:gd name="connsiteX12" fmla="*/ 131961 w 200025"/>
                <a:gd name="connsiteY12" fmla="*/ 161812 h 200025"/>
                <a:gd name="connsiteX13" fmla="*/ 131961 w 200025"/>
                <a:gd name="connsiteY13" fmla="*/ 158070 h 200025"/>
                <a:gd name="connsiteX14" fmla="*/ 120650 w 200025"/>
                <a:gd name="connsiteY14" fmla="*/ 135618 h 200025"/>
                <a:gd name="connsiteX15" fmla="*/ 131961 w 200025"/>
                <a:gd name="connsiteY15" fmla="*/ 128134 h 200025"/>
                <a:gd name="connsiteX16" fmla="*/ 135731 w 200025"/>
                <a:gd name="connsiteY16" fmla="*/ 120650 h 200025"/>
                <a:gd name="connsiteX17" fmla="*/ 60325 w 200025"/>
                <a:gd name="connsiteY17" fmla="*/ 120650 h 200025"/>
                <a:gd name="connsiteX18" fmla="*/ 64135 w 200025"/>
                <a:gd name="connsiteY18" fmla="*/ 120650 h 200025"/>
                <a:gd name="connsiteX19" fmla="*/ 71755 w 200025"/>
                <a:gd name="connsiteY19" fmla="*/ 128134 h 200025"/>
                <a:gd name="connsiteX20" fmla="*/ 75565 w 200025"/>
                <a:gd name="connsiteY20" fmla="*/ 135618 h 200025"/>
                <a:gd name="connsiteX21" fmla="*/ 67945 w 200025"/>
                <a:gd name="connsiteY21" fmla="*/ 161812 h 200025"/>
                <a:gd name="connsiteX22" fmla="*/ 41275 w 200025"/>
                <a:gd name="connsiteY22" fmla="*/ 173038 h 200025"/>
                <a:gd name="connsiteX23" fmla="*/ 29845 w 200025"/>
                <a:gd name="connsiteY23" fmla="*/ 169296 h 200025"/>
                <a:gd name="connsiteX24" fmla="*/ 33655 w 200025"/>
                <a:gd name="connsiteY24" fmla="*/ 131876 h 200025"/>
                <a:gd name="connsiteX25" fmla="*/ 60325 w 200025"/>
                <a:gd name="connsiteY25" fmla="*/ 120650 h 200025"/>
                <a:gd name="connsiteX26" fmla="*/ 30480 w 200025"/>
                <a:gd name="connsiteY26" fmla="*/ 79375 h 200025"/>
                <a:gd name="connsiteX27" fmla="*/ 57150 w 200025"/>
                <a:gd name="connsiteY27" fmla="*/ 90632 h 200025"/>
                <a:gd name="connsiteX28" fmla="*/ 57150 w 200025"/>
                <a:gd name="connsiteY28" fmla="*/ 109393 h 200025"/>
                <a:gd name="connsiteX29" fmla="*/ 30480 w 200025"/>
                <a:gd name="connsiteY29" fmla="*/ 120650 h 200025"/>
                <a:gd name="connsiteX30" fmla="*/ 0 w 200025"/>
                <a:gd name="connsiteY30" fmla="*/ 101889 h 200025"/>
                <a:gd name="connsiteX31" fmla="*/ 30480 w 200025"/>
                <a:gd name="connsiteY31" fmla="*/ 79375 h 200025"/>
                <a:gd name="connsiteX32" fmla="*/ 165735 w 200025"/>
                <a:gd name="connsiteY32" fmla="*/ 74612 h 200025"/>
                <a:gd name="connsiteX33" fmla="*/ 169545 w 200025"/>
                <a:gd name="connsiteY33" fmla="*/ 74612 h 200025"/>
                <a:gd name="connsiteX34" fmla="*/ 200025 w 200025"/>
                <a:gd name="connsiteY34" fmla="*/ 97631 h 200025"/>
                <a:gd name="connsiteX35" fmla="*/ 169545 w 200025"/>
                <a:gd name="connsiteY35" fmla="*/ 120650 h 200025"/>
                <a:gd name="connsiteX36" fmla="*/ 165735 w 200025"/>
                <a:gd name="connsiteY36" fmla="*/ 120650 h 200025"/>
                <a:gd name="connsiteX37" fmla="*/ 142875 w 200025"/>
                <a:gd name="connsiteY37" fmla="*/ 109141 h 200025"/>
                <a:gd name="connsiteX38" fmla="*/ 142875 w 200025"/>
                <a:gd name="connsiteY38" fmla="*/ 86122 h 200025"/>
                <a:gd name="connsiteX39" fmla="*/ 165735 w 200025"/>
                <a:gd name="connsiteY39" fmla="*/ 74612 h 200025"/>
                <a:gd name="connsiteX40" fmla="*/ 153988 w 200025"/>
                <a:gd name="connsiteY40" fmla="*/ 22225 h 200025"/>
                <a:gd name="connsiteX41" fmla="*/ 168805 w 200025"/>
                <a:gd name="connsiteY41" fmla="*/ 25967 h 200025"/>
                <a:gd name="connsiteX42" fmla="*/ 161396 w 200025"/>
                <a:gd name="connsiteY42" fmla="*/ 63387 h 200025"/>
                <a:gd name="connsiteX43" fmla="*/ 139171 w 200025"/>
                <a:gd name="connsiteY43" fmla="*/ 74613 h 200025"/>
                <a:gd name="connsiteX44" fmla="*/ 135467 w 200025"/>
                <a:gd name="connsiteY44" fmla="*/ 74613 h 200025"/>
                <a:gd name="connsiteX45" fmla="*/ 128059 w 200025"/>
                <a:gd name="connsiteY45" fmla="*/ 67129 h 200025"/>
                <a:gd name="connsiteX46" fmla="*/ 120650 w 200025"/>
                <a:gd name="connsiteY46" fmla="*/ 59645 h 200025"/>
                <a:gd name="connsiteX47" fmla="*/ 131763 w 200025"/>
                <a:gd name="connsiteY47" fmla="*/ 33451 h 200025"/>
                <a:gd name="connsiteX48" fmla="*/ 153988 w 200025"/>
                <a:gd name="connsiteY48" fmla="*/ 22225 h 200025"/>
                <a:gd name="connsiteX49" fmla="*/ 41275 w 200025"/>
                <a:gd name="connsiteY49" fmla="*/ 22225 h 200025"/>
                <a:gd name="connsiteX50" fmla="*/ 63501 w 200025"/>
                <a:gd name="connsiteY50" fmla="*/ 33451 h 200025"/>
                <a:gd name="connsiteX51" fmla="*/ 74613 w 200025"/>
                <a:gd name="connsiteY51" fmla="*/ 59645 h 200025"/>
                <a:gd name="connsiteX52" fmla="*/ 67205 w 200025"/>
                <a:gd name="connsiteY52" fmla="*/ 67129 h 200025"/>
                <a:gd name="connsiteX53" fmla="*/ 59796 w 200025"/>
                <a:gd name="connsiteY53" fmla="*/ 74613 h 200025"/>
                <a:gd name="connsiteX54" fmla="*/ 56092 w 200025"/>
                <a:gd name="connsiteY54" fmla="*/ 74613 h 200025"/>
                <a:gd name="connsiteX55" fmla="*/ 33867 w 200025"/>
                <a:gd name="connsiteY55" fmla="*/ 67129 h 200025"/>
                <a:gd name="connsiteX56" fmla="*/ 26459 w 200025"/>
                <a:gd name="connsiteY56" fmla="*/ 29709 h 200025"/>
                <a:gd name="connsiteX57" fmla="*/ 41275 w 200025"/>
                <a:gd name="connsiteY57" fmla="*/ 22225 h 200025"/>
                <a:gd name="connsiteX58" fmla="*/ 97632 w 200025"/>
                <a:gd name="connsiteY58" fmla="*/ 0 h 200025"/>
                <a:gd name="connsiteX59" fmla="*/ 120651 w 200025"/>
                <a:gd name="connsiteY59" fmla="*/ 30480 h 200025"/>
                <a:gd name="connsiteX60" fmla="*/ 109142 w 200025"/>
                <a:gd name="connsiteY60" fmla="*/ 57150 h 200025"/>
                <a:gd name="connsiteX61" fmla="*/ 97632 w 200025"/>
                <a:gd name="connsiteY61" fmla="*/ 53340 h 200025"/>
                <a:gd name="connsiteX62" fmla="*/ 86123 w 200025"/>
                <a:gd name="connsiteY62" fmla="*/ 57150 h 200025"/>
                <a:gd name="connsiteX63" fmla="*/ 74613 w 200025"/>
                <a:gd name="connsiteY63" fmla="*/ 30480 h 200025"/>
                <a:gd name="connsiteX64" fmla="*/ 97632 w 200025"/>
                <a:gd name="connsiteY64" fmla="*/ 0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200025">
                  <a:moveTo>
                    <a:pt x="90488" y="139700"/>
                  </a:moveTo>
                  <a:cubicBezTo>
                    <a:pt x="94192" y="139700"/>
                    <a:pt x="97896" y="139700"/>
                    <a:pt x="97896" y="139700"/>
                  </a:cubicBezTo>
                  <a:cubicBezTo>
                    <a:pt x="101600" y="139700"/>
                    <a:pt x="105304" y="139700"/>
                    <a:pt x="109009" y="139700"/>
                  </a:cubicBezTo>
                  <a:cubicBezTo>
                    <a:pt x="116417" y="143471"/>
                    <a:pt x="120121" y="154781"/>
                    <a:pt x="123825" y="166092"/>
                  </a:cubicBezTo>
                  <a:cubicBezTo>
                    <a:pt x="123825" y="184944"/>
                    <a:pt x="112713" y="196255"/>
                    <a:pt x="101600" y="200025"/>
                  </a:cubicBezTo>
                  <a:cubicBezTo>
                    <a:pt x="86784" y="200025"/>
                    <a:pt x="79375" y="184944"/>
                    <a:pt x="79375" y="169863"/>
                  </a:cubicBezTo>
                  <a:cubicBezTo>
                    <a:pt x="79375" y="154781"/>
                    <a:pt x="83079" y="143471"/>
                    <a:pt x="90488" y="139700"/>
                  </a:cubicBezTo>
                  <a:close/>
                  <a:moveTo>
                    <a:pt x="135731" y="120650"/>
                  </a:moveTo>
                  <a:cubicBezTo>
                    <a:pt x="139502" y="120650"/>
                    <a:pt x="139502" y="120650"/>
                    <a:pt x="139502" y="120650"/>
                  </a:cubicBezTo>
                  <a:cubicBezTo>
                    <a:pt x="147042" y="120650"/>
                    <a:pt x="158353" y="124392"/>
                    <a:pt x="165894" y="131876"/>
                  </a:cubicBezTo>
                  <a:cubicBezTo>
                    <a:pt x="177205" y="143102"/>
                    <a:pt x="180975" y="158070"/>
                    <a:pt x="169664" y="165554"/>
                  </a:cubicBezTo>
                  <a:cubicBezTo>
                    <a:pt x="165894" y="169296"/>
                    <a:pt x="162124" y="173038"/>
                    <a:pt x="158353" y="173038"/>
                  </a:cubicBezTo>
                  <a:cubicBezTo>
                    <a:pt x="150813" y="173038"/>
                    <a:pt x="139502" y="169296"/>
                    <a:pt x="131961" y="161812"/>
                  </a:cubicBezTo>
                  <a:cubicBezTo>
                    <a:pt x="131961" y="161812"/>
                    <a:pt x="131961" y="161812"/>
                    <a:pt x="131961" y="158070"/>
                  </a:cubicBezTo>
                  <a:cubicBezTo>
                    <a:pt x="128191" y="150586"/>
                    <a:pt x="124421" y="143102"/>
                    <a:pt x="120650" y="135618"/>
                  </a:cubicBezTo>
                  <a:cubicBezTo>
                    <a:pt x="124421" y="131876"/>
                    <a:pt x="128191" y="131876"/>
                    <a:pt x="131961" y="128134"/>
                  </a:cubicBezTo>
                  <a:cubicBezTo>
                    <a:pt x="131961" y="124392"/>
                    <a:pt x="135731" y="124392"/>
                    <a:pt x="135731" y="120650"/>
                  </a:cubicBezTo>
                  <a:close/>
                  <a:moveTo>
                    <a:pt x="60325" y="120650"/>
                  </a:moveTo>
                  <a:cubicBezTo>
                    <a:pt x="60325" y="120650"/>
                    <a:pt x="64135" y="120650"/>
                    <a:pt x="64135" y="120650"/>
                  </a:cubicBezTo>
                  <a:cubicBezTo>
                    <a:pt x="64135" y="124392"/>
                    <a:pt x="67945" y="128134"/>
                    <a:pt x="71755" y="128134"/>
                  </a:cubicBezTo>
                  <a:cubicBezTo>
                    <a:pt x="71755" y="131876"/>
                    <a:pt x="75565" y="131876"/>
                    <a:pt x="75565" y="135618"/>
                  </a:cubicBezTo>
                  <a:cubicBezTo>
                    <a:pt x="79375" y="143102"/>
                    <a:pt x="75565" y="154328"/>
                    <a:pt x="67945" y="161812"/>
                  </a:cubicBezTo>
                  <a:cubicBezTo>
                    <a:pt x="60325" y="169296"/>
                    <a:pt x="48895" y="173038"/>
                    <a:pt x="41275" y="173038"/>
                  </a:cubicBezTo>
                  <a:cubicBezTo>
                    <a:pt x="37465" y="173038"/>
                    <a:pt x="33655" y="173038"/>
                    <a:pt x="29845" y="169296"/>
                  </a:cubicBezTo>
                  <a:cubicBezTo>
                    <a:pt x="22225" y="161812"/>
                    <a:pt x="22225" y="146844"/>
                    <a:pt x="33655" y="131876"/>
                  </a:cubicBezTo>
                  <a:cubicBezTo>
                    <a:pt x="41275" y="124392"/>
                    <a:pt x="52705" y="120650"/>
                    <a:pt x="60325" y="120650"/>
                  </a:cubicBezTo>
                  <a:close/>
                  <a:moveTo>
                    <a:pt x="30480" y="79375"/>
                  </a:moveTo>
                  <a:cubicBezTo>
                    <a:pt x="41910" y="79375"/>
                    <a:pt x="53340" y="83128"/>
                    <a:pt x="57150" y="90632"/>
                  </a:cubicBezTo>
                  <a:cubicBezTo>
                    <a:pt x="57150" y="94384"/>
                    <a:pt x="57150" y="101889"/>
                    <a:pt x="57150" y="109393"/>
                  </a:cubicBezTo>
                  <a:cubicBezTo>
                    <a:pt x="53340" y="116898"/>
                    <a:pt x="41910" y="120650"/>
                    <a:pt x="30480" y="120650"/>
                  </a:cubicBezTo>
                  <a:cubicBezTo>
                    <a:pt x="11430" y="120650"/>
                    <a:pt x="0" y="113146"/>
                    <a:pt x="0" y="101889"/>
                  </a:cubicBezTo>
                  <a:cubicBezTo>
                    <a:pt x="0" y="86880"/>
                    <a:pt x="11430" y="79375"/>
                    <a:pt x="30480" y="79375"/>
                  </a:cubicBezTo>
                  <a:close/>
                  <a:moveTo>
                    <a:pt x="165735" y="74612"/>
                  </a:moveTo>
                  <a:cubicBezTo>
                    <a:pt x="169545" y="74612"/>
                    <a:pt x="169545" y="74612"/>
                    <a:pt x="169545" y="74612"/>
                  </a:cubicBezTo>
                  <a:cubicBezTo>
                    <a:pt x="184785" y="74612"/>
                    <a:pt x="200025" y="82285"/>
                    <a:pt x="200025" y="97631"/>
                  </a:cubicBezTo>
                  <a:cubicBezTo>
                    <a:pt x="200025" y="109141"/>
                    <a:pt x="184785" y="120650"/>
                    <a:pt x="169545" y="120650"/>
                  </a:cubicBezTo>
                  <a:cubicBezTo>
                    <a:pt x="169545" y="120650"/>
                    <a:pt x="169545" y="120650"/>
                    <a:pt x="165735" y="120650"/>
                  </a:cubicBezTo>
                  <a:cubicBezTo>
                    <a:pt x="158115" y="120650"/>
                    <a:pt x="146685" y="112977"/>
                    <a:pt x="142875" y="109141"/>
                  </a:cubicBezTo>
                  <a:cubicBezTo>
                    <a:pt x="142875" y="101468"/>
                    <a:pt x="142875" y="93795"/>
                    <a:pt x="142875" y="86122"/>
                  </a:cubicBezTo>
                  <a:cubicBezTo>
                    <a:pt x="146685" y="78449"/>
                    <a:pt x="158115" y="74612"/>
                    <a:pt x="165735" y="74612"/>
                  </a:cubicBezTo>
                  <a:close/>
                  <a:moveTo>
                    <a:pt x="153988" y="22225"/>
                  </a:moveTo>
                  <a:cubicBezTo>
                    <a:pt x="157692" y="22225"/>
                    <a:pt x="165101" y="22225"/>
                    <a:pt x="168805" y="25967"/>
                  </a:cubicBezTo>
                  <a:cubicBezTo>
                    <a:pt x="176213" y="33451"/>
                    <a:pt x="172509" y="52161"/>
                    <a:pt x="161396" y="63387"/>
                  </a:cubicBezTo>
                  <a:cubicBezTo>
                    <a:pt x="153988" y="70871"/>
                    <a:pt x="146580" y="74613"/>
                    <a:pt x="139171" y="74613"/>
                  </a:cubicBezTo>
                  <a:cubicBezTo>
                    <a:pt x="139171" y="74613"/>
                    <a:pt x="135467" y="74613"/>
                    <a:pt x="135467" y="74613"/>
                  </a:cubicBezTo>
                  <a:cubicBezTo>
                    <a:pt x="135467" y="70871"/>
                    <a:pt x="131763" y="67129"/>
                    <a:pt x="128059" y="67129"/>
                  </a:cubicBezTo>
                  <a:cubicBezTo>
                    <a:pt x="128059" y="63387"/>
                    <a:pt x="124354" y="59645"/>
                    <a:pt x="120650" y="59645"/>
                  </a:cubicBezTo>
                  <a:cubicBezTo>
                    <a:pt x="120650" y="52161"/>
                    <a:pt x="124354" y="40935"/>
                    <a:pt x="131763" y="33451"/>
                  </a:cubicBezTo>
                  <a:cubicBezTo>
                    <a:pt x="139171" y="25967"/>
                    <a:pt x="146580" y="22225"/>
                    <a:pt x="153988" y="22225"/>
                  </a:cubicBezTo>
                  <a:close/>
                  <a:moveTo>
                    <a:pt x="41275" y="22225"/>
                  </a:moveTo>
                  <a:cubicBezTo>
                    <a:pt x="48684" y="22225"/>
                    <a:pt x="56092" y="25967"/>
                    <a:pt x="63501" y="33451"/>
                  </a:cubicBezTo>
                  <a:cubicBezTo>
                    <a:pt x="70909" y="40935"/>
                    <a:pt x="74613" y="52161"/>
                    <a:pt x="74613" y="59645"/>
                  </a:cubicBezTo>
                  <a:cubicBezTo>
                    <a:pt x="70909" y="63387"/>
                    <a:pt x="70909" y="63387"/>
                    <a:pt x="67205" y="67129"/>
                  </a:cubicBezTo>
                  <a:cubicBezTo>
                    <a:pt x="63501" y="70871"/>
                    <a:pt x="63501" y="70871"/>
                    <a:pt x="59796" y="74613"/>
                  </a:cubicBezTo>
                  <a:cubicBezTo>
                    <a:pt x="59796" y="74613"/>
                    <a:pt x="59796" y="74613"/>
                    <a:pt x="56092" y="74613"/>
                  </a:cubicBezTo>
                  <a:cubicBezTo>
                    <a:pt x="48684" y="74613"/>
                    <a:pt x="41275" y="70871"/>
                    <a:pt x="33867" y="67129"/>
                  </a:cubicBezTo>
                  <a:cubicBezTo>
                    <a:pt x="22754" y="55903"/>
                    <a:pt x="19050" y="37193"/>
                    <a:pt x="26459" y="29709"/>
                  </a:cubicBezTo>
                  <a:cubicBezTo>
                    <a:pt x="30163" y="25967"/>
                    <a:pt x="33867" y="22225"/>
                    <a:pt x="41275" y="22225"/>
                  </a:cubicBezTo>
                  <a:close/>
                  <a:moveTo>
                    <a:pt x="97632" y="0"/>
                  </a:moveTo>
                  <a:cubicBezTo>
                    <a:pt x="109142" y="0"/>
                    <a:pt x="120651" y="11430"/>
                    <a:pt x="120651" y="30480"/>
                  </a:cubicBezTo>
                  <a:cubicBezTo>
                    <a:pt x="120651" y="41910"/>
                    <a:pt x="116815" y="49530"/>
                    <a:pt x="109142" y="57150"/>
                  </a:cubicBezTo>
                  <a:cubicBezTo>
                    <a:pt x="105305" y="53340"/>
                    <a:pt x="101469" y="53340"/>
                    <a:pt x="97632" y="53340"/>
                  </a:cubicBezTo>
                  <a:cubicBezTo>
                    <a:pt x="93796" y="53340"/>
                    <a:pt x="89959" y="57150"/>
                    <a:pt x="86123" y="57150"/>
                  </a:cubicBezTo>
                  <a:cubicBezTo>
                    <a:pt x="78450" y="53340"/>
                    <a:pt x="74613" y="41910"/>
                    <a:pt x="74613" y="30480"/>
                  </a:cubicBezTo>
                  <a:cubicBezTo>
                    <a:pt x="74613" y="11430"/>
                    <a:pt x="82286" y="0"/>
                    <a:pt x="97632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0" name="淘宝网Chenying0907出品 40"/>
            <p:cNvSpPr>
              <a:spLocks noEditPoints="1"/>
            </p:cNvSpPr>
            <p:nvPr/>
          </p:nvSpPr>
          <p:spPr bwMode="auto">
            <a:xfrm>
              <a:off x="5287626" y="3737202"/>
              <a:ext cx="390525" cy="481013"/>
            </a:xfrm>
            <a:custGeom>
              <a:avLst/>
              <a:gdLst>
                <a:gd name="T0" fmla="*/ 23 w 104"/>
                <a:gd name="T1" fmla="*/ 45 h 128"/>
                <a:gd name="T2" fmla="*/ 12 w 104"/>
                <a:gd name="T3" fmla="*/ 90 h 128"/>
                <a:gd name="T4" fmla="*/ 7 w 104"/>
                <a:gd name="T5" fmla="*/ 124 h 128"/>
                <a:gd name="T6" fmla="*/ 3 w 104"/>
                <a:gd name="T7" fmla="*/ 128 h 128"/>
                <a:gd name="T8" fmla="*/ 25 w 104"/>
                <a:gd name="T9" fmla="*/ 65 h 128"/>
                <a:gd name="T10" fmla="*/ 23 w 104"/>
                <a:gd name="T11" fmla="*/ 45 h 128"/>
                <a:gd name="T12" fmla="*/ 101 w 104"/>
                <a:gd name="T13" fmla="*/ 0 h 128"/>
                <a:gd name="T14" fmla="*/ 23 w 104"/>
                <a:gd name="T15" fmla="*/ 45 h 128"/>
                <a:gd name="T16" fmla="*/ 104 w 104"/>
                <a:gd name="T17" fmla="*/ 0 h 128"/>
                <a:gd name="T18" fmla="*/ 104 w 104"/>
                <a:gd name="T19" fmla="*/ 0 h 128"/>
                <a:gd name="T20" fmla="*/ 104 w 104"/>
                <a:gd name="T21" fmla="*/ 0 h 128"/>
                <a:gd name="T22" fmla="*/ 103 w 104"/>
                <a:gd name="T23" fmla="*/ 0 h 128"/>
                <a:gd name="T24" fmla="*/ 101 w 104"/>
                <a:gd name="T2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128">
                  <a:moveTo>
                    <a:pt x="23" y="45"/>
                  </a:moveTo>
                  <a:cubicBezTo>
                    <a:pt x="17" y="57"/>
                    <a:pt x="13" y="71"/>
                    <a:pt x="12" y="90"/>
                  </a:cubicBezTo>
                  <a:cubicBezTo>
                    <a:pt x="12" y="90"/>
                    <a:pt x="30" y="114"/>
                    <a:pt x="7" y="124"/>
                  </a:cubicBezTo>
                  <a:cubicBezTo>
                    <a:pt x="0" y="126"/>
                    <a:pt x="0" y="128"/>
                    <a:pt x="3" y="128"/>
                  </a:cubicBezTo>
                  <a:cubicBezTo>
                    <a:pt x="10" y="128"/>
                    <a:pt x="38" y="114"/>
                    <a:pt x="25" y="65"/>
                  </a:cubicBezTo>
                  <a:cubicBezTo>
                    <a:pt x="23" y="57"/>
                    <a:pt x="23" y="51"/>
                    <a:pt x="23" y="45"/>
                  </a:cubicBezTo>
                  <a:moveTo>
                    <a:pt x="101" y="0"/>
                  </a:moveTo>
                  <a:cubicBezTo>
                    <a:pt x="87" y="0"/>
                    <a:pt x="26" y="3"/>
                    <a:pt x="23" y="45"/>
                  </a:cubicBezTo>
                  <a:cubicBezTo>
                    <a:pt x="46" y="3"/>
                    <a:pt x="96" y="1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3" y="0"/>
                  </a:cubicBezTo>
                  <a:cubicBezTo>
                    <a:pt x="103" y="0"/>
                    <a:pt x="102" y="0"/>
                    <a:pt x="10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1" name="淘宝网Chenying0907出品 41"/>
            <p:cNvSpPr/>
            <p:nvPr/>
          </p:nvSpPr>
          <p:spPr bwMode="auto">
            <a:xfrm>
              <a:off x="7986376" y="6853465"/>
              <a:ext cx="0" cy="7938"/>
            </a:xfrm>
            <a:custGeom>
              <a:avLst/>
              <a:gdLst>
                <a:gd name="T0" fmla="*/ 0 h 2"/>
                <a:gd name="T1" fmla="*/ 2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71B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2" name="淘宝网Chenying0907出品 42"/>
            <p:cNvSpPr>
              <a:spLocks noEditPoints="1"/>
            </p:cNvSpPr>
            <p:nvPr/>
          </p:nvSpPr>
          <p:spPr bwMode="auto">
            <a:xfrm>
              <a:off x="7967326" y="4610327"/>
              <a:ext cx="642938" cy="2243138"/>
            </a:xfrm>
            <a:custGeom>
              <a:avLst/>
              <a:gdLst>
                <a:gd name="T0" fmla="*/ 59 w 171"/>
                <a:gd name="T1" fmla="*/ 279 h 597"/>
                <a:gd name="T2" fmla="*/ 5 w 171"/>
                <a:gd name="T3" fmla="*/ 597 h 597"/>
                <a:gd name="T4" fmla="*/ 58 w 171"/>
                <a:gd name="T5" fmla="*/ 410 h 597"/>
                <a:gd name="T6" fmla="*/ 61 w 171"/>
                <a:gd name="T7" fmla="*/ 308 h 597"/>
                <a:gd name="T8" fmla="*/ 59 w 171"/>
                <a:gd name="T9" fmla="*/ 279 h 597"/>
                <a:gd name="T10" fmla="*/ 76 w 171"/>
                <a:gd name="T11" fmla="*/ 252 h 597"/>
                <a:gd name="T12" fmla="*/ 71 w 171"/>
                <a:gd name="T13" fmla="*/ 259 h 597"/>
                <a:gd name="T14" fmla="*/ 68 w 171"/>
                <a:gd name="T15" fmla="*/ 266 h 597"/>
                <a:gd name="T16" fmla="*/ 69 w 171"/>
                <a:gd name="T17" fmla="*/ 273 h 597"/>
                <a:gd name="T18" fmla="*/ 76 w 171"/>
                <a:gd name="T19" fmla="*/ 252 h 597"/>
                <a:gd name="T20" fmla="*/ 170 w 171"/>
                <a:gd name="T21" fmla="*/ 182 h 597"/>
                <a:gd name="T22" fmla="*/ 70 w 171"/>
                <a:gd name="T23" fmla="*/ 290 h 597"/>
                <a:gd name="T24" fmla="*/ 72 w 171"/>
                <a:gd name="T25" fmla="*/ 379 h 597"/>
                <a:gd name="T26" fmla="*/ 147 w 171"/>
                <a:gd name="T27" fmla="*/ 248 h 597"/>
                <a:gd name="T28" fmla="*/ 170 w 171"/>
                <a:gd name="T29" fmla="*/ 182 h 597"/>
                <a:gd name="T30" fmla="*/ 144 w 171"/>
                <a:gd name="T31" fmla="*/ 71 h 597"/>
                <a:gd name="T32" fmla="*/ 134 w 171"/>
                <a:gd name="T33" fmla="*/ 81 h 597"/>
                <a:gd name="T34" fmla="*/ 154 w 171"/>
                <a:gd name="T35" fmla="*/ 96 h 597"/>
                <a:gd name="T36" fmla="*/ 158 w 171"/>
                <a:gd name="T37" fmla="*/ 95 h 597"/>
                <a:gd name="T38" fmla="*/ 150 w 171"/>
                <a:gd name="T39" fmla="*/ 73 h 597"/>
                <a:gd name="T40" fmla="*/ 144 w 171"/>
                <a:gd name="T41" fmla="*/ 71 h 597"/>
                <a:gd name="T42" fmla="*/ 136 w 171"/>
                <a:gd name="T43" fmla="*/ 41 h 597"/>
                <a:gd name="T44" fmla="*/ 123 w 171"/>
                <a:gd name="T45" fmla="*/ 50 h 597"/>
                <a:gd name="T46" fmla="*/ 89 w 171"/>
                <a:gd name="T47" fmla="*/ 228 h 597"/>
                <a:gd name="T48" fmla="*/ 170 w 171"/>
                <a:gd name="T49" fmla="*/ 177 h 597"/>
                <a:gd name="T50" fmla="*/ 159 w 171"/>
                <a:gd name="T51" fmla="*/ 98 h 597"/>
                <a:gd name="T52" fmla="*/ 155 w 171"/>
                <a:gd name="T53" fmla="*/ 99 h 597"/>
                <a:gd name="T54" fmla="*/ 133 w 171"/>
                <a:gd name="T55" fmla="*/ 81 h 597"/>
                <a:gd name="T56" fmla="*/ 145 w 171"/>
                <a:gd name="T57" fmla="*/ 60 h 597"/>
                <a:gd name="T58" fmla="*/ 136 w 171"/>
                <a:gd name="T59" fmla="*/ 41 h 597"/>
                <a:gd name="T60" fmla="*/ 108 w 171"/>
                <a:gd name="T61" fmla="*/ 0 h 597"/>
                <a:gd name="T62" fmla="*/ 108 w 171"/>
                <a:gd name="T63" fmla="*/ 0 h 597"/>
                <a:gd name="T64" fmla="*/ 108 w 171"/>
                <a:gd name="T65" fmla="*/ 2 h 597"/>
                <a:gd name="T66" fmla="*/ 108 w 171"/>
                <a:gd name="T67" fmla="*/ 3 h 597"/>
                <a:gd name="T68" fmla="*/ 122 w 171"/>
                <a:gd name="T69" fmla="*/ 47 h 597"/>
                <a:gd name="T70" fmla="*/ 135 w 171"/>
                <a:gd name="T71" fmla="*/ 40 h 597"/>
                <a:gd name="T72" fmla="*/ 108 w 171"/>
                <a:gd name="T73" fmla="*/ 0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1" h="597">
                  <a:moveTo>
                    <a:pt x="59" y="279"/>
                  </a:moveTo>
                  <a:cubicBezTo>
                    <a:pt x="2" y="378"/>
                    <a:pt x="0" y="513"/>
                    <a:pt x="5" y="597"/>
                  </a:cubicBezTo>
                  <a:cubicBezTo>
                    <a:pt x="10" y="540"/>
                    <a:pt x="31" y="473"/>
                    <a:pt x="58" y="410"/>
                  </a:cubicBezTo>
                  <a:cubicBezTo>
                    <a:pt x="61" y="376"/>
                    <a:pt x="62" y="342"/>
                    <a:pt x="61" y="308"/>
                  </a:cubicBezTo>
                  <a:cubicBezTo>
                    <a:pt x="60" y="298"/>
                    <a:pt x="60" y="289"/>
                    <a:pt x="59" y="279"/>
                  </a:cubicBezTo>
                  <a:moveTo>
                    <a:pt x="76" y="252"/>
                  </a:moveTo>
                  <a:cubicBezTo>
                    <a:pt x="74" y="254"/>
                    <a:pt x="73" y="256"/>
                    <a:pt x="71" y="259"/>
                  </a:cubicBezTo>
                  <a:cubicBezTo>
                    <a:pt x="70" y="262"/>
                    <a:pt x="69" y="264"/>
                    <a:pt x="68" y="266"/>
                  </a:cubicBezTo>
                  <a:cubicBezTo>
                    <a:pt x="68" y="268"/>
                    <a:pt x="68" y="271"/>
                    <a:pt x="69" y="273"/>
                  </a:cubicBezTo>
                  <a:cubicBezTo>
                    <a:pt x="70" y="266"/>
                    <a:pt x="73" y="258"/>
                    <a:pt x="76" y="252"/>
                  </a:cubicBezTo>
                  <a:moveTo>
                    <a:pt x="170" y="182"/>
                  </a:moveTo>
                  <a:cubicBezTo>
                    <a:pt x="119" y="192"/>
                    <a:pt x="78" y="237"/>
                    <a:pt x="70" y="290"/>
                  </a:cubicBezTo>
                  <a:cubicBezTo>
                    <a:pt x="72" y="319"/>
                    <a:pt x="73" y="349"/>
                    <a:pt x="72" y="379"/>
                  </a:cubicBezTo>
                  <a:cubicBezTo>
                    <a:pt x="96" y="328"/>
                    <a:pt x="123" y="282"/>
                    <a:pt x="147" y="248"/>
                  </a:cubicBezTo>
                  <a:cubicBezTo>
                    <a:pt x="161" y="228"/>
                    <a:pt x="168" y="205"/>
                    <a:pt x="170" y="182"/>
                  </a:cubicBezTo>
                  <a:moveTo>
                    <a:pt x="144" y="71"/>
                  </a:moveTo>
                  <a:cubicBezTo>
                    <a:pt x="138" y="71"/>
                    <a:pt x="133" y="75"/>
                    <a:pt x="134" y="81"/>
                  </a:cubicBezTo>
                  <a:cubicBezTo>
                    <a:pt x="137" y="91"/>
                    <a:pt x="145" y="96"/>
                    <a:pt x="154" y="96"/>
                  </a:cubicBezTo>
                  <a:cubicBezTo>
                    <a:pt x="155" y="96"/>
                    <a:pt x="157" y="96"/>
                    <a:pt x="158" y="95"/>
                  </a:cubicBezTo>
                  <a:cubicBezTo>
                    <a:pt x="156" y="88"/>
                    <a:pt x="153" y="80"/>
                    <a:pt x="150" y="73"/>
                  </a:cubicBezTo>
                  <a:cubicBezTo>
                    <a:pt x="148" y="72"/>
                    <a:pt x="146" y="71"/>
                    <a:pt x="144" y="71"/>
                  </a:cubicBezTo>
                  <a:moveTo>
                    <a:pt x="136" y="41"/>
                  </a:moveTo>
                  <a:cubicBezTo>
                    <a:pt x="131" y="43"/>
                    <a:pt x="127" y="46"/>
                    <a:pt x="123" y="50"/>
                  </a:cubicBezTo>
                  <a:cubicBezTo>
                    <a:pt x="132" y="88"/>
                    <a:pt x="133" y="146"/>
                    <a:pt x="89" y="228"/>
                  </a:cubicBezTo>
                  <a:cubicBezTo>
                    <a:pt x="109" y="202"/>
                    <a:pt x="138" y="183"/>
                    <a:pt x="170" y="177"/>
                  </a:cubicBezTo>
                  <a:cubicBezTo>
                    <a:pt x="171" y="151"/>
                    <a:pt x="167" y="123"/>
                    <a:pt x="159" y="98"/>
                  </a:cubicBezTo>
                  <a:cubicBezTo>
                    <a:pt x="158" y="99"/>
                    <a:pt x="156" y="99"/>
                    <a:pt x="155" y="99"/>
                  </a:cubicBezTo>
                  <a:cubicBezTo>
                    <a:pt x="145" y="99"/>
                    <a:pt x="136" y="92"/>
                    <a:pt x="133" y="81"/>
                  </a:cubicBezTo>
                  <a:cubicBezTo>
                    <a:pt x="131" y="72"/>
                    <a:pt x="137" y="63"/>
                    <a:pt x="145" y="60"/>
                  </a:cubicBezTo>
                  <a:cubicBezTo>
                    <a:pt x="142" y="53"/>
                    <a:pt x="139" y="47"/>
                    <a:pt x="136" y="41"/>
                  </a:cubicBezTo>
                  <a:moveTo>
                    <a:pt x="108" y="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1"/>
                    <a:pt x="108" y="2"/>
                    <a:pt x="108" y="2"/>
                  </a:cubicBezTo>
                  <a:cubicBezTo>
                    <a:pt x="108" y="2"/>
                    <a:pt x="108" y="3"/>
                    <a:pt x="108" y="3"/>
                  </a:cubicBezTo>
                  <a:cubicBezTo>
                    <a:pt x="110" y="12"/>
                    <a:pt x="117" y="26"/>
                    <a:pt x="122" y="47"/>
                  </a:cubicBezTo>
                  <a:cubicBezTo>
                    <a:pt x="126" y="44"/>
                    <a:pt x="131" y="41"/>
                    <a:pt x="135" y="40"/>
                  </a:cubicBezTo>
                  <a:cubicBezTo>
                    <a:pt x="123" y="16"/>
                    <a:pt x="111" y="0"/>
                    <a:pt x="108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3" name="淘宝网Chenying0907出品 43"/>
            <p:cNvSpPr>
              <a:spLocks noEditPoints="1"/>
            </p:cNvSpPr>
            <p:nvPr/>
          </p:nvSpPr>
          <p:spPr bwMode="auto">
            <a:xfrm>
              <a:off x="7111664" y="4538890"/>
              <a:ext cx="992188" cy="830263"/>
            </a:xfrm>
            <a:custGeom>
              <a:avLst/>
              <a:gdLst>
                <a:gd name="T0" fmla="*/ 121 w 264"/>
                <a:gd name="T1" fmla="*/ 95 h 221"/>
                <a:gd name="T2" fmla="*/ 115 w 264"/>
                <a:gd name="T3" fmla="*/ 96 h 221"/>
                <a:gd name="T4" fmla="*/ 111 w 264"/>
                <a:gd name="T5" fmla="*/ 97 h 221"/>
                <a:gd name="T6" fmla="*/ 104 w 264"/>
                <a:gd name="T7" fmla="*/ 112 h 221"/>
                <a:gd name="T8" fmla="*/ 106 w 264"/>
                <a:gd name="T9" fmla="*/ 159 h 221"/>
                <a:gd name="T10" fmla="*/ 175 w 264"/>
                <a:gd name="T11" fmla="*/ 203 h 221"/>
                <a:gd name="T12" fmla="*/ 208 w 264"/>
                <a:gd name="T13" fmla="*/ 195 h 221"/>
                <a:gd name="T14" fmla="*/ 254 w 264"/>
                <a:gd name="T15" fmla="*/ 148 h 221"/>
                <a:gd name="T16" fmla="*/ 252 w 264"/>
                <a:gd name="T17" fmla="*/ 141 h 221"/>
                <a:gd name="T18" fmla="*/ 210 w 264"/>
                <a:gd name="T19" fmla="*/ 186 h 221"/>
                <a:gd name="T20" fmla="*/ 170 w 264"/>
                <a:gd name="T21" fmla="*/ 195 h 221"/>
                <a:gd name="T22" fmla="*/ 107 w 264"/>
                <a:gd name="T23" fmla="*/ 158 h 221"/>
                <a:gd name="T24" fmla="*/ 113 w 264"/>
                <a:gd name="T25" fmla="*/ 117 h 221"/>
                <a:gd name="T26" fmla="*/ 121 w 264"/>
                <a:gd name="T27" fmla="*/ 95 h 221"/>
                <a:gd name="T28" fmla="*/ 135 w 264"/>
                <a:gd name="T29" fmla="*/ 77 h 221"/>
                <a:gd name="T30" fmla="*/ 115 w 264"/>
                <a:gd name="T31" fmla="*/ 93 h 221"/>
                <a:gd name="T32" fmla="*/ 124 w 264"/>
                <a:gd name="T33" fmla="*/ 90 h 221"/>
                <a:gd name="T34" fmla="*/ 136 w 264"/>
                <a:gd name="T35" fmla="*/ 78 h 221"/>
                <a:gd name="T36" fmla="*/ 135 w 264"/>
                <a:gd name="T37" fmla="*/ 77 h 221"/>
                <a:gd name="T38" fmla="*/ 37 w 264"/>
                <a:gd name="T39" fmla="*/ 59 h 221"/>
                <a:gd name="T40" fmla="*/ 16 w 264"/>
                <a:gd name="T41" fmla="*/ 199 h 221"/>
                <a:gd name="T42" fmla="*/ 22 w 264"/>
                <a:gd name="T43" fmla="*/ 213 h 221"/>
                <a:gd name="T44" fmla="*/ 31 w 264"/>
                <a:gd name="T45" fmla="*/ 221 h 221"/>
                <a:gd name="T46" fmla="*/ 29 w 264"/>
                <a:gd name="T47" fmla="*/ 216 h 221"/>
                <a:gd name="T48" fmla="*/ 41 w 264"/>
                <a:gd name="T49" fmla="*/ 66 h 221"/>
                <a:gd name="T50" fmla="*/ 37 w 264"/>
                <a:gd name="T51" fmla="*/ 59 h 221"/>
                <a:gd name="T52" fmla="*/ 228 w 264"/>
                <a:gd name="T53" fmla="*/ 33 h 221"/>
                <a:gd name="T54" fmla="*/ 239 w 264"/>
                <a:gd name="T55" fmla="*/ 68 h 221"/>
                <a:gd name="T56" fmla="*/ 242 w 264"/>
                <a:gd name="T57" fmla="*/ 74 h 221"/>
                <a:gd name="T58" fmla="*/ 253 w 264"/>
                <a:gd name="T59" fmla="*/ 107 h 221"/>
                <a:gd name="T60" fmla="*/ 261 w 264"/>
                <a:gd name="T61" fmla="*/ 127 h 221"/>
                <a:gd name="T62" fmla="*/ 253 w 264"/>
                <a:gd name="T63" fmla="*/ 68 h 221"/>
                <a:gd name="T64" fmla="*/ 228 w 264"/>
                <a:gd name="T65" fmla="*/ 33 h 221"/>
                <a:gd name="T66" fmla="*/ 78 w 264"/>
                <a:gd name="T67" fmla="*/ 21 h 221"/>
                <a:gd name="T68" fmla="*/ 40 w 264"/>
                <a:gd name="T69" fmla="*/ 56 h 221"/>
                <a:gd name="T70" fmla="*/ 43 w 264"/>
                <a:gd name="T71" fmla="*/ 62 h 221"/>
                <a:gd name="T72" fmla="*/ 76 w 264"/>
                <a:gd name="T73" fmla="*/ 29 h 221"/>
                <a:gd name="T74" fmla="*/ 78 w 264"/>
                <a:gd name="T75" fmla="*/ 21 h 221"/>
                <a:gd name="T76" fmla="*/ 145 w 264"/>
                <a:gd name="T77" fmla="*/ 0 h 221"/>
                <a:gd name="T78" fmla="*/ 127 w 264"/>
                <a:gd name="T79" fmla="*/ 1 h 221"/>
                <a:gd name="T80" fmla="*/ 137 w 264"/>
                <a:gd name="T81" fmla="*/ 7 h 221"/>
                <a:gd name="T82" fmla="*/ 143 w 264"/>
                <a:gd name="T83" fmla="*/ 7 h 221"/>
                <a:gd name="T84" fmla="*/ 225 w 264"/>
                <a:gd name="T85" fmla="*/ 47 h 221"/>
                <a:gd name="T86" fmla="*/ 219 w 264"/>
                <a:gd name="T87" fmla="*/ 25 h 221"/>
                <a:gd name="T88" fmla="*/ 145 w 264"/>
                <a:gd name="T8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4" h="221">
                  <a:moveTo>
                    <a:pt x="121" y="95"/>
                  </a:moveTo>
                  <a:cubicBezTo>
                    <a:pt x="119" y="95"/>
                    <a:pt x="117" y="96"/>
                    <a:pt x="115" y="96"/>
                  </a:cubicBezTo>
                  <a:cubicBezTo>
                    <a:pt x="114" y="97"/>
                    <a:pt x="113" y="97"/>
                    <a:pt x="111" y="97"/>
                  </a:cubicBezTo>
                  <a:cubicBezTo>
                    <a:pt x="108" y="102"/>
                    <a:pt x="106" y="107"/>
                    <a:pt x="104" y="112"/>
                  </a:cubicBezTo>
                  <a:cubicBezTo>
                    <a:pt x="98" y="128"/>
                    <a:pt x="99" y="144"/>
                    <a:pt x="106" y="159"/>
                  </a:cubicBezTo>
                  <a:cubicBezTo>
                    <a:pt x="119" y="186"/>
                    <a:pt x="147" y="203"/>
                    <a:pt x="175" y="203"/>
                  </a:cubicBezTo>
                  <a:cubicBezTo>
                    <a:pt x="186" y="203"/>
                    <a:pt x="198" y="200"/>
                    <a:pt x="208" y="195"/>
                  </a:cubicBezTo>
                  <a:cubicBezTo>
                    <a:pt x="229" y="185"/>
                    <a:pt x="245" y="168"/>
                    <a:pt x="254" y="148"/>
                  </a:cubicBezTo>
                  <a:cubicBezTo>
                    <a:pt x="253" y="146"/>
                    <a:pt x="252" y="143"/>
                    <a:pt x="252" y="141"/>
                  </a:cubicBezTo>
                  <a:cubicBezTo>
                    <a:pt x="246" y="160"/>
                    <a:pt x="233" y="175"/>
                    <a:pt x="210" y="186"/>
                  </a:cubicBezTo>
                  <a:cubicBezTo>
                    <a:pt x="197" y="192"/>
                    <a:pt x="184" y="195"/>
                    <a:pt x="170" y="195"/>
                  </a:cubicBezTo>
                  <a:cubicBezTo>
                    <a:pt x="144" y="195"/>
                    <a:pt x="119" y="183"/>
                    <a:pt x="107" y="158"/>
                  </a:cubicBezTo>
                  <a:cubicBezTo>
                    <a:pt x="100" y="144"/>
                    <a:pt x="108" y="132"/>
                    <a:pt x="113" y="117"/>
                  </a:cubicBezTo>
                  <a:cubicBezTo>
                    <a:pt x="116" y="110"/>
                    <a:pt x="118" y="102"/>
                    <a:pt x="121" y="95"/>
                  </a:cubicBezTo>
                  <a:moveTo>
                    <a:pt x="135" y="77"/>
                  </a:moveTo>
                  <a:cubicBezTo>
                    <a:pt x="127" y="81"/>
                    <a:pt x="120" y="86"/>
                    <a:pt x="115" y="93"/>
                  </a:cubicBezTo>
                  <a:cubicBezTo>
                    <a:pt x="118" y="92"/>
                    <a:pt x="121" y="91"/>
                    <a:pt x="124" y="90"/>
                  </a:cubicBezTo>
                  <a:cubicBezTo>
                    <a:pt x="126" y="85"/>
                    <a:pt x="130" y="81"/>
                    <a:pt x="136" y="78"/>
                  </a:cubicBezTo>
                  <a:cubicBezTo>
                    <a:pt x="135" y="77"/>
                    <a:pt x="135" y="77"/>
                    <a:pt x="135" y="77"/>
                  </a:cubicBezTo>
                  <a:moveTo>
                    <a:pt x="37" y="59"/>
                  </a:moveTo>
                  <a:cubicBezTo>
                    <a:pt x="9" y="99"/>
                    <a:pt x="0" y="152"/>
                    <a:pt x="16" y="199"/>
                  </a:cubicBezTo>
                  <a:cubicBezTo>
                    <a:pt x="18" y="204"/>
                    <a:pt x="20" y="209"/>
                    <a:pt x="22" y="213"/>
                  </a:cubicBezTo>
                  <a:cubicBezTo>
                    <a:pt x="31" y="221"/>
                    <a:pt x="31" y="221"/>
                    <a:pt x="31" y="221"/>
                  </a:cubicBezTo>
                  <a:cubicBezTo>
                    <a:pt x="30" y="219"/>
                    <a:pt x="30" y="217"/>
                    <a:pt x="29" y="216"/>
                  </a:cubicBezTo>
                  <a:cubicBezTo>
                    <a:pt x="7" y="166"/>
                    <a:pt x="12" y="108"/>
                    <a:pt x="41" y="66"/>
                  </a:cubicBezTo>
                  <a:cubicBezTo>
                    <a:pt x="39" y="64"/>
                    <a:pt x="38" y="61"/>
                    <a:pt x="37" y="59"/>
                  </a:cubicBezTo>
                  <a:moveTo>
                    <a:pt x="228" y="33"/>
                  </a:moveTo>
                  <a:cubicBezTo>
                    <a:pt x="231" y="45"/>
                    <a:pt x="235" y="57"/>
                    <a:pt x="239" y="68"/>
                  </a:cubicBezTo>
                  <a:cubicBezTo>
                    <a:pt x="240" y="70"/>
                    <a:pt x="241" y="72"/>
                    <a:pt x="242" y="74"/>
                  </a:cubicBezTo>
                  <a:cubicBezTo>
                    <a:pt x="247" y="85"/>
                    <a:pt x="251" y="96"/>
                    <a:pt x="253" y="107"/>
                  </a:cubicBezTo>
                  <a:cubicBezTo>
                    <a:pt x="256" y="114"/>
                    <a:pt x="258" y="121"/>
                    <a:pt x="261" y="127"/>
                  </a:cubicBezTo>
                  <a:cubicBezTo>
                    <a:pt x="264" y="108"/>
                    <a:pt x="262" y="87"/>
                    <a:pt x="253" y="68"/>
                  </a:cubicBezTo>
                  <a:cubicBezTo>
                    <a:pt x="247" y="54"/>
                    <a:pt x="238" y="42"/>
                    <a:pt x="228" y="33"/>
                  </a:cubicBezTo>
                  <a:moveTo>
                    <a:pt x="78" y="21"/>
                  </a:moveTo>
                  <a:cubicBezTo>
                    <a:pt x="63" y="30"/>
                    <a:pt x="51" y="42"/>
                    <a:pt x="40" y="56"/>
                  </a:cubicBezTo>
                  <a:cubicBezTo>
                    <a:pt x="41" y="58"/>
                    <a:pt x="42" y="60"/>
                    <a:pt x="43" y="62"/>
                  </a:cubicBezTo>
                  <a:cubicBezTo>
                    <a:pt x="52" y="50"/>
                    <a:pt x="63" y="38"/>
                    <a:pt x="76" y="29"/>
                  </a:cubicBezTo>
                  <a:cubicBezTo>
                    <a:pt x="76" y="26"/>
                    <a:pt x="77" y="23"/>
                    <a:pt x="78" y="21"/>
                  </a:cubicBezTo>
                  <a:moveTo>
                    <a:pt x="145" y="0"/>
                  </a:moveTo>
                  <a:cubicBezTo>
                    <a:pt x="139" y="0"/>
                    <a:pt x="133" y="0"/>
                    <a:pt x="127" y="1"/>
                  </a:cubicBezTo>
                  <a:cubicBezTo>
                    <a:pt x="131" y="3"/>
                    <a:pt x="134" y="4"/>
                    <a:pt x="137" y="7"/>
                  </a:cubicBezTo>
                  <a:cubicBezTo>
                    <a:pt x="139" y="7"/>
                    <a:pt x="141" y="7"/>
                    <a:pt x="143" y="7"/>
                  </a:cubicBezTo>
                  <a:cubicBezTo>
                    <a:pt x="175" y="7"/>
                    <a:pt x="204" y="21"/>
                    <a:pt x="225" y="47"/>
                  </a:cubicBezTo>
                  <a:cubicBezTo>
                    <a:pt x="223" y="40"/>
                    <a:pt x="221" y="33"/>
                    <a:pt x="219" y="25"/>
                  </a:cubicBezTo>
                  <a:cubicBezTo>
                    <a:pt x="198" y="9"/>
                    <a:pt x="172" y="0"/>
                    <a:pt x="145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4" name="淘宝网Chenying0907出品 44"/>
            <p:cNvSpPr>
              <a:spLocks noEditPoints="1"/>
            </p:cNvSpPr>
            <p:nvPr/>
          </p:nvSpPr>
          <p:spPr bwMode="auto">
            <a:xfrm>
              <a:off x="5444789" y="4297590"/>
              <a:ext cx="849313" cy="774700"/>
            </a:xfrm>
            <a:custGeom>
              <a:avLst/>
              <a:gdLst>
                <a:gd name="T0" fmla="*/ 72 w 226"/>
                <a:gd name="T1" fmla="*/ 149 h 206"/>
                <a:gd name="T2" fmla="*/ 73 w 226"/>
                <a:gd name="T3" fmla="*/ 150 h 206"/>
                <a:gd name="T4" fmla="*/ 72 w 226"/>
                <a:gd name="T5" fmla="*/ 149 h 206"/>
                <a:gd name="T6" fmla="*/ 121 w 226"/>
                <a:gd name="T7" fmla="*/ 0 h 206"/>
                <a:gd name="T8" fmla="*/ 29 w 226"/>
                <a:gd name="T9" fmla="*/ 40 h 206"/>
                <a:gd name="T10" fmla="*/ 1 w 226"/>
                <a:gd name="T11" fmla="*/ 113 h 206"/>
                <a:gd name="T12" fmla="*/ 33 w 226"/>
                <a:gd name="T13" fmla="*/ 184 h 206"/>
                <a:gd name="T14" fmla="*/ 89 w 226"/>
                <a:gd name="T15" fmla="*/ 206 h 206"/>
                <a:gd name="T16" fmla="*/ 91 w 226"/>
                <a:gd name="T17" fmla="*/ 206 h 206"/>
                <a:gd name="T18" fmla="*/ 148 w 226"/>
                <a:gd name="T19" fmla="*/ 180 h 206"/>
                <a:gd name="T20" fmla="*/ 145 w 226"/>
                <a:gd name="T21" fmla="*/ 88 h 206"/>
                <a:gd name="T22" fmla="*/ 109 w 226"/>
                <a:gd name="T23" fmla="*/ 74 h 206"/>
                <a:gd name="T24" fmla="*/ 71 w 226"/>
                <a:gd name="T25" fmla="*/ 90 h 206"/>
                <a:gd name="T26" fmla="*/ 72 w 226"/>
                <a:gd name="T27" fmla="*/ 149 h 206"/>
                <a:gd name="T28" fmla="*/ 92 w 226"/>
                <a:gd name="T29" fmla="*/ 121 h 206"/>
                <a:gd name="T30" fmla="*/ 129 w 226"/>
                <a:gd name="T31" fmla="*/ 83 h 206"/>
                <a:gd name="T32" fmla="*/ 144 w 226"/>
                <a:gd name="T33" fmla="*/ 89 h 206"/>
                <a:gd name="T34" fmla="*/ 144 w 226"/>
                <a:gd name="T35" fmla="*/ 178 h 206"/>
                <a:gd name="T36" fmla="*/ 91 w 226"/>
                <a:gd name="T37" fmla="*/ 204 h 206"/>
                <a:gd name="T38" fmla="*/ 89 w 226"/>
                <a:gd name="T39" fmla="*/ 205 h 206"/>
                <a:gd name="T40" fmla="*/ 37 w 226"/>
                <a:gd name="T41" fmla="*/ 180 h 206"/>
                <a:gd name="T42" fmla="*/ 2 w 226"/>
                <a:gd name="T43" fmla="*/ 113 h 206"/>
                <a:gd name="T44" fmla="*/ 35 w 226"/>
                <a:gd name="T45" fmla="*/ 49 h 206"/>
                <a:gd name="T46" fmla="*/ 123 w 226"/>
                <a:gd name="T47" fmla="*/ 14 h 206"/>
                <a:gd name="T48" fmla="*/ 205 w 226"/>
                <a:gd name="T49" fmla="*/ 37 h 206"/>
                <a:gd name="T50" fmla="*/ 226 w 226"/>
                <a:gd name="T51" fmla="*/ 53 h 206"/>
                <a:gd name="T52" fmla="*/ 208 w 226"/>
                <a:gd name="T53" fmla="*/ 35 h 206"/>
                <a:gd name="T54" fmla="*/ 184 w 226"/>
                <a:gd name="T55" fmla="*/ 17 h 206"/>
                <a:gd name="T56" fmla="*/ 121 w 226"/>
                <a:gd name="T5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6" h="206">
                  <a:moveTo>
                    <a:pt x="72" y="149"/>
                  </a:moveTo>
                  <a:cubicBezTo>
                    <a:pt x="73" y="149"/>
                    <a:pt x="73" y="149"/>
                    <a:pt x="73" y="150"/>
                  </a:cubicBezTo>
                  <a:cubicBezTo>
                    <a:pt x="73" y="149"/>
                    <a:pt x="73" y="149"/>
                    <a:pt x="72" y="149"/>
                  </a:cubicBezTo>
                  <a:moveTo>
                    <a:pt x="121" y="0"/>
                  </a:moveTo>
                  <a:cubicBezTo>
                    <a:pt x="87" y="0"/>
                    <a:pt x="54" y="14"/>
                    <a:pt x="29" y="40"/>
                  </a:cubicBezTo>
                  <a:cubicBezTo>
                    <a:pt x="10" y="60"/>
                    <a:pt x="0" y="86"/>
                    <a:pt x="1" y="113"/>
                  </a:cubicBezTo>
                  <a:cubicBezTo>
                    <a:pt x="2" y="140"/>
                    <a:pt x="13" y="165"/>
                    <a:pt x="33" y="184"/>
                  </a:cubicBezTo>
                  <a:cubicBezTo>
                    <a:pt x="48" y="198"/>
                    <a:pt x="68" y="206"/>
                    <a:pt x="89" y="206"/>
                  </a:cubicBezTo>
                  <a:cubicBezTo>
                    <a:pt x="89" y="206"/>
                    <a:pt x="90" y="206"/>
                    <a:pt x="91" y="206"/>
                  </a:cubicBezTo>
                  <a:cubicBezTo>
                    <a:pt x="113" y="205"/>
                    <a:pt x="133" y="196"/>
                    <a:pt x="148" y="180"/>
                  </a:cubicBezTo>
                  <a:cubicBezTo>
                    <a:pt x="172" y="154"/>
                    <a:pt x="171" y="113"/>
                    <a:pt x="145" y="88"/>
                  </a:cubicBezTo>
                  <a:cubicBezTo>
                    <a:pt x="135" y="79"/>
                    <a:pt x="122" y="74"/>
                    <a:pt x="109" y="74"/>
                  </a:cubicBezTo>
                  <a:cubicBezTo>
                    <a:pt x="95" y="74"/>
                    <a:pt x="82" y="79"/>
                    <a:pt x="71" y="90"/>
                  </a:cubicBezTo>
                  <a:cubicBezTo>
                    <a:pt x="56" y="107"/>
                    <a:pt x="56" y="133"/>
                    <a:pt x="72" y="149"/>
                  </a:cubicBezTo>
                  <a:cubicBezTo>
                    <a:pt x="58" y="134"/>
                    <a:pt x="94" y="144"/>
                    <a:pt x="92" y="121"/>
                  </a:cubicBezTo>
                  <a:cubicBezTo>
                    <a:pt x="90" y="104"/>
                    <a:pt x="110" y="83"/>
                    <a:pt x="129" y="83"/>
                  </a:cubicBezTo>
                  <a:cubicBezTo>
                    <a:pt x="134" y="83"/>
                    <a:pt x="140" y="85"/>
                    <a:pt x="144" y="89"/>
                  </a:cubicBezTo>
                  <a:cubicBezTo>
                    <a:pt x="170" y="113"/>
                    <a:pt x="168" y="152"/>
                    <a:pt x="144" y="178"/>
                  </a:cubicBezTo>
                  <a:cubicBezTo>
                    <a:pt x="129" y="193"/>
                    <a:pt x="112" y="204"/>
                    <a:pt x="91" y="204"/>
                  </a:cubicBezTo>
                  <a:cubicBezTo>
                    <a:pt x="90" y="205"/>
                    <a:pt x="90" y="205"/>
                    <a:pt x="89" y="205"/>
                  </a:cubicBezTo>
                  <a:cubicBezTo>
                    <a:pt x="69" y="205"/>
                    <a:pt x="52" y="194"/>
                    <a:pt x="37" y="180"/>
                  </a:cubicBezTo>
                  <a:cubicBezTo>
                    <a:pt x="17" y="161"/>
                    <a:pt x="3" y="139"/>
                    <a:pt x="2" y="113"/>
                  </a:cubicBezTo>
                  <a:cubicBezTo>
                    <a:pt x="1" y="86"/>
                    <a:pt x="16" y="68"/>
                    <a:pt x="35" y="49"/>
                  </a:cubicBezTo>
                  <a:cubicBezTo>
                    <a:pt x="57" y="25"/>
                    <a:pt x="90" y="14"/>
                    <a:pt x="123" y="14"/>
                  </a:cubicBezTo>
                  <a:cubicBezTo>
                    <a:pt x="152" y="14"/>
                    <a:pt x="181" y="22"/>
                    <a:pt x="205" y="37"/>
                  </a:cubicBezTo>
                  <a:cubicBezTo>
                    <a:pt x="212" y="41"/>
                    <a:pt x="219" y="47"/>
                    <a:pt x="226" y="53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0" y="28"/>
                    <a:pt x="192" y="22"/>
                    <a:pt x="184" y="17"/>
                  </a:cubicBezTo>
                  <a:cubicBezTo>
                    <a:pt x="164" y="6"/>
                    <a:pt x="143" y="0"/>
                    <a:pt x="12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5" name="淘宝网Chenying0907出品 45"/>
            <p:cNvSpPr/>
            <p:nvPr/>
          </p:nvSpPr>
          <p:spPr bwMode="auto">
            <a:xfrm>
              <a:off x="6124239" y="5289777"/>
              <a:ext cx="1370013" cy="492125"/>
            </a:xfrm>
            <a:custGeom>
              <a:avLst/>
              <a:gdLst>
                <a:gd name="T0" fmla="*/ 1 w 365"/>
                <a:gd name="T1" fmla="*/ 0 h 131"/>
                <a:gd name="T2" fmla="*/ 0 w 365"/>
                <a:gd name="T3" fmla="*/ 0 h 131"/>
                <a:gd name="T4" fmla="*/ 1 w 365"/>
                <a:gd name="T5" fmla="*/ 6 h 131"/>
                <a:gd name="T6" fmla="*/ 35 w 365"/>
                <a:gd name="T7" fmla="*/ 53 h 131"/>
                <a:gd name="T8" fmla="*/ 68 w 365"/>
                <a:gd name="T9" fmla="*/ 61 h 131"/>
                <a:gd name="T10" fmla="*/ 147 w 365"/>
                <a:gd name="T11" fmla="*/ 39 h 131"/>
                <a:gd name="T12" fmla="*/ 193 w 365"/>
                <a:gd name="T13" fmla="*/ 29 h 131"/>
                <a:gd name="T14" fmla="*/ 234 w 365"/>
                <a:gd name="T15" fmla="*/ 35 h 131"/>
                <a:gd name="T16" fmla="*/ 307 w 365"/>
                <a:gd name="T17" fmla="*/ 68 h 131"/>
                <a:gd name="T18" fmla="*/ 318 w 365"/>
                <a:gd name="T19" fmla="*/ 78 h 131"/>
                <a:gd name="T20" fmla="*/ 352 w 365"/>
                <a:gd name="T21" fmla="*/ 118 h 131"/>
                <a:gd name="T22" fmla="*/ 365 w 365"/>
                <a:gd name="T23" fmla="*/ 131 h 131"/>
                <a:gd name="T24" fmla="*/ 308 w 365"/>
                <a:gd name="T25" fmla="*/ 59 h 131"/>
                <a:gd name="T26" fmla="*/ 304 w 365"/>
                <a:gd name="T27" fmla="*/ 55 h 131"/>
                <a:gd name="T28" fmla="*/ 235 w 365"/>
                <a:gd name="T29" fmla="*/ 28 h 131"/>
                <a:gd name="T30" fmla="*/ 206 w 365"/>
                <a:gd name="T31" fmla="*/ 24 h 131"/>
                <a:gd name="T32" fmla="*/ 146 w 365"/>
                <a:gd name="T33" fmla="*/ 38 h 131"/>
                <a:gd name="T34" fmla="*/ 73 w 365"/>
                <a:gd name="T35" fmla="*/ 57 h 131"/>
                <a:gd name="T36" fmla="*/ 37 w 365"/>
                <a:gd name="T37" fmla="*/ 49 h 131"/>
                <a:gd name="T38" fmla="*/ 5 w 365"/>
                <a:gd name="T39" fmla="*/ 12 h 131"/>
                <a:gd name="T40" fmla="*/ 2 w 365"/>
                <a:gd name="T41" fmla="*/ 6 h 131"/>
                <a:gd name="T42" fmla="*/ 2 w 365"/>
                <a:gd name="T43" fmla="*/ 6 h 131"/>
                <a:gd name="T44" fmla="*/ 1 w 365"/>
                <a:gd name="T4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5" h="13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3"/>
                    <a:pt x="1" y="6"/>
                  </a:cubicBezTo>
                  <a:cubicBezTo>
                    <a:pt x="4" y="18"/>
                    <a:pt x="12" y="41"/>
                    <a:pt x="35" y="53"/>
                  </a:cubicBezTo>
                  <a:cubicBezTo>
                    <a:pt x="45" y="58"/>
                    <a:pt x="56" y="61"/>
                    <a:pt x="68" y="61"/>
                  </a:cubicBezTo>
                  <a:cubicBezTo>
                    <a:pt x="91" y="61"/>
                    <a:pt x="117" y="53"/>
                    <a:pt x="147" y="39"/>
                  </a:cubicBezTo>
                  <a:cubicBezTo>
                    <a:pt x="162" y="32"/>
                    <a:pt x="178" y="29"/>
                    <a:pt x="193" y="29"/>
                  </a:cubicBezTo>
                  <a:cubicBezTo>
                    <a:pt x="207" y="29"/>
                    <a:pt x="221" y="31"/>
                    <a:pt x="234" y="35"/>
                  </a:cubicBezTo>
                  <a:cubicBezTo>
                    <a:pt x="258" y="40"/>
                    <a:pt x="285" y="51"/>
                    <a:pt x="307" y="68"/>
                  </a:cubicBezTo>
                  <a:cubicBezTo>
                    <a:pt x="311" y="72"/>
                    <a:pt x="315" y="75"/>
                    <a:pt x="318" y="78"/>
                  </a:cubicBezTo>
                  <a:cubicBezTo>
                    <a:pt x="333" y="92"/>
                    <a:pt x="344" y="107"/>
                    <a:pt x="352" y="118"/>
                  </a:cubicBezTo>
                  <a:cubicBezTo>
                    <a:pt x="357" y="122"/>
                    <a:pt x="361" y="126"/>
                    <a:pt x="365" y="131"/>
                  </a:cubicBezTo>
                  <a:cubicBezTo>
                    <a:pt x="362" y="126"/>
                    <a:pt x="344" y="87"/>
                    <a:pt x="308" y="59"/>
                  </a:cubicBezTo>
                  <a:cubicBezTo>
                    <a:pt x="307" y="58"/>
                    <a:pt x="305" y="57"/>
                    <a:pt x="304" y="55"/>
                  </a:cubicBezTo>
                  <a:cubicBezTo>
                    <a:pt x="283" y="40"/>
                    <a:pt x="257" y="32"/>
                    <a:pt x="235" y="28"/>
                  </a:cubicBezTo>
                  <a:cubicBezTo>
                    <a:pt x="226" y="25"/>
                    <a:pt x="216" y="24"/>
                    <a:pt x="206" y="24"/>
                  </a:cubicBezTo>
                  <a:cubicBezTo>
                    <a:pt x="186" y="24"/>
                    <a:pt x="166" y="29"/>
                    <a:pt x="146" y="38"/>
                  </a:cubicBezTo>
                  <a:cubicBezTo>
                    <a:pt x="119" y="51"/>
                    <a:pt x="94" y="57"/>
                    <a:pt x="73" y="57"/>
                  </a:cubicBezTo>
                  <a:cubicBezTo>
                    <a:pt x="60" y="57"/>
                    <a:pt x="47" y="54"/>
                    <a:pt x="37" y="49"/>
                  </a:cubicBezTo>
                  <a:cubicBezTo>
                    <a:pt x="19" y="39"/>
                    <a:pt x="9" y="23"/>
                    <a:pt x="5" y="12"/>
                  </a:cubicBezTo>
                  <a:cubicBezTo>
                    <a:pt x="4" y="10"/>
                    <a:pt x="3" y="8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6" name="淘宝网Chenying0907出品 46"/>
            <p:cNvSpPr>
              <a:spLocks noEditPoints="1"/>
            </p:cNvSpPr>
            <p:nvPr/>
          </p:nvSpPr>
          <p:spPr bwMode="auto">
            <a:xfrm>
              <a:off x="6635414" y="5567590"/>
              <a:ext cx="919163" cy="725488"/>
            </a:xfrm>
            <a:custGeom>
              <a:avLst/>
              <a:gdLst>
                <a:gd name="T0" fmla="*/ 1 w 245"/>
                <a:gd name="T1" fmla="*/ 97 h 193"/>
                <a:gd name="T2" fmla="*/ 4 w 245"/>
                <a:gd name="T3" fmla="*/ 135 h 193"/>
                <a:gd name="T4" fmla="*/ 15 w 245"/>
                <a:gd name="T5" fmla="*/ 157 h 193"/>
                <a:gd name="T6" fmla="*/ 23 w 245"/>
                <a:gd name="T7" fmla="*/ 167 h 193"/>
                <a:gd name="T8" fmla="*/ 83 w 245"/>
                <a:gd name="T9" fmla="*/ 193 h 193"/>
                <a:gd name="T10" fmla="*/ 107 w 245"/>
                <a:gd name="T11" fmla="*/ 190 h 193"/>
                <a:gd name="T12" fmla="*/ 106 w 245"/>
                <a:gd name="T13" fmla="*/ 189 h 193"/>
                <a:gd name="T14" fmla="*/ 48 w 245"/>
                <a:gd name="T15" fmla="*/ 156 h 193"/>
                <a:gd name="T16" fmla="*/ 44 w 245"/>
                <a:gd name="T17" fmla="*/ 156 h 193"/>
                <a:gd name="T18" fmla="*/ 40 w 245"/>
                <a:gd name="T19" fmla="*/ 156 h 193"/>
                <a:gd name="T20" fmla="*/ 8 w 245"/>
                <a:gd name="T21" fmla="*/ 136 h 193"/>
                <a:gd name="T22" fmla="*/ 1 w 245"/>
                <a:gd name="T23" fmla="*/ 97 h 193"/>
                <a:gd name="T24" fmla="*/ 111 w 245"/>
                <a:gd name="T25" fmla="*/ 0 h 193"/>
                <a:gd name="T26" fmla="*/ 73 w 245"/>
                <a:gd name="T27" fmla="*/ 6 h 193"/>
                <a:gd name="T28" fmla="*/ 10 w 245"/>
                <a:gd name="T29" fmla="*/ 58 h 193"/>
                <a:gd name="T30" fmla="*/ 1 w 245"/>
                <a:gd name="T31" fmla="*/ 97 h 193"/>
                <a:gd name="T32" fmla="*/ 14 w 245"/>
                <a:gd name="T33" fmla="*/ 58 h 193"/>
                <a:gd name="T34" fmla="*/ 73 w 245"/>
                <a:gd name="T35" fmla="*/ 9 h 193"/>
                <a:gd name="T36" fmla="*/ 103 w 245"/>
                <a:gd name="T37" fmla="*/ 5 h 193"/>
                <a:gd name="T38" fmla="*/ 165 w 245"/>
                <a:gd name="T39" fmla="*/ 23 h 193"/>
                <a:gd name="T40" fmla="*/ 210 w 245"/>
                <a:gd name="T41" fmla="*/ 51 h 193"/>
                <a:gd name="T42" fmla="*/ 238 w 245"/>
                <a:gd name="T43" fmla="*/ 91 h 193"/>
                <a:gd name="T44" fmla="*/ 245 w 245"/>
                <a:gd name="T45" fmla="*/ 86 h 193"/>
                <a:gd name="T46" fmla="*/ 243 w 245"/>
                <a:gd name="T47" fmla="*/ 79 h 193"/>
                <a:gd name="T48" fmla="*/ 235 w 245"/>
                <a:gd name="T49" fmla="*/ 65 h 193"/>
                <a:gd name="T50" fmla="*/ 229 w 245"/>
                <a:gd name="T51" fmla="*/ 57 h 193"/>
                <a:gd name="T52" fmla="*/ 216 w 245"/>
                <a:gd name="T53" fmla="*/ 44 h 193"/>
                <a:gd name="T54" fmla="*/ 198 w 245"/>
                <a:gd name="T55" fmla="*/ 31 h 193"/>
                <a:gd name="T56" fmla="*/ 171 w 245"/>
                <a:gd name="T57" fmla="*/ 15 h 193"/>
                <a:gd name="T58" fmla="*/ 111 w 245"/>
                <a:gd name="T5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5" h="193">
                  <a:moveTo>
                    <a:pt x="1" y="97"/>
                  </a:moveTo>
                  <a:cubicBezTo>
                    <a:pt x="0" y="109"/>
                    <a:pt x="1" y="122"/>
                    <a:pt x="4" y="135"/>
                  </a:cubicBezTo>
                  <a:cubicBezTo>
                    <a:pt x="7" y="143"/>
                    <a:pt x="11" y="150"/>
                    <a:pt x="15" y="157"/>
                  </a:cubicBezTo>
                  <a:cubicBezTo>
                    <a:pt x="19" y="160"/>
                    <a:pt x="21" y="163"/>
                    <a:pt x="23" y="167"/>
                  </a:cubicBezTo>
                  <a:cubicBezTo>
                    <a:pt x="39" y="183"/>
                    <a:pt x="60" y="193"/>
                    <a:pt x="83" y="193"/>
                  </a:cubicBezTo>
                  <a:cubicBezTo>
                    <a:pt x="91" y="193"/>
                    <a:pt x="99" y="192"/>
                    <a:pt x="107" y="190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88" y="158"/>
                    <a:pt x="66" y="156"/>
                    <a:pt x="48" y="156"/>
                  </a:cubicBezTo>
                  <a:cubicBezTo>
                    <a:pt x="47" y="156"/>
                    <a:pt x="45" y="156"/>
                    <a:pt x="44" y="156"/>
                  </a:cubicBezTo>
                  <a:cubicBezTo>
                    <a:pt x="43" y="156"/>
                    <a:pt x="41" y="156"/>
                    <a:pt x="40" y="156"/>
                  </a:cubicBezTo>
                  <a:cubicBezTo>
                    <a:pt x="26" y="156"/>
                    <a:pt x="14" y="155"/>
                    <a:pt x="8" y="136"/>
                  </a:cubicBezTo>
                  <a:cubicBezTo>
                    <a:pt x="4" y="123"/>
                    <a:pt x="2" y="110"/>
                    <a:pt x="1" y="97"/>
                  </a:cubicBezTo>
                  <a:moveTo>
                    <a:pt x="111" y="0"/>
                  </a:moveTo>
                  <a:cubicBezTo>
                    <a:pt x="98" y="0"/>
                    <a:pt x="85" y="2"/>
                    <a:pt x="73" y="6"/>
                  </a:cubicBezTo>
                  <a:cubicBezTo>
                    <a:pt x="46" y="14"/>
                    <a:pt x="23" y="34"/>
                    <a:pt x="10" y="58"/>
                  </a:cubicBezTo>
                  <a:cubicBezTo>
                    <a:pt x="3" y="71"/>
                    <a:pt x="1" y="84"/>
                    <a:pt x="1" y="97"/>
                  </a:cubicBezTo>
                  <a:cubicBezTo>
                    <a:pt x="3" y="84"/>
                    <a:pt x="7" y="71"/>
                    <a:pt x="14" y="58"/>
                  </a:cubicBezTo>
                  <a:cubicBezTo>
                    <a:pt x="27" y="34"/>
                    <a:pt x="46" y="17"/>
                    <a:pt x="73" y="9"/>
                  </a:cubicBezTo>
                  <a:cubicBezTo>
                    <a:pt x="83" y="6"/>
                    <a:pt x="93" y="5"/>
                    <a:pt x="103" y="5"/>
                  </a:cubicBezTo>
                  <a:cubicBezTo>
                    <a:pt x="124" y="5"/>
                    <a:pt x="144" y="12"/>
                    <a:pt x="165" y="23"/>
                  </a:cubicBezTo>
                  <a:cubicBezTo>
                    <a:pt x="180" y="31"/>
                    <a:pt x="196" y="40"/>
                    <a:pt x="210" y="51"/>
                  </a:cubicBezTo>
                  <a:cubicBezTo>
                    <a:pt x="223" y="62"/>
                    <a:pt x="233" y="75"/>
                    <a:pt x="238" y="91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4"/>
                    <a:pt x="244" y="81"/>
                    <a:pt x="243" y="79"/>
                  </a:cubicBezTo>
                  <a:cubicBezTo>
                    <a:pt x="241" y="74"/>
                    <a:pt x="238" y="69"/>
                    <a:pt x="235" y="65"/>
                  </a:cubicBezTo>
                  <a:cubicBezTo>
                    <a:pt x="233" y="62"/>
                    <a:pt x="231" y="59"/>
                    <a:pt x="229" y="57"/>
                  </a:cubicBezTo>
                  <a:cubicBezTo>
                    <a:pt x="225" y="52"/>
                    <a:pt x="221" y="48"/>
                    <a:pt x="216" y="44"/>
                  </a:cubicBezTo>
                  <a:cubicBezTo>
                    <a:pt x="210" y="39"/>
                    <a:pt x="205" y="35"/>
                    <a:pt x="198" y="31"/>
                  </a:cubicBezTo>
                  <a:cubicBezTo>
                    <a:pt x="190" y="25"/>
                    <a:pt x="180" y="20"/>
                    <a:pt x="171" y="15"/>
                  </a:cubicBezTo>
                  <a:cubicBezTo>
                    <a:pt x="152" y="5"/>
                    <a:pt x="132" y="0"/>
                    <a:pt x="11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97" name="淘宝网Chenying0907出品 96"/>
            <p:cNvGrpSpPr/>
            <p:nvPr/>
          </p:nvGrpSpPr>
          <p:grpSpPr>
            <a:xfrm>
              <a:off x="4623556" y="5691982"/>
              <a:ext cx="1962645" cy="1176228"/>
              <a:chOff x="4623556" y="5691982"/>
              <a:chExt cx="1962645" cy="1176228"/>
            </a:xfrm>
          </p:grpSpPr>
          <p:sp>
            <p:nvSpPr>
              <p:cNvPr id="130" name="淘宝网Chenying0907出品 61"/>
              <p:cNvSpPr>
                <a:spLocks noEditPoints="1"/>
              </p:cNvSpPr>
              <p:nvPr/>
            </p:nvSpPr>
            <p:spPr bwMode="auto">
              <a:xfrm>
                <a:off x="4736873" y="5691982"/>
                <a:ext cx="1849328" cy="1176228"/>
              </a:xfrm>
              <a:custGeom>
                <a:avLst/>
                <a:gdLst>
                  <a:gd name="T0" fmla="*/ 13 w 345"/>
                  <a:gd name="T1" fmla="*/ 22 h 219"/>
                  <a:gd name="T2" fmla="*/ 39 w 345"/>
                  <a:gd name="T3" fmla="*/ 54 h 219"/>
                  <a:gd name="T4" fmla="*/ 40 w 345"/>
                  <a:gd name="T5" fmla="*/ 54 h 219"/>
                  <a:gd name="T6" fmla="*/ 39 w 345"/>
                  <a:gd name="T7" fmla="*/ 54 h 219"/>
                  <a:gd name="T8" fmla="*/ 70 w 345"/>
                  <a:gd name="T9" fmla="*/ 82 h 219"/>
                  <a:gd name="T10" fmla="*/ 75 w 345"/>
                  <a:gd name="T11" fmla="*/ 86 h 219"/>
                  <a:gd name="T12" fmla="*/ 73 w 345"/>
                  <a:gd name="T13" fmla="*/ 85 h 219"/>
                  <a:gd name="T14" fmla="*/ 72 w 345"/>
                  <a:gd name="T15" fmla="*/ 85 h 219"/>
                  <a:gd name="T16" fmla="*/ 73 w 345"/>
                  <a:gd name="T17" fmla="*/ 85 h 219"/>
                  <a:gd name="T18" fmla="*/ 176 w 345"/>
                  <a:gd name="T19" fmla="*/ 156 h 219"/>
                  <a:gd name="T20" fmla="*/ 199 w 345"/>
                  <a:gd name="T21" fmla="*/ 164 h 219"/>
                  <a:gd name="T22" fmla="*/ 217 w 345"/>
                  <a:gd name="T23" fmla="*/ 174 h 219"/>
                  <a:gd name="T24" fmla="*/ 197 w 345"/>
                  <a:gd name="T25" fmla="*/ 166 h 219"/>
                  <a:gd name="T26" fmla="*/ 306 w 345"/>
                  <a:gd name="T27" fmla="*/ 217 h 219"/>
                  <a:gd name="T28" fmla="*/ 345 w 345"/>
                  <a:gd name="T29" fmla="*/ 219 h 219"/>
                  <a:gd name="T30" fmla="*/ 320 w 345"/>
                  <a:gd name="T31" fmla="*/ 208 h 219"/>
                  <a:gd name="T32" fmla="*/ 184 w 345"/>
                  <a:gd name="T33" fmla="*/ 153 h 219"/>
                  <a:gd name="T34" fmla="*/ 70 w 345"/>
                  <a:gd name="T35" fmla="*/ 73 h 219"/>
                  <a:gd name="T36" fmla="*/ 20 w 345"/>
                  <a:gd name="T37" fmla="*/ 25 h 219"/>
                  <a:gd name="T38" fmla="*/ 13 w 345"/>
                  <a:gd name="T39" fmla="*/ 22 h 219"/>
                  <a:gd name="T40" fmla="*/ 0 w 345"/>
                  <a:gd name="T41" fmla="*/ 0 h 219"/>
                  <a:gd name="T42" fmla="*/ 0 w 345"/>
                  <a:gd name="T43" fmla="*/ 1 h 219"/>
                  <a:gd name="T44" fmla="*/ 0 w 345"/>
                  <a:gd name="T45" fmla="*/ 1 h 219"/>
                  <a:gd name="T46" fmla="*/ 0 w 345"/>
                  <a:gd name="T47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5" h="219">
                    <a:moveTo>
                      <a:pt x="13" y="22"/>
                    </a:moveTo>
                    <a:cubicBezTo>
                      <a:pt x="21" y="33"/>
                      <a:pt x="30" y="44"/>
                      <a:pt x="39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39" y="54"/>
                    </a:cubicBezTo>
                    <a:cubicBezTo>
                      <a:pt x="49" y="64"/>
                      <a:pt x="59" y="73"/>
                      <a:pt x="70" y="82"/>
                    </a:cubicBezTo>
                    <a:cubicBezTo>
                      <a:pt x="74" y="85"/>
                      <a:pt x="75" y="86"/>
                      <a:pt x="75" y="86"/>
                    </a:cubicBezTo>
                    <a:cubicBezTo>
                      <a:pt x="75" y="86"/>
                      <a:pt x="74" y="86"/>
                      <a:pt x="73" y="85"/>
                    </a:cubicBezTo>
                    <a:cubicBezTo>
                      <a:pt x="73" y="85"/>
                      <a:pt x="72" y="85"/>
                      <a:pt x="72" y="85"/>
                    </a:cubicBezTo>
                    <a:cubicBezTo>
                      <a:pt x="72" y="85"/>
                      <a:pt x="72" y="85"/>
                      <a:pt x="73" y="85"/>
                    </a:cubicBezTo>
                    <a:cubicBezTo>
                      <a:pt x="101" y="108"/>
                      <a:pt x="134" y="134"/>
                      <a:pt x="176" y="156"/>
                    </a:cubicBezTo>
                    <a:cubicBezTo>
                      <a:pt x="184" y="157"/>
                      <a:pt x="191" y="160"/>
                      <a:pt x="199" y="164"/>
                    </a:cubicBezTo>
                    <a:cubicBezTo>
                      <a:pt x="217" y="174"/>
                      <a:pt x="217" y="174"/>
                      <a:pt x="217" y="174"/>
                    </a:cubicBezTo>
                    <a:cubicBezTo>
                      <a:pt x="211" y="170"/>
                      <a:pt x="204" y="168"/>
                      <a:pt x="197" y="166"/>
                    </a:cubicBezTo>
                    <a:cubicBezTo>
                      <a:pt x="239" y="187"/>
                      <a:pt x="279" y="205"/>
                      <a:pt x="306" y="217"/>
                    </a:cubicBezTo>
                    <a:cubicBezTo>
                      <a:pt x="319" y="218"/>
                      <a:pt x="332" y="219"/>
                      <a:pt x="345" y="219"/>
                    </a:cubicBezTo>
                    <a:cubicBezTo>
                      <a:pt x="338" y="216"/>
                      <a:pt x="329" y="211"/>
                      <a:pt x="320" y="208"/>
                    </a:cubicBezTo>
                    <a:cubicBezTo>
                      <a:pt x="292" y="199"/>
                      <a:pt x="239" y="180"/>
                      <a:pt x="184" y="153"/>
                    </a:cubicBezTo>
                    <a:cubicBezTo>
                      <a:pt x="136" y="129"/>
                      <a:pt x="101" y="100"/>
                      <a:pt x="70" y="73"/>
                    </a:cubicBezTo>
                    <a:cubicBezTo>
                      <a:pt x="50" y="57"/>
                      <a:pt x="33" y="41"/>
                      <a:pt x="20" y="25"/>
                    </a:cubicBezTo>
                    <a:cubicBezTo>
                      <a:pt x="18" y="25"/>
                      <a:pt x="16" y="24"/>
                      <a:pt x="13" y="2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1" name="淘宝网Chenying0907出品 72"/>
              <p:cNvSpPr>
                <a:spLocks noEditPoints="1"/>
              </p:cNvSpPr>
              <p:nvPr/>
            </p:nvSpPr>
            <p:spPr bwMode="auto">
              <a:xfrm>
                <a:off x="4623556" y="5982073"/>
                <a:ext cx="328619" cy="670835"/>
              </a:xfrm>
              <a:custGeom>
                <a:avLst/>
                <a:gdLst>
                  <a:gd name="T0" fmla="*/ 8 w 61"/>
                  <a:gd name="T1" fmla="*/ 55 h 125"/>
                  <a:gd name="T2" fmla="*/ 10 w 61"/>
                  <a:gd name="T3" fmla="*/ 93 h 125"/>
                  <a:gd name="T4" fmla="*/ 14 w 61"/>
                  <a:gd name="T5" fmla="*/ 120 h 125"/>
                  <a:gd name="T6" fmla="*/ 11 w 61"/>
                  <a:gd name="T7" fmla="*/ 125 h 125"/>
                  <a:gd name="T8" fmla="*/ 14 w 61"/>
                  <a:gd name="T9" fmla="*/ 70 h 125"/>
                  <a:gd name="T10" fmla="*/ 8 w 61"/>
                  <a:gd name="T11" fmla="*/ 55 h 125"/>
                  <a:gd name="T12" fmla="*/ 61 w 61"/>
                  <a:gd name="T13" fmla="*/ 0 h 125"/>
                  <a:gd name="T14" fmla="*/ 60 w 61"/>
                  <a:gd name="T15" fmla="*/ 0 h 125"/>
                  <a:gd name="T16" fmla="*/ 8 w 61"/>
                  <a:gd name="T17" fmla="*/ 55 h 125"/>
                  <a:gd name="T18" fmla="*/ 60 w 61"/>
                  <a:gd name="T19" fmla="*/ 0 h 125"/>
                  <a:gd name="T20" fmla="*/ 61 w 61"/>
                  <a:gd name="T2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125">
                    <a:moveTo>
                      <a:pt x="8" y="55"/>
                    </a:moveTo>
                    <a:cubicBezTo>
                      <a:pt x="5" y="65"/>
                      <a:pt x="6" y="78"/>
                      <a:pt x="10" y="93"/>
                    </a:cubicBezTo>
                    <a:cubicBezTo>
                      <a:pt x="10" y="93"/>
                      <a:pt x="30" y="107"/>
                      <a:pt x="14" y="120"/>
                    </a:cubicBezTo>
                    <a:cubicBezTo>
                      <a:pt x="10" y="124"/>
                      <a:pt x="10" y="125"/>
                      <a:pt x="11" y="125"/>
                    </a:cubicBezTo>
                    <a:cubicBezTo>
                      <a:pt x="15" y="125"/>
                      <a:pt x="38" y="108"/>
                      <a:pt x="14" y="70"/>
                    </a:cubicBezTo>
                    <a:cubicBezTo>
                      <a:pt x="11" y="64"/>
                      <a:pt x="9" y="59"/>
                      <a:pt x="8" y="55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0" y="0"/>
                    </a:cubicBezTo>
                    <a:cubicBezTo>
                      <a:pt x="54" y="2"/>
                      <a:pt x="0" y="18"/>
                      <a:pt x="8" y="55"/>
                    </a:cubicBezTo>
                    <a:cubicBezTo>
                      <a:pt x="15" y="16"/>
                      <a:pt x="55" y="2"/>
                      <a:pt x="60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淘宝网Chenying0907出品 76"/>
              <p:cNvSpPr/>
              <p:nvPr/>
            </p:nvSpPr>
            <p:spPr bwMode="auto">
              <a:xfrm>
                <a:off x="5079090" y="6512395"/>
                <a:ext cx="820413" cy="258362"/>
              </a:xfrm>
              <a:custGeom>
                <a:avLst/>
                <a:gdLst>
                  <a:gd name="T0" fmla="*/ 89 w 153"/>
                  <a:gd name="T1" fmla="*/ 0 h 48"/>
                  <a:gd name="T2" fmla="*/ 0 w 153"/>
                  <a:gd name="T3" fmla="*/ 48 h 48"/>
                  <a:gd name="T4" fmla="*/ 5 w 153"/>
                  <a:gd name="T5" fmla="*/ 47 h 48"/>
                  <a:gd name="T6" fmla="*/ 11 w 153"/>
                  <a:gd name="T7" fmla="*/ 48 h 48"/>
                  <a:gd name="T8" fmla="*/ 101 w 153"/>
                  <a:gd name="T9" fmla="*/ 9 h 48"/>
                  <a:gd name="T10" fmla="*/ 133 w 153"/>
                  <a:gd name="T11" fmla="*/ 13 h 48"/>
                  <a:gd name="T12" fmla="*/ 153 w 153"/>
                  <a:gd name="T13" fmla="*/ 21 h 48"/>
                  <a:gd name="T14" fmla="*/ 135 w 153"/>
                  <a:gd name="T15" fmla="*/ 11 h 48"/>
                  <a:gd name="T16" fmla="*/ 112 w 153"/>
                  <a:gd name="T17" fmla="*/ 3 h 48"/>
                  <a:gd name="T18" fmla="*/ 89 w 15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48">
                    <a:moveTo>
                      <a:pt x="89" y="0"/>
                    </a:moveTo>
                    <a:cubicBezTo>
                      <a:pt x="54" y="0"/>
                      <a:pt x="20" y="17"/>
                      <a:pt x="0" y="48"/>
                    </a:cubicBezTo>
                    <a:cubicBezTo>
                      <a:pt x="2" y="47"/>
                      <a:pt x="3" y="47"/>
                      <a:pt x="5" y="47"/>
                    </a:cubicBezTo>
                    <a:cubicBezTo>
                      <a:pt x="7" y="47"/>
                      <a:pt x="9" y="47"/>
                      <a:pt x="11" y="48"/>
                    </a:cubicBezTo>
                    <a:cubicBezTo>
                      <a:pt x="32" y="23"/>
                      <a:pt x="67" y="9"/>
                      <a:pt x="101" y="9"/>
                    </a:cubicBezTo>
                    <a:cubicBezTo>
                      <a:pt x="112" y="9"/>
                      <a:pt x="123" y="10"/>
                      <a:pt x="133" y="13"/>
                    </a:cubicBezTo>
                    <a:cubicBezTo>
                      <a:pt x="140" y="15"/>
                      <a:pt x="147" y="17"/>
                      <a:pt x="153" y="21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27" y="7"/>
                      <a:pt x="120" y="4"/>
                      <a:pt x="112" y="3"/>
                    </a:cubicBezTo>
                    <a:cubicBezTo>
                      <a:pt x="104" y="1"/>
                      <a:pt x="96" y="0"/>
                      <a:pt x="89" y="0"/>
                    </a:cubicBezTo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98" name="淘宝网Chenying0907出品 77"/>
            <p:cNvSpPr>
              <a:spLocks noEditPoints="1"/>
            </p:cNvSpPr>
            <p:nvPr/>
          </p:nvSpPr>
          <p:spPr bwMode="auto">
            <a:xfrm>
              <a:off x="8211801" y="4354740"/>
              <a:ext cx="157163" cy="1254125"/>
            </a:xfrm>
            <a:custGeom>
              <a:avLst/>
              <a:gdLst>
                <a:gd name="T0" fmla="*/ 42 w 42"/>
                <a:gd name="T1" fmla="*/ 147 h 334"/>
                <a:gd name="T2" fmla="*/ 41 w 42"/>
                <a:gd name="T3" fmla="*/ 152 h 334"/>
                <a:gd name="T4" fmla="*/ 42 w 42"/>
                <a:gd name="T5" fmla="*/ 158 h 334"/>
                <a:gd name="T6" fmla="*/ 42 w 42"/>
                <a:gd name="T7" fmla="*/ 147 h 334"/>
                <a:gd name="T8" fmla="*/ 0 w 42"/>
                <a:gd name="T9" fmla="*/ 0 h 334"/>
                <a:gd name="T10" fmla="*/ 0 w 42"/>
                <a:gd name="T11" fmla="*/ 2 h 334"/>
                <a:gd name="T12" fmla="*/ 36 w 42"/>
                <a:gd name="T13" fmla="*/ 101 h 334"/>
                <a:gd name="T14" fmla="*/ 37 w 42"/>
                <a:gd name="T15" fmla="*/ 174 h 334"/>
                <a:gd name="T16" fmla="*/ 39 w 42"/>
                <a:gd name="T17" fmla="*/ 191 h 334"/>
                <a:gd name="T18" fmla="*/ 37 w 42"/>
                <a:gd name="T19" fmla="*/ 177 h 334"/>
                <a:gd name="T20" fmla="*/ 33 w 42"/>
                <a:gd name="T21" fmla="*/ 214 h 334"/>
                <a:gd name="T22" fmla="*/ 0 w 42"/>
                <a:gd name="T23" fmla="*/ 309 h 334"/>
                <a:gd name="T24" fmla="*/ 3 w 42"/>
                <a:gd name="T25" fmla="*/ 334 h 334"/>
                <a:gd name="T26" fmla="*/ 6 w 42"/>
                <a:gd name="T27" fmla="*/ 327 h 334"/>
                <a:gd name="T28" fmla="*/ 39 w 42"/>
                <a:gd name="T29" fmla="*/ 214 h 334"/>
                <a:gd name="T30" fmla="*/ 42 w 42"/>
                <a:gd name="T31" fmla="*/ 159 h 334"/>
                <a:gd name="T32" fmla="*/ 42 w 42"/>
                <a:gd name="T33" fmla="*/ 160 h 334"/>
                <a:gd name="T34" fmla="*/ 41 w 42"/>
                <a:gd name="T35" fmla="*/ 152 h 334"/>
                <a:gd name="T36" fmla="*/ 42 w 42"/>
                <a:gd name="T37" fmla="*/ 142 h 334"/>
                <a:gd name="T38" fmla="*/ 37 w 42"/>
                <a:gd name="T39" fmla="*/ 101 h 334"/>
                <a:gd name="T40" fmla="*/ 36 w 42"/>
                <a:gd name="T41" fmla="*/ 94 h 334"/>
                <a:gd name="T42" fmla="*/ 36 w 42"/>
                <a:gd name="T43" fmla="*/ 96 h 334"/>
                <a:gd name="T44" fmla="*/ 35 w 42"/>
                <a:gd name="T45" fmla="*/ 88 h 334"/>
                <a:gd name="T46" fmla="*/ 0 w 42"/>
                <a:gd name="T47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" h="334">
                  <a:moveTo>
                    <a:pt x="42" y="147"/>
                  </a:moveTo>
                  <a:cubicBezTo>
                    <a:pt x="42" y="149"/>
                    <a:pt x="41" y="150"/>
                    <a:pt x="41" y="152"/>
                  </a:cubicBezTo>
                  <a:cubicBezTo>
                    <a:pt x="41" y="154"/>
                    <a:pt x="42" y="156"/>
                    <a:pt x="42" y="158"/>
                  </a:cubicBezTo>
                  <a:cubicBezTo>
                    <a:pt x="42" y="155"/>
                    <a:pt x="42" y="151"/>
                    <a:pt x="42" y="147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8" y="31"/>
                    <a:pt x="30" y="64"/>
                    <a:pt x="36" y="101"/>
                  </a:cubicBezTo>
                  <a:cubicBezTo>
                    <a:pt x="40" y="124"/>
                    <a:pt x="40" y="148"/>
                    <a:pt x="37" y="174"/>
                  </a:cubicBezTo>
                  <a:cubicBezTo>
                    <a:pt x="40" y="182"/>
                    <a:pt x="39" y="191"/>
                    <a:pt x="39" y="191"/>
                  </a:cubicBezTo>
                  <a:cubicBezTo>
                    <a:pt x="39" y="191"/>
                    <a:pt x="39" y="185"/>
                    <a:pt x="37" y="177"/>
                  </a:cubicBezTo>
                  <a:cubicBezTo>
                    <a:pt x="36" y="189"/>
                    <a:pt x="34" y="202"/>
                    <a:pt x="33" y="214"/>
                  </a:cubicBezTo>
                  <a:cubicBezTo>
                    <a:pt x="26" y="266"/>
                    <a:pt x="8" y="298"/>
                    <a:pt x="0" y="309"/>
                  </a:cubicBezTo>
                  <a:cubicBezTo>
                    <a:pt x="1" y="318"/>
                    <a:pt x="2" y="326"/>
                    <a:pt x="3" y="334"/>
                  </a:cubicBezTo>
                  <a:cubicBezTo>
                    <a:pt x="4" y="332"/>
                    <a:pt x="5" y="330"/>
                    <a:pt x="6" y="327"/>
                  </a:cubicBezTo>
                  <a:cubicBezTo>
                    <a:pt x="15" y="306"/>
                    <a:pt x="32" y="263"/>
                    <a:pt x="39" y="214"/>
                  </a:cubicBezTo>
                  <a:cubicBezTo>
                    <a:pt x="41" y="195"/>
                    <a:pt x="42" y="177"/>
                    <a:pt x="42" y="159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1" y="158"/>
                    <a:pt x="41" y="155"/>
                    <a:pt x="41" y="152"/>
                  </a:cubicBezTo>
                  <a:cubicBezTo>
                    <a:pt x="41" y="148"/>
                    <a:pt x="41" y="145"/>
                    <a:pt x="42" y="142"/>
                  </a:cubicBezTo>
                  <a:cubicBezTo>
                    <a:pt x="41" y="128"/>
                    <a:pt x="39" y="114"/>
                    <a:pt x="37" y="101"/>
                  </a:cubicBezTo>
                  <a:cubicBezTo>
                    <a:pt x="37" y="99"/>
                    <a:pt x="36" y="97"/>
                    <a:pt x="36" y="94"/>
                  </a:cubicBezTo>
                  <a:cubicBezTo>
                    <a:pt x="36" y="95"/>
                    <a:pt x="36" y="96"/>
                    <a:pt x="36" y="96"/>
                  </a:cubicBezTo>
                  <a:cubicBezTo>
                    <a:pt x="36" y="96"/>
                    <a:pt x="35" y="93"/>
                    <a:pt x="35" y="88"/>
                  </a:cubicBezTo>
                  <a:cubicBezTo>
                    <a:pt x="28" y="56"/>
                    <a:pt x="16" y="26"/>
                    <a:pt x="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9" name="淘宝网Chenying0907出品 98"/>
            <p:cNvSpPr/>
            <p:nvPr/>
          </p:nvSpPr>
          <p:spPr bwMode="auto">
            <a:xfrm>
              <a:off x="8013364" y="4072164"/>
              <a:ext cx="319088" cy="323850"/>
            </a:xfrm>
            <a:custGeom>
              <a:avLst/>
              <a:gdLst>
                <a:gd name="connsiteX0" fmla="*/ 145800 w 319088"/>
                <a:gd name="connsiteY0" fmla="*/ 228600 h 323850"/>
                <a:gd name="connsiteX1" fmla="*/ 160839 w 319088"/>
                <a:gd name="connsiteY1" fmla="*/ 232410 h 323850"/>
                <a:gd name="connsiteX2" fmla="*/ 164599 w 319088"/>
                <a:gd name="connsiteY2" fmla="*/ 232410 h 323850"/>
                <a:gd name="connsiteX3" fmla="*/ 179639 w 319088"/>
                <a:gd name="connsiteY3" fmla="*/ 228600 h 323850"/>
                <a:gd name="connsiteX4" fmla="*/ 198438 w 319088"/>
                <a:gd name="connsiteY4" fmla="*/ 270510 h 323850"/>
                <a:gd name="connsiteX5" fmla="*/ 198438 w 319088"/>
                <a:gd name="connsiteY5" fmla="*/ 281940 h 323850"/>
                <a:gd name="connsiteX6" fmla="*/ 198438 w 319088"/>
                <a:gd name="connsiteY6" fmla="*/ 289560 h 323850"/>
                <a:gd name="connsiteX7" fmla="*/ 164599 w 319088"/>
                <a:gd name="connsiteY7" fmla="*/ 323850 h 323850"/>
                <a:gd name="connsiteX8" fmla="*/ 127000 w 319088"/>
                <a:gd name="connsiteY8" fmla="*/ 274320 h 323850"/>
                <a:gd name="connsiteX9" fmla="*/ 145800 w 319088"/>
                <a:gd name="connsiteY9" fmla="*/ 228600 h 323850"/>
                <a:gd name="connsiteX10" fmla="*/ 96837 w 319088"/>
                <a:gd name="connsiteY10" fmla="*/ 198437 h 323850"/>
                <a:gd name="connsiteX11" fmla="*/ 104378 w 319088"/>
                <a:gd name="connsiteY11" fmla="*/ 198437 h 323850"/>
                <a:gd name="connsiteX12" fmla="*/ 123230 w 319088"/>
                <a:gd name="connsiteY12" fmla="*/ 221215 h 323850"/>
                <a:gd name="connsiteX13" fmla="*/ 108148 w 319088"/>
                <a:gd name="connsiteY13" fmla="*/ 266769 h 323850"/>
                <a:gd name="connsiteX14" fmla="*/ 70445 w 319088"/>
                <a:gd name="connsiteY14" fmla="*/ 285750 h 323850"/>
                <a:gd name="connsiteX15" fmla="*/ 47823 w 319088"/>
                <a:gd name="connsiteY15" fmla="*/ 278158 h 323850"/>
                <a:gd name="connsiteX16" fmla="*/ 55363 w 319088"/>
                <a:gd name="connsiteY16" fmla="*/ 217418 h 323850"/>
                <a:gd name="connsiteX17" fmla="*/ 96837 w 319088"/>
                <a:gd name="connsiteY17" fmla="*/ 198437 h 323850"/>
                <a:gd name="connsiteX18" fmla="*/ 221488 w 319088"/>
                <a:gd name="connsiteY18" fmla="*/ 195262 h 323850"/>
                <a:gd name="connsiteX19" fmla="*/ 228981 w 319088"/>
                <a:gd name="connsiteY19" fmla="*/ 195262 h 323850"/>
                <a:gd name="connsiteX20" fmla="*/ 266446 w 319088"/>
                <a:gd name="connsiteY20" fmla="*/ 210447 h 323850"/>
                <a:gd name="connsiteX21" fmla="*/ 277686 w 319088"/>
                <a:gd name="connsiteY21" fmla="*/ 271187 h 323850"/>
                <a:gd name="connsiteX22" fmla="*/ 255207 w 319088"/>
                <a:gd name="connsiteY22" fmla="*/ 282575 h 323850"/>
                <a:gd name="connsiteX23" fmla="*/ 217741 w 319088"/>
                <a:gd name="connsiteY23" fmla="*/ 263594 h 323850"/>
                <a:gd name="connsiteX24" fmla="*/ 199009 w 319088"/>
                <a:gd name="connsiteY24" fmla="*/ 221836 h 323850"/>
                <a:gd name="connsiteX25" fmla="*/ 221488 w 319088"/>
                <a:gd name="connsiteY25" fmla="*/ 195262 h 323850"/>
                <a:gd name="connsiteX26" fmla="*/ 48705 w 319088"/>
                <a:gd name="connsiteY26" fmla="*/ 131762 h 323850"/>
                <a:gd name="connsiteX27" fmla="*/ 93663 w 319088"/>
                <a:gd name="connsiteY27" fmla="*/ 150562 h 323850"/>
                <a:gd name="connsiteX28" fmla="*/ 93663 w 319088"/>
                <a:gd name="connsiteY28" fmla="*/ 165601 h 323850"/>
                <a:gd name="connsiteX29" fmla="*/ 93663 w 319088"/>
                <a:gd name="connsiteY29" fmla="*/ 176881 h 323850"/>
                <a:gd name="connsiteX30" fmla="*/ 48705 w 319088"/>
                <a:gd name="connsiteY30" fmla="*/ 203200 h 323850"/>
                <a:gd name="connsiteX31" fmla="*/ 0 w 319088"/>
                <a:gd name="connsiteY31" fmla="*/ 169361 h 323850"/>
                <a:gd name="connsiteX32" fmla="*/ 48705 w 319088"/>
                <a:gd name="connsiteY32" fmla="*/ 131762 h 323850"/>
                <a:gd name="connsiteX33" fmla="*/ 270074 w 319088"/>
                <a:gd name="connsiteY33" fmla="*/ 123825 h 323850"/>
                <a:gd name="connsiteX34" fmla="*/ 273844 w 319088"/>
                <a:gd name="connsiteY34" fmla="*/ 123825 h 323850"/>
                <a:gd name="connsiteX35" fmla="*/ 319088 w 319088"/>
                <a:gd name="connsiteY35" fmla="*/ 157664 h 323850"/>
                <a:gd name="connsiteX36" fmla="*/ 273844 w 319088"/>
                <a:gd name="connsiteY36" fmla="*/ 195263 h 323850"/>
                <a:gd name="connsiteX37" fmla="*/ 270074 w 319088"/>
                <a:gd name="connsiteY37" fmla="*/ 195263 h 323850"/>
                <a:gd name="connsiteX38" fmla="*/ 228600 w 319088"/>
                <a:gd name="connsiteY38" fmla="*/ 176464 h 323850"/>
                <a:gd name="connsiteX39" fmla="*/ 232371 w 319088"/>
                <a:gd name="connsiteY39" fmla="*/ 157664 h 323850"/>
                <a:gd name="connsiteX40" fmla="*/ 228600 w 319088"/>
                <a:gd name="connsiteY40" fmla="*/ 142625 h 323850"/>
                <a:gd name="connsiteX41" fmla="*/ 270074 w 319088"/>
                <a:gd name="connsiteY41" fmla="*/ 123825 h 323850"/>
                <a:gd name="connsiteX42" fmla="*/ 63880 w 319088"/>
                <a:gd name="connsiteY42" fmla="*/ 44450 h 323850"/>
                <a:gd name="connsiteX43" fmla="*/ 101346 w 319088"/>
                <a:gd name="connsiteY43" fmla="*/ 59459 h 323850"/>
                <a:gd name="connsiteX44" fmla="*/ 120079 w 319088"/>
                <a:gd name="connsiteY44" fmla="*/ 104486 h 323850"/>
                <a:gd name="connsiteX45" fmla="*/ 101346 w 319088"/>
                <a:gd name="connsiteY45" fmla="*/ 127000 h 323850"/>
                <a:gd name="connsiteX46" fmla="*/ 90106 w 319088"/>
                <a:gd name="connsiteY46" fmla="*/ 127000 h 323850"/>
                <a:gd name="connsiteX47" fmla="*/ 52641 w 319088"/>
                <a:gd name="connsiteY47" fmla="*/ 111991 h 323850"/>
                <a:gd name="connsiteX48" fmla="*/ 41401 w 319088"/>
                <a:gd name="connsiteY48" fmla="*/ 51955 h 323850"/>
                <a:gd name="connsiteX49" fmla="*/ 63880 w 319088"/>
                <a:gd name="connsiteY49" fmla="*/ 44450 h 323850"/>
                <a:gd name="connsiteX50" fmla="*/ 247055 w 319088"/>
                <a:gd name="connsiteY50" fmla="*/ 38100 h 323850"/>
                <a:gd name="connsiteX51" fmla="*/ 269677 w 319088"/>
                <a:gd name="connsiteY51" fmla="*/ 45554 h 323850"/>
                <a:gd name="connsiteX52" fmla="*/ 262137 w 319088"/>
                <a:gd name="connsiteY52" fmla="*/ 105189 h 323850"/>
                <a:gd name="connsiteX53" fmla="*/ 220663 w 319088"/>
                <a:gd name="connsiteY53" fmla="*/ 123825 h 323850"/>
                <a:gd name="connsiteX54" fmla="*/ 194271 w 319088"/>
                <a:gd name="connsiteY54" fmla="*/ 101462 h 323850"/>
                <a:gd name="connsiteX55" fmla="*/ 209352 w 319088"/>
                <a:gd name="connsiteY55" fmla="*/ 56736 h 323850"/>
                <a:gd name="connsiteX56" fmla="*/ 247055 w 319088"/>
                <a:gd name="connsiteY56" fmla="*/ 38100 h 323850"/>
                <a:gd name="connsiteX57" fmla="*/ 152901 w 319088"/>
                <a:gd name="connsiteY57" fmla="*/ 0 h 323850"/>
                <a:gd name="connsiteX58" fmla="*/ 190500 w 319088"/>
                <a:gd name="connsiteY58" fmla="*/ 48705 h 323850"/>
                <a:gd name="connsiteX59" fmla="*/ 171701 w 319088"/>
                <a:gd name="connsiteY59" fmla="*/ 93663 h 323850"/>
                <a:gd name="connsiteX60" fmla="*/ 160421 w 319088"/>
                <a:gd name="connsiteY60" fmla="*/ 93663 h 323850"/>
                <a:gd name="connsiteX61" fmla="*/ 156661 w 319088"/>
                <a:gd name="connsiteY61" fmla="*/ 93663 h 323850"/>
                <a:gd name="connsiteX62" fmla="*/ 141622 w 319088"/>
                <a:gd name="connsiteY62" fmla="*/ 93663 h 323850"/>
                <a:gd name="connsiteX63" fmla="*/ 119062 w 319088"/>
                <a:gd name="connsiteY63" fmla="*/ 52451 h 323850"/>
                <a:gd name="connsiteX64" fmla="*/ 152901 w 319088"/>
                <a:gd name="connsiteY64" fmla="*/ 0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9088" h="323850">
                  <a:moveTo>
                    <a:pt x="145800" y="228600"/>
                  </a:moveTo>
                  <a:cubicBezTo>
                    <a:pt x="149560" y="232410"/>
                    <a:pt x="157079" y="232410"/>
                    <a:pt x="160839" y="232410"/>
                  </a:cubicBezTo>
                  <a:cubicBezTo>
                    <a:pt x="160839" y="232410"/>
                    <a:pt x="164599" y="232410"/>
                    <a:pt x="164599" y="232410"/>
                  </a:cubicBezTo>
                  <a:cubicBezTo>
                    <a:pt x="168359" y="232410"/>
                    <a:pt x="172119" y="228600"/>
                    <a:pt x="179639" y="228600"/>
                  </a:cubicBezTo>
                  <a:cubicBezTo>
                    <a:pt x="190918" y="236220"/>
                    <a:pt x="198438" y="251460"/>
                    <a:pt x="198438" y="270510"/>
                  </a:cubicBezTo>
                  <a:cubicBezTo>
                    <a:pt x="198438" y="274320"/>
                    <a:pt x="198438" y="278130"/>
                    <a:pt x="198438" y="281940"/>
                  </a:cubicBezTo>
                  <a:cubicBezTo>
                    <a:pt x="198438" y="285750"/>
                    <a:pt x="198438" y="285750"/>
                    <a:pt x="198438" y="289560"/>
                  </a:cubicBezTo>
                  <a:cubicBezTo>
                    <a:pt x="194678" y="308610"/>
                    <a:pt x="179639" y="323850"/>
                    <a:pt x="164599" y="323850"/>
                  </a:cubicBezTo>
                  <a:cubicBezTo>
                    <a:pt x="145800" y="323850"/>
                    <a:pt x="127000" y="300990"/>
                    <a:pt x="127000" y="274320"/>
                  </a:cubicBezTo>
                  <a:cubicBezTo>
                    <a:pt x="127000" y="255270"/>
                    <a:pt x="134520" y="236220"/>
                    <a:pt x="145800" y="228600"/>
                  </a:cubicBezTo>
                  <a:close/>
                  <a:moveTo>
                    <a:pt x="96837" y="198437"/>
                  </a:moveTo>
                  <a:cubicBezTo>
                    <a:pt x="96837" y="198437"/>
                    <a:pt x="100607" y="198437"/>
                    <a:pt x="104378" y="198437"/>
                  </a:cubicBezTo>
                  <a:cubicBezTo>
                    <a:pt x="108148" y="209826"/>
                    <a:pt x="115689" y="217418"/>
                    <a:pt x="123230" y="221215"/>
                  </a:cubicBezTo>
                  <a:cubicBezTo>
                    <a:pt x="127000" y="236399"/>
                    <a:pt x="123230" y="251584"/>
                    <a:pt x="108148" y="266769"/>
                  </a:cubicBezTo>
                  <a:cubicBezTo>
                    <a:pt x="96837" y="281954"/>
                    <a:pt x="81756" y="285750"/>
                    <a:pt x="70445" y="285750"/>
                  </a:cubicBezTo>
                  <a:cubicBezTo>
                    <a:pt x="62904" y="285750"/>
                    <a:pt x="55363" y="285750"/>
                    <a:pt x="47823" y="278158"/>
                  </a:cubicBezTo>
                  <a:cubicBezTo>
                    <a:pt x="36512" y="266769"/>
                    <a:pt x="36512" y="240196"/>
                    <a:pt x="55363" y="217418"/>
                  </a:cubicBezTo>
                  <a:cubicBezTo>
                    <a:pt x="66674" y="206030"/>
                    <a:pt x="81756" y="198437"/>
                    <a:pt x="96837" y="198437"/>
                  </a:cubicBezTo>
                  <a:close/>
                  <a:moveTo>
                    <a:pt x="221488" y="195262"/>
                  </a:moveTo>
                  <a:cubicBezTo>
                    <a:pt x="225234" y="195262"/>
                    <a:pt x="225234" y="195262"/>
                    <a:pt x="228981" y="195262"/>
                  </a:cubicBezTo>
                  <a:cubicBezTo>
                    <a:pt x="240220" y="195262"/>
                    <a:pt x="255207" y="202855"/>
                    <a:pt x="266446" y="210447"/>
                  </a:cubicBezTo>
                  <a:cubicBezTo>
                    <a:pt x="285179" y="229428"/>
                    <a:pt x="288925" y="256002"/>
                    <a:pt x="277686" y="271187"/>
                  </a:cubicBezTo>
                  <a:cubicBezTo>
                    <a:pt x="270193" y="278779"/>
                    <a:pt x="262700" y="282575"/>
                    <a:pt x="255207" y="282575"/>
                  </a:cubicBezTo>
                  <a:cubicBezTo>
                    <a:pt x="243967" y="282575"/>
                    <a:pt x="228981" y="274983"/>
                    <a:pt x="217741" y="263594"/>
                  </a:cubicBezTo>
                  <a:cubicBezTo>
                    <a:pt x="202755" y="252206"/>
                    <a:pt x="195262" y="237021"/>
                    <a:pt x="199009" y="221836"/>
                  </a:cubicBezTo>
                  <a:cubicBezTo>
                    <a:pt x="210248" y="214243"/>
                    <a:pt x="217741" y="206651"/>
                    <a:pt x="221488" y="195262"/>
                  </a:cubicBezTo>
                  <a:close/>
                  <a:moveTo>
                    <a:pt x="48705" y="131762"/>
                  </a:moveTo>
                  <a:cubicBezTo>
                    <a:pt x="67437" y="131762"/>
                    <a:pt x="86170" y="139282"/>
                    <a:pt x="93663" y="150562"/>
                  </a:cubicBezTo>
                  <a:cubicBezTo>
                    <a:pt x="93663" y="154322"/>
                    <a:pt x="89916" y="158082"/>
                    <a:pt x="93663" y="165601"/>
                  </a:cubicBezTo>
                  <a:cubicBezTo>
                    <a:pt x="93663" y="169361"/>
                    <a:pt x="93663" y="173121"/>
                    <a:pt x="93663" y="176881"/>
                  </a:cubicBezTo>
                  <a:cubicBezTo>
                    <a:pt x="86170" y="191921"/>
                    <a:pt x="71184" y="199440"/>
                    <a:pt x="48705" y="203200"/>
                  </a:cubicBezTo>
                  <a:cubicBezTo>
                    <a:pt x="22479" y="203200"/>
                    <a:pt x="0" y="188161"/>
                    <a:pt x="0" y="169361"/>
                  </a:cubicBezTo>
                  <a:cubicBezTo>
                    <a:pt x="0" y="146802"/>
                    <a:pt x="18732" y="131762"/>
                    <a:pt x="48705" y="131762"/>
                  </a:cubicBezTo>
                  <a:close/>
                  <a:moveTo>
                    <a:pt x="270074" y="123825"/>
                  </a:moveTo>
                  <a:cubicBezTo>
                    <a:pt x="270074" y="123825"/>
                    <a:pt x="270074" y="123825"/>
                    <a:pt x="273844" y="123825"/>
                  </a:cubicBezTo>
                  <a:cubicBezTo>
                    <a:pt x="296466" y="123825"/>
                    <a:pt x="319088" y="135105"/>
                    <a:pt x="319088" y="157664"/>
                  </a:cubicBezTo>
                  <a:cubicBezTo>
                    <a:pt x="319088" y="176464"/>
                    <a:pt x="300237" y="191503"/>
                    <a:pt x="273844" y="195263"/>
                  </a:cubicBezTo>
                  <a:cubicBezTo>
                    <a:pt x="270074" y="195263"/>
                    <a:pt x="270074" y="195263"/>
                    <a:pt x="270074" y="195263"/>
                  </a:cubicBezTo>
                  <a:cubicBezTo>
                    <a:pt x="251222" y="195263"/>
                    <a:pt x="236141" y="187743"/>
                    <a:pt x="228600" y="176464"/>
                  </a:cubicBezTo>
                  <a:cubicBezTo>
                    <a:pt x="232371" y="172704"/>
                    <a:pt x="232371" y="165184"/>
                    <a:pt x="232371" y="157664"/>
                  </a:cubicBezTo>
                  <a:cubicBezTo>
                    <a:pt x="232371" y="153904"/>
                    <a:pt x="228600" y="146385"/>
                    <a:pt x="228600" y="142625"/>
                  </a:cubicBezTo>
                  <a:cubicBezTo>
                    <a:pt x="236141" y="131345"/>
                    <a:pt x="251222" y="123825"/>
                    <a:pt x="270074" y="123825"/>
                  </a:cubicBezTo>
                  <a:close/>
                  <a:moveTo>
                    <a:pt x="63880" y="44450"/>
                  </a:moveTo>
                  <a:cubicBezTo>
                    <a:pt x="78867" y="44450"/>
                    <a:pt x="90106" y="48202"/>
                    <a:pt x="101346" y="59459"/>
                  </a:cubicBezTo>
                  <a:cubicBezTo>
                    <a:pt x="116332" y="74468"/>
                    <a:pt x="123825" y="89477"/>
                    <a:pt x="120079" y="104486"/>
                  </a:cubicBezTo>
                  <a:cubicBezTo>
                    <a:pt x="112585" y="111991"/>
                    <a:pt x="105092" y="119496"/>
                    <a:pt x="101346" y="127000"/>
                  </a:cubicBezTo>
                  <a:cubicBezTo>
                    <a:pt x="97599" y="127000"/>
                    <a:pt x="93853" y="127000"/>
                    <a:pt x="90106" y="127000"/>
                  </a:cubicBezTo>
                  <a:cubicBezTo>
                    <a:pt x="78867" y="127000"/>
                    <a:pt x="63880" y="123248"/>
                    <a:pt x="52641" y="111991"/>
                  </a:cubicBezTo>
                  <a:cubicBezTo>
                    <a:pt x="33908" y="93230"/>
                    <a:pt x="30162" y="66964"/>
                    <a:pt x="41401" y="51955"/>
                  </a:cubicBezTo>
                  <a:cubicBezTo>
                    <a:pt x="48894" y="44450"/>
                    <a:pt x="56387" y="44450"/>
                    <a:pt x="63880" y="44450"/>
                  </a:cubicBezTo>
                  <a:close/>
                  <a:moveTo>
                    <a:pt x="247055" y="38100"/>
                  </a:moveTo>
                  <a:cubicBezTo>
                    <a:pt x="254596" y="38100"/>
                    <a:pt x="262137" y="38100"/>
                    <a:pt x="269677" y="45554"/>
                  </a:cubicBezTo>
                  <a:cubicBezTo>
                    <a:pt x="280988" y="56736"/>
                    <a:pt x="280988" y="86553"/>
                    <a:pt x="262137" y="105189"/>
                  </a:cubicBezTo>
                  <a:cubicBezTo>
                    <a:pt x="250826" y="116371"/>
                    <a:pt x="235744" y="123825"/>
                    <a:pt x="220663" y="123825"/>
                  </a:cubicBezTo>
                  <a:cubicBezTo>
                    <a:pt x="213122" y="112644"/>
                    <a:pt x="201811" y="105189"/>
                    <a:pt x="194271" y="101462"/>
                  </a:cubicBezTo>
                  <a:cubicBezTo>
                    <a:pt x="190500" y="86553"/>
                    <a:pt x="194271" y="67918"/>
                    <a:pt x="209352" y="56736"/>
                  </a:cubicBezTo>
                  <a:cubicBezTo>
                    <a:pt x="220663" y="45554"/>
                    <a:pt x="235744" y="38100"/>
                    <a:pt x="247055" y="38100"/>
                  </a:cubicBezTo>
                  <a:close/>
                  <a:moveTo>
                    <a:pt x="152901" y="0"/>
                  </a:moveTo>
                  <a:cubicBezTo>
                    <a:pt x="171701" y="0"/>
                    <a:pt x="190500" y="22479"/>
                    <a:pt x="190500" y="48705"/>
                  </a:cubicBezTo>
                  <a:cubicBezTo>
                    <a:pt x="190500" y="67437"/>
                    <a:pt x="182980" y="82424"/>
                    <a:pt x="171701" y="93663"/>
                  </a:cubicBezTo>
                  <a:cubicBezTo>
                    <a:pt x="167941" y="93663"/>
                    <a:pt x="164181" y="93663"/>
                    <a:pt x="160421" y="93663"/>
                  </a:cubicBezTo>
                  <a:cubicBezTo>
                    <a:pt x="160421" y="93663"/>
                    <a:pt x="160421" y="93663"/>
                    <a:pt x="156661" y="93663"/>
                  </a:cubicBezTo>
                  <a:cubicBezTo>
                    <a:pt x="152901" y="93663"/>
                    <a:pt x="145382" y="93663"/>
                    <a:pt x="141622" y="93663"/>
                  </a:cubicBezTo>
                  <a:cubicBezTo>
                    <a:pt x="126582" y="86170"/>
                    <a:pt x="119062" y="71184"/>
                    <a:pt x="119062" y="52451"/>
                  </a:cubicBezTo>
                  <a:cubicBezTo>
                    <a:pt x="119062" y="26226"/>
                    <a:pt x="134102" y="3747"/>
                    <a:pt x="152901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0" name="淘宝网Chenying0907出品 86"/>
            <p:cNvSpPr>
              <a:spLocks noEditPoints="1"/>
            </p:cNvSpPr>
            <p:nvPr/>
          </p:nvSpPr>
          <p:spPr bwMode="auto">
            <a:xfrm>
              <a:off x="8103851" y="4165827"/>
              <a:ext cx="141288" cy="139700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1" name="淘宝网Chenying0907出品 88"/>
            <p:cNvSpPr>
              <a:spLocks noEditPoints="1"/>
            </p:cNvSpPr>
            <p:nvPr/>
          </p:nvSpPr>
          <p:spPr bwMode="auto">
            <a:xfrm>
              <a:off x="8340389" y="4215040"/>
              <a:ext cx="355600" cy="500063"/>
            </a:xfrm>
            <a:custGeom>
              <a:avLst/>
              <a:gdLst>
                <a:gd name="T0" fmla="*/ 20 w 95"/>
                <a:gd name="T1" fmla="*/ 78 h 133"/>
                <a:gd name="T2" fmla="*/ 1 w 95"/>
                <a:gd name="T3" fmla="*/ 125 h 133"/>
                <a:gd name="T4" fmla="*/ 2 w 95"/>
                <a:gd name="T5" fmla="*/ 133 h 133"/>
                <a:gd name="T6" fmla="*/ 2 w 95"/>
                <a:gd name="T7" fmla="*/ 131 h 133"/>
                <a:gd name="T8" fmla="*/ 9 w 95"/>
                <a:gd name="T9" fmla="*/ 107 h 133"/>
                <a:gd name="T10" fmla="*/ 9 w 95"/>
                <a:gd name="T11" fmla="*/ 105 h 133"/>
                <a:gd name="T12" fmla="*/ 20 w 95"/>
                <a:gd name="T13" fmla="*/ 78 h 133"/>
                <a:gd name="T14" fmla="*/ 90 w 95"/>
                <a:gd name="T15" fmla="*/ 14 h 133"/>
                <a:gd name="T16" fmla="*/ 58 w 95"/>
                <a:gd name="T17" fmla="*/ 35 h 133"/>
                <a:gd name="T18" fmla="*/ 20 w 95"/>
                <a:gd name="T19" fmla="*/ 78 h 133"/>
                <a:gd name="T20" fmla="*/ 37 w 95"/>
                <a:gd name="T21" fmla="*/ 68 h 133"/>
                <a:gd name="T22" fmla="*/ 90 w 95"/>
                <a:gd name="T23" fmla="*/ 14 h 133"/>
                <a:gd name="T24" fmla="*/ 94 w 95"/>
                <a:gd name="T25" fmla="*/ 0 h 133"/>
                <a:gd name="T26" fmla="*/ 90 w 95"/>
                <a:gd name="T27" fmla="*/ 14 h 133"/>
                <a:gd name="T28" fmla="*/ 94 w 95"/>
                <a:gd name="T2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33">
                  <a:moveTo>
                    <a:pt x="20" y="78"/>
                  </a:moveTo>
                  <a:cubicBezTo>
                    <a:pt x="2" y="94"/>
                    <a:pt x="0" y="114"/>
                    <a:pt x="1" y="125"/>
                  </a:cubicBezTo>
                  <a:cubicBezTo>
                    <a:pt x="1" y="130"/>
                    <a:pt x="2" y="133"/>
                    <a:pt x="2" y="133"/>
                  </a:cubicBezTo>
                  <a:cubicBezTo>
                    <a:pt x="2" y="133"/>
                    <a:pt x="2" y="132"/>
                    <a:pt x="2" y="131"/>
                  </a:cubicBezTo>
                  <a:cubicBezTo>
                    <a:pt x="3" y="128"/>
                    <a:pt x="5" y="119"/>
                    <a:pt x="9" y="107"/>
                  </a:cubicBezTo>
                  <a:cubicBezTo>
                    <a:pt x="9" y="107"/>
                    <a:pt x="9" y="106"/>
                    <a:pt x="9" y="105"/>
                  </a:cubicBezTo>
                  <a:cubicBezTo>
                    <a:pt x="12" y="97"/>
                    <a:pt x="16" y="88"/>
                    <a:pt x="20" y="78"/>
                  </a:cubicBezTo>
                  <a:moveTo>
                    <a:pt x="90" y="14"/>
                  </a:moveTo>
                  <a:cubicBezTo>
                    <a:pt x="85" y="20"/>
                    <a:pt x="76" y="28"/>
                    <a:pt x="58" y="35"/>
                  </a:cubicBezTo>
                  <a:cubicBezTo>
                    <a:pt x="42" y="42"/>
                    <a:pt x="29" y="60"/>
                    <a:pt x="20" y="78"/>
                  </a:cubicBezTo>
                  <a:cubicBezTo>
                    <a:pt x="25" y="75"/>
                    <a:pt x="30" y="71"/>
                    <a:pt x="37" y="68"/>
                  </a:cubicBezTo>
                  <a:cubicBezTo>
                    <a:pt x="68" y="54"/>
                    <a:pt x="83" y="29"/>
                    <a:pt x="90" y="14"/>
                  </a:cubicBezTo>
                  <a:moveTo>
                    <a:pt x="94" y="0"/>
                  </a:moveTo>
                  <a:cubicBezTo>
                    <a:pt x="94" y="0"/>
                    <a:pt x="93" y="6"/>
                    <a:pt x="90" y="14"/>
                  </a:cubicBezTo>
                  <a:cubicBezTo>
                    <a:pt x="95" y="6"/>
                    <a:pt x="94" y="0"/>
                    <a:pt x="94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2" name="淘宝网Chenying0907出品 89"/>
            <p:cNvSpPr>
              <a:spLocks noEditPoints="1"/>
            </p:cNvSpPr>
            <p:nvPr/>
          </p:nvSpPr>
          <p:spPr bwMode="auto">
            <a:xfrm>
              <a:off x="8145126" y="4896077"/>
              <a:ext cx="217488" cy="176213"/>
            </a:xfrm>
            <a:custGeom>
              <a:avLst/>
              <a:gdLst>
                <a:gd name="T0" fmla="*/ 38 w 58"/>
                <a:gd name="T1" fmla="*/ 10 h 47"/>
                <a:gd name="T2" fmla="*/ 55 w 58"/>
                <a:gd name="T3" fmla="*/ 33 h 47"/>
                <a:gd name="T4" fmla="*/ 57 w 58"/>
                <a:gd name="T5" fmla="*/ 47 h 47"/>
                <a:gd name="T6" fmla="*/ 55 w 58"/>
                <a:gd name="T7" fmla="*/ 30 h 47"/>
                <a:gd name="T8" fmla="*/ 38 w 58"/>
                <a:gd name="T9" fmla="*/ 10 h 47"/>
                <a:gd name="T10" fmla="*/ 1 w 58"/>
                <a:gd name="T11" fmla="*/ 0 h 47"/>
                <a:gd name="T12" fmla="*/ 3 w 58"/>
                <a:gd name="T13" fmla="*/ 6 h 47"/>
                <a:gd name="T14" fmla="*/ 18 w 58"/>
                <a:gd name="T15" fmla="*/ 12 h 47"/>
                <a:gd name="T16" fmla="*/ 29 w 58"/>
                <a:gd name="T17" fmla="*/ 11 h 47"/>
                <a:gd name="T18" fmla="*/ 36 w 58"/>
                <a:gd name="T19" fmla="*/ 10 h 47"/>
                <a:gd name="T20" fmla="*/ 38 w 58"/>
                <a:gd name="T21" fmla="*/ 10 h 47"/>
                <a:gd name="T22" fmla="*/ 18 w 58"/>
                <a:gd name="T23" fmla="*/ 5 h 47"/>
                <a:gd name="T24" fmla="*/ 10 w 58"/>
                <a:gd name="T25" fmla="*/ 8 h 47"/>
                <a:gd name="T26" fmla="*/ 2 w 58"/>
                <a:gd name="T27" fmla="*/ 2 h 47"/>
                <a:gd name="T28" fmla="*/ 1 w 58"/>
                <a:gd name="T2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47">
                  <a:moveTo>
                    <a:pt x="38" y="10"/>
                  </a:moveTo>
                  <a:cubicBezTo>
                    <a:pt x="48" y="16"/>
                    <a:pt x="53" y="25"/>
                    <a:pt x="55" y="33"/>
                  </a:cubicBezTo>
                  <a:cubicBezTo>
                    <a:pt x="57" y="41"/>
                    <a:pt x="57" y="47"/>
                    <a:pt x="57" y="47"/>
                  </a:cubicBezTo>
                  <a:cubicBezTo>
                    <a:pt x="57" y="47"/>
                    <a:pt x="58" y="38"/>
                    <a:pt x="55" y="30"/>
                  </a:cubicBezTo>
                  <a:cubicBezTo>
                    <a:pt x="53" y="21"/>
                    <a:pt x="48" y="11"/>
                    <a:pt x="38" y="10"/>
                  </a:cubicBezTo>
                  <a:moveTo>
                    <a:pt x="1" y="0"/>
                  </a:moveTo>
                  <a:cubicBezTo>
                    <a:pt x="0" y="0"/>
                    <a:pt x="0" y="3"/>
                    <a:pt x="3" y="6"/>
                  </a:cubicBezTo>
                  <a:cubicBezTo>
                    <a:pt x="5" y="9"/>
                    <a:pt x="10" y="12"/>
                    <a:pt x="18" y="12"/>
                  </a:cubicBezTo>
                  <a:cubicBezTo>
                    <a:pt x="21" y="12"/>
                    <a:pt x="25" y="12"/>
                    <a:pt x="29" y="11"/>
                  </a:cubicBezTo>
                  <a:cubicBezTo>
                    <a:pt x="31" y="10"/>
                    <a:pt x="34" y="10"/>
                    <a:pt x="36" y="10"/>
                  </a:cubicBezTo>
                  <a:cubicBezTo>
                    <a:pt x="36" y="10"/>
                    <a:pt x="37" y="10"/>
                    <a:pt x="38" y="10"/>
                  </a:cubicBezTo>
                  <a:cubicBezTo>
                    <a:pt x="32" y="7"/>
                    <a:pt x="26" y="5"/>
                    <a:pt x="18" y="5"/>
                  </a:cubicBezTo>
                  <a:cubicBezTo>
                    <a:pt x="18" y="5"/>
                    <a:pt x="14" y="8"/>
                    <a:pt x="10" y="8"/>
                  </a:cubicBezTo>
                  <a:cubicBezTo>
                    <a:pt x="7" y="8"/>
                    <a:pt x="4" y="7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3" name="淘宝网Chenying0907出品 90"/>
            <p:cNvSpPr>
              <a:spLocks noEditPoints="1"/>
            </p:cNvSpPr>
            <p:nvPr/>
          </p:nvSpPr>
          <p:spPr bwMode="auto">
            <a:xfrm>
              <a:off x="8365789" y="4753202"/>
              <a:ext cx="288925" cy="228600"/>
            </a:xfrm>
            <a:custGeom>
              <a:avLst/>
              <a:gdLst>
                <a:gd name="T0" fmla="*/ 0 w 77"/>
                <a:gd name="T1" fmla="*/ 46 h 61"/>
                <a:gd name="T2" fmla="*/ 1 w 77"/>
                <a:gd name="T3" fmla="*/ 54 h 61"/>
                <a:gd name="T4" fmla="*/ 1 w 77"/>
                <a:gd name="T5" fmla="*/ 53 h 61"/>
                <a:gd name="T6" fmla="*/ 1 w 77"/>
                <a:gd name="T7" fmla="*/ 52 h 61"/>
                <a:gd name="T8" fmla="*/ 1 w 77"/>
                <a:gd name="T9" fmla="*/ 52 h 61"/>
                <a:gd name="T10" fmla="*/ 0 w 77"/>
                <a:gd name="T11" fmla="*/ 46 h 61"/>
                <a:gd name="T12" fmla="*/ 41 w 77"/>
                <a:gd name="T13" fmla="*/ 0 h 61"/>
                <a:gd name="T14" fmla="*/ 34 w 77"/>
                <a:gd name="T15" fmla="*/ 1 h 61"/>
                <a:gd name="T16" fmla="*/ 29 w 77"/>
                <a:gd name="T17" fmla="*/ 2 h 61"/>
                <a:gd name="T18" fmla="*/ 16 w 77"/>
                <a:gd name="T19" fmla="*/ 9 h 61"/>
                <a:gd name="T20" fmla="*/ 7 w 77"/>
                <a:gd name="T21" fmla="*/ 20 h 61"/>
                <a:gd name="T22" fmla="*/ 1 w 77"/>
                <a:gd name="T23" fmla="*/ 36 h 61"/>
                <a:gd name="T24" fmla="*/ 0 w 77"/>
                <a:gd name="T25" fmla="*/ 46 h 61"/>
                <a:gd name="T26" fmla="*/ 1 w 77"/>
                <a:gd name="T27" fmla="*/ 41 h 61"/>
                <a:gd name="T28" fmla="*/ 9 w 77"/>
                <a:gd name="T29" fmla="*/ 22 h 61"/>
                <a:gd name="T30" fmla="*/ 17 w 77"/>
                <a:gd name="T31" fmla="*/ 12 h 61"/>
                <a:gd name="T32" fmla="*/ 30 w 77"/>
                <a:gd name="T33" fmla="*/ 3 h 61"/>
                <a:gd name="T34" fmla="*/ 34 w 77"/>
                <a:gd name="T35" fmla="*/ 2 h 61"/>
                <a:gd name="T36" fmla="*/ 41 w 77"/>
                <a:gd name="T37" fmla="*/ 1 h 61"/>
                <a:gd name="T38" fmla="*/ 59 w 77"/>
                <a:gd name="T39" fmla="*/ 6 h 61"/>
                <a:gd name="T40" fmla="*/ 72 w 77"/>
                <a:gd name="T41" fmla="*/ 27 h 61"/>
                <a:gd name="T42" fmla="*/ 71 w 77"/>
                <a:gd name="T43" fmla="*/ 47 h 61"/>
                <a:gd name="T44" fmla="*/ 54 w 77"/>
                <a:gd name="T45" fmla="*/ 57 h 61"/>
                <a:gd name="T46" fmla="*/ 52 w 77"/>
                <a:gd name="T47" fmla="*/ 57 h 61"/>
                <a:gd name="T48" fmla="*/ 48 w 77"/>
                <a:gd name="T49" fmla="*/ 58 h 61"/>
                <a:gd name="T50" fmla="*/ 28 w 77"/>
                <a:gd name="T51" fmla="*/ 43 h 61"/>
                <a:gd name="T52" fmla="*/ 38 w 77"/>
                <a:gd name="T53" fmla="*/ 33 h 61"/>
                <a:gd name="T54" fmla="*/ 44 w 77"/>
                <a:gd name="T55" fmla="*/ 35 h 61"/>
                <a:gd name="T56" fmla="*/ 45 w 77"/>
                <a:gd name="T57" fmla="*/ 35 h 61"/>
                <a:gd name="T58" fmla="*/ 48 w 77"/>
                <a:gd name="T59" fmla="*/ 36 h 61"/>
                <a:gd name="T60" fmla="*/ 53 w 77"/>
                <a:gd name="T61" fmla="*/ 33 h 61"/>
                <a:gd name="T62" fmla="*/ 57 w 77"/>
                <a:gd name="T63" fmla="*/ 30 h 61"/>
                <a:gd name="T64" fmla="*/ 58 w 77"/>
                <a:gd name="T65" fmla="*/ 33 h 61"/>
                <a:gd name="T66" fmla="*/ 44 w 77"/>
                <a:gd name="T67" fmla="*/ 21 h 61"/>
                <a:gd name="T68" fmla="*/ 41 w 77"/>
                <a:gd name="T69" fmla="*/ 22 h 61"/>
                <a:gd name="T70" fmla="*/ 39 w 77"/>
                <a:gd name="T71" fmla="*/ 22 h 61"/>
                <a:gd name="T72" fmla="*/ 27 w 77"/>
                <a:gd name="T73" fmla="*/ 43 h 61"/>
                <a:gd name="T74" fmla="*/ 49 w 77"/>
                <a:gd name="T75" fmla="*/ 61 h 61"/>
                <a:gd name="T76" fmla="*/ 53 w 77"/>
                <a:gd name="T77" fmla="*/ 60 h 61"/>
                <a:gd name="T78" fmla="*/ 54 w 77"/>
                <a:gd name="T79" fmla="*/ 60 h 61"/>
                <a:gd name="T80" fmla="*/ 72 w 77"/>
                <a:gd name="T81" fmla="*/ 48 h 61"/>
                <a:gd name="T82" fmla="*/ 75 w 77"/>
                <a:gd name="T83" fmla="*/ 27 h 61"/>
                <a:gd name="T84" fmla="*/ 60 w 77"/>
                <a:gd name="T85" fmla="*/ 5 h 61"/>
                <a:gd name="T86" fmla="*/ 41 w 77"/>
                <a:gd name="T8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7" h="61">
                  <a:moveTo>
                    <a:pt x="0" y="46"/>
                  </a:moveTo>
                  <a:cubicBezTo>
                    <a:pt x="0" y="49"/>
                    <a:pt x="0" y="52"/>
                    <a:pt x="1" y="54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0"/>
                    <a:pt x="0" y="48"/>
                    <a:pt x="0" y="46"/>
                  </a:cubicBezTo>
                  <a:moveTo>
                    <a:pt x="41" y="0"/>
                  </a:moveTo>
                  <a:cubicBezTo>
                    <a:pt x="39" y="0"/>
                    <a:pt x="36" y="0"/>
                    <a:pt x="34" y="1"/>
                  </a:cubicBezTo>
                  <a:cubicBezTo>
                    <a:pt x="32" y="1"/>
                    <a:pt x="31" y="1"/>
                    <a:pt x="29" y="2"/>
                  </a:cubicBezTo>
                  <a:cubicBezTo>
                    <a:pt x="25" y="3"/>
                    <a:pt x="20" y="6"/>
                    <a:pt x="16" y="9"/>
                  </a:cubicBezTo>
                  <a:cubicBezTo>
                    <a:pt x="13" y="12"/>
                    <a:pt x="9" y="16"/>
                    <a:pt x="7" y="20"/>
                  </a:cubicBezTo>
                  <a:cubicBezTo>
                    <a:pt x="4" y="25"/>
                    <a:pt x="2" y="30"/>
                    <a:pt x="1" y="36"/>
                  </a:cubicBezTo>
                  <a:cubicBezTo>
                    <a:pt x="0" y="39"/>
                    <a:pt x="0" y="42"/>
                    <a:pt x="0" y="46"/>
                  </a:cubicBezTo>
                  <a:cubicBezTo>
                    <a:pt x="0" y="44"/>
                    <a:pt x="1" y="43"/>
                    <a:pt x="1" y="41"/>
                  </a:cubicBezTo>
                  <a:cubicBezTo>
                    <a:pt x="2" y="35"/>
                    <a:pt x="6" y="28"/>
                    <a:pt x="9" y="22"/>
                  </a:cubicBezTo>
                  <a:cubicBezTo>
                    <a:pt x="12" y="19"/>
                    <a:pt x="14" y="15"/>
                    <a:pt x="17" y="12"/>
                  </a:cubicBezTo>
                  <a:cubicBezTo>
                    <a:pt x="21" y="8"/>
                    <a:pt x="25" y="5"/>
                    <a:pt x="30" y="3"/>
                  </a:cubicBezTo>
                  <a:cubicBezTo>
                    <a:pt x="31" y="2"/>
                    <a:pt x="32" y="2"/>
                    <a:pt x="34" y="2"/>
                  </a:cubicBezTo>
                  <a:cubicBezTo>
                    <a:pt x="36" y="1"/>
                    <a:pt x="39" y="1"/>
                    <a:pt x="41" y="1"/>
                  </a:cubicBezTo>
                  <a:cubicBezTo>
                    <a:pt x="48" y="1"/>
                    <a:pt x="54" y="3"/>
                    <a:pt x="59" y="6"/>
                  </a:cubicBezTo>
                  <a:cubicBezTo>
                    <a:pt x="67" y="11"/>
                    <a:pt x="70" y="18"/>
                    <a:pt x="72" y="27"/>
                  </a:cubicBezTo>
                  <a:cubicBezTo>
                    <a:pt x="73" y="34"/>
                    <a:pt x="74" y="41"/>
                    <a:pt x="71" y="47"/>
                  </a:cubicBezTo>
                  <a:cubicBezTo>
                    <a:pt x="67" y="53"/>
                    <a:pt x="61" y="56"/>
                    <a:pt x="54" y="57"/>
                  </a:cubicBezTo>
                  <a:cubicBezTo>
                    <a:pt x="53" y="57"/>
                    <a:pt x="53" y="57"/>
                    <a:pt x="52" y="57"/>
                  </a:cubicBezTo>
                  <a:cubicBezTo>
                    <a:pt x="51" y="58"/>
                    <a:pt x="49" y="58"/>
                    <a:pt x="48" y="58"/>
                  </a:cubicBezTo>
                  <a:cubicBezTo>
                    <a:pt x="39" y="58"/>
                    <a:pt x="31" y="53"/>
                    <a:pt x="28" y="43"/>
                  </a:cubicBezTo>
                  <a:cubicBezTo>
                    <a:pt x="27" y="37"/>
                    <a:pt x="32" y="33"/>
                    <a:pt x="38" y="33"/>
                  </a:cubicBezTo>
                  <a:cubicBezTo>
                    <a:pt x="40" y="33"/>
                    <a:pt x="42" y="34"/>
                    <a:pt x="44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6"/>
                    <a:pt x="47" y="36"/>
                    <a:pt x="48" y="36"/>
                  </a:cubicBezTo>
                  <a:cubicBezTo>
                    <a:pt x="50" y="36"/>
                    <a:pt x="51" y="35"/>
                    <a:pt x="53" y="33"/>
                  </a:cubicBezTo>
                  <a:cubicBezTo>
                    <a:pt x="54" y="32"/>
                    <a:pt x="56" y="30"/>
                    <a:pt x="57" y="30"/>
                  </a:cubicBezTo>
                  <a:cubicBezTo>
                    <a:pt x="57" y="30"/>
                    <a:pt x="58" y="31"/>
                    <a:pt x="58" y="33"/>
                  </a:cubicBezTo>
                  <a:cubicBezTo>
                    <a:pt x="57" y="26"/>
                    <a:pt x="51" y="21"/>
                    <a:pt x="44" y="21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2"/>
                    <a:pt x="40" y="22"/>
                    <a:pt x="39" y="22"/>
                  </a:cubicBezTo>
                  <a:cubicBezTo>
                    <a:pt x="31" y="25"/>
                    <a:pt x="25" y="34"/>
                    <a:pt x="27" y="43"/>
                  </a:cubicBezTo>
                  <a:cubicBezTo>
                    <a:pt x="30" y="54"/>
                    <a:pt x="39" y="61"/>
                    <a:pt x="49" y="61"/>
                  </a:cubicBezTo>
                  <a:cubicBezTo>
                    <a:pt x="50" y="61"/>
                    <a:pt x="52" y="61"/>
                    <a:pt x="53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61" y="58"/>
                    <a:pt x="68" y="54"/>
                    <a:pt x="72" y="48"/>
                  </a:cubicBezTo>
                  <a:cubicBezTo>
                    <a:pt x="75" y="41"/>
                    <a:pt x="77" y="34"/>
                    <a:pt x="75" y="27"/>
                  </a:cubicBezTo>
                  <a:cubicBezTo>
                    <a:pt x="73" y="18"/>
                    <a:pt x="68" y="10"/>
                    <a:pt x="60" y="5"/>
                  </a:cubicBezTo>
                  <a:cubicBezTo>
                    <a:pt x="54" y="2"/>
                    <a:pt x="48" y="0"/>
                    <a:pt x="4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4" name="淘宝网Chenying0907出品 91"/>
            <p:cNvSpPr>
              <a:spLocks noEditPoints="1"/>
            </p:cNvSpPr>
            <p:nvPr/>
          </p:nvSpPr>
          <p:spPr bwMode="auto">
            <a:xfrm>
              <a:off x="7854614" y="3651477"/>
              <a:ext cx="387350" cy="3221038"/>
            </a:xfrm>
            <a:custGeom>
              <a:avLst/>
              <a:gdLst>
                <a:gd name="T0" fmla="*/ 9 w 103"/>
                <a:gd name="T1" fmla="*/ 25 h 857"/>
                <a:gd name="T2" fmla="*/ 2 w 103"/>
                <a:gd name="T3" fmla="*/ 65 h 857"/>
                <a:gd name="T4" fmla="*/ 2 w 103"/>
                <a:gd name="T5" fmla="*/ 65 h 857"/>
                <a:gd name="T6" fmla="*/ 2 w 103"/>
                <a:gd name="T7" fmla="*/ 65 h 857"/>
                <a:gd name="T8" fmla="*/ 1 w 103"/>
                <a:gd name="T9" fmla="*/ 106 h 857"/>
                <a:gd name="T10" fmla="*/ 1 w 103"/>
                <a:gd name="T11" fmla="*/ 113 h 857"/>
                <a:gd name="T12" fmla="*/ 0 w 103"/>
                <a:gd name="T13" fmla="*/ 111 h 857"/>
                <a:gd name="T14" fmla="*/ 0 w 103"/>
                <a:gd name="T15" fmla="*/ 110 h 857"/>
                <a:gd name="T16" fmla="*/ 0 w 103"/>
                <a:gd name="T17" fmla="*/ 110 h 857"/>
                <a:gd name="T18" fmla="*/ 14 w 103"/>
                <a:gd name="T19" fmla="*/ 234 h 857"/>
                <a:gd name="T20" fmla="*/ 23 w 103"/>
                <a:gd name="T21" fmla="*/ 257 h 857"/>
                <a:gd name="T22" fmla="*/ 28 w 103"/>
                <a:gd name="T23" fmla="*/ 278 h 857"/>
                <a:gd name="T24" fmla="*/ 20 w 103"/>
                <a:gd name="T25" fmla="*/ 257 h 857"/>
                <a:gd name="T26" fmla="*/ 21 w 103"/>
                <a:gd name="T27" fmla="*/ 261 h 857"/>
                <a:gd name="T28" fmla="*/ 27 w 103"/>
                <a:gd name="T29" fmla="*/ 283 h 857"/>
                <a:gd name="T30" fmla="*/ 54 w 103"/>
                <a:gd name="T31" fmla="*/ 377 h 857"/>
                <a:gd name="T32" fmla="*/ 56 w 103"/>
                <a:gd name="T33" fmla="*/ 384 h 857"/>
                <a:gd name="T34" fmla="*/ 64 w 103"/>
                <a:gd name="T35" fmla="*/ 409 h 857"/>
                <a:gd name="T36" fmla="*/ 89 w 103"/>
                <a:gd name="T37" fmla="*/ 534 h 857"/>
                <a:gd name="T38" fmla="*/ 91 w 103"/>
                <a:gd name="T39" fmla="*/ 563 h 857"/>
                <a:gd name="T40" fmla="*/ 88 w 103"/>
                <a:gd name="T41" fmla="*/ 665 h 857"/>
                <a:gd name="T42" fmla="*/ 82 w 103"/>
                <a:gd name="T43" fmla="*/ 731 h 857"/>
                <a:gd name="T44" fmla="*/ 61 w 103"/>
                <a:gd name="T45" fmla="*/ 853 h 857"/>
                <a:gd name="T46" fmla="*/ 62 w 103"/>
                <a:gd name="T47" fmla="*/ 854 h 857"/>
                <a:gd name="T48" fmla="*/ 77 w 103"/>
                <a:gd name="T49" fmla="*/ 857 h 857"/>
                <a:gd name="T50" fmla="*/ 95 w 103"/>
                <a:gd name="T51" fmla="*/ 733 h 857"/>
                <a:gd name="T52" fmla="*/ 102 w 103"/>
                <a:gd name="T53" fmla="*/ 634 h 857"/>
                <a:gd name="T54" fmla="*/ 100 w 103"/>
                <a:gd name="T55" fmla="*/ 545 h 857"/>
                <a:gd name="T56" fmla="*/ 100 w 103"/>
                <a:gd name="T57" fmla="*/ 550 h 857"/>
                <a:gd name="T58" fmla="*/ 97 w 103"/>
                <a:gd name="T59" fmla="*/ 540 h 857"/>
                <a:gd name="T60" fmla="*/ 99 w 103"/>
                <a:gd name="T61" fmla="*/ 528 h 857"/>
                <a:gd name="T62" fmla="*/ 98 w 103"/>
                <a:gd name="T63" fmla="*/ 521 h 857"/>
                <a:gd name="T64" fmla="*/ 95 w 103"/>
                <a:gd name="T65" fmla="*/ 496 h 857"/>
                <a:gd name="T66" fmla="*/ 79 w 103"/>
                <a:gd name="T67" fmla="*/ 415 h 857"/>
                <a:gd name="T68" fmla="*/ 69 w 103"/>
                <a:gd name="T69" fmla="*/ 378 h 857"/>
                <a:gd name="T70" fmla="*/ 63 w 103"/>
                <a:gd name="T71" fmla="*/ 363 h 857"/>
                <a:gd name="T72" fmla="*/ 55 w 103"/>
                <a:gd name="T73" fmla="*/ 343 h 857"/>
                <a:gd name="T74" fmla="*/ 41 w 103"/>
                <a:gd name="T75" fmla="*/ 304 h 857"/>
                <a:gd name="T76" fmla="*/ 30 w 103"/>
                <a:gd name="T77" fmla="*/ 269 h 857"/>
                <a:gd name="T78" fmla="*/ 21 w 103"/>
                <a:gd name="T79" fmla="*/ 239 h 857"/>
                <a:gd name="T80" fmla="*/ 7 w 103"/>
                <a:gd name="T81" fmla="*/ 100 h 857"/>
                <a:gd name="T82" fmla="*/ 11 w 103"/>
                <a:gd name="T83" fmla="*/ 32 h 857"/>
                <a:gd name="T84" fmla="*/ 9 w 103"/>
                <a:gd name="T85" fmla="*/ 25 h 857"/>
                <a:gd name="T86" fmla="*/ 16 w 103"/>
                <a:gd name="T87" fmla="*/ 0 h 857"/>
                <a:gd name="T88" fmla="*/ 16 w 103"/>
                <a:gd name="T89" fmla="*/ 0 h 857"/>
                <a:gd name="T90" fmla="*/ 17 w 103"/>
                <a:gd name="T91" fmla="*/ 0 h 857"/>
                <a:gd name="T92" fmla="*/ 16 w 103"/>
                <a:gd name="T93" fmla="*/ 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3" h="857">
                  <a:moveTo>
                    <a:pt x="9" y="25"/>
                  </a:moveTo>
                  <a:cubicBezTo>
                    <a:pt x="5" y="37"/>
                    <a:pt x="3" y="51"/>
                    <a:pt x="2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0" y="78"/>
                    <a:pt x="0" y="92"/>
                    <a:pt x="1" y="106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1" y="147"/>
                    <a:pt x="3" y="189"/>
                    <a:pt x="14" y="234"/>
                  </a:cubicBezTo>
                  <a:cubicBezTo>
                    <a:pt x="18" y="242"/>
                    <a:pt x="21" y="249"/>
                    <a:pt x="23" y="257"/>
                  </a:cubicBezTo>
                  <a:cubicBezTo>
                    <a:pt x="28" y="278"/>
                    <a:pt x="28" y="278"/>
                    <a:pt x="28" y="278"/>
                  </a:cubicBezTo>
                  <a:cubicBezTo>
                    <a:pt x="26" y="271"/>
                    <a:pt x="23" y="264"/>
                    <a:pt x="20" y="257"/>
                  </a:cubicBezTo>
                  <a:cubicBezTo>
                    <a:pt x="20" y="259"/>
                    <a:pt x="21" y="260"/>
                    <a:pt x="21" y="261"/>
                  </a:cubicBezTo>
                  <a:cubicBezTo>
                    <a:pt x="23" y="269"/>
                    <a:pt x="25" y="276"/>
                    <a:pt x="27" y="283"/>
                  </a:cubicBezTo>
                  <a:cubicBezTo>
                    <a:pt x="37" y="320"/>
                    <a:pt x="47" y="354"/>
                    <a:pt x="54" y="377"/>
                  </a:cubicBezTo>
                  <a:cubicBezTo>
                    <a:pt x="54" y="379"/>
                    <a:pt x="55" y="382"/>
                    <a:pt x="56" y="384"/>
                  </a:cubicBezTo>
                  <a:cubicBezTo>
                    <a:pt x="60" y="400"/>
                    <a:pt x="63" y="409"/>
                    <a:pt x="64" y="409"/>
                  </a:cubicBezTo>
                  <a:cubicBezTo>
                    <a:pt x="73" y="453"/>
                    <a:pt x="84" y="491"/>
                    <a:pt x="89" y="534"/>
                  </a:cubicBezTo>
                  <a:cubicBezTo>
                    <a:pt x="90" y="544"/>
                    <a:pt x="90" y="553"/>
                    <a:pt x="91" y="563"/>
                  </a:cubicBezTo>
                  <a:cubicBezTo>
                    <a:pt x="92" y="597"/>
                    <a:pt x="91" y="631"/>
                    <a:pt x="88" y="665"/>
                  </a:cubicBezTo>
                  <a:cubicBezTo>
                    <a:pt x="87" y="687"/>
                    <a:pt x="84" y="709"/>
                    <a:pt x="82" y="731"/>
                  </a:cubicBezTo>
                  <a:cubicBezTo>
                    <a:pt x="77" y="771"/>
                    <a:pt x="70" y="812"/>
                    <a:pt x="61" y="853"/>
                  </a:cubicBezTo>
                  <a:cubicBezTo>
                    <a:pt x="62" y="854"/>
                    <a:pt x="62" y="854"/>
                    <a:pt x="62" y="854"/>
                  </a:cubicBezTo>
                  <a:cubicBezTo>
                    <a:pt x="67" y="854"/>
                    <a:pt x="72" y="855"/>
                    <a:pt x="77" y="857"/>
                  </a:cubicBezTo>
                  <a:cubicBezTo>
                    <a:pt x="85" y="814"/>
                    <a:pt x="91" y="772"/>
                    <a:pt x="95" y="733"/>
                  </a:cubicBezTo>
                  <a:cubicBezTo>
                    <a:pt x="99" y="700"/>
                    <a:pt x="102" y="666"/>
                    <a:pt x="102" y="634"/>
                  </a:cubicBezTo>
                  <a:cubicBezTo>
                    <a:pt x="103" y="604"/>
                    <a:pt x="102" y="574"/>
                    <a:pt x="100" y="545"/>
                  </a:cubicBezTo>
                  <a:cubicBezTo>
                    <a:pt x="100" y="547"/>
                    <a:pt x="100" y="548"/>
                    <a:pt x="100" y="550"/>
                  </a:cubicBezTo>
                  <a:cubicBezTo>
                    <a:pt x="97" y="540"/>
                    <a:pt x="97" y="540"/>
                    <a:pt x="97" y="540"/>
                  </a:cubicBezTo>
                  <a:cubicBezTo>
                    <a:pt x="97" y="536"/>
                    <a:pt x="98" y="532"/>
                    <a:pt x="99" y="528"/>
                  </a:cubicBezTo>
                  <a:cubicBezTo>
                    <a:pt x="98" y="526"/>
                    <a:pt x="98" y="523"/>
                    <a:pt x="98" y="521"/>
                  </a:cubicBezTo>
                  <a:cubicBezTo>
                    <a:pt x="97" y="513"/>
                    <a:pt x="96" y="505"/>
                    <a:pt x="95" y="496"/>
                  </a:cubicBezTo>
                  <a:cubicBezTo>
                    <a:pt x="91" y="469"/>
                    <a:pt x="86" y="442"/>
                    <a:pt x="79" y="415"/>
                  </a:cubicBezTo>
                  <a:cubicBezTo>
                    <a:pt x="78" y="412"/>
                    <a:pt x="75" y="392"/>
                    <a:pt x="69" y="378"/>
                  </a:cubicBezTo>
                  <a:cubicBezTo>
                    <a:pt x="67" y="374"/>
                    <a:pt x="65" y="369"/>
                    <a:pt x="63" y="363"/>
                  </a:cubicBezTo>
                  <a:cubicBezTo>
                    <a:pt x="60" y="357"/>
                    <a:pt x="58" y="350"/>
                    <a:pt x="55" y="343"/>
                  </a:cubicBezTo>
                  <a:cubicBezTo>
                    <a:pt x="50" y="331"/>
                    <a:pt x="46" y="318"/>
                    <a:pt x="41" y="304"/>
                  </a:cubicBezTo>
                  <a:cubicBezTo>
                    <a:pt x="37" y="293"/>
                    <a:pt x="33" y="281"/>
                    <a:pt x="30" y="269"/>
                  </a:cubicBezTo>
                  <a:cubicBezTo>
                    <a:pt x="27" y="259"/>
                    <a:pt x="24" y="249"/>
                    <a:pt x="21" y="239"/>
                  </a:cubicBezTo>
                  <a:cubicBezTo>
                    <a:pt x="8" y="187"/>
                    <a:pt x="7" y="141"/>
                    <a:pt x="7" y="100"/>
                  </a:cubicBezTo>
                  <a:cubicBezTo>
                    <a:pt x="7" y="75"/>
                    <a:pt x="7" y="52"/>
                    <a:pt x="11" y="32"/>
                  </a:cubicBezTo>
                  <a:cubicBezTo>
                    <a:pt x="10" y="29"/>
                    <a:pt x="9" y="27"/>
                    <a:pt x="9" y="25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5" name="淘宝网Chenying0907出品 104"/>
            <p:cNvSpPr/>
            <p:nvPr/>
          </p:nvSpPr>
          <p:spPr bwMode="auto">
            <a:xfrm>
              <a:off x="7664114" y="3260952"/>
              <a:ext cx="550863" cy="552450"/>
            </a:xfrm>
            <a:custGeom>
              <a:avLst/>
              <a:gdLst>
                <a:gd name="connsiteX0" fmla="*/ 250680 w 550863"/>
                <a:gd name="connsiteY0" fmla="*/ 390525 h 552450"/>
                <a:gd name="connsiteX1" fmla="*/ 254433 w 550863"/>
                <a:gd name="connsiteY1" fmla="*/ 390525 h 552450"/>
                <a:gd name="connsiteX2" fmla="*/ 280699 w 550863"/>
                <a:gd name="connsiteY2" fmla="*/ 394291 h 552450"/>
                <a:gd name="connsiteX3" fmla="*/ 284451 w 550863"/>
                <a:gd name="connsiteY3" fmla="*/ 394291 h 552450"/>
                <a:gd name="connsiteX4" fmla="*/ 310717 w 550863"/>
                <a:gd name="connsiteY4" fmla="*/ 390525 h 552450"/>
                <a:gd name="connsiteX5" fmla="*/ 344487 w 550863"/>
                <a:gd name="connsiteY5" fmla="*/ 465839 h 552450"/>
                <a:gd name="connsiteX6" fmla="*/ 284451 w 550863"/>
                <a:gd name="connsiteY6" fmla="*/ 552450 h 552450"/>
                <a:gd name="connsiteX7" fmla="*/ 231919 w 550863"/>
                <a:gd name="connsiteY7" fmla="*/ 511027 h 552450"/>
                <a:gd name="connsiteX8" fmla="*/ 224415 w 550863"/>
                <a:gd name="connsiteY8" fmla="*/ 484668 h 552450"/>
                <a:gd name="connsiteX9" fmla="*/ 220662 w 550863"/>
                <a:gd name="connsiteY9" fmla="*/ 469605 h 552450"/>
                <a:gd name="connsiteX10" fmla="*/ 250680 w 550863"/>
                <a:gd name="connsiteY10" fmla="*/ 390525 h 552450"/>
                <a:gd name="connsiteX11" fmla="*/ 168276 w 550863"/>
                <a:gd name="connsiteY11" fmla="*/ 341313 h 552450"/>
                <a:gd name="connsiteX12" fmla="*/ 179502 w 550863"/>
                <a:gd name="connsiteY12" fmla="*/ 341313 h 552450"/>
                <a:gd name="connsiteX13" fmla="*/ 216921 w 550863"/>
                <a:gd name="connsiteY13" fmla="*/ 375017 h 552450"/>
                <a:gd name="connsiteX14" fmla="*/ 190727 w 550863"/>
                <a:gd name="connsiteY14" fmla="*/ 457404 h 552450"/>
                <a:gd name="connsiteX15" fmla="*/ 123372 w 550863"/>
                <a:gd name="connsiteY15" fmla="*/ 487363 h 552450"/>
                <a:gd name="connsiteX16" fmla="*/ 89694 w 550863"/>
                <a:gd name="connsiteY16" fmla="*/ 476129 h 552450"/>
                <a:gd name="connsiteX17" fmla="*/ 100920 w 550863"/>
                <a:gd name="connsiteY17" fmla="*/ 371272 h 552450"/>
                <a:gd name="connsiteX18" fmla="*/ 168276 w 550863"/>
                <a:gd name="connsiteY18" fmla="*/ 341313 h 552450"/>
                <a:gd name="connsiteX19" fmla="*/ 394032 w 550863"/>
                <a:gd name="connsiteY19" fmla="*/ 330200 h 552450"/>
                <a:gd name="connsiteX20" fmla="*/ 458049 w 550863"/>
                <a:gd name="connsiteY20" fmla="*/ 360159 h 552450"/>
                <a:gd name="connsiteX21" fmla="*/ 476877 w 550863"/>
                <a:gd name="connsiteY21" fmla="*/ 461271 h 552450"/>
                <a:gd name="connsiteX22" fmla="*/ 439220 w 550863"/>
                <a:gd name="connsiteY22" fmla="*/ 476250 h 552450"/>
                <a:gd name="connsiteX23" fmla="*/ 375204 w 550863"/>
                <a:gd name="connsiteY23" fmla="*/ 450036 h 552450"/>
                <a:gd name="connsiteX24" fmla="*/ 341312 w 550863"/>
                <a:gd name="connsiteY24" fmla="*/ 375139 h 552450"/>
                <a:gd name="connsiteX25" fmla="*/ 386501 w 550863"/>
                <a:gd name="connsiteY25" fmla="*/ 333945 h 552450"/>
                <a:gd name="connsiteX26" fmla="*/ 394032 w 550863"/>
                <a:gd name="connsiteY26" fmla="*/ 330200 h 552450"/>
                <a:gd name="connsiteX27" fmla="*/ 82550 w 550863"/>
                <a:gd name="connsiteY27" fmla="*/ 220663 h 552450"/>
                <a:gd name="connsiteX28" fmla="*/ 86303 w 550863"/>
                <a:gd name="connsiteY28" fmla="*/ 220663 h 552450"/>
                <a:gd name="connsiteX29" fmla="*/ 161348 w 550863"/>
                <a:gd name="connsiteY29" fmla="*/ 254596 h 552450"/>
                <a:gd name="connsiteX30" fmla="*/ 161348 w 550863"/>
                <a:gd name="connsiteY30" fmla="*/ 277218 h 552450"/>
                <a:gd name="connsiteX31" fmla="*/ 165100 w 550863"/>
                <a:gd name="connsiteY31" fmla="*/ 303610 h 552450"/>
                <a:gd name="connsiteX32" fmla="*/ 86303 w 550863"/>
                <a:gd name="connsiteY32" fmla="*/ 341313 h 552450"/>
                <a:gd name="connsiteX33" fmla="*/ 82550 w 550863"/>
                <a:gd name="connsiteY33" fmla="*/ 341313 h 552450"/>
                <a:gd name="connsiteX34" fmla="*/ 0 w 550863"/>
                <a:gd name="connsiteY34" fmla="*/ 284758 h 552450"/>
                <a:gd name="connsiteX35" fmla="*/ 82550 w 550863"/>
                <a:gd name="connsiteY35" fmla="*/ 220663 h 552450"/>
                <a:gd name="connsiteX36" fmla="*/ 464798 w 550863"/>
                <a:gd name="connsiteY36" fmla="*/ 206375 h 552450"/>
                <a:gd name="connsiteX37" fmla="*/ 468540 w 550863"/>
                <a:gd name="connsiteY37" fmla="*/ 206375 h 552450"/>
                <a:gd name="connsiteX38" fmla="*/ 550863 w 550863"/>
                <a:gd name="connsiteY38" fmla="*/ 262659 h 552450"/>
                <a:gd name="connsiteX39" fmla="*/ 468540 w 550863"/>
                <a:gd name="connsiteY39" fmla="*/ 330200 h 552450"/>
                <a:gd name="connsiteX40" fmla="*/ 464798 w 550863"/>
                <a:gd name="connsiteY40" fmla="*/ 330200 h 552450"/>
                <a:gd name="connsiteX41" fmla="*/ 397442 w 550863"/>
                <a:gd name="connsiteY41" fmla="*/ 300182 h 552450"/>
                <a:gd name="connsiteX42" fmla="*/ 401184 w 550863"/>
                <a:gd name="connsiteY42" fmla="*/ 270164 h 552450"/>
                <a:gd name="connsiteX43" fmla="*/ 393700 w 550863"/>
                <a:gd name="connsiteY43" fmla="*/ 240146 h 552450"/>
                <a:gd name="connsiteX44" fmla="*/ 464798 w 550863"/>
                <a:gd name="connsiteY44" fmla="*/ 206375 h 552450"/>
                <a:gd name="connsiteX45" fmla="*/ 112638 w 550863"/>
                <a:gd name="connsiteY45" fmla="*/ 71438 h 552450"/>
                <a:gd name="connsiteX46" fmla="*/ 176655 w 550863"/>
                <a:gd name="connsiteY46" fmla="*/ 97652 h 552450"/>
                <a:gd name="connsiteX47" fmla="*/ 210547 w 550863"/>
                <a:gd name="connsiteY47" fmla="*/ 176295 h 552450"/>
                <a:gd name="connsiteX48" fmla="*/ 176655 w 550863"/>
                <a:gd name="connsiteY48" fmla="*/ 213743 h 552450"/>
                <a:gd name="connsiteX49" fmla="*/ 157827 w 550863"/>
                <a:gd name="connsiteY49" fmla="*/ 217488 h 552450"/>
                <a:gd name="connsiteX50" fmla="*/ 93810 w 550863"/>
                <a:gd name="connsiteY50" fmla="*/ 187529 h 552450"/>
                <a:gd name="connsiteX51" fmla="*/ 74981 w 550863"/>
                <a:gd name="connsiteY51" fmla="*/ 86418 h 552450"/>
                <a:gd name="connsiteX52" fmla="*/ 112638 w 550863"/>
                <a:gd name="connsiteY52" fmla="*/ 71438 h 552450"/>
                <a:gd name="connsiteX53" fmla="*/ 427492 w 550863"/>
                <a:gd name="connsiteY53" fmla="*/ 58738 h 552450"/>
                <a:gd name="connsiteX54" fmla="*/ 464911 w 550863"/>
                <a:gd name="connsiteY54" fmla="*/ 70049 h 552450"/>
                <a:gd name="connsiteX55" fmla="*/ 449943 w 550863"/>
                <a:gd name="connsiteY55" fmla="*/ 175618 h 552450"/>
                <a:gd name="connsiteX56" fmla="*/ 382588 w 550863"/>
                <a:gd name="connsiteY56" fmla="*/ 209551 h 552450"/>
                <a:gd name="connsiteX57" fmla="*/ 378846 w 550863"/>
                <a:gd name="connsiteY57" fmla="*/ 209551 h 552450"/>
                <a:gd name="connsiteX58" fmla="*/ 333942 w 550863"/>
                <a:gd name="connsiteY58" fmla="*/ 168078 h 552450"/>
                <a:gd name="connsiteX59" fmla="*/ 360136 w 550863"/>
                <a:gd name="connsiteY59" fmla="*/ 92671 h 552450"/>
                <a:gd name="connsiteX60" fmla="*/ 427492 w 550863"/>
                <a:gd name="connsiteY60" fmla="*/ 58738 h 552450"/>
                <a:gd name="connsiteX61" fmla="*/ 266412 w 550863"/>
                <a:gd name="connsiteY61" fmla="*/ 0 h 552450"/>
                <a:gd name="connsiteX62" fmla="*/ 330200 w 550863"/>
                <a:gd name="connsiteY62" fmla="*/ 78582 h 552450"/>
                <a:gd name="connsiteX63" fmla="*/ 300182 w 550863"/>
                <a:gd name="connsiteY63" fmla="*/ 157163 h 552450"/>
                <a:gd name="connsiteX64" fmla="*/ 281421 w 550863"/>
                <a:gd name="connsiteY64" fmla="*/ 153421 h 552450"/>
                <a:gd name="connsiteX65" fmla="*/ 273916 w 550863"/>
                <a:gd name="connsiteY65" fmla="*/ 153421 h 552450"/>
                <a:gd name="connsiteX66" fmla="*/ 243898 w 550863"/>
                <a:gd name="connsiteY66" fmla="*/ 157163 h 552450"/>
                <a:gd name="connsiteX67" fmla="*/ 206375 w 550863"/>
                <a:gd name="connsiteY67" fmla="*/ 86066 h 552450"/>
                <a:gd name="connsiteX68" fmla="*/ 266412 w 550863"/>
                <a:gd name="connsiteY68" fmla="*/ 0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50863" h="552450">
                  <a:moveTo>
                    <a:pt x="250680" y="390525"/>
                  </a:moveTo>
                  <a:cubicBezTo>
                    <a:pt x="250680" y="390525"/>
                    <a:pt x="250680" y="390525"/>
                    <a:pt x="254433" y="390525"/>
                  </a:cubicBezTo>
                  <a:cubicBezTo>
                    <a:pt x="261937" y="394291"/>
                    <a:pt x="269442" y="394291"/>
                    <a:pt x="280699" y="394291"/>
                  </a:cubicBezTo>
                  <a:cubicBezTo>
                    <a:pt x="280699" y="394291"/>
                    <a:pt x="280699" y="394291"/>
                    <a:pt x="284451" y="394291"/>
                  </a:cubicBezTo>
                  <a:cubicBezTo>
                    <a:pt x="291955" y="394291"/>
                    <a:pt x="299460" y="394291"/>
                    <a:pt x="310717" y="390525"/>
                  </a:cubicBezTo>
                  <a:cubicBezTo>
                    <a:pt x="329478" y="405588"/>
                    <a:pt x="344487" y="431948"/>
                    <a:pt x="344487" y="465839"/>
                  </a:cubicBezTo>
                  <a:cubicBezTo>
                    <a:pt x="344487" y="511027"/>
                    <a:pt x="318221" y="548684"/>
                    <a:pt x="284451" y="552450"/>
                  </a:cubicBezTo>
                  <a:cubicBezTo>
                    <a:pt x="261937" y="552450"/>
                    <a:pt x="243176" y="533622"/>
                    <a:pt x="231919" y="511027"/>
                  </a:cubicBezTo>
                  <a:cubicBezTo>
                    <a:pt x="228167" y="499730"/>
                    <a:pt x="224415" y="492199"/>
                    <a:pt x="224415" y="484668"/>
                  </a:cubicBezTo>
                  <a:cubicBezTo>
                    <a:pt x="220662" y="477136"/>
                    <a:pt x="220662" y="473370"/>
                    <a:pt x="220662" y="469605"/>
                  </a:cubicBezTo>
                  <a:cubicBezTo>
                    <a:pt x="220662" y="435713"/>
                    <a:pt x="231919" y="405588"/>
                    <a:pt x="250680" y="390525"/>
                  </a:cubicBezTo>
                  <a:close/>
                  <a:moveTo>
                    <a:pt x="168276" y="341313"/>
                  </a:moveTo>
                  <a:cubicBezTo>
                    <a:pt x="172018" y="341313"/>
                    <a:pt x="175760" y="341313"/>
                    <a:pt x="179502" y="341313"/>
                  </a:cubicBezTo>
                  <a:cubicBezTo>
                    <a:pt x="190727" y="356293"/>
                    <a:pt x="201953" y="367527"/>
                    <a:pt x="216921" y="375017"/>
                  </a:cubicBezTo>
                  <a:cubicBezTo>
                    <a:pt x="220663" y="401231"/>
                    <a:pt x="213179" y="431190"/>
                    <a:pt x="190727" y="457404"/>
                  </a:cubicBezTo>
                  <a:cubicBezTo>
                    <a:pt x="172018" y="476129"/>
                    <a:pt x="145824" y="487363"/>
                    <a:pt x="123372" y="487363"/>
                  </a:cubicBezTo>
                  <a:cubicBezTo>
                    <a:pt x="108404" y="487363"/>
                    <a:pt x="97178" y="483618"/>
                    <a:pt x="89694" y="476129"/>
                  </a:cubicBezTo>
                  <a:cubicBezTo>
                    <a:pt x="63500" y="453659"/>
                    <a:pt x="67242" y="404976"/>
                    <a:pt x="100920" y="371272"/>
                  </a:cubicBezTo>
                  <a:cubicBezTo>
                    <a:pt x="119630" y="352548"/>
                    <a:pt x="145824" y="341313"/>
                    <a:pt x="168276" y="341313"/>
                  </a:cubicBezTo>
                  <a:close/>
                  <a:moveTo>
                    <a:pt x="394032" y="330200"/>
                  </a:moveTo>
                  <a:cubicBezTo>
                    <a:pt x="416626" y="330200"/>
                    <a:pt x="439220" y="341435"/>
                    <a:pt x="458049" y="360159"/>
                  </a:cubicBezTo>
                  <a:cubicBezTo>
                    <a:pt x="491940" y="390118"/>
                    <a:pt x="503237" y="438801"/>
                    <a:pt x="476877" y="461271"/>
                  </a:cubicBezTo>
                  <a:cubicBezTo>
                    <a:pt x="469346" y="472505"/>
                    <a:pt x="454283" y="476250"/>
                    <a:pt x="439220" y="476250"/>
                  </a:cubicBezTo>
                  <a:cubicBezTo>
                    <a:pt x="420392" y="476250"/>
                    <a:pt x="394032" y="468760"/>
                    <a:pt x="375204" y="450036"/>
                  </a:cubicBezTo>
                  <a:cubicBezTo>
                    <a:pt x="352609" y="427567"/>
                    <a:pt x="341312" y="401353"/>
                    <a:pt x="341312" y="375139"/>
                  </a:cubicBezTo>
                  <a:cubicBezTo>
                    <a:pt x="360141" y="367649"/>
                    <a:pt x="375204" y="348924"/>
                    <a:pt x="386501" y="333945"/>
                  </a:cubicBezTo>
                  <a:cubicBezTo>
                    <a:pt x="386501" y="333945"/>
                    <a:pt x="390266" y="330200"/>
                    <a:pt x="394032" y="330200"/>
                  </a:cubicBezTo>
                  <a:close/>
                  <a:moveTo>
                    <a:pt x="82550" y="220663"/>
                  </a:moveTo>
                  <a:cubicBezTo>
                    <a:pt x="82550" y="220663"/>
                    <a:pt x="86303" y="220663"/>
                    <a:pt x="86303" y="220663"/>
                  </a:cubicBezTo>
                  <a:cubicBezTo>
                    <a:pt x="120073" y="220663"/>
                    <a:pt x="150091" y="231974"/>
                    <a:pt x="161348" y="254596"/>
                  </a:cubicBezTo>
                  <a:cubicBezTo>
                    <a:pt x="161348" y="262137"/>
                    <a:pt x="161348" y="269677"/>
                    <a:pt x="161348" y="277218"/>
                  </a:cubicBezTo>
                  <a:cubicBezTo>
                    <a:pt x="161348" y="284758"/>
                    <a:pt x="161348" y="296069"/>
                    <a:pt x="165100" y="303610"/>
                  </a:cubicBezTo>
                  <a:cubicBezTo>
                    <a:pt x="150091" y="326232"/>
                    <a:pt x="123825" y="341313"/>
                    <a:pt x="86303" y="341313"/>
                  </a:cubicBezTo>
                  <a:cubicBezTo>
                    <a:pt x="86303" y="341313"/>
                    <a:pt x="82550" y="341313"/>
                    <a:pt x="82550" y="341313"/>
                  </a:cubicBezTo>
                  <a:cubicBezTo>
                    <a:pt x="37522" y="341313"/>
                    <a:pt x="0" y="318691"/>
                    <a:pt x="0" y="284758"/>
                  </a:cubicBezTo>
                  <a:cubicBezTo>
                    <a:pt x="0" y="250826"/>
                    <a:pt x="37522" y="220663"/>
                    <a:pt x="82550" y="220663"/>
                  </a:cubicBezTo>
                  <a:close/>
                  <a:moveTo>
                    <a:pt x="464798" y="206375"/>
                  </a:moveTo>
                  <a:cubicBezTo>
                    <a:pt x="464798" y="206375"/>
                    <a:pt x="468540" y="206375"/>
                    <a:pt x="468540" y="206375"/>
                  </a:cubicBezTo>
                  <a:cubicBezTo>
                    <a:pt x="513443" y="206375"/>
                    <a:pt x="550863" y="232641"/>
                    <a:pt x="550863" y="262659"/>
                  </a:cubicBezTo>
                  <a:cubicBezTo>
                    <a:pt x="550863" y="296430"/>
                    <a:pt x="517185" y="326448"/>
                    <a:pt x="468540" y="330200"/>
                  </a:cubicBezTo>
                  <a:cubicBezTo>
                    <a:pt x="468540" y="330200"/>
                    <a:pt x="468540" y="330200"/>
                    <a:pt x="464798" y="330200"/>
                  </a:cubicBezTo>
                  <a:cubicBezTo>
                    <a:pt x="434862" y="330200"/>
                    <a:pt x="412410" y="318943"/>
                    <a:pt x="397442" y="300182"/>
                  </a:cubicBezTo>
                  <a:cubicBezTo>
                    <a:pt x="397442" y="292677"/>
                    <a:pt x="401184" y="281421"/>
                    <a:pt x="401184" y="270164"/>
                  </a:cubicBezTo>
                  <a:cubicBezTo>
                    <a:pt x="397442" y="258907"/>
                    <a:pt x="397442" y="247650"/>
                    <a:pt x="393700" y="240146"/>
                  </a:cubicBezTo>
                  <a:cubicBezTo>
                    <a:pt x="408668" y="221384"/>
                    <a:pt x="434862" y="206375"/>
                    <a:pt x="464798" y="206375"/>
                  </a:cubicBezTo>
                  <a:close/>
                  <a:moveTo>
                    <a:pt x="112638" y="71438"/>
                  </a:moveTo>
                  <a:cubicBezTo>
                    <a:pt x="135233" y="71438"/>
                    <a:pt x="157827" y="78928"/>
                    <a:pt x="176655" y="97652"/>
                  </a:cubicBezTo>
                  <a:cubicBezTo>
                    <a:pt x="203015" y="123866"/>
                    <a:pt x="214312" y="153825"/>
                    <a:pt x="210547" y="176295"/>
                  </a:cubicBezTo>
                  <a:cubicBezTo>
                    <a:pt x="195484" y="187529"/>
                    <a:pt x="184187" y="198764"/>
                    <a:pt x="176655" y="213743"/>
                  </a:cubicBezTo>
                  <a:cubicBezTo>
                    <a:pt x="169124" y="217488"/>
                    <a:pt x="165358" y="217488"/>
                    <a:pt x="157827" y="217488"/>
                  </a:cubicBezTo>
                  <a:cubicBezTo>
                    <a:pt x="138998" y="217488"/>
                    <a:pt x="112638" y="206254"/>
                    <a:pt x="93810" y="187529"/>
                  </a:cubicBezTo>
                  <a:cubicBezTo>
                    <a:pt x="59919" y="157570"/>
                    <a:pt x="52387" y="112632"/>
                    <a:pt x="74981" y="86418"/>
                  </a:cubicBezTo>
                  <a:cubicBezTo>
                    <a:pt x="82513" y="75183"/>
                    <a:pt x="97576" y="71438"/>
                    <a:pt x="112638" y="71438"/>
                  </a:cubicBezTo>
                  <a:close/>
                  <a:moveTo>
                    <a:pt x="427492" y="58738"/>
                  </a:moveTo>
                  <a:cubicBezTo>
                    <a:pt x="442460" y="58738"/>
                    <a:pt x="453685" y="62508"/>
                    <a:pt x="464911" y="70049"/>
                  </a:cubicBezTo>
                  <a:cubicBezTo>
                    <a:pt x="487363" y="92671"/>
                    <a:pt x="483621" y="141685"/>
                    <a:pt x="449943" y="175618"/>
                  </a:cubicBezTo>
                  <a:cubicBezTo>
                    <a:pt x="431234" y="194470"/>
                    <a:pt x="405040" y="209551"/>
                    <a:pt x="382588" y="209551"/>
                  </a:cubicBezTo>
                  <a:cubicBezTo>
                    <a:pt x="382588" y="209551"/>
                    <a:pt x="382588" y="209551"/>
                    <a:pt x="378846" y="209551"/>
                  </a:cubicBezTo>
                  <a:cubicBezTo>
                    <a:pt x="367620" y="190700"/>
                    <a:pt x="352652" y="175618"/>
                    <a:pt x="333942" y="168078"/>
                  </a:cubicBezTo>
                  <a:cubicBezTo>
                    <a:pt x="330200" y="141685"/>
                    <a:pt x="341426" y="115293"/>
                    <a:pt x="360136" y="92671"/>
                  </a:cubicBezTo>
                  <a:cubicBezTo>
                    <a:pt x="382588" y="70049"/>
                    <a:pt x="405040" y="58738"/>
                    <a:pt x="427492" y="58738"/>
                  </a:cubicBezTo>
                  <a:close/>
                  <a:moveTo>
                    <a:pt x="266412" y="0"/>
                  </a:moveTo>
                  <a:cubicBezTo>
                    <a:pt x="300182" y="0"/>
                    <a:pt x="330200" y="33678"/>
                    <a:pt x="330200" y="78582"/>
                  </a:cubicBezTo>
                  <a:cubicBezTo>
                    <a:pt x="330200" y="112259"/>
                    <a:pt x="318943" y="142195"/>
                    <a:pt x="300182" y="157163"/>
                  </a:cubicBezTo>
                  <a:cubicBezTo>
                    <a:pt x="292678" y="153421"/>
                    <a:pt x="288925" y="153421"/>
                    <a:pt x="281421" y="153421"/>
                  </a:cubicBezTo>
                  <a:cubicBezTo>
                    <a:pt x="277668" y="153421"/>
                    <a:pt x="277668" y="153421"/>
                    <a:pt x="273916" y="153421"/>
                  </a:cubicBezTo>
                  <a:cubicBezTo>
                    <a:pt x="266412" y="153421"/>
                    <a:pt x="255155" y="157163"/>
                    <a:pt x="243898" y="157163"/>
                  </a:cubicBezTo>
                  <a:cubicBezTo>
                    <a:pt x="225137" y="145937"/>
                    <a:pt x="210128" y="119743"/>
                    <a:pt x="206375" y="86066"/>
                  </a:cubicBezTo>
                  <a:cubicBezTo>
                    <a:pt x="206375" y="37420"/>
                    <a:pt x="232641" y="0"/>
                    <a:pt x="266412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6" name="淘宝网Chenying0907出品 100"/>
            <p:cNvSpPr>
              <a:spLocks noEditPoints="1"/>
            </p:cNvSpPr>
            <p:nvPr/>
          </p:nvSpPr>
          <p:spPr bwMode="auto">
            <a:xfrm>
              <a:off x="7826039" y="3414940"/>
              <a:ext cx="239713" cy="23971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7" name="淘宝网Chenying0907出品 102"/>
            <p:cNvSpPr>
              <a:spLocks noEditPoints="1"/>
            </p:cNvSpPr>
            <p:nvPr/>
          </p:nvSpPr>
          <p:spPr bwMode="auto">
            <a:xfrm>
              <a:off x="7381539" y="3830865"/>
              <a:ext cx="481013" cy="241300"/>
            </a:xfrm>
            <a:custGeom>
              <a:avLst/>
              <a:gdLst>
                <a:gd name="T0" fmla="*/ 52 w 128"/>
                <a:gd name="T1" fmla="*/ 13 h 64"/>
                <a:gd name="T2" fmla="*/ 25 w 128"/>
                <a:gd name="T3" fmla="*/ 39 h 64"/>
                <a:gd name="T4" fmla="*/ 10 w 128"/>
                <a:gd name="T5" fmla="*/ 61 h 64"/>
                <a:gd name="T6" fmla="*/ 6 w 128"/>
                <a:gd name="T7" fmla="*/ 60 h 64"/>
                <a:gd name="T8" fmla="*/ 3 w 128"/>
                <a:gd name="T9" fmla="*/ 60 h 64"/>
                <a:gd name="T10" fmla="*/ 1 w 128"/>
                <a:gd name="T11" fmla="*/ 62 h 64"/>
                <a:gd name="T12" fmla="*/ 9 w 128"/>
                <a:gd name="T13" fmla="*/ 64 h 64"/>
                <a:gd name="T14" fmla="*/ 45 w 128"/>
                <a:gd name="T15" fmla="*/ 27 h 64"/>
                <a:gd name="T16" fmla="*/ 52 w 128"/>
                <a:gd name="T17" fmla="*/ 13 h 64"/>
                <a:gd name="T18" fmla="*/ 79 w 128"/>
                <a:gd name="T19" fmla="*/ 0 h 64"/>
                <a:gd name="T20" fmla="*/ 52 w 128"/>
                <a:gd name="T21" fmla="*/ 13 h 64"/>
                <a:gd name="T22" fmla="*/ 84 w 128"/>
                <a:gd name="T23" fmla="*/ 4 h 64"/>
                <a:gd name="T24" fmla="*/ 128 w 128"/>
                <a:gd name="T25" fmla="*/ 17 h 64"/>
                <a:gd name="T26" fmla="*/ 128 w 128"/>
                <a:gd name="T27" fmla="*/ 17 h 64"/>
                <a:gd name="T28" fmla="*/ 128 w 128"/>
                <a:gd name="T29" fmla="*/ 17 h 64"/>
                <a:gd name="T30" fmla="*/ 79 w 128"/>
                <a:gd name="T3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64">
                  <a:moveTo>
                    <a:pt x="52" y="13"/>
                  </a:moveTo>
                  <a:cubicBezTo>
                    <a:pt x="42" y="18"/>
                    <a:pt x="33" y="26"/>
                    <a:pt x="25" y="39"/>
                  </a:cubicBezTo>
                  <a:cubicBezTo>
                    <a:pt x="25" y="39"/>
                    <a:pt x="27" y="61"/>
                    <a:pt x="10" y="61"/>
                  </a:cubicBezTo>
                  <a:cubicBezTo>
                    <a:pt x="9" y="61"/>
                    <a:pt x="7" y="61"/>
                    <a:pt x="6" y="60"/>
                  </a:cubicBezTo>
                  <a:cubicBezTo>
                    <a:pt x="5" y="60"/>
                    <a:pt x="4" y="60"/>
                    <a:pt x="3" y="60"/>
                  </a:cubicBezTo>
                  <a:cubicBezTo>
                    <a:pt x="0" y="60"/>
                    <a:pt x="0" y="61"/>
                    <a:pt x="1" y="62"/>
                  </a:cubicBezTo>
                  <a:cubicBezTo>
                    <a:pt x="2" y="63"/>
                    <a:pt x="5" y="64"/>
                    <a:pt x="9" y="64"/>
                  </a:cubicBezTo>
                  <a:cubicBezTo>
                    <a:pt x="19" y="64"/>
                    <a:pt x="35" y="57"/>
                    <a:pt x="45" y="27"/>
                  </a:cubicBezTo>
                  <a:cubicBezTo>
                    <a:pt x="47" y="21"/>
                    <a:pt x="49" y="16"/>
                    <a:pt x="52" y="13"/>
                  </a:cubicBezTo>
                  <a:moveTo>
                    <a:pt x="79" y="0"/>
                  </a:moveTo>
                  <a:cubicBezTo>
                    <a:pt x="69" y="0"/>
                    <a:pt x="59" y="3"/>
                    <a:pt x="52" y="13"/>
                  </a:cubicBezTo>
                  <a:cubicBezTo>
                    <a:pt x="63" y="7"/>
                    <a:pt x="74" y="4"/>
                    <a:pt x="84" y="4"/>
                  </a:cubicBezTo>
                  <a:cubicBezTo>
                    <a:pt x="106" y="4"/>
                    <a:pt x="124" y="15"/>
                    <a:pt x="128" y="17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4" y="14"/>
                    <a:pt x="101" y="0"/>
                    <a:pt x="79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108" name="淘宝网Chenying0907出品 107"/>
            <p:cNvGrpSpPr/>
            <p:nvPr/>
          </p:nvGrpSpPr>
          <p:grpSpPr>
            <a:xfrm>
              <a:off x="6016289" y="5805905"/>
              <a:ext cx="1493583" cy="1060450"/>
              <a:chOff x="6016289" y="5805905"/>
              <a:chExt cx="1493583" cy="1060450"/>
            </a:xfrm>
          </p:grpSpPr>
          <p:grpSp>
            <p:nvGrpSpPr>
              <p:cNvPr id="120" name="淘宝网Chenying0907出品 119"/>
              <p:cNvGrpSpPr/>
              <p:nvPr/>
            </p:nvGrpSpPr>
            <p:grpSpPr>
              <a:xfrm>
                <a:off x="6016289" y="5805905"/>
                <a:ext cx="839788" cy="1060450"/>
                <a:chOff x="6016289" y="5696177"/>
                <a:chExt cx="839788" cy="1060450"/>
              </a:xfrm>
            </p:grpSpPr>
            <p:sp>
              <p:nvSpPr>
                <p:cNvPr id="126" name="淘宝网Chenying0907出品 47"/>
                <p:cNvSpPr>
                  <a:spLocks noEditPoints="1"/>
                </p:cNvSpPr>
                <p:nvPr/>
              </p:nvSpPr>
              <p:spPr bwMode="auto">
                <a:xfrm>
                  <a:off x="6016289" y="6150202"/>
                  <a:ext cx="839788" cy="606425"/>
                </a:xfrm>
                <a:custGeom>
                  <a:avLst/>
                  <a:gdLst>
                    <a:gd name="T0" fmla="*/ 139 w 224"/>
                    <a:gd name="T1" fmla="*/ 65 h 161"/>
                    <a:gd name="T2" fmla="*/ 142 w 224"/>
                    <a:gd name="T3" fmla="*/ 69 h 161"/>
                    <a:gd name="T4" fmla="*/ 147 w 224"/>
                    <a:gd name="T5" fmla="*/ 72 h 161"/>
                    <a:gd name="T6" fmla="*/ 139 w 224"/>
                    <a:gd name="T7" fmla="*/ 65 h 161"/>
                    <a:gd name="T8" fmla="*/ 0 w 224"/>
                    <a:gd name="T9" fmla="*/ 0 h 161"/>
                    <a:gd name="T10" fmla="*/ 1 w 224"/>
                    <a:gd name="T11" fmla="*/ 1 h 161"/>
                    <a:gd name="T12" fmla="*/ 100 w 224"/>
                    <a:gd name="T13" fmla="*/ 39 h 161"/>
                    <a:gd name="T14" fmla="*/ 155 w 224"/>
                    <a:gd name="T15" fmla="*/ 85 h 161"/>
                    <a:gd name="T16" fmla="*/ 170 w 224"/>
                    <a:gd name="T17" fmla="*/ 96 h 161"/>
                    <a:gd name="T18" fmla="*/ 158 w 224"/>
                    <a:gd name="T19" fmla="*/ 88 h 161"/>
                    <a:gd name="T20" fmla="*/ 183 w 224"/>
                    <a:gd name="T21" fmla="*/ 115 h 161"/>
                    <a:gd name="T22" fmla="*/ 216 w 224"/>
                    <a:gd name="T23" fmla="*/ 160 h 161"/>
                    <a:gd name="T24" fmla="*/ 224 w 224"/>
                    <a:gd name="T25" fmla="*/ 161 h 161"/>
                    <a:gd name="T26" fmla="*/ 187 w 224"/>
                    <a:gd name="T27" fmla="*/ 111 h 161"/>
                    <a:gd name="T28" fmla="*/ 147 w 224"/>
                    <a:gd name="T29" fmla="*/ 72 h 161"/>
                    <a:gd name="T30" fmla="*/ 148 w 224"/>
                    <a:gd name="T31" fmla="*/ 74 h 161"/>
                    <a:gd name="T32" fmla="*/ 142 w 224"/>
                    <a:gd name="T33" fmla="*/ 69 h 161"/>
                    <a:gd name="T34" fmla="*/ 134 w 224"/>
                    <a:gd name="T35" fmla="*/ 61 h 161"/>
                    <a:gd name="T36" fmla="*/ 100 w 224"/>
                    <a:gd name="T37" fmla="*/ 38 h 161"/>
                    <a:gd name="T38" fmla="*/ 95 w 224"/>
                    <a:gd name="T39" fmla="*/ 35 h 161"/>
                    <a:gd name="T40" fmla="*/ 96 w 224"/>
                    <a:gd name="T41" fmla="*/ 36 h 161"/>
                    <a:gd name="T42" fmla="*/ 89 w 224"/>
                    <a:gd name="T43" fmla="*/ 31 h 161"/>
                    <a:gd name="T44" fmla="*/ 0 w 224"/>
                    <a:gd name="T45" fmla="*/ 0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24" h="161">
                      <a:moveTo>
                        <a:pt x="139" y="65"/>
                      </a:moveTo>
                      <a:cubicBezTo>
                        <a:pt x="140" y="66"/>
                        <a:pt x="140" y="67"/>
                        <a:pt x="142" y="69"/>
                      </a:cubicBezTo>
                      <a:cubicBezTo>
                        <a:pt x="143" y="70"/>
                        <a:pt x="145" y="71"/>
                        <a:pt x="147" y="72"/>
                      </a:cubicBezTo>
                      <a:cubicBezTo>
                        <a:pt x="144" y="70"/>
                        <a:pt x="141" y="67"/>
                        <a:pt x="139" y="65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35" y="7"/>
                        <a:pt x="68" y="20"/>
                        <a:pt x="100" y="39"/>
                      </a:cubicBezTo>
                      <a:cubicBezTo>
                        <a:pt x="120" y="51"/>
                        <a:pt x="138" y="67"/>
                        <a:pt x="155" y="85"/>
                      </a:cubicBezTo>
                      <a:cubicBezTo>
                        <a:pt x="164" y="90"/>
                        <a:pt x="170" y="96"/>
                        <a:pt x="170" y="96"/>
                      </a:cubicBezTo>
                      <a:cubicBezTo>
                        <a:pt x="170" y="96"/>
                        <a:pt x="165" y="91"/>
                        <a:pt x="158" y="88"/>
                      </a:cubicBezTo>
                      <a:cubicBezTo>
                        <a:pt x="167" y="97"/>
                        <a:pt x="175" y="106"/>
                        <a:pt x="183" y="115"/>
                      </a:cubicBezTo>
                      <a:cubicBezTo>
                        <a:pt x="198" y="132"/>
                        <a:pt x="208" y="147"/>
                        <a:pt x="216" y="160"/>
                      </a:cubicBezTo>
                      <a:cubicBezTo>
                        <a:pt x="219" y="160"/>
                        <a:pt x="221" y="160"/>
                        <a:pt x="224" y="161"/>
                      </a:cubicBezTo>
                      <a:cubicBezTo>
                        <a:pt x="214" y="145"/>
                        <a:pt x="202" y="128"/>
                        <a:pt x="187" y="111"/>
                      </a:cubicBezTo>
                      <a:cubicBezTo>
                        <a:pt x="174" y="97"/>
                        <a:pt x="161" y="84"/>
                        <a:pt x="147" y="72"/>
                      </a:cubicBezTo>
                      <a:cubicBezTo>
                        <a:pt x="148" y="74"/>
                        <a:pt x="148" y="74"/>
                        <a:pt x="148" y="74"/>
                      </a:cubicBezTo>
                      <a:cubicBezTo>
                        <a:pt x="146" y="72"/>
                        <a:pt x="143" y="71"/>
                        <a:pt x="142" y="69"/>
                      </a:cubicBezTo>
                      <a:cubicBezTo>
                        <a:pt x="139" y="66"/>
                        <a:pt x="136" y="64"/>
                        <a:pt x="134" y="61"/>
                      </a:cubicBezTo>
                      <a:cubicBezTo>
                        <a:pt x="123" y="53"/>
                        <a:pt x="112" y="45"/>
                        <a:pt x="100" y="38"/>
                      </a:cubicBezTo>
                      <a:cubicBezTo>
                        <a:pt x="98" y="37"/>
                        <a:pt x="97" y="36"/>
                        <a:pt x="95" y="35"/>
                      </a:cubicBezTo>
                      <a:cubicBezTo>
                        <a:pt x="95" y="35"/>
                        <a:pt x="96" y="36"/>
                        <a:pt x="96" y="36"/>
                      </a:cubicBezTo>
                      <a:cubicBezTo>
                        <a:pt x="96" y="36"/>
                        <a:pt x="93" y="34"/>
                        <a:pt x="89" y="31"/>
                      </a:cubicBezTo>
                      <a:cubicBezTo>
                        <a:pt x="60" y="16"/>
                        <a:pt x="30" y="5"/>
                        <a:pt x="0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7" name="淘宝网Chenying0907出品 58"/>
                <p:cNvSpPr>
                  <a:spLocks noEditPoints="1"/>
                </p:cNvSpPr>
                <p:nvPr/>
              </p:nvSpPr>
              <p:spPr bwMode="auto">
                <a:xfrm>
                  <a:off x="6214726" y="5696177"/>
                  <a:ext cx="161925" cy="590550"/>
                </a:xfrm>
                <a:custGeom>
                  <a:avLst/>
                  <a:gdLst>
                    <a:gd name="T0" fmla="*/ 14 w 43"/>
                    <a:gd name="T1" fmla="*/ 108 h 157"/>
                    <a:gd name="T2" fmla="*/ 36 w 43"/>
                    <a:gd name="T3" fmla="*/ 152 h 157"/>
                    <a:gd name="T4" fmla="*/ 43 w 43"/>
                    <a:gd name="T5" fmla="*/ 157 h 157"/>
                    <a:gd name="T6" fmla="*/ 42 w 43"/>
                    <a:gd name="T7" fmla="*/ 156 h 157"/>
                    <a:gd name="T8" fmla="*/ 14 w 43"/>
                    <a:gd name="T9" fmla="*/ 108 h 157"/>
                    <a:gd name="T10" fmla="*/ 10 w 43"/>
                    <a:gd name="T11" fmla="*/ 13 h 157"/>
                    <a:gd name="T12" fmla="*/ 6 w 43"/>
                    <a:gd name="T13" fmla="*/ 51 h 157"/>
                    <a:gd name="T14" fmla="*/ 14 w 43"/>
                    <a:gd name="T15" fmla="*/ 108 h 157"/>
                    <a:gd name="T16" fmla="*/ 17 w 43"/>
                    <a:gd name="T17" fmla="*/ 88 h 157"/>
                    <a:gd name="T18" fmla="*/ 10 w 43"/>
                    <a:gd name="T19" fmla="*/ 13 h 157"/>
                    <a:gd name="T20" fmla="*/ 3 w 43"/>
                    <a:gd name="T21" fmla="*/ 0 h 157"/>
                    <a:gd name="T22" fmla="*/ 10 w 43"/>
                    <a:gd name="T23" fmla="*/ 13 h 157"/>
                    <a:gd name="T24" fmla="*/ 3 w 43"/>
                    <a:gd name="T25" fmla="*/ 0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3" h="157">
                      <a:moveTo>
                        <a:pt x="14" y="108"/>
                      </a:moveTo>
                      <a:cubicBezTo>
                        <a:pt x="13" y="131"/>
                        <a:pt x="27" y="146"/>
                        <a:pt x="36" y="152"/>
                      </a:cubicBezTo>
                      <a:cubicBezTo>
                        <a:pt x="40" y="155"/>
                        <a:pt x="43" y="157"/>
                        <a:pt x="43" y="157"/>
                      </a:cubicBezTo>
                      <a:cubicBezTo>
                        <a:pt x="43" y="157"/>
                        <a:pt x="42" y="156"/>
                        <a:pt x="42" y="156"/>
                      </a:cubicBezTo>
                      <a:cubicBezTo>
                        <a:pt x="38" y="151"/>
                        <a:pt x="24" y="131"/>
                        <a:pt x="14" y="108"/>
                      </a:cubicBezTo>
                      <a:moveTo>
                        <a:pt x="10" y="13"/>
                      </a:moveTo>
                      <a:cubicBezTo>
                        <a:pt x="12" y="20"/>
                        <a:pt x="12" y="33"/>
                        <a:pt x="6" y="51"/>
                      </a:cubicBezTo>
                      <a:cubicBezTo>
                        <a:pt x="0" y="67"/>
                        <a:pt x="5" y="88"/>
                        <a:pt x="14" y="108"/>
                      </a:cubicBezTo>
                      <a:cubicBezTo>
                        <a:pt x="14" y="101"/>
                        <a:pt x="14" y="95"/>
                        <a:pt x="17" y="88"/>
                      </a:cubicBezTo>
                      <a:cubicBezTo>
                        <a:pt x="26" y="55"/>
                        <a:pt x="17" y="28"/>
                        <a:pt x="10" y="13"/>
                      </a:cubicBezTo>
                      <a:moveTo>
                        <a:pt x="3" y="0"/>
                      </a:moveTo>
                      <a:cubicBezTo>
                        <a:pt x="3" y="0"/>
                        <a:pt x="6" y="5"/>
                        <a:pt x="10" y="13"/>
                      </a:cubicBezTo>
                      <a:cubicBezTo>
                        <a:pt x="8" y="3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8" name="淘宝网Chenying0907出品 59"/>
                <p:cNvSpPr>
                  <a:spLocks noEditPoints="1"/>
                </p:cNvSpPr>
                <p:nvPr/>
              </p:nvSpPr>
              <p:spPr bwMode="auto">
                <a:xfrm>
                  <a:off x="6379826" y="6455002"/>
                  <a:ext cx="274638" cy="109538"/>
                </a:xfrm>
                <a:custGeom>
                  <a:avLst/>
                  <a:gdLst>
                    <a:gd name="T0" fmla="*/ 32 w 73"/>
                    <a:gd name="T1" fmla="*/ 5 h 29"/>
                    <a:gd name="T2" fmla="*/ 15 w 73"/>
                    <a:gd name="T3" fmla="*/ 17 h 29"/>
                    <a:gd name="T4" fmla="*/ 7 w 73"/>
                    <a:gd name="T5" fmla="*/ 27 h 29"/>
                    <a:gd name="T6" fmla="*/ 3 w 73"/>
                    <a:gd name="T7" fmla="*/ 27 h 29"/>
                    <a:gd name="T8" fmla="*/ 1 w 73"/>
                    <a:gd name="T9" fmla="*/ 26 h 29"/>
                    <a:gd name="T10" fmla="*/ 1 w 73"/>
                    <a:gd name="T11" fmla="*/ 28 h 29"/>
                    <a:gd name="T12" fmla="*/ 7 w 73"/>
                    <a:gd name="T13" fmla="*/ 29 h 29"/>
                    <a:gd name="T14" fmla="*/ 27 w 73"/>
                    <a:gd name="T15" fmla="*/ 13 h 29"/>
                    <a:gd name="T16" fmla="*/ 32 w 73"/>
                    <a:gd name="T17" fmla="*/ 5 h 29"/>
                    <a:gd name="T18" fmla="*/ 44 w 73"/>
                    <a:gd name="T19" fmla="*/ 0 h 29"/>
                    <a:gd name="T20" fmla="*/ 32 w 73"/>
                    <a:gd name="T21" fmla="*/ 5 h 29"/>
                    <a:gd name="T22" fmla="*/ 44 w 73"/>
                    <a:gd name="T23" fmla="*/ 3 h 29"/>
                    <a:gd name="T24" fmla="*/ 61 w 73"/>
                    <a:gd name="T25" fmla="*/ 7 h 29"/>
                    <a:gd name="T26" fmla="*/ 73 w 73"/>
                    <a:gd name="T27" fmla="*/ 15 h 29"/>
                    <a:gd name="T28" fmla="*/ 58 w 73"/>
                    <a:gd name="T29" fmla="*/ 4 h 29"/>
                    <a:gd name="T30" fmla="*/ 44 w 73"/>
                    <a:gd name="T31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3" h="29">
                      <a:moveTo>
                        <a:pt x="32" y="5"/>
                      </a:moveTo>
                      <a:cubicBezTo>
                        <a:pt x="27" y="7"/>
                        <a:pt x="21" y="11"/>
                        <a:pt x="15" y="17"/>
                      </a:cubicBezTo>
                      <a:cubicBezTo>
                        <a:pt x="15" y="17"/>
                        <a:pt x="14" y="27"/>
                        <a:pt x="7" y="27"/>
                      </a:cubicBezTo>
                      <a:cubicBezTo>
                        <a:pt x="6" y="27"/>
                        <a:pt x="5" y="27"/>
                        <a:pt x="3" y="27"/>
                      </a:cubicBezTo>
                      <a:cubicBezTo>
                        <a:pt x="2" y="26"/>
                        <a:pt x="2" y="26"/>
                        <a:pt x="1" y="26"/>
                      </a:cubicBezTo>
                      <a:cubicBezTo>
                        <a:pt x="0" y="26"/>
                        <a:pt x="0" y="27"/>
                        <a:pt x="1" y="28"/>
                      </a:cubicBezTo>
                      <a:cubicBezTo>
                        <a:pt x="2" y="28"/>
                        <a:pt x="4" y="29"/>
                        <a:pt x="7" y="29"/>
                      </a:cubicBezTo>
                      <a:cubicBezTo>
                        <a:pt x="12" y="29"/>
                        <a:pt x="20" y="26"/>
                        <a:pt x="27" y="13"/>
                      </a:cubicBezTo>
                      <a:cubicBezTo>
                        <a:pt x="29" y="9"/>
                        <a:pt x="30" y="7"/>
                        <a:pt x="32" y="5"/>
                      </a:cubicBezTo>
                      <a:moveTo>
                        <a:pt x="44" y="0"/>
                      </a:moveTo>
                      <a:cubicBezTo>
                        <a:pt x="40" y="0"/>
                        <a:pt x="36" y="2"/>
                        <a:pt x="32" y="5"/>
                      </a:cubicBezTo>
                      <a:cubicBezTo>
                        <a:pt x="36" y="4"/>
                        <a:pt x="40" y="3"/>
                        <a:pt x="44" y="3"/>
                      </a:cubicBezTo>
                      <a:cubicBezTo>
                        <a:pt x="51" y="3"/>
                        <a:pt x="56" y="5"/>
                        <a:pt x="61" y="7"/>
                      </a:cubicBezTo>
                      <a:cubicBezTo>
                        <a:pt x="68" y="10"/>
                        <a:pt x="73" y="15"/>
                        <a:pt x="73" y="15"/>
                      </a:cubicBezTo>
                      <a:cubicBezTo>
                        <a:pt x="73" y="15"/>
                        <a:pt x="67" y="9"/>
                        <a:pt x="58" y="4"/>
                      </a:cubicBezTo>
                      <a:cubicBezTo>
                        <a:pt x="54" y="2"/>
                        <a:pt x="49" y="0"/>
                        <a:pt x="44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9" name="淘宝网Chenying0907出品 60"/>
                <p:cNvSpPr>
                  <a:spLocks noEditPoints="1"/>
                </p:cNvSpPr>
                <p:nvPr/>
              </p:nvSpPr>
              <p:spPr bwMode="auto">
                <a:xfrm>
                  <a:off x="6476664" y="6132740"/>
                  <a:ext cx="260350" cy="296863"/>
                </a:xfrm>
                <a:custGeom>
                  <a:avLst/>
                  <a:gdLst>
                    <a:gd name="T0" fmla="*/ 19 w 69"/>
                    <a:gd name="T1" fmla="*/ 74 h 79"/>
                    <a:gd name="T2" fmla="*/ 25 w 69"/>
                    <a:gd name="T3" fmla="*/ 79 h 79"/>
                    <a:gd name="T4" fmla="*/ 24 w 69"/>
                    <a:gd name="T5" fmla="*/ 77 h 79"/>
                    <a:gd name="T6" fmla="*/ 24 w 69"/>
                    <a:gd name="T7" fmla="*/ 77 h 79"/>
                    <a:gd name="T8" fmla="*/ 24 w 69"/>
                    <a:gd name="T9" fmla="*/ 77 h 79"/>
                    <a:gd name="T10" fmla="*/ 19 w 69"/>
                    <a:gd name="T11" fmla="*/ 74 h 79"/>
                    <a:gd name="T12" fmla="*/ 37 w 69"/>
                    <a:gd name="T13" fmla="*/ 0 h 79"/>
                    <a:gd name="T14" fmla="*/ 27 w 69"/>
                    <a:gd name="T15" fmla="*/ 2 h 79"/>
                    <a:gd name="T16" fmla="*/ 6 w 69"/>
                    <a:gd name="T17" fmla="*/ 19 h 79"/>
                    <a:gd name="T18" fmla="*/ 3 w 69"/>
                    <a:gd name="T19" fmla="*/ 52 h 79"/>
                    <a:gd name="T20" fmla="*/ 11 w 69"/>
                    <a:gd name="T21" fmla="*/ 66 h 79"/>
                    <a:gd name="T22" fmla="*/ 19 w 69"/>
                    <a:gd name="T23" fmla="*/ 74 h 79"/>
                    <a:gd name="T24" fmla="*/ 16 w 69"/>
                    <a:gd name="T25" fmla="*/ 70 h 79"/>
                    <a:gd name="T26" fmla="*/ 7 w 69"/>
                    <a:gd name="T27" fmla="*/ 51 h 79"/>
                    <a:gd name="T28" fmla="*/ 7 w 69"/>
                    <a:gd name="T29" fmla="*/ 19 h 79"/>
                    <a:gd name="T30" fmla="*/ 27 w 69"/>
                    <a:gd name="T31" fmla="*/ 3 h 79"/>
                    <a:gd name="T32" fmla="*/ 34 w 69"/>
                    <a:gd name="T33" fmla="*/ 2 h 79"/>
                    <a:gd name="T34" fmla="*/ 51 w 69"/>
                    <a:gd name="T35" fmla="*/ 7 h 79"/>
                    <a:gd name="T36" fmla="*/ 66 w 69"/>
                    <a:gd name="T37" fmla="*/ 21 h 79"/>
                    <a:gd name="T38" fmla="*/ 62 w 69"/>
                    <a:gd name="T39" fmla="*/ 40 h 79"/>
                    <a:gd name="T40" fmla="*/ 44 w 69"/>
                    <a:gd name="T41" fmla="*/ 53 h 79"/>
                    <a:gd name="T42" fmla="*/ 35 w 69"/>
                    <a:gd name="T43" fmla="*/ 50 h 79"/>
                    <a:gd name="T44" fmla="*/ 40 w 69"/>
                    <a:gd name="T45" fmla="*/ 32 h 79"/>
                    <a:gd name="T46" fmla="*/ 45 w 69"/>
                    <a:gd name="T47" fmla="*/ 20 h 79"/>
                    <a:gd name="T48" fmla="*/ 47 w 69"/>
                    <a:gd name="T49" fmla="*/ 21 h 79"/>
                    <a:gd name="T50" fmla="*/ 40 w 69"/>
                    <a:gd name="T51" fmla="*/ 19 h 79"/>
                    <a:gd name="T52" fmla="*/ 27 w 69"/>
                    <a:gd name="T53" fmla="*/ 27 h 79"/>
                    <a:gd name="T54" fmla="*/ 34 w 69"/>
                    <a:gd name="T55" fmla="*/ 51 h 79"/>
                    <a:gd name="T56" fmla="*/ 45 w 69"/>
                    <a:gd name="T57" fmla="*/ 54 h 79"/>
                    <a:gd name="T58" fmla="*/ 65 w 69"/>
                    <a:gd name="T59" fmla="*/ 42 h 79"/>
                    <a:gd name="T60" fmla="*/ 67 w 69"/>
                    <a:gd name="T61" fmla="*/ 21 h 79"/>
                    <a:gd name="T62" fmla="*/ 65 w 69"/>
                    <a:gd name="T63" fmla="*/ 17 h 79"/>
                    <a:gd name="T64" fmla="*/ 57 w 69"/>
                    <a:gd name="T65" fmla="*/ 7 h 79"/>
                    <a:gd name="T66" fmla="*/ 53 w 69"/>
                    <a:gd name="T67" fmla="*/ 4 h 79"/>
                    <a:gd name="T68" fmla="*/ 37 w 69"/>
                    <a:gd name="T69" fmla="*/ 0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9" h="79">
                      <a:moveTo>
                        <a:pt x="19" y="74"/>
                      </a:moveTo>
                      <a:cubicBezTo>
                        <a:pt x="20" y="76"/>
                        <a:pt x="23" y="77"/>
                        <a:pt x="25" y="79"/>
                      </a:cubicBez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2" y="76"/>
                        <a:pt x="20" y="75"/>
                        <a:pt x="19" y="74"/>
                      </a:cubicBezTo>
                      <a:moveTo>
                        <a:pt x="37" y="0"/>
                      </a:moveTo>
                      <a:cubicBezTo>
                        <a:pt x="33" y="0"/>
                        <a:pt x="30" y="1"/>
                        <a:pt x="27" y="2"/>
                      </a:cubicBezTo>
                      <a:cubicBezTo>
                        <a:pt x="18" y="5"/>
                        <a:pt x="11" y="11"/>
                        <a:pt x="6" y="19"/>
                      </a:cubicBezTo>
                      <a:cubicBezTo>
                        <a:pt x="1" y="29"/>
                        <a:pt x="0" y="41"/>
                        <a:pt x="3" y="52"/>
                      </a:cubicBezTo>
                      <a:cubicBezTo>
                        <a:pt x="5" y="57"/>
                        <a:pt x="8" y="62"/>
                        <a:pt x="11" y="66"/>
                      </a:cubicBezTo>
                      <a:cubicBezTo>
                        <a:pt x="13" y="69"/>
                        <a:pt x="16" y="71"/>
                        <a:pt x="19" y="74"/>
                      </a:cubicBezTo>
                      <a:cubicBezTo>
                        <a:pt x="17" y="72"/>
                        <a:pt x="17" y="71"/>
                        <a:pt x="16" y="70"/>
                      </a:cubicBezTo>
                      <a:cubicBezTo>
                        <a:pt x="12" y="65"/>
                        <a:pt x="9" y="58"/>
                        <a:pt x="7" y="51"/>
                      </a:cubicBezTo>
                      <a:cubicBezTo>
                        <a:pt x="4" y="40"/>
                        <a:pt x="2" y="29"/>
                        <a:pt x="7" y="19"/>
                      </a:cubicBezTo>
                      <a:cubicBezTo>
                        <a:pt x="11" y="11"/>
                        <a:pt x="18" y="5"/>
                        <a:pt x="27" y="3"/>
                      </a:cubicBezTo>
                      <a:cubicBezTo>
                        <a:pt x="29" y="2"/>
                        <a:pt x="32" y="2"/>
                        <a:pt x="34" y="2"/>
                      </a:cubicBezTo>
                      <a:cubicBezTo>
                        <a:pt x="40" y="2"/>
                        <a:pt x="45" y="4"/>
                        <a:pt x="51" y="7"/>
                      </a:cubicBezTo>
                      <a:cubicBezTo>
                        <a:pt x="58" y="10"/>
                        <a:pt x="64" y="14"/>
                        <a:pt x="66" y="21"/>
                      </a:cubicBezTo>
                      <a:cubicBezTo>
                        <a:pt x="68" y="28"/>
                        <a:pt x="66" y="34"/>
                        <a:pt x="62" y="40"/>
                      </a:cubicBezTo>
                      <a:cubicBezTo>
                        <a:pt x="58" y="48"/>
                        <a:pt x="51" y="53"/>
                        <a:pt x="44" y="53"/>
                      </a:cubicBezTo>
                      <a:cubicBezTo>
                        <a:pt x="41" y="53"/>
                        <a:pt x="38" y="52"/>
                        <a:pt x="35" y="50"/>
                      </a:cubicBezTo>
                      <a:cubicBezTo>
                        <a:pt x="27" y="46"/>
                        <a:pt x="31" y="36"/>
                        <a:pt x="40" y="32"/>
                      </a:cubicBezTo>
                      <a:cubicBezTo>
                        <a:pt x="46" y="30"/>
                        <a:pt x="41" y="20"/>
                        <a:pt x="45" y="20"/>
                      </a:cubicBezTo>
                      <a:cubicBezTo>
                        <a:pt x="45" y="20"/>
                        <a:pt x="46" y="20"/>
                        <a:pt x="47" y="21"/>
                      </a:cubicBezTo>
                      <a:cubicBezTo>
                        <a:pt x="44" y="20"/>
                        <a:pt x="42" y="19"/>
                        <a:pt x="40" y="19"/>
                      </a:cubicBezTo>
                      <a:cubicBezTo>
                        <a:pt x="35" y="19"/>
                        <a:pt x="30" y="22"/>
                        <a:pt x="27" y="27"/>
                      </a:cubicBezTo>
                      <a:cubicBezTo>
                        <a:pt x="22" y="36"/>
                        <a:pt x="26" y="47"/>
                        <a:pt x="34" y="51"/>
                      </a:cubicBezTo>
                      <a:cubicBezTo>
                        <a:pt x="38" y="53"/>
                        <a:pt x="41" y="54"/>
                        <a:pt x="45" y="54"/>
                      </a:cubicBezTo>
                      <a:cubicBezTo>
                        <a:pt x="53" y="54"/>
                        <a:pt x="61" y="50"/>
                        <a:pt x="65" y="42"/>
                      </a:cubicBezTo>
                      <a:cubicBezTo>
                        <a:pt x="68" y="35"/>
                        <a:pt x="69" y="28"/>
                        <a:pt x="67" y="21"/>
                      </a:cubicBezTo>
                      <a:cubicBezTo>
                        <a:pt x="66" y="19"/>
                        <a:pt x="66" y="18"/>
                        <a:pt x="65" y="17"/>
                      </a:cubicBezTo>
                      <a:cubicBezTo>
                        <a:pt x="63" y="13"/>
                        <a:pt x="61" y="10"/>
                        <a:pt x="57" y="7"/>
                      </a:cubicBezTo>
                      <a:cubicBezTo>
                        <a:pt x="56" y="6"/>
                        <a:pt x="55" y="5"/>
                        <a:pt x="53" y="4"/>
                      </a:cubicBezTo>
                      <a:cubicBezTo>
                        <a:pt x="48" y="2"/>
                        <a:pt x="42" y="0"/>
                        <a:pt x="37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121" name="淘宝网Chenying0907出品 120"/>
              <p:cNvGrpSpPr/>
              <p:nvPr/>
            </p:nvGrpSpPr>
            <p:grpSpPr>
              <a:xfrm>
                <a:off x="6744697" y="6265709"/>
                <a:ext cx="765175" cy="592518"/>
                <a:chOff x="6891001" y="6265709"/>
                <a:chExt cx="765175" cy="592518"/>
              </a:xfrm>
            </p:grpSpPr>
            <p:sp>
              <p:nvSpPr>
                <p:cNvPr id="122" name="淘宝网Chenying0907出品 73"/>
                <p:cNvSpPr>
                  <a:spLocks noEditPoints="1"/>
                </p:cNvSpPr>
                <p:nvPr/>
              </p:nvSpPr>
              <p:spPr bwMode="auto">
                <a:xfrm>
                  <a:off x="6891001" y="6265709"/>
                  <a:ext cx="765175" cy="555625"/>
                </a:xfrm>
                <a:custGeom>
                  <a:avLst/>
                  <a:gdLst>
                    <a:gd name="T0" fmla="*/ 198 w 204"/>
                    <a:gd name="T1" fmla="*/ 81 h 148"/>
                    <a:gd name="T2" fmla="*/ 177 w 204"/>
                    <a:gd name="T3" fmla="*/ 136 h 148"/>
                    <a:gd name="T4" fmla="*/ 161 w 204"/>
                    <a:gd name="T5" fmla="*/ 147 h 148"/>
                    <a:gd name="T6" fmla="*/ 171 w 204"/>
                    <a:gd name="T7" fmla="*/ 148 h 148"/>
                    <a:gd name="T8" fmla="*/ 171 w 204"/>
                    <a:gd name="T9" fmla="*/ 148 h 148"/>
                    <a:gd name="T10" fmla="*/ 171 w 204"/>
                    <a:gd name="T11" fmla="*/ 148 h 148"/>
                    <a:gd name="T12" fmla="*/ 178 w 204"/>
                    <a:gd name="T13" fmla="*/ 143 h 148"/>
                    <a:gd name="T14" fmla="*/ 203 w 204"/>
                    <a:gd name="T15" fmla="*/ 82 h 148"/>
                    <a:gd name="T16" fmla="*/ 198 w 204"/>
                    <a:gd name="T17" fmla="*/ 81 h 148"/>
                    <a:gd name="T18" fmla="*/ 110 w 204"/>
                    <a:gd name="T19" fmla="*/ 0 h 148"/>
                    <a:gd name="T20" fmla="*/ 44 w 204"/>
                    <a:gd name="T21" fmla="*/ 26 h 148"/>
                    <a:gd name="T22" fmla="*/ 4 w 204"/>
                    <a:gd name="T23" fmla="*/ 134 h 148"/>
                    <a:gd name="T24" fmla="*/ 10 w 204"/>
                    <a:gd name="T25" fmla="*/ 134 h 148"/>
                    <a:gd name="T26" fmla="*/ 46 w 204"/>
                    <a:gd name="T27" fmla="*/ 31 h 148"/>
                    <a:gd name="T28" fmla="*/ 105 w 204"/>
                    <a:gd name="T29" fmla="*/ 6 h 148"/>
                    <a:gd name="T30" fmla="*/ 175 w 204"/>
                    <a:gd name="T31" fmla="*/ 40 h 148"/>
                    <a:gd name="T32" fmla="*/ 195 w 204"/>
                    <a:gd name="T33" fmla="*/ 70 h 148"/>
                    <a:gd name="T34" fmla="*/ 200 w 204"/>
                    <a:gd name="T35" fmla="*/ 70 h 148"/>
                    <a:gd name="T36" fmla="*/ 202 w 204"/>
                    <a:gd name="T37" fmla="*/ 70 h 148"/>
                    <a:gd name="T38" fmla="*/ 183 w 204"/>
                    <a:gd name="T39" fmla="*/ 32 h 148"/>
                    <a:gd name="T40" fmla="*/ 110 w 204"/>
                    <a:gd name="T41" fmla="*/ 0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4" h="148">
                      <a:moveTo>
                        <a:pt x="198" y="81"/>
                      </a:moveTo>
                      <a:cubicBezTo>
                        <a:pt x="201" y="100"/>
                        <a:pt x="195" y="119"/>
                        <a:pt x="177" y="136"/>
                      </a:cubicBezTo>
                      <a:cubicBezTo>
                        <a:pt x="172" y="140"/>
                        <a:pt x="166" y="144"/>
                        <a:pt x="161" y="147"/>
                      </a:cubicBezTo>
                      <a:cubicBezTo>
                        <a:pt x="164" y="148"/>
                        <a:pt x="167" y="148"/>
                        <a:pt x="171" y="148"/>
                      </a:cubicBezTo>
                      <a:cubicBezTo>
                        <a:pt x="171" y="148"/>
                        <a:pt x="171" y="148"/>
                        <a:pt x="171" y="148"/>
                      </a:cubicBezTo>
                      <a:cubicBezTo>
                        <a:pt x="171" y="148"/>
                        <a:pt x="171" y="148"/>
                        <a:pt x="171" y="148"/>
                      </a:cubicBezTo>
                      <a:cubicBezTo>
                        <a:pt x="173" y="147"/>
                        <a:pt x="175" y="145"/>
                        <a:pt x="178" y="143"/>
                      </a:cubicBezTo>
                      <a:cubicBezTo>
                        <a:pt x="195" y="127"/>
                        <a:pt x="204" y="104"/>
                        <a:pt x="203" y="82"/>
                      </a:cubicBezTo>
                      <a:cubicBezTo>
                        <a:pt x="201" y="82"/>
                        <a:pt x="200" y="81"/>
                        <a:pt x="198" y="81"/>
                      </a:cubicBezTo>
                      <a:moveTo>
                        <a:pt x="110" y="0"/>
                      </a:moveTo>
                      <a:cubicBezTo>
                        <a:pt x="86" y="0"/>
                        <a:pt x="62" y="8"/>
                        <a:pt x="44" y="26"/>
                      </a:cubicBezTo>
                      <a:cubicBezTo>
                        <a:pt x="13" y="54"/>
                        <a:pt x="0" y="94"/>
                        <a:pt x="4" y="134"/>
                      </a:cubicBezTo>
                      <a:cubicBezTo>
                        <a:pt x="6" y="134"/>
                        <a:pt x="8" y="134"/>
                        <a:pt x="10" y="134"/>
                      </a:cubicBezTo>
                      <a:cubicBezTo>
                        <a:pt x="5" y="96"/>
                        <a:pt x="16" y="57"/>
                        <a:pt x="46" y="31"/>
                      </a:cubicBezTo>
                      <a:cubicBezTo>
                        <a:pt x="64" y="14"/>
                        <a:pt x="84" y="6"/>
                        <a:pt x="105" y="6"/>
                      </a:cubicBezTo>
                      <a:cubicBezTo>
                        <a:pt x="130" y="6"/>
                        <a:pt x="155" y="18"/>
                        <a:pt x="175" y="40"/>
                      </a:cubicBezTo>
                      <a:cubicBezTo>
                        <a:pt x="184" y="49"/>
                        <a:pt x="191" y="60"/>
                        <a:pt x="195" y="70"/>
                      </a:cubicBezTo>
                      <a:cubicBezTo>
                        <a:pt x="197" y="70"/>
                        <a:pt x="199" y="70"/>
                        <a:pt x="200" y="70"/>
                      </a:cubicBezTo>
                      <a:cubicBezTo>
                        <a:pt x="201" y="70"/>
                        <a:pt x="201" y="70"/>
                        <a:pt x="202" y="70"/>
                      </a:cubicBezTo>
                      <a:cubicBezTo>
                        <a:pt x="199" y="56"/>
                        <a:pt x="193" y="43"/>
                        <a:pt x="183" y="32"/>
                      </a:cubicBezTo>
                      <a:cubicBezTo>
                        <a:pt x="163" y="11"/>
                        <a:pt x="137" y="0"/>
                        <a:pt x="110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3" name="淘宝网Chenying0907出品 74"/>
                <p:cNvSpPr/>
                <p:nvPr/>
              </p:nvSpPr>
              <p:spPr bwMode="auto">
                <a:xfrm>
                  <a:off x="7224376" y="6782027"/>
                  <a:ext cx="307975" cy="76200"/>
                </a:xfrm>
                <a:custGeom>
                  <a:avLst/>
                  <a:gdLst>
                    <a:gd name="T0" fmla="*/ 0 w 82"/>
                    <a:gd name="T1" fmla="*/ 0 h 20"/>
                    <a:gd name="T2" fmla="*/ 46 w 82"/>
                    <a:gd name="T3" fmla="*/ 20 h 20"/>
                    <a:gd name="T4" fmla="*/ 82 w 82"/>
                    <a:gd name="T5" fmla="*/ 8 h 20"/>
                    <a:gd name="T6" fmla="*/ 82 w 82"/>
                    <a:gd name="T7" fmla="*/ 8 h 20"/>
                    <a:gd name="T8" fmla="*/ 72 w 82"/>
                    <a:gd name="T9" fmla="*/ 7 h 20"/>
                    <a:gd name="T10" fmla="*/ 72 w 82"/>
                    <a:gd name="T11" fmla="*/ 7 h 20"/>
                    <a:gd name="T12" fmla="*/ 40 w 82"/>
                    <a:gd name="T13" fmla="*/ 16 h 20"/>
                    <a:gd name="T14" fmla="*/ 2 w 82"/>
                    <a:gd name="T15" fmla="*/ 0 h 20"/>
                    <a:gd name="T16" fmla="*/ 0 w 82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2" h="20">
                      <a:moveTo>
                        <a:pt x="0" y="0"/>
                      </a:moveTo>
                      <a:cubicBezTo>
                        <a:pt x="13" y="13"/>
                        <a:pt x="29" y="20"/>
                        <a:pt x="46" y="20"/>
                      </a:cubicBezTo>
                      <a:cubicBezTo>
                        <a:pt x="58" y="20"/>
                        <a:pt x="71" y="16"/>
                        <a:pt x="82" y="8"/>
                      </a:cubicBezTo>
                      <a:cubicBezTo>
                        <a:pt x="82" y="8"/>
                        <a:pt x="82" y="8"/>
                        <a:pt x="82" y="8"/>
                      </a:cubicBezTo>
                      <a:cubicBezTo>
                        <a:pt x="78" y="8"/>
                        <a:pt x="75" y="8"/>
                        <a:pt x="72" y="7"/>
                      </a:cubicBezTo>
                      <a:cubicBezTo>
                        <a:pt x="72" y="7"/>
                        <a:pt x="72" y="7"/>
                        <a:pt x="72" y="7"/>
                      </a:cubicBezTo>
                      <a:cubicBezTo>
                        <a:pt x="61" y="13"/>
                        <a:pt x="50" y="16"/>
                        <a:pt x="40" y="16"/>
                      </a:cubicBezTo>
                      <a:cubicBezTo>
                        <a:pt x="26" y="16"/>
                        <a:pt x="12" y="11"/>
                        <a:pt x="2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solidFill>
                  <a:srgbClr val="71BE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4" name="淘宝网Chenying0907出品 75"/>
                <p:cNvSpPr/>
                <p:nvPr/>
              </p:nvSpPr>
              <p:spPr bwMode="auto">
                <a:xfrm>
                  <a:off x="7171989" y="6512152"/>
                  <a:ext cx="63500" cy="269875"/>
                </a:xfrm>
                <a:custGeom>
                  <a:avLst/>
                  <a:gdLst>
                    <a:gd name="T0" fmla="*/ 17 w 17"/>
                    <a:gd name="T1" fmla="*/ 0 h 72"/>
                    <a:gd name="T2" fmla="*/ 0 w 17"/>
                    <a:gd name="T3" fmla="*/ 35 h 72"/>
                    <a:gd name="T4" fmla="*/ 13 w 17"/>
                    <a:gd name="T5" fmla="*/ 71 h 72"/>
                    <a:gd name="T6" fmla="*/ 14 w 17"/>
                    <a:gd name="T7" fmla="*/ 72 h 72"/>
                    <a:gd name="T8" fmla="*/ 16 w 17"/>
                    <a:gd name="T9" fmla="*/ 72 h 72"/>
                    <a:gd name="T10" fmla="*/ 14 w 17"/>
                    <a:gd name="T11" fmla="*/ 71 h 72"/>
                    <a:gd name="T12" fmla="*/ 9 w 17"/>
                    <a:gd name="T13" fmla="*/ 37 h 72"/>
                    <a:gd name="T14" fmla="*/ 17 w 17"/>
                    <a:gd name="T15" fmla="*/ 0 h 72"/>
                    <a:gd name="T16" fmla="*/ 17 w 17"/>
                    <a:gd name="T17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72">
                      <a:moveTo>
                        <a:pt x="17" y="0"/>
                      </a:moveTo>
                      <a:cubicBezTo>
                        <a:pt x="7" y="9"/>
                        <a:pt x="1" y="21"/>
                        <a:pt x="0" y="35"/>
                      </a:cubicBezTo>
                      <a:cubicBezTo>
                        <a:pt x="0" y="48"/>
                        <a:pt x="4" y="61"/>
                        <a:pt x="13" y="71"/>
                      </a:cubicBezTo>
                      <a:cubicBezTo>
                        <a:pt x="14" y="72"/>
                        <a:pt x="14" y="72"/>
                        <a:pt x="14" y="72"/>
                      </a:cubicBezTo>
                      <a:cubicBezTo>
                        <a:pt x="15" y="72"/>
                        <a:pt x="15" y="72"/>
                        <a:pt x="16" y="72"/>
                      </a:cubicBezTo>
                      <a:cubicBezTo>
                        <a:pt x="15" y="72"/>
                        <a:pt x="15" y="71"/>
                        <a:pt x="14" y="71"/>
                      </a:cubicBezTo>
                      <a:cubicBezTo>
                        <a:pt x="5" y="61"/>
                        <a:pt x="8" y="50"/>
                        <a:pt x="9" y="37"/>
                      </a:cubicBezTo>
                      <a:cubicBezTo>
                        <a:pt x="9" y="23"/>
                        <a:pt x="7" y="9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25" name="淘宝网Chenying0907出品 103"/>
                <p:cNvSpPr/>
                <p:nvPr/>
              </p:nvSpPr>
              <p:spPr bwMode="auto">
                <a:xfrm>
                  <a:off x="7405351" y="6639152"/>
                  <a:ext cx="11113" cy="22225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6 h 6"/>
                    <a:gd name="T4" fmla="*/ 3 w 3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6">
                      <a:moveTo>
                        <a:pt x="3" y="0"/>
                      </a:moveTo>
                      <a:cubicBezTo>
                        <a:pt x="1" y="2"/>
                        <a:pt x="0" y="4"/>
                        <a:pt x="0" y="6"/>
                      </a:cubicBezTo>
                      <a:cubicBezTo>
                        <a:pt x="0" y="6"/>
                        <a:pt x="1" y="3"/>
                        <a:pt x="3" y="0"/>
                      </a:cubicBezTo>
                    </a:path>
                  </a:pathLst>
                </a:custGeom>
                <a:solidFill>
                  <a:srgbClr val="71BE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109" name="淘宝网Chenying0907出品 104"/>
            <p:cNvSpPr/>
            <p:nvPr/>
          </p:nvSpPr>
          <p:spPr bwMode="auto">
            <a:xfrm>
              <a:off x="7416464" y="6491070"/>
              <a:ext cx="492125" cy="342900"/>
            </a:xfrm>
            <a:custGeom>
              <a:avLst/>
              <a:gdLst>
                <a:gd name="T0" fmla="*/ 60 w 131"/>
                <a:gd name="T1" fmla="*/ 0 h 91"/>
                <a:gd name="T2" fmla="*/ 55 w 131"/>
                <a:gd name="T3" fmla="*/ 0 h 91"/>
                <a:gd name="T4" fmla="*/ 0 w 131"/>
                <a:gd name="T5" fmla="*/ 32 h 91"/>
                <a:gd name="T6" fmla="*/ 56 w 131"/>
                <a:gd name="T7" fmla="*/ 11 h 91"/>
                <a:gd name="T8" fmla="*/ 58 w 131"/>
                <a:gd name="T9" fmla="*/ 11 h 91"/>
                <a:gd name="T10" fmla="*/ 63 w 131"/>
                <a:gd name="T11" fmla="*/ 12 h 91"/>
                <a:gd name="T12" fmla="*/ 94 w 131"/>
                <a:gd name="T13" fmla="*/ 38 h 91"/>
                <a:gd name="T14" fmla="*/ 123 w 131"/>
                <a:gd name="T15" fmla="*/ 90 h 91"/>
                <a:gd name="T16" fmla="*/ 128 w 131"/>
                <a:gd name="T17" fmla="*/ 91 h 91"/>
                <a:gd name="T18" fmla="*/ 131 w 131"/>
                <a:gd name="T19" fmla="*/ 91 h 91"/>
                <a:gd name="T20" fmla="*/ 131 w 131"/>
                <a:gd name="T21" fmla="*/ 91 h 91"/>
                <a:gd name="T22" fmla="*/ 126 w 131"/>
                <a:gd name="T23" fmla="*/ 81 h 91"/>
                <a:gd name="T24" fmla="*/ 122 w 131"/>
                <a:gd name="T25" fmla="*/ 70 h 91"/>
                <a:gd name="T26" fmla="*/ 99 w 131"/>
                <a:gd name="T27" fmla="*/ 7 h 91"/>
                <a:gd name="T28" fmla="*/ 81 w 131"/>
                <a:gd name="T29" fmla="*/ 2 h 91"/>
                <a:gd name="T30" fmla="*/ 62 w 131"/>
                <a:gd name="T31" fmla="*/ 0 h 91"/>
                <a:gd name="T32" fmla="*/ 60 w 131"/>
                <a:gd name="T3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1" h="91">
                  <a:moveTo>
                    <a:pt x="60" y="0"/>
                  </a:moveTo>
                  <a:cubicBezTo>
                    <a:pt x="59" y="0"/>
                    <a:pt x="57" y="0"/>
                    <a:pt x="55" y="0"/>
                  </a:cubicBezTo>
                  <a:cubicBezTo>
                    <a:pt x="20" y="2"/>
                    <a:pt x="5" y="21"/>
                    <a:pt x="0" y="32"/>
                  </a:cubicBezTo>
                  <a:cubicBezTo>
                    <a:pt x="8" y="21"/>
                    <a:pt x="34" y="11"/>
                    <a:pt x="56" y="11"/>
                  </a:cubicBezTo>
                  <a:cubicBezTo>
                    <a:pt x="57" y="11"/>
                    <a:pt x="57" y="11"/>
                    <a:pt x="58" y="11"/>
                  </a:cubicBezTo>
                  <a:cubicBezTo>
                    <a:pt x="60" y="11"/>
                    <a:pt x="61" y="12"/>
                    <a:pt x="63" y="12"/>
                  </a:cubicBezTo>
                  <a:cubicBezTo>
                    <a:pt x="79" y="13"/>
                    <a:pt x="92" y="21"/>
                    <a:pt x="94" y="38"/>
                  </a:cubicBezTo>
                  <a:cubicBezTo>
                    <a:pt x="97" y="58"/>
                    <a:pt x="109" y="76"/>
                    <a:pt x="123" y="90"/>
                  </a:cubicBezTo>
                  <a:cubicBezTo>
                    <a:pt x="125" y="90"/>
                    <a:pt x="126" y="90"/>
                    <a:pt x="128" y="91"/>
                  </a:cubicBezTo>
                  <a:cubicBezTo>
                    <a:pt x="129" y="91"/>
                    <a:pt x="130" y="91"/>
                    <a:pt x="131" y="91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9" y="88"/>
                    <a:pt x="127" y="85"/>
                    <a:pt x="126" y="81"/>
                  </a:cubicBezTo>
                  <a:cubicBezTo>
                    <a:pt x="124" y="78"/>
                    <a:pt x="123" y="74"/>
                    <a:pt x="122" y="70"/>
                  </a:cubicBezTo>
                  <a:cubicBezTo>
                    <a:pt x="115" y="44"/>
                    <a:pt x="122" y="19"/>
                    <a:pt x="99" y="7"/>
                  </a:cubicBezTo>
                  <a:cubicBezTo>
                    <a:pt x="94" y="5"/>
                    <a:pt x="88" y="3"/>
                    <a:pt x="81" y="2"/>
                  </a:cubicBezTo>
                  <a:cubicBezTo>
                    <a:pt x="74" y="1"/>
                    <a:pt x="68" y="0"/>
                    <a:pt x="62" y="0"/>
                  </a:cubicBezTo>
                  <a:cubicBezTo>
                    <a:pt x="61" y="0"/>
                    <a:pt x="61" y="0"/>
                    <a:pt x="6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0" name="淘宝网Chenying0907出品 105"/>
            <p:cNvSpPr/>
            <p:nvPr/>
          </p:nvSpPr>
          <p:spPr bwMode="auto">
            <a:xfrm>
              <a:off x="8219739" y="5267552"/>
              <a:ext cx="866775" cy="676275"/>
            </a:xfrm>
            <a:custGeom>
              <a:avLst/>
              <a:gdLst>
                <a:gd name="T0" fmla="*/ 125 w 231"/>
                <a:gd name="T1" fmla="*/ 0 h 180"/>
                <a:gd name="T2" fmla="*/ 103 w 231"/>
                <a:gd name="T3" fmla="*/ 2 h 180"/>
                <a:gd name="T4" fmla="*/ 22 w 231"/>
                <a:gd name="T5" fmla="*/ 53 h 180"/>
                <a:gd name="T6" fmla="*/ 9 w 231"/>
                <a:gd name="T7" fmla="*/ 77 h 180"/>
                <a:gd name="T8" fmla="*/ 2 w 231"/>
                <a:gd name="T9" fmla="*/ 98 h 180"/>
                <a:gd name="T10" fmla="*/ 0 w 231"/>
                <a:gd name="T11" fmla="*/ 110 h 180"/>
                <a:gd name="T12" fmla="*/ 3 w 231"/>
                <a:gd name="T13" fmla="*/ 120 h 180"/>
                <a:gd name="T14" fmla="*/ 3 w 231"/>
                <a:gd name="T15" fmla="*/ 115 h 180"/>
                <a:gd name="T16" fmla="*/ 103 w 231"/>
                <a:gd name="T17" fmla="*/ 7 h 180"/>
                <a:gd name="T18" fmla="*/ 123 w 231"/>
                <a:gd name="T19" fmla="*/ 5 h 180"/>
                <a:gd name="T20" fmla="*/ 136 w 231"/>
                <a:gd name="T21" fmla="*/ 6 h 180"/>
                <a:gd name="T22" fmla="*/ 214 w 231"/>
                <a:gd name="T23" fmla="*/ 110 h 180"/>
                <a:gd name="T24" fmla="*/ 152 w 231"/>
                <a:gd name="T25" fmla="*/ 175 h 180"/>
                <a:gd name="T26" fmla="*/ 142 w 231"/>
                <a:gd name="T27" fmla="*/ 174 h 180"/>
                <a:gd name="T28" fmla="*/ 83 w 231"/>
                <a:gd name="T29" fmla="*/ 110 h 180"/>
                <a:gd name="T30" fmla="*/ 105 w 231"/>
                <a:gd name="T31" fmla="*/ 83 h 180"/>
                <a:gd name="T32" fmla="*/ 136 w 231"/>
                <a:gd name="T33" fmla="*/ 66 h 180"/>
                <a:gd name="T34" fmla="*/ 138 w 231"/>
                <a:gd name="T35" fmla="*/ 66 h 180"/>
                <a:gd name="T36" fmla="*/ 138 w 231"/>
                <a:gd name="T37" fmla="*/ 65 h 180"/>
                <a:gd name="T38" fmla="*/ 132 w 231"/>
                <a:gd name="T39" fmla="*/ 65 h 180"/>
                <a:gd name="T40" fmla="*/ 101 w 231"/>
                <a:gd name="T41" fmla="*/ 76 h 180"/>
                <a:gd name="T42" fmla="*/ 82 w 231"/>
                <a:gd name="T43" fmla="*/ 109 h 180"/>
                <a:gd name="T44" fmla="*/ 137 w 231"/>
                <a:gd name="T45" fmla="*/ 180 h 180"/>
                <a:gd name="T46" fmla="*/ 147 w 231"/>
                <a:gd name="T47" fmla="*/ 180 h 180"/>
                <a:gd name="T48" fmla="*/ 225 w 231"/>
                <a:gd name="T49" fmla="*/ 110 h 180"/>
                <a:gd name="T50" fmla="*/ 139 w 231"/>
                <a:gd name="T51" fmla="*/ 1 h 180"/>
                <a:gd name="T52" fmla="*/ 125 w 231"/>
                <a:gd name="T5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1" h="180">
                  <a:moveTo>
                    <a:pt x="125" y="0"/>
                  </a:moveTo>
                  <a:cubicBezTo>
                    <a:pt x="117" y="0"/>
                    <a:pt x="110" y="1"/>
                    <a:pt x="103" y="2"/>
                  </a:cubicBezTo>
                  <a:cubicBezTo>
                    <a:pt x="71" y="8"/>
                    <a:pt x="42" y="27"/>
                    <a:pt x="22" y="53"/>
                  </a:cubicBezTo>
                  <a:cubicBezTo>
                    <a:pt x="17" y="60"/>
                    <a:pt x="12" y="68"/>
                    <a:pt x="9" y="77"/>
                  </a:cubicBezTo>
                  <a:cubicBezTo>
                    <a:pt x="6" y="83"/>
                    <a:pt x="3" y="91"/>
                    <a:pt x="2" y="98"/>
                  </a:cubicBezTo>
                  <a:cubicBezTo>
                    <a:pt x="1" y="102"/>
                    <a:pt x="0" y="106"/>
                    <a:pt x="0" y="110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3" y="118"/>
                    <a:pt x="3" y="117"/>
                    <a:pt x="3" y="115"/>
                  </a:cubicBezTo>
                  <a:cubicBezTo>
                    <a:pt x="11" y="62"/>
                    <a:pt x="52" y="17"/>
                    <a:pt x="103" y="7"/>
                  </a:cubicBezTo>
                  <a:cubicBezTo>
                    <a:pt x="109" y="6"/>
                    <a:pt x="116" y="5"/>
                    <a:pt x="123" y="5"/>
                  </a:cubicBezTo>
                  <a:cubicBezTo>
                    <a:pt x="128" y="5"/>
                    <a:pt x="132" y="6"/>
                    <a:pt x="136" y="6"/>
                  </a:cubicBezTo>
                  <a:cubicBezTo>
                    <a:pt x="190" y="12"/>
                    <a:pt x="221" y="57"/>
                    <a:pt x="214" y="110"/>
                  </a:cubicBezTo>
                  <a:cubicBezTo>
                    <a:pt x="210" y="149"/>
                    <a:pt x="189" y="175"/>
                    <a:pt x="152" y="175"/>
                  </a:cubicBezTo>
                  <a:cubicBezTo>
                    <a:pt x="149" y="175"/>
                    <a:pt x="146" y="175"/>
                    <a:pt x="142" y="174"/>
                  </a:cubicBezTo>
                  <a:cubicBezTo>
                    <a:pt x="108" y="170"/>
                    <a:pt x="79" y="144"/>
                    <a:pt x="83" y="110"/>
                  </a:cubicBezTo>
                  <a:cubicBezTo>
                    <a:pt x="85" y="96"/>
                    <a:pt x="95" y="92"/>
                    <a:pt x="105" y="83"/>
                  </a:cubicBezTo>
                  <a:cubicBezTo>
                    <a:pt x="115" y="76"/>
                    <a:pt x="124" y="66"/>
                    <a:pt x="136" y="66"/>
                  </a:cubicBezTo>
                  <a:cubicBezTo>
                    <a:pt x="136" y="66"/>
                    <a:pt x="137" y="66"/>
                    <a:pt x="138" y="66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6" y="65"/>
                    <a:pt x="134" y="65"/>
                    <a:pt x="132" y="65"/>
                  </a:cubicBezTo>
                  <a:cubicBezTo>
                    <a:pt x="121" y="65"/>
                    <a:pt x="110" y="68"/>
                    <a:pt x="101" y="76"/>
                  </a:cubicBezTo>
                  <a:cubicBezTo>
                    <a:pt x="90" y="84"/>
                    <a:pt x="84" y="96"/>
                    <a:pt x="82" y="109"/>
                  </a:cubicBezTo>
                  <a:cubicBezTo>
                    <a:pt x="78" y="144"/>
                    <a:pt x="103" y="175"/>
                    <a:pt x="137" y="180"/>
                  </a:cubicBezTo>
                  <a:cubicBezTo>
                    <a:pt x="140" y="180"/>
                    <a:pt x="144" y="180"/>
                    <a:pt x="147" y="180"/>
                  </a:cubicBezTo>
                  <a:cubicBezTo>
                    <a:pt x="186" y="180"/>
                    <a:pt x="220" y="151"/>
                    <a:pt x="225" y="110"/>
                  </a:cubicBezTo>
                  <a:cubicBezTo>
                    <a:pt x="231" y="57"/>
                    <a:pt x="193" y="8"/>
                    <a:pt x="139" y="1"/>
                  </a:cubicBezTo>
                  <a:cubicBezTo>
                    <a:pt x="134" y="1"/>
                    <a:pt x="129" y="0"/>
                    <a:pt x="125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1" name="淘宝网Chenying0907出品 106"/>
            <p:cNvSpPr>
              <a:spLocks noEditPoints="1"/>
            </p:cNvSpPr>
            <p:nvPr/>
          </p:nvSpPr>
          <p:spPr bwMode="auto">
            <a:xfrm>
              <a:off x="7216439" y="4324577"/>
              <a:ext cx="744538" cy="585788"/>
            </a:xfrm>
            <a:custGeom>
              <a:avLst/>
              <a:gdLst>
                <a:gd name="T0" fmla="*/ 48 w 198"/>
                <a:gd name="T1" fmla="*/ 99 h 156"/>
                <a:gd name="T2" fmla="*/ 48 w 198"/>
                <a:gd name="T3" fmla="*/ 99 h 156"/>
                <a:gd name="T4" fmla="*/ 48 w 198"/>
                <a:gd name="T5" fmla="*/ 99 h 156"/>
                <a:gd name="T6" fmla="*/ 92 w 198"/>
                <a:gd name="T7" fmla="*/ 0 h 156"/>
                <a:gd name="T8" fmla="*/ 66 w 198"/>
                <a:gd name="T9" fmla="*/ 3 h 156"/>
                <a:gd name="T10" fmla="*/ 14 w 198"/>
                <a:gd name="T11" fmla="*/ 42 h 156"/>
                <a:gd name="T12" fmla="*/ 5 w 198"/>
                <a:gd name="T13" fmla="*/ 105 h 156"/>
                <a:gd name="T14" fmla="*/ 9 w 198"/>
                <a:gd name="T15" fmla="*/ 116 h 156"/>
                <a:gd name="T16" fmla="*/ 13 w 198"/>
                <a:gd name="T17" fmla="*/ 123 h 156"/>
                <a:gd name="T18" fmla="*/ 36 w 198"/>
                <a:gd name="T19" fmla="*/ 146 h 156"/>
                <a:gd name="T20" fmla="*/ 70 w 198"/>
                <a:gd name="T21" fmla="*/ 156 h 156"/>
                <a:gd name="T22" fmla="*/ 83 w 198"/>
                <a:gd name="T23" fmla="*/ 154 h 156"/>
                <a:gd name="T24" fmla="*/ 87 w 198"/>
                <a:gd name="T25" fmla="*/ 153 h 156"/>
                <a:gd name="T26" fmla="*/ 93 w 198"/>
                <a:gd name="T27" fmla="*/ 152 h 156"/>
                <a:gd name="T28" fmla="*/ 126 w 198"/>
                <a:gd name="T29" fmla="*/ 88 h 156"/>
                <a:gd name="T30" fmla="*/ 109 w 198"/>
                <a:gd name="T31" fmla="*/ 64 h 156"/>
                <a:gd name="T32" fmla="*/ 99 w 198"/>
                <a:gd name="T33" fmla="*/ 58 h 156"/>
                <a:gd name="T34" fmla="*/ 84 w 198"/>
                <a:gd name="T35" fmla="*/ 56 h 156"/>
                <a:gd name="T36" fmla="*/ 73 w 198"/>
                <a:gd name="T37" fmla="*/ 57 h 156"/>
                <a:gd name="T38" fmla="*/ 50 w 198"/>
                <a:gd name="T39" fmla="*/ 78 h 156"/>
                <a:gd name="T40" fmla="*/ 48 w 198"/>
                <a:gd name="T41" fmla="*/ 86 h 156"/>
                <a:gd name="T42" fmla="*/ 48 w 198"/>
                <a:gd name="T43" fmla="*/ 99 h 156"/>
                <a:gd name="T44" fmla="*/ 51 w 198"/>
                <a:gd name="T45" fmla="*/ 92 h 156"/>
                <a:gd name="T46" fmla="*/ 57 w 198"/>
                <a:gd name="T47" fmla="*/ 93 h 156"/>
                <a:gd name="T48" fmla="*/ 64 w 198"/>
                <a:gd name="T49" fmla="*/ 94 h 156"/>
                <a:gd name="T50" fmla="*/ 74 w 198"/>
                <a:gd name="T51" fmla="*/ 88 h 156"/>
                <a:gd name="T52" fmla="*/ 103 w 198"/>
                <a:gd name="T53" fmla="*/ 73 h 156"/>
                <a:gd name="T54" fmla="*/ 125 w 198"/>
                <a:gd name="T55" fmla="*/ 88 h 156"/>
                <a:gd name="T56" fmla="*/ 96 w 198"/>
                <a:gd name="T57" fmla="*/ 147 h 156"/>
                <a:gd name="T58" fmla="*/ 87 w 198"/>
                <a:gd name="T59" fmla="*/ 150 h 156"/>
                <a:gd name="T60" fmla="*/ 86 w 198"/>
                <a:gd name="T61" fmla="*/ 150 h 156"/>
                <a:gd name="T62" fmla="*/ 65 w 198"/>
                <a:gd name="T63" fmla="*/ 153 h 156"/>
                <a:gd name="T64" fmla="*/ 37 w 198"/>
                <a:gd name="T65" fmla="*/ 145 h 156"/>
                <a:gd name="T66" fmla="*/ 15 w 198"/>
                <a:gd name="T67" fmla="*/ 119 h 156"/>
                <a:gd name="T68" fmla="*/ 12 w 198"/>
                <a:gd name="T69" fmla="*/ 113 h 156"/>
                <a:gd name="T70" fmla="*/ 10 w 198"/>
                <a:gd name="T71" fmla="*/ 104 h 156"/>
                <a:gd name="T72" fmla="*/ 15 w 198"/>
                <a:gd name="T73" fmla="*/ 42 h 156"/>
                <a:gd name="T74" fmla="*/ 66 w 198"/>
                <a:gd name="T75" fmla="*/ 12 h 156"/>
                <a:gd name="T76" fmla="*/ 87 w 198"/>
                <a:gd name="T77" fmla="*/ 9 h 156"/>
                <a:gd name="T78" fmla="*/ 190 w 198"/>
                <a:gd name="T79" fmla="*/ 78 h 156"/>
                <a:gd name="T80" fmla="*/ 198 w 198"/>
                <a:gd name="T81" fmla="*/ 99 h 156"/>
                <a:gd name="T82" fmla="*/ 193 w 198"/>
                <a:gd name="T83" fmla="*/ 78 h 156"/>
                <a:gd name="T84" fmla="*/ 184 w 198"/>
                <a:gd name="T85" fmla="*/ 55 h 156"/>
                <a:gd name="T86" fmla="*/ 92 w 198"/>
                <a:gd name="T8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8" h="156">
                  <a:moveTo>
                    <a:pt x="48" y="99"/>
                  </a:moveTo>
                  <a:cubicBezTo>
                    <a:pt x="48" y="99"/>
                    <a:pt x="48" y="99"/>
                    <a:pt x="48" y="99"/>
                  </a:cubicBezTo>
                  <a:cubicBezTo>
                    <a:pt x="48" y="99"/>
                    <a:pt x="48" y="99"/>
                    <a:pt x="48" y="99"/>
                  </a:cubicBezTo>
                  <a:moveTo>
                    <a:pt x="92" y="0"/>
                  </a:moveTo>
                  <a:cubicBezTo>
                    <a:pt x="83" y="0"/>
                    <a:pt x="74" y="1"/>
                    <a:pt x="66" y="3"/>
                  </a:cubicBezTo>
                  <a:cubicBezTo>
                    <a:pt x="44" y="9"/>
                    <a:pt x="26" y="22"/>
                    <a:pt x="14" y="42"/>
                  </a:cubicBezTo>
                  <a:cubicBezTo>
                    <a:pt x="3" y="61"/>
                    <a:pt x="0" y="84"/>
                    <a:pt x="5" y="105"/>
                  </a:cubicBezTo>
                  <a:cubicBezTo>
                    <a:pt x="6" y="109"/>
                    <a:pt x="8" y="113"/>
                    <a:pt x="9" y="116"/>
                  </a:cubicBezTo>
                  <a:cubicBezTo>
                    <a:pt x="10" y="118"/>
                    <a:pt x="11" y="121"/>
                    <a:pt x="13" y="123"/>
                  </a:cubicBezTo>
                  <a:cubicBezTo>
                    <a:pt x="18" y="132"/>
                    <a:pt x="26" y="140"/>
                    <a:pt x="36" y="146"/>
                  </a:cubicBezTo>
                  <a:cubicBezTo>
                    <a:pt x="47" y="152"/>
                    <a:pt x="58" y="156"/>
                    <a:pt x="70" y="156"/>
                  </a:cubicBezTo>
                  <a:cubicBezTo>
                    <a:pt x="75" y="156"/>
                    <a:pt x="79" y="155"/>
                    <a:pt x="83" y="154"/>
                  </a:cubicBezTo>
                  <a:cubicBezTo>
                    <a:pt x="85" y="154"/>
                    <a:pt x="86" y="154"/>
                    <a:pt x="87" y="153"/>
                  </a:cubicBezTo>
                  <a:cubicBezTo>
                    <a:pt x="89" y="153"/>
                    <a:pt x="91" y="152"/>
                    <a:pt x="93" y="152"/>
                  </a:cubicBezTo>
                  <a:cubicBezTo>
                    <a:pt x="118" y="142"/>
                    <a:pt x="133" y="115"/>
                    <a:pt x="126" y="88"/>
                  </a:cubicBezTo>
                  <a:cubicBezTo>
                    <a:pt x="123" y="78"/>
                    <a:pt x="117" y="69"/>
                    <a:pt x="109" y="64"/>
                  </a:cubicBezTo>
                  <a:cubicBezTo>
                    <a:pt x="106" y="61"/>
                    <a:pt x="103" y="60"/>
                    <a:pt x="99" y="58"/>
                  </a:cubicBezTo>
                  <a:cubicBezTo>
                    <a:pt x="94" y="57"/>
                    <a:pt x="89" y="56"/>
                    <a:pt x="84" y="56"/>
                  </a:cubicBezTo>
                  <a:cubicBezTo>
                    <a:pt x="81" y="56"/>
                    <a:pt x="77" y="56"/>
                    <a:pt x="73" y="57"/>
                  </a:cubicBezTo>
                  <a:cubicBezTo>
                    <a:pt x="62" y="60"/>
                    <a:pt x="54" y="68"/>
                    <a:pt x="50" y="78"/>
                  </a:cubicBezTo>
                  <a:cubicBezTo>
                    <a:pt x="49" y="80"/>
                    <a:pt x="48" y="83"/>
                    <a:pt x="48" y="86"/>
                  </a:cubicBezTo>
                  <a:cubicBezTo>
                    <a:pt x="47" y="90"/>
                    <a:pt x="47" y="94"/>
                    <a:pt x="48" y="99"/>
                  </a:cubicBezTo>
                  <a:cubicBezTo>
                    <a:pt x="47" y="93"/>
                    <a:pt x="48" y="92"/>
                    <a:pt x="51" y="92"/>
                  </a:cubicBezTo>
                  <a:cubicBezTo>
                    <a:pt x="52" y="92"/>
                    <a:pt x="54" y="92"/>
                    <a:pt x="57" y="93"/>
                  </a:cubicBezTo>
                  <a:cubicBezTo>
                    <a:pt x="59" y="94"/>
                    <a:pt x="61" y="94"/>
                    <a:pt x="64" y="94"/>
                  </a:cubicBezTo>
                  <a:cubicBezTo>
                    <a:pt x="68" y="94"/>
                    <a:pt x="71" y="93"/>
                    <a:pt x="74" y="88"/>
                  </a:cubicBezTo>
                  <a:cubicBezTo>
                    <a:pt x="78" y="79"/>
                    <a:pt x="91" y="73"/>
                    <a:pt x="103" y="73"/>
                  </a:cubicBezTo>
                  <a:cubicBezTo>
                    <a:pt x="113" y="73"/>
                    <a:pt x="122" y="78"/>
                    <a:pt x="125" y="88"/>
                  </a:cubicBezTo>
                  <a:cubicBezTo>
                    <a:pt x="131" y="113"/>
                    <a:pt x="118" y="136"/>
                    <a:pt x="96" y="147"/>
                  </a:cubicBezTo>
                  <a:cubicBezTo>
                    <a:pt x="93" y="148"/>
                    <a:pt x="90" y="149"/>
                    <a:pt x="87" y="150"/>
                  </a:cubicBezTo>
                  <a:cubicBezTo>
                    <a:pt x="86" y="150"/>
                    <a:pt x="86" y="150"/>
                    <a:pt x="86" y="150"/>
                  </a:cubicBezTo>
                  <a:cubicBezTo>
                    <a:pt x="79" y="152"/>
                    <a:pt x="72" y="153"/>
                    <a:pt x="65" y="153"/>
                  </a:cubicBezTo>
                  <a:cubicBezTo>
                    <a:pt x="55" y="153"/>
                    <a:pt x="46" y="151"/>
                    <a:pt x="37" y="145"/>
                  </a:cubicBezTo>
                  <a:cubicBezTo>
                    <a:pt x="26" y="139"/>
                    <a:pt x="19" y="130"/>
                    <a:pt x="15" y="119"/>
                  </a:cubicBezTo>
                  <a:cubicBezTo>
                    <a:pt x="14" y="117"/>
                    <a:pt x="13" y="115"/>
                    <a:pt x="12" y="113"/>
                  </a:cubicBezTo>
                  <a:cubicBezTo>
                    <a:pt x="11" y="110"/>
                    <a:pt x="11" y="107"/>
                    <a:pt x="10" y="104"/>
                  </a:cubicBezTo>
                  <a:cubicBezTo>
                    <a:pt x="4" y="83"/>
                    <a:pt x="4" y="61"/>
                    <a:pt x="15" y="42"/>
                  </a:cubicBezTo>
                  <a:cubicBezTo>
                    <a:pt x="27" y="23"/>
                    <a:pt x="45" y="17"/>
                    <a:pt x="66" y="12"/>
                  </a:cubicBezTo>
                  <a:cubicBezTo>
                    <a:pt x="73" y="10"/>
                    <a:pt x="80" y="9"/>
                    <a:pt x="87" y="9"/>
                  </a:cubicBezTo>
                  <a:cubicBezTo>
                    <a:pt x="129" y="9"/>
                    <a:pt x="171" y="39"/>
                    <a:pt x="190" y="78"/>
                  </a:cubicBezTo>
                  <a:cubicBezTo>
                    <a:pt x="193" y="85"/>
                    <a:pt x="196" y="92"/>
                    <a:pt x="198" y="99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70"/>
                    <a:pt x="188" y="63"/>
                    <a:pt x="184" y="55"/>
                  </a:cubicBezTo>
                  <a:cubicBezTo>
                    <a:pt x="166" y="21"/>
                    <a:pt x="130" y="0"/>
                    <a:pt x="92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2" name="淘宝网Chenying0907出品 38"/>
            <p:cNvSpPr>
              <a:spLocks noEditPoints="1"/>
            </p:cNvSpPr>
            <p:nvPr/>
          </p:nvSpPr>
          <p:spPr bwMode="auto">
            <a:xfrm>
              <a:off x="6068676" y="5229452"/>
              <a:ext cx="85725" cy="8731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3" name="淘宝网Chenying0907出品 13"/>
            <p:cNvSpPr>
              <a:spLocks noEditPoints="1"/>
            </p:cNvSpPr>
            <p:nvPr/>
          </p:nvSpPr>
          <p:spPr bwMode="auto">
            <a:xfrm>
              <a:off x="7392026" y="2614418"/>
              <a:ext cx="540999" cy="451272"/>
            </a:xfrm>
            <a:custGeom>
              <a:avLst/>
              <a:gdLst>
                <a:gd name="T0" fmla="*/ 43 w 77"/>
                <a:gd name="T1" fmla="*/ 37 h 64"/>
                <a:gd name="T2" fmla="*/ 42 w 77"/>
                <a:gd name="T3" fmla="*/ 36 h 64"/>
                <a:gd name="T4" fmla="*/ 43 w 77"/>
                <a:gd name="T5" fmla="*/ 34 h 64"/>
                <a:gd name="T6" fmla="*/ 43 w 77"/>
                <a:gd name="T7" fmla="*/ 34 h 64"/>
                <a:gd name="T8" fmla="*/ 43 w 77"/>
                <a:gd name="T9" fmla="*/ 33 h 64"/>
                <a:gd name="T10" fmla="*/ 41 w 77"/>
                <a:gd name="T11" fmla="*/ 32 h 64"/>
                <a:gd name="T12" fmla="*/ 41 w 77"/>
                <a:gd name="T13" fmla="*/ 32 h 64"/>
                <a:gd name="T14" fmla="*/ 40 w 77"/>
                <a:gd name="T15" fmla="*/ 19 h 64"/>
                <a:gd name="T16" fmla="*/ 40 w 77"/>
                <a:gd name="T17" fmla="*/ 33 h 64"/>
                <a:gd name="T18" fmla="*/ 32 w 77"/>
                <a:gd name="T19" fmla="*/ 22 h 64"/>
                <a:gd name="T20" fmla="*/ 39 w 77"/>
                <a:gd name="T21" fmla="*/ 33 h 64"/>
                <a:gd name="T22" fmla="*/ 39 w 77"/>
                <a:gd name="T23" fmla="*/ 33 h 64"/>
                <a:gd name="T24" fmla="*/ 38 w 77"/>
                <a:gd name="T25" fmla="*/ 34 h 64"/>
                <a:gd name="T26" fmla="*/ 38 w 77"/>
                <a:gd name="T27" fmla="*/ 35 h 64"/>
                <a:gd name="T28" fmla="*/ 22 w 77"/>
                <a:gd name="T29" fmla="*/ 22 h 64"/>
                <a:gd name="T30" fmla="*/ 2 w 77"/>
                <a:gd name="T31" fmla="*/ 22 h 64"/>
                <a:gd name="T32" fmla="*/ 5 w 77"/>
                <a:gd name="T33" fmla="*/ 39 h 64"/>
                <a:gd name="T34" fmla="*/ 7 w 77"/>
                <a:gd name="T35" fmla="*/ 43 h 64"/>
                <a:gd name="T36" fmla="*/ 23 w 77"/>
                <a:gd name="T37" fmla="*/ 47 h 64"/>
                <a:gd name="T38" fmla="*/ 30 w 77"/>
                <a:gd name="T39" fmla="*/ 46 h 64"/>
                <a:gd name="T40" fmla="*/ 22 w 77"/>
                <a:gd name="T41" fmla="*/ 49 h 64"/>
                <a:gd name="T42" fmla="*/ 20 w 77"/>
                <a:gd name="T43" fmla="*/ 59 h 64"/>
                <a:gd name="T44" fmla="*/ 30 w 77"/>
                <a:gd name="T45" fmla="*/ 64 h 64"/>
                <a:gd name="T46" fmla="*/ 40 w 77"/>
                <a:gd name="T47" fmla="*/ 53 h 64"/>
                <a:gd name="T48" fmla="*/ 42 w 77"/>
                <a:gd name="T49" fmla="*/ 45 h 64"/>
                <a:gd name="T50" fmla="*/ 45 w 77"/>
                <a:gd name="T51" fmla="*/ 47 h 64"/>
                <a:gd name="T52" fmla="*/ 44 w 77"/>
                <a:gd name="T53" fmla="*/ 44 h 64"/>
                <a:gd name="T54" fmla="*/ 50 w 77"/>
                <a:gd name="T55" fmla="*/ 50 h 64"/>
                <a:gd name="T56" fmla="*/ 64 w 77"/>
                <a:gd name="T57" fmla="*/ 54 h 64"/>
                <a:gd name="T58" fmla="*/ 71 w 77"/>
                <a:gd name="T59" fmla="*/ 45 h 64"/>
                <a:gd name="T60" fmla="*/ 64 w 77"/>
                <a:gd name="T61" fmla="*/ 38 h 64"/>
                <a:gd name="T62" fmla="*/ 56 w 77"/>
                <a:gd name="T63" fmla="*/ 39 h 64"/>
                <a:gd name="T64" fmla="*/ 62 w 77"/>
                <a:gd name="T65" fmla="*/ 36 h 64"/>
                <a:gd name="T66" fmla="*/ 74 w 77"/>
                <a:gd name="T67" fmla="*/ 25 h 64"/>
                <a:gd name="T68" fmla="*/ 73 w 77"/>
                <a:gd name="T69" fmla="*/ 20 h 64"/>
                <a:gd name="T70" fmla="*/ 68 w 77"/>
                <a:gd name="T71" fmla="*/ 4 h 64"/>
                <a:gd name="T72" fmla="*/ 50 w 77"/>
                <a:gd name="T73" fmla="*/ 15 h 64"/>
                <a:gd name="T74" fmla="*/ 43 w 77"/>
                <a:gd name="T75" fmla="*/ 37 h 64"/>
                <a:gd name="T76" fmla="*/ 38 w 77"/>
                <a:gd name="T77" fmla="*/ 35 h 64"/>
                <a:gd name="T78" fmla="*/ 39 w 77"/>
                <a:gd name="T79" fmla="*/ 36 h 64"/>
                <a:gd name="T80" fmla="*/ 40 w 77"/>
                <a:gd name="T81" fmla="*/ 36 h 64"/>
                <a:gd name="T82" fmla="*/ 40 w 77"/>
                <a:gd name="T83" fmla="*/ 37 h 64"/>
                <a:gd name="T84" fmla="*/ 40 w 77"/>
                <a:gd name="T85" fmla="*/ 38 h 64"/>
                <a:gd name="T86" fmla="*/ 38 w 77"/>
                <a:gd name="T87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7" h="64">
                  <a:moveTo>
                    <a:pt x="43" y="37"/>
                  </a:moveTo>
                  <a:cubicBezTo>
                    <a:pt x="43" y="37"/>
                    <a:pt x="43" y="36"/>
                    <a:pt x="42" y="36"/>
                  </a:cubicBezTo>
                  <a:cubicBezTo>
                    <a:pt x="43" y="35"/>
                    <a:pt x="43" y="35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3"/>
                  </a:cubicBezTo>
                  <a:cubicBezTo>
                    <a:pt x="43" y="33"/>
                    <a:pt x="42" y="32"/>
                    <a:pt x="41" y="32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1" y="28"/>
                    <a:pt x="41" y="24"/>
                    <a:pt x="40" y="19"/>
                  </a:cubicBezTo>
                  <a:cubicBezTo>
                    <a:pt x="41" y="24"/>
                    <a:pt x="41" y="29"/>
                    <a:pt x="40" y="33"/>
                  </a:cubicBezTo>
                  <a:cubicBezTo>
                    <a:pt x="38" y="30"/>
                    <a:pt x="36" y="27"/>
                    <a:pt x="32" y="22"/>
                  </a:cubicBezTo>
                  <a:cubicBezTo>
                    <a:pt x="35" y="26"/>
                    <a:pt x="37" y="29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8" y="33"/>
                    <a:pt x="38" y="34"/>
                    <a:pt x="38" y="34"/>
                  </a:cubicBezTo>
                  <a:cubicBezTo>
                    <a:pt x="38" y="34"/>
                    <a:pt x="38" y="35"/>
                    <a:pt x="38" y="35"/>
                  </a:cubicBezTo>
                  <a:cubicBezTo>
                    <a:pt x="35" y="30"/>
                    <a:pt x="30" y="26"/>
                    <a:pt x="22" y="22"/>
                  </a:cubicBezTo>
                  <a:cubicBezTo>
                    <a:pt x="9" y="16"/>
                    <a:pt x="3" y="16"/>
                    <a:pt x="2" y="22"/>
                  </a:cubicBezTo>
                  <a:cubicBezTo>
                    <a:pt x="1" y="28"/>
                    <a:pt x="0" y="38"/>
                    <a:pt x="5" y="39"/>
                  </a:cubicBezTo>
                  <a:cubicBezTo>
                    <a:pt x="10" y="40"/>
                    <a:pt x="8" y="41"/>
                    <a:pt x="7" y="43"/>
                  </a:cubicBezTo>
                  <a:cubicBezTo>
                    <a:pt x="5" y="45"/>
                    <a:pt x="12" y="49"/>
                    <a:pt x="23" y="47"/>
                  </a:cubicBezTo>
                  <a:cubicBezTo>
                    <a:pt x="25" y="47"/>
                    <a:pt x="27" y="46"/>
                    <a:pt x="30" y="46"/>
                  </a:cubicBezTo>
                  <a:cubicBezTo>
                    <a:pt x="26" y="47"/>
                    <a:pt x="24" y="48"/>
                    <a:pt x="22" y="49"/>
                  </a:cubicBezTo>
                  <a:cubicBezTo>
                    <a:pt x="18" y="52"/>
                    <a:pt x="16" y="54"/>
                    <a:pt x="20" y="59"/>
                  </a:cubicBezTo>
                  <a:cubicBezTo>
                    <a:pt x="23" y="64"/>
                    <a:pt x="27" y="64"/>
                    <a:pt x="30" y="64"/>
                  </a:cubicBezTo>
                  <a:cubicBezTo>
                    <a:pt x="34" y="63"/>
                    <a:pt x="39" y="58"/>
                    <a:pt x="40" y="53"/>
                  </a:cubicBezTo>
                  <a:cubicBezTo>
                    <a:pt x="41" y="50"/>
                    <a:pt x="42" y="47"/>
                    <a:pt x="42" y="45"/>
                  </a:cubicBezTo>
                  <a:cubicBezTo>
                    <a:pt x="44" y="49"/>
                    <a:pt x="45" y="52"/>
                    <a:pt x="45" y="47"/>
                  </a:cubicBezTo>
                  <a:cubicBezTo>
                    <a:pt x="44" y="46"/>
                    <a:pt x="44" y="45"/>
                    <a:pt x="44" y="44"/>
                  </a:cubicBezTo>
                  <a:cubicBezTo>
                    <a:pt x="45" y="45"/>
                    <a:pt x="48" y="48"/>
                    <a:pt x="50" y="50"/>
                  </a:cubicBezTo>
                  <a:cubicBezTo>
                    <a:pt x="54" y="54"/>
                    <a:pt x="61" y="56"/>
                    <a:pt x="64" y="54"/>
                  </a:cubicBezTo>
                  <a:cubicBezTo>
                    <a:pt x="67" y="53"/>
                    <a:pt x="71" y="51"/>
                    <a:pt x="71" y="45"/>
                  </a:cubicBezTo>
                  <a:cubicBezTo>
                    <a:pt x="72" y="39"/>
                    <a:pt x="69" y="38"/>
                    <a:pt x="64" y="38"/>
                  </a:cubicBezTo>
                  <a:cubicBezTo>
                    <a:pt x="62" y="37"/>
                    <a:pt x="59" y="38"/>
                    <a:pt x="56" y="39"/>
                  </a:cubicBezTo>
                  <a:cubicBezTo>
                    <a:pt x="58" y="38"/>
                    <a:pt x="60" y="37"/>
                    <a:pt x="62" y="36"/>
                  </a:cubicBezTo>
                  <a:cubicBezTo>
                    <a:pt x="72" y="32"/>
                    <a:pt x="76" y="26"/>
                    <a:pt x="74" y="25"/>
                  </a:cubicBezTo>
                  <a:cubicBezTo>
                    <a:pt x="72" y="24"/>
                    <a:pt x="69" y="24"/>
                    <a:pt x="73" y="20"/>
                  </a:cubicBezTo>
                  <a:cubicBezTo>
                    <a:pt x="77" y="17"/>
                    <a:pt x="72" y="9"/>
                    <a:pt x="68" y="4"/>
                  </a:cubicBezTo>
                  <a:cubicBezTo>
                    <a:pt x="64" y="0"/>
                    <a:pt x="58" y="3"/>
                    <a:pt x="50" y="15"/>
                  </a:cubicBezTo>
                  <a:cubicBezTo>
                    <a:pt x="44" y="24"/>
                    <a:pt x="43" y="30"/>
                    <a:pt x="43" y="37"/>
                  </a:cubicBezTo>
                  <a:close/>
                  <a:moveTo>
                    <a:pt x="38" y="35"/>
                  </a:moveTo>
                  <a:cubicBezTo>
                    <a:pt x="38" y="35"/>
                    <a:pt x="39" y="35"/>
                    <a:pt x="39" y="36"/>
                  </a:cubicBezTo>
                  <a:cubicBezTo>
                    <a:pt x="39" y="36"/>
                    <a:pt x="39" y="36"/>
                    <a:pt x="40" y="36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8"/>
                  </a:cubicBezTo>
                  <a:cubicBezTo>
                    <a:pt x="39" y="37"/>
                    <a:pt x="39" y="36"/>
                    <a:pt x="38" y="3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114" name="淘宝网Chenying0907出品 113"/>
            <p:cNvGrpSpPr/>
            <p:nvPr/>
          </p:nvGrpSpPr>
          <p:grpSpPr>
            <a:xfrm>
              <a:off x="4522111" y="5360554"/>
              <a:ext cx="664640" cy="669226"/>
              <a:chOff x="4945018" y="5545364"/>
              <a:chExt cx="548664" cy="552450"/>
            </a:xfrm>
          </p:grpSpPr>
          <p:sp>
            <p:nvSpPr>
              <p:cNvPr id="118" name="淘宝网Chenying0907出品 117"/>
              <p:cNvSpPr/>
              <p:nvPr/>
            </p:nvSpPr>
            <p:spPr bwMode="auto">
              <a:xfrm>
                <a:off x="4945018" y="5545364"/>
                <a:ext cx="548664" cy="552450"/>
              </a:xfrm>
              <a:custGeom>
                <a:avLst/>
                <a:gdLst>
                  <a:gd name="connsiteX0" fmla="*/ 312718 w 548664"/>
                  <a:gd name="connsiteY0" fmla="*/ 387350 h 552450"/>
                  <a:gd name="connsiteX1" fmla="*/ 354129 w 548664"/>
                  <a:gd name="connsiteY1" fmla="*/ 458643 h 552450"/>
                  <a:gd name="connsiteX2" fmla="*/ 305188 w 548664"/>
                  <a:gd name="connsiteY2" fmla="*/ 552450 h 552450"/>
                  <a:gd name="connsiteX3" fmla="*/ 297659 w 548664"/>
                  <a:gd name="connsiteY3" fmla="*/ 552450 h 552450"/>
                  <a:gd name="connsiteX4" fmla="*/ 233660 w 548664"/>
                  <a:gd name="connsiteY4" fmla="*/ 473653 h 552450"/>
                  <a:gd name="connsiteX5" fmla="*/ 260013 w 548664"/>
                  <a:gd name="connsiteY5" fmla="*/ 391103 h 552450"/>
                  <a:gd name="connsiteX6" fmla="*/ 275071 w 548664"/>
                  <a:gd name="connsiteY6" fmla="*/ 394855 h 552450"/>
                  <a:gd name="connsiteX7" fmla="*/ 312718 w 548664"/>
                  <a:gd name="connsiteY7" fmla="*/ 387350 h 552450"/>
                  <a:gd name="connsiteX8" fmla="*/ 173558 w 548664"/>
                  <a:gd name="connsiteY8" fmla="*/ 349250 h 552450"/>
                  <a:gd name="connsiteX9" fmla="*/ 184826 w 548664"/>
                  <a:gd name="connsiteY9" fmla="*/ 349250 h 552450"/>
                  <a:gd name="connsiteX10" fmla="*/ 199849 w 548664"/>
                  <a:gd name="connsiteY10" fmla="*/ 368029 h 552450"/>
                  <a:gd name="connsiteX11" fmla="*/ 222384 w 548664"/>
                  <a:gd name="connsiteY11" fmla="*/ 379297 h 552450"/>
                  <a:gd name="connsiteX12" fmla="*/ 199849 w 548664"/>
                  <a:gd name="connsiteY12" fmla="*/ 465680 h 552450"/>
                  <a:gd name="connsiteX13" fmla="*/ 132244 w 548664"/>
                  <a:gd name="connsiteY13" fmla="*/ 503238 h 552450"/>
                  <a:gd name="connsiteX14" fmla="*/ 102197 w 548664"/>
                  <a:gd name="connsiteY14" fmla="*/ 491971 h 552450"/>
                  <a:gd name="connsiteX15" fmla="*/ 105953 w 548664"/>
                  <a:gd name="connsiteY15" fmla="*/ 386808 h 552450"/>
                  <a:gd name="connsiteX16" fmla="*/ 173558 w 548664"/>
                  <a:gd name="connsiteY16" fmla="*/ 349250 h 552450"/>
                  <a:gd name="connsiteX17" fmla="*/ 398314 w 548664"/>
                  <a:gd name="connsiteY17" fmla="*/ 323850 h 552450"/>
                  <a:gd name="connsiteX18" fmla="*/ 462103 w 548664"/>
                  <a:gd name="connsiteY18" fmla="*/ 350169 h 552450"/>
                  <a:gd name="connsiteX19" fmla="*/ 488369 w 548664"/>
                  <a:gd name="connsiteY19" fmla="*/ 451686 h 552450"/>
                  <a:gd name="connsiteX20" fmla="*/ 447094 w 548664"/>
                  <a:gd name="connsiteY20" fmla="*/ 466725 h 552450"/>
                  <a:gd name="connsiteX21" fmla="*/ 420828 w 548664"/>
                  <a:gd name="connsiteY21" fmla="*/ 462965 h 552450"/>
                  <a:gd name="connsiteX22" fmla="*/ 394562 w 548664"/>
                  <a:gd name="connsiteY22" fmla="*/ 451686 h 552450"/>
                  <a:gd name="connsiteX23" fmla="*/ 383305 w 548664"/>
                  <a:gd name="connsiteY23" fmla="*/ 444166 h 552450"/>
                  <a:gd name="connsiteX24" fmla="*/ 345782 w 548664"/>
                  <a:gd name="connsiteY24" fmla="*/ 372729 h 552450"/>
                  <a:gd name="connsiteX25" fmla="*/ 345782 w 548664"/>
                  <a:gd name="connsiteY25" fmla="*/ 368969 h 552450"/>
                  <a:gd name="connsiteX26" fmla="*/ 368296 w 548664"/>
                  <a:gd name="connsiteY26" fmla="*/ 350169 h 552450"/>
                  <a:gd name="connsiteX27" fmla="*/ 383305 w 548664"/>
                  <a:gd name="connsiteY27" fmla="*/ 327610 h 552450"/>
                  <a:gd name="connsiteX28" fmla="*/ 398314 w 548664"/>
                  <a:gd name="connsiteY28" fmla="*/ 323850 h 552450"/>
                  <a:gd name="connsiteX29" fmla="*/ 75329 w 548664"/>
                  <a:gd name="connsiteY29" fmla="*/ 236537 h 552450"/>
                  <a:gd name="connsiteX30" fmla="*/ 86586 w 548664"/>
                  <a:gd name="connsiteY30" fmla="*/ 236537 h 552450"/>
                  <a:gd name="connsiteX31" fmla="*/ 154127 w 548664"/>
                  <a:gd name="connsiteY31" fmla="*/ 262929 h 552450"/>
                  <a:gd name="connsiteX32" fmla="*/ 161632 w 548664"/>
                  <a:gd name="connsiteY32" fmla="*/ 311943 h 552450"/>
                  <a:gd name="connsiteX33" fmla="*/ 90339 w 548664"/>
                  <a:gd name="connsiteY33" fmla="*/ 357187 h 552450"/>
                  <a:gd name="connsiteX34" fmla="*/ 75329 w 548664"/>
                  <a:gd name="connsiteY34" fmla="*/ 357187 h 552450"/>
                  <a:gd name="connsiteX35" fmla="*/ 284 w 548664"/>
                  <a:gd name="connsiteY35" fmla="*/ 304403 h 552450"/>
                  <a:gd name="connsiteX36" fmla="*/ 75329 w 548664"/>
                  <a:gd name="connsiteY36" fmla="*/ 236537 h 552450"/>
                  <a:gd name="connsiteX37" fmla="*/ 458350 w 548664"/>
                  <a:gd name="connsiteY37" fmla="*/ 195262 h 552450"/>
                  <a:gd name="connsiteX38" fmla="*/ 469607 w 548664"/>
                  <a:gd name="connsiteY38" fmla="*/ 195262 h 552450"/>
                  <a:gd name="connsiteX39" fmla="*/ 548405 w 548664"/>
                  <a:gd name="connsiteY39" fmla="*/ 248047 h 552450"/>
                  <a:gd name="connsiteX40" fmla="*/ 469607 w 548664"/>
                  <a:gd name="connsiteY40" fmla="*/ 315912 h 552450"/>
                  <a:gd name="connsiteX41" fmla="*/ 458350 w 548664"/>
                  <a:gd name="connsiteY41" fmla="*/ 315912 h 552450"/>
                  <a:gd name="connsiteX42" fmla="*/ 394562 w 548664"/>
                  <a:gd name="connsiteY42" fmla="*/ 293290 h 552450"/>
                  <a:gd name="connsiteX43" fmla="*/ 387057 w 548664"/>
                  <a:gd name="connsiteY43" fmla="*/ 232965 h 552450"/>
                  <a:gd name="connsiteX44" fmla="*/ 458350 w 548664"/>
                  <a:gd name="connsiteY44" fmla="*/ 195262 h 552450"/>
                  <a:gd name="connsiteX45" fmla="*/ 101824 w 548664"/>
                  <a:gd name="connsiteY45" fmla="*/ 87312 h 552450"/>
                  <a:gd name="connsiteX46" fmla="*/ 162075 w 548664"/>
                  <a:gd name="connsiteY46" fmla="*/ 109709 h 552450"/>
                  <a:gd name="connsiteX47" fmla="*/ 199732 w 548664"/>
                  <a:gd name="connsiteY47" fmla="*/ 180632 h 552450"/>
                  <a:gd name="connsiteX48" fmla="*/ 180903 w 548664"/>
                  <a:gd name="connsiteY48" fmla="*/ 199296 h 552450"/>
                  <a:gd name="connsiteX49" fmla="*/ 165840 w 548664"/>
                  <a:gd name="connsiteY49" fmla="*/ 225425 h 552450"/>
                  <a:gd name="connsiteX50" fmla="*/ 147012 w 548664"/>
                  <a:gd name="connsiteY50" fmla="*/ 225425 h 552450"/>
                  <a:gd name="connsiteX51" fmla="*/ 86761 w 548664"/>
                  <a:gd name="connsiteY51" fmla="*/ 203029 h 552450"/>
                  <a:gd name="connsiteX52" fmla="*/ 56635 w 548664"/>
                  <a:gd name="connsiteY52" fmla="*/ 102243 h 552450"/>
                  <a:gd name="connsiteX53" fmla="*/ 101824 w 548664"/>
                  <a:gd name="connsiteY53" fmla="*/ 87312 h 552450"/>
                  <a:gd name="connsiteX54" fmla="*/ 413309 w 548664"/>
                  <a:gd name="connsiteY54" fmla="*/ 49212 h 552450"/>
                  <a:gd name="connsiteX55" fmla="*/ 446763 w 548664"/>
                  <a:gd name="connsiteY55" fmla="*/ 60480 h 552450"/>
                  <a:gd name="connsiteX56" fmla="*/ 439329 w 548664"/>
                  <a:gd name="connsiteY56" fmla="*/ 165642 h 552450"/>
                  <a:gd name="connsiteX57" fmla="*/ 372421 w 548664"/>
                  <a:gd name="connsiteY57" fmla="*/ 203200 h 552450"/>
                  <a:gd name="connsiteX58" fmla="*/ 350119 w 548664"/>
                  <a:gd name="connsiteY58" fmla="*/ 180665 h 552450"/>
                  <a:gd name="connsiteX59" fmla="*/ 324099 w 548664"/>
                  <a:gd name="connsiteY59" fmla="*/ 161886 h 552450"/>
                  <a:gd name="connsiteX60" fmla="*/ 346402 w 548664"/>
                  <a:gd name="connsiteY60" fmla="*/ 86770 h 552450"/>
                  <a:gd name="connsiteX61" fmla="*/ 413309 w 548664"/>
                  <a:gd name="connsiteY61" fmla="*/ 49212 h 552450"/>
                  <a:gd name="connsiteX62" fmla="*/ 244092 w 548664"/>
                  <a:gd name="connsiteY62" fmla="*/ 0 h 552450"/>
                  <a:gd name="connsiteX63" fmla="*/ 247856 w 548664"/>
                  <a:gd name="connsiteY63" fmla="*/ 0 h 552450"/>
                  <a:gd name="connsiteX64" fmla="*/ 311856 w 548664"/>
                  <a:gd name="connsiteY64" fmla="*/ 79080 h 552450"/>
                  <a:gd name="connsiteX65" fmla="*/ 289268 w 548664"/>
                  <a:gd name="connsiteY65" fmla="*/ 154394 h 552450"/>
                  <a:gd name="connsiteX66" fmla="*/ 274209 w 548664"/>
                  <a:gd name="connsiteY66" fmla="*/ 154394 h 552450"/>
                  <a:gd name="connsiteX67" fmla="*/ 229033 w 548664"/>
                  <a:gd name="connsiteY67" fmla="*/ 161925 h 552450"/>
                  <a:gd name="connsiteX68" fmla="*/ 191387 w 548664"/>
                  <a:gd name="connsiteY68" fmla="*/ 90377 h 552450"/>
                  <a:gd name="connsiteX69" fmla="*/ 244092 w 548664"/>
                  <a:gd name="connsiteY69" fmla="*/ 0 h 552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548664" h="552450">
                    <a:moveTo>
                      <a:pt x="312718" y="387350"/>
                    </a:moveTo>
                    <a:cubicBezTo>
                      <a:pt x="335306" y="398607"/>
                      <a:pt x="350364" y="424873"/>
                      <a:pt x="354129" y="458643"/>
                    </a:cubicBezTo>
                    <a:cubicBezTo>
                      <a:pt x="361658" y="507423"/>
                      <a:pt x="339070" y="548698"/>
                      <a:pt x="305188" y="552450"/>
                    </a:cubicBezTo>
                    <a:cubicBezTo>
                      <a:pt x="301424" y="552450"/>
                      <a:pt x="301424" y="552450"/>
                      <a:pt x="297659" y="552450"/>
                    </a:cubicBezTo>
                    <a:cubicBezTo>
                      <a:pt x="267542" y="552450"/>
                      <a:pt x="237425" y="518680"/>
                      <a:pt x="233660" y="473653"/>
                    </a:cubicBezTo>
                    <a:cubicBezTo>
                      <a:pt x="229895" y="439882"/>
                      <a:pt x="241189" y="409864"/>
                      <a:pt x="260013" y="391103"/>
                    </a:cubicBezTo>
                    <a:cubicBezTo>
                      <a:pt x="267542" y="394855"/>
                      <a:pt x="271306" y="394855"/>
                      <a:pt x="275071" y="394855"/>
                    </a:cubicBezTo>
                    <a:cubicBezTo>
                      <a:pt x="286365" y="394855"/>
                      <a:pt x="301424" y="391103"/>
                      <a:pt x="312718" y="387350"/>
                    </a:cubicBezTo>
                    <a:close/>
                    <a:moveTo>
                      <a:pt x="173558" y="349250"/>
                    </a:moveTo>
                    <a:cubicBezTo>
                      <a:pt x="177313" y="349250"/>
                      <a:pt x="181069" y="349250"/>
                      <a:pt x="184826" y="349250"/>
                    </a:cubicBezTo>
                    <a:cubicBezTo>
                      <a:pt x="188581" y="356762"/>
                      <a:pt x="196093" y="360518"/>
                      <a:pt x="199849" y="368029"/>
                    </a:cubicBezTo>
                    <a:cubicBezTo>
                      <a:pt x="207360" y="371785"/>
                      <a:pt x="214872" y="375541"/>
                      <a:pt x="222384" y="379297"/>
                    </a:cubicBezTo>
                    <a:cubicBezTo>
                      <a:pt x="229895" y="401832"/>
                      <a:pt x="222384" y="435634"/>
                      <a:pt x="199849" y="465680"/>
                    </a:cubicBezTo>
                    <a:cubicBezTo>
                      <a:pt x="181069" y="488215"/>
                      <a:pt x="154779" y="503238"/>
                      <a:pt x="132244" y="503238"/>
                    </a:cubicBezTo>
                    <a:cubicBezTo>
                      <a:pt x="120976" y="503238"/>
                      <a:pt x="109709" y="499482"/>
                      <a:pt x="102197" y="491971"/>
                    </a:cubicBezTo>
                    <a:cubicBezTo>
                      <a:pt x="75907" y="469436"/>
                      <a:pt x="75907" y="424366"/>
                      <a:pt x="105953" y="386808"/>
                    </a:cubicBezTo>
                    <a:cubicBezTo>
                      <a:pt x="124732" y="364273"/>
                      <a:pt x="151023" y="349250"/>
                      <a:pt x="173558" y="349250"/>
                    </a:cubicBezTo>
                    <a:close/>
                    <a:moveTo>
                      <a:pt x="398314" y="323850"/>
                    </a:moveTo>
                    <a:cubicBezTo>
                      <a:pt x="420828" y="323850"/>
                      <a:pt x="443341" y="335130"/>
                      <a:pt x="462103" y="350169"/>
                    </a:cubicBezTo>
                    <a:cubicBezTo>
                      <a:pt x="495873" y="380248"/>
                      <a:pt x="510882" y="421607"/>
                      <a:pt x="488369" y="451686"/>
                    </a:cubicBezTo>
                    <a:cubicBezTo>
                      <a:pt x="477112" y="462965"/>
                      <a:pt x="462103" y="466725"/>
                      <a:pt x="447094" y="466725"/>
                    </a:cubicBezTo>
                    <a:cubicBezTo>
                      <a:pt x="435837" y="466725"/>
                      <a:pt x="428332" y="466725"/>
                      <a:pt x="420828" y="462965"/>
                    </a:cubicBezTo>
                    <a:cubicBezTo>
                      <a:pt x="413323" y="462965"/>
                      <a:pt x="405819" y="459206"/>
                      <a:pt x="394562" y="451686"/>
                    </a:cubicBezTo>
                    <a:cubicBezTo>
                      <a:pt x="390810" y="451686"/>
                      <a:pt x="387057" y="447926"/>
                      <a:pt x="383305" y="444166"/>
                    </a:cubicBezTo>
                    <a:cubicBezTo>
                      <a:pt x="357039" y="425367"/>
                      <a:pt x="345782" y="395288"/>
                      <a:pt x="345782" y="372729"/>
                    </a:cubicBezTo>
                    <a:cubicBezTo>
                      <a:pt x="345782" y="372729"/>
                      <a:pt x="345782" y="372729"/>
                      <a:pt x="345782" y="368969"/>
                    </a:cubicBezTo>
                    <a:cubicBezTo>
                      <a:pt x="353287" y="365209"/>
                      <a:pt x="360791" y="357689"/>
                      <a:pt x="368296" y="350169"/>
                    </a:cubicBezTo>
                    <a:cubicBezTo>
                      <a:pt x="375800" y="342650"/>
                      <a:pt x="379553" y="335130"/>
                      <a:pt x="383305" y="327610"/>
                    </a:cubicBezTo>
                    <a:cubicBezTo>
                      <a:pt x="387057" y="327610"/>
                      <a:pt x="394562" y="323850"/>
                      <a:pt x="398314" y="323850"/>
                    </a:cubicBezTo>
                    <a:close/>
                    <a:moveTo>
                      <a:pt x="75329" y="236537"/>
                    </a:moveTo>
                    <a:cubicBezTo>
                      <a:pt x="79082" y="236537"/>
                      <a:pt x="82834" y="236537"/>
                      <a:pt x="86586" y="236537"/>
                    </a:cubicBezTo>
                    <a:cubicBezTo>
                      <a:pt x="116604" y="236537"/>
                      <a:pt x="142870" y="244078"/>
                      <a:pt x="154127" y="262929"/>
                    </a:cubicBezTo>
                    <a:cubicBezTo>
                      <a:pt x="154127" y="278011"/>
                      <a:pt x="157879" y="296862"/>
                      <a:pt x="161632" y="311943"/>
                    </a:cubicBezTo>
                    <a:cubicBezTo>
                      <a:pt x="150375" y="334565"/>
                      <a:pt x="124109" y="353417"/>
                      <a:pt x="90339" y="357187"/>
                    </a:cubicBezTo>
                    <a:cubicBezTo>
                      <a:pt x="82834" y="357187"/>
                      <a:pt x="79082" y="357187"/>
                      <a:pt x="75329" y="357187"/>
                    </a:cubicBezTo>
                    <a:cubicBezTo>
                      <a:pt x="34054" y="357187"/>
                      <a:pt x="284" y="338336"/>
                      <a:pt x="284" y="304403"/>
                    </a:cubicBezTo>
                    <a:cubicBezTo>
                      <a:pt x="-3468" y="274240"/>
                      <a:pt x="30302" y="240308"/>
                      <a:pt x="75329" y="236537"/>
                    </a:cubicBezTo>
                    <a:close/>
                    <a:moveTo>
                      <a:pt x="458350" y="195262"/>
                    </a:moveTo>
                    <a:cubicBezTo>
                      <a:pt x="462103" y="195262"/>
                      <a:pt x="465855" y="195262"/>
                      <a:pt x="469607" y="195262"/>
                    </a:cubicBezTo>
                    <a:cubicBezTo>
                      <a:pt x="510882" y="195262"/>
                      <a:pt x="544653" y="214114"/>
                      <a:pt x="548405" y="248047"/>
                    </a:cubicBezTo>
                    <a:cubicBezTo>
                      <a:pt x="552157" y="278209"/>
                      <a:pt x="514635" y="312142"/>
                      <a:pt x="469607" y="315912"/>
                    </a:cubicBezTo>
                    <a:cubicBezTo>
                      <a:pt x="465855" y="315912"/>
                      <a:pt x="462103" y="315912"/>
                      <a:pt x="458350" y="315912"/>
                    </a:cubicBezTo>
                    <a:cubicBezTo>
                      <a:pt x="432085" y="315912"/>
                      <a:pt x="409571" y="308372"/>
                      <a:pt x="394562" y="293290"/>
                    </a:cubicBezTo>
                    <a:cubicBezTo>
                      <a:pt x="398314" y="274439"/>
                      <a:pt x="394562" y="251817"/>
                      <a:pt x="387057" y="232965"/>
                    </a:cubicBezTo>
                    <a:cubicBezTo>
                      <a:pt x="402066" y="214114"/>
                      <a:pt x="424580" y="199033"/>
                      <a:pt x="458350" y="195262"/>
                    </a:cubicBezTo>
                    <a:close/>
                    <a:moveTo>
                      <a:pt x="101824" y="87312"/>
                    </a:moveTo>
                    <a:cubicBezTo>
                      <a:pt x="120652" y="87312"/>
                      <a:pt x="143246" y="94778"/>
                      <a:pt x="162075" y="109709"/>
                    </a:cubicBezTo>
                    <a:cubicBezTo>
                      <a:pt x="188435" y="128373"/>
                      <a:pt x="199732" y="158235"/>
                      <a:pt x="199732" y="180632"/>
                    </a:cubicBezTo>
                    <a:cubicBezTo>
                      <a:pt x="192201" y="184365"/>
                      <a:pt x="188435" y="191830"/>
                      <a:pt x="180903" y="199296"/>
                    </a:cubicBezTo>
                    <a:cubicBezTo>
                      <a:pt x="177138" y="206761"/>
                      <a:pt x="169606" y="214227"/>
                      <a:pt x="165840" y="225425"/>
                    </a:cubicBezTo>
                    <a:cubicBezTo>
                      <a:pt x="158309" y="225425"/>
                      <a:pt x="154543" y="225425"/>
                      <a:pt x="147012" y="225425"/>
                    </a:cubicBezTo>
                    <a:cubicBezTo>
                      <a:pt x="128183" y="225425"/>
                      <a:pt x="105589" y="217960"/>
                      <a:pt x="86761" y="203029"/>
                    </a:cubicBezTo>
                    <a:cubicBezTo>
                      <a:pt x="49104" y="173166"/>
                      <a:pt x="37807" y="128373"/>
                      <a:pt x="56635" y="102243"/>
                    </a:cubicBezTo>
                    <a:cubicBezTo>
                      <a:pt x="67932" y="91045"/>
                      <a:pt x="82995" y="87312"/>
                      <a:pt x="101824" y="87312"/>
                    </a:cubicBezTo>
                    <a:close/>
                    <a:moveTo>
                      <a:pt x="413309" y="49212"/>
                    </a:moveTo>
                    <a:cubicBezTo>
                      <a:pt x="424460" y="49212"/>
                      <a:pt x="435612" y="52968"/>
                      <a:pt x="446763" y="60480"/>
                    </a:cubicBezTo>
                    <a:cubicBezTo>
                      <a:pt x="472782" y="83014"/>
                      <a:pt x="469065" y="128084"/>
                      <a:pt x="439329" y="165642"/>
                    </a:cubicBezTo>
                    <a:cubicBezTo>
                      <a:pt x="420743" y="188177"/>
                      <a:pt x="394724" y="203200"/>
                      <a:pt x="372421" y="203200"/>
                    </a:cubicBezTo>
                    <a:cubicBezTo>
                      <a:pt x="368704" y="195689"/>
                      <a:pt x="361270" y="188177"/>
                      <a:pt x="350119" y="180665"/>
                    </a:cubicBezTo>
                    <a:cubicBezTo>
                      <a:pt x="342685" y="173154"/>
                      <a:pt x="335251" y="165642"/>
                      <a:pt x="324099" y="161886"/>
                    </a:cubicBezTo>
                    <a:cubicBezTo>
                      <a:pt x="320382" y="139352"/>
                      <a:pt x="327816" y="113061"/>
                      <a:pt x="346402" y="86770"/>
                    </a:cubicBezTo>
                    <a:cubicBezTo>
                      <a:pt x="364987" y="64235"/>
                      <a:pt x="391007" y="49212"/>
                      <a:pt x="413309" y="49212"/>
                    </a:cubicBezTo>
                    <a:close/>
                    <a:moveTo>
                      <a:pt x="244092" y="0"/>
                    </a:moveTo>
                    <a:cubicBezTo>
                      <a:pt x="244092" y="0"/>
                      <a:pt x="247856" y="0"/>
                      <a:pt x="247856" y="0"/>
                    </a:cubicBezTo>
                    <a:cubicBezTo>
                      <a:pt x="277974" y="0"/>
                      <a:pt x="308091" y="33892"/>
                      <a:pt x="311856" y="79080"/>
                    </a:cubicBezTo>
                    <a:cubicBezTo>
                      <a:pt x="315620" y="109205"/>
                      <a:pt x="308091" y="139331"/>
                      <a:pt x="289268" y="154394"/>
                    </a:cubicBezTo>
                    <a:cubicBezTo>
                      <a:pt x="285503" y="154394"/>
                      <a:pt x="281738" y="154394"/>
                      <a:pt x="274209" y="154394"/>
                    </a:cubicBezTo>
                    <a:cubicBezTo>
                      <a:pt x="259150" y="154394"/>
                      <a:pt x="244092" y="158160"/>
                      <a:pt x="229033" y="161925"/>
                    </a:cubicBezTo>
                    <a:cubicBezTo>
                      <a:pt x="210210" y="150628"/>
                      <a:pt x="195151" y="124268"/>
                      <a:pt x="191387" y="90377"/>
                    </a:cubicBezTo>
                    <a:cubicBezTo>
                      <a:pt x="183857" y="45189"/>
                      <a:pt x="210210" y="3766"/>
                      <a:pt x="244092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9" name="淘宝网Chenying0907出品 70"/>
              <p:cNvSpPr>
                <a:spLocks noEditPoints="1"/>
              </p:cNvSpPr>
              <p:nvPr/>
            </p:nvSpPr>
            <p:spPr bwMode="auto">
              <a:xfrm>
                <a:off x="5098714" y="5699352"/>
                <a:ext cx="244475" cy="241300"/>
              </a:xfrm>
              <a:prstGeom prst="ellipse">
                <a:avLst/>
              </a:pr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15" name="淘宝网Chenying0907出品 114"/>
            <p:cNvGrpSpPr/>
            <p:nvPr/>
          </p:nvGrpSpPr>
          <p:grpSpPr>
            <a:xfrm>
              <a:off x="5796501" y="6091655"/>
              <a:ext cx="318926" cy="319088"/>
              <a:chOff x="5738475" y="5943826"/>
              <a:chExt cx="318926" cy="319088"/>
            </a:xfrm>
          </p:grpSpPr>
          <p:sp>
            <p:nvSpPr>
              <p:cNvPr id="116" name="淘宝网Chenying0907出品 115"/>
              <p:cNvSpPr/>
              <p:nvPr/>
            </p:nvSpPr>
            <p:spPr bwMode="auto">
              <a:xfrm>
                <a:off x="5738475" y="5943826"/>
                <a:ext cx="318926" cy="319088"/>
              </a:xfrm>
              <a:custGeom>
                <a:avLst/>
                <a:gdLst>
                  <a:gd name="connsiteX0" fmla="*/ 153591 w 318926"/>
                  <a:gd name="connsiteY0" fmla="*/ 225425 h 319088"/>
                  <a:gd name="connsiteX1" fmla="*/ 161053 w 318926"/>
                  <a:gd name="connsiteY1" fmla="*/ 225425 h 319088"/>
                  <a:gd name="connsiteX2" fmla="*/ 183437 w 318926"/>
                  <a:gd name="connsiteY2" fmla="*/ 225425 h 319088"/>
                  <a:gd name="connsiteX3" fmla="*/ 205821 w 318926"/>
                  <a:gd name="connsiteY3" fmla="*/ 266637 h 319088"/>
                  <a:gd name="connsiteX4" fmla="*/ 175975 w 318926"/>
                  <a:gd name="connsiteY4" fmla="*/ 319088 h 319088"/>
                  <a:gd name="connsiteX5" fmla="*/ 138669 w 318926"/>
                  <a:gd name="connsiteY5" fmla="*/ 274130 h 319088"/>
                  <a:gd name="connsiteX6" fmla="*/ 153591 w 318926"/>
                  <a:gd name="connsiteY6" fmla="*/ 225425 h 319088"/>
                  <a:gd name="connsiteX7" fmla="*/ 104775 w 318926"/>
                  <a:gd name="connsiteY7" fmla="*/ 203200 h 319088"/>
                  <a:gd name="connsiteX8" fmla="*/ 108546 w 318926"/>
                  <a:gd name="connsiteY8" fmla="*/ 203200 h 319088"/>
                  <a:gd name="connsiteX9" fmla="*/ 119857 w 318926"/>
                  <a:gd name="connsiteY9" fmla="*/ 210655 h 319088"/>
                  <a:gd name="connsiteX10" fmla="*/ 131168 w 318926"/>
                  <a:gd name="connsiteY10" fmla="*/ 218109 h 319088"/>
                  <a:gd name="connsiteX11" fmla="*/ 119857 w 318926"/>
                  <a:gd name="connsiteY11" fmla="*/ 266562 h 319088"/>
                  <a:gd name="connsiteX12" fmla="*/ 78383 w 318926"/>
                  <a:gd name="connsiteY12" fmla="*/ 288925 h 319088"/>
                  <a:gd name="connsiteX13" fmla="*/ 59531 w 318926"/>
                  <a:gd name="connsiteY13" fmla="*/ 285198 h 319088"/>
                  <a:gd name="connsiteX14" fmla="*/ 63301 w 318926"/>
                  <a:gd name="connsiteY14" fmla="*/ 225563 h 319088"/>
                  <a:gd name="connsiteX15" fmla="*/ 104775 w 318926"/>
                  <a:gd name="connsiteY15" fmla="*/ 203200 h 319088"/>
                  <a:gd name="connsiteX16" fmla="*/ 224092 w 318926"/>
                  <a:gd name="connsiteY16" fmla="*/ 188913 h 319088"/>
                  <a:gd name="connsiteX17" fmla="*/ 231585 w 318926"/>
                  <a:gd name="connsiteY17" fmla="*/ 188913 h 319088"/>
                  <a:gd name="connsiteX18" fmla="*/ 269051 w 318926"/>
                  <a:gd name="connsiteY18" fmla="*/ 203922 h 319088"/>
                  <a:gd name="connsiteX19" fmla="*/ 276544 w 318926"/>
                  <a:gd name="connsiteY19" fmla="*/ 207675 h 319088"/>
                  <a:gd name="connsiteX20" fmla="*/ 280290 w 318926"/>
                  <a:gd name="connsiteY20" fmla="*/ 211427 h 319088"/>
                  <a:gd name="connsiteX21" fmla="*/ 284037 w 318926"/>
                  <a:gd name="connsiteY21" fmla="*/ 260206 h 319088"/>
                  <a:gd name="connsiteX22" fmla="*/ 257811 w 318926"/>
                  <a:gd name="connsiteY22" fmla="*/ 271463 h 319088"/>
                  <a:gd name="connsiteX23" fmla="*/ 224092 w 318926"/>
                  <a:gd name="connsiteY23" fmla="*/ 256454 h 319088"/>
                  <a:gd name="connsiteX24" fmla="*/ 201613 w 318926"/>
                  <a:gd name="connsiteY24" fmla="*/ 215179 h 319088"/>
                  <a:gd name="connsiteX25" fmla="*/ 216599 w 318926"/>
                  <a:gd name="connsiteY25" fmla="*/ 203922 h 319088"/>
                  <a:gd name="connsiteX26" fmla="*/ 224092 w 318926"/>
                  <a:gd name="connsiteY26" fmla="*/ 188913 h 319088"/>
                  <a:gd name="connsiteX27" fmla="*/ 44694 w 318926"/>
                  <a:gd name="connsiteY27" fmla="*/ 134938 h 319088"/>
                  <a:gd name="connsiteX28" fmla="*/ 52143 w 318926"/>
                  <a:gd name="connsiteY28" fmla="*/ 134938 h 319088"/>
                  <a:gd name="connsiteX29" fmla="*/ 93113 w 318926"/>
                  <a:gd name="connsiteY29" fmla="*/ 149978 h 319088"/>
                  <a:gd name="connsiteX30" fmla="*/ 96838 w 318926"/>
                  <a:gd name="connsiteY30" fmla="*/ 180057 h 319088"/>
                  <a:gd name="connsiteX31" fmla="*/ 52143 w 318926"/>
                  <a:gd name="connsiteY31" fmla="*/ 206376 h 319088"/>
                  <a:gd name="connsiteX32" fmla="*/ 44694 w 318926"/>
                  <a:gd name="connsiteY32" fmla="*/ 206376 h 319088"/>
                  <a:gd name="connsiteX33" fmla="*/ 0 w 318926"/>
                  <a:gd name="connsiteY33" fmla="*/ 176297 h 319088"/>
                  <a:gd name="connsiteX34" fmla="*/ 44694 w 318926"/>
                  <a:gd name="connsiteY34" fmla="*/ 134938 h 319088"/>
                  <a:gd name="connsiteX35" fmla="*/ 266065 w 318926"/>
                  <a:gd name="connsiteY35" fmla="*/ 112713 h 319088"/>
                  <a:gd name="connsiteX36" fmla="*/ 273558 w 318926"/>
                  <a:gd name="connsiteY36" fmla="*/ 112713 h 319088"/>
                  <a:gd name="connsiteX37" fmla="*/ 318517 w 318926"/>
                  <a:gd name="connsiteY37" fmla="*/ 142792 h 319088"/>
                  <a:gd name="connsiteX38" fmla="*/ 273558 w 318926"/>
                  <a:gd name="connsiteY38" fmla="*/ 184151 h 319088"/>
                  <a:gd name="connsiteX39" fmla="*/ 266065 w 318926"/>
                  <a:gd name="connsiteY39" fmla="*/ 184151 h 319088"/>
                  <a:gd name="connsiteX40" fmla="*/ 228600 w 318926"/>
                  <a:gd name="connsiteY40" fmla="*/ 169112 h 319088"/>
                  <a:gd name="connsiteX41" fmla="*/ 228600 w 318926"/>
                  <a:gd name="connsiteY41" fmla="*/ 135273 h 319088"/>
                  <a:gd name="connsiteX42" fmla="*/ 266065 w 318926"/>
                  <a:gd name="connsiteY42" fmla="*/ 112713 h 319088"/>
                  <a:gd name="connsiteX43" fmla="*/ 59470 w 318926"/>
                  <a:gd name="connsiteY43" fmla="*/ 49213 h 319088"/>
                  <a:gd name="connsiteX44" fmla="*/ 96716 w 318926"/>
                  <a:gd name="connsiteY44" fmla="*/ 60470 h 319088"/>
                  <a:gd name="connsiteX45" fmla="*/ 115339 w 318926"/>
                  <a:gd name="connsiteY45" fmla="*/ 101745 h 319088"/>
                  <a:gd name="connsiteX46" fmla="*/ 107889 w 318926"/>
                  <a:gd name="connsiteY46" fmla="*/ 113002 h 319088"/>
                  <a:gd name="connsiteX47" fmla="*/ 96716 w 318926"/>
                  <a:gd name="connsiteY47" fmla="*/ 128011 h 319088"/>
                  <a:gd name="connsiteX48" fmla="*/ 85542 w 318926"/>
                  <a:gd name="connsiteY48" fmla="*/ 131763 h 319088"/>
                  <a:gd name="connsiteX49" fmla="*/ 52021 w 318926"/>
                  <a:gd name="connsiteY49" fmla="*/ 116754 h 319088"/>
                  <a:gd name="connsiteX50" fmla="*/ 33398 w 318926"/>
                  <a:gd name="connsiteY50" fmla="*/ 60470 h 319088"/>
                  <a:gd name="connsiteX51" fmla="*/ 59470 w 318926"/>
                  <a:gd name="connsiteY51" fmla="*/ 49213 h 319088"/>
                  <a:gd name="connsiteX52" fmla="*/ 243880 w 318926"/>
                  <a:gd name="connsiteY52" fmla="*/ 26988 h 319088"/>
                  <a:gd name="connsiteX53" fmla="*/ 262732 w 318926"/>
                  <a:gd name="connsiteY53" fmla="*/ 34529 h 319088"/>
                  <a:gd name="connsiteX54" fmla="*/ 258962 w 318926"/>
                  <a:gd name="connsiteY54" fmla="*/ 94854 h 319088"/>
                  <a:gd name="connsiteX55" fmla="*/ 217488 w 318926"/>
                  <a:gd name="connsiteY55" fmla="*/ 117476 h 319088"/>
                  <a:gd name="connsiteX56" fmla="*/ 206177 w 318926"/>
                  <a:gd name="connsiteY56" fmla="*/ 102395 h 319088"/>
                  <a:gd name="connsiteX57" fmla="*/ 191096 w 318926"/>
                  <a:gd name="connsiteY57" fmla="*/ 94854 h 319088"/>
                  <a:gd name="connsiteX58" fmla="*/ 202407 w 318926"/>
                  <a:gd name="connsiteY58" fmla="*/ 49610 h 319088"/>
                  <a:gd name="connsiteX59" fmla="*/ 243880 w 318926"/>
                  <a:gd name="connsiteY59" fmla="*/ 26988 h 319088"/>
                  <a:gd name="connsiteX60" fmla="*/ 141968 w 318926"/>
                  <a:gd name="connsiteY60" fmla="*/ 0 h 319088"/>
                  <a:gd name="connsiteX61" fmla="*/ 145748 w 318926"/>
                  <a:gd name="connsiteY61" fmla="*/ 0 h 319088"/>
                  <a:gd name="connsiteX62" fmla="*/ 183545 w 318926"/>
                  <a:gd name="connsiteY62" fmla="*/ 44958 h 319088"/>
                  <a:gd name="connsiteX63" fmla="*/ 172206 w 318926"/>
                  <a:gd name="connsiteY63" fmla="*/ 86170 h 319088"/>
                  <a:gd name="connsiteX64" fmla="*/ 160867 w 318926"/>
                  <a:gd name="connsiteY64" fmla="*/ 86170 h 319088"/>
                  <a:gd name="connsiteX65" fmla="*/ 134409 w 318926"/>
                  <a:gd name="connsiteY65" fmla="*/ 93663 h 319088"/>
                  <a:gd name="connsiteX66" fmla="*/ 111730 w 318926"/>
                  <a:gd name="connsiteY66" fmla="*/ 52452 h 319088"/>
                  <a:gd name="connsiteX67" fmla="*/ 141968 w 318926"/>
                  <a:gd name="connsiteY67" fmla="*/ 0 h 319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318926" h="319088">
                    <a:moveTo>
                      <a:pt x="153591" y="225425"/>
                    </a:moveTo>
                    <a:cubicBezTo>
                      <a:pt x="157322" y="225425"/>
                      <a:pt x="157322" y="225425"/>
                      <a:pt x="161053" y="225425"/>
                    </a:cubicBezTo>
                    <a:cubicBezTo>
                      <a:pt x="168514" y="225425"/>
                      <a:pt x="175975" y="225425"/>
                      <a:pt x="183437" y="225425"/>
                    </a:cubicBezTo>
                    <a:cubicBezTo>
                      <a:pt x="194629" y="229172"/>
                      <a:pt x="205821" y="247904"/>
                      <a:pt x="205821" y="266637"/>
                    </a:cubicBezTo>
                    <a:cubicBezTo>
                      <a:pt x="209551" y="292863"/>
                      <a:pt x="198359" y="315342"/>
                      <a:pt x="175975" y="319088"/>
                    </a:cubicBezTo>
                    <a:cubicBezTo>
                      <a:pt x="157322" y="319088"/>
                      <a:pt x="138669" y="300356"/>
                      <a:pt x="138669" y="274130"/>
                    </a:cubicBezTo>
                    <a:cubicBezTo>
                      <a:pt x="134938" y="255397"/>
                      <a:pt x="142400" y="236665"/>
                      <a:pt x="153591" y="225425"/>
                    </a:cubicBezTo>
                    <a:close/>
                    <a:moveTo>
                      <a:pt x="104775" y="203200"/>
                    </a:moveTo>
                    <a:cubicBezTo>
                      <a:pt x="104775" y="203200"/>
                      <a:pt x="104775" y="203200"/>
                      <a:pt x="108546" y="203200"/>
                    </a:cubicBezTo>
                    <a:cubicBezTo>
                      <a:pt x="112316" y="206927"/>
                      <a:pt x="116087" y="210655"/>
                      <a:pt x="119857" y="210655"/>
                    </a:cubicBezTo>
                    <a:cubicBezTo>
                      <a:pt x="123627" y="214382"/>
                      <a:pt x="127398" y="218109"/>
                      <a:pt x="131168" y="218109"/>
                    </a:cubicBezTo>
                    <a:cubicBezTo>
                      <a:pt x="134938" y="233018"/>
                      <a:pt x="131168" y="251654"/>
                      <a:pt x="119857" y="266562"/>
                    </a:cubicBezTo>
                    <a:cubicBezTo>
                      <a:pt x="108546" y="281471"/>
                      <a:pt x="93464" y="288925"/>
                      <a:pt x="78383" y="288925"/>
                    </a:cubicBezTo>
                    <a:cubicBezTo>
                      <a:pt x="70842" y="288925"/>
                      <a:pt x="63301" y="288925"/>
                      <a:pt x="59531" y="285198"/>
                    </a:cubicBezTo>
                    <a:cubicBezTo>
                      <a:pt x="44450" y="270289"/>
                      <a:pt x="44450" y="244199"/>
                      <a:pt x="63301" y="225563"/>
                    </a:cubicBezTo>
                    <a:cubicBezTo>
                      <a:pt x="74612" y="210655"/>
                      <a:pt x="89694" y="203200"/>
                      <a:pt x="104775" y="203200"/>
                    </a:cubicBezTo>
                    <a:close/>
                    <a:moveTo>
                      <a:pt x="224092" y="188913"/>
                    </a:moveTo>
                    <a:cubicBezTo>
                      <a:pt x="227839" y="188913"/>
                      <a:pt x="227839" y="188913"/>
                      <a:pt x="231585" y="188913"/>
                    </a:cubicBezTo>
                    <a:cubicBezTo>
                      <a:pt x="242825" y="188913"/>
                      <a:pt x="257811" y="192666"/>
                      <a:pt x="269051" y="203922"/>
                    </a:cubicBezTo>
                    <a:cubicBezTo>
                      <a:pt x="272797" y="203922"/>
                      <a:pt x="272797" y="207675"/>
                      <a:pt x="276544" y="207675"/>
                    </a:cubicBezTo>
                    <a:cubicBezTo>
                      <a:pt x="276544" y="211427"/>
                      <a:pt x="276544" y="211427"/>
                      <a:pt x="280290" y="211427"/>
                    </a:cubicBezTo>
                    <a:cubicBezTo>
                      <a:pt x="291530" y="230188"/>
                      <a:pt x="295276" y="248950"/>
                      <a:pt x="284037" y="260206"/>
                    </a:cubicBezTo>
                    <a:cubicBezTo>
                      <a:pt x="280290" y="267711"/>
                      <a:pt x="269051" y="271463"/>
                      <a:pt x="257811" y="271463"/>
                    </a:cubicBezTo>
                    <a:cubicBezTo>
                      <a:pt x="246571" y="271463"/>
                      <a:pt x="235332" y="267711"/>
                      <a:pt x="224092" y="256454"/>
                    </a:cubicBezTo>
                    <a:cubicBezTo>
                      <a:pt x="209106" y="245197"/>
                      <a:pt x="201613" y="230188"/>
                      <a:pt x="201613" y="215179"/>
                    </a:cubicBezTo>
                    <a:cubicBezTo>
                      <a:pt x="205360" y="211427"/>
                      <a:pt x="212853" y="207675"/>
                      <a:pt x="216599" y="203922"/>
                    </a:cubicBezTo>
                    <a:cubicBezTo>
                      <a:pt x="216599" y="196418"/>
                      <a:pt x="220346" y="192666"/>
                      <a:pt x="224092" y="188913"/>
                    </a:cubicBezTo>
                    <a:close/>
                    <a:moveTo>
                      <a:pt x="44694" y="134938"/>
                    </a:moveTo>
                    <a:cubicBezTo>
                      <a:pt x="48419" y="134938"/>
                      <a:pt x="52143" y="134938"/>
                      <a:pt x="52143" y="134938"/>
                    </a:cubicBezTo>
                    <a:cubicBezTo>
                      <a:pt x="70766" y="134938"/>
                      <a:pt x="85664" y="142458"/>
                      <a:pt x="93113" y="149978"/>
                    </a:cubicBezTo>
                    <a:cubicBezTo>
                      <a:pt x="89389" y="161258"/>
                      <a:pt x="93113" y="172537"/>
                      <a:pt x="96838" y="180057"/>
                    </a:cubicBezTo>
                    <a:cubicBezTo>
                      <a:pt x="89389" y="195097"/>
                      <a:pt x="74491" y="202616"/>
                      <a:pt x="52143" y="206376"/>
                    </a:cubicBezTo>
                    <a:cubicBezTo>
                      <a:pt x="52143" y="206376"/>
                      <a:pt x="48419" y="206376"/>
                      <a:pt x="44694" y="206376"/>
                    </a:cubicBezTo>
                    <a:cubicBezTo>
                      <a:pt x="22347" y="206376"/>
                      <a:pt x="3724" y="195097"/>
                      <a:pt x="0" y="176297"/>
                    </a:cubicBezTo>
                    <a:cubicBezTo>
                      <a:pt x="0" y="157498"/>
                      <a:pt x="18622" y="138698"/>
                      <a:pt x="44694" y="134938"/>
                    </a:cubicBezTo>
                    <a:close/>
                    <a:moveTo>
                      <a:pt x="266065" y="112713"/>
                    </a:moveTo>
                    <a:cubicBezTo>
                      <a:pt x="269812" y="112713"/>
                      <a:pt x="273558" y="112713"/>
                      <a:pt x="273558" y="112713"/>
                    </a:cubicBezTo>
                    <a:cubicBezTo>
                      <a:pt x="299784" y="112713"/>
                      <a:pt x="318517" y="123993"/>
                      <a:pt x="318517" y="142792"/>
                    </a:cubicBezTo>
                    <a:cubicBezTo>
                      <a:pt x="322263" y="161592"/>
                      <a:pt x="299784" y="180391"/>
                      <a:pt x="273558" y="184151"/>
                    </a:cubicBezTo>
                    <a:cubicBezTo>
                      <a:pt x="273558" y="184151"/>
                      <a:pt x="269812" y="184151"/>
                      <a:pt x="266065" y="184151"/>
                    </a:cubicBezTo>
                    <a:cubicBezTo>
                      <a:pt x="251079" y="184151"/>
                      <a:pt x="239840" y="176631"/>
                      <a:pt x="228600" y="169112"/>
                    </a:cubicBezTo>
                    <a:cubicBezTo>
                      <a:pt x="232347" y="157832"/>
                      <a:pt x="232347" y="146552"/>
                      <a:pt x="228600" y="135273"/>
                    </a:cubicBezTo>
                    <a:cubicBezTo>
                      <a:pt x="236093" y="120233"/>
                      <a:pt x="251079" y="112713"/>
                      <a:pt x="266065" y="112713"/>
                    </a:cubicBezTo>
                    <a:close/>
                    <a:moveTo>
                      <a:pt x="59470" y="49213"/>
                    </a:moveTo>
                    <a:cubicBezTo>
                      <a:pt x="70644" y="49213"/>
                      <a:pt x="85542" y="52966"/>
                      <a:pt x="96716" y="60470"/>
                    </a:cubicBezTo>
                    <a:cubicBezTo>
                      <a:pt x="107889" y="71727"/>
                      <a:pt x="119063" y="90488"/>
                      <a:pt x="115339" y="101745"/>
                    </a:cubicBezTo>
                    <a:cubicBezTo>
                      <a:pt x="111614" y="105497"/>
                      <a:pt x="111614" y="109250"/>
                      <a:pt x="107889" y="113002"/>
                    </a:cubicBezTo>
                    <a:cubicBezTo>
                      <a:pt x="104165" y="120506"/>
                      <a:pt x="100440" y="124259"/>
                      <a:pt x="96716" y="128011"/>
                    </a:cubicBezTo>
                    <a:cubicBezTo>
                      <a:pt x="92991" y="131763"/>
                      <a:pt x="89266" y="131763"/>
                      <a:pt x="85542" y="131763"/>
                    </a:cubicBezTo>
                    <a:cubicBezTo>
                      <a:pt x="74368" y="131763"/>
                      <a:pt x="63195" y="128011"/>
                      <a:pt x="52021" y="116754"/>
                    </a:cubicBezTo>
                    <a:cubicBezTo>
                      <a:pt x="29674" y="101745"/>
                      <a:pt x="22225" y="75479"/>
                      <a:pt x="33398" y="60470"/>
                    </a:cubicBezTo>
                    <a:cubicBezTo>
                      <a:pt x="40847" y="52966"/>
                      <a:pt x="48297" y="49213"/>
                      <a:pt x="59470" y="49213"/>
                    </a:cubicBezTo>
                    <a:close/>
                    <a:moveTo>
                      <a:pt x="243880" y="26988"/>
                    </a:moveTo>
                    <a:cubicBezTo>
                      <a:pt x="251421" y="26988"/>
                      <a:pt x="255191" y="30759"/>
                      <a:pt x="262732" y="34529"/>
                    </a:cubicBezTo>
                    <a:cubicBezTo>
                      <a:pt x="277813" y="45840"/>
                      <a:pt x="274043" y="76003"/>
                      <a:pt x="258962" y="94854"/>
                    </a:cubicBezTo>
                    <a:cubicBezTo>
                      <a:pt x="247651" y="109936"/>
                      <a:pt x="232569" y="117476"/>
                      <a:pt x="217488" y="117476"/>
                    </a:cubicBezTo>
                    <a:cubicBezTo>
                      <a:pt x="213718" y="113706"/>
                      <a:pt x="209947" y="106165"/>
                      <a:pt x="206177" y="102395"/>
                    </a:cubicBezTo>
                    <a:cubicBezTo>
                      <a:pt x="198636" y="98625"/>
                      <a:pt x="194866" y="94854"/>
                      <a:pt x="191096" y="94854"/>
                    </a:cubicBezTo>
                    <a:cubicBezTo>
                      <a:pt x="187325" y="79773"/>
                      <a:pt x="191096" y="64692"/>
                      <a:pt x="202407" y="49610"/>
                    </a:cubicBezTo>
                    <a:cubicBezTo>
                      <a:pt x="213718" y="34529"/>
                      <a:pt x="228799" y="26988"/>
                      <a:pt x="243880" y="26988"/>
                    </a:cubicBezTo>
                    <a:close/>
                    <a:moveTo>
                      <a:pt x="141968" y="0"/>
                    </a:moveTo>
                    <a:cubicBezTo>
                      <a:pt x="141968" y="0"/>
                      <a:pt x="145748" y="0"/>
                      <a:pt x="145748" y="0"/>
                    </a:cubicBezTo>
                    <a:cubicBezTo>
                      <a:pt x="164647" y="0"/>
                      <a:pt x="179766" y="18733"/>
                      <a:pt x="183545" y="44958"/>
                    </a:cubicBezTo>
                    <a:cubicBezTo>
                      <a:pt x="187325" y="63691"/>
                      <a:pt x="179766" y="78677"/>
                      <a:pt x="172206" y="86170"/>
                    </a:cubicBezTo>
                    <a:cubicBezTo>
                      <a:pt x="168426" y="86170"/>
                      <a:pt x="164647" y="86170"/>
                      <a:pt x="160867" y="86170"/>
                    </a:cubicBezTo>
                    <a:cubicBezTo>
                      <a:pt x="153307" y="86170"/>
                      <a:pt x="141968" y="89917"/>
                      <a:pt x="134409" y="93663"/>
                    </a:cubicBezTo>
                    <a:cubicBezTo>
                      <a:pt x="123069" y="86170"/>
                      <a:pt x="115510" y="71184"/>
                      <a:pt x="111730" y="52452"/>
                    </a:cubicBezTo>
                    <a:cubicBezTo>
                      <a:pt x="107950" y="26226"/>
                      <a:pt x="123069" y="0"/>
                      <a:pt x="141968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7" name="淘宝网Chenying0907出品 56"/>
              <p:cNvSpPr>
                <a:spLocks noEditPoints="1"/>
              </p:cNvSpPr>
              <p:nvPr/>
            </p:nvSpPr>
            <p:spPr bwMode="auto">
              <a:xfrm>
                <a:off x="5827376" y="6031140"/>
                <a:ext cx="142875" cy="138113"/>
              </a:xfrm>
              <a:prstGeom prst="ellipse">
                <a:avLst/>
              </a:pr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repeatCount="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1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1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26" dur="1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20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000" fill="hold"/>
                                            <p:tgtEl>
                                              <p:spTgt spid="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00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4" dur="2000" fill="hold"/>
                                            <p:tgtEl>
                                              <p:spTgt spid="7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1" dur="2000" fill="hold"/>
                                            <p:tgtEl>
                                              <p:spTgt spid="7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5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5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8" dur="2000" fill="hold"/>
                                            <p:tgtEl>
                                              <p:spTgt spid="7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71" grpId="0" animBg="1"/>
          <p:bldP spid="71" grpId="1" animBg="1"/>
          <p:bldP spid="72" grpId="0" animBg="1"/>
          <p:bldP spid="72" grpId="1" animBg="1"/>
          <p:bldP spid="73" grpId="0" animBg="1"/>
          <p:bldP spid="73" grpId="1" animBg="1"/>
          <p:bldP spid="74" grpId="0" animBg="1"/>
          <p:bldP spid="74" grpId="1" animBg="1"/>
          <p:bldP spid="75" grpId="0" animBg="1"/>
          <p:bldP spid="75" grpId="1" animBg="1"/>
          <p:bldP spid="78" grpId="0"/>
          <p:bldP spid="78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repeatCount="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1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1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26" dur="1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3" dur="2000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0" dur="2000" fill="hold"/>
                                            <p:tgtEl>
                                              <p:spTgt spid="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7" dur="2000" fill="hold"/>
                                            <p:tgtEl>
                                              <p:spTgt spid="7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5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2" dur="50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4" dur="2000" fill="hold"/>
                                            <p:tgtEl>
                                              <p:spTgt spid="7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8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1" dur="2000" fill="hold"/>
                                            <p:tgtEl>
                                              <p:spTgt spid="7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5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500"/>
                                            <p:tgtEl>
                                              <p:spTgt spid="7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8" dur="2000" fill="hold"/>
                                            <p:tgtEl>
                                              <p:spTgt spid="7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0" grpId="0" animBg="1"/>
          <p:bldP spid="70" grpId="1" animBg="1"/>
          <p:bldP spid="71" grpId="0" animBg="1"/>
          <p:bldP spid="71" grpId="1" animBg="1"/>
          <p:bldP spid="72" grpId="0" animBg="1"/>
          <p:bldP spid="72" grpId="1" animBg="1"/>
          <p:bldP spid="73" grpId="0" animBg="1"/>
          <p:bldP spid="73" grpId="1" animBg="1"/>
          <p:bldP spid="74" grpId="0" animBg="1"/>
          <p:bldP spid="74" grpId="1" animBg="1"/>
          <p:bldP spid="75" grpId="0" animBg="1"/>
          <p:bldP spid="75" grpId="1" animBg="1"/>
          <p:bldP spid="78" grpId="0"/>
          <p:bldP spid="78" grpId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KSO_Img1"/>
          <p:cNvSpPr/>
          <p:nvPr/>
        </p:nvSpPr>
        <p:spPr>
          <a:xfrm>
            <a:off x="533722" y="-16035"/>
            <a:ext cx="4168773" cy="4164823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47" b="-47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134" name="KSO_Img3"/>
          <p:cNvSpPr/>
          <p:nvPr/>
        </p:nvSpPr>
        <p:spPr>
          <a:xfrm>
            <a:off x="5174891" y="3897446"/>
            <a:ext cx="2805844" cy="2805844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202" name="淘宝网Chenying0907出品 201"/>
          <p:cNvSpPr/>
          <p:nvPr/>
        </p:nvSpPr>
        <p:spPr>
          <a:xfrm>
            <a:off x="8304255" y="4165827"/>
            <a:ext cx="3806207" cy="18651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天真 快乐 健康 </a:t>
            </a:r>
            <a:endParaRPr lang="en-US" altLang="zh-CN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是妈妈对你一生的祝福</a:t>
            </a:r>
            <a:endParaRPr lang="zh-CN" altLang="en-US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132" name="KSO_Img2"/>
          <p:cNvSpPr/>
          <p:nvPr/>
        </p:nvSpPr>
        <p:spPr>
          <a:xfrm>
            <a:off x="6154526" y="1573963"/>
            <a:ext cx="1892254" cy="1894784"/>
          </a:xfrm>
          <a:prstGeom prst="ellipse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5604" b="-26088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sz="2400" kern="0" dirty="0">
              <a:solidFill>
                <a:sysClr val="window" lastClr="FFFFFF"/>
              </a:solidFill>
            </a:endParaRPr>
          </a:p>
        </p:txBody>
      </p:sp>
      <p:grpSp>
        <p:nvGrpSpPr>
          <p:cNvPr id="135" name="淘宝网Chenying0907出品 134"/>
          <p:cNvGrpSpPr/>
          <p:nvPr/>
        </p:nvGrpSpPr>
        <p:grpSpPr>
          <a:xfrm>
            <a:off x="7936489" y="2980008"/>
            <a:ext cx="827198" cy="827198"/>
            <a:chOff x="8354711" y="2250273"/>
            <a:chExt cx="649588" cy="649588"/>
          </a:xfrm>
        </p:grpSpPr>
        <p:sp>
          <p:nvSpPr>
            <p:cNvPr id="136" name="淘宝网Chenying0907出品 665"/>
            <p:cNvSpPr>
              <a:spLocks noEditPoints="1"/>
            </p:cNvSpPr>
            <p:nvPr/>
          </p:nvSpPr>
          <p:spPr bwMode="auto">
            <a:xfrm flipH="1" flipV="1">
              <a:off x="8354711" y="2250273"/>
              <a:ext cx="649588" cy="649588"/>
            </a:xfrm>
            <a:custGeom>
              <a:avLst/>
              <a:gdLst>
                <a:gd name="T0" fmla="*/ 313 w 319"/>
                <a:gd name="T1" fmla="*/ 211 h 319"/>
                <a:gd name="T2" fmla="*/ 219 w 319"/>
                <a:gd name="T3" fmla="*/ 112 h 319"/>
                <a:gd name="T4" fmla="*/ 194 w 319"/>
                <a:gd name="T5" fmla="*/ 33 h 319"/>
                <a:gd name="T6" fmla="*/ 50 w 319"/>
                <a:gd name="T7" fmla="*/ 57 h 319"/>
                <a:gd name="T8" fmla="*/ 15 w 319"/>
                <a:gd name="T9" fmla="*/ 225 h 319"/>
                <a:gd name="T10" fmla="*/ 0 w 319"/>
                <a:gd name="T11" fmla="*/ 267 h 319"/>
                <a:gd name="T12" fmla="*/ 130 w 319"/>
                <a:gd name="T13" fmla="*/ 283 h 319"/>
                <a:gd name="T14" fmla="*/ 313 w 319"/>
                <a:gd name="T15" fmla="*/ 211 h 319"/>
                <a:gd name="T16" fmla="*/ 220 w 319"/>
                <a:gd name="T17" fmla="*/ 259 h 319"/>
                <a:gd name="T18" fmla="*/ 84 w 319"/>
                <a:gd name="T19" fmla="*/ 251 h 319"/>
                <a:gd name="T20" fmla="*/ 21 w 319"/>
                <a:gd name="T21" fmla="*/ 244 h 319"/>
                <a:gd name="T22" fmla="*/ 49 w 319"/>
                <a:gd name="T23" fmla="*/ 124 h 319"/>
                <a:gd name="T24" fmla="*/ 144 w 319"/>
                <a:gd name="T25" fmla="*/ 31 h 319"/>
                <a:gd name="T26" fmla="*/ 196 w 319"/>
                <a:gd name="T27" fmla="*/ 91 h 319"/>
                <a:gd name="T28" fmla="*/ 188 w 319"/>
                <a:gd name="T29" fmla="*/ 141 h 319"/>
                <a:gd name="T30" fmla="*/ 198 w 319"/>
                <a:gd name="T31" fmla="*/ 148 h 319"/>
                <a:gd name="T32" fmla="*/ 279 w 319"/>
                <a:gd name="T33" fmla="*/ 151 h 319"/>
                <a:gd name="T34" fmla="*/ 220 w 319"/>
                <a:gd name="T35" fmla="*/ 25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9" h="319">
                  <a:moveTo>
                    <a:pt x="313" y="211"/>
                  </a:moveTo>
                  <a:cubicBezTo>
                    <a:pt x="319" y="103"/>
                    <a:pt x="219" y="112"/>
                    <a:pt x="219" y="112"/>
                  </a:cubicBezTo>
                  <a:cubicBezTo>
                    <a:pt x="219" y="112"/>
                    <a:pt x="227" y="66"/>
                    <a:pt x="194" y="33"/>
                  </a:cubicBezTo>
                  <a:cubicBezTo>
                    <a:pt x="160" y="0"/>
                    <a:pt x="74" y="18"/>
                    <a:pt x="50" y="57"/>
                  </a:cubicBezTo>
                  <a:cubicBezTo>
                    <a:pt x="26" y="95"/>
                    <a:pt x="17" y="202"/>
                    <a:pt x="15" y="225"/>
                  </a:cubicBezTo>
                  <a:cubicBezTo>
                    <a:pt x="13" y="248"/>
                    <a:pt x="0" y="267"/>
                    <a:pt x="0" y="267"/>
                  </a:cubicBezTo>
                  <a:cubicBezTo>
                    <a:pt x="0" y="267"/>
                    <a:pt x="97" y="277"/>
                    <a:pt x="130" y="283"/>
                  </a:cubicBezTo>
                  <a:cubicBezTo>
                    <a:pt x="163" y="290"/>
                    <a:pt x="308" y="319"/>
                    <a:pt x="313" y="211"/>
                  </a:cubicBezTo>
                  <a:close/>
                  <a:moveTo>
                    <a:pt x="220" y="259"/>
                  </a:moveTo>
                  <a:cubicBezTo>
                    <a:pt x="175" y="269"/>
                    <a:pt x="114" y="257"/>
                    <a:pt x="84" y="251"/>
                  </a:cubicBezTo>
                  <a:cubicBezTo>
                    <a:pt x="54" y="246"/>
                    <a:pt x="21" y="244"/>
                    <a:pt x="21" y="244"/>
                  </a:cubicBezTo>
                  <a:cubicBezTo>
                    <a:pt x="21" y="244"/>
                    <a:pt x="51" y="165"/>
                    <a:pt x="49" y="124"/>
                  </a:cubicBezTo>
                  <a:cubicBezTo>
                    <a:pt x="47" y="83"/>
                    <a:pt x="87" y="17"/>
                    <a:pt x="144" y="31"/>
                  </a:cubicBezTo>
                  <a:cubicBezTo>
                    <a:pt x="201" y="45"/>
                    <a:pt x="209" y="77"/>
                    <a:pt x="196" y="91"/>
                  </a:cubicBezTo>
                  <a:cubicBezTo>
                    <a:pt x="183" y="105"/>
                    <a:pt x="188" y="141"/>
                    <a:pt x="188" y="141"/>
                  </a:cubicBezTo>
                  <a:cubicBezTo>
                    <a:pt x="198" y="148"/>
                    <a:pt x="198" y="148"/>
                    <a:pt x="198" y="148"/>
                  </a:cubicBezTo>
                  <a:cubicBezTo>
                    <a:pt x="198" y="148"/>
                    <a:pt x="255" y="107"/>
                    <a:pt x="279" y="151"/>
                  </a:cubicBezTo>
                  <a:cubicBezTo>
                    <a:pt x="303" y="195"/>
                    <a:pt x="266" y="248"/>
                    <a:pt x="220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37" name="淘宝网Chenying0907出品 666"/>
            <p:cNvSpPr/>
            <p:nvPr/>
          </p:nvSpPr>
          <p:spPr bwMode="auto">
            <a:xfrm flipH="1" flipV="1">
              <a:off x="8466796" y="2436235"/>
              <a:ext cx="66232" cy="76422"/>
            </a:xfrm>
            <a:custGeom>
              <a:avLst/>
              <a:gdLst>
                <a:gd name="T0" fmla="*/ 26 w 33"/>
                <a:gd name="T1" fmla="*/ 11 h 38"/>
                <a:gd name="T2" fmla="*/ 26 w 33"/>
                <a:gd name="T3" fmla="*/ 28 h 38"/>
                <a:gd name="T4" fmla="*/ 4 w 33"/>
                <a:gd name="T5" fmla="*/ 29 h 38"/>
                <a:gd name="T6" fmla="*/ 8 w 33"/>
                <a:gd name="T7" fmla="*/ 8 h 38"/>
                <a:gd name="T8" fmla="*/ 26 w 33"/>
                <a:gd name="T9" fmla="*/ 1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8">
                  <a:moveTo>
                    <a:pt x="26" y="11"/>
                  </a:moveTo>
                  <a:cubicBezTo>
                    <a:pt x="27" y="11"/>
                    <a:pt x="33" y="22"/>
                    <a:pt x="26" y="28"/>
                  </a:cubicBezTo>
                  <a:cubicBezTo>
                    <a:pt x="18" y="34"/>
                    <a:pt x="8" y="38"/>
                    <a:pt x="4" y="29"/>
                  </a:cubicBezTo>
                  <a:cubicBezTo>
                    <a:pt x="0" y="20"/>
                    <a:pt x="3" y="17"/>
                    <a:pt x="8" y="8"/>
                  </a:cubicBezTo>
                  <a:cubicBezTo>
                    <a:pt x="12" y="0"/>
                    <a:pt x="26" y="11"/>
                    <a:pt x="26" y="1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38" name="淘宝网Chenying0907出品 667"/>
            <p:cNvSpPr/>
            <p:nvPr/>
          </p:nvSpPr>
          <p:spPr bwMode="auto">
            <a:xfrm flipH="1" flipV="1">
              <a:off x="8489722" y="2530489"/>
              <a:ext cx="53496" cy="61138"/>
            </a:xfrm>
            <a:custGeom>
              <a:avLst/>
              <a:gdLst>
                <a:gd name="T0" fmla="*/ 21 w 26"/>
                <a:gd name="T1" fmla="*/ 13 h 30"/>
                <a:gd name="T2" fmla="*/ 16 w 26"/>
                <a:gd name="T3" fmla="*/ 25 h 30"/>
                <a:gd name="T4" fmla="*/ 1 w 26"/>
                <a:gd name="T5" fmla="*/ 17 h 30"/>
                <a:gd name="T6" fmla="*/ 13 w 26"/>
                <a:gd name="T7" fmla="*/ 2 h 30"/>
                <a:gd name="T8" fmla="*/ 21 w 26"/>
                <a:gd name="T9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0">
                  <a:moveTo>
                    <a:pt x="21" y="13"/>
                  </a:moveTo>
                  <a:cubicBezTo>
                    <a:pt x="21" y="16"/>
                    <a:pt x="26" y="19"/>
                    <a:pt x="16" y="25"/>
                  </a:cubicBezTo>
                  <a:cubicBezTo>
                    <a:pt x="7" y="30"/>
                    <a:pt x="0" y="23"/>
                    <a:pt x="1" y="17"/>
                  </a:cubicBezTo>
                  <a:cubicBezTo>
                    <a:pt x="1" y="11"/>
                    <a:pt x="8" y="3"/>
                    <a:pt x="13" y="2"/>
                  </a:cubicBezTo>
                  <a:cubicBezTo>
                    <a:pt x="17" y="0"/>
                    <a:pt x="21" y="9"/>
                    <a:pt x="21" y="1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39" name="淘宝网Chenying0907出品 668"/>
            <p:cNvSpPr/>
            <p:nvPr/>
          </p:nvSpPr>
          <p:spPr bwMode="auto">
            <a:xfrm flipH="1" flipV="1">
              <a:off x="8553408" y="2390381"/>
              <a:ext cx="53496" cy="66232"/>
            </a:xfrm>
            <a:custGeom>
              <a:avLst/>
              <a:gdLst>
                <a:gd name="T0" fmla="*/ 27 w 27"/>
                <a:gd name="T1" fmla="*/ 12 h 33"/>
                <a:gd name="T2" fmla="*/ 26 w 27"/>
                <a:gd name="T3" fmla="*/ 15 h 33"/>
                <a:gd name="T4" fmla="*/ 9 w 27"/>
                <a:gd name="T5" fmla="*/ 28 h 33"/>
                <a:gd name="T6" fmla="*/ 6 w 27"/>
                <a:gd name="T7" fmla="*/ 9 h 33"/>
                <a:gd name="T8" fmla="*/ 21 w 27"/>
                <a:gd name="T9" fmla="*/ 5 h 33"/>
                <a:gd name="T10" fmla="*/ 27 w 27"/>
                <a:gd name="T11" fmla="*/ 1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3">
                  <a:moveTo>
                    <a:pt x="27" y="12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15" y="33"/>
                    <a:pt x="9" y="28"/>
                  </a:cubicBezTo>
                  <a:cubicBezTo>
                    <a:pt x="2" y="23"/>
                    <a:pt x="0" y="19"/>
                    <a:pt x="6" y="9"/>
                  </a:cubicBezTo>
                  <a:cubicBezTo>
                    <a:pt x="13" y="0"/>
                    <a:pt x="17" y="2"/>
                    <a:pt x="21" y="5"/>
                  </a:cubicBezTo>
                  <a:cubicBezTo>
                    <a:pt x="25" y="9"/>
                    <a:pt x="27" y="12"/>
                    <a:pt x="27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0" name="淘宝网Chenying0907出品 669"/>
            <p:cNvSpPr/>
            <p:nvPr/>
          </p:nvSpPr>
          <p:spPr bwMode="auto">
            <a:xfrm flipH="1" flipV="1">
              <a:off x="8650209" y="2372550"/>
              <a:ext cx="61138" cy="45853"/>
            </a:xfrm>
            <a:custGeom>
              <a:avLst/>
              <a:gdLst>
                <a:gd name="T0" fmla="*/ 30 w 30"/>
                <a:gd name="T1" fmla="*/ 12 h 22"/>
                <a:gd name="T2" fmla="*/ 5 w 30"/>
                <a:gd name="T3" fmla="*/ 11 h 22"/>
                <a:gd name="T4" fmla="*/ 20 w 30"/>
                <a:gd name="T5" fmla="*/ 2 h 22"/>
                <a:gd name="T6" fmla="*/ 30 w 30"/>
                <a:gd name="T7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2">
                  <a:moveTo>
                    <a:pt x="30" y="12"/>
                  </a:moveTo>
                  <a:cubicBezTo>
                    <a:pt x="30" y="12"/>
                    <a:pt x="10" y="22"/>
                    <a:pt x="5" y="11"/>
                  </a:cubicBezTo>
                  <a:cubicBezTo>
                    <a:pt x="0" y="1"/>
                    <a:pt x="15" y="0"/>
                    <a:pt x="20" y="2"/>
                  </a:cubicBezTo>
                  <a:cubicBezTo>
                    <a:pt x="25" y="3"/>
                    <a:pt x="30" y="12"/>
                    <a:pt x="30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1" name="淘宝网Chenying0907出品 670"/>
            <p:cNvSpPr/>
            <p:nvPr/>
          </p:nvSpPr>
          <p:spPr bwMode="auto">
            <a:xfrm flipH="1" flipV="1">
              <a:off x="8757200" y="2380192"/>
              <a:ext cx="48401" cy="50948"/>
            </a:xfrm>
            <a:custGeom>
              <a:avLst/>
              <a:gdLst>
                <a:gd name="T0" fmla="*/ 24 w 24"/>
                <a:gd name="T1" fmla="*/ 9 h 25"/>
                <a:gd name="T2" fmla="*/ 6 w 24"/>
                <a:gd name="T3" fmla="*/ 12 h 25"/>
                <a:gd name="T4" fmla="*/ 14 w 24"/>
                <a:gd name="T5" fmla="*/ 3 h 25"/>
                <a:gd name="T6" fmla="*/ 24 w 24"/>
                <a:gd name="T7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24" y="9"/>
                  </a:moveTo>
                  <a:cubicBezTo>
                    <a:pt x="24" y="9"/>
                    <a:pt x="11" y="25"/>
                    <a:pt x="6" y="12"/>
                  </a:cubicBezTo>
                  <a:cubicBezTo>
                    <a:pt x="0" y="0"/>
                    <a:pt x="9" y="3"/>
                    <a:pt x="14" y="3"/>
                  </a:cubicBezTo>
                  <a:cubicBezTo>
                    <a:pt x="19" y="3"/>
                    <a:pt x="24" y="9"/>
                    <a:pt x="24" y="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2" name="淘宝网Chenying0907出品 671"/>
            <p:cNvSpPr/>
            <p:nvPr/>
          </p:nvSpPr>
          <p:spPr bwMode="auto">
            <a:xfrm flipH="1" flipV="1">
              <a:off x="8823433" y="2392930"/>
              <a:ext cx="53496" cy="61138"/>
            </a:xfrm>
            <a:custGeom>
              <a:avLst/>
              <a:gdLst>
                <a:gd name="T0" fmla="*/ 23 w 26"/>
                <a:gd name="T1" fmla="*/ 19 h 30"/>
                <a:gd name="T2" fmla="*/ 10 w 26"/>
                <a:gd name="T3" fmla="*/ 26 h 30"/>
                <a:gd name="T4" fmla="*/ 6 w 26"/>
                <a:gd name="T5" fmla="*/ 8 h 30"/>
                <a:gd name="T6" fmla="*/ 23 w 26"/>
                <a:gd name="T7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0">
                  <a:moveTo>
                    <a:pt x="23" y="19"/>
                  </a:moveTo>
                  <a:cubicBezTo>
                    <a:pt x="26" y="27"/>
                    <a:pt x="14" y="30"/>
                    <a:pt x="10" y="26"/>
                  </a:cubicBezTo>
                  <a:cubicBezTo>
                    <a:pt x="5" y="21"/>
                    <a:pt x="0" y="16"/>
                    <a:pt x="6" y="8"/>
                  </a:cubicBezTo>
                  <a:cubicBezTo>
                    <a:pt x="13" y="0"/>
                    <a:pt x="21" y="10"/>
                    <a:pt x="23" y="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3" name="淘宝网Chenying0907出品 672"/>
            <p:cNvSpPr/>
            <p:nvPr/>
          </p:nvSpPr>
          <p:spPr bwMode="auto">
            <a:xfrm flipH="1" flipV="1">
              <a:off x="8889665" y="2405666"/>
              <a:ext cx="43307" cy="66232"/>
            </a:xfrm>
            <a:custGeom>
              <a:avLst/>
              <a:gdLst>
                <a:gd name="T0" fmla="*/ 22 w 22"/>
                <a:gd name="T1" fmla="*/ 12 h 33"/>
                <a:gd name="T2" fmla="*/ 7 w 22"/>
                <a:gd name="T3" fmla="*/ 24 h 33"/>
                <a:gd name="T4" fmla="*/ 9 w 22"/>
                <a:gd name="T5" fmla="*/ 6 h 33"/>
                <a:gd name="T6" fmla="*/ 22 w 22"/>
                <a:gd name="T7" fmla="*/ 1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3">
                  <a:moveTo>
                    <a:pt x="22" y="12"/>
                  </a:moveTo>
                  <a:cubicBezTo>
                    <a:pt x="22" y="12"/>
                    <a:pt x="13" y="33"/>
                    <a:pt x="7" y="24"/>
                  </a:cubicBezTo>
                  <a:cubicBezTo>
                    <a:pt x="0" y="15"/>
                    <a:pt x="1" y="12"/>
                    <a:pt x="9" y="6"/>
                  </a:cubicBezTo>
                  <a:cubicBezTo>
                    <a:pt x="17" y="0"/>
                    <a:pt x="22" y="12"/>
                    <a:pt x="22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4" name="淘宝网Chenying0907出品 673"/>
            <p:cNvSpPr/>
            <p:nvPr/>
          </p:nvSpPr>
          <p:spPr bwMode="auto">
            <a:xfrm flipH="1" flipV="1">
              <a:off x="8861644" y="2510108"/>
              <a:ext cx="45853" cy="63686"/>
            </a:xfrm>
            <a:custGeom>
              <a:avLst/>
              <a:gdLst>
                <a:gd name="T0" fmla="*/ 21 w 22"/>
                <a:gd name="T1" fmla="*/ 15 h 31"/>
                <a:gd name="T2" fmla="*/ 12 w 22"/>
                <a:gd name="T3" fmla="*/ 2 h 31"/>
                <a:gd name="T4" fmla="*/ 7 w 22"/>
                <a:gd name="T5" fmla="*/ 24 h 31"/>
                <a:gd name="T6" fmla="*/ 21 w 22"/>
                <a:gd name="T7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1">
                  <a:moveTo>
                    <a:pt x="21" y="15"/>
                  </a:moveTo>
                  <a:cubicBezTo>
                    <a:pt x="22" y="14"/>
                    <a:pt x="22" y="0"/>
                    <a:pt x="12" y="2"/>
                  </a:cubicBezTo>
                  <a:cubicBezTo>
                    <a:pt x="2" y="4"/>
                    <a:pt x="0" y="18"/>
                    <a:pt x="7" y="24"/>
                  </a:cubicBezTo>
                  <a:cubicBezTo>
                    <a:pt x="15" y="31"/>
                    <a:pt x="20" y="16"/>
                    <a:pt x="21" y="1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5" name="淘宝网Chenying0907出品 674"/>
            <p:cNvSpPr/>
            <p:nvPr/>
          </p:nvSpPr>
          <p:spPr bwMode="auto">
            <a:xfrm flipH="1" flipV="1">
              <a:off x="8836169" y="2619648"/>
              <a:ext cx="63686" cy="81517"/>
            </a:xfrm>
            <a:custGeom>
              <a:avLst/>
              <a:gdLst>
                <a:gd name="T0" fmla="*/ 31 w 31"/>
                <a:gd name="T1" fmla="*/ 24 h 40"/>
                <a:gd name="T2" fmla="*/ 29 w 31"/>
                <a:gd name="T3" fmla="*/ 21 h 40"/>
                <a:gd name="T4" fmla="*/ 9 w 31"/>
                <a:gd name="T5" fmla="*/ 33 h 40"/>
                <a:gd name="T6" fmla="*/ 8 w 31"/>
                <a:gd name="T7" fmla="*/ 7 h 40"/>
                <a:gd name="T8" fmla="*/ 28 w 31"/>
                <a:gd name="T9" fmla="*/ 13 h 40"/>
                <a:gd name="T10" fmla="*/ 31 w 31"/>
                <a:gd name="T11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40">
                  <a:moveTo>
                    <a:pt x="31" y="24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15" y="40"/>
                    <a:pt x="9" y="33"/>
                  </a:cubicBezTo>
                  <a:cubicBezTo>
                    <a:pt x="3" y="27"/>
                    <a:pt x="0" y="14"/>
                    <a:pt x="8" y="7"/>
                  </a:cubicBezTo>
                  <a:cubicBezTo>
                    <a:pt x="16" y="0"/>
                    <a:pt x="24" y="9"/>
                    <a:pt x="28" y="13"/>
                  </a:cubicBezTo>
                  <a:cubicBezTo>
                    <a:pt x="31" y="18"/>
                    <a:pt x="31" y="24"/>
                    <a:pt x="31" y="2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6" name="淘宝网Chenying0907出品 675"/>
            <p:cNvSpPr/>
            <p:nvPr/>
          </p:nvSpPr>
          <p:spPr bwMode="auto">
            <a:xfrm flipH="1" flipV="1">
              <a:off x="8757200" y="2724092"/>
              <a:ext cx="73875" cy="56043"/>
            </a:xfrm>
            <a:custGeom>
              <a:avLst/>
              <a:gdLst>
                <a:gd name="T0" fmla="*/ 17 w 37"/>
                <a:gd name="T1" fmla="*/ 28 h 28"/>
                <a:gd name="T2" fmla="*/ 34 w 37"/>
                <a:gd name="T3" fmla="*/ 12 h 28"/>
                <a:gd name="T4" fmla="*/ 15 w 37"/>
                <a:gd name="T5" fmla="*/ 2 h 28"/>
                <a:gd name="T6" fmla="*/ 1 w 37"/>
                <a:gd name="T7" fmla="*/ 17 h 28"/>
                <a:gd name="T8" fmla="*/ 17 w 37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8">
                  <a:moveTo>
                    <a:pt x="17" y="28"/>
                  </a:moveTo>
                  <a:cubicBezTo>
                    <a:pt x="17" y="28"/>
                    <a:pt x="31" y="21"/>
                    <a:pt x="34" y="12"/>
                  </a:cubicBezTo>
                  <a:cubicBezTo>
                    <a:pt x="37" y="3"/>
                    <a:pt x="21" y="0"/>
                    <a:pt x="15" y="2"/>
                  </a:cubicBezTo>
                  <a:cubicBezTo>
                    <a:pt x="10" y="4"/>
                    <a:pt x="0" y="13"/>
                    <a:pt x="1" y="17"/>
                  </a:cubicBezTo>
                  <a:cubicBezTo>
                    <a:pt x="1" y="22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7" name="淘宝网Chenying0907出品 676"/>
            <p:cNvSpPr/>
            <p:nvPr/>
          </p:nvSpPr>
          <p:spPr bwMode="auto">
            <a:xfrm flipH="1" flipV="1">
              <a:off x="8619640" y="2673142"/>
              <a:ext cx="66232" cy="73875"/>
            </a:xfrm>
            <a:custGeom>
              <a:avLst/>
              <a:gdLst>
                <a:gd name="T0" fmla="*/ 14 w 32"/>
                <a:gd name="T1" fmla="*/ 37 h 37"/>
                <a:gd name="T2" fmla="*/ 23 w 32"/>
                <a:gd name="T3" fmla="*/ 12 h 37"/>
                <a:gd name="T4" fmla="*/ 2 w 32"/>
                <a:gd name="T5" fmla="*/ 22 h 37"/>
                <a:gd name="T6" fmla="*/ 14 w 32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14" y="37"/>
                  </a:moveTo>
                  <a:cubicBezTo>
                    <a:pt x="21" y="37"/>
                    <a:pt x="32" y="23"/>
                    <a:pt x="23" y="12"/>
                  </a:cubicBezTo>
                  <a:cubicBezTo>
                    <a:pt x="14" y="0"/>
                    <a:pt x="0" y="11"/>
                    <a:pt x="2" y="22"/>
                  </a:cubicBezTo>
                  <a:cubicBezTo>
                    <a:pt x="3" y="32"/>
                    <a:pt x="6" y="37"/>
                    <a:pt x="14" y="3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8" name="淘宝网Chenying0907出品 677"/>
            <p:cNvSpPr/>
            <p:nvPr/>
          </p:nvSpPr>
          <p:spPr bwMode="auto">
            <a:xfrm flipH="1" flipV="1">
              <a:off x="8673135" y="2749564"/>
              <a:ext cx="68781" cy="73875"/>
            </a:xfrm>
            <a:custGeom>
              <a:avLst/>
              <a:gdLst>
                <a:gd name="T0" fmla="*/ 34 w 34"/>
                <a:gd name="T1" fmla="*/ 15 h 36"/>
                <a:gd name="T2" fmla="*/ 17 w 34"/>
                <a:gd name="T3" fmla="*/ 35 h 36"/>
                <a:gd name="T4" fmla="*/ 1 w 34"/>
                <a:gd name="T5" fmla="*/ 17 h 36"/>
                <a:gd name="T6" fmla="*/ 20 w 34"/>
                <a:gd name="T7" fmla="*/ 4 h 36"/>
                <a:gd name="T8" fmla="*/ 34 w 34"/>
                <a:gd name="T9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34" y="15"/>
                  </a:moveTo>
                  <a:cubicBezTo>
                    <a:pt x="34" y="15"/>
                    <a:pt x="27" y="35"/>
                    <a:pt x="17" y="35"/>
                  </a:cubicBezTo>
                  <a:cubicBezTo>
                    <a:pt x="6" y="36"/>
                    <a:pt x="0" y="27"/>
                    <a:pt x="1" y="17"/>
                  </a:cubicBezTo>
                  <a:cubicBezTo>
                    <a:pt x="2" y="7"/>
                    <a:pt x="8" y="0"/>
                    <a:pt x="20" y="4"/>
                  </a:cubicBezTo>
                  <a:cubicBezTo>
                    <a:pt x="31" y="9"/>
                    <a:pt x="34" y="15"/>
                    <a:pt x="34" y="1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49" name="淘宝网Chenying0907出品 678"/>
            <p:cNvSpPr/>
            <p:nvPr/>
          </p:nvSpPr>
          <p:spPr bwMode="auto">
            <a:xfrm flipH="1" flipV="1">
              <a:off x="8637473" y="2581437"/>
              <a:ext cx="40758" cy="61138"/>
            </a:xfrm>
            <a:custGeom>
              <a:avLst/>
              <a:gdLst>
                <a:gd name="T0" fmla="*/ 21 w 21"/>
                <a:gd name="T1" fmla="*/ 12 h 30"/>
                <a:gd name="T2" fmla="*/ 14 w 21"/>
                <a:gd name="T3" fmla="*/ 29 h 30"/>
                <a:gd name="T4" fmla="*/ 2 w 21"/>
                <a:gd name="T5" fmla="*/ 19 h 30"/>
                <a:gd name="T6" fmla="*/ 8 w 21"/>
                <a:gd name="T7" fmla="*/ 3 h 30"/>
                <a:gd name="T8" fmla="*/ 21 w 21"/>
                <a:gd name="T9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21" y="12"/>
                  </a:moveTo>
                  <a:cubicBezTo>
                    <a:pt x="21" y="12"/>
                    <a:pt x="19" y="27"/>
                    <a:pt x="14" y="29"/>
                  </a:cubicBezTo>
                  <a:cubicBezTo>
                    <a:pt x="9" y="30"/>
                    <a:pt x="5" y="28"/>
                    <a:pt x="2" y="19"/>
                  </a:cubicBezTo>
                  <a:cubicBezTo>
                    <a:pt x="0" y="10"/>
                    <a:pt x="4" y="6"/>
                    <a:pt x="8" y="3"/>
                  </a:cubicBezTo>
                  <a:cubicBezTo>
                    <a:pt x="12" y="0"/>
                    <a:pt x="21" y="12"/>
                    <a:pt x="21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50" name="淘宝网Chenying0907出品 679"/>
            <p:cNvSpPr>
              <a:spLocks noEditPoints="1"/>
            </p:cNvSpPr>
            <p:nvPr/>
          </p:nvSpPr>
          <p:spPr bwMode="auto">
            <a:xfrm flipH="1" flipV="1">
              <a:off x="8576335" y="2415855"/>
              <a:ext cx="280214" cy="285309"/>
            </a:xfrm>
            <a:custGeom>
              <a:avLst/>
              <a:gdLst>
                <a:gd name="T0" fmla="*/ 137 w 138"/>
                <a:gd name="T1" fmla="*/ 86 h 140"/>
                <a:gd name="T2" fmla="*/ 91 w 138"/>
                <a:gd name="T3" fmla="*/ 63 h 140"/>
                <a:gd name="T4" fmla="*/ 83 w 138"/>
                <a:gd name="T5" fmla="*/ 39 h 140"/>
                <a:gd name="T6" fmla="*/ 53 w 138"/>
                <a:gd name="T7" fmla="*/ 1 h 140"/>
                <a:gd name="T8" fmla="*/ 7 w 138"/>
                <a:gd name="T9" fmla="*/ 46 h 140"/>
                <a:gd name="T10" fmla="*/ 0 w 138"/>
                <a:gd name="T11" fmla="*/ 116 h 140"/>
                <a:gd name="T12" fmla="*/ 77 w 138"/>
                <a:gd name="T13" fmla="*/ 135 h 140"/>
                <a:gd name="T14" fmla="*/ 137 w 138"/>
                <a:gd name="T15" fmla="*/ 86 h 140"/>
                <a:gd name="T16" fmla="*/ 81 w 138"/>
                <a:gd name="T17" fmla="*/ 119 h 140"/>
                <a:gd name="T18" fmla="*/ 10 w 138"/>
                <a:gd name="T19" fmla="*/ 111 h 140"/>
                <a:gd name="T20" fmla="*/ 23 w 138"/>
                <a:gd name="T21" fmla="*/ 40 h 140"/>
                <a:gd name="T22" fmla="*/ 71 w 138"/>
                <a:gd name="T23" fmla="*/ 23 h 140"/>
                <a:gd name="T24" fmla="*/ 74 w 138"/>
                <a:gd name="T25" fmla="*/ 69 h 140"/>
                <a:gd name="T26" fmla="*/ 81 w 138"/>
                <a:gd name="T27" fmla="*/ 77 h 140"/>
                <a:gd name="T28" fmla="*/ 120 w 138"/>
                <a:gd name="T29" fmla="*/ 83 h 140"/>
                <a:gd name="T30" fmla="*/ 81 w 138"/>
                <a:gd name="T31" fmla="*/ 11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40">
                  <a:moveTo>
                    <a:pt x="137" y="86"/>
                  </a:moveTo>
                  <a:cubicBezTo>
                    <a:pt x="136" y="50"/>
                    <a:pt x="91" y="63"/>
                    <a:pt x="91" y="63"/>
                  </a:cubicBezTo>
                  <a:cubicBezTo>
                    <a:pt x="91" y="63"/>
                    <a:pt x="87" y="56"/>
                    <a:pt x="83" y="39"/>
                  </a:cubicBezTo>
                  <a:cubicBezTo>
                    <a:pt x="78" y="23"/>
                    <a:pt x="79" y="1"/>
                    <a:pt x="53" y="1"/>
                  </a:cubicBezTo>
                  <a:cubicBezTo>
                    <a:pt x="28" y="0"/>
                    <a:pt x="9" y="30"/>
                    <a:pt x="7" y="46"/>
                  </a:cubicBezTo>
                  <a:cubicBezTo>
                    <a:pt x="5" y="62"/>
                    <a:pt x="0" y="116"/>
                    <a:pt x="0" y="116"/>
                  </a:cubicBezTo>
                  <a:cubicBezTo>
                    <a:pt x="0" y="116"/>
                    <a:pt x="51" y="131"/>
                    <a:pt x="77" y="135"/>
                  </a:cubicBezTo>
                  <a:cubicBezTo>
                    <a:pt x="103" y="140"/>
                    <a:pt x="138" y="123"/>
                    <a:pt x="137" y="86"/>
                  </a:cubicBezTo>
                  <a:close/>
                  <a:moveTo>
                    <a:pt x="81" y="119"/>
                  </a:moveTo>
                  <a:cubicBezTo>
                    <a:pt x="54" y="117"/>
                    <a:pt x="10" y="111"/>
                    <a:pt x="10" y="111"/>
                  </a:cubicBezTo>
                  <a:cubicBezTo>
                    <a:pt x="10" y="111"/>
                    <a:pt x="15" y="61"/>
                    <a:pt x="23" y="40"/>
                  </a:cubicBezTo>
                  <a:cubicBezTo>
                    <a:pt x="31" y="19"/>
                    <a:pt x="58" y="5"/>
                    <a:pt x="71" y="23"/>
                  </a:cubicBezTo>
                  <a:cubicBezTo>
                    <a:pt x="83" y="41"/>
                    <a:pt x="75" y="61"/>
                    <a:pt x="74" y="69"/>
                  </a:cubicBezTo>
                  <a:cubicBezTo>
                    <a:pt x="74" y="78"/>
                    <a:pt x="81" y="77"/>
                    <a:pt x="81" y="77"/>
                  </a:cubicBezTo>
                  <a:cubicBezTo>
                    <a:pt x="81" y="77"/>
                    <a:pt x="120" y="61"/>
                    <a:pt x="120" y="83"/>
                  </a:cubicBezTo>
                  <a:cubicBezTo>
                    <a:pt x="119" y="106"/>
                    <a:pt x="109" y="121"/>
                    <a:pt x="81" y="1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</p:grpSp>
      <p:sp>
        <p:nvSpPr>
          <p:cNvPr id="151" name="淘宝网Chenying0907出品 681"/>
          <p:cNvSpPr>
            <a:spLocks noEditPoints="1"/>
          </p:cNvSpPr>
          <p:nvPr/>
        </p:nvSpPr>
        <p:spPr bwMode="auto">
          <a:xfrm flipH="1" flipV="1">
            <a:off x="5769555" y="1452127"/>
            <a:ext cx="2387520" cy="2604863"/>
          </a:xfrm>
          <a:custGeom>
            <a:avLst/>
            <a:gdLst>
              <a:gd name="T0" fmla="*/ 8 w 920"/>
              <a:gd name="T1" fmla="*/ 191 h 1004"/>
              <a:gd name="T2" fmla="*/ 46 w 920"/>
              <a:gd name="T3" fmla="*/ 146 h 1004"/>
              <a:gd name="T4" fmla="*/ 81 w 920"/>
              <a:gd name="T5" fmla="*/ 136 h 1004"/>
              <a:gd name="T6" fmla="*/ 123 w 920"/>
              <a:gd name="T7" fmla="*/ 95 h 1004"/>
              <a:gd name="T8" fmla="*/ 159 w 920"/>
              <a:gd name="T9" fmla="*/ 87 h 1004"/>
              <a:gd name="T10" fmla="*/ 159 w 920"/>
              <a:gd name="T11" fmla="*/ 87 h 1004"/>
              <a:gd name="T12" fmla="*/ 258 w 920"/>
              <a:gd name="T13" fmla="*/ 29 h 1004"/>
              <a:gd name="T14" fmla="*/ 262 w 920"/>
              <a:gd name="T15" fmla="*/ 40 h 1004"/>
              <a:gd name="T16" fmla="*/ 258 w 920"/>
              <a:gd name="T17" fmla="*/ 29 h 1004"/>
              <a:gd name="T18" fmla="*/ 385 w 920"/>
              <a:gd name="T19" fmla="*/ 12 h 1004"/>
              <a:gd name="T20" fmla="*/ 776 w 920"/>
              <a:gd name="T21" fmla="*/ 959 h 1004"/>
              <a:gd name="T22" fmla="*/ 731 w 920"/>
              <a:gd name="T23" fmla="*/ 994 h 1004"/>
              <a:gd name="T24" fmla="*/ 477 w 920"/>
              <a:gd name="T25" fmla="*/ 10 h 1004"/>
              <a:gd name="T26" fmla="*/ 419 w 920"/>
              <a:gd name="T27" fmla="*/ 12 h 1004"/>
              <a:gd name="T28" fmla="*/ 577 w 920"/>
              <a:gd name="T29" fmla="*/ 298 h 1004"/>
              <a:gd name="T30" fmla="*/ 580 w 920"/>
              <a:gd name="T31" fmla="*/ 344 h 1004"/>
              <a:gd name="T32" fmla="*/ 567 w 920"/>
              <a:gd name="T33" fmla="*/ 292 h 1004"/>
              <a:gd name="T34" fmla="*/ 808 w 920"/>
              <a:gd name="T35" fmla="*/ 942 h 1004"/>
              <a:gd name="T36" fmla="*/ 607 w 920"/>
              <a:gd name="T37" fmla="*/ 353 h 1004"/>
              <a:gd name="T38" fmla="*/ 655 w 920"/>
              <a:gd name="T39" fmla="*/ 325 h 1004"/>
              <a:gd name="T40" fmla="*/ 607 w 920"/>
              <a:gd name="T41" fmla="*/ 353 h 1004"/>
              <a:gd name="T42" fmla="*/ 556 w 920"/>
              <a:gd name="T43" fmla="*/ 59 h 1004"/>
              <a:gd name="T44" fmla="*/ 616 w 920"/>
              <a:gd name="T45" fmla="*/ 252 h 1004"/>
              <a:gd name="T46" fmla="*/ 620 w 920"/>
              <a:gd name="T47" fmla="*/ 263 h 1004"/>
              <a:gd name="T48" fmla="*/ 616 w 920"/>
              <a:gd name="T49" fmla="*/ 252 h 1004"/>
              <a:gd name="T50" fmla="*/ 889 w 920"/>
              <a:gd name="T51" fmla="*/ 814 h 1004"/>
              <a:gd name="T52" fmla="*/ 879 w 920"/>
              <a:gd name="T53" fmla="*/ 810 h 1004"/>
              <a:gd name="T54" fmla="*/ 669 w 920"/>
              <a:gd name="T55" fmla="*/ 292 h 1004"/>
              <a:gd name="T56" fmla="*/ 590 w 920"/>
              <a:gd name="T57" fmla="*/ 71 h 1004"/>
              <a:gd name="T58" fmla="*/ 583 w 920"/>
              <a:gd name="T59" fmla="*/ 79 h 1004"/>
              <a:gd name="T60" fmla="*/ 663 w 920"/>
              <a:gd name="T61" fmla="*/ 171 h 1004"/>
              <a:gd name="T62" fmla="*/ 652 w 920"/>
              <a:gd name="T63" fmla="*/ 175 h 1004"/>
              <a:gd name="T64" fmla="*/ 685 w 920"/>
              <a:gd name="T65" fmla="*/ 250 h 1004"/>
              <a:gd name="T66" fmla="*/ 682 w 920"/>
              <a:gd name="T67" fmla="*/ 261 h 1004"/>
              <a:gd name="T68" fmla="*/ 915 w 920"/>
              <a:gd name="T69" fmla="*/ 724 h 1004"/>
              <a:gd name="T70" fmla="*/ 903 w 920"/>
              <a:gd name="T71" fmla="*/ 723 h 1004"/>
              <a:gd name="T72" fmla="*/ 795 w 920"/>
              <a:gd name="T73" fmla="*/ 349 h 1004"/>
              <a:gd name="T74" fmla="*/ 766 w 920"/>
              <a:gd name="T75" fmla="*/ 298 h 1004"/>
              <a:gd name="T76" fmla="*/ 918 w 920"/>
              <a:gd name="T77" fmla="*/ 690 h 1004"/>
              <a:gd name="T78" fmla="*/ 824 w 920"/>
              <a:gd name="T79" fmla="*/ 371 h 1004"/>
              <a:gd name="T80" fmla="*/ 815 w 920"/>
              <a:gd name="T81" fmla="*/ 377 h 1004"/>
              <a:gd name="T82" fmla="*/ 902 w 920"/>
              <a:gd name="T83" fmla="*/ 539 h 1004"/>
              <a:gd name="T84" fmla="*/ 891 w 920"/>
              <a:gd name="T85" fmla="*/ 543 h 1004"/>
              <a:gd name="T86" fmla="*/ 890 w 920"/>
              <a:gd name="T87" fmla="*/ 503 h 1004"/>
              <a:gd name="T88" fmla="*/ 879 w 920"/>
              <a:gd name="T89" fmla="*/ 507 h 1004"/>
              <a:gd name="T90" fmla="*/ 869 w 920"/>
              <a:gd name="T91" fmla="*/ 452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20" h="1004">
                <a:moveTo>
                  <a:pt x="46" y="146"/>
                </a:moveTo>
                <a:cubicBezTo>
                  <a:pt x="53" y="156"/>
                  <a:pt x="53" y="156"/>
                  <a:pt x="53" y="156"/>
                </a:cubicBezTo>
                <a:cubicBezTo>
                  <a:pt x="25" y="176"/>
                  <a:pt x="8" y="191"/>
                  <a:pt x="8" y="191"/>
                </a:cubicBezTo>
                <a:cubicBezTo>
                  <a:pt x="8" y="191"/>
                  <a:pt x="8" y="191"/>
                  <a:pt x="8" y="191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82"/>
                  <a:pt x="17" y="167"/>
                  <a:pt x="46" y="146"/>
                </a:cubicBezTo>
                <a:close/>
                <a:moveTo>
                  <a:pt x="123" y="95"/>
                </a:moveTo>
                <a:cubicBezTo>
                  <a:pt x="129" y="105"/>
                  <a:pt x="129" y="105"/>
                  <a:pt x="129" y="105"/>
                </a:cubicBezTo>
                <a:cubicBezTo>
                  <a:pt x="112" y="115"/>
                  <a:pt x="96" y="126"/>
                  <a:pt x="81" y="136"/>
                </a:cubicBezTo>
                <a:cubicBezTo>
                  <a:pt x="81" y="136"/>
                  <a:pt x="81" y="136"/>
                  <a:pt x="81" y="136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89" y="116"/>
                  <a:pt x="106" y="105"/>
                  <a:pt x="123" y="95"/>
                </a:cubicBezTo>
                <a:close/>
                <a:moveTo>
                  <a:pt x="205" y="51"/>
                </a:moveTo>
                <a:cubicBezTo>
                  <a:pt x="210" y="61"/>
                  <a:pt x="210" y="61"/>
                  <a:pt x="210" y="61"/>
                </a:cubicBezTo>
                <a:cubicBezTo>
                  <a:pt x="192" y="69"/>
                  <a:pt x="175" y="78"/>
                  <a:pt x="159" y="87"/>
                </a:cubicBezTo>
                <a:cubicBezTo>
                  <a:pt x="154" y="77"/>
                  <a:pt x="154" y="77"/>
                  <a:pt x="154" y="77"/>
                </a:cubicBezTo>
                <a:cubicBezTo>
                  <a:pt x="170" y="68"/>
                  <a:pt x="187" y="59"/>
                  <a:pt x="205" y="51"/>
                </a:cubicBezTo>
                <a:close/>
                <a:moveTo>
                  <a:pt x="159" y="87"/>
                </a:moveTo>
                <a:cubicBezTo>
                  <a:pt x="159" y="87"/>
                  <a:pt x="159" y="87"/>
                  <a:pt x="159" y="87"/>
                </a:cubicBezTo>
                <a:cubicBezTo>
                  <a:pt x="159" y="87"/>
                  <a:pt x="159" y="87"/>
                  <a:pt x="159" y="87"/>
                </a:cubicBezTo>
                <a:close/>
                <a:moveTo>
                  <a:pt x="258" y="29"/>
                </a:moveTo>
                <a:cubicBezTo>
                  <a:pt x="269" y="25"/>
                  <a:pt x="281" y="21"/>
                  <a:pt x="292" y="17"/>
                </a:cubicBezTo>
                <a:cubicBezTo>
                  <a:pt x="295" y="28"/>
                  <a:pt x="295" y="28"/>
                  <a:pt x="295" y="28"/>
                </a:cubicBezTo>
                <a:cubicBezTo>
                  <a:pt x="284" y="32"/>
                  <a:pt x="273" y="35"/>
                  <a:pt x="262" y="40"/>
                </a:cubicBezTo>
                <a:cubicBezTo>
                  <a:pt x="255" y="42"/>
                  <a:pt x="248" y="45"/>
                  <a:pt x="242" y="47"/>
                </a:cubicBezTo>
                <a:cubicBezTo>
                  <a:pt x="237" y="37"/>
                  <a:pt x="237" y="37"/>
                  <a:pt x="237" y="37"/>
                </a:cubicBezTo>
                <a:cubicBezTo>
                  <a:pt x="244" y="34"/>
                  <a:pt x="251" y="31"/>
                  <a:pt x="258" y="29"/>
                </a:cubicBezTo>
                <a:close/>
                <a:moveTo>
                  <a:pt x="326" y="9"/>
                </a:moveTo>
                <a:cubicBezTo>
                  <a:pt x="345" y="4"/>
                  <a:pt x="365" y="1"/>
                  <a:pt x="384" y="0"/>
                </a:cubicBezTo>
                <a:cubicBezTo>
                  <a:pt x="385" y="12"/>
                  <a:pt x="385" y="12"/>
                  <a:pt x="385" y="12"/>
                </a:cubicBezTo>
                <a:cubicBezTo>
                  <a:pt x="366" y="13"/>
                  <a:pt x="347" y="16"/>
                  <a:pt x="329" y="20"/>
                </a:cubicBezTo>
                <a:lnTo>
                  <a:pt x="326" y="9"/>
                </a:lnTo>
                <a:close/>
                <a:moveTo>
                  <a:pt x="776" y="959"/>
                </a:moveTo>
                <a:cubicBezTo>
                  <a:pt x="783" y="967"/>
                  <a:pt x="783" y="967"/>
                  <a:pt x="783" y="967"/>
                </a:cubicBezTo>
                <a:cubicBezTo>
                  <a:pt x="768" y="981"/>
                  <a:pt x="752" y="994"/>
                  <a:pt x="738" y="1004"/>
                </a:cubicBezTo>
                <a:cubicBezTo>
                  <a:pt x="731" y="994"/>
                  <a:pt x="731" y="994"/>
                  <a:pt x="731" y="994"/>
                </a:cubicBezTo>
                <a:cubicBezTo>
                  <a:pt x="746" y="984"/>
                  <a:pt x="761" y="973"/>
                  <a:pt x="776" y="959"/>
                </a:cubicBezTo>
                <a:close/>
                <a:moveTo>
                  <a:pt x="419" y="0"/>
                </a:moveTo>
                <a:cubicBezTo>
                  <a:pt x="439" y="1"/>
                  <a:pt x="458" y="4"/>
                  <a:pt x="477" y="10"/>
                </a:cubicBezTo>
                <a:cubicBezTo>
                  <a:pt x="474" y="21"/>
                  <a:pt x="474" y="21"/>
                  <a:pt x="474" y="21"/>
                </a:cubicBezTo>
                <a:cubicBezTo>
                  <a:pt x="456" y="15"/>
                  <a:pt x="437" y="13"/>
                  <a:pt x="419" y="12"/>
                </a:cubicBezTo>
                <a:cubicBezTo>
                  <a:pt x="419" y="12"/>
                  <a:pt x="419" y="12"/>
                  <a:pt x="419" y="12"/>
                </a:cubicBezTo>
                <a:lnTo>
                  <a:pt x="419" y="0"/>
                </a:lnTo>
                <a:close/>
                <a:moveTo>
                  <a:pt x="567" y="292"/>
                </a:moveTo>
                <a:cubicBezTo>
                  <a:pt x="577" y="298"/>
                  <a:pt x="577" y="298"/>
                  <a:pt x="577" y="298"/>
                </a:cubicBezTo>
                <a:cubicBezTo>
                  <a:pt x="570" y="310"/>
                  <a:pt x="569" y="322"/>
                  <a:pt x="572" y="332"/>
                </a:cubicBezTo>
                <a:cubicBezTo>
                  <a:pt x="574" y="337"/>
                  <a:pt x="576" y="340"/>
                  <a:pt x="580" y="344"/>
                </a:cubicBezTo>
                <a:cubicBezTo>
                  <a:pt x="580" y="344"/>
                  <a:pt x="580" y="344"/>
                  <a:pt x="580" y="344"/>
                </a:cubicBezTo>
                <a:cubicBezTo>
                  <a:pt x="572" y="352"/>
                  <a:pt x="572" y="352"/>
                  <a:pt x="572" y="352"/>
                </a:cubicBezTo>
                <a:cubicBezTo>
                  <a:pt x="567" y="348"/>
                  <a:pt x="564" y="342"/>
                  <a:pt x="561" y="336"/>
                </a:cubicBezTo>
                <a:cubicBezTo>
                  <a:pt x="556" y="322"/>
                  <a:pt x="559" y="306"/>
                  <a:pt x="567" y="292"/>
                </a:cubicBezTo>
                <a:close/>
                <a:moveTo>
                  <a:pt x="835" y="890"/>
                </a:moveTo>
                <a:cubicBezTo>
                  <a:pt x="845" y="896"/>
                  <a:pt x="845" y="896"/>
                  <a:pt x="845" y="896"/>
                </a:cubicBezTo>
                <a:cubicBezTo>
                  <a:pt x="833" y="913"/>
                  <a:pt x="821" y="928"/>
                  <a:pt x="808" y="942"/>
                </a:cubicBezTo>
                <a:cubicBezTo>
                  <a:pt x="800" y="934"/>
                  <a:pt x="800" y="934"/>
                  <a:pt x="800" y="934"/>
                </a:cubicBezTo>
                <a:cubicBezTo>
                  <a:pt x="812" y="921"/>
                  <a:pt x="824" y="906"/>
                  <a:pt x="835" y="890"/>
                </a:cubicBezTo>
                <a:close/>
                <a:moveTo>
                  <a:pt x="607" y="353"/>
                </a:moveTo>
                <a:cubicBezTo>
                  <a:pt x="609" y="353"/>
                  <a:pt x="611" y="352"/>
                  <a:pt x="613" y="351"/>
                </a:cubicBezTo>
                <a:cubicBezTo>
                  <a:pt x="624" y="347"/>
                  <a:pt x="636" y="336"/>
                  <a:pt x="645" y="320"/>
                </a:cubicBezTo>
                <a:cubicBezTo>
                  <a:pt x="655" y="325"/>
                  <a:pt x="655" y="325"/>
                  <a:pt x="655" y="325"/>
                </a:cubicBezTo>
                <a:cubicBezTo>
                  <a:pt x="645" y="343"/>
                  <a:pt x="632" y="356"/>
                  <a:pt x="617" y="362"/>
                </a:cubicBezTo>
                <a:cubicBezTo>
                  <a:pt x="614" y="363"/>
                  <a:pt x="611" y="364"/>
                  <a:pt x="609" y="364"/>
                </a:cubicBezTo>
                <a:lnTo>
                  <a:pt x="607" y="353"/>
                </a:lnTo>
                <a:close/>
                <a:moveTo>
                  <a:pt x="511" y="22"/>
                </a:moveTo>
                <a:cubicBezTo>
                  <a:pt x="530" y="30"/>
                  <a:pt x="547" y="40"/>
                  <a:pt x="562" y="50"/>
                </a:cubicBezTo>
                <a:cubicBezTo>
                  <a:pt x="556" y="59"/>
                  <a:pt x="556" y="59"/>
                  <a:pt x="556" y="59"/>
                </a:cubicBezTo>
                <a:cubicBezTo>
                  <a:pt x="541" y="50"/>
                  <a:pt x="524" y="41"/>
                  <a:pt x="506" y="32"/>
                </a:cubicBezTo>
                <a:lnTo>
                  <a:pt x="511" y="22"/>
                </a:lnTo>
                <a:close/>
                <a:moveTo>
                  <a:pt x="616" y="252"/>
                </a:moveTo>
                <a:cubicBezTo>
                  <a:pt x="626" y="248"/>
                  <a:pt x="637" y="246"/>
                  <a:pt x="649" y="246"/>
                </a:cubicBezTo>
                <a:cubicBezTo>
                  <a:pt x="649" y="257"/>
                  <a:pt x="649" y="257"/>
                  <a:pt x="649" y="257"/>
                </a:cubicBezTo>
                <a:cubicBezTo>
                  <a:pt x="639" y="258"/>
                  <a:pt x="629" y="260"/>
                  <a:pt x="620" y="263"/>
                </a:cubicBezTo>
                <a:cubicBezTo>
                  <a:pt x="612" y="266"/>
                  <a:pt x="605" y="270"/>
                  <a:pt x="599" y="274"/>
                </a:cubicBezTo>
                <a:cubicBezTo>
                  <a:pt x="592" y="265"/>
                  <a:pt x="592" y="265"/>
                  <a:pt x="592" y="265"/>
                </a:cubicBezTo>
                <a:cubicBezTo>
                  <a:pt x="599" y="260"/>
                  <a:pt x="607" y="255"/>
                  <a:pt x="616" y="252"/>
                </a:cubicBezTo>
                <a:close/>
                <a:moveTo>
                  <a:pt x="879" y="810"/>
                </a:moveTo>
                <a:cubicBezTo>
                  <a:pt x="879" y="810"/>
                  <a:pt x="879" y="810"/>
                  <a:pt x="879" y="810"/>
                </a:cubicBezTo>
                <a:cubicBezTo>
                  <a:pt x="889" y="814"/>
                  <a:pt x="889" y="814"/>
                  <a:pt x="889" y="814"/>
                </a:cubicBezTo>
                <a:cubicBezTo>
                  <a:pt x="882" y="833"/>
                  <a:pt x="873" y="850"/>
                  <a:pt x="863" y="867"/>
                </a:cubicBezTo>
                <a:cubicBezTo>
                  <a:pt x="853" y="861"/>
                  <a:pt x="853" y="861"/>
                  <a:pt x="853" y="861"/>
                </a:cubicBezTo>
                <a:cubicBezTo>
                  <a:pt x="863" y="845"/>
                  <a:pt x="871" y="828"/>
                  <a:pt x="879" y="810"/>
                </a:cubicBezTo>
                <a:close/>
                <a:moveTo>
                  <a:pt x="664" y="234"/>
                </a:moveTo>
                <a:cubicBezTo>
                  <a:pt x="676" y="233"/>
                  <a:pt x="676" y="233"/>
                  <a:pt x="676" y="233"/>
                </a:cubicBezTo>
                <a:cubicBezTo>
                  <a:pt x="677" y="254"/>
                  <a:pt x="674" y="274"/>
                  <a:pt x="669" y="292"/>
                </a:cubicBezTo>
                <a:cubicBezTo>
                  <a:pt x="658" y="289"/>
                  <a:pt x="658" y="289"/>
                  <a:pt x="658" y="289"/>
                </a:cubicBezTo>
                <a:cubicBezTo>
                  <a:pt x="663" y="272"/>
                  <a:pt x="665" y="254"/>
                  <a:pt x="664" y="234"/>
                </a:cubicBezTo>
                <a:close/>
                <a:moveTo>
                  <a:pt x="590" y="71"/>
                </a:moveTo>
                <a:cubicBezTo>
                  <a:pt x="607" y="84"/>
                  <a:pt x="620" y="98"/>
                  <a:pt x="631" y="113"/>
                </a:cubicBezTo>
                <a:cubicBezTo>
                  <a:pt x="622" y="120"/>
                  <a:pt x="622" y="120"/>
                  <a:pt x="622" y="120"/>
                </a:cubicBezTo>
                <a:cubicBezTo>
                  <a:pt x="611" y="106"/>
                  <a:pt x="599" y="92"/>
                  <a:pt x="583" y="79"/>
                </a:cubicBezTo>
                <a:lnTo>
                  <a:pt x="590" y="71"/>
                </a:lnTo>
                <a:close/>
                <a:moveTo>
                  <a:pt x="651" y="143"/>
                </a:moveTo>
                <a:cubicBezTo>
                  <a:pt x="656" y="152"/>
                  <a:pt x="660" y="161"/>
                  <a:pt x="663" y="171"/>
                </a:cubicBezTo>
                <a:cubicBezTo>
                  <a:pt x="667" y="180"/>
                  <a:pt x="669" y="189"/>
                  <a:pt x="671" y="198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58" y="192"/>
                  <a:pt x="656" y="183"/>
                  <a:pt x="652" y="175"/>
                </a:cubicBezTo>
                <a:cubicBezTo>
                  <a:pt x="649" y="166"/>
                  <a:pt x="645" y="157"/>
                  <a:pt x="640" y="148"/>
                </a:cubicBezTo>
                <a:lnTo>
                  <a:pt x="651" y="143"/>
                </a:lnTo>
                <a:close/>
                <a:moveTo>
                  <a:pt x="685" y="250"/>
                </a:moveTo>
                <a:cubicBezTo>
                  <a:pt x="702" y="254"/>
                  <a:pt x="720" y="263"/>
                  <a:pt x="738" y="276"/>
                </a:cubicBezTo>
                <a:cubicBezTo>
                  <a:pt x="732" y="285"/>
                  <a:pt x="732" y="285"/>
                  <a:pt x="732" y="285"/>
                </a:cubicBezTo>
                <a:cubicBezTo>
                  <a:pt x="714" y="273"/>
                  <a:pt x="698" y="265"/>
                  <a:pt x="682" y="261"/>
                </a:cubicBezTo>
                <a:lnTo>
                  <a:pt x="685" y="250"/>
                </a:lnTo>
                <a:close/>
                <a:moveTo>
                  <a:pt x="903" y="723"/>
                </a:moveTo>
                <a:cubicBezTo>
                  <a:pt x="915" y="724"/>
                  <a:pt x="915" y="724"/>
                  <a:pt x="915" y="724"/>
                </a:cubicBezTo>
                <a:cubicBezTo>
                  <a:pt x="911" y="744"/>
                  <a:pt x="907" y="763"/>
                  <a:pt x="901" y="781"/>
                </a:cubicBezTo>
                <a:cubicBezTo>
                  <a:pt x="890" y="778"/>
                  <a:pt x="890" y="778"/>
                  <a:pt x="890" y="778"/>
                </a:cubicBezTo>
                <a:cubicBezTo>
                  <a:pt x="896" y="760"/>
                  <a:pt x="900" y="742"/>
                  <a:pt x="903" y="723"/>
                </a:cubicBezTo>
                <a:close/>
                <a:moveTo>
                  <a:pt x="766" y="298"/>
                </a:moveTo>
                <a:cubicBezTo>
                  <a:pt x="779" y="310"/>
                  <a:pt x="791" y="325"/>
                  <a:pt x="804" y="342"/>
                </a:cubicBezTo>
                <a:cubicBezTo>
                  <a:pt x="795" y="349"/>
                  <a:pt x="795" y="349"/>
                  <a:pt x="795" y="349"/>
                </a:cubicBezTo>
                <a:cubicBezTo>
                  <a:pt x="783" y="332"/>
                  <a:pt x="770" y="318"/>
                  <a:pt x="758" y="306"/>
                </a:cubicBezTo>
                <a:cubicBezTo>
                  <a:pt x="758" y="306"/>
                  <a:pt x="758" y="306"/>
                  <a:pt x="758" y="306"/>
                </a:cubicBezTo>
                <a:lnTo>
                  <a:pt x="766" y="298"/>
                </a:lnTo>
                <a:close/>
                <a:moveTo>
                  <a:pt x="907" y="632"/>
                </a:moveTo>
                <a:cubicBezTo>
                  <a:pt x="918" y="631"/>
                  <a:pt x="918" y="631"/>
                  <a:pt x="918" y="631"/>
                </a:cubicBezTo>
                <a:cubicBezTo>
                  <a:pt x="920" y="651"/>
                  <a:pt x="920" y="671"/>
                  <a:pt x="918" y="690"/>
                </a:cubicBezTo>
                <a:cubicBezTo>
                  <a:pt x="907" y="689"/>
                  <a:pt x="907" y="689"/>
                  <a:pt x="907" y="689"/>
                </a:cubicBezTo>
                <a:cubicBezTo>
                  <a:pt x="908" y="670"/>
                  <a:pt x="908" y="652"/>
                  <a:pt x="907" y="632"/>
                </a:cubicBezTo>
                <a:close/>
                <a:moveTo>
                  <a:pt x="824" y="371"/>
                </a:moveTo>
                <a:cubicBezTo>
                  <a:pt x="834" y="386"/>
                  <a:pt x="844" y="403"/>
                  <a:pt x="853" y="421"/>
                </a:cubicBezTo>
                <a:cubicBezTo>
                  <a:pt x="843" y="426"/>
                  <a:pt x="843" y="426"/>
                  <a:pt x="843" y="426"/>
                </a:cubicBezTo>
                <a:cubicBezTo>
                  <a:pt x="834" y="408"/>
                  <a:pt x="824" y="392"/>
                  <a:pt x="815" y="377"/>
                </a:cubicBezTo>
                <a:lnTo>
                  <a:pt x="824" y="371"/>
                </a:lnTo>
                <a:close/>
                <a:moveTo>
                  <a:pt x="891" y="543"/>
                </a:moveTo>
                <a:cubicBezTo>
                  <a:pt x="902" y="539"/>
                  <a:pt x="902" y="539"/>
                  <a:pt x="902" y="539"/>
                </a:cubicBezTo>
                <a:cubicBezTo>
                  <a:pt x="907" y="559"/>
                  <a:pt x="911" y="578"/>
                  <a:pt x="914" y="596"/>
                </a:cubicBezTo>
                <a:cubicBezTo>
                  <a:pt x="903" y="598"/>
                  <a:pt x="903" y="598"/>
                  <a:pt x="903" y="598"/>
                </a:cubicBezTo>
                <a:cubicBezTo>
                  <a:pt x="900" y="580"/>
                  <a:pt x="896" y="562"/>
                  <a:pt x="891" y="543"/>
                </a:cubicBezTo>
                <a:close/>
                <a:moveTo>
                  <a:pt x="869" y="452"/>
                </a:moveTo>
                <a:cubicBezTo>
                  <a:pt x="872" y="460"/>
                  <a:pt x="876" y="468"/>
                  <a:pt x="879" y="476"/>
                </a:cubicBezTo>
                <a:cubicBezTo>
                  <a:pt x="883" y="485"/>
                  <a:pt x="887" y="494"/>
                  <a:pt x="890" y="503"/>
                </a:cubicBezTo>
                <a:cubicBezTo>
                  <a:pt x="890" y="504"/>
                  <a:pt x="891" y="505"/>
                  <a:pt x="891" y="506"/>
                </a:cubicBezTo>
                <a:cubicBezTo>
                  <a:pt x="880" y="510"/>
                  <a:pt x="880" y="510"/>
                  <a:pt x="880" y="510"/>
                </a:cubicBezTo>
                <a:cubicBezTo>
                  <a:pt x="880" y="509"/>
                  <a:pt x="879" y="508"/>
                  <a:pt x="879" y="507"/>
                </a:cubicBezTo>
                <a:cubicBezTo>
                  <a:pt x="876" y="498"/>
                  <a:pt x="872" y="489"/>
                  <a:pt x="868" y="480"/>
                </a:cubicBezTo>
                <a:cubicBezTo>
                  <a:pt x="865" y="472"/>
                  <a:pt x="862" y="465"/>
                  <a:pt x="858" y="457"/>
                </a:cubicBezTo>
                <a:lnTo>
                  <a:pt x="869" y="452"/>
                </a:lnTo>
                <a:close/>
              </a:path>
            </a:pathLst>
          </a:custGeom>
          <a:solidFill>
            <a:srgbClr val="E8787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sz="2400" kern="0">
              <a:solidFill>
                <a:prstClr val="black"/>
              </a:solidFill>
            </a:endParaRPr>
          </a:p>
        </p:txBody>
      </p:sp>
      <p:grpSp>
        <p:nvGrpSpPr>
          <p:cNvPr id="152" name="淘宝网Chenying0907出品 151"/>
          <p:cNvGrpSpPr/>
          <p:nvPr/>
        </p:nvGrpSpPr>
        <p:grpSpPr>
          <a:xfrm flipH="1">
            <a:off x="5413761" y="113789"/>
            <a:ext cx="2150935" cy="1265493"/>
            <a:chOff x="862739" y="872385"/>
            <a:chExt cx="1689101" cy="993775"/>
          </a:xfrm>
        </p:grpSpPr>
        <p:sp>
          <p:nvSpPr>
            <p:cNvPr id="153" name="淘宝网Chenying0907出品 2413"/>
            <p:cNvSpPr/>
            <p:nvPr/>
          </p:nvSpPr>
          <p:spPr bwMode="auto">
            <a:xfrm>
              <a:off x="862739" y="872385"/>
              <a:ext cx="517525" cy="628650"/>
            </a:xfrm>
            <a:custGeom>
              <a:avLst/>
              <a:gdLst>
                <a:gd name="T0" fmla="*/ 124 w 153"/>
                <a:gd name="T1" fmla="*/ 87 h 186"/>
                <a:gd name="T2" fmla="*/ 132 w 153"/>
                <a:gd name="T3" fmla="*/ 23 h 186"/>
                <a:gd name="T4" fmla="*/ 74 w 153"/>
                <a:gd name="T5" fmla="*/ 30 h 186"/>
                <a:gd name="T6" fmla="*/ 50 w 153"/>
                <a:gd name="T7" fmla="*/ 60 h 186"/>
                <a:gd name="T8" fmla="*/ 17 w 153"/>
                <a:gd name="T9" fmla="*/ 60 h 186"/>
                <a:gd name="T10" fmla="*/ 124 w 153"/>
                <a:gd name="T11" fmla="*/ 8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" h="186">
                  <a:moveTo>
                    <a:pt x="124" y="87"/>
                  </a:moveTo>
                  <a:cubicBezTo>
                    <a:pt x="126" y="81"/>
                    <a:pt x="153" y="39"/>
                    <a:pt x="132" y="23"/>
                  </a:cubicBezTo>
                  <a:cubicBezTo>
                    <a:pt x="101" y="0"/>
                    <a:pt x="91" y="53"/>
                    <a:pt x="74" y="30"/>
                  </a:cubicBezTo>
                  <a:cubicBezTo>
                    <a:pt x="58" y="8"/>
                    <a:pt x="35" y="23"/>
                    <a:pt x="50" y="60"/>
                  </a:cubicBezTo>
                  <a:cubicBezTo>
                    <a:pt x="50" y="60"/>
                    <a:pt x="33" y="35"/>
                    <a:pt x="17" y="60"/>
                  </a:cubicBezTo>
                  <a:cubicBezTo>
                    <a:pt x="0" y="85"/>
                    <a:pt x="90" y="186"/>
                    <a:pt x="124" y="87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54" name="淘宝网Chenying0907出品 2414"/>
            <p:cNvSpPr/>
            <p:nvPr/>
          </p:nvSpPr>
          <p:spPr bwMode="auto">
            <a:xfrm>
              <a:off x="1161189" y="986685"/>
              <a:ext cx="1270000" cy="879475"/>
            </a:xfrm>
            <a:custGeom>
              <a:avLst/>
              <a:gdLst>
                <a:gd name="T0" fmla="*/ 337 w 376"/>
                <a:gd name="T1" fmla="*/ 142 h 260"/>
                <a:gd name="T2" fmla="*/ 129 w 376"/>
                <a:gd name="T3" fmla="*/ 224 h 260"/>
                <a:gd name="T4" fmla="*/ 50 w 376"/>
                <a:gd name="T5" fmla="*/ 85 h 260"/>
                <a:gd name="T6" fmla="*/ 167 w 376"/>
                <a:gd name="T7" fmla="*/ 51 h 260"/>
                <a:gd name="T8" fmla="*/ 337 w 376"/>
                <a:gd name="T9" fmla="*/ 14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260">
                  <a:moveTo>
                    <a:pt x="337" y="142"/>
                  </a:moveTo>
                  <a:cubicBezTo>
                    <a:pt x="327" y="168"/>
                    <a:pt x="245" y="260"/>
                    <a:pt x="129" y="224"/>
                  </a:cubicBezTo>
                  <a:cubicBezTo>
                    <a:pt x="14" y="187"/>
                    <a:pt x="0" y="69"/>
                    <a:pt x="50" y="85"/>
                  </a:cubicBezTo>
                  <a:cubicBezTo>
                    <a:pt x="98" y="101"/>
                    <a:pt x="118" y="90"/>
                    <a:pt x="167" y="51"/>
                  </a:cubicBezTo>
                  <a:cubicBezTo>
                    <a:pt x="234" y="0"/>
                    <a:pt x="376" y="38"/>
                    <a:pt x="337" y="14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55" name="淘宝网Chenying0907出品 2415"/>
            <p:cNvSpPr>
              <a:spLocks noEditPoints="1"/>
            </p:cNvSpPr>
            <p:nvPr/>
          </p:nvSpPr>
          <p:spPr bwMode="auto">
            <a:xfrm>
              <a:off x="2147027" y="1440710"/>
              <a:ext cx="47625" cy="42863"/>
            </a:xfrm>
            <a:custGeom>
              <a:avLst/>
              <a:gdLst>
                <a:gd name="T0" fmla="*/ 2 w 14"/>
                <a:gd name="T1" fmla="*/ 11 h 13"/>
                <a:gd name="T2" fmla="*/ 0 w 14"/>
                <a:gd name="T3" fmla="*/ 8 h 13"/>
                <a:gd name="T4" fmla="*/ 4 w 14"/>
                <a:gd name="T5" fmla="*/ 2 h 13"/>
                <a:gd name="T6" fmla="*/ 10 w 14"/>
                <a:gd name="T7" fmla="*/ 0 h 13"/>
                <a:gd name="T8" fmla="*/ 13 w 14"/>
                <a:gd name="T9" fmla="*/ 1 h 13"/>
                <a:gd name="T10" fmla="*/ 12 w 14"/>
                <a:gd name="T11" fmla="*/ 2 h 13"/>
                <a:gd name="T12" fmla="*/ 13 w 14"/>
                <a:gd name="T13" fmla="*/ 1 h 13"/>
                <a:gd name="T14" fmla="*/ 14 w 14"/>
                <a:gd name="T15" fmla="*/ 4 h 13"/>
                <a:gd name="T16" fmla="*/ 11 w 14"/>
                <a:gd name="T17" fmla="*/ 9 h 13"/>
                <a:gd name="T18" fmla="*/ 5 w 14"/>
                <a:gd name="T19" fmla="*/ 13 h 13"/>
                <a:gd name="T20" fmla="*/ 5 w 14"/>
                <a:gd name="T21" fmla="*/ 13 h 13"/>
                <a:gd name="T22" fmla="*/ 2 w 14"/>
                <a:gd name="T23" fmla="*/ 11 h 13"/>
                <a:gd name="T24" fmla="*/ 6 w 14"/>
                <a:gd name="T25" fmla="*/ 4 h 13"/>
                <a:gd name="T26" fmla="*/ 3 w 14"/>
                <a:gd name="T27" fmla="*/ 8 h 13"/>
                <a:gd name="T28" fmla="*/ 4 w 14"/>
                <a:gd name="T29" fmla="*/ 9 h 13"/>
                <a:gd name="T30" fmla="*/ 5 w 14"/>
                <a:gd name="T31" fmla="*/ 10 h 13"/>
                <a:gd name="T32" fmla="*/ 9 w 14"/>
                <a:gd name="T33" fmla="*/ 7 h 13"/>
                <a:gd name="T34" fmla="*/ 11 w 14"/>
                <a:gd name="T35" fmla="*/ 4 h 13"/>
                <a:gd name="T36" fmla="*/ 11 w 14"/>
                <a:gd name="T37" fmla="*/ 3 h 13"/>
                <a:gd name="T38" fmla="*/ 10 w 14"/>
                <a:gd name="T39" fmla="*/ 3 h 13"/>
                <a:gd name="T40" fmla="*/ 10 w 14"/>
                <a:gd name="T41" fmla="*/ 3 h 13"/>
                <a:gd name="T42" fmla="*/ 6 w 14"/>
                <a:gd name="T4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2" y="11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0"/>
                    <a:pt x="13" y="0"/>
                    <a:pt x="13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14" y="5"/>
                    <a:pt x="13" y="7"/>
                    <a:pt x="11" y="9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3" y="12"/>
                    <a:pt x="2" y="11"/>
                  </a:cubicBezTo>
                  <a:close/>
                  <a:moveTo>
                    <a:pt x="6" y="4"/>
                  </a:moveTo>
                  <a:cubicBezTo>
                    <a:pt x="4" y="5"/>
                    <a:pt x="3" y="7"/>
                    <a:pt x="3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7" y="9"/>
                    <a:pt x="9" y="7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56" name="淘宝网Chenying0907出品 2417"/>
            <p:cNvSpPr/>
            <p:nvPr/>
          </p:nvSpPr>
          <p:spPr bwMode="auto">
            <a:xfrm>
              <a:off x="2272439" y="1447060"/>
              <a:ext cx="266700" cy="165100"/>
            </a:xfrm>
            <a:custGeom>
              <a:avLst/>
              <a:gdLst>
                <a:gd name="T0" fmla="*/ 0 w 79"/>
                <a:gd name="T1" fmla="*/ 49 h 49"/>
                <a:gd name="T2" fmla="*/ 79 w 79"/>
                <a:gd name="T3" fmla="*/ 46 h 49"/>
                <a:gd name="T4" fmla="*/ 25 w 79"/>
                <a:gd name="T5" fmla="*/ 0 h 49"/>
                <a:gd name="T6" fmla="*/ 0 w 79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49">
                  <a:moveTo>
                    <a:pt x="0" y="4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9" y="32"/>
                    <a:pt x="0" y="4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57" name="淘宝网Chenying0907出品 2418"/>
            <p:cNvSpPr>
              <a:spLocks noEditPoints="1"/>
            </p:cNvSpPr>
            <p:nvPr/>
          </p:nvSpPr>
          <p:spPr bwMode="auto">
            <a:xfrm>
              <a:off x="2258152" y="1435947"/>
              <a:ext cx="293688" cy="179388"/>
            </a:xfrm>
            <a:custGeom>
              <a:avLst/>
              <a:gdLst>
                <a:gd name="T0" fmla="*/ 3 w 87"/>
                <a:gd name="T1" fmla="*/ 50 h 53"/>
                <a:gd name="T2" fmla="*/ 27 w 87"/>
                <a:gd name="T3" fmla="*/ 2 h 53"/>
                <a:gd name="T4" fmla="*/ 28 w 87"/>
                <a:gd name="T5" fmla="*/ 0 h 53"/>
                <a:gd name="T6" fmla="*/ 87 w 87"/>
                <a:gd name="T7" fmla="*/ 50 h 53"/>
                <a:gd name="T8" fmla="*/ 4 w 87"/>
                <a:gd name="T9" fmla="*/ 53 h 53"/>
                <a:gd name="T10" fmla="*/ 4 w 87"/>
                <a:gd name="T11" fmla="*/ 52 h 53"/>
                <a:gd name="T12" fmla="*/ 4 w 87"/>
                <a:gd name="T13" fmla="*/ 53 h 53"/>
                <a:gd name="T14" fmla="*/ 0 w 87"/>
                <a:gd name="T15" fmla="*/ 53 h 53"/>
                <a:gd name="T16" fmla="*/ 3 w 87"/>
                <a:gd name="T17" fmla="*/ 50 h 53"/>
                <a:gd name="T18" fmla="*/ 8 w 87"/>
                <a:gd name="T19" fmla="*/ 50 h 53"/>
                <a:gd name="T20" fmla="*/ 79 w 87"/>
                <a:gd name="T21" fmla="*/ 48 h 53"/>
                <a:gd name="T22" fmla="*/ 30 w 87"/>
                <a:gd name="T23" fmla="*/ 5 h 53"/>
                <a:gd name="T24" fmla="*/ 8 w 87"/>
                <a:gd name="T25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53">
                  <a:moveTo>
                    <a:pt x="3" y="50"/>
                  </a:moveTo>
                  <a:cubicBezTo>
                    <a:pt x="21" y="35"/>
                    <a:pt x="27" y="2"/>
                    <a:pt x="27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0" y="53"/>
                    <a:pt x="0" y="53"/>
                    <a:pt x="0" y="53"/>
                  </a:cubicBezTo>
                  <a:lnTo>
                    <a:pt x="3" y="50"/>
                  </a:lnTo>
                  <a:close/>
                  <a:moveTo>
                    <a:pt x="8" y="50"/>
                  </a:moveTo>
                  <a:cubicBezTo>
                    <a:pt x="79" y="48"/>
                    <a:pt x="79" y="48"/>
                    <a:pt x="79" y="48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13"/>
                    <a:pt x="22" y="36"/>
                    <a:pt x="8" y="5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58" name="淘宝网Chenying0907出品 2419"/>
            <p:cNvSpPr/>
            <p:nvPr/>
          </p:nvSpPr>
          <p:spPr bwMode="auto">
            <a:xfrm>
              <a:off x="910364" y="885085"/>
              <a:ext cx="1449388" cy="909638"/>
            </a:xfrm>
            <a:custGeom>
              <a:avLst/>
              <a:gdLst>
                <a:gd name="T0" fmla="*/ 114 w 429"/>
                <a:gd name="T1" fmla="*/ 186 h 269"/>
                <a:gd name="T2" fmla="*/ 87 w 429"/>
                <a:gd name="T3" fmla="*/ 125 h 269"/>
                <a:gd name="T4" fmla="*/ 116 w 429"/>
                <a:gd name="T5" fmla="*/ 185 h 269"/>
                <a:gd name="T6" fmla="*/ 270 w 429"/>
                <a:gd name="T7" fmla="*/ 266 h 269"/>
                <a:gd name="T8" fmla="*/ 415 w 429"/>
                <a:gd name="T9" fmla="*/ 197 h 269"/>
                <a:gd name="T10" fmla="*/ 372 w 429"/>
                <a:gd name="T11" fmla="*/ 84 h 269"/>
                <a:gd name="T12" fmla="*/ 247 w 429"/>
                <a:gd name="T13" fmla="*/ 91 h 269"/>
                <a:gd name="T14" fmla="*/ 131 w 429"/>
                <a:gd name="T15" fmla="*/ 120 h 269"/>
                <a:gd name="T16" fmla="*/ 121 w 429"/>
                <a:gd name="T17" fmla="*/ 56 h 269"/>
                <a:gd name="T18" fmla="*/ 116 w 429"/>
                <a:gd name="T19" fmla="*/ 8 h 269"/>
                <a:gd name="T20" fmla="*/ 75 w 429"/>
                <a:gd name="T21" fmla="*/ 13 h 269"/>
                <a:gd name="T22" fmla="*/ 73 w 429"/>
                <a:gd name="T23" fmla="*/ 29 h 269"/>
                <a:gd name="T24" fmla="*/ 70 w 429"/>
                <a:gd name="T25" fmla="*/ 36 h 269"/>
                <a:gd name="T26" fmla="*/ 43 w 429"/>
                <a:gd name="T27" fmla="*/ 14 h 269"/>
                <a:gd name="T28" fmla="*/ 30 w 429"/>
                <a:gd name="T29" fmla="*/ 28 h 269"/>
                <a:gd name="T30" fmla="*/ 37 w 429"/>
                <a:gd name="T31" fmla="*/ 50 h 269"/>
                <a:gd name="T32" fmla="*/ 38 w 429"/>
                <a:gd name="T33" fmla="*/ 56 h 269"/>
                <a:gd name="T34" fmla="*/ 28 w 429"/>
                <a:gd name="T35" fmla="*/ 50 h 269"/>
                <a:gd name="T36" fmla="*/ 9 w 429"/>
                <a:gd name="T37" fmla="*/ 50 h 269"/>
                <a:gd name="T38" fmla="*/ 5 w 429"/>
                <a:gd name="T39" fmla="*/ 79 h 269"/>
                <a:gd name="T40" fmla="*/ 64 w 429"/>
                <a:gd name="T41" fmla="*/ 123 h 269"/>
                <a:gd name="T42" fmla="*/ 82 w 429"/>
                <a:gd name="T43" fmla="*/ 104 h 269"/>
                <a:gd name="T44" fmla="*/ 62 w 429"/>
                <a:gd name="T45" fmla="*/ 75 h 269"/>
                <a:gd name="T46" fmla="*/ 45 w 429"/>
                <a:gd name="T47" fmla="*/ 88 h 269"/>
                <a:gd name="T48" fmla="*/ 55 w 429"/>
                <a:gd name="T49" fmla="*/ 98 h 269"/>
                <a:gd name="T50" fmla="*/ 60 w 429"/>
                <a:gd name="T51" fmla="*/ 98 h 269"/>
                <a:gd name="T52" fmla="*/ 57 w 429"/>
                <a:gd name="T53" fmla="*/ 96 h 269"/>
                <a:gd name="T54" fmla="*/ 53 w 429"/>
                <a:gd name="T55" fmla="*/ 94 h 269"/>
                <a:gd name="T56" fmla="*/ 61 w 429"/>
                <a:gd name="T57" fmla="*/ 95 h 269"/>
                <a:gd name="T58" fmla="*/ 57 w 429"/>
                <a:gd name="T59" fmla="*/ 102 h 269"/>
                <a:gd name="T60" fmla="*/ 42 w 429"/>
                <a:gd name="T61" fmla="*/ 89 h 269"/>
                <a:gd name="T62" fmla="*/ 47 w 429"/>
                <a:gd name="T63" fmla="*/ 76 h 269"/>
                <a:gd name="T64" fmla="*/ 62 w 429"/>
                <a:gd name="T65" fmla="*/ 72 h 269"/>
                <a:gd name="T66" fmla="*/ 85 w 429"/>
                <a:gd name="T67" fmla="*/ 104 h 269"/>
                <a:gd name="T68" fmla="*/ 64 w 429"/>
                <a:gd name="T69" fmla="*/ 126 h 269"/>
                <a:gd name="T70" fmla="*/ 2 w 429"/>
                <a:gd name="T71" fmla="*/ 79 h 269"/>
                <a:gd name="T72" fmla="*/ 7 w 429"/>
                <a:gd name="T73" fmla="*/ 48 h 269"/>
                <a:gd name="T74" fmla="*/ 30 w 429"/>
                <a:gd name="T75" fmla="*/ 48 h 269"/>
                <a:gd name="T76" fmla="*/ 35 w 429"/>
                <a:gd name="T77" fmla="*/ 52 h 269"/>
                <a:gd name="T78" fmla="*/ 27 w 429"/>
                <a:gd name="T79" fmla="*/ 28 h 269"/>
                <a:gd name="T80" fmla="*/ 43 w 429"/>
                <a:gd name="T81" fmla="*/ 11 h 269"/>
                <a:gd name="T82" fmla="*/ 69 w 429"/>
                <a:gd name="T83" fmla="*/ 32 h 269"/>
                <a:gd name="T84" fmla="*/ 70 w 429"/>
                <a:gd name="T85" fmla="*/ 33 h 269"/>
                <a:gd name="T86" fmla="*/ 70 w 429"/>
                <a:gd name="T87" fmla="*/ 29 h 269"/>
                <a:gd name="T88" fmla="*/ 73 w 429"/>
                <a:gd name="T89" fmla="*/ 11 h 269"/>
                <a:gd name="T90" fmla="*/ 117 w 429"/>
                <a:gd name="T91" fmla="*/ 5 h 269"/>
                <a:gd name="T92" fmla="*/ 124 w 429"/>
                <a:gd name="T93" fmla="*/ 58 h 269"/>
                <a:gd name="T94" fmla="*/ 133 w 429"/>
                <a:gd name="T95" fmla="*/ 118 h 269"/>
                <a:gd name="T96" fmla="*/ 245 w 429"/>
                <a:gd name="T97" fmla="*/ 89 h 269"/>
                <a:gd name="T98" fmla="*/ 373 w 429"/>
                <a:gd name="T99" fmla="*/ 81 h 269"/>
                <a:gd name="T100" fmla="*/ 417 w 429"/>
                <a:gd name="T101" fmla="*/ 198 h 269"/>
                <a:gd name="T102" fmla="*/ 270 w 429"/>
                <a:gd name="T103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9" h="269">
                  <a:moveTo>
                    <a:pt x="171" y="242"/>
                  </a:moveTo>
                  <a:cubicBezTo>
                    <a:pt x="149" y="232"/>
                    <a:pt x="130" y="208"/>
                    <a:pt x="114" y="186"/>
                  </a:cubicBezTo>
                  <a:cubicBezTo>
                    <a:pt x="98" y="164"/>
                    <a:pt x="87" y="125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101" y="163"/>
                    <a:pt x="116" y="185"/>
                  </a:cubicBezTo>
                  <a:cubicBezTo>
                    <a:pt x="132" y="206"/>
                    <a:pt x="152" y="230"/>
                    <a:pt x="173" y="239"/>
                  </a:cubicBezTo>
                  <a:cubicBezTo>
                    <a:pt x="191" y="248"/>
                    <a:pt x="229" y="266"/>
                    <a:pt x="270" y="266"/>
                  </a:cubicBezTo>
                  <a:cubicBezTo>
                    <a:pt x="276" y="266"/>
                    <a:pt x="283" y="266"/>
                    <a:pt x="290" y="264"/>
                  </a:cubicBezTo>
                  <a:cubicBezTo>
                    <a:pt x="338" y="257"/>
                    <a:pt x="393" y="234"/>
                    <a:pt x="415" y="197"/>
                  </a:cubicBezTo>
                  <a:cubicBezTo>
                    <a:pt x="422" y="184"/>
                    <a:pt x="426" y="169"/>
                    <a:pt x="426" y="154"/>
                  </a:cubicBezTo>
                  <a:cubicBezTo>
                    <a:pt x="426" y="127"/>
                    <a:pt x="411" y="99"/>
                    <a:pt x="372" y="84"/>
                  </a:cubicBezTo>
                  <a:cubicBezTo>
                    <a:pt x="348" y="74"/>
                    <a:pt x="328" y="71"/>
                    <a:pt x="311" y="71"/>
                  </a:cubicBezTo>
                  <a:cubicBezTo>
                    <a:pt x="284" y="71"/>
                    <a:pt x="265" y="79"/>
                    <a:pt x="247" y="91"/>
                  </a:cubicBezTo>
                  <a:cubicBezTo>
                    <a:pt x="225" y="106"/>
                    <a:pt x="190" y="129"/>
                    <a:pt x="159" y="129"/>
                  </a:cubicBezTo>
                  <a:cubicBezTo>
                    <a:pt x="149" y="129"/>
                    <a:pt x="139" y="126"/>
                    <a:pt x="131" y="120"/>
                  </a:cubicBezTo>
                  <a:cubicBezTo>
                    <a:pt x="115" y="108"/>
                    <a:pt x="109" y="97"/>
                    <a:pt x="109" y="87"/>
                  </a:cubicBezTo>
                  <a:cubicBezTo>
                    <a:pt x="109" y="76"/>
                    <a:pt x="115" y="66"/>
                    <a:pt x="121" y="56"/>
                  </a:cubicBezTo>
                  <a:cubicBezTo>
                    <a:pt x="127" y="47"/>
                    <a:pt x="130" y="38"/>
                    <a:pt x="130" y="30"/>
                  </a:cubicBezTo>
                  <a:cubicBezTo>
                    <a:pt x="130" y="21"/>
                    <a:pt x="127" y="14"/>
                    <a:pt x="116" y="8"/>
                  </a:cubicBezTo>
                  <a:cubicBezTo>
                    <a:pt x="110" y="4"/>
                    <a:pt x="104" y="3"/>
                    <a:pt x="98" y="3"/>
                  </a:cubicBezTo>
                  <a:cubicBezTo>
                    <a:pt x="88" y="3"/>
                    <a:pt x="79" y="7"/>
                    <a:pt x="75" y="13"/>
                  </a:cubicBezTo>
                  <a:cubicBezTo>
                    <a:pt x="72" y="18"/>
                    <a:pt x="72" y="21"/>
                    <a:pt x="72" y="23"/>
                  </a:cubicBezTo>
                  <a:cubicBezTo>
                    <a:pt x="72" y="25"/>
                    <a:pt x="73" y="27"/>
                    <a:pt x="73" y="29"/>
                  </a:cubicBezTo>
                  <a:cubicBezTo>
                    <a:pt x="73" y="30"/>
                    <a:pt x="73" y="30"/>
                    <a:pt x="73" y="31"/>
                  </a:cubicBezTo>
                  <a:cubicBezTo>
                    <a:pt x="73" y="33"/>
                    <a:pt x="73" y="35"/>
                    <a:pt x="70" y="36"/>
                  </a:cubicBezTo>
                  <a:cubicBezTo>
                    <a:pt x="68" y="36"/>
                    <a:pt x="66" y="34"/>
                    <a:pt x="65" y="31"/>
                  </a:cubicBezTo>
                  <a:cubicBezTo>
                    <a:pt x="60" y="23"/>
                    <a:pt x="57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0" y="24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9"/>
                    <a:pt x="33" y="45"/>
                    <a:pt x="37" y="50"/>
                  </a:cubicBezTo>
                  <a:cubicBezTo>
                    <a:pt x="38" y="52"/>
                    <a:pt x="39" y="53"/>
                    <a:pt x="39" y="54"/>
                  </a:cubicBezTo>
                  <a:cubicBezTo>
                    <a:pt x="39" y="54"/>
                    <a:pt x="39" y="55"/>
                    <a:pt x="38" y="56"/>
                  </a:cubicBezTo>
                  <a:cubicBezTo>
                    <a:pt x="38" y="56"/>
                    <a:pt x="37" y="56"/>
                    <a:pt x="37" y="56"/>
                  </a:cubicBezTo>
                  <a:cubicBezTo>
                    <a:pt x="34" y="56"/>
                    <a:pt x="32" y="54"/>
                    <a:pt x="28" y="50"/>
                  </a:cubicBezTo>
                  <a:cubicBezTo>
                    <a:pt x="25" y="48"/>
                    <a:pt x="21" y="46"/>
                    <a:pt x="17" y="46"/>
                  </a:cubicBezTo>
                  <a:cubicBezTo>
                    <a:pt x="15" y="46"/>
                    <a:pt x="12" y="47"/>
                    <a:pt x="9" y="50"/>
                  </a:cubicBezTo>
                  <a:cubicBezTo>
                    <a:pt x="5" y="55"/>
                    <a:pt x="3" y="59"/>
                    <a:pt x="3" y="65"/>
                  </a:cubicBezTo>
                  <a:cubicBezTo>
                    <a:pt x="3" y="69"/>
                    <a:pt x="4" y="74"/>
                    <a:pt x="5" y="79"/>
                  </a:cubicBezTo>
                  <a:cubicBezTo>
                    <a:pt x="8" y="93"/>
                    <a:pt x="18" y="104"/>
                    <a:pt x="32" y="112"/>
                  </a:cubicBezTo>
                  <a:cubicBezTo>
                    <a:pt x="46" y="119"/>
                    <a:pt x="55" y="123"/>
                    <a:pt x="64" y="123"/>
                  </a:cubicBezTo>
                  <a:cubicBezTo>
                    <a:pt x="67" y="123"/>
                    <a:pt x="70" y="123"/>
                    <a:pt x="73" y="121"/>
                  </a:cubicBezTo>
                  <a:cubicBezTo>
                    <a:pt x="78" y="119"/>
                    <a:pt x="82" y="112"/>
                    <a:pt x="82" y="104"/>
                  </a:cubicBezTo>
                  <a:cubicBezTo>
                    <a:pt x="82" y="102"/>
                    <a:pt x="82" y="101"/>
                    <a:pt x="82" y="99"/>
                  </a:cubicBezTo>
                  <a:cubicBezTo>
                    <a:pt x="80" y="90"/>
                    <a:pt x="74" y="75"/>
                    <a:pt x="62" y="75"/>
                  </a:cubicBezTo>
                  <a:cubicBezTo>
                    <a:pt x="62" y="75"/>
                    <a:pt x="61" y="75"/>
                    <a:pt x="61" y="75"/>
                  </a:cubicBezTo>
                  <a:cubicBezTo>
                    <a:pt x="50" y="75"/>
                    <a:pt x="45" y="80"/>
                    <a:pt x="45" y="88"/>
                  </a:cubicBezTo>
                  <a:cubicBezTo>
                    <a:pt x="45" y="88"/>
                    <a:pt x="45" y="89"/>
                    <a:pt x="45" y="89"/>
                  </a:cubicBezTo>
                  <a:cubicBezTo>
                    <a:pt x="46" y="94"/>
                    <a:pt x="49" y="98"/>
                    <a:pt x="55" y="98"/>
                  </a:cubicBezTo>
                  <a:cubicBezTo>
                    <a:pt x="56" y="99"/>
                    <a:pt x="57" y="99"/>
                    <a:pt x="57" y="99"/>
                  </a:cubicBezTo>
                  <a:cubicBezTo>
                    <a:pt x="59" y="99"/>
                    <a:pt x="59" y="98"/>
                    <a:pt x="60" y="98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7"/>
                    <a:pt x="57" y="96"/>
                    <a:pt x="57" y="96"/>
                  </a:cubicBezTo>
                  <a:cubicBezTo>
                    <a:pt x="55" y="96"/>
                    <a:pt x="54" y="97"/>
                    <a:pt x="54" y="97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5" y="93"/>
                    <a:pt x="57" y="93"/>
                  </a:cubicBezTo>
                  <a:cubicBezTo>
                    <a:pt x="58" y="93"/>
                    <a:pt x="59" y="94"/>
                    <a:pt x="61" y="95"/>
                  </a:cubicBezTo>
                  <a:cubicBezTo>
                    <a:pt x="62" y="96"/>
                    <a:pt x="63" y="97"/>
                    <a:pt x="63" y="98"/>
                  </a:cubicBezTo>
                  <a:cubicBezTo>
                    <a:pt x="62" y="101"/>
                    <a:pt x="60" y="102"/>
                    <a:pt x="57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48" y="101"/>
                    <a:pt x="43" y="96"/>
                    <a:pt x="42" y="89"/>
                  </a:cubicBezTo>
                  <a:cubicBezTo>
                    <a:pt x="42" y="89"/>
                    <a:pt x="42" y="88"/>
                    <a:pt x="42" y="88"/>
                  </a:cubicBezTo>
                  <a:cubicBezTo>
                    <a:pt x="42" y="83"/>
                    <a:pt x="44" y="79"/>
                    <a:pt x="47" y="76"/>
                  </a:cubicBezTo>
                  <a:cubicBezTo>
                    <a:pt x="50" y="73"/>
                    <a:pt x="55" y="72"/>
                    <a:pt x="61" y="72"/>
                  </a:cubicBezTo>
                  <a:cubicBezTo>
                    <a:pt x="61" y="72"/>
                    <a:pt x="62" y="72"/>
                    <a:pt x="62" y="72"/>
                  </a:cubicBezTo>
                  <a:cubicBezTo>
                    <a:pt x="76" y="73"/>
                    <a:pt x="83" y="89"/>
                    <a:pt x="85" y="99"/>
                  </a:cubicBezTo>
                  <a:cubicBezTo>
                    <a:pt x="85" y="100"/>
                    <a:pt x="85" y="102"/>
                    <a:pt x="85" y="104"/>
                  </a:cubicBezTo>
                  <a:cubicBezTo>
                    <a:pt x="85" y="113"/>
                    <a:pt x="80" y="121"/>
                    <a:pt x="74" y="124"/>
                  </a:cubicBezTo>
                  <a:cubicBezTo>
                    <a:pt x="70" y="125"/>
                    <a:pt x="67" y="126"/>
                    <a:pt x="64" y="126"/>
                  </a:cubicBezTo>
                  <a:cubicBezTo>
                    <a:pt x="54" y="126"/>
                    <a:pt x="44" y="121"/>
                    <a:pt x="31" y="114"/>
                  </a:cubicBezTo>
                  <a:cubicBezTo>
                    <a:pt x="16" y="107"/>
                    <a:pt x="6" y="95"/>
                    <a:pt x="2" y="79"/>
                  </a:cubicBezTo>
                  <a:cubicBezTo>
                    <a:pt x="1" y="74"/>
                    <a:pt x="0" y="69"/>
                    <a:pt x="0" y="65"/>
                  </a:cubicBezTo>
                  <a:cubicBezTo>
                    <a:pt x="0" y="59"/>
                    <a:pt x="2" y="53"/>
                    <a:pt x="7" y="48"/>
                  </a:cubicBezTo>
                  <a:cubicBezTo>
                    <a:pt x="10" y="44"/>
                    <a:pt x="14" y="43"/>
                    <a:pt x="17" y="43"/>
                  </a:cubicBezTo>
                  <a:cubicBezTo>
                    <a:pt x="22" y="43"/>
                    <a:pt x="27" y="46"/>
                    <a:pt x="30" y="48"/>
                  </a:cubicBezTo>
                  <a:cubicBezTo>
                    <a:pt x="32" y="50"/>
                    <a:pt x="34" y="52"/>
                    <a:pt x="35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1" y="47"/>
                    <a:pt x="27" y="40"/>
                    <a:pt x="27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2"/>
                    <a:pt x="33" y="12"/>
                    <a:pt x="42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58" y="11"/>
                    <a:pt x="63" y="22"/>
                    <a:pt x="67" y="29"/>
                  </a:cubicBezTo>
                  <a:cubicBezTo>
                    <a:pt x="68" y="31"/>
                    <a:pt x="69" y="32"/>
                    <a:pt x="69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2"/>
                    <a:pt x="70" y="31"/>
                    <a:pt x="70" y="31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28"/>
                    <a:pt x="69" y="26"/>
                    <a:pt x="69" y="23"/>
                  </a:cubicBezTo>
                  <a:cubicBezTo>
                    <a:pt x="69" y="20"/>
                    <a:pt x="70" y="17"/>
                    <a:pt x="73" y="11"/>
                  </a:cubicBezTo>
                  <a:cubicBezTo>
                    <a:pt x="77" y="4"/>
                    <a:pt x="87" y="0"/>
                    <a:pt x="98" y="0"/>
                  </a:cubicBezTo>
                  <a:cubicBezTo>
                    <a:pt x="104" y="0"/>
                    <a:pt x="111" y="1"/>
                    <a:pt x="117" y="5"/>
                  </a:cubicBezTo>
                  <a:cubicBezTo>
                    <a:pt x="129" y="11"/>
                    <a:pt x="133" y="20"/>
                    <a:pt x="133" y="30"/>
                  </a:cubicBezTo>
                  <a:cubicBezTo>
                    <a:pt x="133" y="39"/>
                    <a:pt x="130" y="49"/>
                    <a:pt x="124" y="58"/>
                  </a:cubicBezTo>
                  <a:cubicBezTo>
                    <a:pt x="118" y="68"/>
                    <a:pt x="112" y="77"/>
                    <a:pt x="112" y="87"/>
                  </a:cubicBezTo>
                  <a:cubicBezTo>
                    <a:pt x="112" y="96"/>
                    <a:pt x="117" y="106"/>
                    <a:pt x="133" y="118"/>
                  </a:cubicBezTo>
                  <a:cubicBezTo>
                    <a:pt x="141" y="124"/>
                    <a:pt x="150" y="126"/>
                    <a:pt x="159" y="126"/>
                  </a:cubicBezTo>
                  <a:cubicBezTo>
                    <a:pt x="188" y="126"/>
                    <a:pt x="223" y="103"/>
                    <a:pt x="245" y="89"/>
                  </a:cubicBezTo>
                  <a:cubicBezTo>
                    <a:pt x="263" y="77"/>
                    <a:pt x="284" y="68"/>
                    <a:pt x="311" y="68"/>
                  </a:cubicBezTo>
                  <a:cubicBezTo>
                    <a:pt x="328" y="68"/>
                    <a:pt x="349" y="72"/>
                    <a:pt x="373" y="81"/>
                  </a:cubicBezTo>
                  <a:cubicBezTo>
                    <a:pt x="413" y="97"/>
                    <a:pt x="429" y="126"/>
                    <a:pt x="429" y="154"/>
                  </a:cubicBezTo>
                  <a:cubicBezTo>
                    <a:pt x="429" y="170"/>
                    <a:pt x="425" y="185"/>
                    <a:pt x="417" y="198"/>
                  </a:cubicBezTo>
                  <a:cubicBezTo>
                    <a:pt x="395" y="237"/>
                    <a:pt x="339" y="260"/>
                    <a:pt x="290" y="267"/>
                  </a:cubicBezTo>
                  <a:cubicBezTo>
                    <a:pt x="283" y="268"/>
                    <a:pt x="276" y="269"/>
                    <a:pt x="270" y="269"/>
                  </a:cubicBezTo>
                  <a:cubicBezTo>
                    <a:pt x="228" y="269"/>
                    <a:pt x="190" y="250"/>
                    <a:pt x="171" y="242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59" name="淘宝网Chenying0907出品 2420"/>
            <p:cNvSpPr/>
            <p:nvPr/>
          </p:nvSpPr>
          <p:spPr bwMode="auto">
            <a:xfrm>
              <a:off x="2042252" y="1199410"/>
              <a:ext cx="209550" cy="182563"/>
            </a:xfrm>
            <a:custGeom>
              <a:avLst/>
              <a:gdLst>
                <a:gd name="T0" fmla="*/ 4 w 62"/>
                <a:gd name="T1" fmla="*/ 46 h 54"/>
                <a:gd name="T2" fmla="*/ 0 w 62"/>
                <a:gd name="T3" fmla="*/ 35 h 54"/>
                <a:gd name="T4" fmla="*/ 5 w 62"/>
                <a:gd name="T5" fmla="*/ 17 h 54"/>
                <a:gd name="T6" fmla="*/ 32 w 62"/>
                <a:gd name="T7" fmla="*/ 0 h 54"/>
                <a:gd name="T8" fmla="*/ 42 w 62"/>
                <a:gd name="T9" fmla="*/ 0 h 54"/>
                <a:gd name="T10" fmla="*/ 62 w 62"/>
                <a:gd name="T11" fmla="*/ 1 h 54"/>
                <a:gd name="T12" fmla="*/ 62 w 62"/>
                <a:gd name="T13" fmla="*/ 1 h 54"/>
                <a:gd name="T14" fmla="*/ 62 w 62"/>
                <a:gd name="T15" fmla="*/ 4 h 54"/>
                <a:gd name="T16" fmla="*/ 42 w 62"/>
                <a:gd name="T17" fmla="*/ 3 h 54"/>
                <a:gd name="T18" fmla="*/ 33 w 62"/>
                <a:gd name="T19" fmla="*/ 3 h 54"/>
                <a:gd name="T20" fmla="*/ 7 w 62"/>
                <a:gd name="T21" fmla="*/ 19 h 54"/>
                <a:gd name="T22" fmla="*/ 3 w 62"/>
                <a:gd name="T23" fmla="*/ 35 h 54"/>
                <a:gd name="T24" fmla="*/ 6 w 62"/>
                <a:gd name="T25" fmla="*/ 44 h 54"/>
                <a:gd name="T26" fmla="*/ 19 w 62"/>
                <a:gd name="T27" fmla="*/ 51 h 54"/>
                <a:gd name="T28" fmla="*/ 22 w 62"/>
                <a:gd name="T29" fmla="*/ 51 h 54"/>
                <a:gd name="T30" fmla="*/ 35 w 62"/>
                <a:gd name="T31" fmla="*/ 40 h 54"/>
                <a:gd name="T32" fmla="*/ 35 w 62"/>
                <a:gd name="T33" fmla="*/ 39 h 54"/>
                <a:gd name="T34" fmla="*/ 23 w 62"/>
                <a:gd name="T35" fmla="*/ 31 h 54"/>
                <a:gd name="T36" fmla="*/ 21 w 62"/>
                <a:gd name="T37" fmla="*/ 30 h 54"/>
                <a:gd name="T38" fmla="*/ 14 w 62"/>
                <a:gd name="T39" fmla="*/ 36 h 54"/>
                <a:gd name="T40" fmla="*/ 11 w 62"/>
                <a:gd name="T41" fmla="*/ 36 h 54"/>
                <a:gd name="T42" fmla="*/ 21 w 62"/>
                <a:gd name="T43" fmla="*/ 27 h 54"/>
                <a:gd name="T44" fmla="*/ 24 w 62"/>
                <a:gd name="T45" fmla="*/ 28 h 54"/>
                <a:gd name="T46" fmla="*/ 38 w 62"/>
                <a:gd name="T47" fmla="*/ 39 h 54"/>
                <a:gd name="T48" fmla="*/ 38 w 62"/>
                <a:gd name="T49" fmla="*/ 40 h 54"/>
                <a:gd name="T50" fmla="*/ 22 w 62"/>
                <a:gd name="T51" fmla="*/ 54 h 54"/>
                <a:gd name="T52" fmla="*/ 19 w 62"/>
                <a:gd name="T53" fmla="*/ 54 h 54"/>
                <a:gd name="T54" fmla="*/ 4 w 62"/>
                <a:gd name="T55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54">
                  <a:moveTo>
                    <a:pt x="4" y="46"/>
                  </a:moveTo>
                  <a:cubicBezTo>
                    <a:pt x="1" y="43"/>
                    <a:pt x="0" y="39"/>
                    <a:pt x="0" y="35"/>
                  </a:cubicBezTo>
                  <a:cubicBezTo>
                    <a:pt x="0" y="29"/>
                    <a:pt x="2" y="22"/>
                    <a:pt x="5" y="17"/>
                  </a:cubicBezTo>
                  <a:cubicBezTo>
                    <a:pt x="9" y="8"/>
                    <a:pt x="20" y="1"/>
                    <a:pt x="32" y="0"/>
                  </a:cubicBezTo>
                  <a:cubicBezTo>
                    <a:pt x="35" y="0"/>
                    <a:pt x="39" y="0"/>
                    <a:pt x="42" y="0"/>
                  </a:cubicBezTo>
                  <a:cubicBezTo>
                    <a:pt x="52" y="0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52" y="3"/>
                    <a:pt x="42" y="3"/>
                  </a:cubicBezTo>
                  <a:cubicBezTo>
                    <a:pt x="39" y="3"/>
                    <a:pt x="36" y="3"/>
                    <a:pt x="33" y="3"/>
                  </a:cubicBezTo>
                  <a:cubicBezTo>
                    <a:pt x="21" y="4"/>
                    <a:pt x="12" y="10"/>
                    <a:pt x="7" y="19"/>
                  </a:cubicBezTo>
                  <a:cubicBezTo>
                    <a:pt x="5" y="23"/>
                    <a:pt x="3" y="29"/>
                    <a:pt x="3" y="35"/>
                  </a:cubicBezTo>
                  <a:cubicBezTo>
                    <a:pt x="3" y="38"/>
                    <a:pt x="4" y="42"/>
                    <a:pt x="6" y="44"/>
                  </a:cubicBezTo>
                  <a:cubicBezTo>
                    <a:pt x="9" y="47"/>
                    <a:pt x="14" y="51"/>
                    <a:pt x="19" y="51"/>
                  </a:cubicBezTo>
                  <a:cubicBezTo>
                    <a:pt x="20" y="51"/>
                    <a:pt x="21" y="51"/>
                    <a:pt x="22" y="51"/>
                  </a:cubicBezTo>
                  <a:cubicBezTo>
                    <a:pt x="29" y="50"/>
                    <a:pt x="35" y="44"/>
                    <a:pt x="35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5"/>
                    <a:pt x="29" y="32"/>
                    <a:pt x="23" y="31"/>
                  </a:cubicBezTo>
                  <a:cubicBezTo>
                    <a:pt x="23" y="30"/>
                    <a:pt x="22" y="30"/>
                    <a:pt x="21" y="30"/>
                  </a:cubicBezTo>
                  <a:cubicBezTo>
                    <a:pt x="15" y="30"/>
                    <a:pt x="14" y="36"/>
                    <a:pt x="14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3" y="27"/>
                    <a:pt x="21" y="27"/>
                  </a:cubicBezTo>
                  <a:cubicBezTo>
                    <a:pt x="22" y="27"/>
                    <a:pt x="23" y="27"/>
                    <a:pt x="24" y="28"/>
                  </a:cubicBezTo>
                  <a:cubicBezTo>
                    <a:pt x="30" y="29"/>
                    <a:pt x="38" y="32"/>
                    <a:pt x="38" y="39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6"/>
                    <a:pt x="30" y="52"/>
                    <a:pt x="22" y="54"/>
                  </a:cubicBezTo>
                  <a:cubicBezTo>
                    <a:pt x="21" y="54"/>
                    <a:pt x="20" y="54"/>
                    <a:pt x="19" y="54"/>
                  </a:cubicBezTo>
                  <a:cubicBezTo>
                    <a:pt x="12" y="54"/>
                    <a:pt x="7" y="49"/>
                    <a:pt x="4" y="46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0" name="淘宝网Chenying0907出品 2421"/>
            <p:cNvSpPr/>
            <p:nvPr/>
          </p:nvSpPr>
          <p:spPr bwMode="auto">
            <a:xfrm>
              <a:off x="2315302" y="1540722"/>
              <a:ext cx="206375" cy="58738"/>
            </a:xfrm>
            <a:custGeom>
              <a:avLst/>
              <a:gdLst>
                <a:gd name="T0" fmla="*/ 35 w 61"/>
                <a:gd name="T1" fmla="*/ 8 h 17"/>
                <a:gd name="T2" fmla="*/ 24 w 61"/>
                <a:gd name="T3" fmla="*/ 7 h 17"/>
                <a:gd name="T4" fmla="*/ 17 w 61"/>
                <a:gd name="T5" fmla="*/ 7 h 17"/>
                <a:gd name="T6" fmla="*/ 11 w 61"/>
                <a:gd name="T7" fmla="*/ 6 h 17"/>
                <a:gd name="T8" fmla="*/ 0 w 61"/>
                <a:gd name="T9" fmla="*/ 3 h 17"/>
                <a:gd name="T10" fmla="*/ 1 w 61"/>
                <a:gd name="T11" fmla="*/ 0 h 17"/>
                <a:gd name="T12" fmla="*/ 12 w 61"/>
                <a:gd name="T13" fmla="*/ 3 h 17"/>
                <a:gd name="T14" fmla="*/ 17 w 61"/>
                <a:gd name="T15" fmla="*/ 4 h 17"/>
                <a:gd name="T16" fmla="*/ 24 w 61"/>
                <a:gd name="T17" fmla="*/ 4 h 17"/>
                <a:gd name="T18" fmla="*/ 36 w 61"/>
                <a:gd name="T19" fmla="*/ 6 h 17"/>
                <a:gd name="T20" fmla="*/ 61 w 61"/>
                <a:gd name="T21" fmla="*/ 14 h 17"/>
                <a:gd name="T22" fmla="*/ 61 w 61"/>
                <a:gd name="T23" fmla="*/ 14 h 17"/>
                <a:gd name="T24" fmla="*/ 60 w 61"/>
                <a:gd name="T25" fmla="*/ 17 h 17"/>
                <a:gd name="T26" fmla="*/ 35 w 61"/>
                <a:gd name="T2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7">
                  <a:moveTo>
                    <a:pt x="35" y="8"/>
                  </a:moveTo>
                  <a:cubicBezTo>
                    <a:pt x="31" y="7"/>
                    <a:pt x="27" y="7"/>
                    <a:pt x="24" y="7"/>
                  </a:cubicBezTo>
                  <a:cubicBezTo>
                    <a:pt x="22" y="7"/>
                    <a:pt x="19" y="7"/>
                    <a:pt x="17" y="7"/>
                  </a:cubicBezTo>
                  <a:cubicBezTo>
                    <a:pt x="15" y="7"/>
                    <a:pt x="13" y="7"/>
                    <a:pt x="11" y="6"/>
                  </a:cubicBezTo>
                  <a:cubicBezTo>
                    <a:pt x="6" y="4"/>
                    <a:pt x="0" y="3"/>
                    <a:pt x="0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6" y="1"/>
                    <a:pt x="12" y="3"/>
                  </a:cubicBezTo>
                  <a:cubicBezTo>
                    <a:pt x="14" y="4"/>
                    <a:pt x="15" y="4"/>
                    <a:pt x="17" y="4"/>
                  </a:cubicBezTo>
                  <a:cubicBezTo>
                    <a:pt x="19" y="4"/>
                    <a:pt x="22" y="4"/>
                    <a:pt x="24" y="4"/>
                  </a:cubicBezTo>
                  <a:cubicBezTo>
                    <a:pt x="28" y="4"/>
                    <a:pt x="31" y="4"/>
                    <a:pt x="36" y="6"/>
                  </a:cubicBezTo>
                  <a:cubicBezTo>
                    <a:pt x="46" y="9"/>
                    <a:pt x="61" y="14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45" y="12"/>
                    <a:pt x="35" y="8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1" name="淘宝网Chenying0907出品 2422"/>
            <p:cNvSpPr/>
            <p:nvPr/>
          </p:nvSpPr>
          <p:spPr bwMode="auto">
            <a:xfrm>
              <a:off x="1470752" y="872385"/>
              <a:ext cx="406400" cy="374650"/>
            </a:xfrm>
            <a:custGeom>
              <a:avLst/>
              <a:gdLst>
                <a:gd name="T0" fmla="*/ 114 w 120"/>
                <a:gd name="T1" fmla="*/ 111 h 111"/>
                <a:gd name="T2" fmla="*/ 60 w 120"/>
                <a:gd name="T3" fmla="*/ 22 h 111"/>
                <a:gd name="T4" fmla="*/ 13 w 120"/>
                <a:gd name="T5" fmla="*/ 64 h 111"/>
                <a:gd name="T6" fmla="*/ 114 w 120"/>
                <a:gd name="T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11">
                  <a:moveTo>
                    <a:pt x="114" y="111"/>
                  </a:moveTo>
                  <a:cubicBezTo>
                    <a:pt x="114" y="111"/>
                    <a:pt x="120" y="43"/>
                    <a:pt x="60" y="22"/>
                  </a:cubicBezTo>
                  <a:cubicBezTo>
                    <a:pt x="0" y="0"/>
                    <a:pt x="0" y="56"/>
                    <a:pt x="13" y="64"/>
                  </a:cubicBezTo>
                  <a:cubicBezTo>
                    <a:pt x="53" y="86"/>
                    <a:pt x="71" y="47"/>
                    <a:pt x="114" y="11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2" name="淘宝网Chenying0907出品 2423"/>
            <p:cNvSpPr/>
            <p:nvPr/>
          </p:nvSpPr>
          <p:spPr bwMode="auto">
            <a:xfrm>
              <a:off x="1467577" y="905722"/>
              <a:ext cx="398463" cy="415925"/>
            </a:xfrm>
            <a:custGeom>
              <a:avLst/>
              <a:gdLst>
                <a:gd name="T0" fmla="*/ 99 w 118"/>
                <a:gd name="T1" fmla="*/ 120 h 123"/>
                <a:gd name="T2" fmla="*/ 115 w 118"/>
                <a:gd name="T3" fmla="*/ 81 h 123"/>
                <a:gd name="T4" fmla="*/ 115 w 118"/>
                <a:gd name="T5" fmla="*/ 81 h 123"/>
                <a:gd name="T6" fmla="*/ 106 w 118"/>
                <a:gd name="T7" fmla="*/ 46 h 123"/>
                <a:gd name="T8" fmla="*/ 63 w 118"/>
                <a:gd name="T9" fmla="*/ 5 h 123"/>
                <a:gd name="T10" fmla="*/ 48 w 118"/>
                <a:gd name="T11" fmla="*/ 3 h 123"/>
                <a:gd name="T12" fmla="*/ 11 w 118"/>
                <a:gd name="T13" fmla="*/ 13 h 123"/>
                <a:gd name="T14" fmla="*/ 3 w 118"/>
                <a:gd name="T15" fmla="*/ 33 h 123"/>
                <a:gd name="T16" fmla="*/ 3 w 118"/>
                <a:gd name="T17" fmla="*/ 41 h 123"/>
                <a:gd name="T18" fmla="*/ 28 w 118"/>
                <a:gd name="T19" fmla="*/ 62 h 123"/>
                <a:gd name="T20" fmla="*/ 31 w 118"/>
                <a:gd name="T21" fmla="*/ 62 h 123"/>
                <a:gd name="T22" fmla="*/ 59 w 118"/>
                <a:gd name="T23" fmla="*/ 49 h 123"/>
                <a:gd name="T24" fmla="*/ 65 w 118"/>
                <a:gd name="T25" fmla="*/ 37 h 123"/>
                <a:gd name="T26" fmla="*/ 61 w 118"/>
                <a:gd name="T27" fmla="*/ 30 h 123"/>
                <a:gd name="T28" fmla="*/ 43 w 118"/>
                <a:gd name="T29" fmla="*/ 23 h 123"/>
                <a:gd name="T30" fmla="*/ 38 w 118"/>
                <a:gd name="T31" fmla="*/ 24 h 123"/>
                <a:gd name="T32" fmla="*/ 30 w 118"/>
                <a:gd name="T33" fmla="*/ 30 h 123"/>
                <a:gd name="T34" fmla="*/ 27 w 118"/>
                <a:gd name="T35" fmla="*/ 28 h 123"/>
                <a:gd name="T36" fmla="*/ 37 w 118"/>
                <a:gd name="T37" fmla="*/ 21 h 123"/>
                <a:gd name="T38" fmla="*/ 43 w 118"/>
                <a:gd name="T39" fmla="*/ 20 h 123"/>
                <a:gd name="T40" fmla="*/ 63 w 118"/>
                <a:gd name="T41" fmla="*/ 27 h 123"/>
                <a:gd name="T42" fmla="*/ 68 w 118"/>
                <a:gd name="T43" fmla="*/ 37 h 123"/>
                <a:gd name="T44" fmla="*/ 61 w 118"/>
                <a:gd name="T45" fmla="*/ 51 h 123"/>
                <a:gd name="T46" fmla="*/ 31 w 118"/>
                <a:gd name="T47" fmla="*/ 65 h 123"/>
                <a:gd name="T48" fmla="*/ 27 w 118"/>
                <a:gd name="T49" fmla="*/ 65 h 123"/>
                <a:gd name="T50" fmla="*/ 0 w 118"/>
                <a:gd name="T51" fmla="*/ 42 h 123"/>
                <a:gd name="T52" fmla="*/ 0 w 118"/>
                <a:gd name="T53" fmla="*/ 33 h 123"/>
                <a:gd name="T54" fmla="*/ 9 w 118"/>
                <a:gd name="T55" fmla="*/ 10 h 123"/>
                <a:gd name="T56" fmla="*/ 48 w 118"/>
                <a:gd name="T57" fmla="*/ 0 h 123"/>
                <a:gd name="T58" fmla="*/ 64 w 118"/>
                <a:gd name="T59" fmla="*/ 2 h 123"/>
                <a:gd name="T60" fmla="*/ 109 w 118"/>
                <a:gd name="T61" fmla="*/ 45 h 123"/>
                <a:gd name="T62" fmla="*/ 118 w 118"/>
                <a:gd name="T63" fmla="*/ 81 h 123"/>
                <a:gd name="T64" fmla="*/ 118 w 118"/>
                <a:gd name="T65" fmla="*/ 81 h 123"/>
                <a:gd name="T66" fmla="*/ 100 w 118"/>
                <a:gd name="T67" fmla="*/ 123 h 123"/>
                <a:gd name="T68" fmla="*/ 99 w 118"/>
                <a:gd name="T69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123">
                  <a:moveTo>
                    <a:pt x="99" y="120"/>
                  </a:moveTo>
                  <a:cubicBezTo>
                    <a:pt x="109" y="116"/>
                    <a:pt x="115" y="94"/>
                    <a:pt x="115" y="81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5" y="76"/>
                    <a:pt x="113" y="60"/>
                    <a:pt x="106" y="46"/>
                  </a:cubicBezTo>
                  <a:cubicBezTo>
                    <a:pt x="99" y="32"/>
                    <a:pt x="82" y="10"/>
                    <a:pt x="63" y="5"/>
                  </a:cubicBezTo>
                  <a:cubicBezTo>
                    <a:pt x="59" y="3"/>
                    <a:pt x="53" y="3"/>
                    <a:pt x="48" y="3"/>
                  </a:cubicBezTo>
                  <a:cubicBezTo>
                    <a:pt x="33" y="2"/>
                    <a:pt x="16" y="8"/>
                    <a:pt x="11" y="13"/>
                  </a:cubicBezTo>
                  <a:cubicBezTo>
                    <a:pt x="5" y="17"/>
                    <a:pt x="3" y="25"/>
                    <a:pt x="3" y="33"/>
                  </a:cubicBezTo>
                  <a:cubicBezTo>
                    <a:pt x="3" y="36"/>
                    <a:pt x="3" y="39"/>
                    <a:pt x="3" y="41"/>
                  </a:cubicBezTo>
                  <a:cubicBezTo>
                    <a:pt x="5" y="53"/>
                    <a:pt x="18" y="60"/>
                    <a:pt x="28" y="62"/>
                  </a:cubicBezTo>
                  <a:cubicBezTo>
                    <a:pt x="29" y="62"/>
                    <a:pt x="30" y="62"/>
                    <a:pt x="31" y="62"/>
                  </a:cubicBezTo>
                  <a:cubicBezTo>
                    <a:pt x="40" y="62"/>
                    <a:pt x="52" y="56"/>
                    <a:pt x="59" y="49"/>
                  </a:cubicBezTo>
                  <a:cubicBezTo>
                    <a:pt x="63" y="44"/>
                    <a:pt x="65" y="40"/>
                    <a:pt x="65" y="37"/>
                  </a:cubicBezTo>
                  <a:cubicBezTo>
                    <a:pt x="65" y="34"/>
                    <a:pt x="64" y="32"/>
                    <a:pt x="61" y="30"/>
                  </a:cubicBezTo>
                  <a:cubicBezTo>
                    <a:pt x="57" y="26"/>
                    <a:pt x="48" y="23"/>
                    <a:pt x="43" y="23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3" y="26"/>
                    <a:pt x="30" y="30"/>
                    <a:pt x="30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31" y="24"/>
                    <a:pt x="37" y="21"/>
                  </a:cubicBezTo>
                  <a:cubicBezTo>
                    <a:pt x="39" y="20"/>
                    <a:pt x="41" y="20"/>
                    <a:pt x="43" y="20"/>
                  </a:cubicBezTo>
                  <a:cubicBezTo>
                    <a:pt x="49" y="20"/>
                    <a:pt x="58" y="23"/>
                    <a:pt x="63" y="27"/>
                  </a:cubicBezTo>
                  <a:cubicBezTo>
                    <a:pt x="66" y="30"/>
                    <a:pt x="68" y="33"/>
                    <a:pt x="68" y="37"/>
                  </a:cubicBezTo>
                  <a:cubicBezTo>
                    <a:pt x="68" y="41"/>
                    <a:pt x="66" y="46"/>
                    <a:pt x="61" y="51"/>
                  </a:cubicBezTo>
                  <a:cubicBezTo>
                    <a:pt x="54" y="59"/>
                    <a:pt x="42" y="65"/>
                    <a:pt x="31" y="65"/>
                  </a:cubicBezTo>
                  <a:cubicBezTo>
                    <a:pt x="30" y="65"/>
                    <a:pt x="29" y="65"/>
                    <a:pt x="27" y="65"/>
                  </a:cubicBezTo>
                  <a:cubicBezTo>
                    <a:pt x="16" y="63"/>
                    <a:pt x="3" y="55"/>
                    <a:pt x="0" y="42"/>
                  </a:cubicBezTo>
                  <a:cubicBezTo>
                    <a:pt x="0" y="39"/>
                    <a:pt x="0" y="36"/>
                    <a:pt x="0" y="33"/>
                  </a:cubicBezTo>
                  <a:cubicBezTo>
                    <a:pt x="0" y="24"/>
                    <a:pt x="2" y="16"/>
                    <a:pt x="9" y="10"/>
                  </a:cubicBezTo>
                  <a:cubicBezTo>
                    <a:pt x="15" y="5"/>
                    <a:pt x="32" y="0"/>
                    <a:pt x="48" y="0"/>
                  </a:cubicBezTo>
                  <a:cubicBezTo>
                    <a:pt x="54" y="0"/>
                    <a:pt x="59" y="0"/>
                    <a:pt x="64" y="2"/>
                  </a:cubicBezTo>
                  <a:cubicBezTo>
                    <a:pt x="84" y="8"/>
                    <a:pt x="102" y="30"/>
                    <a:pt x="109" y="45"/>
                  </a:cubicBezTo>
                  <a:cubicBezTo>
                    <a:pt x="116" y="59"/>
                    <a:pt x="118" y="75"/>
                    <a:pt x="118" y="81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8" y="95"/>
                    <a:pt x="112" y="117"/>
                    <a:pt x="100" y="123"/>
                  </a:cubicBezTo>
                  <a:lnTo>
                    <a:pt x="99" y="120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163" name="淘宝网Chenying0907出品 162"/>
          <p:cNvGrpSpPr/>
          <p:nvPr/>
        </p:nvGrpSpPr>
        <p:grpSpPr>
          <a:xfrm flipH="1">
            <a:off x="8086073" y="219834"/>
            <a:ext cx="1570536" cy="924019"/>
            <a:chOff x="862739" y="872385"/>
            <a:chExt cx="1689101" cy="993775"/>
          </a:xfrm>
        </p:grpSpPr>
        <p:sp>
          <p:nvSpPr>
            <p:cNvPr id="164" name="淘宝网Chenying0907出品 2413"/>
            <p:cNvSpPr/>
            <p:nvPr/>
          </p:nvSpPr>
          <p:spPr bwMode="auto">
            <a:xfrm>
              <a:off x="862739" y="872385"/>
              <a:ext cx="517525" cy="628650"/>
            </a:xfrm>
            <a:custGeom>
              <a:avLst/>
              <a:gdLst>
                <a:gd name="T0" fmla="*/ 124 w 153"/>
                <a:gd name="T1" fmla="*/ 87 h 186"/>
                <a:gd name="T2" fmla="*/ 132 w 153"/>
                <a:gd name="T3" fmla="*/ 23 h 186"/>
                <a:gd name="T4" fmla="*/ 74 w 153"/>
                <a:gd name="T5" fmla="*/ 30 h 186"/>
                <a:gd name="T6" fmla="*/ 50 w 153"/>
                <a:gd name="T7" fmla="*/ 60 h 186"/>
                <a:gd name="T8" fmla="*/ 17 w 153"/>
                <a:gd name="T9" fmla="*/ 60 h 186"/>
                <a:gd name="T10" fmla="*/ 124 w 153"/>
                <a:gd name="T11" fmla="*/ 8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" h="186">
                  <a:moveTo>
                    <a:pt x="124" y="87"/>
                  </a:moveTo>
                  <a:cubicBezTo>
                    <a:pt x="126" y="81"/>
                    <a:pt x="153" y="39"/>
                    <a:pt x="132" y="23"/>
                  </a:cubicBezTo>
                  <a:cubicBezTo>
                    <a:pt x="101" y="0"/>
                    <a:pt x="91" y="53"/>
                    <a:pt x="74" y="30"/>
                  </a:cubicBezTo>
                  <a:cubicBezTo>
                    <a:pt x="58" y="8"/>
                    <a:pt x="35" y="23"/>
                    <a:pt x="50" y="60"/>
                  </a:cubicBezTo>
                  <a:cubicBezTo>
                    <a:pt x="50" y="60"/>
                    <a:pt x="33" y="35"/>
                    <a:pt x="17" y="60"/>
                  </a:cubicBezTo>
                  <a:cubicBezTo>
                    <a:pt x="0" y="85"/>
                    <a:pt x="90" y="186"/>
                    <a:pt x="124" y="87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5" name="淘宝网Chenying0907出品 2414"/>
            <p:cNvSpPr/>
            <p:nvPr/>
          </p:nvSpPr>
          <p:spPr bwMode="auto">
            <a:xfrm>
              <a:off x="1161189" y="986685"/>
              <a:ext cx="1270000" cy="879475"/>
            </a:xfrm>
            <a:custGeom>
              <a:avLst/>
              <a:gdLst>
                <a:gd name="T0" fmla="*/ 337 w 376"/>
                <a:gd name="T1" fmla="*/ 142 h 260"/>
                <a:gd name="T2" fmla="*/ 129 w 376"/>
                <a:gd name="T3" fmla="*/ 224 h 260"/>
                <a:gd name="T4" fmla="*/ 50 w 376"/>
                <a:gd name="T5" fmla="*/ 85 h 260"/>
                <a:gd name="T6" fmla="*/ 167 w 376"/>
                <a:gd name="T7" fmla="*/ 51 h 260"/>
                <a:gd name="T8" fmla="*/ 337 w 376"/>
                <a:gd name="T9" fmla="*/ 14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260">
                  <a:moveTo>
                    <a:pt x="337" y="142"/>
                  </a:moveTo>
                  <a:cubicBezTo>
                    <a:pt x="327" y="168"/>
                    <a:pt x="245" y="260"/>
                    <a:pt x="129" y="224"/>
                  </a:cubicBezTo>
                  <a:cubicBezTo>
                    <a:pt x="14" y="187"/>
                    <a:pt x="0" y="69"/>
                    <a:pt x="50" y="85"/>
                  </a:cubicBezTo>
                  <a:cubicBezTo>
                    <a:pt x="98" y="101"/>
                    <a:pt x="118" y="90"/>
                    <a:pt x="167" y="51"/>
                  </a:cubicBezTo>
                  <a:cubicBezTo>
                    <a:pt x="234" y="0"/>
                    <a:pt x="376" y="38"/>
                    <a:pt x="337" y="14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6" name="淘宝网Chenying0907出品 2415"/>
            <p:cNvSpPr>
              <a:spLocks noEditPoints="1"/>
            </p:cNvSpPr>
            <p:nvPr/>
          </p:nvSpPr>
          <p:spPr bwMode="auto">
            <a:xfrm>
              <a:off x="2147027" y="1440710"/>
              <a:ext cx="47625" cy="42863"/>
            </a:xfrm>
            <a:custGeom>
              <a:avLst/>
              <a:gdLst>
                <a:gd name="T0" fmla="*/ 2 w 14"/>
                <a:gd name="T1" fmla="*/ 11 h 13"/>
                <a:gd name="T2" fmla="*/ 0 w 14"/>
                <a:gd name="T3" fmla="*/ 8 h 13"/>
                <a:gd name="T4" fmla="*/ 4 w 14"/>
                <a:gd name="T5" fmla="*/ 2 h 13"/>
                <a:gd name="T6" fmla="*/ 10 w 14"/>
                <a:gd name="T7" fmla="*/ 0 h 13"/>
                <a:gd name="T8" fmla="*/ 13 w 14"/>
                <a:gd name="T9" fmla="*/ 1 h 13"/>
                <a:gd name="T10" fmla="*/ 12 w 14"/>
                <a:gd name="T11" fmla="*/ 2 h 13"/>
                <a:gd name="T12" fmla="*/ 13 w 14"/>
                <a:gd name="T13" fmla="*/ 1 h 13"/>
                <a:gd name="T14" fmla="*/ 14 w 14"/>
                <a:gd name="T15" fmla="*/ 4 h 13"/>
                <a:gd name="T16" fmla="*/ 11 w 14"/>
                <a:gd name="T17" fmla="*/ 9 h 13"/>
                <a:gd name="T18" fmla="*/ 5 w 14"/>
                <a:gd name="T19" fmla="*/ 13 h 13"/>
                <a:gd name="T20" fmla="*/ 5 w 14"/>
                <a:gd name="T21" fmla="*/ 13 h 13"/>
                <a:gd name="T22" fmla="*/ 2 w 14"/>
                <a:gd name="T23" fmla="*/ 11 h 13"/>
                <a:gd name="T24" fmla="*/ 6 w 14"/>
                <a:gd name="T25" fmla="*/ 4 h 13"/>
                <a:gd name="T26" fmla="*/ 3 w 14"/>
                <a:gd name="T27" fmla="*/ 8 h 13"/>
                <a:gd name="T28" fmla="*/ 4 w 14"/>
                <a:gd name="T29" fmla="*/ 9 h 13"/>
                <a:gd name="T30" fmla="*/ 5 w 14"/>
                <a:gd name="T31" fmla="*/ 10 h 13"/>
                <a:gd name="T32" fmla="*/ 9 w 14"/>
                <a:gd name="T33" fmla="*/ 7 h 13"/>
                <a:gd name="T34" fmla="*/ 11 w 14"/>
                <a:gd name="T35" fmla="*/ 4 h 13"/>
                <a:gd name="T36" fmla="*/ 11 w 14"/>
                <a:gd name="T37" fmla="*/ 3 h 13"/>
                <a:gd name="T38" fmla="*/ 10 w 14"/>
                <a:gd name="T39" fmla="*/ 3 h 13"/>
                <a:gd name="T40" fmla="*/ 10 w 14"/>
                <a:gd name="T41" fmla="*/ 3 h 13"/>
                <a:gd name="T42" fmla="*/ 6 w 14"/>
                <a:gd name="T4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2" y="11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0"/>
                    <a:pt x="13" y="0"/>
                    <a:pt x="13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14" y="5"/>
                    <a:pt x="13" y="7"/>
                    <a:pt x="11" y="9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3" y="12"/>
                    <a:pt x="2" y="11"/>
                  </a:cubicBezTo>
                  <a:close/>
                  <a:moveTo>
                    <a:pt x="6" y="4"/>
                  </a:moveTo>
                  <a:cubicBezTo>
                    <a:pt x="4" y="5"/>
                    <a:pt x="3" y="7"/>
                    <a:pt x="3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7" y="9"/>
                    <a:pt x="9" y="7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7" name="淘宝网Chenying0907出品 2417"/>
            <p:cNvSpPr/>
            <p:nvPr/>
          </p:nvSpPr>
          <p:spPr bwMode="auto">
            <a:xfrm>
              <a:off x="2272439" y="1447060"/>
              <a:ext cx="266700" cy="165100"/>
            </a:xfrm>
            <a:custGeom>
              <a:avLst/>
              <a:gdLst>
                <a:gd name="T0" fmla="*/ 0 w 79"/>
                <a:gd name="T1" fmla="*/ 49 h 49"/>
                <a:gd name="T2" fmla="*/ 79 w 79"/>
                <a:gd name="T3" fmla="*/ 46 h 49"/>
                <a:gd name="T4" fmla="*/ 25 w 79"/>
                <a:gd name="T5" fmla="*/ 0 h 49"/>
                <a:gd name="T6" fmla="*/ 0 w 79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49">
                  <a:moveTo>
                    <a:pt x="0" y="4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9" y="32"/>
                    <a:pt x="0" y="4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8" name="淘宝网Chenying0907出品 2418"/>
            <p:cNvSpPr>
              <a:spLocks noEditPoints="1"/>
            </p:cNvSpPr>
            <p:nvPr/>
          </p:nvSpPr>
          <p:spPr bwMode="auto">
            <a:xfrm>
              <a:off x="2258152" y="1435947"/>
              <a:ext cx="293688" cy="179388"/>
            </a:xfrm>
            <a:custGeom>
              <a:avLst/>
              <a:gdLst>
                <a:gd name="T0" fmla="*/ 3 w 87"/>
                <a:gd name="T1" fmla="*/ 50 h 53"/>
                <a:gd name="T2" fmla="*/ 27 w 87"/>
                <a:gd name="T3" fmla="*/ 2 h 53"/>
                <a:gd name="T4" fmla="*/ 28 w 87"/>
                <a:gd name="T5" fmla="*/ 0 h 53"/>
                <a:gd name="T6" fmla="*/ 87 w 87"/>
                <a:gd name="T7" fmla="*/ 50 h 53"/>
                <a:gd name="T8" fmla="*/ 4 w 87"/>
                <a:gd name="T9" fmla="*/ 53 h 53"/>
                <a:gd name="T10" fmla="*/ 4 w 87"/>
                <a:gd name="T11" fmla="*/ 52 h 53"/>
                <a:gd name="T12" fmla="*/ 4 w 87"/>
                <a:gd name="T13" fmla="*/ 53 h 53"/>
                <a:gd name="T14" fmla="*/ 0 w 87"/>
                <a:gd name="T15" fmla="*/ 53 h 53"/>
                <a:gd name="T16" fmla="*/ 3 w 87"/>
                <a:gd name="T17" fmla="*/ 50 h 53"/>
                <a:gd name="T18" fmla="*/ 8 w 87"/>
                <a:gd name="T19" fmla="*/ 50 h 53"/>
                <a:gd name="T20" fmla="*/ 79 w 87"/>
                <a:gd name="T21" fmla="*/ 48 h 53"/>
                <a:gd name="T22" fmla="*/ 30 w 87"/>
                <a:gd name="T23" fmla="*/ 5 h 53"/>
                <a:gd name="T24" fmla="*/ 8 w 87"/>
                <a:gd name="T25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53">
                  <a:moveTo>
                    <a:pt x="3" y="50"/>
                  </a:moveTo>
                  <a:cubicBezTo>
                    <a:pt x="21" y="35"/>
                    <a:pt x="27" y="2"/>
                    <a:pt x="27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0" y="53"/>
                    <a:pt x="0" y="53"/>
                    <a:pt x="0" y="53"/>
                  </a:cubicBezTo>
                  <a:lnTo>
                    <a:pt x="3" y="50"/>
                  </a:lnTo>
                  <a:close/>
                  <a:moveTo>
                    <a:pt x="8" y="50"/>
                  </a:moveTo>
                  <a:cubicBezTo>
                    <a:pt x="79" y="48"/>
                    <a:pt x="79" y="48"/>
                    <a:pt x="79" y="48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13"/>
                    <a:pt x="22" y="36"/>
                    <a:pt x="8" y="5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69" name="淘宝网Chenying0907出品 2419"/>
            <p:cNvSpPr/>
            <p:nvPr/>
          </p:nvSpPr>
          <p:spPr bwMode="auto">
            <a:xfrm>
              <a:off x="910364" y="885085"/>
              <a:ext cx="1449388" cy="909638"/>
            </a:xfrm>
            <a:custGeom>
              <a:avLst/>
              <a:gdLst>
                <a:gd name="T0" fmla="*/ 114 w 429"/>
                <a:gd name="T1" fmla="*/ 186 h 269"/>
                <a:gd name="T2" fmla="*/ 87 w 429"/>
                <a:gd name="T3" fmla="*/ 125 h 269"/>
                <a:gd name="T4" fmla="*/ 116 w 429"/>
                <a:gd name="T5" fmla="*/ 185 h 269"/>
                <a:gd name="T6" fmla="*/ 270 w 429"/>
                <a:gd name="T7" fmla="*/ 266 h 269"/>
                <a:gd name="T8" fmla="*/ 415 w 429"/>
                <a:gd name="T9" fmla="*/ 197 h 269"/>
                <a:gd name="T10" fmla="*/ 372 w 429"/>
                <a:gd name="T11" fmla="*/ 84 h 269"/>
                <a:gd name="T12" fmla="*/ 247 w 429"/>
                <a:gd name="T13" fmla="*/ 91 h 269"/>
                <a:gd name="T14" fmla="*/ 131 w 429"/>
                <a:gd name="T15" fmla="*/ 120 h 269"/>
                <a:gd name="T16" fmla="*/ 121 w 429"/>
                <a:gd name="T17" fmla="*/ 56 h 269"/>
                <a:gd name="T18" fmla="*/ 116 w 429"/>
                <a:gd name="T19" fmla="*/ 8 h 269"/>
                <a:gd name="T20" fmla="*/ 75 w 429"/>
                <a:gd name="T21" fmla="*/ 13 h 269"/>
                <a:gd name="T22" fmla="*/ 73 w 429"/>
                <a:gd name="T23" fmla="*/ 29 h 269"/>
                <a:gd name="T24" fmla="*/ 70 w 429"/>
                <a:gd name="T25" fmla="*/ 36 h 269"/>
                <a:gd name="T26" fmla="*/ 43 w 429"/>
                <a:gd name="T27" fmla="*/ 14 h 269"/>
                <a:gd name="T28" fmla="*/ 30 w 429"/>
                <a:gd name="T29" fmla="*/ 28 h 269"/>
                <a:gd name="T30" fmla="*/ 37 w 429"/>
                <a:gd name="T31" fmla="*/ 50 h 269"/>
                <a:gd name="T32" fmla="*/ 38 w 429"/>
                <a:gd name="T33" fmla="*/ 56 h 269"/>
                <a:gd name="T34" fmla="*/ 28 w 429"/>
                <a:gd name="T35" fmla="*/ 50 h 269"/>
                <a:gd name="T36" fmla="*/ 9 w 429"/>
                <a:gd name="T37" fmla="*/ 50 h 269"/>
                <a:gd name="T38" fmla="*/ 5 w 429"/>
                <a:gd name="T39" fmla="*/ 79 h 269"/>
                <a:gd name="T40" fmla="*/ 64 w 429"/>
                <a:gd name="T41" fmla="*/ 123 h 269"/>
                <a:gd name="T42" fmla="*/ 82 w 429"/>
                <a:gd name="T43" fmla="*/ 104 h 269"/>
                <a:gd name="T44" fmla="*/ 62 w 429"/>
                <a:gd name="T45" fmla="*/ 75 h 269"/>
                <a:gd name="T46" fmla="*/ 45 w 429"/>
                <a:gd name="T47" fmla="*/ 88 h 269"/>
                <a:gd name="T48" fmla="*/ 55 w 429"/>
                <a:gd name="T49" fmla="*/ 98 h 269"/>
                <a:gd name="T50" fmla="*/ 60 w 429"/>
                <a:gd name="T51" fmla="*/ 98 h 269"/>
                <a:gd name="T52" fmla="*/ 57 w 429"/>
                <a:gd name="T53" fmla="*/ 96 h 269"/>
                <a:gd name="T54" fmla="*/ 53 w 429"/>
                <a:gd name="T55" fmla="*/ 94 h 269"/>
                <a:gd name="T56" fmla="*/ 61 w 429"/>
                <a:gd name="T57" fmla="*/ 95 h 269"/>
                <a:gd name="T58" fmla="*/ 57 w 429"/>
                <a:gd name="T59" fmla="*/ 102 h 269"/>
                <a:gd name="T60" fmla="*/ 42 w 429"/>
                <a:gd name="T61" fmla="*/ 89 h 269"/>
                <a:gd name="T62" fmla="*/ 47 w 429"/>
                <a:gd name="T63" fmla="*/ 76 h 269"/>
                <a:gd name="T64" fmla="*/ 62 w 429"/>
                <a:gd name="T65" fmla="*/ 72 h 269"/>
                <a:gd name="T66" fmla="*/ 85 w 429"/>
                <a:gd name="T67" fmla="*/ 104 h 269"/>
                <a:gd name="T68" fmla="*/ 64 w 429"/>
                <a:gd name="T69" fmla="*/ 126 h 269"/>
                <a:gd name="T70" fmla="*/ 2 w 429"/>
                <a:gd name="T71" fmla="*/ 79 h 269"/>
                <a:gd name="T72" fmla="*/ 7 w 429"/>
                <a:gd name="T73" fmla="*/ 48 h 269"/>
                <a:gd name="T74" fmla="*/ 30 w 429"/>
                <a:gd name="T75" fmla="*/ 48 h 269"/>
                <a:gd name="T76" fmla="*/ 35 w 429"/>
                <a:gd name="T77" fmla="*/ 52 h 269"/>
                <a:gd name="T78" fmla="*/ 27 w 429"/>
                <a:gd name="T79" fmla="*/ 28 h 269"/>
                <a:gd name="T80" fmla="*/ 43 w 429"/>
                <a:gd name="T81" fmla="*/ 11 h 269"/>
                <a:gd name="T82" fmla="*/ 69 w 429"/>
                <a:gd name="T83" fmla="*/ 32 h 269"/>
                <a:gd name="T84" fmla="*/ 70 w 429"/>
                <a:gd name="T85" fmla="*/ 33 h 269"/>
                <a:gd name="T86" fmla="*/ 70 w 429"/>
                <a:gd name="T87" fmla="*/ 29 h 269"/>
                <a:gd name="T88" fmla="*/ 73 w 429"/>
                <a:gd name="T89" fmla="*/ 11 h 269"/>
                <a:gd name="T90" fmla="*/ 117 w 429"/>
                <a:gd name="T91" fmla="*/ 5 h 269"/>
                <a:gd name="T92" fmla="*/ 124 w 429"/>
                <a:gd name="T93" fmla="*/ 58 h 269"/>
                <a:gd name="T94" fmla="*/ 133 w 429"/>
                <a:gd name="T95" fmla="*/ 118 h 269"/>
                <a:gd name="T96" fmla="*/ 245 w 429"/>
                <a:gd name="T97" fmla="*/ 89 h 269"/>
                <a:gd name="T98" fmla="*/ 373 w 429"/>
                <a:gd name="T99" fmla="*/ 81 h 269"/>
                <a:gd name="T100" fmla="*/ 417 w 429"/>
                <a:gd name="T101" fmla="*/ 198 h 269"/>
                <a:gd name="T102" fmla="*/ 270 w 429"/>
                <a:gd name="T103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9" h="269">
                  <a:moveTo>
                    <a:pt x="171" y="242"/>
                  </a:moveTo>
                  <a:cubicBezTo>
                    <a:pt x="149" y="232"/>
                    <a:pt x="130" y="208"/>
                    <a:pt x="114" y="186"/>
                  </a:cubicBezTo>
                  <a:cubicBezTo>
                    <a:pt x="98" y="164"/>
                    <a:pt x="87" y="125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101" y="163"/>
                    <a:pt x="116" y="185"/>
                  </a:cubicBezTo>
                  <a:cubicBezTo>
                    <a:pt x="132" y="206"/>
                    <a:pt x="152" y="230"/>
                    <a:pt x="173" y="239"/>
                  </a:cubicBezTo>
                  <a:cubicBezTo>
                    <a:pt x="191" y="248"/>
                    <a:pt x="229" y="266"/>
                    <a:pt x="270" y="266"/>
                  </a:cubicBezTo>
                  <a:cubicBezTo>
                    <a:pt x="276" y="266"/>
                    <a:pt x="283" y="266"/>
                    <a:pt x="290" y="264"/>
                  </a:cubicBezTo>
                  <a:cubicBezTo>
                    <a:pt x="338" y="257"/>
                    <a:pt x="393" y="234"/>
                    <a:pt x="415" y="197"/>
                  </a:cubicBezTo>
                  <a:cubicBezTo>
                    <a:pt x="422" y="184"/>
                    <a:pt x="426" y="169"/>
                    <a:pt x="426" y="154"/>
                  </a:cubicBezTo>
                  <a:cubicBezTo>
                    <a:pt x="426" y="127"/>
                    <a:pt x="411" y="99"/>
                    <a:pt x="372" y="84"/>
                  </a:cubicBezTo>
                  <a:cubicBezTo>
                    <a:pt x="348" y="74"/>
                    <a:pt x="328" y="71"/>
                    <a:pt x="311" y="71"/>
                  </a:cubicBezTo>
                  <a:cubicBezTo>
                    <a:pt x="284" y="71"/>
                    <a:pt x="265" y="79"/>
                    <a:pt x="247" y="91"/>
                  </a:cubicBezTo>
                  <a:cubicBezTo>
                    <a:pt x="225" y="106"/>
                    <a:pt x="190" y="129"/>
                    <a:pt x="159" y="129"/>
                  </a:cubicBezTo>
                  <a:cubicBezTo>
                    <a:pt x="149" y="129"/>
                    <a:pt x="139" y="126"/>
                    <a:pt x="131" y="120"/>
                  </a:cubicBezTo>
                  <a:cubicBezTo>
                    <a:pt x="115" y="108"/>
                    <a:pt x="109" y="97"/>
                    <a:pt x="109" y="87"/>
                  </a:cubicBezTo>
                  <a:cubicBezTo>
                    <a:pt x="109" y="76"/>
                    <a:pt x="115" y="66"/>
                    <a:pt x="121" y="56"/>
                  </a:cubicBezTo>
                  <a:cubicBezTo>
                    <a:pt x="127" y="47"/>
                    <a:pt x="130" y="38"/>
                    <a:pt x="130" y="30"/>
                  </a:cubicBezTo>
                  <a:cubicBezTo>
                    <a:pt x="130" y="21"/>
                    <a:pt x="127" y="14"/>
                    <a:pt x="116" y="8"/>
                  </a:cubicBezTo>
                  <a:cubicBezTo>
                    <a:pt x="110" y="4"/>
                    <a:pt x="104" y="3"/>
                    <a:pt x="98" y="3"/>
                  </a:cubicBezTo>
                  <a:cubicBezTo>
                    <a:pt x="88" y="3"/>
                    <a:pt x="79" y="7"/>
                    <a:pt x="75" y="13"/>
                  </a:cubicBezTo>
                  <a:cubicBezTo>
                    <a:pt x="72" y="18"/>
                    <a:pt x="72" y="21"/>
                    <a:pt x="72" y="23"/>
                  </a:cubicBezTo>
                  <a:cubicBezTo>
                    <a:pt x="72" y="25"/>
                    <a:pt x="73" y="27"/>
                    <a:pt x="73" y="29"/>
                  </a:cubicBezTo>
                  <a:cubicBezTo>
                    <a:pt x="73" y="30"/>
                    <a:pt x="73" y="30"/>
                    <a:pt x="73" y="31"/>
                  </a:cubicBezTo>
                  <a:cubicBezTo>
                    <a:pt x="73" y="33"/>
                    <a:pt x="73" y="35"/>
                    <a:pt x="70" y="36"/>
                  </a:cubicBezTo>
                  <a:cubicBezTo>
                    <a:pt x="68" y="36"/>
                    <a:pt x="66" y="34"/>
                    <a:pt x="65" y="31"/>
                  </a:cubicBezTo>
                  <a:cubicBezTo>
                    <a:pt x="60" y="23"/>
                    <a:pt x="57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0" y="24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9"/>
                    <a:pt x="33" y="45"/>
                    <a:pt x="37" y="50"/>
                  </a:cubicBezTo>
                  <a:cubicBezTo>
                    <a:pt x="38" y="52"/>
                    <a:pt x="39" y="53"/>
                    <a:pt x="39" y="54"/>
                  </a:cubicBezTo>
                  <a:cubicBezTo>
                    <a:pt x="39" y="54"/>
                    <a:pt x="39" y="55"/>
                    <a:pt x="38" y="56"/>
                  </a:cubicBezTo>
                  <a:cubicBezTo>
                    <a:pt x="38" y="56"/>
                    <a:pt x="37" y="56"/>
                    <a:pt x="37" y="56"/>
                  </a:cubicBezTo>
                  <a:cubicBezTo>
                    <a:pt x="34" y="56"/>
                    <a:pt x="32" y="54"/>
                    <a:pt x="28" y="50"/>
                  </a:cubicBezTo>
                  <a:cubicBezTo>
                    <a:pt x="25" y="48"/>
                    <a:pt x="21" y="46"/>
                    <a:pt x="17" y="46"/>
                  </a:cubicBezTo>
                  <a:cubicBezTo>
                    <a:pt x="15" y="46"/>
                    <a:pt x="12" y="47"/>
                    <a:pt x="9" y="50"/>
                  </a:cubicBezTo>
                  <a:cubicBezTo>
                    <a:pt x="5" y="55"/>
                    <a:pt x="3" y="59"/>
                    <a:pt x="3" y="65"/>
                  </a:cubicBezTo>
                  <a:cubicBezTo>
                    <a:pt x="3" y="69"/>
                    <a:pt x="4" y="74"/>
                    <a:pt x="5" y="79"/>
                  </a:cubicBezTo>
                  <a:cubicBezTo>
                    <a:pt x="8" y="93"/>
                    <a:pt x="18" y="104"/>
                    <a:pt x="32" y="112"/>
                  </a:cubicBezTo>
                  <a:cubicBezTo>
                    <a:pt x="46" y="119"/>
                    <a:pt x="55" y="123"/>
                    <a:pt x="64" y="123"/>
                  </a:cubicBezTo>
                  <a:cubicBezTo>
                    <a:pt x="67" y="123"/>
                    <a:pt x="70" y="123"/>
                    <a:pt x="73" y="121"/>
                  </a:cubicBezTo>
                  <a:cubicBezTo>
                    <a:pt x="78" y="119"/>
                    <a:pt x="82" y="112"/>
                    <a:pt x="82" y="104"/>
                  </a:cubicBezTo>
                  <a:cubicBezTo>
                    <a:pt x="82" y="102"/>
                    <a:pt x="82" y="101"/>
                    <a:pt x="82" y="99"/>
                  </a:cubicBezTo>
                  <a:cubicBezTo>
                    <a:pt x="80" y="90"/>
                    <a:pt x="74" y="75"/>
                    <a:pt x="62" y="75"/>
                  </a:cubicBezTo>
                  <a:cubicBezTo>
                    <a:pt x="62" y="75"/>
                    <a:pt x="61" y="75"/>
                    <a:pt x="61" y="75"/>
                  </a:cubicBezTo>
                  <a:cubicBezTo>
                    <a:pt x="50" y="75"/>
                    <a:pt x="45" y="80"/>
                    <a:pt x="45" y="88"/>
                  </a:cubicBezTo>
                  <a:cubicBezTo>
                    <a:pt x="45" y="88"/>
                    <a:pt x="45" y="89"/>
                    <a:pt x="45" y="89"/>
                  </a:cubicBezTo>
                  <a:cubicBezTo>
                    <a:pt x="46" y="94"/>
                    <a:pt x="49" y="98"/>
                    <a:pt x="55" y="98"/>
                  </a:cubicBezTo>
                  <a:cubicBezTo>
                    <a:pt x="56" y="99"/>
                    <a:pt x="57" y="99"/>
                    <a:pt x="57" y="99"/>
                  </a:cubicBezTo>
                  <a:cubicBezTo>
                    <a:pt x="59" y="99"/>
                    <a:pt x="59" y="98"/>
                    <a:pt x="60" y="98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7"/>
                    <a:pt x="57" y="96"/>
                    <a:pt x="57" y="96"/>
                  </a:cubicBezTo>
                  <a:cubicBezTo>
                    <a:pt x="55" y="96"/>
                    <a:pt x="54" y="97"/>
                    <a:pt x="54" y="97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5" y="93"/>
                    <a:pt x="57" y="93"/>
                  </a:cubicBezTo>
                  <a:cubicBezTo>
                    <a:pt x="58" y="93"/>
                    <a:pt x="59" y="94"/>
                    <a:pt x="61" y="95"/>
                  </a:cubicBezTo>
                  <a:cubicBezTo>
                    <a:pt x="62" y="96"/>
                    <a:pt x="63" y="97"/>
                    <a:pt x="63" y="98"/>
                  </a:cubicBezTo>
                  <a:cubicBezTo>
                    <a:pt x="62" y="101"/>
                    <a:pt x="60" y="102"/>
                    <a:pt x="57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48" y="101"/>
                    <a:pt x="43" y="96"/>
                    <a:pt x="42" y="89"/>
                  </a:cubicBezTo>
                  <a:cubicBezTo>
                    <a:pt x="42" y="89"/>
                    <a:pt x="42" y="88"/>
                    <a:pt x="42" y="88"/>
                  </a:cubicBezTo>
                  <a:cubicBezTo>
                    <a:pt x="42" y="83"/>
                    <a:pt x="44" y="79"/>
                    <a:pt x="47" y="76"/>
                  </a:cubicBezTo>
                  <a:cubicBezTo>
                    <a:pt x="50" y="73"/>
                    <a:pt x="55" y="72"/>
                    <a:pt x="61" y="72"/>
                  </a:cubicBezTo>
                  <a:cubicBezTo>
                    <a:pt x="61" y="72"/>
                    <a:pt x="62" y="72"/>
                    <a:pt x="62" y="72"/>
                  </a:cubicBezTo>
                  <a:cubicBezTo>
                    <a:pt x="76" y="73"/>
                    <a:pt x="83" y="89"/>
                    <a:pt x="85" y="99"/>
                  </a:cubicBezTo>
                  <a:cubicBezTo>
                    <a:pt x="85" y="100"/>
                    <a:pt x="85" y="102"/>
                    <a:pt x="85" y="104"/>
                  </a:cubicBezTo>
                  <a:cubicBezTo>
                    <a:pt x="85" y="113"/>
                    <a:pt x="80" y="121"/>
                    <a:pt x="74" y="124"/>
                  </a:cubicBezTo>
                  <a:cubicBezTo>
                    <a:pt x="70" y="125"/>
                    <a:pt x="67" y="126"/>
                    <a:pt x="64" y="126"/>
                  </a:cubicBezTo>
                  <a:cubicBezTo>
                    <a:pt x="54" y="126"/>
                    <a:pt x="44" y="121"/>
                    <a:pt x="31" y="114"/>
                  </a:cubicBezTo>
                  <a:cubicBezTo>
                    <a:pt x="16" y="107"/>
                    <a:pt x="6" y="95"/>
                    <a:pt x="2" y="79"/>
                  </a:cubicBezTo>
                  <a:cubicBezTo>
                    <a:pt x="1" y="74"/>
                    <a:pt x="0" y="69"/>
                    <a:pt x="0" y="65"/>
                  </a:cubicBezTo>
                  <a:cubicBezTo>
                    <a:pt x="0" y="59"/>
                    <a:pt x="2" y="53"/>
                    <a:pt x="7" y="48"/>
                  </a:cubicBezTo>
                  <a:cubicBezTo>
                    <a:pt x="10" y="44"/>
                    <a:pt x="14" y="43"/>
                    <a:pt x="17" y="43"/>
                  </a:cubicBezTo>
                  <a:cubicBezTo>
                    <a:pt x="22" y="43"/>
                    <a:pt x="27" y="46"/>
                    <a:pt x="30" y="48"/>
                  </a:cubicBezTo>
                  <a:cubicBezTo>
                    <a:pt x="32" y="50"/>
                    <a:pt x="34" y="52"/>
                    <a:pt x="35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1" y="47"/>
                    <a:pt x="27" y="40"/>
                    <a:pt x="27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2"/>
                    <a:pt x="33" y="12"/>
                    <a:pt x="42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58" y="11"/>
                    <a:pt x="63" y="22"/>
                    <a:pt x="67" y="29"/>
                  </a:cubicBezTo>
                  <a:cubicBezTo>
                    <a:pt x="68" y="31"/>
                    <a:pt x="69" y="32"/>
                    <a:pt x="69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2"/>
                    <a:pt x="70" y="31"/>
                    <a:pt x="70" y="31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28"/>
                    <a:pt x="69" y="26"/>
                    <a:pt x="69" y="23"/>
                  </a:cubicBezTo>
                  <a:cubicBezTo>
                    <a:pt x="69" y="20"/>
                    <a:pt x="70" y="17"/>
                    <a:pt x="73" y="11"/>
                  </a:cubicBezTo>
                  <a:cubicBezTo>
                    <a:pt x="77" y="4"/>
                    <a:pt x="87" y="0"/>
                    <a:pt x="98" y="0"/>
                  </a:cubicBezTo>
                  <a:cubicBezTo>
                    <a:pt x="104" y="0"/>
                    <a:pt x="111" y="1"/>
                    <a:pt x="117" y="5"/>
                  </a:cubicBezTo>
                  <a:cubicBezTo>
                    <a:pt x="129" y="11"/>
                    <a:pt x="133" y="20"/>
                    <a:pt x="133" y="30"/>
                  </a:cubicBezTo>
                  <a:cubicBezTo>
                    <a:pt x="133" y="39"/>
                    <a:pt x="130" y="49"/>
                    <a:pt x="124" y="58"/>
                  </a:cubicBezTo>
                  <a:cubicBezTo>
                    <a:pt x="118" y="68"/>
                    <a:pt x="112" y="77"/>
                    <a:pt x="112" y="87"/>
                  </a:cubicBezTo>
                  <a:cubicBezTo>
                    <a:pt x="112" y="96"/>
                    <a:pt x="117" y="106"/>
                    <a:pt x="133" y="118"/>
                  </a:cubicBezTo>
                  <a:cubicBezTo>
                    <a:pt x="141" y="124"/>
                    <a:pt x="150" y="126"/>
                    <a:pt x="159" y="126"/>
                  </a:cubicBezTo>
                  <a:cubicBezTo>
                    <a:pt x="188" y="126"/>
                    <a:pt x="223" y="103"/>
                    <a:pt x="245" y="89"/>
                  </a:cubicBezTo>
                  <a:cubicBezTo>
                    <a:pt x="263" y="77"/>
                    <a:pt x="284" y="68"/>
                    <a:pt x="311" y="68"/>
                  </a:cubicBezTo>
                  <a:cubicBezTo>
                    <a:pt x="328" y="68"/>
                    <a:pt x="349" y="72"/>
                    <a:pt x="373" y="81"/>
                  </a:cubicBezTo>
                  <a:cubicBezTo>
                    <a:pt x="413" y="97"/>
                    <a:pt x="429" y="126"/>
                    <a:pt x="429" y="154"/>
                  </a:cubicBezTo>
                  <a:cubicBezTo>
                    <a:pt x="429" y="170"/>
                    <a:pt x="425" y="185"/>
                    <a:pt x="417" y="198"/>
                  </a:cubicBezTo>
                  <a:cubicBezTo>
                    <a:pt x="395" y="237"/>
                    <a:pt x="339" y="260"/>
                    <a:pt x="290" y="267"/>
                  </a:cubicBezTo>
                  <a:cubicBezTo>
                    <a:pt x="283" y="268"/>
                    <a:pt x="276" y="269"/>
                    <a:pt x="270" y="269"/>
                  </a:cubicBezTo>
                  <a:cubicBezTo>
                    <a:pt x="228" y="269"/>
                    <a:pt x="190" y="250"/>
                    <a:pt x="171" y="242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0" name="淘宝网Chenying0907出品 2420"/>
            <p:cNvSpPr/>
            <p:nvPr/>
          </p:nvSpPr>
          <p:spPr bwMode="auto">
            <a:xfrm>
              <a:off x="2042252" y="1199410"/>
              <a:ext cx="209550" cy="182563"/>
            </a:xfrm>
            <a:custGeom>
              <a:avLst/>
              <a:gdLst>
                <a:gd name="T0" fmla="*/ 4 w 62"/>
                <a:gd name="T1" fmla="*/ 46 h 54"/>
                <a:gd name="T2" fmla="*/ 0 w 62"/>
                <a:gd name="T3" fmla="*/ 35 h 54"/>
                <a:gd name="T4" fmla="*/ 5 w 62"/>
                <a:gd name="T5" fmla="*/ 17 h 54"/>
                <a:gd name="T6" fmla="*/ 32 w 62"/>
                <a:gd name="T7" fmla="*/ 0 h 54"/>
                <a:gd name="T8" fmla="*/ 42 w 62"/>
                <a:gd name="T9" fmla="*/ 0 h 54"/>
                <a:gd name="T10" fmla="*/ 62 w 62"/>
                <a:gd name="T11" fmla="*/ 1 h 54"/>
                <a:gd name="T12" fmla="*/ 62 w 62"/>
                <a:gd name="T13" fmla="*/ 1 h 54"/>
                <a:gd name="T14" fmla="*/ 62 w 62"/>
                <a:gd name="T15" fmla="*/ 4 h 54"/>
                <a:gd name="T16" fmla="*/ 42 w 62"/>
                <a:gd name="T17" fmla="*/ 3 h 54"/>
                <a:gd name="T18" fmla="*/ 33 w 62"/>
                <a:gd name="T19" fmla="*/ 3 h 54"/>
                <a:gd name="T20" fmla="*/ 7 w 62"/>
                <a:gd name="T21" fmla="*/ 19 h 54"/>
                <a:gd name="T22" fmla="*/ 3 w 62"/>
                <a:gd name="T23" fmla="*/ 35 h 54"/>
                <a:gd name="T24" fmla="*/ 6 w 62"/>
                <a:gd name="T25" fmla="*/ 44 h 54"/>
                <a:gd name="T26" fmla="*/ 19 w 62"/>
                <a:gd name="T27" fmla="*/ 51 h 54"/>
                <a:gd name="T28" fmla="*/ 22 w 62"/>
                <a:gd name="T29" fmla="*/ 51 h 54"/>
                <a:gd name="T30" fmla="*/ 35 w 62"/>
                <a:gd name="T31" fmla="*/ 40 h 54"/>
                <a:gd name="T32" fmla="*/ 35 w 62"/>
                <a:gd name="T33" fmla="*/ 39 h 54"/>
                <a:gd name="T34" fmla="*/ 23 w 62"/>
                <a:gd name="T35" fmla="*/ 31 h 54"/>
                <a:gd name="T36" fmla="*/ 21 w 62"/>
                <a:gd name="T37" fmla="*/ 30 h 54"/>
                <a:gd name="T38" fmla="*/ 14 w 62"/>
                <a:gd name="T39" fmla="*/ 36 h 54"/>
                <a:gd name="T40" fmla="*/ 11 w 62"/>
                <a:gd name="T41" fmla="*/ 36 h 54"/>
                <a:gd name="T42" fmla="*/ 21 w 62"/>
                <a:gd name="T43" fmla="*/ 27 h 54"/>
                <a:gd name="T44" fmla="*/ 24 w 62"/>
                <a:gd name="T45" fmla="*/ 28 h 54"/>
                <a:gd name="T46" fmla="*/ 38 w 62"/>
                <a:gd name="T47" fmla="*/ 39 h 54"/>
                <a:gd name="T48" fmla="*/ 38 w 62"/>
                <a:gd name="T49" fmla="*/ 40 h 54"/>
                <a:gd name="T50" fmla="*/ 22 w 62"/>
                <a:gd name="T51" fmla="*/ 54 h 54"/>
                <a:gd name="T52" fmla="*/ 19 w 62"/>
                <a:gd name="T53" fmla="*/ 54 h 54"/>
                <a:gd name="T54" fmla="*/ 4 w 62"/>
                <a:gd name="T55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54">
                  <a:moveTo>
                    <a:pt x="4" y="46"/>
                  </a:moveTo>
                  <a:cubicBezTo>
                    <a:pt x="1" y="43"/>
                    <a:pt x="0" y="39"/>
                    <a:pt x="0" y="35"/>
                  </a:cubicBezTo>
                  <a:cubicBezTo>
                    <a:pt x="0" y="29"/>
                    <a:pt x="2" y="22"/>
                    <a:pt x="5" y="17"/>
                  </a:cubicBezTo>
                  <a:cubicBezTo>
                    <a:pt x="9" y="8"/>
                    <a:pt x="20" y="1"/>
                    <a:pt x="32" y="0"/>
                  </a:cubicBezTo>
                  <a:cubicBezTo>
                    <a:pt x="35" y="0"/>
                    <a:pt x="39" y="0"/>
                    <a:pt x="42" y="0"/>
                  </a:cubicBezTo>
                  <a:cubicBezTo>
                    <a:pt x="52" y="0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52" y="3"/>
                    <a:pt x="42" y="3"/>
                  </a:cubicBezTo>
                  <a:cubicBezTo>
                    <a:pt x="39" y="3"/>
                    <a:pt x="36" y="3"/>
                    <a:pt x="33" y="3"/>
                  </a:cubicBezTo>
                  <a:cubicBezTo>
                    <a:pt x="21" y="4"/>
                    <a:pt x="12" y="10"/>
                    <a:pt x="7" y="19"/>
                  </a:cubicBezTo>
                  <a:cubicBezTo>
                    <a:pt x="5" y="23"/>
                    <a:pt x="3" y="29"/>
                    <a:pt x="3" y="35"/>
                  </a:cubicBezTo>
                  <a:cubicBezTo>
                    <a:pt x="3" y="38"/>
                    <a:pt x="4" y="42"/>
                    <a:pt x="6" y="44"/>
                  </a:cubicBezTo>
                  <a:cubicBezTo>
                    <a:pt x="9" y="47"/>
                    <a:pt x="14" y="51"/>
                    <a:pt x="19" y="51"/>
                  </a:cubicBezTo>
                  <a:cubicBezTo>
                    <a:pt x="20" y="51"/>
                    <a:pt x="21" y="51"/>
                    <a:pt x="22" y="51"/>
                  </a:cubicBezTo>
                  <a:cubicBezTo>
                    <a:pt x="29" y="50"/>
                    <a:pt x="35" y="44"/>
                    <a:pt x="35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5"/>
                    <a:pt x="29" y="32"/>
                    <a:pt x="23" y="31"/>
                  </a:cubicBezTo>
                  <a:cubicBezTo>
                    <a:pt x="23" y="30"/>
                    <a:pt x="22" y="30"/>
                    <a:pt x="21" y="30"/>
                  </a:cubicBezTo>
                  <a:cubicBezTo>
                    <a:pt x="15" y="30"/>
                    <a:pt x="14" y="36"/>
                    <a:pt x="14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3" y="27"/>
                    <a:pt x="21" y="27"/>
                  </a:cubicBezTo>
                  <a:cubicBezTo>
                    <a:pt x="22" y="27"/>
                    <a:pt x="23" y="27"/>
                    <a:pt x="24" y="28"/>
                  </a:cubicBezTo>
                  <a:cubicBezTo>
                    <a:pt x="30" y="29"/>
                    <a:pt x="38" y="32"/>
                    <a:pt x="38" y="39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6"/>
                    <a:pt x="30" y="52"/>
                    <a:pt x="22" y="54"/>
                  </a:cubicBezTo>
                  <a:cubicBezTo>
                    <a:pt x="21" y="54"/>
                    <a:pt x="20" y="54"/>
                    <a:pt x="19" y="54"/>
                  </a:cubicBezTo>
                  <a:cubicBezTo>
                    <a:pt x="12" y="54"/>
                    <a:pt x="7" y="49"/>
                    <a:pt x="4" y="46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1" name="淘宝网Chenying0907出品 2421"/>
            <p:cNvSpPr/>
            <p:nvPr/>
          </p:nvSpPr>
          <p:spPr bwMode="auto">
            <a:xfrm>
              <a:off x="2315302" y="1540722"/>
              <a:ext cx="206375" cy="58738"/>
            </a:xfrm>
            <a:custGeom>
              <a:avLst/>
              <a:gdLst>
                <a:gd name="T0" fmla="*/ 35 w 61"/>
                <a:gd name="T1" fmla="*/ 8 h 17"/>
                <a:gd name="T2" fmla="*/ 24 w 61"/>
                <a:gd name="T3" fmla="*/ 7 h 17"/>
                <a:gd name="T4" fmla="*/ 17 w 61"/>
                <a:gd name="T5" fmla="*/ 7 h 17"/>
                <a:gd name="T6" fmla="*/ 11 w 61"/>
                <a:gd name="T7" fmla="*/ 6 h 17"/>
                <a:gd name="T8" fmla="*/ 0 w 61"/>
                <a:gd name="T9" fmla="*/ 3 h 17"/>
                <a:gd name="T10" fmla="*/ 1 w 61"/>
                <a:gd name="T11" fmla="*/ 0 h 17"/>
                <a:gd name="T12" fmla="*/ 12 w 61"/>
                <a:gd name="T13" fmla="*/ 3 h 17"/>
                <a:gd name="T14" fmla="*/ 17 w 61"/>
                <a:gd name="T15" fmla="*/ 4 h 17"/>
                <a:gd name="T16" fmla="*/ 24 w 61"/>
                <a:gd name="T17" fmla="*/ 4 h 17"/>
                <a:gd name="T18" fmla="*/ 36 w 61"/>
                <a:gd name="T19" fmla="*/ 6 h 17"/>
                <a:gd name="T20" fmla="*/ 61 w 61"/>
                <a:gd name="T21" fmla="*/ 14 h 17"/>
                <a:gd name="T22" fmla="*/ 61 w 61"/>
                <a:gd name="T23" fmla="*/ 14 h 17"/>
                <a:gd name="T24" fmla="*/ 60 w 61"/>
                <a:gd name="T25" fmla="*/ 17 h 17"/>
                <a:gd name="T26" fmla="*/ 35 w 61"/>
                <a:gd name="T2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7">
                  <a:moveTo>
                    <a:pt x="35" y="8"/>
                  </a:moveTo>
                  <a:cubicBezTo>
                    <a:pt x="31" y="7"/>
                    <a:pt x="27" y="7"/>
                    <a:pt x="24" y="7"/>
                  </a:cubicBezTo>
                  <a:cubicBezTo>
                    <a:pt x="22" y="7"/>
                    <a:pt x="19" y="7"/>
                    <a:pt x="17" y="7"/>
                  </a:cubicBezTo>
                  <a:cubicBezTo>
                    <a:pt x="15" y="7"/>
                    <a:pt x="13" y="7"/>
                    <a:pt x="11" y="6"/>
                  </a:cubicBezTo>
                  <a:cubicBezTo>
                    <a:pt x="6" y="4"/>
                    <a:pt x="0" y="3"/>
                    <a:pt x="0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6" y="1"/>
                    <a:pt x="12" y="3"/>
                  </a:cubicBezTo>
                  <a:cubicBezTo>
                    <a:pt x="14" y="4"/>
                    <a:pt x="15" y="4"/>
                    <a:pt x="17" y="4"/>
                  </a:cubicBezTo>
                  <a:cubicBezTo>
                    <a:pt x="19" y="4"/>
                    <a:pt x="22" y="4"/>
                    <a:pt x="24" y="4"/>
                  </a:cubicBezTo>
                  <a:cubicBezTo>
                    <a:pt x="28" y="4"/>
                    <a:pt x="31" y="4"/>
                    <a:pt x="36" y="6"/>
                  </a:cubicBezTo>
                  <a:cubicBezTo>
                    <a:pt x="46" y="9"/>
                    <a:pt x="61" y="14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45" y="12"/>
                    <a:pt x="35" y="8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2" name="淘宝网Chenying0907出品 2422"/>
            <p:cNvSpPr/>
            <p:nvPr/>
          </p:nvSpPr>
          <p:spPr bwMode="auto">
            <a:xfrm>
              <a:off x="1470752" y="872385"/>
              <a:ext cx="406400" cy="374650"/>
            </a:xfrm>
            <a:custGeom>
              <a:avLst/>
              <a:gdLst>
                <a:gd name="T0" fmla="*/ 114 w 120"/>
                <a:gd name="T1" fmla="*/ 111 h 111"/>
                <a:gd name="T2" fmla="*/ 60 w 120"/>
                <a:gd name="T3" fmla="*/ 22 h 111"/>
                <a:gd name="T4" fmla="*/ 13 w 120"/>
                <a:gd name="T5" fmla="*/ 64 h 111"/>
                <a:gd name="T6" fmla="*/ 114 w 120"/>
                <a:gd name="T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11">
                  <a:moveTo>
                    <a:pt x="114" y="111"/>
                  </a:moveTo>
                  <a:cubicBezTo>
                    <a:pt x="114" y="111"/>
                    <a:pt x="120" y="43"/>
                    <a:pt x="60" y="22"/>
                  </a:cubicBezTo>
                  <a:cubicBezTo>
                    <a:pt x="0" y="0"/>
                    <a:pt x="0" y="56"/>
                    <a:pt x="13" y="64"/>
                  </a:cubicBezTo>
                  <a:cubicBezTo>
                    <a:pt x="53" y="86"/>
                    <a:pt x="71" y="47"/>
                    <a:pt x="114" y="11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3" name="淘宝网Chenying0907出品 2423"/>
            <p:cNvSpPr/>
            <p:nvPr/>
          </p:nvSpPr>
          <p:spPr bwMode="auto">
            <a:xfrm>
              <a:off x="1467577" y="905722"/>
              <a:ext cx="398463" cy="415925"/>
            </a:xfrm>
            <a:custGeom>
              <a:avLst/>
              <a:gdLst>
                <a:gd name="T0" fmla="*/ 99 w 118"/>
                <a:gd name="T1" fmla="*/ 120 h 123"/>
                <a:gd name="T2" fmla="*/ 115 w 118"/>
                <a:gd name="T3" fmla="*/ 81 h 123"/>
                <a:gd name="T4" fmla="*/ 115 w 118"/>
                <a:gd name="T5" fmla="*/ 81 h 123"/>
                <a:gd name="T6" fmla="*/ 106 w 118"/>
                <a:gd name="T7" fmla="*/ 46 h 123"/>
                <a:gd name="T8" fmla="*/ 63 w 118"/>
                <a:gd name="T9" fmla="*/ 5 h 123"/>
                <a:gd name="T10" fmla="*/ 48 w 118"/>
                <a:gd name="T11" fmla="*/ 3 h 123"/>
                <a:gd name="T12" fmla="*/ 11 w 118"/>
                <a:gd name="T13" fmla="*/ 13 h 123"/>
                <a:gd name="T14" fmla="*/ 3 w 118"/>
                <a:gd name="T15" fmla="*/ 33 h 123"/>
                <a:gd name="T16" fmla="*/ 3 w 118"/>
                <a:gd name="T17" fmla="*/ 41 h 123"/>
                <a:gd name="T18" fmla="*/ 28 w 118"/>
                <a:gd name="T19" fmla="*/ 62 h 123"/>
                <a:gd name="T20" fmla="*/ 31 w 118"/>
                <a:gd name="T21" fmla="*/ 62 h 123"/>
                <a:gd name="T22" fmla="*/ 59 w 118"/>
                <a:gd name="T23" fmla="*/ 49 h 123"/>
                <a:gd name="T24" fmla="*/ 65 w 118"/>
                <a:gd name="T25" fmla="*/ 37 h 123"/>
                <a:gd name="T26" fmla="*/ 61 w 118"/>
                <a:gd name="T27" fmla="*/ 30 h 123"/>
                <a:gd name="T28" fmla="*/ 43 w 118"/>
                <a:gd name="T29" fmla="*/ 23 h 123"/>
                <a:gd name="T30" fmla="*/ 38 w 118"/>
                <a:gd name="T31" fmla="*/ 24 h 123"/>
                <a:gd name="T32" fmla="*/ 30 w 118"/>
                <a:gd name="T33" fmla="*/ 30 h 123"/>
                <a:gd name="T34" fmla="*/ 27 w 118"/>
                <a:gd name="T35" fmla="*/ 28 h 123"/>
                <a:gd name="T36" fmla="*/ 37 w 118"/>
                <a:gd name="T37" fmla="*/ 21 h 123"/>
                <a:gd name="T38" fmla="*/ 43 w 118"/>
                <a:gd name="T39" fmla="*/ 20 h 123"/>
                <a:gd name="T40" fmla="*/ 63 w 118"/>
                <a:gd name="T41" fmla="*/ 27 h 123"/>
                <a:gd name="T42" fmla="*/ 68 w 118"/>
                <a:gd name="T43" fmla="*/ 37 h 123"/>
                <a:gd name="T44" fmla="*/ 61 w 118"/>
                <a:gd name="T45" fmla="*/ 51 h 123"/>
                <a:gd name="T46" fmla="*/ 31 w 118"/>
                <a:gd name="T47" fmla="*/ 65 h 123"/>
                <a:gd name="T48" fmla="*/ 27 w 118"/>
                <a:gd name="T49" fmla="*/ 65 h 123"/>
                <a:gd name="T50" fmla="*/ 0 w 118"/>
                <a:gd name="T51" fmla="*/ 42 h 123"/>
                <a:gd name="T52" fmla="*/ 0 w 118"/>
                <a:gd name="T53" fmla="*/ 33 h 123"/>
                <a:gd name="T54" fmla="*/ 9 w 118"/>
                <a:gd name="T55" fmla="*/ 10 h 123"/>
                <a:gd name="T56" fmla="*/ 48 w 118"/>
                <a:gd name="T57" fmla="*/ 0 h 123"/>
                <a:gd name="T58" fmla="*/ 64 w 118"/>
                <a:gd name="T59" fmla="*/ 2 h 123"/>
                <a:gd name="T60" fmla="*/ 109 w 118"/>
                <a:gd name="T61" fmla="*/ 45 h 123"/>
                <a:gd name="T62" fmla="*/ 118 w 118"/>
                <a:gd name="T63" fmla="*/ 81 h 123"/>
                <a:gd name="T64" fmla="*/ 118 w 118"/>
                <a:gd name="T65" fmla="*/ 81 h 123"/>
                <a:gd name="T66" fmla="*/ 100 w 118"/>
                <a:gd name="T67" fmla="*/ 123 h 123"/>
                <a:gd name="T68" fmla="*/ 99 w 118"/>
                <a:gd name="T69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123">
                  <a:moveTo>
                    <a:pt x="99" y="120"/>
                  </a:moveTo>
                  <a:cubicBezTo>
                    <a:pt x="109" y="116"/>
                    <a:pt x="115" y="94"/>
                    <a:pt x="115" y="81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5" y="76"/>
                    <a:pt x="113" y="60"/>
                    <a:pt x="106" y="46"/>
                  </a:cubicBezTo>
                  <a:cubicBezTo>
                    <a:pt x="99" y="32"/>
                    <a:pt x="82" y="10"/>
                    <a:pt x="63" y="5"/>
                  </a:cubicBezTo>
                  <a:cubicBezTo>
                    <a:pt x="59" y="3"/>
                    <a:pt x="53" y="3"/>
                    <a:pt x="48" y="3"/>
                  </a:cubicBezTo>
                  <a:cubicBezTo>
                    <a:pt x="33" y="2"/>
                    <a:pt x="16" y="8"/>
                    <a:pt x="11" y="13"/>
                  </a:cubicBezTo>
                  <a:cubicBezTo>
                    <a:pt x="5" y="17"/>
                    <a:pt x="3" y="25"/>
                    <a:pt x="3" y="33"/>
                  </a:cubicBezTo>
                  <a:cubicBezTo>
                    <a:pt x="3" y="36"/>
                    <a:pt x="3" y="39"/>
                    <a:pt x="3" y="41"/>
                  </a:cubicBezTo>
                  <a:cubicBezTo>
                    <a:pt x="5" y="53"/>
                    <a:pt x="18" y="60"/>
                    <a:pt x="28" y="62"/>
                  </a:cubicBezTo>
                  <a:cubicBezTo>
                    <a:pt x="29" y="62"/>
                    <a:pt x="30" y="62"/>
                    <a:pt x="31" y="62"/>
                  </a:cubicBezTo>
                  <a:cubicBezTo>
                    <a:pt x="40" y="62"/>
                    <a:pt x="52" y="56"/>
                    <a:pt x="59" y="49"/>
                  </a:cubicBezTo>
                  <a:cubicBezTo>
                    <a:pt x="63" y="44"/>
                    <a:pt x="65" y="40"/>
                    <a:pt x="65" y="37"/>
                  </a:cubicBezTo>
                  <a:cubicBezTo>
                    <a:pt x="65" y="34"/>
                    <a:pt x="64" y="32"/>
                    <a:pt x="61" y="30"/>
                  </a:cubicBezTo>
                  <a:cubicBezTo>
                    <a:pt x="57" y="26"/>
                    <a:pt x="48" y="23"/>
                    <a:pt x="43" y="23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3" y="26"/>
                    <a:pt x="30" y="30"/>
                    <a:pt x="30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31" y="24"/>
                    <a:pt x="37" y="21"/>
                  </a:cubicBezTo>
                  <a:cubicBezTo>
                    <a:pt x="39" y="20"/>
                    <a:pt x="41" y="20"/>
                    <a:pt x="43" y="20"/>
                  </a:cubicBezTo>
                  <a:cubicBezTo>
                    <a:pt x="49" y="20"/>
                    <a:pt x="58" y="23"/>
                    <a:pt x="63" y="27"/>
                  </a:cubicBezTo>
                  <a:cubicBezTo>
                    <a:pt x="66" y="30"/>
                    <a:pt x="68" y="33"/>
                    <a:pt x="68" y="37"/>
                  </a:cubicBezTo>
                  <a:cubicBezTo>
                    <a:pt x="68" y="41"/>
                    <a:pt x="66" y="46"/>
                    <a:pt x="61" y="51"/>
                  </a:cubicBezTo>
                  <a:cubicBezTo>
                    <a:pt x="54" y="59"/>
                    <a:pt x="42" y="65"/>
                    <a:pt x="31" y="65"/>
                  </a:cubicBezTo>
                  <a:cubicBezTo>
                    <a:pt x="30" y="65"/>
                    <a:pt x="29" y="65"/>
                    <a:pt x="27" y="65"/>
                  </a:cubicBezTo>
                  <a:cubicBezTo>
                    <a:pt x="16" y="63"/>
                    <a:pt x="3" y="55"/>
                    <a:pt x="0" y="42"/>
                  </a:cubicBezTo>
                  <a:cubicBezTo>
                    <a:pt x="0" y="39"/>
                    <a:pt x="0" y="36"/>
                    <a:pt x="0" y="33"/>
                  </a:cubicBezTo>
                  <a:cubicBezTo>
                    <a:pt x="0" y="24"/>
                    <a:pt x="2" y="16"/>
                    <a:pt x="9" y="10"/>
                  </a:cubicBezTo>
                  <a:cubicBezTo>
                    <a:pt x="15" y="5"/>
                    <a:pt x="32" y="0"/>
                    <a:pt x="48" y="0"/>
                  </a:cubicBezTo>
                  <a:cubicBezTo>
                    <a:pt x="54" y="0"/>
                    <a:pt x="59" y="0"/>
                    <a:pt x="64" y="2"/>
                  </a:cubicBezTo>
                  <a:cubicBezTo>
                    <a:pt x="84" y="8"/>
                    <a:pt x="102" y="30"/>
                    <a:pt x="109" y="45"/>
                  </a:cubicBezTo>
                  <a:cubicBezTo>
                    <a:pt x="116" y="59"/>
                    <a:pt x="118" y="75"/>
                    <a:pt x="118" y="81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8" y="95"/>
                    <a:pt x="112" y="117"/>
                    <a:pt x="100" y="123"/>
                  </a:cubicBezTo>
                  <a:lnTo>
                    <a:pt x="99" y="120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174" name="淘宝网Chenying0907出品 173"/>
          <p:cNvGrpSpPr/>
          <p:nvPr/>
        </p:nvGrpSpPr>
        <p:grpSpPr>
          <a:xfrm flipH="1">
            <a:off x="10177988" y="278876"/>
            <a:ext cx="1039975" cy="611866"/>
            <a:chOff x="862739" y="872385"/>
            <a:chExt cx="1689101" cy="993775"/>
          </a:xfrm>
        </p:grpSpPr>
        <p:sp>
          <p:nvSpPr>
            <p:cNvPr id="175" name="淘宝网Chenying0907出品 2413"/>
            <p:cNvSpPr/>
            <p:nvPr/>
          </p:nvSpPr>
          <p:spPr bwMode="auto">
            <a:xfrm>
              <a:off x="862739" y="872385"/>
              <a:ext cx="517525" cy="628650"/>
            </a:xfrm>
            <a:custGeom>
              <a:avLst/>
              <a:gdLst>
                <a:gd name="T0" fmla="*/ 124 w 153"/>
                <a:gd name="T1" fmla="*/ 87 h 186"/>
                <a:gd name="T2" fmla="*/ 132 w 153"/>
                <a:gd name="T3" fmla="*/ 23 h 186"/>
                <a:gd name="T4" fmla="*/ 74 w 153"/>
                <a:gd name="T5" fmla="*/ 30 h 186"/>
                <a:gd name="T6" fmla="*/ 50 w 153"/>
                <a:gd name="T7" fmla="*/ 60 h 186"/>
                <a:gd name="T8" fmla="*/ 17 w 153"/>
                <a:gd name="T9" fmla="*/ 60 h 186"/>
                <a:gd name="T10" fmla="*/ 124 w 153"/>
                <a:gd name="T11" fmla="*/ 8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" h="186">
                  <a:moveTo>
                    <a:pt x="124" y="87"/>
                  </a:moveTo>
                  <a:cubicBezTo>
                    <a:pt x="126" y="81"/>
                    <a:pt x="153" y="39"/>
                    <a:pt x="132" y="23"/>
                  </a:cubicBezTo>
                  <a:cubicBezTo>
                    <a:pt x="101" y="0"/>
                    <a:pt x="91" y="53"/>
                    <a:pt x="74" y="30"/>
                  </a:cubicBezTo>
                  <a:cubicBezTo>
                    <a:pt x="58" y="8"/>
                    <a:pt x="35" y="23"/>
                    <a:pt x="50" y="60"/>
                  </a:cubicBezTo>
                  <a:cubicBezTo>
                    <a:pt x="50" y="60"/>
                    <a:pt x="33" y="35"/>
                    <a:pt x="17" y="60"/>
                  </a:cubicBezTo>
                  <a:cubicBezTo>
                    <a:pt x="0" y="85"/>
                    <a:pt x="90" y="186"/>
                    <a:pt x="124" y="87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6" name="淘宝网Chenying0907出品 2414"/>
            <p:cNvSpPr/>
            <p:nvPr/>
          </p:nvSpPr>
          <p:spPr bwMode="auto">
            <a:xfrm>
              <a:off x="1161189" y="986685"/>
              <a:ext cx="1270000" cy="879475"/>
            </a:xfrm>
            <a:custGeom>
              <a:avLst/>
              <a:gdLst>
                <a:gd name="T0" fmla="*/ 337 w 376"/>
                <a:gd name="T1" fmla="*/ 142 h 260"/>
                <a:gd name="T2" fmla="*/ 129 w 376"/>
                <a:gd name="T3" fmla="*/ 224 h 260"/>
                <a:gd name="T4" fmla="*/ 50 w 376"/>
                <a:gd name="T5" fmla="*/ 85 h 260"/>
                <a:gd name="T6" fmla="*/ 167 w 376"/>
                <a:gd name="T7" fmla="*/ 51 h 260"/>
                <a:gd name="T8" fmla="*/ 337 w 376"/>
                <a:gd name="T9" fmla="*/ 14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260">
                  <a:moveTo>
                    <a:pt x="337" y="142"/>
                  </a:moveTo>
                  <a:cubicBezTo>
                    <a:pt x="327" y="168"/>
                    <a:pt x="245" y="260"/>
                    <a:pt x="129" y="224"/>
                  </a:cubicBezTo>
                  <a:cubicBezTo>
                    <a:pt x="14" y="187"/>
                    <a:pt x="0" y="69"/>
                    <a:pt x="50" y="85"/>
                  </a:cubicBezTo>
                  <a:cubicBezTo>
                    <a:pt x="98" y="101"/>
                    <a:pt x="118" y="90"/>
                    <a:pt x="167" y="51"/>
                  </a:cubicBezTo>
                  <a:cubicBezTo>
                    <a:pt x="234" y="0"/>
                    <a:pt x="376" y="38"/>
                    <a:pt x="337" y="14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7" name="淘宝网Chenying0907出品 2415"/>
            <p:cNvSpPr>
              <a:spLocks noEditPoints="1"/>
            </p:cNvSpPr>
            <p:nvPr/>
          </p:nvSpPr>
          <p:spPr bwMode="auto">
            <a:xfrm>
              <a:off x="2147027" y="1440710"/>
              <a:ext cx="47625" cy="42863"/>
            </a:xfrm>
            <a:custGeom>
              <a:avLst/>
              <a:gdLst>
                <a:gd name="T0" fmla="*/ 2 w 14"/>
                <a:gd name="T1" fmla="*/ 11 h 13"/>
                <a:gd name="T2" fmla="*/ 0 w 14"/>
                <a:gd name="T3" fmla="*/ 8 h 13"/>
                <a:gd name="T4" fmla="*/ 4 w 14"/>
                <a:gd name="T5" fmla="*/ 2 h 13"/>
                <a:gd name="T6" fmla="*/ 10 w 14"/>
                <a:gd name="T7" fmla="*/ 0 h 13"/>
                <a:gd name="T8" fmla="*/ 13 w 14"/>
                <a:gd name="T9" fmla="*/ 1 h 13"/>
                <a:gd name="T10" fmla="*/ 12 w 14"/>
                <a:gd name="T11" fmla="*/ 2 h 13"/>
                <a:gd name="T12" fmla="*/ 13 w 14"/>
                <a:gd name="T13" fmla="*/ 1 h 13"/>
                <a:gd name="T14" fmla="*/ 14 w 14"/>
                <a:gd name="T15" fmla="*/ 4 h 13"/>
                <a:gd name="T16" fmla="*/ 11 w 14"/>
                <a:gd name="T17" fmla="*/ 9 h 13"/>
                <a:gd name="T18" fmla="*/ 5 w 14"/>
                <a:gd name="T19" fmla="*/ 13 h 13"/>
                <a:gd name="T20" fmla="*/ 5 w 14"/>
                <a:gd name="T21" fmla="*/ 13 h 13"/>
                <a:gd name="T22" fmla="*/ 2 w 14"/>
                <a:gd name="T23" fmla="*/ 11 h 13"/>
                <a:gd name="T24" fmla="*/ 6 w 14"/>
                <a:gd name="T25" fmla="*/ 4 h 13"/>
                <a:gd name="T26" fmla="*/ 3 w 14"/>
                <a:gd name="T27" fmla="*/ 8 h 13"/>
                <a:gd name="T28" fmla="*/ 4 w 14"/>
                <a:gd name="T29" fmla="*/ 9 h 13"/>
                <a:gd name="T30" fmla="*/ 5 w 14"/>
                <a:gd name="T31" fmla="*/ 10 h 13"/>
                <a:gd name="T32" fmla="*/ 9 w 14"/>
                <a:gd name="T33" fmla="*/ 7 h 13"/>
                <a:gd name="T34" fmla="*/ 11 w 14"/>
                <a:gd name="T35" fmla="*/ 4 h 13"/>
                <a:gd name="T36" fmla="*/ 11 w 14"/>
                <a:gd name="T37" fmla="*/ 3 h 13"/>
                <a:gd name="T38" fmla="*/ 10 w 14"/>
                <a:gd name="T39" fmla="*/ 3 h 13"/>
                <a:gd name="T40" fmla="*/ 10 w 14"/>
                <a:gd name="T41" fmla="*/ 3 h 13"/>
                <a:gd name="T42" fmla="*/ 6 w 14"/>
                <a:gd name="T4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2" y="11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0"/>
                    <a:pt x="13" y="0"/>
                    <a:pt x="13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14" y="5"/>
                    <a:pt x="13" y="7"/>
                    <a:pt x="11" y="9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3" y="12"/>
                    <a:pt x="2" y="11"/>
                  </a:cubicBezTo>
                  <a:close/>
                  <a:moveTo>
                    <a:pt x="6" y="4"/>
                  </a:moveTo>
                  <a:cubicBezTo>
                    <a:pt x="4" y="5"/>
                    <a:pt x="3" y="7"/>
                    <a:pt x="3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7" y="9"/>
                    <a:pt x="9" y="7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8" name="淘宝网Chenying0907出品 2417"/>
            <p:cNvSpPr/>
            <p:nvPr/>
          </p:nvSpPr>
          <p:spPr bwMode="auto">
            <a:xfrm>
              <a:off x="2272439" y="1447060"/>
              <a:ext cx="266700" cy="165100"/>
            </a:xfrm>
            <a:custGeom>
              <a:avLst/>
              <a:gdLst>
                <a:gd name="T0" fmla="*/ 0 w 79"/>
                <a:gd name="T1" fmla="*/ 49 h 49"/>
                <a:gd name="T2" fmla="*/ 79 w 79"/>
                <a:gd name="T3" fmla="*/ 46 h 49"/>
                <a:gd name="T4" fmla="*/ 25 w 79"/>
                <a:gd name="T5" fmla="*/ 0 h 49"/>
                <a:gd name="T6" fmla="*/ 0 w 79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49">
                  <a:moveTo>
                    <a:pt x="0" y="4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9" y="32"/>
                    <a:pt x="0" y="4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79" name="淘宝网Chenying0907出品 2418"/>
            <p:cNvSpPr>
              <a:spLocks noEditPoints="1"/>
            </p:cNvSpPr>
            <p:nvPr/>
          </p:nvSpPr>
          <p:spPr bwMode="auto">
            <a:xfrm>
              <a:off x="2258152" y="1435947"/>
              <a:ext cx="293688" cy="179388"/>
            </a:xfrm>
            <a:custGeom>
              <a:avLst/>
              <a:gdLst>
                <a:gd name="T0" fmla="*/ 3 w 87"/>
                <a:gd name="T1" fmla="*/ 50 h 53"/>
                <a:gd name="T2" fmla="*/ 27 w 87"/>
                <a:gd name="T3" fmla="*/ 2 h 53"/>
                <a:gd name="T4" fmla="*/ 28 w 87"/>
                <a:gd name="T5" fmla="*/ 0 h 53"/>
                <a:gd name="T6" fmla="*/ 87 w 87"/>
                <a:gd name="T7" fmla="*/ 50 h 53"/>
                <a:gd name="T8" fmla="*/ 4 w 87"/>
                <a:gd name="T9" fmla="*/ 53 h 53"/>
                <a:gd name="T10" fmla="*/ 4 w 87"/>
                <a:gd name="T11" fmla="*/ 52 h 53"/>
                <a:gd name="T12" fmla="*/ 4 w 87"/>
                <a:gd name="T13" fmla="*/ 53 h 53"/>
                <a:gd name="T14" fmla="*/ 0 w 87"/>
                <a:gd name="T15" fmla="*/ 53 h 53"/>
                <a:gd name="T16" fmla="*/ 3 w 87"/>
                <a:gd name="T17" fmla="*/ 50 h 53"/>
                <a:gd name="T18" fmla="*/ 8 w 87"/>
                <a:gd name="T19" fmla="*/ 50 h 53"/>
                <a:gd name="T20" fmla="*/ 79 w 87"/>
                <a:gd name="T21" fmla="*/ 48 h 53"/>
                <a:gd name="T22" fmla="*/ 30 w 87"/>
                <a:gd name="T23" fmla="*/ 5 h 53"/>
                <a:gd name="T24" fmla="*/ 8 w 87"/>
                <a:gd name="T25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53">
                  <a:moveTo>
                    <a:pt x="3" y="50"/>
                  </a:moveTo>
                  <a:cubicBezTo>
                    <a:pt x="21" y="35"/>
                    <a:pt x="27" y="2"/>
                    <a:pt x="27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0" y="53"/>
                    <a:pt x="0" y="53"/>
                    <a:pt x="0" y="53"/>
                  </a:cubicBezTo>
                  <a:lnTo>
                    <a:pt x="3" y="50"/>
                  </a:lnTo>
                  <a:close/>
                  <a:moveTo>
                    <a:pt x="8" y="50"/>
                  </a:moveTo>
                  <a:cubicBezTo>
                    <a:pt x="79" y="48"/>
                    <a:pt x="79" y="48"/>
                    <a:pt x="79" y="48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13"/>
                    <a:pt x="22" y="36"/>
                    <a:pt x="8" y="5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0" name="淘宝网Chenying0907出品 2419"/>
            <p:cNvSpPr/>
            <p:nvPr/>
          </p:nvSpPr>
          <p:spPr bwMode="auto">
            <a:xfrm>
              <a:off x="910364" y="885085"/>
              <a:ext cx="1449388" cy="909638"/>
            </a:xfrm>
            <a:custGeom>
              <a:avLst/>
              <a:gdLst>
                <a:gd name="T0" fmla="*/ 114 w 429"/>
                <a:gd name="T1" fmla="*/ 186 h 269"/>
                <a:gd name="T2" fmla="*/ 87 w 429"/>
                <a:gd name="T3" fmla="*/ 125 h 269"/>
                <a:gd name="T4" fmla="*/ 116 w 429"/>
                <a:gd name="T5" fmla="*/ 185 h 269"/>
                <a:gd name="T6" fmla="*/ 270 w 429"/>
                <a:gd name="T7" fmla="*/ 266 h 269"/>
                <a:gd name="T8" fmla="*/ 415 w 429"/>
                <a:gd name="T9" fmla="*/ 197 h 269"/>
                <a:gd name="T10" fmla="*/ 372 w 429"/>
                <a:gd name="T11" fmla="*/ 84 h 269"/>
                <a:gd name="T12" fmla="*/ 247 w 429"/>
                <a:gd name="T13" fmla="*/ 91 h 269"/>
                <a:gd name="T14" fmla="*/ 131 w 429"/>
                <a:gd name="T15" fmla="*/ 120 h 269"/>
                <a:gd name="T16" fmla="*/ 121 w 429"/>
                <a:gd name="T17" fmla="*/ 56 h 269"/>
                <a:gd name="T18" fmla="*/ 116 w 429"/>
                <a:gd name="T19" fmla="*/ 8 h 269"/>
                <a:gd name="T20" fmla="*/ 75 w 429"/>
                <a:gd name="T21" fmla="*/ 13 h 269"/>
                <a:gd name="T22" fmla="*/ 73 w 429"/>
                <a:gd name="T23" fmla="*/ 29 h 269"/>
                <a:gd name="T24" fmla="*/ 70 w 429"/>
                <a:gd name="T25" fmla="*/ 36 h 269"/>
                <a:gd name="T26" fmla="*/ 43 w 429"/>
                <a:gd name="T27" fmla="*/ 14 h 269"/>
                <a:gd name="T28" fmla="*/ 30 w 429"/>
                <a:gd name="T29" fmla="*/ 28 h 269"/>
                <a:gd name="T30" fmla="*/ 37 w 429"/>
                <a:gd name="T31" fmla="*/ 50 h 269"/>
                <a:gd name="T32" fmla="*/ 38 w 429"/>
                <a:gd name="T33" fmla="*/ 56 h 269"/>
                <a:gd name="T34" fmla="*/ 28 w 429"/>
                <a:gd name="T35" fmla="*/ 50 h 269"/>
                <a:gd name="T36" fmla="*/ 9 w 429"/>
                <a:gd name="T37" fmla="*/ 50 h 269"/>
                <a:gd name="T38" fmla="*/ 5 w 429"/>
                <a:gd name="T39" fmla="*/ 79 h 269"/>
                <a:gd name="T40" fmla="*/ 64 w 429"/>
                <a:gd name="T41" fmla="*/ 123 h 269"/>
                <a:gd name="T42" fmla="*/ 82 w 429"/>
                <a:gd name="T43" fmla="*/ 104 h 269"/>
                <a:gd name="T44" fmla="*/ 62 w 429"/>
                <a:gd name="T45" fmla="*/ 75 h 269"/>
                <a:gd name="T46" fmla="*/ 45 w 429"/>
                <a:gd name="T47" fmla="*/ 88 h 269"/>
                <a:gd name="T48" fmla="*/ 55 w 429"/>
                <a:gd name="T49" fmla="*/ 98 h 269"/>
                <a:gd name="T50" fmla="*/ 60 w 429"/>
                <a:gd name="T51" fmla="*/ 98 h 269"/>
                <a:gd name="T52" fmla="*/ 57 w 429"/>
                <a:gd name="T53" fmla="*/ 96 h 269"/>
                <a:gd name="T54" fmla="*/ 53 w 429"/>
                <a:gd name="T55" fmla="*/ 94 h 269"/>
                <a:gd name="T56" fmla="*/ 61 w 429"/>
                <a:gd name="T57" fmla="*/ 95 h 269"/>
                <a:gd name="T58" fmla="*/ 57 w 429"/>
                <a:gd name="T59" fmla="*/ 102 h 269"/>
                <a:gd name="T60" fmla="*/ 42 w 429"/>
                <a:gd name="T61" fmla="*/ 89 h 269"/>
                <a:gd name="T62" fmla="*/ 47 w 429"/>
                <a:gd name="T63" fmla="*/ 76 h 269"/>
                <a:gd name="T64" fmla="*/ 62 w 429"/>
                <a:gd name="T65" fmla="*/ 72 h 269"/>
                <a:gd name="T66" fmla="*/ 85 w 429"/>
                <a:gd name="T67" fmla="*/ 104 h 269"/>
                <a:gd name="T68" fmla="*/ 64 w 429"/>
                <a:gd name="T69" fmla="*/ 126 h 269"/>
                <a:gd name="T70" fmla="*/ 2 w 429"/>
                <a:gd name="T71" fmla="*/ 79 h 269"/>
                <a:gd name="T72" fmla="*/ 7 w 429"/>
                <a:gd name="T73" fmla="*/ 48 h 269"/>
                <a:gd name="T74" fmla="*/ 30 w 429"/>
                <a:gd name="T75" fmla="*/ 48 h 269"/>
                <a:gd name="T76" fmla="*/ 35 w 429"/>
                <a:gd name="T77" fmla="*/ 52 h 269"/>
                <a:gd name="T78" fmla="*/ 27 w 429"/>
                <a:gd name="T79" fmla="*/ 28 h 269"/>
                <a:gd name="T80" fmla="*/ 43 w 429"/>
                <a:gd name="T81" fmla="*/ 11 h 269"/>
                <a:gd name="T82" fmla="*/ 69 w 429"/>
                <a:gd name="T83" fmla="*/ 32 h 269"/>
                <a:gd name="T84" fmla="*/ 70 w 429"/>
                <a:gd name="T85" fmla="*/ 33 h 269"/>
                <a:gd name="T86" fmla="*/ 70 w 429"/>
                <a:gd name="T87" fmla="*/ 29 h 269"/>
                <a:gd name="T88" fmla="*/ 73 w 429"/>
                <a:gd name="T89" fmla="*/ 11 h 269"/>
                <a:gd name="T90" fmla="*/ 117 w 429"/>
                <a:gd name="T91" fmla="*/ 5 h 269"/>
                <a:gd name="T92" fmla="*/ 124 w 429"/>
                <a:gd name="T93" fmla="*/ 58 h 269"/>
                <a:gd name="T94" fmla="*/ 133 w 429"/>
                <a:gd name="T95" fmla="*/ 118 h 269"/>
                <a:gd name="T96" fmla="*/ 245 w 429"/>
                <a:gd name="T97" fmla="*/ 89 h 269"/>
                <a:gd name="T98" fmla="*/ 373 w 429"/>
                <a:gd name="T99" fmla="*/ 81 h 269"/>
                <a:gd name="T100" fmla="*/ 417 w 429"/>
                <a:gd name="T101" fmla="*/ 198 h 269"/>
                <a:gd name="T102" fmla="*/ 270 w 429"/>
                <a:gd name="T103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9" h="269">
                  <a:moveTo>
                    <a:pt x="171" y="242"/>
                  </a:moveTo>
                  <a:cubicBezTo>
                    <a:pt x="149" y="232"/>
                    <a:pt x="130" y="208"/>
                    <a:pt x="114" y="186"/>
                  </a:cubicBezTo>
                  <a:cubicBezTo>
                    <a:pt x="98" y="164"/>
                    <a:pt x="87" y="125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101" y="163"/>
                    <a:pt x="116" y="185"/>
                  </a:cubicBezTo>
                  <a:cubicBezTo>
                    <a:pt x="132" y="206"/>
                    <a:pt x="152" y="230"/>
                    <a:pt x="173" y="239"/>
                  </a:cubicBezTo>
                  <a:cubicBezTo>
                    <a:pt x="191" y="248"/>
                    <a:pt x="229" y="266"/>
                    <a:pt x="270" y="266"/>
                  </a:cubicBezTo>
                  <a:cubicBezTo>
                    <a:pt x="276" y="266"/>
                    <a:pt x="283" y="266"/>
                    <a:pt x="290" y="264"/>
                  </a:cubicBezTo>
                  <a:cubicBezTo>
                    <a:pt x="338" y="257"/>
                    <a:pt x="393" y="234"/>
                    <a:pt x="415" y="197"/>
                  </a:cubicBezTo>
                  <a:cubicBezTo>
                    <a:pt x="422" y="184"/>
                    <a:pt x="426" y="169"/>
                    <a:pt x="426" y="154"/>
                  </a:cubicBezTo>
                  <a:cubicBezTo>
                    <a:pt x="426" y="127"/>
                    <a:pt x="411" y="99"/>
                    <a:pt x="372" y="84"/>
                  </a:cubicBezTo>
                  <a:cubicBezTo>
                    <a:pt x="348" y="74"/>
                    <a:pt x="328" y="71"/>
                    <a:pt x="311" y="71"/>
                  </a:cubicBezTo>
                  <a:cubicBezTo>
                    <a:pt x="284" y="71"/>
                    <a:pt x="265" y="79"/>
                    <a:pt x="247" y="91"/>
                  </a:cubicBezTo>
                  <a:cubicBezTo>
                    <a:pt x="225" y="106"/>
                    <a:pt x="190" y="129"/>
                    <a:pt x="159" y="129"/>
                  </a:cubicBezTo>
                  <a:cubicBezTo>
                    <a:pt x="149" y="129"/>
                    <a:pt x="139" y="126"/>
                    <a:pt x="131" y="120"/>
                  </a:cubicBezTo>
                  <a:cubicBezTo>
                    <a:pt x="115" y="108"/>
                    <a:pt x="109" y="97"/>
                    <a:pt x="109" y="87"/>
                  </a:cubicBezTo>
                  <a:cubicBezTo>
                    <a:pt x="109" y="76"/>
                    <a:pt x="115" y="66"/>
                    <a:pt x="121" y="56"/>
                  </a:cubicBezTo>
                  <a:cubicBezTo>
                    <a:pt x="127" y="47"/>
                    <a:pt x="130" y="38"/>
                    <a:pt x="130" y="30"/>
                  </a:cubicBezTo>
                  <a:cubicBezTo>
                    <a:pt x="130" y="21"/>
                    <a:pt x="127" y="14"/>
                    <a:pt x="116" y="8"/>
                  </a:cubicBezTo>
                  <a:cubicBezTo>
                    <a:pt x="110" y="4"/>
                    <a:pt x="104" y="3"/>
                    <a:pt x="98" y="3"/>
                  </a:cubicBezTo>
                  <a:cubicBezTo>
                    <a:pt x="88" y="3"/>
                    <a:pt x="79" y="7"/>
                    <a:pt x="75" y="13"/>
                  </a:cubicBezTo>
                  <a:cubicBezTo>
                    <a:pt x="72" y="18"/>
                    <a:pt x="72" y="21"/>
                    <a:pt x="72" y="23"/>
                  </a:cubicBezTo>
                  <a:cubicBezTo>
                    <a:pt x="72" y="25"/>
                    <a:pt x="73" y="27"/>
                    <a:pt x="73" y="29"/>
                  </a:cubicBezTo>
                  <a:cubicBezTo>
                    <a:pt x="73" y="30"/>
                    <a:pt x="73" y="30"/>
                    <a:pt x="73" y="31"/>
                  </a:cubicBezTo>
                  <a:cubicBezTo>
                    <a:pt x="73" y="33"/>
                    <a:pt x="73" y="35"/>
                    <a:pt x="70" y="36"/>
                  </a:cubicBezTo>
                  <a:cubicBezTo>
                    <a:pt x="68" y="36"/>
                    <a:pt x="66" y="34"/>
                    <a:pt x="65" y="31"/>
                  </a:cubicBezTo>
                  <a:cubicBezTo>
                    <a:pt x="60" y="23"/>
                    <a:pt x="57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0" y="24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9"/>
                    <a:pt x="33" y="45"/>
                    <a:pt x="37" y="50"/>
                  </a:cubicBezTo>
                  <a:cubicBezTo>
                    <a:pt x="38" y="52"/>
                    <a:pt x="39" y="53"/>
                    <a:pt x="39" y="54"/>
                  </a:cubicBezTo>
                  <a:cubicBezTo>
                    <a:pt x="39" y="54"/>
                    <a:pt x="39" y="55"/>
                    <a:pt x="38" y="56"/>
                  </a:cubicBezTo>
                  <a:cubicBezTo>
                    <a:pt x="38" y="56"/>
                    <a:pt x="37" y="56"/>
                    <a:pt x="37" y="56"/>
                  </a:cubicBezTo>
                  <a:cubicBezTo>
                    <a:pt x="34" y="56"/>
                    <a:pt x="32" y="54"/>
                    <a:pt x="28" y="50"/>
                  </a:cubicBezTo>
                  <a:cubicBezTo>
                    <a:pt x="25" y="48"/>
                    <a:pt x="21" y="46"/>
                    <a:pt x="17" y="46"/>
                  </a:cubicBezTo>
                  <a:cubicBezTo>
                    <a:pt x="15" y="46"/>
                    <a:pt x="12" y="47"/>
                    <a:pt x="9" y="50"/>
                  </a:cubicBezTo>
                  <a:cubicBezTo>
                    <a:pt x="5" y="55"/>
                    <a:pt x="3" y="59"/>
                    <a:pt x="3" y="65"/>
                  </a:cubicBezTo>
                  <a:cubicBezTo>
                    <a:pt x="3" y="69"/>
                    <a:pt x="4" y="74"/>
                    <a:pt x="5" y="79"/>
                  </a:cubicBezTo>
                  <a:cubicBezTo>
                    <a:pt x="8" y="93"/>
                    <a:pt x="18" y="104"/>
                    <a:pt x="32" y="112"/>
                  </a:cubicBezTo>
                  <a:cubicBezTo>
                    <a:pt x="46" y="119"/>
                    <a:pt x="55" y="123"/>
                    <a:pt x="64" y="123"/>
                  </a:cubicBezTo>
                  <a:cubicBezTo>
                    <a:pt x="67" y="123"/>
                    <a:pt x="70" y="123"/>
                    <a:pt x="73" y="121"/>
                  </a:cubicBezTo>
                  <a:cubicBezTo>
                    <a:pt x="78" y="119"/>
                    <a:pt x="82" y="112"/>
                    <a:pt x="82" y="104"/>
                  </a:cubicBezTo>
                  <a:cubicBezTo>
                    <a:pt x="82" y="102"/>
                    <a:pt x="82" y="101"/>
                    <a:pt x="82" y="99"/>
                  </a:cubicBezTo>
                  <a:cubicBezTo>
                    <a:pt x="80" y="90"/>
                    <a:pt x="74" y="75"/>
                    <a:pt x="62" y="75"/>
                  </a:cubicBezTo>
                  <a:cubicBezTo>
                    <a:pt x="62" y="75"/>
                    <a:pt x="61" y="75"/>
                    <a:pt x="61" y="75"/>
                  </a:cubicBezTo>
                  <a:cubicBezTo>
                    <a:pt x="50" y="75"/>
                    <a:pt x="45" y="80"/>
                    <a:pt x="45" y="88"/>
                  </a:cubicBezTo>
                  <a:cubicBezTo>
                    <a:pt x="45" y="88"/>
                    <a:pt x="45" y="89"/>
                    <a:pt x="45" y="89"/>
                  </a:cubicBezTo>
                  <a:cubicBezTo>
                    <a:pt x="46" y="94"/>
                    <a:pt x="49" y="98"/>
                    <a:pt x="55" y="98"/>
                  </a:cubicBezTo>
                  <a:cubicBezTo>
                    <a:pt x="56" y="99"/>
                    <a:pt x="57" y="99"/>
                    <a:pt x="57" y="99"/>
                  </a:cubicBezTo>
                  <a:cubicBezTo>
                    <a:pt x="59" y="99"/>
                    <a:pt x="59" y="98"/>
                    <a:pt x="60" y="98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7"/>
                    <a:pt x="57" y="96"/>
                    <a:pt x="57" y="96"/>
                  </a:cubicBezTo>
                  <a:cubicBezTo>
                    <a:pt x="55" y="96"/>
                    <a:pt x="54" y="97"/>
                    <a:pt x="54" y="97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5" y="93"/>
                    <a:pt x="57" y="93"/>
                  </a:cubicBezTo>
                  <a:cubicBezTo>
                    <a:pt x="58" y="93"/>
                    <a:pt x="59" y="94"/>
                    <a:pt x="61" y="95"/>
                  </a:cubicBezTo>
                  <a:cubicBezTo>
                    <a:pt x="62" y="96"/>
                    <a:pt x="63" y="97"/>
                    <a:pt x="63" y="98"/>
                  </a:cubicBezTo>
                  <a:cubicBezTo>
                    <a:pt x="62" y="101"/>
                    <a:pt x="60" y="102"/>
                    <a:pt x="57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48" y="101"/>
                    <a:pt x="43" y="96"/>
                    <a:pt x="42" y="89"/>
                  </a:cubicBezTo>
                  <a:cubicBezTo>
                    <a:pt x="42" y="89"/>
                    <a:pt x="42" y="88"/>
                    <a:pt x="42" y="88"/>
                  </a:cubicBezTo>
                  <a:cubicBezTo>
                    <a:pt x="42" y="83"/>
                    <a:pt x="44" y="79"/>
                    <a:pt x="47" y="76"/>
                  </a:cubicBezTo>
                  <a:cubicBezTo>
                    <a:pt x="50" y="73"/>
                    <a:pt x="55" y="72"/>
                    <a:pt x="61" y="72"/>
                  </a:cubicBezTo>
                  <a:cubicBezTo>
                    <a:pt x="61" y="72"/>
                    <a:pt x="62" y="72"/>
                    <a:pt x="62" y="72"/>
                  </a:cubicBezTo>
                  <a:cubicBezTo>
                    <a:pt x="76" y="73"/>
                    <a:pt x="83" y="89"/>
                    <a:pt x="85" y="99"/>
                  </a:cubicBezTo>
                  <a:cubicBezTo>
                    <a:pt x="85" y="100"/>
                    <a:pt x="85" y="102"/>
                    <a:pt x="85" y="104"/>
                  </a:cubicBezTo>
                  <a:cubicBezTo>
                    <a:pt x="85" y="113"/>
                    <a:pt x="80" y="121"/>
                    <a:pt x="74" y="124"/>
                  </a:cubicBezTo>
                  <a:cubicBezTo>
                    <a:pt x="70" y="125"/>
                    <a:pt x="67" y="126"/>
                    <a:pt x="64" y="126"/>
                  </a:cubicBezTo>
                  <a:cubicBezTo>
                    <a:pt x="54" y="126"/>
                    <a:pt x="44" y="121"/>
                    <a:pt x="31" y="114"/>
                  </a:cubicBezTo>
                  <a:cubicBezTo>
                    <a:pt x="16" y="107"/>
                    <a:pt x="6" y="95"/>
                    <a:pt x="2" y="79"/>
                  </a:cubicBezTo>
                  <a:cubicBezTo>
                    <a:pt x="1" y="74"/>
                    <a:pt x="0" y="69"/>
                    <a:pt x="0" y="65"/>
                  </a:cubicBezTo>
                  <a:cubicBezTo>
                    <a:pt x="0" y="59"/>
                    <a:pt x="2" y="53"/>
                    <a:pt x="7" y="48"/>
                  </a:cubicBezTo>
                  <a:cubicBezTo>
                    <a:pt x="10" y="44"/>
                    <a:pt x="14" y="43"/>
                    <a:pt x="17" y="43"/>
                  </a:cubicBezTo>
                  <a:cubicBezTo>
                    <a:pt x="22" y="43"/>
                    <a:pt x="27" y="46"/>
                    <a:pt x="30" y="48"/>
                  </a:cubicBezTo>
                  <a:cubicBezTo>
                    <a:pt x="32" y="50"/>
                    <a:pt x="34" y="52"/>
                    <a:pt x="35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1" y="47"/>
                    <a:pt x="27" y="40"/>
                    <a:pt x="27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2"/>
                    <a:pt x="33" y="12"/>
                    <a:pt x="42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58" y="11"/>
                    <a:pt x="63" y="22"/>
                    <a:pt x="67" y="29"/>
                  </a:cubicBezTo>
                  <a:cubicBezTo>
                    <a:pt x="68" y="31"/>
                    <a:pt x="69" y="32"/>
                    <a:pt x="69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2"/>
                    <a:pt x="70" y="31"/>
                    <a:pt x="70" y="31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28"/>
                    <a:pt x="69" y="26"/>
                    <a:pt x="69" y="23"/>
                  </a:cubicBezTo>
                  <a:cubicBezTo>
                    <a:pt x="69" y="20"/>
                    <a:pt x="70" y="17"/>
                    <a:pt x="73" y="11"/>
                  </a:cubicBezTo>
                  <a:cubicBezTo>
                    <a:pt x="77" y="4"/>
                    <a:pt x="87" y="0"/>
                    <a:pt x="98" y="0"/>
                  </a:cubicBezTo>
                  <a:cubicBezTo>
                    <a:pt x="104" y="0"/>
                    <a:pt x="111" y="1"/>
                    <a:pt x="117" y="5"/>
                  </a:cubicBezTo>
                  <a:cubicBezTo>
                    <a:pt x="129" y="11"/>
                    <a:pt x="133" y="20"/>
                    <a:pt x="133" y="30"/>
                  </a:cubicBezTo>
                  <a:cubicBezTo>
                    <a:pt x="133" y="39"/>
                    <a:pt x="130" y="49"/>
                    <a:pt x="124" y="58"/>
                  </a:cubicBezTo>
                  <a:cubicBezTo>
                    <a:pt x="118" y="68"/>
                    <a:pt x="112" y="77"/>
                    <a:pt x="112" y="87"/>
                  </a:cubicBezTo>
                  <a:cubicBezTo>
                    <a:pt x="112" y="96"/>
                    <a:pt x="117" y="106"/>
                    <a:pt x="133" y="118"/>
                  </a:cubicBezTo>
                  <a:cubicBezTo>
                    <a:pt x="141" y="124"/>
                    <a:pt x="150" y="126"/>
                    <a:pt x="159" y="126"/>
                  </a:cubicBezTo>
                  <a:cubicBezTo>
                    <a:pt x="188" y="126"/>
                    <a:pt x="223" y="103"/>
                    <a:pt x="245" y="89"/>
                  </a:cubicBezTo>
                  <a:cubicBezTo>
                    <a:pt x="263" y="77"/>
                    <a:pt x="284" y="68"/>
                    <a:pt x="311" y="68"/>
                  </a:cubicBezTo>
                  <a:cubicBezTo>
                    <a:pt x="328" y="68"/>
                    <a:pt x="349" y="72"/>
                    <a:pt x="373" y="81"/>
                  </a:cubicBezTo>
                  <a:cubicBezTo>
                    <a:pt x="413" y="97"/>
                    <a:pt x="429" y="126"/>
                    <a:pt x="429" y="154"/>
                  </a:cubicBezTo>
                  <a:cubicBezTo>
                    <a:pt x="429" y="170"/>
                    <a:pt x="425" y="185"/>
                    <a:pt x="417" y="198"/>
                  </a:cubicBezTo>
                  <a:cubicBezTo>
                    <a:pt x="395" y="237"/>
                    <a:pt x="339" y="260"/>
                    <a:pt x="290" y="267"/>
                  </a:cubicBezTo>
                  <a:cubicBezTo>
                    <a:pt x="283" y="268"/>
                    <a:pt x="276" y="269"/>
                    <a:pt x="270" y="269"/>
                  </a:cubicBezTo>
                  <a:cubicBezTo>
                    <a:pt x="228" y="269"/>
                    <a:pt x="190" y="250"/>
                    <a:pt x="171" y="242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1" name="淘宝网Chenying0907出品 2420"/>
            <p:cNvSpPr/>
            <p:nvPr/>
          </p:nvSpPr>
          <p:spPr bwMode="auto">
            <a:xfrm>
              <a:off x="2042252" y="1199410"/>
              <a:ext cx="209550" cy="182563"/>
            </a:xfrm>
            <a:custGeom>
              <a:avLst/>
              <a:gdLst>
                <a:gd name="T0" fmla="*/ 4 w 62"/>
                <a:gd name="T1" fmla="*/ 46 h 54"/>
                <a:gd name="T2" fmla="*/ 0 w 62"/>
                <a:gd name="T3" fmla="*/ 35 h 54"/>
                <a:gd name="T4" fmla="*/ 5 w 62"/>
                <a:gd name="T5" fmla="*/ 17 h 54"/>
                <a:gd name="T6" fmla="*/ 32 w 62"/>
                <a:gd name="T7" fmla="*/ 0 h 54"/>
                <a:gd name="T8" fmla="*/ 42 w 62"/>
                <a:gd name="T9" fmla="*/ 0 h 54"/>
                <a:gd name="T10" fmla="*/ 62 w 62"/>
                <a:gd name="T11" fmla="*/ 1 h 54"/>
                <a:gd name="T12" fmla="*/ 62 w 62"/>
                <a:gd name="T13" fmla="*/ 1 h 54"/>
                <a:gd name="T14" fmla="*/ 62 w 62"/>
                <a:gd name="T15" fmla="*/ 4 h 54"/>
                <a:gd name="T16" fmla="*/ 42 w 62"/>
                <a:gd name="T17" fmla="*/ 3 h 54"/>
                <a:gd name="T18" fmla="*/ 33 w 62"/>
                <a:gd name="T19" fmla="*/ 3 h 54"/>
                <a:gd name="T20" fmla="*/ 7 w 62"/>
                <a:gd name="T21" fmla="*/ 19 h 54"/>
                <a:gd name="T22" fmla="*/ 3 w 62"/>
                <a:gd name="T23" fmla="*/ 35 h 54"/>
                <a:gd name="T24" fmla="*/ 6 w 62"/>
                <a:gd name="T25" fmla="*/ 44 h 54"/>
                <a:gd name="T26" fmla="*/ 19 w 62"/>
                <a:gd name="T27" fmla="*/ 51 h 54"/>
                <a:gd name="T28" fmla="*/ 22 w 62"/>
                <a:gd name="T29" fmla="*/ 51 h 54"/>
                <a:gd name="T30" fmla="*/ 35 w 62"/>
                <a:gd name="T31" fmla="*/ 40 h 54"/>
                <a:gd name="T32" fmla="*/ 35 w 62"/>
                <a:gd name="T33" fmla="*/ 39 h 54"/>
                <a:gd name="T34" fmla="*/ 23 w 62"/>
                <a:gd name="T35" fmla="*/ 31 h 54"/>
                <a:gd name="T36" fmla="*/ 21 w 62"/>
                <a:gd name="T37" fmla="*/ 30 h 54"/>
                <a:gd name="T38" fmla="*/ 14 w 62"/>
                <a:gd name="T39" fmla="*/ 36 h 54"/>
                <a:gd name="T40" fmla="*/ 11 w 62"/>
                <a:gd name="T41" fmla="*/ 36 h 54"/>
                <a:gd name="T42" fmla="*/ 21 w 62"/>
                <a:gd name="T43" fmla="*/ 27 h 54"/>
                <a:gd name="T44" fmla="*/ 24 w 62"/>
                <a:gd name="T45" fmla="*/ 28 h 54"/>
                <a:gd name="T46" fmla="*/ 38 w 62"/>
                <a:gd name="T47" fmla="*/ 39 h 54"/>
                <a:gd name="T48" fmla="*/ 38 w 62"/>
                <a:gd name="T49" fmla="*/ 40 h 54"/>
                <a:gd name="T50" fmla="*/ 22 w 62"/>
                <a:gd name="T51" fmla="*/ 54 h 54"/>
                <a:gd name="T52" fmla="*/ 19 w 62"/>
                <a:gd name="T53" fmla="*/ 54 h 54"/>
                <a:gd name="T54" fmla="*/ 4 w 62"/>
                <a:gd name="T55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54">
                  <a:moveTo>
                    <a:pt x="4" y="46"/>
                  </a:moveTo>
                  <a:cubicBezTo>
                    <a:pt x="1" y="43"/>
                    <a:pt x="0" y="39"/>
                    <a:pt x="0" y="35"/>
                  </a:cubicBezTo>
                  <a:cubicBezTo>
                    <a:pt x="0" y="29"/>
                    <a:pt x="2" y="22"/>
                    <a:pt x="5" y="17"/>
                  </a:cubicBezTo>
                  <a:cubicBezTo>
                    <a:pt x="9" y="8"/>
                    <a:pt x="20" y="1"/>
                    <a:pt x="32" y="0"/>
                  </a:cubicBezTo>
                  <a:cubicBezTo>
                    <a:pt x="35" y="0"/>
                    <a:pt x="39" y="0"/>
                    <a:pt x="42" y="0"/>
                  </a:cubicBezTo>
                  <a:cubicBezTo>
                    <a:pt x="52" y="0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52" y="3"/>
                    <a:pt x="42" y="3"/>
                  </a:cubicBezTo>
                  <a:cubicBezTo>
                    <a:pt x="39" y="3"/>
                    <a:pt x="36" y="3"/>
                    <a:pt x="33" y="3"/>
                  </a:cubicBezTo>
                  <a:cubicBezTo>
                    <a:pt x="21" y="4"/>
                    <a:pt x="12" y="10"/>
                    <a:pt x="7" y="19"/>
                  </a:cubicBezTo>
                  <a:cubicBezTo>
                    <a:pt x="5" y="23"/>
                    <a:pt x="3" y="29"/>
                    <a:pt x="3" y="35"/>
                  </a:cubicBezTo>
                  <a:cubicBezTo>
                    <a:pt x="3" y="38"/>
                    <a:pt x="4" y="42"/>
                    <a:pt x="6" y="44"/>
                  </a:cubicBezTo>
                  <a:cubicBezTo>
                    <a:pt x="9" y="47"/>
                    <a:pt x="14" y="51"/>
                    <a:pt x="19" y="51"/>
                  </a:cubicBezTo>
                  <a:cubicBezTo>
                    <a:pt x="20" y="51"/>
                    <a:pt x="21" y="51"/>
                    <a:pt x="22" y="51"/>
                  </a:cubicBezTo>
                  <a:cubicBezTo>
                    <a:pt x="29" y="50"/>
                    <a:pt x="35" y="44"/>
                    <a:pt x="35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5"/>
                    <a:pt x="29" y="32"/>
                    <a:pt x="23" y="31"/>
                  </a:cubicBezTo>
                  <a:cubicBezTo>
                    <a:pt x="23" y="30"/>
                    <a:pt x="22" y="30"/>
                    <a:pt x="21" y="30"/>
                  </a:cubicBezTo>
                  <a:cubicBezTo>
                    <a:pt x="15" y="30"/>
                    <a:pt x="14" y="36"/>
                    <a:pt x="14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3" y="27"/>
                    <a:pt x="21" y="27"/>
                  </a:cubicBezTo>
                  <a:cubicBezTo>
                    <a:pt x="22" y="27"/>
                    <a:pt x="23" y="27"/>
                    <a:pt x="24" y="28"/>
                  </a:cubicBezTo>
                  <a:cubicBezTo>
                    <a:pt x="30" y="29"/>
                    <a:pt x="38" y="32"/>
                    <a:pt x="38" y="39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6"/>
                    <a:pt x="30" y="52"/>
                    <a:pt x="22" y="54"/>
                  </a:cubicBezTo>
                  <a:cubicBezTo>
                    <a:pt x="21" y="54"/>
                    <a:pt x="20" y="54"/>
                    <a:pt x="19" y="54"/>
                  </a:cubicBezTo>
                  <a:cubicBezTo>
                    <a:pt x="12" y="54"/>
                    <a:pt x="7" y="49"/>
                    <a:pt x="4" y="46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2" name="淘宝网Chenying0907出品 2421"/>
            <p:cNvSpPr/>
            <p:nvPr/>
          </p:nvSpPr>
          <p:spPr bwMode="auto">
            <a:xfrm>
              <a:off x="2315302" y="1540722"/>
              <a:ext cx="206375" cy="58738"/>
            </a:xfrm>
            <a:custGeom>
              <a:avLst/>
              <a:gdLst>
                <a:gd name="T0" fmla="*/ 35 w 61"/>
                <a:gd name="T1" fmla="*/ 8 h 17"/>
                <a:gd name="T2" fmla="*/ 24 w 61"/>
                <a:gd name="T3" fmla="*/ 7 h 17"/>
                <a:gd name="T4" fmla="*/ 17 w 61"/>
                <a:gd name="T5" fmla="*/ 7 h 17"/>
                <a:gd name="T6" fmla="*/ 11 w 61"/>
                <a:gd name="T7" fmla="*/ 6 h 17"/>
                <a:gd name="T8" fmla="*/ 0 w 61"/>
                <a:gd name="T9" fmla="*/ 3 h 17"/>
                <a:gd name="T10" fmla="*/ 1 w 61"/>
                <a:gd name="T11" fmla="*/ 0 h 17"/>
                <a:gd name="T12" fmla="*/ 12 w 61"/>
                <a:gd name="T13" fmla="*/ 3 h 17"/>
                <a:gd name="T14" fmla="*/ 17 w 61"/>
                <a:gd name="T15" fmla="*/ 4 h 17"/>
                <a:gd name="T16" fmla="*/ 24 w 61"/>
                <a:gd name="T17" fmla="*/ 4 h 17"/>
                <a:gd name="T18" fmla="*/ 36 w 61"/>
                <a:gd name="T19" fmla="*/ 6 h 17"/>
                <a:gd name="T20" fmla="*/ 61 w 61"/>
                <a:gd name="T21" fmla="*/ 14 h 17"/>
                <a:gd name="T22" fmla="*/ 61 w 61"/>
                <a:gd name="T23" fmla="*/ 14 h 17"/>
                <a:gd name="T24" fmla="*/ 60 w 61"/>
                <a:gd name="T25" fmla="*/ 17 h 17"/>
                <a:gd name="T26" fmla="*/ 35 w 61"/>
                <a:gd name="T2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7">
                  <a:moveTo>
                    <a:pt x="35" y="8"/>
                  </a:moveTo>
                  <a:cubicBezTo>
                    <a:pt x="31" y="7"/>
                    <a:pt x="27" y="7"/>
                    <a:pt x="24" y="7"/>
                  </a:cubicBezTo>
                  <a:cubicBezTo>
                    <a:pt x="22" y="7"/>
                    <a:pt x="19" y="7"/>
                    <a:pt x="17" y="7"/>
                  </a:cubicBezTo>
                  <a:cubicBezTo>
                    <a:pt x="15" y="7"/>
                    <a:pt x="13" y="7"/>
                    <a:pt x="11" y="6"/>
                  </a:cubicBezTo>
                  <a:cubicBezTo>
                    <a:pt x="6" y="4"/>
                    <a:pt x="0" y="3"/>
                    <a:pt x="0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6" y="1"/>
                    <a:pt x="12" y="3"/>
                  </a:cubicBezTo>
                  <a:cubicBezTo>
                    <a:pt x="14" y="4"/>
                    <a:pt x="15" y="4"/>
                    <a:pt x="17" y="4"/>
                  </a:cubicBezTo>
                  <a:cubicBezTo>
                    <a:pt x="19" y="4"/>
                    <a:pt x="22" y="4"/>
                    <a:pt x="24" y="4"/>
                  </a:cubicBezTo>
                  <a:cubicBezTo>
                    <a:pt x="28" y="4"/>
                    <a:pt x="31" y="4"/>
                    <a:pt x="36" y="6"/>
                  </a:cubicBezTo>
                  <a:cubicBezTo>
                    <a:pt x="46" y="9"/>
                    <a:pt x="61" y="14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45" y="12"/>
                    <a:pt x="35" y="8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3" name="淘宝网Chenying0907出品 2422"/>
            <p:cNvSpPr/>
            <p:nvPr/>
          </p:nvSpPr>
          <p:spPr bwMode="auto">
            <a:xfrm>
              <a:off x="1470752" y="872385"/>
              <a:ext cx="406400" cy="374650"/>
            </a:xfrm>
            <a:custGeom>
              <a:avLst/>
              <a:gdLst>
                <a:gd name="T0" fmla="*/ 114 w 120"/>
                <a:gd name="T1" fmla="*/ 111 h 111"/>
                <a:gd name="T2" fmla="*/ 60 w 120"/>
                <a:gd name="T3" fmla="*/ 22 h 111"/>
                <a:gd name="T4" fmla="*/ 13 w 120"/>
                <a:gd name="T5" fmla="*/ 64 h 111"/>
                <a:gd name="T6" fmla="*/ 114 w 120"/>
                <a:gd name="T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11">
                  <a:moveTo>
                    <a:pt x="114" y="111"/>
                  </a:moveTo>
                  <a:cubicBezTo>
                    <a:pt x="114" y="111"/>
                    <a:pt x="120" y="43"/>
                    <a:pt x="60" y="22"/>
                  </a:cubicBezTo>
                  <a:cubicBezTo>
                    <a:pt x="0" y="0"/>
                    <a:pt x="0" y="56"/>
                    <a:pt x="13" y="64"/>
                  </a:cubicBezTo>
                  <a:cubicBezTo>
                    <a:pt x="53" y="86"/>
                    <a:pt x="71" y="47"/>
                    <a:pt x="114" y="11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4" name="淘宝网Chenying0907出品 2423"/>
            <p:cNvSpPr/>
            <p:nvPr/>
          </p:nvSpPr>
          <p:spPr bwMode="auto">
            <a:xfrm>
              <a:off x="1467577" y="905722"/>
              <a:ext cx="398463" cy="415925"/>
            </a:xfrm>
            <a:custGeom>
              <a:avLst/>
              <a:gdLst>
                <a:gd name="T0" fmla="*/ 99 w 118"/>
                <a:gd name="T1" fmla="*/ 120 h 123"/>
                <a:gd name="T2" fmla="*/ 115 w 118"/>
                <a:gd name="T3" fmla="*/ 81 h 123"/>
                <a:gd name="T4" fmla="*/ 115 w 118"/>
                <a:gd name="T5" fmla="*/ 81 h 123"/>
                <a:gd name="T6" fmla="*/ 106 w 118"/>
                <a:gd name="T7" fmla="*/ 46 h 123"/>
                <a:gd name="T8" fmla="*/ 63 w 118"/>
                <a:gd name="T9" fmla="*/ 5 h 123"/>
                <a:gd name="T10" fmla="*/ 48 w 118"/>
                <a:gd name="T11" fmla="*/ 3 h 123"/>
                <a:gd name="T12" fmla="*/ 11 w 118"/>
                <a:gd name="T13" fmla="*/ 13 h 123"/>
                <a:gd name="T14" fmla="*/ 3 w 118"/>
                <a:gd name="T15" fmla="*/ 33 h 123"/>
                <a:gd name="T16" fmla="*/ 3 w 118"/>
                <a:gd name="T17" fmla="*/ 41 h 123"/>
                <a:gd name="T18" fmla="*/ 28 w 118"/>
                <a:gd name="T19" fmla="*/ 62 h 123"/>
                <a:gd name="T20" fmla="*/ 31 w 118"/>
                <a:gd name="T21" fmla="*/ 62 h 123"/>
                <a:gd name="T22" fmla="*/ 59 w 118"/>
                <a:gd name="T23" fmla="*/ 49 h 123"/>
                <a:gd name="T24" fmla="*/ 65 w 118"/>
                <a:gd name="T25" fmla="*/ 37 h 123"/>
                <a:gd name="T26" fmla="*/ 61 w 118"/>
                <a:gd name="T27" fmla="*/ 30 h 123"/>
                <a:gd name="T28" fmla="*/ 43 w 118"/>
                <a:gd name="T29" fmla="*/ 23 h 123"/>
                <a:gd name="T30" fmla="*/ 38 w 118"/>
                <a:gd name="T31" fmla="*/ 24 h 123"/>
                <a:gd name="T32" fmla="*/ 30 w 118"/>
                <a:gd name="T33" fmla="*/ 30 h 123"/>
                <a:gd name="T34" fmla="*/ 27 w 118"/>
                <a:gd name="T35" fmla="*/ 28 h 123"/>
                <a:gd name="T36" fmla="*/ 37 w 118"/>
                <a:gd name="T37" fmla="*/ 21 h 123"/>
                <a:gd name="T38" fmla="*/ 43 w 118"/>
                <a:gd name="T39" fmla="*/ 20 h 123"/>
                <a:gd name="T40" fmla="*/ 63 w 118"/>
                <a:gd name="T41" fmla="*/ 27 h 123"/>
                <a:gd name="T42" fmla="*/ 68 w 118"/>
                <a:gd name="T43" fmla="*/ 37 h 123"/>
                <a:gd name="T44" fmla="*/ 61 w 118"/>
                <a:gd name="T45" fmla="*/ 51 h 123"/>
                <a:gd name="T46" fmla="*/ 31 w 118"/>
                <a:gd name="T47" fmla="*/ 65 h 123"/>
                <a:gd name="T48" fmla="*/ 27 w 118"/>
                <a:gd name="T49" fmla="*/ 65 h 123"/>
                <a:gd name="T50" fmla="*/ 0 w 118"/>
                <a:gd name="T51" fmla="*/ 42 h 123"/>
                <a:gd name="T52" fmla="*/ 0 w 118"/>
                <a:gd name="T53" fmla="*/ 33 h 123"/>
                <a:gd name="T54" fmla="*/ 9 w 118"/>
                <a:gd name="T55" fmla="*/ 10 h 123"/>
                <a:gd name="T56" fmla="*/ 48 w 118"/>
                <a:gd name="T57" fmla="*/ 0 h 123"/>
                <a:gd name="T58" fmla="*/ 64 w 118"/>
                <a:gd name="T59" fmla="*/ 2 h 123"/>
                <a:gd name="T60" fmla="*/ 109 w 118"/>
                <a:gd name="T61" fmla="*/ 45 h 123"/>
                <a:gd name="T62" fmla="*/ 118 w 118"/>
                <a:gd name="T63" fmla="*/ 81 h 123"/>
                <a:gd name="T64" fmla="*/ 118 w 118"/>
                <a:gd name="T65" fmla="*/ 81 h 123"/>
                <a:gd name="T66" fmla="*/ 100 w 118"/>
                <a:gd name="T67" fmla="*/ 123 h 123"/>
                <a:gd name="T68" fmla="*/ 99 w 118"/>
                <a:gd name="T69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123">
                  <a:moveTo>
                    <a:pt x="99" y="120"/>
                  </a:moveTo>
                  <a:cubicBezTo>
                    <a:pt x="109" y="116"/>
                    <a:pt x="115" y="94"/>
                    <a:pt x="115" y="81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5" y="76"/>
                    <a:pt x="113" y="60"/>
                    <a:pt x="106" y="46"/>
                  </a:cubicBezTo>
                  <a:cubicBezTo>
                    <a:pt x="99" y="32"/>
                    <a:pt x="82" y="10"/>
                    <a:pt x="63" y="5"/>
                  </a:cubicBezTo>
                  <a:cubicBezTo>
                    <a:pt x="59" y="3"/>
                    <a:pt x="53" y="3"/>
                    <a:pt x="48" y="3"/>
                  </a:cubicBezTo>
                  <a:cubicBezTo>
                    <a:pt x="33" y="2"/>
                    <a:pt x="16" y="8"/>
                    <a:pt x="11" y="13"/>
                  </a:cubicBezTo>
                  <a:cubicBezTo>
                    <a:pt x="5" y="17"/>
                    <a:pt x="3" y="25"/>
                    <a:pt x="3" y="33"/>
                  </a:cubicBezTo>
                  <a:cubicBezTo>
                    <a:pt x="3" y="36"/>
                    <a:pt x="3" y="39"/>
                    <a:pt x="3" y="41"/>
                  </a:cubicBezTo>
                  <a:cubicBezTo>
                    <a:pt x="5" y="53"/>
                    <a:pt x="18" y="60"/>
                    <a:pt x="28" y="62"/>
                  </a:cubicBezTo>
                  <a:cubicBezTo>
                    <a:pt x="29" y="62"/>
                    <a:pt x="30" y="62"/>
                    <a:pt x="31" y="62"/>
                  </a:cubicBezTo>
                  <a:cubicBezTo>
                    <a:pt x="40" y="62"/>
                    <a:pt x="52" y="56"/>
                    <a:pt x="59" y="49"/>
                  </a:cubicBezTo>
                  <a:cubicBezTo>
                    <a:pt x="63" y="44"/>
                    <a:pt x="65" y="40"/>
                    <a:pt x="65" y="37"/>
                  </a:cubicBezTo>
                  <a:cubicBezTo>
                    <a:pt x="65" y="34"/>
                    <a:pt x="64" y="32"/>
                    <a:pt x="61" y="30"/>
                  </a:cubicBezTo>
                  <a:cubicBezTo>
                    <a:pt x="57" y="26"/>
                    <a:pt x="48" y="23"/>
                    <a:pt x="43" y="23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3" y="26"/>
                    <a:pt x="30" y="30"/>
                    <a:pt x="30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31" y="24"/>
                    <a:pt x="37" y="21"/>
                  </a:cubicBezTo>
                  <a:cubicBezTo>
                    <a:pt x="39" y="20"/>
                    <a:pt x="41" y="20"/>
                    <a:pt x="43" y="20"/>
                  </a:cubicBezTo>
                  <a:cubicBezTo>
                    <a:pt x="49" y="20"/>
                    <a:pt x="58" y="23"/>
                    <a:pt x="63" y="27"/>
                  </a:cubicBezTo>
                  <a:cubicBezTo>
                    <a:pt x="66" y="30"/>
                    <a:pt x="68" y="33"/>
                    <a:pt x="68" y="37"/>
                  </a:cubicBezTo>
                  <a:cubicBezTo>
                    <a:pt x="68" y="41"/>
                    <a:pt x="66" y="46"/>
                    <a:pt x="61" y="51"/>
                  </a:cubicBezTo>
                  <a:cubicBezTo>
                    <a:pt x="54" y="59"/>
                    <a:pt x="42" y="65"/>
                    <a:pt x="31" y="65"/>
                  </a:cubicBezTo>
                  <a:cubicBezTo>
                    <a:pt x="30" y="65"/>
                    <a:pt x="29" y="65"/>
                    <a:pt x="27" y="65"/>
                  </a:cubicBezTo>
                  <a:cubicBezTo>
                    <a:pt x="16" y="63"/>
                    <a:pt x="3" y="55"/>
                    <a:pt x="0" y="42"/>
                  </a:cubicBezTo>
                  <a:cubicBezTo>
                    <a:pt x="0" y="39"/>
                    <a:pt x="0" y="36"/>
                    <a:pt x="0" y="33"/>
                  </a:cubicBezTo>
                  <a:cubicBezTo>
                    <a:pt x="0" y="24"/>
                    <a:pt x="2" y="16"/>
                    <a:pt x="9" y="10"/>
                  </a:cubicBezTo>
                  <a:cubicBezTo>
                    <a:pt x="15" y="5"/>
                    <a:pt x="32" y="0"/>
                    <a:pt x="48" y="0"/>
                  </a:cubicBezTo>
                  <a:cubicBezTo>
                    <a:pt x="54" y="0"/>
                    <a:pt x="59" y="0"/>
                    <a:pt x="64" y="2"/>
                  </a:cubicBezTo>
                  <a:cubicBezTo>
                    <a:pt x="84" y="8"/>
                    <a:pt x="102" y="30"/>
                    <a:pt x="109" y="45"/>
                  </a:cubicBezTo>
                  <a:cubicBezTo>
                    <a:pt x="116" y="59"/>
                    <a:pt x="118" y="75"/>
                    <a:pt x="118" y="81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8" y="95"/>
                    <a:pt x="112" y="117"/>
                    <a:pt x="100" y="123"/>
                  </a:cubicBezTo>
                  <a:lnTo>
                    <a:pt x="99" y="120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185" name="淘宝网Chenying0907出品 184"/>
          <p:cNvGrpSpPr/>
          <p:nvPr/>
        </p:nvGrpSpPr>
        <p:grpSpPr>
          <a:xfrm rot="20332792">
            <a:off x="11077609" y="1539790"/>
            <a:ext cx="482631" cy="482631"/>
            <a:chOff x="8354711" y="2250273"/>
            <a:chExt cx="649588" cy="649588"/>
          </a:xfrm>
        </p:grpSpPr>
        <p:sp>
          <p:nvSpPr>
            <p:cNvPr id="186" name="淘宝网Chenying0907出品 665"/>
            <p:cNvSpPr>
              <a:spLocks noEditPoints="1"/>
            </p:cNvSpPr>
            <p:nvPr/>
          </p:nvSpPr>
          <p:spPr bwMode="auto">
            <a:xfrm flipH="1" flipV="1">
              <a:off x="8354711" y="2250273"/>
              <a:ext cx="649588" cy="649588"/>
            </a:xfrm>
            <a:custGeom>
              <a:avLst/>
              <a:gdLst>
                <a:gd name="T0" fmla="*/ 313 w 319"/>
                <a:gd name="T1" fmla="*/ 211 h 319"/>
                <a:gd name="T2" fmla="*/ 219 w 319"/>
                <a:gd name="T3" fmla="*/ 112 h 319"/>
                <a:gd name="T4" fmla="*/ 194 w 319"/>
                <a:gd name="T5" fmla="*/ 33 h 319"/>
                <a:gd name="T6" fmla="*/ 50 w 319"/>
                <a:gd name="T7" fmla="*/ 57 h 319"/>
                <a:gd name="T8" fmla="*/ 15 w 319"/>
                <a:gd name="T9" fmla="*/ 225 h 319"/>
                <a:gd name="T10" fmla="*/ 0 w 319"/>
                <a:gd name="T11" fmla="*/ 267 h 319"/>
                <a:gd name="T12" fmla="*/ 130 w 319"/>
                <a:gd name="T13" fmla="*/ 283 h 319"/>
                <a:gd name="T14" fmla="*/ 313 w 319"/>
                <a:gd name="T15" fmla="*/ 211 h 319"/>
                <a:gd name="T16" fmla="*/ 220 w 319"/>
                <a:gd name="T17" fmla="*/ 259 h 319"/>
                <a:gd name="T18" fmla="*/ 84 w 319"/>
                <a:gd name="T19" fmla="*/ 251 h 319"/>
                <a:gd name="T20" fmla="*/ 21 w 319"/>
                <a:gd name="T21" fmla="*/ 244 h 319"/>
                <a:gd name="T22" fmla="*/ 49 w 319"/>
                <a:gd name="T23" fmla="*/ 124 h 319"/>
                <a:gd name="T24" fmla="*/ 144 w 319"/>
                <a:gd name="T25" fmla="*/ 31 h 319"/>
                <a:gd name="T26" fmla="*/ 196 w 319"/>
                <a:gd name="T27" fmla="*/ 91 h 319"/>
                <a:gd name="T28" fmla="*/ 188 w 319"/>
                <a:gd name="T29" fmla="*/ 141 h 319"/>
                <a:gd name="T30" fmla="*/ 198 w 319"/>
                <a:gd name="T31" fmla="*/ 148 h 319"/>
                <a:gd name="T32" fmla="*/ 279 w 319"/>
                <a:gd name="T33" fmla="*/ 151 h 319"/>
                <a:gd name="T34" fmla="*/ 220 w 319"/>
                <a:gd name="T35" fmla="*/ 25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9" h="319">
                  <a:moveTo>
                    <a:pt x="313" y="211"/>
                  </a:moveTo>
                  <a:cubicBezTo>
                    <a:pt x="319" y="103"/>
                    <a:pt x="219" y="112"/>
                    <a:pt x="219" y="112"/>
                  </a:cubicBezTo>
                  <a:cubicBezTo>
                    <a:pt x="219" y="112"/>
                    <a:pt x="227" y="66"/>
                    <a:pt x="194" y="33"/>
                  </a:cubicBezTo>
                  <a:cubicBezTo>
                    <a:pt x="160" y="0"/>
                    <a:pt x="74" y="18"/>
                    <a:pt x="50" y="57"/>
                  </a:cubicBezTo>
                  <a:cubicBezTo>
                    <a:pt x="26" y="95"/>
                    <a:pt x="17" y="202"/>
                    <a:pt x="15" y="225"/>
                  </a:cubicBezTo>
                  <a:cubicBezTo>
                    <a:pt x="13" y="248"/>
                    <a:pt x="0" y="267"/>
                    <a:pt x="0" y="267"/>
                  </a:cubicBezTo>
                  <a:cubicBezTo>
                    <a:pt x="0" y="267"/>
                    <a:pt x="97" y="277"/>
                    <a:pt x="130" y="283"/>
                  </a:cubicBezTo>
                  <a:cubicBezTo>
                    <a:pt x="163" y="290"/>
                    <a:pt x="308" y="319"/>
                    <a:pt x="313" y="211"/>
                  </a:cubicBezTo>
                  <a:close/>
                  <a:moveTo>
                    <a:pt x="220" y="259"/>
                  </a:moveTo>
                  <a:cubicBezTo>
                    <a:pt x="175" y="269"/>
                    <a:pt x="114" y="257"/>
                    <a:pt x="84" y="251"/>
                  </a:cubicBezTo>
                  <a:cubicBezTo>
                    <a:pt x="54" y="246"/>
                    <a:pt x="21" y="244"/>
                    <a:pt x="21" y="244"/>
                  </a:cubicBezTo>
                  <a:cubicBezTo>
                    <a:pt x="21" y="244"/>
                    <a:pt x="51" y="165"/>
                    <a:pt x="49" y="124"/>
                  </a:cubicBezTo>
                  <a:cubicBezTo>
                    <a:pt x="47" y="83"/>
                    <a:pt x="87" y="17"/>
                    <a:pt x="144" y="31"/>
                  </a:cubicBezTo>
                  <a:cubicBezTo>
                    <a:pt x="201" y="45"/>
                    <a:pt x="209" y="77"/>
                    <a:pt x="196" y="91"/>
                  </a:cubicBezTo>
                  <a:cubicBezTo>
                    <a:pt x="183" y="105"/>
                    <a:pt x="188" y="141"/>
                    <a:pt x="188" y="141"/>
                  </a:cubicBezTo>
                  <a:cubicBezTo>
                    <a:pt x="198" y="148"/>
                    <a:pt x="198" y="148"/>
                    <a:pt x="198" y="148"/>
                  </a:cubicBezTo>
                  <a:cubicBezTo>
                    <a:pt x="198" y="148"/>
                    <a:pt x="255" y="107"/>
                    <a:pt x="279" y="151"/>
                  </a:cubicBezTo>
                  <a:cubicBezTo>
                    <a:pt x="303" y="195"/>
                    <a:pt x="266" y="248"/>
                    <a:pt x="220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7" name="淘宝网Chenying0907出品 666"/>
            <p:cNvSpPr/>
            <p:nvPr/>
          </p:nvSpPr>
          <p:spPr bwMode="auto">
            <a:xfrm flipH="1" flipV="1">
              <a:off x="8466796" y="2436235"/>
              <a:ext cx="66232" cy="76422"/>
            </a:xfrm>
            <a:custGeom>
              <a:avLst/>
              <a:gdLst>
                <a:gd name="T0" fmla="*/ 26 w 33"/>
                <a:gd name="T1" fmla="*/ 11 h 38"/>
                <a:gd name="T2" fmla="*/ 26 w 33"/>
                <a:gd name="T3" fmla="*/ 28 h 38"/>
                <a:gd name="T4" fmla="*/ 4 w 33"/>
                <a:gd name="T5" fmla="*/ 29 h 38"/>
                <a:gd name="T6" fmla="*/ 8 w 33"/>
                <a:gd name="T7" fmla="*/ 8 h 38"/>
                <a:gd name="T8" fmla="*/ 26 w 33"/>
                <a:gd name="T9" fmla="*/ 1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8">
                  <a:moveTo>
                    <a:pt x="26" y="11"/>
                  </a:moveTo>
                  <a:cubicBezTo>
                    <a:pt x="27" y="11"/>
                    <a:pt x="33" y="22"/>
                    <a:pt x="26" y="28"/>
                  </a:cubicBezTo>
                  <a:cubicBezTo>
                    <a:pt x="18" y="34"/>
                    <a:pt x="8" y="38"/>
                    <a:pt x="4" y="29"/>
                  </a:cubicBezTo>
                  <a:cubicBezTo>
                    <a:pt x="0" y="20"/>
                    <a:pt x="3" y="17"/>
                    <a:pt x="8" y="8"/>
                  </a:cubicBezTo>
                  <a:cubicBezTo>
                    <a:pt x="12" y="0"/>
                    <a:pt x="26" y="11"/>
                    <a:pt x="26" y="1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8" name="淘宝网Chenying0907出品 667"/>
            <p:cNvSpPr/>
            <p:nvPr/>
          </p:nvSpPr>
          <p:spPr bwMode="auto">
            <a:xfrm flipH="1" flipV="1">
              <a:off x="8489722" y="2530489"/>
              <a:ext cx="53496" cy="61138"/>
            </a:xfrm>
            <a:custGeom>
              <a:avLst/>
              <a:gdLst>
                <a:gd name="T0" fmla="*/ 21 w 26"/>
                <a:gd name="T1" fmla="*/ 13 h 30"/>
                <a:gd name="T2" fmla="*/ 16 w 26"/>
                <a:gd name="T3" fmla="*/ 25 h 30"/>
                <a:gd name="T4" fmla="*/ 1 w 26"/>
                <a:gd name="T5" fmla="*/ 17 h 30"/>
                <a:gd name="T6" fmla="*/ 13 w 26"/>
                <a:gd name="T7" fmla="*/ 2 h 30"/>
                <a:gd name="T8" fmla="*/ 21 w 26"/>
                <a:gd name="T9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0">
                  <a:moveTo>
                    <a:pt x="21" y="13"/>
                  </a:moveTo>
                  <a:cubicBezTo>
                    <a:pt x="21" y="16"/>
                    <a:pt x="26" y="19"/>
                    <a:pt x="16" y="25"/>
                  </a:cubicBezTo>
                  <a:cubicBezTo>
                    <a:pt x="7" y="30"/>
                    <a:pt x="0" y="23"/>
                    <a:pt x="1" y="17"/>
                  </a:cubicBezTo>
                  <a:cubicBezTo>
                    <a:pt x="1" y="11"/>
                    <a:pt x="8" y="3"/>
                    <a:pt x="13" y="2"/>
                  </a:cubicBezTo>
                  <a:cubicBezTo>
                    <a:pt x="17" y="0"/>
                    <a:pt x="21" y="9"/>
                    <a:pt x="21" y="1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89" name="淘宝网Chenying0907出品 668"/>
            <p:cNvSpPr/>
            <p:nvPr/>
          </p:nvSpPr>
          <p:spPr bwMode="auto">
            <a:xfrm flipH="1" flipV="1">
              <a:off x="8553408" y="2390381"/>
              <a:ext cx="53496" cy="66232"/>
            </a:xfrm>
            <a:custGeom>
              <a:avLst/>
              <a:gdLst>
                <a:gd name="T0" fmla="*/ 27 w 27"/>
                <a:gd name="T1" fmla="*/ 12 h 33"/>
                <a:gd name="T2" fmla="*/ 26 w 27"/>
                <a:gd name="T3" fmla="*/ 15 h 33"/>
                <a:gd name="T4" fmla="*/ 9 w 27"/>
                <a:gd name="T5" fmla="*/ 28 h 33"/>
                <a:gd name="T6" fmla="*/ 6 w 27"/>
                <a:gd name="T7" fmla="*/ 9 h 33"/>
                <a:gd name="T8" fmla="*/ 21 w 27"/>
                <a:gd name="T9" fmla="*/ 5 h 33"/>
                <a:gd name="T10" fmla="*/ 27 w 27"/>
                <a:gd name="T11" fmla="*/ 1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3">
                  <a:moveTo>
                    <a:pt x="27" y="12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15" y="33"/>
                    <a:pt x="9" y="28"/>
                  </a:cubicBezTo>
                  <a:cubicBezTo>
                    <a:pt x="2" y="23"/>
                    <a:pt x="0" y="19"/>
                    <a:pt x="6" y="9"/>
                  </a:cubicBezTo>
                  <a:cubicBezTo>
                    <a:pt x="13" y="0"/>
                    <a:pt x="17" y="2"/>
                    <a:pt x="21" y="5"/>
                  </a:cubicBezTo>
                  <a:cubicBezTo>
                    <a:pt x="25" y="9"/>
                    <a:pt x="27" y="12"/>
                    <a:pt x="27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0" name="淘宝网Chenying0907出品 669"/>
            <p:cNvSpPr/>
            <p:nvPr/>
          </p:nvSpPr>
          <p:spPr bwMode="auto">
            <a:xfrm flipH="1" flipV="1">
              <a:off x="8650209" y="2372550"/>
              <a:ext cx="61138" cy="45853"/>
            </a:xfrm>
            <a:custGeom>
              <a:avLst/>
              <a:gdLst>
                <a:gd name="T0" fmla="*/ 30 w 30"/>
                <a:gd name="T1" fmla="*/ 12 h 22"/>
                <a:gd name="T2" fmla="*/ 5 w 30"/>
                <a:gd name="T3" fmla="*/ 11 h 22"/>
                <a:gd name="T4" fmla="*/ 20 w 30"/>
                <a:gd name="T5" fmla="*/ 2 h 22"/>
                <a:gd name="T6" fmla="*/ 30 w 30"/>
                <a:gd name="T7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2">
                  <a:moveTo>
                    <a:pt x="30" y="12"/>
                  </a:moveTo>
                  <a:cubicBezTo>
                    <a:pt x="30" y="12"/>
                    <a:pt x="10" y="22"/>
                    <a:pt x="5" y="11"/>
                  </a:cubicBezTo>
                  <a:cubicBezTo>
                    <a:pt x="0" y="1"/>
                    <a:pt x="15" y="0"/>
                    <a:pt x="20" y="2"/>
                  </a:cubicBezTo>
                  <a:cubicBezTo>
                    <a:pt x="25" y="3"/>
                    <a:pt x="30" y="12"/>
                    <a:pt x="30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1" name="淘宝网Chenying0907出品 670"/>
            <p:cNvSpPr/>
            <p:nvPr/>
          </p:nvSpPr>
          <p:spPr bwMode="auto">
            <a:xfrm flipH="1" flipV="1">
              <a:off x="8757200" y="2380192"/>
              <a:ext cx="48401" cy="50948"/>
            </a:xfrm>
            <a:custGeom>
              <a:avLst/>
              <a:gdLst>
                <a:gd name="T0" fmla="*/ 24 w 24"/>
                <a:gd name="T1" fmla="*/ 9 h 25"/>
                <a:gd name="T2" fmla="*/ 6 w 24"/>
                <a:gd name="T3" fmla="*/ 12 h 25"/>
                <a:gd name="T4" fmla="*/ 14 w 24"/>
                <a:gd name="T5" fmla="*/ 3 h 25"/>
                <a:gd name="T6" fmla="*/ 24 w 24"/>
                <a:gd name="T7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24" y="9"/>
                  </a:moveTo>
                  <a:cubicBezTo>
                    <a:pt x="24" y="9"/>
                    <a:pt x="11" y="25"/>
                    <a:pt x="6" y="12"/>
                  </a:cubicBezTo>
                  <a:cubicBezTo>
                    <a:pt x="0" y="0"/>
                    <a:pt x="9" y="3"/>
                    <a:pt x="14" y="3"/>
                  </a:cubicBezTo>
                  <a:cubicBezTo>
                    <a:pt x="19" y="3"/>
                    <a:pt x="24" y="9"/>
                    <a:pt x="24" y="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2" name="淘宝网Chenying0907出品 671"/>
            <p:cNvSpPr/>
            <p:nvPr/>
          </p:nvSpPr>
          <p:spPr bwMode="auto">
            <a:xfrm flipH="1" flipV="1">
              <a:off x="8823433" y="2392930"/>
              <a:ext cx="53496" cy="61138"/>
            </a:xfrm>
            <a:custGeom>
              <a:avLst/>
              <a:gdLst>
                <a:gd name="T0" fmla="*/ 23 w 26"/>
                <a:gd name="T1" fmla="*/ 19 h 30"/>
                <a:gd name="T2" fmla="*/ 10 w 26"/>
                <a:gd name="T3" fmla="*/ 26 h 30"/>
                <a:gd name="T4" fmla="*/ 6 w 26"/>
                <a:gd name="T5" fmla="*/ 8 h 30"/>
                <a:gd name="T6" fmla="*/ 23 w 26"/>
                <a:gd name="T7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0">
                  <a:moveTo>
                    <a:pt x="23" y="19"/>
                  </a:moveTo>
                  <a:cubicBezTo>
                    <a:pt x="26" y="27"/>
                    <a:pt x="14" y="30"/>
                    <a:pt x="10" y="26"/>
                  </a:cubicBezTo>
                  <a:cubicBezTo>
                    <a:pt x="5" y="21"/>
                    <a:pt x="0" y="16"/>
                    <a:pt x="6" y="8"/>
                  </a:cubicBezTo>
                  <a:cubicBezTo>
                    <a:pt x="13" y="0"/>
                    <a:pt x="21" y="10"/>
                    <a:pt x="23" y="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3" name="淘宝网Chenying0907出品 672"/>
            <p:cNvSpPr/>
            <p:nvPr/>
          </p:nvSpPr>
          <p:spPr bwMode="auto">
            <a:xfrm flipH="1" flipV="1">
              <a:off x="8889665" y="2405666"/>
              <a:ext cx="43307" cy="66232"/>
            </a:xfrm>
            <a:custGeom>
              <a:avLst/>
              <a:gdLst>
                <a:gd name="T0" fmla="*/ 22 w 22"/>
                <a:gd name="T1" fmla="*/ 12 h 33"/>
                <a:gd name="T2" fmla="*/ 7 w 22"/>
                <a:gd name="T3" fmla="*/ 24 h 33"/>
                <a:gd name="T4" fmla="*/ 9 w 22"/>
                <a:gd name="T5" fmla="*/ 6 h 33"/>
                <a:gd name="T6" fmla="*/ 22 w 22"/>
                <a:gd name="T7" fmla="*/ 1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3">
                  <a:moveTo>
                    <a:pt x="22" y="12"/>
                  </a:moveTo>
                  <a:cubicBezTo>
                    <a:pt x="22" y="12"/>
                    <a:pt x="13" y="33"/>
                    <a:pt x="7" y="24"/>
                  </a:cubicBezTo>
                  <a:cubicBezTo>
                    <a:pt x="0" y="15"/>
                    <a:pt x="1" y="12"/>
                    <a:pt x="9" y="6"/>
                  </a:cubicBezTo>
                  <a:cubicBezTo>
                    <a:pt x="17" y="0"/>
                    <a:pt x="22" y="12"/>
                    <a:pt x="22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4" name="淘宝网Chenying0907出品 673"/>
            <p:cNvSpPr/>
            <p:nvPr/>
          </p:nvSpPr>
          <p:spPr bwMode="auto">
            <a:xfrm flipH="1" flipV="1">
              <a:off x="8861644" y="2510108"/>
              <a:ext cx="45853" cy="63686"/>
            </a:xfrm>
            <a:custGeom>
              <a:avLst/>
              <a:gdLst>
                <a:gd name="T0" fmla="*/ 21 w 22"/>
                <a:gd name="T1" fmla="*/ 15 h 31"/>
                <a:gd name="T2" fmla="*/ 12 w 22"/>
                <a:gd name="T3" fmla="*/ 2 h 31"/>
                <a:gd name="T4" fmla="*/ 7 w 22"/>
                <a:gd name="T5" fmla="*/ 24 h 31"/>
                <a:gd name="T6" fmla="*/ 21 w 22"/>
                <a:gd name="T7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1">
                  <a:moveTo>
                    <a:pt x="21" y="15"/>
                  </a:moveTo>
                  <a:cubicBezTo>
                    <a:pt x="22" y="14"/>
                    <a:pt x="22" y="0"/>
                    <a:pt x="12" y="2"/>
                  </a:cubicBezTo>
                  <a:cubicBezTo>
                    <a:pt x="2" y="4"/>
                    <a:pt x="0" y="18"/>
                    <a:pt x="7" y="24"/>
                  </a:cubicBezTo>
                  <a:cubicBezTo>
                    <a:pt x="15" y="31"/>
                    <a:pt x="20" y="16"/>
                    <a:pt x="21" y="1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5" name="淘宝网Chenying0907出品 674"/>
            <p:cNvSpPr/>
            <p:nvPr/>
          </p:nvSpPr>
          <p:spPr bwMode="auto">
            <a:xfrm flipH="1" flipV="1">
              <a:off x="8836169" y="2619648"/>
              <a:ext cx="63686" cy="81517"/>
            </a:xfrm>
            <a:custGeom>
              <a:avLst/>
              <a:gdLst>
                <a:gd name="T0" fmla="*/ 31 w 31"/>
                <a:gd name="T1" fmla="*/ 24 h 40"/>
                <a:gd name="T2" fmla="*/ 29 w 31"/>
                <a:gd name="T3" fmla="*/ 21 h 40"/>
                <a:gd name="T4" fmla="*/ 9 w 31"/>
                <a:gd name="T5" fmla="*/ 33 h 40"/>
                <a:gd name="T6" fmla="*/ 8 w 31"/>
                <a:gd name="T7" fmla="*/ 7 h 40"/>
                <a:gd name="T8" fmla="*/ 28 w 31"/>
                <a:gd name="T9" fmla="*/ 13 h 40"/>
                <a:gd name="T10" fmla="*/ 31 w 31"/>
                <a:gd name="T11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40">
                  <a:moveTo>
                    <a:pt x="31" y="24"/>
                  </a:move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15" y="40"/>
                    <a:pt x="9" y="33"/>
                  </a:cubicBezTo>
                  <a:cubicBezTo>
                    <a:pt x="3" y="27"/>
                    <a:pt x="0" y="14"/>
                    <a:pt x="8" y="7"/>
                  </a:cubicBezTo>
                  <a:cubicBezTo>
                    <a:pt x="16" y="0"/>
                    <a:pt x="24" y="9"/>
                    <a:pt x="28" y="13"/>
                  </a:cubicBezTo>
                  <a:cubicBezTo>
                    <a:pt x="31" y="18"/>
                    <a:pt x="31" y="24"/>
                    <a:pt x="31" y="2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6" name="淘宝网Chenying0907出品 675"/>
            <p:cNvSpPr/>
            <p:nvPr/>
          </p:nvSpPr>
          <p:spPr bwMode="auto">
            <a:xfrm flipH="1" flipV="1">
              <a:off x="8757200" y="2724092"/>
              <a:ext cx="73875" cy="56043"/>
            </a:xfrm>
            <a:custGeom>
              <a:avLst/>
              <a:gdLst>
                <a:gd name="T0" fmla="*/ 17 w 37"/>
                <a:gd name="T1" fmla="*/ 28 h 28"/>
                <a:gd name="T2" fmla="*/ 34 w 37"/>
                <a:gd name="T3" fmla="*/ 12 h 28"/>
                <a:gd name="T4" fmla="*/ 15 w 37"/>
                <a:gd name="T5" fmla="*/ 2 h 28"/>
                <a:gd name="T6" fmla="*/ 1 w 37"/>
                <a:gd name="T7" fmla="*/ 17 h 28"/>
                <a:gd name="T8" fmla="*/ 17 w 37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8">
                  <a:moveTo>
                    <a:pt x="17" y="28"/>
                  </a:moveTo>
                  <a:cubicBezTo>
                    <a:pt x="17" y="28"/>
                    <a:pt x="31" y="21"/>
                    <a:pt x="34" y="12"/>
                  </a:cubicBezTo>
                  <a:cubicBezTo>
                    <a:pt x="37" y="3"/>
                    <a:pt x="21" y="0"/>
                    <a:pt x="15" y="2"/>
                  </a:cubicBezTo>
                  <a:cubicBezTo>
                    <a:pt x="10" y="4"/>
                    <a:pt x="0" y="13"/>
                    <a:pt x="1" y="17"/>
                  </a:cubicBezTo>
                  <a:cubicBezTo>
                    <a:pt x="1" y="22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7" name="淘宝网Chenying0907出品 676"/>
            <p:cNvSpPr/>
            <p:nvPr/>
          </p:nvSpPr>
          <p:spPr bwMode="auto">
            <a:xfrm flipH="1" flipV="1">
              <a:off x="8619640" y="2673142"/>
              <a:ext cx="66232" cy="73875"/>
            </a:xfrm>
            <a:custGeom>
              <a:avLst/>
              <a:gdLst>
                <a:gd name="T0" fmla="*/ 14 w 32"/>
                <a:gd name="T1" fmla="*/ 37 h 37"/>
                <a:gd name="T2" fmla="*/ 23 w 32"/>
                <a:gd name="T3" fmla="*/ 12 h 37"/>
                <a:gd name="T4" fmla="*/ 2 w 32"/>
                <a:gd name="T5" fmla="*/ 22 h 37"/>
                <a:gd name="T6" fmla="*/ 14 w 32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14" y="37"/>
                  </a:moveTo>
                  <a:cubicBezTo>
                    <a:pt x="21" y="37"/>
                    <a:pt x="32" y="23"/>
                    <a:pt x="23" y="12"/>
                  </a:cubicBezTo>
                  <a:cubicBezTo>
                    <a:pt x="14" y="0"/>
                    <a:pt x="0" y="11"/>
                    <a:pt x="2" y="22"/>
                  </a:cubicBezTo>
                  <a:cubicBezTo>
                    <a:pt x="3" y="32"/>
                    <a:pt x="6" y="37"/>
                    <a:pt x="14" y="3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8" name="淘宝网Chenying0907出品 677"/>
            <p:cNvSpPr/>
            <p:nvPr/>
          </p:nvSpPr>
          <p:spPr bwMode="auto">
            <a:xfrm flipH="1" flipV="1">
              <a:off x="8673135" y="2749564"/>
              <a:ext cx="68781" cy="73875"/>
            </a:xfrm>
            <a:custGeom>
              <a:avLst/>
              <a:gdLst>
                <a:gd name="T0" fmla="*/ 34 w 34"/>
                <a:gd name="T1" fmla="*/ 15 h 36"/>
                <a:gd name="T2" fmla="*/ 17 w 34"/>
                <a:gd name="T3" fmla="*/ 35 h 36"/>
                <a:gd name="T4" fmla="*/ 1 w 34"/>
                <a:gd name="T5" fmla="*/ 17 h 36"/>
                <a:gd name="T6" fmla="*/ 20 w 34"/>
                <a:gd name="T7" fmla="*/ 4 h 36"/>
                <a:gd name="T8" fmla="*/ 34 w 34"/>
                <a:gd name="T9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34" y="15"/>
                  </a:moveTo>
                  <a:cubicBezTo>
                    <a:pt x="34" y="15"/>
                    <a:pt x="27" y="35"/>
                    <a:pt x="17" y="35"/>
                  </a:cubicBezTo>
                  <a:cubicBezTo>
                    <a:pt x="6" y="36"/>
                    <a:pt x="0" y="27"/>
                    <a:pt x="1" y="17"/>
                  </a:cubicBezTo>
                  <a:cubicBezTo>
                    <a:pt x="2" y="7"/>
                    <a:pt x="8" y="0"/>
                    <a:pt x="20" y="4"/>
                  </a:cubicBezTo>
                  <a:cubicBezTo>
                    <a:pt x="31" y="9"/>
                    <a:pt x="34" y="15"/>
                    <a:pt x="34" y="1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199" name="淘宝网Chenying0907出品 678"/>
            <p:cNvSpPr/>
            <p:nvPr/>
          </p:nvSpPr>
          <p:spPr bwMode="auto">
            <a:xfrm flipH="1" flipV="1">
              <a:off x="8637473" y="2581437"/>
              <a:ext cx="40758" cy="61138"/>
            </a:xfrm>
            <a:custGeom>
              <a:avLst/>
              <a:gdLst>
                <a:gd name="T0" fmla="*/ 21 w 21"/>
                <a:gd name="T1" fmla="*/ 12 h 30"/>
                <a:gd name="T2" fmla="*/ 14 w 21"/>
                <a:gd name="T3" fmla="*/ 29 h 30"/>
                <a:gd name="T4" fmla="*/ 2 w 21"/>
                <a:gd name="T5" fmla="*/ 19 h 30"/>
                <a:gd name="T6" fmla="*/ 8 w 21"/>
                <a:gd name="T7" fmla="*/ 3 h 30"/>
                <a:gd name="T8" fmla="*/ 21 w 21"/>
                <a:gd name="T9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21" y="12"/>
                  </a:moveTo>
                  <a:cubicBezTo>
                    <a:pt x="21" y="12"/>
                    <a:pt x="19" y="27"/>
                    <a:pt x="14" y="29"/>
                  </a:cubicBezTo>
                  <a:cubicBezTo>
                    <a:pt x="9" y="30"/>
                    <a:pt x="5" y="28"/>
                    <a:pt x="2" y="19"/>
                  </a:cubicBezTo>
                  <a:cubicBezTo>
                    <a:pt x="0" y="10"/>
                    <a:pt x="4" y="6"/>
                    <a:pt x="8" y="3"/>
                  </a:cubicBezTo>
                  <a:cubicBezTo>
                    <a:pt x="12" y="0"/>
                    <a:pt x="21" y="12"/>
                    <a:pt x="21" y="1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  <p:sp>
          <p:nvSpPr>
            <p:cNvPr id="200" name="淘宝网Chenying0907出品 679"/>
            <p:cNvSpPr>
              <a:spLocks noEditPoints="1"/>
            </p:cNvSpPr>
            <p:nvPr/>
          </p:nvSpPr>
          <p:spPr bwMode="auto">
            <a:xfrm flipH="1" flipV="1">
              <a:off x="8576335" y="2415855"/>
              <a:ext cx="280214" cy="285309"/>
            </a:xfrm>
            <a:custGeom>
              <a:avLst/>
              <a:gdLst>
                <a:gd name="T0" fmla="*/ 137 w 138"/>
                <a:gd name="T1" fmla="*/ 86 h 140"/>
                <a:gd name="T2" fmla="*/ 91 w 138"/>
                <a:gd name="T3" fmla="*/ 63 h 140"/>
                <a:gd name="T4" fmla="*/ 83 w 138"/>
                <a:gd name="T5" fmla="*/ 39 h 140"/>
                <a:gd name="T6" fmla="*/ 53 w 138"/>
                <a:gd name="T7" fmla="*/ 1 h 140"/>
                <a:gd name="T8" fmla="*/ 7 w 138"/>
                <a:gd name="T9" fmla="*/ 46 h 140"/>
                <a:gd name="T10" fmla="*/ 0 w 138"/>
                <a:gd name="T11" fmla="*/ 116 h 140"/>
                <a:gd name="T12" fmla="*/ 77 w 138"/>
                <a:gd name="T13" fmla="*/ 135 h 140"/>
                <a:gd name="T14" fmla="*/ 137 w 138"/>
                <a:gd name="T15" fmla="*/ 86 h 140"/>
                <a:gd name="T16" fmla="*/ 81 w 138"/>
                <a:gd name="T17" fmla="*/ 119 h 140"/>
                <a:gd name="T18" fmla="*/ 10 w 138"/>
                <a:gd name="T19" fmla="*/ 111 h 140"/>
                <a:gd name="T20" fmla="*/ 23 w 138"/>
                <a:gd name="T21" fmla="*/ 40 h 140"/>
                <a:gd name="T22" fmla="*/ 71 w 138"/>
                <a:gd name="T23" fmla="*/ 23 h 140"/>
                <a:gd name="T24" fmla="*/ 74 w 138"/>
                <a:gd name="T25" fmla="*/ 69 h 140"/>
                <a:gd name="T26" fmla="*/ 81 w 138"/>
                <a:gd name="T27" fmla="*/ 77 h 140"/>
                <a:gd name="T28" fmla="*/ 120 w 138"/>
                <a:gd name="T29" fmla="*/ 83 h 140"/>
                <a:gd name="T30" fmla="*/ 81 w 138"/>
                <a:gd name="T31" fmla="*/ 11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40">
                  <a:moveTo>
                    <a:pt x="137" y="86"/>
                  </a:moveTo>
                  <a:cubicBezTo>
                    <a:pt x="136" y="50"/>
                    <a:pt x="91" y="63"/>
                    <a:pt x="91" y="63"/>
                  </a:cubicBezTo>
                  <a:cubicBezTo>
                    <a:pt x="91" y="63"/>
                    <a:pt x="87" y="56"/>
                    <a:pt x="83" y="39"/>
                  </a:cubicBezTo>
                  <a:cubicBezTo>
                    <a:pt x="78" y="23"/>
                    <a:pt x="79" y="1"/>
                    <a:pt x="53" y="1"/>
                  </a:cubicBezTo>
                  <a:cubicBezTo>
                    <a:pt x="28" y="0"/>
                    <a:pt x="9" y="30"/>
                    <a:pt x="7" y="46"/>
                  </a:cubicBezTo>
                  <a:cubicBezTo>
                    <a:pt x="5" y="62"/>
                    <a:pt x="0" y="116"/>
                    <a:pt x="0" y="116"/>
                  </a:cubicBezTo>
                  <a:cubicBezTo>
                    <a:pt x="0" y="116"/>
                    <a:pt x="51" y="131"/>
                    <a:pt x="77" y="135"/>
                  </a:cubicBezTo>
                  <a:cubicBezTo>
                    <a:pt x="103" y="140"/>
                    <a:pt x="138" y="123"/>
                    <a:pt x="137" y="86"/>
                  </a:cubicBezTo>
                  <a:close/>
                  <a:moveTo>
                    <a:pt x="81" y="119"/>
                  </a:moveTo>
                  <a:cubicBezTo>
                    <a:pt x="54" y="117"/>
                    <a:pt x="10" y="111"/>
                    <a:pt x="10" y="111"/>
                  </a:cubicBezTo>
                  <a:cubicBezTo>
                    <a:pt x="10" y="111"/>
                    <a:pt x="15" y="61"/>
                    <a:pt x="23" y="40"/>
                  </a:cubicBezTo>
                  <a:cubicBezTo>
                    <a:pt x="31" y="19"/>
                    <a:pt x="58" y="5"/>
                    <a:pt x="71" y="23"/>
                  </a:cubicBezTo>
                  <a:cubicBezTo>
                    <a:pt x="83" y="41"/>
                    <a:pt x="75" y="61"/>
                    <a:pt x="74" y="69"/>
                  </a:cubicBezTo>
                  <a:cubicBezTo>
                    <a:pt x="74" y="78"/>
                    <a:pt x="81" y="77"/>
                    <a:pt x="81" y="77"/>
                  </a:cubicBezTo>
                  <a:cubicBezTo>
                    <a:pt x="81" y="77"/>
                    <a:pt x="120" y="61"/>
                    <a:pt x="120" y="83"/>
                  </a:cubicBezTo>
                  <a:cubicBezTo>
                    <a:pt x="119" y="106"/>
                    <a:pt x="109" y="121"/>
                    <a:pt x="81" y="1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400" kern="0">
                <a:solidFill>
                  <a:prstClr val="black"/>
                </a:solidFill>
              </a:endParaRPr>
            </a:p>
          </p:txBody>
        </p:sp>
      </p:grpSp>
      <p:sp>
        <p:nvSpPr>
          <p:cNvPr id="201" name="淘宝网Chenying0907出品 200"/>
          <p:cNvSpPr/>
          <p:nvPr/>
        </p:nvSpPr>
        <p:spPr>
          <a:xfrm>
            <a:off x="8446399" y="1381354"/>
            <a:ext cx="2851935" cy="14465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88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endParaRPr lang="zh-CN" altLang="en-US" sz="88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203" name="淘宝网Chenying0907出品 202"/>
          <p:cNvSpPr/>
          <p:nvPr/>
        </p:nvSpPr>
        <p:spPr>
          <a:xfrm>
            <a:off x="9214560" y="2636927"/>
            <a:ext cx="2347117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9600" kern="0" dirty="0">
                <a:solidFill>
                  <a:srgbClr val="92D050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9600" kern="0" dirty="0">
                <a:solidFill>
                  <a:srgbClr val="92D050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2800" kern="0" dirty="0">
              <a:solidFill>
                <a:srgbClr val="92D050"/>
              </a:solidFill>
            </a:endParaRPr>
          </a:p>
        </p:txBody>
      </p:sp>
      <p:grpSp>
        <p:nvGrpSpPr>
          <p:cNvPr id="204" name="淘宝网Chenying0907出品 203"/>
          <p:cNvGrpSpPr/>
          <p:nvPr/>
        </p:nvGrpSpPr>
        <p:grpSpPr>
          <a:xfrm flipH="1">
            <a:off x="336261" y="3078296"/>
            <a:ext cx="4564403" cy="4040188"/>
            <a:chOff x="4522111" y="2832327"/>
            <a:chExt cx="4564403" cy="4040188"/>
          </a:xfrm>
        </p:grpSpPr>
        <p:sp>
          <p:nvSpPr>
            <p:cNvPr id="205" name="淘宝网Chenying0907出品 5"/>
            <p:cNvSpPr>
              <a:spLocks noEditPoints="1"/>
            </p:cNvSpPr>
            <p:nvPr/>
          </p:nvSpPr>
          <p:spPr bwMode="auto">
            <a:xfrm>
              <a:off x="6330614" y="3981677"/>
              <a:ext cx="822325" cy="1282700"/>
            </a:xfrm>
            <a:custGeom>
              <a:avLst/>
              <a:gdLst>
                <a:gd name="T0" fmla="*/ 138 w 219"/>
                <a:gd name="T1" fmla="*/ 124 h 341"/>
                <a:gd name="T2" fmla="*/ 140 w 219"/>
                <a:gd name="T3" fmla="*/ 129 h 341"/>
                <a:gd name="T4" fmla="*/ 145 w 219"/>
                <a:gd name="T5" fmla="*/ 135 h 341"/>
                <a:gd name="T6" fmla="*/ 138 w 219"/>
                <a:gd name="T7" fmla="*/ 124 h 341"/>
                <a:gd name="T8" fmla="*/ 0 w 219"/>
                <a:gd name="T9" fmla="*/ 0 h 341"/>
                <a:gd name="T10" fmla="*/ 1 w 219"/>
                <a:gd name="T11" fmla="*/ 2 h 341"/>
                <a:gd name="T12" fmla="*/ 102 w 219"/>
                <a:gd name="T13" fmla="*/ 80 h 341"/>
                <a:gd name="T14" fmla="*/ 151 w 219"/>
                <a:gd name="T15" fmla="*/ 154 h 341"/>
                <a:gd name="T16" fmla="*/ 164 w 219"/>
                <a:gd name="T17" fmla="*/ 171 h 341"/>
                <a:gd name="T18" fmla="*/ 153 w 219"/>
                <a:gd name="T19" fmla="*/ 158 h 341"/>
                <a:gd name="T20" fmla="*/ 172 w 219"/>
                <a:gd name="T21" fmla="*/ 198 h 341"/>
                <a:gd name="T22" fmla="*/ 200 w 219"/>
                <a:gd name="T23" fmla="*/ 317 h 341"/>
                <a:gd name="T24" fmla="*/ 219 w 219"/>
                <a:gd name="T25" fmla="*/ 341 h 341"/>
                <a:gd name="T26" fmla="*/ 178 w 219"/>
                <a:gd name="T27" fmla="*/ 194 h 341"/>
                <a:gd name="T28" fmla="*/ 146 w 219"/>
                <a:gd name="T29" fmla="*/ 136 h 341"/>
                <a:gd name="T30" fmla="*/ 146 w 219"/>
                <a:gd name="T31" fmla="*/ 138 h 341"/>
                <a:gd name="T32" fmla="*/ 140 w 219"/>
                <a:gd name="T33" fmla="*/ 129 h 341"/>
                <a:gd name="T34" fmla="*/ 134 w 219"/>
                <a:gd name="T35" fmla="*/ 118 h 341"/>
                <a:gd name="T36" fmla="*/ 103 w 219"/>
                <a:gd name="T37" fmla="*/ 79 h 341"/>
                <a:gd name="T38" fmla="*/ 98 w 219"/>
                <a:gd name="T39" fmla="*/ 74 h 341"/>
                <a:gd name="T40" fmla="*/ 99 w 219"/>
                <a:gd name="T41" fmla="*/ 75 h 341"/>
                <a:gd name="T42" fmla="*/ 92 w 219"/>
                <a:gd name="T43" fmla="*/ 67 h 341"/>
                <a:gd name="T44" fmla="*/ 0 w 219"/>
                <a:gd name="T4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9" h="341">
                  <a:moveTo>
                    <a:pt x="138" y="124"/>
                  </a:moveTo>
                  <a:cubicBezTo>
                    <a:pt x="139" y="126"/>
                    <a:pt x="140" y="128"/>
                    <a:pt x="140" y="129"/>
                  </a:cubicBezTo>
                  <a:cubicBezTo>
                    <a:pt x="142" y="131"/>
                    <a:pt x="144" y="133"/>
                    <a:pt x="145" y="135"/>
                  </a:cubicBezTo>
                  <a:cubicBezTo>
                    <a:pt x="143" y="131"/>
                    <a:pt x="141" y="128"/>
                    <a:pt x="138" y="124"/>
                  </a:cubicBezTo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  <a:cubicBezTo>
                    <a:pt x="38" y="20"/>
                    <a:pt x="72" y="47"/>
                    <a:pt x="102" y="80"/>
                  </a:cubicBezTo>
                  <a:cubicBezTo>
                    <a:pt x="121" y="101"/>
                    <a:pt x="137" y="126"/>
                    <a:pt x="151" y="154"/>
                  </a:cubicBezTo>
                  <a:cubicBezTo>
                    <a:pt x="159" y="161"/>
                    <a:pt x="164" y="171"/>
                    <a:pt x="164" y="171"/>
                  </a:cubicBezTo>
                  <a:cubicBezTo>
                    <a:pt x="164" y="171"/>
                    <a:pt x="160" y="164"/>
                    <a:pt x="153" y="158"/>
                  </a:cubicBezTo>
                  <a:cubicBezTo>
                    <a:pt x="159" y="171"/>
                    <a:pt x="166" y="185"/>
                    <a:pt x="172" y="198"/>
                  </a:cubicBezTo>
                  <a:cubicBezTo>
                    <a:pt x="199" y="256"/>
                    <a:pt x="201" y="300"/>
                    <a:pt x="200" y="317"/>
                  </a:cubicBezTo>
                  <a:cubicBezTo>
                    <a:pt x="206" y="325"/>
                    <a:pt x="213" y="333"/>
                    <a:pt x="219" y="341"/>
                  </a:cubicBezTo>
                  <a:cubicBezTo>
                    <a:pt x="217" y="321"/>
                    <a:pt x="207" y="257"/>
                    <a:pt x="178" y="194"/>
                  </a:cubicBezTo>
                  <a:cubicBezTo>
                    <a:pt x="168" y="174"/>
                    <a:pt x="157" y="154"/>
                    <a:pt x="146" y="136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4" y="135"/>
                    <a:pt x="142" y="132"/>
                    <a:pt x="140" y="129"/>
                  </a:cubicBezTo>
                  <a:cubicBezTo>
                    <a:pt x="138" y="126"/>
                    <a:pt x="136" y="122"/>
                    <a:pt x="134" y="118"/>
                  </a:cubicBezTo>
                  <a:cubicBezTo>
                    <a:pt x="124" y="104"/>
                    <a:pt x="114" y="91"/>
                    <a:pt x="103" y="79"/>
                  </a:cubicBezTo>
                  <a:cubicBezTo>
                    <a:pt x="102" y="77"/>
                    <a:pt x="100" y="75"/>
                    <a:pt x="98" y="74"/>
                  </a:cubicBezTo>
                  <a:cubicBezTo>
                    <a:pt x="98" y="75"/>
                    <a:pt x="99" y="75"/>
                    <a:pt x="99" y="75"/>
                  </a:cubicBezTo>
                  <a:cubicBezTo>
                    <a:pt x="99" y="75"/>
                    <a:pt x="96" y="72"/>
                    <a:pt x="92" y="67"/>
                  </a:cubicBezTo>
                  <a:cubicBezTo>
                    <a:pt x="64" y="39"/>
                    <a:pt x="34" y="17"/>
                    <a:pt x="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6" name="淘宝网Chenying0907出品 205"/>
            <p:cNvSpPr/>
            <p:nvPr/>
          </p:nvSpPr>
          <p:spPr bwMode="auto">
            <a:xfrm>
              <a:off x="6022795" y="3692752"/>
              <a:ext cx="383833" cy="382588"/>
            </a:xfrm>
            <a:custGeom>
              <a:avLst/>
              <a:gdLst>
                <a:gd name="connsiteX0" fmla="*/ 158289 w 383833"/>
                <a:gd name="connsiteY0" fmla="*/ 266700 h 382588"/>
                <a:gd name="connsiteX1" fmla="*/ 191810 w 383833"/>
                <a:gd name="connsiteY1" fmla="*/ 274177 h 382588"/>
                <a:gd name="connsiteX2" fmla="*/ 206708 w 383833"/>
                <a:gd name="connsiteY2" fmla="*/ 333990 h 382588"/>
                <a:gd name="connsiteX3" fmla="*/ 162014 w 383833"/>
                <a:gd name="connsiteY3" fmla="*/ 382588 h 382588"/>
                <a:gd name="connsiteX4" fmla="*/ 154565 w 383833"/>
                <a:gd name="connsiteY4" fmla="*/ 382588 h 382588"/>
                <a:gd name="connsiteX5" fmla="*/ 124768 w 383833"/>
                <a:gd name="connsiteY5" fmla="*/ 315298 h 382588"/>
                <a:gd name="connsiteX6" fmla="*/ 158289 w 383833"/>
                <a:gd name="connsiteY6" fmla="*/ 266700 h 382588"/>
                <a:gd name="connsiteX7" fmla="*/ 255318 w 383833"/>
                <a:gd name="connsiteY7" fmla="*/ 247650 h 382588"/>
                <a:gd name="connsiteX8" fmla="*/ 303963 w 383833"/>
                <a:gd name="connsiteY8" fmla="*/ 277868 h 382588"/>
                <a:gd name="connsiteX9" fmla="*/ 307705 w 383833"/>
                <a:gd name="connsiteY9" fmla="*/ 289199 h 382588"/>
                <a:gd name="connsiteX10" fmla="*/ 311447 w 383833"/>
                <a:gd name="connsiteY10" fmla="*/ 296753 h 382588"/>
                <a:gd name="connsiteX11" fmla="*/ 300221 w 383833"/>
                <a:gd name="connsiteY11" fmla="*/ 353411 h 382588"/>
                <a:gd name="connsiteX12" fmla="*/ 281512 w 383833"/>
                <a:gd name="connsiteY12" fmla="*/ 357188 h 382588"/>
                <a:gd name="connsiteX13" fmla="*/ 229124 w 383833"/>
                <a:gd name="connsiteY13" fmla="*/ 326971 h 382588"/>
                <a:gd name="connsiteX14" fmla="*/ 221640 w 383833"/>
                <a:gd name="connsiteY14" fmla="*/ 270313 h 382588"/>
                <a:gd name="connsiteX15" fmla="*/ 240350 w 383833"/>
                <a:gd name="connsiteY15" fmla="*/ 258982 h 382588"/>
                <a:gd name="connsiteX16" fmla="*/ 255318 w 383833"/>
                <a:gd name="connsiteY16" fmla="*/ 247650 h 382588"/>
                <a:gd name="connsiteX17" fmla="*/ 93854 w 383833"/>
                <a:gd name="connsiteY17" fmla="*/ 217488 h 382588"/>
                <a:gd name="connsiteX18" fmla="*/ 116179 w 383833"/>
                <a:gd name="connsiteY18" fmla="*/ 225014 h 382588"/>
                <a:gd name="connsiteX19" fmla="*/ 123620 w 383833"/>
                <a:gd name="connsiteY19" fmla="*/ 236303 h 382588"/>
                <a:gd name="connsiteX20" fmla="*/ 134782 w 383833"/>
                <a:gd name="connsiteY20" fmla="*/ 251355 h 382588"/>
                <a:gd name="connsiteX21" fmla="*/ 105016 w 383833"/>
                <a:gd name="connsiteY21" fmla="*/ 304036 h 382588"/>
                <a:gd name="connsiteX22" fmla="*/ 64089 w 383833"/>
                <a:gd name="connsiteY22" fmla="*/ 319088 h 382588"/>
                <a:gd name="connsiteX23" fmla="*/ 30602 w 383833"/>
                <a:gd name="connsiteY23" fmla="*/ 300273 h 382588"/>
                <a:gd name="connsiteX24" fmla="*/ 56647 w 383833"/>
                <a:gd name="connsiteY24" fmla="*/ 232540 h 382588"/>
                <a:gd name="connsiteX25" fmla="*/ 93854 w 383833"/>
                <a:gd name="connsiteY25" fmla="*/ 217488 h 382588"/>
                <a:gd name="connsiteX26" fmla="*/ 315558 w 383833"/>
                <a:gd name="connsiteY26" fmla="*/ 173038 h 382588"/>
                <a:gd name="connsiteX27" fmla="*/ 330640 w 383833"/>
                <a:gd name="connsiteY27" fmla="*/ 176808 h 382588"/>
                <a:gd name="connsiteX28" fmla="*/ 383424 w 383833"/>
                <a:gd name="connsiteY28" fmla="*/ 229593 h 382588"/>
                <a:gd name="connsiteX29" fmla="*/ 330640 w 383833"/>
                <a:gd name="connsiteY29" fmla="*/ 263526 h 382588"/>
                <a:gd name="connsiteX30" fmla="*/ 315558 w 383833"/>
                <a:gd name="connsiteY30" fmla="*/ 259756 h 382588"/>
                <a:gd name="connsiteX31" fmla="*/ 266544 w 383833"/>
                <a:gd name="connsiteY31" fmla="*/ 229593 h 382588"/>
                <a:gd name="connsiteX32" fmla="*/ 277855 w 383833"/>
                <a:gd name="connsiteY32" fmla="*/ 188119 h 382588"/>
                <a:gd name="connsiteX33" fmla="*/ 315558 w 383833"/>
                <a:gd name="connsiteY33" fmla="*/ 173038 h 382588"/>
                <a:gd name="connsiteX34" fmla="*/ 49005 w 383833"/>
                <a:gd name="connsiteY34" fmla="*/ 123825 h 382588"/>
                <a:gd name="connsiteX35" fmla="*/ 63959 w 383833"/>
                <a:gd name="connsiteY35" fmla="*/ 123825 h 382588"/>
                <a:gd name="connsiteX36" fmla="*/ 112557 w 383833"/>
                <a:gd name="connsiteY36" fmla="*/ 157370 h 382588"/>
                <a:gd name="connsiteX37" fmla="*/ 108819 w 383833"/>
                <a:gd name="connsiteY37" fmla="*/ 194641 h 382588"/>
                <a:gd name="connsiteX38" fmla="*/ 63959 w 383833"/>
                <a:gd name="connsiteY38" fmla="*/ 209550 h 382588"/>
                <a:gd name="connsiteX39" fmla="*/ 49005 w 383833"/>
                <a:gd name="connsiteY39" fmla="*/ 209550 h 382588"/>
                <a:gd name="connsiteX40" fmla="*/ 407 w 383833"/>
                <a:gd name="connsiteY40" fmla="*/ 157370 h 382588"/>
                <a:gd name="connsiteX41" fmla="*/ 49005 w 383833"/>
                <a:gd name="connsiteY41" fmla="*/ 123825 h 382588"/>
                <a:gd name="connsiteX42" fmla="*/ 319495 w 383833"/>
                <a:gd name="connsiteY42" fmla="*/ 66675 h 382588"/>
                <a:gd name="connsiteX43" fmla="*/ 349811 w 383833"/>
                <a:gd name="connsiteY43" fmla="*/ 81817 h 382588"/>
                <a:gd name="connsiteX44" fmla="*/ 327074 w 383833"/>
                <a:gd name="connsiteY44" fmla="*/ 149958 h 382588"/>
                <a:gd name="connsiteX45" fmla="*/ 285389 w 383833"/>
                <a:gd name="connsiteY45" fmla="*/ 165100 h 382588"/>
                <a:gd name="connsiteX46" fmla="*/ 274021 w 383833"/>
                <a:gd name="connsiteY46" fmla="*/ 161315 h 382588"/>
                <a:gd name="connsiteX47" fmla="*/ 262652 w 383833"/>
                <a:gd name="connsiteY47" fmla="*/ 142387 h 382588"/>
                <a:gd name="connsiteX48" fmla="*/ 247494 w 383833"/>
                <a:gd name="connsiteY48" fmla="*/ 127244 h 382588"/>
                <a:gd name="connsiteX49" fmla="*/ 277810 w 383833"/>
                <a:gd name="connsiteY49" fmla="*/ 78032 h 382588"/>
                <a:gd name="connsiteX50" fmla="*/ 319495 w 383833"/>
                <a:gd name="connsiteY50" fmla="*/ 66675 h 382588"/>
                <a:gd name="connsiteX51" fmla="*/ 101331 w 383833"/>
                <a:gd name="connsiteY51" fmla="*/ 25400 h 382588"/>
                <a:gd name="connsiteX52" fmla="*/ 149976 w 383833"/>
                <a:gd name="connsiteY52" fmla="*/ 55618 h 382588"/>
                <a:gd name="connsiteX53" fmla="*/ 161202 w 383833"/>
                <a:gd name="connsiteY53" fmla="*/ 112275 h 382588"/>
                <a:gd name="connsiteX54" fmla="*/ 146234 w 383833"/>
                <a:gd name="connsiteY54" fmla="*/ 119829 h 382588"/>
                <a:gd name="connsiteX55" fmla="*/ 127525 w 383833"/>
                <a:gd name="connsiteY55" fmla="*/ 134938 h 382588"/>
                <a:gd name="connsiteX56" fmla="*/ 78879 w 383833"/>
                <a:gd name="connsiteY56" fmla="*/ 104721 h 382588"/>
                <a:gd name="connsiteX57" fmla="*/ 78879 w 383833"/>
                <a:gd name="connsiteY57" fmla="*/ 29177 h 382588"/>
                <a:gd name="connsiteX58" fmla="*/ 101331 w 383833"/>
                <a:gd name="connsiteY58" fmla="*/ 25400 h 382588"/>
                <a:gd name="connsiteX59" fmla="*/ 222158 w 383833"/>
                <a:gd name="connsiteY59" fmla="*/ 0 h 382588"/>
                <a:gd name="connsiteX60" fmla="*/ 225904 w 383833"/>
                <a:gd name="connsiteY60" fmla="*/ 0 h 382588"/>
                <a:gd name="connsiteX61" fmla="*/ 259623 w 383833"/>
                <a:gd name="connsiteY61" fmla="*/ 67628 h 382588"/>
                <a:gd name="connsiteX62" fmla="*/ 229651 w 383833"/>
                <a:gd name="connsiteY62" fmla="*/ 112713 h 382588"/>
                <a:gd name="connsiteX63" fmla="*/ 192185 w 383833"/>
                <a:gd name="connsiteY63" fmla="*/ 105199 h 382588"/>
                <a:gd name="connsiteX64" fmla="*/ 184692 w 383833"/>
                <a:gd name="connsiteY64" fmla="*/ 105199 h 382588"/>
                <a:gd name="connsiteX65" fmla="*/ 173453 w 383833"/>
                <a:gd name="connsiteY65" fmla="*/ 52600 h 382588"/>
                <a:gd name="connsiteX66" fmla="*/ 222158 w 383833"/>
                <a:gd name="connsiteY66" fmla="*/ 0 h 38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83833" h="382588">
                  <a:moveTo>
                    <a:pt x="158289" y="266700"/>
                  </a:moveTo>
                  <a:cubicBezTo>
                    <a:pt x="169463" y="274177"/>
                    <a:pt x="180636" y="274177"/>
                    <a:pt x="191810" y="274177"/>
                  </a:cubicBezTo>
                  <a:cubicBezTo>
                    <a:pt x="206708" y="285392"/>
                    <a:pt x="214157" y="307822"/>
                    <a:pt x="206708" y="333990"/>
                  </a:cubicBezTo>
                  <a:cubicBezTo>
                    <a:pt x="202984" y="363897"/>
                    <a:pt x="180636" y="382588"/>
                    <a:pt x="162014" y="382588"/>
                  </a:cubicBezTo>
                  <a:cubicBezTo>
                    <a:pt x="158289" y="382588"/>
                    <a:pt x="158289" y="382588"/>
                    <a:pt x="154565" y="382588"/>
                  </a:cubicBezTo>
                  <a:cubicBezTo>
                    <a:pt x="132217" y="378850"/>
                    <a:pt x="117319" y="348943"/>
                    <a:pt x="124768" y="315298"/>
                  </a:cubicBezTo>
                  <a:cubicBezTo>
                    <a:pt x="128493" y="292868"/>
                    <a:pt x="143391" y="274177"/>
                    <a:pt x="158289" y="266700"/>
                  </a:cubicBezTo>
                  <a:close/>
                  <a:moveTo>
                    <a:pt x="255318" y="247650"/>
                  </a:moveTo>
                  <a:cubicBezTo>
                    <a:pt x="270286" y="247650"/>
                    <a:pt x="288996" y="258982"/>
                    <a:pt x="303963" y="277868"/>
                  </a:cubicBezTo>
                  <a:cubicBezTo>
                    <a:pt x="303963" y="281645"/>
                    <a:pt x="307705" y="285422"/>
                    <a:pt x="307705" y="289199"/>
                  </a:cubicBezTo>
                  <a:cubicBezTo>
                    <a:pt x="307705" y="292976"/>
                    <a:pt x="311447" y="292976"/>
                    <a:pt x="311447" y="296753"/>
                  </a:cubicBezTo>
                  <a:cubicBezTo>
                    <a:pt x="318931" y="319416"/>
                    <a:pt x="315189" y="342079"/>
                    <a:pt x="300221" y="353411"/>
                  </a:cubicBezTo>
                  <a:cubicBezTo>
                    <a:pt x="292737" y="357188"/>
                    <a:pt x="288996" y="357188"/>
                    <a:pt x="281512" y="357188"/>
                  </a:cubicBezTo>
                  <a:cubicBezTo>
                    <a:pt x="262802" y="357188"/>
                    <a:pt x="244092" y="345857"/>
                    <a:pt x="229124" y="326971"/>
                  </a:cubicBezTo>
                  <a:cubicBezTo>
                    <a:pt x="217898" y="308085"/>
                    <a:pt x="214156" y="285422"/>
                    <a:pt x="221640" y="270313"/>
                  </a:cubicBezTo>
                  <a:cubicBezTo>
                    <a:pt x="229124" y="266536"/>
                    <a:pt x="232866" y="266536"/>
                    <a:pt x="240350" y="258982"/>
                  </a:cubicBezTo>
                  <a:cubicBezTo>
                    <a:pt x="244092" y="255204"/>
                    <a:pt x="251576" y="251427"/>
                    <a:pt x="255318" y="247650"/>
                  </a:cubicBezTo>
                  <a:close/>
                  <a:moveTo>
                    <a:pt x="93854" y="217488"/>
                  </a:moveTo>
                  <a:cubicBezTo>
                    <a:pt x="101296" y="217488"/>
                    <a:pt x="108737" y="221251"/>
                    <a:pt x="116179" y="225014"/>
                  </a:cubicBezTo>
                  <a:cubicBezTo>
                    <a:pt x="116179" y="228777"/>
                    <a:pt x="119899" y="232540"/>
                    <a:pt x="123620" y="236303"/>
                  </a:cubicBezTo>
                  <a:cubicBezTo>
                    <a:pt x="127341" y="243829"/>
                    <a:pt x="131062" y="247592"/>
                    <a:pt x="134782" y="251355"/>
                  </a:cubicBezTo>
                  <a:cubicBezTo>
                    <a:pt x="134782" y="270170"/>
                    <a:pt x="123620" y="288984"/>
                    <a:pt x="105016" y="304036"/>
                  </a:cubicBezTo>
                  <a:cubicBezTo>
                    <a:pt x="90134" y="311562"/>
                    <a:pt x="75251" y="319088"/>
                    <a:pt x="64089" y="319088"/>
                  </a:cubicBezTo>
                  <a:cubicBezTo>
                    <a:pt x="49205" y="319088"/>
                    <a:pt x="38043" y="311562"/>
                    <a:pt x="30602" y="300273"/>
                  </a:cubicBezTo>
                  <a:cubicBezTo>
                    <a:pt x="15719" y="281458"/>
                    <a:pt x="26881" y="251355"/>
                    <a:pt x="56647" y="232540"/>
                  </a:cubicBezTo>
                  <a:cubicBezTo>
                    <a:pt x="67809" y="225014"/>
                    <a:pt x="82692" y="217488"/>
                    <a:pt x="93854" y="217488"/>
                  </a:cubicBezTo>
                  <a:close/>
                  <a:moveTo>
                    <a:pt x="315558" y="173038"/>
                  </a:moveTo>
                  <a:cubicBezTo>
                    <a:pt x="319329" y="173038"/>
                    <a:pt x="326869" y="173038"/>
                    <a:pt x="330640" y="176808"/>
                  </a:cubicBezTo>
                  <a:cubicBezTo>
                    <a:pt x="364572" y="180579"/>
                    <a:pt x="387194" y="206971"/>
                    <a:pt x="383424" y="229593"/>
                  </a:cubicBezTo>
                  <a:cubicBezTo>
                    <a:pt x="379654" y="248445"/>
                    <a:pt x="357032" y="263526"/>
                    <a:pt x="330640" y="263526"/>
                  </a:cubicBezTo>
                  <a:cubicBezTo>
                    <a:pt x="326869" y="263526"/>
                    <a:pt x="319329" y="259756"/>
                    <a:pt x="315558" y="259756"/>
                  </a:cubicBezTo>
                  <a:cubicBezTo>
                    <a:pt x="292936" y="255985"/>
                    <a:pt x="274085" y="244674"/>
                    <a:pt x="266544" y="229593"/>
                  </a:cubicBezTo>
                  <a:cubicBezTo>
                    <a:pt x="274085" y="214512"/>
                    <a:pt x="277855" y="199430"/>
                    <a:pt x="277855" y="188119"/>
                  </a:cubicBezTo>
                  <a:cubicBezTo>
                    <a:pt x="285396" y="176808"/>
                    <a:pt x="300477" y="173038"/>
                    <a:pt x="315558" y="173038"/>
                  </a:cubicBezTo>
                  <a:close/>
                  <a:moveTo>
                    <a:pt x="49005" y="123825"/>
                  </a:moveTo>
                  <a:cubicBezTo>
                    <a:pt x="56482" y="123825"/>
                    <a:pt x="60221" y="123825"/>
                    <a:pt x="63959" y="123825"/>
                  </a:cubicBezTo>
                  <a:cubicBezTo>
                    <a:pt x="90127" y="127552"/>
                    <a:pt x="108819" y="142461"/>
                    <a:pt x="112557" y="157370"/>
                  </a:cubicBezTo>
                  <a:cubicBezTo>
                    <a:pt x="108819" y="168551"/>
                    <a:pt x="108819" y="183460"/>
                    <a:pt x="108819" y="194641"/>
                  </a:cubicBezTo>
                  <a:cubicBezTo>
                    <a:pt x="97604" y="205823"/>
                    <a:pt x="82651" y="209550"/>
                    <a:pt x="63959" y="209550"/>
                  </a:cubicBezTo>
                  <a:cubicBezTo>
                    <a:pt x="60221" y="209550"/>
                    <a:pt x="56482" y="209550"/>
                    <a:pt x="49005" y="209550"/>
                  </a:cubicBezTo>
                  <a:cubicBezTo>
                    <a:pt x="19099" y="202096"/>
                    <a:pt x="-3331" y="179733"/>
                    <a:pt x="407" y="157370"/>
                  </a:cubicBezTo>
                  <a:cubicBezTo>
                    <a:pt x="4145" y="135007"/>
                    <a:pt x="26575" y="123825"/>
                    <a:pt x="49005" y="123825"/>
                  </a:cubicBezTo>
                  <a:close/>
                  <a:moveTo>
                    <a:pt x="319495" y="66675"/>
                  </a:moveTo>
                  <a:cubicBezTo>
                    <a:pt x="330864" y="66675"/>
                    <a:pt x="346022" y="70461"/>
                    <a:pt x="349811" y="81817"/>
                  </a:cubicBezTo>
                  <a:cubicBezTo>
                    <a:pt x="364969" y="100745"/>
                    <a:pt x="353601" y="131030"/>
                    <a:pt x="327074" y="149958"/>
                  </a:cubicBezTo>
                  <a:cubicBezTo>
                    <a:pt x="311916" y="161315"/>
                    <a:pt x="300547" y="165100"/>
                    <a:pt x="285389" y="165100"/>
                  </a:cubicBezTo>
                  <a:cubicBezTo>
                    <a:pt x="281600" y="165100"/>
                    <a:pt x="277810" y="165100"/>
                    <a:pt x="274021" y="161315"/>
                  </a:cubicBezTo>
                  <a:cubicBezTo>
                    <a:pt x="270231" y="157529"/>
                    <a:pt x="266442" y="149958"/>
                    <a:pt x="262652" y="142387"/>
                  </a:cubicBezTo>
                  <a:cubicBezTo>
                    <a:pt x="258863" y="134816"/>
                    <a:pt x="251284" y="131030"/>
                    <a:pt x="247494" y="127244"/>
                  </a:cubicBezTo>
                  <a:cubicBezTo>
                    <a:pt x="247494" y="108316"/>
                    <a:pt x="258863" y="93174"/>
                    <a:pt x="277810" y="78032"/>
                  </a:cubicBezTo>
                  <a:cubicBezTo>
                    <a:pt x="289179" y="70461"/>
                    <a:pt x="304337" y="66675"/>
                    <a:pt x="319495" y="66675"/>
                  </a:cubicBezTo>
                  <a:close/>
                  <a:moveTo>
                    <a:pt x="101331" y="25400"/>
                  </a:moveTo>
                  <a:cubicBezTo>
                    <a:pt x="116299" y="25400"/>
                    <a:pt x="135009" y="36732"/>
                    <a:pt x="149976" y="55618"/>
                  </a:cubicBezTo>
                  <a:cubicBezTo>
                    <a:pt x="161202" y="74503"/>
                    <a:pt x="164944" y="97166"/>
                    <a:pt x="161202" y="112275"/>
                  </a:cubicBezTo>
                  <a:cubicBezTo>
                    <a:pt x="153718" y="116052"/>
                    <a:pt x="149976" y="116052"/>
                    <a:pt x="146234" y="119829"/>
                  </a:cubicBezTo>
                  <a:cubicBezTo>
                    <a:pt x="138750" y="123607"/>
                    <a:pt x="131267" y="131161"/>
                    <a:pt x="127525" y="134938"/>
                  </a:cubicBezTo>
                  <a:cubicBezTo>
                    <a:pt x="112557" y="134938"/>
                    <a:pt x="90105" y="123607"/>
                    <a:pt x="78879" y="104721"/>
                  </a:cubicBezTo>
                  <a:cubicBezTo>
                    <a:pt x="60169" y="78281"/>
                    <a:pt x="60169" y="44286"/>
                    <a:pt x="78879" y="29177"/>
                  </a:cubicBezTo>
                  <a:cubicBezTo>
                    <a:pt x="86363" y="25400"/>
                    <a:pt x="93847" y="25400"/>
                    <a:pt x="101331" y="25400"/>
                  </a:cubicBezTo>
                  <a:close/>
                  <a:moveTo>
                    <a:pt x="222158" y="0"/>
                  </a:moveTo>
                  <a:cubicBezTo>
                    <a:pt x="222158" y="0"/>
                    <a:pt x="225904" y="0"/>
                    <a:pt x="225904" y="0"/>
                  </a:cubicBezTo>
                  <a:cubicBezTo>
                    <a:pt x="252130" y="3757"/>
                    <a:pt x="263369" y="33814"/>
                    <a:pt x="259623" y="67628"/>
                  </a:cubicBezTo>
                  <a:cubicBezTo>
                    <a:pt x="255876" y="90171"/>
                    <a:pt x="240890" y="105199"/>
                    <a:pt x="229651" y="112713"/>
                  </a:cubicBezTo>
                  <a:cubicBezTo>
                    <a:pt x="218411" y="108956"/>
                    <a:pt x="203425" y="105199"/>
                    <a:pt x="192185" y="105199"/>
                  </a:cubicBezTo>
                  <a:cubicBezTo>
                    <a:pt x="192185" y="105199"/>
                    <a:pt x="188439" y="105199"/>
                    <a:pt x="184692" y="105199"/>
                  </a:cubicBezTo>
                  <a:cubicBezTo>
                    <a:pt x="173453" y="93928"/>
                    <a:pt x="169706" y="75142"/>
                    <a:pt x="173453" y="52600"/>
                  </a:cubicBezTo>
                  <a:cubicBezTo>
                    <a:pt x="180946" y="22542"/>
                    <a:pt x="199678" y="0"/>
                    <a:pt x="222158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7" name="淘宝网Chenying0907出品 14"/>
            <p:cNvSpPr>
              <a:spLocks noEditPoints="1"/>
            </p:cNvSpPr>
            <p:nvPr/>
          </p:nvSpPr>
          <p:spPr bwMode="auto">
            <a:xfrm>
              <a:off x="6132176" y="3797527"/>
              <a:ext cx="168275" cy="16986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8" name="淘宝网Chenying0907出品 16"/>
            <p:cNvSpPr>
              <a:spLocks noEditPoints="1"/>
            </p:cNvSpPr>
            <p:nvPr/>
          </p:nvSpPr>
          <p:spPr bwMode="auto">
            <a:xfrm>
              <a:off x="6608426" y="3527652"/>
              <a:ext cx="153988" cy="736600"/>
            </a:xfrm>
            <a:custGeom>
              <a:avLst/>
              <a:gdLst>
                <a:gd name="T0" fmla="*/ 8 w 41"/>
                <a:gd name="T1" fmla="*/ 129 h 196"/>
                <a:gd name="T2" fmla="*/ 18 w 41"/>
                <a:gd name="T3" fmla="*/ 188 h 196"/>
                <a:gd name="T4" fmla="*/ 25 w 41"/>
                <a:gd name="T5" fmla="*/ 196 h 196"/>
                <a:gd name="T6" fmla="*/ 24 w 41"/>
                <a:gd name="T7" fmla="*/ 195 h 196"/>
                <a:gd name="T8" fmla="*/ 8 w 41"/>
                <a:gd name="T9" fmla="*/ 129 h 196"/>
                <a:gd name="T10" fmla="*/ 38 w 41"/>
                <a:gd name="T11" fmla="*/ 17 h 196"/>
                <a:gd name="T12" fmla="*/ 19 w 41"/>
                <a:gd name="T13" fmla="*/ 60 h 196"/>
                <a:gd name="T14" fmla="*/ 8 w 41"/>
                <a:gd name="T15" fmla="*/ 129 h 196"/>
                <a:gd name="T16" fmla="*/ 19 w 41"/>
                <a:gd name="T17" fmla="*/ 107 h 196"/>
                <a:gd name="T18" fmla="*/ 38 w 41"/>
                <a:gd name="T19" fmla="*/ 17 h 196"/>
                <a:gd name="T20" fmla="*/ 34 w 41"/>
                <a:gd name="T21" fmla="*/ 0 h 196"/>
                <a:gd name="T22" fmla="*/ 38 w 41"/>
                <a:gd name="T23" fmla="*/ 17 h 196"/>
                <a:gd name="T24" fmla="*/ 34 w 41"/>
                <a:gd name="T2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196">
                  <a:moveTo>
                    <a:pt x="8" y="129"/>
                  </a:moveTo>
                  <a:cubicBezTo>
                    <a:pt x="0" y="156"/>
                    <a:pt x="10" y="178"/>
                    <a:pt x="18" y="188"/>
                  </a:cubicBezTo>
                  <a:cubicBezTo>
                    <a:pt x="22" y="193"/>
                    <a:pt x="25" y="196"/>
                    <a:pt x="25" y="196"/>
                  </a:cubicBezTo>
                  <a:cubicBezTo>
                    <a:pt x="25" y="196"/>
                    <a:pt x="24" y="196"/>
                    <a:pt x="24" y="195"/>
                  </a:cubicBezTo>
                  <a:cubicBezTo>
                    <a:pt x="22" y="188"/>
                    <a:pt x="12" y="159"/>
                    <a:pt x="8" y="129"/>
                  </a:cubicBezTo>
                  <a:moveTo>
                    <a:pt x="38" y="17"/>
                  </a:moveTo>
                  <a:cubicBezTo>
                    <a:pt x="37" y="27"/>
                    <a:pt x="33" y="41"/>
                    <a:pt x="19" y="60"/>
                  </a:cubicBezTo>
                  <a:cubicBezTo>
                    <a:pt x="6" y="77"/>
                    <a:pt x="5" y="104"/>
                    <a:pt x="8" y="129"/>
                  </a:cubicBezTo>
                  <a:cubicBezTo>
                    <a:pt x="10" y="122"/>
                    <a:pt x="14" y="114"/>
                    <a:pt x="19" y="107"/>
                  </a:cubicBezTo>
                  <a:cubicBezTo>
                    <a:pt x="41" y="72"/>
                    <a:pt x="41" y="37"/>
                    <a:pt x="38" y="17"/>
                  </a:cubicBezTo>
                  <a:moveTo>
                    <a:pt x="34" y="0"/>
                  </a:moveTo>
                  <a:cubicBezTo>
                    <a:pt x="34" y="0"/>
                    <a:pt x="36" y="7"/>
                    <a:pt x="38" y="17"/>
                  </a:cubicBezTo>
                  <a:cubicBezTo>
                    <a:pt x="38" y="6"/>
                    <a:pt x="34" y="0"/>
                    <a:pt x="34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9" name="淘宝网Chenying0907出品 17"/>
            <p:cNvSpPr>
              <a:spLocks noEditPoints="1"/>
            </p:cNvSpPr>
            <p:nvPr/>
          </p:nvSpPr>
          <p:spPr bwMode="auto">
            <a:xfrm>
              <a:off x="6613189" y="4519840"/>
              <a:ext cx="333375" cy="104775"/>
            </a:xfrm>
            <a:custGeom>
              <a:avLst/>
              <a:gdLst>
                <a:gd name="T0" fmla="*/ 45 w 89"/>
                <a:gd name="T1" fmla="*/ 2 h 28"/>
                <a:gd name="T2" fmla="*/ 21 w 89"/>
                <a:gd name="T3" fmla="*/ 10 h 28"/>
                <a:gd name="T4" fmla="*/ 10 w 89"/>
                <a:gd name="T5" fmla="*/ 20 h 28"/>
                <a:gd name="T6" fmla="*/ 4 w 89"/>
                <a:gd name="T7" fmla="*/ 17 h 28"/>
                <a:gd name="T8" fmla="*/ 1 w 89"/>
                <a:gd name="T9" fmla="*/ 16 h 28"/>
                <a:gd name="T10" fmla="*/ 3 w 89"/>
                <a:gd name="T11" fmla="*/ 19 h 28"/>
                <a:gd name="T12" fmla="*/ 13 w 89"/>
                <a:gd name="T13" fmla="*/ 22 h 28"/>
                <a:gd name="T14" fmla="*/ 36 w 89"/>
                <a:gd name="T15" fmla="*/ 9 h 28"/>
                <a:gd name="T16" fmla="*/ 45 w 89"/>
                <a:gd name="T17" fmla="*/ 2 h 28"/>
                <a:gd name="T18" fmla="*/ 54 w 89"/>
                <a:gd name="T19" fmla="*/ 0 h 28"/>
                <a:gd name="T20" fmla="*/ 45 w 89"/>
                <a:gd name="T21" fmla="*/ 2 h 28"/>
                <a:gd name="T22" fmla="*/ 47 w 89"/>
                <a:gd name="T23" fmla="*/ 2 h 28"/>
                <a:gd name="T24" fmla="*/ 78 w 89"/>
                <a:gd name="T25" fmla="*/ 15 h 28"/>
                <a:gd name="T26" fmla="*/ 89 w 89"/>
                <a:gd name="T27" fmla="*/ 28 h 28"/>
                <a:gd name="T28" fmla="*/ 76 w 89"/>
                <a:gd name="T29" fmla="*/ 11 h 28"/>
                <a:gd name="T30" fmla="*/ 54 w 89"/>
                <a:gd name="T3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" h="28">
                  <a:moveTo>
                    <a:pt x="45" y="2"/>
                  </a:moveTo>
                  <a:cubicBezTo>
                    <a:pt x="38" y="3"/>
                    <a:pt x="30" y="5"/>
                    <a:pt x="21" y="10"/>
                  </a:cubicBezTo>
                  <a:cubicBezTo>
                    <a:pt x="21" y="10"/>
                    <a:pt x="17" y="20"/>
                    <a:pt x="10" y="20"/>
                  </a:cubicBezTo>
                  <a:cubicBezTo>
                    <a:pt x="8" y="20"/>
                    <a:pt x="6" y="19"/>
                    <a:pt x="4" y="17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6"/>
                    <a:pt x="0" y="17"/>
                    <a:pt x="3" y="19"/>
                  </a:cubicBezTo>
                  <a:cubicBezTo>
                    <a:pt x="5" y="20"/>
                    <a:pt x="8" y="22"/>
                    <a:pt x="13" y="22"/>
                  </a:cubicBezTo>
                  <a:cubicBezTo>
                    <a:pt x="19" y="22"/>
                    <a:pt x="27" y="19"/>
                    <a:pt x="36" y="9"/>
                  </a:cubicBezTo>
                  <a:cubicBezTo>
                    <a:pt x="39" y="6"/>
                    <a:pt x="42" y="4"/>
                    <a:pt x="45" y="2"/>
                  </a:cubicBezTo>
                  <a:moveTo>
                    <a:pt x="54" y="0"/>
                  </a:moveTo>
                  <a:cubicBezTo>
                    <a:pt x="51" y="0"/>
                    <a:pt x="48" y="1"/>
                    <a:pt x="45" y="2"/>
                  </a:cubicBezTo>
                  <a:cubicBezTo>
                    <a:pt x="46" y="2"/>
                    <a:pt x="46" y="2"/>
                    <a:pt x="47" y="2"/>
                  </a:cubicBezTo>
                  <a:cubicBezTo>
                    <a:pt x="60" y="2"/>
                    <a:pt x="71" y="9"/>
                    <a:pt x="78" y="15"/>
                  </a:cubicBezTo>
                  <a:cubicBezTo>
                    <a:pt x="85" y="21"/>
                    <a:pt x="89" y="28"/>
                    <a:pt x="89" y="28"/>
                  </a:cubicBezTo>
                  <a:cubicBezTo>
                    <a:pt x="89" y="28"/>
                    <a:pt x="84" y="18"/>
                    <a:pt x="76" y="11"/>
                  </a:cubicBezTo>
                  <a:cubicBezTo>
                    <a:pt x="70" y="5"/>
                    <a:pt x="62" y="0"/>
                    <a:pt x="54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0" name="淘宝网Chenying0907出品 18"/>
            <p:cNvSpPr>
              <a:spLocks noEditPoints="1"/>
            </p:cNvSpPr>
            <p:nvPr/>
          </p:nvSpPr>
          <p:spPr bwMode="auto">
            <a:xfrm>
              <a:off x="6819564" y="4165827"/>
              <a:ext cx="319088" cy="334963"/>
            </a:xfrm>
            <a:custGeom>
              <a:avLst/>
              <a:gdLst>
                <a:gd name="T0" fmla="*/ 10 w 85"/>
                <a:gd name="T1" fmla="*/ 80 h 89"/>
                <a:gd name="T2" fmla="*/ 16 w 85"/>
                <a:gd name="T3" fmla="*/ 89 h 89"/>
                <a:gd name="T4" fmla="*/ 16 w 85"/>
                <a:gd name="T5" fmla="*/ 87 h 89"/>
                <a:gd name="T6" fmla="*/ 16 w 85"/>
                <a:gd name="T7" fmla="*/ 86 h 89"/>
                <a:gd name="T8" fmla="*/ 15 w 85"/>
                <a:gd name="T9" fmla="*/ 86 h 89"/>
                <a:gd name="T10" fmla="*/ 10 w 85"/>
                <a:gd name="T11" fmla="*/ 80 h 89"/>
                <a:gd name="T12" fmla="*/ 61 w 85"/>
                <a:gd name="T13" fmla="*/ 29 h 89"/>
                <a:gd name="T14" fmla="*/ 61 w 85"/>
                <a:gd name="T15" fmla="*/ 29 h 89"/>
                <a:gd name="T16" fmla="*/ 61 w 85"/>
                <a:gd name="T17" fmla="*/ 29 h 89"/>
                <a:gd name="T18" fmla="*/ 45 w 85"/>
                <a:gd name="T19" fmla="*/ 0 h 89"/>
                <a:gd name="T20" fmla="*/ 45 w 85"/>
                <a:gd name="T21" fmla="*/ 0 h 89"/>
                <a:gd name="T22" fmla="*/ 15 w 85"/>
                <a:gd name="T23" fmla="*/ 12 h 89"/>
                <a:gd name="T24" fmla="*/ 0 w 85"/>
                <a:gd name="T25" fmla="*/ 49 h 89"/>
                <a:gd name="T26" fmla="*/ 4 w 85"/>
                <a:gd name="T27" fmla="*/ 69 h 89"/>
                <a:gd name="T28" fmla="*/ 10 w 85"/>
                <a:gd name="T29" fmla="*/ 80 h 89"/>
                <a:gd name="T30" fmla="*/ 8 w 85"/>
                <a:gd name="T31" fmla="*/ 75 h 89"/>
                <a:gd name="T32" fmla="*/ 5 w 85"/>
                <a:gd name="T33" fmla="*/ 50 h 89"/>
                <a:gd name="T34" fmla="*/ 16 w 85"/>
                <a:gd name="T35" fmla="*/ 13 h 89"/>
                <a:gd name="T36" fmla="*/ 45 w 85"/>
                <a:gd name="T37" fmla="*/ 1 h 89"/>
                <a:gd name="T38" fmla="*/ 72 w 85"/>
                <a:gd name="T39" fmla="*/ 15 h 89"/>
                <a:gd name="T40" fmla="*/ 84 w 85"/>
                <a:gd name="T41" fmla="*/ 36 h 89"/>
                <a:gd name="T42" fmla="*/ 73 w 85"/>
                <a:gd name="T43" fmla="*/ 57 h 89"/>
                <a:gd name="T44" fmla="*/ 53 w 85"/>
                <a:gd name="T45" fmla="*/ 66 h 89"/>
                <a:gd name="T46" fmla="*/ 38 w 85"/>
                <a:gd name="T47" fmla="*/ 59 h 89"/>
                <a:gd name="T48" fmla="*/ 50 w 85"/>
                <a:gd name="T49" fmla="*/ 40 h 89"/>
                <a:gd name="T50" fmla="*/ 59 w 85"/>
                <a:gd name="T51" fmla="*/ 28 h 89"/>
                <a:gd name="T52" fmla="*/ 61 w 85"/>
                <a:gd name="T53" fmla="*/ 29 h 89"/>
                <a:gd name="T54" fmla="*/ 49 w 85"/>
                <a:gd name="T55" fmla="*/ 24 h 89"/>
                <a:gd name="T56" fmla="*/ 37 w 85"/>
                <a:gd name="T57" fmla="*/ 29 h 89"/>
                <a:gd name="T58" fmla="*/ 37 w 85"/>
                <a:gd name="T59" fmla="*/ 60 h 89"/>
                <a:gd name="T60" fmla="*/ 56 w 85"/>
                <a:gd name="T61" fmla="*/ 68 h 89"/>
                <a:gd name="T62" fmla="*/ 75 w 85"/>
                <a:gd name="T63" fmla="*/ 60 h 89"/>
                <a:gd name="T64" fmla="*/ 85 w 85"/>
                <a:gd name="T65" fmla="*/ 36 h 89"/>
                <a:gd name="T66" fmla="*/ 75 w 85"/>
                <a:gd name="T67" fmla="*/ 12 h 89"/>
                <a:gd name="T68" fmla="*/ 45 w 85"/>
                <a:gd name="T6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89">
                  <a:moveTo>
                    <a:pt x="10" y="80"/>
                  </a:moveTo>
                  <a:cubicBezTo>
                    <a:pt x="12" y="83"/>
                    <a:pt x="14" y="86"/>
                    <a:pt x="16" y="89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6"/>
                    <a:pt x="16" y="86"/>
                    <a:pt x="15" y="86"/>
                  </a:cubicBezTo>
                  <a:cubicBezTo>
                    <a:pt x="14" y="84"/>
                    <a:pt x="12" y="82"/>
                    <a:pt x="10" y="80"/>
                  </a:cubicBezTo>
                  <a:moveTo>
                    <a:pt x="61" y="29"/>
                  </a:moveTo>
                  <a:cubicBezTo>
                    <a:pt x="61" y="29"/>
                    <a:pt x="61" y="29"/>
                    <a:pt x="61" y="29"/>
                  </a:cubicBezTo>
                  <a:cubicBezTo>
                    <a:pt x="61" y="29"/>
                    <a:pt x="61" y="29"/>
                    <a:pt x="61" y="29"/>
                  </a:cubicBezTo>
                  <a:moveTo>
                    <a:pt x="45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34" y="0"/>
                    <a:pt x="23" y="4"/>
                    <a:pt x="15" y="12"/>
                  </a:cubicBezTo>
                  <a:cubicBezTo>
                    <a:pt x="6" y="22"/>
                    <a:pt x="0" y="35"/>
                    <a:pt x="0" y="49"/>
                  </a:cubicBezTo>
                  <a:cubicBezTo>
                    <a:pt x="0" y="56"/>
                    <a:pt x="2" y="63"/>
                    <a:pt x="4" y="69"/>
                  </a:cubicBezTo>
                  <a:cubicBezTo>
                    <a:pt x="6" y="73"/>
                    <a:pt x="8" y="77"/>
                    <a:pt x="10" y="80"/>
                  </a:cubicBezTo>
                  <a:cubicBezTo>
                    <a:pt x="10" y="79"/>
                    <a:pt x="9" y="77"/>
                    <a:pt x="8" y="75"/>
                  </a:cubicBezTo>
                  <a:cubicBezTo>
                    <a:pt x="6" y="67"/>
                    <a:pt x="5" y="59"/>
                    <a:pt x="5" y="50"/>
                  </a:cubicBezTo>
                  <a:cubicBezTo>
                    <a:pt x="5" y="37"/>
                    <a:pt x="7" y="23"/>
                    <a:pt x="16" y="13"/>
                  </a:cubicBezTo>
                  <a:cubicBezTo>
                    <a:pt x="24" y="5"/>
                    <a:pt x="34" y="1"/>
                    <a:pt x="45" y="1"/>
                  </a:cubicBezTo>
                  <a:cubicBezTo>
                    <a:pt x="56" y="1"/>
                    <a:pt x="64" y="7"/>
                    <a:pt x="72" y="15"/>
                  </a:cubicBezTo>
                  <a:cubicBezTo>
                    <a:pt x="78" y="21"/>
                    <a:pt x="84" y="27"/>
                    <a:pt x="84" y="36"/>
                  </a:cubicBezTo>
                  <a:cubicBezTo>
                    <a:pt x="84" y="45"/>
                    <a:pt x="79" y="51"/>
                    <a:pt x="73" y="57"/>
                  </a:cubicBezTo>
                  <a:cubicBezTo>
                    <a:pt x="67" y="63"/>
                    <a:pt x="60" y="66"/>
                    <a:pt x="53" y="66"/>
                  </a:cubicBezTo>
                  <a:cubicBezTo>
                    <a:pt x="48" y="66"/>
                    <a:pt x="42" y="64"/>
                    <a:pt x="38" y="59"/>
                  </a:cubicBezTo>
                  <a:cubicBezTo>
                    <a:pt x="29" y="51"/>
                    <a:pt x="39" y="41"/>
                    <a:pt x="50" y="40"/>
                  </a:cubicBezTo>
                  <a:cubicBezTo>
                    <a:pt x="57" y="40"/>
                    <a:pt x="56" y="28"/>
                    <a:pt x="59" y="28"/>
                  </a:cubicBezTo>
                  <a:cubicBezTo>
                    <a:pt x="60" y="28"/>
                    <a:pt x="60" y="28"/>
                    <a:pt x="61" y="29"/>
                  </a:cubicBezTo>
                  <a:cubicBezTo>
                    <a:pt x="58" y="26"/>
                    <a:pt x="53" y="24"/>
                    <a:pt x="49" y="24"/>
                  </a:cubicBezTo>
                  <a:cubicBezTo>
                    <a:pt x="45" y="24"/>
                    <a:pt x="40" y="26"/>
                    <a:pt x="37" y="29"/>
                  </a:cubicBezTo>
                  <a:cubicBezTo>
                    <a:pt x="28" y="38"/>
                    <a:pt x="28" y="51"/>
                    <a:pt x="37" y="60"/>
                  </a:cubicBezTo>
                  <a:cubicBezTo>
                    <a:pt x="42" y="65"/>
                    <a:pt x="49" y="68"/>
                    <a:pt x="56" y="68"/>
                  </a:cubicBezTo>
                  <a:cubicBezTo>
                    <a:pt x="63" y="68"/>
                    <a:pt x="70" y="65"/>
                    <a:pt x="75" y="60"/>
                  </a:cubicBezTo>
                  <a:cubicBezTo>
                    <a:pt x="81" y="53"/>
                    <a:pt x="85" y="45"/>
                    <a:pt x="85" y="36"/>
                  </a:cubicBezTo>
                  <a:cubicBezTo>
                    <a:pt x="85" y="27"/>
                    <a:pt x="81" y="18"/>
                    <a:pt x="75" y="12"/>
                  </a:cubicBezTo>
                  <a:cubicBezTo>
                    <a:pt x="67" y="4"/>
                    <a:pt x="56" y="0"/>
                    <a:pt x="45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1" name="淘宝网Chenying0907出品 19"/>
            <p:cNvSpPr>
              <a:spLocks noEditPoints="1"/>
            </p:cNvSpPr>
            <p:nvPr/>
          </p:nvSpPr>
          <p:spPr bwMode="auto">
            <a:xfrm>
              <a:off x="5568614" y="3426052"/>
              <a:ext cx="2414588" cy="3435350"/>
            </a:xfrm>
            <a:custGeom>
              <a:avLst/>
              <a:gdLst>
                <a:gd name="T0" fmla="*/ 494 w 643"/>
                <a:gd name="T1" fmla="*/ 621 h 914"/>
                <a:gd name="T2" fmla="*/ 541 w 643"/>
                <a:gd name="T3" fmla="*/ 715 h 914"/>
                <a:gd name="T4" fmla="*/ 591 w 643"/>
                <a:gd name="T5" fmla="*/ 830 h 914"/>
                <a:gd name="T6" fmla="*/ 614 w 643"/>
                <a:gd name="T7" fmla="*/ 893 h 914"/>
                <a:gd name="T8" fmla="*/ 618 w 643"/>
                <a:gd name="T9" fmla="*/ 904 h 914"/>
                <a:gd name="T10" fmla="*/ 623 w 643"/>
                <a:gd name="T11" fmla="*/ 914 h 914"/>
                <a:gd name="T12" fmla="*/ 631 w 643"/>
                <a:gd name="T13" fmla="*/ 914 h 914"/>
                <a:gd name="T14" fmla="*/ 643 w 643"/>
                <a:gd name="T15" fmla="*/ 914 h 914"/>
                <a:gd name="T16" fmla="*/ 557 w 643"/>
                <a:gd name="T17" fmla="*/ 708 h 914"/>
                <a:gd name="T18" fmla="*/ 527 w 643"/>
                <a:gd name="T19" fmla="*/ 649 h 914"/>
                <a:gd name="T20" fmla="*/ 529 w 643"/>
                <a:gd name="T21" fmla="*/ 656 h 914"/>
                <a:gd name="T22" fmla="*/ 522 w 643"/>
                <a:gd name="T23" fmla="*/ 661 h 914"/>
                <a:gd name="T24" fmla="*/ 494 w 643"/>
                <a:gd name="T25" fmla="*/ 621 h 914"/>
                <a:gd name="T26" fmla="*/ 466 w 643"/>
                <a:gd name="T27" fmla="*/ 574 h 914"/>
                <a:gd name="T28" fmla="*/ 482 w 643"/>
                <a:gd name="T29" fmla="*/ 601 h 914"/>
                <a:gd name="T30" fmla="*/ 500 w 643"/>
                <a:gd name="T31" fmla="*/ 614 h 914"/>
                <a:gd name="T32" fmla="*/ 466 w 643"/>
                <a:gd name="T33" fmla="*/ 574 h 914"/>
                <a:gd name="T34" fmla="*/ 15 w 643"/>
                <a:gd name="T35" fmla="*/ 41 h 914"/>
                <a:gd name="T36" fmla="*/ 14 w 643"/>
                <a:gd name="T37" fmla="*/ 51 h 914"/>
                <a:gd name="T38" fmla="*/ 28 w 643"/>
                <a:gd name="T39" fmla="*/ 83 h 914"/>
                <a:gd name="T40" fmla="*/ 29 w 643"/>
                <a:gd name="T41" fmla="*/ 83 h 914"/>
                <a:gd name="T42" fmla="*/ 29 w 643"/>
                <a:gd name="T43" fmla="*/ 83 h 914"/>
                <a:gd name="T44" fmla="*/ 29 w 643"/>
                <a:gd name="T45" fmla="*/ 83 h 914"/>
                <a:gd name="T46" fmla="*/ 54 w 643"/>
                <a:gd name="T47" fmla="*/ 127 h 914"/>
                <a:gd name="T48" fmla="*/ 58 w 643"/>
                <a:gd name="T49" fmla="*/ 133 h 914"/>
                <a:gd name="T50" fmla="*/ 57 w 643"/>
                <a:gd name="T51" fmla="*/ 132 h 914"/>
                <a:gd name="T52" fmla="*/ 56 w 643"/>
                <a:gd name="T53" fmla="*/ 130 h 914"/>
                <a:gd name="T54" fmla="*/ 56 w 643"/>
                <a:gd name="T55" fmla="*/ 131 h 914"/>
                <a:gd name="T56" fmla="*/ 151 w 643"/>
                <a:gd name="T57" fmla="*/ 249 h 914"/>
                <a:gd name="T58" fmla="*/ 175 w 643"/>
                <a:gd name="T59" fmla="*/ 267 h 914"/>
                <a:gd name="T60" fmla="*/ 193 w 643"/>
                <a:gd name="T61" fmla="*/ 285 h 914"/>
                <a:gd name="T62" fmla="*/ 172 w 643"/>
                <a:gd name="T63" fmla="*/ 269 h 914"/>
                <a:gd name="T64" fmla="*/ 315 w 643"/>
                <a:gd name="T65" fmla="*/ 396 h 914"/>
                <a:gd name="T66" fmla="*/ 442 w 643"/>
                <a:gd name="T67" fmla="*/ 537 h 914"/>
                <a:gd name="T68" fmla="*/ 452 w 643"/>
                <a:gd name="T69" fmla="*/ 551 h 914"/>
                <a:gd name="T70" fmla="*/ 456 w 643"/>
                <a:gd name="T71" fmla="*/ 555 h 914"/>
                <a:gd name="T72" fmla="*/ 513 w 643"/>
                <a:gd name="T73" fmla="*/ 627 h 914"/>
                <a:gd name="T74" fmla="*/ 519 w 643"/>
                <a:gd name="T75" fmla="*/ 635 h 914"/>
                <a:gd name="T76" fmla="*/ 440 w 643"/>
                <a:gd name="T77" fmla="*/ 512 h 914"/>
                <a:gd name="T78" fmla="*/ 442 w 643"/>
                <a:gd name="T79" fmla="*/ 517 h 914"/>
                <a:gd name="T80" fmla="*/ 433 w 643"/>
                <a:gd name="T81" fmla="*/ 509 h 914"/>
                <a:gd name="T82" fmla="*/ 427 w 643"/>
                <a:gd name="T83" fmla="*/ 495 h 914"/>
                <a:gd name="T84" fmla="*/ 422 w 643"/>
                <a:gd name="T85" fmla="*/ 489 h 914"/>
                <a:gd name="T86" fmla="*/ 403 w 643"/>
                <a:gd name="T87" fmla="*/ 465 h 914"/>
                <a:gd name="T88" fmla="*/ 334 w 643"/>
                <a:gd name="T89" fmla="*/ 392 h 914"/>
                <a:gd name="T90" fmla="*/ 300 w 643"/>
                <a:gd name="T91" fmla="*/ 361 h 914"/>
                <a:gd name="T92" fmla="*/ 161 w 643"/>
                <a:gd name="T93" fmla="*/ 249 h 914"/>
                <a:gd name="T94" fmla="*/ 57 w 643"/>
                <a:gd name="T95" fmla="*/ 116 h 914"/>
                <a:gd name="T96" fmla="*/ 15 w 643"/>
                <a:gd name="T97" fmla="*/ 41 h 914"/>
                <a:gd name="T98" fmla="*/ 0 w 643"/>
                <a:gd name="T99" fmla="*/ 0 h 914"/>
                <a:gd name="T100" fmla="*/ 3 w 643"/>
                <a:gd name="T101" fmla="*/ 12 h 914"/>
                <a:gd name="T102" fmla="*/ 6 w 643"/>
                <a:gd name="T103" fmla="*/ 17 h 914"/>
                <a:gd name="T104" fmla="*/ 2 w 643"/>
                <a:gd name="T105" fmla="*/ 1 h 914"/>
                <a:gd name="T106" fmla="*/ 0 w 643"/>
                <a:gd name="T107" fmla="*/ 0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3" h="914">
                  <a:moveTo>
                    <a:pt x="494" y="621"/>
                  </a:moveTo>
                  <a:cubicBezTo>
                    <a:pt x="510" y="651"/>
                    <a:pt x="526" y="682"/>
                    <a:pt x="541" y="715"/>
                  </a:cubicBezTo>
                  <a:cubicBezTo>
                    <a:pt x="559" y="752"/>
                    <a:pt x="576" y="790"/>
                    <a:pt x="591" y="830"/>
                  </a:cubicBezTo>
                  <a:cubicBezTo>
                    <a:pt x="614" y="842"/>
                    <a:pt x="607" y="867"/>
                    <a:pt x="614" y="893"/>
                  </a:cubicBezTo>
                  <a:cubicBezTo>
                    <a:pt x="615" y="897"/>
                    <a:pt x="616" y="901"/>
                    <a:pt x="618" y="904"/>
                  </a:cubicBezTo>
                  <a:cubicBezTo>
                    <a:pt x="619" y="908"/>
                    <a:pt x="621" y="911"/>
                    <a:pt x="623" y="914"/>
                  </a:cubicBezTo>
                  <a:cubicBezTo>
                    <a:pt x="625" y="914"/>
                    <a:pt x="628" y="914"/>
                    <a:pt x="631" y="914"/>
                  </a:cubicBezTo>
                  <a:cubicBezTo>
                    <a:pt x="635" y="914"/>
                    <a:pt x="639" y="914"/>
                    <a:pt x="643" y="914"/>
                  </a:cubicBezTo>
                  <a:cubicBezTo>
                    <a:pt x="617" y="841"/>
                    <a:pt x="586" y="770"/>
                    <a:pt x="557" y="708"/>
                  </a:cubicBezTo>
                  <a:cubicBezTo>
                    <a:pt x="547" y="688"/>
                    <a:pt x="537" y="668"/>
                    <a:pt x="527" y="649"/>
                  </a:cubicBezTo>
                  <a:cubicBezTo>
                    <a:pt x="528" y="651"/>
                    <a:pt x="529" y="654"/>
                    <a:pt x="529" y="656"/>
                  </a:cubicBezTo>
                  <a:cubicBezTo>
                    <a:pt x="522" y="661"/>
                    <a:pt x="522" y="661"/>
                    <a:pt x="522" y="661"/>
                  </a:cubicBezTo>
                  <a:cubicBezTo>
                    <a:pt x="517" y="645"/>
                    <a:pt x="507" y="632"/>
                    <a:pt x="494" y="621"/>
                  </a:cubicBezTo>
                  <a:moveTo>
                    <a:pt x="466" y="574"/>
                  </a:moveTo>
                  <a:cubicBezTo>
                    <a:pt x="472" y="583"/>
                    <a:pt x="477" y="592"/>
                    <a:pt x="482" y="601"/>
                  </a:cubicBezTo>
                  <a:cubicBezTo>
                    <a:pt x="489" y="605"/>
                    <a:pt x="494" y="609"/>
                    <a:pt x="500" y="614"/>
                  </a:cubicBezTo>
                  <a:cubicBezTo>
                    <a:pt x="492" y="603"/>
                    <a:pt x="481" y="588"/>
                    <a:pt x="466" y="574"/>
                  </a:cubicBezTo>
                  <a:moveTo>
                    <a:pt x="15" y="41"/>
                  </a:moveTo>
                  <a:cubicBezTo>
                    <a:pt x="15" y="44"/>
                    <a:pt x="15" y="48"/>
                    <a:pt x="14" y="51"/>
                  </a:cubicBezTo>
                  <a:cubicBezTo>
                    <a:pt x="18" y="61"/>
                    <a:pt x="23" y="72"/>
                    <a:pt x="28" y="83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36" y="98"/>
                    <a:pt x="44" y="113"/>
                    <a:pt x="54" y="127"/>
                  </a:cubicBezTo>
                  <a:cubicBezTo>
                    <a:pt x="58" y="132"/>
                    <a:pt x="58" y="133"/>
                    <a:pt x="58" y="133"/>
                  </a:cubicBezTo>
                  <a:cubicBezTo>
                    <a:pt x="58" y="133"/>
                    <a:pt x="57" y="132"/>
                    <a:pt x="57" y="132"/>
                  </a:cubicBezTo>
                  <a:cubicBezTo>
                    <a:pt x="56" y="131"/>
                    <a:pt x="56" y="130"/>
                    <a:pt x="56" y="130"/>
                  </a:cubicBezTo>
                  <a:cubicBezTo>
                    <a:pt x="56" y="130"/>
                    <a:pt x="56" y="130"/>
                    <a:pt x="56" y="131"/>
                  </a:cubicBezTo>
                  <a:cubicBezTo>
                    <a:pt x="81" y="168"/>
                    <a:pt x="110" y="210"/>
                    <a:pt x="151" y="249"/>
                  </a:cubicBezTo>
                  <a:cubicBezTo>
                    <a:pt x="159" y="254"/>
                    <a:pt x="167" y="260"/>
                    <a:pt x="175" y="267"/>
                  </a:cubicBezTo>
                  <a:cubicBezTo>
                    <a:pt x="193" y="285"/>
                    <a:pt x="193" y="285"/>
                    <a:pt x="193" y="285"/>
                  </a:cubicBezTo>
                  <a:cubicBezTo>
                    <a:pt x="186" y="279"/>
                    <a:pt x="179" y="273"/>
                    <a:pt x="172" y="269"/>
                  </a:cubicBezTo>
                  <a:cubicBezTo>
                    <a:pt x="245" y="337"/>
                    <a:pt x="313" y="395"/>
                    <a:pt x="315" y="396"/>
                  </a:cubicBezTo>
                  <a:cubicBezTo>
                    <a:pt x="361" y="444"/>
                    <a:pt x="403" y="480"/>
                    <a:pt x="442" y="537"/>
                  </a:cubicBezTo>
                  <a:cubicBezTo>
                    <a:pt x="445" y="541"/>
                    <a:pt x="449" y="546"/>
                    <a:pt x="452" y="551"/>
                  </a:cubicBezTo>
                  <a:cubicBezTo>
                    <a:pt x="453" y="553"/>
                    <a:pt x="455" y="554"/>
                    <a:pt x="456" y="555"/>
                  </a:cubicBezTo>
                  <a:cubicBezTo>
                    <a:pt x="492" y="583"/>
                    <a:pt x="510" y="622"/>
                    <a:pt x="513" y="627"/>
                  </a:cubicBezTo>
                  <a:cubicBezTo>
                    <a:pt x="515" y="629"/>
                    <a:pt x="517" y="632"/>
                    <a:pt x="519" y="635"/>
                  </a:cubicBezTo>
                  <a:cubicBezTo>
                    <a:pt x="495" y="591"/>
                    <a:pt x="468" y="550"/>
                    <a:pt x="440" y="512"/>
                  </a:cubicBezTo>
                  <a:cubicBezTo>
                    <a:pt x="441" y="513"/>
                    <a:pt x="441" y="515"/>
                    <a:pt x="442" y="517"/>
                  </a:cubicBezTo>
                  <a:cubicBezTo>
                    <a:pt x="433" y="509"/>
                    <a:pt x="433" y="509"/>
                    <a:pt x="433" y="509"/>
                  </a:cubicBezTo>
                  <a:cubicBezTo>
                    <a:pt x="431" y="505"/>
                    <a:pt x="429" y="500"/>
                    <a:pt x="427" y="495"/>
                  </a:cubicBezTo>
                  <a:cubicBezTo>
                    <a:pt x="426" y="493"/>
                    <a:pt x="424" y="491"/>
                    <a:pt x="422" y="489"/>
                  </a:cubicBezTo>
                  <a:cubicBezTo>
                    <a:pt x="416" y="481"/>
                    <a:pt x="409" y="473"/>
                    <a:pt x="403" y="465"/>
                  </a:cubicBezTo>
                  <a:cubicBezTo>
                    <a:pt x="381" y="440"/>
                    <a:pt x="358" y="415"/>
                    <a:pt x="334" y="392"/>
                  </a:cubicBezTo>
                  <a:cubicBezTo>
                    <a:pt x="331" y="389"/>
                    <a:pt x="314" y="371"/>
                    <a:pt x="300" y="361"/>
                  </a:cubicBezTo>
                  <a:cubicBezTo>
                    <a:pt x="270" y="340"/>
                    <a:pt x="215" y="300"/>
                    <a:pt x="161" y="249"/>
                  </a:cubicBezTo>
                  <a:cubicBezTo>
                    <a:pt x="114" y="204"/>
                    <a:pt x="83" y="158"/>
                    <a:pt x="57" y="116"/>
                  </a:cubicBezTo>
                  <a:cubicBezTo>
                    <a:pt x="40" y="90"/>
                    <a:pt x="25" y="65"/>
                    <a:pt x="15" y="41"/>
                  </a:cubicBezTo>
                  <a:moveTo>
                    <a:pt x="0" y="0"/>
                  </a:moveTo>
                  <a:cubicBezTo>
                    <a:pt x="1" y="4"/>
                    <a:pt x="2" y="8"/>
                    <a:pt x="3" y="12"/>
                  </a:cubicBezTo>
                  <a:cubicBezTo>
                    <a:pt x="4" y="14"/>
                    <a:pt x="5" y="15"/>
                    <a:pt x="6" y="17"/>
                  </a:cubicBezTo>
                  <a:cubicBezTo>
                    <a:pt x="5" y="12"/>
                    <a:pt x="3" y="6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2" name="淘宝网Chenying0907出品 211"/>
            <p:cNvSpPr/>
            <p:nvPr/>
          </p:nvSpPr>
          <p:spPr bwMode="auto">
            <a:xfrm>
              <a:off x="4876663" y="2832327"/>
              <a:ext cx="904458" cy="904875"/>
            </a:xfrm>
            <a:custGeom>
              <a:avLst/>
              <a:gdLst>
                <a:gd name="connsiteX0" fmla="*/ 376884 w 904458"/>
                <a:gd name="connsiteY0" fmla="*/ 635000 h 904875"/>
                <a:gd name="connsiteX1" fmla="*/ 459540 w 904458"/>
                <a:gd name="connsiteY1" fmla="*/ 649993 h 904875"/>
                <a:gd name="connsiteX2" fmla="*/ 493354 w 904458"/>
                <a:gd name="connsiteY2" fmla="*/ 784931 h 904875"/>
                <a:gd name="connsiteX3" fmla="*/ 380641 w 904458"/>
                <a:gd name="connsiteY3" fmla="*/ 904875 h 904875"/>
                <a:gd name="connsiteX4" fmla="*/ 369370 w 904458"/>
                <a:gd name="connsiteY4" fmla="*/ 904875 h 904875"/>
                <a:gd name="connsiteX5" fmla="*/ 294228 w 904458"/>
                <a:gd name="connsiteY5" fmla="*/ 747448 h 904875"/>
                <a:gd name="connsiteX6" fmla="*/ 376884 w 904458"/>
                <a:gd name="connsiteY6" fmla="*/ 635000 h 904875"/>
                <a:gd name="connsiteX7" fmla="*/ 602058 w 904458"/>
                <a:gd name="connsiteY7" fmla="*/ 585788 h 904875"/>
                <a:gd name="connsiteX8" fmla="*/ 703856 w 904458"/>
                <a:gd name="connsiteY8" fmla="*/ 638291 h 904875"/>
                <a:gd name="connsiteX9" fmla="*/ 715167 w 904458"/>
                <a:gd name="connsiteY9" fmla="*/ 657042 h 904875"/>
                <a:gd name="connsiteX10" fmla="*/ 718938 w 904458"/>
                <a:gd name="connsiteY10" fmla="*/ 660792 h 904875"/>
                <a:gd name="connsiteX11" fmla="*/ 749100 w 904458"/>
                <a:gd name="connsiteY11" fmla="*/ 747046 h 904875"/>
                <a:gd name="connsiteX12" fmla="*/ 745330 w 904458"/>
                <a:gd name="connsiteY12" fmla="*/ 784548 h 904875"/>
                <a:gd name="connsiteX13" fmla="*/ 711397 w 904458"/>
                <a:gd name="connsiteY13" fmla="*/ 833301 h 904875"/>
                <a:gd name="connsiteX14" fmla="*/ 666153 w 904458"/>
                <a:gd name="connsiteY14" fmla="*/ 844551 h 904875"/>
                <a:gd name="connsiteX15" fmla="*/ 549274 w 904458"/>
                <a:gd name="connsiteY15" fmla="*/ 773298 h 904875"/>
                <a:gd name="connsiteX16" fmla="*/ 522881 w 904458"/>
                <a:gd name="connsiteY16" fmla="*/ 638291 h 904875"/>
                <a:gd name="connsiteX17" fmla="*/ 571896 w 904458"/>
                <a:gd name="connsiteY17" fmla="*/ 615790 h 904875"/>
                <a:gd name="connsiteX18" fmla="*/ 602058 w 904458"/>
                <a:gd name="connsiteY18" fmla="*/ 585788 h 904875"/>
                <a:gd name="connsiteX19" fmla="*/ 226619 w 904458"/>
                <a:gd name="connsiteY19" fmla="*/ 517525 h 904875"/>
                <a:gd name="connsiteX20" fmla="*/ 275424 w 904458"/>
                <a:gd name="connsiteY20" fmla="*/ 528846 h 904875"/>
                <a:gd name="connsiteX21" fmla="*/ 294195 w 904458"/>
                <a:gd name="connsiteY21" fmla="*/ 562808 h 904875"/>
                <a:gd name="connsiteX22" fmla="*/ 320475 w 904458"/>
                <a:gd name="connsiteY22" fmla="*/ 592997 h 904875"/>
                <a:gd name="connsiteX23" fmla="*/ 245390 w 904458"/>
                <a:gd name="connsiteY23" fmla="*/ 717525 h 904875"/>
                <a:gd name="connsiteX24" fmla="*/ 151534 w 904458"/>
                <a:gd name="connsiteY24" fmla="*/ 747713 h 904875"/>
                <a:gd name="connsiteX25" fmla="*/ 72696 w 904458"/>
                <a:gd name="connsiteY25" fmla="*/ 713751 h 904875"/>
                <a:gd name="connsiteX26" fmla="*/ 132763 w 904458"/>
                <a:gd name="connsiteY26" fmla="*/ 547714 h 904875"/>
                <a:gd name="connsiteX27" fmla="*/ 226619 w 904458"/>
                <a:gd name="connsiteY27" fmla="*/ 517525 h 904875"/>
                <a:gd name="connsiteX28" fmla="*/ 749014 w 904458"/>
                <a:gd name="connsiteY28" fmla="*/ 409575 h 904875"/>
                <a:gd name="connsiteX29" fmla="*/ 786556 w 904458"/>
                <a:gd name="connsiteY29" fmla="*/ 413327 h 904875"/>
                <a:gd name="connsiteX30" fmla="*/ 902938 w 904458"/>
                <a:gd name="connsiteY30" fmla="*/ 537152 h 904875"/>
                <a:gd name="connsiteX31" fmla="*/ 782802 w 904458"/>
                <a:gd name="connsiteY31" fmla="*/ 615950 h 904875"/>
                <a:gd name="connsiteX32" fmla="*/ 749014 w 904458"/>
                <a:gd name="connsiteY32" fmla="*/ 612198 h 904875"/>
                <a:gd name="connsiteX33" fmla="*/ 700209 w 904458"/>
                <a:gd name="connsiteY33" fmla="*/ 597189 h 904875"/>
                <a:gd name="connsiteX34" fmla="*/ 692701 w 904458"/>
                <a:gd name="connsiteY34" fmla="*/ 593436 h 904875"/>
                <a:gd name="connsiteX35" fmla="*/ 636387 w 904458"/>
                <a:gd name="connsiteY35" fmla="*/ 540905 h 904875"/>
                <a:gd name="connsiteX36" fmla="*/ 658913 w 904458"/>
                <a:gd name="connsiteY36" fmla="*/ 439593 h 904875"/>
                <a:gd name="connsiteX37" fmla="*/ 749014 w 904458"/>
                <a:gd name="connsiteY37" fmla="*/ 409575 h 904875"/>
                <a:gd name="connsiteX38" fmla="*/ 121402 w 904458"/>
                <a:gd name="connsiteY38" fmla="*/ 288925 h 904875"/>
                <a:gd name="connsiteX39" fmla="*/ 158868 w 904458"/>
                <a:gd name="connsiteY39" fmla="*/ 292695 h 904875"/>
                <a:gd name="connsiteX40" fmla="*/ 271263 w 904458"/>
                <a:gd name="connsiteY40" fmla="*/ 375643 h 904875"/>
                <a:gd name="connsiteX41" fmla="*/ 256277 w 904458"/>
                <a:gd name="connsiteY41" fmla="*/ 458590 h 904875"/>
                <a:gd name="connsiteX42" fmla="*/ 155121 w 904458"/>
                <a:gd name="connsiteY42" fmla="*/ 500063 h 904875"/>
                <a:gd name="connsiteX43" fmla="*/ 121402 w 904458"/>
                <a:gd name="connsiteY43" fmla="*/ 496293 h 904875"/>
                <a:gd name="connsiteX44" fmla="*/ 1514 w 904458"/>
                <a:gd name="connsiteY44" fmla="*/ 368102 h 904875"/>
                <a:gd name="connsiteX45" fmla="*/ 121402 w 904458"/>
                <a:gd name="connsiteY45" fmla="*/ 288925 h 904875"/>
                <a:gd name="connsiteX46" fmla="*/ 752361 w 904458"/>
                <a:gd name="connsiteY46" fmla="*/ 157163 h 904875"/>
                <a:gd name="connsiteX47" fmla="*/ 831200 w 904458"/>
                <a:gd name="connsiteY47" fmla="*/ 194802 h 904875"/>
                <a:gd name="connsiteX48" fmla="*/ 774887 w 904458"/>
                <a:gd name="connsiteY48" fmla="*/ 356651 h 904875"/>
                <a:gd name="connsiteX49" fmla="*/ 677277 w 904458"/>
                <a:gd name="connsiteY49" fmla="*/ 390526 h 904875"/>
                <a:gd name="connsiteX50" fmla="*/ 647243 w 904458"/>
                <a:gd name="connsiteY50" fmla="*/ 382998 h 904875"/>
                <a:gd name="connsiteX51" fmla="*/ 624718 w 904458"/>
                <a:gd name="connsiteY51" fmla="*/ 337831 h 904875"/>
                <a:gd name="connsiteX52" fmla="*/ 587175 w 904458"/>
                <a:gd name="connsiteY52" fmla="*/ 296428 h 904875"/>
                <a:gd name="connsiteX53" fmla="*/ 658506 w 904458"/>
                <a:gd name="connsiteY53" fmla="*/ 187274 h 904875"/>
                <a:gd name="connsiteX54" fmla="*/ 752361 w 904458"/>
                <a:gd name="connsiteY54" fmla="*/ 157163 h 904875"/>
                <a:gd name="connsiteX55" fmla="*/ 237853 w 904458"/>
                <a:gd name="connsiteY55" fmla="*/ 60325 h 904875"/>
                <a:gd name="connsiteX56" fmla="*/ 357650 w 904458"/>
                <a:gd name="connsiteY56" fmla="*/ 131579 h 904875"/>
                <a:gd name="connsiteX57" fmla="*/ 383856 w 904458"/>
                <a:gd name="connsiteY57" fmla="*/ 266585 h 904875"/>
                <a:gd name="connsiteX58" fmla="*/ 346419 w 904458"/>
                <a:gd name="connsiteY58" fmla="*/ 285336 h 904875"/>
                <a:gd name="connsiteX59" fmla="*/ 305239 w 904458"/>
                <a:gd name="connsiteY59" fmla="*/ 319088 h 904875"/>
                <a:gd name="connsiteX60" fmla="*/ 189186 w 904458"/>
                <a:gd name="connsiteY60" fmla="*/ 247835 h 904875"/>
                <a:gd name="connsiteX61" fmla="*/ 192929 w 904458"/>
                <a:gd name="connsiteY61" fmla="*/ 75326 h 904875"/>
                <a:gd name="connsiteX62" fmla="*/ 237853 w 904458"/>
                <a:gd name="connsiteY62" fmla="*/ 60325 h 904875"/>
                <a:gd name="connsiteX63" fmla="*/ 523252 w 904458"/>
                <a:gd name="connsiteY63" fmla="*/ 0 h 904875"/>
                <a:gd name="connsiteX64" fmla="*/ 538280 w 904458"/>
                <a:gd name="connsiteY64" fmla="*/ 3756 h 904875"/>
                <a:gd name="connsiteX65" fmla="*/ 613422 w 904458"/>
                <a:gd name="connsiteY65" fmla="*/ 157766 h 904875"/>
                <a:gd name="connsiteX66" fmla="*/ 542037 w 904458"/>
                <a:gd name="connsiteY66" fmla="*/ 266700 h 904875"/>
                <a:gd name="connsiteX67" fmla="*/ 459381 w 904458"/>
                <a:gd name="connsiteY67" fmla="*/ 251675 h 904875"/>
                <a:gd name="connsiteX68" fmla="*/ 440596 w 904458"/>
                <a:gd name="connsiteY68" fmla="*/ 251675 h 904875"/>
                <a:gd name="connsiteX69" fmla="*/ 410539 w 904458"/>
                <a:gd name="connsiteY69" fmla="*/ 120203 h 904875"/>
                <a:gd name="connsiteX70" fmla="*/ 523252 w 904458"/>
                <a:gd name="connsiteY70" fmla="*/ 0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904458" h="904875">
                  <a:moveTo>
                    <a:pt x="376884" y="635000"/>
                  </a:moveTo>
                  <a:cubicBezTo>
                    <a:pt x="403184" y="642497"/>
                    <a:pt x="429484" y="649993"/>
                    <a:pt x="459540" y="649993"/>
                  </a:cubicBezTo>
                  <a:cubicBezTo>
                    <a:pt x="489597" y="679979"/>
                    <a:pt x="504625" y="728707"/>
                    <a:pt x="493354" y="784931"/>
                  </a:cubicBezTo>
                  <a:cubicBezTo>
                    <a:pt x="482083" y="856148"/>
                    <a:pt x="433241" y="904875"/>
                    <a:pt x="380641" y="904875"/>
                  </a:cubicBezTo>
                  <a:cubicBezTo>
                    <a:pt x="376884" y="904875"/>
                    <a:pt x="373127" y="904875"/>
                    <a:pt x="369370" y="904875"/>
                  </a:cubicBezTo>
                  <a:cubicBezTo>
                    <a:pt x="313014" y="893630"/>
                    <a:pt x="279200" y="822413"/>
                    <a:pt x="294228" y="747448"/>
                  </a:cubicBezTo>
                  <a:cubicBezTo>
                    <a:pt x="305499" y="691224"/>
                    <a:pt x="339313" y="646245"/>
                    <a:pt x="376884" y="635000"/>
                  </a:cubicBezTo>
                  <a:close/>
                  <a:moveTo>
                    <a:pt x="602058" y="585788"/>
                  </a:moveTo>
                  <a:cubicBezTo>
                    <a:pt x="635991" y="589538"/>
                    <a:pt x="673694" y="608289"/>
                    <a:pt x="703856" y="638291"/>
                  </a:cubicBezTo>
                  <a:cubicBezTo>
                    <a:pt x="707627" y="645791"/>
                    <a:pt x="711397" y="649541"/>
                    <a:pt x="715167" y="657042"/>
                  </a:cubicBezTo>
                  <a:cubicBezTo>
                    <a:pt x="715167" y="657042"/>
                    <a:pt x="718938" y="657042"/>
                    <a:pt x="718938" y="660792"/>
                  </a:cubicBezTo>
                  <a:cubicBezTo>
                    <a:pt x="737789" y="687043"/>
                    <a:pt x="749100" y="717045"/>
                    <a:pt x="749100" y="747046"/>
                  </a:cubicBezTo>
                  <a:cubicBezTo>
                    <a:pt x="749100" y="758297"/>
                    <a:pt x="749100" y="773298"/>
                    <a:pt x="745330" y="784548"/>
                  </a:cubicBezTo>
                  <a:cubicBezTo>
                    <a:pt x="741560" y="803299"/>
                    <a:pt x="730249" y="822050"/>
                    <a:pt x="711397" y="833301"/>
                  </a:cubicBezTo>
                  <a:cubicBezTo>
                    <a:pt x="700086" y="840801"/>
                    <a:pt x="685005" y="844551"/>
                    <a:pt x="666153" y="844551"/>
                  </a:cubicBezTo>
                  <a:cubicBezTo>
                    <a:pt x="624680" y="844551"/>
                    <a:pt x="579436" y="818300"/>
                    <a:pt x="549274" y="773298"/>
                  </a:cubicBezTo>
                  <a:cubicBezTo>
                    <a:pt x="515341" y="728295"/>
                    <a:pt x="507800" y="675793"/>
                    <a:pt x="522881" y="638291"/>
                  </a:cubicBezTo>
                  <a:cubicBezTo>
                    <a:pt x="541733" y="630790"/>
                    <a:pt x="556814" y="623290"/>
                    <a:pt x="571896" y="615790"/>
                  </a:cubicBezTo>
                  <a:cubicBezTo>
                    <a:pt x="583206" y="608289"/>
                    <a:pt x="594517" y="597039"/>
                    <a:pt x="602058" y="585788"/>
                  </a:cubicBezTo>
                  <a:close/>
                  <a:moveTo>
                    <a:pt x="226619" y="517525"/>
                  </a:moveTo>
                  <a:cubicBezTo>
                    <a:pt x="245390" y="517525"/>
                    <a:pt x="260407" y="521299"/>
                    <a:pt x="275424" y="528846"/>
                  </a:cubicBezTo>
                  <a:cubicBezTo>
                    <a:pt x="279178" y="540167"/>
                    <a:pt x="286687" y="551487"/>
                    <a:pt x="294195" y="562808"/>
                  </a:cubicBezTo>
                  <a:cubicBezTo>
                    <a:pt x="301704" y="574129"/>
                    <a:pt x="309212" y="581676"/>
                    <a:pt x="320475" y="592997"/>
                  </a:cubicBezTo>
                  <a:cubicBezTo>
                    <a:pt x="320475" y="634506"/>
                    <a:pt x="294195" y="683562"/>
                    <a:pt x="245390" y="717525"/>
                  </a:cubicBezTo>
                  <a:cubicBezTo>
                    <a:pt x="215356" y="740166"/>
                    <a:pt x="181568" y="747713"/>
                    <a:pt x="151534" y="747713"/>
                  </a:cubicBezTo>
                  <a:cubicBezTo>
                    <a:pt x="117746" y="747713"/>
                    <a:pt x="91467" y="736392"/>
                    <a:pt x="72696" y="713751"/>
                  </a:cubicBezTo>
                  <a:cubicBezTo>
                    <a:pt x="42662" y="664695"/>
                    <a:pt x="68941" y="592997"/>
                    <a:pt x="132763" y="547714"/>
                  </a:cubicBezTo>
                  <a:cubicBezTo>
                    <a:pt x="162797" y="528846"/>
                    <a:pt x="196585" y="517525"/>
                    <a:pt x="226619" y="517525"/>
                  </a:cubicBezTo>
                  <a:close/>
                  <a:moveTo>
                    <a:pt x="749014" y="409575"/>
                  </a:moveTo>
                  <a:cubicBezTo>
                    <a:pt x="760277" y="409575"/>
                    <a:pt x="775294" y="409575"/>
                    <a:pt x="786556" y="413327"/>
                  </a:cubicBezTo>
                  <a:cubicBezTo>
                    <a:pt x="861641" y="428336"/>
                    <a:pt x="914200" y="484621"/>
                    <a:pt x="902938" y="537152"/>
                  </a:cubicBezTo>
                  <a:cubicBezTo>
                    <a:pt x="895429" y="585932"/>
                    <a:pt x="846624" y="615950"/>
                    <a:pt x="782802" y="615950"/>
                  </a:cubicBezTo>
                  <a:cubicBezTo>
                    <a:pt x="771540" y="615950"/>
                    <a:pt x="760277" y="615950"/>
                    <a:pt x="749014" y="612198"/>
                  </a:cubicBezTo>
                  <a:cubicBezTo>
                    <a:pt x="730243" y="608446"/>
                    <a:pt x="715226" y="604693"/>
                    <a:pt x="700209" y="597189"/>
                  </a:cubicBezTo>
                  <a:cubicBezTo>
                    <a:pt x="700209" y="597189"/>
                    <a:pt x="696455" y="593436"/>
                    <a:pt x="692701" y="593436"/>
                  </a:cubicBezTo>
                  <a:cubicBezTo>
                    <a:pt x="670175" y="578427"/>
                    <a:pt x="647650" y="559666"/>
                    <a:pt x="636387" y="540905"/>
                  </a:cubicBezTo>
                  <a:cubicBezTo>
                    <a:pt x="651404" y="507134"/>
                    <a:pt x="658913" y="473364"/>
                    <a:pt x="658913" y="439593"/>
                  </a:cubicBezTo>
                  <a:cubicBezTo>
                    <a:pt x="681438" y="420832"/>
                    <a:pt x="715226" y="409575"/>
                    <a:pt x="749014" y="409575"/>
                  </a:cubicBezTo>
                  <a:close/>
                  <a:moveTo>
                    <a:pt x="121402" y="288925"/>
                  </a:moveTo>
                  <a:cubicBezTo>
                    <a:pt x="132642" y="288925"/>
                    <a:pt x="147628" y="292695"/>
                    <a:pt x="158868" y="292695"/>
                  </a:cubicBezTo>
                  <a:cubicBezTo>
                    <a:pt x="215065" y="304006"/>
                    <a:pt x="256277" y="337939"/>
                    <a:pt x="271263" y="375643"/>
                  </a:cubicBezTo>
                  <a:cubicBezTo>
                    <a:pt x="260023" y="402035"/>
                    <a:pt x="256277" y="432197"/>
                    <a:pt x="256277" y="458590"/>
                  </a:cubicBezTo>
                  <a:cubicBezTo>
                    <a:pt x="237544" y="484982"/>
                    <a:pt x="200079" y="500063"/>
                    <a:pt x="155121" y="500063"/>
                  </a:cubicBezTo>
                  <a:cubicBezTo>
                    <a:pt x="143882" y="500063"/>
                    <a:pt x="132642" y="496293"/>
                    <a:pt x="121402" y="496293"/>
                  </a:cubicBezTo>
                  <a:cubicBezTo>
                    <a:pt x="42726" y="481212"/>
                    <a:pt x="-9725" y="424657"/>
                    <a:pt x="1514" y="368102"/>
                  </a:cubicBezTo>
                  <a:cubicBezTo>
                    <a:pt x="9007" y="322858"/>
                    <a:pt x="61458" y="288925"/>
                    <a:pt x="121402" y="288925"/>
                  </a:cubicBezTo>
                  <a:close/>
                  <a:moveTo>
                    <a:pt x="752361" y="157163"/>
                  </a:moveTo>
                  <a:cubicBezTo>
                    <a:pt x="786149" y="157163"/>
                    <a:pt x="816183" y="168455"/>
                    <a:pt x="831200" y="194802"/>
                  </a:cubicBezTo>
                  <a:cubicBezTo>
                    <a:pt x="864988" y="239969"/>
                    <a:pt x="838709" y="315248"/>
                    <a:pt x="774887" y="356651"/>
                  </a:cubicBezTo>
                  <a:cubicBezTo>
                    <a:pt x="744853" y="379234"/>
                    <a:pt x="711065" y="390526"/>
                    <a:pt x="677277" y="390526"/>
                  </a:cubicBezTo>
                  <a:cubicBezTo>
                    <a:pt x="666014" y="390526"/>
                    <a:pt x="658506" y="386762"/>
                    <a:pt x="647243" y="382998"/>
                  </a:cubicBezTo>
                  <a:cubicBezTo>
                    <a:pt x="639734" y="367943"/>
                    <a:pt x="632226" y="352887"/>
                    <a:pt x="624718" y="337831"/>
                  </a:cubicBezTo>
                  <a:cubicBezTo>
                    <a:pt x="613455" y="322776"/>
                    <a:pt x="602192" y="307720"/>
                    <a:pt x="587175" y="296428"/>
                  </a:cubicBezTo>
                  <a:cubicBezTo>
                    <a:pt x="590929" y="258789"/>
                    <a:pt x="617209" y="217386"/>
                    <a:pt x="658506" y="187274"/>
                  </a:cubicBezTo>
                  <a:cubicBezTo>
                    <a:pt x="688539" y="168455"/>
                    <a:pt x="722328" y="157163"/>
                    <a:pt x="752361" y="157163"/>
                  </a:cubicBezTo>
                  <a:close/>
                  <a:moveTo>
                    <a:pt x="237853" y="60325"/>
                  </a:moveTo>
                  <a:cubicBezTo>
                    <a:pt x="279033" y="60325"/>
                    <a:pt x="327701" y="86576"/>
                    <a:pt x="357650" y="131579"/>
                  </a:cubicBezTo>
                  <a:cubicBezTo>
                    <a:pt x="387599" y="176581"/>
                    <a:pt x="395087" y="229084"/>
                    <a:pt x="383856" y="266585"/>
                  </a:cubicBezTo>
                  <a:cubicBezTo>
                    <a:pt x="368881" y="270336"/>
                    <a:pt x="357650" y="277836"/>
                    <a:pt x="346419" y="285336"/>
                  </a:cubicBezTo>
                  <a:cubicBezTo>
                    <a:pt x="331445" y="296587"/>
                    <a:pt x="316470" y="307838"/>
                    <a:pt x="305239" y="319088"/>
                  </a:cubicBezTo>
                  <a:cubicBezTo>
                    <a:pt x="264059" y="319088"/>
                    <a:pt x="219135" y="292837"/>
                    <a:pt x="189186" y="247835"/>
                  </a:cubicBezTo>
                  <a:cubicBezTo>
                    <a:pt x="144262" y="184081"/>
                    <a:pt x="148005" y="105327"/>
                    <a:pt x="192929" y="75326"/>
                  </a:cubicBezTo>
                  <a:cubicBezTo>
                    <a:pt x="207904" y="64075"/>
                    <a:pt x="222879" y="60325"/>
                    <a:pt x="237853" y="60325"/>
                  </a:cubicBezTo>
                  <a:close/>
                  <a:moveTo>
                    <a:pt x="523252" y="0"/>
                  </a:moveTo>
                  <a:cubicBezTo>
                    <a:pt x="527009" y="0"/>
                    <a:pt x="534523" y="0"/>
                    <a:pt x="538280" y="3756"/>
                  </a:cubicBezTo>
                  <a:cubicBezTo>
                    <a:pt x="594636" y="11269"/>
                    <a:pt x="628450" y="82640"/>
                    <a:pt x="613422" y="157766"/>
                  </a:cubicBezTo>
                  <a:cubicBezTo>
                    <a:pt x="602151" y="210355"/>
                    <a:pt x="575851" y="247918"/>
                    <a:pt x="542037" y="266700"/>
                  </a:cubicBezTo>
                  <a:cubicBezTo>
                    <a:pt x="515738" y="255431"/>
                    <a:pt x="485681" y="251675"/>
                    <a:pt x="459381" y="251675"/>
                  </a:cubicBezTo>
                  <a:cubicBezTo>
                    <a:pt x="451867" y="251675"/>
                    <a:pt x="444353" y="251675"/>
                    <a:pt x="440596" y="251675"/>
                  </a:cubicBezTo>
                  <a:cubicBezTo>
                    <a:pt x="414296" y="221624"/>
                    <a:pt x="403025" y="172792"/>
                    <a:pt x="410539" y="120203"/>
                  </a:cubicBezTo>
                  <a:cubicBezTo>
                    <a:pt x="425568" y="52589"/>
                    <a:pt x="474410" y="0"/>
                    <a:pt x="523252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3" name="淘宝网Chenying0907出品 28"/>
            <p:cNvSpPr>
              <a:spLocks noEditPoints="1"/>
            </p:cNvSpPr>
            <p:nvPr/>
          </p:nvSpPr>
          <p:spPr bwMode="auto">
            <a:xfrm>
              <a:off x="5133639" y="3083152"/>
              <a:ext cx="401638" cy="39846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4" name="淘宝网Chenying0907出品 213"/>
            <p:cNvSpPr/>
            <p:nvPr/>
          </p:nvSpPr>
          <p:spPr bwMode="auto">
            <a:xfrm>
              <a:off x="6011526" y="5177065"/>
              <a:ext cx="200025" cy="200025"/>
            </a:xfrm>
            <a:custGeom>
              <a:avLst/>
              <a:gdLst>
                <a:gd name="connsiteX0" fmla="*/ 90488 w 200025"/>
                <a:gd name="connsiteY0" fmla="*/ 139700 h 200025"/>
                <a:gd name="connsiteX1" fmla="*/ 97896 w 200025"/>
                <a:gd name="connsiteY1" fmla="*/ 139700 h 200025"/>
                <a:gd name="connsiteX2" fmla="*/ 109009 w 200025"/>
                <a:gd name="connsiteY2" fmla="*/ 139700 h 200025"/>
                <a:gd name="connsiteX3" fmla="*/ 123825 w 200025"/>
                <a:gd name="connsiteY3" fmla="*/ 166092 h 200025"/>
                <a:gd name="connsiteX4" fmla="*/ 101600 w 200025"/>
                <a:gd name="connsiteY4" fmla="*/ 200025 h 200025"/>
                <a:gd name="connsiteX5" fmla="*/ 79375 w 200025"/>
                <a:gd name="connsiteY5" fmla="*/ 169863 h 200025"/>
                <a:gd name="connsiteX6" fmla="*/ 90488 w 200025"/>
                <a:gd name="connsiteY6" fmla="*/ 139700 h 200025"/>
                <a:gd name="connsiteX7" fmla="*/ 135731 w 200025"/>
                <a:gd name="connsiteY7" fmla="*/ 120650 h 200025"/>
                <a:gd name="connsiteX8" fmla="*/ 139502 w 200025"/>
                <a:gd name="connsiteY8" fmla="*/ 120650 h 200025"/>
                <a:gd name="connsiteX9" fmla="*/ 165894 w 200025"/>
                <a:gd name="connsiteY9" fmla="*/ 131876 h 200025"/>
                <a:gd name="connsiteX10" fmla="*/ 169664 w 200025"/>
                <a:gd name="connsiteY10" fmla="*/ 165554 h 200025"/>
                <a:gd name="connsiteX11" fmla="*/ 158353 w 200025"/>
                <a:gd name="connsiteY11" fmla="*/ 173038 h 200025"/>
                <a:gd name="connsiteX12" fmla="*/ 131961 w 200025"/>
                <a:gd name="connsiteY12" fmla="*/ 161812 h 200025"/>
                <a:gd name="connsiteX13" fmla="*/ 131961 w 200025"/>
                <a:gd name="connsiteY13" fmla="*/ 158070 h 200025"/>
                <a:gd name="connsiteX14" fmla="*/ 120650 w 200025"/>
                <a:gd name="connsiteY14" fmla="*/ 135618 h 200025"/>
                <a:gd name="connsiteX15" fmla="*/ 131961 w 200025"/>
                <a:gd name="connsiteY15" fmla="*/ 128134 h 200025"/>
                <a:gd name="connsiteX16" fmla="*/ 135731 w 200025"/>
                <a:gd name="connsiteY16" fmla="*/ 120650 h 200025"/>
                <a:gd name="connsiteX17" fmla="*/ 60325 w 200025"/>
                <a:gd name="connsiteY17" fmla="*/ 120650 h 200025"/>
                <a:gd name="connsiteX18" fmla="*/ 64135 w 200025"/>
                <a:gd name="connsiteY18" fmla="*/ 120650 h 200025"/>
                <a:gd name="connsiteX19" fmla="*/ 71755 w 200025"/>
                <a:gd name="connsiteY19" fmla="*/ 128134 h 200025"/>
                <a:gd name="connsiteX20" fmla="*/ 75565 w 200025"/>
                <a:gd name="connsiteY20" fmla="*/ 135618 h 200025"/>
                <a:gd name="connsiteX21" fmla="*/ 67945 w 200025"/>
                <a:gd name="connsiteY21" fmla="*/ 161812 h 200025"/>
                <a:gd name="connsiteX22" fmla="*/ 41275 w 200025"/>
                <a:gd name="connsiteY22" fmla="*/ 173038 h 200025"/>
                <a:gd name="connsiteX23" fmla="*/ 29845 w 200025"/>
                <a:gd name="connsiteY23" fmla="*/ 169296 h 200025"/>
                <a:gd name="connsiteX24" fmla="*/ 33655 w 200025"/>
                <a:gd name="connsiteY24" fmla="*/ 131876 h 200025"/>
                <a:gd name="connsiteX25" fmla="*/ 60325 w 200025"/>
                <a:gd name="connsiteY25" fmla="*/ 120650 h 200025"/>
                <a:gd name="connsiteX26" fmla="*/ 30480 w 200025"/>
                <a:gd name="connsiteY26" fmla="*/ 79375 h 200025"/>
                <a:gd name="connsiteX27" fmla="*/ 57150 w 200025"/>
                <a:gd name="connsiteY27" fmla="*/ 90632 h 200025"/>
                <a:gd name="connsiteX28" fmla="*/ 57150 w 200025"/>
                <a:gd name="connsiteY28" fmla="*/ 109393 h 200025"/>
                <a:gd name="connsiteX29" fmla="*/ 30480 w 200025"/>
                <a:gd name="connsiteY29" fmla="*/ 120650 h 200025"/>
                <a:gd name="connsiteX30" fmla="*/ 0 w 200025"/>
                <a:gd name="connsiteY30" fmla="*/ 101889 h 200025"/>
                <a:gd name="connsiteX31" fmla="*/ 30480 w 200025"/>
                <a:gd name="connsiteY31" fmla="*/ 79375 h 200025"/>
                <a:gd name="connsiteX32" fmla="*/ 165735 w 200025"/>
                <a:gd name="connsiteY32" fmla="*/ 74612 h 200025"/>
                <a:gd name="connsiteX33" fmla="*/ 169545 w 200025"/>
                <a:gd name="connsiteY33" fmla="*/ 74612 h 200025"/>
                <a:gd name="connsiteX34" fmla="*/ 200025 w 200025"/>
                <a:gd name="connsiteY34" fmla="*/ 97631 h 200025"/>
                <a:gd name="connsiteX35" fmla="*/ 169545 w 200025"/>
                <a:gd name="connsiteY35" fmla="*/ 120650 h 200025"/>
                <a:gd name="connsiteX36" fmla="*/ 165735 w 200025"/>
                <a:gd name="connsiteY36" fmla="*/ 120650 h 200025"/>
                <a:gd name="connsiteX37" fmla="*/ 142875 w 200025"/>
                <a:gd name="connsiteY37" fmla="*/ 109141 h 200025"/>
                <a:gd name="connsiteX38" fmla="*/ 142875 w 200025"/>
                <a:gd name="connsiteY38" fmla="*/ 86122 h 200025"/>
                <a:gd name="connsiteX39" fmla="*/ 165735 w 200025"/>
                <a:gd name="connsiteY39" fmla="*/ 74612 h 200025"/>
                <a:gd name="connsiteX40" fmla="*/ 153988 w 200025"/>
                <a:gd name="connsiteY40" fmla="*/ 22225 h 200025"/>
                <a:gd name="connsiteX41" fmla="*/ 168805 w 200025"/>
                <a:gd name="connsiteY41" fmla="*/ 25967 h 200025"/>
                <a:gd name="connsiteX42" fmla="*/ 161396 w 200025"/>
                <a:gd name="connsiteY42" fmla="*/ 63387 h 200025"/>
                <a:gd name="connsiteX43" fmla="*/ 139171 w 200025"/>
                <a:gd name="connsiteY43" fmla="*/ 74613 h 200025"/>
                <a:gd name="connsiteX44" fmla="*/ 135467 w 200025"/>
                <a:gd name="connsiteY44" fmla="*/ 74613 h 200025"/>
                <a:gd name="connsiteX45" fmla="*/ 128059 w 200025"/>
                <a:gd name="connsiteY45" fmla="*/ 67129 h 200025"/>
                <a:gd name="connsiteX46" fmla="*/ 120650 w 200025"/>
                <a:gd name="connsiteY46" fmla="*/ 59645 h 200025"/>
                <a:gd name="connsiteX47" fmla="*/ 131763 w 200025"/>
                <a:gd name="connsiteY47" fmla="*/ 33451 h 200025"/>
                <a:gd name="connsiteX48" fmla="*/ 153988 w 200025"/>
                <a:gd name="connsiteY48" fmla="*/ 22225 h 200025"/>
                <a:gd name="connsiteX49" fmla="*/ 41275 w 200025"/>
                <a:gd name="connsiteY49" fmla="*/ 22225 h 200025"/>
                <a:gd name="connsiteX50" fmla="*/ 63501 w 200025"/>
                <a:gd name="connsiteY50" fmla="*/ 33451 h 200025"/>
                <a:gd name="connsiteX51" fmla="*/ 74613 w 200025"/>
                <a:gd name="connsiteY51" fmla="*/ 59645 h 200025"/>
                <a:gd name="connsiteX52" fmla="*/ 67205 w 200025"/>
                <a:gd name="connsiteY52" fmla="*/ 67129 h 200025"/>
                <a:gd name="connsiteX53" fmla="*/ 59796 w 200025"/>
                <a:gd name="connsiteY53" fmla="*/ 74613 h 200025"/>
                <a:gd name="connsiteX54" fmla="*/ 56092 w 200025"/>
                <a:gd name="connsiteY54" fmla="*/ 74613 h 200025"/>
                <a:gd name="connsiteX55" fmla="*/ 33867 w 200025"/>
                <a:gd name="connsiteY55" fmla="*/ 67129 h 200025"/>
                <a:gd name="connsiteX56" fmla="*/ 26459 w 200025"/>
                <a:gd name="connsiteY56" fmla="*/ 29709 h 200025"/>
                <a:gd name="connsiteX57" fmla="*/ 41275 w 200025"/>
                <a:gd name="connsiteY57" fmla="*/ 22225 h 200025"/>
                <a:gd name="connsiteX58" fmla="*/ 97632 w 200025"/>
                <a:gd name="connsiteY58" fmla="*/ 0 h 200025"/>
                <a:gd name="connsiteX59" fmla="*/ 120651 w 200025"/>
                <a:gd name="connsiteY59" fmla="*/ 30480 h 200025"/>
                <a:gd name="connsiteX60" fmla="*/ 109142 w 200025"/>
                <a:gd name="connsiteY60" fmla="*/ 57150 h 200025"/>
                <a:gd name="connsiteX61" fmla="*/ 97632 w 200025"/>
                <a:gd name="connsiteY61" fmla="*/ 53340 h 200025"/>
                <a:gd name="connsiteX62" fmla="*/ 86123 w 200025"/>
                <a:gd name="connsiteY62" fmla="*/ 57150 h 200025"/>
                <a:gd name="connsiteX63" fmla="*/ 74613 w 200025"/>
                <a:gd name="connsiteY63" fmla="*/ 30480 h 200025"/>
                <a:gd name="connsiteX64" fmla="*/ 97632 w 200025"/>
                <a:gd name="connsiteY64" fmla="*/ 0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200025">
                  <a:moveTo>
                    <a:pt x="90488" y="139700"/>
                  </a:moveTo>
                  <a:cubicBezTo>
                    <a:pt x="94192" y="139700"/>
                    <a:pt x="97896" y="139700"/>
                    <a:pt x="97896" y="139700"/>
                  </a:cubicBezTo>
                  <a:cubicBezTo>
                    <a:pt x="101600" y="139700"/>
                    <a:pt x="105304" y="139700"/>
                    <a:pt x="109009" y="139700"/>
                  </a:cubicBezTo>
                  <a:cubicBezTo>
                    <a:pt x="116417" y="143471"/>
                    <a:pt x="120121" y="154781"/>
                    <a:pt x="123825" y="166092"/>
                  </a:cubicBezTo>
                  <a:cubicBezTo>
                    <a:pt x="123825" y="184944"/>
                    <a:pt x="112713" y="196255"/>
                    <a:pt x="101600" y="200025"/>
                  </a:cubicBezTo>
                  <a:cubicBezTo>
                    <a:pt x="86784" y="200025"/>
                    <a:pt x="79375" y="184944"/>
                    <a:pt x="79375" y="169863"/>
                  </a:cubicBezTo>
                  <a:cubicBezTo>
                    <a:pt x="79375" y="154781"/>
                    <a:pt x="83079" y="143471"/>
                    <a:pt x="90488" y="139700"/>
                  </a:cubicBezTo>
                  <a:close/>
                  <a:moveTo>
                    <a:pt x="135731" y="120650"/>
                  </a:moveTo>
                  <a:cubicBezTo>
                    <a:pt x="139502" y="120650"/>
                    <a:pt x="139502" y="120650"/>
                    <a:pt x="139502" y="120650"/>
                  </a:cubicBezTo>
                  <a:cubicBezTo>
                    <a:pt x="147042" y="120650"/>
                    <a:pt x="158353" y="124392"/>
                    <a:pt x="165894" y="131876"/>
                  </a:cubicBezTo>
                  <a:cubicBezTo>
                    <a:pt x="177205" y="143102"/>
                    <a:pt x="180975" y="158070"/>
                    <a:pt x="169664" y="165554"/>
                  </a:cubicBezTo>
                  <a:cubicBezTo>
                    <a:pt x="165894" y="169296"/>
                    <a:pt x="162124" y="173038"/>
                    <a:pt x="158353" y="173038"/>
                  </a:cubicBezTo>
                  <a:cubicBezTo>
                    <a:pt x="150813" y="173038"/>
                    <a:pt x="139502" y="169296"/>
                    <a:pt x="131961" y="161812"/>
                  </a:cubicBezTo>
                  <a:cubicBezTo>
                    <a:pt x="131961" y="161812"/>
                    <a:pt x="131961" y="161812"/>
                    <a:pt x="131961" y="158070"/>
                  </a:cubicBezTo>
                  <a:cubicBezTo>
                    <a:pt x="128191" y="150586"/>
                    <a:pt x="124421" y="143102"/>
                    <a:pt x="120650" y="135618"/>
                  </a:cubicBezTo>
                  <a:cubicBezTo>
                    <a:pt x="124421" y="131876"/>
                    <a:pt x="128191" y="131876"/>
                    <a:pt x="131961" y="128134"/>
                  </a:cubicBezTo>
                  <a:cubicBezTo>
                    <a:pt x="131961" y="124392"/>
                    <a:pt x="135731" y="124392"/>
                    <a:pt x="135731" y="120650"/>
                  </a:cubicBezTo>
                  <a:close/>
                  <a:moveTo>
                    <a:pt x="60325" y="120650"/>
                  </a:moveTo>
                  <a:cubicBezTo>
                    <a:pt x="60325" y="120650"/>
                    <a:pt x="64135" y="120650"/>
                    <a:pt x="64135" y="120650"/>
                  </a:cubicBezTo>
                  <a:cubicBezTo>
                    <a:pt x="64135" y="124392"/>
                    <a:pt x="67945" y="128134"/>
                    <a:pt x="71755" y="128134"/>
                  </a:cubicBezTo>
                  <a:cubicBezTo>
                    <a:pt x="71755" y="131876"/>
                    <a:pt x="75565" y="131876"/>
                    <a:pt x="75565" y="135618"/>
                  </a:cubicBezTo>
                  <a:cubicBezTo>
                    <a:pt x="79375" y="143102"/>
                    <a:pt x="75565" y="154328"/>
                    <a:pt x="67945" y="161812"/>
                  </a:cubicBezTo>
                  <a:cubicBezTo>
                    <a:pt x="60325" y="169296"/>
                    <a:pt x="48895" y="173038"/>
                    <a:pt x="41275" y="173038"/>
                  </a:cubicBezTo>
                  <a:cubicBezTo>
                    <a:pt x="37465" y="173038"/>
                    <a:pt x="33655" y="173038"/>
                    <a:pt x="29845" y="169296"/>
                  </a:cubicBezTo>
                  <a:cubicBezTo>
                    <a:pt x="22225" y="161812"/>
                    <a:pt x="22225" y="146844"/>
                    <a:pt x="33655" y="131876"/>
                  </a:cubicBezTo>
                  <a:cubicBezTo>
                    <a:pt x="41275" y="124392"/>
                    <a:pt x="52705" y="120650"/>
                    <a:pt x="60325" y="120650"/>
                  </a:cubicBezTo>
                  <a:close/>
                  <a:moveTo>
                    <a:pt x="30480" y="79375"/>
                  </a:moveTo>
                  <a:cubicBezTo>
                    <a:pt x="41910" y="79375"/>
                    <a:pt x="53340" y="83128"/>
                    <a:pt x="57150" y="90632"/>
                  </a:cubicBezTo>
                  <a:cubicBezTo>
                    <a:pt x="57150" y="94384"/>
                    <a:pt x="57150" y="101889"/>
                    <a:pt x="57150" y="109393"/>
                  </a:cubicBezTo>
                  <a:cubicBezTo>
                    <a:pt x="53340" y="116898"/>
                    <a:pt x="41910" y="120650"/>
                    <a:pt x="30480" y="120650"/>
                  </a:cubicBezTo>
                  <a:cubicBezTo>
                    <a:pt x="11430" y="120650"/>
                    <a:pt x="0" y="113146"/>
                    <a:pt x="0" y="101889"/>
                  </a:cubicBezTo>
                  <a:cubicBezTo>
                    <a:pt x="0" y="86880"/>
                    <a:pt x="11430" y="79375"/>
                    <a:pt x="30480" y="79375"/>
                  </a:cubicBezTo>
                  <a:close/>
                  <a:moveTo>
                    <a:pt x="165735" y="74612"/>
                  </a:moveTo>
                  <a:cubicBezTo>
                    <a:pt x="169545" y="74612"/>
                    <a:pt x="169545" y="74612"/>
                    <a:pt x="169545" y="74612"/>
                  </a:cubicBezTo>
                  <a:cubicBezTo>
                    <a:pt x="184785" y="74612"/>
                    <a:pt x="200025" y="82285"/>
                    <a:pt x="200025" y="97631"/>
                  </a:cubicBezTo>
                  <a:cubicBezTo>
                    <a:pt x="200025" y="109141"/>
                    <a:pt x="184785" y="120650"/>
                    <a:pt x="169545" y="120650"/>
                  </a:cubicBezTo>
                  <a:cubicBezTo>
                    <a:pt x="169545" y="120650"/>
                    <a:pt x="169545" y="120650"/>
                    <a:pt x="165735" y="120650"/>
                  </a:cubicBezTo>
                  <a:cubicBezTo>
                    <a:pt x="158115" y="120650"/>
                    <a:pt x="146685" y="112977"/>
                    <a:pt x="142875" y="109141"/>
                  </a:cubicBezTo>
                  <a:cubicBezTo>
                    <a:pt x="142875" y="101468"/>
                    <a:pt x="142875" y="93795"/>
                    <a:pt x="142875" y="86122"/>
                  </a:cubicBezTo>
                  <a:cubicBezTo>
                    <a:pt x="146685" y="78449"/>
                    <a:pt x="158115" y="74612"/>
                    <a:pt x="165735" y="74612"/>
                  </a:cubicBezTo>
                  <a:close/>
                  <a:moveTo>
                    <a:pt x="153988" y="22225"/>
                  </a:moveTo>
                  <a:cubicBezTo>
                    <a:pt x="157692" y="22225"/>
                    <a:pt x="165101" y="22225"/>
                    <a:pt x="168805" y="25967"/>
                  </a:cubicBezTo>
                  <a:cubicBezTo>
                    <a:pt x="176213" y="33451"/>
                    <a:pt x="172509" y="52161"/>
                    <a:pt x="161396" y="63387"/>
                  </a:cubicBezTo>
                  <a:cubicBezTo>
                    <a:pt x="153988" y="70871"/>
                    <a:pt x="146580" y="74613"/>
                    <a:pt x="139171" y="74613"/>
                  </a:cubicBezTo>
                  <a:cubicBezTo>
                    <a:pt x="139171" y="74613"/>
                    <a:pt x="135467" y="74613"/>
                    <a:pt x="135467" y="74613"/>
                  </a:cubicBezTo>
                  <a:cubicBezTo>
                    <a:pt x="135467" y="70871"/>
                    <a:pt x="131763" y="67129"/>
                    <a:pt x="128059" y="67129"/>
                  </a:cubicBezTo>
                  <a:cubicBezTo>
                    <a:pt x="128059" y="63387"/>
                    <a:pt x="124354" y="59645"/>
                    <a:pt x="120650" y="59645"/>
                  </a:cubicBezTo>
                  <a:cubicBezTo>
                    <a:pt x="120650" y="52161"/>
                    <a:pt x="124354" y="40935"/>
                    <a:pt x="131763" y="33451"/>
                  </a:cubicBezTo>
                  <a:cubicBezTo>
                    <a:pt x="139171" y="25967"/>
                    <a:pt x="146580" y="22225"/>
                    <a:pt x="153988" y="22225"/>
                  </a:cubicBezTo>
                  <a:close/>
                  <a:moveTo>
                    <a:pt x="41275" y="22225"/>
                  </a:moveTo>
                  <a:cubicBezTo>
                    <a:pt x="48684" y="22225"/>
                    <a:pt x="56092" y="25967"/>
                    <a:pt x="63501" y="33451"/>
                  </a:cubicBezTo>
                  <a:cubicBezTo>
                    <a:pt x="70909" y="40935"/>
                    <a:pt x="74613" y="52161"/>
                    <a:pt x="74613" y="59645"/>
                  </a:cubicBezTo>
                  <a:cubicBezTo>
                    <a:pt x="70909" y="63387"/>
                    <a:pt x="70909" y="63387"/>
                    <a:pt x="67205" y="67129"/>
                  </a:cubicBezTo>
                  <a:cubicBezTo>
                    <a:pt x="63501" y="70871"/>
                    <a:pt x="63501" y="70871"/>
                    <a:pt x="59796" y="74613"/>
                  </a:cubicBezTo>
                  <a:cubicBezTo>
                    <a:pt x="59796" y="74613"/>
                    <a:pt x="59796" y="74613"/>
                    <a:pt x="56092" y="74613"/>
                  </a:cubicBezTo>
                  <a:cubicBezTo>
                    <a:pt x="48684" y="74613"/>
                    <a:pt x="41275" y="70871"/>
                    <a:pt x="33867" y="67129"/>
                  </a:cubicBezTo>
                  <a:cubicBezTo>
                    <a:pt x="22754" y="55903"/>
                    <a:pt x="19050" y="37193"/>
                    <a:pt x="26459" y="29709"/>
                  </a:cubicBezTo>
                  <a:cubicBezTo>
                    <a:pt x="30163" y="25967"/>
                    <a:pt x="33867" y="22225"/>
                    <a:pt x="41275" y="22225"/>
                  </a:cubicBezTo>
                  <a:close/>
                  <a:moveTo>
                    <a:pt x="97632" y="0"/>
                  </a:moveTo>
                  <a:cubicBezTo>
                    <a:pt x="109142" y="0"/>
                    <a:pt x="120651" y="11430"/>
                    <a:pt x="120651" y="30480"/>
                  </a:cubicBezTo>
                  <a:cubicBezTo>
                    <a:pt x="120651" y="41910"/>
                    <a:pt x="116815" y="49530"/>
                    <a:pt x="109142" y="57150"/>
                  </a:cubicBezTo>
                  <a:cubicBezTo>
                    <a:pt x="105305" y="53340"/>
                    <a:pt x="101469" y="53340"/>
                    <a:pt x="97632" y="53340"/>
                  </a:cubicBezTo>
                  <a:cubicBezTo>
                    <a:pt x="93796" y="53340"/>
                    <a:pt x="89959" y="57150"/>
                    <a:pt x="86123" y="57150"/>
                  </a:cubicBezTo>
                  <a:cubicBezTo>
                    <a:pt x="78450" y="53340"/>
                    <a:pt x="74613" y="41910"/>
                    <a:pt x="74613" y="30480"/>
                  </a:cubicBezTo>
                  <a:cubicBezTo>
                    <a:pt x="74613" y="11430"/>
                    <a:pt x="82286" y="0"/>
                    <a:pt x="97632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5" name="淘宝网Chenying0907出品 40"/>
            <p:cNvSpPr>
              <a:spLocks noEditPoints="1"/>
            </p:cNvSpPr>
            <p:nvPr/>
          </p:nvSpPr>
          <p:spPr bwMode="auto">
            <a:xfrm>
              <a:off x="5287626" y="3737202"/>
              <a:ext cx="390525" cy="481013"/>
            </a:xfrm>
            <a:custGeom>
              <a:avLst/>
              <a:gdLst>
                <a:gd name="T0" fmla="*/ 23 w 104"/>
                <a:gd name="T1" fmla="*/ 45 h 128"/>
                <a:gd name="T2" fmla="*/ 12 w 104"/>
                <a:gd name="T3" fmla="*/ 90 h 128"/>
                <a:gd name="T4" fmla="*/ 7 w 104"/>
                <a:gd name="T5" fmla="*/ 124 h 128"/>
                <a:gd name="T6" fmla="*/ 3 w 104"/>
                <a:gd name="T7" fmla="*/ 128 h 128"/>
                <a:gd name="T8" fmla="*/ 25 w 104"/>
                <a:gd name="T9" fmla="*/ 65 h 128"/>
                <a:gd name="T10" fmla="*/ 23 w 104"/>
                <a:gd name="T11" fmla="*/ 45 h 128"/>
                <a:gd name="T12" fmla="*/ 101 w 104"/>
                <a:gd name="T13" fmla="*/ 0 h 128"/>
                <a:gd name="T14" fmla="*/ 23 w 104"/>
                <a:gd name="T15" fmla="*/ 45 h 128"/>
                <a:gd name="T16" fmla="*/ 104 w 104"/>
                <a:gd name="T17" fmla="*/ 0 h 128"/>
                <a:gd name="T18" fmla="*/ 104 w 104"/>
                <a:gd name="T19" fmla="*/ 0 h 128"/>
                <a:gd name="T20" fmla="*/ 104 w 104"/>
                <a:gd name="T21" fmla="*/ 0 h 128"/>
                <a:gd name="T22" fmla="*/ 103 w 104"/>
                <a:gd name="T23" fmla="*/ 0 h 128"/>
                <a:gd name="T24" fmla="*/ 101 w 104"/>
                <a:gd name="T2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128">
                  <a:moveTo>
                    <a:pt x="23" y="45"/>
                  </a:moveTo>
                  <a:cubicBezTo>
                    <a:pt x="17" y="57"/>
                    <a:pt x="13" y="71"/>
                    <a:pt x="12" y="90"/>
                  </a:cubicBezTo>
                  <a:cubicBezTo>
                    <a:pt x="12" y="90"/>
                    <a:pt x="30" y="114"/>
                    <a:pt x="7" y="124"/>
                  </a:cubicBezTo>
                  <a:cubicBezTo>
                    <a:pt x="0" y="126"/>
                    <a:pt x="0" y="128"/>
                    <a:pt x="3" y="128"/>
                  </a:cubicBezTo>
                  <a:cubicBezTo>
                    <a:pt x="10" y="128"/>
                    <a:pt x="38" y="114"/>
                    <a:pt x="25" y="65"/>
                  </a:cubicBezTo>
                  <a:cubicBezTo>
                    <a:pt x="23" y="57"/>
                    <a:pt x="23" y="51"/>
                    <a:pt x="23" y="45"/>
                  </a:cubicBezTo>
                  <a:moveTo>
                    <a:pt x="101" y="0"/>
                  </a:moveTo>
                  <a:cubicBezTo>
                    <a:pt x="87" y="0"/>
                    <a:pt x="26" y="3"/>
                    <a:pt x="23" y="45"/>
                  </a:cubicBezTo>
                  <a:cubicBezTo>
                    <a:pt x="46" y="3"/>
                    <a:pt x="96" y="1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3" y="0"/>
                  </a:cubicBezTo>
                  <a:cubicBezTo>
                    <a:pt x="103" y="0"/>
                    <a:pt x="102" y="0"/>
                    <a:pt x="10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6" name="淘宝网Chenying0907出品 41"/>
            <p:cNvSpPr/>
            <p:nvPr/>
          </p:nvSpPr>
          <p:spPr bwMode="auto">
            <a:xfrm>
              <a:off x="7986376" y="6853465"/>
              <a:ext cx="0" cy="7938"/>
            </a:xfrm>
            <a:custGeom>
              <a:avLst/>
              <a:gdLst>
                <a:gd name="T0" fmla="*/ 0 h 2"/>
                <a:gd name="T1" fmla="*/ 2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71B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7" name="淘宝网Chenying0907出品 42"/>
            <p:cNvSpPr>
              <a:spLocks noEditPoints="1"/>
            </p:cNvSpPr>
            <p:nvPr/>
          </p:nvSpPr>
          <p:spPr bwMode="auto">
            <a:xfrm>
              <a:off x="7967326" y="4610327"/>
              <a:ext cx="642938" cy="2243138"/>
            </a:xfrm>
            <a:custGeom>
              <a:avLst/>
              <a:gdLst>
                <a:gd name="T0" fmla="*/ 59 w 171"/>
                <a:gd name="T1" fmla="*/ 279 h 597"/>
                <a:gd name="T2" fmla="*/ 5 w 171"/>
                <a:gd name="T3" fmla="*/ 597 h 597"/>
                <a:gd name="T4" fmla="*/ 58 w 171"/>
                <a:gd name="T5" fmla="*/ 410 h 597"/>
                <a:gd name="T6" fmla="*/ 61 w 171"/>
                <a:gd name="T7" fmla="*/ 308 h 597"/>
                <a:gd name="T8" fmla="*/ 59 w 171"/>
                <a:gd name="T9" fmla="*/ 279 h 597"/>
                <a:gd name="T10" fmla="*/ 76 w 171"/>
                <a:gd name="T11" fmla="*/ 252 h 597"/>
                <a:gd name="T12" fmla="*/ 71 w 171"/>
                <a:gd name="T13" fmla="*/ 259 h 597"/>
                <a:gd name="T14" fmla="*/ 68 w 171"/>
                <a:gd name="T15" fmla="*/ 266 h 597"/>
                <a:gd name="T16" fmla="*/ 69 w 171"/>
                <a:gd name="T17" fmla="*/ 273 h 597"/>
                <a:gd name="T18" fmla="*/ 76 w 171"/>
                <a:gd name="T19" fmla="*/ 252 h 597"/>
                <a:gd name="T20" fmla="*/ 170 w 171"/>
                <a:gd name="T21" fmla="*/ 182 h 597"/>
                <a:gd name="T22" fmla="*/ 70 w 171"/>
                <a:gd name="T23" fmla="*/ 290 h 597"/>
                <a:gd name="T24" fmla="*/ 72 w 171"/>
                <a:gd name="T25" fmla="*/ 379 h 597"/>
                <a:gd name="T26" fmla="*/ 147 w 171"/>
                <a:gd name="T27" fmla="*/ 248 h 597"/>
                <a:gd name="T28" fmla="*/ 170 w 171"/>
                <a:gd name="T29" fmla="*/ 182 h 597"/>
                <a:gd name="T30" fmla="*/ 144 w 171"/>
                <a:gd name="T31" fmla="*/ 71 h 597"/>
                <a:gd name="T32" fmla="*/ 134 w 171"/>
                <a:gd name="T33" fmla="*/ 81 h 597"/>
                <a:gd name="T34" fmla="*/ 154 w 171"/>
                <a:gd name="T35" fmla="*/ 96 h 597"/>
                <a:gd name="T36" fmla="*/ 158 w 171"/>
                <a:gd name="T37" fmla="*/ 95 h 597"/>
                <a:gd name="T38" fmla="*/ 150 w 171"/>
                <a:gd name="T39" fmla="*/ 73 h 597"/>
                <a:gd name="T40" fmla="*/ 144 w 171"/>
                <a:gd name="T41" fmla="*/ 71 h 597"/>
                <a:gd name="T42" fmla="*/ 136 w 171"/>
                <a:gd name="T43" fmla="*/ 41 h 597"/>
                <a:gd name="T44" fmla="*/ 123 w 171"/>
                <a:gd name="T45" fmla="*/ 50 h 597"/>
                <a:gd name="T46" fmla="*/ 89 w 171"/>
                <a:gd name="T47" fmla="*/ 228 h 597"/>
                <a:gd name="T48" fmla="*/ 170 w 171"/>
                <a:gd name="T49" fmla="*/ 177 h 597"/>
                <a:gd name="T50" fmla="*/ 159 w 171"/>
                <a:gd name="T51" fmla="*/ 98 h 597"/>
                <a:gd name="T52" fmla="*/ 155 w 171"/>
                <a:gd name="T53" fmla="*/ 99 h 597"/>
                <a:gd name="T54" fmla="*/ 133 w 171"/>
                <a:gd name="T55" fmla="*/ 81 h 597"/>
                <a:gd name="T56" fmla="*/ 145 w 171"/>
                <a:gd name="T57" fmla="*/ 60 h 597"/>
                <a:gd name="T58" fmla="*/ 136 w 171"/>
                <a:gd name="T59" fmla="*/ 41 h 597"/>
                <a:gd name="T60" fmla="*/ 108 w 171"/>
                <a:gd name="T61" fmla="*/ 0 h 597"/>
                <a:gd name="T62" fmla="*/ 108 w 171"/>
                <a:gd name="T63" fmla="*/ 0 h 597"/>
                <a:gd name="T64" fmla="*/ 108 w 171"/>
                <a:gd name="T65" fmla="*/ 2 h 597"/>
                <a:gd name="T66" fmla="*/ 108 w 171"/>
                <a:gd name="T67" fmla="*/ 3 h 597"/>
                <a:gd name="T68" fmla="*/ 122 w 171"/>
                <a:gd name="T69" fmla="*/ 47 h 597"/>
                <a:gd name="T70" fmla="*/ 135 w 171"/>
                <a:gd name="T71" fmla="*/ 40 h 597"/>
                <a:gd name="T72" fmla="*/ 108 w 171"/>
                <a:gd name="T73" fmla="*/ 0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1" h="597">
                  <a:moveTo>
                    <a:pt x="59" y="279"/>
                  </a:moveTo>
                  <a:cubicBezTo>
                    <a:pt x="2" y="378"/>
                    <a:pt x="0" y="513"/>
                    <a:pt x="5" y="597"/>
                  </a:cubicBezTo>
                  <a:cubicBezTo>
                    <a:pt x="10" y="540"/>
                    <a:pt x="31" y="473"/>
                    <a:pt x="58" y="410"/>
                  </a:cubicBezTo>
                  <a:cubicBezTo>
                    <a:pt x="61" y="376"/>
                    <a:pt x="62" y="342"/>
                    <a:pt x="61" y="308"/>
                  </a:cubicBezTo>
                  <a:cubicBezTo>
                    <a:pt x="60" y="298"/>
                    <a:pt x="60" y="289"/>
                    <a:pt x="59" y="279"/>
                  </a:cubicBezTo>
                  <a:moveTo>
                    <a:pt x="76" y="252"/>
                  </a:moveTo>
                  <a:cubicBezTo>
                    <a:pt x="74" y="254"/>
                    <a:pt x="73" y="256"/>
                    <a:pt x="71" y="259"/>
                  </a:cubicBezTo>
                  <a:cubicBezTo>
                    <a:pt x="70" y="262"/>
                    <a:pt x="69" y="264"/>
                    <a:pt x="68" y="266"/>
                  </a:cubicBezTo>
                  <a:cubicBezTo>
                    <a:pt x="68" y="268"/>
                    <a:pt x="68" y="271"/>
                    <a:pt x="69" y="273"/>
                  </a:cubicBezTo>
                  <a:cubicBezTo>
                    <a:pt x="70" y="266"/>
                    <a:pt x="73" y="258"/>
                    <a:pt x="76" y="252"/>
                  </a:cubicBezTo>
                  <a:moveTo>
                    <a:pt x="170" y="182"/>
                  </a:moveTo>
                  <a:cubicBezTo>
                    <a:pt x="119" y="192"/>
                    <a:pt x="78" y="237"/>
                    <a:pt x="70" y="290"/>
                  </a:cubicBezTo>
                  <a:cubicBezTo>
                    <a:pt x="72" y="319"/>
                    <a:pt x="73" y="349"/>
                    <a:pt x="72" y="379"/>
                  </a:cubicBezTo>
                  <a:cubicBezTo>
                    <a:pt x="96" y="328"/>
                    <a:pt x="123" y="282"/>
                    <a:pt x="147" y="248"/>
                  </a:cubicBezTo>
                  <a:cubicBezTo>
                    <a:pt x="161" y="228"/>
                    <a:pt x="168" y="205"/>
                    <a:pt x="170" y="182"/>
                  </a:cubicBezTo>
                  <a:moveTo>
                    <a:pt x="144" y="71"/>
                  </a:moveTo>
                  <a:cubicBezTo>
                    <a:pt x="138" y="71"/>
                    <a:pt x="133" y="75"/>
                    <a:pt x="134" y="81"/>
                  </a:cubicBezTo>
                  <a:cubicBezTo>
                    <a:pt x="137" y="91"/>
                    <a:pt x="145" y="96"/>
                    <a:pt x="154" y="96"/>
                  </a:cubicBezTo>
                  <a:cubicBezTo>
                    <a:pt x="155" y="96"/>
                    <a:pt x="157" y="96"/>
                    <a:pt x="158" y="95"/>
                  </a:cubicBezTo>
                  <a:cubicBezTo>
                    <a:pt x="156" y="88"/>
                    <a:pt x="153" y="80"/>
                    <a:pt x="150" y="73"/>
                  </a:cubicBezTo>
                  <a:cubicBezTo>
                    <a:pt x="148" y="72"/>
                    <a:pt x="146" y="71"/>
                    <a:pt x="144" y="71"/>
                  </a:cubicBezTo>
                  <a:moveTo>
                    <a:pt x="136" y="41"/>
                  </a:moveTo>
                  <a:cubicBezTo>
                    <a:pt x="131" y="43"/>
                    <a:pt x="127" y="46"/>
                    <a:pt x="123" y="50"/>
                  </a:cubicBezTo>
                  <a:cubicBezTo>
                    <a:pt x="132" y="88"/>
                    <a:pt x="133" y="146"/>
                    <a:pt x="89" y="228"/>
                  </a:cubicBezTo>
                  <a:cubicBezTo>
                    <a:pt x="109" y="202"/>
                    <a:pt x="138" y="183"/>
                    <a:pt x="170" y="177"/>
                  </a:cubicBezTo>
                  <a:cubicBezTo>
                    <a:pt x="171" y="151"/>
                    <a:pt x="167" y="123"/>
                    <a:pt x="159" y="98"/>
                  </a:cubicBezTo>
                  <a:cubicBezTo>
                    <a:pt x="158" y="99"/>
                    <a:pt x="156" y="99"/>
                    <a:pt x="155" y="99"/>
                  </a:cubicBezTo>
                  <a:cubicBezTo>
                    <a:pt x="145" y="99"/>
                    <a:pt x="136" y="92"/>
                    <a:pt x="133" y="81"/>
                  </a:cubicBezTo>
                  <a:cubicBezTo>
                    <a:pt x="131" y="72"/>
                    <a:pt x="137" y="63"/>
                    <a:pt x="145" y="60"/>
                  </a:cubicBezTo>
                  <a:cubicBezTo>
                    <a:pt x="142" y="53"/>
                    <a:pt x="139" y="47"/>
                    <a:pt x="136" y="41"/>
                  </a:cubicBezTo>
                  <a:moveTo>
                    <a:pt x="108" y="0"/>
                  </a:moveTo>
                  <a:cubicBezTo>
                    <a:pt x="108" y="0"/>
                    <a:pt x="108" y="0"/>
                    <a:pt x="108" y="0"/>
                  </a:cubicBezTo>
                  <a:cubicBezTo>
                    <a:pt x="108" y="1"/>
                    <a:pt x="108" y="2"/>
                    <a:pt x="108" y="2"/>
                  </a:cubicBezTo>
                  <a:cubicBezTo>
                    <a:pt x="108" y="2"/>
                    <a:pt x="108" y="3"/>
                    <a:pt x="108" y="3"/>
                  </a:cubicBezTo>
                  <a:cubicBezTo>
                    <a:pt x="110" y="12"/>
                    <a:pt x="117" y="26"/>
                    <a:pt x="122" y="47"/>
                  </a:cubicBezTo>
                  <a:cubicBezTo>
                    <a:pt x="126" y="44"/>
                    <a:pt x="131" y="41"/>
                    <a:pt x="135" y="40"/>
                  </a:cubicBezTo>
                  <a:cubicBezTo>
                    <a:pt x="123" y="16"/>
                    <a:pt x="111" y="0"/>
                    <a:pt x="108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8" name="淘宝网Chenying0907出品 43"/>
            <p:cNvSpPr>
              <a:spLocks noEditPoints="1"/>
            </p:cNvSpPr>
            <p:nvPr/>
          </p:nvSpPr>
          <p:spPr bwMode="auto">
            <a:xfrm>
              <a:off x="7111664" y="4538890"/>
              <a:ext cx="992188" cy="830263"/>
            </a:xfrm>
            <a:custGeom>
              <a:avLst/>
              <a:gdLst>
                <a:gd name="T0" fmla="*/ 121 w 264"/>
                <a:gd name="T1" fmla="*/ 95 h 221"/>
                <a:gd name="T2" fmla="*/ 115 w 264"/>
                <a:gd name="T3" fmla="*/ 96 h 221"/>
                <a:gd name="T4" fmla="*/ 111 w 264"/>
                <a:gd name="T5" fmla="*/ 97 h 221"/>
                <a:gd name="T6" fmla="*/ 104 w 264"/>
                <a:gd name="T7" fmla="*/ 112 h 221"/>
                <a:gd name="T8" fmla="*/ 106 w 264"/>
                <a:gd name="T9" fmla="*/ 159 h 221"/>
                <a:gd name="T10" fmla="*/ 175 w 264"/>
                <a:gd name="T11" fmla="*/ 203 h 221"/>
                <a:gd name="T12" fmla="*/ 208 w 264"/>
                <a:gd name="T13" fmla="*/ 195 h 221"/>
                <a:gd name="T14" fmla="*/ 254 w 264"/>
                <a:gd name="T15" fmla="*/ 148 h 221"/>
                <a:gd name="T16" fmla="*/ 252 w 264"/>
                <a:gd name="T17" fmla="*/ 141 h 221"/>
                <a:gd name="T18" fmla="*/ 210 w 264"/>
                <a:gd name="T19" fmla="*/ 186 h 221"/>
                <a:gd name="T20" fmla="*/ 170 w 264"/>
                <a:gd name="T21" fmla="*/ 195 h 221"/>
                <a:gd name="T22" fmla="*/ 107 w 264"/>
                <a:gd name="T23" fmla="*/ 158 h 221"/>
                <a:gd name="T24" fmla="*/ 113 w 264"/>
                <a:gd name="T25" fmla="*/ 117 h 221"/>
                <a:gd name="T26" fmla="*/ 121 w 264"/>
                <a:gd name="T27" fmla="*/ 95 h 221"/>
                <a:gd name="T28" fmla="*/ 135 w 264"/>
                <a:gd name="T29" fmla="*/ 77 h 221"/>
                <a:gd name="T30" fmla="*/ 115 w 264"/>
                <a:gd name="T31" fmla="*/ 93 h 221"/>
                <a:gd name="T32" fmla="*/ 124 w 264"/>
                <a:gd name="T33" fmla="*/ 90 h 221"/>
                <a:gd name="T34" fmla="*/ 136 w 264"/>
                <a:gd name="T35" fmla="*/ 78 h 221"/>
                <a:gd name="T36" fmla="*/ 135 w 264"/>
                <a:gd name="T37" fmla="*/ 77 h 221"/>
                <a:gd name="T38" fmla="*/ 37 w 264"/>
                <a:gd name="T39" fmla="*/ 59 h 221"/>
                <a:gd name="T40" fmla="*/ 16 w 264"/>
                <a:gd name="T41" fmla="*/ 199 h 221"/>
                <a:gd name="T42" fmla="*/ 22 w 264"/>
                <a:gd name="T43" fmla="*/ 213 h 221"/>
                <a:gd name="T44" fmla="*/ 31 w 264"/>
                <a:gd name="T45" fmla="*/ 221 h 221"/>
                <a:gd name="T46" fmla="*/ 29 w 264"/>
                <a:gd name="T47" fmla="*/ 216 h 221"/>
                <a:gd name="T48" fmla="*/ 41 w 264"/>
                <a:gd name="T49" fmla="*/ 66 h 221"/>
                <a:gd name="T50" fmla="*/ 37 w 264"/>
                <a:gd name="T51" fmla="*/ 59 h 221"/>
                <a:gd name="T52" fmla="*/ 228 w 264"/>
                <a:gd name="T53" fmla="*/ 33 h 221"/>
                <a:gd name="T54" fmla="*/ 239 w 264"/>
                <a:gd name="T55" fmla="*/ 68 h 221"/>
                <a:gd name="T56" fmla="*/ 242 w 264"/>
                <a:gd name="T57" fmla="*/ 74 h 221"/>
                <a:gd name="T58" fmla="*/ 253 w 264"/>
                <a:gd name="T59" fmla="*/ 107 h 221"/>
                <a:gd name="T60" fmla="*/ 261 w 264"/>
                <a:gd name="T61" fmla="*/ 127 h 221"/>
                <a:gd name="T62" fmla="*/ 253 w 264"/>
                <a:gd name="T63" fmla="*/ 68 h 221"/>
                <a:gd name="T64" fmla="*/ 228 w 264"/>
                <a:gd name="T65" fmla="*/ 33 h 221"/>
                <a:gd name="T66" fmla="*/ 78 w 264"/>
                <a:gd name="T67" fmla="*/ 21 h 221"/>
                <a:gd name="T68" fmla="*/ 40 w 264"/>
                <a:gd name="T69" fmla="*/ 56 h 221"/>
                <a:gd name="T70" fmla="*/ 43 w 264"/>
                <a:gd name="T71" fmla="*/ 62 h 221"/>
                <a:gd name="T72" fmla="*/ 76 w 264"/>
                <a:gd name="T73" fmla="*/ 29 h 221"/>
                <a:gd name="T74" fmla="*/ 78 w 264"/>
                <a:gd name="T75" fmla="*/ 21 h 221"/>
                <a:gd name="T76" fmla="*/ 145 w 264"/>
                <a:gd name="T77" fmla="*/ 0 h 221"/>
                <a:gd name="T78" fmla="*/ 127 w 264"/>
                <a:gd name="T79" fmla="*/ 1 h 221"/>
                <a:gd name="T80" fmla="*/ 137 w 264"/>
                <a:gd name="T81" fmla="*/ 7 h 221"/>
                <a:gd name="T82" fmla="*/ 143 w 264"/>
                <a:gd name="T83" fmla="*/ 7 h 221"/>
                <a:gd name="T84" fmla="*/ 225 w 264"/>
                <a:gd name="T85" fmla="*/ 47 h 221"/>
                <a:gd name="T86" fmla="*/ 219 w 264"/>
                <a:gd name="T87" fmla="*/ 25 h 221"/>
                <a:gd name="T88" fmla="*/ 145 w 264"/>
                <a:gd name="T8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4" h="221">
                  <a:moveTo>
                    <a:pt x="121" y="95"/>
                  </a:moveTo>
                  <a:cubicBezTo>
                    <a:pt x="119" y="95"/>
                    <a:pt x="117" y="96"/>
                    <a:pt x="115" y="96"/>
                  </a:cubicBezTo>
                  <a:cubicBezTo>
                    <a:pt x="114" y="97"/>
                    <a:pt x="113" y="97"/>
                    <a:pt x="111" y="97"/>
                  </a:cubicBezTo>
                  <a:cubicBezTo>
                    <a:pt x="108" y="102"/>
                    <a:pt x="106" y="107"/>
                    <a:pt x="104" y="112"/>
                  </a:cubicBezTo>
                  <a:cubicBezTo>
                    <a:pt x="98" y="128"/>
                    <a:pt x="99" y="144"/>
                    <a:pt x="106" y="159"/>
                  </a:cubicBezTo>
                  <a:cubicBezTo>
                    <a:pt x="119" y="186"/>
                    <a:pt x="147" y="203"/>
                    <a:pt x="175" y="203"/>
                  </a:cubicBezTo>
                  <a:cubicBezTo>
                    <a:pt x="186" y="203"/>
                    <a:pt x="198" y="200"/>
                    <a:pt x="208" y="195"/>
                  </a:cubicBezTo>
                  <a:cubicBezTo>
                    <a:pt x="229" y="185"/>
                    <a:pt x="245" y="168"/>
                    <a:pt x="254" y="148"/>
                  </a:cubicBezTo>
                  <a:cubicBezTo>
                    <a:pt x="253" y="146"/>
                    <a:pt x="252" y="143"/>
                    <a:pt x="252" y="141"/>
                  </a:cubicBezTo>
                  <a:cubicBezTo>
                    <a:pt x="246" y="160"/>
                    <a:pt x="233" y="175"/>
                    <a:pt x="210" y="186"/>
                  </a:cubicBezTo>
                  <a:cubicBezTo>
                    <a:pt x="197" y="192"/>
                    <a:pt x="184" y="195"/>
                    <a:pt x="170" y="195"/>
                  </a:cubicBezTo>
                  <a:cubicBezTo>
                    <a:pt x="144" y="195"/>
                    <a:pt x="119" y="183"/>
                    <a:pt x="107" y="158"/>
                  </a:cubicBezTo>
                  <a:cubicBezTo>
                    <a:pt x="100" y="144"/>
                    <a:pt x="108" y="132"/>
                    <a:pt x="113" y="117"/>
                  </a:cubicBezTo>
                  <a:cubicBezTo>
                    <a:pt x="116" y="110"/>
                    <a:pt x="118" y="102"/>
                    <a:pt x="121" y="95"/>
                  </a:cubicBezTo>
                  <a:moveTo>
                    <a:pt x="135" y="77"/>
                  </a:moveTo>
                  <a:cubicBezTo>
                    <a:pt x="127" y="81"/>
                    <a:pt x="120" y="86"/>
                    <a:pt x="115" y="93"/>
                  </a:cubicBezTo>
                  <a:cubicBezTo>
                    <a:pt x="118" y="92"/>
                    <a:pt x="121" y="91"/>
                    <a:pt x="124" y="90"/>
                  </a:cubicBezTo>
                  <a:cubicBezTo>
                    <a:pt x="126" y="85"/>
                    <a:pt x="130" y="81"/>
                    <a:pt x="136" y="78"/>
                  </a:cubicBezTo>
                  <a:cubicBezTo>
                    <a:pt x="135" y="77"/>
                    <a:pt x="135" y="77"/>
                    <a:pt x="135" y="77"/>
                  </a:cubicBezTo>
                  <a:moveTo>
                    <a:pt x="37" y="59"/>
                  </a:moveTo>
                  <a:cubicBezTo>
                    <a:pt x="9" y="99"/>
                    <a:pt x="0" y="152"/>
                    <a:pt x="16" y="199"/>
                  </a:cubicBezTo>
                  <a:cubicBezTo>
                    <a:pt x="18" y="204"/>
                    <a:pt x="20" y="209"/>
                    <a:pt x="22" y="213"/>
                  </a:cubicBezTo>
                  <a:cubicBezTo>
                    <a:pt x="31" y="221"/>
                    <a:pt x="31" y="221"/>
                    <a:pt x="31" y="221"/>
                  </a:cubicBezTo>
                  <a:cubicBezTo>
                    <a:pt x="30" y="219"/>
                    <a:pt x="30" y="217"/>
                    <a:pt x="29" y="216"/>
                  </a:cubicBezTo>
                  <a:cubicBezTo>
                    <a:pt x="7" y="166"/>
                    <a:pt x="12" y="108"/>
                    <a:pt x="41" y="66"/>
                  </a:cubicBezTo>
                  <a:cubicBezTo>
                    <a:pt x="39" y="64"/>
                    <a:pt x="38" y="61"/>
                    <a:pt x="37" y="59"/>
                  </a:cubicBezTo>
                  <a:moveTo>
                    <a:pt x="228" y="33"/>
                  </a:moveTo>
                  <a:cubicBezTo>
                    <a:pt x="231" y="45"/>
                    <a:pt x="235" y="57"/>
                    <a:pt x="239" y="68"/>
                  </a:cubicBezTo>
                  <a:cubicBezTo>
                    <a:pt x="240" y="70"/>
                    <a:pt x="241" y="72"/>
                    <a:pt x="242" y="74"/>
                  </a:cubicBezTo>
                  <a:cubicBezTo>
                    <a:pt x="247" y="85"/>
                    <a:pt x="251" y="96"/>
                    <a:pt x="253" y="107"/>
                  </a:cubicBezTo>
                  <a:cubicBezTo>
                    <a:pt x="256" y="114"/>
                    <a:pt x="258" y="121"/>
                    <a:pt x="261" y="127"/>
                  </a:cubicBezTo>
                  <a:cubicBezTo>
                    <a:pt x="264" y="108"/>
                    <a:pt x="262" y="87"/>
                    <a:pt x="253" y="68"/>
                  </a:cubicBezTo>
                  <a:cubicBezTo>
                    <a:pt x="247" y="54"/>
                    <a:pt x="238" y="42"/>
                    <a:pt x="228" y="33"/>
                  </a:cubicBezTo>
                  <a:moveTo>
                    <a:pt x="78" y="21"/>
                  </a:moveTo>
                  <a:cubicBezTo>
                    <a:pt x="63" y="30"/>
                    <a:pt x="51" y="42"/>
                    <a:pt x="40" y="56"/>
                  </a:cubicBezTo>
                  <a:cubicBezTo>
                    <a:pt x="41" y="58"/>
                    <a:pt x="42" y="60"/>
                    <a:pt x="43" y="62"/>
                  </a:cubicBezTo>
                  <a:cubicBezTo>
                    <a:pt x="52" y="50"/>
                    <a:pt x="63" y="38"/>
                    <a:pt x="76" y="29"/>
                  </a:cubicBezTo>
                  <a:cubicBezTo>
                    <a:pt x="76" y="26"/>
                    <a:pt x="77" y="23"/>
                    <a:pt x="78" y="21"/>
                  </a:cubicBezTo>
                  <a:moveTo>
                    <a:pt x="145" y="0"/>
                  </a:moveTo>
                  <a:cubicBezTo>
                    <a:pt x="139" y="0"/>
                    <a:pt x="133" y="0"/>
                    <a:pt x="127" y="1"/>
                  </a:cubicBezTo>
                  <a:cubicBezTo>
                    <a:pt x="131" y="3"/>
                    <a:pt x="134" y="4"/>
                    <a:pt x="137" y="7"/>
                  </a:cubicBezTo>
                  <a:cubicBezTo>
                    <a:pt x="139" y="7"/>
                    <a:pt x="141" y="7"/>
                    <a:pt x="143" y="7"/>
                  </a:cubicBezTo>
                  <a:cubicBezTo>
                    <a:pt x="175" y="7"/>
                    <a:pt x="204" y="21"/>
                    <a:pt x="225" y="47"/>
                  </a:cubicBezTo>
                  <a:cubicBezTo>
                    <a:pt x="223" y="40"/>
                    <a:pt x="221" y="33"/>
                    <a:pt x="219" y="25"/>
                  </a:cubicBezTo>
                  <a:cubicBezTo>
                    <a:pt x="198" y="9"/>
                    <a:pt x="172" y="0"/>
                    <a:pt x="145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9" name="淘宝网Chenying0907出品 44"/>
            <p:cNvSpPr>
              <a:spLocks noEditPoints="1"/>
            </p:cNvSpPr>
            <p:nvPr/>
          </p:nvSpPr>
          <p:spPr bwMode="auto">
            <a:xfrm>
              <a:off x="5444789" y="4297590"/>
              <a:ext cx="849313" cy="774700"/>
            </a:xfrm>
            <a:custGeom>
              <a:avLst/>
              <a:gdLst>
                <a:gd name="T0" fmla="*/ 72 w 226"/>
                <a:gd name="T1" fmla="*/ 149 h 206"/>
                <a:gd name="T2" fmla="*/ 73 w 226"/>
                <a:gd name="T3" fmla="*/ 150 h 206"/>
                <a:gd name="T4" fmla="*/ 72 w 226"/>
                <a:gd name="T5" fmla="*/ 149 h 206"/>
                <a:gd name="T6" fmla="*/ 121 w 226"/>
                <a:gd name="T7" fmla="*/ 0 h 206"/>
                <a:gd name="T8" fmla="*/ 29 w 226"/>
                <a:gd name="T9" fmla="*/ 40 h 206"/>
                <a:gd name="T10" fmla="*/ 1 w 226"/>
                <a:gd name="T11" fmla="*/ 113 h 206"/>
                <a:gd name="T12" fmla="*/ 33 w 226"/>
                <a:gd name="T13" fmla="*/ 184 h 206"/>
                <a:gd name="T14" fmla="*/ 89 w 226"/>
                <a:gd name="T15" fmla="*/ 206 h 206"/>
                <a:gd name="T16" fmla="*/ 91 w 226"/>
                <a:gd name="T17" fmla="*/ 206 h 206"/>
                <a:gd name="T18" fmla="*/ 148 w 226"/>
                <a:gd name="T19" fmla="*/ 180 h 206"/>
                <a:gd name="T20" fmla="*/ 145 w 226"/>
                <a:gd name="T21" fmla="*/ 88 h 206"/>
                <a:gd name="T22" fmla="*/ 109 w 226"/>
                <a:gd name="T23" fmla="*/ 74 h 206"/>
                <a:gd name="T24" fmla="*/ 71 w 226"/>
                <a:gd name="T25" fmla="*/ 90 h 206"/>
                <a:gd name="T26" fmla="*/ 72 w 226"/>
                <a:gd name="T27" fmla="*/ 149 h 206"/>
                <a:gd name="T28" fmla="*/ 92 w 226"/>
                <a:gd name="T29" fmla="*/ 121 h 206"/>
                <a:gd name="T30" fmla="*/ 129 w 226"/>
                <a:gd name="T31" fmla="*/ 83 h 206"/>
                <a:gd name="T32" fmla="*/ 144 w 226"/>
                <a:gd name="T33" fmla="*/ 89 h 206"/>
                <a:gd name="T34" fmla="*/ 144 w 226"/>
                <a:gd name="T35" fmla="*/ 178 h 206"/>
                <a:gd name="T36" fmla="*/ 91 w 226"/>
                <a:gd name="T37" fmla="*/ 204 h 206"/>
                <a:gd name="T38" fmla="*/ 89 w 226"/>
                <a:gd name="T39" fmla="*/ 205 h 206"/>
                <a:gd name="T40" fmla="*/ 37 w 226"/>
                <a:gd name="T41" fmla="*/ 180 h 206"/>
                <a:gd name="T42" fmla="*/ 2 w 226"/>
                <a:gd name="T43" fmla="*/ 113 h 206"/>
                <a:gd name="T44" fmla="*/ 35 w 226"/>
                <a:gd name="T45" fmla="*/ 49 h 206"/>
                <a:gd name="T46" fmla="*/ 123 w 226"/>
                <a:gd name="T47" fmla="*/ 14 h 206"/>
                <a:gd name="T48" fmla="*/ 205 w 226"/>
                <a:gd name="T49" fmla="*/ 37 h 206"/>
                <a:gd name="T50" fmla="*/ 226 w 226"/>
                <a:gd name="T51" fmla="*/ 53 h 206"/>
                <a:gd name="T52" fmla="*/ 208 w 226"/>
                <a:gd name="T53" fmla="*/ 35 h 206"/>
                <a:gd name="T54" fmla="*/ 184 w 226"/>
                <a:gd name="T55" fmla="*/ 17 h 206"/>
                <a:gd name="T56" fmla="*/ 121 w 226"/>
                <a:gd name="T5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6" h="206">
                  <a:moveTo>
                    <a:pt x="72" y="149"/>
                  </a:moveTo>
                  <a:cubicBezTo>
                    <a:pt x="73" y="149"/>
                    <a:pt x="73" y="149"/>
                    <a:pt x="73" y="150"/>
                  </a:cubicBezTo>
                  <a:cubicBezTo>
                    <a:pt x="73" y="149"/>
                    <a:pt x="73" y="149"/>
                    <a:pt x="72" y="149"/>
                  </a:cubicBezTo>
                  <a:moveTo>
                    <a:pt x="121" y="0"/>
                  </a:moveTo>
                  <a:cubicBezTo>
                    <a:pt x="87" y="0"/>
                    <a:pt x="54" y="14"/>
                    <a:pt x="29" y="40"/>
                  </a:cubicBezTo>
                  <a:cubicBezTo>
                    <a:pt x="10" y="60"/>
                    <a:pt x="0" y="86"/>
                    <a:pt x="1" y="113"/>
                  </a:cubicBezTo>
                  <a:cubicBezTo>
                    <a:pt x="2" y="140"/>
                    <a:pt x="13" y="165"/>
                    <a:pt x="33" y="184"/>
                  </a:cubicBezTo>
                  <a:cubicBezTo>
                    <a:pt x="48" y="198"/>
                    <a:pt x="68" y="206"/>
                    <a:pt x="89" y="206"/>
                  </a:cubicBezTo>
                  <a:cubicBezTo>
                    <a:pt x="89" y="206"/>
                    <a:pt x="90" y="206"/>
                    <a:pt x="91" y="206"/>
                  </a:cubicBezTo>
                  <a:cubicBezTo>
                    <a:pt x="113" y="205"/>
                    <a:pt x="133" y="196"/>
                    <a:pt x="148" y="180"/>
                  </a:cubicBezTo>
                  <a:cubicBezTo>
                    <a:pt x="172" y="154"/>
                    <a:pt x="171" y="113"/>
                    <a:pt x="145" y="88"/>
                  </a:cubicBezTo>
                  <a:cubicBezTo>
                    <a:pt x="135" y="79"/>
                    <a:pt x="122" y="74"/>
                    <a:pt x="109" y="74"/>
                  </a:cubicBezTo>
                  <a:cubicBezTo>
                    <a:pt x="95" y="74"/>
                    <a:pt x="82" y="79"/>
                    <a:pt x="71" y="90"/>
                  </a:cubicBezTo>
                  <a:cubicBezTo>
                    <a:pt x="56" y="107"/>
                    <a:pt x="56" y="133"/>
                    <a:pt x="72" y="149"/>
                  </a:cubicBezTo>
                  <a:cubicBezTo>
                    <a:pt x="58" y="134"/>
                    <a:pt x="94" y="144"/>
                    <a:pt x="92" y="121"/>
                  </a:cubicBezTo>
                  <a:cubicBezTo>
                    <a:pt x="90" y="104"/>
                    <a:pt x="110" y="83"/>
                    <a:pt x="129" y="83"/>
                  </a:cubicBezTo>
                  <a:cubicBezTo>
                    <a:pt x="134" y="83"/>
                    <a:pt x="140" y="85"/>
                    <a:pt x="144" y="89"/>
                  </a:cubicBezTo>
                  <a:cubicBezTo>
                    <a:pt x="170" y="113"/>
                    <a:pt x="168" y="152"/>
                    <a:pt x="144" y="178"/>
                  </a:cubicBezTo>
                  <a:cubicBezTo>
                    <a:pt x="129" y="193"/>
                    <a:pt x="112" y="204"/>
                    <a:pt x="91" y="204"/>
                  </a:cubicBezTo>
                  <a:cubicBezTo>
                    <a:pt x="90" y="205"/>
                    <a:pt x="90" y="205"/>
                    <a:pt x="89" y="205"/>
                  </a:cubicBezTo>
                  <a:cubicBezTo>
                    <a:pt x="69" y="205"/>
                    <a:pt x="52" y="194"/>
                    <a:pt x="37" y="180"/>
                  </a:cubicBezTo>
                  <a:cubicBezTo>
                    <a:pt x="17" y="161"/>
                    <a:pt x="3" y="139"/>
                    <a:pt x="2" y="113"/>
                  </a:cubicBezTo>
                  <a:cubicBezTo>
                    <a:pt x="1" y="86"/>
                    <a:pt x="16" y="68"/>
                    <a:pt x="35" y="49"/>
                  </a:cubicBezTo>
                  <a:cubicBezTo>
                    <a:pt x="57" y="25"/>
                    <a:pt x="90" y="14"/>
                    <a:pt x="123" y="14"/>
                  </a:cubicBezTo>
                  <a:cubicBezTo>
                    <a:pt x="152" y="14"/>
                    <a:pt x="181" y="22"/>
                    <a:pt x="205" y="37"/>
                  </a:cubicBezTo>
                  <a:cubicBezTo>
                    <a:pt x="212" y="41"/>
                    <a:pt x="219" y="47"/>
                    <a:pt x="226" y="53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0" y="28"/>
                    <a:pt x="192" y="22"/>
                    <a:pt x="184" y="17"/>
                  </a:cubicBezTo>
                  <a:cubicBezTo>
                    <a:pt x="164" y="6"/>
                    <a:pt x="143" y="0"/>
                    <a:pt x="12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0" name="淘宝网Chenying0907出品 45"/>
            <p:cNvSpPr/>
            <p:nvPr/>
          </p:nvSpPr>
          <p:spPr bwMode="auto">
            <a:xfrm>
              <a:off x="6124239" y="5289777"/>
              <a:ext cx="1370013" cy="492125"/>
            </a:xfrm>
            <a:custGeom>
              <a:avLst/>
              <a:gdLst>
                <a:gd name="T0" fmla="*/ 1 w 365"/>
                <a:gd name="T1" fmla="*/ 0 h 131"/>
                <a:gd name="T2" fmla="*/ 0 w 365"/>
                <a:gd name="T3" fmla="*/ 0 h 131"/>
                <a:gd name="T4" fmla="*/ 1 w 365"/>
                <a:gd name="T5" fmla="*/ 6 h 131"/>
                <a:gd name="T6" fmla="*/ 35 w 365"/>
                <a:gd name="T7" fmla="*/ 53 h 131"/>
                <a:gd name="T8" fmla="*/ 68 w 365"/>
                <a:gd name="T9" fmla="*/ 61 h 131"/>
                <a:gd name="T10" fmla="*/ 147 w 365"/>
                <a:gd name="T11" fmla="*/ 39 h 131"/>
                <a:gd name="T12" fmla="*/ 193 w 365"/>
                <a:gd name="T13" fmla="*/ 29 h 131"/>
                <a:gd name="T14" fmla="*/ 234 w 365"/>
                <a:gd name="T15" fmla="*/ 35 h 131"/>
                <a:gd name="T16" fmla="*/ 307 w 365"/>
                <a:gd name="T17" fmla="*/ 68 h 131"/>
                <a:gd name="T18" fmla="*/ 318 w 365"/>
                <a:gd name="T19" fmla="*/ 78 h 131"/>
                <a:gd name="T20" fmla="*/ 352 w 365"/>
                <a:gd name="T21" fmla="*/ 118 h 131"/>
                <a:gd name="T22" fmla="*/ 365 w 365"/>
                <a:gd name="T23" fmla="*/ 131 h 131"/>
                <a:gd name="T24" fmla="*/ 308 w 365"/>
                <a:gd name="T25" fmla="*/ 59 h 131"/>
                <a:gd name="T26" fmla="*/ 304 w 365"/>
                <a:gd name="T27" fmla="*/ 55 h 131"/>
                <a:gd name="T28" fmla="*/ 235 w 365"/>
                <a:gd name="T29" fmla="*/ 28 h 131"/>
                <a:gd name="T30" fmla="*/ 206 w 365"/>
                <a:gd name="T31" fmla="*/ 24 h 131"/>
                <a:gd name="T32" fmla="*/ 146 w 365"/>
                <a:gd name="T33" fmla="*/ 38 h 131"/>
                <a:gd name="T34" fmla="*/ 73 w 365"/>
                <a:gd name="T35" fmla="*/ 57 h 131"/>
                <a:gd name="T36" fmla="*/ 37 w 365"/>
                <a:gd name="T37" fmla="*/ 49 h 131"/>
                <a:gd name="T38" fmla="*/ 5 w 365"/>
                <a:gd name="T39" fmla="*/ 12 h 131"/>
                <a:gd name="T40" fmla="*/ 2 w 365"/>
                <a:gd name="T41" fmla="*/ 6 h 131"/>
                <a:gd name="T42" fmla="*/ 2 w 365"/>
                <a:gd name="T43" fmla="*/ 6 h 131"/>
                <a:gd name="T44" fmla="*/ 1 w 365"/>
                <a:gd name="T4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5" h="13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3"/>
                    <a:pt x="1" y="6"/>
                  </a:cubicBezTo>
                  <a:cubicBezTo>
                    <a:pt x="4" y="18"/>
                    <a:pt x="12" y="41"/>
                    <a:pt x="35" y="53"/>
                  </a:cubicBezTo>
                  <a:cubicBezTo>
                    <a:pt x="45" y="58"/>
                    <a:pt x="56" y="61"/>
                    <a:pt x="68" y="61"/>
                  </a:cubicBezTo>
                  <a:cubicBezTo>
                    <a:pt x="91" y="61"/>
                    <a:pt x="117" y="53"/>
                    <a:pt x="147" y="39"/>
                  </a:cubicBezTo>
                  <a:cubicBezTo>
                    <a:pt x="162" y="32"/>
                    <a:pt x="178" y="29"/>
                    <a:pt x="193" y="29"/>
                  </a:cubicBezTo>
                  <a:cubicBezTo>
                    <a:pt x="207" y="29"/>
                    <a:pt x="221" y="31"/>
                    <a:pt x="234" y="35"/>
                  </a:cubicBezTo>
                  <a:cubicBezTo>
                    <a:pt x="258" y="40"/>
                    <a:pt x="285" y="51"/>
                    <a:pt x="307" y="68"/>
                  </a:cubicBezTo>
                  <a:cubicBezTo>
                    <a:pt x="311" y="72"/>
                    <a:pt x="315" y="75"/>
                    <a:pt x="318" y="78"/>
                  </a:cubicBezTo>
                  <a:cubicBezTo>
                    <a:pt x="333" y="92"/>
                    <a:pt x="344" y="107"/>
                    <a:pt x="352" y="118"/>
                  </a:cubicBezTo>
                  <a:cubicBezTo>
                    <a:pt x="357" y="122"/>
                    <a:pt x="361" y="126"/>
                    <a:pt x="365" y="131"/>
                  </a:cubicBezTo>
                  <a:cubicBezTo>
                    <a:pt x="362" y="126"/>
                    <a:pt x="344" y="87"/>
                    <a:pt x="308" y="59"/>
                  </a:cubicBezTo>
                  <a:cubicBezTo>
                    <a:pt x="307" y="58"/>
                    <a:pt x="305" y="57"/>
                    <a:pt x="304" y="55"/>
                  </a:cubicBezTo>
                  <a:cubicBezTo>
                    <a:pt x="283" y="40"/>
                    <a:pt x="257" y="32"/>
                    <a:pt x="235" y="28"/>
                  </a:cubicBezTo>
                  <a:cubicBezTo>
                    <a:pt x="226" y="25"/>
                    <a:pt x="216" y="24"/>
                    <a:pt x="206" y="24"/>
                  </a:cubicBezTo>
                  <a:cubicBezTo>
                    <a:pt x="186" y="24"/>
                    <a:pt x="166" y="29"/>
                    <a:pt x="146" y="38"/>
                  </a:cubicBezTo>
                  <a:cubicBezTo>
                    <a:pt x="119" y="51"/>
                    <a:pt x="94" y="57"/>
                    <a:pt x="73" y="57"/>
                  </a:cubicBezTo>
                  <a:cubicBezTo>
                    <a:pt x="60" y="57"/>
                    <a:pt x="47" y="54"/>
                    <a:pt x="37" y="49"/>
                  </a:cubicBezTo>
                  <a:cubicBezTo>
                    <a:pt x="19" y="39"/>
                    <a:pt x="9" y="23"/>
                    <a:pt x="5" y="12"/>
                  </a:cubicBezTo>
                  <a:cubicBezTo>
                    <a:pt x="4" y="10"/>
                    <a:pt x="3" y="8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1" name="淘宝网Chenying0907出品 46"/>
            <p:cNvSpPr>
              <a:spLocks noEditPoints="1"/>
            </p:cNvSpPr>
            <p:nvPr/>
          </p:nvSpPr>
          <p:spPr bwMode="auto">
            <a:xfrm>
              <a:off x="6635414" y="5567590"/>
              <a:ext cx="919163" cy="725488"/>
            </a:xfrm>
            <a:custGeom>
              <a:avLst/>
              <a:gdLst>
                <a:gd name="T0" fmla="*/ 1 w 245"/>
                <a:gd name="T1" fmla="*/ 97 h 193"/>
                <a:gd name="T2" fmla="*/ 4 w 245"/>
                <a:gd name="T3" fmla="*/ 135 h 193"/>
                <a:gd name="T4" fmla="*/ 15 w 245"/>
                <a:gd name="T5" fmla="*/ 157 h 193"/>
                <a:gd name="T6" fmla="*/ 23 w 245"/>
                <a:gd name="T7" fmla="*/ 167 h 193"/>
                <a:gd name="T8" fmla="*/ 83 w 245"/>
                <a:gd name="T9" fmla="*/ 193 h 193"/>
                <a:gd name="T10" fmla="*/ 107 w 245"/>
                <a:gd name="T11" fmla="*/ 190 h 193"/>
                <a:gd name="T12" fmla="*/ 106 w 245"/>
                <a:gd name="T13" fmla="*/ 189 h 193"/>
                <a:gd name="T14" fmla="*/ 48 w 245"/>
                <a:gd name="T15" fmla="*/ 156 h 193"/>
                <a:gd name="T16" fmla="*/ 44 w 245"/>
                <a:gd name="T17" fmla="*/ 156 h 193"/>
                <a:gd name="T18" fmla="*/ 40 w 245"/>
                <a:gd name="T19" fmla="*/ 156 h 193"/>
                <a:gd name="T20" fmla="*/ 8 w 245"/>
                <a:gd name="T21" fmla="*/ 136 h 193"/>
                <a:gd name="T22" fmla="*/ 1 w 245"/>
                <a:gd name="T23" fmla="*/ 97 h 193"/>
                <a:gd name="T24" fmla="*/ 111 w 245"/>
                <a:gd name="T25" fmla="*/ 0 h 193"/>
                <a:gd name="T26" fmla="*/ 73 w 245"/>
                <a:gd name="T27" fmla="*/ 6 h 193"/>
                <a:gd name="T28" fmla="*/ 10 w 245"/>
                <a:gd name="T29" fmla="*/ 58 h 193"/>
                <a:gd name="T30" fmla="*/ 1 w 245"/>
                <a:gd name="T31" fmla="*/ 97 h 193"/>
                <a:gd name="T32" fmla="*/ 14 w 245"/>
                <a:gd name="T33" fmla="*/ 58 h 193"/>
                <a:gd name="T34" fmla="*/ 73 w 245"/>
                <a:gd name="T35" fmla="*/ 9 h 193"/>
                <a:gd name="T36" fmla="*/ 103 w 245"/>
                <a:gd name="T37" fmla="*/ 5 h 193"/>
                <a:gd name="T38" fmla="*/ 165 w 245"/>
                <a:gd name="T39" fmla="*/ 23 h 193"/>
                <a:gd name="T40" fmla="*/ 210 w 245"/>
                <a:gd name="T41" fmla="*/ 51 h 193"/>
                <a:gd name="T42" fmla="*/ 238 w 245"/>
                <a:gd name="T43" fmla="*/ 91 h 193"/>
                <a:gd name="T44" fmla="*/ 245 w 245"/>
                <a:gd name="T45" fmla="*/ 86 h 193"/>
                <a:gd name="T46" fmla="*/ 243 w 245"/>
                <a:gd name="T47" fmla="*/ 79 h 193"/>
                <a:gd name="T48" fmla="*/ 235 w 245"/>
                <a:gd name="T49" fmla="*/ 65 h 193"/>
                <a:gd name="T50" fmla="*/ 229 w 245"/>
                <a:gd name="T51" fmla="*/ 57 h 193"/>
                <a:gd name="T52" fmla="*/ 216 w 245"/>
                <a:gd name="T53" fmla="*/ 44 h 193"/>
                <a:gd name="T54" fmla="*/ 198 w 245"/>
                <a:gd name="T55" fmla="*/ 31 h 193"/>
                <a:gd name="T56" fmla="*/ 171 w 245"/>
                <a:gd name="T57" fmla="*/ 15 h 193"/>
                <a:gd name="T58" fmla="*/ 111 w 245"/>
                <a:gd name="T5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5" h="193">
                  <a:moveTo>
                    <a:pt x="1" y="97"/>
                  </a:moveTo>
                  <a:cubicBezTo>
                    <a:pt x="0" y="109"/>
                    <a:pt x="1" y="122"/>
                    <a:pt x="4" y="135"/>
                  </a:cubicBezTo>
                  <a:cubicBezTo>
                    <a:pt x="7" y="143"/>
                    <a:pt x="11" y="150"/>
                    <a:pt x="15" y="157"/>
                  </a:cubicBezTo>
                  <a:cubicBezTo>
                    <a:pt x="19" y="160"/>
                    <a:pt x="21" y="163"/>
                    <a:pt x="23" y="167"/>
                  </a:cubicBezTo>
                  <a:cubicBezTo>
                    <a:pt x="39" y="183"/>
                    <a:pt x="60" y="193"/>
                    <a:pt x="83" y="193"/>
                  </a:cubicBezTo>
                  <a:cubicBezTo>
                    <a:pt x="91" y="193"/>
                    <a:pt x="99" y="192"/>
                    <a:pt x="107" y="190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88" y="158"/>
                    <a:pt x="66" y="156"/>
                    <a:pt x="48" y="156"/>
                  </a:cubicBezTo>
                  <a:cubicBezTo>
                    <a:pt x="47" y="156"/>
                    <a:pt x="45" y="156"/>
                    <a:pt x="44" y="156"/>
                  </a:cubicBezTo>
                  <a:cubicBezTo>
                    <a:pt x="43" y="156"/>
                    <a:pt x="41" y="156"/>
                    <a:pt x="40" y="156"/>
                  </a:cubicBezTo>
                  <a:cubicBezTo>
                    <a:pt x="26" y="156"/>
                    <a:pt x="14" y="155"/>
                    <a:pt x="8" y="136"/>
                  </a:cubicBezTo>
                  <a:cubicBezTo>
                    <a:pt x="4" y="123"/>
                    <a:pt x="2" y="110"/>
                    <a:pt x="1" y="97"/>
                  </a:cubicBezTo>
                  <a:moveTo>
                    <a:pt x="111" y="0"/>
                  </a:moveTo>
                  <a:cubicBezTo>
                    <a:pt x="98" y="0"/>
                    <a:pt x="85" y="2"/>
                    <a:pt x="73" y="6"/>
                  </a:cubicBezTo>
                  <a:cubicBezTo>
                    <a:pt x="46" y="14"/>
                    <a:pt x="23" y="34"/>
                    <a:pt x="10" y="58"/>
                  </a:cubicBezTo>
                  <a:cubicBezTo>
                    <a:pt x="3" y="71"/>
                    <a:pt x="1" y="84"/>
                    <a:pt x="1" y="97"/>
                  </a:cubicBezTo>
                  <a:cubicBezTo>
                    <a:pt x="3" y="84"/>
                    <a:pt x="7" y="71"/>
                    <a:pt x="14" y="58"/>
                  </a:cubicBezTo>
                  <a:cubicBezTo>
                    <a:pt x="27" y="34"/>
                    <a:pt x="46" y="17"/>
                    <a:pt x="73" y="9"/>
                  </a:cubicBezTo>
                  <a:cubicBezTo>
                    <a:pt x="83" y="6"/>
                    <a:pt x="93" y="5"/>
                    <a:pt x="103" y="5"/>
                  </a:cubicBezTo>
                  <a:cubicBezTo>
                    <a:pt x="124" y="5"/>
                    <a:pt x="144" y="12"/>
                    <a:pt x="165" y="23"/>
                  </a:cubicBezTo>
                  <a:cubicBezTo>
                    <a:pt x="180" y="31"/>
                    <a:pt x="196" y="40"/>
                    <a:pt x="210" y="51"/>
                  </a:cubicBezTo>
                  <a:cubicBezTo>
                    <a:pt x="223" y="62"/>
                    <a:pt x="233" y="75"/>
                    <a:pt x="238" y="91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4"/>
                    <a:pt x="244" y="81"/>
                    <a:pt x="243" y="79"/>
                  </a:cubicBezTo>
                  <a:cubicBezTo>
                    <a:pt x="241" y="74"/>
                    <a:pt x="238" y="69"/>
                    <a:pt x="235" y="65"/>
                  </a:cubicBezTo>
                  <a:cubicBezTo>
                    <a:pt x="233" y="62"/>
                    <a:pt x="231" y="59"/>
                    <a:pt x="229" y="57"/>
                  </a:cubicBezTo>
                  <a:cubicBezTo>
                    <a:pt x="225" y="52"/>
                    <a:pt x="221" y="48"/>
                    <a:pt x="216" y="44"/>
                  </a:cubicBezTo>
                  <a:cubicBezTo>
                    <a:pt x="210" y="39"/>
                    <a:pt x="205" y="35"/>
                    <a:pt x="198" y="31"/>
                  </a:cubicBezTo>
                  <a:cubicBezTo>
                    <a:pt x="190" y="25"/>
                    <a:pt x="180" y="20"/>
                    <a:pt x="171" y="15"/>
                  </a:cubicBezTo>
                  <a:cubicBezTo>
                    <a:pt x="152" y="5"/>
                    <a:pt x="132" y="0"/>
                    <a:pt x="11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222" name="淘宝网Chenying0907出品 221"/>
            <p:cNvGrpSpPr/>
            <p:nvPr/>
          </p:nvGrpSpPr>
          <p:grpSpPr>
            <a:xfrm>
              <a:off x="4623556" y="5691982"/>
              <a:ext cx="1962645" cy="1176228"/>
              <a:chOff x="4623556" y="5691982"/>
              <a:chExt cx="1962645" cy="1176228"/>
            </a:xfrm>
          </p:grpSpPr>
          <p:sp>
            <p:nvSpPr>
              <p:cNvPr id="254" name="淘宝网Chenying0907出品 61"/>
              <p:cNvSpPr>
                <a:spLocks noEditPoints="1"/>
              </p:cNvSpPr>
              <p:nvPr/>
            </p:nvSpPr>
            <p:spPr bwMode="auto">
              <a:xfrm>
                <a:off x="4736873" y="5691982"/>
                <a:ext cx="1849328" cy="1176228"/>
              </a:xfrm>
              <a:custGeom>
                <a:avLst/>
                <a:gdLst>
                  <a:gd name="T0" fmla="*/ 13 w 345"/>
                  <a:gd name="T1" fmla="*/ 22 h 219"/>
                  <a:gd name="T2" fmla="*/ 39 w 345"/>
                  <a:gd name="T3" fmla="*/ 54 h 219"/>
                  <a:gd name="T4" fmla="*/ 40 w 345"/>
                  <a:gd name="T5" fmla="*/ 54 h 219"/>
                  <a:gd name="T6" fmla="*/ 39 w 345"/>
                  <a:gd name="T7" fmla="*/ 54 h 219"/>
                  <a:gd name="T8" fmla="*/ 70 w 345"/>
                  <a:gd name="T9" fmla="*/ 82 h 219"/>
                  <a:gd name="T10" fmla="*/ 75 w 345"/>
                  <a:gd name="T11" fmla="*/ 86 h 219"/>
                  <a:gd name="T12" fmla="*/ 73 w 345"/>
                  <a:gd name="T13" fmla="*/ 85 h 219"/>
                  <a:gd name="T14" fmla="*/ 72 w 345"/>
                  <a:gd name="T15" fmla="*/ 85 h 219"/>
                  <a:gd name="T16" fmla="*/ 73 w 345"/>
                  <a:gd name="T17" fmla="*/ 85 h 219"/>
                  <a:gd name="T18" fmla="*/ 176 w 345"/>
                  <a:gd name="T19" fmla="*/ 156 h 219"/>
                  <a:gd name="T20" fmla="*/ 199 w 345"/>
                  <a:gd name="T21" fmla="*/ 164 h 219"/>
                  <a:gd name="T22" fmla="*/ 217 w 345"/>
                  <a:gd name="T23" fmla="*/ 174 h 219"/>
                  <a:gd name="T24" fmla="*/ 197 w 345"/>
                  <a:gd name="T25" fmla="*/ 166 h 219"/>
                  <a:gd name="T26" fmla="*/ 306 w 345"/>
                  <a:gd name="T27" fmla="*/ 217 h 219"/>
                  <a:gd name="T28" fmla="*/ 345 w 345"/>
                  <a:gd name="T29" fmla="*/ 219 h 219"/>
                  <a:gd name="T30" fmla="*/ 320 w 345"/>
                  <a:gd name="T31" fmla="*/ 208 h 219"/>
                  <a:gd name="T32" fmla="*/ 184 w 345"/>
                  <a:gd name="T33" fmla="*/ 153 h 219"/>
                  <a:gd name="T34" fmla="*/ 70 w 345"/>
                  <a:gd name="T35" fmla="*/ 73 h 219"/>
                  <a:gd name="T36" fmla="*/ 20 w 345"/>
                  <a:gd name="T37" fmla="*/ 25 h 219"/>
                  <a:gd name="T38" fmla="*/ 13 w 345"/>
                  <a:gd name="T39" fmla="*/ 22 h 219"/>
                  <a:gd name="T40" fmla="*/ 0 w 345"/>
                  <a:gd name="T41" fmla="*/ 0 h 219"/>
                  <a:gd name="T42" fmla="*/ 0 w 345"/>
                  <a:gd name="T43" fmla="*/ 1 h 219"/>
                  <a:gd name="T44" fmla="*/ 0 w 345"/>
                  <a:gd name="T45" fmla="*/ 1 h 219"/>
                  <a:gd name="T46" fmla="*/ 0 w 345"/>
                  <a:gd name="T47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5" h="219">
                    <a:moveTo>
                      <a:pt x="13" y="22"/>
                    </a:moveTo>
                    <a:cubicBezTo>
                      <a:pt x="21" y="33"/>
                      <a:pt x="30" y="44"/>
                      <a:pt x="39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39" y="54"/>
                    </a:cubicBezTo>
                    <a:cubicBezTo>
                      <a:pt x="49" y="64"/>
                      <a:pt x="59" y="73"/>
                      <a:pt x="70" y="82"/>
                    </a:cubicBezTo>
                    <a:cubicBezTo>
                      <a:pt x="74" y="85"/>
                      <a:pt x="75" y="86"/>
                      <a:pt x="75" y="86"/>
                    </a:cubicBezTo>
                    <a:cubicBezTo>
                      <a:pt x="75" y="86"/>
                      <a:pt x="74" y="86"/>
                      <a:pt x="73" y="85"/>
                    </a:cubicBezTo>
                    <a:cubicBezTo>
                      <a:pt x="73" y="85"/>
                      <a:pt x="72" y="85"/>
                      <a:pt x="72" y="85"/>
                    </a:cubicBezTo>
                    <a:cubicBezTo>
                      <a:pt x="72" y="85"/>
                      <a:pt x="72" y="85"/>
                      <a:pt x="73" y="85"/>
                    </a:cubicBezTo>
                    <a:cubicBezTo>
                      <a:pt x="101" y="108"/>
                      <a:pt x="134" y="134"/>
                      <a:pt x="176" y="156"/>
                    </a:cubicBezTo>
                    <a:cubicBezTo>
                      <a:pt x="184" y="157"/>
                      <a:pt x="191" y="160"/>
                      <a:pt x="199" y="164"/>
                    </a:cubicBezTo>
                    <a:cubicBezTo>
                      <a:pt x="217" y="174"/>
                      <a:pt x="217" y="174"/>
                      <a:pt x="217" y="174"/>
                    </a:cubicBezTo>
                    <a:cubicBezTo>
                      <a:pt x="211" y="170"/>
                      <a:pt x="204" y="168"/>
                      <a:pt x="197" y="166"/>
                    </a:cubicBezTo>
                    <a:cubicBezTo>
                      <a:pt x="239" y="187"/>
                      <a:pt x="279" y="205"/>
                      <a:pt x="306" y="217"/>
                    </a:cubicBezTo>
                    <a:cubicBezTo>
                      <a:pt x="319" y="218"/>
                      <a:pt x="332" y="219"/>
                      <a:pt x="345" y="219"/>
                    </a:cubicBezTo>
                    <a:cubicBezTo>
                      <a:pt x="338" y="216"/>
                      <a:pt x="329" y="211"/>
                      <a:pt x="320" y="208"/>
                    </a:cubicBezTo>
                    <a:cubicBezTo>
                      <a:pt x="292" y="199"/>
                      <a:pt x="239" y="180"/>
                      <a:pt x="184" y="153"/>
                    </a:cubicBezTo>
                    <a:cubicBezTo>
                      <a:pt x="136" y="129"/>
                      <a:pt x="101" y="100"/>
                      <a:pt x="70" y="73"/>
                    </a:cubicBezTo>
                    <a:cubicBezTo>
                      <a:pt x="50" y="57"/>
                      <a:pt x="33" y="41"/>
                      <a:pt x="20" y="25"/>
                    </a:cubicBezTo>
                    <a:cubicBezTo>
                      <a:pt x="18" y="25"/>
                      <a:pt x="16" y="24"/>
                      <a:pt x="13" y="2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5" name="淘宝网Chenying0907出品 72"/>
              <p:cNvSpPr>
                <a:spLocks noEditPoints="1"/>
              </p:cNvSpPr>
              <p:nvPr/>
            </p:nvSpPr>
            <p:spPr bwMode="auto">
              <a:xfrm>
                <a:off x="4623556" y="5982073"/>
                <a:ext cx="328619" cy="670835"/>
              </a:xfrm>
              <a:custGeom>
                <a:avLst/>
                <a:gdLst>
                  <a:gd name="T0" fmla="*/ 8 w 61"/>
                  <a:gd name="T1" fmla="*/ 55 h 125"/>
                  <a:gd name="T2" fmla="*/ 10 w 61"/>
                  <a:gd name="T3" fmla="*/ 93 h 125"/>
                  <a:gd name="T4" fmla="*/ 14 w 61"/>
                  <a:gd name="T5" fmla="*/ 120 h 125"/>
                  <a:gd name="T6" fmla="*/ 11 w 61"/>
                  <a:gd name="T7" fmla="*/ 125 h 125"/>
                  <a:gd name="T8" fmla="*/ 14 w 61"/>
                  <a:gd name="T9" fmla="*/ 70 h 125"/>
                  <a:gd name="T10" fmla="*/ 8 w 61"/>
                  <a:gd name="T11" fmla="*/ 55 h 125"/>
                  <a:gd name="T12" fmla="*/ 61 w 61"/>
                  <a:gd name="T13" fmla="*/ 0 h 125"/>
                  <a:gd name="T14" fmla="*/ 60 w 61"/>
                  <a:gd name="T15" fmla="*/ 0 h 125"/>
                  <a:gd name="T16" fmla="*/ 8 w 61"/>
                  <a:gd name="T17" fmla="*/ 55 h 125"/>
                  <a:gd name="T18" fmla="*/ 60 w 61"/>
                  <a:gd name="T19" fmla="*/ 0 h 125"/>
                  <a:gd name="T20" fmla="*/ 61 w 61"/>
                  <a:gd name="T2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125">
                    <a:moveTo>
                      <a:pt x="8" y="55"/>
                    </a:moveTo>
                    <a:cubicBezTo>
                      <a:pt x="5" y="65"/>
                      <a:pt x="6" y="78"/>
                      <a:pt x="10" y="93"/>
                    </a:cubicBezTo>
                    <a:cubicBezTo>
                      <a:pt x="10" y="93"/>
                      <a:pt x="30" y="107"/>
                      <a:pt x="14" y="120"/>
                    </a:cubicBezTo>
                    <a:cubicBezTo>
                      <a:pt x="10" y="124"/>
                      <a:pt x="10" y="125"/>
                      <a:pt x="11" y="125"/>
                    </a:cubicBezTo>
                    <a:cubicBezTo>
                      <a:pt x="15" y="125"/>
                      <a:pt x="38" y="108"/>
                      <a:pt x="14" y="70"/>
                    </a:cubicBezTo>
                    <a:cubicBezTo>
                      <a:pt x="11" y="64"/>
                      <a:pt x="9" y="59"/>
                      <a:pt x="8" y="55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0" y="0"/>
                    </a:cubicBezTo>
                    <a:cubicBezTo>
                      <a:pt x="54" y="2"/>
                      <a:pt x="0" y="18"/>
                      <a:pt x="8" y="55"/>
                    </a:cubicBezTo>
                    <a:cubicBezTo>
                      <a:pt x="15" y="16"/>
                      <a:pt x="55" y="2"/>
                      <a:pt x="60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6" name="淘宝网Chenying0907出品 76"/>
              <p:cNvSpPr/>
              <p:nvPr/>
            </p:nvSpPr>
            <p:spPr bwMode="auto">
              <a:xfrm>
                <a:off x="5079090" y="6512395"/>
                <a:ext cx="820413" cy="258362"/>
              </a:xfrm>
              <a:custGeom>
                <a:avLst/>
                <a:gdLst>
                  <a:gd name="T0" fmla="*/ 89 w 153"/>
                  <a:gd name="T1" fmla="*/ 0 h 48"/>
                  <a:gd name="T2" fmla="*/ 0 w 153"/>
                  <a:gd name="T3" fmla="*/ 48 h 48"/>
                  <a:gd name="T4" fmla="*/ 5 w 153"/>
                  <a:gd name="T5" fmla="*/ 47 h 48"/>
                  <a:gd name="T6" fmla="*/ 11 w 153"/>
                  <a:gd name="T7" fmla="*/ 48 h 48"/>
                  <a:gd name="T8" fmla="*/ 101 w 153"/>
                  <a:gd name="T9" fmla="*/ 9 h 48"/>
                  <a:gd name="T10" fmla="*/ 133 w 153"/>
                  <a:gd name="T11" fmla="*/ 13 h 48"/>
                  <a:gd name="T12" fmla="*/ 153 w 153"/>
                  <a:gd name="T13" fmla="*/ 21 h 48"/>
                  <a:gd name="T14" fmla="*/ 135 w 153"/>
                  <a:gd name="T15" fmla="*/ 11 h 48"/>
                  <a:gd name="T16" fmla="*/ 112 w 153"/>
                  <a:gd name="T17" fmla="*/ 3 h 48"/>
                  <a:gd name="T18" fmla="*/ 89 w 15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48">
                    <a:moveTo>
                      <a:pt x="89" y="0"/>
                    </a:moveTo>
                    <a:cubicBezTo>
                      <a:pt x="54" y="0"/>
                      <a:pt x="20" y="17"/>
                      <a:pt x="0" y="48"/>
                    </a:cubicBezTo>
                    <a:cubicBezTo>
                      <a:pt x="2" y="47"/>
                      <a:pt x="3" y="47"/>
                      <a:pt x="5" y="47"/>
                    </a:cubicBezTo>
                    <a:cubicBezTo>
                      <a:pt x="7" y="47"/>
                      <a:pt x="9" y="47"/>
                      <a:pt x="11" y="48"/>
                    </a:cubicBezTo>
                    <a:cubicBezTo>
                      <a:pt x="32" y="23"/>
                      <a:pt x="67" y="9"/>
                      <a:pt x="101" y="9"/>
                    </a:cubicBezTo>
                    <a:cubicBezTo>
                      <a:pt x="112" y="9"/>
                      <a:pt x="123" y="10"/>
                      <a:pt x="133" y="13"/>
                    </a:cubicBezTo>
                    <a:cubicBezTo>
                      <a:pt x="140" y="15"/>
                      <a:pt x="147" y="17"/>
                      <a:pt x="153" y="21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27" y="7"/>
                      <a:pt x="120" y="4"/>
                      <a:pt x="112" y="3"/>
                    </a:cubicBezTo>
                    <a:cubicBezTo>
                      <a:pt x="104" y="1"/>
                      <a:pt x="96" y="0"/>
                      <a:pt x="89" y="0"/>
                    </a:cubicBezTo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23" name="淘宝网Chenying0907出品 77"/>
            <p:cNvSpPr>
              <a:spLocks noEditPoints="1"/>
            </p:cNvSpPr>
            <p:nvPr/>
          </p:nvSpPr>
          <p:spPr bwMode="auto">
            <a:xfrm>
              <a:off x="8211801" y="4354740"/>
              <a:ext cx="157163" cy="1254125"/>
            </a:xfrm>
            <a:custGeom>
              <a:avLst/>
              <a:gdLst>
                <a:gd name="T0" fmla="*/ 42 w 42"/>
                <a:gd name="T1" fmla="*/ 147 h 334"/>
                <a:gd name="T2" fmla="*/ 41 w 42"/>
                <a:gd name="T3" fmla="*/ 152 h 334"/>
                <a:gd name="T4" fmla="*/ 42 w 42"/>
                <a:gd name="T5" fmla="*/ 158 h 334"/>
                <a:gd name="T6" fmla="*/ 42 w 42"/>
                <a:gd name="T7" fmla="*/ 147 h 334"/>
                <a:gd name="T8" fmla="*/ 0 w 42"/>
                <a:gd name="T9" fmla="*/ 0 h 334"/>
                <a:gd name="T10" fmla="*/ 0 w 42"/>
                <a:gd name="T11" fmla="*/ 2 h 334"/>
                <a:gd name="T12" fmla="*/ 36 w 42"/>
                <a:gd name="T13" fmla="*/ 101 h 334"/>
                <a:gd name="T14" fmla="*/ 37 w 42"/>
                <a:gd name="T15" fmla="*/ 174 h 334"/>
                <a:gd name="T16" fmla="*/ 39 w 42"/>
                <a:gd name="T17" fmla="*/ 191 h 334"/>
                <a:gd name="T18" fmla="*/ 37 w 42"/>
                <a:gd name="T19" fmla="*/ 177 h 334"/>
                <a:gd name="T20" fmla="*/ 33 w 42"/>
                <a:gd name="T21" fmla="*/ 214 h 334"/>
                <a:gd name="T22" fmla="*/ 0 w 42"/>
                <a:gd name="T23" fmla="*/ 309 h 334"/>
                <a:gd name="T24" fmla="*/ 3 w 42"/>
                <a:gd name="T25" fmla="*/ 334 h 334"/>
                <a:gd name="T26" fmla="*/ 6 w 42"/>
                <a:gd name="T27" fmla="*/ 327 h 334"/>
                <a:gd name="T28" fmla="*/ 39 w 42"/>
                <a:gd name="T29" fmla="*/ 214 h 334"/>
                <a:gd name="T30" fmla="*/ 42 w 42"/>
                <a:gd name="T31" fmla="*/ 159 h 334"/>
                <a:gd name="T32" fmla="*/ 42 w 42"/>
                <a:gd name="T33" fmla="*/ 160 h 334"/>
                <a:gd name="T34" fmla="*/ 41 w 42"/>
                <a:gd name="T35" fmla="*/ 152 h 334"/>
                <a:gd name="T36" fmla="*/ 42 w 42"/>
                <a:gd name="T37" fmla="*/ 142 h 334"/>
                <a:gd name="T38" fmla="*/ 37 w 42"/>
                <a:gd name="T39" fmla="*/ 101 h 334"/>
                <a:gd name="T40" fmla="*/ 36 w 42"/>
                <a:gd name="T41" fmla="*/ 94 h 334"/>
                <a:gd name="T42" fmla="*/ 36 w 42"/>
                <a:gd name="T43" fmla="*/ 96 h 334"/>
                <a:gd name="T44" fmla="*/ 35 w 42"/>
                <a:gd name="T45" fmla="*/ 88 h 334"/>
                <a:gd name="T46" fmla="*/ 0 w 42"/>
                <a:gd name="T47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" h="334">
                  <a:moveTo>
                    <a:pt x="42" y="147"/>
                  </a:moveTo>
                  <a:cubicBezTo>
                    <a:pt x="42" y="149"/>
                    <a:pt x="41" y="150"/>
                    <a:pt x="41" y="152"/>
                  </a:cubicBezTo>
                  <a:cubicBezTo>
                    <a:pt x="41" y="154"/>
                    <a:pt x="42" y="156"/>
                    <a:pt x="42" y="158"/>
                  </a:cubicBezTo>
                  <a:cubicBezTo>
                    <a:pt x="42" y="155"/>
                    <a:pt x="42" y="151"/>
                    <a:pt x="42" y="147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8" y="31"/>
                    <a:pt x="30" y="64"/>
                    <a:pt x="36" y="101"/>
                  </a:cubicBezTo>
                  <a:cubicBezTo>
                    <a:pt x="40" y="124"/>
                    <a:pt x="40" y="148"/>
                    <a:pt x="37" y="174"/>
                  </a:cubicBezTo>
                  <a:cubicBezTo>
                    <a:pt x="40" y="182"/>
                    <a:pt x="39" y="191"/>
                    <a:pt x="39" y="191"/>
                  </a:cubicBezTo>
                  <a:cubicBezTo>
                    <a:pt x="39" y="191"/>
                    <a:pt x="39" y="185"/>
                    <a:pt x="37" y="177"/>
                  </a:cubicBezTo>
                  <a:cubicBezTo>
                    <a:pt x="36" y="189"/>
                    <a:pt x="34" y="202"/>
                    <a:pt x="33" y="214"/>
                  </a:cubicBezTo>
                  <a:cubicBezTo>
                    <a:pt x="26" y="266"/>
                    <a:pt x="8" y="298"/>
                    <a:pt x="0" y="309"/>
                  </a:cubicBezTo>
                  <a:cubicBezTo>
                    <a:pt x="1" y="318"/>
                    <a:pt x="2" y="326"/>
                    <a:pt x="3" y="334"/>
                  </a:cubicBezTo>
                  <a:cubicBezTo>
                    <a:pt x="4" y="332"/>
                    <a:pt x="5" y="330"/>
                    <a:pt x="6" y="327"/>
                  </a:cubicBezTo>
                  <a:cubicBezTo>
                    <a:pt x="15" y="306"/>
                    <a:pt x="32" y="263"/>
                    <a:pt x="39" y="214"/>
                  </a:cubicBezTo>
                  <a:cubicBezTo>
                    <a:pt x="41" y="195"/>
                    <a:pt x="42" y="177"/>
                    <a:pt x="42" y="159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1" y="158"/>
                    <a:pt x="41" y="155"/>
                    <a:pt x="41" y="152"/>
                  </a:cubicBezTo>
                  <a:cubicBezTo>
                    <a:pt x="41" y="148"/>
                    <a:pt x="41" y="145"/>
                    <a:pt x="42" y="142"/>
                  </a:cubicBezTo>
                  <a:cubicBezTo>
                    <a:pt x="41" y="128"/>
                    <a:pt x="39" y="114"/>
                    <a:pt x="37" y="101"/>
                  </a:cubicBezTo>
                  <a:cubicBezTo>
                    <a:pt x="37" y="99"/>
                    <a:pt x="36" y="97"/>
                    <a:pt x="36" y="94"/>
                  </a:cubicBezTo>
                  <a:cubicBezTo>
                    <a:pt x="36" y="95"/>
                    <a:pt x="36" y="96"/>
                    <a:pt x="36" y="96"/>
                  </a:cubicBezTo>
                  <a:cubicBezTo>
                    <a:pt x="36" y="96"/>
                    <a:pt x="35" y="93"/>
                    <a:pt x="35" y="88"/>
                  </a:cubicBezTo>
                  <a:cubicBezTo>
                    <a:pt x="28" y="56"/>
                    <a:pt x="16" y="26"/>
                    <a:pt x="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4" name="淘宝网Chenying0907出品 223"/>
            <p:cNvSpPr/>
            <p:nvPr/>
          </p:nvSpPr>
          <p:spPr bwMode="auto">
            <a:xfrm>
              <a:off x="8013364" y="4072164"/>
              <a:ext cx="319088" cy="323850"/>
            </a:xfrm>
            <a:custGeom>
              <a:avLst/>
              <a:gdLst>
                <a:gd name="connsiteX0" fmla="*/ 145800 w 319088"/>
                <a:gd name="connsiteY0" fmla="*/ 228600 h 323850"/>
                <a:gd name="connsiteX1" fmla="*/ 160839 w 319088"/>
                <a:gd name="connsiteY1" fmla="*/ 232410 h 323850"/>
                <a:gd name="connsiteX2" fmla="*/ 164599 w 319088"/>
                <a:gd name="connsiteY2" fmla="*/ 232410 h 323850"/>
                <a:gd name="connsiteX3" fmla="*/ 179639 w 319088"/>
                <a:gd name="connsiteY3" fmla="*/ 228600 h 323850"/>
                <a:gd name="connsiteX4" fmla="*/ 198438 w 319088"/>
                <a:gd name="connsiteY4" fmla="*/ 270510 h 323850"/>
                <a:gd name="connsiteX5" fmla="*/ 198438 w 319088"/>
                <a:gd name="connsiteY5" fmla="*/ 281940 h 323850"/>
                <a:gd name="connsiteX6" fmla="*/ 198438 w 319088"/>
                <a:gd name="connsiteY6" fmla="*/ 289560 h 323850"/>
                <a:gd name="connsiteX7" fmla="*/ 164599 w 319088"/>
                <a:gd name="connsiteY7" fmla="*/ 323850 h 323850"/>
                <a:gd name="connsiteX8" fmla="*/ 127000 w 319088"/>
                <a:gd name="connsiteY8" fmla="*/ 274320 h 323850"/>
                <a:gd name="connsiteX9" fmla="*/ 145800 w 319088"/>
                <a:gd name="connsiteY9" fmla="*/ 228600 h 323850"/>
                <a:gd name="connsiteX10" fmla="*/ 96837 w 319088"/>
                <a:gd name="connsiteY10" fmla="*/ 198437 h 323850"/>
                <a:gd name="connsiteX11" fmla="*/ 104378 w 319088"/>
                <a:gd name="connsiteY11" fmla="*/ 198437 h 323850"/>
                <a:gd name="connsiteX12" fmla="*/ 123230 w 319088"/>
                <a:gd name="connsiteY12" fmla="*/ 221215 h 323850"/>
                <a:gd name="connsiteX13" fmla="*/ 108148 w 319088"/>
                <a:gd name="connsiteY13" fmla="*/ 266769 h 323850"/>
                <a:gd name="connsiteX14" fmla="*/ 70445 w 319088"/>
                <a:gd name="connsiteY14" fmla="*/ 285750 h 323850"/>
                <a:gd name="connsiteX15" fmla="*/ 47823 w 319088"/>
                <a:gd name="connsiteY15" fmla="*/ 278158 h 323850"/>
                <a:gd name="connsiteX16" fmla="*/ 55363 w 319088"/>
                <a:gd name="connsiteY16" fmla="*/ 217418 h 323850"/>
                <a:gd name="connsiteX17" fmla="*/ 96837 w 319088"/>
                <a:gd name="connsiteY17" fmla="*/ 198437 h 323850"/>
                <a:gd name="connsiteX18" fmla="*/ 221488 w 319088"/>
                <a:gd name="connsiteY18" fmla="*/ 195262 h 323850"/>
                <a:gd name="connsiteX19" fmla="*/ 228981 w 319088"/>
                <a:gd name="connsiteY19" fmla="*/ 195262 h 323850"/>
                <a:gd name="connsiteX20" fmla="*/ 266446 w 319088"/>
                <a:gd name="connsiteY20" fmla="*/ 210447 h 323850"/>
                <a:gd name="connsiteX21" fmla="*/ 277686 w 319088"/>
                <a:gd name="connsiteY21" fmla="*/ 271187 h 323850"/>
                <a:gd name="connsiteX22" fmla="*/ 255207 w 319088"/>
                <a:gd name="connsiteY22" fmla="*/ 282575 h 323850"/>
                <a:gd name="connsiteX23" fmla="*/ 217741 w 319088"/>
                <a:gd name="connsiteY23" fmla="*/ 263594 h 323850"/>
                <a:gd name="connsiteX24" fmla="*/ 199009 w 319088"/>
                <a:gd name="connsiteY24" fmla="*/ 221836 h 323850"/>
                <a:gd name="connsiteX25" fmla="*/ 221488 w 319088"/>
                <a:gd name="connsiteY25" fmla="*/ 195262 h 323850"/>
                <a:gd name="connsiteX26" fmla="*/ 48705 w 319088"/>
                <a:gd name="connsiteY26" fmla="*/ 131762 h 323850"/>
                <a:gd name="connsiteX27" fmla="*/ 93663 w 319088"/>
                <a:gd name="connsiteY27" fmla="*/ 150562 h 323850"/>
                <a:gd name="connsiteX28" fmla="*/ 93663 w 319088"/>
                <a:gd name="connsiteY28" fmla="*/ 165601 h 323850"/>
                <a:gd name="connsiteX29" fmla="*/ 93663 w 319088"/>
                <a:gd name="connsiteY29" fmla="*/ 176881 h 323850"/>
                <a:gd name="connsiteX30" fmla="*/ 48705 w 319088"/>
                <a:gd name="connsiteY30" fmla="*/ 203200 h 323850"/>
                <a:gd name="connsiteX31" fmla="*/ 0 w 319088"/>
                <a:gd name="connsiteY31" fmla="*/ 169361 h 323850"/>
                <a:gd name="connsiteX32" fmla="*/ 48705 w 319088"/>
                <a:gd name="connsiteY32" fmla="*/ 131762 h 323850"/>
                <a:gd name="connsiteX33" fmla="*/ 270074 w 319088"/>
                <a:gd name="connsiteY33" fmla="*/ 123825 h 323850"/>
                <a:gd name="connsiteX34" fmla="*/ 273844 w 319088"/>
                <a:gd name="connsiteY34" fmla="*/ 123825 h 323850"/>
                <a:gd name="connsiteX35" fmla="*/ 319088 w 319088"/>
                <a:gd name="connsiteY35" fmla="*/ 157664 h 323850"/>
                <a:gd name="connsiteX36" fmla="*/ 273844 w 319088"/>
                <a:gd name="connsiteY36" fmla="*/ 195263 h 323850"/>
                <a:gd name="connsiteX37" fmla="*/ 270074 w 319088"/>
                <a:gd name="connsiteY37" fmla="*/ 195263 h 323850"/>
                <a:gd name="connsiteX38" fmla="*/ 228600 w 319088"/>
                <a:gd name="connsiteY38" fmla="*/ 176464 h 323850"/>
                <a:gd name="connsiteX39" fmla="*/ 232371 w 319088"/>
                <a:gd name="connsiteY39" fmla="*/ 157664 h 323850"/>
                <a:gd name="connsiteX40" fmla="*/ 228600 w 319088"/>
                <a:gd name="connsiteY40" fmla="*/ 142625 h 323850"/>
                <a:gd name="connsiteX41" fmla="*/ 270074 w 319088"/>
                <a:gd name="connsiteY41" fmla="*/ 123825 h 323850"/>
                <a:gd name="connsiteX42" fmla="*/ 63880 w 319088"/>
                <a:gd name="connsiteY42" fmla="*/ 44450 h 323850"/>
                <a:gd name="connsiteX43" fmla="*/ 101346 w 319088"/>
                <a:gd name="connsiteY43" fmla="*/ 59459 h 323850"/>
                <a:gd name="connsiteX44" fmla="*/ 120079 w 319088"/>
                <a:gd name="connsiteY44" fmla="*/ 104486 h 323850"/>
                <a:gd name="connsiteX45" fmla="*/ 101346 w 319088"/>
                <a:gd name="connsiteY45" fmla="*/ 127000 h 323850"/>
                <a:gd name="connsiteX46" fmla="*/ 90106 w 319088"/>
                <a:gd name="connsiteY46" fmla="*/ 127000 h 323850"/>
                <a:gd name="connsiteX47" fmla="*/ 52641 w 319088"/>
                <a:gd name="connsiteY47" fmla="*/ 111991 h 323850"/>
                <a:gd name="connsiteX48" fmla="*/ 41401 w 319088"/>
                <a:gd name="connsiteY48" fmla="*/ 51955 h 323850"/>
                <a:gd name="connsiteX49" fmla="*/ 63880 w 319088"/>
                <a:gd name="connsiteY49" fmla="*/ 44450 h 323850"/>
                <a:gd name="connsiteX50" fmla="*/ 247055 w 319088"/>
                <a:gd name="connsiteY50" fmla="*/ 38100 h 323850"/>
                <a:gd name="connsiteX51" fmla="*/ 269677 w 319088"/>
                <a:gd name="connsiteY51" fmla="*/ 45554 h 323850"/>
                <a:gd name="connsiteX52" fmla="*/ 262137 w 319088"/>
                <a:gd name="connsiteY52" fmla="*/ 105189 h 323850"/>
                <a:gd name="connsiteX53" fmla="*/ 220663 w 319088"/>
                <a:gd name="connsiteY53" fmla="*/ 123825 h 323850"/>
                <a:gd name="connsiteX54" fmla="*/ 194271 w 319088"/>
                <a:gd name="connsiteY54" fmla="*/ 101462 h 323850"/>
                <a:gd name="connsiteX55" fmla="*/ 209352 w 319088"/>
                <a:gd name="connsiteY55" fmla="*/ 56736 h 323850"/>
                <a:gd name="connsiteX56" fmla="*/ 247055 w 319088"/>
                <a:gd name="connsiteY56" fmla="*/ 38100 h 323850"/>
                <a:gd name="connsiteX57" fmla="*/ 152901 w 319088"/>
                <a:gd name="connsiteY57" fmla="*/ 0 h 323850"/>
                <a:gd name="connsiteX58" fmla="*/ 190500 w 319088"/>
                <a:gd name="connsiteY58" fmla="*/ 48705 h 323850"/>
                <a:gd name="connsiteX59" fmla="*/ 171701 w 319088"/>
                <a:gd name="connsiteY59" fmla="*/ 93663 h 323850"/>
                <a:gd name="connsiteX60" fmla="*/ 160421 w 319088"/>
                <a:gd name="connsiteY60" fmla="*/ 93663 h 323850"/>
                <a:gd name="connsiteX61" fmla="*/ 156661 w 319088"/>
                <a:gd name="connsiteY61" fmla="*/ 93663 h 323850"/>
                <a:gd name="connsiteX62" fmla="*/ 141622 w 319088"/>
                <a:gd name="connsiteY62" fmla="*/ 93663 h 323850"/>
                <a:gd name="connsiteX63" fmla="*/ 119062 w 319088"/>
                <a:gd name="connsiteY63" fmla="*/ 52451 h 323850"/>
                <a:gd name="connsiteX64" fmla="*/ 152901 w 319088"/>
                <a:gd name="connsiteY64" fmla="*/ 0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9088" h="323850">
                  <a:moveTo>
                    <a:pt x="145800" y="228600"/>
                  </a:moveTo>
                  <a:cubicBezTo>
                    <a:pt x="149560" y="232410"/>
                    <a:pt x="157079" y="232410"/>
                    <a:pt x="160839" y="232410"/>
                  </a:cubicBezTo>
                  <a:cubicBezTo>
                    <a:pt x="160839" y="232410"/>
                    <a:pt x="164599" y="232410"/>
                    <a:pt x="164599" y="232410"/>
                  </a:cubicBezTo>
                  <a:cubicBezTo>
                    <a:pt x="168359" y="232410"/>
                    <a:pt x="172119" y="228600"/>
                    <a:pt x="179639" y="228600"/>
                  </a:cubicBezTo>
                  <a:cubicBezTo>
                    <a:pt x="190918" y="236220"/>
                    <a:pt x="198438" y="251460"/>
                    <a:pt x="198438" y="270510"/>
                  </a:cubicBezTo>
                  <a:cubicBezTo>
                    <a:pt x="198438" y="274320"/>
                    <a:pt x="198438" y="278130"/>
                    <a:pt x="198438" y="281940"/>
                  </a:cubicBezTo>
                  <a:cubicBezTo>
                    <a:pt x="198438" y="285750"/>
                    <a:pt x="198438" y="285750"/>
                    <a:pt x="198438" y="289560"/>
                  </a:cubicBezTo>
                  <a:cubicBezTo>
                    <a:pt x="194678" y="308610"/>
                    <a:pt x="179639" y="323850"/>
                    <a:pt x="164599" y="323850"/>
                  </a:cubicBezTo>
                  <a:cubicBezTo>
                    <a:pt x="145800" y="323850"/>
                    <a:pt x="127000" y="300990"/>
                    <a:pt x="127000" y="274320"/>
                  </a:cubicBezTo>
                  <a:cubicBezTo>
                    <a:pt x="127000" y="255270"/>
                    <a:pt x="134520" y="236220"/>
                    <a:pt x="145800" y="228600"/>
                  </a:cubicBezTo>
                  <a:close/>
                  <a:moveTo>
                    <a:pt x="96837" y="198437"/>
                  </a:moveTo>
                  <a:cubicBezTo>
                    <a:pt x="96837" y="198437"/>
                    <a:pt x="100607" y="198437"/>
                    <a:pt x="104378" y="198437"/>
                  </a:cubicBezTo>
                  <a:cubicBezTo>
                    <a:pt x="108148" y="209826"/>
                    <a:pt x="115689" y="217418"/>
                    <a:pt x="123230" y="221215"/>
                  </a:cubicBezTo>
                  <a:cubicBezTo>
                    <a:pt x="127000" y="236399"/>
                    <a:pt x="123230" y="251584"/>
                    <a:pt x="108148" y="266769"/>
                  </a:cubicBezTo>
                  <a:cubicBezTo>
                    <a:pt x="96837" y="281954"/>
                    <a:pt x="81756" y="285750"/>
                    <a:pt x="70445" y="285750"/>
                  </a:cubicBezTo>
                  <a:cubicBezTo>
                    <a:pt x="62904" y="285750"/>
                    <a:pt x="55363" y="285750"/>
                    <a:pt x="47823" y="278158"/>
                  </a:cubicBezTo>
                  <a:cubicBezTo>
                    <a:pt x="36512" y="266769"/>
                    <a:pt x="36512" y="240196"/>
                    <a:pt x="55363" y="217418"/>
                  </a:cubicBezTo>
                  <a:cubicBezTo>
                    <a:pt x="66674" y="206030"/>
                    <a:pt x="81756" y="198437"/>
                    <a:pt x="96837" y="198437"/>
                  </a:cubicBezTo>
                  <a:close/>
                  <a:moveTo>
                    <a:pt x="221488" y="195262"/>
                  </a:moveTo>
                  <a:cubicBezTo>
                    <a:pt x="225234" y="195262"/>
                    <a:pt x="225234" y="195262"/>
                    <a:pt x="228981" y="195262"/>
                  </a:cubicBezTo>
                  <a:cubicBezTo>
                    <a:pt x="240220" y="195262"/>
                    <a:pt x="255207" y="202855"/>
                    <a:pt x="266446" y="210447"/>
                  </a:cubicBezTo>
                  <a:cubicBezTo>
                    <a:pt x="285179" y="229428"/>
                    <a:pt x="288925" y="256002"/>
                    <a:pt x="277686" y="271187"/>
                  </a:cubicBezTo>
                  <a:cubicBezTo>
                    <a:pt x="270193" y="278779"/>
                    <a:pt x="262700" y="282575"/>
                    <a:pt x="255207" y="282575"/>
                  </a:cubicBezTo>
                  <a:cubicBezTo>
                    <a:pt x="243967" y="282575"/>
                    <a:pt x="228981" y="274983"/>
                    <a:pt x="217741" y="263594"/>
                  </a:cubicBezTo>
                  <a:cubicBezTo>
                    <a:pt x="202755" y="252206"/>
                    <a:pt x="195262" y="237021"/>
                    <a:pt x="199009" y="221836"/>
                  </a:cubicBezTo>
                  <a:cubicBezTo>
                    <a:pt x="210248" y="214243"/>
                    <a:pt x="217741" y="206651"/>
                    <a:pt x="221488" y="195262"/>
                  </a:cubicBezTo>
                  <a:close/>
                  <a:moveTo>
                    <a:pt x="48705" y="131762"/>
                  </a:moveTo>
                  <a:cubicBezTo>
                    <a:pt x="67437" y="131762"/>
                    <a:pt x="86170" y="139282"/>
                    <a:pt x="93663" y="150562"/>
                  </a:cubicBezTo>
                  <a:cubicBezTo>
                    <a:pt x="93663" y="154322"/>
                    <a:pt x="89916" y="158082"/>
                    <a:pt x="93663" y="165601"/>
                  </a:cubicBezTo>
                  <a:cubicBezTo>
                    <a:pt x="93663" y="169361"/>
                    <a:pt x="93663" y="173121"/>
                    <a:pt x="93663" y="176881"/>
                  </a:cubicBezTo>
                  <a:cubicBezTo>
                    <a:pt x="86170" y="191921"/>
                    <a:pt x="71184" y="199440"/>
                    <a:pt x="48705" y="203200"/>
                  </a:cubicBezTo>
                  <a:cubicBezTo>
                    <a:pt x="22479" y="203200"/>
                    <a:pt x="0" y="188161"/>
                    <a:pt x="0" y="169361"/>
                  </a:cubicBezTo>
                  <a:cubicBezTo>
                    <a:pt x="0" y="146802"/>
                    <a:pt x="18732" y="131762"/>
                    <a:pt x="48705" y="131762"/>
                  </a:cubicBezTo>
                  <a:close/>
                  <a:moveTo>
                    <a:pt x="270074" y="123825"/>
                  </a:moveTo>
                  <a:cubicBezTo>
                    <a:pt x="270074" y="123825"/>
                    <a:pt x="270074" y="123825"/>
                    <a:pt x="273844" y="123825"/>
                  </a:cubicBezTo>
                  <a:cubicBezTo>
                    <a:pt x="296466" y="123825"/>
                    <a:pt x="319088" y="135105"/>
                    <a:pt x="319088" y="157664"/>
                  </a:cubicBezTo>
                  <a:cubicBezTo>
                    <a:pt x="319088" y="176464"/>
                    <a:pt x="300237" y="191503"/>
                    <a:pt x="273844" y="195263"/>
                  </a:cubicBezTo>
                  <a:cubicBezTo>
                    <a:pt x="270074" y="195263"/>
                    <a:pt x="270074" y="195263"/>
                    <a:pt x="270074" y="195263"/>
                  </a:cubicBezTo>
                  <a:cubicBezTo>
                    <a:pt x="251222" y="195263"/>
                    <a:pt x="236141" y="187743"/>
                    <a:pt x="228600" y="176464"/>
                  </a:cubicBezTo>
                  <a:cubicBezTo>
                    <a:pt x="232371" y="172704"/>
                    <a:pt x="232371" y="165184"/>
                    <a:pt x="232371" y="157664"/>
                  </a:cubicBezTo>
                  <a:cubicBezTo>
                    <a:pt x="232371" y="153904"/>
                    <a:pt x="228600" y="146385"/>
                    <a:pt x="228600" y="142625"/>
                  </a:cubicBezTo>
                  <a:cubicBezTo>
                    <a:pt x="236141" y="131345"/>
                    <a:pt x="251222" y="123825"/>
                    <a:pt x="270074" y="123825"/>
                  </a:cubicBezTo>
                  <a:close/>
                  <a:moveTo>
                    <a:pt x="63880" y="44450"/>
                  </a:moveTo>
                  <a:cubicBezTo>
                    <a:pt x="78867" y="44450"/>
                    <a:pt x="90106" y="48202"/>
                    <a:pt x="101346" y="59459"/>
                  </a:cubicBezTo>
                  <a:cubicBezTo>
                    <a:pt x="116332" y="74468"/>
                    <a:pt x="123825" y="89477"/>
                    <a:pt x="120079" y="104486"/>
                  </a:cubicBezTo>
                  <a:cubicBezTo>
                    <a:pt x="112585" y="111991"/>
                    <a:pt x="105092" y="119496"/>
                    <a:pt x="101346" y="127000"/>
                  </a:cubicBezTo>
                  <a:cubicBezTo>
                    <a:pt x="97599" y="127000"/>
                    <a:pt x="93853" y="127000"/>
                    <a:pt x="90106" y="127000"/>
                  </a:cubicBezTo>
                  <a:cubicBezTo>
                    <a:pt x="78867" y="127000"/>
                    <a:pt x="63880" y="123248"/>
                    <a:pt x="52641" y="111991"/>
                  </a:cubicBezTo>
                  <a:cubicBezTo>
                    <a:pt x="33908" y="93230"/>
                    <a:pt x="30162" y="66964"/>
                    <a:pt x="41401" y="51955"/>
                  </a:cubicBezTo>
                  <a:cubicBezTo>
                    <a:pt x="48894" y="44450"/>
                    <a:pt x="56387" y="44450"/>
                    <a:pt x="63880" y="44450"/>
                  </a:cubicBezTo>
                  <a:close/>
                  <a:moveTo>
                    <a:pt x="247055" y="38100"/>
                  </a:moveTo>
                  <a:cubicBezTo>
                    <a:pt x="254596" y="38100"/>
                    <a:pt x="262137" y="38100"/>
                    <a:pt x="269677" y="45554"/>
                  </a:cubicBezTo>
                  <a:cubicBezTo>
                    <a:pt x="280988" y="56736"/>
                    <a:pt x="280988" y="86553"/>
                    <a:pt x="262137" y="105189"/>
                  </a:cubicBezTo>
                  <a:cubicBezTo>
                    <a:pt x="250826" y="116371"/>
                    <a:pt x="235744" y="123825"/>
                    <a:pt x="220663" y="123825"/>
                  </a:cubicBezTo>
                  <a:cubicBezTo>
                    <a:pt x="213122" y="112644"/>
                    <a:pt x="201811" y="105189"/>
                    <a:pt x="194271" y="101462"/>
                  </a:cubicBezTo>
                  <a:cubicBezTo>
                    <a:pt x="190500" y="86553"/>
                    <a:pt x="194271" y="67918"/>
                    <a:pt x="209352" y="56736"/>
                  </a:cubicBezTo>
                  <a:cubicBezTo>
                    <a:pt x="220663" y="45554"/>
                    <a:pt x="235744" y="38100"/>
                    <a:pt x="247055" y="38100"/>
                  </a:cubicBezTo>
                  <a:close/>
                  <a:moveTo>
                    <a:pt x="152901" y="0"/>
                  </a:moveTo>
                  <a:cubicBezTo>
                    <a:pt x="171701" y="0"/>
                    <a:pt x="190500" y="22479"/>
                    <a:pt x="190500" y="48705"/>
                  </a:cubicBezTo>
                  <a:cubicBezTo>
                    <a:pt x="190500" y="67437"/>
                    <a:pt x="182980" y="82424"/>
                    <a:pt x="171701" y="93663"/>
                  </a:cubicBezTo>
                  <a:cubicBezTo>
                    <a:pt x="167941" y="93663"/>
                    <a:pt x="164181" y="93663"/>
                    <a:pt x="160421" y="93663"/>
                  </a:cubicBezTo>
                  <a:cubicBezTo>
                    <a:pt x="160421" y="93663"/>
                    <a:pt x="160421" y="93663"/>
                    <a:pt x="156661" y="93663"/>
                  </a:cubicBezTo>
                  <a:cubicBezTo>
                    <a:pt x="152901" y="93663"/>
                    <a:pt x="145382" y="93663"/>
                    <a:pt x="141622" y="93663"/>
                  </a:cubicBezTo>
                  <a:cubicBezTo>
                    <a:pt x="126582" y="86170"/>
                    <a:pt x="119062" y="71184"/>
                    <a:pt x="119062" y="52451"/>
                  </a:cubicBezTo>
                  <a:cubicBezTo>
                    <a:pt x="119062" y="26226"/>
                    <a:pt x="134102" y="3747"/>
                    <a:pt x="152901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5" name="淘宝网Chenying0907出品 86"/>
            <p:cNvSpPr>
              <a:spLocks noEditPoints="1"/>
            </p:cNvSpPr>
            <p:nvPr/>
          </p:nvSpPr>
          <p:spPr bwMode="auto">
            <a:xfrm>
              <a:off x="8103851" y="4165827"/>
              <a:ext cx="141288" cy="139700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6" name="淘宝网Chenying0907出品 88"/>
            <p:cNvSpPr>
              <a:spLocks noEditPoints="1"/>
            </p:cNvSpPr>
            <p:nvPr/>
          </p:nvSpPr>
          <p:spPr bwMode="auto">
            <a:xfrm>
              <a:off x="8340389" y="4215040"/>
              <a:ext cx="355600" cy="500063"/>
            </a:xfrm>
            <a:custGeom>
              <a:avLst/>
              <a:gdLst>
                <a:gd name="T0" fmla="*/ 20 w 95"/>
                <a:gd name="T1" fmla="*/ 78 h 133"/>
                <a:gd name="T2" fmla="*/ 1 w 95"/>
                <a:gd name="T3" fmla="*/ 125 h 133"/>
                <a:gd name="T4" fmla="*/ 2 w 95"/>
                <a:gd name="T5" fmla="*/ 133 h 133"/>
                <a:gd name="T6" fmla="*/ 2 w 95"/>
                <a:gd name="T7" fmla="*/ 131 h 133"/>
                <a:gd name="T8" fmla="*/ 9 w 95"/>
                <a:gd name="T9" fmla="*/ 107 h 133"/>
                <a:gd name="T10" fmla="*/ 9 w 95"/>
                <a:gd name="T11" fmla="*/ 105 h 133"/>
                <a:gd name="T12" fmla="*/ 20 w 95"/>
                <a:gd name="T13" fmla="*/ 78 h 133"/>
                <a:gd name="T14" fmla="*/ 90 w 95"/>
                <a:gd name="T15" fmla="*/ 14 h 133"/>
                <a:gd name="T16" fmla="*/ 58 w 95"/>
                <a:gd name="T17" fmla="*/ 35 h 133"/>
                <a:gd name="T18" fmla="*/ 20 w 95"/>
                <a:gd name="T19" fmla="*/ 78 h 133"/>
                <a:gd name="T20" fmla="*/ 37 w 95"/>
                <a:gd name="T21" fmla="*/ 68 h 133"/>
                <a:gd name="T22" fmla="*/ 90 w 95"/>
                <a:gd name="T23" fmla="*/ 14 h 133"/>
                <a:gd name="T24" fmla="*/ 94 w 95"/>
                <a:gd name="T25" fmla="*/ 0 h 133"/>
                <a:gd name="T26" fmla="*/ 90 w 95"/>
                <a:gd name="T27" fmla="*/ 14 h 133"/>
                <a:gd name="T28" fmla="*/ 94 w 95"/>
                <a:gd name="T2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33">
                  <a:moveTo>
                    <a:pt x="20" y="78"/>
                  </a:moveTo>
                  <a:cubicBezTo>
                    <a:pt x="2" y="94"/>
                    <a:pt x="0" y="114"/>
                    <a:pt x="1" y="125"/>
                  </a:cubicBezTo>
                  <a:cubicBezTo>
                    <a:pt x="1" y="130"/>
                    <a:pt x="2" y="133"/>
                    <a:pt x="2" y="133"/>
                  </a:cubicBezTo>
                  <a:cubicBezTo>
                    <a:pt x="2" y="133"/>
                    <a:pt x="2" y="132"/>
                    <a:pt x="2" y="131"/>
                  </a:cubicBezTo>
                  <a:cubicBezTo>
                    <a:pt x="3" y="128"/>
                    <a:pt x="5" y="119"/>
                    <a:pt x="9" y="107"/>
                  </a:cubicBezTo>
                  <a:cubicBezTo>
                    <a:pt x="9" y="107"/>
                    <a:pt x="9" y="106"/>
                    <a:pt x="9" y="105"/>
                  </a:cubicBezTo>
                  <a:cubicBezTo>
                    <a:pt x="12" y="97"/>
                    <a:pt x="16" y="88"/>
                    <a:pt x="20" y="78"/>
                  </a:cubicBezTo>
                  <a:moveTo>
                    <a:pt x="90" y="14"/>
                  </a:moveTo>
                  <a:cubicBezTo>
                    <a:pt x="85" y="20"/>
                    <a:pt x="76" y="28"/>
                    <a:pt x="58" y="35"/>
                  </a:cubicBezTo>
                  <a:cubicBezTo>
                    <a:pt x="42" y="42"/>
                    <a:pt x="29" y="60"/>
                    <a:pt x="20" y="78"/>
                  </a:cubicBezTo>
                  <a:cubicBezTo>
                    <a:pt x="25" y="75"/>
                    <a:pt x="30" y="71"/>
                    <a:pt x="37" y="68"/>
                  </a:cubicBezTo>
                  <a:cubicBezTo>
                    <a:pt x="68" y="54"/>
                    <a:pt x="83" y="29"/>
                    <a:pt x="90" y="14"/>
                  </a:cubicBezTo>
                  <a:moveTo>
                    <a:pt x="94" y="0"/>
                  </a:moveTo>
                  <a:cubicBezTo>
                    <a:pt x="94" y="0"/>
                    <a:pt x="93" y="6"/>
                    <a:pt x="90" y="14"/>
                  </a:cubicBezTo>
                  <a:cubicBezTo>
                    <a:pt x="95" y="6"/>
                    <a:pt x="94" y="0"/>
                    <a:pt x="94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7" name="淘宝网Chenying0907出品 89"/>
            <p:cNvSpPr>
              <a:spLocks noEditPoints="1"/>
            </p:cNvSpPr>
            <p:nvPr/>
          </p:nvSpPr>
          <p:spPr bwMode="auto">
            <a:xfrm>
              <a:off x="8145126" y="4896077"/>
              <a:ext cx="217488" cy="176213"/>
            </a:xfrm>
            <a:custGeom>
              <a:avLst/>
              <a:gdLst>
                <a:gd name="T0" fmla="*/ 38 w 58"/>
                <a:gd name="T1" fmla="*/ 10 h 47"/>
                <a:gd name="T2" fmla="*/ 55 w 58"/>
                <a:gd name="T3" fmla="*/ 33 h 47"/>
                <a:gd name="T4" fmla="*/ 57 w 58"/>
                <a:gd name="T5" fmla="*/ 47 h 47"/>
                <a:gd name="T6" fmla="*/ 55 w 58"/>
                <a:gd name="T7" fmla="*/ 30 h 47"/>
                <a:gd name="T8" fmla="*/ 38 w 58"/>
                <a:gd name="T9" fmla="*/ 10 h 47"/>
                <a:gd name="T10" fmla="*/ 1 w 58"/>
                <a:gd name="T11" fmla="*/ 0 h 47"/>
                <a:gd name="T12" fmla="*/ 3 w 58"/>
                <a:gd name="T13" fmla="*/ 6 h 47"/>
                <a:gd name="T14" fmla="*/ 18 w 58"/>
                <a:gd name="T15" fmla="*/ 12 h 47"/>
                <a:gd name="T16" fmla="*/ 29 w 58"/>
                <a:gd name="T17" fmla="*/ 11 h 47"/>
                <a:gd name="T18" fmla="*/ 36 w 58"/>
                <a:gd name="T19" fmla="*/ 10 h 47"/>
                <a:gd name="T20" fmla="*/ 38 w 58"/>
                <a:gd name="T21" fmla="*/ 10 h 47"/>
                <a:gd name="T22" fmla="*/ 18 w 58"/>
                <a:gd name="T23" fmla="*/ 5 h 47"/>
                <a:gd name="T24" fmla="*/ 10 w 58"/>
                <a:gd name="T25" fmla="*/ 8 h 47"/>
                <a:gd name="T26" fmla="*/ 2 w 58"/>
                <a:gd name="T27" fmla="*/ 2 h 47"/>
                <a:gd name="T28" fmla="*/ 1 w 58"/>
                <a:gd name="T2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47">
                  <a:moveTo>
                    <a:pt x="38" y="10"/>
                  </a:moveTo>
                  <a:cubicBezTo>
                    <a:pt x="48" y="16"/>
                    <a:pt x="53" y="25"/>
                    <a:pt x="55" y="33"/>
                  </a:cubicBezTo>
                  <a:cubicBezTo>
                    <a:pt x="57" y="41"/>
                    <a:pt x="57" y="47"/>
                    <a:pt x="57" y="47"/>
                  </a:cubicBezTo>
                  <a:cubicBezTo>
                    <a:pt x="57" y="47"/>
                    <a:pt x="58" y="38"/>
                    <a:pt x="55" y="30"/>
                  </a:cubicBezTo>
                  <a:cubicBezTo>
                    <a:pt x="53" y="21"/>
                    <a:pt x="48" y="11"/>
                    <a:pt x="38" y="10"/>
                  </a:cubicBezTo>
                  <a:moveTo>
                    <a:pt x="1" y="0"/>
                  </a:moveTo>
                  <a:cubicBezTo>
                    <a:pt x="0" y="0"/>
                    <a:pt x="0" y="3"/>
                    <a:pt x="3" y="6"/>
                  </a:cubicBezTo>
                  <a:cubicBezTo>
                    <a:pt x="5" y="9"/>
                    <a:pt x="10" y="12"/>
                    <a:pt x="18" y="12"/>
                  </a:cubicBezTo>
                  <a:cubicBezTo>
                    <a:pt x="21" y="12"/>
                    <a:pt x="25" y="12"/>
                    <a:pt x="29" y="11"/>
                  </a:cubicBezTo>
                  <a:cubicBezTo>
                    <a:pt x="31" y="10"/>
                    <a:pt x="34" y="10"/>
                    <a:pt x="36" y="10"/>
                  </a:cubicBezTo>
                  <a:cubicBezTo>
                    <a:pt x="36" y="10"/>
                    <a:pt x="37" y="10"/>
                    <a:pt x="38" y="10"/>
                  </a:cubicBezTo>
                  <a:cubicBezTo>
                    <a:pt x="32" y="7"/>
                    <a:pt x="26" y="5"/>
                    <a:pt x="18" y="5"/>
                  </a:cubicBezTo>
                  <a:cubicBezTo>
                    <a:pt x="18" y="5"/>
                    <a:pt x="14" y="8"/>
                    <a:pt x="10" y="8"/>
                  </a:cubicBezTo>
                  <a:cubicBezTo>
                    <a:pt x="7" y="8"/>
                    <a:pt x="4" y="7"/>
                    <a:pt x="2" y="2"/>
                  </a:cubicBezTo>
                  <a:cubicBezTo>
                    <a:pt x="2" y="1"/>
                    <a:pt x="1" y="0"/>
                    <a:pt x="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8" name="淘宝网Chenying0907出品 90"/>
            <p:cNvSpPr>
              <a:spLocks noEditPoints="1"/>
            </p:cNvSpPr>
            <p:nvPr/>
          </p:nvSpPr>
          <p:spPr bwMode="auto">
            <a:xfrm>
              <a:off x="8365789" y="4753202"/>
              <a:ext cx="288925" cy="228600"/>
            </a:xfrm>
            <a:custGeom>
              <a:avLst/>
              <a:gdLst>
                <a:gd name="T0" fmla="*/ 0 w 77"/>
                <a:gd name="T1" fmla="*/ 46 h 61"/>
                <a:gd name="T2" fmla="*/ 1 w 77"/>
                <a:gd name="T3" fmla="*/ 54 h 61"/>
                <a:gd name="T4" fmla="*/ 1 w 77"/>
                <a:gd name="T5" fmla="*/ 53 h 61"/>
                <a:gd name="T6" fmla="*/ 1 w 77"/>
                <a:gd name="T7" fmla="*/ 52 h 61"/>
                <a:gd name="T8" fmla="*/ 1 w 77"/>
                <a:gd name="T9" fmla="*/ 52 h 61"/>
                <a:gd name="T10" fmla="*/ 0 w 77"/>
                <a:gd name="T11" fmla="*/ 46 h 61"/>
                <a:gd name="T12" fmla="*/ 41 w 77"/>
                <a:gd name="T13" fmla="*/ 0 h 61"/>
                <a:gd name="T14" fmla="*/ 34 w 77"/>
                <a:gd name="T15" fmla="*/ 1 h 61"/>
                <a:gd name="T16" fmla="*/ 29 w 77"/>
                <a:gd name="T17" fmla="*/ 2 h 61"/>
                <a:gd name="T18" fmla="*/ 16 w 77"/>
                <a:gd name="T19" fmla="*/ 9 h 61"/>
                <a:gd name="T20" fmla="*/ 7 w 77"/>
                <a:gd name="T21" fmla="*/ 20 h 61"/>
                <a:gd name="T22" fmla="*/ 1 w 77"/>
                <a:gd name="T23" fmla="*/ 36 h 61"/>
                <a:gd name="T24" fmla="*/ 0 w 77"/>
                <a:gd name="T25" fmla="*/ 46 h 61"/>
                <a:gd name="T26" fmla="*/ 1 w 77"/>
                <a:gd name="T27" fmla="*/ 41 h 61"/>
                <a:gd name="T28" fmla="*/ 9 w 77"/>
                <a:gd name="T29" fmla="*/ 22 h 61"/>
                <a:gd name="T30" fmla="*/ 17 w 77"/>
                <a:gd name="T31" fmla="*/ 12 h 61"/>
                <a:gd name="T32" fmla="*/ 30 w 77"/>
                <a:gd name="T33" fmla="*/ 3 h 61"/>
                <a:gd name="T34" fmla="*/ 34 w 77"/>
                <a:gd name="T35" fmla="*/ 2 h 61"/>
                <a:gd name="T36" fmla="*/ 41 w 77"/>
                <a:gd name="T37" fmla="*/ 1 h 61"/>
                <a:gd name="T38" fmla="*/ 59 w 77"/>
                <a:gd name="T39" fmla="*/ 6 h 61"/>
                <a:gd name="T40" fmla="*/ 72 w 77"/>
                <a:gd name="T41" fmla="*/ 27 h 61"/>
                <a:gd name="T42" fmla="*/ 71 w 77"/>
                <a:gd name="T43" fmla="*/ 47 h 61"/>
                <a:gd name="T44" fmla="*/ 54 w 77"/>
                <a:gd name="T45" fmla="*/ 57 h 61"/>
                <a:gd name="T46" fmla="*/ 52 w 77"/>
                <a:gd name="T47" fmla="*/ 57 h 61"/>
                <a:gd name="T48" fmla="*/ 48 w 77"/>
                <a:gd name="T49" fmla="*/ 58 h 61"/>
                <a:gd name="T50" fmla="*/ 28 w 77"/>
                <a:gd name="T51" fmla="*/ 43 h 61"/>
                <a:gd name="T52" fmla="*/ 38 w 77"/>
                <a:gd name="T53" fmla="*/ 33 h 61"/>
                <a:gd name="T54" fmla="*/ 44 w 77"/>
                <a:gd name="T55" fmla="*/ 35 h 61"/>
                <a:gd name="T56" fmla="*/ 45 w 77"/>
                <a:gd name="T57" fmla="*/ 35 h 61"/>
                <a:gd name="T58" fmla="*/ 48 w 77"/>
                <a:gd name="T59" fmla="*/ 36 h 61"/>
                <a:gd name="T60" fmla="*/ 53 w 77"/>
                <a:gd name="T61" fmla="*/ 33 h 61"/>
                <a:gd name="T62" fmla="*/ 57 w 77"/>
                <a:gd name="T63" fmla="*/ 30 h 61"/>
                <a:gd name="T64" fmla="*/ 58 w 77"/>
                <a:gd name="T65" fmla="*/ 33 h 61"/>
                <a:gd name="T66" fmla="*/ 44 w 77"/>
                <a:gd name="T67" fmla="*/ 21 h 61"/>
                <a:gd name="T68" fmla="*/ 41 w 77"/>
                <a:gd name="T69" fmla="*/ 22 h 61"/>
                <a:gd name="T70" fmla="*/ 39 w 77"/>
                <a:gd name="T71" fmla="*/ 22 h 61"/>
                <a:gd name="T72" fmla="*/ 27 w 77"/>
                <a:gd name="T73" fmla="*/ 43 h 61"/>
                <a:gd name="T74" fmla="*/ 49 w 77"/>
                <a:gd name="T75" fmla="*/ 61 h 61"/>
                <a:gd name="T76" fmla="*/ 53 w 77"/>
                <a:gd name="T77" fmla="*/ 60 h 61"/>
                <a:gd name="T78" fmla="*/ 54 w 77"/>
                <a:gd name="T79" fmla="*/ 60 h 61"/>
                <a:gd name="T80" fmla="*/ 72 w 77"/>
                <a:gd name="T81" fmla="*/ 48 h 61"/>
                <a:gd name="T82" fmla="*/ 75 w 77"/>
                <a:gd name="T83" fmla="*/ 27 h 61"/>
                <a:gd name="T84" fmla="*/ 60 w 77"/>
                <a:gd name="T85" fmla="*/ 5 h 61"/>
                <a:gd name="T86" fmla="*/ 41 w 77"/>
                <a:gd name="T8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7" h="61">
                  <a:moveTo>
                    <a:pt x="0" y="46"/>
                  </a:moveTo>
                  <a:cubicBezTo>
                    <a:pt x="0" y="49"/>
                    <a:pt x="0" y="52"/>
                    <a:pt x="1" y="54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0"/>
                    <a:pt x="0" y="48"/>
                    <a:pt x="0" y="46"/>
                  </a:cubicBezTo>
                  <a:moveTo>
                    <a:pt x="41" y="0"/>
                  </a:moveTo>
                  <a:cubicBezTo>
                    <a:pt x="39" y="0"/>
                    <a:pt x="36" y="0"/>
                    <a:pt x="34" y="1"/>
                  </a:cubicBezTo>
                  <a:cubicBezTo>
                    <a:pt x="32" y="1"/>
                    <a:pt x="31" y="1"/>
                    <a:pt x="29" y="2"/>
                  </a:cubicBezTo>
                  <a:cubicBezTo>
                    <a:pt x="25" y="3"/>
                    <a:pt x="20" y="6"/>
                    <a:pt x="16" y="9"/>
                  </a:cubicBezTo>
                  <a:cubicBezTo>
                    <a:pt x="13" y="12"/>
                    <a:pt x="9" y="16"/>
                    <a:pt x="7" y="20"/>
                  </a:cubicBezTo>
                  <a:cubicBezTo>
                    <a:pt x="4" y="25"/>
                    <a:pt x="2" y="30"/>
                    <a:pt x="1" y="36"/>
                  </a:cubicBezTo>
                  <a:cubicBezTo>
                    <a:pt x="0" y="39"/>
                    <a:pt x="0" y="42"/>
                    <a:pt x="0" y="46"/>
                  </a:cubicBezTo>
                  <a:cubicBezTo>
                    <a:pt x="0" y="44"/>
                    <a:pt x="1" y="43"/>
                    <a:pt x="1" y="41"/>
                  </a:cubicBezTo>
                  <a:cubicBezTo>
                    <a:pt x="2" y="35"/>
                    <a:pt x="6" y="28"/>
                    <a:pt x="9" y="22"/>
                  </a:cubicBezTo>
                  <a:cubicBezTo>
                    <a:pt x="12" y="19"/>
                    <a:pt x="14" y="15"/>
                    <a:pt x="17" y="12"/>
                  </a:cubicBezTo>
                  <a:cubicBezTo>
                    <a:pt x="21" y="8"/>
                    <a:pt x="25" y="5"/>
                    <a:pt x="30" y="3"/>
                  </a:cubicBezTo>
                  <a:cubicBezTo>
                    <a:pt x="31" y="2"/>
                    <a:pt x="32" y="2"/>
                    <a:pt x="34" y="2"/>
                  </a:cubicBezTo>
                  <a:cubicBezTo>
                    <a:pt x="36" y="1"/>
                    <a:pt x="39" y="1"/>
                    <a:pt x="41" y="1"/>
                  </a:cubicBezTo>
                  <a:cubicBezTo>
                    <a:pt x="48" y="1"/>
                    <a:pt x="54" y="3"/>
                    <a:pt x="59" y="6"/>
                  </a:cubicBezTo>
                  <a:cubicBezTo>
                    <a:pt x="67" y="11"/>
                    <a:pt x="70" y="18"/>
                    <a:pt x="72" y="27"/>
                  </a:cubicBezTo>
                  <a:cubicBezTo>
                    <a:pt x="73" y="34"/>
                    <a:pt x="74" y="41"/>
                    <a:pt x="71" y="47"/>
                  </a:cubicBezTo>
                  <a:cubicBezTo>
                    <a:pt x="67" y="53"/>
                    <a:pt x="61" y="56"/>
                    <a:pt x="54" y="57"/>
                  </a:cubicBezTo>
                  <a:cubicBezTo>
                    <a:pt x="53" y="57"/>
                    <a:pt x="53" y="57"/>
                    <a:pt x="52" y="57"/>
                  </a:cubicBezTo>
                  <a:cubicBezTo>
                    <a:pt x="51" y="58"/>
                    <a:pt x="49" y="58"/>
                    <a:pt x="48" y="58"/>
                  </a:cubicBezTo>
                  <a:cubicBezTo>
                    <a:pt x="39" y="58"/>
                    <a:pt x="31" y="53"/>
                    <a:pt x="28" y="43"/>
                  </a:cubicBezTo>
                  <a:cubicBezTo>
                    <a:pt x="27" y="37"/>
                    <a:pt x="32" y="33"/>
                    <a:pt x="38" y="33"/>
                  </a:cubicBezTo>
                  <a:cubicBezTo>
                    <a:pt x="40" y="33"/>
                    <a:pt x="42" y="34"/>
                    <a:pt x="44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6"/>
                    <a:pt x="47" y="36"/>
                    <a:pt x="48" y="36"/>
                  </a:cubicBezTo>
                  <a:cubicBezTo>
                    <a:pt x="50" y="36"/>
                    <a:pt x="51" y="35"/>
                    <a:pt x="53" y="33"/>
                  </a:cubicBezTo>
                  <a:cubicBezTo>
                    <a:pt x="54" y="32"/>
                    <a:pt x="56" y="30"/>
                    <a:pt x="57" y="30"/>
                  </a:cubicBezTo>
                  <a:cubicBezTo>
                    <a:pt x="57" y="30"/>
                    <a:pt x="58" y="31"/>
                    <a:pt x="58" y="33"/>
                  </a:cubicBezTo>
                  <a:cubicBezTo>
                    <a:pt x="57" y="26"/>
                    <a:pt x="51" y="21"/>
                    <a:pt x="44" y="21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2"/>
                    <a:pt x="40" y="22"/>
                    <a:pt x="39" y="22"/>
                  </a:cubicBezTo>
                  <a:cubicBezTo>
                    <a:pt x="31" y="25"/>
                    <a:pt x="25" y="34"/>
                    <a:pt x="27" y="43"/>
                  </a:cubicBezTo>
                  <a:cubicBezTo>
                    <a:pt x="30" y="54"/>
                    <a:pt x="39" y="61"/>
                    <a:pt x="49" y="61"/>
                  </a:cubicBezTo>
                  <a:cubicBezTo>
                    <a:pt x="50" y="61"/>
                    <a:pt x="52" y="61"/>
                    <a:pt x="53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61" y="58"/>
                    <a:pt x="68" y="54"/>
                    <a:pt x="72" y="48"/>
                  </a:cubicBezTo>
                  <a:cubicBezTo>
                    <a:pt x="75" y="41"/>
                    <a:pt x="77" y="34"/>
                    <a:pt x="75" y="27"/>
                  </a:cubicBezTo>
                  <a:cubicBezTo>
                    <a:pt x="73" y="18"/>
                    <a:pt x="68" y="10"/>
                    <a:pt x="60" y="5"/>
                  </a:cubicBezTo>
                  <a:cubicBezTo>
                    <a:pt x="54" y="2"/>
                    <a:pt x="48" y="0"/>
                    <a:pt x="41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9" name="淘宝网Chenying0907出品 91"/>
            <p:cNvSpPr>
              <a:spLocks noEditPoints="1"/>
            </p:cNvSpPr>
            <p:nvPr/>
          </p:nvSpPr>
          <p:spPr bwMode="auto">
            <a:xfrm>
              <a:off x="7854614" y="3651477"/>
              <a:ext cx="387350" cy="3221038"/>
            </a:xfrm>
            <a:custGeom>
              <a:avLst/>
              <a:gdLst>
                <a:gd name="T0" fmla="*/ 9 w 103"/>
                <a:gd name="T1" fmla="*/ 25 h 857"/>
                <a:gd name="T2" fmla="*/ 2 w 103"/>
                <a:gd name="T3" fmla="*/ 65 h 857"/>
                <a:gd name="T4" fmla="*/ 2 w 103"/>
                <a:gd name="T5" fmla="*/ 65 h 857"/>
                <a:gd name="T6" fmla="*/ 2 w 103"/>
                <a:gd name="T7" fmla="*/ 65 h 857"/>
                <a:gd name="T8" fmla="*/ 1 w 103"/>
                <a:gd name="T9" fmla="*/ 106 h 857"/>
                <a:gd name="T10" fmla="*/ 1 w 103"/>
                <a:gd name="T11" fmla="*/ 113 h 857"/>
                <a:gd name="T12" fmla="*/ 0 w 103"/>
                <a:gd name="T13" fmla="*/ 111 h 857"/>
                <a:gd name="T14" fmla="*/ 0 w 103"/>
                <a:gd name="T15" fmla="*/ 110 h 857"/>
                <a:gd name="T16" fmla="*/ 0 w 103"/>
                <a:gd name="T17" fmla="*/ 110 h 857"/>
                <a:gd name="T18" fmla="*/ 14 w 103"/>
                <a:gd name="T19" fmla="*/ 234 h 857"/>
                <a:gd name="T20" fmla="*/ 23 w 103"/>
                <a:gd name="T21" fmla="*/ 257 h 857"/>
                <a:gd name="T22" fmla="*/ 28 w 103"/>
                <a:gd name="T23" fmla="*/ 278 h 857"/>
                <a:gd name="T24" fmla="*/ 20 w 103"/>
                <a:gd name="T25" fmla="*/ 257 h 857"/>
                <a:gd name="T26" fmla="*/ 21 w 103"/>
                <a:gd name="T27" fmla="*/ 261 h 857"/>
                <a:gd name="T28" fmla="*/ 27 w 103"/>
                <a:gd name="T29" fmla="*/ 283 h 857"/>
                <a:gd name="T30" fmla="*/ 54 w 103"/>
                <a:gd name="T31" fmla="*/ 377 h 857"/>
                <a:gd name="T32" fmla="*/ 56 w 103"/>
                <a:gd name="T33" fmla="*/ 384 h 857"/>
                <a:gd name="T34" fmla="*/ 64 w 103"/>
                <a:gd name="T35" fmla="*/ 409 h 857"/>
                <a:gd name="T36" fmla="*/ 89 w 103"/>
                <a:gd name="T37" fmla="*/ 534 h 857"/>
                <a:gd name="T38" fmla="*/ 91 w 103"/>
                <a:gd name="T39" fmla="*/ 563 h 857"/>
                <a:gd name="T40" fmla="*/ 88 w 103"/>
                <a:gd name="T41" fmla="*/ 665 h 857"/>
                <a:gd name="T42" fmla="*/ 82 w 103"/>
                <a:gd name="T43" fmla="*/ 731 h 857"/>
                <a:gd name="T44" fmla="*/ 61 w 103"/>
                <a:gd name="T45" fmla="*/ 853 h 857"/>
                <a:gd name="T46" fmla="*/ 62 w 103"/>
                <a:gd name="T47" fmla="*/ 854 h 857"/>
                <a:gd name="T48" fmla="*/ 77 w 103"/>
                <a:gd name="T49" fmla="*/ 857 h 857"/>
                <a:gd name="T50" fmla="*/ 95 w 103"/>
                <a:gd name="T51" fmla="*/ 733 h 857"/>
                <a:gd name="T52" fmla="*/ 102 w 103"/>
                <a:gd name="T53" fmla="*/ 634 h 857"/>
                <a:gd name="T54" fmla="*/ 100 w 103"/>
                <a:gd name="T55" fmla="*/ 545 h 857"/>
                <a:gd name="T56" fmla="*/ 100 w 103"/>
                <a:gd name="T57" fmla="*/ 550 h 857"/>
                <a:gd name="T58" fmla="*/ 97 w 103"/>
                <a:gd name="T59" fmla="*/ 540 h 857"/>
                <a:gd name="T60" fmla="*/ 99 w 103"/>
                <a:gd name="T61" fmla="*/ 528 h 857"/>
                <a:gd name="T62" fmla="*/ 98 w 103"/>
                <a:gd name="T63" fmla="*/ 521 h 857"/>
                <a:gd name="T64" fmla="*/ 95 w 103"/>
                <a:gd name="T65" fmla="*/ 496 h 857"/>
                <a:gd name="T66" fmla="*/ 79 w 103"/>
                <a:gd name="T67" fmla="*/ 415 h 857"/>
                <a:gd name="T68" fmla="*/ 69 w 103"/>
                <a:gd name="T69" fmla="*/ 378 h 857"/>
                <a:gd name="T70" fmla="*/ 63 w 103"/>
                <a:gd name="T71" fmla="*/ 363 h 857"/>
                <a:gd name="T72" fmla="*/ 55 w 103"/>
                <a:gd name="T73" fmla="*/ 343 h 857"/>
                <a:gd name="T74" fmla="*/ 41 w 103"/>
                <a:gd name="T75" fmla="*/ 304 h 857"/>
                <a:gd name="T76" fmla="*/ 30 w 103"/>
                <a:gd name="T77" fmla="*/ 269 h 857"/>
                <a:gd name="T78" fmla="*/ 21 w 103"/>
                <a:gd name="T79" fmla="*/ 239 h 857"/>
                <a:gd name="T80" fmla="*/ 7 w 103"/>
                <a:gd name="T81" fmla="*/ 100 h 857"/>
                <a:gd name="T82" fmla="*/ 11 w 103"/>
                <a:gd name="T83" fmla="*/ 32 h 857"/>
                <a:gd name="T84" fmla="*/ 9 w 103"/>
                <a:gd name="T85" fmla="*/ 25 h 857"/>
                <a:gd name="T86" fmla="*/ 16 w 103"/>
                <a:gd name="T87" fmla="*/ 0 h 857"/>
                <a:gd name="T88" fmla="*/ 16 w 103"/>
                <a:gd name="T89" fmla="*/ 0 h 857"/>
                <a:gd name="T90" fmla="*/ 17 w 103"/>
                <a:gd name="T91" fmla="*/ 0 h 857"/>
                <a:gd name="T92" fmla="*/ 16 w 103"/>
                <a:gd name="T93" fmla="*/ 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3" h="857">
                  <a:moveTo>
                    <a:pt x="9" y="25"/>
                  </a:moveTo>
                  <a:cubicBezTo>
                    <a:pt x="5" y="37"/>
                    <a:pt x="3" y="51"/>
                    <a:pt x="2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0" y="78"/>
                    <a:pt x="0" y="92"/>
                    <a:pt x="1" y="106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1" y="147"/>
                    <a:pt x="3" y="189"/>
                    <a:pt x="14" y="234"/>
                  </a:cubicBezTo>
                  <a:cubicBezTo>
                    <a:pt x="18" y="242"/>
                    <a:pt x="21" y="249"/>
                    <a:pt x="23" y="257"/>
                  </a:cubicBezTo>
                  <a:cubicBezTo>
                    <a:pt x="28" y="278"/>
                    <a:pt x="28" y="278"/>
                    <a:pt x="28" y="278"/>
                  </a:cubicBezTo>
                  <a:cubicBezTo>
                    <a:pt x="26" y="271"/>
                    <a:pt x="23" y="264"/>
                    <a:pt x="20" y="257"/>
                  </a:cubicBezTo>
                  <a:cubicBezTo>
                    <a:pt x="20" y="259"/>
                    <a:pt x="21" y="260"/>
                    <a:pt x="21" y="261"/>
                  </a:cubicBezTo>
                  <a:cubicBezTo>
                    <a:pt x="23" y="269"/>
                    <a:pt x="25" y="276"/>
                    <a:pt x="27" y="283"/>
                  </a:cubicBezTo>
                  <a:cubicBezTo>
                    <a:pt x="37" y="320"/>
                    <a:pt x="47" y="354"/>
                    <a:pt x="54" y="377"/>
                  </a:cubicBezTo>
                  <a:cubicBezTo>
                    <a:pt x="54" y="379"/>
                    <a:pt x="55" y="382"/>
                    <a:pt x="56" y="384"/>
                  </a:cubicBezTo>
                  <a:cubicBezTo>
                    <a:pt x="60" y="400"/>
                    <a:pt x="63" y="409"/>
                    <a:pt x="64" y="409"/>
                  </a:cubicBezTo>
                  <a:cubicBezTo>
                    <a:pt x="73" y="453"/>
                    <a:pt x="84" y="491"/>
                    <a:pt x="89" y="534"/>
                  </a:cubicBezTo>
                  <a:cubicBezTo>
                    <a:pt x="90" y="544"/>
                    <a:pt x="90" y="553"/>
                    <a:pt x="91" y="563"/>
                  </a:cubicBezTo>
                  <a:cubicBezTo>
                    <a:pt x="92" y="597"/>
                    <a:pt x="91" y="631"/>
                    <a:pt x="88" y="665"/>
                  </a:cubicBezTo>
                  <a:cubicBezTo>
                    <a:pt x="87" y="687"/>
                    <a:pt x="84" y="709"/>
                    <a:pt x="82" y="731"/>
                  </a:cubicBezTo>
                  <a:cubicBezTo>
                    <a:pt x="77" y="771"/>
                    <a:pt x="70" y="812"/>
                    <a:pt x="61" y="853"/>
                  </a:cubicBezTo>
                  <a:cubicBezTo>
                    <a:pt x="62" y="854"/>
                    <a:pt x="62" y="854"/>
                    <a:pt x="62" y="854"/>
                  </a:cubicBezTo>
                  <a:cubicBezTo>
                    <a:pt x="67" y="854"/>
                    <a:pt x="72" y="855"/>
                    <a:pt x="77" y="857"/>
                  </a:cubicBezTo>
                  <a:cubicBezTo>
                    <a:pt x="85" y="814"/>
                    <a:pt x="91" y="772"/>
                    <a:pt x="95" y="733"/>
                  </a:cubicBezTo>
                  <a:cubicBezTo>
                    <a:pt x="99" y="700"/>
                    <a:pt x="102" y="666"/>
                    <a:pt x="102" y="634"/>
                  </a:cubicBezTo>
                  <a:cubicBezTo>
                    <a:pt x="103" y="604"/>
                    <a:pt x="102" y="574"/>
                    <a:pt x="100" y="545"/>
                  </a:cubicBezTo>
                  <a:cubicBezTo>
                    <a:pt x="100" y="547"/>
                    <a:pt x="100" y="548"/>
                    <a:pt x="100" y="550"/>
                  </a:cubicBezTo>
                  <a:cubicBezTo>
                    <a:pt x="97" y="540"/>
                    <a:pt x="97" y="540"/>
                    <a:pt x="97" y="540"/>
                  </a:cubicBezTo>
                  <a:cubicBezTo>
                    <a:pt x="97" y="536"/>
                    <a:pt x="98" y="532"/>
                    <a:pt x="99" y="528"/>
                  </a:cubicBezTo>
                  <a:cubicBezTo>
                    <a:pt x="98" y="526"/>
                    <a:pt x="98" y="523"/>
                    <a:pt x="98" y="521"/>
                  </a:cubicBezTo>
                  <a:cubicBezTo>
                    <a:pt x="97" y="513"/>
                    <a:pt x="96" y="505"/>
                    <a:pt x="95" y="496"/>
                  </a:cubicBezTo>
                  <a:cubicBezTo>
                    <a:pt x="91" y="469"/>
                    <a:pt x="86" y="442"/>
                    <a:pt x="79" y="415"/>
                  </a:cubicBezTo>
                  <a:cubicBezTo>
                    <a:pt x="78" y="412"/>
                    <a:pt x="75" y="392"/>
                    <a:pt x="69" y="378"/>
                  </a:cubicBezTo>
                  <a:cubicBezTo>
                    <a:pt x="67" y="374"/>
                    <a:pt x="65" y="369"/>
                    <a:pt x="63" y="363"/>
                  </a:cubicBezTo>
                  <a:cubicBezTo>
                    <a:pt x="60" y="357"/>
                    <a:pt x="58" y="350"/>
                    <a:pt x="55" y="343"/>
                  </a:cubicBezTo>
                  <a:cubicBezTo>
                    <a:pt x="50" y="331"/>
                    <a:pt x="46" y="318"/>
                    <a:pt x="41" y="304"/>
                  </a:cubicBezTo>
                  <a:cubicBezTo>
                    <a:pt x="37" y="293"/>
                    <a:pt x="33" y="281"/>
                    <a:pt x="30" y="269"/>
                  </a:cubicBezTo>
                  <a:cubicBezTo>
                    <a:pt x="27" y="259"/>
                    <a:pt x="24" y="249"/>
                    <a:pt x="21" y="239"/>
                  </a:cubicBezTo>
                  <a:cubicBezTo>
                    <a:pt x="8" y="187"/>
                    <a:pt x="7" y="141"/>
                    <a:pt x="7" y="100"/>
                  </a:cubicBezTo>
                  <a:cubicBezTo>
                    <a:pt x="7" y="75"/>
                    <a:pt x="7" y="52"/>
                    <a:pt x="11" y="32"/>
                  </a:cubicBezTo>
                  <a:cubicBezTo>
                    <a:pt x="10" y="29"/>
                    <a:pt x="9" y="27"/>
                    <a:pt x="9" y="25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0" name="淘宝网Chenying0907出品 229"/>
            <p:cNvSpPr/>
            <p:nvPr/>
          </p:nvSpPr>
          <p:spPr bwMode="auto">
            <a:xfrm>
              <a:off x="7664114" y="3260952"/>
              <a:ext cx="550863" cy="552450"/>
            </a:xfrm>
            <a:custGeom>
              <a:avLst/>
              <a:gdLst>
                <a:gd name="connsiteX0" fmla="*/ 250680 w 550863"/>
                <a:gd name="connsiteY0" fmla="*/ 390525 h 552450"/>
                <a:gd name="connsiteX1" fmla="*/ 254433 w 550863"/>
                <a:gd name="connsiteY1" fmla="*/ 390525 h 552450"/>
                <a:gd name="connsiteX2" fmla="*/ 280699 w 550863"/>
                <a:gd name="connsiteY2" fmla="*/ 394291 h 552450"/>
                <a:gd name="connsiteX3" fmla="*/ 284451 w 550863"/>
                <a:gd name="connsiteY3" fmla="*/ 394291 h 552450"/>
                <a:gd name="connsiteX4" fmla="*/ 310717 w 550863"/>
                <a:gd name="connsiteY4" fmla="*/ 390525 h 552450"/>
                <a:gd name="connsiteX5" fmla="*/ 344487 w 550863"/>
                <a:gd name="connsiteY5" fmla="*/ 465839 h 552450"/>
                <a:gd name="connsiteX6" fmla="*/ 284451 w 550863"/>
                <a:gd name="connsiteY6" fmla="*/ 552450 h 552450"/>
                <a:gd name="connsiteX7" fmla="*/ 231919 w 550863"/>
                <a:gd name="connsiteY7" fmla="*/ 511027 h 552450"/>
                <a:gd name="connsiteX8" fmla="*/ 224415 w 550863"/>
                <a:gd name="connsiteY8" fmla="*/ 484668 h 552450"/>
                <a:gd name="connsiteX9" fmla="*/ 220662 w 550863"/>
                <a:gd name="connsiteY9" fmla="*/ 469605 h 552450"/>
                <a:gd name="connsiteX10" fmla="*/ 250680 w 550863"/>
                <a:gd name="connsiteY10" fmla="*/ 390525 h 552450"/>
                <a:gd name="connsiteX11" fmla="*/ 168276 w 550863"/>
                <a:gd name="connsiteY11" fmla="*/ 341313 h 552450"/>
                <a:gd name="connsiteX12" fmla="*/ 179502 w 550863"/>
                <a:gd name="connsiteY12" fmla="*/ 341313 h 552450"/>
                <a:gd name="connsiteX13" fmla="*/ 216921 w 550863"/>
                <a:gd name="connsiteY13" fmla="*/ 375017 h 552450"/>
                <a:gd name="connsiteX14" fmla="*/ 190727 w 550863"/>
                <a:gd name="connsiteY14" fmla="*/ 457404 h 552450"/>
                <a:gd name="connsiteX15" fmla="*/ 123372 w 550863"/>
                <a:gd name="connsiteY15" fmla="*/ 487363 h 552450"/>
                <a:gd name="connsiteX16" fmla="*/ 89694 w 550863"/>
                <a:gd name="connsiteY16" fmla="*/ 476129 h 552450"/>
                <a:gd name="connsiteX17" fmla="*/ 100920 w 550863"/>
                <a:gd name="connsiteY17" fmla="*/ 371272 h 552450"/>
                <a:gd name="connsiteX18" fmla="*/ 168276 w 550863"/>
                <a:gd name="connsiteY18" fmla="*/ 341313 h 552450"/>
                <a:gd name="connsiteX19" fmla="*/ 394032 w 550863"/>
                <a:gd name="connsiteY19" fmla="*/ 330200 h 552450"/>
                <a:gd name="connsiteX20" fmla="*/ 458049 w 550863"/>
                <a:gd name="connsiteY20" fmla="*/ 360159 h 552450"/>
                <a:gd name="connsiteX21" fmla="*/ 476877 w 550863"/>
                <a:gd name="connsiteY21" fmla="*/ 461271 h 552450"/>
                <a:gd name="connsiteX22" fmla="*/ 439220 w 550863"/>
                <a:gd name="connsiteY22" fmla="*/ 476250 h 552450"/>
                <a:gd name="connsiteX23" fmla="*/ 375204 w 550863"/>
                <a:gd name="connsiteY23" fmla="*/ 450036 h 552450"/>
                <a:gd name="connsiteX24" fmla="*/ 341312 w 550863"/>
                <a:gd name="connsiteY24" fmla="*/ 375139 h 552450"/>
                <a:gd name="connsiteX25" fmla="*/ 386501 w 550863"/>
                <a:gd name="connsiteY25" fmla="*/ 333945 h 552450"/>
                <a:gd name="connsiteX26" fmla="*/ 394032 w 550863"/>
                <a:gd name="connsiteY26" fmla="*/ 330200 h 552450"/>
                <a:gd name="connsiteX27" fmla="*/ 82550 w 550863"/>
                <a:gd name="connsiteY27" fmla="*/ 220663 h 552450"/>
                <a:gd name="connsiteX28" fmla="*/ 86303 w 550863"/>
                <a:gd name="connsiteY28" fmla="*/ 220663 h 552450"/>
                <a:gd name="connsiteX29" fmla="*/ 161348 w 550863"/>
                <a:gd name="connsiteY29" fmla="*/ 254596 h 552450"/>
                <a:gd name="connsiteX30" fmla="*/ 161348 w 550863"/>
                <a:gd name="connsiteY30" fmla="*/ 277218 h 552450"/>
                <a:gd name="connsiteX31" fmla="*/ 165100 w 550863"/>
                <a:gd name="connsiteY31" fmla="*/ 303610 h 552450"/>
                <a:gd name="connsiteX32" fmla="*/ 86303 w 550863"/>
                <a:gd name="connsiteY32" fmla="*/ 341313 h 552450"/>
                <a:gd name="connsiteX33" fmla="*/ 82550 w 550863"/>
                <a:gd name="connsiteY33" fmla="*/ 341313 h 552450"/>
                <a:gd name="connsiteX34" fmla="*/ 0 w 550863"/>
                <a:gd name="connsiteY34" fmla="*/ 284758 h 552450"/>
                <a:gd name="connsiteX35" fmla="*/ 82550 w 550863"/>
                <a:gd name="connsiteY35" fmla="*/ 220663 h 552450"/>
                <a:gd name="connsiteX36" fmla="*/ 464798 w 550863"/>
                <a:gd name="connsiteY36" fmla="*/ 206375 h 552450"/>
                <a:gd name="connsiteX37" fmla="*/ 468540 w 550863"/>
                <a:gd name="connsiteY37" fmla="*/ 206375 h 552450"/>
                <a:gd name="connsiteX38" fmla="*/ 550863 w 550863"/>
                <a:gd name="connsiteY38" fmla="*/ 262659 h 552450"/>
                <a:gd name="connsiteX39" fmla="*/ 468540 w 550863"/>
                <a:gd name="connsiteY39" fmla="*/ 330200 h 552450"/>
                <a:gd name="connsiteX40" fmla="*/ 464798 w 550863"/>
                <a:gd name="connsiteY40" fmla="*/ 330200 h 552450"/>
                <a:gd name="connsiteX41" fmla="*/ 397442 w 550863"/>
                <a:gd name="connsiteY41" fmla="*/ 300182 h 552450"/>
                <a:gd name="connsiteX42" fmla="*/ 401184 w 550863"/>
                <a:gd name="connsiteY42" fmla="*/ 270164 h 552450"/>
                <a:gd name="connsiteX43" fmla="*/ 393700 w 550863"/>
                <a:gd name="connsiteY43" fmla="*/ 240146 h 552450"/>
                <a:gd name="connsiteX44" fmla="*/ 464798 w 550863"/>
                <a:gd name="connsiteY44" fmla="*/ 206375 h 552450"/>
                <a:gd name="connsiteX45" fmla="*/ 112638 w 550863"/>
                <a:gd name="connsiteY45" fmla="*/ 71438 h 552450"/>
                <a:gd name="connsiteX46" fmla="*/ 176655 w 550863"/>
                <a:gd name="connsiteY46" fmla="*/ 97652 h 552450"/>
                <a:gd name="connsiteX47" fmla="*/ 210547 w 550863"/>
                <a:gd name="connsiteY47" fmla="*/ 176295 h 552450"/>
                <a:gd name="connsiteX48" fmla="*/ 176655 w 550863"/>
                <a:gd name="connsiteY48" fmla="*/ 213743 h 552450"/>
                <a:gd name="connsiteX49" fmla="*/ 157827 w 550863"/>
                <a:gd name="connsiteY49" fmla="*/ 217488 h 552450"/>
                <a:gd name="connsiteX50" fmla="*/ 93810 w 550863"/>
                <a:gd name="connsiteY50" fmla="*/ 187529 h 552450"/>
                <a:gd name="connsiteX51" fmla="*/ 74981 w 550863"/>
                <a:gd name="connsiteY51" fmla="*/ 86418 h 552450"/>
                <a:gd name="connsiteX52" fmla="*/ 112638 w 550863"/>
                <a:gd name="connsiteY52" fmla="*/ 71438 h 552450"/>
                <a:gd name="connsiteX53" fmla="*/ 427492 w 550863"/>
                <a:gd name="connsiteY53" fmla="*/ 58738 h 552450"/>
                <a:gd name="connsiteX54" fmla="*/ 464911 w 550863"/>
                <a:gd name="connsiteY54" fmla="*/ 70049 h 552450"/>
                <a:gd name="connsiteX55" fmla="*/ 449943 w 550863"/>
                <a:gd name="connsiteY55" fmla="*/ 175618 h 552450"/>
                <a:gd name="connsiteX56" fmla="*/ 382588 w 550863"/>
                <a:gd name="connsiteY56" fmla="*/ 209551 h 552450"/>
                <a:gd name="connsiteX57" fmla="*/ 378846 w 550863"/>
                <a:gd name="connsiteY57" fmla="*/ 209551 h 552450"/>
                <a:gd name="connsiteX58" fmla="*/ 333942 w 550863"/>
                <a:gd name="connsiteY58" fmla="*/ 168078 h 552450"/>
                <a:gd name="connsiteX59" fmla="*/ 360136 w 550863"/>
                <a:gd name="connsiteY59" fmla="*/ 92671 h 552450"/>
                <a:gd name="connsiteX60" fmla="*/ 427492 w 550863"/>
                <a:gd name="connsiteY60" fmla="*/ 58738 h 552450"/>
                <a:gd name="connsiteX61" fmla="*/ 266412 w 550863"/>
                <a:gd name="connsiteY61" fmla="*/ 0 h 552450"/>
                <a:gd name="connsiteX62" fmla="*/ 330200 w 550863"/>
                <a:gd name="connsiteY62" fmla="*/ 78582 h 552450"/>
                <a:gd name="connsiteX63" fmla="*/ 300182 w 550863"/>
                <a:gd name="connsiteY63" fmla="*/ 157163 h 552450"/>
                <a:gd name="connsiteX64" fmla="*/ 281421 w 550863"/>
                <a:gd name="connsiteY64" fmla="*/ 153421 h 552450"/>
                <a:gd name="connsiteX65" fmla="*/ 273916 w 550863"/>
                <a:gd name="connsiteY65" fmla="*/ 153421 h 552450"/>
                <a:gd name="connsiteX66" fmla="*/ 243898 w 550863"/>
                <a:gd name="connsiteY66" fmla="*/ 157163 h 552450"/>
                <a:gd name="connsiteX67" fmla="*/ 206375 w 550863"/>
                <a:gd name="connsiteY67" fmla="*/ 86066 h 552450"/>
                <a:gd name="connsiteX68" fmla="*/ 266412 w 550863"/>
                <a:gd name="connsiteY68" fmla="*/ 0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50863" h="552450">
                  <a:moveTo>
                    <a:pt x="250680" y="390525"/>
                  </a:moveTo>
                  <a:cubicBezTo>
                    <a:pt x="250680" y="390525"/>
                    <a:pt x="250680" y="390525"/>
                    <a:pt x="254433" y="390525"/>
                  </a:cubicBezTo>
                  <a:cubicBezTo>
                    <a:pt x="261937" y="394291"/>
                    <a:pt x="269442" y="394291"/>
                    <a:pt x="280699" y="394291"/>
                  </a:cubicBezTo>
                  <a:cubicBezTo>
                    <a:pt x="280699" y="394291"/>
                    <a:pt x="280699" y="394291"/>
                    <a:pt x="284451" y="394291"/>
                  </a:cubicBezTo>
                  <a:cubicBezTo>
                    <a:pt x="291955" y="394291"/>
                    <a:pt x="299460" y="394291"/>
                    <a:pt x="310717" y="390525"/>
                  </a:cubicBezTo>
                  <a:cubicBezTo>
                    <a:pt x="329478" y="405588"/>
                    <a:pt x="344487" y="431948"/>
                    <a:pt x="344487" y="465839"/>
                  </a:cubicBezTo>
                  <a:cubicBezTo>
                    <a:pt x="344487" y="511027"/>
                    <a:pt x="318221" y="548684"/>
                    <a:pt x="284451" y="552450"/>
                  </a:cubicBezTo>
                  <a:cubicBezTo>
                    <a:pt x="261937" y="552450"/>
                    <a:pt x="243176" y="533622"/>
                    <a:pt x="231919" y="511027"/>
                  </a:cubicBezTo>
                  <a:cubicBezTo>
                    <a:pt x="228167" y="499730"/>
                    <a:pt x="224415" y="492199"/>
                    <a:pt x="224415" y="484668"/>
                  </a:cubicBezTo>
                  <a:cubicBezTo>
                    <a:pt x="220662" y="477136"/>
                    <a:pt x="220662" y="473370"/>
                    <a:pt x="220662" y="469605"/>
                  </a:cubicBezTo>
                  <a:cubicBezTo>
                    <a:pt x="220662" y="435713"/>
                    <a:pt x="231919" y="405588"/>
                    <a:pt x="250680" y="390525"/>
                  </a:cubicBezTo>
                  <a:close/>
                  <a:moveTo>
                    <a:pt x="168276" y="341313"/>
                  </a:moveTo>
                  <a:cubicBezTo>
                    <a:pt x="172018" y="341313"/>
                    <a:pt x="175760" y="341313"/>
                    <a:pt x="179502" y="341313"/>
                  </a:cubicBezTo>
                  <a:cubicBezTo>
                    <a:pt x="190727" y="356293"/>
                    <a:pt x="201953" y="367527"/>
                    <a:pt x="216921" y="375017"/>
                  </a:cubicBezTo>
                  <a:cubicBezTo>
                    <a:pt x="220663" y="401231"/>
                    <a:pt x="213179" y="431190"/>
                    <a:pt x="190727" y="457404"/>
                  </a:cubicBezTo>
                  <a:cubicBezTo>
                    <a:pt x="172018" y="476129"/>
                    <a:pt x="145824" y="487363"/>
                    <a:pt x="123372" y="487363"/>
                  </a:cubicBezTo>
                  <a:cubicBezTo>
                    <a:pt x="108404" y="487363"/>
                    <a:pt x="97178" y="483618"/>
                    <a:pt x="89694" y="476129"/>
                  </a:cubicBezTo>
                  <a:cubicBezTo>
                    <a:pt x="63500" y="453659"/>
                    <a:pt x="67242" y="404976"/>
                    <a:pt x="100920" y="371272"/>
                  </a:cubicBezTo>
                  <a:cubicBezTo>
                    <a:pt x="119630" y="352548"/>
                    <a:pt x="145824" y="341313"/>
                    <a:pt x="168276" y="341313"/>
                  </a:cubicBezTo>
                  <a:close/>
                  <a:moveTo>
                    <a:pt x="394032" y="330200"/>
                  </a:moveTo>
                  <a:cubicBezTo>
                    <a:pt x="416626" y="330200"/>
                    <a:pt x="439220" y="341435"/>
                    <a:pt x="458049" y="360159"/>
                  </a:cubicBezTo>
                  <a:cubicBezTo>
                    <a:pt x="491940" y="390118"/>
                    <a:pt x="503237" y="438801"/>
                    <a:pt x="476877" y="461271"/>
                  </a:cubicBezTo>
                  <a:cubicBezTo>
                    <a:pt x="469346" y="472505"/>
                    <a:pt x="454283" y="476250"/>
                    <a:pt x="439220" y="476250"/>
                  </a:cubicBezTo>
                  <a:cubicBezTo>
                    <a:pt x="420392" y="476250"/>
                    <a:pt x="394032" y="468760"/>
                    <a:pt x="375204" y="450036"/>
                  </a:cubicBezTo>
                  <a:cubicBezTo>
                    <a:pt x="352609" y="427567"/>
                    <a:pt x="341312" y="401353"/>
                    <a:pt x="341312" y="375139"/>
                  </a:cubicBezTo>
                  <a:cubicBezTo>
                    <a:pt x="360141" y="367649"/>
                    <a:pt x="375204" y="348924"/>
                    <a:pt x="386501" y="333945"/>
                  </a:cubicBezTo>
                  <a:cubicBezTo>
                    <a:pt x="386501" y="333945"/>
                    <a:pt x="390266" y="330200"/>
                    <a:pt x="394032" y="330200"/>
                  </a:cubicBezTo>
                  <a:close/>
                  <a:moveTo>
                    <a:pt x="82550" y="220663"/>
                  </a:moveTo>
                  <a:cubicBezTo>
                    <a:pt x="82550" y="220663"/>
                    <a:pt x="86303" y="220663"/>
                    <a:pt x="86303" y="220663"/>
                  </a:cubicBezTo>
                  <a:cubicBezTo>
                    <a:pt x="120073" y="220663"/>
                    <a:pt x="150091" y="231974"/>
                    <a:pt x="161348" y="254596"/>
                  </a:cubicBezTo>
                  <a:cubicBezTo>
                    <a:pt x="161348" y="262137"/>
                    <a:pt x="161348" y="269677"/>
                    <a:pt x="161348" y="277218"/>
                  </a:cubicBezTo>
                  <a:cubicBezTo>
                    <a:pt x="161348" y="284758"/>
                    <a:pt x="161348" y="296069"/>
                    <a:pt x="165100" y="303610"/>
                  </a:cubicBezTo>
                  <a:cubicBezTo>
                    <a:pt x="150091" y="326232"/>
                    <a:pt x="123825" y="341313"/>
                    <a:pt x="86303" y="341313"/>
                  </a:cubicBezTo>
                  <a:cubicBezTo>
                    <a:pt x="86303" y="341313"/>
                    <a:pt x="82550" y="341313"/>
                    <a:pt x="82550" y="341313"/>
                  </a:cubicBezTo>
                  <a:cubicBezTo>
                    <a:pt x="37522" y="341313"/>
                    <a:pt x="0" y="318691"/>
                    <a:pt x="0" y="284758"/>
                  </a:cubicBezTo>
                  <a:cubicBezTo>
                    <a:pt x="0" y="250826"/>
                    <a:pt x="37522" y="220663"/>
                    <a:pt x="82550" y="220663"/>
                  </a:cubicBezTo>
                  <a:close/>
                  <a:moveTo>
                    <a:pt x="464798" y="206375"/>
                  </a:moveTo>
                  <a:cubicBezTo>
                    <a:pt x="464798" y="206375"/>
                    <a:pt x="468540" y="206375"/>
                    <a:pt x="468540" y="206375"/>
                  </a:cubicBezTo>
                  <a:cubicBezTo>
                    <a:pt x="513443" y="206375"/>
                    <a:pt x="550863" y="232641"/>
                    <a:pt x="550863" y="262659"/>
                  </a:cubicBezTo>
                  <a:cubicBezTo>
                    <a:pt x="550863" y="296430"/>
                    <a:pt x="517185" y="326448"/>
                    <a:pt x="468540" y="330200"/>
                  </a:cubicBezTo>
                  <a:cubicBezTo>
                    <a:pt x="468540" y="330200"/>
                    <a:pt x="468540" y="330200"/>
                    <a:pt x="464798" y="330200"/>
                  </a:cubicBezTo>
                  <a:cubicBezTo>
                    <a:pt x="434862" y="330200"/>
                    <a:pt x="412410" y="318943"/>
                    <a:pt x="397442" y="300182"/>
                  </a:cubicBezTo>
                  <a:cubicBezTo>
                    <a:pt x="397442" y="292677"/>
                    <a:pt x="401184" y="281421"/>
                    <a:pt x="401184" y="270164"/>
                  </a:cubicBezTo>
                  <a:cubicBezTo>
                    <a:pt x="397442" y="258907"/>
                    <a:pt x="397442" y="247650"/>
                    <a:pt x="393700" y="240146"/>
                  </a:cubicBezTo>
                  <a:cubicBezTo>
                    <a:pt x="408668" y="221384"/>
                    <a:pt x="434862" y="206375"/>
                    <a:pt x="464798" y="206375"/>
                  </a:cubicBezTo>
                  <a:close/>
                  <a:moveTo>
                    <a:pt x="112638" y="71438"/>
                  </a:moveTo>
                  <a:cubicBezTo>
                    <a:pt x="135233" y="71438"/>
                    <a:pt x="157827" y="78928"/>
                    <a:pt x="176655" y="97652"/>
                  </a:cubicBezTo>
                  <a:cubicBezTo>
                    <a:pt x="203015" y="123866"/>
                    <a:pt x="214312" y="153825"/>
                    <a:pt x="210547" y="176295"/>
                  </a:cubicBezTo>
                  <a:cubicBezTo>
                    <a:pt x="195484" y="187529"/>
                    <a:pt x="184187" y="198764"/>
                    <a:pt x="176655" y="213743"/>
                  </a:cubicBezTo>
                  <a:cubicBezTo>
                    <a:pt x="169124" y="217488"/>
                    <a:pt x="165358" y="217488"/>
                    <a:pt x="157827" y="217488"/>
                  </a:cubicBezTo>
                  <a:cubicBezTo>
                    <a:pt x="138998" y="217488"/>
                    <a:pt x="112638" y="206254"/>
                    <a:pt x="93810" y="187529"/>
                  </a:cubicBezTo>
                  <a:cubicBezTo>
                    <a:pt x="59919" y="157570"/>
                    <a:pt x="52387" y="112632"/>
                    <a:pt x="74981" y="86418"/>
                  </a:cubicBezTo>
                  <a:cubicBezTo>
                    <a:pt x="82513" y="75183"/>
                    <a:pt x="97576" y="71438"/>
                    <a:pt x="112638" y="71438"/>
                  </a:cubicBezTo>
                  <a:close/>
                  <a:moveTo>
                    <a:pt x="427492" y="58738"/>
                  </a:moveTo>
                  <a:cubicBezTo>
                    <a:pt x="442460" y="58738"/>
                    <a:pt x="453685" y="62508"/>
                    <a:pt x="464911" y="70049"/>
                  </a:cubicBezTo>
                  <a:cubicBezTo>
                    <a:pt x="487363" y="92671"/>
                    <a:pt x="483621" y="141685"/>
                    <a:pt x="449943" y="175618"/>
                  </a:cubicBezTo>
                  <a:cubicBezTo>
                    <a:pt x="431234" y="194470"/>
                    <a:pt x="405040" y="209551"/>
                    <a:pt x="382588" y="209551"/>
                  </a:cubicBezTo>
                  <a:cubicBezTo>
                    <a:pt x="382588" y="209551"/>
                    <a:pt x="382588" y="209551"/>
                    <a:pt x="378846" y="209551"/>
                  </a:cubicBezTo>
                  <a:cubicBezTo>
                    <a:pt x="367620" y="190700"/>
                    <a:pt x="352652" y="175618"/>
                    <a:pt x="333942" y="168078"/>
                  </a:cubicBezTo>
                  <a:cubicBezTo>
                    <a:pt x="330200" y="141685"/>
                    <a:pt x="341426" y="115293"/>
                    <a:pt x="360136" y="92671"/>
                  </a:cubicBezTo>
                  <a:cubicBezTo>
                    <a:pt x="382588" y="70049"/>
                    <a:pt x="405040" y="58738"/>
                    <a:pt x="427492" y="58738"/>
                  </a:cubicBezTo>
                  <a:close/>
                  <a:moveTo>
                    <a:pt x="266412" y="0"/>
                  </a:moveTo>
                  <a:cubicBezTo>
                    <a:pt x="300182" y="0"/>
                    <a:pt x="330200" y="33678"/>
                    <a:pt x="330200" y="78582"/>
                  </a:cubicBezTo>
                  <a:cubicBezTo>
                    <a:pt x="330200" y="112259"/>
                    <a:pt x="318943" y="142195"/>
                    <a:pt x="300182" y="157163"/>
                  </a:cubicBezTo>
                  <a:cubicBezTo>
                    <a:pt x="292678" y="153421"/>
                    <a:pt x="288925" y="153421"/>
                    <a:pt x="281421" y="153421"/>
                  </a:cubicBezTo>
                  <a:cubicBezTo>
                    <a:pt x="277668" y="153421"/>
                    <a:pt x="277668" y="153421"/>
                    <a:pt x="273916" y="153421"/>
                  </a:cubicBezTo>
                  <a:cubicBezTo>
                    <a:pt x="266412" y="153421"/>
                    <a:pt x="255155" y="157163"/>
                    <a:pt x="243898" y="157163"/>
                  </a:cubicBezTo>
                  <a:cubicBezTo>
                    <a:pt x="225137" y="145937"/>
                    <a:pt x="210128" y="119743"/>
                    <a:pt x="206375" y="86066"/>
                  </a:cubicBezTo>
                  <a:cubicBezTo>
                    <a:pt x="206375" y="37420"/>
                    <a:pt x="232641" y="0"/>
                    <a:pt x="266412" y="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1" name="淘宝网Chenying0907出品 100"/>
            <p:cNvSpPr>
              <a:spLocks noEditPoints="1"/>
            </p:cNvSpPr>
            <p:nvPr/>
          </p:nvSpPr>
          <p:spPr bwMode="auto">
            <a:xfrm>
              <a:off x="7826039" y="3414940"/>
              <a:ext cx="239713" cy="23971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2" name="淘宝网Chenying0907出品 102"/>
            <p:cNvSpPr>
              <a:spLocks noEditPoints="1"/>
            </p:cNvSpPr>
            <p:nvPr/>
          </p:nvSpPr>
          <p:spPr bwMode="auto">
            <a:xfrm>
              <a:off x="7381539" y="3830865"/>
              <a:ext cx="481013" cy="241300"/>
            </a:xfrm>
            <a:custGeom>
              <a:avLst/>
              <a:gdLst>
                <a:gd name="T0" fmla="*/ 52 w 128"/>
                <a:gd name="T1" fmla="*/ 13 h 64"/>
                <a:gd name="T2" fmla="*/ 25 w 128"/>
                <a:gd name="T3" fmla="*/ 39 h 64"/>
                <a:gd name="T4" fmla="*/ 10 w 128"/>
                <a:gd name="T5" fmla="*/ 61 h 64"/>
                <a:gd name="T6" fmla="*/ 6 w 128"/>
                <a:gd name="T7" fmla="*/ 60 h 64"/>
                <a:gd name="T8" fmla="*/ 3 w 128"/>
                <a:gd name="T9" fmla="*/ 60 h 64"/>
                <a:gd name="T10" fmla="*/ 1 w 128"/>
                <a:gd name="T11" fmla="*/ 62 h 64"/>
                <a:gd name="T12" fmla="*/ 9 w 128"/>
                <a:gd name="T13" fmla="*/ 64 h 64"/>
                <a:gd name="T14" fmla="*/ 45 w 128"/>
                <a:gd name="T15" fmla="*/ 27 h 64"/>
                <a:gd name="T16" fmla="*/ 52 w 128"/>
                <a:gd name="T17" fmla="*/ 13 h 64"/>
                <a:gd name="T18" fmla="*/ 79 w 128"/>
                <a:gd name="T19" fmla="*/ 0 h 64"/>
                <a:gd name="T20" fmla="*/ 52 w 128"/>
                <a:gd name="T21" fmla="*/ 13 h 64"/>
                <a:gd name="T22" fmla="*/ 84 w 128"/>
                <a:gd name="T23" fmla="*/ 4 h 64"/>
                <a:gd name="T24" fmla="*/ 128 w 128"/>
                <a:gd name="T25" fmla="*/ 17 h 64"/>
                <a:gd name="T26" fmla="*/ 128 w 128"/>
                <a:gd name="T27" fmla="*/ 17 h 64"/>
                <a:gd name="T28" fmla="*/ 128 w 128"/>
                <a:gd name="T29" fmla="*/ 17 h 64"/>
                <a:gd name="T30" fmla="*/ 79 w 128"/>
                <a:gd name="T3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64">
                  <a:moveTo>
                    <a:pt x="52" y="13"/>
                  </a:moveTo>
                  <a:cubicBezTo>
                    <a:pt x="42" y="18"/>
                    <a:pt x="33" y="26"/>
                    <a:pt x="25" y="39"/>
                  </a:cubicBezTo>
                  <a:cubicBezTo>
                    <a:pt x="25" y="39"/>
                    <a:pt x="27" y="61"/>
                    <a:pt x="10" y="61"/>
                  </a:cubicBezTo>
                  <a:cubicBezTo>
                    <a:pt x="9" y="61"/>
                    <a:pt x="7" y="61"/>
                    <a:pt x="6" y="60"/>
                  </a:cubicBezTo>
                  <a:cubicBezTo>
                    <a:pt x="5" y="60"/>
                    <a:pt x="4" y="60"/>
                    <a:pt x="3" y="60"/>
                  </a:cubicBezTo>
                  <a:cubicBezTo>
                    <a:pt x="0" y="60"/>
                    <a:pt x="0" y="61"/>
                    <a:pt x="1" y="62"/>
                  </a:cubicBezTo>
                  <a:cubicBezTo>
                    <a:pt x="2" y="63"/>
                    <a:pt x="5" y="64"/>
                    <a:pt x="9" y="64"/>
                  </a:cubicBezTo>
                  <a:cubicBezTo>
                    <a:pt x="19" y="64"/>
                    <a:pt x="35" y="57"/>
                    <a:pt x="45" y="27"/>
                  </a:cubicBezTo>
                  <a:cubicBezTo>
                    <a:pt x="47" y="21"/>
                    <a:pt x="49" y="16"/>
                    <a:pt x="52" y="13"/>
                  </a:cubicBezTo>
                  <a:moveTo>
                    <a:pt x="79" y="0"/>
                  </a:moveTo>
                  <a:cubicBezTo>
                    <a:pt x="69" y="0"/>
                    <a:pt x="59" y="3"/>
                    <a:pt x="52" y="13"/>
                  </a:cubicBezTo>
                  <a:cubicBezTo>
                    <a:pt x="63" y="7"/>
                    <a:pt x="74" y="4"/>
                    <a:pt x="84" y="4"/>
                  </a:cubicBezTo>
                  <a:cubicBezTo>
                    <a:pt x="106" y="4"/>
                    <a:pt x="124" y="15"/>
                    <a:pt x="128" y="17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4" y="14"/>
                    <a:pt x="101" y="0"/>
                    <a:pt x="79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233" name="淘宝网Chenying0907出品 232"/>
            <p:cNvGrpSpPr/>
            <p:nvPr/>
          </p:nvGrpSpPr>
          <p:grpSpPr>
            <a:xfrm>
              <a:off x="6016289" y="5805905"/>
              <a:ext cx="1493583" cy="1060450"/>
              <a:chOff x="6016289" y="5805905"/>
              <a:chExt cx="1493583" cy="1060450"/>
            </a:xfrm>
          </p:grpSpPr>
          <p:grpSp>
            <p:nvGrpSpPr>
              <p:cNvPr id="244" name="淘宝网Chenying0907出品 243"/>
              <p:cNvGrpSpPr/>
              <p:nvPr/>
            </p:nvGrpSpPr>
            <p:grpSpPr>
              <a:xfrm>
                <a:off x="6016289" y="5805905"/>
                <a:ext cx="839788" cy="1060450"/>
                <a:chOff x="6016289" y="5696177"/>
                <a:chExt cx="839788" cy="1060450"/>
              </a:xfrm>
            </p:grpSpPr>
            <p:sp>
              <p:nvSpPr>
                <p:cNvPr id="250" name="淘宝网Chenying0907出品 47"/>
                <p:cNvSpPr>
                  <a:spLocks noEditPoints="1"/>
                </p:cNvSpPr>
                <p:nvPr/>
              </p:nvSpPr>
              <p:spPr bwMode="auto">
                <a:xfrm>
                  <a:off x="6016289" y="6150202"/>
                  <a:ext cx="839788" cy="606425"/>
                </a:xfrm>
                <a:custGeom>
                  <a:avLst/>
                  <a:gdLst>
                    <a:gd name="T0" fmla="*/ 139 w 224"/>
                    <a:gd name="T1" fmla="*/ 65 h 161"/>
                    <a:gd name="T2" fmla="*/ 142 w 224"/>
                    <a:gd name="T3" fmla="*/ 69 h 161"/>
                    <a:gd name="T4" fmla="*/ 147 w 224"/>
                    <a:gd name="T5" fmla="*/ 72 h 161"/>
                    <a:gd name="T6" fmla="*/ 139 w 224"/>
                    <a:gd name="T7" fmla="*/ 65 h 161"/>
                    <a:gd name="T8" fmla="*/ 0 w 224"/>
                    <a:gd name="T9" fmla="*/ 0 h 161"/>
                    <a:gd name="T10" fmla="*/ 1 w 224"/>
                    <a:gd name="T11" fmla="*/ 1 h 161"/>
                    <a:gd name="T12" fmla="*/ 100 w 224"/>
                    <a:gd name="T13" fmla="*/ 39 h 161"/>
                    <a:gd name="T14" fmla="*/ 155 w 224"/>
                    <a:gd name="T15" fmla="*/ 85 h 161"/>
                    <a:gd name="T16" fmla="*/ 170 w 224"/>
                    <a:gd name="T17" fmla="*/ 96 h 161"/>
                    <a:gd name="T18" fmla="*/ 158 w 224"/>
                    <a:gd name="T19" fmla="*/ 88 h 161"/>
                    <a:gd name="T20" fmla="*/ 183 w 224"/>
                    <a:gd name="T21" fmla="*/ 115 h 161"/>
                    <a:gd name="T22" fmla="*/ 216 w 224"/>
                    <a:gd name="T23" fmla="*/ 160 h 161"/>
                    <a:gd name="T24" fmla="*/ 224 w 224"/>
                    <a:gd name="T25" fmla="*/ 161 h 161"/>
                    <a:gd name="T26" fmla="*/ 187 w 224"/>
                    <a:gd name="T27" fmla="*/ 111 h 161"/>
                    <a:gd name="T28" fmla="*/ 147 w 224"/>
                    <a:gd name="T29" fmla="*/ 72 h 161"/>
                    <a:gd name="T30" fmla="*/ 148 w 224"/>
                    <a:gd name="T31" fmla="*/ 74 h 161"/>
                    <a:gd name="T32" fmla="*/ 142 w 224"/>
                    <a:gd name="T33" fmla="*/ 69 h 161"/>
                    <a:gd name="T34" fmla="*/ 134 w 224"/>
                    <a:gd name="T35" fmla="*/ 61 h 161"/>
                    <a:gd name="T36" fmla="*/ 100 w 224"/>
                    <a:gd name="T37" fmla="*/ 38 h 161"/>
                    <a:gd name="T38" fmla="*/ 95 w 224"/>
                    <a:gd name="T39" fmla="*/ 35 h 161"/>
                    <a:gd name="T40" fmla="*/ 96 w 224"/>
                    <a:gd name="T41" fmla="*/ 36 h 161"/>
                    <a:gd name="T42" fmla="*/ 89 w 224"/>
                    <a:gd name="T43" fmla="*/ 31 h 161"/>
                    <a:gd name="T44" fmla="*/ 0 w 224"/>
                    <a:gd name="T45" fmla="*/ 0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24" h="161">
                      <a:moveTo>
                        <a:pt x="139" y="65"/>
                      </a:moveTo>
                      <a:cubicBezTo>
                        <a:pt x="140" y="66"/>
                        <a:pt x="140" y="67"/>
                        <a:pt x="142" y="69"/>
                      </a:cubicBezTo>
                      <a:cubicBezTo>
                        <a:pt x="143" y="70"/>
                        <a:pt x="145" y="71"/>
                        <a:pt x="147" y="72"/>
                      </a:cubicBezTo>
                      <a:cubicBezTo>
                        <a:pt x="144" y="70"/>
                        <a:pt x="141" y="67"/>
                        <a:pt x="139" y="65"/>
                      </a:cubicBezTo>
                      <a:moveTo>
                        <a:pt x="0" y="0"/>
                      </a:move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35" y="7"/>
                        <a:pt x="68" y="20"/>
                        <a:pt x="100" y="39"/>
                      </a:cubicBezTo>
                      <a:cubicBezTo>
                        <a:pt x="120" y="51"/>
                        <a:pt x="138" y="67"/>
                        <a:pt x="155" y="85"/>
                      </a:cubicBezTo>
                      <a:cubicBezTo>
                        <a:pt x="164" y="90"/>
                        <a:pt x="170" y="96"/>
                        <a:pt x="170" y="96"/>
                      </a:cubicBezTo>
                      <a:cubicBezTo>
                        <a:pt x="170" y="96"/>
                        <a:pt x="165" y="91"/>
                        <a:pt x="158" y="88"/>
                      </a:cubicBezTo>
                      <a:cubicBezTo>
                        <a:pt x="167" y="97"/>
                        <a:pt x="175" y="106"/>
                        <a:pt x="183" y="115"/>
                      </a:cubicBezTo>
                      <a:cubicBezTo>
                        <a:pt x="198" y="132"/>
                        <a:pt x="208" y="147"/>
                        <a:pt x="216" y="160"/>
                      </a:cubicBezTo>
                      <a:cubicBezTo>
                        <a:pt x="219" y="160"/>
                        <a:pt x="221" y="160"/>
                        <a:pt x="224" y="161"/>
                      </a:cubicBezTo>
                      <a:cubicBezTo>
                        <a:pt x="214" y="145"/>
                        <a:pt x="202" y="128"/>
                        <a:pt x="187" y="111"/>
                      </a:cubicBezTo>
                      <a:cubicBezTo>
                        <a:pt x="174" y="97"/>
                        <a:pt x="161" y="84"/>
                        <a:pt x="147" y="72"/>
                      </a:cubicBezTo>
                      <a:cubicBezTo>
                        <a:pt x="148" y="74"/>
                        <a:pt x="148" y="74"/>
                        <a:pt x="148" y="74"/>
                      </a:cubicBezTo>
                      <a:cubicBezTo>
                        <a:pt x="146" y="72"/>
                        <a:pt x="143" y="71"/>
                        <a:pt x="142" y="69"/>
                      </a:cubicBezTo>
                      <a:cubicBezTo>
                        <a:pt x="139" y="66"/>
                        <a:pt x="136" y="64"/>
                        <a:pt x="134" y="61"/>
                      </a:cubicBezTo>
                      <a:cubicBezTo>
                        <a:pt x="123" y="53"/>
                        <a:pt x="112" y="45"/>
                        <a:pt x="100" y="38"/>
                      </a:cubicBezTo>
                      <a:cubicBezTo>
                        <a:pt x="98" y="37"/>
                        <a:pt x="97" y="36"/>
                        <a:pt x="95" y="35"/>
                      </a:cubicBezTo>
                      <a:cubicBezTo>
                        <a:pt x="95" y="35"/>
                        <a:pt x="96" y="36"/>
                        <a:pt x="96" y="36"/>
                      </a:cubicBezTo>
                      <a:cubicBezTo>
                        <a:pt x="96" y="36"/>
                        <a:pt x="93" y="34"/>
                        <a:pt x="89" y="31"/>
                      </a:cubicBezTo>
                      <a:cubicBezTo>
                        <a:pt x="60" y="16"/>
                        <a:pt x="30" y="5"/>
                        <a:pt x="0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1" name="淘宝网Chenying0907出品 58"/>
                <p:cNvSpPr>
                  <a:spLocks noEditPoints="1"/>
                </p:cNvSpPr>
                <p:nvPr/>
              </p:nvSpPr>
              <p:spPr bwMode="auto">
                <a:xfrm>
                  <a:off x="6214726" y="5696177"/>
                  <a:ext cx="161925" cy="590550"/>
                </a:xfrm>
                <a:custGeom>
                  <a:avLst/>
                  <a:gdLst>
                    <a:gd name="T0" fmla="*/ 14 w 43"/>
                    <a:gd name="T1" fmla="*/ 108 h 157"/>
                    <a:gd name="T2" fmla="*/ 36 w 43"/>
                    <a:gd name="T3" fmla="*/ 152 h 157"/>
                    <a:gd name="T4" fmla="*/ 43 w 43"/>
                    <a:gd name="T5" fmla="*/ 157 h 157"/>
                    <a:gd name="T6" fmla="*/ 42 w 43"/>
                    <a:gd name="T7" fmla="*/ 156 h 157"/>
                    <a:gd name="T8" fmla="*/ 14 w 43"/>
                    <a:gd name="T9" fmla="*/ 108 h 157"/>
                    <a:gd name="T10" fmla="*/ 10 w 43"/>
                    <a:gd name="T11" fmla="*/ 13 h 157"/>
                    <a:gd name="T12" fmla="*/ 6 w 43"/>
                    <a:gd name="T13" fmla="*/ 51 h 157"/>
                    <a:gd name="T14" fmla="*/ 14 w 43"/>
                    <a:gd name="T15" fmla="*/ 108 h 157"/>
                    <a:gd name="T16" fmla="*/ 17 w 43"/>
                    <a:gd name="T17" fmla="*/ 88 h 157"/>
                    <a:gd name="T18" fmla="*/ 10 w 43"/>
                    <a:gd name="T19" fmla="*/ 13 h 157"/>
                    <a:gd name="T20" fmla="*/ 3 w 43"/>
                    <a:gd name="T21" fmla="*/ 0 h 157"/>
                    <a:gd name="T22" fmla="*/ 10 w 43"/>
                    <a:gd name="T23" fmla="*/ 13 h 157"/>
                    <a:gd name="T24" fmla="*/ 3 w 43"/>
                    <a:gd name="T25" fmla="*/ 0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3" h="157">
                      <a:moveTo>
                        <a:pt x="14" y="108"/>
                      </a:moveTo>
                      <a:cubicBezTo>
                        <a:pt x="13" y="131"/>
                        <a:pt x="27" y="146"/>
                        <a:pt x="36" y="152"/>
                      </a:cubicBezTo>
                      <a:cubicBezTo>
                        <a:pt x="40" y="155"/>
                        <a:pt x="43" y="157"/>
                        <a:pt x="43" y="157"/>
                      </a:cubicBezTo>
                      <a:cubicBezTo>
                        <a:pt x="43" y="157"/>
                        <a:pt x="42" y="156"/>
                        <a:pt x="42" y="156"/>
                      </a:cubicBezTo>
                      <a:cubicBezTo>
                        <a:pt x="38" y="151"/>
                        <a:pt x="24" y="131"/>
                        <a:pt x="14" y="108"/>
                      </a:cubicBezTo>
                      <a:moveTo>
                        <a:pt x="10" y="13"/>
                      </a:moveTo>
                      <a:cubicBezTo>
                        <a:pt x="12" y="20"/>
                        <a:pt x="12" y="33"/>
                        <a:pt x="6" y="51"/>
                      </a:cubicBezTo>
                      <a:cubicBezTo>
                        <a:pt x="0" y="67"/>
                        <a:pt x="5" y="88"/>
                        <a:pt x="14" y="108"/>
                      </a:cubicBezTo>
                      <a:cubicBezTo>
                        <a:pt x="14" y="101"/>
                        <a:pt x="14" y="95"/>
                        <a:pt x="17" y="88"/>
                      </a:cubicBezTo>
                      <a:cubicBezTo>
                        <a:pt x="26" y="55"/>
                        <a:pt x="17" y="28"/>
                        <a:pt x="10" y="13"/>
                      </a:cubicBezTo>
                      <a:moveTo>
                        <a:pt x="3" y="0"/>
                      </a:moveTo>
                      <a:cubicBezTo>
                        <a:pt x="3" y="0"/>
                        <a:pt x="6" y="5"/>
                        <a:pt x="10" y="13"/>
                      </a:cubicBezTo>
                      <a:cubicBezTo>
                        <a:pt x="8" y="3"/>
                        <a:pt x="3" y="0"/>
                        <a:pt x="3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2" name="淘宝网Chenying0907出品 59"/>
                <p:cNvSpPr>
                  <a:spLocks noEditPoints="1"/>
                </p:cNvSpPr>
                <p:nvPr/>
              </p:nvSpPr>
              <p:spPr bwMode="auto">
                <a:xfrm>
                  <a:off x="6379826" y="6455002"/>
                  <a:ext cx="274638" cy="109538"/>
                </a:xfrm>
                <a:custGeom>
                  <a:avLst/>
                  <a:gdLst>
                    <a:gd name="T0" fmla="*/ 32 w 73"/>
                    <a:gd name="T1" fmla="*/ 5 h 29"/>
                    <a:gd name="T2" fmla="*/ 15 w 73"/>
                    <a:gd name="T3" fmla="*/ 17 h 29"/>
                    <a:gd name="T4" fmla="*/ 7 w 73"/>
                    <a:gd name="T5" fmla="*/ 27 h 29"/>
                    <a:gd name="T6" fmla="*/ 3 w 73"/>
                    <a:gd name="T7" fmla="*/ 27 h 29"/>
                    <a:gd name="T8" fmla="*/ 1 w 73"/>
                    <a:gd name="T9" fmla="*/ 26 h 29"/>
                    <a:gd name="T10" fmla="*/ 1 w 73"/>
                    <a:gd name="T11" fmla="*/ 28 h 29"/>
                    <a:gd name="T12" fmla="*/ 7 w 73"/>
                    <a:gd name="T13" fmla="*/ 29 h 29"/>
                    <a:gd name="T14" fmla="*/ 27 w 73"/>
                    <a:gd name="T15" fmla="*/ 13 h 29"/>
                    <a:gd name="T16" fmla="*/ 32 w 73"/>
                    <a:gd name="T17" fmla="*/ 5 h 29"/>
                    <a:gd name="T18" fmla="*/ 44 w 73"/>
                    <a:gd name="T19" fmla="*/ 0 h 29"/>
                    <a:gd name="T20" fmla="*/ 32 w 73"/>
                    <a:gd name="T21" fmla="*/ 5 h 29"/>
                    <a:gd name="T22" fmla="*/ 44 w 73"/>
                    <a:gd name="T23" fmla="*/ 3 h 29"/>
                    <a:gd name="T24" fmla="*/ 61 w 73"/>
                    <a:gd name="T25" fmla="*/ 7 h 29"/>
                    <a:gd name="T26" fmla="*/ 73 w 73"/>
                    <a:gd name="T27" fmla="*/ 15 h 29"/>
                    <a:gd name="T28" fmla="*/ 58 w 73"/>
                    <a:gd name="T29" fmla="*/ 4 h 29"/>
                    <a:gd name="T30" fmla="*/ 44 w 73"/>
                    <a:gd name="T31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3" h="29">
                      <a:moveTo>
                        <a:pt x="32" y="5"/>
                      </a:moveTo>
                      <a:cubicBezTo>
                        <a:pt x="27" y="7"/>
                        <a:pt x="21" y="11"/>
                        <a:pt x="15" y="17"/>
                      </a:cubicBezTo>
                      <a:cubicBezTo>
                        <a:pt x="15" y="17"/>
                        <a:pt x="14" y="27"/>
                        <a:pt x="7" y="27"/>
                      </a:cubicBezTo>
                      <a:cubicBezTo>
                        <a:pt x="6" y="27"/>
                        <a:pt x="5" y="27"/>
                        <a:pt x="3" y="27"/>
                      </a:cubicBezTo>
                      <a:cubicBezTo>
                        <a:pt x="2" y="26"/>
                        <a:pt x="2" y="26"/>
                        <a:pt x="1" y="26"/>
                      </a:cubicBezTo>
                      <a:cubicBezTo>
                        <a:pt x="0" y="26"/>
                        <a:pt x="0" y="27"/>
                        <a:pt x="1" y="28"/>
                      </a:cubicBezTo>
                      <a:cubicBezTo>
                        <a:pt x="2" y="28"/>
                        <a:pt x="4" y="29"/>
                        <a:pt x="7" y="29"/>
                      </a:cubicBezTo>
                      <a:cubicBezTo>
                        <a:pt x="12" y="29"/>
                        <a:pt x="20" y="26"/>
                        <a:pt x="27" y="13"/>
                      </a:cubicBezTo>
                      <a:cubicBezTo>
                        <a:pt x="29" y="9"/>
                        <a:pt x="30" y="7"/>
                        <a:pt x="32" y="5"/>
                      </a:cubicBezTo>
                      <a:moveTo>
                        <a:pt x="44" y="0"/>
                      </a:moveTo>
                      <a:cubicBezTo>
                        <a:pt x="40" y="0"/>
                        <a:pt x="36" y="2"/>
                        <a:pt x="32" y="5"/>
                      </a:cubicBezTo>
                      <a:cubicBezTo>
                        <a:pt x="36" y="4"/>
                        <a:pt x="40" y="3"/>
                        <a:pt x="44" y="3"/>
                      </a:cubicBezTo>
                      <a:cubicBezTo>
                        <a:pt x="51" y="3"/>
                        <a:pt x="56" y="5"/>
                        <a:pt x="61" y="7"/>
                      </a:cubicBezTo>
                      <a:cubicBezTo>
                        <a:pt x="68" y="10"/>
                        <a:pt x="73" y="15"/>
                        <a:pt x="73" y="15"/>
                      </a:cubicBezTo>
                      <a:cubicBezTo>
                        <a:pt x="73" y="15"/>
                        <a:pt x="67" y="9"/>
                        <a:pt x="58" y="4"/>
                      </a:cubicBezTo>
                      <a:cubicBezTo>
                        <a:pt x="54" y="2"/>
                        <a:pt x="49" y="0"/>
                        <a:pt x="44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3" name="淘宝网Chenying0907出品 60"/>
                <p:cNvSpPr>
                  <a:spLocks noEditPoints="1"/>
                </p:cNvSpPr>
                <p:nvPr/>
              </p:nvSpPr>
              <p:spPr bwMode="auto">
                <a:xfrm>
                  <a:off x="6476664" y="6132740"/>
                  <a:ext cx="260350" cy="296863"/>
                </a:xfrm>
                <a:custGeom>
                  <a:avLst/>
                  <a:gdLst>
                    <a:gd name="T0" fmla="*/ 19 w 69"/>
                    <a:gd name="T1" fmla="*/ 74 h 79"/>
                    <a:gd name="T2" fmla="*/ 25 w 69"/>
                    <a:gd name="T3" fmla="*/ 79 h 79"/>
                    <a:gd name="T4" fmla="*/ 24 w 69"/>
                    <a:gd name="T5" fmla="*/ 77 h 79"/>
                    <a:gd name="T6" fmla="*/ 24 w 69"/>
                    <a:gd name="T7" fmla="*/ 77 h 79"/>
                    <a:gd name="T8" fmla="*/ 24 w 69"/>
                    <a:gd name="T9" fmla="*/ 77 h 79"/>
                    <a:gd name="T10" fmla="*/ 19 w 69"/>
                    <a:gd name="T11" fmla="*/ 74 h 79"/>
                    <a:gd name="T12" fmla="*/ 37 w 69"/>
                    <a:gd name="T13" fmla="*/ 0 h 79"/>
                    <a:gd name="T14" fmla="*/ 27 w 69"/>
                    <a:gd name="T15" fmla="*/ 2 h 79"/>
                    <a:gd name="T16" fmla="*/ 6 w 69"/>
                    <a:gd name="T17" fmla="*/ 19 h 79"/>
                    <a:gd name="T18" fmla="*/ 3 w 69"/>
                    <a:gd name="T19" fmla="*/ 52 h 79"/>
                    <a:gd name="T20" fmla="*/ 11 w 69"/>
                    <a:gd name="T21" fmla="*/ 66 h 79"/>
                    <a:gd name="T22" fmla="*/ 19 w 69"/>
                    <a:gd name="T23" fmla="*/ 74 h 79"/>
                    <a:gd name="T24" fmla="*/ 16 w 69"/>
                    <a:gd name="T25" fmla="*/ 70 h 79"/>
                    <a:gd name="T26" fmla="*/ 7 w 69"/>
                    <a:gd name="T27" fmla="*/ 51 h 79"/>
                    <a:gd name="T28" fmla="*/ 7 w 69"/>
                    <a:gd name="T29" fmla="*/ 19 h 79"/>
                    <a:gd name="T30" fmla="*/ 27 w 69"/>
                    <a:gd name="T31" fmla="*/ 3 h 79"/>
                    <a:gd name="T32" fmla="*/ 34 w 69"/>
                    <a:gd name="T33" fmla="*/ 2 h 79"/>
                    <a:gd name="T34" fmla="*/ 51 w 69"/>
                    <a:gd name="T35" fmla="*/ 7 h 79"/>
                    <a:gd name="T36" fmla="*/ 66 w 69"/>
                    <a:gd name="T37" fmla="*/ 21 h 79"/>
                    <a:gd name="T38" fmla="*/ 62 w 69"/>
                    <a:gd name="T39" fmla="*/ 40 h 79"/>
                    <a:gd name="T40" fmla="*/ 44 w 69"/>
                    <a:gd name="T41" fmla="*/ 53 h 79"/>
                    <a:gd name="T42" fmla="*/ 35 w 69"/>
                    <a:gd name="T43" fmla="*/ 50 h 79"/>
                    <a:gd name="T44" fmla="*/ 40 w 69"/>
                    <a:gd name="T45" fmla="*/ 32 h 79"/>
                    <a:gd name="T46" fmla="*/ 45 w 69"/>
                    <a:gd name="T47" fmla="*/ 20 h 79"/>
                    <a:gd name="T48" fmla="*/ 47 w 69"/>
                    <a:gd name="T49" fmla="*/ 21 h 79"/>
                    <a:gd name="T50" fmla="*/ 40 w 69"/>
                    <a:gd name="T51" fmla="*/ 19 h 79"/>
                    <a:gd name="T52" fmla="*/ 27 w 69"/>
                    <a:gd name="T53" fmla="*/ 27 h 79"/>
                    <a:gd name="T54" fmla="*/ 34 w 69"/>
                    <a:gd name="T55" fmla="*/ 51 h 79"/>
                    <a:gd name="T56" fmla="*/ 45 w 69"/>
                    <a:gd name="T57" fmla="*/ 54 h 79"/>
                    <a:gd name="T58" fmla="*/ 65 w 69"/>
                    <a:gd name="T59" fmla="*/ 42 h 79"/>
                    <a:gd name="T60" fmla="*/ 67 w 69"/>
                    <a:gd name="T61" fmla="*/ 21 h 79"/>
                    <a:gd name="T62" fmla="*/ 65 w 69"/>
                    <a:gd name="T63" fmla="*/ 17 h 79"/>
                    <a:gd name="T64" fmla="*/ 57 w 69"/>
                    <a:gd name="T65" fmla="*/ 7 h 79"/>
                    <a:gd name="T66" fmla="*/ 53 w 69"/>
                    <a:gd name="T67" fmla="*/ 4 h 79"/>
                    <a:gd name="T68" fmla="*/ 37 w 69"/>
                    <a:gd name="T69" fmla="*/ 0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9" h="79">
                      <a:moveTo>
                        <a:pt x="19" y="74"/>
                      </a:moveTo>
                      <a:cubicBezTo>
                        <a:pt x="20" y="76"/>
                        <a:pt x="23" y="77"/>
                        <a:pt x="25" y="79"/>
                      </a:cubicBez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4" y="77"/>
                        <a:pt x="24" y="77"/>
                        <a:pt x="24" y="77"/>
                      </a:cubicBezTo>
                      <a:cubicBezTo>
                        <a:pt x="22" y="76"/>
                        <a:pt x="20" y="75"/>
                        <a:pt x="19" y="74"/>
                      </a:cubicBezTo>
                      <a:moveTo>
                        <a:pt x="37" y="0"/>
                      </a:moveTo>
                      <a:cubicBezTo>
                        <a:pt x="33" y="0"/>
                        <a:pt x="30" y="1"/>
                        <a:pt x="27" y="2"/>
                      </a:cubicBezTo>
                      <a:cubicBezTo>
                        <a:pt x="18" y="5"/>
                        <a:pt x="11" y="11"/>
                        <a:pt x="6" y="19"/>
                      </a:cubicBezTo>
                      <a:cubicBezTo>
                        <a:pt x="1" y="29"/>
                        <a:pt x="0" y="41"/>
                        <a:pt x="3" y="52"/>
                      </a:cubicBezTo>
                      <a:cubicBezTo>
                        <a:pt x="5" y="57"/>
                        <a:pt x="8" y="62"/>
                        <a:pt x="11" y="66"/>
                      </a:cubicBezTo>
                      <a:cubicBezTo>
                        <a:pt x="13" y="69"/>
                        <a:pt x="16" y="71"/>
                        <a:pt x="19" y="74"/>
                      </a:cubicBezTo>
                      <a:cubicBezTo>
                        <a:pt x="17" y="72"/>
                        <a:pt x="17" y="71"/>
                        <a:pt x="16" y="70"/>
                      </a:cubicBezTo>
                      <a:cubicBezTo>
                        <a:pt x="12" y="65"/>
                        <a:pt x="9" y="58"/>
                        <a:pt x="7" y="51"/>
                      </a:cubicBezTo>
                      <a:cubicBezTo>
                        <a:pt x="4" y="40"/>
                        <a:pt x="2" y="29"/>
                        <a:pt x="7" y="19"/>
                      </a:cubicBezTo>
                      <a:cubicBezTo>
                        <a:pt x="11" y="11"/>
                        <a:pt x="18" y="5"/>
                        <a:pt x="27" y="3"/>
                      </a:cubicBezTo>
                      <a:cubicBezTo>
                        <a:pt x="29" y="2"/>
                        <a:pt x="32" y="2"/>
                        <a:pt x="34" y="2"/>
                      </a:cubicBezTo>
                      <a:cubicBezTo>
                        <a:pt x="40" y="2"/>
                        <a:pt x="45" y="4"/>
                        <a:pt x="51" y="7"/>
                      </a:cubicBezTo>
                      <a:cubicBezTo>
                        <a:pt x="58" y="10"/>
                        <a:pt x="64" y="14"/>
                        <a:pt x="66" y="21"/>
                      </a:cubicBezTo>
                      <a:cubicBezTo>
                        <a:pt x="68" y="28"/>
                        <a:pt x="66" y="34"/>
                        <a:pt x="62" y="40"/>
                      </a:cubicBezTo>
                      <a:cubicBezTo>
                        <a:pt x="58" y="48"/>
                        <a:pt x="51" y="53"/>
                        <a:pt x="44" y="53"/>
                      </a:cubicBezTo>
                      <a:cubicBezTo>
                        <a:pt x="41" y="53"/>
                        <a:pt x="38" y="52"/>
                        <a:pt x="35" y="50"/>
                      </a:cubicBezTo>
                      <a:cubicBezTo>
                        <a:pt x="27" y="46"/>
                        <a:pt x="31" y="36"/>
                        <a:pt x="40" y="32"/>
                      </a:cubicBezTo>
                      <a:cubicBezTo>
                        <a:pt x="46" y="30"/>
                        <a:pt x="41" y="20"/>
                        <a:pt x="45" y="20"/>
                      </a:cubicBezTo>
                      <a:cubicBezTo>
                        <a:pt x="45" y="20"/>
                        <a:pt x="46" y="20"/>
                        <a:pt x="47" y="21"/>
                      </a:cubicBezTo>
                      <a:cubicBezTo>
                        <a:pt x="44" y="20"/>
                        <a:pt x="42" y="19"/>
                        <a:pt x="40" y="19"/>
                      </a:cubicBezTo>
                      <a:cubicBezTo>
                        <a:pt x="35" y="19"/>
                        <a:pt x="30" y="22"/>
                        <a:pt x="27" y="27"/>
                      </a:cubicBezTo>
                      <a:cubicBezTo>
                        <a:pt x="22" y="36"/>
                        <a:pt x="26" y="47"/>
                        <a:pt x="34" y="51"/>
                      </a:cubicBezTo>
                      <a:cubicBezTo>
                        <a:pt x="38" y="53"/>
                        <a:pt x="41" y="54"/>
                        <a:pt x="45" y="54"/>
                      </a:cubicBezTo>
                      <a:cubicBezTo>
                        <a:pt x="53" y="54"/>
                        <a:pt x="61" y="50"/>
                        <a:pt x="65" y="42"/>
                      </a:cubicBezTo>
                      <a:cubicBezTo>
                        <a:pt x="68" y="35"/>
                        <a:pt x="69" y="28"/>
                        <a:pt x="67" y="21"/>
                      </a:cubicBezTo>
                      <a:cubicBezTo>
                        <a:pt x="66" y="19"/>
                        <a:pt x="66" y="18"/>
                        <a:pt x="65" y="17"/>
                      </a:cubicBezTo>
                      <a:cubicBezTo>
                        <a:pt x="63" y="13"/>
                        <a:pt x="61" y="10"/>
                        <a:pt x="57" y="7"/>
                      </a:cubicBezTo>
                      <a:cubicBezTo>
                        <a:pt x="56" y="6"/>
                        <a:pt x="55" y="5"/>
                        <a:pt x="53" y="4"/>
                      </a:cubicBezTo>
                      <a:cubicBezTo>
                        <a:pt x="48" y="2"/>
                        <a:pt x="42" y="0"/>
                        <a:pt x="37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245" name="淘宝网Chenying0907出品 244"/>
              <p:cNvGrpSpPr/>
              <p:nvPr/>
            </p:nvGrpSpPr>
            <p:grpSpPr>
              <a:xfrm>
                <a:off x="6744697" y="6265709"/>
                <a:ext cx="765175" cy="592518"/>
                <a:chOff x="6891001" y="6265709"/>
                <a:chExt cx="765175" cy="592518"/>
              </a:xfrm>
            </p:grpSpPr>
            <p:sp>
              <p:nvSpPr>
                <p:cNvPr id="246" name="淘宝网Chenying0907出品 73"/>
                <p:cNvSpPr>
                  <a:spLocks noEditPoints="1"/>
                </p:cNvSpPr>
                <p:nvPr/>
              </p:nvSpPr>
              <p:spPr bwMode="auto">
                <a:xfrm>
                  <a:off x="6891001" y="6265709"/>
                  <a:ext cx="765175" cy="555625"/>
                </a:xfrm>
                <a:custGeom>
                  <a:avLst/>
                  <a:gdLst>
                    <a:gd name="T0" fmla="*/ 198 w 204"/>
                    <a:gd name="T1" fmla="*/ 81 h 148"/>
                    <a:gd name="T2" fmla="*/ 177 w 204"/>
                    <a:gd name="T3" fmla="*/ 136 h 148"/>
                    <a:gd name="T4" fmla="*/ 161 w 204"/>
                    <a:gd name="T5" fmla="*/ 147 h 148"/>
                    <a:gd name="T6" fmla="*/ 171 w 204"/>
                    <a:gd name="T7" fmla="*/ 148 h 148"/>
                    <a:gd name="T8" fmla="*/ 171 w 204"/>
                    <a:gd name="T9" fmla="*/ 148 h 148"/>
                    <a:gd name="T10" fmla="*/ 171 w 204"/>
                    <a:gd name="T11" fmla="*/ 148 h 148"/>
                    <a:gd name="T12" fmla="*/ 178 w 204"/>
                    <a:gd name="T13" fmla="*/ 143 h 148"/>
                    <a:gd name="T14" fmla="*/ 203 w 204"/>
                    <a:gd name="T15" fmla="*/ 82 h 148"/>
                    <a:gd name="T16" fmla="*/ 198 w 204"/>
                    <a:gd name="T17" fmla="*/ 81 h 148"/>
                    <a:gd name="T18" fmla="*/ 110 w 204"/>
                    <a:gd name="T19" fmla="*/ 0 h 148"/>
                    <a:gd name="T20" fmla="*/ 44 w 204"/>
                    <a:gd name="T21" fmla="*/ 26 h 148"/>
                    <a:gd name="T22" fmla="*/ 4 w 204"/>
                    <a:gd name="T23" fmla="*/ 134 h 148"/>
                    <a:gd name="T24" fmla="*/ 10 w 204"/>
                    <a:gd name="T25" fmla="*/ 134 h 148"/>
                    <a:gd name="T26" fmla="*/ 46 w 204"/>
                    <a:gd name="T27" fmla="*/ 31 h 148"/>
                    <a:gd name="T28" fmla="*/ 105 w 204"/>
                    <a:gd name="T29" fmla="*/ 6 h 148"/>
                    <a:gd name="T30" fmla="*/ 175 w 204"/>
                    <a:gd name="T31" fmla="*/ 40 h 148"/>
                    <a:gd name="T32" fmla="*/ 195 w 204"/>
                    <a:gd name="T33" fmla="*/ 70 h 148"/>
                    <a:gd name="T34" fmla="*/ 200 w 204"/>
                    <a:gd name="T35" fmla="*/ 70 h 148"/>
                    <a:gd name="T36" fmla="*/ 202 w 204"/>
                    <a:gd name="T37" fmla="*/ 70 h 148"/>
                    <a:gd name="T38" fmla="*/ 183 w 204"/>
                    <a:gd name="T39" fmla="*/ 32 h 148"/>
                    <a:gd name="T40" fmla="*/ 110 w 204"/>
                    <a:gd name="T41" fmla="*/ 0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4" h="148">
                      <a:moveTo>
                        <a:pt x="198" y="81"/>
                      </a:moveTo>
                      <a:cubicBezTo>
                        <a:pt x="201" y="100"/>
                        <a:pt x="195" y="119"/>
                        <a:pt x="177" y="136"/>
                      </a:cubicBezTo>
                      <a:cubicBezTo>
                        <a:pt x="172" y="140"/>
                        <a:pt x="166" y="144"/>
                        <a:pt x="161" y="147"/>
                      </a:cubicBezTo>
                      <a:cubicBezTo>
                        <a:pt x="164" y="148"/>
                        <a:pt x="167" y="148"/>
                        <a:pt x="171" y="148"/>
                      </a:cubicBezTo>
                      <a:cubicBezTo>
                        <a:pt x="171" y="148"/>
                        <a:pt x="171" y="148"/>
                        <a:pt x="171" y="148"/>
                      </a:cubicBezTo>
                      <a:cubicBezTo>
                        <a:pt x="171" y="148"/>
                        <a:pt x="171" y="148"/>
                        <a:pt x="171" y="148"/>
                      </a:cubicBezTo>
                      <a:cubicBezTo>
                        <a:pt x="173" y="147"/>
                        <a:pt x="175" y="145"/>
                        <a:pt x="178" y="143"/>
                      </a:cubicBezTo>
                      <a:cubicBezTo>
                        <a:pt x="195" y="127"/>
                        <a:pt x="204" y="104"/>
                        <a:pt x="203" y="82"/>
                      </a:cubicBezTo>
                      <a:cubicBezTo>
                        <a:pt x="201" y="82"/>
                        <a:pt x="200" y="81"/>
                        <a:pt x="198" y="81"/>
                      </a:cubicBezTo>
                      <a:moveTo>
                        <a:pt x="110" y="0"/>
                      </a:moveTo>
                      <a:cubicBezTo>
                        <a:pt x="86" y="0"/>
                        <a:pt x="62" y="8"/>
                        <a:pt x="44" y="26"/>
                      </a:cubicBezTo>
                      <a:cubicBezTo>
                        <a:pt x="13" y="54"/>
                        <a:pt x="0" y="94"/>
                        <a:pt x="4" y="134"/>
                      </a:cubicBezTo>
                      <a:cubicBezTo>
                        <a:pt x="6" y="134"/>
                        <a:pt x="8" y="134"/>
                        <a:pt x="10" y="134"/>
                      </a:cubicBezTo>
                      <a:cubicBezTo>
                        <a:pt x="5" y="96"/>
                        <a:pt x="16" y="57"/>
                        <a:pt x="46" y="31"/>
                      </a:cubicBezTo>
                      <a:cubicBezTo>
                        <a:pt x="64" y="14"/>
                        <a:pt x="84" y="6"/>
                        <a:pt x="105" y="6"/>
                      </a:cubicBezTo>
                      <a:cubicBezTo>
                        <a:pt x="130" y="6"/>
                        <a:pt x="155" y="18"/>
                        <a:pt x="175" y="40"/>
                      </a:cubicBezTo>
                      <a:cubicBezTo>
                        <a:pt x="184" y="49"/>
                        <a:pt x="191" y="60"/>
                        <a:pt x="195" y="70"/>
                      </a:cubicBezTo>
                      <a:cubicBezTo>
                        <a:pt x="197" y="70"/>
                        <a:pt x="199" y="70"/>
                        <a:pt x="200" y="70"/>
                      </a:cubicBezTo>
                      <a:cubicBezTo>
                        <a:pt x="201" y="70"/>
                        <a:pt x="201" y="70"/>
                        <a:pt x="202" y="70"/>
                      </a:cubicBezTo>
                      <a:cubicBezTo>
                        <a:pt x="199" y="56"/>
                        <a:pt x="193" y="43"/>
                        <a:pt x="183" y="32"/>
                      </a:cubicBezTo>
                      <a:cubicBezTo>
                        <a:pt x="163" y="11"/>
                        <a:pt x="137" y="0"/>
                        <a:pt x="110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7" name="淘宝网Chenying0907出品 74"/>
                <p:cNvSpPr/>
                <p:nvPr/>
              </p:nvSpPr>
              <p:spPr bwMode="auto">
                <a:xfrm>
                  <a:off x="7224376" y="6782027"/>
                  <a:ext cx="307975" cy="76200"/>
                </a:xfrm>
                <a:custGeom>
                  <a:avLst/>
                  <a:gdLst>
                    <a:gd name="T0" fmla="*/ 0 w 82"/>
                    <a:gd name="T1" fmla="*/ 0 h 20"/>
                    <a:gd name="T2" fmla="*/ 46 w 82"/>
                    <a:gd name="T3" fmla="*/ 20 h 20"/>
                    <a:gd name="T4" fmla="*/ 82 w 82"/>
                    <a:gd name="T5" fmla="*/ 8 h 20"/>
                    <a:gd name="T6" fmla="*/ 82 w 82"/>
                    <a:gd name="T7" fmla="*/ 8 h 20"/>
                    <a:gd name="T8" fmla="*/ 72 w 82"/>
                    <a:gd name="T9" fmla="*/ 7 h 20"/>
                    <a:gd name="T10" fmla="*/ 72 w 82"/>
                    <a:gd name="T11" fmla="*/ 7 h 20"/>
                    <a:gd name="T12" fmla="*/ 40 w 82"/>
                    <a:gd name="T13" fmla="*/ 16 h 20"/>
                    <a:gd name="T14" fmla="*/ 2 w 82"/>
                    <a:gd name="T15" fmla="*/ 0 h 20"/>
                    <a:gd name="T16" fmla="*/ 0 w 82"/>
                    <a:gd name="T17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2" h="20">
                      <a:moveTo>
                        <a:pt x="0" y="0"/>
                      </a:moveTo>
                      <a:cubicBezTo>
                        <a:pt x="13" y="13"/>
                        <a:pt x="29" y="20"/>
                        <a:pt x="46" y="20"/>
                      </a:cubicBezTo>
                      <a:cubicBezTo>
                        <a:pt x="58" y="20"/>
                        <a:pt x="71" y="16"/>
                        <a:pt x="82" y="8"/>
                      </a:cubicBezTo>
                      <a:cubicBezTo>
                        <a:pt x="82" y="8"/>
                        <a:pt x="82" y="8"/>
                        <a:pt x="82" y="8"/>
                      </a:cubicBezTo>
                      <a:cubicBezTo>
                        <a:pt x="78" y="8"/>
                        <a:pt x="75" y="8"/>
                        <a:pt x="72" y="7"/>
                      </a:cubicBezTo>
                      <a:cubicBezTo>
                        <a:pt x="72" y="7"/>
                        <a:pt x="72" y="7"/>
                        <a:pt x="72" y="7"/>
                      </a:cubicBezTo>
                      <a:cubicBezTo>
                        <a:pt x="61" y="13"/>
                        <a:pt x="50" y="16"/>
                        <a:pt x="40" y="16"/>
                      </a:cubicBezTo>
                      <a:cubicBezTo>
                        <a:pt x="26" y="16"/>
                        <a:pt x="12" y="11"/>
                        <a:pt x="2" y="0"/>
                      </a:cubicBezTo>
                      <a:cubicBezTo>
                        <a:pt x="1" y="0"/>
                        <a:pt x="1" y="0"/>
                        <a:pt x="0" y="0"/>
                      </a:cubicBezTo>
                    </a:path>
                  </a:pathLst>
                </a:custGeom>
                <a:solidFill>
                  <a:srgbClr val="71BE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8" name="淘宝网Chenying0907出品 75"/>
                <p:cNvSpPr/>
                <p:nvPr/>
              </p:nvSpPr>
              <p:spPr bwMode="auto">
                <a:xfrm>
                  <a:off x="7171989" y="6512152"/>
                  <a:ext cx="63500" cy="269875"/>
                </a:xfrm>
                <a:custGeom>
                  <a:avLst/>
                  <a:gdLst>
                    <a:gd name="T0" fmla="*/ 17 w 17"/>
                    <a:gd name="T1" fmla="*/ 0 h 72"/>
                    <a:gd name="T2" fmla="*/ 0 w 17"/>
                    <a:gd name="T3" fmla="*/ 35 h 72"/>
                    <a:gd name="T4" fmla="*/ 13 w 17"/>
                    <a:gd name="T5" fmla="*/ 71 h 72"/>
                    <a:gd name="T6" fmla="*/ 14 w 17"/>
                    <a:gd name="T7" fmla="*/ 72 h 72"/>
                    <a:gd name="T8" fmla="*/ 16 w 17"/>
                    <a:gd name="T9" fmla="*/ 72 h 72"/>
                    <a:gd name="T10" fmla="*/ 14 w 17"/>
                    <a:gd name="T11" fmla="*/ 71 h 72"/>
                    <a:gd name="T12" fmla="*/ 9 w 17"/>
                    <a:gd name="T13" fmla="*/ 37 h 72"/>
                    <a:gd name="T14" fmla="*/ 17 w 17"/>
                    <a:gd name="T15" fmla="*/ 0 h 72"/>
                    <a:gd name="T16" fmla="*/ 17 w 17"/>
                    <a:gd name="T17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72">
                      <a:moveTo>
                        <a:pt x="17" y="0"/>
                      </a:moveTo>
                      <a:cubicBezTo>
                        <a:pt x="7" y="9"/>
                        <a:pt x="1" y="21"/>
                        <a:pt x="0" y="35"/>
                      </a:cubicBezTo>
                      <a:cubicBezTo>
                        <a:pt x="0" y="48"/>
                        <a:pt x="4" y="61"/>
                        <a:pt x="13" y="71"/>
                      </a:cubicBezTo>
                      <a:cubicBezTo>
                        <a:pt x="14" y="72"/>
                        <a:pt x="14" y="72"/>
                        <a:pt x="14" y="72"/>
                      </a:cubicBezTo>
                      <a:cubicBezTo>
                        <a:pt x="15" y="72"/>
                        <a:pt x="15" y="72"/>
                        <a:pt x="16" y="72"/>
                      </a:cubicBezTo>
                      <a:cubicBezTo>
                        <a:pt x="15" y="72"/>
                        <a:pt x="15" y="71"/>
                        <a:pt x="14" y="71"/>
                      </a:cubicBezTo>
                      <a:cubicBezTo>
                        <a:pt x="5" y="61"/>
                        <a:pt x="8" y="50"/>
                        <a:pt x="9" y="37"/>
                      </a:cubicBezTo>
                      <a:cubicBezTo>
                        <a:pt x="9" y="23"/>
                        <a:pt x="7" y="9"/>
                        <a:pt x="17" y="0"/>
                      </a:cubicBezTo>
                      <a:cubicBezTo>
                        <a:pt x="17" y="0"/>
                        <a:pt x="17" y="0"/>
                        <a:pt x="17" y="0"/>
                      </a:cubicBezTo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9" name="淘宝网Chenying0907出品 103"/>
                <p:cNvSpPr/>
                <p:nvPr/>
              </p:nvSpPr>
              <p:spPr bwMode="auto">
                <a:xfrm>
                  <a:off x="7405351" y="6639152"/>
                  <a:ext cx="11113" cy="22225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6 h 6"/>
                    <a:gd name="T4" fmla="*/ 3 w 3"/>
                    <a:gd name="T5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6">
                      <a:moveTo>
                        <a:pt x="3" y="0"/>
                      </a:moveTo>
                      <a:cubicBezTo>
                        <a:pt x="1" y="2"/>
                        <a:pt x="0" y="4"/>
                        <a:pt x="0" y="6"/>
                      </a:cubicBezTo>
                      <a:cubicBezTo>
                        <a:pt x="0" y="6"/>
                        <a:pt x="1" y="3"/>
                        <a:pt x="3" y="0"/>
                      </a:cubicBezTo>
                    </a:path>
                  </a:pathLst>
                </a:custGeom>
                <a:solidFill>
                  <a:srgbClr val="71BE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34" name="淘宝网Chenying0907出品 104"/>
            <p:cNvSpPr/>
            <p:nvPr/>
          </p:nvSpPr>
          <p:spPr bwMode="auto">
            <a:xfrm>
              <a:off x="7416464" y="6491070"/>
              <a:ext cx="492125" cy="342900"/>
            </a:xfrm>
            <a:custGeom>
              <a:avLst/>
              <a:gdLst>
                <a:gd name="T0" fmla="*/ 60 w 131"/>
                <a:gd name="T1" fmla="*/ 0 h 91"/>
                <a:gd name="T2" fmla="*/ 55 w 131"/>
                <a:gd name="T3" fmla="*/ 0 h 91"/>
                <a:gd name="T4" fmla="*/ 0 w 131"/>
                <a:gd name="T5" fmla="*/ 32 h 91"/>
                <a:gd name="T6" fmla="*/ 56 w 131"/>
                <a:gd name="T7" fmla="*/ 11 h 91"/>
                <a:gd name="T8" fmla="*/ 58 w 131"/>
                <a:gd name="T9" fmla="*/ 11 h 91"/>
                <a:gd name="T10" fmla="*/ 63 w 131"/>
                <a:gd name="T11" fmla="*/ 12 h 91"/>
                <a:gd name="T12" fmla="*/ 94 w 131"/>
                <a:gd name="T13" fmla="*/ 38 h 91"/>
                <a:gd name="T14" fmla="*/ 123 w 131"/>
                <a:gd name="T15" fmla="*/ 90 h 91"/>
                <a:gd name="T16" fmla="*/ 128 w 131"/>
                <a:gd name="T17" fmla="*/ 91 h 91"/>
                <a:gd name="T18" fmla="*/ 131 w 131"/>
                <a:gd name="T19" fmla="*/ 91 h 91"/>
                <a:gd name="T20" fmla="*/ 131 w 131"/>
                <a:gd name="T21" fmla="*/ 91 h 91"/>
                <a:gd name="T22" fmla="*/ 126 w 131"/>
                <a:gd name="T23" fmla="*/ 81 h 91"/>
                <a:gd name="T24" fmla="*/ 122 w 131"/>
                <a:gd name="T25" fmla="*/ 70 h 91"/>
                <a:gd name="T26" fmla="*/ 99 w 131"/>
                <a:gd name="T27" fmla="*/ 7 h 91"/>
                <a:gd name="T28" fmla="*/ 81 w 131"/>
                <a:gd name="T29" fmla="*/ 2 h 91"/>
                <a:gd name="T30" fmla="*/ 62 w 131"/>
                <a:gd name="T31" fmla="*/ 0 h 91"/>
                <a:gd name="T32" fmla="*/ 60 w 131"/>
                <a:gd name="T3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1" h="91">
                  <a:moveTo>
                    <a:pt x="60" y="0"/>
                  </a:moveTo>
                  <a:cubicBezTo>
                    <a:pt x="59" y="0"/>
                    <a:pt x="57" y="0"/>
                    <a:pt x="55" y="0"/>
                  </a:cubicBezTo>
                  <a:cubicBezTo>
                    <a:pt x="20" y="2"/>
                    <a:pt x="5" y="21"/>
                    <a:pt x="0" y="32"/>
                  </a:cubicBezTo>
                  <a:cubicBezTo>
                    <a:pt x="8" y="21"/>
                    <a:pt x="34" y="11"/>
                    <a:pt x="56" y="11"/>
                  </a:cubicBezTo>
                  <a:cubicBezTo>
                    <a:pt x="57" y="11"/>
                    <a:pt x="57" y="11"/>
                    <a:pt x="58" y="11"/>
                  </a:cubicBezTo>
                  <a:cubicBezTo>
                    <a:pt x="60" y="11"/>
                    <a:pt x="61" y="12"/>
                    <a:pt x="63" y="12"/>
                  </a:cubicBezTo>
                  <a:cubicBezTo>
                    <a:pt x="79" y="13"/>
                    <a:pt x="92" y="21"/>
                    <a:pt x="94" y="38"/>
                  </a:cubicBezTo>
                  <a:cubicBezTo>
                    <a:pt x="97" y="58"/>
                    <a:pt x="109" y="76"/>
                    <a:pt x="123" y="90"/>
                  </a:cubicBezTo>
                  <a:cubicBezTo>
                    <a:pt x="125" y="90"/>
                    <a:pt x="126" y="90"/>
                    <a:pt x="128" y="91"/>
                  </a:cubicBezTo>
                  <a:cubicBezTo>
                    <a:pt x="129" y="91"/>
                    <a:pt x="130" y="91"/>
                    <a:pt x="131" y="91"/>
                  </a:cubicBezTo>
                  <a:cubicBezTo>
                    <a:pt x="131" y="91"/>
                    <a:pt x="131" y="91"/>
                    <a:pt x="131" y="91"/>
                  </a:cubicBezTo>
                  <a:cubicBezTo>
                    <a:pt x="129" y="88"/>
                    <a:pt x="127" y="85"/>
                    <a:pt x="126" y="81"/>
                  </a:cubicBezTo>
                  <a:cubicBezTo>
                    <a:pt x="124" y="78"/>
                    <a:pt x="123" y="74"/>
                    <a:pt x="122" y="70"/>
                  </a:cubicBezTo>
                  <a:cubicBezTo>
                    <a:pt x="115" y="44"/>
                    <a:pt x="122" y="19"/>
                    <a:pt x="99" y="7"/>
                  </a:cubicBezTo>
                  <a:cubicBezTo>
                    <a:pt x="94" y="5"/>
                    <a:pt x="88" y="3"/>
                    <a:pt x="81" y="2"/>
                  </a:cubicBezTo>
                  <a:cubicBezTo>
                    <a:pt x="74" y="1"/>
                    <a:pt x="68" y="0"/>
                    <a:pt x="62" y="0"/>
                  </a:cubicBezTo>
                  <a:cubicBezTo>
                    <a:pt x="61" y="0"/>
                    <a:pt x="61" y="0"/>
                    <a:pt x="60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5" name="淘宝网Chenying0907出品 105"/>
            <p:cNvSpPr/>
            <p:nvPr/>
          </p:nvSpPr>
          <p:spPr bwMode="auto">
            <a:xfrm>
              <a:off x="8219739" y="5267552"/>
              <a:ext cx="866775" cy="676275"/>
            </a:xfrm>
            <a:custGeom>
              <a:avLst/>
              <a:gdLst>
                <a:gd name="T0" fmla="*/ 125 w 231"/>
                <a:gd name="T1" fmla="*/ 0 h 180"/>
                <a:gd name="T2" fmla="*/ 103 w 231"/>
                <a:gd name="T3" fmla="*/ 2 h 180"/>
                <a:gd name="T4" fmla="*/ 22 w 231"/>
                <a:gd name="T5" fmla="*/ 53 h 180"/>
                <a:gd name="T6" fmla="*/ 9 w 231"/>
                <a:gd name="T7" fmla="*/ 77 h 180"/>
                <a:gd name="T8" fmla="*/ 2 w 231"/>
                <a:gd name="T9" fmla="*/ 98 h 180"/>
                <a:gd name="T10" fmla="*/ 0 w 231"/>
                <a:gd name="T11" fmla="*/ 110 h 180"/>
                <a:gd name="T12" fmla="*/ 3 w 231"/>
                <a:gd name="T13" fmla="*/ 120 h 180"/>
                <a:gd name="T14" fmla="*/ 3 w 231"/>
                <a:gd name="T15" fmla="*/ 115 h 180"/>
                <a:gd name="T16" fmla="*/ 103 w 231"/>
                <a:gd name="T17" fmla="*/ 7 h 180"/>
                <a:gd name="T18" fmla="*/ 123 w 231"/>
                <a:gd name="T19" fmla="*/ 5 h 180"/>
                <a:gd name="T20" fmla="*/ 136 w 231"/>
                <a:gd name="T21" fmla="*/ 6 h 180"/>
                <a:gd name="T22" fmla="*/ 214 w 231"/>
                <a:gd name="T23" fmla="*/ 110 h 180"/>
                <a:gd name="T24" fmla="*/ 152 w 231"/>
                <a:gd name="T25" fmla="*/ 175 h 180"/>
                <a:gd name="T26" fmla="*/ 142 w 231"/>
                <a:gd name="T27" fmla="*/ 174 h 180"/>
                <a:gd name="T28" fmla="*/ 83 w 231"/>
                <a:gd name="T29" fmla="*/ 110 h 180"/>
                <a:gd name="T30" fmla="*/ 105 w 231"/>
                <a:gd name="T31" fmla="*/ 83 h 180"/>
                <a:gd name="T32" fmla="*/ 136 w 231"/>
                <a:gd name="T33" fmla="*/ 66 h 180"/>
                <a:gd name="T34" fmla="*/ 138 w 231"/>
                <a:gd name="T35" fmla="*/ 66 h 180"/>
                <a:gd name="T36" fmla="*/ 138 w 231"/>
                <a:gd name="T37" fmla="*/ 65 h 180"/>
                <a:gd name="T38" fmla="*/ 132 w 231"/>
                <a:gd name="T39" fmla="*/ 65 h 180"/>
                <a:gd name="T40" fmla="*/ 101 w 231"/>
                <a:gd name="T41" fmla="*/ 76 h 180"/>
                <a:gd name="T42" fmla="*/ 82 w 231"/>
                <a:gd name="T43" fmla="*/ 109 h 180"/>
                <a:gd name="T44" fmla="*/ 137 w 231"/>
                <a:gd name="T45" fmla="*/ 180 h 180"/>
                <a:gd name="T46" fmla="*/ 147 w 231"/>
                <a:gd name="T47" fmla="*/ 180 h 180"/>
                <a:gd name="T48" fmla="*/ 225 w 231"/>
                <a:gd name="T49" fmla="*/ 110 h 180"/>
                <a:gd name="T50" fmla="*/ 139 w 231"/>
                <a:gd name="T51" fmla="*/ 1 h 180"/>
                <a:gd name="T52" fmla="*/ 125 w 231"/>
                <a:gd name="T5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1" h="180">
                  <a:moveTo>
                    <a:pt x="125" y="0"/>
                  </a:moveTo>
                  <a:cubicBezTo>
                    <a:pt x="117" y="0"/>
                    <a:pt x="110" y="1"/>
                    <a:pt x="103" y="2"/>
                  </a:cubicBezTo>
                  <a:cubicBezTo>
                    <a:pt x="71" y="8"/>
                    <a:pt x="42" y="27"/>
                    <a:pt x="22" y="53"/>
                  </a:cubicBezTo>
                  <a:cubicBezTo>
                    <a:pt x="17" y="60"/>
                    <a:pt x="12" y="68"/>
                    <a:pt x="9" y="77"/>
                  </a:cubicBezTo>
                  <a:cubicBezTo>
                    <a:pt x="6" y="83"/>
                    <a:pt x="3" y="91"/>
                    <a:pt x="2" y="98"/>
                  </a:cubicBezTo>
                  <a:cubicBezTo>
                    <a:pt x="1" y="102"/>
                    <a:pt x="0" y="106"/>
                    <a:pt x="0" y="110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3" y="118"/>
                    <a:pt x="3" y="117"/>
                    <a:pt x="3" y="115"/>
                  </a:cubicBezTo>
                  <a:cubicBezTo>
                    <a:pt x="11" y="62"/>
                    <a:pt x="52" y="17"/>
                    <a:pt x="103" y="7"/>
                  </a:cubicBezTo>
                  <a:cubicBezTo>
                    <a:pt x="109" y="6"/>
                    <a:pt x="116" y="5"/>
                    <a:pt x="123" y="5"/>
                  </a:cubicBezTo>
                  <a:cubicBezTo>
                    <a:pt x="128" y="5"/>
                    <a:pt x="132" y="6"/>
                    <a:pt x="136" y="6"/>
                  </a:cubicBezTo>
                  <a:cubicBezTo>
                    <a:pt x="190" y="12"/>
                    <a:pt x="221" y="57"/>
                    <a:pt x="214" y="110"/>
                  </a:cubicBezTo>
                  <a:cubicBezTo>
                    <a:pt x="210" y="149"/>
                    <a:pt x="189" y="175"/>
                    <a:pt x="152" y="175"/>
                  </a:cubicBezTo>
                  <a:cubicBezTo>
                    <a:pt x="149" y="175"/>
                    <a:pt x="146" y="175"/>
                    <a:pt x="142" y="174"/>
                  </a:cubicBezTo>
                  <a:cubicBezTo>
                    <a:pt x="108" y="170"/>
                    <a:pt x="79" y="144"/>
                    <a:pt x="83" y="110"/>
                  </a:cubicBezTo>
                  <a:cubicBezTo>
                    <a:pt x="85" y="96"/>
                    <a:pt x="95" y="92"/>
                    <a:pt x="105" y="83"/>
                  </a:cubicBezTo>
                  <a:cubicBezTo>
                    <a:pt x="115" y="76"/>
                    <a:pt x="124" y="66"/>
                    <a:pt x="136" y="66"/>
                  </a:cubicBezTo>
                  <a:cubicBezTo>
                    <a:pt x="136" y="66"/>
                    <a:pt x="137" y="66"/>
                    <a:pt x="138" y="66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6" y="65"/>
                    <a:pt x="134" y="65"/>
                    <a:pt x="132" y="65"/>
                  </a:cubicBezTo>
                  <a:cubicBezTo>
                    <a:pt x="121" y="65"/>
                    <a:pt x="110" y="68"/>
                    <a:pt x="101" y="76"/>
                  </a:cubicBezTo>
                  <a:cubicBezTo>
                    <a:pt x="90" y="84"/>
                    <a:pt x="84" y="96"/>
                    <a:pt x="82" y="109"/>
                  </a:cubicBezTo>
                  <a:cubicBezTo>
                    <a:pt x="78" y="144"/>
                    <a:pt x="103" y="175"/>
                    <a:pt x="137" y="180"/>
                  </a:cubicBezTo>
                  <a:cubicBezTo>
                    <a:pt x="140" y="180"/>
                    <a:pt x="144" y="180"/>
                    <a:pt x="147" y="180"/>
                  </a:cubicBezTo>
                  <a:cubicBezTo>
                    <a:pt x="186" y="180"/>
                    <a:pt x="220" y="151"/>
                    <a:pt x="225" y="110"/>
                  </a:cubicBezTo>
                  <a:cubicBezTo>
                    <a:pt x="231" y="57"/>
                    <a:pt x="193" y="8"/>
                    <a:pt x="139" y="1"/>
                  </a:cubicBezTo>
                  <a:cubicBezTo>
                    <a:pt x="134" y="1"/>
                    <a:pt x="129" y="0"/>
                    <a:pt x="125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6" name="淘宝网Chenying0907出品 106"/>
            <p:cNvSpPr>
              <a:spLocks noEditPoints="1"/>
            </p:cNvSpPr>
            <p:nvPr/>
          </p:nvSpPr>
          <p:spPr bwMode="auto">
            <a:xfrm>
              <a:off x="7216439" y="4324577"/>
              <a:ext cx="744538" cy="585788"/>
            </a:xfrm>
            <a:custGeom>
              <a:avLst/>
              <a:gdLst>
                <a:gd name="T0" fmla="*/ 48 w 198"/>
                <a:gd name="T1" fmla="*/ 99 h 156"/>
                <a:gd name="T2" fmla="*/ 48 w 198"/>
                <a:gd name="T3" fmla="*/ 99 h 156"/>
                <a:gd name="T4" fmla="*/ 48 w 198"/>
                <a:gd name="T5" fmla="*/ 99 h 156"/>
                <a:gd name="T6" fmla="*/ 92 w 198"/>
                <a:gd name="T7" fmla="*/ 0 h 156"/>
                <a:gd name="T8" fmla="*/ 66 w 198"/>
                <a:gd name="T9" fmla="*/ 3 h 156"/>
                <a:gd name="T10" fmla="*/ 14 w 198"/>
                <a:gd name="T11" fmla="*/ 42 h 156"/>
                <a:gd name="T12" fmla="*/ 5 w 198"/>
                <a:gd name="T13" fmla="*/ 105 h 156"/>
                <a:gd name="T14" fmla="*/ 9 w 198"/>
                <a:gd name="T15" fmla="*/ 116 h 156"/>
                <a:gd name="T16" fmla="*/ 13 w 198"/>
                <a:gd name="T17" fmla="*/ 123 h 156"/>
                <a:gd name="T18" fmla="*/ 36 w 198"/>
                <a:gd name="T19" fmla="*/ 146 h 156"/>
                <a:gd name="T20" fmla="*/ 70 w 198"/>
                <a:gd name="T21" fmla="*/ 156 h 156"/>
                <a:gd name="T22" fmla="*/ 83 w 198"/>
                <a:gd name="T23" fmla="*/ 154 h 156"/>
                <a:gd name="T24" fmla="*/ 87 w 198"/>
                <a:gd name="T25" fmla="*/ 153 h 156"/>
                <a:gd name="T26" fmla="*/ 93 w 198"/>
                <a:gd name="T27" fmla="*/ 152 h 156"/>
                <a:gd name="T28" fmla="*/ 126 w 198"/>
                <a:gd name="T29" fmla="*/ 88 h 156"/>
                <a:gd name="T30" fmla="*/ 109 w 198"/>
                <a:gd name="T31" fmla="*/ 64 h 156"/>
                <a:gd name="T32" fmla="*/ 99 w 198"/>
                <a:gd name="T33" fmla="*/ 58 h 156"/>
                <a:gd name="T34" fmla="*/ 84 w 198"/>
                <a:gd name="T35" fmla="*/ 56 h 156"/>
                <a:gd name="T36" fmla="*/ 73 w 198"/>
                <a:gd name="T37" fmla="*/ 57 h 156"/>
                <a:gd name="T38" fmla="*/ 50 w 198"/>
                <a:gd name="T39" fmla="*/ 78 h 156"/>
                <a:gd name="T40" fmla="*/ 48 w 198"/>
                <a:gd name="T41" fmla="*/ 86 h 156"/>
                <a:gd name="T42" fmla="*/ 48 w 198"/>
                <a:gd name="T43" fmla="*/ 99 h 156"/>
                <a:gd name="T44" fmla="*/ 51 w 198"/>
                <a:gd name="T45" fmla="*/ 92 h 156"/>
                <a:gd name="T46" fmla="*/ 57 w 198"/>
                <a:gd name="T47" fmla="*/ 93 h 156"/>
                <a:gd name="T48" fmla="*/ 64 w 198"/>
                <a:gd name="T49" fmla="*/ 94 h 156"/>
                <a:gd name="T50" fmla="*/ 74 w 198"/>
                <a:gd name="T51" fmla="*/ 88 h 156"/>
                <a:gd name="T52" fmla="*/ 103 w 198"/>
                <a:gd name="T53" fmla="*/ 73 h 156"/>
                <a:gd name="T54" fmla="*/ 125 w 198"/>
                <a:gd name="T55" fmla="*/ 88 h 156"/>
                <a:gd name="T56" fmla="*/ 96 w 198"/>
                <a:gd name="T57" fmla="*/ 147 h 156"/>
                <a:gd name="T58" fmla="*/ 87 w 198"/>
                <a:gd name="T59" fmla="*/ 150 h 156"/>
                <a:gd name="T60" fmla="*/ 86 w 198"/>
                <a:gd name="T61" fmla="*/ 150 h 156"/>
                <a:gd name="T62" fmla="*/ 65 w 198"/>
                <a:gd name="T63" fmla="*/ 153 h 156"/>
                <a:gd name="T64" fmla="*/ 37 w 198"/>
                <a:gd name="T65" fmla="*/ 145 h 156"/>
                <a:gd name="T66" fmla="*/ 15 w 198"/>
                <a:gd name="T67" fmla="*/ 119 h 156"/>
                <a:gd name="T68" fmla="*/ 12 w 198"/>
                <a:gd name="T69" fmla="*/ 113 h 156"/>
                <a:gd name="T70" fmla="*/ 10 w 198"/>
                <a:gd name="T71" fmla="*/ 104 h 156"/>
                <a:gd name="T72" fmla="*/ 15 w 198"/>
                <a:gd name="T73" fmla="*/ 42 h 156"/>
                <a:gd name="T74" fmla="*/ 66 w 198"/>
                <a:gd name="T75" fmla="*/ 12 h 156"/>
                <a:gd name="T76" fmla="*/ 87 w 198"/>
                <a:gd name="T77" fmla="*/ 9 h 156"/>
                <a:gd name="T78" fmla="*/ 190 w 198"/>
                <a:gd name="T79" fmla="*/ 78 h 156"/>
                <a:gd name="T80" fmla="*/ 198 w 198"/>
                <a:gd name="T81" fmla="*/ 99 h 156"/>
                <a:gd name="T82" fmla="*/ 193 w 198"/>
                <a:gd name="T83" fmla="*/ 78 h 156"/>
                <a:gd name="T84" fmla="*/ 184 w 198"/>
                <a:gd name="T85" fmla="*/ 55 h 156"/>
                <a:gd name="T86" fmla="*/ 92 w 198"/>
                <a:gd name="T8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8" h="156">
                  <a:moveTo>
                    <a:pt x="48" y="99"/>
                  </a:moveTo>
                  <a:cubicBezTo>
                    <a:pt x="48" y="99"/>
                    <a:pt x="48" y="99"/>
                    <a:pt x="48" y="99"/>
                  </a:cubicBezTo>
                  <a:cubicBezTo>
                    <a:pt x="48" y="99"/>
                    <a:pt x="48" y="99"/>
                    <a:pt x="48" y="99"/>
                  </a:cubicBezTo>
                  <a:moveTo>
                    <a:pt x="92" y="0"/>
                  </a:moveTo>
                  <a:cubicBezTo>
                    <a:pt x="83" y="0"/>
                    <a:pt x="74" y="1"/>
                    <a:pt x="66" y="3"/>
                  </a:cubicBezTo>
                  <a:cubicBezTo>
                    <a:pt x="44" y="9"/>
                    <a:pt x="26" y="22"/>
                    <a:pt x="14" y="42"/>
                  </a:cubicBezTo>
                  <a:cubicBezTo>
                    <a:pt x="3" y="61"/>
                    <a:pt x="0" y="84"/>
                    <a:pt x="5" y="105"/>
                  </a:cubicBezTo>
                  <a:cubicBezTo>
                    <a:pt x="6" y="109"/>
                    <a:pt x="8" y="113"/>
                    <a:pt x="9" y="116"/>
                  </a:cubicBezTo>
                  <a:cubicBezTo>
                    <a:pt x="10" y="118"/>
                    <a:pt x="11" y="121"/>
                    <a:pt x="13" y="123"/>
                  </a:cubicBezTo>
                  <a:cubicBezTo>
                    <a:pt x="18" y="132"/>
                    <a:pt x="26" y="140"/>
                    <a:pt x="36" y="146"/>
                  </a:cubicBezTo>
                  <a:cubicBezTo>
                    <a:pt x="47" y="152"/>
                    <a:pt x="58" y="156"/>
                    <a:pt x="70" y="156"/>
                  </a:cubicBezTo>
                  <a:cubicBezTo>
                    <a:pt x="75" y="156"/>
                    <a:pt x="79" y="155"/>
                    <a:pt x="83" y="154"/>
                  </a:cubicBezTo>
                  <a:cubicBezTo>
                    <a:pt x="85" y="154"/>
                    <a:pt x="86" y="154"/>
                    <a:pt x="87" y="153"/>
                  </a:cubicBezTo>
                  <a:cubicBezTo>
                    <a:pt x="89" y="153"/>
                    <a:pt x="91" y="152"/>
                    <a:pt x="93" y="152"/>
                  </a:cubicBezTo>
                  <a:cubicBezTo>
                    <a:pt x="118" y="142"/>
                    <a:pt x="133" y="115"/>
                    <a:pt x="126" y="88"/>
                  </a:cubicBezTo>
                  <a:cubicBezTo>
                    <a:pt x="123" y="78"/>
                    <a:pt x="117" y="69"/>
                    <a:pt x="109" y="64"/>
                  </a:cubicBezTo>
                  <a:cubicBezTo>
                    <a:pt x="106" y="61"/>
                    <a:pt x="103" y="60"/>
                    <a:pt x="99" y="58"/>
                  </a:cubicBezTo>
                  <a:cubicBezTo>
                    <a:pt x="94" y="57"/>
                    <a:pt x="89" y="56"/>
                    <a:pt x="84" y="56"/>
                  </a:cubicBezTo>
                  <a:cubicBezTo>
                    <a:pt x="81" y="56"/>
                    <a:pt x="77" y="56"/>
                    <a:pt x="73" y="57"/>
                  </a:cubicBezTo>
                  <a:cubicBezTo>
                    <a:pt x="62" y="60"/>
                    <a:pt x="54" y="68"/>
                    <a:pt x="50" y="78"/>
                  </a:cubicBezTo>
                  <a:cubicBezTo>
                    <a:pt x="49" y="80"/>
                    <a:pt x="48" y="83"/>
                    <a:pt x="48" y="86"/>
                  </a:cubicBezTo>
                  <a:cubicBezTo>
                    <a:pt x="47" y="90"/>
                    <a:pt x="47" y="94"/>
                    <a:pt x="48" y="99"/>
                  </a:cubicBezTo>
                  <a:cubicBezTo>
                    <a:pt x="47" y="93"/>
                    <a:pt x="48" y="92"/>
                    <a:pt x="51" y="92"/>
                  </a:cubicBezTo>
                  <a:cubicBezTo>
                    <a:pt x="52" y="92"/>
                    <a:pt x="54" y="92"/>
                    <a:pt x="57" y="93"/>
                  </a:cubicBezTo>
                  <a:cubicBezTo>
                    <a:pt x="59" y="94"/>
                    <a:pt x="61" y="94"/>
                    <a:pt x="64" y="94"/>
                  </a:cubicBezTo>
                  <a:cubicBezTo>
                    <a:pt x="68" y="94"/>
                    <a:pt x="71" y="93"/>
                    <a:pt x="74" y="88"/>
                  </a:cubicBezTo>
                  <a:cubicBezTo>
                    <a:pt x="78" y="79"/>
                    <a:pt x="91" y="73"/>
                    <a:pt x="103" y="73"/>
                  </a:cubicBezTo>
                  <a:cubicBezTo>
                    <a:pt x="113" y="73"/>
                    <a:pt x="122" y="78"/>
                    <a:pt x="125" y="88"/>
                  </a:cubicBezTo>
                  <a:cubicBezTo>
                    <a:pt x="131" y="113"/>
                    <a:pt x="118" y="136"/>
                    <a:pt x="96" y="147"/>
                  </a:cubicBezTo>
                  <a:cubicBezTo>
                    <a:pt x="93" y="148"/>
                    <a:pt x="90" y="149"/>
                    <a:pt x="87" y="150"/>
                  </a:cubicBezTo>
                  <a:cubicBezTo>
                    <a:pt x="86" y="150"/>
                    <a:pt x="86" y="150"/>
                    <a:pt x="86" y="150"/>
                  </a:cubicBezTo>
                  <a:cubicBezTo>
                    <a:pt x="79" y="152"/>
                    <a:pt x="72" y="153"/>
                    <a:pt x="65" y="153"/>
                  </a:cubicBezTo>
                  <a:cubicBezTo>
                    <a:pt x="55" y="153"/>
                    <a:pt x="46" y="151"/>
                    <a:pt x="37" y="145"/>
                  </a:cubicBezTo>
                  <a:cubicBezTo>
                    <a:pt x="26" y="139"/>
                    <a:pt x="19" y="130"/>
                    <a:pt x="15" y="119"/>
                  </a:cubicBezTo>
                  <a:cubicBezTo>
                    <a:pt x="14" y="117"/>
                    <a:pt x="13" y="115"/>
                    <a:pt x="12" y="113"/>
                  </a:cubicBezTo>
                  <a:cubicBezTo>
                    <a:pt x="11" y="110"/>
                    <a:pt x="11" y="107"/>
                    <a:pt x="10" y="104"/>
                  </a:cubicBezTo>
                  <a:cubicBezTo>
                    <a:pt x="4" y="83"/>
                    <a:pt x="4" y="61"/>
                    <a:pt x="15" y="42"/>
                  </a:cubicBezTo>
                  <a:cubicBezTo>
                    <a:pt x="27" y="23"/>
                    <a:pt x="45" y="17"/>
                    <a:pt x="66" y="12"/>
                  </a:cubicBezTo>
                  <a:cubicBezTo>
                    <a:pt x="73" y="10"/>
                    <a:pt x="80" y="9"/>
                    <a:pt x="87" y="9"/>
                  </a:cubicBezTo>
                  <a:cubicBezTo>
                    <a:pt x="129" y="9"/>
                    <a:pt x="171" y="39"/>
                    <a:pt x="190" y="78"/>
                  </a:cubicBezTo>
                  <a:cubicBezTo>
                    <a:pt x="193" y="85"/>
                    <a:pt x="196" y="92"/>
                    <a:pt x="198" y="99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70"/>
                    <a:pt x="188" y="63"/>
                    <a:pt x="184" y="55"/>
                  </a:cubicBezTo>
                  <a:cubicBezTo>
                    <a:pt x="166" y="21"/>
                    <a:pt x="130" y="0"/>
                    <a:pt x="92" y="0"/>
                  </a:cubicBezTo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7" name="淘宝网Chenying0907出品 38"/>
            <p:cNvSpPr>
              <a:spLocks noEditPoints="1"/>
            </p:cNvSpPr>
            <p:nvPr/>
          </p:nvSpPr>
          <p:spPr bwMode="auto">
            <a:xfrm>
              <a:off x="6068676" y="5229452"/>
              <a:ext cx="85725" cy="87313"/>
            </a:xfrm>
            <a:prstGeom prst="ellipse">
              <a:avLst/>
            </a:pr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238" name="淘宝网Chenying0907出品 237"/>
            <p:cNvGrpSpPr/>
            <p:nvPr/>
          </p:nvGrpSpPr>
          <p:grpSpPr>
            <a:xfrm>
              <a:off x="4522111" y="5360554"/>
              <a:ext cx="664640" cy="669226"/>
              <a:chOff x="4945018" y="5545364"/>
              <a:chExt cx="548664" cy="552450"/>
            </a:xfrm>
          </p:grpSpPr>
          <p:sp>
            <p:nvSpPr>
              <p:cNvPr id="242" name="淘宝网Chenying0907出品 241"/>
              <p:cNvSpPr/>
              <p:nvPr/>
            </p:nvSpPr>
            <p:spPr bwMode="auto">
              <a:xfrm>
                <a:off x="4945018" y="5545364"/>
                <a:ext cx="548664" cy="552450"/>
              </a:xfrm>
              <a:custGeom>
                <a:avLst/>
                <a:gdLst>
                  <a:gd name="connsiteX0" fmla="*/ 312718 w 548664"/>
                  <a:gd name="connsiteY0" fmla="*/ 387350 h 552450"/>
                  <a:gd name="connsiteX1" fmla="*/ 354129 w 548664"/>
                  <a:gd name="connsiteY1" fmla="*/ 458643 h 552450"/>
                  <a:gd name="connsiteX2" fmla="*/ 305188 w 548664"/>
                  <a:gd name="connsiteY2" fmla="*/ 552450 h 552450"/>
                  <a:gd name="connsiteX3" fmla="*/ 297659 w 548664"/>
                  <a:gd name="connsiteY3" fmla="*/ 552450 h 552450"/>
                  <a:gd name="connsiteX4" fmla="*/ 233660 w 548664"/>
                  <a:gd name="connsiteY4" fmla="*/ 473653 h 552450"/>
                  <a:gd name="connsiteX5" fmla="*/ 260013 w 548664"/>
                  <a:gd name="connsiteY5" fmla="*/ 391103 h 552450"/>
                  <a:gd name="connsiteX6" fmla="*/ 275071 w 548664"/>
                  <a:gd name="connsiteY6" fmla="*/ 394855 h 552450"/>
                  <a:gd name="connsiteX7" fmla="*/ 312718 w 548664"/>
                  <a:gd name="connsiteY7" fmla="*/ 387350 h 552450"/>
                  <a:gd name="connsiteX8" fmla="*/ 173558 w 548664"/>
                  <a:gd name="connsiteY8" fmla="*/ 349250 h 552450"/>
                  <a:gd name="connsiteX9" fmla="*/ 184826 w 548664"/>
                  <a:gd name="connsiteY9" fmla="*/ 349250 h 552450"/>
                  <a:gd name="connsiteX10" fmla="*/ 199849 w 548664"/>
                  <a:gd name="connsiteY10" fmla="*/ 368029 h 552450"/>
                  <a:gd name="connsiteX11" fmla="*/ 222384 w 548664"/>
                  <a:gd name="connsiteY11" fmla="*/ 379297 h 552450"/>
                  <a:gd name="connsiteX12" fmla="*/ 199849 w 548664"/>
                  <a:gd name="connsiteY12" fmla="*/ 465680 h 552450"/>
                  <a:gd name="connsiteX13" fmla="*/ 132244 w 548664"/>
                  <a:gd name="connsiteY13" fmla="*/ 503238 h 552450"/>
                  <a:gd name="connsiteX14" fmla="*/ 102197 w 548664"/>
                  <a:gd name="connsiteY14" fmla="*/ 491971 h 552450"/>
                  <a:gd name="connsiteX15" fmla="*/ 105953 w 548664"/>
                  <a:gd name="connsiteY15" fmla="*/ 386808 h 552450"/>
                  <a:gd name="connsiteX16" fmla="*/ 173558 w 548664"/>
                  <a:gd name="connsiteY16" fmla="*/ 349250 h 552450"/>
                  <a:gd name="connsiteX17" fmla="*/ 398314 w 548664"/>
                  <a:gd name="connsiteY17" fmla="*/ 323850 h 552450"/>
                  <a:gd name="connsiteX18" fmla="*/ 462103 w 548664"/>
                  <a:gd name="connsiteY18" fmla="*/ 350169 h 552450"/>
                  <a:gd name="connsiteX19" fmla="*/ 488369 w 548664"/>
                  <a:gd name="connsiteY19" fmla="*/ 451686 h 552450"/>
                  <a:gd name="connsiteX20" fmla="*/ 447094 w 548664"/>
                  <a:gd name="connsiteY20" fmla="*/ 466725 h 552450"/>
                  <a:gd name="connsiteX21" fmla="*/ 420828 w 548664"/>
                  <a:gd name="connsiteY21" fmla="*/ 462965 h 552450"/>
                  <a:gd name="connsiteX22" fmla="*/ 394562 w 548664"/>
                  <a:gd name="connsiteY22" fmla="*/ 451686 h 552450"/>
                  <a:gd name="connsiteX23" fmla="*/ 383305 w 548664"/>
                  <a:gd name="connsiteY23" fmla="*/ 444166 h 552450"/>
                  <a:gd name="connsiteX24" fmla="*/ 345782 w 548664"/>
                  <a:gd name="connsiteY24" fmla="*/ 372729 h 552450"/>
                  <a:gd name="connsiteX25" fmla="*/ 345782 w 548664"/>
                  <a:gd name="connsiteY25" fmla="*/ 368969 h 552450"/>
                  <a:gd name="connsiteX26" fmla="*/ 368296 w 548664"/>
                  <a:gd name="connsiteY26" fmla="*/ 350169 h 552450"/>
                  <a:gd name="connsiteX27" fmla="*/ 383305 w 548664"/>
                  <a:gd name="connsiteY27" fmla="*/ 327610 h 552450"/>
                  <a:gd name="connsiteX28" fmla="*/ 398314 w 548664"/>
                  <a:gd name="connsiteY28" fmla="*/ 323850 h 552450"/>
                  <a:gd name="connsiteX29" fmla="*/ 75329 w 548664"/>
                  <a:gd name="connsiteY29" fmla="*/ 236537 h 552450"/>
                  <a:gd name="connsiteX30" fmla="*/ 86586 w 548664"/>
                  <a:gd name="connsiteY30" fmla="*/ 236537 h 552450"/>
                  <a:gd name="connsiteX31" fmla="*/ 154127 w 548664"/>
                  <a:gd name="connsiteY31" fmla="*/ 262929 h 552450"/>
                  <a:gd name="connsiteX32" fmla="*/ 161632 w 548664"/>
                  <a:gd name="connsiteY32" fmla="*/ 311943 h 552450"/>
                  <a:gd name="connsiteX33" fmla="*/ 90339 w 548664"/>
                  <a:gd name="connsiteY33" fmla="*/ 357187 h 552450"/>
                  <a:gd name="connsiteX34" fmla="*/ 75329 w 548664"/>
                  <a:gd name="connsiteY34" fmla="*/ 357187 h 552450"/>
                  <a:gd name="connsiteX35" fmla="*/ 284 w 548664"/>
                  <a:gd name="connsiteY35" fmla="*/ 304403 h 552450"/>
                  <a:gd name="connsiteX36" fmla="*/ 75329 w 548664"/>
                  <a:gd name="connsiteY36" fmla="*/ 236537 h 552450"/>
                  <a:gd name="connsiteX37" fmla="*/ 458350 w 548664"/>
                  <a:gd name="connsiteY37" fmla="*/ 195262 h 552450"/>
                  <a:gd name="connsiteX38" fmla="*/ 469607 w 548664"/>
                  <a:gd name="connsiteY38" fmla="*/ 195262 h 552450"/>
                  <a:gd name="connsiteX39" fmla="*/ 548405 w 548664"/>
                  <a:gd name="connsiteY39" fmla="*/ 248047 h 552450"/>
                  <a:gd name="connsiteX40" fmla="*/ 469607 w 548664"/>
                  <a:gd name="connsiteY40" fmla="*/ 315912 h 552450"/>
                  <a:gd name="connsiteX41" fmla="*/ 458350 w 548664"/>
                  <a:gd name="connsiteY41" fmla="*/ 315912 h 552450"/>
                  <a:gd name="connsiteX42" fmla="*/ 394562 w 548664"/>
                  <a:gd name="connsiteY42" fmla="*/ 293290 h 552450"/>
                  <a:gd name="connsiteX43" fmla="*/ 387057 w 548664"/>
                  <a:gd name="connsiteY43" fmla="*/ 232965 h 552450"/>
                  <a:gd name="connsiteX44" fmla="*/ 458350 w 548664"/>
                  <a:gd name="connsiteY44" fmla="*/ 195262 h 552450"/>
                  <a:gd name="connsiteX45" fmla="*/ 101824 w 548664"/>
                  <a:gd name="connsiteY45" fmla="*/ 87312 h 552450"/>
                  <a:gd name="connsiteX46" fmla="*/ 162075 w 548664"/>
                  <a:gd name="connsiteY46" fmla="*/ 109709 h 552450"/>
                  <a:gd name="connsiteX47" fmla="*/ 199732 w 548664"/>
                  <a:gd name="connsiteY47" fmla="*/ 180632 h 552450"/>
                  <a:gd name="connsiteX48" fmla="*/ 180903 w 548664"/>
                  <a:gd name="connsiteY48" fmla="*/ 199296 h 552450"/>
                  <a:gd name="connsiteX49" fmla="*/ 165840 w 548664"/>
                  <a:gd name="connsiteY49" fmla="*/ 225425 h 552450"/>
                  <a:gd name="connsiteX50" fmla="*/ 147012 w 548664"/>
                  <a:gd name="connsiteY50" fmla="*/ 225425 h 552450"/>
                  <a:gd name="connsiteX51" fmla="*/ 86761 w 548664"/>
                  <a:gd name="connsiteY51" fmla="*/ 203029 h 552450"/>
                  <a:gd name="connsiteX52" fmla="*/ 56635 w 548664"/>
                  <a:gd name="connsiteY52" fmla="*/ 102243 h 552450"/>
                  <a:gd name="connsiteX53" fmla="*/ 101824 w 548664"/>
                  <a:gd name="connsiteY53" fmla="*/ 87312 h 552450"/>
                  <a:gd name="connsiteX54" fmla="*/ 413309 w 548664"/>
                  <a:gd name="connsiteY54" fmla="*/ 49212 h 552450"/>
                  <a:gd name="connsiteX55" fmla="*/ 446763 w 548664"/>
                  <a:gd name="connsiteY55" fmla="*/ 60480 h 552450"/>
                  <a:gd name="connsiteX56" fmla="*/ 439329 w 548664"/>
                  <a:gd name="connsiteY56" fmla="*/ 165642 h 552450"/>
                  <a:gd name="connsiteX57" fmla="*/ 372421 w 548664"/>
                  <a:gd name="connsiteY57" fmla="*/ 203200 h 552450"/>
                  <a:gd name="connsiteX58" fmla="*/ 350119 w 548664"/>
                  <a:gd name="connsiteY58" fmla="*/ 180665 h 552450"/>
                  <a:gd name="connsiteX59" fmla="*/ 324099 w 548664"/>
                  <a:gd name="connsiteY59" fmla="*/ 161886 h 552450"/>
                  <a:gd name="connsiteX60" fmla="*/ 346402 w 548664"/>
                  <a:gd name="connsiteY60" fmla="*/ 86770 h 552450"/>
                  <a:gd name="connsiteX61" fmla="*/ 413309 w 548664"/>
                  <a:gd name="connsiteY61" fmla="*/ 49212 h 552450"/>
                  <a:gd name="connsiteX62" fmla="*/ 244092 w 548664"/>
                  <a:gd name="connsiteY62" fmla="*/ 0 h 552450"/>
                  <a:gd name="connsiteX63" fmla="*/ 247856 w 548664"/>
                  <a:gd name="connsiteY63" fmla="*/ 0 h 552450"/>
                  <a:gd name="connsiteX64" fmla="*/ 311856 w 548664"/>
                  <a:gd name="connsiteY64" fmla="*/ 79080 h 552450"/>
                  <a:gd name="connsiteX65" fmla="*/ 289268 w 548664"/>
                  <a:gd name="connsiteY65" fmla="*/ 154394 h 552450"/>
                  <a:gd name="connsiteX66" fmla="*/ 274209 w 548664"/>
                  <a:gd name="connsiteY66" fmla="*/ 154394 h 552450"/>
                  <a:gd name="connsiteX67" fmla="*/ 229033 w 548664"/>
                  <a:gd name="connsiteY67" fmla="*/ 161925 h 552450"/>
                  <a:gd name="connsiteX68" fmla="*/ 191387 w 548664"/>
                  <a:gd name="connsiteY68" fmla="*/ 90377 h 552450"/>
                  <a:gd name="connsiteX69" fmla="*/ 244092 w 548664"/>
                  <a:gd name="connsiteY69" fmla="*/ 0 h 552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548664" h="552450">
                    <a:moveTo>
                      <a:pt x="312718" y="387350"/>
                    </a:moveTo>
                    <a:cubicBezTo>
                      <a:pt x="335306" y="398607"/>
                      <a:pt x="350364" y="424873"/>
                      <a:pt x="354129" y="458643"/>
                    </a:cubicBezTo>
                    <a:cubicBezTo>
                      <a:pt x="361658" y="507423"/>
                      <a:pt x="339070" y="548698"/>
                      <a:pt x="305188" y="552450"/>
                    </a:cubicBezTo>
                    <a:cubicBezTo>
                      <a:pt x="301424" y="552450"/>
                      <a:pt x="301424" y="552450"/>
                      <a:pt x="297659" y="552450"/>
                    </a:cubicBezTo>
                    <a:cubicBezTo>
                      <a:pt x="267542" y="552450"/>
                      <a:pt x="237425" y="518680"/>
                      <a:pt x="233660" y="473653"/>
                    </a:cubicBezTo>
                    <a:cubicBezTo>
                      <a:pt x="229895" y="439882"/>
                      <a:pt x="241189" y="409864"/>
                      <a:pt x="260013" y="391103"/>
                    </a:cubicBezTo>
                    <a:cubicBezTo>
                      <a:pt x="267542" y="394855"/>
                      <a:pt x="271306" y="394855"/>
                      <a:pt x="275071" y="394855"/>
                    </a:cubicBezTo>
                    <a:cubicBezTo>
                      <a:pt x="286365" y="394855"/>
                      <a:pt x="301424" y="391103"/>
                      <a:pt x="312718" y="387350"/>
                    </a:cubicBezTo>
                    <a:close/>
                    <a:moveTo>
                      <a:pt x="173558" y="349250"/>
                    </a:moveTo>
                    <a:cubicBezTo>
                      <a:pt x="177313" y="349250"/>
                      <a:pt x="181069" y="349250"/>
                      <a:pt x="184826" y="349250"/>
                    </a:cubicBezTo>
                    <a:cubicBezTo>
                      <a:pt x="188581" y="356762"/>
                      <a:pt x="196093" y="360518"/>
                      <a:pt x="199849" y="368029"/>
                    </a:cubicBezTo>
                    <a:cubicBezTo>
                      <a:pt x="207360" y="371785"/>
                      <a:pt x="214872" y="375541"/>
                      <a:pt x="222384" y="379297"/>
                    </a:cubicBezTo>
                    <a:cubicBezTo>
                      <a:pt x="229895" y="401832"/>
                      <a:pt x="222384" y="435634"/>
                      <a:pt x="199849" y="465680"/>
                    </a:cubicBezTo>
                    <a:cubicBezTo>
                      <a:pt x="181069" y="488215"/>
                      <a:pt x="154779" y="503238"/>
                      <a:pt x="132244" y="503238"/>
                    </a:cubicBezTo>
                    <a:cubicBezTo>
                      <a:pt x="120976" y="503238"/>
                      <a:pt x="109709" y="499482"/>
                      <a:pt x="102197" y="491971"/>
                    </a:cubicBezTo>
                    <a:cubicBezTo>
                      <a:pt x="75907" y="469436"/>
                      <a:pt x="75907" y="424366"/>
                      <a:pt x="105953" y="386808"/>
                    </a:cubicBezTo>
                    <a:cubicBezTo>
                      <a:pt x="124732" y="364273"/>
                      <a:pt x="151023" y="349250"/>
                      <a:pt x="173558" y="349250"/>
                    </a:cubicBezTo>
                    <a:close/>
                    <a:moveTo>
                      <a:pt x="398314" y="323850"/>
                    </a:moveTo>
                    <a:cubicBezTo>
                      <a:pt x="420828" y="323850"/>
                      <a:pt x="443341" y="335130"/>
                      <a:pt x="462103" y="350169"/>
                    </a:cubicBezTo>
                    <a:cubicBezTo>
                      <a:pt x="495873" y="380248"/>
                      <a:pt x="510882" y="421607"/>
                      <a:pt x="488369" y="451686"/>
                    </a:cubicBezTo>
                    <a:cubicBezTo>
                      <a:pt x="477112" y="462965"/>
                      <a:pt x="462103" y="466725"/>
                      <a:pt x="447094" y="466725"/>
                    </a:cubicBezTo>
                    <a:cubicBezTo>
                      <a:pt x="435837" y="466725"/>
                      <a:pt x="428332" y="466725"/>
                      <a:pt x="420828" y="462965"/>
                    </a:cubicBezTo>
                    <a:cubicBezTo>
                      <a:pt x="413323" y="462965"/>
                      <a:pt x="405819" y="459206"/>
                      <a:pt x="394562" y="451686"/>
                    </a:cubicBezTo>
                    <a:cubicBezTo>
                      <a:pt x="390810" y="451686"/>
                      <a:pt x="387057" y="447926"/>
                      <a:pt x="383305" y="444166"/>
                    </a:cubicBezTo>
                    <a:cubicBezTo>
                      <a:pt x="357039" y="425367"/>
                      <a:pt x="345782" y="395288"/>
                      <a:pt x="345782" y="372729"/>
                    </a:cubicBezTo>
                    <a:cubicBezTo>
                      <a:pt x="345782" y="372729"/>
                      <a:pt x="345782" y="372729"/>
                      <a:pt x="345782" y="368969"/>
                    </a:cubicBezTo>
                    <a:cubicBezTo>
                      <a:pt x="353287" y="365209"/>
                      <a:pt x="360791" y="357689"/>
                      <a:pt x="368296" y="350169"/>
                    </a:cubicBezTo>
                    <a:cubicBezTo>
                      <a:pt x="375800" y="342650"/>
                      <a:pt x="379553" y="335130"/>
                      <a:pt x="383305" y="327610"/>
                    </a:cubicBezTo>
                    <a:cubicBezTo>
                      <a:pt x="387057" y="327610"/>
                      <a:pt x="394562" y="323850"/>
                      <a:pt x="398314" y="323850"/>
                    </a:cubicBezTo>
                    <a:close/>
                    <a:moveTo>
                      <a:pt x="75329" y="236537"/>
                    </a:moveTo>
                    <a:cubicBezTo>
                      <a:pt x="79082" y="236537"/>
                      <a:pt x="82834" y="236537"/>
                      <a:pt x="86586" y="236537"/>
                    </a:cubicBezTo>
                    <a:cubicBezTo>
                      <a:pt x="116604" y="236537"/>
                      <a:pt x="142870" y="244078"/>
                      <a:pt x="154127" y="262929"/>
                    </a:cubicBezTo>
                    <a:cubicBezTo>
                      <a:pt x="154127" y="278011"/>
                      <a:pt x="157879" y="296862"/>
                      <a:pt x="161632" y="311943"/>
                    </a:cubicBezTo>
                    <a:cubicBezTo>
                      <a:pt x="150375" y="334565"/>
                      <a:pt x="124109" y="353417"/>
                      <a:pt x="90339" y="357187"/>
                    </a:cubicBezTo>
                    <a:cubicBezTo>
                      <a:pt x="82834" y="357187"/>
                      <a:pt x="79082" y="357187"/>
                      <a:pt x="75329" y="357187"/>
                    </a:cubicBezTo>
                    <a:cubicBezTo>
                      <a:pt x="34054" y="357187"/>
                      <a:pt x="284" y="338336"/>
                      <a:pt x="284" y="304403"/>
                    </a:cubicBezTo>
                    <a:cubicBezTo>
                      <a:pt x="-3468" y="274240"/>
                      <a:pt x="30302" y="240308"/>
                      <a:pt x="75329" y="236537"/>
                    </a:cubicBezTo>
                    <a:close/>
                    <a:moveTo>
                      <a:pt x="458350" y="195262"/>
                    </a:moveTo>
                    <a:cubicBezTo>
                      <a:pt x="462103" y="195262"/>
                      <a:pt x="465855" y="195262"/>
                      <a:pt x="469607" y="195262"/>
                    </a:cubicBezTo>
                    <a:cubicBezTo>
                      <a:pt x="510882" y="195262"/>
                      <a:pt x="544653" y="214114"/>
                      <a:pt x="548405" y="248047"/>
                    </a:cubicBezTo>
                    <a:cubicBezTo>
                      <a:pt x="552157" y="278209"/>
                      <a:pt x="514635" y="312142"/>
                      <a:pt x="469607" y="315912"/>
                    </a:cubicBezTo>
                    <a:cubicBezTo>
                      <a:pt x="465855" y="315912"/>
                      <a:pt x="462103" y="315912"/>
                      <a:pt x="458350" y="315912"/>
                    </a:cubicBezTo>
                    <a:cubicBezTo>
                      <a:pt x="432085" y="315912"/>
                      <a:pt x="409571" y="308372"/>
                      <a:pt x="394562" y="293290"/>
                    </a:cubicBezTo>
                    <a:cubicBezTo>
                      <a:pt x="398314" y="274439"/>
                      <a:pt x="394562" y="251817"/>
                      <a:pt x="387057" y="232965"/>
                    </a:cubicBezTo>
                    <a:cubicBezTo>
                      <a:pt x="402066" y="214114"/>
                      <a:pt x="424580" y="199033"/>
                      <a:pt x="458350" y="195262"/>
                    </a:cubicBezTo>
                    <a:close/>
                    <a:moveTo>
                      <a:pt x="101824" y="87312"/>
                    </a:moveTo>
                    <a:cubicBezTo>
                      <a:pt x="120652" y="87312"/>
                      <a:pt x="143246" y="94778"/>
                      <a:pt x="162075" y="109709"/>
                    </a:cubicBezTo>
                    <a:cubicBezTo>
                      <a:pt x="188435" y="128373"/>
                      <a:pt x="199732" y="158235"/>
                      <a:pt x="199732" y="180632"/>
                    </a:cubicBezTo>
                    <a:cubicBezTo>
                      <a:pt x="192201" y="184365"/>
                      <a:pt x="188435" y="191830"/>
                      <a:pt x="180903" y="199296"/>
                    </a:cubicBezTo>
                    <a:cubicBezTo>
                      <a:pt x="177138" y="206761"/>
                      <a:pt x="169606" y="214227"/>
                      <a:pt x="165840" y="225425"/>
                    </a:cubicBezTo>
                    <a:cubicBezTo>
                      <a:pt x="158309" y="225425"/>
                      <a:pt x="154543" y="225425"/>
                      <a:pt x="147012" y="225425"/>
                    </a:cubicBezTo>
                    <a:cubicBezTo>
                      <a:pt x="128183" y="225425"/>
                      <a:pt x="105589" y="217960"/>
                      <a:pt x="86761" y="203029"/>
                    </a:cubicBezTo>
                    <a:cubicBezTo>
                      <a:pt x="49104" y="173166"/>
                      <a:pt x="37807" y="128373"/>
                      <a:pt x="56635" y="102243"/>
                    </a:cubicBezTo>
                    <a:cubicBezTo>
                      <a:pt x="67932" y="91045"/>
                      <a:pt x="82995" y="87312"/>
                      <a:pt x="101824" y="87312"/>
                    </a:cubicBezTo>
                    <a:close/>
                    <a:moveTo>
                      <a:pt x="413309" y="49212"/>
                    </a:moveTo>
                    <a:cubicBezTo>
                      <a:pt x="424460" y="49212"/>
                      <a:pt x="435612" y="52968"/>
                      <a:pt x="446763" y="60480"/>
                    </a:cubicBezTo>
                    <a:cubicBezTo>
                      <a:pt x="472782" y="83014"/>
                      <a:pt x="469065" y="128084"/>
                      <a:pt x="439329" y="165642"/>
                    </a:cubicBezTo>
                    <a:cubicBezTo>
                      <a:pt x="420743" y="188177"/>
                      <a:pt x="394724" y="203200"/>
                      <a:pt x="372421" y="203200"/>
                    </a:cubicBezTo>
                    <a:cubicBezTo>
                      <a:pt x="368704" y="195689"/>
                      <a:pt x="361270" y="188177"/>
                      <a:pt x="350119" y="180665"/>
                    </a:cubicBezTo>
                    <a:cubicBezTo>
                      <a:pt x="342685" y="173154"/>
                      <a:pt x="335251" y="165642"/>
                      <a:pt x="324099" y="161886"/>
                    </a:cubicBezTo>
                    <a:cubicBezTo>
                      <a:pt x="320382" y="139352"/>
                      <a:pt x="327816" y="113061"/>
                      <a:pt x="346402" y="86770"/>
                    </a:cubicBezTo>
                    <a:cubicBezTo>
                      <a:pt x="364987" y="64235"/>
                      <a:pt x="391007" y="49212"/>
                      <a:pt x="413309" y="49212"/>
                    </a:cubicBezTo>
                    <a:close/>
                    <a:moveTo>
                      <a:pt x="244092" y="0"/>
                    </a:moveTo>
                    <a:cubicBezTo>
                      <a:pt x="244092" y="0"/>
                      <a:pt x="247856" y="0"/>
                      <a:pt x="247856" y="0"/>
                    </a:cubicBezTo>
                    <a:cubicBezTo>
                      <a:pt x="277974" y="0"/>
                      <a:pt x="308091" y="33892"/>
                      <a:pt x="311856" y="79080"/>
                    </a:cubicBezTo>
                    <a:cubicBezTo>
                      <a:pt x="315620" y="109205"/>
                      <a:pt x="308091" y="139331"/>
                      <a:pt x="289268" y="154394"/>
                    </a:cubicBezTo>
                    <a:cubicBezTo>
                      <a:pt x="285503" y="154394"/>
                      <a:pt x="281738" y="154394"/>
                      <a:pt x="274209" y="154394"/>
                    </a:cubicBezTo>
                    <a:cubicBezTo>
                      <a:pt x="259150" y="154394"/>
                      <a:pt x="244092" y="158160"/>
                      <a:pt x="229033" y="161925"/>
                    </a:cubicBezTo>
                    <a:cubicBezTo>
                      <a:pt x="210210" y="150628"/>
                      <a:pt x="195151" y="124268"/>
                      <a:pt x="191387" y="90377"/>
                    </a:cubicBezTo>
                    <a:cubicBezTo>
                      <a:pt x="183857" y="45189"/>
                      <a:pt x="210210" y="3766"/>
                      <a:pt x="244092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淘宝网Chenying0907出品 70"/>
              <p:cNvSpPr>
                <a:spLocks noEditPoints="1"/>
              </p:cNvSpPr>
              <p:nvPr/>
            </p:nvSpPr>
            <p:spPr bwMode="auto">
              <a:xfrm>
                <a:off x="5098714" y="5699352"/>
                <a:ext cx="244475" cy="241300"/>
              </a:xfrm>
              <a:prstGeom prst="ellipse">
                <a:avLst/>
              </a:pr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39" name="淘宝网Chenying0907出品 238"/>
            <p:cNvGrpSpPr/>
            <p:nvPr/>
          </p:nvGrpSpPr>
          <p:grpSpPr>
            <a:xfrm>
              <a:off x="5796501" y="6091655"/>
              <a:ext cx="318926" cy="319088"/>
              <a:chOff x="5738475" y="5943826"/>
              <a:chExt cx="318926" cy="319088"/>
            </a:xfrm>
          </p:grpSpPr>
          <p:sp>
            <p:nvSpPr>
              <p:cNvPr id="240" name="淘宝网Chenying0907出品 239"/>
              <p:cNvSpPr/>
              <p:nvPr/>
            </p:nvSpPr>
            <p:spPr bwMode="auto">
              <a:xfrm>
                <a:off x="5738475" y="5943826"/>
                <a:ext cx="318926" cy="319088"/>
              </a:xfrm>
              <a:custGeom>
                <a:avLst/>
                <a:gdLst>
                  <a:gd name="connsiteX0" fmla="*/ 153591 w 318926"/>
                  <a:gd name="connsiteY0" fmla="*/ 225425 h 319088"/>
                  <a:gd name="connsiteX1" fmla="*/ 161053 w 318926"/>
                  <a:gd name="connsiteY1" fmla="*/ 225425 h 319088"/>
                  <a:gd name="connsiteX2" fmla="*/ 183437 w 318926"/>
                  <a:gd name="connsiteY2" fmla="*/ 225425 h 319088"/>
                  <a:gd name="connsiteX3" fmla="*/ 205821 w 318926"/>
                  <a:gd name="connsiteY3" fmla="*/ 266637 h 319088"/>
                  <a:gd name="connsiteX4" fmla="*/ 175975 w 318926"/>
                  <a:gd name="connsiteY4" fmla="*/ 319088 h 319088"/>
                  <a:gd name="connsiteX5" fmla="*/ 138669 w 318926"/>
                  <a:gd name="connsiteY5" fmla="*/ 274130 h 319088"/>
                  <a:gd name="connsiteX6" fmla="*/ 153591 w 318926"/>
                  <a:gd name="connsiteY6" fmla="*/ 225425 h 319088"/>
                  <a:gd name="connsiteX7" fmla="*/ 104775 w 318926"/>
                  <a:gd name="connsiteY7" fmla="*/ 203200 h 319088"/>
                  <a:gd name="connsiteX8" fmla="*/ 108546 w 318926"/>
                  <a:gd name="connsiteY8" fmla="*/ 203200 h 319088"/>
                  <a:gd name="connsiteX9" fmla="*/ 119857 w 318926"/>
                  <a:gd name="connsiteY9" fmla="*/ 210655 h 319088"/>
                  <a:gd name="connsiteX10" fmla="*/ 131168 w 318926"/>
                  <a:gd name="connsiteY10" fmla="*/ 218109 h 319088"/>
                  <a:gd name="connsiteX11" fmla="*/ 119857 w 318926"/>
                  <a:gd name="connsiteY11" fmla="*/ 266562 h 319088"/>
                  <a:gd name="connsiteX12" fmla="*/ 78383 w 318926"/>
                  <a:gd name="connsiteY12" fmla="*/ 288925 h 319088"/>
                  <a:gd name="connsiteX13" fmla="*/ 59531 w 318926"/>
                  <a:gd name="connsiteY13" fmla="*/ 285198 h 319088"/>
                  <a:gd name="connsiteX14" fmla="*/ 63301 w 318926"/>
                  <a:gd name="connsiteY14" fmla="*/ 225563 h 319088"/>
                  <a:gd name="connsiteX15" fmla="*/ 104775 w 318926"/>
                  <a:gd name="connsiteY15" fmla="*/ 203200 h 319088"/>
                  <a:gd name="connsiteX16" fmla="*/ 224092 w 318926"/>
                  <a:gd name="connsiteY16" fmla="*/ 188913 h 319088"/>
                  <a:gd name="connsiteX17" fmla="*/ 231585 w 318926"/>
                  <a:gd name="connsiteY17" fmla="*/ 188913 h 319088"/>
                  <a:gd name="connsiteX18" fmla="*/ 269051 w 318926"/>
                  <a:gd name="connsiteY18" fmla="*/ 203922 h 319088"/>
                  <a:gd name="connsiteX19" fmla="*/ 276544 w 318926"/>
                  <a:gd name="connsiteY19" fmla="*/ 207675 h 319088"/>
                  <a:gd name="connsiteX20" fmla="*/ 280290 w 318926"/>
                  <a:gd name="connsiteY20" fmla="*/ 211427 h 319088"/>
                  <a:gd name="connsiteX21" fmla="*/ 284037 w 318926"/>
                  <a:gd name="connsiteY21" fmla="*/ 260206 h 319088"/>
                  <a:gd name="connsiteX22" fmla="*/ 257811 w 318926"/>
                  <a:gd name="connsiteY22" fmla="*/ 271463 h 319088"/>
                  <a:gd name="connsiteX23" fmla="*/ 224092 w 318926"/>
                  <a:gd name="connsiteY23" fmla="*/ 256454 h 319088"/>
                  <a:gd name="connsiteX24" fmla="*/ 201613 w 318926"/>
                  <a:gd name="connsiteY24" fmla="*/ 215179 h 319088"/>
                  <a:gd name="connsiteX25" fmla="*/ 216599 w 318926"/>
                  <a:gd name="connsiteY25" fmla="*/ 203922 h 319088"/>
                  <a:gd name="connsiteX26" fmla="*/ 224092 w 318926"/>
                  <a:gd name="connsiteY26" fmla="*/ 188913 h 319088"/>
                  <a:gd name="connsiteX27" fmla="*/ 44694 w 318926"/>
                  <a:gd name="connsiteY27" fmla="*/ 134938 h 319088"/>
                  <a:gd name="connsiteX28" fmla="*/ 52143 w 318926"/>
                  <a:gd name="connsiteY28" fmla="*/ 134938 h 319088"/>
                  <a:gd name="connsiteX29" fmla="*/ 93113 w 318926"/>
                  <a:gd name="connsiteY29" fmla="*/ 149978 h 319088"/>
                  <a:gd name="connsiteX30" fmla="*/ 96838 w 318926"/>
                  <a:gd name="connsiteY30" fmla="*/ 180057 h 319088"/>
                  <a:gd name="connsiteX31" fmla="*/ 52143 w 318926"/>
                  <a:gd name="connsiteY31" fmla="*/ 206376 h 319088"/>
                  <a:gd name="connsiteX32" fmla="*/ 44694 w 318926"/>
                  <a:gd name="connsiteY32" fmla="*/ 206376 h 319088"/>
                  <a:gd name="connsiteX33" fmla="*/ 0 w 318926"/>
                  <a:gd name="connsiteY33" fmla="*/ 176297 h 319088"/>
                  <a:gd name="connsiteX34" fmla="*/ 44694 w 318926"/>
                  <a:gd name="connsiteY34" fmla="*/ 134938 h 319088"/>
                  <a:gd name="connsiteX35" fmla="*/ 266065 w 318926"/>
                  <a:gd name="connsiteY35" fmla="*/ 112713 h 319088"/>
                  <a:gd name="connsiteX36" fmla="*/ 273558 w 318926"/>
                  <a:gd name="connsiteY36" fmla="*/ 112713 h 319088"/>
                  <a:gd name="connsiteX37" fmla="*/ 318517 w 318926"/>
                  <a:gd name="connsiteY37" fmla="*/ 142792 h 319088"/>
                  <a:gd name="connsiteX38" fmla="*/ 273558 w 318926"/>
                  <a:gd name="connsiteY38" fmla="*/ 184151 h 319088"/>
                  <a:gd name="connsiteX39" fmla="*/ 266065 w 318926"/>
                  <a:gd name="connsiteY39" fmla="*/ 184151 h 319088"/>
                  <a:gd name="connsiteX40" fmla="*/ 228600 w 318926"/>
                  <a:gd name="connsiteY40" fmla="*/ 169112 h 319088"/>
                  <a:gd name="connsiteX41" fmla="*/ 228600 w 318926"/>
                  <a:gd name="connsiteY41" fmla="*/ 135273 h 319088"/>
                  <a:gd name="connsiteX42" fmla="*/ 266065 w 318926"/>
                  <a:gd name="connsiteY42" fmla="*/ 112713 h 319088"/>
                  <a:gd name="connsiteX43" fmla="*/ 59470 w 318926"/>
                  <a:gd name="connsiteY43" fmla="*/ 49213 h 319088"/>
                  <a:gd name="connsiteX44" fmla="*/ 96716 w 318926"/>
                  <a:gd name="connsiteY44" fmla="*/ 60470 h 319088"/>
                  <a:gd name="connsiteX45" fmla="*/ 115339 w 318926"/>
                  <a:gd name="connsiteY45" fmla="*/ 101745 h 319088"/>
                  <a:gd name="connsiteX46" fmla="*/ 107889 w 318926"/>
                  <a:gd name="connsiteY46" fmla="*/ 113002 h 319088"/>
                  <a:gd name="connsiteX47" fmla="*/ 96716 w 318926"/>
                  <a:gd name="connsiteY47" fmla="*/ 128011 h 319088"/>
                  <a:gd name="connsiteX48" fmla="*/ 85542 w 318926"/>
                  <a:gd name="connsiteY48" fmla="*/ 131763 h 319088"/>
                  <a:gd name="connsiteX49" fmla="*/ 52021 w 318926"/>
                  <a:gd name="connsiteY49" fmla="*/ 116754 h 319088"/>
                  <a:gd name="connsiteX50" fmla="*/ 33398 w 318926"/>
                  <a:gd name="connsiteY50" fmla="*/ 60470 h 319088"/>
                  <a:gd name="connsiteX51" fmla="*/ 59470 w 318926"/>
                  <a:gd name="connsiteY51" fmla="*/ 49213 h 319088"/>
                  <a:gd name="connsiteX52" fmla="*/ 243880 w 318926"/>
                  <a:gd name="connsiteY52" fmla="*/ 26988 h 319088"/>
                  <a:gd name="connsiteX53" fmla="*/ 262732 w 318926"/>
                  <a:gd name="connsiteY53" fmla="*/ 34529 h 319088"/>
                  <a:gd name="connsiteX54" fmla="*/ 258962 w 318926"/>
                  <a:gd name="connsiteY54" fmla="*/ 94854 h 319088"/>
                  <a:gd name="connsiteX55" fmla="*/ 217488 w 318926"/>
                  <a:gd name="connsiteY55" fmla="*/ 117476 h 319088"/>
                  <a:gd name="connsiteX56" fmla="*/ 206177 w 318926"/>
                  <a:gd name="connsiteY56" fmla="*/ 102395 h 319088"/>
                  <a:gd name="connsiteX57" fmla="*/ 191096 w 318926"/>
                  <a:gd name="connsiteY57" fmla="*/ 94854 h 319088"/>
                  <a:gd name="connsiteX58" fmla="*/ 202407 w 318926"/>
                  <a:gd name="connsiteY58" fmla="*/ 49610 h 319088"/>
                  <a:gd name="connsiteX59" fmla="*/ 243880 w 318926"/>
                  <a:gd name="connsiteY59" fmla="*/ 26988 h 319088"/>
                  <a:gd name="connsiteX60" fmla="*/ 141968 w 318926"/>
                  <a:gd name="connsiteY60" fmla="*/ 0 h 319088"/>
                  <a:gd name="connsiteX61" fmla="*/ 145748 w 318926"/>
                  <a:gd name="connsiteY61" fmla="*/ 0 h 319088"/>
                  <a:gd name="connsiteX62" fmla="*/ 183545 w 318926"/>
                  <a:gd name="connsiteY62" fmla="*/ 44958 h 319088"/>
                  <a:gd name="connsiteX63" fmla="*/ 172206 w 318926"/>
                  <a:gd name="connsiteY63" fmla="*/ 86170 h 319088"/>
                  <a:gd name="connsiteX64" fmla="*/ 160867 w 318926"/>
                  <a:gd name="connsiteY64" fmla="*/ 86170 h 319088"/>
                  <a:gd name="connsiteX65" fmla="*/ 134409 w 318926"/>
                  <a:gd name="connsiteY65" fmla="*/ 93663 h 319088"/>
                  <a:gd name="connsiteX66" fmla="*/ 111730 w 318926"/>
                  <a:gd name="connsiteY66" fmla="*/ 52452 h 319088"/>
                  <a:gd name="connsiteX67" fmla="*/ 141968 w 318926"/>
                  <a:gd name="connsiteY67" fmla="*/ 0 h 319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318926" h="319088">
                    <a:moveTo>
                      <a:pt x="153591" y="225425"/>
                    </a:moveTo>
                    <a:cubicBezTo>
                      <a:pt x="157322" y="225425"/>
                      <a:pt x="157322" y="225425"/>
                      <a:pt x="161053" y="225425"/>
                    </a:cubicBezTo>
                    <a:cubicBezTo>
                      <a:pt x="168514" y="225425"/>
                      <a:pt x="175975" y="225425"/>
                      <a:pt x="183437" y="225425"/>
                    </a:cubicBezTo>
                    <a:cubicBezTo>
                      <a:pt x="194629" y="229172"/>
                      <a:pt x="205821" y="247904"/>
                      <a:pt x="205821" y="266637"/>
                    </a:cubicBezTo>
                    <a:cubicBezTo>
                      <a:pt x="209551" y="292863"/>
                      <a:pt x="198359" y="315342"/>
                      <a:pt x="175975" y="319088"/>
                    </a:cubicBezTo>
                    <a:cubicBezTo>
                      <a:pt x="157322" y="319088"/>
                      <a:pt x="138669" y="300356"/>
                      <a:pt x="138669" y="274130"/>
                    </a:cubicBezTo>
                    <a:cubicBezTo>
                      <a:pt x="134938" y="255397"/>
                      <a:pt x="142400" y="236665"/>
                      <a:pt x="153591" y="225425"/>
                    </a:cubicBezTo>
                    <a:close/>
                    <a:moveTo>
                      <a:pt x="104775" y="203200"/>
                    </a:moveTo>
                    <a:cubicBezTo>
                      <a:pt x="104775" y="203200"/>
                      <a:pt x="104775" y="203200"/>
                      <a:pt x="108546" y="203200"/>
                    </a:cubicBezTo>
                    <a:cubicBezTo>
                      <a:pt x="112316" y="206927"/>
                      <a:pt x="116087" y="210655"/>
                      <a:pt x="119857" y="210655"/>
                    </a:cubicBezTo>
                    <a:cubicBezTo>
                      <a:pt x="123627" y="214382"/>
                      <a:pt x="127398" y="218109"/>
                      <a:pt x="131168" y="218109"/>
                    </a:cubicBezTo>
                    <a:cubicBezTo>
                      <a:pt x="134938" y="233018"/>
                      <a:pt x="131168" y="251654"/>
                      <a:pt x="119857" y="266562"/>
                    </a:cubicBezTo>
                    <a:cubicBezTo>
                      <a:pt x="108546" y="281471"/>
                      <a:pt x="93464" y="288925"/>
                      <a:pt x="78383" y="288925"/>
                    </a:cubicBezTo>
                    <a:cubicBezTo>
                      <a:pt x="70842" y="288925"/>
                      <a:pt x="63301" y="288925"/>
                      <a:pt x="59531" y="285198"/>
                    </a:cubicBezTo>
                    <a:cubicBezTo>
                      <a:pt x="44450" y="270289"/>
                      <a:pt x="44450" y="244199"/>
                      <a:pt x="63301" y="225563"/>
                    </a:cubicBezTo>
                    <a:cubicBezTo>
                      <a:pt x="74612" y="210655"/>
                      <a:pt x="89694" y="203200"/>
                      <a:pt x="104775" y="203200"/>
                    </a:cubicBezTo>
                    <a:close/>
                    <a:moveTo>
                      <a:pt x="224092" y="188913"/>
                    </a:moveTo>
                    <a:cubicBezTo>
                      <a:pt x="227839" y="188913"/>
                      <a:pt x="227839" y="188913"/>
                      <a:pt x="231585" y="188913"/>
                    </a:cubicBezTo>
                    <a:cubicBezTo>
                      <a:pt x="242825" y="188913"/>
                      <a:pt x="257811" y="192666"/>
                      <a:pt x="269051" y="203922"/>
                    </a:cubicBezTo>
                    <a:cubicBezTo>
                      <a:pt x="272797" y="203922"/>
                      <a:pt x="272797" y="207675"/>
                      <a:pt x="276544" y="207675"/>
                    </a:cubicBezTo>
                    <a:cubicBezTo>
                      <a:pt x="276544" y="211427"/>
                      <a:pt x="276544" y="211427"/>
                      <a:pt x="280290" y="211427"/>
                    </a:cubicBezTo>
                    <a:cubicBezTo>
                      <a:pt x="291530" y="230188"/>
                      <a:pt x="295276" y="248950"/>
                      <a:pt x="284037" y="260206"/>
                    </a:cubicBezTo>
                    <a:cubicBezTo>
                      <a:pt x="280290" y="267711"/>
                      <a:pt x="269051" y="271463"/>
                      <a:pt x="257811" y="271463"/>
                    </a:cubicBezTo>
                    <a:cubicBezTo>
                      <a:pt x="246571" y="271463"/>
                      <a:pt x="235332" y="267711"/>
                      <a:pt x="224092" y="256454"/>
                    </a:cubicBezTo>
                    <a:cubicBezTo>
                      <a:pt x="209106" y="245197"/>
                      <a:pt x="201613" y="230188"/>
                      <a:pt x="201613" y="215179"/>
                    </a:cubicBezTo>
                    <a:cubicBezTo>
                      <a:pt x="205360" y="211427"/>
                      <a:pt x="212853" y="207675"/>
                      <a:pt x="216599" y="203922"/>
                    </a:cubicBezTo>
                    <a:cubicBezTo>
                      <a:pt x="216599" y="196418"/>
                      <a:pt x="220346" y="192666"/>
                      <a:pt x="224092" y="188913"/>
                    </a:cubicBezTo>
                    <a:close/>
                    <a:moveTo>
                      <a:pt x="44694" y="134938"/>
                    </a:moveTo>
                    <a:cubicBezTo>
                      <a:pt x="48419" y="134938"/>
                      <a:pt x="52143" y="134938"/>
                      <a:pt x="52143" y="134938"/>
                    </a:cubicBezTo>
                    <a:cubicBezTo>
                      <a:pt x="70766" y="134938"/>
                      <a:pt x="85664" y="142458"/>
                      <a:pt x="93113" y="149978"/>
                    </a:cubicBezTo>
                    <a:cubicBezTo>
                      <a:pt x="89389" y="161258"/>
                      <a:pt x="93113" y="172537"/>
                      <a:pt x="96838" y="180057"/>
                    </a:cubicBezTo>
                    <a:cubicBezTo>
                      <a:pt x="89389" y="195097"/>
                      <a:pt x="74491" y="202616"/>
                      <a:pt x="52143" y="206376"/>
                    </a:cubicBezTo>
                    <a:cubicBezTo>
                      <a:pt x="52143" y="206376"/>
                      <a:pt x="48419" y="206376"/>
                      <a:pt x="44694" y="206376"/>
                    </a:cubicBezTo>
                    <a:cubicBezTo>
                      <a:pt x="22347" y="206376"/>
                      <a:pt x="3724" y="195097"/>
                      <a:pt x="0" y="176297"/>
                    </a:cubicBezTo>
                    <a:cubicBezTo>
                      <a:pt x="0" y="157498"/>
                      <a:pt x="18622" y="138698"/>
                      <a:pt x="44694" y="134938"/>
                    </a:cubicBezTo>
                    <a:close/>
                    <a:moveTo>
                      <a:pt x="266065" y="112713"/>
                    </a:moveTo>
                    <a:cubicBezTo>
                      <a:pt x="269812" y="112713"/>
                      <a:pt x="273558" y="112713"/>
                      <a:pt x="273558" y="112713"/>
                    </a:cubicBezTo>
                    <a:cubicBezTo>
                      <a:pt x="299784" y="112713"/>
                      <a:pt x="318517" y="123993"/>
                      <a:pt x="318517" y="142792"/>
                    </a:cubicBezTo>
                    <a:cubicBezTo>
                      <a:pt x="322263" y="161592"/>
                      <a:pt x="299784" y="180391"/>
                      <a:pt x="273558" y="184151"/>
                    </a:cubicBezTo>
                    <a:cubicBezTo>
                      <a:pt x="273558" y="184151"/>
                      <a:pt x="269812" y="184151"/>
                      <a:pt x="266065" y="184151"/>
                    </a:cubicBezTo>
                    <a:cubicBezTo>
                      <a:pt x="251079" y="184151"/>
                      <a:pt x="239840" y="176631"/>
                      <a:pt x="228600" y="169112"/>
                    </a:cubicBezTo>
                    <a:cubicBezTo>
                      <a:pt x="232347" y="157832"/>
                      <a:pt x="232347" y="146552"/>
                      <a:pt x="228600" y="135273"/>
                    </a:cubicBezTo>
                    <a:cubicBezTo>
                      <a:pt x="236093" y="120233"/>
                      <a:pt x="251079" y="112713"/>
                      <a:pt x="266065" y="112713"/>
                    </a:cubicBezTo>
                    <a:close/>
                    <a:moveTo>
                      <a:pt x="59470" y="49213"/>
                    </a:moveTo>
                    <a:cubicBezTo>
                      <a:pt x="70644" y="49213"/>
                      <a:pt x="85542" y="52966"/>
                      <a:pt x="96716" y="60470"/>
                    </a:cubicBezTo>
                    <a:cubicBezTo>
                      <a:pt x="107889" y="71727"/>
                      <a:pt x="119063" y="90488"/>
                      <a:pt x="115339" y="101745"/>
                    </a:cubicBezTo>
                    <a:cubicBezTo>
                      <a:pt x="111614" y="105497"/>
                      <a:pt x="111614" y="109250"/>
                      <a:pt x="107889" y="113002"/>
                    </a:cubicBezTo>
                    <a:cubicBezTo>
                      <a:pt x="104165" y="120506"/>
                      <a:pt x="100440" y="124259"/>
                      <a:pt x="96716" y="128011"/>
                    </a:cubicBezTo>
                    <a:cubicBezTo>
                      <a:pt x="92991" y="131763"/>
                      <a:pt x="89266" y="131763"/>
                      <a:pt x="85542" y="131763"/>
                    </a:cubicBezTo>
                    <a:cubicBezTo>
                      <a:pt x="74368" y="131763"/>
                      <a:pt x="63195" y="128011"/>
                      <a:pt x="52021" y="116754"/>
                    </a:cubicBezTo>
                    <a:cubicBezTo>
                      <a:pt x="29674" y="101745"/>
                      <a:pt x="22225" y="75479"/>
                      <a:pt x="33398" y="60470"/>
                    </a:cubicBezTo>
                    <a:cubicBezTo>
                      <a:pt x="40847" y="52966"/>
                      <a:pt x="48297" y="49213"/>
                      <a:pt x="59470" y="49213"/>
                    </a:cubicBezTo>
                    <a:close/>
                    <a:moveTo>
                      <a:pt x="243880" y="26988"/>
                    </a:moveTo>
                    <a:cubicBezTo>
                      <a:pt x="251421" y="26988"/>
                      <a:pt x="255191" y="30759"/>
                      <a:pt x="262732" y="34529"/>
                    </a:cubicBezTo>
                    <a:cubicBezTo>
                      <a:pt x="277813" y="45840"/>
                      <a:pt x="274043" y="76003"/>
                      <a:pt x="258962" y="94854"/>
                    </a:cubicBezTo>
                    <a:cubicBezTo>
                      <a:pt x="247651" y="109936"/>
                      <a:pt x="232569" y="117476"/>
                      <a:pt x="217488" y="117476"/>
                    </a:cubicBezTo>
                    <a:cubicBezTo>
                      <a:pt x="213718" y="113706"/>
                      <a:pt x="209947" y="106165"/>
                      <a:pt x="206177" y="102395"/>
                    </a:cubicBezTo>
                    <a:cubicBezTo>
                      <a:pt x="198636" y="98625"/>
                      <a:pt x="194866" y="94854"/>
                      <a:pt x="191096" y="94854"/>
                    </a:cubicBezTo>
                    <a:cubicBezTo>
                      <a:pt x="187325" y="79773"/>
                      <a:pt x="191096" y="64692"/>
                      <a:pt x="202407" y="49610"/>
                    </a:cubicBezTo>
                    <a:cubicBezTo>
                      <a:pt x="213718" y="34529"/>
                      <a:pt x="228799" y="26988"/>
                      <a:pt x="243880" y="26988"/>
                    </a:cubicBezTo>
                    <a:close/>
                    <a:moveTo>
                      <a:pt x="141968" y="0"/>
                    </a:moveTo>
                    <a:cubicBezTo>
                      <a:pt x="141968" y="0"/>
                      <a:pt x="145748" y="0"/>
                      <a:pt x="145748" y="0"/>
                    </a:cubicBezTo>
                    <a:cubicBezTo>
                      <a:pt x="164647" y="0"/>
                      <a:pt x="179766" y="18733"/>
                      <a:pt x="183545" y="44958"/>
                    </a:cubicBezTo>
                    <a:cubicBezTo>
                      <a:pt x="187325" y="63691"/>
                      <a:pt x="179766" y="78677"/>
                      <a:pt x="172206" y="86170"/>
                    </a:cubicBezTo>
                    <a:cubicBezTo>
                      <a:pt x="168426" y="86170"/>
                      <a:pt x="164647" y="86170"/>
                      <a:pt x="160867" y="86170"/>
                    </a:cubicBezTo>
                    <a:cubicBezTo>
                      <a:pt x="153307" y="86170"/>
                      <a:pt x="141968" y="89917"/>
                      <a:pt x="134409" y="93663"/>
                    </a:cubicBezTo>
                    <a:cubicBezTo>
                      <a:pt x="123069" y="86170"/>
                      <a:pt x="115510" y="71184"/>
                      <a:pt x="111730" y="52452"/>
                    </a:cubicBezTo>
                    <a:cubicBezTo>
                      <a:pt x="107950" y="26226"/>
                      <a:pt x="123069" y="0"/>
                      <a:pt x="141968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淘宝网Chenying0907出品 56"/>
              <p:cNvSpPr>
                <a:spLocks noEditPoints="1"/>
              </p:cNvSpPr>
              <p:nvPr/>
            </p:nvSpPr>
            <p:spPr bwMode="auto">
              <a:xfrm>
                <a:off x="5827376" y="6031140"/>
                <a:ext cx="142875" cy="138113"/>
              </a:xfrm>
              <a:prstGeom prst="ellipse">
                <a:avLst/>
              </a:pr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2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" dur="2000" tmFilter="0, 0; .2, .5; .8, .5; 1, 0"/>
                                            <p:tgtEl>
                                              <p:spTgt spid="20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0" dur="1000" autoRev="1" fill="hold"/>
                                            <p:tgtEl>
                                              <p:spTgt spid="20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50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500" fill="hold"/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500" fill="hold"/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4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6" dur="500"/>
                                            <p:tgtEl>
                                              <p:spTgt spid="1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8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1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4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4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46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18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150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50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56" dur="150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2000" fill="hold"/>
                                            <p:tgtEl>
                                              <p:spTgt spid="13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0" dur="2000" fill="hold"/>
                                            <p:tgtEl>
                                              <p:spTgt spid="13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7" dur="2000" fill="hold"/>
                                            <p:tgtEl>
                                              <p:spTgt spid="13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3" grpId="0" animBg="1"/>
          <p:bldP spid="133" grpId="1" animBg="1"/>
          <p:bldP spid="134" grpId="0" animBg="1"/>
          <p:bldP spid="134" grpId="1" animBg="1"/>
          <p:bldP spid="202" grpId="0"/>
          <p:bldP spid="202" grpId="1"/>
          <p:bldP spid="132" grpId="0" animBg="1"/>
          <p:bldP spid="132" grpId="1" animBg="1"/>
          <p:bldP spid="151" grpId="0" animBg="1"/>
          <p:bldP spid="201" grpId="0"/>
          <p:bldP spid="203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2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6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9" dur="2000" tmFilter="0, 0; .2, .5; .8, .5; 1, 0"/>
                                            <p:tgtEl>
                                              <p:spTgt spid="204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0" dur="1000" autoRev="1" fill="hold"/>
                                            <p:tgtEl>
                                              <p:spTgt spid="204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500" fill="hold"/>
                                            <p:tgtEl>
                                              <p:spTgt spid="1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500" fill="hold"/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500" fill="hold"/>
                                            <p:tgtEl>
                                              <p:spTgt spid="16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4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6" dur="500"/>
                                            <p:tgtEl>
                                              <p:spTgt spid="1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8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1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1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4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0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4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46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185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150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50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56" dur="150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2000" fill="hold"/>
                                            <p:tgtEl>
                                              <p:spTgt spid="13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0" dur="2000" fill="hold"/>
                                            <p:tgtEl>
                                              <p:spTgt spid="13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7" dur="2000" fill="hold"/>
                                            <p:tgtEl>
                                              <p:spTgt spid="13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3" grpId="0" animBg="1"/>
          <p:bldP spid="133" grpId="1" animBg="1"/>
          <p:bldP spid="134" grpId="0" animBg="1"/>
          <p:bldP spid="134" grpId="1" animBg="1"/>
          <p:bldP spid="202" grpId="0"/>
          <p:bldP spid="202" grpId="1"/>
          <p:bldP spid="132" grpId="0" animBg="1"/>
          <p:bldP spid="132" grpId="1" animBg="1"/>
          <p:bldP spid="151" grpId="0" animBg="1"/>
          <p:bldP spid="201" grpId="0"/>
          <p:bldP spid="203" grpId="0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KSO_Img1"/>
          <p:cNvSpPr/>
          <p:nvPr/>
        </p:nvSpPr>
        <p:spPr>
          <a:xfrm>
            <a:off x="668478" y="2709955"/>
            <a:ext cx="4299481" cy="4299481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148" name="KSO_Img3"/>
          <p:cNvSpPr/>
          <p:nvPr/>
        </p:nvSpPr>
        <p:spPr>
          <a:xfrm>
            <a:off x="9409258" y="169985"/>
            <a:ext cx="2345077" cy="2345077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2553" r="849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149" name="KSO_Img2"/>
          <p:cNvSpPr/>
          <p:nvPr/>
        </p:nvSpPr>
        <p:spPr>
          <a:xfrm>
            <a:off x="5921192" y="3253931"/>
            <a:ext cx="2037379" cy="2037379"/>
          </a:xfrm>
          <a:prstGeom prst="ellipse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3447" b="-3018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281" name="淘宝网Chenying0907出品 280"/>
          <p:cNvSpPr/>
          <p:nvPr/>
        </p:nvSpPr>
        <p:spPr bwMode="auto">
          <a:xfrm rot="18215920">
            <a:off x="1182020" y="1691290"/>
            <a:ext cx="701676" cy="667882"/>
          </a:xfrm>
          <a:custGeom>
            <a:avLst/>
            <a:gdLst>
              <a:gd name="connsiteX0" fmla="*/ 371852 w 701676"/>
              <a:gd name="connsiteY0" fmla="*/ 366112 h 667882"/>
              <a:gd name="connsiteX1" fmla="*/ 368021 w 701676"/>
              <a:gd name="connsiteY1" fmla="*/ 375595 h 667882"/>
              <a:gd name="connsiteX2" fmla="*/ 369228 w 701676"/>
              <a:gd name="connsiteY2" fmla="*/ 374205 h 667882"/>
              <a:gd name="connsiteX3" fmla="*/ 373621 w 701676"/>
              <a:gd name="connsiteY3" fmla="*/ 369888 h 667882"/>
              <a:gd name="connsiteX4" fmla="*/ 375176 w 701676"/>
              <a:gd name="connsiteY4" fmla="*/ 370219 h 667882"/>
              <a:gd name="connsiteX5" fmla="*/ 305307 w 701676"/>
              <a:gd name="connsiteY5" fmla="*/ 337132 h 667882"/>
              <a:gd name="connsiteX6" fmla="*/ 304343 w 701676"/>
              <a:gd name="connsiteY6" fmla="*/ 337220 h 667882"/>
              <a:gd name="connsiteX7" fmla="*/ 305087 w 701676"/>
              <a:gd name="connsiteY7" fmla="*/ 337706 h 667882"/>
              <a:gd name="connsiteX8" fmla="*/ 171527 w 701676"/>
              <a:gd name="connsiteY8" fmla="*/ 0 h 667882"/>
              <a:gd name="connsiteX9" fmla="*/ 345298 w 701676"/>
              <a:gd name="connsiteY9" fmla="*/ 196582 h 667882"/>
              <a:gd name="connsiteX10" fmla="*/ 355094 w 701676"/>
              <a:gd name="connsiteY10" fmla="*/ 249512 h 667882"/>
              <a:gd name="connsiteX11" fmla="*/ 389403 w 701676"/>
              <a:gd name="connsiteY11" fmla="*/ 207762 h 667882"/>
              <a:gd name="connsiteX12" fmla="*/ 431800 w 701676"/>
              <a:gd name="connsiteY12" fmla="*/ 168275 h 667882"/>
              <a:gd name="connsiteX13" fmla="*/ 414253 w 701676"/>
              <a:gd name="connsiteY13" fmla="*/ 246208 h 667882"/>
              <a:gd name="connsiteX14" fmla="*/ 411170 w 701676"/>
              <a:gd name="connsiteY14" fmla="*/ 255891 h 667882"/>
              <a:gd name="connsiteX15" fmla="*/ 439913 w 701676"/>
              <a:gd name="connsiteY15" fmla="*/ 235574 h 667882"/>
              <a:gd name="connsiteX16" fmla="*/ 701676 w 701676"/>
              <a:gd name="connsiteY16" fmla="*/ 217875 h 667882"/>
              <a:gd name="connsiteX17" fmla="*/ 537993 w 701676"/>
              <a:gd name="connsiteY17" fmla="*/ 408569 h 667882"/>
              <a:gd name="connsiteX18" fmla="*/ 506429 w 701676"/>
              <a:gd name="connsiteY18" fmla="*/ 416287 h 667882"/>
              <a:gd name="connsiteX19" fmla="*/ 531197 w 701676"/>
              <a:gd name="connsiteY19" fmla="*/ 436755 h 667882"/>
              <a:gd name="connsiteX20" fmla="*/ 526364 w 701676"/>
              <a:gd name="connsiteY20" fmla="*/ 663840 h 667882"/>
              <a:gd name="connsiteX21" fmla="*/ 369802 w 701676"/>
              <a:gd name="connsiteY21" fmla="*/ 576036 h 667882"/>
              <a:gd name="connsiteX22" fmla="*/ 325702 w 701676"/>
              <a:gd name="connsiteY22" fmla="*/ 462158 h 667882"/>
              <a:gd name="connsiteX23" fmla="*/ 326773 w 701676"/>
              <a:gd name="connsiteY23" fmla="*/ 457682 h 667882"/>
              <a:gd name="connsiteX24" fmla="*/ 306649 w 701676"/>
              <a:gd name="connsiteY24" fmla="*/ 492381 h 667882"/>
              <a:gd name="connsiteX25" fmla="*/ 278882 w 701676"/>
              <a:gd name="connsiteY25" fmla="*/ 533400 h 667882"/>
              <a:gd name="connsiteX26" fmla="*/ 275574 w 701676"/>
              <a:gd name="connsiteY26" fmla="*/ 453284 h 667882"/>
              <a:gd name="connsiteX27" fmla="*/ 276655 w 701676"/>
              <a:gd name="connsiteY27" fmla="*/ 447181 h 667882"/>
              <a:gd name="connsiteX28" fmla="*/ 256671 w 701676"/>
              <a:gd name="connsiteY28" fmla="*/ 466666 h 667882"/>
              <a:gd name="connsiteX29" fmla="*/ 171790 w 701676"/>
              <a:gd name="connsiteY29" fmla="*/ 495300 h 667882"/>
              <a:gd name="connsiteX30" fmla="*/ 0 w 701676"/>
              <a:gd name="connsiteY30" fmla="*/ 445770 h 667882"/>
              <a:gd name="connsiteX31" fmla="*/ 132350 w 701676"/>
              <a:gd name="connsiteY31" fmla="*/ 280837 h 667882"/>
              <a:gd name="connsiteX32" fmla="*/ 176552 w 701676"/>
              <a:gd name="connsiteY32" fmla="*/ 282116 h 667882"/>
              <a:gd name="connsiteX33" fmla="*/ 156272 w 701676"/>
              <a:gd name="connsiteY33" fmla="*/ 248264 h 667882"/>
              <a:gd name="connsiteX34" fmla="*/ 171527 w 701676"/>
              <a:gd name="connsiteY34" fmla="*/ 0 h 667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01676" h="667882">
                <a:moveTo>
                  <a:pt x="371852" y="366112"/>
                </a:moveTo>
                <a:lnTo>
                  <a:pt x="368021" y="375595"/>
                </a:lnTo>
                <a:lnTo>
                  <a:pt x="369228" y="374205"/>
                </a:lnTo>
                <a:cubicBezTo>
                  <a:pt x="371950" y="371379"/>
                  <a:pt x="373621" y="369888"/>
                  <a:pt x="373621" y="369888"/>
                </a:cubicBezTo>
                <a:lnTo>
                  <a:pt x="375176" y="370219"/>
                </a:lnTo>
                <a:close/>
                <a:moveTo>
                  <a:pt x="305307" y="337132"/>
                </a:moveTo>
                <a:lnTo>
                  <a:pt x="304343" y="337220"/>
                </a:lnTo>
                <a:lnTo>
                  <a:pt x="305087" y="337706"/>
                </a:lnTo>
                <a:close/>
                <a:moveTo>
                  <a:pt x="171527" y="0"/>
                </a:moveTo>
                <a:cubicBezTo>
                  <a:pt x="171527" y="0"/>
                  <a:pt x="304537" y="77343"/>
                  <a:pt x="345298" y="196582"/>
                </a:cubicBezTo>
                <a:lnTo>
                  <a:pt x="355094" y="249512"/>
                </a:lnTo>
                <a:lnTo>
                  <a:pt x="389403" y="207762"/>
                </a:lnTo>
                <a:cubicBezTo>
                  <a:pt x="413507" y="182018"/>
                  <a:pt x="431800" y="168275"/>
                  <a:pt x="431800" y="168275"/>
                </a:cubicBezTo>
                <a:cubicBezTo>
                  <a:pt x="427021" y="195374"/>
                  <a:pt x="421048" y="221404"/>
                  <a:pt x="414253" y="246208"/>
                </a:cubicBezTo>
                <a:lnTo>
                  <a:pt x="411170" y="255891"/>
                </a:lnTo>
                <a:lnTo>
                  <a:pt x="439913" y="235574"/>
                </a:lnTo>
                <a:cubicBezTo>
                  <a:pt x="551792" y="179260"/>
                  <a:pt x="701676" y="217875"/>
                  <a:pt x="701676" y="217875"/>
                </a:cubicBezTo>
                <a:cubicBezTo>
                  <a:pt x="682643" y="347547"/>
                  <a:pt x="537993" y="408569"/>
                  <a:pt x="537993" y="408569"/>
                </a:cubicBezTo>
                <a:lnTo>
                  <a:pt x="506429" y="416287"/>
                </a:lnTo>
                <a:lnTo>
                  <a:pt x="531197" y="436755"/>
                </a:lnTo>
                <a:cubicBezTo>
                  <a:pt x="618726" y="526408"/>
                  <a:pt x="526364" y="663840"/>
                  <a:pt x="526364" y="663840"/>
                </a:cubicBezTo>
                <a:cubicBezTo>
                  <a:pt x="396532" y="690563"/>
                  <a:pt x="369802" y="576036"/>
                  <a:pt x="369802" y="576036"/>
                </a:cubicBezTo>
                <a:cubicBezTo>
                  <a:pt x="331139" y="534520"/>
                  <a:pt x="322010" y="495152"/>
                  <a:pt x="325702" y="462158"/>
                </a:cubicBezTo>
                <a:lnTo>
                  <a:pt x="326773" y="457682"/>
                </a:lnTo>
                <a:lnTo>
                  <a:pt x="306649" y="492381"/>
                </a:lnTo>
                <a:cubicBezTo>
                  <a:pt x="290082" y="518915"/>
                  <a:pt x="278882" y="533400"/>
                  <a:pt x="278882" y="533400"/>
                </a:cubicBezTo>
                <a:cubicBezTo>
                  <a:pt x="274581" y="505350"/>
                  <a:pt x="273745" y="478608"/>
                  <a:pt x="275574" y="453284"/>
                </a:cubicBezTo>
                <a:lnTo>
                  <a:pt x="276655" y="447181"/>
                </a:lnTo>
                <a:lnTo>
                  <a:pt x="256671" y="466666"/>
                </a:lnTo>
                <a:cubicBezTo>
                  <a:pt x="236450" y="481489"/>
                  <a:pt x="209011" y="492443"/>
                  <a:pt x="171790" y="495300"/>
                </a:cubicBezTo>
                <a:cubicBezTo>
                  <a:pt x="171790" y="495300"/>
                  <a:pt x="68716" y="552450"/>
                  <a:pt x="0" y="445770"/>
                </a:cubicBezTo>
                <a:cubicBezTo>
                  <a:pt x="0" y="445770"/>
                  <a:pt x="26423" y="300733"/>
                  <a:pt x="132350" y="280837"/>
                </a:cubicBezTo>
                <a:lnTo>
                  <a:pt x="176552" y="282116"/>
                </a:lnTo>
                <a:lnTo>
                  <a:pt x="156272" y="248264"/>
                </a:lnTo>
                <a:cubicBezTo>
                  <a:pt x="156272" y="248264"/>
                  <a:pt x="95250" y="103125"/>
                  <a:pt x="171527" y="0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282" name="淘宝网Chenying0907出品 281"/>
          <p:cNvSpPr/>
          <p:nvPr/>
        </p:nvSpPr>
        <p:spPr bwMode="auto">
          <a:xfrm>
            <a:off x="902947" y="3104775"/>
            <a:ext cx="425668" cy="405167"/>
          </a:xfrm>
          <a:custGeom>
            <a:avLst/>
            <a:gdLst>
              <a:gd name="connsiteX0" fmla="*/ 371852 w 701676"/>
              <a:gd name="connsiteY0" fmla="*/ 366112 h 667882"/>
              <a:gd name="connsiteX1" fmla="*/ 368021 w 701676"/>
              <a:gd name="connsiteY1" fmla="*/ 375595 h 667882"/>
              <a:gd name="connsiteX2" fmla="*/ 369228 w 701676"/>
              <a:gd name="connsiteY2" fmla="*/ 374205 h 667882"/>
              <a:gd name="connsiteX3" fmla="*/ 373621 w 701676"/>
              <a:gd name="connsiteY3" fmla="*/ 369888 h 667882"/>
              <a:gd name="connsiteX4" fmla="*/ 375176 w 701676"/>
              <a:gd name="connsiteY4" fmla="*/ 370219 h 667882"/>
              <a:gd name="connsiteX5" fmla="*/ 305307 w 701676"/>
              <a:gd name="connsiteY5" fmla="*/ 337132 h 667882"/>
              <a:gd name="connsiteX6" fmla="*/ 304343 w 701676"/>
              <a:gd name="connsiteY6" fmla="*/ 337220 h 667882"/>
              <a:gd name="connsiteX7" fmla="*/ 305087 w 701676"/>
              <a:gd name="connsiteY7" fmla="*/ 337706 h 667882"/>
              <a:gd name="connsiteX8" fmla="*/ 171527 w 701676"/>
              <a:gd name="connsiteY8" fmla="*/ 0 h 667882"/>
              <a:gd name="connsiteX9" fmla="*/ 345298 w 701676"/>
              <a:gd name="connsiteY9" fmla="*/ 196582 h 667882"/>
              <a:gd name="connsiteX10" fmla="*/ 355094 w 701676"/>
              <a:gd name="connsiteY10" fmla="*/ 249512 h 667882"/>
              <a:gd name="connsiteX11" fmla="*/ 389403 w 701676"/>
              <a:gd name="connsiteY11" fmla="*/ 207762 h 667882"/>
              <a:gd name="connsiteX12" fmla="*/ 431800 w 701676"/>
              <a:gd name="connsiteY12" fmla="*/ 168275 h 667882"/>
              <a:gd name="connsiteX13" fmla="*/ 414253 w 701676"/>
              <a:gd name="connsiteY13" fmla="*/ 246208 h 667882"/>
              <a:gd name="connsiteX14" fmla="*/ 411170 w 701676"/>
              <a:gd name="connsiteY14" fmla="*/ 255891 h 667882"/>
              <a:gd name="connsiteX15" fmla="*/ 439913 w 701676"/>
              <a:gd name="connsiteY15" fmla="*/ 235574 h 667882"/>
              <a:gd name="connsiteX16" fmla="*/ 701676 w 701676"/>
              <a:gd name="connsiteY16" fmla="*/ 217875 h 667882"/>
              <a:gd name="connsiteX17" fmla="*/ 537993 w 701676"/>
              <a:gd name="connsiteY17" fmla="*/ 408569 h 667882"/>
              <a:gd name="connsiteX18" fmla="*/ 506429 w 701676"/>
              <a:gd name="connsiteY18" fmla="*/ 416287 h 667882"/>
              <a:gd name="connsiteX19" fmla="*/ 531197 w 701676"/>
              <a:gd name="connsiteY19" fmla="*/ 436755 h 667882"/>
              <a:gd name="connsiteX20" fmla="*/ 526364 w 701676"/>
              <a:gd name="connsiteY20" fmla="*/ 663840 h 667882"/>
              <a:gd name="connsiteX21" fmla="*/ 369802 w 701676"/>
              <a:gd name="connsiteY21" fmla="*/ 576036 h 667882"/>
              <a:gd name="connsiteX22" fmla="*/ 325702 w 701676"/>
              <a:gd name="connsiteY22" fmla="*/ 462158 h 667882"/>
              <a:gd name="connsiteX23" fmla="*/ 326773 w 701676"/>
              <a:gd name="connsiteY23" fmla="*/ 457682 h 667882"/>
              <a:gd name="connsiteX24" fmla="*/ 306649 w 701676"/>
              <a:gd name="connsiteY24" fmla="*/ 492381 h 667882"/>
              <a:gd name="connsiteX25" fmla="*/ 278882 w 701676"/>
              <a:gd name="connsiteY25" fmla="*/ 533400 h 667882"/>
              <a:gd name="connsiteX26" fmla="*/ 275574 w 701676"/>
              <a:gd name="connsiteY26" fmla="*/ 453284 h 667882"/>
              <a:gd name="connsiteX27" fmla="*/ 276655 w 701676"/>
              <a:gd name="connsiteY27" fmla="*/ 447181 h 667882"/>
              <a:gd name="connsiteX28" fmla="*/ 256671 w 701676"/>
              <a:gd name="connsiteY28" fmla="*/ 466666 h 667882"/>
              <a:gd name="connsiteX29" fmla="*/ 171790 w 701676"/>
              <a:gd name="connsiteY29" fmla="*/ 495300 h 667882"/>
              <a:gd name="connsiteX30" fmla="*/ 0 w 701676"/>
              <a:gd name="connsiteY30" fmla="*/ 445770 h 667882"/>
              <a:gd name="connsiteX31" fmla="*/ 132350 w 701676"/>
              <a:gd name="connsiteY31" fmla="*/ 280837 h 667882"/>
              <a:gd name="connsiteX32" fmla="*/ 176552 w 701676"/>
              <a:gd name="connsiteY32" fmla="*/ 282116 h 667882"/>
              <a:gd name="connsiteX33" fmla="*/ 156272 w 701676"/>
              <a:gd name="connsiteY33" fmla="*/ 248264 h 667882"/>
              <a:gd name="connsiteX34" fmla="*/ 171527 w 701676"/>
              <a:gd name="connsiteY34" fmla="*/ 0 h 667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01676" h="667882">
                <a:moveTo>
                  <a:pt x="371852" y="366112"/>
                </a:moveTo>
                <a:lnTo>
                  <a:pt x="368021" y="375595"/>
                </a:lnTo>
                <a:lnTo>
                  <a:pt x="369228" y="374205"/>
                </a:lnTo>
                <a:cubicBezTo>
                  <a:pt x="371950" y="371379"/>
                  <a:pt x="373621" y="369888"/>
                  <a:pt x="373621" y="369888"/>
                </a:cubicBezTo>
                <a:lnTo>
                  <a:pt x="375176" y="370219"/>
                </a:lnTo>
                <a:close/>
                <a:moveTo>
                  <a:pt x="305307" y="337132"/>
                </a:moveTo>
                <a:lnTo>
                  <a:pt x="304343" y="337220"/>
                </a:lnTo>
                <a:lnTo>
                  <a:pt x="305087" y="337706"/>
                </a:lnTo>
                <a:close/>
                <a:moveTo>
                  <a:pt x="171527" y="0"/>
                </a:moveTo>
                <a:cubicBezTo>
                  <a:pt x="171527" y="0"/>
                  <a:pt x="304537" y="77343"/>
                  <a:pt x="345298" y="196582"/>
                </a:cubicBezTo>
                <a:lnTo>
                  <a:pt x="355094" y="249512"/>
                </a:lnTo>
                <a:lnTo>
                  <a:pt x="389403" y="207762"/>
                </a:lnTo>
                <a:cubicBezTo>
                  <a:pt x="413507" y="182018"/>
                  <a:pt x="431800" y="168275"/>
                  <a:pt x="431800" y="168275"/>
                </a:cubicBezTo>
                <a:cubicBezTo>
                  <a:pt x="427021" y="195374"/>
                  <a:pt x="421048" y="221404"/>
                  <a:pt x="414253" y="246208"/>
                </a:cubicBezTo>
                <a:lnTo>
                  <a:pt x="411170" y="255891"/>
                </a:lnTo>
                <a:lnTo>
                  <a:pt x="439913" y="235574"/>
                </a:lnTo>
                <a:cubicBezTo>
                  <a:pt x="551792" y="179260"/>
                  <a:pt x="701676" y="217875"/>
                  <a:pt x="701676" y="217875"/>
                </a:cubicBezTo>
                <a:cubicBezTo>
                  <a:pt x="682643" y="347547"/>
                  <a:pt x="537993" y="408569"/>
                  <a:pt x="537993" y="408569"/>
                </a:cubicBezTo>
                <a:lnTo>
                  <a:pt x="506429" y="416287"/>
                </a:lnTo>
                <a:lnTo>
                  <a:pt x="531197" y="436755"/>
                </a:lnTo>
                <a:cubicBezTo>
                  <a:pt x="618726" y="526408"/>
                  <a:pt x="526364" y="663840"/>
                  <a:pt x="526364" y="663840"/>
                </a:cubicBezTo>
                <a:cubicBezTo>
                  <a:pt x="396532" y="690563"/>
                  <a:pt x="369802" y="576036"/>
                  <a:pt x="369802" y="576036"/>
                </a:cubicBezTo>
                <a:cubicBezTo>
                  <a:pt x="331139" y="534520"/>
                  <a:pt x="322010" y="495152"/>
                  <a:pt x="325702" y="462158"/>
                </a:cubicBezTo>
                <a:lnTo>
                  <a:pt x="326773" y="457682"/>
                </a:lnTo>
                <a:lnTo>
                  <a:pt x="306649" y="492381"/>
                </a:lnTo>
                <a:cubicBezTo>
                  <a:pt x="290082" y="518915"/>
                  <a:pt x="278882" y="533400"/>
                  <a:pt x="278882" y="533400"/>
                </a:cubicBezTo>
                <a:cubicBezTo>
                  <a:pt x="274581" y="505350"/>
                  <a:pt x="273745" y="478608"/>
                  <a:pt x="275574" y="453284"/>
                </a:cubicBezTo>
                <a:lnTo>
                  <a:pt x="276655" y="447181"/>
                </a:lnTo>
                <a:lnTo>
                  <a:pt x="256671" y="466666"/>
                </a:lnTo>
                <a:cubicBezTo>
                  <a:pt x="236450" y="481489"/>
                  <a:pt x="209011" y="492443"/>
                  <a:pt x="171790" y="495300"/>
                </a:cubicBezTo>
                <a:cubicBezTo>
                  <a:pt x="171790" y="495300"/>
                  <a:pt x="68716" y="552450"/>
                  <a:pt x="0" y="445770"/>
                </a:cubicBezTo>
                <a:cubicBezTo>
                  <a:pt x="0" y="445770"/>
                  <a:pt x="26423" y="300733"/>
                  <a:pt x="132350" y="280837"/>
                </a:cubicBezTo>
                <a:lnTo>
                  <a:pt x="176552" y="282116"/>
                </a:lnTo>
                <a:lnTo>
                  <a:pt x="156272" y="248264"/>
                </a:lnTo>
                <a:cubicBezTo>
                  <a:pt x="156272" y="248264"/>
                  <a:pt x="95250" y="103125"/>
                  <a:pt x="171527" y="0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2" name="淘宝网Chenying0907出品 1"/>
          <p:cNvGrpSpPr/>
          <p:nvPr/>
        </p:nvGrpSpPr>
        <p:grpSpPr>
          <a:xfrm>
            <a:off x="6633902" y="263669"/>
            <a:ext cx="5146394" cy="6594331"/>
            <a:chOff x="6633902" y="263669"/>
            <a:chExt cx="5146394" cy="6594331"/>
          </a:xfrm>
        </p:grpSpPr>
        <p:sp>
          <p:nvSpPr>
            <p:cNvPr id="150" name="淘宝网Chenying0907出品 149"/>
            <p:cNvSpPr/>
            <p:nvPr/>
          </p:nvSpPr>
          <p:spPr bwMode="auto">
            <a:xfrm>
              <a:off x="8849293" y="2445518"/>
              <a:ext cx="253907" cy="250224"/>
            </a:xfrm>
            <a:custGeom>
              <a:avLst/>
              <a:gdLst>
                <a:gd name="connsiteX0" fmla="*/ 173662 w 306511"/>
                <a:gd name="connsiteY0" fmla="*/ 169907 h 302065"/>
                <a:gd name="connsiteX1" fmla="*/ 252381 w 306511"/>
                <a:gd name="connsiteY1" fmla="*/ 291628 h 302065"/>
                <a:gd name="connsiteX2" fmla="*/ 161379 w 306511"/>
                <a:gd name="connsiteY2" fmla="*/ 170280 h 302065"/>
                <a:gd name="connsiteX3" fmla="*/ 173662 w 306511"/>
                <a:gd name="connsiteY3" fmla="*/ 169907 h 302065"/>
                <a:gd name="connsiteX4" fmla="*/ 137073 w 306511"/>
                <a:gd name="connsiteY4" fmla="*/ 166479 h 302065"/>
                <a:gd name="connsiteX5" fmla="*/ 148142 w 306511"/>
                <a:gd name="connsiteY5" fmla="*/ 167165 h 302065"/>
                <a:gd name="connsiteX6" fmla="*/ 51457 w 306511"/>
                <a:gd name="connsiteY6" fmla="*/ 286613 h 302065"/>
                <a:gd name="connsiteX7" fmla="*/ 137073 w 306511"/>
                <a:gd name="connsiteY7" fmla="*/ 166479 h 302065"/>
                <a:gd name="connsiteX8" fmla="*/ 38974 w 306511"/>
                <a:gd name="connsiteY8" fmla="*/ 78892 h 302065"/>
                <a:gd name="connsiteX9" fmla="*/ 146279 w 306511"/>
                <a:gd name="connsiteY9" fmla="*/ 157721 h 302065"/>
                <a:gd name="connsiteX10" fmla="*/ 3051 w 306511"/>
                <a:gd name="connsiteY10" fmla="*/ 105863 h 302065"/>
                <a:gd name="connsiteX11" fmla="*/ 38974 w 306511"/>
                <a:gd name="connsiteY11" fmla="*/ 78892 h 302065"/>
                <a:gd name="connsiteX12" fmla="*/ 264166 w 306511"/>
                <a:gd name="connsiteY12" fmla="*/ 71679 h 302065"/>
                <a:gd name="connsiteX13" fmla="*/ 301711 w 306511"/>
                <a:gd name="connsiteY13" fmla="*/ 95786 h 302065"/>
                <a:gd name="connsiteX14" fmla="*/ 163556 w 306511"/>
                <a:gd name="connsiteY14" fmla="*/ 160278 h 302065"/>
                <a:gd name="connsiteX15" fmla="*/ 264166 w 306511"/>
                <a:gd name="connsiteY15" fmla="*/ 71679 h 302065"/>
                <a:gd name="connsiteX16" fmla="*/ 158000 w 306511"/>
                <a:gd name="connsiteY16" fmla="*/ 29 h 302065"/>
                <a:gd name="connsiteX17" fmla="*/ 153025 w 306511"/>
                <a:gd name="connsiteY17" fmla="*/ 153135 h 302065"/>
                <a:gd name="connsiteX18" fmla="*/ 158000 w 306511"/>
                <a:gd name="connsiteY18" fmla="*/ 29 h 30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6511" h="302065">
                  <a:moveTo>
                    <a:pt x="173662" y="169907"/>
                  </a:moveTo>
                  <a:cubicBezTo>
                    <a:pt x="212298" y="178406"/>
                    <a:pt x="310486" y="248290"/>
                    <a:pt x="252381" y="291628"/>
                  </a:cubicBezTo>
                  <a:cubicBezTo>
                    <a:pt x="185974" y="343635"/>
                    <a:pt x="144162" y="185139"/>
                    <a:pt x="161379" y="170280"/>
                  </a:cubicBezTo>
                  <a:cubicBezTo>
                    <a:pt x="163838" y="168732"/>
                    <a:pt x="168142" y="168693"/>
                    <a:pt x="173662" y="169907"/>
                  </a:cubicBezTo>
                  <a:close/>
                  <a:moveTo>
                    <a:pt x="137073" y="166479"/>
                  </a:moveTo>
                  <a:cubicBezTo>
                    <a:pt x="142371" y="165454"/>
                    <a:pt x="146283" y="165609"/>
                    <a:pt x="148142" y="167165"/>
                  </a:cubicBezTo>
                  <a:cubicBezTo>
                    <a:pt x="167975" y="182096"/>
                    <a:pt x="115914" y="338872"/>
                    <a:pt x="51457" y="286613"/>
                  </a:cubicBezTo>
                  <a:cubicBezTo>
                    <a:pt x="-4943" y="238709"/>
                    <a:pt x="99993" y="173658"/>
                    <a:pt x="137073" y="166479"/>
                  </a:cubicBezTo>
                  <a:close/>
                  <a:moveTo>
                    <a:pt x="38974" y="78892"/>
                  </a:moveTo>
                  <a:cubicBezTo>
                    <a:pt x="85160" y="78081"/>
                    <a:pt x="151835" y="142904"/>
                    <a:pt x="146279" y="157721"/>
                  </a:cubicBezTo>
                  <a:cubicBezTo>
                    <a:pt x="138871" y="179946"/>
                    <a:pt x="-24113" y="184885"/>
                    <a:pt x="3051" y="105863"/>
                  </a:cubicBezTo>
                  <a:cubicBezTo>
                    <a:pt x="10460" y="86725"/>
                    <a:pt x="23578" y="79162"/>
                    <a:pt x="38974" y="78892"/>
                  </a:cubicBezTo>
                  <a:close/>
                  <a:moveTo>
                    <a:pt x="264166" y="71679"/>
                  </a:moveTo>
                  <a:cubicBezTo>
                    <a:pt x="279508" y="70671"/>
                    <a:pt x="293077" y="77182"/>
                    <a:pt x="301711" y="95786"/>
                  </a:cubicBezTo>
                  <a:cubicBezTo>
                    <a:pt x="336250" y="170200"/>
                    <a:pt x="173424" y="180122"/>
                    <a:pt x="163556" y="160278"/>
                  </a:cubicBezTo>
                  <a:cubicBezTo>
                    <a:pt x="156154" y="145395"/>
                    <a:pt x="218139" y="74702"/>
                    <a:pt x="264166" y="71679"/>
                  </a:cubicBezTo>
                  <a:close/>
                  <a:moveTo>
                    <a:pt x="158000" y="29"/>
                  </a:moveTo>
                  <a:cubicBezTo>
                    <a:pt x="242588" y="2499"/>
                    <a:pt x="175415" y="153135"/>
                    <a:pt x="153025" y="153135"/>
                  </a:cubicBezTo>
                  <a:cubicBezTo>
                    <a:pt x="130634" y="150665"/>
                    <a:pt x="75900" y="-2440"/>
                    <a:pt x="158000" y="2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1" name="淘宝网Chenying0907出品 150"/>
            <p:cNvSpPr/>
            <p:nvPr/>
          </p:nvSpPr>
          <p:spPr bwMode="auto">
            <a:xfrm>
              <a:off x="8347951" y="2822338"/>
              <a:ext cx="463275" cy="455640"/>
            </a:xfrm>
            <a:custGeom>
              <a:avLst/>
              <a:gdLst>
                <a:gd name="connsiteX0" fmla="*/ 317076 w 559255"/>
                <a:gd name="connsiteY0" fmla="*/ 310659 h 550038"/>
                <a:gd name="connsiteX1" fmla="*/ 461479 w 559255"/>
                <a:gd name="connsiteY1" fmla="*/ 532197 h 550038"/>
                <a:gd name="connsiteX2" fmla="*/ 295751 w 559255"/>
                <a:gd name="connsiteY2" fmla="*/ 311954 h 550038"/>
                <a:gd name="connsiteX3" fmla="*/ 317076 w 559255"/>
                <a:gd name="connsiteY3" fmla="*/ 310659 h 550038"/>
                <a:gd name="connsiteX4" fmla="*/ 253275 w 559255"/>
                <a:gd name="connsiteY4" fmla="*/ 305226 h 550038"/>
                <a:gd name="connsiteX5" fmla="*/ 274251 w 559255"/>
                <a:gd name="connsiteY5" fmla="*/ 307141 h 550038"/>
                <a:gd name="connsiteX6" fmla="*/ 95874 w 559255"/>
                <a:gd name="connsiteY6" fmla="*/ 519513 h 550038"/>
                <a:gd name="connsiteX7" fmla="*/ 253275 w 559255"/>
                <a:gd name="connsiteY7" fmla="*/ 305226 h 550038"/>
                <a:gd name="connsiteX8" fmla="*/ 70745 w 559255"/>
                <a:gd name="connsiteY8" fmla="*/ 141397 h 550038"/>
                <a:gd name="connsiteX9" fmla="*/ 266193 w 559255"/>
                <a:gd name="connsiteY9" fmla="*/ 286297 h 550038"/>
                <a:gd name="connsiteX10" fmla="*/ 6060 w 559255"/>
                <a:gd name="connsiteY10" fmla="*/ 192400 h 550038"/>
                <a:gd name="connsiteX11" fmla="*/ 70745 w 559255"/>
                <a:gd name="connsiteY11" fmla="*/ 141397 h 550038"/>
                <a:gd name="connsiteX12" fmla="*/ 481392 w 559255"/>
                <a:gd name="connsiteY12" fmla="*/ 129768 h 550038"/>
                <a:gd name="connsiteX13" fmla="*/ 550228 w 559255"/>
                <a:gd name="connsiteY13" fmla="*/ 175432 h 550038"/>
                <a:gd name="connsiteX14" fmla="*/ 300814 w 559255"/>
                <a:gd name="connsiteY14" fmla="*/ 292134 h 550038"/>
                <a:gd name="connsiteX15" fmla="*/ 481392 w 559255"/>
                <a:gd name="connsiteY15" fmla="*/ 129768 h 550038"/>
                <a:gd name="connsiteX16" fmla="*/ 290583 w 559255"/>
                <a:gd name="connsiteY16" fmla="*/ 65 h 550038"/>
                <a:gd name="connsiteX17" fmla="*/ 283166 w 559255"/>
                <a:gd name="connsiteY17" fmla="*/ 277683 h 550038"/>
                <a:gd name="connsiteX18" fmla="*/ 290583 w 559255"/>
                <a:gd name="connsiteY18" fmla="*/ 65 h 55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9255" h="550038">
                  <a:moveTo>
                    <a:pt x="317076" y="310659"/>
                  </a:moveTo>
                  <a:cubicBezTo>
                    <a:pt x="385727" y="325140"/>
                    <a:pt x="567533" y="454246"/>
                    <a:pt x="461479" y="532197"/>
                  </a:cubicBezTo>
                  <a:cubicBezTo>
                    <a:pt x="340275" y="623758"/>
                    <a:pt x="263595" y="334226"/>
                    <a:pt x="295751" y="311954"/>
                  </a:cubicBezTo>
                  <a:cubicBezTo>
                    <a:pt x="299771" y="308861"/>
                    <a:pt x="307269" y="308590"/>
                    <a:pt x="317076" y="310659"/>
                  </a:cubicBezTo>
                  <a:close/>
                  <a:moveTo>
                    <a:pt x="253275" y="305226"/>
                  </a:moveTo>
                  <a:cubicBezTo>
                    <a:pt x="263141" y="303552"/>
                    <a:pt x="270535" y="304054"/>
                    <a:pt x="274251" y="307141"/>
                  </a:cubicBezTo>
                  <a:cubicBezTo>
                    <a:pt x="306458" y="334304"/>
                    <a:pt x="212315" y="615821"/>
                    <a:pt x="95874" y="519513"/>
                  </a:cubicBezTo>
                  <a:cubicBezTo>
                    <a:pt x="-6012" y="435243"/>
                    <a:pt x="184211" y="316941"/>
                    <a:pt x="253275" y="305226"/>
                  </a:cubicBezTo>
                  <a:close/>
                  <a:moveTo>
                    <a:pt x="70745" y="141397"/>
                  </a:moveTo>
                  <a:cubicBezTo>
                    <a:pt x="154708" y="138965"/>
                    <a:pt x="277342" y="258499"/>
                    <a:pt x="266193" y="286297"/>
                  </a:cubicBezTo>
                  <a:cubicBezTo>
                    <a:pt x="253806" y="325833"/>
                    <a:pt x="-45967" y="333246"/>
                    <a:pt x="6060" y="192400"/>
                  </a:cubicBezTo>
                  <a:cubicBezTo>
                    <a:pt x="19067" y="156571"/>
                    <a:pt x="42757" y="142208"/>
                    <a:pt x="70745" y="141397"/>
                  </a:cubicBezTo>
                  <a:close/>
                  <a:moveTo>
                    <a:pt x="481392" y="129768"/>
                  </a:moveTo>
                  <a:cubicBezTo>
                    <a:pt x="509328" y="128255"/>
                    <a:pt x="534176" y="140670"/>
                    <a:pt x="550228" y="175432"/>
                  </a:cubicBezTo>
                  <a:cubicBezTo>
                    <a:pt x="614433" y="311998"/>
                    <a:pt x="315630" y="326896"/>
                    <a:pt x="300814" y="292134"/>
                  </a:cubicBezTo>
                  <a:cubicBezTo>
                    <a:pt x="285997" y="264200"/>
                    <a:pt x="397585" y="134307"/>
                    <a:pt x="481392" y="129768"/>
                  </a:cubicBezTo>
                  <a:close/>
                  <a:moveTo>
                    <a:pt x="290583" y="65"/>
                  </a:moveTo>
                  <a:cubicBezTo>
                    <a:pt x="441395" y="2544"/>
                    <a:pt x="320251" y="277683"/>
                    <a:pt x="283166" y="277683"/>
                  </a:cubicBezTo>
                  <a:cubicBezTo>
                    <a:pt x="241136" y="275204"/>
                    <a:pt x="139770" y="-4892"/>
                    <a:pt x="290583" y="6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2" name="淘宝网Chenying0907出品 151"/>
            <p:cNvSpPr/>
            <p:nvPr/>
          </p:nvSpPr>
          <p:spPr bwMode="auto">
            <a:xfrm>
              <a:off x="9756256" y="4763357"/>
              <a:ext cx="463391" cy="458140"/>
            </a:xfrm>
            <a:custGeom>
              <a:avLst/>
              <a:gdLst>
                <a:gd name="connsiteX0" fmla="*/ 315560 w 559394"/>
                <a:gd name="connsiteY0" fmla="*/ 310713 h 553055"/>
                <a:gd name="connsiteX1" fmla="*/ 461620 w 559394"/>
                <a:gd name="connsiteY1" fmla="*/ 535183 h 553055"/>
                <a:gd name="connsiteX2" fmla="*/ 293419 w 559394"/>
                <a:gd name="connsiteY2" fmla="*/ 312006 h 553055"/>
                <a:gd name="connsiteX3" fmla="*/ 315560 w 559394"/>
                <a:gd name="connsiteY3" fmla="*/ 310713 h 553055"/>
                <a:gd name="connsiteX4" fmla="*/ 253416 w 559394"/>
                <a:gd name="connsiteY4" fmla="*/ 305334 h 553055"/>
                <a:gd name="connsiteX5" fmla="*/ 274392 w 559394"/>
                <a:gd name="connsiteY5" fmla="*/ 307258 h 553055"/>
                <a:gd name="connsiteX6" fmla="*/ 96014 w 559394"/>
                <a:gd name="connsiteY6" fmla="*/ 520642 h 553055"/>
                <a:gd name="connsiteX7" fmla="*/ 253416 w 559394"/>
                <a:gd name="connsiteY7" fmla="*/ 305334 h 553055"/>
                <a:gd name="connsiteX8" fmla="*/ 69244 w 559394"/>
                <a:gd name="connsiteY8" fmla="*/ 143144 h 553055"/>
                <a:gd name="connsiteX9" fmla="*/ 265664 w 559394"/>
                <a:gd name="connsiteY9" fmla="*/ 287001 h 553055"/>
                <a:gd name="connsiteX10" fmla="*/ 6089 w 559394"/>
                <a:gd name="connsiteY10" fmla="*/ 193104 h 553055"/>
                <a:gd name="connsiteX11" fmla="*/ 69244 w 559394"/>
                <a:gd name="connsiteY11" fmla="*/ 143144 h 553055"/>
                <a:gd name="connsiteX12" fmla="*/ 481494 w 559394"/>
                <a:gd name="connsiteY12" fmla="*/ 130845 h 553055"/>
                <a:gd name="connsiteX13" fmla="*/ 550369 w 559394"/>
                <a:gd name="connsiteY13" fmla="*/ 176260 h 553055"/>
                <a:gd name="connsiteX14" fmla="*/ 298485 w 559394"/>
                <a:gd name="connsiteY14" fmla="*/ 292324 h 553055"/>
                <a:gd name="connsiteX15" fmla="*/ 481494 w 559394"/>
                <a:gd name="connsiteY15" fmla="*/ 130845 h 553055"/>
                <a:gd name="connsiteX16" fmla="*/ 290724 w 559394"/>
                <a:gd name="connsiteY16" fmla="*/ 65 h 553055"/>
                <a:gd name="connsiteX17" fmla="*/ 283307 w 559394"/>
                <a:gd name="connsiteY17" fmla="*/ 277683 h 553055"/>
                <a:gd name="connsiteX18" fmla="*/ 290724 w 559394"/>
                <a:gd name="connsiteY18" fmla="*/ 65 h 55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9394" h="553055">
                  <a:moveTo>
                    <a:pt x="315560" y="310713"/>
                  </a:moveTo>
                  <a:cubicBezTo>
                    <a:pt x="385868" y="325257"/>
                    <a:pt x="567674" y="454901"/>
                    <a:pt x="461620" y="535183"/>
                  </a:cubicBezTo>
                  <a:cubicBezTo>
                    <a:pt x="340416" y="626933"/>
                    <a:pt x="263736" y="336803"/>
                    <a:pt x="293419" y="312006"/>
                  </a:cubicBezTo>
                  <a:cubicBezTo>
                    <a:pt x="297747" y="308906"/>
                    <a:pt x="305516" y="308635"/>
                    <a:pt x="315560" y="310713"/>
                  </a:cubicBezTo>
                  <a:close/>
                  <a:moveTo>
                    <a:pt x="253416" y="305334"/>
                  </a:moveTo>
                  <a:cubicBezTo>
                    <a:pt x="263282" y="303653"/>
                    <a:pt x="270676" y="304157"/>
                    <a:pt x="274392" y="307258"/>
                  </a:cubicBezTo>
                  <a:cubicBezTo>
                    <a:pt x="306599" y="334552"/>
                    <a:pt x="212455" y="617409"/>
                    <a:pt x="96014" y="520642"/>
                  </a:cubicBezTo>
                  <a:cubicBezTo>
                    <a:pt x="-5871" y="435971"/>
                    <a:pt x="184352" y="317106"/>
                    <a:pt x="253416" y="305334"/>
                  </a:cubicBezTo>
                  <a:close/>
                  <a:moveTo>
                    <a:pt x="69244" y="143144"/>
                  </a:moveTo>
                  <a:cubicBezTo>
                    <a:pt x="152099" y="141059"/>
                    <a:pt x="274934" y="259203"/>
                    <a:pt x="265664" y="287001"/>
                  </a:cubicBezTo>
                  <a:cubicBezTo>
                    <a:pt x="250830" y="326537"/>
                    <a:pt x="-45826" y="336421"/>
                    <a:pt x="6089" y="193104"/>
                  </a:cubicBezTo>
                  <a:cubicBezTo>
                    <a:pt x="18449" y="157892"/>
                    <a:pt x="41626" y="143839"/>
                    <a:pt x="69244" y="143144"/>
                  </a:cubicBezTo>
                  <a:close/>
                  <a:moveTo>
                    <a:pt x="481494" y="130845"/>
                  </a:moveTo>
                  <a:cubicBezTo>
                    <a:pt x="509469" y="129340"/>
                    <a:pt x="534317" y="141688"/>
                    <a:pt x="550369" y="176260"/>
                  </a:cubicBezTo>
                  <a:cubicBezTo>
                    <a:pt x="614574" y="312080"/>
                    <a:pt x="315771" y="326896"/>
                    <a:pt x="298485" y="292324"/>
                  </a:cubicBezTo>
                  <a:cubicBezTo>
                    <a:pt x="285521" y="264542"/>
                    <a:pt x="397572" y="135359"/>
                    <a:pt x="481494" y="130845"/>
                  </a:cubicBezTo>
                  <a:close/>
                  <a:moveTo>
                    <a:pt x="290724" y="65"/>
                  </a:moveTo>
                  <a:cubicBezTo>
                    <a:pt x="441536" y="5023"/>
                    <a:pt x="320392" y="277683"/>
                    <a:pt x="283307" y="277683"/>
                  </a:cubicBezTo>
                  <a:cubicBezTo>
                    <a:pt x="238804" y="275204"/>
                    <a:pt x="139911" y="-4892"/>
                    <a:pt x="290724" y="6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3" name="淘宝网Chenying0907出品 152"/>
            <p:cNvSpPr/>
            <p:nvPr/>
          </p:nvSpPr>
          <p:spPr bwMode="auto">
            <a:xfrm>
              <a:off x="10936283" y="2724309"/>
              <a:ext cx="253907" cy="251547"/>
            </a:xfrm>
            <a:custGeom>
              <a:avLst/>
              <a:gdLst>
                <a:gd name="connsiteX0" fmla="*/ 172927 w 306510"/>
                <a:gd name="connsiteY0" fmla="*/ 171571 h 303662"/>
                <a:gd name="connsiteX1" fmla="*/ 252044 w 306510"/>
                <a:gd name="connsiteY1" fmla="*/ 294105 h 303662"/>
                <a:gd name="connsiteX2" fmla="*/ 160581 w 306510"/>
                <a:gd name="connsiteY2" fmla="*/ 172756 h 303662"/>
                <a:gd name="connsiteX3" fmla="*/ 172927 w 306510"/>
                <a:gd name="connsiteY3" fmla="*/ 171571 h 303662"/>
                <a:gd name="connsiteX4" fmla="*/ 138949 w 306510"/>
                <a:gd name="connsiteY4" fmla="*/ 168146 h 303662"/>
                <a:gd name="connsiteX5" fmla="*/ 150688 w 306510"/>
                <a:gd name="connsiteY5" fmla="*/ 169653 h 303662"/>
                <a:gd name="connsiteX6" fmla="*/ 51910 w 306510"/>
                <a:gd name="connsiteY6" fmla="*/ 286613 h 303662"/>
                <a:gd name="connsiteX7" fmla="*/ 138949 w 306510"/>
                <a:gd name="connsiteY7" fmla="*/ 168146 h 303662"/>
                <a:gd name="connsiteX8" fmla="*/ 38972 w 306510"/>
                <a:gd name="connsiteY8" fmla="*/ 78892 h 303662"/>
                <a:gd name="connsiteX9" fmla="*/ 146278 w 306510"/>
                <a:gd name="connsiteY9" fmla="*/ 157721 h 303662"/>
                <a:gd name="connsiteX10" fmla="*/ 3050 w 306510"/>
                <a:gd name="connsiteY10" fmla="*/ 105863 h 303662"/>
                <a:gd name="connsiteX11" fmla="*/ 38972 w 306510"/>
                <a:gd name="connsiteY11" fmla="*/ 78892 h 303662"/>
                <a:gd name="connsiteX12" fmla="*/ 264165 w 306510"/>
                <a:gd name="connsiteY12" fmla="*/ 71679 h 303662"/>
                <a:gd name="connsiteX13" fmla="*/ 301710 w 306510"/>
                <a:gd name="connsiteY13" fmla="*/ 95786 h 303662"/>
                <a:gd name="connsiteX14" fmla="*/ 163555 w 306510"/>
                <a:gd name="connsiteY14" fmla="*/ 160278 h 303662"/>
                <a:gd name="connsiteX15" fmla="*/ 264165 w 306510"/>
                <a:gd name="connsiteY15" fmla="*/ 71679 h 303662"/>
                <a:gd name="connsiteX16" fmla="*/ 157999 w 306510"/>
                <a:gd name="connsiteY16" fmla="*/ 30 h 303662"/>
                <a:gd name="connsiteX17" fmla="*/ 155511 w 306510"/>
                <a:gd name="connsiteY17" fmla="*/ 153135 h 303662"/>
                <a:gd name="connsiteX18" fmla="*/ 157999 w 306510"/>
                <a:gd name="connsiteY18" fmla="*/ 30 h 30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6510" h="303662">
                  <a:moveTo>
                    <a:pt x="172927" y="171571"/>
                  </a:moveTo>
                  <a:cubicBezTo>
                    <a:pt x="211759" y="178444"/>
                    <a:pt x="310444" y="248599"/>
                    <a:pt x="252044" y="294105"/>
                  </a:cubicBezTo>
                  <a:cubicBezTo>
                    <a:pt x="187773" y="343635"/>
                    <a:pt x="145749" y="185139"/>
                    <a:pt x="160581" y="172756"/>
                  </a:cubicBezTo>
                  <a:cubicBezTo>
                    <a:pt x="163053" y="170899"/>
                    <a:pt x="167379" y="170589"/>
                    <a:pt x="172927" y="171571"/>
                  </a:cubicBezTo>
                  <a:close/>
                  <a:moveTo>
                    <a:pt x="138949" y="168146"/>
                  </a:moveTo>
                  <a:cubicBezTo>
                    <a:pt x="144399" y="167359"/>
                    <a:pt x="148528" y="167787"/>
                    <a:pt x="150688" y="169653"/>
                  </a:cubicBezTo>
                  <a:cubicBezTo>
                    <a:pt x="167974" y="184584"/>
                    <a:pt x="116116" y="338872"/>
                    <a:pt x="51910" y="286613"/>
                  </a:cubicBezTo>
                  <a:cubicBezTo>
                    <a:pt x="-2109" y="238709"/>
                    <a:pt x="100798" y="173658"/>
                    <a:pt x="138949" y="168146"/>
                  </a:cubicBezTo>
                  <a:close/>
                  <a:moveTo>
                    <a:pt x="38972" y="78892"/>
                  </a:moveTo>
                  <a:cubicBezTo>
                    <a:pt x="85159" y="78082"/>
                    <a:pt x="151834" y="142904"/>
                    <a:pt x="146278" y="157721"/>
                  </a:cubicBezTo>
                  <a:cubicBezTo>
                    <a:pt x="138870" y="179946"/>
                    <a:pt x="-24114" y="184885"/>
                    <a:pt x="3050" y="105863"/>
                  </a:cubicBezTo>
                  <a:cubicBezTo>
                    <a:pt x="10458" y="86725"/>
                    <a:pt x="23577" y="79162"/>
                    <a:pt x="38972" y="78892"/>
                  </a:cubicBezTo>
                  <a:close/>
                  <a:moveTo>
                    <a:pt x="264165" y="71679"/>
                  </a:moveTo>
                  <a:cubicBezTo>
                    <a:pt x="279507" y="70671"/>
                    <a:pt x="293076" y="77183"/>
                    <a:pt x="301710" y="95786"/>
                  </a:cubicBezTo>
                  <a:cubicBezTo>
                    <a:pt x="336249" y="172681"/>
                    <a:pt x="173423" y="180122"/>
                    <a:pt x="163555" y="160278"/>
                  </a:cubicBezTo>
                  <a:cubicBezTo>
                    <a:pt x="156153" y="145396"/>
                    <a:pt x="218138" y="74702"/>
                    <a:pt x="264165" y="71679"/>
                  </a:cubicBezTo>
                  <a:close/>
                  <a:moveTo>
                    <a:pt x="157999" y="30"/>
                  </a:moveTo>
                  <a:cubicBezTo>
                    <a:pt x="242587" y="2499"/>
                    <a:pt x="175414" y="153135"/>
                    <a:pt x="155511" y="153135"/>
                  </a:cubicBezTo>
                  <a:cubicBezTo>
                    <a:pt x="130633" y="150666"/>
                    <a:pt x="75899" y="-2440"/>
                    <a:pt x="157999" y="3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4" name="淘宝网Chenying0907出品 25"/>
            <p:cNvSpPr/>
            <p:nvPr/>
          </p:nvSpPr>
          <p:spPr bwMode="auto">
            <a:xfrm>
              <a:off x="9285642" y="3318006"/>
              <a:ext cx="2100139" cy="3396782"/>
            </a:xfrm>
            <a:custGeom>
              <a:avLst/>
              <a:gdLst>
                <a:gd name="T0" fmla="*/ 445 w 1024"/>
                <a:gd name="T1" fmla="*/ 376 h 1657"/>
                <a:gd name="T2" fmla="*/ 627 w 1024"/>
                <a:gd name="T3" fmla="*/ 756 h 1657"/>
                <a:gd name="T4" fmla="*/ 923 w 1024"/>
                <a:gd name="T5" fmla="*/ 301 h 1657"/>
                <a:gd name="T6" fmla="*/ 344 w 1024"/>
                <a:gd name="T7" fmla="*/ 95 h 1657"/>
                <a:gd name="T8" fmla="*/ 42 w 1024"/>
                <a:gd name="T9" fmla="*/ 586 h 1657"/>
                <a:gd name="T10" fmla="*/ 786 w 1024"/>
                <a:gd name="T11" fmla="*/ 1657 h 1657"/>
                <a:gd name="T12" fmla="*/ 66 w 1024"/>
                <a:gd name="T13" fmla="*/ 633 h 1657"/>
                <a:gd name="T14" fmla="*/ 348 w 1024"/>
                <a:gd name="T15" fmla="*/ 174 h 1657"/>
                <a:gd name="T16" fmla="*/ 910 w 1024"/>
                <a:gd name="T17" fmla="*/ 327 h 1657"/>
                <a:gd name="T18" fmla="*/ 626 w 1024"/>
                <a:gd name="T19" fmla="*/ 744 h 1657"/>
                <a:gd name="T20" fmla="*/ 474 w 1024"/>
                <a:gd name="T21" fmla="*/ 428 h 1657"/>
                <a:gd name="T22" fmla="*/ 546 w 1024"/>
                <a:gd name="T23" fmla="*/ 357 h 1657"/>
                <a:gd name="T24" fmla="*/ 569 w 1024"/>
                <a:gd name="T25" fmla="*/ 259 h 1657"/>
                <a:gd name="T26" fmla="*/ 445 w 1024"/>
                <a:gd name="T27" fmla="*/ 376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4" h="1657">
                  <a:moveTo>
                    <a:pt x="445" y="376"/>
                  </a:moveTo>
                  <a:cubicBezTo>
                    <a:pt x="354" y="555"/>
                    <a:pt x="437" y="729"/>
                    <a:pt x="627" y="756"/>
                  </a:cubicBezTo>
                  <a:cubicBezTo>
                    <a:pt x="843" y="786"/>
                    <a:pt x="1024" y="538"/>
                    <a:pt x="923" y="301"/>
                  </a:cubicBezTo>
                  <a:cubicBezTo>
                    <a:pt x="812" y="38"/>
                    <a:pt x="541" y="0"/>
                    <a:pt x="344" y="95"/>
                  </a:cubicBezTo>
                  <a:cubicBezTo>
                    <a:pt x="170" y="178"/>
                    <a:pt x="63" y="369"/>
                    <a:pt x="42" y="586"/>
                  </a:cubicBezTo>
                  <a:cubicBezTo>
                    <a:pt x="0" y="1027"/>
                    <a:pt x="416" y="1538"/>
                    <a:pt x="786" y="1657"/>
                  </a:cubicBezTo>
                  <a:cubicBezTo>
                    <a:pt x="440" y="1546"/>
                    <a:pt x="28" y="1044"/>
                    <a:pt x="66" y="633"/>
                  </a:cubicBezTo>
                  <a:cubicBezTo>
                    <a:pt x="85" y="430"/>
                    <a:pt x="186" y="252"/>
                    <a:pt x="348" y="174"/>
                  </a:cubicBezTo>
                  <a:cubicBezTo>
                    <a:pt x="532" y="86"/>
                    <a:pt x="804" y="72"/>
                    <a:pt x="910" y="327"/>
                  </a:cubicBezTo>
                  <a:cubicBezTo>
                    <a:pt x="1015" y="578"/>
                    <a:pt x="786" y="765"/>
                    <a:pt x="626" y="744"/>
                  </a:cubicBezTo>
                  <a:cubicBezTo>
                    <a:pt x="501" y="727"/>
                    <a:pt x="401" y="572"/>
                    <a:pt x="474" y="428"/>
                  </a:cubicBezTo>
                  <a:cubicBezTo>
                    <a:pt x="491" y="394"/>
                    <a:pt x="518" y="370"/>
                    <a:pt x="546" y="357"/>
                  </a:cubicBezTo>
                  <a:cubicBezTo>
                    <a:pt x="748" y="259"/>
                    <a:pt x="668" y="219"/>
                    <a:pt x="569" y="259"/>
                  </a:cubicBezTo>
                  <a:cubicBezTo>
                    <a:pt x="523" y="277"/>
                    <a:pt x="459" y="349"/>
                    <a:pt x="445" y="376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5" name="淘宝网Chenying0907出品 26"/>
            <p:cNvSpPr/>
            <p:nvPr/>
          </p:nvSpPr>
          <p:spPr bwMode="auto">
            <a:xfrm>
              <a:off x="9396106" y="1764931"/>
              <a:ext cx="1292697" cy="2473615"/>
            </a:xfrm>
            <a:custGeom>
              <a:avLst/>
              <a:gdLst>
                <a:gd name="T0" fmla="*/ 304 w 630"/>
                <a:gd name="T1" fmla="*/ 424 h 1207"/>
                <a:gd name="T2" fmla="*/ 34 w 630"/>
                <a:gd name="T3" fmla="*/ 355 h 1207"/>
                <a:gd name="T4" fmla="*/ 503 w 630"/>
                <a:gd name="T5" fmla="*/ 158 h 1207"/>
                <a:gd name="T6" fmla="*/ 591 w 630"/>
                <a:gd name="T7" fmla="*/ 524 h 1207"/>
                <a:gd name="T8" fmla="*/ 398 w 630"/>
                <a:gd name="T9" fmla="*/ 767 h 1207"/>
                <a:gd name="T10" fmla="*/ 12 w 630"/>
                <a:gd name="T11" fmla="*/ 1207 h 1207"/>
                <a:gd name="T12" fmla="*/ 387 w 630"/>
                <a:gd name="T13" fmla="*/ 758 h 1207"/>
                <a:gd name="T14" fmla="*/ 562 w 630"/>
                <a:gd name="T15" fmla="*/ 537 h 1207"/>
                <a:gd name="T16" fmla="*/ 482 w 630"/>
                <a:gd name="T17" fmla="*/ 206 h 1207"/>
                <a:gd name="T18" fmla="*/ 52 w 630"/>
                <a:gd name="T19" fmla="*/ 353 h 1207"/>
                <a:gd name="T20" fmla="*/ 277 w 630"/>
                <a:gd name="T21" fmla="*/ 395 h 1207"/>
                <a:gd name="T22" fmla="*/ 304 w 630"/>
                <a:gd name="T23" fmla="*/ 424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0" h="1207">
                  <a:moveTo>
                    <a:pt x="304" y="424"/>
                  </a:moveTo>
                  <a:cubicBezTo>
                    <a:pt x="228" y="521"/>
                    <a:pt x="53" y="464"/>
                    <a:pt x="34" y="355"/>
                  </a:cubicBezTo>
                  <a:cubicBezTo>
                    <a:pt x="0" y="161"/>
                    <a:pt x="322" y="0"/>
                    <a:pt x="503" y="158"/>
                  </a:cubicBezTo>
                  <a:cubicBezTo>
                    <a:pt x="620" y="260"/>
                    <a:pt x="630" y="415"/>
                    <a:pt x="591" y="524"/>
                  </a:cubicBezTo>
                  <a:cubicBezTo>
                    <a:pt x="557" y="621"/>
                    <a:pt x="483" y="702"/>
                    <a:pt x="398" y="767"/>
                  </a:cubicBezTo>
                  <a:cubicBezTo>
                    <a:pt x="324" y="825"/>
                    <a:pt x="75" y="904"/>
                    <a:pt x="12" y="1207"/>
                  </a:cubicBezTo>
                  <a:cubicBezTo>
                    <a:pt x="69" y="933"/>
                    <a:pt x="320" y="810"/>
                    <a:pt x="387" y="758"/>
                  </a:cubicBezTo>
                  <a:cubicBezTo>
                    <a:pt x="464" y="698"/>
                    <a:pt x="531" y="625"/>
                    <a:pt x="562" y="537"/>
                  </a:cubicBezTo>
                  <a:cubicBezTo>
                    <a:pt x="597" y="438"/>
                    <a:pt x="588" y="298"/>
                    <a:pt x="482" y="206"/>
                  </a:cubicBezTo>
                  <a:cubicBezTo>
                    <a:pt x="318" y="63"/>
                    <a:pt x="21" y="177"/>
                    <a:pt x="52" y="353"/>
                  </a:cubicBezTo>
                  <a:cubicBezTo>
                    <a:pt x="69" y="451"/>
                    <a:pt x="211" y="486"/>
                    <a:pt x="277" y="395"/>
                  </a:cubicBezTo>
                  <a:cubicBezTo>
                    <a:pt x="337" y="313"/>
                    <a:pt x="343" y="376"/>
                    <a:pt x="304" y="42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6" name="淘宝网Chenying0907出品 27"/>
            <p:cNvSpPr/>
            <p:nvPr/>
          </p:nvSpPr>
          <p:spPr bwMode="auto">
            <a:xfrm>
              <a:off x="7522155" y="4011040"/>
              <a:ext cx="3523026" cy="2745830"/>
            </a:xfrm>
            <a:custGeom>
              <a:avLst/>
              <a:gdLst>
                <a:gd name="T0" fmla="*/ 478 w 1718"/>
                <a:gd name="T1" fmla="*/ 501 h 1339"/>
                <a:gd name="T2" fmla="*/ 650 w 1718"/>
                <a:gd name="T3" fmla="*/ 396 h 1339"/>
                <a:gd name="T4" fmla="*/ 735 w 1718"/>
                <a:gd name="T5" fmla="*/ 888 h 1339"/>
                <a:gd name="T6" fmla="*/ 236 w 1718"/>
                <a:gd name="T7" fmla="*/ 340 h 1339"/>
                <a:gd name="T8" fmla="*/ 737 w 1718"/>
                <a:gd name="T9" fmla="*/ 154 h 1339"/>
                <a:gd name="T10" fmla="*/ 1179 w 1718"/>
                <a:gd name="T11" fmla="*/ 939 h 1339"/>
                <a:gd name="T12" fmla="*/ 1718 w 1718"/>
                <a:gd name="T13" fmla="*/ 1339 h 1339"/>
                <a:gd name="T14" fmla="*/ 1207 w 1718"/>
                <a:gd name="T15" fmla="*/ 940 h 1339"/>
                <a:gd name="T16" fmla="*/ 909 w 1718"/>
                <a:gd name="T17" fmla="*/ 230 h 1339"/>
                <a:gd name="T18" fmla="*/ 200 w 1718"/>
                <a:gd name="T19" fmla="*/ 338 h 1339"/>
                <a:gd name="T20" fmla="*/ 747 w 1718"/>
                <a:gd name="T21" fmla="*/ 908 h 1339"/>
                <a:gd name="T22" fmla="*/ 613 w 1718"/>
                <a:gd name="T23" fmla="*/ 357 h 1339"/>
                <a:gd name="T24" fmla="*/ 421 w 1718"/>
                <a:gd name="T25" fmla="*/ 482 h 1339"/>
                <a:gd name="T26" fmla="*/ 569 w 1718"/>
                <a:gd name="T27" fmla="*/ 634 h 1339"/>
                <a:gd name="T28" fmla="*/ 478 w 1718"/>
                <a:gd name="T29" fmla="*/ 501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18" h="1339">
                  <a:moveTo>
                    <a:pt x="478" y="501"/>
                  </a:moveTo>
                  <a:cubicBezTo>
                    <a:pt x="480" y="444"/>
                    <a:pt x="545" y="381"/>
                    <a:pt x="650" y="396"/>
                  </a:cubicBezTo>
                  <a:cubicBezTo>
                    <a:pt x="884" y="427"/>
                    <a:pt x="894" y="771"/>
                    <a:pt x="735" y="888"/>
                  </a:cubicBezTo>
                  <a:cubicBezTo>
                    <a:pt x="398" y="1137"/>
                    <a:pt x="0" y="690"/>
                    <a:pt x="236" y="340"/>
                  </a:cubicBezTo>
                  <a:cubicBezTo>
                    <a:pt x="343" y="180"/>
                    <a:pt x="512" y="88"/>
                    <a:pt x="737" y="154"/>
                  </a:cubicBezTo>
                  <a:cubicBezTo>
                    <a:pt x="1026" y="239"/>
                    <a:pt x="1004" y="613"/>
                    <a:pt x="1179" y="939"/>
                  </a:cubicBezTo>
                  <a:cubicBezTo>
                    <a:pt x="1314" y="1193"/>
                    <a:pt x="1571" y="1318"/>
                    <a:pt x="1718" y="1339"/>
                  </a:cubicBezTo>
                  <a:cubicBezTo>
                    <a:pt x="1612" y="1315"/>
                    <a:pt x="1347" y="1196"/>
                    <a:pt x="1207" y="940"/>
                  </a:cubicBezTo>
                  <a:cubicBezTo>
                    <a:pt x="1088" y="720"/>
                    <a:pt x="1060" y="402"/>
                    <a:pt x="909" y="230"/>
                  </a:cubicBezTo>
                  <a:cubicBezTo>
                    <a:pt x="706" y="0"/>
                    <a:pt x="325" y="98"/>
                    <a:pt x="200" y="338"/>
                  </a:cubicBezTo>
                  <a:cubicBezTo>
                    <a:pt x="12" y="697"/>
                    <a:pt x="388" y="1155"/>
                    <a:pt x="747" y="908"/>
                  </a:cubicBezTo>
                  <a:cubicBezTo>
                    <a:pt x="927" y="783"/>
                    <a:pt x="873" y="392"/>
                    <a:pt x="613" y="357"/>
                  </a:cubicBezTo>
                  <a:cubicBezTo>
                    <a:pt x="496" y="342"/>
                    <a:pt x="426" y="418"/>
                    <a:pt x="421" y="482"/>
                  </a:cubicBezTo>
                  <a:cubicBezTo>
                    <a:pt x="413" y="592"/>
                    <a:pt x="506" y="657"/>
                    <a:pt x="569" y="634"/>
                  </a:cubicBezTo>
                  <a:cubicBezTo>
                    <a:pt x="650" y="606"/>
                    <a:pt x="477" y="556"/>
                    <a:pt x="478" y="50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7" name="淘宝网Chenying0907出品 28"/>
            <p:cNvSpPr/>
            <p:nvPr/>
          </p:nvSpPr>
          <p:spPr bwMode="auto">
            <a:xfrm>
              <a:off x="10325849" y="5495735"/>
              <a:ext cx="628595" cy="1237465"/>
            </a:xfrm>
            <a:custGeom>
              <a:avLst/>
              <a:gdLst>
                <a:gd name="T0" fmla="*/ 50 w 307"/>
                <a:gd name="T1" fmla="*/ 0 h 604"/>
                <a:gd name="T2" fmla="*/ 33 w 307"/>
                <a:gd name="T3" fmla="*/ 267 h 604"/>
                <a:gd name="T4" fmla="*/ 307 w 307"/>
                <a:gd name="T5" fmla="*/ 604 h 604"/>
                <a:gd name="T6" fmla="*/ 38 w 307"/>
                <a:gd name="T7" fmla="*/ 267 h 604"/>
                <a:gd name="T8" fmla="*/ 50 w 307"/>
                <a:gd name="T9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604">
                  <a:moveTo>
                    <a:pt x="50" y="0"/>
                  </a:moveTo>
                  <a:cubicBezTo>
                    <a:pt x="9" y="65"/>
                    <a:pt x="0" y="165"/>
                    <a:pt x="33" y="267"/>
                  </a:cubicBezTo>
                  <a:cubicBezTo>
                    <a:pt x="74" y="395"/>
                    <a:pt x="147" y="516"/>
                    <a:pt x="307" y="604"/>
                  </a:cubicBezTo>
                  <a:cubicBezTo>
                    <a:pt x="148" y="517"/>
                    <a:pt x="78" y="394"/>
                    <a:pt x="38" y="267"/>
                  </a:cubicBezTo>
                  <a:cubicBezTo>
                    <a:pt x="7" y="164"/>
                    <a:pt x="9" y="65"/>
                    <a:pt x="50" y="0"/>
                  </a:cubicBezTo>
                  <a:close/>
                </a:path>
              </a:pathLst>
            </a:custGeom>
            <a:solidFill>
              <a:srgbClr val="F4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8" name="淘宝网Chenying0907出品 29"/>
            <p:cNvSpPr/>
            <p:nvPr/>
          </p:nvSpPr>
          <p:spPr bwMode="auto">
            <a:xfrm>
              <a:off x="10524420" y="6112494"/>
              <a:ext cx="155176" cy="406352"/>
            </a:xfrm>
            <a:custGeom>
              <a:avLst/>
              <a:gdLst>
                <a:gd name="T0" fmla="*/ 76 w 76"/>
                <a:gd name="T1" fmla="*/ 0 h 198"/>
                <a:gd name="T2" fmla="*/ 73 w 76"/>
                <a:gd name="T3" fmla="*/ 198 h 198"/>
                <a:gd name="T4" fmla="*/ 76 w 76"/>
                <a:gd name="T5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" h="198">
                  <a:moveTo>
                    <a:pt x="76" y="0"/>
                  </a:moveTo>
                  <a:cubicBezTo>
                    <a:pt x="40" y="24"/>
                    <a:pt x="0" y="119"/>
                    <a:pt x="73" y="198"/>
                  </a:cubicBezTo>
                  <a:cubicBezTo>
                    <a:pt x="4" y="119"/>
                    <a:pt x="45" y="24"/>
                    <a:pt x="76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59" name="淘宝网Chenying0907出品 30"/>
            <p:cNvSpPr/>
            <p:nvPr/>
          </p:nvSpPr>
          <p:spPr bwMode="auto">
            <a:xfrm>
              <a:off x="10206178" y="5862634"/>
              <a:ext cx="209094" cy="253806"/>
            </a:xfrm>
            <a:custGeom>
              <a:avLst/>
              <a:gdLst>
                <a:gd name="T0" fmla="*/ 7 w 102"/>
                <a:gd name="T1" fmla="*/ 0 h 124"/>
                <a:gd name="T2" fmla="*/ 102 w 102"/>
                <a:gd name="T3" fmla="*/ 124 h 124"/>
                <a:gd name="T4" fmla="*/ 7 w 102"/>
                <a:gd name="T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2" h="124">
                  <a:moveTo>
                    <a:pt x="7" y="0"/>
                  </a:moveTo>
                  <a:cubicBezTo>
                    <a:pt x="0" y="69"/>
                    <a:pt x="42" y="108"/>
                    <a:pt x="102" y="124"/>
                  </a:cubicBezTo>
                  <a:cubicBezTo>
                    <a:pt x="45" y="105"/>
                    <a:pt x="4" y="65"/>
                    <a:pt x="7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0" name="淘宝网Chenying0907出品 31"/>
            <p:cNvSpPr/>
            <p:nvPr/>
          </p:nvSpPr>
          <p:spPr bwMode="auto">
            <a:xfrm>
              <a:off x="10257465" y="5888935"/>
              <a:ext cx="47342" cy="153862"/>
            </a:xfrm>
            <a:custGeom>
              <a:avLst/>
              <a:gdLst>
                <a:gd name="T0" fmla="*/ 22 w 23"/>
                <a:gd name="T1" fmla="*/ 0 h 75"/>
                <a:gd name="T2" fmla="*/ 22 w 23"/>
                <a:gd name="T3" fmla="*/ 75 h 75"/>
                <a:gd name="T4" fmla="*/ 22 w 23"/>
                <a:gd name="T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75">
                  <a:moveTo>
                    <a:pt x="22" y="0"/>
                  </a:moveTo>
                  <a:cubicBezTo>
                    <a:pt x="23" y="20"/>
                    <a:pt x="0" y="61"/>
                    <a:pt x="22" y="75"/>
                  </a:cubicBezTo>
                  <a:cubicBezTo>
                    <a:pt x="4" y="58"/>
                    <a:pt x="21" y="32"/>
                    <a:pt x="22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1" name="淘宝网Chenying0907出品 32"/>
            <p:cNvSpPr/>
            <p:nvPr/>
          </p:nvSpPr>
          <p:spPr bwMode="auto">
            <a:xfrm>
              <a:off x="10366614" y="5698253"/>
              <a:ext cx="99944" cy="278791"/>
            </a:xfrm>
            <a:custGeom>
              <a:avLst/>
              <a:gdLst>
                <a:gd name="T0" fmla="*/ 49 w 49"/>
                <a:gd name="T1" fmla="*/ 0 h 136"/>
                <a:gd name="T2" fmla="*/ 9 w 49"/>
                <a:gd name="T3" fmla="*/ 136 h 136"/>
                <a:gd name="T4" fmla="*/ 49 w 49"/>
                <a:gd name="T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136">
                  <a:moveTo>
                    <a:pt x="49" y="0"/>
                  </a:moveTo>
                  <a:cubicBezTo>
                    <a:pt x="40" y="28"/>
                    <a:pt x="5" y="73"/>
                    <a:pt x="9" y="136"/>
                  </a:cubicBezTo>
                  <a:cubicBezTo>
                    <a:pt x="0" y="71"/>
                    <a:pt x="38" y="28"/>
                    <a:pt x="49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2" name="淘宝网Chenying0907出品 33"/>
            <p:cNvSpPr/>
            <p:nvPr/>
          </p:nvSpPr>
          <p:spPr bwMode="auto">
            <a:xfrm>
              <a:off x="8889811" y="6045427"/>
              <a:ext cx="1345299" cy="293257"/>
            </a:xfrm>
            <a:custGeom>
              <a:avLst/>
              <a:gdLst>
                <a:gd name="T0" fmla="*/ 0 w 656"/>
                <a:gd name="T1" fmla="*/ 117 h 143"/>
                <a:gd name="T2" fmla="*/ 244 w 656"/>
                <a:gd name="T3" fmla="*/ 6 h 143"/>
                <a:gd name="T4" fmla="*/ 656 w 656"/>
                <a:gd name="T5" fmla="*/ 143 h 143"/>
                <a:gd name="T6" fmla="*/ 246 w 656"/>
                <a:gd name="T7" fmla="*/ 12 h 143"/>
                <a:gd name="T8" fmla="*/ 0 w 656"/>
                <a:gd name="T9" fmla="*/ 117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6" h="143">
                  <a:moveTo>
                    <a:pt x="0" y="117"/>
                  </a:moveTo>
                  <a:cubicBezTo>
                    <a:pt x="47" y="56"/>
                    <a:pt x="137" y="12"/>
                    <a:pt x="244" y="6"/>
                  </a:cubicBezTo>
                  <a:cubicBezTo>
                    <a:pt x="379" y="0"/>
                    <a:pt x="518" y="25"/>
                    <a:pt x="656" y="143"/>
                  </a:cubicBezTo>
                  <a:cubicBezTo>
                    <a:pt x="518" y="25"/>
                    <a:pt x="379" y="4"/>
                    <a:pt x="246" y="12"/>
                  </a:cubicBezTo>
                  <a:cubicBezTo>
                    <a:pt x="139" y="18"/>
                    <a:pt x="47" y="55"/>
                    <a:pt x="0" y="11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3" name="淘宝网Chenying0907出品 34"/>
            <p:cNvSpPr/>
            <p:nvPr/>
          </p:nvSpPr>
          <p:spPr bwMode="auto">
            <a:xfrm>
              <a:off x="9556543" y="6069098"/>
              <a:ext cx="378735" cy="232765"/>
            </a:xfrm>
            <a:custGeom>
              <a:avLst/>
              <a:gdLst>
                <a:gd name="T0" fmla="*/ 0 w 185"/>
                <a:gd name="T1" fmla="*/ 113 h 113"/>
                <a:gd name="T2" fmla="*/ 185 w 185"/>
                <a:gd name="T3" fmla="*/ 41 h 113"/>
                <a:gd name="T4" fmla="*/ 0 w 185"/>
                <a:gd name="T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5" h="113">
                  <a:moveTo>
                    <a:pt x="0" y="113"/>
                  </a:moveTo>
                  <a:cubicBezTo>
                    <a:pt x="10" y="71"/>
                    <a:pt x="85" y="0"/>
                    <a:pt x="185" y="41"/>
                  </a:cubicBezTo>
                  <a:cubicBezTo>
                    <a:pt x="86" y="4"/>
                    <a:pt x="12" y="75"/>
                    <a:pt x="0" y="11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4" name="淘宝网Chenying0907出品 35"/>
            <p:cNvSpPr/>
            <p:nvPr/>
          </p:nvSpPr>
          <p:spPr bwMode="auto">
            <a:xfrm>
              <a:off x="9160710" y="5896825"/>
              <a:ext cx="307722" cy="156492"/>
            </a:xfrm>
            <a:custGeom>
              <a:avLst/>
              <a:gdLst>
                <a:gd name="T0" fmla="*/ 0 w 150"/>
                <a:gd name="T1" fmla="*/ 31 h 76"/>
                <a:gd name="T2" fmla="*/ 150 w 150"/>
                <a:gd name="T3" fmla="*/ 76 h 76"/>
                <a:gd name="T4" fmla="*/ 0 w 150"/>
                <a:gd name="T5" fmla="*/ 3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0" h="76">
                  <a:moveTo>
                    <a:pt x="0" y="31"/>
                  </a:moveTo>
                  <a:cubicBezTo>
                    <a:pt x="62" y="0"/>
                    <a:pt x="113" y="26"/>
                    <a:pt x="150" y="76"/>
                  </a:cubicBezTo>
                  <a:cubicBezTo>
                    <a:pt x="112" y="29"/>
                    <a:pt x="60" y="5"/>
                    <a:pt x="0" y="3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5" name="淘宝网Chenying0907出品 36"/>
            <p:cNvSpPr/>
            <p:nvPr/>
          </p:nvSpPr>
          <p:spPr bwMode="auto">
            <a:xfrm>
              <a:off x="9215943" y="5942853"/>
              <a:ext cx="142026" cy="85479"/>
            </a:xfrm>
            <a:custGeom>
              <a:avLst/>
              <a:gdLst>
                <a:gd name="T0" fmla="*/ 0 w 69"/>
                <a:gd name="T1" fmla="*/ 42 h 42"/>
                <a:gd name="T2" fmla="*/ 69 w 69"/>
                <a:gd name="T3" fmla="*/ 15 h 42"/>
                <a:gd name="T4" fmla="*/ 0 w 69"/>
                <a:gd name="T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42">
                  <a:moveTo>
                    <a:pt x="0" y="42"/>
                  </a:moveTo>
                  <a:cubicBezTo>
                    <a:pt x="18" y="35"/>
                    <a:pt x="49" y="0"/>
                    <a:pt x="69" y="15"/>
                  </a:cubicBezTo>
                  <a:cubicBezTo>
                    <a:pt x="47" y="4"/>
                    <a:pt x="29" y="29"/>
                    <a:pt x="0" y="4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6" name="淘宝网Chenying0907出品 37"/>
            <p:cNvSpPr/>
            <p:nvPr/>
          </p:nvSpPr>
          <p:spPr bwMode="auto">
            <a:xfrm>
              <a:off x="9094959" y="6073042"/>
              <a:ext cx="230135" cy="174902"/>
            </a:xfrm>
            <a:custGeom>
              <a:avLst/>
              <a:gdLst>
                <a:gd name="T0" fmla="*/ 0 w 112"/>
                <a:gd name="T1" fmla="*/ 85 h 85"/>
                <a:gd name="T2" fmla="*/ 112 w 112"/>
                <a:gd name="T3" fmla="*/ 0 h 85"/>
                <a:gd name="T4" fmla="*/ 0 w 112"/>
                <a:gd name="T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85">
                  <a:moveTo>
                    <a:pt x="0" y="85"/>
                  </a:moveTo>
                  <a:cubicBezTo>
                    <a:pt x="23" y="67"/>
                    <a:pt x="52" y="18"/>
                    <a:pt x="112" y="0"/>
                  </a:cubicBezTo>
                  <a:cubicBezTo>
                    <a:pt x="49" y="15"/>
                    <a:pt x="22" y="65"/>
                    <a:pt x="0" y="8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7" name="淘宝网Chenying0907出品 38"/>
            <p:cNvSpPr/>
            <p:nvPr/>
          </p:nvSpPr>
          <p:spPr bwMode="auto">
            <a:xfrm>
              <a:off x="7572127" y="3824303"/>
              <a:ext cx="1474174" cy="435283"/>
            </a:xfrm>
            <a:custGeom>
              <a:avLst/>
              <a:gdLst>
                <a:gd name="T0" fmla="*/ 0 w 719"/>
                <a:gd name="T1" fmla="*/ 167 h 212"/>
                <a:gd name="T2" fmla="*/ 719 w 719"/>
                <a:gd name="T3" fmla="*/ 212 h 212"/>
                <a:gd name="T4" fmla="*/ 0 w 719"/>
                <a:gd name="T5" fmla="*/ 16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9" h="212">
                  <a:moveTo>
                    <a:pt x="0" y="167"/>
                  </a:moveTo>
                  <a:cubicBezTo>
                    <a:pt x="103" y="72"/>
                    <a:pt x="516" y="0"/>
                    <a:pt x="719" y="212"/>
                  </a:cubicBezTo>
                  <a:cubicBezTo>
                    <a:pt x="508" y="2"/>
                    <a:pt x="94" y="77"/>
                    <a:pt x="0" y="167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8" name="淘宝网Chenying0907出品 39"/>
            <p:cNvSpPr/>
            <p:nvPr/>
          </p:nvSpPr>
          <p:spPr bwMode="auto">
            <a:xfrm>
              <a:off x="7908780" y="3900576"/>
              <a:ext cx="306408" cy="65753"/>
            </a:xfrm>
            <a:custGeom>
              <a:avLst/>
              <a:gdLst>
                <a:gd name="T0" fmla="*/ 150 w 150"/>
                <a:gd name="T1" fmla="*/ 32 h 32"/>
                <a:gd name="T2" fmla="*/ 0 w 150"/>
                <a:gd name="T3" fmla="*/ 0 h 32"/>
                <a:gd name="T4" fmla="*/ 150 w 150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0" h="32">
                  <a:moveTo>
                    <a:pt x="150" y="32"/>
                  </a:moveTo>
                  <a:cubicBezTo>
                    <a:pt x="103" y="17"/>
                    <a:pt x="53" y="8"/>
                    <a:pt x="0" y="0"/>
                  </a:cubicBezTo>
                  <a:cubicBezTo>
                    <a:pt x="53" y="7"/>
                    <a:pt x="102" y="13"/>
                    <a:pt x="150" y="32"/>
                  </a:cubicBezTo>
                  <a:close/>
                </a:path>
              </a:pathLst>
            </a:custGeom>
            <a:solidFill>
              <a:srgbClr val="F4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9" name="淘宝网Chenying0907出品 40"/>
            <p:cNvSpPr/>
            <p:nvPr/>
          </p:nvSpPr>
          <p:spPr bwMode="auto">
            <a:xfrm>
              <a:off x="7894316" y="3812466"/>
              <a:ext cx="227505" cy="110464"/>
            </a:xfrm>
            <a:custGeom>
              <a:avLst/>
              <a:gdLst>
                <a:gd name="T0" fmla="*/ 0 w 111"/>
                <a:gd name="T1" fmla="*/ 0 h 54"/>
                <a:gd name="T2" fmla="*/ 111 w 111"/>
                <a:gd name="T3" fmla="*/ 54 h 54"/>
                <a:gd name="T4" fmla="*/ 0 w 111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1" h="54">
                  <a:moveTo>
                    <a:pt x="0" y="0"/>
                  </a:moveTo>
                  <a:cubicBezTo>
                    <a:pt x="41" y="3"/>
                    <a:pt x="80" y="30"/>
                    <a:pt x="111" y="54"/>
                  </a:cubicBezTo>
                  <a:cubicBezTo>
                    <a:pt x="80" y="31"/>
                    <a:pt x="40" y="5"/>
                    <a:pt x="0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0" name="淘宝网Chenying0907出品 41"/>
            <p:cNvSpPr/>
            <p:nvPr/>
          </p:nvSpPr>
          <p:spPr bwMode="auto">
            <a:xfrm>
              <a:off x="8002150" y="4009725"/>
              <a:ext cx="670677" cy="265641"/>
            </a:xfrm>
            <a:custGeom>
              <a:avLst/>
              <a:gdLst>
                <a:gd name="T0" fmla="*/ 0 w 327"/>
                <a:gd name="T1" fmla="*/ 130 h 130"/>
                <a:gd name="T2" fmla="*/ 327 w 327"/>
                <a:gd name="T3" fmla="*/ 15 h 130"/>
                <a:gd name="T4" fmla="*/ 0 w 327"/>
                <a:gd name="T5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7" h="130">
                  <a:moveTo>
                    <a:pt x="0" y="130"/>
                  </a:moveTo>
                  <a:cubicBezTo>
                    <a:pt x="41" y="46"/>
                    <a:pt x="234" y="0"/>
                    <a:pt x="327" y="15"/>
                  </a:cubicBezTo>
                  <a:cubicBezTo>
                    <a:pt x="234" y="2"/>
                    <a:pt x="40" y="49"/>
                    <a:pt x="0" y="13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1" name="淘宝网Chenying0907出品 42"/>
            <p:cNvSpPr/>
            <p:nvPr/>
          </p:nvSpPr>
          <p:spPr bwMode="auto">
            <a:xfrm>
              <a:off x="7903520" y="4043916"/>
              <a:ext cx="353750" cy="138081"/>
            </a:xfrm>
            <a:custGeom>
              <a:avLst/>
              <a:gdLst>
                <a:gd name="T0" fmla="*/ 0 w 172"/>
                <a:gd name="T1" fmla="*/ 67 h 67"/>
                <a:gd name="T2" fmla="*/ 172 w 172"/>
                <a:gd name="T3" fmla="*/ 18 h 67"/>
                <a:gd name="T4" fmla="*/ 0 w 172"/>
                <a:gd name="T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" h="67">
                  <a:moveTo>
                    <a:pt x="0" y="67"/>
                  </a:moveTo>
                  <a:cubicBezTo>
                    <a:pt x="31" y="37"/>
                    <a:pt x="123" y="1"/>
                    <a:pt x="172" y="18"/>
                  </a:cubicBezTo>
                  <a:cubicBezTo>
                    <a:pt x="124" y="0"/>
                    <a:pt x="31" y="36"/>
                    <a:pt x="0" y="67"/>
                  </a:cubicBezTo>
                  <a:close/>
                </a:path>
              </a:pathLst>
            </a:custGeom>
            <a:solidFill>
              <a:srgbClr val="F4B4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2" name="淘宝网Chenying0907出品 43"/>
            <p:cNvSpPr/>
            <p:nvPr/>
          </p:nvSpPr>
          <p:spPr bwMode="auto">
            <a:xfrm>
              <a:off x="8354584" y="3636250"/>
              <a:ext cx="497090" cy="473419"/>
            </a:xfrm>
            <a:custGeom>
              <a:avLst/>
              <a:gdLst>
                <a:gd name="T0" fmla="*/ 242 w 242"/>
                <a:gd name="T1" fmla="*/ 231 h 231"/>
                <a:gd name="T2" fmla="*/ 0 w 242"/>
                <a:gd name="T3" fmla="*/ 0 h 231"/>
                <a:gd name="T4" fmla="*/ 242 w 242"/>
                <a:gd name="T5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2" h="231">
                  <a:moveTo>
                    <a:pt x="242" y="231"/>
                  </a:moveTo>
                  <a:cubicBezTo>
                    <a:pt x="216" y="105"/>
                    <a:pt x="84" y="16"/>
                    <a:pt x="0" y="0"/>
                  </a:cubicBezTo>
                  <a:cubicBezTo>
                    <a:pt x="80" y="15"/>
                    <a:pt x="210" y="105"/>
                    <a:pt x="242" y="23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3" name="淘宝网Chenying0907出品 44"/>
            <p:cNvSpPr/>
            <p:nvPr/>
          </p:nvSpPr>
          <p:spPr bwMode="auto">
            <a:xfrm>
              <a:off x="6633902" y="4966426"/>
              <a:ext cx="765361" cy="669362"/>
            </a:xfrm>
            <a:custGeom>
              <a:avLst/>
              <a:gdLst>
                <a:gd name="T0" fmla="*/ 173 w 373"/>
                <a:gd name="T1" fmla="*/ 193 h 327"/>
                <a:gd name="T2" fmla="*/ 112 w 373"/>
                <a:gd name="T3" fmla="*/ 134 h 327"/>
                <a:gd name="T4" fmla="*/ 226 w 373"/>
                <a:gd name="T5" fmla="*/ 211 h 327"/>
                <a:gd name="T6" fmla="*/ 207 w 373"/>
                <a:gd name="T7" fmla="*/ 30 h 327"/>
                <a:gd name="T8" fmla="*/ 27 w 373"/>
                <a:gd name="T9" fmla="*/ 134 h 327"/>
                <a:gd name="T10" fmla="*/ 178 w 373"/>
                <a:gd name="T11" fmla="*/ 318 h 327"/>
                <a:gd name="T12" fmla="*/ 367 w 373"/>
                <a:gd name="T13" fmla="*/ 31 h 327"/>
                <a:gd name="T14" fmla="*/ 179 w 373"/>
                <a:gd name="T15" fmla="*/ 309 h 327"/>
                <a:gd name="T16" fmla="*/ 37 w 373"/>
                <a:gd name="T17" fmla="*/ 134 h 327"/>
                <a:gd name="T18" fmla="*/ 207 w 373"/>
                <a:gd name="T19" fmla="*/ 35 h 327"/>
                <a:gd name="T20" fmla="*/ 226 w 373"/>
                <a:gd name="T21" fmla="*/ 206 h 327"/>
                <a:gd name="T22" fmla="*/ 117 w 373"/>
                <a:gd name="T23" fmla="*/ 134 h 327"/>
                <a:gd name="T24" fmla="*/ 173 w 373"/>
                <a:gd name="T25" fmla="*/ 193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3" h="327">
                  <a:moveTo>
                    <a:pt x="173" y="193"/>
                  </a:moveTo>
                  <a:cubicBezTo>
                    <a:pt x="220" y="138"/>
                    <a:pt x="153" y="92"/>
                    <a:pt x="112" y="134"/>
                  </a:cubicBezTo>
                  <a:cubicBezTo>
                    <a:pt x="55" y="193"/>
                    <a:pt x="145" y="293"/>
                    <a:pt x="226" y="211"/>
                  </a:cubicBezTo>
                  <a:cubicBezTo>
                    <a:pt x="276" y="160"/>
                    <a:pt x="274" y="60"/>
                    <a:pt x="207" y="30"/>
                  </a:cubicBezTo>
                  <a:cubicBezTo>
                    <a:pt x="139" y="0"/>
                    <a:pt x="52" y="58"/>
                    <a:pt x="27" y="134"/>
                  </a:cubicBezTo>
                  <a:cubicBezTo>
                    <a:pt x="0" y="221"/>
                    <a:pt x="46" y="327"/>
                    <a:pt x="178" y="318"/>
                  </a:cubicBezTo>
                  <a:cubicBezTo>
                    <a:pt x="303" y="310"/>
                    <a:pt x="373" y="162"/>
                    <a:pt x="367" y="31"/>
                  </a:cubicBezTo>
                  <a:cubicBezTo>
                    <a:pt x="373" y="155"/>
                    <a:pt x="299" y="301"/>
                    <a:pt x="179" y="309"/>
                  </a:cubicBezTo>
                  <a:cubicBezTo>
                    <a:pt x="55" y="317"/>
                    <a:pt x="10" y="216"/>
                    <a:pt x="37" y="134"/>
                  </a:cubicBezTo>
                  <a:cubicBezTo>
                    <a:pt x="60" y="62"/>
                    <a:pt x="142" y="6"/>
                    <a:pt x="207" y="35"/>
                  </a:cubicBezTo>
                  <a:cubicBezTo>
                    <a:pt x="271" y="63"/>
                    <a:pt x="272" y="158"/>
                    <a:pt x="226" y="206"/>
                  </a:cubicBezTo>
                  <a:cubicBezTo>
                    <a:pt x="149" y="285"/>
                    <a:pt x="63" y="190"/>
                    <a:pt x="117" y="134"/>
                  </a:cubicBezTo>
                  <a:cubicBezTo>
                    <a:pt x="156" y="94"/>
                    <a:pt x="217" y="141"/>
                    <a:pt x="173" y="193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4" name="淘宝网Chenying0907出品 45"/>
            <p:cNvSpPr/>
            <p:nvPr/>
          </p:nvSpPr>
          <p:spPr bwMode="auto">
            <a:xfrm>
              <a:off x="8767511" y="2610509"/>
              <a:ext cx="1082289" cy="1320313"/>
            </a:xfrm>
            <a:custGeom>
              <a:avLst/>
              <a:gdLst>
                <a:gd name="T0" fmla="*/ 266 w 528"/>
                <a:gd name="T1" fmla="*/ 276 h 644"/>
                <a:gd name="T2" fmla="*/ 140 w 528"/>
                <a:gd name="T3" fmla="*/ 297 h 644"/>
                <a:gd name="T4" fmla="*/ 347 w 528"/>
                <a:gd name="T5" fmla="*/ 299 h 644"/>
                <a:gd name="T6" fmla="*/ 170 w 528"/>
                <a:gd name="T7" fmla="*/ 509 h 644"/>
                <a:gd name="T8" fmla="*/ 34 w 528"/>
                <a:gd name="T9" fmla="*/ 225 h 644"/>
                <a:gd name="T10" fmla="*/ 378 w 528"/>
                <a:gd name="T11" fmla="*/ 123 h 644"/>
                <a:gd name="T12" fmla="*/ 371 w 528"/>
                <a:gd name="T13" fmla="*/ 644 h 644"/>
                <a:gd name="T14" fmla="*/ 372 w 528"/>
                <a:gd name="T15" fmla="*/ 137 h 644"/>
                <a:gd name="T16" fmla="*/ 46 w 528"/>
                <a:gd name="T17" fmla="*/ 234 h 644"/>
                <a:gd name="T18" fmla="*/ 175 w 528"/>
                <a:gd name="T19" fmla="*/ 503 h 644"/>
                <a:gd name="T20" fmla="*/ 343 w 528"/>
                <a:gd name="T21" fmla="*/ 304 h 644"/>
                <a:gd name="T22" fmla="*/ 146 w 528"/>
                <a:gd name="T23" fmla="*/ 302 h 644"/>
                <a:gd name="T24" fmla="*/ 266 w 528"/>
                <a:gd name="T25" fmla="*/ 276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8" h="644">
                  <a:moveTo>
                    <a:pt x="266" y="276"/>
                  </a:moveTo>
                  <a:cubicBezTo>
                    <a:pt x="277" y="384"/>
                    <a:pt x="155" y="385"/>
                    <a:pt x="140" y="297"/>
                  </a:cubicBezTo>
                  <a:cubicBezTo>
                    <a:pt x="119" y="175"/>
                    <a:pt x="317" y="128"/>
                    <a:pt x="347" y="299"/>
                  </a:cubicBezTo>
                  <a:cubicBezTo>
                    <a:pt x="366" y="404"/>
                    <a:pt x="280" y="529"/>
                    <a:pt x="170" y="509"/>
                  </a:cubicBezTo>
                  <a:cubicBezTo>
                    <a:pt x="59" y="488"/>
                    <a:pt x="0" y="341"/>
                    <a:pt x="34" y="225"/>
                  </a:cubicBezTo>
                  <a:cubicBezTo>
                    <a:pt x="73" y="94"/>
                    <a:pt x="222" y="0"/>
                    <a:pt x="378" y="123"/>
                  </a:cubicBezTo>
                  <a:cubicBezTo>
                    <a:pt x="528" y="241"/>
                    <a:pt x="489" y="485"/>
                    <a:pt x="371" y="644"/>
                  </a:cubicBezTo>
                  <a:cubicBezTo>
                    <a:pt x="483" y="493"/>
                    <a:pt x="515" y="249"/>
                    <a:pt x="372" y="137"/>
                  </a:cubicBezTo>
                  <a:cubicBezTo>
                    <a:pt x="224" y="20"/>
                    <a:pt x="82" y="109"/>
                    <a:pt x="46" y="234"/>
                  </a:cubicBezTo>
                  <a:cubicBezTo>
                    <a:pt x="13" y="344"/>
                    <a:pt x="69" y="483"/>
                    <a:pt x="175" y="503"/>
                  </a:cubicBezTo>
                  <a:cubicBezTo>
                    <a:pt x="279" y="521"/>
                    <a:pt x="361" y="404"/>
                    <a:pt x="343" y="304"/>
                  </a:cubicBezTo>
                  <a:cubicBezTo>
                    <a:pt x="314" y="141"/>
                    <a:pt x="126" y="186"/>
                    <a:pt x="146" y="302"/>
                  </a:cubicBezTo>
                  <a:cubicBezTo>
                    <a:pt x="160" y="385"/>
                    <a:pt x="277" y="379"/>
                    <a:pt x="266" y="276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5" name="淘宝网Chenying0907出品 46"/>
            <p:cNvSpPr/>
            <p:nvPr/>
          </p:nvSpPr>
          <p:spPr bwMode="auto">
            <a:xfrm>
              <a:off x="9080493" y="6086193"/>
              <a:ext cx="1960744" cy="674622"/>
            </a:xfrm>
            <a:custGeom>
              <a:avLst/>
              <a:gdLst>
                <a:gd name="T0" fmla="*/ 955 w 956"/>
                <a:gd name="T1" fmla="*/ 328 h 329"/>
                <a:gd name="T2" fmla="*/ 0 w 956"/>
                <a:gd name="T3" fmla="*/ 317 h 329"/>
                <a:gd name="T4" fmla="*/ 12 w 956"/>
                <a:gd name="T5" fmla="*/ 311 h 329"/>
                <a:gd name="T6" fmla="*/ 953 w 956"/>
                <a:gd name="T7" fmla="*/ 329 h 329"/>
                <a:gd name="T8" fmla="*/ 955 w 956"/>
                <a:gd name="T9" fmla="*/ 32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6" h="329">
                  <a:moveTo>
                    <a:pt x="955" y="328"/>
                  </a:moveTo>
                  <a:cubicBezTo>
                    <a:pt x="633" y="314"/>
                    <a:pt x="222" y="0"/>
                    <a:pt x="0" y="317"/>
                  </a:cubicBezTo>
                  <a:cubicBezTo>
                    <a:pt x="1" y="325"/>
                    <a:pt x="11" y="313"/>
                    <a:pt x="12" y="311"/>
                  </a:cubicBezTo>
                  <a:cubicBezTo>
                    <a:pt x="233" y="8"/>
                    <a:pt x="636" y="313"/>
                    <a:pt x="953" y="329"/>
                  </a:cubicBezTo>
                  <a:cubicBezTo>
                    <a:pt x="954" y="329"/>
                    <a:pt x="956" y="329"/>
                    <a:pt x="955" y="32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6" name="淘宝网Chenying0907出品 175"/>
            <p:cNvSpPr/>
            <p:nvPr/>
          </p:nvSpPr>
          <p:spPr bwMode="auto">
            <a:xfrm>
              <a:off x="10725624" y="1700492"/>
              <a:ext cx="938948" cy="1254560"/>
            </a:xfrm>
            <a:custGeom>
              <a:avLst/>
              <a:gdLst>
                <a:gd name="connsiteX0" fmla="*/ 1055688 w 1133475"/>
                <a:gd name="connsiteY0" fmla="*/ 1136650 h 1514475"/>
                <a:gd name="connsiteX1" fmla="*/ 269875 w 1133475"/>
                <a:gd name="connsiteY1" fmla="*/ 1394253 h 1514475"/>
                <a:gd name="connsiteX2" fmla="*/ 1055688 w 1133475"/>
                <a:gd name="connsiteY2" fmla="*/ 1136650 h 1514475"/>
                <a:gd name="connsiteX3" fmla="*/ 1133475 w 1133475"/>
                <a:gd name="connsiteY3" fmla="*/ 544513 h 1514475"/>
                <a:gd name="connsiteX4" fmla="*/ 885825 w 1133475"/>
                <a:gd name="connsiteY4" fmla="*/ 722313 h 1514475"/>
                <a:gd name="connsiteX5" fmla="*/ 1133475 w 1133475"/>
                <a:gd name="connsiteY5" fmla="*/ 544513 h 1514475"/>
                <a:gd name="connsiteX6" fmla="*/ 1031875 w 1133475"/>
                <a:gd name="connsiteY6" fmla="*/ 509588 h 1514475"/>
                <a:gd name="connsiteX7" fmla="*/ 784225 w 1133475"/>
                <a:gd name="connsiteY7" fmla="*/ 800101 h 1514475"/>
                <a:gd name="connsiteX8" fmla="*/ 1031875 w 1133475"/>
                <a:gd name="connsiteY8" fmla="*/ 509588 h 1514475"/>
                <a:gd name="connsiteX9" fmla="*/ 734390 w 1133475"/>
                <a:gd name="connsiteY9" fmla="*/ 344488 h 1514475"/>
                <a:gd name="connsiteX10" fmla="*/ 639762 w 1133475"/>
                <a:gd name="connsiteY10" fmla="*/ 777876 h 1514475"/>
                <a:gd name="connsiteX11" fmla="*/ 734390 w 1133475"/>
                <a:gd name="connsiteY11" fmla="*/ 344488 h 1514475"/>
                <a:gd name="connsiteX12" fmla="*/ 952222 w 1133475"/>
                <a:gd name="connsiteY12" fmla="*/ 148524 h 1514475"/>
                <a:gd name="connsiteX13" fmla="*/ 952315 w 1133475"/>
                <a:gd name="connsiteY13" fmla="*/ 153785 h 1514475"/>
                <a:gd name="connsiteX14" fmla="*/ 0 w 1133475"/>
                <a:gd name="connsiteY14" fmla="*/ 1514475 h 1514475"/>
                <a:gd name="connsiteX15" fmla="*/ 355691 w 1133475"/>
                <a:gd name="connsiteY15" fmla="*/ 1321272 h 1514475"/>
                <a:gd name="connsiteX16" fmla="*/ 449402 w 1133475"/>
                <a:gd name="connsiteY16" fmla="*/ 1236523 h 1514475"/>
                <a:gd name="connsiteX17" fmla="*/ 494785 w 1133475"/>
                <a:gd name="connsiteY17" fmla="*/ 1161747 h 1514475"/>
                <a:gd name="connsiteX18" fmla="*/ 576160 w 1133475"/>
                <a:gd name="connsiteY18" fmla="*/ 396875 h 1514475"/>
                <a:gd name="connsiteX19" fmla="*/ 496415 w 1133475"/>
                <a:gd name="connsiteY19" fmla="*/ 1162558 h 1514475"/>
                <a:gd name="connsiteX20" fmla="*/ 449891 w 1133475"/>
                <a:gd name="connsiteY20" fmla="*/ 1236081 h 1514475"/>
                <a:gd name="connsiteX21" fmla="*/ 456050 w 1133475"/>
                <a:gd name="connsiteY21" fmla="*/ 1230511 h 1514475"/>
                <a:gd name="connsiteX22" fmla="*/ 944743 w 1133475"/>
                <a:gd name="connsiteY22" fmla="*/ 236180 h 1514475"/>
                <a:gd name="connsiteX23" fmla="*/ 939847 w 1133475"/>
                <a:gd name="connsiteY23" fmla="*/ 0 h 1514475"/>
                <a:gd name="connsiteX24" fmla="*/ 952517 w 1133475"/>
                <a:gd name="connsiteY24" fmla="*/ 145056 h 1514475"/>
                <a:gd name="connsiteX25" fmla="*/ 952222 w 1133475"/>
                <a:gd name="connsiteY25" fmla="*/ 148524 h 1514475"/>
                <a:gd name="connsiteX26" fmla="*/ 950839 w 1133475"/>
                <a:gd name="connsiteY26" fmla="*/ 70349 h 1514475"/>
                <a:gd name="connsiteX27" fmla="*/ 939847 w 1133475"/>
                <a:gd name="connsiteY27" fmla="*/ 0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33475" h="1514475">
                  <a:moveTo>
                    <a:pt x="1055688" y="1136650"/>
                  </a:moveTo>
                  <a:cubicBezTo>
                    <a:pt x="924719" y="1300129"/>
                    <a:pt x="573822" y="1485900"/>
                    <a:pt x="269875" y="1394253"/>
                  </a:cubicBezTo>
                  <a:cubicBezTo>
                    <a:pt x="581235" y="1473515"/>
                    <a:pt x="929662" y="1292698"/>
                    <a:pt x="1055688" y="1136650"/>
                  </a:cubicBezTo>
                  <a:close/>
                  <a:moveTo>
                    <a:pt x="1133475" y="544513"/>
                  </a:moveTo>
                  <a:cubicBezTo>
                    <a:pt x="1078992" y="628474"/>
                    <a:pt x="974979" y="682802"/>
                    <a:pt x="885825" y="722313"/>
                  </a:cubicBezTo>
                  <a:cubicBezTo>
                    <a:pt x="972503" y="680332"/>
                    <a:pt x="1074039" y="626005"/>
                    <a:pt x="1133475" y="544513"/>
                  </a:cubicBezTo>
                  <a:close/>
                  <a:moveTo>
                    <a:pt x="1031875" y="509588"/>
                  </a:moveTo>
                  <a:cubicBezTo>
                    <a:pt x="952627" y="616358"/>
                    <a:pt x="880809" y="715678"/>
                    <a:pt x="784225" y="800101"/>
                  </a:cubicBezTo>
                  <a:cubicBezTo>
                    <a:pt x="873379" y="715678"/>
                    <a:pt x="950151" y="616358"/>
                    <a:pt x="1031875" y="509588"/>
                  </a:cubicBezTo>
                  <a:close/>
                  <a:moveTo>
                    <a:pt x="734390" y="344488"/>
                  </a:moveTo>
                  <a:cubicBezTo>
                    <a:pt x="766762" y="448501"/>
                    <a:pt x="736880" y="693675"/>
                    <a:pt x="639762" y="777876"/>
                  </a:cubicBezTo>
                  <a:cubicBezTo>
                    <a:pt x="731900" y="691198"/>
                    <a:pt x="764272" y="446025"/>
                    <a:pt x="734390" y="344488"/>
                  </a:cubicBezTo>
                  <a:close/>
                  <a:moveTo>
                    <a:pt x="952222" y="148524"/>
                  </a:moveTo>
                  <a:lnTo>
                    <a:pt x="952315" y="153785"/>
                  </a:lnTo>
                  <a:cubicBezTo>
                    <a:pt x="937064" y="570403"/>
                    <a:pt x="612446" y="1345581"/>
                    <a:pt x="0" y="1514475"/>
                  </a:cubicBezTo>
                  <a:cubicBezTo>
                    <a:pt x="132166" y="1474108"/>
                    <a:pt x="250767" y="1406510"/>
                    <a:pt x="355691" y="1321272"/>
                  </a:cubicBezTo>
                  <a:lnTo>
                    <a:pt x="449402" y="1236523"/>
                  </a:lnTo>
                  <a:lnTo>
                    <a:pt x="494785" y="1161747"/>
                  </a:lnTo>
                  <a:cubicBezTo>
                    <a:pt x="608764" y="942111"/>
                    <a:pt x="691362" y="556905"/>
                    <a:pt x="576160" y="396875"/>
                  </a:cubicBezTo>
                  <a:cubicBezTo>
                    <a:pt x="695710" y="559067"/>
                    <a:pt x="613655" y="944544"/>
                    <a:pt x="496415" y="1162558"/>
                  </a:cubicBezTo>
                  <a:lnTo>
                    <a:pt x="449891" y="1236081"/>
                  </a:lnTo>
                  <a:lnTo>
                    <a:pt x="456050" y="1230511"/>
                  </a:lnTo>
                  <a:cubicBezTo>
                    <a:pt x="743424" y="942719"/>
                    <a:pt x="907349" y="524951"/>
                    <a:pt x="944743" y="236180"/>
                  </a:cubicBezTo>
                  <a:close/>
                  <a:moveTo>
                    <a:pt x="939847" y="0"/>
                  </a:moveTo>
                  <a:cubicBezTo>
                    <a:pt x="950358" y="38666"/>
                    <a:pt x="954570" y="87965"/>
                    <a:pt x="952517" y="145056"/>
                  </a:cubicBezTo>
                  <a:lnTo>
                    <a:pt x="952222" y="148524"/>
                  </a:lnTo>
                  <a:lnTo>
                    <a:pt x="950839" y="70349"/>
                  </a:lnTo>
                  <a:cubicBezTo>
                    <a:pt x="948764" y="44601"/>
                    <a:pt x="945102" y="21034"/>
                    <a:pt x="939847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7" name="淘宝网Chenying0907出品 289"/>
            <p:cNvSpPr/>
            <p:nvPr/>
          </p:nvSpPr>
          <p:spPr bwMode="auto">
            <a:xfrm>
              <a:off x="8187572" y="3445568"/>
              <a:ext cx="1196698" cy="1079659"/>
            </a:xfrm>
            <a:custGeom>
              <a:avLst/>
              <a:gdLst>
                <a:gd name="T0" fmla="*/ 82 w 584"/>
                <a:gd name="T1" fmla="*/ 373 h 527"/>
                <a:gd name="T2" fmla="*/ 83 w 584"/>
                <a:gd name="T3" fmla="*/ 164 h 527"/>
                <a:gd name="T4" fmla="*/ 584 w 584"/>
                <a:gd name="T5" fmla="*/ 527 h 527"/>
                <a:gd name="T6" fmla="*/ 77 w 584"/>
                <a:gd name="T7" fmla="*/ 148 h 527"/>
                <a:gd name="T8" fmla="*/ 82 w 584"/>
                <a:gd name="T9" fmla="*/ 37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27">
                  <a:moveTo>
                    <a:pt x="82" y="373"/>
                  </a:moveTo>
                  <a:cubicBezTo>
                    <a:pt x="4" y="327"/>
                    <a:pt x="20" y="211"/>
                    <a:pt x="83" y="164"/>
                  </a:cubicBezTo>
                  <a:cubicBezTo>
                    <a:pt x="281" y="17"/>
                    <a:pt x="570" y="257"/>
                    <a:pt x="584" y="527"/>
                  </a:cubicBezTo>
                  <a:cubicBezTo>
                    <a:pt x="569" y="248"/>
                    <a:pt x="276" y="0"/>
                    <a:pt x="77" y="148"/>
                  </a:cubicBezTo>
                  <a:cubicBezTo>
                    <a:pt x="8" y="198"/>
                    <a:pt x="0" y="327"/>
                    <a:pt x="82" y="373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8" name="淘宝网Chenying0907出品 290"/>
            <p:cNvSpPr/>
            <p:nvPr/>
          </p:nvSpPr>
          <p:spPr bwMode="auto">
            <a:xfrm>
              <a:off x="7789111" y="3933452"/>
              <a:ext cx="1609624" cy="2076469"/>
            </a:xfrm>
            <a:custGeom>
              <a:avLst/>
              <a:gdLst>
                <a:gd name="T0" fmla="*/ 529 w 785"/>
                <a:gd name="T1" fmla="*/ 829 h 1013"/>
                <a:gd name="T2" fmla="*/ 91 w 785"/>
                <a:gd name="T3" fmla="*/ 685 h 1013"/>
                <a:gd name="T4" fmla="*/ 785 w 785"/>
                <a:gd name="T5" fmla="*/ 302 h 1013"/>
                <a:gd name="T6" fmla="*/ 81 w 785"/>
                <a:gd name="T7" fmla="*/ 689 h 1013"/>
                <a:gd name="T8" fmla="*/ 537 w 785"/>
                <a:gd name="T9" fmla="*/ 829 h 1013"/>
                <a:gd name="T10" fmla="*/ 562 w 785"/>
                <a:gd name="T11" fmla="*/ 749 h 1013"/>
                <a:gd name="T12" fmla="*/ 529 w 785"/>
                <a:gd name="T13" fmla="*/ 829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5" h="1013">
                  <a:moveTo>
                    <a:pt x="529" y="829"/>
                  </a:moveTo>
                  <a:cubicBezTo>
                    <a:pt x="416" y="1000"/>
                    <a:pt x="138" y="903"/>
                    <a:pt x="91" y="685"/>
                  </a:cubicBezTo>
                  <a:cubicBezTo>
                    <a:pt x="25" y="374"/>
                    <a:pt x="461" y="20"/>
                    <a:pt x="785" y="302"/>
                  </a:cubicBezTo>
                  <a:cubicBezTo>
                    <a:pt x="438" y="0"/>
                    <a:pt x="0" y="359"/>
                    <a:pt x="81" y="689"/>
                  </a:cubicBezTo>
                  <a:cubicBezTo>
                    <a:pt x="135" y="913"/>
                    <a:pt x="431" y="1013"/>
                    <a:pt x="537" y="829"/>
                  </a:cubicBezTo>
                  <a:cubicBezTo>
                    <a:pt x="558" y="794"/>
                    <a:pt x="567" y="751"/>
                    <a:pt x="562" y="749"/>
                  </a:cubicBezTo>
                  <a:cubicBezTo>
                    <a:pt x="552" y="747"/>
                    <a:pt x="566" y="774"/>
                    <a:pt x="529" y="82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9" name="淘宝网Chenying0907出品 526"/>
            <p:cNvSpPr/>
            <p:nvPr/>
          </p:nvSpPr>
          <p:spPr bwMode="auto">
            <a:xfrm>
              <a:off x="9427666" y="2939272"/>
              <a:ext cx="2352630" cy="2432847"/>
            </a:xfrm>
            <a:custGeom>
              <a:avLst/>
              <a:gdLst>
                <a:gd name="T0" fmla="*/ 522 w 1148"/>
                <a:gd name="T1" fmla="*/ 1120 h 1187"/>
                <a:gd name="T2" fmla="*/ 951 w 1148"/>
                <a:gd name="T3" fmla="*/ 350 h 1187"/>
                <a:gd name="T4" fmla="*/ 0 w 1148"/>
                <a:gd name="T5" fmla="*/ 706 h 1187"/>
                <a:gd name="T6" fmla="*/ 937 w 1148"/>
                <a:gd name="T7" fmla="*/ 359 h 1187"/>
                <a:gd name="T8" fmla="*/ 522 w 1148"/>
                <a:gd name="T9" fmla="*/ 1120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8" h="1187">
                  <a:moveTo>
                    <a:pt x="522" y="1120"/>
                  </a:moveTo>
                  <a:cubicBezTo>
                    <a:pt x="917" y="1187"/>
                    <a:pt x="1148" y="675"/>
                    <a:pt x="951" y="350"/>
                  </a:cubicBezTo>
                  <a:cubicBezTo>
                    <a:pt x="738" y="0"/>
                    <a:pt x="89" y="39"/>
                    <a:pt x="0" y="706"/>
                  </a:cubicBezTo>
                  <a:cubicBezTo>
                    <a:pt x="86" y="60"/>
                    <a:pt x="731" y="19"/>
                    <a:pt x="937" y="359"/>
                  </a:cubicBezTo>
                  <a:cubicBezTo>
                    <a:pt x="1128" y="674"/>
                    <a:pt x="905" y="1185"/>
                    <a:pt x="522" y="112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0" name="淘宝网Chenying0907出品 179"/>
            <p:cNvSpPr/>
            <p:nvPr/>
          </p:nvSpPr>
          <p:spPr bwMode="auto">
            <a:xfrm>
              <a:off x="7920616" y="1937202"/>
              <a:ext cx="1455764" cy="2539367"/>
            </a:xfrm>
            <a:custGeom>
              <a:avLst/>
              <a:gdLst>
                <a:gd name="connsiteX0" fmla="*/ 151946 w 1757363"/>
                <a:gd name="connsiteY0" fmla="*/ 835269 h 3065463"/>
                <a:gd name="connsiteX1" fmla="*/ 7938 w 1757363"/>
                <a:gd name="connsiteY1" fmla="*/ 912543 h 3065463"/>
                <a:gd name="connsiteX2" fmla="*/ 139171 w 1757363"/>
                <a:gd name="connsiteY2" fmla="*/ 838578 h 3065463"/>
                <a:gd name="connsiteX3" fmla="*/ 471405 w 1757363"/>
                <a:gd name="connsiteY3" fmla="*/ 785706 h 3065463"/>
                <a:gd name="connsiteX4" fmla="*/ 1045544 w 1757363"/>
                <a:gd name="connsiteY4" fmla="*/ 1031039 h 3065463"/>
                <a:gd name="connsiteX5" fmla="*/ 1070894 w 1757363"/>
                <a:gd name="connsiteY5" fmla="*/ 1060575 h 3065463"/>
                <a:gd name="connsiteX6" fmla="*/ 1043414 w 1757363"/>
                <a:gd name="connsiteY6" fmla="*/ 1033064 h 3065463"/>
                <a:gd name="connsiteX7" fmla="*/ 288574 w 1757363"/>
                <a:gd name="connsiteY7" fmla="*/ 799876 h 3065463"/>
                <a:gd name="connsiteX8" fmla="*/ 151946 w 1757363"/>
                <a:gd name="connsiteY8" fmla="*/ 835269 h 3065463"/>
                <a:gd name="connsiteX9" fmla="*/ 154081 w 1757363"/>
                <a:gd name="connsiteY9" fmla="*/ 834123 h 3065463"/>
                <a:gd name="connsiteX10" fmla="*/ 471405 w 1757363"/>
                <a:gd name="connsiteY10" fmla="*/ 785706 h 3065463"/>
                <a:gd name="connsiteX11" fmla="*/ 0 w 1757363"/>
                <a:gd name="connsiteY11" fmla="*/ 0 h 3065463"/>
                <a:gd name="connsiteX12" fmla="*/ 590772 w 1757363"/>
                <a:gd name="connsiteY12" fmla="*/ 398093 h 3065463"/>
                <a:gd name="connsiteX13" fmla="*/ 742933 w 1757363"/>
                <a:gd name="connsiteY13" fmla="*/ 551811 h 3065463"/>
                <a:gd name="connsiteX14" fmla="*/ 733302 w 1757363"/>
                <a:gd name="connsiteY14" fmla="*/ 500345 h 3065463"/>
                <a:gd name="connsiteX15" fmla="*/ 442913 w 1757363"/>
                <a:gd name="connsiteY15" fmla="*/ 9525 h 3065463"/>
                <a:gd name="connsiteX16" fmla="*/ 734316 w 1757363"/>
                <a:gd name="connsiteY16" fmla="*/ 499129 h 3065463"/>
                <a:gd name="connsiteX17" fmla="*/ 743142 w 1757363"/>
                <a:gd name="connsiteY17" fmla="*/ 552022 h 3065463"/>
                <a:gd name="connsiteX18" fmla="*/ 750051 w 1757363"/>
                <a:gd name="connsiteY18" fmla="*/ 559002 h 3065463"/>
                <a:gd name="connsiteX19" fmla="*/ 1281426 w 1757363"/>
                <a:gd name="connsiteY19" fmla="*/ 1413425 h 3065463"/>
                <a:gd name="connsiteX20" fmla="*/ 1374249 w 1757363"/>
                <a:gd name="connsiteY20" fmla="*/ 1652280 h 3065463"/>
                <a:gd name="connsiteX21" fmla="*/ 1401989 w 1757363"/>
                <a:gd name="connsiteY21" fmla="*/ 1431843 h 3065463"/>
                <a:gd name="connsiteX22" fmla="*/ 1222375 w 1757363"/>
                <a:gd name="connsiteY22" fmla="*/ 161925 h 3065463"/>
                <a:gd name="connsiteX23" fmla="*/ 1402495 w 1757363"/>
                <a:gd name="connsiteY23" fmla="*/ 1431538 h 3065463"/>
                <a:gd name="connsiteX24" fmla="*/ 1374264 w 1757363"/>
                <a:gd name="connsiteY24" fmla="*/ 1652318 h 3065463"/>
                <a:gd name="connsiteX25" fmla="*/ 1405378 w 1757363"/>
                <a:gd name="connsiteY25" fmla="*/ 1732383 h 3065463"/>
                <a:gd name="connsiteX26" fmla="*/ 1757363 w 1757363"/>
                <a:gd name="connsiteY26" fmla="*/ 3065463 h 3065463"/>
                <a:gd name="connsiteX27" fmla="*/ 1216541 w 1757363"/>
                <a:gd name="connsiteY27" fmla="*/ 1307275 h 3065463"/>
                <a:gd name="connsiteX28" fmla="*/ 1122935 w 1757363"/>
                <a:gd name="connsiteY28" fmla="*/ 1121209 h 3065463"/>
                <a:gd name="connsiteX29" fmla="*/ 1070894 w 1757363"/>
                <a:gd name="connsiteY29" fmla="*/ 1060575 h 3065463"/>
                <a:gd name="connsiteX30" fmla="*/ 1097082 w 1757363"/>
                <a:gd name="connsiteY30" fmla="*/ 1086792 h 3065463"/>
                <a:gd name="connsiteX31" fmla="*/ 1120361 w 1757363"/>
                <a:gd name="connsiteY31" fmla="*/ 1116092 h 3065463"/>
                <a:gd name="connsiteX32" fmla="*/ 1115208 w 1757363"/>
                <a:gd name="connsiteY32" fmla="*/ 1105850 h 3065463"/>
                <a:gd name="connsiteX33" fmla="*/ 0 w 1757363"/>
                <a:gd name="connsiteY33" fmla="*/ 0 h 3065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57363" h="3065463">
                  <a:moveTo>
                    <a:pt x="151946" y="835269"/>
                  </a:moveTo>
                  <a:lnTo>
                    <a:pt x="7938" y="912543"/>
                  </a:lnTo>
                  <a:cubicBezTo>
                    <a:pt x="47814" y="881686"/>
                    <a:pt x="91978" y="857193"/>
                    <a:pt x="139171" y="838578"/>
                  </a:cubicBezTo>
                  <a:close/>
                  <a:moveTo>
                    <a:pt x="471405" y="785706"/>
                  </a:moveTo>
                  <a:cubicBezTo>
                    <a:pt x="686432" y="797258"/>
                    <a:pt x="898213" y="890659"/>
                    <a:pt x="1045544" y="1031039"/>
                  </a:cubicBezTo>
                  <a:lnTo>
                    <a:pt x="1070894" y="1060575"/>
                  </a:lnTo>
                  <a:lnTo>
                    <a:pt x="1043414" y="1033064"/>
                  </a:lnTo>
                  <a:cubicBezTo>
                    <a:pt x="852657" y="861156"/>
                    <a:pt x="548519" y="763137"/>
                    <a:pt x="288574" y="799876"/>
                  </a:cubicBezTo>
                  <a:lnTo>
                    <a:pt x="151946" y="835269"/>
                  </a:lnTo>
                  <a:lnTo>
                    <a:pt x="154081" y="834123"/>
                  </a:lnTo>
                  <a:cubicBezTo>
                    <a:pt x="255567" y="794616"/>
                    <a:pt x="363891" y="779930"/>
                    <a:pt x="471405" y="785706"/>
                  </a:cubicBezTo>
                  <a:close/>
                  <a:moveTo>
                    <a:pt x="0" y="0"/>
                  </a:moveTo>
                  <a:cubicBezTo>
                    <a:pt x="227869" y="109017"/>
                    <a:pt x="422759" y="243607"/>
                    <a:pt x="590772" y="398093"/>
                  </a:cubicBezTo>
                  <a:lnTo>
                    <a:pt x="742933" y="551811"/>
                  </a:lnTo>
                  <a:lnTo>
                    <a:pt x="733302" y="500345"/>
                  </a:lnTo>
                  <a:cubicBezTo>
                    <a:pt x="700075" y="345091"/>
                    <a:pt x="615977" y="95983"/>
                    <a:pt x="442913" y="9525"/>
                  </a:cubicBezTo>
                  <a:cubicBezTo>
                    <a:pt x="607324" y="70046"/>
                    <a:pt x="701697" y="338607"/>
                    <a:pt x="734316" y="499129"/>
                  </a:cubicBezTo>
                  <a:lnTo>
                    <a:pt x="743142" y="552022"/>
                  </a:lnTo>
                  <a:lnTo>
                    <a:pt x="750051" y="559002"/>
                  </a:lnTo>
                  <a:cubicBezTo>
                    <a:pt x="976209" y="809683"/>
                    <a:pt x="1146469" y="1100875"/>
                    <a:pt x="1281426" y="1413425"/>
                  </a:cubicBezTo>
                  <a:lnTo>
                    <a:pt x="1374249" y="1652280"/>
                  </a:lnTo>
                  <a:lnTo>
                    <a:pt x="1401989" y="1431843"/>
                  </a:lnTo>
                  <a:cubicBezTo>
                    <a:pt x="1462490" y="907609"/>
                    <a:pt x="1464381" y="476011"/>
                    <a:pt x="1222375" y="161925"/>
                  </a:cubicBezTo>
                  <a:cubicBezTo>
                    <a:pt x="1475185" y="469513"/>
                    <a:pt x="1465191" y="905985"/>
                    <a:pt x="1402495" y="1431538"/>
                  </a:cubicBezTo>
                  <a:lnTo>
                    <a:pt x="1374264" y="1652318"/>
                  </a:lnTo>
                  <a:lnTo>
                    <a:pt x="1405378" y="1732383"/>
                  </a:lnTo>
                  <a:cubicBezTo>
                    <a:pt x="1556991" y="2165262"/>
                    <a:pt x="1658048" y="2624756"/>
                    <a:pt x="1757363" y="3065463"/>
                  </a:cubicBezTo>
                  <a:cubicBezTo>
                    <a:pt x="1615042" y="2476617"/>
                    <a:pt x="1472101" y="1854370"/>
                    <a:pt x="1216541" y="1307275"/>
                  </a:cubicBezTo>
                  <a:lnTo>
                    <a:pt x="1122935" y="1121209"/>
                  </a:lnTo>
                  <a:lnTo>
                    <a:pt x="1070894" y="1060575"/>
                  </a:lnTo>
                  <a:lnTo>
                    <a:pt x="1097082" y="1086792"/>
                  </a:lnTo>
                  <a:lnTo>
                    <a:pt x="1120361" y="1116092"/>
                  </a:lnTo>
                  <a:lnTo>
                    <a:pt x="1115208" y="1105850"/>
                  </a:lnTo>
                  <a:cubicBezTo>
                    <a:pt x="865426" y="645065"/>
                    <a:pt x="518701" y="252208"/>
                    <a:pt x="0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1" name="淘宝网Chenying0907出品 531"/>
            <p:cNvSpPr/>
            <p:nvPr/>
          </p:nvSpPr>
          <p:spPr bwMode="auto">
            <a:xfrm>
              <a:off x="9386900" y="4091258"/>
              <a:ext cx="716704" cy="1717459"/>
            </a:xfrm>
            <a:custGeom>
              <a:avLst/>
              <a:gdLst>
                <a:gd name="T0" fmla="*/ 350 w 350"/>
                <a:gd name="T1" fmla="*/ 0 h 838"/>
                <a:gd name="T2" fmla="*/ 220 w 350"/>
                <a:gd name="T3" fmla="*/ 124 h 838"/>
                <a:gd name="T4" fmla="*/ 116 w 350"/>
                <a:gd name="T5" fmla="*/ 198 h 838"/>
                <a:gd name="T6" fmla="*/ 191 w 350"/>
                <a:gd name="T7" fmla="*/ 838 h 838"/>
                <a:gd name="T8" fmla="*/ 118 w 350"/>
                <a:gd name="T9" fmla="*/ 116 h 838"/>
                <a:gd name="T10" fmla="*/ 243 w 350"/>
                <a:gd name="T11" fmla="*/ 46 h 838"/>
                <a:gd name="T12" fmla="*/ 350 w 350"/>
                <a:gd name="T13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0" h="838">
                  <a:moveTo>
                    <a:pt x="350" y="0"/>
                  </a:moveTo>
                  <a:cubicBezTo>
                    <a:pt x="323" y="54"/>
                    <a:pt x="182" y="80"/>
                    <a:pt x="220" y="124"/>
                  </a:cubicBezTo>
                  <a:cubicBezTo>
                    <a:pt x="243" y="151"/>
                    <a:pt x="155" y="122"/>
                    <a:pt x="116" y="198"/>
                  </a:cubicBezTo>
                  <a:cubicBezTo>
                    <a:pt x="52" y="323"/>
                    <a:pt x="33" y="537"/>
                    <a:pt x="191" y="838"/>
                  </a:cubicBezTo>
                  <a:cubicBezTo>
                    <a:pt x="35" y="642"/>
                    <a:pt x="0" y="287"/>
                    <a:pt x="118" y="116"/>
                  </a:cubicBezTo>
                  <a:cubicBezTo>
                    <a:pt x="138" y="88"/>
                    <a:pt x="170" y="53"/>
                    <a:pt x="243" y="46"/>
                  </a:cubicBezTo>
                  <a:cubicBezTo>
                    <a:pt x="281" y="42"/>
                    <a:pt x="319" y="20"/>
                    <a:pt x="350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2" name="淘宝网Chenying0907出品 532"/>
            <p:cNvSpPr/>
            <p:nvPr/>
          </p:nvSpPr>
          <p:spPr bwMode="auto">
            <a:xfrm>
              <a:off x="8988439" y="4600184"/>
              <a:ext cx="341914" cy="348489"/>
            </a:xfrm>
            <a:custGeom>
              <a:avLst/>
              <a:gdLst>
                <a:gd name="T0" fmla="*/ 0 w 167"/>
                <a:gd name="T1" fmla="*/ 0 h 170"/>
                <a:gd name="T2" fmla="*/ 147 w 167"/>
                <a:gd name="T3" fmla="*/ 170 h 170"/>
                <a:gd name="T4" fmla="*/ 0 w 167"/>
                <a:gd name="T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170">
                  <a:moveTo>
                    <a:pt x="0" y="0"/>
                  </a:moveTo>
                  <a:cubicBezTo>
                    <a:pt x="95" y="13"/>
                    <a:pt x="160" y="103"/>
                    <a:pt x="147" y="170"/>
                  </a:cubicBezTo>
                  <a:cubicBezTo>
                    <a:pt x="167" y="85"/>
                    <a:pt x="77" y="2"/>
                    <a:pt x="0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3" name="淘宝网Chenying0907出品 533"/>
            <p:cNvSpPr/>
            <p:nvPr/>
          </p:nvSpPr>
          <p:spPr bwMode="auto">
            <a:xfrm>
              <a:off x="9027890" y="4692237"/>
              <a:ext cx="206464" cy="61808"/>
            </a:xfrm>
            <a:custGeom>
              <a:avLst/>
              <a:gdLst>
                <a:gd name="T0" fmla="*/ 101 w 101"/>
                <a:gd name="T1" fmla="*/ 30 h 30"/>
                <a:gd name="T2" fmla="*/ 5 w 101"/>
                <a:gd name="T3" fmla="*/ 22 h 30"/>
                <a:gd name="T4" fmla="*/ 27 w 101"/>
                <a:gd name="T5" fmla="*/ 15 h 30"/>
                <a:gd name="T6" fmla="*/ 101 w 101"/>
                <a:gd name="T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30">
                  <a:moveTo>
                    <a:pt x="101" y="30"/>
                  </a:moveTo>
                  <a:cubicBezTo>
                    <a:pt x="72" y="1"/>
                    <a:pt x="35" y="15"/>
                    <a:pt x="5" y="22"/>
                  </a:cubicBezTo>
                  <a:cubicBezTo>
                    <a:pt x="0" y="24"/>
                    <a:pt x="24" y="15"/>
                    <a:pt x="27" y="15"/>
                  </a:cubicBezTo>
                  <a:cubicBezTo>
                    <a:pt x="44" y="11"/>
                    <a:pt x="87" y="0"/>
                    <a:pt x="101" y="3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4" name="淘宝网Chenying0907出品 534"/>
            <p:cNvSpPr/>
            <p:nvPr/>
          </p:nvSpPr>
          <p:spPr bwMode="auto">
            <a:xfrm>
              <a:off x="9263285" y="5177491"/>
              <a:ext cx="397146" cy="97314"/>
            </a:xfrm>
            <a:custGeom>
              <a:avLst/>
              <a:gdLst>
                <a:gd name="T0" fmla="*/ 194 w 194"/>
                <a:gd name="T1" fmla="*/ 24 h 47"/>
                <a:gd name="T2" fmla="*/ 0 w 194"/>
                <a:gd name="T3" fmla="*/ 0 h 47"/>
                <a:gd name="T4" fmla="*/ 194 w 194"/>
                <a:gd name="T5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4" h="47">
                  <a:moveTo>
                    <a:pt x="194" y="24"/>
                  </a:moveTo>
                  <a:cubicBezTo>
                    <a:pt x="137" y="43"/>
                    <a:pt x="76" y="35"/>
                    <a:pt x="0" y="0"/>
                  </a:cubicBezTo>
                  <a:cubicBezTo>
                    <a:pt x="75" y="41"/>
                    <a:pt x="137" y="47"/>
                    <a:pt x="194" y="2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5" name="淘宝网Chenying0907出品 535"/>
            <p:cNvSpPr/>
            <p:nvPr/>
          </p:nvSpPr>
          <p:spPr bwMode="auto">
            <a:xfrm>
              <a:off x="9179123" y="4431856"/>
              <a:ext cx="582569" cy="916592"/>
            </a:xfrm>
            <a:custGeom>
              <a:avLst/>
              <a:gdLst>
                <a:gd name="T0" fmla="*/ 14 w 284"/>
                <a:gd name="T1" fmla="*/ 0 h 447"/>
                <a:gd name="T2" fmla="*/ 68 w 284"/>
                <a:gd name="T3" fmla="*/ 291 h 447"/>
                <a:gd name="T4" fmla="*/ 284 w 284"/>
                <a:gd name="T5" fmla="*/ 447 h 447"/>
                <a:gd name="T6" fmla="*/ 73 w 284"/>
                <a:gd name="T7" fmla="*/ 287 h 447"/>
                <a:gd name="T8" fmla="*/ 14 w 284"/>
                <a:gd name="T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4" h="447">
                  <a:moveTo>
                    <a:pt x="14" y="0"/>
                  </a:moveTo>
                  <a:cubicBezTo>
                    <a:pt x="150" y="66"/>
                    <a:pt x="0" y="221"/>
                    <a:pt x="68" y="291"/>
                  </a:cubicBezTo>
                  <a:cubicBezTo>
                    <a:pt x="137" y="360"/>
                    <a:pt x="248" y="353"/>
                    <a:pt x="284" y="447"/>
                  </a:cubicBezTo>
                  <a:cubicBezTo>
                    <a:pt x="248" y="353"/>
                    <a:pt x="141" y="357"/>
                    <a:pt x="73" y="287"/>
                  </a:cubicBezTo>
                  <a:cubicBezTo>
                    <a:pt x="4" y="217"/>
                    <a:pt x="150" y="66"/>
                    <a:pt x="14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6" name="淘宝网Chenying0907出品 536"/>
            <p:cNvSpPr/>
            <p:nvPr/>
          </p:nvSpPr>
          <p:spPr bwMode="auto">
            <a:xfrm>
              <a:off x="9363229" y="4735634"/>
              <a:ext cx="117040" cy="376105"/>
            </a:xfrm>
            <a:custGeom>
              <a:avLst/>
              <a:gdLst>
                <a:gd name="T0" fmla="*/ 41 w 57"/>
                <a:gd name="T1" fmla="*/ 0 h 184"/>
                <a:gd name="T2" fmla="*/ 54 w 57"/>
                <a:gd name="T3" fmla="*/ 184 h 184"/>
                <a:gd name="T4" fmla="*/ 41 w 57"/>
                <a:gd name="T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184">
                  <a:moveTo>
                    <a:pt x="41" y="0"/>
                  </a:moveTo>
                  <a:cubicBezTo>
                    <a:pt x="50" y="59"/>
                    <a:pt x="0" y="129"/>
                    <a:pt x="54" y="184"/>
                  </a:cubicBezTo>
                  <a:cubicBezTo>
                    <a:pt x="3" y="107"/>
                    <a:pt x="57" y="71"/>
                    <a:pt x="41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7" name="淘宝网Chenying0907出品 186"/>
            <p:cNvSpPr/>
            <p:nvPr/>
          </p:nvSpPr>
          <p:spPr bwMode="auto">
            <a:xfrm>
              <a:off x="9295721" y="3129953"/>
              <a:ext cx="443615" cy="1063878"/>
            </a:xfrm>
            <a:custGeom>
              <a:avLst/>
              <a:gdLst>
                <a:gd name="connsiteX0" fmla="*/ 535521 w 535521"/>
                <a:gd name="connsiteY0" fmla="*/ 754062 h 1284288"/>
                <a:gd name="connsiteX1" fmla="*/ 191033 w 535521"/>
                <a:gd name="connsiteY1" fmla="*/ 1093787 h 1284288"/>
                <a:gd name="connsiteX2" fmla="*/ 535521 w 535521"/>
                <a:gd name="connsiteY2" fmla="*/ 754062 h 1284288"/>
                <a:gd name="connsiteX3" fmla="*/ 69575 w 535521"/>
                <a:gd name="connsiteY3" fmla="*/ 519759 h 1284288"/>
                <a:gd name="connsiteX4" fmla="*/ 103683 w 535521"/>
                <a:gd name="connsiteY4" fmla="*/ 554952 h 1284288"/>
                <a:gd name="connsiteX5" fmla="*/ 284725 w 535521"/>
                <a:gd name="connsiteY5" fmla="*/ 846138 h 1284288"/>
                <a:gd name="connsiteX6" fmla="*/ 101255 w 535521"/>
                <a:gd name="connsiteY6" fmla="*/ 562973 h 1284288"/>
                <a:gd name="connsiteX7" fmla="*/ 292148 w 535521"/>
                <a:gd name="connsiteY7" fmla="*/ 493350 h 1284288"/>
                <a:gd name="connsiteX8" fmla="*/ 296975 w 535521"/>
                <a:gd name="connsiteY8" fmla="*/ 502877 h 1284288"/>
                <a:gd name="connsiteX9" fmla="*/ 324421 w 535521"/>
                <a:gd name="connsiteY9" fmla="*/ 533990 h 1284288"/>
                <a:gd name="connsiteX10" fmla="*/ 322429 w 535521"/>
                <a:gd name="connsiteY10" fmla="*/ 530452 h 1284288"/>
                <a:gd name="connsiteX11" fmla="*/ 294100 w 535521"/>
                <a:gd name="connsiteY11" fmla="*/ 495179 h 1284288"/>
                <a:gd name="connsiteX12" fmla="*/ 30696 w 535521"/>
                <a:gd name="connsiteY12" fmla="*/ 466725 h 1284288"/>
                <a:gd name="connsiteX13" fmla="*/ 69575 w 535521"/>
                <a:gd name="connsiteY13" fmla="*/ 519759 h 1284288"/>
                <a:gd name="connsiteX14" fmla="*/ 63056 w 535521"/>
                <a:gd name="connsiteY14" fmla="*/ 513033 h 1284288"/>
                <a:gd name="connsiteX15" fmla="*/ 30696 w 535521"/>
                <a:gd name="connsiteY15" fmla="*/ 466725 h 1284288"/>
                <a:gd name="connsiteX16" fmla="*/ 424009 w 535521"/>
                <a:gd name="connsiteY16" fmla="*/ 165313 h 1284288"/>
                <a:gd name="connsiteX17" fmla="*/ 248068 w 535521"/>
                <a:gd name="connsiteY17" fmla="*/ 327025 h 1284288"/>
                <a:gd name="connsiteX18" fmla="*/ 369492 w 535521"/>
                <a:gd name="connsiteY18" fmla="*/ 185216 h 1284288"/>
                <a:gd name="connsiteX19" fmla="*/ 424009 w 535521"/>
                <a:gd name="connsiteY19" fmla="*/ 165313 h 1284288"/>
                <a:gd name="connsiteX20" fmla="*/ 32082 w 535521"/>
                <a:gd name="connsiteY20" fmla="*/ 0 h 1284288"/>
                <a:gd name="connsiteX21" fmla="*/ 231026 w 535521"/>
                <a:gd name="connsiteY21" fmla="*/ 428139 h 1284288"/>
                <a:gd name="connsiteX22" fmla="*/ 272923 w 535521"/>
                <a:gd name="connsiteY22" fmla="*/ 466348 h 1284288"/>
                <a:gd name="connsiteX23" fmla="*/ 252569 w 535521"/>
                <a:gd name="connsiteY23" fmla="*/ 425190 h 1284288"/>
                <a:gd name="connsiteX24" fmla="*/ 368833 w 535521"/>
                <a:gd name="connsiteY24" fmla="*/ 0 h 1284288"/>
                <a:gd name="connsiteX25" fmla="*/ 266410 w 535521"/>
                <a:gd name="connsiteY25" fmla="*/ 442558 h 1284288"/>
                <a:gd name="connsiteX26" fmla="*/ 283226 w 535521"/>
                <a:gd name="connsiteY26" fmla="*/ 475743 h 1284288"/>
                <a:gd name="connsiteX27" fmla="*/ 304539 w 535521"/>
                <a:gd name="connsiteY27" fmla="*/ 495179 h 1284288"/>
                <a:gd name="connsiteX28" fmla="*/ 368603 w 535521"/>
                <a:gd name="connsiteY28" fmla="*/ 650805 h 1284288"/>
                <a:gd name="connsiteX29" fmla="*/ 185496 w 535521"/>
                <a:gd name="connsiteY29" fmla="*/ 1284288 h 1284288"/>
                <a:gd name="connsiteX30" fmla="*/ 356231 w 535521"/>
                <a:gd name="connsiteY30" fmla="*/ 650805 h 1284288"/>
                <a:gd name="connsiteX31" fmla="*/ 343419 w 535521"/>
                <a:gd name="connsiteY31" fmla="*/ 567729 h 1284288"/>
                <a:gd name="connsiteX32" fmla="*/ 325548 w 535521"/>
                <a:gd name="connsiteY32" fmla="*/ 535991 h 1284288"/>
                <a:gd name="connsiteX33" fmla="*/ 286479 w 535521"/>
                <a:gd name="connsiteY33" fmla="*/ 493758 h 1284288"/>
                <a:gd name="connsiteX34" fmla="*/ 281206 w 535521"/>
                <a:gd name="connsiteY34" fmla="*/ 483095 h 1284288"/>
                <a:gd name="connsiteX35" fmla="*/ 222569 w 535521"/>
                <a:gd name="connsiteY35" fmla="*/ 428139 h 1284288"/>
                <a:gd name="connsiteX36" fmla="*/ 32082 w 535521"/>
                <a:gd name="connsiteY36" fmla="*/ 0 h 128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35521" h="1284288">
                  <a:moveTo>
                    <a:pt x="535521" y="754062"/>
                  </a:moveTo>
                  <a:cubicBezTo>
                    <a:pt x="451258" y="947482"/>
                    <a:pt x="339733" y="1051631"/>
                    <a:pt x="191033" y="1093787"/>
                  </a:cubicBezTo>
                  <a:cubicBezTo>
                    <a:pt x="334776" y="1046672"/>
                    <a:pt x="438866" y="935083"/>
                    <a:pt x="535521" y="754062"/>
                  </a:cubicBezTo>
                  <a:close/>
                  <a:moveTo>
                    <a:pt x="69575" y="519759"/>
                  </a:moveTo>
                  <a:lnTo>
                    <a:pt x="103683" y="554952"/>
                  </a:lnTo>
                  <a:cubicBezTo>
                    <a:pt x="190388" y="635973"/>
                    <a:pt x="301372" y="704788"/>
                    <a:pt x="284725" y="846138"/>
                  </a:cubicBezTo>
                  <a:cubicBezTo>
                    <a:pt x="271777" y="675030"/>
                    <a:pt x="179753" y="639228"/>
                    <a:pt x="101255" y="562973"/>
                  </a:cubicBezTo>
                  <a:close/>
                  <a:moveTo>
                    <a:pt x="292148" y="493350"/>
                  </a:moveTo>
                  <a:lnTo>
                    <a:pt x="296975" y="502877"/>
                  </a:lnTo>
                  <a:lnTo>
                    <a:pt x="324421" y="533990"/>
                  </a:lnTo>
                  <a:lnTo>
                    <a:pt x="322429" y="530452"/>
                  </a:lnTo>
                  <a:cubicBezTo>
                    <a:pt x="314110" y="518395"/>
                    <a:pt x="304568" y="506672"/>
                    <a:pt x="294100" y="495179"/>
                  </a:cubicBezTo>
                  <a:close/>
                  <a:moveTo>
                    <a:pt x="30696" y="466725"/>
                  </a:moveTo>
                  <a:lnTo>
                    <a:pt x="69575" y="519759"/>
                  </a:lnTo>
                  <a:lnTo>
                    <a:pt x="63056" y="513033"/>
                  </a:lnTo>
                  <a:cubicBezTo>
                    <a:pt x="50657" y="498459"/>
                    <a:pt x="39636" y="483154"/>
                    <a:pt x="30696" y="466725"/>
                  </a:cubicBezTo>
                  <a:close/>
                  <a:moveTo>
                    <a:pt x="424009" y="165313"/>
                  </a:moveTo>
                  <a:cubicBezTo>
                    <a:pt x="354624" y="195167"/>
                    <a:pt x="260458" y="225022"/>
                    <a:pt x="248068" y="327025"/>
                  </a:cubicBezTo>
                  <a:cubicBezTo>
                    <a:pt x="230721" y="247413"/>
                    <a:pt x="329843" y="202631"/>
                    <a:pt x="369492" y="185216"/>
                  </a:cubicBezTo>
                  <a:cubicBezTo>
                    <a:pt x="374448" y="182728"/>
                    <a:pt x="433921" y="160337"/>
                    <a:pt x="424009" y="165313"/>
                  </a:cubicBezTo>
                  <a:close/>
                  <a:moveTo>
                    <a:pt x="32082" y="0"/>
                  </a:moveTo>
                  <a:cubicBezTo>
                    <a:pt x="-69987" y="210336"/>
                    <a:pt x="97615" y="318211"/>
                    <a:pt x="231026" y="428139"/>
                  </a:cubicBezTo>
                  <a:lnTo>
                    <a:pt x="272923" y="466348"/>
                  </a:lnTo>
                  <a:lnTo>
                    <a:pt x="252569" y="425190"/>
                  </a:lnTo>
                  <a:cubicBezTo>
                    <a:pt x="202741" y="279291"/>
                    <a:pt x="258105" y="88929"/>
                    <a:pt x="368833" y="0"/>
                  </a:cubicBezTo>
                  <a:cubicBezTo>
                    <a:pt x="243341" y="125982"/>
                    <a:pt x="217505" y="311713"/>
                    <a:pt x="266410" y="442558"/>
                  </a:cubicBezTo>
                  <a:lnTo>
                    <a:pt x="283226" y="475743"/>
                  </a:lnTo>
                  <a:lnTo>
                    <a:pt x="304539" y="495179"/>
                  </a:lnTo>
                  <a:cubicBezTo>
                    <a:pt x="347570" y="541152"/>
                    <a:pt x="375407" y="590797"/>
                    <a:pt x="368603" y="650805"/>
                  </a:cubicBezTo>
                  <a:cubicBezTo>
                    <a:pt x="341384" y="890836"/>
                    <a:pt x="113738" y="1046732"/>
                    <a:pt x="185496" y="1284288"/>
                  </a:cubicBezTo>
                  <a:cubicBezTo>
                    <a:pt x="113738" y="1046732"/>
                    <a:pt x="329012" y="890836"/>
                    <a:pt x="356231" y="650805"/>
                  </a:cubicBezTo>
                  <a:cubicBezTo>
                    <a:pt x="359633" y="620801"/>
                    <a:pt x="354568" y="593388"/>
                    <a:pt x="343419" y="567729"/>
                  </a:cubicBezTo>
                  <a:lnTo>
                    <a:pt x="325548" y="535991"/>
                  </a:lnTo>
                  <a:lnTo>
                    <a:pt x="286479" y="493758"/>
                  </a:lnTo>
                  <a:lnTo>
                    <a:pt x="281206" y="483095"/>
                  </a:lnTo>
                  <a:lnTo>
                    <a:pt x="222569" y="428139"/>
                  </a:lnTo>
                  <a:cubicBezTo>
                    <a:pt x="92783" y="318211"/>
                    <a:pt x="-69987" y="210336"/>
                    <a:pt x="32082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8" name="淘宝网Chenying0907出品 543"/>
            <p:cNvSpPr/>
            <p:nvPr/>
          </p:nvSpPr>
          <p:spPr bwMode="auto">
            <a:xfrm>
              <a:off x="10169357" y="5493104"/>
              <a:ext cx="436597" cy="519446"/>
            </a:xfrm>
            <a:custGeom>
              <a:avLst/>
              <a:gdLst>
                <a:gd name="T0" fmla="*/ 18 w 213"/>
                <a:gd name="T1" fmla="*/ 0 h 253"/>
                <a:gd name="T2" fmla="*/ 213 w 213"/>
                <a:gd name="T3" fmla="*/ 247 h 253"/>
                <a:gd name="T4" fmla="*/ 18 w 213"/>
                <a:gd name="T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3" h="253">
                  <a:moveTo>
                    <a:pt x="18" y="0"/>
                  </a:moveTo>
                  <a:cubicBezTo>
                    <a:pt x="10" y="135"/>
                    <a:pt x="117" y="248"/>
                    <a:pt x="213" y="247"/>
                  </a:cubicBezTo>
                  <a:cubicBezTo>
                    <a:pt x="91" y="253"/>
                    <a:pt x="0" y="106"/>
                    <a:pt x="18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9" name="淘宝网Chenying0907出品 544"/>
            <p:cNvSpPr/>
            <p:nvPr/>
          </p:nvSpPr>
          <p:spPr bwMode="auto">
            <a:xfrm>
              <a:off x="10275877" y="5585158"/>
              <a:ext cx="113095" cy="287997"/>
            </a:xfrm>
            <a:custGeom>
              <a:avLst/>
              <a:gdLst>
                <a:gd name="T0" fmla="*/ 37 w 55"/>
                <a:gd name="T1" fmla="*/ 140 h 140"/>
                <a:gd name="T2" fmla="*/ 52 w 55"/>
                <a:gd name="T3" fmla="*/ 6 h 140"/>
                <a:gd name="T4" fmla="*/ 36 w 55"/>
                <a:gd name="T5" fmla="*/ 34 h 140"/>
                <a:gd name="T6" fmla="*/ 37 w 55"/>
                <a:gd name="T7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40">
                  <a:moveTo>
                    <a:pt x="37" y="140"/>
                  </a:moveTo>
                  <a:cubicBezTo>
                    <a:pt x="4" y="93"/>
                    <a:pt x="33" y="45"/>
                    <a:pt x="52" y="6"/>
                  </a:cubicBezTo>
                  <a:cubicBezTo>
                    <a:pt x="55" y="0"/>
                    <a:pt x="37" y="31"/>
                    <a:pt x="36" y="34"/>
                  </a:cubicBezTo>
                  <a:cubicBezTo>
                    <a:pt x="26" y="56"/>
                    <a:pt x="0" y="113"/>
                    <a:pt x="37" y="14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0" name="淘宝网Chenying0907出品 545"/>
            <p:cNvSpPr/>
            <p:nvPr/>
          </p:nvSpPr>
          <p:spPr bwMode="auto">
            <a:xfrm>
              <a:off x="10891320" y="6024385"/>
              <a:ext cx="114410" cy="561528"/>
            </a:xfrm>
            <a:custGeom>
              <a:avLst/>
              <a:gdLst>
                <a:gd name="T0" fmla="*/ 0 w 56"/>
                <a:gd name="T1" fmla="*/ 274 h 274"/>
                <a:gd name="T2" fmla="*/ 19 w 56"/>
                <a:gd name="T3" fmla="*/ 0 h 274"/>
                <a:gd name="T4" fmla="*/ 0 w 56"/>
                <a:gd name="T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74">
                  <a:moveTo>
                    <a:pt x="0" y="274"/>
                  </a:moveTo>
                  <a:cubicBezTo>
                    <a:pt x="42" y="200"/>
                    <a:pt x="46" y="114"/>
                    <a:pt x="19" y="0"/>
                  </a:cubicBezTo>
                  <a:cubicBezTo>
                    <a:pt x="56" y="114"/>
                    <a:pt x="47" y="200"/>
                    <a:pt x="0" y="27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1" name="淘宝网Chenying0907出品 546"/>
            <p:cNvSpPr/>
            <p:nvPr/>
          </p:nvSpPr>
          <p:spPr bwMode="auto">
            <a:xfrm>
              <a:off x="9915551" y="5752169"/>
              <a:ext cx="1116480" cy="1002070"/>
            </a:xfrm>
            <a:custGeom>
              <a:avLst/>
              <a:gdLst>
                <a:gd name="T0" fmla="*/ 0 w 545"/>
                <a:gd name="T1" fmla="*/ 0 h 489"/>
                <a:gd name="T2" fmla="*/ 386 w 545"/>
                <a:gd name="T3" fmla="*/ 151 h 489"/>
                <a:gd name="T4" fmla="*/ 545 w 545"/>
                <a:gd name="T5" fmla="*/ 489 h 489"/>
                <a:gd name="T6" fmla="*/ 380 w 545"/>
                <a:gd name="T7" fmla="*/ 156 h 489"/>
                <a:gd name="T8" fmla="*/ 0 w 545"/>
                <a:gd name="T9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5" h="489">
                  <a:moveTo>
                    <a:pt x="0" y="0"/>
                  </a:moveTo>
                  <a:cubicBezTo>
                    <a:pt x="55" y="204"/>
                    <a:pt x="308" y="39"/>
                    <a:pt x="386" y="151"/>
                  </a:cubicBezTo>
                  <a:cubicBezTo>
                    <a:pt x="464" y="264"/>
                    <a:pt x="425" y="416"/>
                    <a:pt x="545" y="489"/>
                  </a:cubicBezTo>
                  <a:cubicBezTo>
                    <a:pt x="425" y="416"/>
                    <a:pt x="459" y="269"/>
                    <a:pt x="380" y="156"/>
                  </a:cubicBezTo>
                  <a:cubicBezTo>
                    <a:pt x="302" y="44"/>
                    <a:pt x="55" y="204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2" name="淘宝网Chenying0907出品 547"/>
            <p:cNvSpPr/>
            <p:nvPr/>
          </p:nvSpPr>
          <p:spPr bwMode="auto">
            <a:xfrm>
              <a:off x="10269301" y="6112495"/>
              <a:ext cx="515501" cy="186737"/>
            </a:xfrm>
            <a:custGeom>
              <a:avLst/>
              <a:gdLst>
                <a:gd name="T0" fmla="*/ 0 w 251"/>
                <a:gd name="T1" fmla="*/ 24 h 91"/>
                <a:gd name="T2" fmla="*/ 251 w 251"/>
                <a:gd name="T3" fmla="*/ 91 h 91"/>
                <a:gd name="T4" fmla="*/ 0 w 251"/>
                <a:gd name="T5" fmla="*/ 24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" h="91">
                  <a:moveTo>
                    <a:pt x="0" y="24"/>
                  </a:moveTo>
                  <a:cubicBezTo>
                    <a:pt x="80" y="52"/>
                    <a:pt x="189" y="1"/>
                    <a:pt x="251" y="91"/>
                  </a:cubicBezTo>
                  <a:cubicBezTo>
                    <a:pt x="157" y="0"/>
                    <a:pt x="94" y="64"/>
                    <a:pt x="0" y="2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3" name="淘宝网Chenying0907出品 548"/>
            <p:cNvSpPr/>
            <p:nvPr/>
          </p:nvSpPr>
          <p:spPr bwMode="auto">
            <a:xfrm>
              <a:off x="8906907" y="5706142"/>
              <a:ext cx="1362395" cy="607554"/>
            </a:xfrm>
            <a:custGeom>
              <a:avLst/>
              <a:gdLst>
                <a:gd name="T0" fmla="*/ 0 w 665"/>
                <a:gd name="T1" fmla="*/ 179 h 296"/>
                <a:gd name="T2" fmla="*/ 129 w 665"/>
                <a:gd name="T3" fmla="*/ 117 h 296"/>
                <a:gd name="T4" fmla="*/ 213 w 665"/>
                <a:gd name="T5" fmla="*/ 61 h 296"/>
                <a:gd name="T6" fmla="*/ 665 w 665"/>
                <a:gd name="T7" fmla="*/ 296 h 296"/>
                <a:gd name="T8" fmla="*/ 151 w 665"/>
                <a:gd name="T9" fmla="*/ 40 h 296"/>
                <a:gd name="T10" fmla="*/ 64 w 665"/>
                <a:gd name="T11" fmla="*/ 112 h 296"/>
                <a:gd name="T12" fmla="*/ 0 w 665"/>
                <a:gd name="T13" fmla="*/ 179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296">
                  <a:moveTo>
                    <a:pt x="0" y="179"/>
                  </a:moveTo>
                  <a:cubicBezTo>
                    <a:pt x="47" y="174"/>
                    <a:pt x="107" y="77"/>
                    <a:pt x="129" y="117"/>
                  </a:cubicBezTo>
                  <a:cubicBezTo>
                    <a:pt x="142" y="142"/>
                    <a:pt x="145" y="69"/>
                    <a:pt x="213" y="61"/>
                  </a:cubicBezTo>
                  <a:cubicBezTo>
                    <a:pt x="323" y="49"/>
                    <a:pt x="487" y="95"/>
                    <a:pt x="665" y="296"/>
                  </a:cubicBezTo>
                  <a:cubicBezTo>
                    <a:pt x="564" y="126"/>
                    <a:pt x="311" y="0"/>
                    <a:pt x="151" y="40"/>
                  </a:cubicBezTo>
                  <a:cubicBezTo>
                    <a:pt x="125" y="46"/>
                    <a:pt x="90" y="60"/>
                    <a:pt x="64" y="112"/>
                  </a:cubicBezTo>
                  <a:cubicBezTo>
                    <a:pt x="50" y="140"/>
                    <a:pt x="23" y="161"/>
                    <a:pt x="0" y="17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4" name="淘宝网Chenying0907出品 549"/>
            <p:cNvSpPr/>
            <p:nvPr/>
          </p:nvSpPr>
          <p:spPr bwMode="auto">
            <a:xfrm>
              <a:off x="7543197" y="2457963"/>
              <a:ext cx="578623" cy="543117"/>
            </a:xfrm>
            <a:custGeom>
              <a:avLst/>
              <a:gdLst>
                <a:gd name="T0" fmla="*/ 128 w 282"/>
                <a:gd name="T1" fmla="*/ 124 h 265"/>
                <a:gd name="T2" fmla="*/ 27 w 282"/>
                <a:gd name="T3" fmla="*/ 89 h 265"/>
                <a:gd name="T4" fmla="*/ 94 w 282"/>
                <a:gd name="T5" fmla="*/ 3 h 265"/>
                <a:gd name="T6" fmla="*/ 282 w 282"/>
                <a:gd name="T7" fmla="*/ 70 h 265"/>
                <a:gd name="T8" fmla="*/ 73 w 282"/>
                <a:gd name="T9" fmla="*/ 230 h 265"/>
                <a:gd name="T10" fmla="*/ 128 w 282"/>
                <a:gd name="T11" fmla="*/ 12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2" h="265">
                  <a:moveTo>
                    <a:pt x="128" y="124"/>
                  </a:moveTo>
                  <a:cubicBezTo>
                    <a:pt x="73" y="123"/>
                    <a:pt x="64" y="134"/>
                    <a:pt x="27" y="89"/>
                  </a:cubicBezTo>
                  <a:cubicBezTo>
                    <a:pt x="0" y="55"/>
                    <a:pt x="40" y="0"/>
                    <a:pt x="94" y="3"/>
                  </a:cubicBezTo>
                  <a:cubicBezTo>
                    <a:pt x="151" y="6"/>
                    <a:pt x="191" y="77"/>
                    <a:pt x="282" y="70"/>
                  </a:cubicBezTo>
                  <a:cubicBezTo>
                    <a:pt x="249" y="194"/>
                    <a:pt x="140" y="265"/>
                    <a:pt x="73" y="230"/>
                  </a:cubicBezTo>
                  <a:cubicBezTo>
                    <a:pt x="47" y="217"/>
                    <a:pt x="42" y="157"/>
                    <a:pt x="128" y="12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5" name="淘宝网Chenying0907出品 550"/>
            <p:cNvSpPr/>
            <p:nvPr/>
          </p:nvSpPr>
          <p:spPr bwMode="auto">
            <a:xfrm>
              <a:off x="7781221" y="1783340"/>
              <a:ext cx="344544" cy="353750"/>
            </a:xfrm>
            <a:custGeom>
              <a:avLst/>
              <a:gdLst>
                <a:gd name="T0" fmla="*/ 74 w 168"/>
                <a:gd name="T1" fmla="*/ 93 h 173"/>
                <a:gd name="T2" fmla="*/ 40 w 168"/>
                <a:gd name="T3" fmla="*/ 38 h 173"/>
                <a:gd name="T4" fmla="*/ 104 w 168"/>
                <a:gd name="T5" fmla="*/ 23 h 173"/>
                <a:gd name="T6" fmla="*/ 168 w 168"/>
                <a:gd name="T7" fmla="*/ 127 h 173"/>
                <a:gd name="T8" fmla="*/ 7 w 168"/>
                <a:gd name="T9" fmla="*/ 122 h 173"/>
                <a:gd name="T10" fmla="*/ 74 w 168"/>
                <a:gd name="T11" fmla="*/ 9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73">
                  <a:moveTo>
                    <a:pt x="74" y="93"/>
                  </a:moveTo>
                  <a:cubicBezTo>
                    <a:pt x="48" y="72"/>
                    <a:pt x="40" y="73"/>
                    <a:pt x="40" y="38"/>
                  </a:cubicBezTo>
                  <a:cubicBezTo>
                    <a:pt x="40" y="11"/>
                    <a:pt x="80" y="0"/>
                    <a:pt x="104" y="23"/>
                  </a:cubicBezTo>
                  <a:cubicBezTo>
                    <a:pt x="130" y="46"/>
                    <a:pt x="122" y="95"/>
                    <a:pt x="168" y="127"/>
                  </a:cubicBezTo>
                  <a:cubicBezTo>
                    <a:pt x="104" y="173"/>
                    <a:pt x="26" y="165"/>
                    <a:pt x="7" y="122"/>
                  </a:cubicBezTo>
                  <a:cubicBezTo>
                    <a:pt x="0" y="106"/>
                    <a:pt x="20" y="76"/>
                    <a:pt x="74" y="93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6" name="淘宝网Chenying0907出品 551"/>
            <p:cNvSpPr/>
            <p:nvPr/>
          </p:nvSpPr>
          <p:spPr bwMode="auto">
            <a:xfrm>
              <a:off x="8125765" y="1758355"/>
              <a:ext cx="282737" cy="243285"/>
            </a:xfrm>
            <a:custGeom>
              <a:avLst/>
              <a:gdLst>
                <a:gd name="T0" fmla="*/ 70 w 138"/>
                <a:gd name="T1" fmla="*/ 59 h 119"/>
                <a:gd name="T2" fmla="*/ 20 w 138"/>
                <a:gd name="T3" fmla="*/ 48 h 119"/>
                <a:gd name="T4" fmla="*/ 26 w 138"/>
                <a:gd name="T5" fmla="*/ 100 h 119"/>
                <a:gd name="T6" fmla="*/ 120 w 138"/>
                <a:gd name="T7" fmla="*/ 119 h 119"/>
                <a:gd name="T8" fmla="*/ 74 w 138"/>
                <a:gd name="T9" fmla="*/ 1 h 119"/>
                <a:gd name="T10" fmla="*/ 70 w 138"/>
                <a:gd name="T11" fmla="*/ 5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19">
                  <a:moveTo>
                    <a:pt x="70" y="59"/>
                  </a:moveTo>
                  <a:cubicBezTo>
                    <a:pt x="48" y="46"/>
                    <a:pt x="46" y="39"/>
                    <a:pt x="20" y="48"/>
                  </a:cubicBezTo>
                  <a:cubicBezTo>
                    <a:pt x="0" y="55"/>
                    <a:pt x="3" y="88"/>
                    <a:pt x="26" y="100"/>
                  </a:cubicBezTo>
                  <a:cubicBezTo>
                    <a:pt x="50" y="113"/>
                    <a:pt x="85" y="94"/>
                    <a:pt x="120" y="119"/>
                  </a:cubicBezTo>
                  <a:cubicBezTo>
                    <a:pt x="138" y="60"/>
                    <a:pt x="110" y="4"/>
                    <a:pt x="74" y="1"/>
                  </a:cubicBezTo>
                  <a:cubicBezTo>
                    <a:pt x="60" y="0"/>
                    <a:pt x="43" y="24"/>
                    <a:pt x="70" y="59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7" name="淘宝网Chenying0907出品 552"/>
            <p:cNvSpPr/>
            <p:nvPr/>
          </p:nvSpPr>
          <p:spPr bwMode="auto">
            <a:xfrm>
              <a:off x="8801702" y="1975338"/>
              <a:ext cx="226189" cy="197258"/>
            </a:xfrm>
            <a:custGeom>
              <a:avLst/>
              <a:gdLst>
                <a:gd name="T0" fmla="*/ 57 w 110"/>
                <a:gd name="T1" fmla="*/ 48 h 96"/>
                <a:gd name="T2" fmla="*/ 16 w 110"/>
                <a:gd name="T3" fmla="*/ 39 h 96"/>
                <a:gd name="T4" fmla="*/ 21 w 110"/>
                <a:gd name="T5" fmla="*/ 81 h 96"/>
                <a:gd name="T6" fmla="*/ 97 w 110"/>
                <a:gd name="T7" fmla="*/ 96 h 96"/>
                <a:gd name="T8" fmla="*/ 59 w 110"/>
                <a:gd name="T9" fmla="*/ 1 h 96"/>
                <a:gd name="T10" fmla="*/ 57 w 110"/>
                <a:gd name="T11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96">
                  <a:moveTo>
                    <a:pt x="57" y="48"/>
                  </a:moveTo>
                  <a:cubicBezTo>
                    <a:pt x="38" y="37"/>
                    <a:pt x="37" y="31"/>
                    <a:pt x="16" y="39"/>
                  </a:cubicBezTo>
                  <a:cubicBezTo>
                    <a:pt x="0" y="45"/>
                    <a:pt x="2" y="71"/>
                    <a:pt x="21" y="81"/>
                  </a:cubicBezTo>
                  <a:cubicBezTo>
                    <a:pt x="40" y="91"/>
                    <a:pt x="68" y="76"/>
                    <a:pt x="97" y="96"/>
                  </a:cubicBezTo>
                  <a:cubicBezTo>
                    <a:pt x="110" y="48"/>
                    <a:pt x="89" y="3"/>
                    <a:pt x="59" y="1"/>
                  </a:cubicBezTo>
                  <a:cubicBezTo>
                    <a:pt x="48" y="0"/>
                    <a:pt x="34" y="19"/>
                    <a:pt x="57" y="4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8" name="淘宝网Chenying0907出品 553"/>
            <p:cNvSpPr/>
            <p:nvPr/>
          </p:nvSpPr>
          <p:spPr bwMode="auto">
            <a:xfrm>
              <a:off x="8676773" y="2311993"/>
              <a:ext cx="134135" cy="128875"/>
            </a:xfrm>
            <a:custGeom>
              <a:avLst/>
              <a:gdLst>
                <a:gd name="T0" fmla="*/ 35 w 65"/>
                <a:gd name="T1" fmla="*/ 28 h 63"/>
                <a:gd name="T2" fmla="*/ 14 w 65"/>
                <a:gd name="T3" fmla="*/ 16 h 63"/>
                <a:gd name="T4" fmla="*/ 8 w 65"/>
                <a:gd name="T5" fmla="*/ 40 h 63"/>
                <a:gd name="T6" fmla="*/ 48 w 65"/>
                <a:gd name="T7" fmla="*/ 63 h 63"/>
                <a:gd name="T8" fmla="*/ 45 w 65"/>
                <a:gd name="T9" fmla="*/ 3 h 63"/>
                <a:gd name="T10" fmla="*/ 35 w 65"/>
                <a:gd name="T11" fmla="*/ 2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3">
                  <a:moveTo>
                    <a:pt x="35" y="28"/>
                  </a:moveTo>
                  <a:cubicBezTo>
                    <a:pt x="27" y="19"/>
                    <a:pt x="27" y="15"/>
                    <a:pt x="14" y="16"/>
                  </a:cubicBezTo>
                  <a:cubicBezTo>
                    <a:pt x="4" y="16"/>
                    <a:pt x="0" y="31"/>
                    <a:pt x="8" y="40"/>
                  </a:cubicBezTo>
                  <a:cubicBezTo>
                    <a:pt x="17" y="50"/>
                    <a:pt x="36" y="46"/>
                    <a:pt x="48" y="63"/>
                  </a:cubicBezTo>
                  <a:cubicBezTo>
                    <a:pt x="65" y="39"/>
                    <a:pt x="61" y="10"/>
                    <a:pt x="45" y="3"/>
                  </a:cubicBezTo>
                  <a:cubicBezTo>
                    <a:pt x="39" y="0"/>
                    <a:pt x="28" y="8"/>
                    <a:pt x="35" y="2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9" name="淘宝网Chenying0907出品 554"/>
            <p:cNvSpPr/>
            <p:nvPr/>
          </p:nvSpPr>
          <p:spPr bwMode="auto">
            <a:xfrm>
              <a:off x="8053438" y="2280431"/>
              <a:ext cx="127561" cy="131505"/>
            </a:xfrm>
            <a:custGeom>
              <a:avLst/>
              <a:gdLst>
                <a:gd name="T0" fmla="*/ 25 w 62"/>
                <a:gd name="T1" fmla="*/ 32 h 64"/>
                <a:gd name="T2" fmla="*/ 4 w 62"/>
                <a:gd name="T3" fmla="*/ 19 h 64"/>
                <a:gd name="T4" fmla="*/ 24 w 62"/>
                <a:gd name="T5" fmla="*/ 3 h 64"/>
                <a:gd name="T6" fmla="*/ 62 w 62"/>
                <a:gd name="T7" fmla="*/ 28 h 64"/>
                <a:gd name="T8" fmla="*/ 7 w 62"/>
                <a:gd name="T9" fmla="*/ 53 h 64"/>
                <a:gd name="T10" fmla="*/ 25 w 62"/>
                <a:gd name="T1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64">
                  <a:moveTo>
                    <a:pt x="25" y="32"/>
                  </a:moveTo>
                  <a:cubicBezTo>
                    <a:pt x="13" y="29"/>
                    <a:pt x="10" y="31"/>
                    <a:pt x="4" y="19"/>
                  </a:cubicBezTo>
                  <a:cubicBezTo>
                    <a:pt x="0" y="10"/>
                    <a:pt x="12" y="0"/>
                    <a:pt x="24" y="3"/>
                  </a:cubicBezTo>
                  <a:cubicBezTo>
                    <a:pt x="36" y="7"/>
                    <a:pt x="42" y="25"/>
                    <a:pt x="62" y="28"/>
                  </a:cubicBezTo>
                  <a:cubicBezTo>
                    <a:pt x="48" y="54"/>
                    <a:pt x="20" y="64"/>
                    <a:pt x="7" y="53"/>
                  </a:cubicBezTo>
                  <a:cubicBezTo>
                    <a:pt x="2" y="49"/>
                    <a:pt x="4" y="35"/>
                    <a:pt x="25" y="3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0" name="淘宝网Chenying0907出品 555"/>
            <p:cNvSpPr/>
            <p:nvPr/>
          </p:nvSpPr>
          <p:spPr bwMode="auto">
            <a:xfrm>
              <a:off x="11221398" y="1829367"/>
              <a:ext cx="210408" cy="205148"/>
            </a:xfrm>
            <a:custGeom>
              <a:avLst/>
              <a:gdLst>
                <a:gd name="T0" fmla="*/ 52 w 103"/>
                <a:gd name="T1" fmla="*/ 40 h 100"/>
                <a:gd name="T2" fmla="*/ 72 w 103"/>
                <a:gd name="T3" fmla="*/ 7 h 100"/>
                <a:gd name="T4" fmla="*/ 98 w 103"/>
                <a:gd name="T5" fmla="*/ 38 h 100"/>
                <a:gd name="T6" fmla="*/ 58 w 103"/>
                <a:gd name="T7" fmla="*/ 100 h 100"/>
                <a:gd name="T8" fmla="*/ 18 w 103"/>
                <a:gd name="T9" fmla="*/ 12 h 100"/>
                <a:gd name="T10" fmla="*/ 52 w 103"/>
                <a:gd name="T11" fmla="*/ 4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100">
                  <a:moveTo>
                    <a:pt x="52" y="40"/>
                  </a:moveTo>
                  <a:cubicBezTo>
                    <a:pt x="56" y="21"/>
                    <a:pt x="53" y="17"/>
                    <a:pt x="72" y="7"/>
                  </a:cubicBezTo>
                  <a:cubicBezTo>
                    <a:pt x="87" y="0"/>
                    <a:pt x="103" y="19"/>
                    <a:pt x="98" y="38"/>
                  </a:cubicBezTo>
                  <a:cubicBezTo>
                    <a:pt x="92" y="58"/>
                    <a:pt x="63" y="67"/>
                    <a:pt x="58" y="100"/>
                  </a:cubicBezTo>
                  <a:cubicBezTo>
                    <a:pt x="16" y="78"/>
                    <a:pt x="0" y="33"/>
                    <a:pt x="18" y="12"/>
                  </a:cubicBezTo>
                  <a:cubicBezTo>
                    <a:pt x="25" y="4"/>
                    <a:pt x="47" y="7"/>
                    <a:pt x="52" y="4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1" name="淘宝网Chenying0907出品 556"/>
            <p:cNvSpPr/>
            <p:nvPr/>
          </p:nvSpPr>
          <p:spPr bwMode="auto">
            <a:xfrm>
              <a:off x="11452847" y="1626850"/>
              <a:ext cx="256436" cy="278791"/>
            </a:xfrm>
            <a:custGeom>
              <a:avLst/>
              <a:gdLst>
                <a:gd name="T0" fmla="*/ 58 w 125"/>
                <a:gd name="T1" fmla="*/ 65 h 136"/>
                <a:gd name="T2" fmla="*/ 46 w 125"/>
                <a:gd name="T3" fmla="*/ 15 h 136"/>
                <a:gd name="T4" fmla="*/ 1 w 125"/>
                <a:gd name="T5" fmla="*/ 43 h 136"/>
                <a:gd name="T6" fmla="*/ 25 w 125"/>
                <a:gd name="T7" fmla="*/ 136 h 136"/>
                <a:gd name="T8" fmla="*/ 111 w 125"/>
                <a:gd name="T9" fmla="*/ 43 h 136"/>
                <a:gd name="T10" fmla="*/ 58 w 125"/>
                <a:gd name="T11" fmla="*/ 6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5" h="136">
                  <a:moveTo>
                    <a:pt x="58" y="65"/>
                  </a:moveTo>
                  <a:cubicBezTo>
                    <a:pt x="60" y="38"/>
                    <a:pt x="65" y="34"/>
                    <a:pt x="46" y="15"/>
                  </a:cubicBezTo>
                  <a:cubicBezTo>
                    <a:pt x="30" y="0"/>
                    <a:pt x="2" y="17"/>
                    <a:pt x="1" y="43"/>
                  </a:cubicBezTo>
                  <a:cubicBezTo>
                    <a:pt x="0" y="70"/>
                    <a:pt x="32" y="93"/>
                    <a:pt x="25" y="136"/>
                  </a:cubicBezTo>
                  <a:cubicBezTo>
                    <a:pt x="86" y="125"/>
                    <a:pt x="125" y="76"/>
                    <a:pt x="111" y="43"/>
                  </a:cubicBezTo>
                  <a:cubicBezTo>
                    <a:pt x="106" y="30"/>
                    <a:pt x="77" y="24"/>
                    <a:pt x="58" y="65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2" name="淘宝网Chenying0907出品 557"/>
            <p:cNvSpPr/>
            <p:nvPr/>
          </p:nvSpPr>
          <p:spPr bwMode="auto">
            <a:xfrm>
              <a:off x="11522546" y="2447442"/>
              <a:ext cx="205148" cy="224874"/>
            </a:xfrm>
            <a:custGeom>
              <a:avLst/>
              <a:gdLst>
                <a:gd name="T0" fmla="*/ 46 w 100"/>
                <a:gd name="T1" fmla="*/ 52 h 110"/>
                <a:gd name="T2" fmla="*/ 36 w 100"/>
                <a:gd name="T3" fmla="*/ 12 h 110"/>
                <a:gd name="T4" fmla="*/ 0 w 100"/>
                <a:gd name="T5" fmla="*/ 35 h 110"/>
                <a:gd name="T6" fmla="*/ 20 w 100"/>
                <a:gd name="T7" fmla="*/ 110 h 110"/>
                <a:gd name="T8" fmla="*/ 89 w 100"/>
                <a:gd name="T9" fmla="*/ 35 h 110"/>
                <a:gd name="T10" fmla="*/ 46 w 100"/>
                <a:gd name="T11" fmla="*/ 5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10">
                  <a:moveTo>
                    <a:pt x="46" y="52"/>
                  </a:moveTo>
                  <a:cubicBezTo>
                    <a:pt x="47" y="31"/>
                    <a:pt x="52" y="28"/>
                    <a:pt x="36" y="12"/>
                  </a:cubicBezTo>
                  <a:cubicBezTo>
                    <a:pt x="24" y="0"/>
                    <a:pt x="1" y="14"/>
                    <a:pt x="0" y="35"/>
                  </a:cubicBezTo>
                  <a:cubicBezTo>
                    <a:pt x="0" y="57"/>
                    <a:pt x="25" y="75"/>
                    <a:pt x="20" y="110"/>
                  </a:cubicBezTo>
                  <a:cubicBezTo>
                    <a:pt x="69" y="101"/>
                    <a:pt x="100" y="62"/>
                    <a:pt x="89" y="35"/>
                  </a:cubicBezTo>
                  <a:cubicBezTo>
                    <a:pt x="85" y="24"/>
                    <a:pt x="62" y="20"/>
                    <a:pt x="46" y="5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3" name="淘宝网Chenying0907出品 558"/>
            <p:cNvSpPr/>
            <p:nvPr/>
          </p:nvSpPr>
          <p:spPr bwMode="auto">
            <a:xfrm>
              <a:off x="11646161" y="2048982"/>
              <a:ext cx="111780" cy="135451"/>
            </a:xfrm>
            <a:custGeom>
              <a:avLst/>
              <a:gdLst>
                <a:gd name="T0" fmla="*/ 27 w 55"/>
                <a:gd name="T1" fmla="*/ 34 h 66"/>
                <a:gd name="T2" fmla="*/ 29 w 55"/>
                <a:gd name="T3" fmla="*/ 9 h 66"/>
                <a:gd name="T4" fmla="*/ 4 w 55"/>
                <a:gd name="T5" fmla="*/ 15 h 66"/>
                <a:gd name="T6" fmla="*/ 1 w 55"/>
                <a:gd name="T7" fmla="*/ 61 h 66"/>
                <a:gd name="T8" fmla="*/ 54 w 55"/>
                <a:gd name="T9" fmla="*/ 32 h 66"/>
                <a:gd name="T10" fmla="*/ 27 w 55"/>
                <a:gd name="T11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66">
                  <a:moveTo>
                    <a:pt x="27" y="34"/>
                  </a:moveTo>
                  <a:cubicBezTo>
                    <a:pt x="32" y="22"/>
                    <a:pt x="35" y="21"/>
                    <a:pt x="29" y="9"/>
                  </a:cubicBezTo>
                  <a:cubicBezTo>
                    <a:pt x="24" y="0"/>
                    <a:pt x="9" y="4"/>
                    <a:pt x="4" y="15"/>
                  </a:cubicBezTo>
                  <a:cubicBezTo>
                    <a:pt x="0" y="28"/>
                    <a:pt x="11" y="43"/>
                    <a:pt x="1" y="61"/>
                  </a:cubicBezTo>
                  <a:cubicBezTo>
                    <a:pt x="30" y="66"/>
                    <a:pt x="55" y="50"/>
                    <a:pt x="54" y="32"/>
                  </a:cubicBezTo>
                  <a:cubicBezTo>
                    <a:pt x="54" y="26"/>
                    <a:pt x="42" y="19"/>
                    <a:pt x="27" y="3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4" name="淘宝网Chenying0907出品 559"/>
            <p:cNvSpPr/>
            <p:nvPr/>
          </p:nvSpPr>
          <p:spPr bwMode="auto">
            <a:xfrm>
              <a:off x="11120141" y="1927997"/>
              <a:ext cx="120985" cy="131505"/>
            </a:xfrm>
            <a:custGeom>
              <a:avLst/>
              <a:gdLst>
                <a:gd name="T0" fmla="*/ 31 w 59"/>
                <a:gd name="T1" fmla="*/ 32 h 64"/>
                <a:gd name="T2" fmla="*/ 34 w 59"/>
                <a:gd name="T3" fmla="*/ 8 h 64"/>
                <a:gd name="T4" fmla="*/ 57 w 59"/>
                <a:gd name="T5" fmla="*/ 19 h 64"/>
                <a:gd name="T6" fmla="*/ 51 w 59"/>
                <a:gd name="T7" fmla="*/ 64 h 64"/>
                <a:gd name="T8" fmla="*/ 4 w 59"/>
                <a:gd name="T9" fmla="*/ 25 h 64"/>
                <a:gd name="T10" fmla="*/ 31 w 59"/>
                <a:gd name="T1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64">
                  <a:moveTo>
                    <a:pt x="31" y="32"/>
                  </a:moveTo>
                  <a:cubicBezTo>
                    <a:pt x="28" y="20"/>
                    <a:pt x="26" y="18"/>
                    <a:pt x="34" y="8"/>
                  </a:cubicBezTo>
                  <a:cubicBezTo>
                    <a:pt x="40" y="0"/>
                    <a:pt x="55" y="6"/>
                    <a:pt x="57" y="19"/>
                  </a:cubicBezTo>
                  <a:cubicBezTo>
                    <a:pt x="59" y="31"/>
                    <a:pt x="45" y="44"/>
                    <a:pt x="51" y="64"/>
                  </a:cubicBezTo>
                  <a:cubicBezTo>
                    <a:pt x="21" y="63"/>
                    <a:pt x="0" y="42"/>
                    <a:pt x="4" y="25"/>
                  </a:cubicBezTo>
                  <a:cubicBezTo>
                    <a:pt x="6" y="19"/>
                    <a:pt x="19" y="15"/>
                    <a:pt x="31" y="3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5" name="淘宝网Chenying0907出品 560"/>
            <p:cNvSpPr/>
            <p:nvPr/>
          </p:nvSpPr>
          <p:spPr bwMode="auto">
            <a:xfrm>
              <a:off x="10620420" y="2070023"/>
              <a:ext cx="399776" cy="385311"/>
            </a:xfrm>
            <a:custGeom>
              <a:avLst/>
              <a:gdLst>
                <a:gd name="T0" fmla="*/ 97 w 195"/>
                <a:gd name="T1" fmla="*/ 76 h 188"/>
                <a:gd name="T2" fmla="*/ 136 w 195"/>
                <a:gd name="T3" fmla="*/ 13 h 188"/>
                <a:gd name="T4" fmla="*/ 184 w 195"/>
                <a:gd name="T5" fmla="*/ 72 h 188"/>
                <a:gd name="T6" fmla="*/ 109 w 195"/>
                <a:gd name="T7" fmla="*/ 188 h 188"/>
                <a:gd name="T8" fmla="*/ 34 w 195"/>
                <a:gd name="T9" fmla="*/ 21 h 188"/>
                <a:gd name="T10" fmla="*/ 97 w 195"/>
                <a:gd name="T11" fmla="*/ 76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5" h="188">
                  <a:moveTo>
                    <a:pt x="97" y="76"/>
                  </a:moveTo>
                  <a:cubicBezTo>
                    <a:pt x="106" y="39"/>
                    <a:pt x="100" y="30"/>
                    <a:pt x="136" y="13"/>
                  </a:cubicBezTo>
                  <a:cubicBezTo>
                    <a:pt x="164" y="0"/>
                    <a:pt x="195" y="35"/>
                    <a:pt x="184" y="72"/>
                  </a:cubicBezTo>
                  <a:cubicBezTo>
                    <a:pt x="173" y="110"/>
                    <a:pt x="119" y="126"/>
                    <a:pt x="109" y="188"/>
                  </a:cubicBezTo>
                  <a:cubicBezTo>
                    <a:pt x="30" y="146"/>
                    <a:pt x="0" y="62"/>
                    <a:pt x="34" y="21"/>
                  </a:cubicBezTo>
                  <a:cubicBezTo>
                    <a:pt x="47" y="6"/>
                    <a:pt x="88" y="12"/>
                    <a:pt x="97" y="76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6" name="淘宝网Chenying0907出品 561"/>
            <p:cNvSpPr/>
            <p:nvPr/>
          </p:nvSpPr>
          <p:spPr bwMode="auto">
            <a:xfrm>
              <a:off x="11561997" y="2100269"/>
              <a:ext cx="42082" cy="51287"/>
            </a:xfrm>
            <a:custGeom>
              <a:avLst/>
              <a:gdLst>
                <a:gd name="T0" fmla="*/ 10 w 21"/>
                <a:gd name="T1" fmla="*/ 13 h 25"/>
                <a:gd name="T2" fmla="*/ 11 w 21"/>
                <a:gd name="T3" fmla="*/ 3 h 25"/>
                <a:gd name="T4" fmla="*/ 2 w 21"/>
                <a:gd name="T5" fmla="*/ 6 h 25"/>
                <a:gd name="T6" fmla="*/ 0 w 21"/>
                <a:gd name="T7" fmla="*/ 23 h 25"/>
                <a:gd name="T8" fmla="*/ 21 w 21"/>
                <a:gd name="T9" fmla="*/ 12 h 25"/>
                <a:gd name="T10" fmla="*/ 10 w 21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5">
                  <a:moveTo>
                    <a:pt x="10" y="13"/>
                  </a:moveTo>
                  <a:cubicBezTo>
                    <a:pt x="12" y="8"/>
                    <a:pt x="14" y="8"/>
                    <a:pt x="11" y="3"/>
                  </a:cubicBezTo>
                  <a:cubicBezTo>
                    <a:pt x="10" y="0"/>
                    <a:pt x="4" y="1"/>
                    <a:pt x="2" y="6"/>
                  </a:cubicBezTo>
                  <a:cubicBezTo>
                    <a:pt x="0" y="10"/>
                    <a:pt x="4" y="16"/>
                    <a:pt x="0" y="23"/>
                  </a:cubicBezTo>
                  <a:cubicBezTo>
                    <a:pt x="12" y="25"/>
                    <a:pt x="21" y="19"/>
                    <a:pt x="21" y="12"/>
                  </a:cubicBezTo>
                  <a:cubicBezTo>
                    <a:pt x="21" y="10"/>
                    <a:pt x="16" y="7"/>
                    <a:pt x="10" y="13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7" name="淘宝网Chenying0907出品 562"/>
            <p:cNvSpPr/>
            <p:nvPr/>
          </p:nvSpPr>
          <p:spPr bwMode="auto">
            <a:xfrm>
              <a:off x="11613284" y="1949038"/>
              <a:ext cx="44712" cy="51287"/>
            </a:xfrm>
            <a:custGeom>
              <a:avLst/>
              <a:gdLst>
                <a:gd name="T0" fmla="*/ 11 w 22"/>
                <a:gd name="T1" fmla="*/ 13 h 25"/>
                <a:gd name="T2" fmla="*/ 11 w 22"/>
                <a:gd name="T3" fmla="*/ 3 h 25"/>
                <a:gd name="T4" fmla="*/ 2 w 22"/>
                <a:gd name="T5" fmla="*/ 6 h 25"/>
                <a:gd name="T6" fmla="*/ 1 w 22"/>
                <a:gd name="T7" fmla="*/ 23 h 25"/>
                <a:gd name="T8" fmla="*/ 21 w 22"/>
                <a:gd name="T9" fmla="*/ 12 h 25"/>
                <a:gd name="T10" fmla="*/ 11 w 22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5">
                  <a:moveTo>
                    <a:pt x="11" y="13"/>
                  </a:moveTo>
                  <a:cubicBezTo>
                    <a:pt x="13" y="8"/>
                    <a:pt x="14" y="8"/>
                    <a:pt x="11" y="3"/>
                  </a:cubicBezTo>
                  <a:cubicBezTo>
                    <a:pt x="10" y="0"/>
                    <a:pt x="4" y="1"/>
                    <a:pt x="2" y="6"/>
                  </a:cubicBezTo>
                  <a:cubicBezTo>
                    <a:pt x="0" y="10"/>
                    <a:pt x="4" y="16"/>
                    <a:pt x="1" y="23"/>
                  </a:cubicBezTo>
                  <a:cubicBezTo>
                    <a:pt x="12" y="25"/>
                    <a:pt x="22" y="19"/>
                    <a:pt x="21" y="12"/>
                  </a:cubicBezTo>
                  <a:cubicBezTo>
                    <a:pt x="21" y="10"/>
                    <a:pt x="16" y="7"/>
                    <a:pt x="11" y="13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8" name="淘宝网Chenying0907出品 563"/>
            <p:cNvSpPr/>
            <p:nvPr/>
          </p:nvSpPr>
          <p:spPr bwMode="auto">
            <a:xfrm>
              <a:off x="11380521" y="2438238"/>
              <a:ext cx="86793" cy="101259"/>
            </a:xfrm>
            <a:custGeom>
              <a:avLst/>
              <a:gdLst>
                <a:gd name="T0" fmla="*/ 21 w 42"/>
                <a:gd name="T1" fmla="*/ 25 h 49"/>
                <a:gd name="T2" fmla="*/ 22 w 42"/>
                <a:gd name="T3" fmla="*/ 7 h 49"/>
                <a:gd name="T4" fmla="*/ 4 w 42"/>
                <a:gd name="T5" fmla="*/ 11 h 49"/>
                <a:gd name="T6" fmla="*/ 1 w 42"/>
                <a:gd name="T7" fmla="*/ 46 h 49"/>
                <a:gd name="T8" fmla="*/ 41 w 42"/>
                <a:gd name="T9" fmla="*/ 24 h 49"/>
                <a:gd name="T10" fmla="*/ 21 w 42"/>
                <a:gd name="T11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9">
                  <a:moveTo>
                    <a:pt x="21" y="25"/>
                  </a:moveTo>
                  <a:cubicBezTo>
                    <a:pt x="24" y="17"/>
                    <a:pt x="27" y="16"/>
                    <a:pt x="22" y="7"/>
                  </a:cubicBezTo>
                  <a:cubicBezTo>
                    <a:pt x="19" y="0"/>
                    <a:pt x="7" y="3"/>
                    <a:pt x="4" y="11"/>
                  </a:cubicBezTo>
                  <a:cubicBezTo>
                    <a:pt x="0" y="21"/>
                    <a:pt x="9" y="32"/>
                    <a:pt x="1" y="46"/>
                  </a:cubicBezTo>
                  <a:cubicBezTo>
                    <a:pt x="23" y="49"/>
                    <a:pt x="42" y="37"/>
                    <a:pt x="41" y="24"/>
                  </a:cubicBezTo>
                  <a:cubicBezTo>
                    <a:pt x="41" y="19"/>
                    <a:pt x="32" y="14"/>
                    <a:pt x="21" y="25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9" name="淘宝网Chenying0907出品 564"/>
            <p:cNvSpPr/>
            <p:nvPr/>
          </p:nvSpPr>
          <p:spPr bwMode="auto">
            <a:xfrm>
              <a:off x="11049128" y="2448758"/>
              <a:ext cx="84163" cy="101259"/>
            </a:xfrm>
            <a:custGeom>
              <a:avLst/>
              <a:gdLst>
                <a:gd name="T0" fmla="*/ 21 w 41"/>
                <a:gd name="T1" fmla="*/ 25 h 49"/>
                <a:gd name="T2" fmla="*/ 19 w 41"/>
                <a:gd name="T3" fmla="*/ 6 h 49"/>
                <a:gd name="T4" fmla="*/ 38 w 41"/>
                <a:gd name="T5" fmla="*/ 11 h 49"/>
                <a:gd name="T6" fmla="*/ 41 w 41"/>
                <a:gd name="T7" fmla="*/ 45 h 49"/>
                <a:gd name="T8" fmla="*/ 0 w 41"/>
                <a:gd name="T9" fmla="*/ 24 h 49"/>
                <a:gd name="T10" fmla="*/ 21 w 41"/>
                <a:gd name="T11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9">
                  <a:moveTo>
                    <a:pt x="21" y="25"/>
                  </a:moveTo>
                  <a:cubicBezTo>
                    <a:pt x="17" y="16"/>
                    <a:pt x="15" y="15"/>
                    <a:pt x="19" y="6"/>
                  </a:cubicBezTo>
                  <a:cubicBezTo>
                    <a:pt x="23" y="0"/>
                    <a:pt x="35" y="2"/>
                    <a:pt x="38" y="11"/>
                  </a:cubicBezTo>
                  <a:cubicBezTo>
                    <a:pt x="41" y="20"/>
                    <a:pt x="33" y="32"/>
                    <a:pt x="41" y="45"/>
                  </a:cubicBezTo>
                  <a:cubicBezTo>
                    <a:pt x="19" y="49"/>
                    <a:pt x="0" y="37"/>
                    <a:pt x="0" y="24"/>
                  </a:cubicBezTo>
                  <a:cubicBezTo>
                    <a:pt x="1" y="19"/>
                    <a:pt x="10" y="14"/>
                    <a:pt x="21" y="25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0" name="淘宝网Chenying0907出品 565"/>
            <p:cNvSpPr/>
            <p:nvPr/>
          </p:nvSpPr>
          <p:spPr bwMode="auto">
            <a:xfrm>
              <a:off x="9538132" y="3033956"/>
              <a:ext cx="132821" cy="128875"/>
            </a:xfrm>
            <a:custGeom>
              <a:avLst/>
              <a:gdLst>
                <a:gd name="T0" fmla="*/ 30 w 65"/>
                <a:gd name="T1" fmla="*/ 28 h 63"/>
                <a:gd name="T2" fmla="*/ 52 w 65"/>
                <a:gd name="T3" fmla="*/ 15 h 63"/>
                <a:gd name="T4" fmla="*/ 57 w 65"/>
                <a:gd name="T5" fmla="*/ 40 h 63"/>
                <a:gd name="T6" fmla="*/ 17 w 65"/>
                <a:gd name="T7" fmla="*/ 63 h 63"/>
                <a:gd name="T8" fmla="*/ 20 w 65"/>
                <a:gd name="T9" fmla="*/ 2 h 63"/>
                <a:gd name="T10" fmla="*/ 30 w 65"/>
                <a:gd name="T11" fmla="*/ 2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3">
                  <a:moveTo>
                    <a:pt x="30" y="28"/>
                  </a:moveTo>
                  <a:cubicBezTo>
                    <a:pt x="39" y="18"/>
                    <a:pt x="38" y="15"/>
                    <a:pt x="52" y="15"/>
                  </a:cubicBezTo>
                  <a:cubicBezTo>
                    <a:pt x="62" y="15"/>
                    <a:pt x="65" y="30"/>
                    <a:pt x="57" y="40"/>
                  </a:cubicBezTo>
                  <a:cubicBezTo>
                    <a:pt x="48" y="49"/>
                    <a:pt x="29" y="46"/>
                    <a:pt x="17" y="63"/>
                  </a:cubicBezTo>
                  <a:cubicBezTo>
                    <a:pt x="0" y="39"/>
                    <a:pt x="4" y="9"/>
                    <a:pt x="20" y="2"/>
                  </a:cubicBezTo>
                  <a:cubicBezTo>
                    <a:pt x="26" y="0"/>
                    <a:pt x="37" y="8"/>
                    <a:pt x="30" y="2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1" name="淘宝网Chenying0907出品 566"/>
            <p:cNvSpPr/>
            <p:nvPr/>
          </p:nvSpPr>
          <p:spPr bwMode="auto">
            <a:xfrm>
              <a:off x="9275121" y="3122065"/>
              <a:ext cx="86793" cy="84163"/>
            </a:xfrm>
            <a:custGeom>
              <a:avLst/>
              <a:gdLst>
                <a:gd name="T0" fmla="*/ 20 w 42"/>
                <a:gd name="T1" fmla="*/ 19 h 41"/>
                <a:gd name="T2" fmla="*/ 33 w 42"/>
                <a:gd name="T3" fmla="*/ 10 h 41"/>
                <a:gd name="T4" fmla="*/ 37 w 42"/>
                <a:gd name="T5" fmla="*/ 26 h 41"/>
                <a:gd name="T6" fmla="*/ 11 w 42"/>
                <a:gd name="T7" fmla="*/ 41 h 41"/>
                <a:gd name="T8" fmla="*/ 13 w 42"/>
                <a:gd name="T9" fmla="*/ 2 h 41"/>
                <a:gd name="T10" fmla="*/ 20 w 42"/>
                <a:gd name="T11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1">
                  <a:moveTo>
                    <a:pt x="20" y="19"/>
                  </a:moveTo>
                  <a:cubicBezTo>
                    <a:pt x="25" y="12"/>
                    <a:pt x="25" y="10"/>
                    <a:pt x="33" y="10"/>
                  </a:cubicBezTo>
                  <a:cubicBezTo>
                    <a:pt x="40" y="10"/>
                    <a:pt x="42" y="20"/>
                    <a:pt x="37" y="26"/>
                  </a:cubicBezTo>
                  <a:cubicBezTo>
                    <a:pt x="31" y="32"/>
                    <a:pt x="19" y="30"/>
                    <a:pt x="11" y="41"/>
                  </a:cubicBezTo>
                  <a:cubicBezTo>
                    <a:pt x="0" y="26"/>
                    <a:pt x="2" y="6"/>
                    <a:pt x="13" y="2"/>
                  </a:cubicBezTo>
                  <a:cubicBezTo>
                    <a:pt x="17" y="0"/>
                    <a:pt x="24" y="6"/>
                    <a:pt x="20" y="19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2" name="淘宝网Chenying0907出品 567"/>
            <p:cNvSpPr/>
            <p:nvPr/>
          </p:nvSpPr>
          <p:spPr bwMode="auto">
            <a:xfrm>
              <a:off x="9605200" y="3224639"/>
              <a:ext cx="90739" cy="85479"/>
            </a:xfrm>
            <a:custGeom>
              <a:avLst/>
              <a:gdLst>
                <a:gd name="T0" fmla="*/ 25 w 44"/>
                <a:gd name="T1" fmla="*/ 22 h 42"/>
                <a:gd name="T2" fmla="*/ 40 w 44"/>
                <a:gd name="T3" fmla="*/ 29 h 42"/>
                <a:gd name="T4" fmla="*/ 28 w 44"/>
                <a:gd name="T5" fmla="*/ 41 h 42"/>
                <a:gd name="T6" fmla="*/ 0 w 44"/>
                <a:gd name="T7" fmla="*/ 28 h 42"/>
                <a:gd name="T8" fmla="*/ 35 w 44"/>
                <a:gd name="T9" fmla="*/ 6 h 42"/>
                <a:gd name="T10" fmla="*/ 25 w 44"/>
                <a:gd name="T11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2">
                  <a:moveTo>
                    <a:pt x="25" y="22"/>
                  </a:moveTo>
                  <a:cubicBezTo>
                    <a:pt x="33" y="23"/>
                    <a:pt x="35" y="21"/>
                    <a:pt x="40" y="29"/>
                  </a:cubicBezTo>
                  <a:cubicBezTo>
                    <a:pt x="44" y="34"/>
                    <a:pt x="37" y="42"/>
                    <a:pt x="28" y="41"/>
                  </a:cubicBezTo>
                  <a:cubicBezTo>
                    <a:pt x="20" y="40"/>
                    <a:pt x="14" y="28"/>
                    <a:pt x="0" y="28"/>
                  </a:cubicBezTo>
                  <a:cubicBezTo>
                    <a:pt x="7" y="9"/>
                    <a:pt x="25" y="0"/>
                    <a:pt x="35" y="6"/>
                  </a:cubicBezTo>
                  <a:cubicBezTo>
                    <a:pt x="38" y="9"/>
                    <a:pt x="38" y="18"/>
                    <a:pt x="25" y="2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3" name="淘宝网Chenying0907出品 568"/>
            <p:cNvSpPr/>
            <p:nvPr/>
          </p:nvSpPr>
          <p:spPr bwMode="auto">
            <a:xfrm>
              <a:off x="9273807" y="3456088"/>
              <a:ext cx="80219" cy="85479"/>
            </a:xfrm>
            <a:custGeom>
              <a:avLst/>
              <a:gdLst>
                <a:gd name="T0" fmla="*/ 21 w 39"/>
                <a:gd name="T1" fmla="*/ 21 h 42"/>
                <a:gd name="T2" fmla="*/ 23 w 39"/>
                <a:gd name="T3" fmla="*/ 5 h 42"/>
                <a:gd name="T4" fmla="*/ 38 w 39"/>
                <a:gd name="T5" fmla="*/ 13 h 42"/>
                <a:gd name="T6" fmla="*/ 33 w 39"/>
                <a:gd name="T7" fmla="*/ 42 h 42"/>
                <a:gd name="T8" fmla="*/ 4 w 39"/>
                <a:gd name="T9" fmla="*/ 16 h 42"/>
                <a:gd name="T10" fmla="*/ 21 w 39"/>
                <a:gd name="T11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2">
                  <a:moveTo>
                    <a:pt x="21" y="21"/>
                  </a:moveTo>
                  <a:cubicBezTo>
                    <a:pt x="19" y="13"/>
                    <a:pt x="17" y="12"/>
                    <a:pt x="23" y="5"/>
                  </a:cubicBezTo>
                  <a:cubicBezTo>
                    <a:pt x="27" y="0"/>
                    <a:pt x="37" y="5"/>
                    <a:pt x="38" y="13"/>
                  </a:cubicBezTo>
                  <a:cubicBezTo>
                    <a:pt x="39" y="21"/>
                    <a:pt x="29" y="29"/>
                    <a:pt x="33" y="42"/>
                  </a:cubicBezTo>
                  <a:cubicBezTo>
                    <a:pt x="14" y="41"/>
                    <a:pt x="0" y="27"/>
                    <a:pt x="4" y="16"/>
                  </a:cubicBezTo>
                  <a:cubicBezTo>
                    <a:pt x="5" y="12"/>
                    <a:pt x="14" y="9"/>
                    <a:pt x="21" y="2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4" name="淘宝网Chenying0907出品 569"/>
            <p:cNvSpPr/>
            <p:nvPr/>
          </p:nvSpPr>
          <p:spPr bwMode="auto">
            <a:xfrm>
              <a:off x="7428786" y="3958437"/>
              <a:ext cx="344544" cy="353750"/>
            </a:xfrm>
            <a:custGeom>
              <a:avLst/>
              <a:gdLst>
                <a:gd name="T0" fmla="*/ 75 w 168"/>
                <a:gd name="T1" fmla="*/ 80 h 173"/>
                <a:gd name="T2" fmla="*/ 40 w 168"/>
                <a:gd name="T3" fmla="*/ 135 h 173"/>
                <a:gd name="T4" fmla="*/ 105 w 168"/>
                <a:gd name="T5" fmla="*/ 150 h 173"/>
                <a:gd name="T6" fmla="*/ 168 w 168"/>
                <a:gd name="T7" fmla="*/ 46 h 173"/>
                <a:gd name="T8" fmla="*/ 7 w 168"/>
                <a:gd name="T9" fmla="*/ 51 h 173"/>
                <a:gd name="T10" fmla="*/ 75 w 168"/>
                <a:gd name="T11" fmla="*/ 8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73">
                  <a:moveTo>
                    <a:pt x="75" y="80"/>
                  </a:moveTo>
                  <a:cubicBezTo>
                    <a:pt x="49" y="101"/>
                    <a:pt x="40" y="100"/>
                    <a:pt x="40" y="135"/>
                  </a:cubicBezTo>
                  <a:cubicBezTo>
                    <a:pt x="40" y="162"/>
                    <a:pt x="80" y="173"/>
                    <a:pt x="105" y="150"/>
                  </a:cubicBezTo>
                  <a:cubicBezTo>
                    <a:pt x="130" y="127"/>
                    <a:pt x="122" y="78"/>
                    <a:pt x="168" y="46"/>
                  </a:cubicBezTo>
                  <a:cubicBezTo>
                    <a:pt x="105" y="0"/>
                    <a:pt x="26" y="8"/>
                    <a:pt x="7" y="51"/>
                  </a:cubicBezTo>
                  <a:cubicBezTo>
                    <a:pt x="0" y="67"/>
                    <a:pt x="21" y="97"/>
                    <a:pt x="75" y="8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5" name="淘宝网Chenying0907出品 570"/>
            <p:cNvSpPr/>
            <p:nvPr/>
          </p:nvSpPr>
          <p:spPr bwMode="auto">
            <a:xfrm>
              <a:off x="7704949" y="3669127"/>
              <a:ext cx="213039" cy="201203"/>
            </a:xfrm>
            <a:custGeom>
              <a:avLst/>
              <a:gdLst>
                <a:gd name="T0" fmla="*/ 47 w 104"/>
                <a:gd name="T1" fmla="*/ 52 h 98"/>
                <a:gd name="T2" fmla="*/ 10 w 104"/>
                <a:gd name="T3" fmla="*/ 65 h 98"/>
                <a:gd name="T4" fmla="*/ 35 w 104"/>
                <a:gd name="T5" fmla="*/ 97 h 98"/>
                <a:gd name="T6" fmla="*/ 104 w 104"/>
                <a:gd name="T7" fmla="*/ 71 h 98"/>
                <a:gd name="T8" fmla="*/ 27 w 104"/>
                <a:gd name="T9" fmla="*/ 13 h 98"/>
                <a:gd name="T10" fmla="*/ 47 w 104"/>
                <a:gd name="T11" fmla="*/ 5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98">
                  <a:moveTo>
                    <a:pt x="47" y="52"/>
                  </a:moveTo>
                  <a:cubicBezTo>
                    <a:pt x="27" y="53"/>
                    <a:pt x="24" y="49"/>
                    <a:pt x="10" y="65"/>
                  </a:cubicBezTo>
                  <a:cubicBezTo>
                    <a:pt x="0" y="78"/>
                    <a:pt x="15" y="98"/>
                    <a:pt x="35" y="97"/>
                  </a:cubicBezTo>
                  <a:cubicBezTo>
                    <a:pt x="56" y="95"/>
                    <a:pt x="71" y="69"/>
                    <a:pt x="104" y="71"/>
                  </a:cubicBezTo>
                  <a:cubicBezTo>
                    <a:pt x="91" y="26"/>
                    <a:pt x="51" y="0"/>
                    <a:pt x="27" y="13"/>
                  </a:cubicBezTo>
                  <a:cubicBezTo>
                    <a:pt x="17" y="18"/>
                    <a:pt x="15" y="40"/>
                    <a:pt x="47" y="5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6" name="淘宝网Chenying0907出品 571"/>
            <p:cNvSpPr/>
            <p:nvPr/>
          </p:nvSpPr>
          <p:spPr bwMode="auto">
            <a:xfrm>
              <a:off x="8240175" y="3511321"/>
              <a:ext cx="213039" cy="201203"/>
            </a:xfrm>
            <a:custGeom>
              <a:avLst/>
              <a:gdLst>
                <a:gd name="T0" fmla="*/ 47 w 104"/>
                <a:gd name="T1" fmla="*/ 52 h 98"/>
                <a:gd name="T2" fmla="*/ 10 w 104"/>
                <a:gd name="T3" fmla="*/ 65 h 98"/>
                <a:gd name="T4" fmla="*/ 35 w 104"/>
                <a:gd name="T5" fmla="*/ 97 h 98"/>
                <a:gd name="T6" fmla="*/ 104 w 104"/>
                <a:gd name="T7" fmla="*/ 71 h 98"/>
                <a:gd name="T8" fmla="*/ 26 w 104"/>
                <a:gd name="T9" fmla="*/ 13 h 98"/>
                <a:gd name="T10" fmla="*/ 47 w 104"/>
                <a:gd name="T11" fmla="*/ 5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98">
                  <a:moveTo>
                    <a:pt x="47" y="52"/>
                  </a:moveTo>
                  <a:cubicBezTo>
                    <a:pt x="27" y="53"/>
                    <a:pt x="23" y="49"/>
                    <a:pt x="10" y="65"/>
                  </a:cubicBezTo>
                  <a:cubicBezTo>
                    <a:pt x="0" y="78"/>
                    <a:pt x="15" y="98"/>
                    <a:pt x="35" y="97"/>
                  </a:cubicBezTo>
                  <a:cubicBezTo>
                    <a:pt x="56" y="95"/>
                    <a:pt x="70" y="69"/>
                    <a:pt x="104" y="71"/>
                  </a:cubicBezTo>
                  <a:cubicBezTo>
                    <a:pt x="91" y="26"/>
                    <a:pt x="51" y="0"/>
                    <a:pt x="26" y="13"/>
                  </a:cubicBezTo>
                  <a:cubicBezTo>
                    <a:pt x="16" y="18"/>
                    <a:pt x="15" y="40"/>
                    <a:pt x="47" y="5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7" name="淘宝网Chenying0907出品 572"/>
            <p:cNvSpPr/>
            <p:nvPr/>
          </p:nvSpPr>
          <p:spPr bwMode="auto">
            <a:xfrm>
              <a:off x="7824618" y="3851919"/>
              <a:ext cx="122300" cy="126245"/>
            </a:xfrm>
            <a:custGeom>
              <a:avLst/>
              <a:gdLst>
                <a:gd name="T0" fmla="*/ 24 w 60"/>
                <a:gd name="T1" fmla="*/ 30 h 62"/>
                <a:gd name="T2" fmla="*/ 7 w 60"/>
                <a:gd name="T3" fmla="*/ 45 h 62"/>
                <a:gd name="T4" fmla="*/ 27 w 60"/>
                <a:gd name="T5" fmla="*/ 57 h 62"/>
                <a:gd name="T6" fmla="*/ 60 w 60"/>
                <a:gd name="T7" fmla="*/ 28 h 62"/>
                <a:gd name="T8" fmla="*/ 4 w 60"/>
                <a:gd name="T9" fmla="*/ 13 h 62"/>
                <a:gd name="T10" fmla="*/ 24 w 60"/>
                <a:gd name="T11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62">
                  <a:moveTo>
                    <a:pt x="24" y="30"/>
                  </a:moveTo>
                  <a:cubicBezTo>
                    <a:pt x="13" y="34"/>
                    <a:pt x="11" y="33"/>
                    <a:pt x="7" y="45"/>
                  </a:cubicBezTo>
                  <a:cubicBezTo>
                    <a:pt x="4" y="54"/>
                    <a:pt x="17" y="62"/>
                    <a:pt x="27" y="57"/>
                  </a:cubicBezTo>
                  <a:cubicBezTo>
                    <a:pt x="39" y="52"/>
                    <a:pt x="41" y="34"/>
                    <a:pt x="60" y="28"/>
                  </a:cubicBezTo>
                  <a:cubicBezTo>
                    <a:pt x="43" y="6"/>
                    <a:pt x="15" y="0"/>
                    <a:pt x="4" y="13"/>
                  </a:cubicBezTo>
                  <a:cubicBezTo>
                    <a:pt x="0" y="18"/>
                    <a:pt x="4" y="30"/>
                    <a:pt x="24" y="30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8" name="淘宝网Chenying0907出品 573"/>
            <p:cNvSpPr/>
            <p:nvPr/>
          </p:nvSpPr>
          <p:spPr bwMode="auto">
            <a:xfrm>
              <a:off x="7762810" y="4138600"/>
              <a:ext cx="161752" cy="184107"/>
            </a:xfrm>
            <a:custGeom>
              <a:avLst/>
              <a:gdLst>
                <a:gd name="T0" fmla="*/ 39 w 79"/>
                <a:gd name="T1" fmla="*/ 44 h 90"/>
                <a:gd name="T2" fmla="*/ 31 w 79"/>
                <a:gd name="T3" fmla="*/ 77 h 90"/>
                <a:gd name="T4" fmla="*/ 65 w 79"/>
                <a:gd name="T5" fmla="*/ 73 h 90"/>
                <a:gd name="T6" fmla="*/ 79 w 79"/>
                <a:gd name="T7" fmla="*/ 12 h 90"/>
                <a:gd name="T8" fmla="*/ 1 w 79"/>
                <a:gd name="T9" fmla="*/ 41 h 90"/>
                <a:gd name="T10" fmla="*/ 39 w 79"/>
                <a:gd name="T11" fmla="*/ 4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90">
                  <a:moveTo>
                    <a:pt x="39" y="44"/>
                  </a:moveTo>
                  <a:cubicBezTo>
                    <a:pt x="30" y="59"/>
                    <a:pt x="25" y="60"/>
                    <a:pt x="31" y="77"/>
                  </a:cubicBezTo>
                  <a:cubicBezTo>
                    <a:pt x="36" y="90"/>
                    <a:pt x="57" y="88"/>
                    <a:pt x="65" y="73"/>
                  </a:cubicBezTo>
                  <a:cubicBezTo>
                    <a:pt x="74" y="58"/>
                    <a:pt x="62" y="35"/>
                    <a:pt x="79" y="12"/>
                  </a:cubicBezTo>
                  <a:cubicBezTo>
                    <a:pt x="40" y="0"/>
                    <a:pt x="3" y="18"/>
                    <a:pt x="1" y="41"/>
                  </a:cubicBezTo>
                  <a:cubicBezTo>
                    <a:pt x="0" y="50"/>
                    <a:pt x="16" y="62"/>
                    <a:pt x="39" y="4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9" name="淘宝网Chenying0907出品 574"/>
            <p:cNvSpPr/>
            <p:nvPr/>
          </p:nvSpPr>
          <p:spPr bwMode="auto">
            <a:xfrm>
              <a:off x="7946918" y="4214872"/>
              <a:ext cx="88109" cy="99944"/>
            </a:xfrm>
            <a:custGeom>
              <a:avLst/>
              <a:gdLst>
                <a:gd name="T0" fmla="*/ 21 w 43"/>
                <a:gd name="T1" fmla="*/ 24 h 49"/>
                <a:gd name="T2" fmla="*/ 17 w 43"/>
                <a:gd name="T3" fmla="*/ 42 h 49"/>
                <a:gd name="T4" fmla="*/ 36 w 43"/>
                <a:gd name="T5" fmla="*/ 40 h 49"/>
                <a:gd name="T6" fmla="*/ 43 w 43"/>
                <a:gd name="T7" fmla="*/ 6 h 49"/>
                <a:gd name="T8" fmla="*/ 0 w 43"/>
                <a:gd name="T9" fmla="*/ 22 h 49"/>
                <a:gd name="T10" fmla="*/ 21 w 43"/>
                <a:gd name="T11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9">
                  <a:moveTo>
                    <a:pt x="21" y="24"/>
                  </a:moveTo>
                  <a:cubicBezTo>
                    <a:pt x="16" y="32"/>
                    <a:pt x="14" y="32"/>
                    <a:pt x="17" y="42"/>
                  </a:cubicBezTo>
                  <a:cubicBezTo>
                    <a:pt x="19" y="49"/>
                    <a:pt x="31" y="48"/>
                    <a:pt x="36" y="40"/>
                  </a:cubicBezTo>
                  <a:cubicBezTo>
                    <a:pt x="41" y="31"/>
                    <a:pt x="34" y="19"/>
                    <a:pt x="43" y="6"/>
                  </a:cubicBezTo>
                  <a:cubicBezTo>
                    <a:pt x="22" y="0"/>
                    <a:pt x="1" y="9"/>
                    <a:pt x="0" y="22"/>
                  </a:cubicBezTo>
                  <a:cubicBezTo>
                    <a:pt x="0" y="27"/>
                    <a:pt x="8" y="34"/>
                    <a:pt x="21" y="2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0" name="淘宝网Chenying0907出品 575"/>
            <p:cNvSpPr/>
            <p:nvPr/>
          </p:nvSpPr>
          <p:spPr bwMode="auto">
            <a:xfrm>
              <a:off x="8400612" y="3828247"/>
              <a:ext cx="126245" cy="109150"/>
            </a:xfrm>
            <a:custGeom>
              <a:avLst/>
              <a:gdLst>
                <a:gd name="T0" fmla="*/ 31 w 62"/>
                <a:gd name="T1" fmla="*/ 28 h 53"/>
                <a:gd name="T2" fmla="*/ 8 w 62"/>
                <a:gd name="T3" fmla="*/ 26 h 53"/>
                <a:gd name="T4" fmla="*/ 14 w 62"/>
                <a:gd name="T5" fmla="*/ 49 h 53"/>
                <a:gd name="T6" fmla="*/ 58 w 62"/>
                <a:gd name="T7" fmla="*/ 51 h 53"/>
                <a:gd name="T8" fmla="*/ 29 w 62"/>
                <a:gd name="T9" fmla="*/ 2 h 53"/>
                <a:gd name="T10" fmla="*/ 31 w 62"/>
                <a:gd name="T11" fmla="*/ 2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53">
                  <a:moveTo>
                    <a:pt x="31" y="28"/>
                  </a:moveTo>
                  <a:cubicBezTo>
                    <a:pt x="20" y="23"/>
                    <a:pt x="19" y="20"/>
                    <a:pt x="8" y="26"/>
                  </a:cubicBezTo>
                  <a:cubicBezTo>
                    <a:pt x="0" y="31"/>
                    <a:pt x="3" y="46"/>
                    <a:pt x="14" y="49"/>
                  </a:cubicBezTo>
                  <a:cubicBezTo>
                    <a:pt x="26" y="53"/>
                    <a:pt x="40" y="42"/>
                    <a:pt x="58" y="51"/>
                  </a:cubicBezTo>
                  <a:cubicBezTo>
                    <a:pt x="62" y="23"/>
                    <a:pt x="45" y="0"/>
                    <a:pt x="29" y="2"/>
                  </a:cubicBezTo>
                  <a:cubicBezTo>
                    <a:pt x="23" y="2"/>
                    <a:pt x="17" y="14"/>
                    <a:pt x="31" y="2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1" name="淘宝网Chenying0907出品 576"/>
            <p:cNvSpPr/>
            <p:nvPr/>
          </p:nvSpPr>
          <p:spPr bwMode="auto">
            <a:xfrm>
              <a:off x="8529487" y="4079422"/>
              <a:ext cx="88109" cy="102574"/>
            </a:xfrm>
            <a:custGeom>
              <a:avLst/>
              <a:gdLst>
                <a:gd name="T0" fmla="*/ 21 w 43"/>
                <a:gd name="T1" fmla="*/ 25 h 50"/>
                <a:gd name="T2" fmla="*/ 17 w 43"/>
                <a:gd name="T3" fmla="*/ 43 h 50"/>
                <a:gd name="T4" fmla="*/ 36 w 43"/>
                <a:gd name="T5" fmla="*/ 41 h 50"/>
                <a:gd name="T6" fmla="*/ 43 w 43"/>
                <a:gd name="T7" fmla="*/ 7 h 50"/>
                <a:gd name="T8" fmla="*/ 0 w 43"/>
                <a:gd name="T9" fmla="*/ 23 h 50"/>
                <a:gd name="T10" fmla="*/ 21 w 43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50">
                  <a:moveTo>
                    <a:pt x="21" y="25"/>
                  </a:moveTo>
                  <a:cubicBezTo>
                    <a:pt x="16" y="33"/>
                    <a:pt x="14" y="33"/>
                    <a:pt x="17" y="43"/>
                  </a:cubicBezTo>
                  <a:cubicBezTo>
                    <a:pt x="19" y="50"/>
                    <a:pt x="31" y="49"/>
                    <a:pt x="36" y="41"/>
                  </a:cubicBezTo>
                  <a:cubicBezTo>
                    <a:pt x="41" y="32"/>
                    <a:pt x="34" y="20"/>
                    <a:pt x="43" y="7"/>
                  </a:cubicBezTo>
                  <a:cubicBezTo>
                    <a:pt x="22" y="0"/>
                    <a:pt x="1" y="10"/>
                    <a:pt x="0" y="23"/>
                  </a:cubicBezTo>
                  <a:cubicBezTo>
                    <a:pt x="0" y="28"/>
                    <a:pt x="8" y="34"/>
                    <a:pt x="21" y="25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2" name="淘宝网Chenying0907出品 577"/>
            <p:cNvSpPr/>
            <p:nvPr/>
          </p:nvSpPr>
          <p:spPr bwMode="auto">
            <a:xfrm>
              <a:off x="8849043" y="4497609"/>
              <a:ext cx="153862" cy="147286"/>
            </a:xfrm>
            <a:custGeom>
              <a:avLst/>
              <a:gdLst>
                <a:gd name="T0" fmla="*/ 33 w 75"/>
                <a:gd name="T1" fmla="*/ 38 h 72"/>
                <a:gd name="T2" fmla="*/ 7 w 75"/>
                <a:gd name="T3" fmla="*/ 48 h 72"/>
                <a:gd name="T4" fmla="*/ 26 w 75"/>
                <a:gd name="T5" fmla="*/ 71 h 72"/>
                <a:gd name="T6" fmla="*/ 75 w 75"/>
                <a:gd name="T7" fmla="*/ 50 h 72"/>
                <a:gd name="T8" fmla="*/ 17 w 75"/>
                <a:gd name="T9" fmla="*/ 10 h 72"/>
                <a:gd name="T10" fmla="*/ 33 w 75"/>
                <a:gd name="T11" fmla="*/ 3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72">
                  <a:moveTo>
                    <a:pt x="33" y="38"/>
                  </a:moveTo>
                  <a:cubicBezTo>
                    <a:pt x="19" y="39"/>
                    <a:pt x="16" y="36"/>
                    <a:pt x="7" y="48"/>
                  </a:cubicBezTo>
                  <a:cubicBezTo>
                    <a:pt x="0" y="58"/>
                    <a:pt x="11" y="72"/>
                    <a:pt x="26" y="71"/>
                  </a:cubicBezTo>
                  <a:cubicBezTo>
                    <a:pt x="41" y="69"/>
                    <a:pt x="51" y="50"/>
                    <a:pt x="75" y="50"/>
                  </a:cubicBezTo>
                  <a:cubicBezTo>
                    <a:pt x="65" y="18"/>
                    <a:pt x="35" y="0"/>
                    <a:pt x="17" y="10"/>
                  </a:cubicBezTo>
                  <a:cubicBezTo>
                    <a:pt x="10" y="14"/>
                    <a:pt x="10" y="30"/>
                    <a:pt x="33" y="3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3" name="淘宝网Chenying0907出品 578"/>
            <p:cNvSpPr/>
            <p:nvPr/>
          </p:nvSpPr>
          <p:spPr bwMode="auto">
            <a:xfrm>
              <a:off x="9117314" y="4372680"/>
              <a:ext cx="156492" cy="148601"/>
            </a:xfrm>
            <a:custGeom>
              <a:avLst/>
              <a:gdLst>
                <a:gd name="T0" fmla="*/ 34 w 76"/>
                <a:gd name="T1" fmla="*/ 38 h 73"/>
                <a:gd name="T2" fmla="*/ 7 w 76"/>
                <a:gd name="T3" fmla="*/ 49 h 73"/>
                <a:gd name="T4" fmla="*/ 26 w 76"/>
                <a:gd name="T5" fmla="*/ 71 h 73"/>
                <a:gd name="T6" fmla="*/ 76 w 76"/>
                <a:gd name="T7" fmla="*/ 51 h 73"/>
                <a:gd name="T8" fmla="*/ 18 w 76"/>
                <a:gd name="T9" fmla="*/ 10 h 73"/>
                <a:gd name="T10" fmla="*/ 34 w 76"/>
                <a:gd name="T11" fmla="*/ 3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3">
                  <a:moveTo>
                    <a:pt x="34" y="38"/>
                  </a:moveTo>
                  <a:cubicBezTo>
                    <a:pt x="19" y="39"/>
                    <a:pt x="16" y="36"/>
                    <a:pt x="7" y="49"/>
                  </a:cubicBezTo>
                  <a:cubicBezTo>
                    <a:pt x="0" y="58"/>
                    <a:pt x="12" y="73"/>
                    <a:pt x="26" y="71"/>
                  </a:cubicBezTo>
                  <a:cubicBezTo>
                    <a:pt x="41" y="70"/>
                    <a:pt x="51" y="50"/>
                    <a:pt x="76" y="51"/>
                  </a:cubicBezTo>
                  <a:cubicBezTo>
                    <a:pt x="65" y="18"/>
                    <a:pt x="35" y="0"/>
                    <a:pt x="18" y="10"/>
                  </a:cubicBezTo>
                  <a:cubicBezTo>
                    <a:pt x="11" y="14"/>
                    <a:pt x="10" y="30"/>
                    <a:pt x="34" y="3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4" name="淘宝网Chenying0907出品 579"/>
            <p:cNvSpPr/>
            <p:nvPr/>
          </p:nvSpPr>
          <p:spPr bwMode="auto">
            <a:xfrm>
              <a:off x="8951617" y="4711962"/>
              <a:ext cx="94684" cy="97314"/>
            </a:xfrm>
            <a:custGeom>
              <a:avLst/>
              <a:gdLst>
                <a:gd name="T0" fmla="*/ 21 w 46"/>
                <a:gd name="T1" fmla="*/ 22 h 47"/>
                <a:gd name="T2" fmla="*/ 13 w 46"/>
                <a:gd name="T3" fmla="*/ 38 h 47"/>
                <a:gd name="T4" fmla="*/ 31 w 46"/>
                <a:gd name="T5" fmla="*/ 41 h 47"/>
                <a:gd name="T6" fmla="*/ 46 w 46"/>
                <a:gd name="T7" fmla="*/ 10 h 47"/>
                <a:gd name="T8" fmla="*/ 2 w 46"/>
                <a:gd name="T9" fmla="*/ 16 h 47"/>
                <a:gd name="T10" fmla="*/ 21 w 46"/>
                <a:gd name="T11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7">
                  <a:moveTo>
                    <a:pt x="21" y="22"/>
                  </a:moveTo>
                  <a:cubicBezTo>
                    <a:pt x="15" y="29"/>
                    <a:pt x="12" y="29"/>
                    <a:pt x="13" y="38"/>
                  </a:cubicBezTo>
                  <a:cubicBezTo>
                    <a:pt x="14" y="46"/>
                    <a:pt x="25" y="47"/>
                    <a:pt x="31" y="41"/>
                  </a:cubicBezTo>
                  <a:cubicBezTo>
                    <a:pt x="38" y="34"/>
                    <a:pt x="34" y="20"/>
                    <a:pt x="46" y="10"/>
                  </a:cubicBezTo>
                  <a:cubicBezTo>
                    <a:pt x="27" y="0"/>
                    <a:pt x="6" y="4"/>
                    <a:pt x="2" y="16"/>
                  </a:cubicBezTo>
                  <a:cubicBezTo>
                    <a:pt x="0" y="21"/>
                    <a:pt x="7" y="28"/>
                    <a:pt x="21" y="2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5" name="淘宝网Chenying0907出品 580"/>
            <p:cNvSpPr/>
            <p:nvPr/>
          </p:nvSpPr>
          <p:spPr bwMode="auto">
            <a:xfrm>
              <a:off x="8703073" y="6096714"/>
              <a:ext cx="306408" cy="312983"/>
            </a:xfrm>
            <a:custGeom>
              <a:avLst/>
              <a:gdLst>
                <a:gd name="T0" fmla="*/ 66 w 149"/>
                <a:gd name="T1" fmla="*/ 71 h 153"/>
                <a:gd name="T2" fmla="*/ 35 w 149"/>
                <a:gd name="T3" fmla="*/ 120 h 153"/>
                <a:gd name="T4" fmla="*/ 93 w 149"/>
                <a:gd name="T5" fmla="*/ 133 h 153"/>
                <a:gd name="T6" fmla="*/ 149 w 149"/>
                <a:gd name="T7" fmla="*/ 41 h 153"/>
                <a:gd name="T8" fmla="*/ 6 w 149"/>
                <a:gd name="T9" fmla="*/ 45 h 153"/>
                <a:gd name="T10" fmla="*/ 66 w 149"/>
                <a:gd name="T11" fmla="*/ 7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153">
                  <a:moveTo>
                    <a:pt x="66" y="71"/>
                  </a:moveTo>
                  <a:cubicBezTo>
                    <a:pt x="43" y="90"/>
                    <a:pt x="35" y="88"/>
                    <a:pt x="35" y="120"/>
                  </a:cubicBezTo>
                  <a:cubicBezTo>
                    <a:pt x="35" y="143"/>
                    <a:pt x="71" y="153"/>
                    <a:pt x="93" y="133"/>
                  </a:cubicBezTo>
                  <a:cubicBezTo>
                    <a:pt x="115" y="112"/>
                    <a:pt x="108" y="69"/>
                    <a:pt x="149" y="41"/>
                  </a:cubicBezTo>
                  <a:cubicBezTo>
                    <a:pt x="92" y="0"/>
                    <a:pt x="23" y="7"/>
                    <a:pt x="6" y="45"/>
                  </a:cubicBezTo>
                  <a:cubicBezTo>
                    <a:pt x="0" y="59"/>
                    <a:pt x="18" y="86"/>
                    <a:pt x="66" y="7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6" name="淘宝网Chenying0907出品 581"/>
            <p:cNvSpPr/>
            <p:nvPr/>
          </p:nvSpPr>
          <p:spPr bwMode="auto">
            <a:xfrm>
              <a:off x="9083124" y="5055192"/>
              <a:ext cx="188053" cy="177533"/>
            </a:xfrm>
            <a:custGeom>
              <a:avLst/>
              <a:gdLst>
                <a:gd name="T0" fmla="*/ 41 w 92"/>
                <a:gd name="T1" fmla="*/ 46 h 87"/>
                <a:gd name="T2" fmla="*/ 9 w 92"/>
                <a:gd name="T3" fmla="*/ 58 h 87"/>
                <a:gd name="T4" fmla="*/ 31 w 92"/>
                <a:gd name="T5" fmla="*/ 86 h 87"/>
                <a:gd name="T6" fmla="*/ 92 w 92"/>
                <a:gd name="T7" fmla="*/ 63 h 87"/>
                <a:gd name="T8" fmla="*/ 23 w 92"/>
                <a:gd name="T9" fmla="*/ 12 h 87"/>
                <a:gd name="T10" fmla="*/ 41 w 92"/>
                <a:gd name="T11" fmla="*/ 4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87">
                  <a:moveTo>
                    <a:pt x="41" y="46"/>
                  </a:moveTo>
                  <a:cubicBezTo>
                    <a:pt x="23" y="47"/>
                    <a:pt x="20" y="43"/>
                    <a:pt x="9" y="58"/>
                  </a:cubicBezTo>
                  <a:cubicBezTo>
                    <a:pt x="0" y="69"/>
                    <a:pt x="13" y="87"/>
                    <a:pt x="31" y="86"/>
                  </a:cubicBezTo>
                  <a:cubicBezTo>
                    <a:pt x="49" y="84"/>
                    <a:pt x="62" y="61"/>
                    <a:pt x="92" y="63"/>
                  </a:cubicBezTo>
                  <a:cubicBezTo>
                    <a:pt x="80" y="23"/>
                    <a:pt x="45" y="0"/>
                    <a:pt x="23" y="12"/>
                  </a:cubicBezTo>
                  <a:cubicBezTo>
                    <a:pt x="15" y="16"/>
                    <a:pt x="13" y="36"/>
                    <a:pt x="41" y="46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7" name="淘宝网Chenying0907出品 582"/>
            <p:cNvSpPr/>
            <p:nvPr/>
          </p:nvSpPr>
          <p:spPr bwMode="auto">
            <a:xfrm>
              <a:off x="9351393" y="5495735"/>
              <a:ext cx="189368" cy="176217"/>
            </a:xfrm>
            <a:custGeom>
              <a:avLst/>
              <a:gdLst>
                <a:gd name="T0" fmla="*/ 42 w 92"/>
                <a:gd name="T1" fmla="*/ 46 h 86"/>
                <a:gd name="T2" fmla="*/ 9 w 92"/>
                <a:gd name="T3" fmla="*/ 57 h 86"/>
                <a:gd name="T4" fmla="*/ 31 w 92"/>
                <a:gd name="T5" fmla="*/ 85 h 86"/>
                <a:gd name="T6" fmla="*/ 92 w 92"/>
                <a:gd name="T7" fmla="*/ 63 h 86"/>
                <a:gd name="T8" fmla="*/ 23 w 92"/>
                <a:gd name="T9" fmla="*/ 11 h 86"/>
                <a:gd name="T10" fmla="*/ 42 w 92"/>
                <a:gd name="T11" fmla="*/ 4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86">
                  <a:moveTo>
                    <a:pt x="42" y="46"/>
                  </a:moveTo>
                  <a:cubicBezTo>
                    <a:pt x="24" y="46"/>
                    <a:pt x="21" y="43"/>
                    <a:pt x="9" y="57"/>
                  </a:cubicBezTo>
                  <a:cubicBezTo>
                    <a:pt x="0" y="69"/>
                    <a:pt x="13" y="86"/>
                    <a:pt x="31" y="85"/>
                  </a:cubicBezTo>
                  <a:cubicBezTo>
                    <a:pt x="49" y="84"/>
                    <a:pt x="62" y="61"/>
                    <a:pt x="92" y="63"/>
                  </a:cubicBezTo>
                  <a:cubicBezTo>
                    <a:pt x="81" y="22"/>
                    <a:pt x="45" y="0"/>
                    <a:pt x="23" y="11"/>
                  </a:cubicBezTo>
                  <a:cubicBezTo>
                    <a:pt x="15" y="16"/>
                    <a:pt x="13" y="35"/>
                    <a:pt x="42" y="4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8" name="淘宝网Chenying0907出品 583"/>
            <p:cNvSpPr/>
            <p:nvPr/>
          </p:nvSpPr>
          <p:spPr bwMode="auto">
            <a:xfrm>
              <a:off x="9167286" y="5977043"/>
              <a:ext cx="89424" cy="92054"/>
            </a:xfrm>
            <a:custGeom>
              <a:avLst/>
              <a:gdLst>
                <a:gd name="T0" fmla="*/ 18 w 44"/>
                <a:gd name="T1" fmla="*/ 21 h 45"/>
                <a:gd name="T2" fmla="*/ 5 w 44"/>
                <a:gd name="T3" fmla="*/ 32 h 45"/>
                <a:gd name="T4" fmla="*/ 20 w 44"/>
                <a:gd name="T5" fmla="*/ 41 h 45"/>
                <a:gd name="T6" fmla="*/ 44 w 44"/>
                <a:gd name="T7" fmla="*/ 20 h 45"/>
                <a:gd name="T8" fmla="*/ 3 w 44"/>
                <a:gd name="T9" fmla="*/ 9 h 45"/>
                <a:gd name="T10" fmla="*/ 18 w 44"/>
                <a:gd name="T11" fmla="*/ 2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5">
                  <a:moveTo>
                    <a:pt x="18" y="21"/>
                  </a:moveTo>
                  <a:cubicBezTo>
                    <a:pt x="10" y="25"/>
                    <a:pt x="8" y="24"/>
                    <a:pt x="5" y="32"/>
                  </a:cubicBezTo>
                  <a:cubicBezTo>
                    <a:pt x="3" y="39"/>
                    <a:pt x="12" y="45"/>
                    <a:pt x="20" y="41"/>
                  </a:cubicBezTo>
                  <a:cubicBezTo>
                    <a:pt x="28" y="37"/>
                    <a:pt x="30" y="24"/>
                    <a:pt x="44" y="20"/>
                  </a:cubicBezTo>
                  <a:cubicBezTo>
                    <a:pt x="31" y="4"/>
                    <a:pt x="11" y="0"/>
                    <a:pt x="3" y="9"/>
                  </a:cubicBezTo>
                  <a:cubicBezTo>
                    <a:pt x="0" y="12"/>
                    <a:pt x="3" y="21"/>
                    <a:pt x="18" y="2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9" name="淘宝网Chenying0907出品 584"/>
            <p:cNvSpPr/>
            <p:nvPr/>
          </p:nvSpPr>
          <p:spPr bwMode="auto">
            <a:xfrm>
              <a:off x="8980550" y="6200602"/>
              <a:ext cx="140711" cy="161752"/>
            </a:xfrm>
            <a:custGeom>
              <a:avLst/>
              <a:gdLst>
                <a:gd name="T0" fmla="*/ 34 w 69"/>
                <a:gd name="T1" fmla="*/ 39 h 79"/>
                <a:gd name="T2" fmla="*/ 27 w 69"/>
                <a:gd name="T3" fmla="*/ 67 h 79"/>
                <a:gd name="T4" fmla="*/ 57 w 69"/>
                <a:gd name="T5" fmla="*/ 64 h 79"/>
                <a:gd name="T6" fmla="*/ 69 w 69"/>
                <a:gd name="T7" fmla="*/ 10 h 79"/>
                <a:gd name="T8" fmla="*/ 1 w 69"/>
                <a:gd name="T9" fmla="*/ 36 h 79"/>
                <a:gd name="T10" fmla="*/ 34 w 69"/>
                <a:gd name="T11" fmla="*/ 3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9">
                  <a:moveTo>
                    <a:pt x="34" y="39"/>
                  </a:moveTo>
                  <a:cubicBezTo>
                    <a:pt x="26" y="52"/>
                    <a:pt x="22" y="52"/>
                    <a:pt x="27" y="67"/>
                  </a:cubicBezTo>
                  <a:cubicBezTo>
                    <a:pt x="31" y="79"/>
                    <a:pt x="50" y="78"/>
                    <a:pt x="57" y="64"/>
                  </a:cubicBezTo>
                  <a:cubicBezTo>
                    <a:pt x="65" y="51"/>
                    <a:pt x="54" y="31"/>
                    <a:pt x="69" y="10"/>
                  </a:cubicBezTo>
                  <a:cubicBezTo>
                    <a:pt x="35" y="0"/>
                    <a:pt x="2" y="15"/>
                    <a:pt x="1" y="36"/>
                  </a:cubicBezTo>
                  <a:cubicBezTo>
                    <a:pt x="0" y="44"/>
                    <a:pt x="13" y="54"/>
                    <a:pt x="34" y="39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0" name="淘宝网Chenying0907出品 585"/>
            <p:cNvSpPr/>
            <p:nvPr/>
          </p:nvSpPr>
          <p:spPr bwMode="auto">
            <a:xfrm>
              <a:off x="9321149" y="6159837"/>
              <a:ext cx="78903" cy="90739"/>
            </a:xfrm>
            <a:custGeom>
              <a:avLst/>
              <a:gdLst>
                <a:gd name="T0" fmla="*/ 19 w 39"/>
                <a:gd name="T1" fmla="*/ 22 h 44"/>
                <a:gd name="T2" fmla="*/ 15 w 39"/>
                <a:gd name="T3" fmla="*/ 38 h 44"/>
                <a:gd name="T4" fmla="*/ 32 w 39"/>
                <a:gd name="T5" fmla="*/ 36 h 44"/>
                <a:gd name="T6" fmla="*/ 39 w 39"/>
                <a:gd name="T7" fmla="*/ 6 h 44"/>
                <a:gd name="T8" fmla="*/ 1 w 39"/>
                <a:gd name="T9" fmla="*/ 20 h 44"/>
                <a:gd name="T10" fmla="*/ 19 w 39"/>
                <a:gd name="T11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4">
                  <a:moveTo>
                    <a:pt x="19" y="22"/>
                  </a:moveTo>
                  <a:cubicBezTo>
                    <a:pt x="15" y="29"/>
                    <a:pt x="12" y="29"/>
                    <a:pt x="15" y="38"/>
                  </a:cubicBezTo>
                  <a:cubicBezTo>
                    <a:pt x="17" y="44"/>
                    <a:pt x="28" y="43"/>
                    <a:pt x="32" y="36"/>
                  </a:cubicBezTo>
                  <a:cubicBezTo>
                    <a:pt x="36" y="28"/>
                    <a:pt x="30" y="17"/>
                    <a:pt x="39" y="6"/>
                  </a:cubicBezTo>
                  <a:cubicBezTo>
                    <a:pt x="20" y="0"/>
                    <a:pt x="2" y="9"/>
                    <a:pt x="1" y="20"/>
                  </a:cubicBezTo>
                  <a:cubicBezTo>
                    <a:pt x="0" y="25"/>
                    <a:pt x="8" y="30"/>
                    <a:pt x="19" y="2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1" name="淘宝网Chenying0907出品 586"/>
            <p:cNvSpPr/>
            <p:nvPr/>
          </p:nvSpPr>
          <p:spPr bwMode="auto">
            <a:xfrm>
              <a:off x="9568378" y="5921812"/>
              <a:ext cx="113095" cy="95999"/>
            </a:xfrm>
            <a:custGeom>
              <a:avLst/>
              <a:gdLst>
                <a:gd name="T0" fmla="*/ 28 w 55"/>
                <a:gd name="T1" fmla="*/ 24 h 47"/>
                <a:gd name="T2" fmla="*/ 7 w 55"/>
                <a:gd name="T3" fmla="*/ 23 h 47"/>
                <a:gd name="T4" fmla="*/ 13 w 55"/>
                <a:gd name="T5" fmla="*/ 43 h 47"/>
                <a:gd name="T6" fmla="*/ 52 w 55"/>
                <a:gd name="T7" fmla="*/ 45 h 47"/>
                <a:gd name="T8" fmla="*/ 26 w 55"/>
                <a:gd name="T9" fmla="*/ 1 h 47"/>
                <a:gd name="T10" fmla="*/ 28 w 55"/>
                <a:gd name="T11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47">
                  <a:moveTo>
                    <a:pt x="28" y="24"/>
                  </a:moveTo>
                  <a:cubicBezTo>
                    <a:pt x="18" y="20"/>
                    <a:pt x="17" y="18"/>
                    <a:pt x="7" y="23"/>
                  </a:cubicBezTo>
                  <a:cubicBezTo>
                    <a:pt x="0" y="27"/>
                    <a:pt x="3" y="40"/>
                    <a:pt x="13" y="43"/>
                  </a:cubicBezTo>
                  <a:cubicBezTo>
                    <a:pt x="23" y="47"/>
                    <a:pt x="36" y="37"/>
                    <a:pt x="52" y="45"/>
                  </a:cubicBezTo>
                  <a:cubicBezTo>
                    <a:pt x="55" y="20"/>
                    <a:pt x="40" y="0"/>
                    <a:pt x="26" y="1"/>
                  </a:cubicBezTo>
                  <a:cubicBezTo>
                    <a:pt x="20" y="2"/>
                    <a:pt x="15" y="12"/>
                    <a:pt x="28" y="2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2" name="淘宝网Chenying0907出品 587"/>
            <p:cNvSpPr/>
            <p:nvPr/>
          </p:nvSpPr>
          <p:spPr bwMode="auto">
            <a:xfrm>
              <a:off x="9482900" y="6268985"/>
              <a:ext cx="80219" cy="89424"/>
            </a:xfrm>
            <a:custGeom>
              <a:avLst/>
              <a:gdLst>
                <a:gd name="T0" fmla="*/ 19 w 39"/>
                <a:gd name="T1" fmla="*/ 21 h 44"/>
                <a:gd name="T2" fmla="*/ 15 w 39"/>
                <a:gd name="T3" fmla="*/ 37 h 44"/>
                <a:gd name="T4" fmla="*/ 32 w 39"/>
                <a:gd name="T5" fmla="*/ 36 h 44"/>
                <a:gd name="T6" fmla="*/ 39 w 39"/>
                <a:gd name="T7" fmla="*/ 5 h 44"/>
                <a:gd name="T8" fmla="*/ 1 w 39"/>
                <a:gd name="T9" fmla="*/ 20 h 44"/>
                <a:gd name="T10" fmla="*/ 19 w 39"/>
                <a:gd name="T11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4">
                  <a:moveTo>
                    <a:pt x="19" y="21"/>
                  </a:moveTo>
                  <a:cubicBezTo>
                    <a:pt x="15" y="28"/>
                    <a:pt x="12" y="29"/>
                    <a:pt x="15" y="37"/>
                  </a:cubicBezTo>
                  <a:cubicBezTo>
                    <a:pt x="18" y="44"/>
                    <a:pt x="28" y="43"/>
                    <a:pt x="32" y="36"/>
                  </a:cubicBezTo>
                  <a:cubicBezTo>
                    <a:pt x="36" y="28"/>
                    <a:pt x="30" y="17"/>
                    <a:pt x="39" y="5"/>
                  </a:cubicBezTo>
                  <a:cubicBezTo>
                    <a:pt x="20" y="0"/>
                    <a:pt x="2" y="8"/>
                    <a:pt x="1" y="20"/>
                  </a:cubicBezTo>
                  <a:cubicBezTo>
                    <a:pt x="0" y="24"/>
                    <a:pt x="8" y="30"/>
                    <a:pt x="19" y="2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3" name="淘宝网Chenying0907出品 588"/>
            <p:cNvSpPr/>
            <p:nvPr/>
          </p:nvSpPr>
          <p:spPr bwMode="auto">
            <a:xfrm>
              <a:off x="9112054" y="5946797"/>
              <a:ext cx="55232" cy="56548"/>
            </a:xfrm>
            <a:custGeom>
              <a:avLst/>
              <a:gdLst>
                <a:gd name="T0" fmla="*/ 13 w 27"/>
                <a:gd name="T1" fmla="*/ 13 h 28"/>
                <a:gd name="T2" fmla="*/ 9 w 27"/>
                <a:gd name="T3" fmla="*/ 23 h 28"/>
                <a:gd name="T4" fmla="*/ 19 w 27"/>
                <a:gd name="T5" fmla="*/ 24 h 28"/>
                <a:gd name="T6" fmla="*/ 27 w 27"/>
                <a:gd name="T7" fmla="*/ 6 h 28"/>
                <a:gd name="T8" fmla="*/ 1 w 27"/>
                <a:gd name="T9" fmla="*/ 10 h 28"/>
                <a:gd name="T10" fmla="*/ 13 w 27"/>
                <a:gd name="T11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8">
                  <a:moveTo>
                    <a:pt x="13" y="13"/>
                  </a:moveTo>
                  <a:cubicBezTo>
                    <a:pt x="9" y="18"/>
                    <a:pt x="8" y="18"/>
                    <a:pt x="9" y="23"/>
                  </a:cubicBezTo>
                  <a:cubicBezTo>
                    <a:pt x="9" y="28"/>
                    <a:pt x="16" y="28"/>
                    <a:pt x="19" y="24"/>
                  </a:cubicBezTo>
                  <a:cubicBezTo>
                    <a:pt x="23" y="20"/>
                    <a:pt x="20" y="12"/>
                    <a:pt x="27" y="6"/>
                  </a:cubicBezTo>
                  <a:cubicBezTo>
                    <a:pt x="16" y="0"/>
                    <a:pt x="3" y="3"/>
                    <a:pt x="1" y="10"/>
                  </a:cubicBezTo>
                  <a:cubicBezTo>
                    <a:pt x="0" y="13"/>
                    <a:pt x="4" y="18"/>
                    <a:pt x="13" y="1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4" name="淘宝网Chenying0907出品 589"/>
            <p:cNvSpPr/>
            <p:nvPr/>
          </p:nvSpPr>
          <p:spPr bwMode="auto">
            <a:xfrm>
              <a:off x="8899015" y="6520160"/>
              <a:ext cx="302462" cy="314298"/>
            </a:xfrm>
            <a:custGeom>
              <a:avLst/>
              <a:gdLst>
                <a:gd name="T0" fmla="*/ 66 w 148"/>
                <a:gd name="T1" fmla="*/ 71 h 153"/>
                <a:gd name="T2" fmla="*/ 35 w 148"/>
                <a:gd name="T3" fmla="*/ 120 h 153"/>
                <a:gd name="T4" fmla="*/ 92 w 148"/>
                <a:gd name="T5" fmla="*/ 133 h 153"/>
                <a:gd name="T6" fmla="*/ 148 w 148"/>
                <a:gd name="T7" fmla="*/ 41 h 153"/>
                <a:gd name="T8" fmla="*/ 6 w 148"/>
                <a:gd name="T9" fmla="*/ 45 h 153"/>
                <a:gd name="T10" fmla="*/ 66 w 148"/>
                <a:gd name="T11" fmla="*/ 7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53">
                  <a:moveTo>
                    <a:pt x="66" y="71"/>
                  </a:moveTo>
                  <a:cubicBezTo>
                    <a:pt x="43" y="90"/>
                    <a:pt x="35" y="89"/>
                    <a:pt x="35" y="120"/>
                  </a:cubicBezTo>
                  <a:cubicBezTo>
                    <a:pt x="35" y="143"/>
                    <a:pt x="71" y="153"/>
                    <a:pt x="92" y="133"/>
                  </a:cubicBezTo>
                  <a:cubicBezTo>
                    <a:pt x="115" y="112"/>
                    <a:pt x="108" y="69"/>
                    <a:pt x="148" y="41"/>
                  </a:cubicBezTo>
                  <a:cubicBezTo>
                    <a:pt x="92" y="0"/>
                    <a:pt x="23" y="8"/>
                    <a:pt x="6" y="45"/>
                  </a:cubicBezTo>
                  <a:cubicBezTo>
                    <a:pt x="0" y="59"/>
                    <a:pt x="18" y="86"/>
                    <a:pt x="66" y="7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5" name="淘宝网Chenying0907出品 590"/>
            <p:cNvSpPr/>
            <p:nvPr/>
          </p:nvSpPr>
          <p:spPr bwMode="auto">
            <a:xfrm>
              <a:off x="9964209" y="5185382"/>
              <a:ext cx="373475" cy="381365"/>
            </a:xfrm>
            <a:custGeom>
              <a:avLst/>
              <a:gdLst>
                <a:gd name="T0" fmla="*/ 94 w 182"/>
                <a:gd name="T1" fmla="*/ 81 h 186"/>
                <a:gd name="T2" fmla="*/ 124 w 182"/>
                <a:gd name="T3" fmla="*/ 16 h 186"/>
                <a:gd name="T4" fmla="*/ 177 w 182"/>
                <a:gd name="T5" fmla="*/ 66 h 186"/>
                <a:gd name="T6" fmla="*/ 120 w 182"/>
                <a:gd name="T7" fmla="*/ 186 h 186"/>
                <a:gd name="T8" fmla="*/ 27 w 182"/>
                <a:gd name="T9" fmla="*/ 37 h 186"/>
                <a:gd name="T10" fmla="*/ 94 w 182"/>
                <a:gd name="T11" fmla="*/ 8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2" h="186">
                  <a:moveTo>
                    <a:pt x="94" y="81"/>
                  </a:moveTo>
                  <a:cubicBezTo>
                    <a:pt x="98" y="44"/>
                    <a:pt x="92" y="37"/>
                    <a:pt x="124" y="16"/>
                  </a:cubicBezTo>
                  <a:cubicBezTo>
                    <a:pt x="148" y="0"/>
                    <a:pt x="182" y="30"/>
                    <a:pt x="177" y="66"/>
                  </a:cubicBezTo>
                  <a:cubicBezTo>
                    <a:pt x="171" y="103"/>
                    <a:pt x="121" y="125"/>
                    <a:pt x="120" y="186"/>
                  </a:cubicBezTo>
                  <a:cubicBezTo>
                    <a:pt x="40" y="156"/>
                    <a:pt x="0" y="79"/>
                    <a:pt x="27" y="37"/>
                  </a:cubicBezTo>
                  <a:cubicBezTo>
                    <a:pt x="37" y="20"/>
                    <a:pt x="78" y="21"/>
                    <a:pt x="94" y="8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6" name="淘宝网Chenying0907出品 591"/>
            <p:cNvSpPr/>
            <p:nvPr/>
          </p:nvSpPr>
          <p:spPr bwMode="auto">
            <a:xfrm>
              <a:off x="10304808" y="5301107"/>
              <a:ext cx="281421" cy="276161"/>
            </a:xfrm>
            <a:custGeom>
              <a:avLst/>
              <a:gdLst>
                <a:gd name="T0" fmla="*/ 63 w 137"/>
                <a:gd name="T1" fmla="*/ 59 h 135"/>
                <a:gd name="T2" fmla="*/ 106 w 137"/>
                <a:gd name="T3" fmla="*/ 30 h 135"/>
                <a:gd name="T4" fmla="*/ 120 w 137"/>
                <a:gd name="T5" fmla="*/ 82 h 135"/>
                <a:gd name="T6" fmla="*/ 39 w 137"/>
                <a:gd name="T7" fmla="*/ 135 h 135"/>
                <a:gd name="T8" fmla="*/ 38 w 137"/>
                <a:gd name="T9" fmla="*/ 7 h 135"/>
                <a:gd name="T10" fmla="*/ 63 w 137"/>
                <a:gd name="T11" fmla="*/ 59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5">
                  <a:moveTo>
                    <a:pt x="63" y="59"/>
                  </a:moveTo>
                  <a:cubicBezTo>
                    <a:pt x="79" y="38"/>
                    <a:pt x="78" y="31"/>
                    <a:pt x="106" y="30"/>
                  </a:cubicBezTo>
                  <a:cubicBezTo>
                    <a:pt x="127" y="30"/>
                    <a:pt x="137" y="61"/>
                    <a:pt x="120" y="82"/>
                  </a:cubicBezTo>
                  <a:cubicBezTo>
                    <a:pt x="102" y="103"/>
                    <a:pt x="63" y="98"/>
                    <a:pt x="39" y="135"/>
                  </a:cubicBezTo>
                  <a:cubicBezTo>
                    <a:pt x="0" y="86"/>
                    <a:pt x="5" y="23"/>
                    <a:pt x="38" y="7"/>
                  </a:cubicBezTo>
                  <a:cubicBezTo>
                    <a:pt x="51" y="0"/>
                    <a:pt x="75" y="16"/>
                    <a:pt x="63" y="59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7" name="淘宝网Chenying0907出品 592"/>
            <p:cNvSpPr/>
            <p:nvPr/>
          </p:nvSpPr>
          <p:spPr bwMode="auto">
            <a:xfrm>
              <a:off x="10396862" y="5520720"/>
              <a:ext cx="215669" cy="209094"/>
            </a:xfrm>
            <a:custGeom>
              <a:avLst/>
              <a:gdLst>
                <a:gd name="T0" fmla="*/ 49 w 105"/>
                <a:gd name="T1" fmla="*/ 46 h 102"/>
                <a:gd name="T2" fmla="*/ 83 w 105"/>
                <a:gd name="T3" fmla="*/ 26 h 102"/>
                <a:gd name="T4" fmla="*/ 91 w 105"/>
                <a:gd name="T5" fmla="*/ 66 h 102"/>
                <a:gd name="T6" fmla="*/ 27 w 105"/>
                <a:gd name="T7" fmla="*/ 102 h 102"/>
                <a:gd name="T8" fmla="*/ 33 w 105"/>
                <a:gd name="T9" fmla="*/ 4 h 102"/>
                <a:gd name="T10" fmla="*/ 49 w 105"/>
                <a:gd name="T11" fmla="*/ 4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102">
                  <a:moveTo>
                    <a:pt x="49" y="46"/>
                  </a:moveTo>
                  <a:cubicBezTo>
                    <a:pt x="63" y="31"/>
                    <a:pt x="62" y="25"/>
                    <a:pt x="83" y="26"/>
                  </a:cubicBezTo>
                  <a:cubicBezTo>
                    <a:pt x="100" y="27"/>
                    <a:pt x="105" y="51"/>
                    <a:pt x="91" y="66"/>
                  </a:cubicBezTo>
                  <a:cubicBezTo>
                    <a:pt x="76" y="81"/>
                    <a:pt x="47" y="75"/>
                    <a:pt x="27" y="102"/>
                  </a:cubicBezTo>
                  <a:cubicBezTo>
                    <a:pt x="0" y="62"/>
                    <a:pt x="7" y="15"/>
                    <a:pt x="33" y="4"/>
                  </a:cubicBezTo>
                  <a:cubicBezTo>
                    <a:pt x="43" y="0"/>
                    <a:pt x="61" y="14"/>
                    <a:pt x="49" y="4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8" name="淘宝网Chenying0907出品 593"/>
            <p:cNvSpPr/>
            <p:nvPr/>
          </p:nvSpPr>
          <p:spPr bwMode="auto">
            <a:xfrm>
              <a:off x="10183823" y="5724554"/>
              <a:ext cx="165697" cy="163067"/>
            </a:xfrm>
            <a:custGeom>
              <a:avLst/>
              <a:gdLst>
                <a:gd name="T0" fmla="*/ 38 w 81"/>
                <a:gd name="T1" fmla="*/ 35 h 79"/>
                <a:gd name="T2" fmla="*/ 64 w 81"/>
                <a:gd name="T3" fmla="*/ 20 h 79"/>
                <a:gd name="T4" fmla="*/ 70 w 81"/>
                <a:gd name="T5" fmla="*/ 51 h 79"/>
                <a:gd name="T6" fmla="*/ 20 w 81"/>
                <a:gd name="T7" fmla="*/ 79 h 79"/>
                <a:gd name="T8" fmla="*/ 25 w 81"/>
                <a:gd name="T9" fmla="*/ 3 h 79"/>
                <a:gd name="T10" fmla="*/ 38 w 81"/>
                <a:gd name="T11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9">
                  <a:moveTo>
                    <a:pt x="38" y="35"/>
                  </a:moveTo>
                  <a:cubicBezTo>
                    <a:pt x="48" y="24"/>
                    <a:pt x="48" y="19"/>
                    <a:pt x="64" y="20"/>
                  </a:cubicBezTo>
                  <a:cubicBezTo>
                    <a:pt x="77" y="21"/>
                    <a:pt x="81" y="40"/>
                    <a:pt x="70" y="51"/>
                  </a:cubicBezTo>
                  <a:cubicBezTo>
                    <a:pt x="59" y="62"/>
                    <a:pt x="36" y="58"/>
                    <a:pt x="20" y="79"/>
                  </a:cubicBezTo>
                  <a:cubicBezTo>
                    <a:pt x="0" y="48"/>
                    <a:pt x="5" y="11"/>
                    <a:pt x="25" y="3"/>
                  </a:cubicBezTo>
                  <a:cubicBezTo>
                    <a:pt x="33" y="0"/>
                    <a:pt x="47" y="10"/>
                    <a:pt x="38" y="35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9" name="淘宝网Chenying0907出品 594"/>
            <p:cNvSpPr/>
            <p:nvPr/>
          </p:nvSpPr>
          <p:spPr bwMode="auto">
            <a:xfrm>
              <a:off x="10269301" y="5840277"/>
              <a:ext cx="113095" cy="106520"/>
            </a:xfrm>
            <a:custGeom>
              <a:avLst/>
              <a:gdLst>
                <a:gd name="T0" fmla="*/ 26 w 55"/>
                <a:gd name="T1" fmla="*/ 23 h 52"/>
                <a:gd name="T2" fmla="*/ 43 w 55"/>
                <a:gd name="T3" fmla="*/ 13 h 52"/>
                <a:gd name="T4" fmla="*/ 47 w 55"/>
                <a:gd name="T5" fmla="*/ 34 h 52"/>
                <a:gd name="T6" fmla="*/ 14 w 55"/>
                <a:gd name="T7" fmla="*/ 52 h 52"/>
                <a:gd name="T8" fmla="*/ 17 w 55"/>
                <a:gd name="T9" fmla="*/ 2 h 52"/>
                <a:gd name="T10" fmla="*/ 26 w 55"/>
                <a:gd name="T11" fmla="*/ 2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52">
                  <a:moveTo>
                    <a:pt x="26" y="23"/>
                  </a:moveTo>
                  <a:cubicBezTo>
                    <a:pt x="33" y="15"/>
                    <a:pt x="32" y="13"/>
                    <a:pt x="43" y="13"/>
                  </a:cubicBezTo>
                  <a:cubicBezTo>
                    <a:pt x="52" y="13"/>
                    <a:pt x="55" y="26"/>
                    <a:pt x="47" y="34"/>
                  </a:cubicBezTo>
                  <a:cubicBezTo>
                    <a:pt x="40" y="41"/>
                    <a:pt x="24" y="38"/>
                    <a:pt x="14" y="52"/>
                  </a:cubicBezTo>
                  <a:cubicBezTo>
                    <a:pt x="0" y="32"/>
                    <a:pt x="4" y="7"/>
                    <a:pt x="17" y="2"/>
                  </a:cubicBezTo>
                  <a:cubicBezTo>
                    <a:pt x="22" y="0"/>
                    <a:pt x="32" y="7"/>
                    <a:pt x="26" y="2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0" name="淘宝网Chenying0907出品 595"/>
            <p:cNvSpPr/>
            <p:nvPr/>
          </p:nvSpPr>
          <p:spPr bwMode="auto">
            <a:xfrm>
              <a:off x="9872155" y="5735073"/>
              <a:ext cx="143341" cy="156492"/>
            </a:xfrm>
            <a:custGeom>
              <a:avLst/>
              <a:gdLst>
                <a:gd name="T0" fmla="*/ 38 w 70"/>
                <a:gd name="T1" fmla="*/ 37 h 76"/>
                <a:gd name="T2" fmla="*/ 43 w 70"/>
                <a:gd name="T3" fmla="*/ 9 h 76"/>
                <a:gd name="T4" fmla="*/ 69 w 70"/>
                <a:gd name="T5" fmla="*/ 23 h 76"/>
                <a:gd name="T6" fmla="*/ 59 w 70"/>
                <a:gd name="T7" fmla="*/ 76 h 76"/>
                <a:gd name="T8" fmla="*/ 7 w 70"/>
                <a:gd name="T9" fmla="*/ 27 h 76"/>
                <a:gd name="T10" fmla="*/ 38 w 70"/>
                <a:gd name="T11" fmla="*/ 3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76">
                  <a:moveTo>
                    <a:pt x="38" y="37"/>
                  </a:moveTo>
                  <a:cubicBezTo>
                    <a:pt x="36" y="22"/>
                    <a:pt x="32" y="20"/>
                    <a:pt x="43" y="9"/>
                  </a:cubicBezTo>
                  <a:cubicBezTo>
                    <a:pt x="51" y="0"/>
                    <a:pt x="68" y="8"/>
                    <a:pt x="69" y="23"/>
                  </a:cubicBezTo>
                  <a:cubicBezTo>
                    <a:pt x="70" y="38"/>
                    <a:pt x="53" y="52"/>
                    <a:pt x="59" y="76"/>
                  </a:cubicBezTo>
                  <a:cubicBezTo>
                    <a:pt x="24" y="73"/>
                    <a:pt x="0" y="46"/>
                    <a:pt x="7" y="27"/>
                  </a:cubicBezTo>
                  <a:cubicBezTo>
                    <a:pt x="9" y="19"/>
                    <a:pt x="25" y="15"/>
                    <a:pt x="38" y="3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1" name="淘宝网Chenying0907出品 596"/>
            <p:cNvSpPr/>
            <p:nvPr/>
          </p:nvSpPr>
          <p:spPr bwMode="auto">
            <a:xfrm>
              <a:off x="10722995" y="5792936"/>
              <a:ext cx="278791" cy="261696"/>
            </a:xfrm>
            <a:custGeom>
              <a:avLst/>
              <a:gdLst>
                <a:gd name="T0" fmla="*/ 71 w 136"/>
                <a:gd name="T1" fmla="*/ 59 h 128"/>
                <a:gd name="T2" fmla="*/ 25 w 136"/>
                <a:gd name="T3" fmla="*/ 37 h 128"/>
                <a:gd name="T4" fmla="*/ 20 w 136"/>
                <a:gd name="T5" fmla="*/ 89 h 128"/>
                <a:gd name="T6" fmla="*/ 106 w 136"/>
                <a:gd name="T7" fmla="*/ 128 h 128"/>
                <a:gd name="T8" fmla="*/ 87 w 136"/>
                <a:gd name="T9" fmla="*/ 4 h 128"/>
                <a:gd name="T10" fmla="*/ 71 w 136"/>
                <a:gd name="T11" fmla="*/ 5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28">
                  <a:moveTo>
                    <a:pt x="71" y="59"/>
                  </a:moveTo>
                  <a:cubicBezTo>
                    <a:pt x="52" y="41"/>
                    <a:pt x="52" y="34"/>
                    <a:pt x="25" y="37"/>
                  </a:cubicBezTo>
                  <a:cubicBezTo>
                    <a:pt x="5" y="40"/>
                    <a:pt x="0" y="72"/>
                    <a:pt x="20" y="89"/>
                  </a:cubicBezTo>
                  <a:cubicBezTo>
                    <a:pt x="40" y="106"/>
                    <a:pt x="77" y="95"/>
                    <a:pt x="106" y="128"/>
                  </a:cubicBezTo>
                  <a:cubicBezTo>
                    <a:pt x="136" y="74"/>
                    <a:pt x="122" y="14"/>
                    <a:pt x="87" y="4"/>
                  </a:cubicBezTo>
                  <a:cubicBezTo>
                    <a:pt x="74" y="0"/>
                    <a:pt x="53" y="19"/>
                    <a:pt x="71" y="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2" name="淘宝网Chenying0907出品 597"/>
            <p:cNvSpPr/>
            <p:nvPr/>
          </p:nvSpPr>
          <p:spPr bwMode="auto">
            <a:xfrm>
              <a:off x="10107550" y="5990193"/>
              <a:ext cx="193313" cy="214354"/>
            </a:xfrm>
            <a:custGeom>
              <a:avLst/>
              <a:gdLst>
                <a:gd name="T0" fmla="*/ 45 w 94"/>
                <a:gd name="T1" fmla="*/ 53 h 105"/>
                <a:gd name="T2" fmla="*/ 35 w 94"/>
                <a:gd name="T3" fmla="*/ 15 h 105"/>
                <a:gd name="T4" fmla="*/ 75 w 94"/>
                <a:gd name="T5" fmla="*/ 18 h 105"/>
                <a:gd name="T6" fmla="*/ 94 w 94"/>
                <a:gd name="T7" fmla="*/ 90 h 105"/>
                <a:gd name="T8" fmla="*/ 1 w 94"/>
                <a:gd name="T9" fmla="*/ 58 h 105"/>
                <a:gd name="T10" fmla="*/ 45 w 94"/>
                <a:gd name="T11" fmla="*/ 5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105">
                  <a:moveTo>
                    <a:pt x="45" y="53"/>
                  </a:moveTo>
                  <a:cubicBezTo>
                    <a:pt x="34" y="36"/>
                    <a:pt x="29" y="36"/>
                    <a:pt x="35" y="15"/>
                  </a:cubicBezTo>
                  <a:cubicBezTo>
                    <a:pt x="40" y="0"/>
                    <a:pt x="65" y="1"/>
                    <a:pt x="75" y="18"/>
                  </a:cubicBezTo>
                  <a:cubicBezTo>
                    <a:pt x="86" y="36"/>
                    <a:pt x="73" y="63"/>
                    <a:pt x="94" y="90"/>
                  </a:cubicBezTo>
                  <a:cubicBezTo>
                    <a:pt x="49" y="105"/>
                    <a:pt x="5" y="86"/>
                    <a:pt x="1" y="58"/>
                  </a:cubicBezTo>
                  <a:cubicBezTo>
                    <a:pt x="0" y="48"/>
                    <a:pt x="17" y="34"/>
                    <a:pt x="45" y="5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3" name="淘宝网Chenying0907出品 603"/>
            <p:cNvSpPr/>
            <p:nvPr/>
          </p:nvSpPr>
          <p:spPr bwMode="auto">
            <a:xfrm>
              <a:off x="10360039" y="2401416"/>
              <a:ext cx="124930" cy="138081"/>
            </a:xfrm>
            <a:custGeom>
              <a:avLst/>
              <a:gdLst>
                <a:gd name="T0" fmla="*/ 33 w 61"/>
                <a:gd name="T1" fmla="*/ 32 h 67"/>
                <a:gd name="T2" fmla="*/ 39 w 61"/>
                <a:gd name="T3" fmla="*/ 8 h 67"/>
                <a:gd name="T4" fmla="*/ 61 w 61"/>
                <a:gd name="T5" fmla="*/ 21 h 67"/>
                <a:gd name="T6" fmla="*/ 49 w 61"/>
                <a:gd name="T7" fmla="*/ 67 h 67"/>
                <a:gd name="T8" fmla="*/ 7 w 61"/>
                <a:gd name="T9" fmla="*/ 22 h 67"/>
                <a:gd name="T10" fmla="*/ 33 w 61"/>
                <a:gd name="T11" fmla="*/ 3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67">
                  <a:moveTo>
                    <a:pt x="33" y="32"/>
                  </a:moveTo>
                  <a:cubicBezTo>
                    <a:pt x="32" y="19"/>
                    <a:pt x="29" y="17"/>
                    <a:pt x="39" y="8"/>
                  </a:cubicBezTo>
                  <a:cubicBezTo>
                    <a:pt x="46" y="0"/>
                    <a:pt x="60" y="8"/>
                    <a:pt x="61" y="21"/>
                  </a:cubicBezTo>
                  <a:cubicBezTo>
                    <a:pt x="61" y="35"/>
                    <a:pt x="46" y="46"/>
                    <a:pt x="49" y="67"/>
                  </a:cubicBezTo>
                  <a:cubicBezTo>
                    <a:pt x="19" y="62"/>
                    <a:pt x="0" y="38"/>
                    <a:pt x="7" y="22"/>
                  </a:cubicBezTo>
                  <a:cubicBezTo>
                    <a:pt x="9" y="15"/>
                    <a:pt x="23" y="13"/>
                    <a:pt x="33" y="3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4" name="淘宝网Chenying0907出品 604"/>
            <p:cNvSpPr/>
            <p:nvPr/>
          </p:nvSpPr>
          <p:spPr bwMode="auto">
            <a:xfrm>
              <a:off x="10454724" y="2254129"/>
              <a:ext cx="180163" cy="172272"/>
            </a:xfrm>
            <a:custGeom>
              <a:avLst/>
              <a:gdLst>
                <a:gd name="T0" fmla="*/ 44 w 88"/>
                <a:gd name="T1" fmla="*/ 34 h 84"/>
                <a:gd name="T2" fmla="*/ 26 w 88"/>
                <a:gd name="T3" fmla="*/ 5 h 84"/>
                <a:gd name="T4" fmla="*/ 5 w 88"/>
                <a:gd name="T5" fmla="*/ 32 h 84"/>
                <a:gd name="T6" fmla="*/ 39 w 88"/>
                <a:gd name="T7" fmla="*/ 84 h 84"/>
                <a:gd name="T8" fmla="*/ 73 w 88"/>
                <a:gd name="T9" fmla="*/ 9 h 84"/>
                <a:gd name="T10" fmla="*/ 44 w 88"/>
                <a:gd name="T11" fmla="*/ 3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84">
                  <a:moveTo>
                    <a:pt x="44" y="34"/>
                  </a:moveTo>
                  <a:cubicBezTo>
                    <a:pt x="40" y="17"/>
                    <a:pt x="43" y="13"/>
                    <a:pt x="26" y="5"/>
                  </a:cubicBezTo>
                  <a:cubicBezTo>
                    <a:pt x="14" y="0"/>
                    <a:pt x="0" y="16"/>
                    <a:pt x="5" y="32"/>
                  </a:cubicBezTo>
                  <a:cubicBezTo>
                    <a:pt x="10" y="49"/>
                    <a:pt x="35" y="56"/>
                    <a:pt x="39" y="84"/>
                  </a:cubicBezTo>
                  <a:cubicBezTo>
                    <a:pt x="74" y="65"/>
                    <a:pt x="88" y="27"/>
                    <a:pt x="73" y="9"/>
                  </a:cubicBezTo>
                  <a:cubicBezTo>
                    <a:pt x="67" y="2"/>
                    <a:pt x="48" y="5"/>
                    <a:pt x="44" y="3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5" name="淘宝网Chenying0907出品 605"/>
            <p:cNvSpPr/>
            <p:nvPr/>
          </p:nvSpPr>
          <p:spPr bwMode="auto">
            <a:xfrm>
              <a:off x="10665132" y="2744643"/>
              <a:ext cx="145971" cy="139396"/>
            </a:xfrm>
            <a:custGeom>
              <a:avLst/>
              <a:gdLst>
                <a:gd name="T0" fmla="*/ 36 w 71"/>
                <a:gd name="T1" fmla="*/ 28 h 68"/>
                <a:gd name="T2" fmla="*/ 21 w 71"/>
                <a:gd name="T3" fmla="*/ 5 h 68"/>
                <a:gd name="T4" fmla="*/ 4 w 71"/>
                <a:gd name="T5" fmla="*/ 26 h 68"/>
                <a:gd name="T6" fmla="*/ 32 w 71"/>
                <a:gd name="T7" fmla="*/ 68 h 68"/>
                <a:gd name="T8" fmla="*/ 58 w 71"/>
                <a:gd name="T9" fmla="*/ 8 h 68"/>
                <a:gd name="T10" fmla="*/ 36 w 71"/>
                <a:gd name="T11" fmla="*/ 2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68">
                  <a:moveTo>
                    <a:pt x="36" y="28"/>
                  </a:moveTo>
                  <a:cubicBezTo>
                    <a:pt x="32" y="14"/>
                    <a:pt x="34" y="11"/>
                    <a:pt x="21" y="5"/>
                  </a:cubicBezTo>
                  <a:cubicBezTo>
                    <a:pt x="11" y="0"/>
                    <a:pt x="0" y="13"/>
                    <a:pt x="4" y="26"/>
                  </a:cubicBezTo>
                  <a:cubicBezTo>
                    <a:pt x="8" y="40"/>
                    <a:pt x="28" y="46"/>
                    <a:pt x="32" y="68"/>
                  </a:cubicBezTo>
                  <a:cubicBezTo>
                    <a:pt x="60" y="53"/>
                    <a:pt x="71" y="22"/>
                    <a:pt x="58" y="8"/>
                  </a:cubicBezTo>
                  <a:cubicBezTo>
                    <a:pt x="54" y="2"/>
                    <a:pt x="39" y="5"/>
                    <a:pt x="36" y="2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6" name="淘宝网Chenying0907出品 606"/>
            <p:cNvSpPr/>
            <p:nvPr/>
          </p:nvSpPr>
          <p:spPr bwMode="auto">
            <a:xfrm>
              <a:off x="10663817" y="2476374"/>
              <a:ext cx="77589" cy="85479"/>
            </a:xfrm>
            <a:custGeom>
              <a:avLst/>
              <a:gdLst>
                <a:gd name="T0" fmla="*/ 18 w 38"/>
                <a:gd name="T1" fmla="*/ 20 h 42"/>
                <a:gd name="T2" fmla="*/ 14 w 38"/>
                <a:gd name="T3" fmla="*/ 4 h 42"/>
                <a:gd name="T4" fmla="*/ 0 w 38"/>
                <a:gd name="T5" fmla="*/ 13 h 42"/>
                <a:gd name="T6" fmla="*/ 7 w 38"/>
                <a:gd name="T7" fmla="*/ 42 h 42"/>
                <a:gd name="T8" fmla="*/ 34 w 38"/>
                <a:gd name="T9" fmla="*/ 13 h 42"/>
                <a:gd name="T10" fmla="*/ 18 w 38"/>
                <a:gd name="T11" fmla="*/ 2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8" y="20"/>
                  </a:moveTo>
                  <a:cubicBezTo>
                    <a:pt x="18" y="12"/>
                    <a:pt x="20" y="10"/>
                    <a:pt x="14" y="4"/>
                  </a:cubicBezTo>
                  <a:cubicBezTo>
                    <a:pt x="9" y="0"/>
                    <a:pt x="0" y="5"/>
                    <a:pt x="0" y="13"/>
                  </a:cubicBezTo>
                  <a:cubicBezTo>
                    <a:pt x="0" y="22"/>
                    <a:pt x="10" y="29"/>
                    <a:pt x="7" y="42"/>
                  </a:cubicBezTo>
                  <a:cubicBezTo>
                    <a:pt x="26" y="39"/>
                    <a:pt x="38" y="24"/>
                    <a:pt x="34" y="13"/>
                  </a:cubicBezTo>
                  <a:cubicBezTo>
                    <a:pt x="33" y="9"/>
                    <a:pt x="24" y="8"/>
                    <a:pt x="18" y="2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7" name="淘宝网Chenying0907出品 608"/>
            <p:cNvSpPr/>
            <p:nvPr/>
          </p:nvSpPr>
          <p:spPr bwMode="auto">
            <a:xfrm>
              <a:off x="10319273" y="2503990"/>
              <a:ext cx="77589" cy="86793"/>
            </a:xfrm>
            <a:custGeom>
              <a:avLst/>
              <a:gdLst>
                <a:gd name="T0" fmla="*/ 19 w 38"/>
                <a:gd name="T1" fmla="*/ 21 h 42"/>
                <a:gd name="T2" fmla="*/ 15 w 38"/>
                <a:gd name="T3" fmla="*/ 6 h 42"/>
                <a:gd name="T4" fmla="*/ 31 w 38"/>
                <a:gd name="T5" fmla="*/ 8 h 42"/>
                <a:gd name="T6" fmla="*/ 38 w 38"/>
                <a:gd name="T7" fmla="*/ 37 h 42"/>
                <a:gd name="T8" fmla="*/ 1 w 38"/>
                <a:gd name="T9" fmla="*/ 23 h 42"/>
                <a:gd name="T10" fmla="*/ 19 w 38"/>
                <a:gd name="T11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9" y="21"/>
                  </a:moveTo>
                  <a:cubicBezTo>
                    <a:pt x="14" y="14"/>
                    <a:pt x="12" y="14"/>
                    <a:pt x="15" y="6"/>
                  </a:cubicBezTo>
                  <a:cubicBezTo>
                    <a:pt x="17" y="0"/>
                    <a:pt x="28" y="0"/>
                    <a:pt x="31" y="8"/>
                  </a:cubicBezTo>
                  <a:cubicBezTo>
                    <a:pt x="35" y="15"/>
                    <a:pt x="30" y="26"/>
                    <a:pt x="38" y="37"/>
                  </a:cubicBezTo>
                  <a:cubicBezTo>
                    <a:pt x="19" y="42"/>
                    <a:pt x="2" y="34"/>
                    <a:pt x="1" y="23"/>
                  </a:cubicBezTo>
                  <a:cubicBezTo>
                    <a:pt x="0" y="18"/>
                    <a:pt x="8" y="13"/>
                    <a:pt x="19" y="2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8" name="淘宝网Chenying0907出品 609"/>
            <p:cNvSpPr/>
            <p:nvPr/>
          </p:nvSpPr>
          <p:spPr bwMode="auto">
            <a:xfrm>
              <a:off x="10613845" y="2528976"/>
              <a:ext cx="31561" cy="35507"/>
            </a:xfrm>
            <a:custGeom>
              <a:avLst/>
              <a:gdLst>
                <a:gd name="T0" fmla="*/ 7 w 15"/>
                <a:gd name="T1" fmla="*/ 8 h 17"/>
                <a:gd name="T2" fmla="*/ 6 w 15"/>
                <a:gd name="T3" fmla="*/ 2 h 17"/>
                <a:gd name="T4" fmla="*/ 0 w 15"/>
                <a:gd name="T5" fmla="*/ 6 h 17"/>
                <a:gd name="T6" fmla="*/ 3 w 15"/>
                <a:gd name="T7" fmla="*/ 17 h 17"/>
                <a:gd name="T8" fmla="*/ 14 w 15"/>
                <a:gd name="T9" fmla="*/ 6 h 17"/>
                <a:gd name="T10" fmla="*/ 7 w 15"/>
                <a:gd name="T11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7">
                  <a:moveTo>
                    <a:pt x="7" y="8"/>
                  </a:moveTo>
                  <a:cubicBezTo>
                    <a:pt x="8" y="5"/>
                    <a:pt x="8" y="5"/>
                    <a:pt x="6" y="2"/>
                  </a:cubicBezTo>
                  <a:cubicBezTo>
                    <a:pt x="4" y="0"/>
                    <a:pt x="1" y="3"/>
                    <a:pt x="0" y="6"/>
                  </a:cubicBezTo>
                  <a:cubicBezTo>
                    <a:pt x="0" y="9"/>
                    <a:pt x="4" y="12"/>
                    <a:pt x="3" y="17"/>
                  </a:cubicBezTo>
                  <a:cubicBezTo>
                    <a:pt x="11" y="16"/>
                    <a:pt x="15" y="10"/>
                    <a:pt x="14" y="6"/>
                  </a:cubicBezTo>
                  <a:cubicBezTo>
                    <a:pt x="13" y="4"/>
                    <a:pt x="10" y="3"/>
                    <a:pt x="7" y="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9" name="淘宝网Chenying0907出品 610"/>
            <p:cNvSpPr/>
            <p:nvPr/>
          </p:nvSpPr>
          <p:spPr bwMode="auto">
            <a:xfrm>
              <a:off x="10613845" y="2426402"/>
              <a:ext cx="31561" cy="32877"/>
            </a:xfrm>
            <a:custGeom>
              <a:avLst/>
              <a:gdLst>
                <a:gd name="T0" fmla="*/ 7 w 15"/>
                <a:gd name="T1" fmla="*/ 8 h 16"/>
                <a:gd name="T2" fmla="*/ 6 w 15"/>
                <a:gd name="T3" fmla="*/ 2 h 16"/>
                <a:gd name="T4" fmla="*/ 0 w 15"/>
                <a:gd name="T5" fmla="*/ 5 h 16"/>
                <a:gd name="T6" fmla="*/ 3 w 15"/>
                <a:gd name="T7" fmla="*/ 16 h 16"/>
                <a:gd name="T8" fmla="*/ 14 w 15"/>
                <a:gd name="T9" fmla="*/ 5 h 16"/>
                <a:gd name="T10" fmla="*/ 7 w 15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6">
                  <a:moveTo>
                    <a:pt x="7" y="8"/>
                  </a:moveTo>
                  <a:cubicBezTo>
                    <a:pt x="7" y="4"/>
                    <a:pt x="8" y="4"/>
                    <a:pt x="6" y="2"/>
                  </a:cubicBezTo>
                  <a:cubicBezTo>
                    <a:pt x="4" y="0"/>
                    <a:pt x="1" y="2"/>
                    <a:pt x="0" y="5"/>
                  </a:cubicBezTo>
                  <a:cubicBezTo>
                    <a:pt x="0" y="8"/>
                    <a:pt x="4" y="11"/>
                    <a:pt x="3" y="16"/>
                  </a:cubicBezTo>
                  <a:cubicBezTo>
                    <a:pt x="11" y="15"/>
                    <a:pt x="15" y="9"/>
                    <a:pt x="14" y="5"/>
                  </a:cubicBezTo>
                  <a:cubicBezTo>
                    <a:pt x="13" y="3"/>
                    <a:pt x="10" y="3"/>
                    <a:pt x="7" y="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0" name="淘宝网Chenying0907出品 249"/>
            <p:cNvSpPr/>
            <p:nvPr/>
          </p:nvSpPr>
          <p:spPr bwMode="auto">
            <a:xfrm>
              <a:off x="9163342" y="1816216"/>
              <a:ext cx="641769" cy="1666172"/>
            </a:xfrm>
            <a:custGeom>
              <a:avLst/>
              <a:gdLst>
                <a:gd name="connsiteX0" fmla="*/ 157162 w 774728"/>
                <a:gd name="connsiteY0" fmla="*/ 449263 h 2011363"/>
                <a:gd name="connsiteX1" fmla="*/ 484187 w 774728"/>
                <a:gd name="connsiteY1" fmla="*/ 863601 h 2011363"/>
                <a:gd name="connsiteX2" fmla="*/ 157162 w 774728"/>
                <a:gd name="connsiteY2" fmla="*/ 449263 h 2011363"/>
                <a:gd name="connsiteX3" fmla="*/ 533400 w 774728"/>
                <a:gd name="connsiteY3" fmla="*/ 301625 h 2011363"/>
                <a:gd name="connsiteX4" fmla="*/ 615950 w 774728"/>
                <a:gd name="connsiteY4" fmla="*/ 749300 h 2011363"/>
                <a:gd name="connsiteX5" fmla="*/ 533400 w 774728"/>
                <a:gd name="connsiteY5" fmla="*/ 301625 h 2011363"/>
                <a:gd name="connsiteX6" fmla="*/ 645186 w 774728"/>
                <a:gd name="connsiteY6" fmla="*/ 234950 h 2011363"/>
                <a:gd name="connsiteX7" fmla="*/ 620712 w 774728"/>
                <a:gd name="connsiteY7" fmla="*/ 598488 h 2011363"/>
                <a:gd name="connsiteX8" fmla="*/ 645186 w 774728"/>
                <a:gd name="connsiteY8" fmla="*/ 234950 h 2011363"/>
                <a:gd name="connsiteX9" fmla="*/ 143585 w 774728"/>
                <a:gd name="connsiteY9" fmla="*/ 99356 h 2011363"/>
                <a:gd name="connsiteX10" fmla="*/ 150030 w 774728"/>
                <a:gd name="connsiteY10" fmla="*/ 104488 h 2011363"/>
                <a:gd name="connsiteX11" fmla="*/ 673192 w 774728"/>
                <a:gd name="connsiteY11" fmla="*/ 2011363 h 2011363"/>
                <a:gd name="connsiteX12" fmla="*/ 763057 w 774728"/>
                <a:gd name="connsiteY12" fmla="*/ 1417921 h 2011363"/>
                <a:gd name="connsiteX13" fmla="*/ 759632 w 774728"/>
                <a:gd name="connsiteY13" fmla="*/ 1385625 h 2011363"/>
                <a:gd name="connsiteX14" fmla="*/ 725532 w 774728"/>
                <a:gd name="connsiteY14" fmla="*/ 1287565 h 2011363"/>
                <a:gd name="connsiteX15" fmla="*/ 85725 w 774728"/>
                <a:gd name="connsiteY15" fmla="*/ 633413 h 2011363"/>
                <a:gd name="connsiteX16" fmla="*/ 727257 w 774728"/>
                <a:gd name="connsiteY16" fmla="*/ 1287464 h 2011363"/>
                <a:gd name="connsiteX17" fmla="*/ 759546 w 774728"/>
                <a:gd name="connsiteY17" fmla="*/ 1384815 h 2011363"/>
                <a:gd name="connsiteX18" fmla="*/ 750289 w 774728"/>
                <a:gd name="connsiteY18" fmla="*/ 1297508 h 2011363"/>
                <a:gd name="connsiteX19" fmla="*/ 299046 w 774728"/>
                <a:gd name="connsiteY19" fmla="*/ 266265 h 2011363"/>
                <a:gd name="connsiteX20" fmla="*/ 0 w 774728"/>
                <a:gd name="connsiteY20" fmla="*/ 0 h 2011363"/>
                <a:gd name="connsiteX21" fmla="*/ 142315 w 774728"/>
                <a:gd name="connsiteY21" fmla="*/ 97994 h 2011363"/>
                <a:gd name="connsiteX22" fmla="*/ 143585 w 774728"/>
                <a:gd name="connsiteY22" fmla="*/ 99356 h 2011363"/>
                <a:gd name="connsiteX23" fmla="*/ 72628 w 774728"/>
                <a:gd name="connsiteY23" fmla="*/ 42865 h 2011363"/>
                <a:gd name="connsiteX24" fmla="*/ 0 w 774728"/>
                <a:gd name="connsiteY24" fmla="*/ 0 h 201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74728" h="2011363">
                  <a:moveTo>
                    <a:pt x="157162" y="449263"/>
                  </a:moveTo>
                  <a:cubicBezTo>
                    <a:pt x="276080" y="498884"/>
                    <a:pt x="479232" y="712256"/>
                    <a:pt x="484187" y="863601"/>
                  </a:cubicBezTo>
                  <a:cubicBezTo>
                    <a:pt x="474277" y="712256"/>
                    <a:pt x="273602" y="498884"/>
                    <a:pt x="157162" y="449263"/>
                  </a:cubicBezTo>
                  <a:close/>
                  <a:moveTo>
                    <a:pt x="533400" y="301625"/>
                  </a:moveTo>
                  <a:cubicBezTo>
                    <a:pt x="573424" y="454972"/>
                    <a:pt x="610947" y="595953"/>
                    <a:pt x="615950" y="749300"/>
                  </a:cubicBezTo>
                  <a:cubicBezTo>
                    <a:pt x="603442" y="603373"/>
                    <a:pt x="570922" y="457446"/>
                    <a:pt x="533400" y="301625"/>
                  </a:cubicBezTo>
                  <a:close/>
                  <a:moveTo>
                    <a:pt x="645186" y="234950"/>
                  </a:moveTo>
                  <a:cubicBezTo>
                    <a:pt x="679450" y="351183"/>
                    <a:pt x="652529" y="487201"/>
                    <a:pt x="620712" y="598488"/>
                  </a:cubicBezTo>
                  <a:cubicBezTo>
                    <a:pt x="647634" y="487201"/>
                    <a:pt x="674555" y="351183"/>
                    <a:pt x="645186" y="234950"/>
                  </a:cubicBezTo>
                  <a:close/>
                  <a:moveTo>
                    <a:pt x="143585" y="99356"/>
                  </a:moveTo>
                  <a:lnTo>
                    <a:pt x="150030" y="104488"/>
                  </a:lnTo>
                  <a:cubicBezTo>
                    <a:pt x="519434" y="433260"/>
                    <a:pt x="982873" y="1320807"/>
                    <a:pt x="673192" y="2011363"/>
                  </a:cubicBezTo>
                  <a:cubicBezTo>
                    <a:pt x="752662" y="1821754"/>
                    <a:pt x="776934" y="1619099"/>
                    <a:pt x="763057" y="1417921"/>
                  </a:cubicBezTo>
                  <a:lnTo>
                    <a:pt x="759632" y="1385625"/>
                  </a:lnTo>
                  <a:lnTo>
                    <a:pt x="725532" y="1287565"/>
                  </a:lnTo>
                  <a:cubicBezTo>
                    <a:pt x="610126" y="1015593"/>
                    <a:pt x="319513" y="648549"/>
                    <a:pt x="85725" y="633413"/>
                  </a:cubicBezTo>
                  <a:cubicBezTo>
                    <a:pt x="326007" y="646387"/>
                    <a:pt x="615537" y="1015053"/>
                    <a:pt x="727257" y="1287464"/>
                  </a:cubicBezTo>
                  <a:lnTo>
                    <a:pt x="759546" y="1384815"/>
                  </a:lnTo>
                  <a:lnTo>
                    <a:pt x="750289" y="1297508"/>
                  </a:lnTo>
                  <a:cubicBezTo>
                    <a:pt x="693377" y="897497"/>
                    <a:pt x="497503" y="515018"/>
                    <a:pt x="299046" y="266265"/>
                  </a:cubicBezTo>
                  <a:close/>
                  <a:moveTo>
                    <a:pt x="0" y="0"/>
                  </a:moveTo>
                  <a:cubicBezTo>
                    <a:pt x="43312" y="19483"/>
                    <a:pt x="91612" y="52882"/>
                    <a:pt x="142315" y="97994"/>
                  </a:cubicBezTo>
                  <a:lnTo>
                    <a:pt x="143585" y="99356"/>
                  </a:lnTo>
                  <a:lnTo>
                    <a:pt x="72628" y="42865"/>
                  </a:lnTo>
                  <a:cubicBezTo>
                    <a:pt x="47517" y="25359"/>
                    <a:pt x="23203" y="10979"/>
                    <a:pt x="0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1" name="淘宝网Chenying0907出品 618"/>
            <p:cNvSpPr/>
            <p:nvPr/>
          </p:nvSpPr>
          <p:spPr bwMode="auto">
            <a:xfrm>
              <a:off x="9798512" y="2443497"/>
              <a:ext cx="340599" cy="757470"/>
            </a:xfrm>
            <a:custGeom>
              <a:avLst/>
              <a:gdLst>
                <a:gd name="T0" fmla="*/ 0 w 166"/>
                <a:gd name="T1" fmla="*/ 370 h 370"/>
                <a:gd name="T2" fmla="*/ 146 w 166"/>
                <a:gd name="T3" fmla="*/ 0 h 370"/>
                <a:gd name="T4" fmla="*/ 0 w 166"/>
                <a:gd name="T5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370">
                  <a:moveTo>
                    <a:pt x="0" y="370"/>
                  </a:moveTo>
                  <a:cubicBezTo>
                    <a:pt x="127" y="285"/>
                    <a:pt x="166" y="99"/>
                    <a:pt x="146" y="0"/>
                  </a:cubicBezTo>
                  <a:cubicBezTo>
                    <a:pt x="165" y="94"/>
                    <a:pt x="125" y="278"/>
                    <a:pt x="0" y="37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2" name="淘宝网Chenying0907出品 619"/>
            <p:cNvSpPr/>
            <p:nvPr/>
          </p:nvSpPr>
          <p:spPr bwMode="auto">
            <a:xfrm>
              <a:off x="8998959" y="1625534"/>
              <a:ext cx="424762" cy="360324"/>
            </a:xfrm>
            <a:custGeom>
              <a:avLst/>
              <a:gdLst>
                <a:gd name="T0" fmla="*/ 106 w 207"/>
                <a:gd name="T1" fmla="*/ 88 h 176"/>
                <a:gd name="T2" fmla="*/ 29 w 207"/>
                <a:gd name="T3" fmla="*/ 74 h 176"/>
                <a:gd name="T4" fmla="*/ 42 w 207"/>
                <a:gd name="T5" fmla="*/ 153 h 176"/>
                <a:gd name="T6" fmla="*/ 185 w 207"/>
                <a:gd name="T7" fmla="*/ 176 h 176"/>
                <a:gd name="T8" fmla="*/ 108 w 207"/>
                <a:gd name="T9" fmla="*/ 0 h 176"/>
                <a:gd name="T10" fmla="*/ 106 w 207"/>
                <a:gd name="T11" fmla="*/ 8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176">
                  <a:moveTo>
                    <a:pt x="106" y="88"/>
                  </a:moveTo>
                  <a:cubicBezTo>
                    <a:pt x="71" y="69"/>
                    <a:pt x="68" y="59"/>
                    <a:pt x="29" y="74"/>
                  </a:cubicBezTo>
                  <a:cubicBezTo>
                    <a:pt x="0" y="86"/>
                    <a:pt x="6" y="136"/>
                    <a:pt x="42" y="153"/>
                  </a:cubicBezTo>
                  <a:cubicBezTo>
                    <a:pt x="79" y="171"/>
                    <a:pt x="130" y="140"/>
                    <a:pt x="185" y="176"/>
                  </a:cubicBezTo>
                  <a:cubicBezTo>
                    <a:pt x="207" y="85"/>
                    <a:pt x="163" y="2"/>
                    <a:pt x="108" y="0"/>
                  </a:cubicBezTo>
                  <a:cubicBezTo>
                    <a:pt x="87" y="0"/>
                    <a:pt x="62" y="36"/>
                    <a:pt x="106" y="8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3" name="淘宝网Chenying0907出品 620"/>
            <p:cNvSpPr/>
            <p:nvPr/>
          </p:nvSpPr>
          <p:spPr bwMode="auto">
            <a:xfrm>
              <a:off x="9563117" y="1795176"/>
              <a:ext cx="253806" cy="245915"/>
            </a:xfrm>
            <a:custGeom>
              <a:avLst/>
              <a:gdLst>
                <a:gd name="T0" fmla="*/ 65 w 124"/>
                <a:gd name="T1" fmla="*/ 48 h 120"/>
                <a:gd name="T2" fmla="*/ 34 w 124"/>
                <a:gd name="T3" fmla="*/ 13 h 120"/>
                <a:gd name="T4" fmla="*/ 11 w 124"/>
                <a:gd name="T5" fmla="*/ 55 h 120"/>
                <a:gd name="T6" fmla="*/ 70 w 124"/>
                <a:gd name="T7" fmla="*/ 120 h 120"/>
                <a:gd name="T8" fmla="*/ 99 w 124"/>
                <a:gd name="T9" fmla="*/ 8 h 120"/>
                <a:gd name="T10" fmla="*/ 65 w 124"/>
                <a:gd name="T11" fmla="*/ 4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0">
                  <a:moveTo>
                    <a:pt x="65" y="48"/>
                  </a:moveTo>
                  <a:cubicBezTo>
                    <a:pt x="56" y="26"/>
                    <a:pt x="59" y="21"/>
                    <a:pt x="34" y="13"/>
                  </a:cubicBezTo>
                  <a:cubicBezTo>
                    <a:pt x="16" y="8"/>
                    <a:pt x="0" y="34"/>
                    <a:pt x="11" y="55"/>
                  </a:cubicBezTo>
                  <a:cubicBezTo>
                    <a:pt x="22" y="77"/>
                    <a:pt x="57" y="82"/>
                    <a:pt x="70" y="120"/>
                  </a:cubicBezTo>
                  <a:cubicBezTo>
                    <a:pt x="114" y="85"/>
                    <a:pt x="124" y="29"/>
                    <a:pt x="99" y="8"/>
                  </a:cubicBezTo>
                  <a:cubicBezTo>
                    <a:pt x="89" y="0"/>
                    <a:pt x="64" y="8"/>
                    <a:pt x="65" y="4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4" name="淘宝网Chenying0907出品 621"/>
            <p:cNvSpPr/>
            <p:nvPr/>
          </p:nvSpPr>
          <p:spPr bwMode="auto">
            <a:xfrm>
              <a:off x="9977358" y="2313307"/>
              <a:ext cx="253806" cy="245915"/>
            </a:xfrm>
            <a:custGeom>
              <a:avLst/>
              <a:gdLst>
                <a:gd name="T0" fmla="*/ 65 w 124"/>
                <a:gd name="T1" fmla="*/ 48 h 120"/>
                <a:gd name="T2" fmla="*/ 34 w 124"/>
                <a:gd name="T3" fmla="*/ 13 h 120"/>
                <a:gd name="T4" fmla="*/ 10 w 124"/>
                <a:gd name="T5" fmla="*/ 55 h 120"/>
                <a:gd name="T6" fmla="*/ 69 w 124"/>
                <a:gd name="T7" fmla="*/ 120 h 120"/>
                <a:gd name="T8" fmla="*/ 98 w 124"/>
                <a:gd name="T9" fmla="*/ 8 h 120"/>
                <a:gd name="T10" fmla="*/ 65 w 124"/>
                <a:gd name="T11" fmla="*/ 4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0">
                  <a:moveTo>
                    <a:pt x="65" y="48"/>
                  </a:moveTo>
                  <a:cubicBezTo>
                    <a:pt x="55" y="26"/>
                    <a:pt x="58" y="20"/>
                    <a:pt x="34" y="13"/>
                  </a:cubicBezTo>
                  <a:cubicBezTo>
                    <a:pt x="15" y="8"/>
                    <a:pt x="0" y="33"/>
                    <a:pt x="10" y="55"/>
                  </a:cubicBezTo>
                  <a:cubicBezTo>
                    <a:pt x="21" y="77"/>
                    <a:pt x="56" y="82"/>
                    <a:pt x="69" y="120"/>
                  </a:cubicBezTo>
                  <a:cubicBezTo>
                    <a:pt x="114" y="85"/>
                    <a:pt x="124" y="29"/>
                    <a:pt x="98" y="8"/>
                  </a:cubicBezTo>
                  <a:cubicBezTo>
                    <a:pt x="89" y="0"/>
                    <a:pt x="64" y="8"/>
                    <a:pt x="65" y="4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5" name="淘宝网Chenying0907出品 622"/>
            <p:cNvSpPr/>
            <p:nvPr/>
          </p:nvSpPr>
          <p:spPr bwMode="auto">
            <a:xfrm>
              <a:off x="9497366" y="1968762"/>
              <a:ext cx="151231" cy="144656"/>
            </a:xfrm>
            <a:custGeom>
              <a:avLst/>
              <a:gdLst>
                <a:gd name="T0" fmla="*/ 40 w 74"/>
                <a:gd name="T1" fmla="*/ 32 h 70"/>
                <a:gd name="T2" fmla="*/ 15 w 74"/>
                <a:gd name="T3" fmla="*/ 19 h 70"/>
                <a:gd name="T4" fmla="*/ 11 w 74"/>
                <a:gd name="T5" fmla="*/ 47 h 70"/>
                <a:gd name="T6" fmla="*/ 57 w 74"/>
                <a:gd name="T7" fmla="*/ 70 h 70"/>
                <a:gd name="T8" fmla="*/ 49 w 74"/>
                <a:gd name="T9" fmla="*/ 2 h 70"/>
                <a:gd name="T10" fmla="*/ 40 w 74"/>
                <a:gd name="T11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0">
                  <a:moveTo>
                    <a:pt x="40" y="32"/>
                  </a:moveTo>
                  <a:cubicBezTo>
                    <a:pt x="29" y="22"/>
                    <a:pt x="30" y="18"/>
                    <a:pt x="15" y="19"/>
                  </a:cubicBezTo>
                  <a:cubicBezTo>
                    <a:pt x="3" y="20"/>
                    <a:pt x="0" y="38"/>
                    <a:pt x="11" y="47"/>
                  </a:cubicBezTo>
                  <a:cubicBezTo>
                    <a:pt x="22" y="57"/>
                    <a:pt x="42" y="52"/>
                    <a:pt x="57" y="70"/>
                  </a:cubicBezTo>
                  <a:cubicBezTo>
                    <a:pt x="74" y="42"/>
                    <a:pt x="68" y="9"/>
                    <a:pt x="49" y="2"/>
                  </a:cubicBezTo>
                  <a:cubicBezTo>
                    <a:pt x="42" y="0"/>
                    <a:pt x="30" y="10"/>
                    <a:pt x="40" y="3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6" name="淘宝网Chenying0907出品 623"/>
            <p:cNvSpPr/>
            <p:nvPr/>
          </p:nvSpPr>
          <p:spPr bwMode="auto">
            <a:xfrm>
              <a:off x="9108109" y="2037145"/>
              <a:ext cx="214354" cy="194628"/>
            </a:xfrm>
            <a:custGeom>
              <a:avLst/>
              <a:gdLst>
                <a:gd name="T0" fmla="*/ 52 w 105"/>
                <a:gd name="T1" fmla="*/ 51 h 95"/>
                <a:gd name="T2" fmla="*/ 13 w 105"/>
                <a:gd name="T3" fmla="*/ 57 h 95"/>
                <a:gd name="T4" fmla="*/ 32 w 105"/>
                <a:gd name="T5" fmla="*/ 93 h 95"/>
                <a:gd name="T6" fmla="*/ 105 w 105"/>
                <a:gd name="T7" fmla="*/ 80 h 95"/>
                <a:gd name="T8" fmla="*/ 39 w 105"/>
                <a:gd name="T9" fmla="*/ 8 h 95"/>
                <a:gd name="T10" fmla="*/ 52 w 105"/>
                <a:gd name="T11" fmla="*/ 5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95">
                  <a:moveTo>
                    <a:pt x="52" y="51"/>
                  </a:moveTo>
                  <a:cubicBezTo>
                    <a:pt x="32" y="47"/>
                    <a:pt x="29" y="43"/>
                    <a:pt x="13" y="57"/>
                  </a:cubicBezTo>
                  <a:cubicBezTo>
                    <a:pt x="0" y="68"/>
                    <a:pt x="12" y="91"/>
                    <a:pt x="32" y="93"/>
                  </a:cubicBezTo>
                  <a:cubicBezTo>
                    <a:pt x="53" y="95"/>
                    <a:pt x="72" y="72"/>
                    <a:pt x="105" y="80"/>
                  </a:cubicBezTo>
                  <a:cubicBezTo>
                    <a:pt x="101" y="32"/>
                    <a:pt x="66" y="0"/>
                    <a:pt x="39" y="8"/>
                  </a:cubicBezTo>
                  <a:cubicBezTo>
                    <a:pt x="28" y="11"/>
                    <a:pt x="22" y="33"/>
                    <a:pt x="52" y="5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7" name="淘宝网Chenying0907出品 624"/>
            <p:cNvSpPr/>
            <p:nvPr/>
          </p:nvSpPr>
          <p:spPr bwMode="auto">
            <a:xfrm>
              <a:off x="9183068" y="2262020"/>
              <a:ext cx="120985" cy="109150"/>
            </a:xfrm>
            <a:custGeom>
              <a:avLst/>
              <a:gdLst>
                <a:gd name="T0" fmla="*/ 29 w 59"/>
                <a:gd name="T1" fmla="*/ 28 h 53"/>
                <a:gd name="T2" fmla="*/ 7 w 59"/>
                <a:gd name="T3" fmla="*/ 31 h 53"/>
                <a:gd name="T4" fmla="*/ 18 w 59"/>
                <a:gd name="T5" fmla="*/ 51 h 53"/>
                <a:gd name="T6" fmla="*/ 59 w 59"/>
                <a:gd name="T7" fmla="*/ 44 h 53"/>
                <a:gd name="T8" fmla="*/ 22 w 59"/>
                <a:gd name="T9" fmla="*/ 4 h 53"/>
                <a:gd name="T10" fmla="*/ 29 w 59"/>
                <a:gd name="T11" fmla="*/ 2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53">
                  <a:moveTo>
                    <a:pt x="29" y="28"/>
                  </a:moveTo>
                  <a:cubicBezTo>
                    <a:pt x="18" y="26"/>
                    <a:pt x="16" y="24"/>
                    <a:pt x="7" y="31"/>
                  </a:cubicBezTo>
                  <a:cubicBezTo>
                    <a:pt x="0" y="37"/>
                    <a:pt x="7" y="50"/>
                    <a:pt x="18" y="51"/>
                  </a:cubicBezTo>
                  <a:cubicBezTo>
                    <a:pt x="29" y="53"/>
                    <a:pt x="40" y="40"/>
                    <a:pt x="59" y="44"/>
                  </a:cubicBezTo>
                  <a:cubicBezTo>
                    <a:pt x="56" y="18"/>
                    <a:pt x="37" y="0"/>
                    <a:pt x="22" y="4"/>
                  </a:cubicBezTo>
                  <a:cubicBezTo>
                    <a:pt x="16" y="6"/>
                    <a:pt x="13" y="18"/>
                    <a:pt x="29" y="2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8" name="淘宝网Chenying0907出品 625"/>
            <p:cNvSpPr/>
            <p:nvPr/>
          </p:nvSpPr>
          <p:spPr bwMode="auto">
            <a:xfrm>
              <a:off x="9806402" y="2605249"/>
              <a:ext cx="139396" cy="151231"/>
            </a:xfrm>
            <a:custGeom>
              <a:avLst/>
              <a:gdLst>
                <a:gd name="T0" fmla="*/ 32 w 68"/>
                <a:gd name="T1" fmla="*/ 34 h 74"/>
                <a:gd name="T2" fmla="*/ 23 w 68"/>
                <a:gd name="T3" fmla="*/ 7 h 74"/>
                <a:gd name="T4" fmla="*/ 0 w 68"/>
                <a:gd name="T5" fmla="*/ 25 h 74"/>
                <a:gd name="T6" fmla="*/ 18 w 68"/>
                <a:gd name="T7" fmla="*/ 74 h 74"/>
                <a:gd name="T8" fmla="*/ 60 w 68"/>
                <a:gd name="T9" fmla="*/ 19 h 74"/>
                <a:gd name="T10" fmla="*/ 32 w 68"/>
                <a:gd name="T11" fmla="*/ 3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74">
                  <a:moveTo>
                    <a:pt x="32" y="34"/>
                  </a:moveTo>
                  <a:cubicBezTo>
                    <a:pt x="32" y="19"/>
                    <a:pt x="34" y="17"/>
                    <a:pt x="23" y="7"/>
                  </a:cubicBezTo>
                  <a:cubicBezTo>
                    <a:pt x="14" y="0"/>
                    <a:pt x="0" y="11"/>
                    <a:pt x="0" y="25"/>
                  </a:cubicBezTo>
                  <a:cubicBezTo>
                    <a:pt x="1" y="40"/>
                    <a:pt x="20" y="50"/>
                    <a:pt x="18" y="74"/>
                  </a:cubicBezTo>
                  <a:cubicBezTo>
                    <a:pt x="50" y="65"/>
                    <a:pt x="68" y="37"/>
                    <a:pt x="60" y="19"/>
                  </a:cubicBezTo>
                  <a:cubicBezTo>
                    <a:pt x="56" y="13"/>
                    <a:pt x="40" y="11"/>
                    <a:pt x="32" y="3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9" name="淘宝网Chenying0907出品 626"/>
            <p:cNvSpPr/>
            <p:nvPr/>
          </p:nvSpPr>
          <p:spPr bwMode="auto">
            <a:xfrm>
              <a:off x="9590734" y="2844587"/>
              <a:ext cx="120985" cy="109150"/>
            </a:xfrm>
            <a:custGeom>
              <a:avLst/>
              <a:gdLst>
                <a:gd name="T0" fmla="*/ 29 w 59"/>
                <a:gd name="T1" fmla="*/ 28 h 53"/>
                <a:gd name="T2" fmla="*/ 7 w 59"/>
                <a:gd name="T3" fmla="*/ 32 h 53"/>
                <a:gd name="T4" fmla="*/ 18 w 59"/>
                <a:gd name="T5" fmla="*/ 52 h 53"/>
                <a:gd name="T6" fmla="*/ 59 w 59"/>
                <a:gd name="T7" fmla="*/ 45 h 53"/>
                <a:gd name="T8" fmla="*/ 22 w 59"/>
                <a:gd name="T9" fmla="*/ 5 h 53"/>
                <a:gd name="T10" fmla="*/ 29 w 59"/>
                <a:gd name="T11" fmla="*/ 2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53">
                  <a:moveTo>
                    <a:pt x="29" y="28"/>
                  </a:moveTo>
                  <a:cubicBezTo>
                    <a:pt x="18" y="26"/>
                    <a:pt x="16" y="24"/>
                    <a:pt x="7" y="32"/>
                  </a:cubicBezTo>
                  <a:cubicBezTo>
                    <a:pt x="0" y="38"/>
                    <a:pt x="7" y="50"/>
                    <a:pt x="18" y="52"/>
                  </a:cubicBezTo>
                  <a:cubicBezTo>
                    <a:pt x="29" y="53"/>
                    <a:pt x="40" y="40"/>
                    <a:pt x="59" y="45"/>
                  </a:cubicBezTo>
                  <a:cubicBezTo>
                    <a:pt x="56" y="18"/>
                    <a:pt x="37" y="0"/>
                    <a:pt x="22" y="5"/>
                  </a:cubicBezTo>
                  <a:cubicBezTo>
                    <a:pt x="16" y="6"/>
                    <a:pt x="13" y="18"/>
                    <a:pt x="29" y="28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0" name="淘宝网Chenying0907出品 627"/>
            <p:cNvSpPr/>
            <p:nvPr/>
          </p:nvSpPr>
          <p:spPr bwMode="auto">
            <a:xfrm>
              <a:off x="8899015" y="3765125"/>
              <a:ext cx="664102" cy="1631981"/>
            </a:xfrm>
            <a:custGeom>
              <a:avLst/>
              <a:gdLst>
                <a:gd name="T0" fmla="*/ 85 w 324"/>
                <a:gd name="T1" fmla="*/ 0 h 796"/>
                <a:gd name="T2" fmla="*/ 27 w 324"/>
                <a:gd name="T3" fmla="*/ 334 h 796"/>
                <a:gd name="T4" fmla="*/ 324 w 324"/>
                <a:gd name="T5" fmla="*/ 796 h 796"/>
                <a:gd name="T6" fmla="*/ 34 w 324"/>
                <a:gd name="T7" fmla="*/ 334 h 796"/>
                <a:gd name="T8" fmla="*/ 85 w 324"/>
                <a:gd name="T9" fmla="*/ 0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4" h="796">
                  <a:moveTo>
                    <a:pt x="85" y="0"/>
                  </a:moveTo>
                  <a:cubicBezTo>
                    <a:pt x="25" y="76"/>
                    <a:pt x="0" y="201"/>
                    <a:pt x="27" y="334"/>
                  </a:cubicBezTo>
                  <a:cubicBezTo>
                    <a:pt x="61" y="501"/>
                    <a:pt x="135" y="663"/>
                    <a:pt x="324" y="796"/>
                  </a:cubicBezTo>
                  <a:cubicBezTo>
                    <a:pt x="136" y="664"/>
                    <a:pt x="66" y="499"/>
                    <a:pt x="34" y="334"/>
                  </a:cubicBezTo>
                  <a:cubicBezTo>
                    <a:pt x="8" y="201"/>
                    <a:pt x="25" y="77"/>
                    <a:pt x="85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1" name="淘宝网Chenying0907出品 628"/>
            <p:cNvSpPr/>
            <p:nvPr/>
          </p:nvSpPr>
          <p:spPr bwMode="auto">
            <a:xfrm>
              <a:off x="9075233" y="4576512"/>
              <a:ext cx="228819" cy="511556"/>
            </a:xfrm>
            <a:custGeom>
              <a:avLst/>
              <a:gdLst>
                <a:gd name="T0" fmla="*/ 112 w 112"/>
                <a:gd name="T1" fmla="*/ 0 h 249"/>
                <a:gd name="T2" fmla="*/ 81 w 112"/>
                <a:gd name="T3" fmla="*/ 249 h 249"/>
                <a:gd name="T4" fmla="*/ 112 w 112"/>
                <a:gd name="T5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249">
                  <a:moveTo>
                    <a:pt x="112" y="0"/>
                  </a:moveTo>
                  <a:cubicBezTo>
                    <a:pt x="63" y="25"/>
                    <a:pt x="0" y="139"/>
                    <a:pt x="81" y="249"/>
                  </a:cubicBezTo>
                  <a:cubicBezTo>
                    <a:pt x="5" y="140"/>
                    <a:pt x="69" y="26"/>
                    <a:pt x="112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2" name="淘宝网Chenying0907出品 629"/>
            <p:cNvSpPr/>
            <p:nvPr/>
          </p:nvSpPr>
          <p:spPr bwMode="auto">
            <a:xfrm>
              <a:off x="8724115" y="4197778"/>
              <a:ext cx="248545" cy="348489"/>
            </a:xfrm>
            <a:custGeom>
              <a:avLst/>
              <a:gdLst>
                <a:gd name="T0" fmla="*/ 19 w 121"/>
                <a:gd name="T1" fmla="*/ 0 h 170"/>
                <a:gd name="T2" fmla="*/ 121 w 121"/>
                <a:gd name="T3" fmla="*/ 170 h 170"/>
                <a:gd name="T4" fmla="*/ 19 w 121"/>
                <a:gd name="T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170">
                  <a:moveTo>
                    <a:pt x="19" y="0"/>
                  </a:moveTo>
                  <a:cubicBezTo>
                    <a:pt x="0" y="86"/>
                    <a:pt x="48" y="141"/>
                    <a:pt x="121" y="170"/>
                  </a:cubicBezTo>
                  <a:cubicBezTo>
                    <a:pt x="51" y="138"/>
                    <a:pt x="5" y="82"/>
                    <a:pt x="19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3" name="淘宝网Chenying0907出品 630"/>
            <p:cNvSpPr/>
            <p:nvPr/>
          </p:nvSpPr>
          <p:spPr bwMode="auto">
            <a:xfrm>
              <a:off x="8787237" y="4245120"/>
              <a:ext cx="73643" cy="190683"/>
            </a:xfrm>
            <a:custGeom>
              <a:avLst/>
              <a:gdLst>
                <a:gd name="T0" fmla="*/ 36 w 36"/>
                <a:gd name="T1" fmla="*/ 0 h 93"/>
                <a:gd name="T2" fmla="*/ 25 w 36"/>
                <a:gd name="T3" fmla="*/ 93 h 93"/>
                <a:gd name="T4" fmla="*/ 36 w 36"/>
                <a:gd name="T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93">
                  <a:moveTo>
                    <a:pt x="36" y="0"/>
                  </a:moveTo>
                  <a:cubicBezTo>
                    <a:pt x="34" y="24"/>
                    <a:pt x="0" y="73"/>
                    <a:pt x="25" y="93"/>
                  </a:cubicBezTo>
                  <a:cubicBezTo>
                    <a:pt x="5" y="70"/>
                    <a:pt x="30" y="39"/>
                    <a:pt x="36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4" name="淘宝网Chenying0907出品 631"/>
            <p:cNvSpPr/>
            <p:nvPr/>
          </p:nvSpPr>
          <p:spPr bwMode="auto">
            <a:xfrm>
              <a:off x="8947673" y="4025506"/>
              <a:ext cx="147286" cy="337969"/>
            </a:xfrm>
            <a:custGeom>
              <a:avLst/>
              <a:gdLst>
                <a:gd name="T0" fmla="*/ 72 w 72"/>
                <a:gd name="T1" fmla="*/ 0 h 165"/>
                <a:gd name="T2" fmla="*/ 2 w 72"/>
                <a:gd name="T3" fmla="*/ 165 h 165"/>
                <a:gd name="T4" fmla="*/ 72 w 72"/>
                <a:gd name="T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165">
                  <a:moveTo>
                    <a:pt x="72" y="0"/>
                  </a:moveTo>
                  <a:cubicBezTo>
                    <a:pt x="56" y="35"/>
                    <a:pt x="5" y="86"/>
                    <a:pt x="2" y="165"/>
                  </a:cubicBezTo>
                  <a:cubicBezTo>
                    <a:pt x="0" y="83"/>
                    <a:pt x="54" y="34"/>
                    <a:pt x="72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5" name="淘宝网Chenying0907出品 634"/>
            <p:cNvSpPr/>
            <p:nvPr/>
          </p:nvSpPr>
          <p:spPr bwMode="auto">
            <a:xfrm>
              <a:off x="8717538" y="3732249"/>
              <a:ext cx="508926" cy="693033"/>
            </a:xfrm>
            <a:custGeom>
              <a:avLst/>
              <a:gdLst>
                <a:gd name="T0" fmla="*/ 38 w 248"/>
                <a:gd name="T1" fmla="*/ 0 h 338"/>
                <a:gd name="T2" fmla="*/ 248 w 248"/>
                <a:gd name="T3" fmla="*/ 338 h 338"/>
                <a:gd name="T4" fmla="*/ 38 w 248"/>
                <a:gd name="T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8" h="338">
                  <a:moveTo>
                    <a:pt x="38" y="0"/>
                  </a:moveTo>
                  <a:cubicBezTo>
                    <a:pt x="9" y="169"/>
                    <a:pt x="127" y="326"/>
                    <a:pt x="248" y="338"/>
                  </a:cubicBezTo>
                  <a:cubicBezTo>
                    <a:pt x="94" y="328"/>
                    <a:pt x="0" y="131"/>
                    <a:pt x="38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6" name="淘宝网Chenying0907出品 635"/>
            <p:cNvSpPr/>
            <p:nvPr/>
          </p:nvSpPr>
          <p:spPr bwMode="auto">
            <a:xfrm>
              <a:off x="8837209" y="3871644"/>
              <a:ext cx="173587" cy="359010"/>
            </a:xfrm>
            <a:custGeom>
              <a:avLst/>
              <a:gdLst>
                <a:gd name="T0" fmla="*/ 43 w 85"/>
                <a:gd name="T1" fmla="*/ 175 h 175"/>
                <a:gd name="T2" fmla="*/ 81 w 85"/>
                <a:gd name="T3" fmla="*/ 8 h 175"/>
                <a:gd name="T4" fmla="*/ 56 w 85"/>
                <a:gd name="T5" fmla="*/ 41 h 175"/>
                <a:gd name="T6" fmla="*/ 43 w 85"/>
                <a:gd name="T7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175">
                  <a:moveTo>
                    <a:pt x="43" y="175"/>
                  </a:moveTo>
                  <a:cubicBezTo>
                    <a:pt x="9" y="110"/>
                    <a:pt x="52" y="54"/>
                    <a:pt x="81" y="8"/>
                  </a:cubicBezTo>
                  <a:cubicBezTo>
                    <a:pt x="85" y="0"/>
                    <a:pt x="58" y="37"/>
                    <a:pt x="56" y="41"/>
                  </a:cubicBezTo>
                  <a:cubicBezTo>
                    <a:pt x="41" y="67"/>
                    <a:pt x="0" y="135"/>
                    <a:pt x="43" y="175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7" name="淘宝网Chenying0907出品 636"/>
            <p:cNvSpPr/>
            <p:nvPr/>
          </p:nvSpPr>
          <p:spPr bwMode="auto">
            <a:xfrm>
              <a:off x="9502626" y="4501555"/>
              <a:ext cx="190683" cy="698293"/>
            </a:xfrm>
            <a:custGeom>
              <a:avLst/>
              <a:gdLst>
                <a:gd name="T0" fmla="*/ 0 w 93"/>
                <a:gd name="T1" fmla="*/ 341 h 341"/>
                <a:gd name="T2" fmla="*/ 62 w 93"/>
                <a:gd name="T3" fmla="*/ 0 h 341"/>
                <a:gd name="T4" fmla="*/ 0 w 93"/>
                <a:gd name="T5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" h="341">
                  <a:moveTo>
                    <a:pt x="0" y="341"/>
                  </a:moveTo>
                  <a:cubicBezTo>
                    <a:pt x="64" y="255"/>
                    <a:pt x="80" y="147"/>
                    <a:pt x="62" y="0"/>
                  </a:cubicBezTo>
                  <a:cubicBezTo>
                    <a:pt x="93" y="149"/>
                    <a:pt x="70" y="256"/>
                    <a:pt x="0" y="34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8" name="淘宝网Chenying0907出品 637"/>
            <p:cNvSpPr/>
            <p:nvPr/>
          </p:nvSpPr>
          <p:spPr bwMode="auto">
            <a:xfrm>
              <a:off x="8391406" y="4014984"/>
              <a:ext cx="1265081" cy="1418942"/>
            </a:xfrm>
            <a:custGeom>
              <a:avLst/>
              <a:gdLst>
                <a:gd name="T0" fmla="*/ 0 w 617"/>
                <a:gd name="T1" fmla="*/ 0 h 692"/>
                <a:gd name="T2" fmla="*/ 465 w 617"/>
                <a:gd name="T3" fmla="*/ 244 h 692"/>
                <a:gd name="T4" fmla="*/ 617 w 617"/>
                <a:gd name="T5" fmla="*/ 692 h 692"/>
                <a:gd name="T6" fmla="*/ 457 w 617"/>
                <a:gd name="T7" fmla="*/ 250 h 692"/>
                <a:gd name="T8" fmla="*/ 0 w 617"/>
                <a:gd name="T9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7" h="692">
                  <a:moveTo>
                    <a:pt x="0" y="0"/>
                  </a:moveTo>
                  <a:cubicBezTo>
                    <a:pt x="42" y="265"/>
                    <a:pt x="382" y="92"/>
                    <a:pt x="465" y="244"/>
                  </a:cubicBezTo>
                  <a:cubicBezTo>
                    <a:pt x="548" y="397"/>
                    <a:pt x="476" y="582"/>
                    <a:pt x="617" y="692"/>
                  </a:cubicBezTo>
                  <a:cubicBezTo>
                    <a:pt x="476" y="582"/>
                    <a:pt x="540" y="402"/>
                    <a:pt x="457" y="250"/>
                  </a:cubicBezTo>
                  <a:cubicBezTo>
                    <a:pt x="374" y="98"/>
                    <a:pt x="42" y="265"/>
                    <a:pt x="0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9" name="淘宝网Chenying0907出品 638"/>
            <p:cNvSpPr/>
            <p:nvPr/>
          </p:nvSpPr>
          <p:spPr bwMode="auto">
            <a:xfrm>
              <a:off x="8781977" y="4563362"/>
              <a:ext cx="627281" cy="261696"/>
            </a:xfrm>
            <a:custGeom>
              <a:avLst/>
              <a:gdLst>
                <a:gd name="T0" fmla="*/ 0 w 306"/>
                <a:gd name="T1" fmla="*/ 9 h 128"/>
                <a:gd name="T2" fmla="*/ 306 w 306"/>
                <a:gd name="T3" fmla="*/ 128 h 128"/>
                <a:gd name="T4" fmla="*/ 0 w 306"/>
                <a:gd name="T5" fmla="*/ 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6" h="128">
                  <a:moveTo>
                    <a:pt x="0" y="9"/>
                  </a:moveTo>
                  <a:cubicBezTo>
                    <a:pt x="96" y="56"/>
                    <a:pt x="242" y="7"/>
                    <a:pt x="306" y="128"/>
                  </a:cubicBezTo>
                  <a:cubicBezTo>
                    <a:pt x="201" y="0"/>
                    <a:pt x="113" y="73"/>
                    <a:pt x="0" y="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0" name="淘宝网Chenying0907出品 639"/>
            <p:cNvSpPr/>
            <p:nvPr/>
          </p:nvSpPr>
          <p:spPr bwMode="auto">
            <a:xfrm>
              <a:off x="8511076" y="3353514"/>
              <a:ext cx="483939" cy="473419"/>
            </a:xfrm>
            <a:custGeom>
              <a:avLst/>
              <a:gdLst>
                <a:gd name="T0" fmla="*/ 118 w 236"/>
                <a:gd name="T1" fmla="*/ 94 h 231"/>
                <a:gd name="T2" fmla="*/ 165 w 236"/>
                <a:gd name="T3" fmla="*/ 17 h 231"/>
                <a:gd name="T4" fmla="*/ 224 w 236"/>
                <a:gd name="T5" fmla="*/ 87 h 231"/>
                <a:gd name="T6" fmla="*/ 136 w 236"/>
                <a:gd name="T7" fmla="*/ 231 h 231"/>
                <a:gd name="T8" fmla="*/ 40 w 236"/>
                <a:gd name="T9" fmla="*/ 30 h 231"/>
                <a:gd name="T10" fmla="*/ 118 w 236"/>
                <a:gd name="T11" fmla="*/ 94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231">
                  <a:moveTo>
                    <a:pt x="118" y="94"/>
                  </a:moveTo>
                  <a:cubicBezTo>
                    <a:pt x="128" y="49"/>
                    <a:pt x="121" y="39"/>
                    <a:pt x="165" y="17"/>
                  </a:cubicBezTo>
                  <a:cubicBezTo>
                    <a:pt x="197" y="0"/>
                    <a:pt x="236" y="43"/>
                    <a:pt x="224" y="87"/>
                  </a:cubicBezTo>
                  <a:cubicBezTo>
                    <a:pt x="211" y="133"/>
                    <a:pt x="146" y="154"/>
                    <a:pt x="136" y="231"/>
                  </a:cubicBezTo>
                  <a:cubicBezTo>
                    <a:pt x="39" y="181"/>
                    <a:pt x="0" y="80"/>
                    <a:pt x="40" y="30"/>
                  </a:cubicBezTo>
                  <a:cubicBezTo>
                    <a:pt x="56" y="11"/>
                    <a:pt x="106" y="17"/>
                    <a:pt x="118" y="9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1" name="淘宝网Chenying0907出品 640"/>
            <p:cNvSpPr/>
            <p:nvPr/>
          </p:nvSpPr>
          <p:spPr bwMode="auto">
            <a:xfrm>
              <a:off x="8922686" y="3519210"/>
              <a:ext cx="359010" cy="344544"/>
            </a:xfrm>
            <a:custGeom>
              <a:avLst/>
              <a:gdLst>
                <a:gd name="T0" fmla="*/ 82 w 175"/>
                <a:gd name="T1" fmla="*/ 76 h 168"/>
                <a:gd name="T2" fmla="*/ 140 w 175"/>
                <a:gd name="T3" fmla="*/ 45 h 168"/>
                <a:gd name="T4" fmla="*/ 151 w 175"/>
                <a:gd name="T5" fmla="*/ 112 h 168"/>
                <a:gd name="T6" fmla="*/ 41 w 175"/>
                <a:gd name="T7" fmla="*/ 168 h 168"/>
                <a:gd name="T8" fmla="*/ 58 w 175"/>
                <a:gd name="T9" fmla="*/ 6 h 168"/>
                <a:gd name="T10" fmla="*/ 82 w 175"/>
                <a:gd name="T11" fmla="*/ 7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168">
                  <a:moveTo>
                    <a:pt x="82" y="76"/>
                  </a:moveTo>
                  <a:cubicBezTo>
                    <a:pt x="106" y="52"/>
                    <a:pt x="105" y="43"/>
                    <a:pt x="140" y="45"/>
                  </a:cubicBezTo>
                  <a:cubicBezTo>
                    <a:pt x="167" y="47"/>
                    <a:pt x="175" y="89"/>
                    <a:pt x="151" y="112"/>
                  </a:cubicBezTo>
                  <a:cubicBezTo>
                    <a:pt x="125" y="136"/>
                    <a:pt x="76" y="124"/>
                    <a:pt x="41" y="168"/>
                  </a:cubicBezTo>
                  <a:cubicBezTo>
                    <a:pt x="0" y="100"/>
                    <a:pt x="14" y="22"/>
                    <a:pt x="58" y="6"/>
                  </a:cubicBezTo>
                  <a:cubicBezTo>
                    <a:pt x="75" y="0"/>
                    <a:pt x="104" y="23"/>
                    <a:pt x="82" y="7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2" name="淘宝网Chenying0907出品 641"/>
            <p:cNvSpPr/>
            <p:nvPr/>
          </p:nvSpPr>
          <p:spPr bwMode="auto">
            <a:xfrm>
              <a:off x="9013425" y="3805891"/>
              <a:ext cx="274846" cy="256436"/>
            </a:xfrm>
            <a:custGeom>
              <a:avLst/>
              <a:gdLst>
                <a:gd name="T0" fmla="*/ 64 w 134"/>
                <a:gd name="T1" fmla="*/ 58 h 125"/>
                <a:gd name="T2" fmla="*/ 110 w 134"/>
                <a:gd name="T3" fmla="*/ 38 h 125"/>
                <a:gd name="T4" fmla="*/ 114 w 134"/>
                <a:gd name="T5" fmla="*/ 89 h 125"/>
                <a:gd name="T6" fmla="*/ 28 w 134"/>
                <a:gd name="T7" fmla="*/ 125 h 125"/>
                <a:gd name="T8" fmla="*/ 50 w 134"/>
                <a:gd name="T9" fmla="*/ 3 h 125"/>
                <a:gd name="T10" fmla="*/ 64 w 134"/>
                <a:gd name="T11" fmla="*/ 5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125">
                  <a:moveTo>
                    <a:pt x="64" y="58"/>
                  </a:moveTo>
                  <a:cubicBezTo>
                    <a:pt x="83" y="40"/>
                    <a:pt x="83" y="34"/>
                    <a:pt x="110" y="38"/>
                  </a:cubicBezTo>
                  <a:cubicBezTo>
                    <a:pt x="130" y="41"/>
                    <a:pt x="134" y="72"/>
                    <a:pt x="114" y="89"/>
                  </a:cubicBezTo>
                  <a:cubicBezTo>
                    <a:pt x="94" y="105"/>
                    <a:pt x="57" y="94"/>
                    <a:pt x="28" y="125"/>
                  </a:cubicBezTo>
                  <a:cubicBezTo>
                    <a:pt x="0" y="71"/>
                    <a:pt x="16" y="13"/>
                    <a:pt x="50" y="3"/>
                  </a:cubicBezTo>
                  <a:cubicBezTo>
                    <a:pt x="63" y="0"/>
                    <a:pt x="84" y="19"/>
                    <a:pt x="64" y="5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3" name="淘宝网Chenying0907出品 642"/>
            <p:cNvSpPr/>
            <p:nvPr/>
          </p:nvSpPr>
          <p:spPr bwMode="auto">
            <a:xfrm>
              <a:off x="8720169" y="4029451"/>
              <a:ext cx="213039" cy="198573"/>
            </a:xfrm>
            <a:custGeom>
              <a:avLst/>
              <a:gdLst>
                <a:gd name="T0" fmla="*/ 50 w 104"/>
                <a:gd name="T1" fmla="*/ 45 h 97"/>
                <a:gd name="T2" fmla="*/ 85 w 104"/>
                <a:gd name="T3" fmla="*/ 30 h 97"/>
                <a:gd name="T4" fmla="*/ 88 w 104"/>
                <a:gd name="T5" fmla="*/ 69 h 97"/>
                <a:gd name="T6" fmla="*/ 22 w 104"/>
                <a:gd name="T7" fmla="*/ 97 h 97"/>
                <a:gd name="T8" fmla="*/ 38 w 104"/>
                <a:gd name="T9" fmla="*/ 3 h 97"/>
                <a:gd name="T10" fmla="*/ 50 w 104"/>
                <a:gd name="T11" fmla="*/ 4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97">
                  <a:moveTo>
                    <a:pt x="50" y="45"/>
                  </a:moveTo>
                  <a:cubicBezTo>
                    <a:pt x="65" y="32"/>
                    <a:pt x="64" y="27"/>
                    <a:pt x="85" y="30"/>
                  </a:cubicBezTo>
                  <a:cubicBezTo>
                    <a:pt x="101" y="32"/>
                    <a:pt x="104" y="57"/>
                    <a:pt x="88" y="69"/>
                  </a:cubicBezTo>
                  <a:cubicBezTo>
                    <a:pt x="72" y="82"/>
                    <a:pt x="44" y="73"/>
                    <a:pt x="22" y="97"/>
                  </a:cubicBezTo>
                  <a:cubicBezTo>
                    <a:pt x="0" y="56"/>
                    <a:pt x="12" y="10"/>
                    <a:pt x="38" y="3"/>
                  </a:cubicBezTo>
                  <a:cubicBezTo>
                    <a:pt x="49" y="0"/>
                    <a:pt x="65" y="15"/>
                    <a:pt x="50" y="4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4" name="淘宝网Chenying0907出品 643"/>
            <p:cNvSpPr/>
            <p:nvPr/>
          </p:nvSpPr>
          <p:spPr bwMode="auto">
            <a:xfrm>
              <a:off x="8818798" y="4181997"/>
              <a:ext cx="140711" cy="132821"/>
            </a:xfrm>
            <a:custGeom>
              <a:avLst/>
              <a:gdLst>
                <a:gd name="T0" fmla="*/ 33 w 69"/>
                <a:gd name="T1" fmla="*/ 30 h 65"/>
                <a:gd name="T2" fmla="*/ 57 w 69"/>
                <a:gd name="T3" fmla="*/ 20 h 65"/>
                <a:gd name="T4" fmla="*/ 59 w 69"/>
                <a:gd name="T5" fmla="*/ 46 h 65"/>
                <a:gd name="T6" fmla="*/ 14 w 69"/>
                <a:gd name="T7" fmla="*/ 65 h 65"/>
                <a:gd name="T8" fmla="*/ 26 w 69"/>
                <a:gd name="T9" fmla="*/ 2 h 65"/>
                <a:gd name="T10" fmla="*/ 33 w 69"/>
                <a:gd name="T11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5">
                  <a:moveTo>
                    <a:pt x="33" y="30"/>
                  </a:moveTo>
                  <a:cubicBezTo>
                    <a:pt x="43" y="22"/>
                    <a:pt x="43" y="18"/>
                    <a:pt x="57" y="20"/>
                  </a:cubicBezTo>
                  <a:cubicBezTo>
                    <a:pt x="67" y="22"/>
                    <a:pt x="69" y="38"/>
                    <a:pt x="59" y="46"/>
                  </a:cubicBezTo>
                  <a:cubicBezTo>
                    <a:pt x="48" y="55"/>
                    <a:pt x="30" y="49"/>
                    <a:pt x="14" y="65"/>
                  </a:cubicBezTo>
                  <a:cubicBezTo>
                    <a:pt x="0" y="38"/>
                    <a:pt x="8" y="7"/>
                    <a:pt x="26" y="2"/>
                  </a:cubicBezTo>
                  <a:cubicBezTo>
                    <a:pt x="32" y="0"/>
                    <a:pt x="43" y="10"/>
                    <a:pt x="33" y="3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5" name="淘宝网Chenying0907出品 644"/>
            <p:cNvSpPr/>
            <p:nvPr/>
          </p:nvSpPr>
          <p:spPr bwMode="auto">
            <a:xfrm>
              <a:off x="8328283" y="4003150"/>
              <a:ext cx="184107" cy="201203"/>
            </a:xfrm>
            <a:custGeom>
              <a:avLst/>
              <a:gdLst>
                <a:gd name="T0" fmla="*/ 49 w 90"/>
                <a:gd name="T1" fmla="*/ 46 h 98"/>
                <a:gd name="T2" fmla="*/ 59 w 90"/>
                <a:gd name="T3" fmla="*/ 10 h 98"/>
                <a:gd name="T4" fmla="*/ 90 w 90"/>
                <a:gd name="T5" fmla="*/ 32 h 98"/>
                <a:gd name="T6" fmla="*/ 69 w 90"/>
                <a:gd name="T7" fmla="*/ 98 h 98"/>
                <a:gd name="T8" fmla="*/ 11 w 90"/>
                <a:gd name="T9" fmla="*/ 28 h 98"/>
                <a:gd name="T10" fmla="*/ 49 w 90"/>
                <a:gd name="T11" fmla="*/ 4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98">
                  <a:moveTo>
                    <a:pt x="49" y="46"/>
                  </a:moveTo>
                  <a:cubicBezTo>
                    <a:pt x="48" y="27"/>
                    <a:pt x="44" y="24"/>
                    <a:pt x="59" y="10"/>
                  </a:cubicBezTo>
                  <a:cubicBezTo>
                    <a:pt x="70" y="0"/>
                    <a:pt x="90" y="13"/>
                    <a:pt x="90" y="32"/>
                  </a:cubicBezTo>
                  <a:cubicBezTo>
                    <a:pt x="90" y="52"/>
                    <a:pt x="66" y="67"/>
                    <a:pt x="69" y="98"/>
                  </a:cubicBezTo>
                  <a:cubicBezTo>
                    <a:pt x="26" y="88"/>
                    <a:pt x="0" y="52"/>
                    <a:pt x="11" y="28"/>
                  </a:cubicBezTo>
                  <a:cubicBezTo>
                    <a:pt x="15" y="19"/>
                    <a:pt x="36" y="16"/>
                    <a:pt x="49" y="4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6" name="淘宝网Chenying0907出品 645"/>
            <p:cNvSpPr/>
            <p:nvPr/>
          </p:nvSpPr>
          <p:spPr bwMode="auto">
            <a:xfrm>
              <a:off x="9381641" y="4201723"/>
              <a:ext cx="348489" cy="337969"/>
            </a:xfrm>
            <a:custGeom>
              <a:avLst/>
              <a:gdLst>
                <a:gd name="T0" fmla="*/ 92 w 170"/>
                <a:gd name="T1" fmla="*/ 73 h 165"/>
                <a:gd name="T2" fmla="*/ 37 w 170"/>
                <a:gd name="T3" fmla="*/ 40 h 165"/>
                <a:gd name="T4" fmla="*/ 22 w 170"/>
                <a:gd name="T5" fmla="*/ 104 h 165"/>
                <a:gd name="T6" fmla="*/ 126 w 170"/>
                <a:gd name="T7" fmla="*/ 165 h 165"/>
                <a:gd name="T8" fmla="*/ 119 w 170"/>
                <a:gd name="T9" fmla="*/ 7 h 165"/>
                <a:gd name="T10" fmla="*/ 92 w 170"/>
                <a:gd name="T11" fmla="*/ 7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0" h="165">
                  <a:moveTo>
                    <a:pt x="92" y="73"/>
                  </a:moveTo>
                  <a:cubicBezTo>
                    <a:pt x="70" y="48"/>
                    <a:pt x="71" y="39"/>
                    <a:pt x="37" y="40"/>
                  </a:cubicBezTo>
                  <a:cubicBezTo>
                    <a:pt x="10" y="40"/>
                    <a:pt x="0" y="80"/>
                    <a:pt x="22" y="104"/>
                  </a:cubicBezTo>
                  <a:cubicBezTo>
                    <a:pt x="46" y="129"/>
                    <a:pt x="94" y="120"/>
                    <a:pt x="126" y="165"/>
                  </a:cubicBezTo>
                  <a:cubicBezTo>
                    <a:pt x="170" y="102"/>
                    <a:pt x="161" y="25"/>
                    <a:pt x="119" y="7"/>
                  </a:cubicBezTo>
                  <a:cubicBezTo>
                    <a:pt x="103" y="0"/>
                    <a:pt x="74" y="21"/>
                    <a:pt x="92" y="7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7" name="淘宝网Chenying0907出品 646"/>
            <p:cNvSpPr/>
            <p:nvPr/>
          </p:nvSpPr>
          <p:spPr bwMode="auto">
            <a:xfrm>
              <a:off x="8588664" y="4354268"/>
              <a:ext cx="230135" cy="272216"/>
            </a:xfrm>
            <a:custGeom>
              <a:avLst/>
              <a:gdLst>
                <a:gd name="T0" fmla="*/ 56 w 112"/>
                <a:gd name="T1" fmla="*/ 68 h 133"/>
                <a:gd name="T2" fmla="*/ 49 w 112"/>
                <a:gd name="T3" fmla="*/ 19 h 133"/>
                <a:gd name="T4" fmla="*/ 99 w 112"/>
                <a:gd name="T5" fmla="*/ 28 h 133"/>
                <a:gd name="T6" fmla="*/ 112 w 112"/>
                <a:gd name="T7" fmla="*/ 120 h 133"/>
                <a:gd name="T8" fmla="*/ 0 w 112"/>
                <a:gd name="T9" fmla="*/ 68 h 133"/>
                <a:gd name="T10" fmla="*/ 56 w 112"/>
                <a:gd name="T11" fmla="*/ 6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133">
                  <a:moveTo>
                    <a:pt x="56" y="68"/>
                  </a:moveTo>
                  <a:cubicBezTo>
                    <a:pt x="45" y="45"/>
                    <a:pt x="38" y="43"/>
                    <a:pt x="49" y="19"/>
                  </a:cubicBezTo>
                  <a:cubicBezTo>
                    <a:pt x="57" y="0"/>
                    <a:pt x="89" y="4"/>
                    <a:pt x="99" y="28"/>
                  </a:cubicBezTo>
                  <a:cubicBezTo>
                    <a:pt x="110" y="52"/>
                    <a:pt x="89" y="84"/>
                    <a:pt x="112" y="120"/>
                  </a:cubicBezTo>
                  <a:cubicBezTo>
                    <a:pt x="53" y="133"/>
                    <a:pt x="0" y="103"/>
                    <a:pt x="0" y="68"/>
                  </a:cubicBezTo>
                  <a:cubicBezTo>
                    <a:pt x="0" y="54"/>
                    <a:pt x="24" y="39"/>
                    <a:pt x="56" y="6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8" name="淘宝网Chenying0907出品 277"/>
            <p:cNvSpPr/>
            <p:nvPr/>
          </p:nvSpPr>
          <p:spPr bwMode="auto">
            <a:xfrm>
              <a:off x="9771143" y="6293352"/>
              <a:ext cx="255008" cy="249210"/>
            </a:xfrm>
            <a:custGeom>
              <a:avLst/>
              <a:gdLst>
                <a:gd name="connsiteX0" fmla="*/ 173930 w 307840"/>
                <a:gd name="connsiteY0" fmla="*/ 169979 h 300840"/>
                <a:gd name="connsiteX1" fmla="*/ 253365 w 307840"/>
                <a:gd name="connsiteY1" fmla="*/ 291365 h 300840"/>
                <a:gd name="connsiteX2" fmla="*/ 161535 w 307840"/>
                <a:gd name="connsiteY2" fmla="*/ 171053 h 300840"/>
                <a:gd name="connsiteX3" fmla="*/ 173930 w 307840"/>
                <a:gd name="connsiteY3" fmla="*/ 169979 h 300840"/>
                <a:gd name="connsiteX4" fmla="*/ 138660 w 307840"/>
                <a:gd name="connsiteY4" fmla="*/ 167972 h 300840"/>
                <a:gd name="connsiteX5" fmla="*/ 149729 w 307840"/>
                <a:gd name="connsiteY5" fmla="*/ 168657 h 300840"/>
                <a:gd name="connsiteX6" fmla="*/ 53044 w 307840"/>
                <a:gd name="connsiteY6" fmla="*/ 284609 h 300840"/>
                <a:gd name="connsiteX7" fmla="*/ 138660 w 307840"/>
                <a:gd name="connsiteY7" fmla="*/ 167972 h 300840"/>
                <a:gd name="connsiteX8" fmla="*/ 38974 w 307840"/>
                <a:gd name="connsiteY8" fmla="*/ 77676 h 300840"/>
                <a:gd name="connsiteX9" fmla="*/ 146279 w 307840"/>
                <a:gd name="connsiteY9" fmla="*/ 158363 h 300840"/>
                <a:gd name="connsiteX10" fmla="*/ 3051 w 307840"/>
                <a:gd name="connsiteY10" fmla="*/ 105975 h 300840"/>
                <a:gd name="connsiteX11" fmla="*/ 38974 w 307840"/>
                <a:gd name="connsiteY11" fmla="*/ 77676 h 300840"/>
                <a:gd name="connsiteX12" fmla="*/ 265126 w 307840"/>
                <a:gd name="connsiteY12" fmla="*/ 71188 h 300840"/>
                <a:gd name="connsiteX13" fmla="*/ 302998 w 307840"/>
                <a:gd name="connsiteY13" fmla="*/ 96690 h 300840"/>
                <a:gd name="connsiteX14" fmla="*/ 163641 w 307840"/>
                <a:gd name="connsiteY14" fmla="*/ 161183 h 300840"/>
                <a:gd name="connsiteX15" fmla="*/ 265126 w 307840"/>
                <a:gd name="connsiteY15" fmla="*/ 71188 h 300840"/>
                <a:gd name="connsiteX16" fmla="*/ 158805 w 307840"/>
                <a:gd name="connsiteY16" fmla="*/ 29 h 300840"/>
                <a:gd name="connsiteX17" fmla="*/ 153877 w 307840"/>
                <a:gd name="connsiteY17" fmla="*/ 149971 h 300840"/>
                <a:gd name="connsiteX18" fmla="*/ 158805 w 307840"/>
                <a:gd name="connsiteY18" fmla="*/ 29 h 300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7840" h="300840">
                  <a:moveTo>
                    <a:pt x="173930" y="169979"/>
                  </a:moveTo>
                  <a:cubicBezTo>
                    <a:pt x="212918" y="177230"/>
                    <a:pt x="311999" y="248396"/>
                    <a:pt x="253365" y="291365"/>
                  </a:cubicBezTo>
                  <a:cubicBezTo>
                    <a:pt x="186354" y="340471"/>
                    <a:pt x="144162" y="183330"/>
                    <a:pt x="161535" y="171053"/>
                  </a:cubicBezTo>
                  <a:cubicBezTo>
                    <a:pt x="164017" y="169212"/>
                    <a:pt x="168360" y="168943"/>
                    <a:pt x="173930" y="169979"/>
                  </a:cubicBezTo>
                  <a:close/>
                  <a:moveTo>
                    <a:pt x="138660" y="167972"/>
                  </a:moveTo>
                  <a:cubicBezTo>
                    <a:pt x="143958" y="166961"/>
                    <a:pt x="147870" y="167115"/>
                    <a:pt x="149729" y="168657"/>
                  </a:cubicBezTo>
                  <a:cubicBezTo>
                    <a:pt x="169562" y="183459"/>
                    <a:pt x="117501" y="338884"/>
                    <a:pt x="53044" y="284609"/>
                  </a:cubicBezTo>
                  <a:cubicBezTo>
                    <a:pt x="-3356" y="239276"/>
                    <a:pt x="101580" y="175056"/>
                    <a:pt x="138660" y="167972"/>
                  </a:cubicBezTo>
                  <a:close/>
                  <a:moveTo>
                    <a:pt x="38974" y="77676"/>
                  </a:moveTo>
                  <a:cubicBezTo>
                    <a:pt x="85160" y="76507"/>
                    <a:pt x="151835" y="143395"/>
                    <a:pt x="146279" y="158363"/>
                  </a:cubicBezTo>
                  <a:cubicBezTo>
                    <a:pt x="138871" y="178320"/>
                    <a:pt x="-24113" y="183309"/>
                    <a:pt x="3051" y="105975"/>
                  </a:cubicBezTo>
                  <a:cubicBezTo>
                    <a:pt x="10460" y="86018"/>
                    <a:pt x="23578" y="78066"/>
                    <a:pt x="38974" y="77676"/>
                  </a:cubicBezTo>
                  <a:close/>
                  <a:moveTo>
                    <a:pt x="265126" y="71188"/>
                  </a:moveTo>
                  <a:cubicBezTo>
                    <a:pt x="280602" y="70490"/>
                    <a:pt x="294288" y="77467"/>
                    <a:pt x="302998" y="96690"/>
                  </a:cubicBezTo>
                  <a:cubicBezTo>
                    <a:pt x="337837" y="171105"/>
                    <a:pt x="173595" y="178546"/>
                    <a:pt x="163641" y="161183"/>
                  </a:cubicBezTo>
                  <a:cubicBezTo>
                    <a:pt x="156176" y="144439"/>
                    <a:pt x="218700" y="73281"/>
                    <a:pt x="265126" y="71188"/>
                  </a:cubicBezTo>
                  <a:close/>
                  <a:moveTo>
                    <a:pt x="158805" y="29"/>
                  </a:moveTo>
                  <a:cubicBezTo>
                    <a:pt x="242587" y="2487"/>
                    <a:pt x="176054" y="149971"/>
                    <a:pt x="153877" y="149971"/>
                  </a:cubicBezTo>
                  <a:cubicBezTo>
                    <a:pt x="131699" y="149971"/>
                    <a:pt x="77487" y="-2429"/>
                    <a:pt x="158805" y="2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9" name="淘宝网Chenying0907出品 278"/>
            <p:cNvSpPr/>
            <p:nvPr/>
          </p:nvSpPr>
          <p:spPr bwMode="auto">
            <a:xfrm>
              <a:off x="7926559" y="5576063"/>
              <a:ext cx="549733" cy="541563"/>
            </a:xfrm>
            <a:custGeom>
              <a:avLst/>
              <a:gdLst>
                <a:gd name="connsiteX0" fmla="*/ 374927 w 663624"/>
                <a:gd name="connsiteY0" fmla="*/ 369198 h 653762"/>
                <a:gd name="connsiteX1" fmla="*/ 547497 w 663624"/>
                <a:gd name="connsiteY1" fmla="*/ 632575 h 653762"/>
                <a:gd name="connsiteX2" fmla="*/ 349111 w 663624"/>
                <a:gd name="connsiteY2" fmla="*/ 370814 h 653762"/>
                <a:gd name="connsiteX3" fmla="*/ 374927 w 663624"/>
                <a:gd name="connsiteY3" fmla="*/ 369198 h 653762"/>
                <a:gd name="connsiteX4" fmla="*/ 299383 w 663624"/>
                <a:gd name="connsiteY4" fmla="*/ 363720 h 653762"/>
                <a:gd name="connsiteX5" fmla="*/ 324035 w 663624"/>
                <a:gd name="connsiteY5" fmla="*/ 366065 h 653762"/>
                <a:gd name="connsiteX6" fmla="*/ 113843 w 663624"/>
                <a:gd name="connsiteY6" fmla="*/ 618061 h 653762"/>
                <a:gd name="connsiteX7" fmla="*/ 299383 w 663624"/>
                <a:gd name="connsiteY7" fmla="*/ 363720 h 653762"/>
                <a:gd name="connsiteX8" fmla="*/ 83008 w 663624"/>
                <a:gd name="connsiteY8" fmla="*/ 170548 h 653762"/>
                <a:gd name="connsiteX9" fmla="*/ 317653 w 663624"/>
                <a:gd name="connsiteY9" fmla="*/ 341414 h 653762"/>
                <a:gd name="connsiteX10" fmla="*/ 7276 w 663624"/>
                <a:gd name="connsiteY10" fmla="*/ 230055 h 653762"/>
                <a:gd name="connsiteX11" fmla="*/ 83008 w 663624"/>
                <a:gd name="connsiteY11" fmla="*/ 170548 h 653762"/>
                <a:gd name="connsiteX12" fmla="*/ 571042 w 663624"/>
                <a:gd name="connsiteY12" fmla="*/ 155881 h 653762"/>
                <a:gd name="connsiteX13" fmla="*/ 652840 w 663624"/>
                <a:gd name="connsiteY13" fmla="*/ 209475 h 653762"/>
                <a:gd name="connsiteX14" fmla="*/ 353904 w 663624"/>
                <a:gd name="connsiteY14" fmla="*/ 348262 h 653762"/>
                <a:gd name="connsiteX15" fmla="*/ 571042 w 663624"/>
                <a:gd name="connsiteY15" fmla="*/ 155881 h 653762"/>
                <a:gd name="connsiteX16" fmla="*/ 344014 w 663624"/>
                <a:gd name="connsiteY16" fmla="*/ 54 h 653762"/>
                <a:gd name="connsiteX17" fmla="*/ 334117 w 663624"/>
                <a:gd name="connsiteY17" fmla="*/ 329180 h 653762"/>
                <a:gd name="connsiteX18" fmla="*/ 344014 w 663624"/>
                <a:gd name="connsiteY18" fmla="*/ 54 h 653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3624" h="653762">
                  <a:moveTo>
                    <a:pt x="374927" y="369198"/>
                  </a:moveTo>
                  <a:cubicBezTo>
                    <a:pt x="457449" y="386248"/>
                    <a:pt x="673348" y="539662"/>
                    <a:pt x="547497" y="632575"/>
                  </a:cubicBezTo>
                  <a:cubicBezTo>
                    <a:pt x="403668" y="741230"/>
                    <a:pt x="311914" y="397977"/>
                    <a:pt x="349111" y="370814"/>
                  </a:cubicBezTo>
                  <a:cubicBezTo>
                    <a:pt x="354071" y="367110"/>
                    <a:pt x="363138" y="366762"/>
                    <a:pt x="374927" y="369198"/>
                  </a:cubicBezTo>
                  <a:close/>
                  <a:moveTo>
                    <a:pt x="299383" y="363720"/>
                  </a:moveTo>
                  <a:cubicBezTo>
                    <a:pt x="311014" y="361741"/>
                    <a:pt x="319707" y="362359"/>
                    <a:pt x="324035" y="366065"/>
                  </a:cubicBezTo>
                  <a:cubicBezTo>
                    <a:pt x="361127" y="398182"/>
                    <a:pt x="252322" y="731706"/>
                    <a:pt x="113843" y="618061"/>
                  </a:cubicBezTo>
                  <a:cubicBezTo>
                    <a:pt x="-7326" y="518621"/>
                    <a:pt x="217973" y="377568"/>
                    <a:pt x="299383" y="363720"/>
                  </a:cubicBezTo>
                  <a:close/>
                  <a:moveTo>
                    <a:pt x="83008" y="170548"/>
                  </a:moveTo>
                  <a:cubicBezTo>
                    <a:pt x="182174" y="168344"/>
                    <a:pt x="328827" y="309862"/>
                    <a:pt x="317653" y="341414"/>
                  </a:cubicBezTo>
                  <a:cubicBezTo>
                    <a:pt x="300272" y="388432"/>
                    <a:pt x="-54799" y="398330"/>
                    <a:pt x="7276" y="230055"/>
                  </a:cubicBezTo>
                  <a:cubicBezTo>
                    <a:pt x="22174" y="187986"/>
                    <a:pt x="49953" y="171282"/>
                    <a:pt x="83008" y="170548"/>
                  </a:cubicBezTo>
                  <a:close/>
                  <a:moveTo>
                    <a:pt x="571042" y="155881"/>
                  </a:moveTo>
                  <a:cubicBezTo>
                    <a:pt x="604201" y="154022"/>
                    <a:pt x="633693" y="168582"/>
                    <a:pt x="652840" y="209475"/>
                  </a:cubicBezTo>
                  <a:cubicBezTo>
                    <a:pt x="729427" y="370567"/>
                    <a:pt x="373668" y="390393"/>
                    <a:pt x="353904" y="348262"/>
                  </a:cubicBezTo>
                  <a:cubicBezTo>
                    <a:pt x="339080" y="314804"/>
                    <a:pt x="471564" y="161457"/>
                    <a:pt x="571042" y="155881"/>
                  </a:cubicBezTo>
                  <a:close/>
                  <a:moveTo>
                    <a:pt x="344014" y="54"/>
                  </a:moveTo>
                  <a:cubicBezTo>
                    <a:pt x="524639" y="5003"/>
                    <a:pt x="381129" y="331655"/>
                    <a:pt x="334117" y="329180"/>
                  </a:cubicBezTo>
                  <a:cubicBezTo>
                    <a:pt x="284631" y="329180"/>
                    <a:pt x="165864" y="-4895"/>
                    <a:pt x="344014" y="5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0" name="淘宝网Chenying0907出品 279"/>
            <p:cNvSpPr/>
            <p:nvPr/>
          </p:nvSpPr>
          <p:spPr bwMode="auto">
            <a:xfrm>
              <a:off x="10644775" y="6315121"/>
              <a:ext cx="550829" cy="542879"/>
            </a:xfrm>
            <a:custGeom>
              <a:avLst/>
              <a:gdLst>
                <a:gd name="connsiteX0" fmla="*/ 374925 w 664947"/>
                <a:gd name="connsiteY0" fmla="*/ 370786 h 655350"/>
                <a:gd name="connsiteX1" fmla="*/ 547495 w 664947"/>
                <a:gd name="connsiteY1" fmla="*/ 634163 h 655350"/>
                <a:gd name="connsiteX2" fmla="*/ 349110 w 664947"/>
                <a:gd name="connsiteY2" fmla="*/ 372402 h 655350"/>
                <a:gd name="connsiteX3" fmla="*/ 374925 w 664947"/>
                <a:gd name="connsiteY3" fmla="*/ 370786 h 655350"/>
                <a:gd name="connsiteX4" fmla="*/ 299968 w 664947"/>
                <a:gd name="connsiteY4" fmla="*/ 363829 h 655350"/>
                <a:gd name="connsiteX5" fmla="*/ 324663 w 664947"/>
                <a:gd name="connsiteY5" fmla="*/ 366184 h 655350"/>
                <a:gd name="connsiteX6" fmla="*/ 114092 w 664947"/>
                <a:gd name="connsiteY6" fmla="*/ 619192 h 655350"/>
                <a:gd name="connsiteX7" fmla="*/ 299968 w 664947"/>
                <a:gd name="connsiteY7" fmla="*/ 363829 h 655350"/>
                <a:gd name="connsiteX8" fmla="*/ 83007 w 664947"/>
                <a:gd name="connsiteY8" fmla="*/ 170548 h 655350"/>
                <a:gd name="connsiteX9" fmla="*/ 317652 w 664947"/>
                <a:gd name="connsiteY9" fmla="*/ 341414 h 655350"/>
                <a:gd name="connsiteX10" fmla="*/ 7276 w 664947"/>
                <a:gd name="connsiteY10" fmla="*/ 230055 h 655350"/>
                <a:gd name="connsiteX11" fmla="*/ 83007 w 664947"/>
                <a:gd name="connsiteY11" fmla="*/ 170548 h 655350"/>
                <a:gd name="connsiteX12" fmla="*/ 572030 w 664947"/>
                <a:gd name="connsiteY12" fmla="*/ 157469 h 655350"/>
                <a:gd name="connsiteX13" fmla="*/ 654118 w 664947"/>
                <a:gd name="connsiteY13" fmla="*/ 211063 h 655350"/>
                <a:gd name="connsiteX14" fmla="*/ 356461 w 664947"/>
                <a:gd name="connsiteY14" fmla="*/ 349850 h 655350"/>
                <a:gd name="connsiteX15" fmla="*/ 572030 w 664947"/>
                <a:gd name="connsiteY15" fmla="*/ 157469 h 655350"/>
                <a:gd name="connsiteX16" fmla="*/ 344013 w 664947"/>
                <a:gd name="connsiteY16" fmla="*/ 54 h 655350"/>
                <a:gd name="connsiteX17" fmla="*/ 334115 w 664947"/>
                <a:gd name="connsiteY17" fmla="*/ 329180 h 655350"/>
                <a:gd name="connsiteX18" fmla="*/ 344013 w 664947"/>
                <a:gd name="connsiteY18" fmla="*/ 54 h 65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4947" h="655350">
                  <a:moveTo>
                    <a:pt x="374925" y="370786"/>
                  </a:moveTo>
                  <a:cubicBezTo>
                    <a:pt x="457447" y="387836"/>
                    <a:pt x="673347" y="541250"/>
                    <a:pt x="547495" y="634163"/>
                  </a:cubicBezTo>
                  <a:cubicBezTo>
                    <a:pt x="403666" y="742818"/>
                    <a:pt x="311912" y="399565"/>
                    <a:pt x="349110" y="372402"/>
                  </a:cubicBezTo>
                  <a:cubicBezTo>
                    <a:pt x="354069" y="368698"/>
                    <a:pt x="363136" y="368350"/>
                    <a:pt x="374925" y="370786"/>
                  </a:cubicBezTo>
                  <a:close/>
                  <a:moveTo>
                    <a:pt x="299968" y="363829"/>
                  </a:moveTo>
                  <a:cubicBezTo>
                    <a:pt x="311619" y="361843"/>
                    <a:pt x="320328" y="362463"/>
                    <a:pt x="324663" y="366184"/>
                  </a:cubicBezTo>
                  <a:cubicBezTo>
                    <a:pt x="364300" y="398430"/>
                    <a:pt x="252821" y="733293"/>
                    <a:pt x="114092" y="619192"/>
                  </a:cubicBezTo>
                  <a:cubicBezTo>
                    <a:pt x="-7297" y="519353"/>
                    <a:pt x="218410" y="377734"/>
                    <a:pt x="299968" y="363829"/>
                  </a:cubicBezTo>
                  <a:close/>
                  <a:moveTo>
                    <a:pt x="83007" y="170548"/>
                  </a:moveTo>
                  <a:cubicBezTo>
                    <a:pt x="182173" y="168344"/>
                    <a:pt x="328826" y="309862"/>
                    <a:pt x="317652" y="341414"/>
                  </a:cubicBezTo>
                  <a:cubicBezTo>
                    <a:pt x="300271" y="388432"/>
                    <a:pt x="-54800" y="398330"/>
                    <a:pt x="7276" y="230055"/>
                  </a:cubicBezTo>
                  <a:cubicBezTo>
                    <a:pt x="22174" y="187986"/>
                    <a:pt x="49952" y="171282"/>
                    <a:pt x="83007" y="170548"/>
                  </a:cubicBezTo>
                  <a:close/>
                  <a:moveTo>
                    <a:pt x="572030" y="157469"/>
                  </a:moveTo>
                  <a:cubicBezTo>
                    <a:pt x="605284" y="155610"/>
                    <a:pt x="634894" y="170170"/>
                    <a:pt x="654118" y="211063"/>
                  </a:cubicBezTo>
                  <a:cubicBezTo>
                    <a:pt x="731012" y="372155"/>
                    <a:pt x="373825" y="391981"/>
                    <a:pt x="356461" y="349850"/>
                  </a:cubicBezTo>
                  <a:cubicBezTo>
                    <a:pt x="339718" y="316392"/>
                    <a:pt x="472268" y="163045"/>
                    <a:pt x="572030" y="157469"/>
                  </a:cubicBezTo>
                  <a:close/>
                  <a:moveTo>
                    <a:pt x="344013" y="54"/>
                  </a:moveTo>
                  <a:cubicBezTo>
                    <a:pt x="524637" y="7478"/>
                    <a:pt x="381127" y="331655"/>
                    <a:pt x="334115" y="329180"/>
                  </a:cubicBezTo>
                  <a:cubicBezTo>
                    <a:pt x="284629" y="329180"/>
                    <a:pt x="165862" y="-4895"/>
                    <a:pt x="344013" y="5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3" name="淘宝网Chenying0907出品 282"/>
            <p:cNvSpPr/>
            <p:nvPr/>
          </p:nvSpPr>
          <p:spPr bwMode="auto">
            <a:xfrm rot="17843546">
              <a:off x="8475255" y="926857"/>
              <a:ext cx="392410" cy="373511"/>
            </a:xfrm>
            <a:custGeom>
              <a:avLst/>
              <a:gdLst>
                <a:gd name="connsiteX0" fmla="*/ 371852 w 701676"/>
                <a:gd name="connsiteY0" fmla="*/ 366112 h 667882"/>
                <a:gd name="connsiteX1" fmla="*/ 368021 w 701676"/>
                <a:gd name="connsiteY1" fmla="*/ 375595 h 667882"/>
                <a:gd name="connsiteX2" fmla="*/ 369228 w 701676"/>
                <a:gd name="connsiteY2" fmla="*/ 374205 h 667882"/>
                <a:gd name="connsiteX3" fmla="*/ 373621 w 701676"/>
                <a:gd name="connsiteY3" fmla="*/ 369888 h 667882"/>
                <a:gd name="connsiteX4" fmla="*/ 375176 w 701676"/>
                <a:gd name="connsiteY4" fmla="*/ 370219 h 667882"/>
                <a:gd name="connsiteX5" fmla="*/ 305307 w 701676"/>
                <a:gd name="connsiteY5" fmla="*/ 337132 h 667882"/>
                <a:gd name="connsiteX6" fmla="*/ 304343 w 701676"/>
                <a:gd name="connsiteY6" fmla="*/ 337220 h 667882"/>
                <a:gd name="connsiteX7" fmla="*/ 305087 w 701676"/>
                <a:gd name="connsiteY7" fmla="*/ 337706 h 667882"/>
                <a:gd name="connsiteX8" fmla="*/ 171527 w 701676"/>
                <a:gd name="connsiteY8" fmla="*/ 0 h 667882"/>
                <a:gd name="connsiteX9" fmla="*/ 345298 w 701676"/>
                <a:gd name="connsiteY9" fmla="*/ 196582 h 667882"/>
                <a:gd name="connsiteX10" fmla="*/ 355094 w 701676"/>
                <a:gd name="connsiteY10" fmla="*/ 249512 h 667882"/>
                <a:gd name="connsiteX11" fmla="*/ 389403 w 701676"/>
                <a:gd name="connsiteY11" fmla="*/ 207762 h 667882"/>
                <a:gd name="connsiteX12" fmla="*/ 431800 w 701676"/>
                <a:gd name="connsiteY12" fmla="*/ 168275 h 667882"/>
                <a:gd name="connsiteX13" fmla="*/ 414253 w 701676"/>
                <a:gd name="connsiteY13" fmla="*/ 246208 h 667882"/>
                <a:gd name="connsiteX14" fmla="*/ 411170 w 701676"/>
                <a:gd name="connsiteY14" fmla="*/ 255891 h 667882"/>
                <a:gd name="connsiteX15" fmla="*/ 439913 w 701676"/>
                <a:gd name="connsiteY15" fmla="*/ 235574 h 667882"/>
                <a:gd name="connsiteX16" fmla="*/ 701676 w 701676"/>
                <a:gd name="connsiteY16" fmla="*/ 217875 h 667882"/>
                <a:gd name="connsiteX17" fmla="*/ 537993 w 701676"/>
                <a:gd name="connsiteY17" fmla="*/ 408569 h 667882"/>
                <a:gd name="connsiteX18" fmla="*/ 506429 w 701676"/>
                <a:gd name="connsiteY18" fmla="*/ 416287 h 667882"/>
                <a:gd name="connsiteX19" fmla="*/ 531197 w 701676"/>
                <a:gd name="connsiteY19" fmla="*/ 436755 h 667882"/>
                <a:gd name="connsiteX20" fmla="*/ 526364 w 701676"/>
                <a:gd name="connsiteY20" fmla="*/ 663840 h 667882"/>
                <a:gd name="connsiteX21" fmla="*/ 369802 w 701676"/>
                <a:gd name="connsiteY21" fmla="*/ 576036 h 667882"/>
                <a:gd name="connsiteX22" fmla="*/ 325702 w 701676"/>
                <a:gd name="connsiteY22" fmla="*/ 462158 h 667882"/>
                <a:gd name="connsiteX23" fmla="*/ 326773 w 701676"/>
                <a:gd name="connsiteY23" fmla="*/ 457682 h 667882"/>
                <a:gd name="connsiteX24" fmla="*/ 306649 w 701676"/>
                <a:gd name="connsiteY24" fmla="*/ 492381 h 667882"/>
                <a:gd name="connsiteX25" fmla="*/ 278882 w 701676"/>
                <a:gd name="connsiteY25" fmla="*/ 533400 h 667882"/>
                <a:gd name="connsiteX26" fmla="*/ 275574 w 701676"/>
                <a:gd name="connsiteY26" fmla="*/ 453284 h 667882"/>
                <a:gd name="connsiteX27" fmla="*/ 276655 w 701676"/>
                <a:gd name="connsiteY27" fmla="*/ 447181 h 667882"/>
                <a:gd name="connsiteX28" fmla="*/ 256671 w 701676"/>
                <a:gd name="connsiteY28" fmla="*/ 466666 h 667882"/>
                <a:gd name="connsiteX29" fmla="*/ 171790 w 701676"/>
                <a:gd name="connsiteY29" fmla="*/ 495300 h 667882"/>
                <a:gd name="connsiteX30" fmla="*/ 0 w 701676"/>
                <a:gd name="connsiteY30" fmla="*/ 445770 h 667882"/>
                <a:gd name="connsiteX31" fmla="*/ 132350 w 701676"/>
                <a:gd name="connsiteY31" fmla="*/ 280837 h 667882"/>
                <a:gd name="connsiteX32" fmla="*/ 176552 w 701676"/>
                <a:gd name="connsiteY32" fmla="*/ 282116 h 667882"/>
                <a:gd name="connsiteX33" fmla="*/ 156272 w 701676"/>
                <a:gd name="connsiteY33" fmla="*/ 248264 h 667882"/>
                <a:gd name="connsiteX34" fmla="*/ 171527 w 701676"/>
                <a:gd name="connsiteY34" fmla="*/ 0 h 667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701676" h="667882">
                  <a:moveTo>
                    <a:pt x="371852" y="366112"/>
                  </a:moveTo>
                  <a:lnTo>
                    <a:pt x="368021" y="375595"/>
                  </a:lnTo>
                  <a:lnTo>
                    <a:pt x="369228" y="374205"/>
                  </a:lnTo>
                  <a:cubicBezTo>
                    <a:pt x="371950" y="371379"/>
                    <a:pt x="373621" y="369888"/>
                    <a:pt x="373621" y="369888"/>
                  </a:cubicBezTo>
                  <a:lnTo>
                    <a:pt x="375176" y="370219"/>
                  </a:lnTo>
                  <a:close/>
                  <a:moveTo>
                    <a:pt x="305307" y="337132"/>
                  </a:moveTo>
                  <a:lnTo>
                    <a:pt x="304343" y="337220"/>
                  </a:lnTo>
                  <a:lnTo>
                    <a:pt x="305087" y="337706"/>
                  </a:lnTo>
                  <a:close/>
                  <a:moveTo>
                    <a:pt x="171527" y="0"/>
                  </a:moveTo>
                  <a:cubicBezTo>
                    <a:pt x="171527" y="0"/>
                    <a:pt x="304537" y="77343"/>
                    <a:pt x="345298" y="196582"/>
                  </a:cubicBezTo>
                  <a:lnTo>
                    <a:pt x="355094" y="249512"/>
                  </a:lnTo>
                  <a:lnTo>
                    <a:pt x="389403" y="207762"/>
                  </a:lnTo>
                  <a:cubicBezTo>
                    <a:pt x="413507" y="182018"/>
                    <a:pt x="431800" y="168275"/>
                    <a:pt x="431800" y="168275"/>
                  </a:cubicBezTo>
                  <a:cubicBezTo>
                    <a:pt x="427021" y="195374"/>
                    <a:pt x="421048" y="221404"/>
                    <a:pt x="414253" y="246208"/>
                  </a:cubicBezTo>
                  <a:lnTo>
                    <a:pt x="411170" y="255891"/>
                  </a:lnTo>
                  <a:lnTo>
                    <a:pt x="439913" y="235574"/>
                  </a:lnTo>
                  <a:cubicBezTo>
                    <a:pt x="551792" y="179260"/>
                    <a:pt x="701676" y="217875"/>
                    <a:pt x="701676" y="217875"/>
                  </a:cubicBezTo>
                  <a:cubicBezTo>
                    <a:pt x="682643" y="347547"/>
                    <a:pt x="537993" y="408569"/>
                    <a:pt x="537993" y="408569"/>
                  </a:cubicBezTo>
                  <a:lnTo>
                    <a:pt x="506429" y="416287"/>
                  </a:lnTo>
                  <a:lnTo>
                    <a:pt x="531197" y="436755"/>
                  </a:lnTo>
                  <a:cubicBezTo>
                    <a:pt x="618726" y="526408"/>
                    <a:pt x="526364" y="663840"/>
                    <a:pt x="526364" y="663840"/>
                  </a:cubicBezTo>
                  <a:cubicBezTo>
                    <a:pt x="396532" y="690563"/>
                    <a:pt x="369802" y="576036"/>
                    <a:pt x="369802" y="576036"/>
                  </a:cubicBezTo>
                  <a:cubicBezTo>
                    <a:pt x="331139" y="534520"/>
                    <a:pt x="322010" y="495152"/>
                    <a:pt x="325702" y="462158"/>
                  </a:cubicBezTo>
                  <a:lnTo>
                    <a:pt x="326773" y="457682"/>
                  </a:lnTo>
                  <a:lnTo>
                    <a:pt x="306649" y="492381"/>
                  </a:lnTo>
                  <a:cubicBezTo>
                    <a:pt x="290082" y="518915"/>
                    <a:pt x="278882" y="533400"/>
                    <a:pt x="278882" y="533400"/>
                  </a:cubicBezTo>
                  <a:cubicBezTo>
                    <a:pt x="274581" y="505350"/>
                    <a:pt x="273745" y="478608"/>
                    <a:pt x="275574" y="453284"/>
                  </a:cubicBezTo>
                  <a:lnTo>
                    <a:pt x="276655" y="447181"/>
                  </a:lnTo>
                  <a:lnTo>
                    <a:pt x="256671" y="466666"/>
                  </a:lnTo>
                  <a:cubicBezTo>
                    <a:pt x="236450" y="481489"/>
                    <a:pt x="209011" y="492443"/>
                    <a:pt x="171790" y="495300"/>
                  </a:cubicBezTo>
                  <a:cubicBezTo>
                    <a:pt x="171790" y="495300"/>
                    <a:pt x="68716" y="552450"/>
                    <a:pt x="0" y="445770"/>
                  </a:cubicBezTo>
                  <a:cubicBezTo>
                    <a:pt x="0" y="445770"/>
                    <a:pt x="26423" y="300733"/>
                    <a:pt x="132350" y="280837"/>
                  </a:cubicBezTo>
                  <a:lnTo>
                    <a:pt x="176552" y="282116"/>
                  </a:lnTo>
                  <a:lnTo>
                    <a:pt x="156272" y="248264"/>
                  </a:lnTo>
                  <a:cubicBezTo>
                    <a:pt x="156272" y="248264"/>
                    <a:pt x="95250" y="103125"/>
                    <a:pt x="171527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4" name="淘宝网Chenying0907出品 283"/>
            <p:cNvSpPr/>
            <p:nvPr/>
          </p:nvSpPr>
          <p:spPr bwMode="auto">
            <a:xfrm rot="17843546">
              <a:off x="8803922" y="269415"/>
              <a:ext cx="238618" cy="227126"/>
            </a:xfrm>
            <a:custGeom>
              <a:avLst/>
              <a:gdLst>
                <a:gd name="connsiteX0" fmla="*/ 371852 w 701676"/>
                <a:gd name="connsiteY0" fmla="*/ 366112 h 667882"/>
                <a:gd name="connsiteX1" fmla="*/ 368021 w 701676"/>
                <a:gd name="connsiteY1" fmla="*/ 375595 h 667882"/>
                <a:gd name="connsiteX2" fmla="*/ 369228 w 701676"/>
                <a:gd name="connsiteY2" fmla="*/ 374205 h 667882"/>
                <a:gd name="connsiteX3" fmla="*/ 373621 w 701676"/>
                <a:gd name="connsiteY3" fmla="*/ 369888 h 667882"/>
                <a:gd name="connsiteX4" fmla="*/ 375176 w 701676"/>
                <a:gd name="connsiteY4" fmla="*/ 370219 h 667882"/>
                <a:gd name="connsiteX5" fmla="*/ 305307 w 701676"/>
                <a:gd name="connsiteY5" fmla="*/ 337132 h 667882"/>
                <a:gd name="connsiteX6" fmla="*/ 304343 w 701676"/>
                <a:gd name="connsiteY6" fmla="*/ 337220 h 667882"/>
                <a:gd name="connsiteX7" fmla="*/ 305087 w 701676"/>
                <a:gd name="connsiteY7" fmla="*/ 337706 h 667882"/>
                <a:gd name="connsiteX8" fmla="*/ 171527 w 701676"/>
                <a:gd name="connsiteY8" fmla="*/ 0 h 667882"/>
                <a:gd name="connsiteX9" fmla="*/ 345298 w 701676"/>
                <a:gd name="connsiteY9" fmla="*/ 196582 h 667882"/>
                <a:gd name="connsiteX10" fmla="*/ 355094 w 701676"/>
                <a:gd name="connsiteY10" fmla="*/ 249512 h 667882"/>
                <a:gd name="connsiteX11" fmla="*/ 389403 w 701676"/>
                <a:gd name="connsiteY11" fmla="*/ 207762 h 667882"/>
                <a:gd name="connsiteX12" fmla="*/ 431800 w 701676"/>
                <a:gd name="connsiteY12" fmla="*/ 168275 h 667882"/>
                <a:gd name="connsiteX13" fmla="*/ 414253 w 701676"/>
                <a:gd name="connsiteY13" fmla="*/ 246208 h 667882"/>
                <a:gd name="connsiteX14" fmla="*/ 411170 w 701676"/>
                <a:gd name="connsiteY14" fmla="*/ 255891 h 667882"/>
                <a:gd name="connsiteX15" fmla="*/ 439913 w 701676"/>
                <a:gd name="connsiteY15" fmla="*/ 235574 h 667882"/>
                <a:gd name="connsiteX16" fmla="*/ 701676 w 701676"/>
                <a:gd name="connsiteY16" fmla="*/ 217875 h 667882"/>
                <a:gd name="connsiteX17" fmla="*/ 537993 w 701676"/>
                <a:gd name="connsiteY17" fmla="*/ 408569 h 667882"/>
                <a:gd name="connsiteX18" fmla="*/ 506429 w 701676"/>
                <a:gd name="connsiteY18" fmla="*/ 416287 h 667882"/>
                <a:gd name="connsiteX19" fmla="*/ 531197 w 701676"/>
                <a:gd name="connsiteY19" fmla="*/ 436755 h 667882"/>
                <a:gd name="connsiteX20" fmla="*/ 526364 w 701676"/>
                <a:gd name="connsiteY20" fmla="*/ 663840 h 667882"/>
                <a:gd name="connsiteX21" fmla="*/ 369802 w 701676"/>
                <a:gd name="connsiteY21" fmla="*/ 576036 h 667882"/>
                <a:gd name="connsiteX22" fmla="*/ 325702 w 701676"/>
                <a:gd name="connsiteY22" fmla="*/ 462158 h 667882"/>
                <a:gd name="connsiteX23" fmla="*/ 326773 w 701676"/>
                <a:gd name="connsiteY23" fmla="*/ 457682 h 667882"/>
                <a:gd name="connsiteX24" fmla="*/ 306649 w 701676"/>
                <a:gd name="connsiteY24" fmla="*/ 492381 h 667882"/>
                <a:gd name="connsiteX25" fmla="*/ 278882 w 701676"/>
                <a:gd name="connsiteY25" fmla="*/ 533400 h 667882"/>
                <a:gd name="connsiteX26" fmla="*/ 275574 w 701676"/>
                <a:gd name="connsiteY26" fmla="*/ 453284 h 667882"/>
                <a:gd name="connsiteX27" fmla="*/ 276655 w 701676"/>
                <a:gd name="connsiteY27" fmla="*/ 447181 h 667882"/>
                <a:gd name="connsiteX28" fmla="*/ 256671 w 701676"/>
                <a:gd name="connsiteY28" fmla="*/ 466666 h 667882"/>
                <a:gd name="connsiteX29" fmla="*/ 171790 w 701676"/>
                <a:gd name="connsiteY29" fmla="*/ 495300 h 667882"/>
                <a:gd name="connsiteX30" fmla="*/ 0 w 701676"/>
                <a:gd name="connsiteY30" fmla="*/ 445770 h 667882"/>
                <a:gd name="connsiteX31" fmla="*/ 132350 w 701676"/>
                <a:gd name="connsiteY31" fmla="*/ 280837 h 667882"/>
                <a:gd name="connsiteX32" fmla="*/ 176552 w 701676"/>
                <a:gd name="connsiteY32" fmla="*/ 282116 h 667882"/>
                <a:gd name="connsiteX33" fmla="*/ 156272 w 701676"/>
                <a:gd name="connsiteY33" fmla="*/ 248264 h 667882"/>
                <a:gd name="connsiteX34" fmla="*/ 171527 w 701676"/>
                <a:gd name="connsiteY34" fmla="*/ 0 h 667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701676" h="667882">
                  <a:moveTo>
                    <a:pt x="371852" y="366112"/>
                  </a:moveTo>
                  <a:lnTo>
                    <a:pt x="368021" y="375595"/>
                  </a:lnTo>
                  <a:lnTo>
                    <a:pt x="369228" y="374205"/>
                  </a:lnTo>
                  <a:cubicBezTo>
                    <a:pt x="371950" y="371379"/>
                    <a:pt x="373621" y="369888"/>
                    <a:pt x="373621" y="369888"/>
                  </a:cubicBezTo>
                  <a:lnTo>
                    <a:pt x="375176" y="370219"/>
                  </a:lnTo>
                  <a:close/>
                  <a:moveTo>
                    <a:pt x="305307" y="337132"/>
                  </a:moveTo>
                  <a:lnTo>
                    <a:pt x="304343" y="337220"/>
                  </a:lnTo>
                  <a:lnTo>
                    <a:pt x="305087" y="337706"/>
                  </a:lnTo>
                  <a:close/>
                  <a:moveTo>
                    <a:pt x="171527" y="0"/>
                  </a:moveTo>
                  <a:cubicBezTo>
                    <a:pt x="171527" y="0"/>
                    <a:pt x="304537" y="77343"/>
                    <a:pt x="345298" y="196582"/>
                  </a:cubicBezTo>
                  <a:lnTo>
                    <a:pt x="355094" y="249512"/>
                  </a:lnTo>
                  <a:lnTo>
                    <a:pt x="389403" y="207762"/>
                  </a:lnTo>
                  <a:cubicBezTo>
                    <a:pt x="413507" y="182018"/>
                    <a:pt x="431800" y="168275"/>
                    <a:pt x="431800" y="168275"/>
                  </a:cubicBezTo>
                  <a:cubicBezTo>
                    <a:pt x="427021" y="195374"/>
                    <a:pt x="421048" y="221404"/>
                    <a:pt x="414253" y="246208"/>
                  </a:cubicBezTo>
                  <a:lnTo>
                    <a:pt x="411170" y="255891"/>
                  </a:lnTo>
                  <a:lnTo>
                    <a:pt x="439913" y="235574"/>
                  </a:lnTo>
                  <a:cubicBezTo>
                    <a:pt x="551792" y="179260"/>
                    <a:pt x="701676" y="217875"/>
                    <a:pt x="701676" y="217875"/>
                  </a:cubicBezTo>
                  <a:cubicBezTo>
                    <a:pt x="682643" y="347547"/>
                    <a:pt x="537993" y="408569"/>
                    <a:pt x="537993" y="408569"/>
                  </a:cubicBezTo>
                  <a:lnTo>
                    <a:pt x="506429" y="416287"/>
                  </a:lnTo>
                  <a:lnTo>
                    <a:pt x="531197" y="436755"/>
                  </a:lnTo>
                  <a:cubicBezTo>
                    <a:pt x="618726" y="526408"/>
                    <a:pt x="526364" y="663840"/>
                    <a:pt x="526364" y="663840"/>
                  </a:cubicBezTo>
                  <a:cubicBezTo>
                    <a:pt x="396532" y="690563"/>
                    <a:pt x="369802" y="576036"/>
                    <a:pt x="369802" y="576036"/>
                  </a:cubicBezTo>
                  <a:cubicBezTo>
                    <a:pt x="331139" y="534520"/>
                    <a:pt x="322010" y="495152"/>
                    <a:pt x="325702" y="462158"/>
                  </a:cubicBezTo>
                  <a:lnTo>
                    <a:pt x="326773" y="457682"/>
                  </a:lnTo>
                  <a:lnTo>
                    <a:pt x="306649" y="492381"/>
                  </a:lnTo>
                  <a:cubicBezTo>
                    <a:pt x="290082" y="518915"/>
                    <a:pt x="278882" y="533400"/>
                    <a:pt x="278882" y="533400"/>
                  </a:cubicBezTo>
                  <a:cubicBezTo>
                    <a:pt x="274581" y="505350"/>
                    <a:pt x="273745" y="478608"/>
                    <a:pt x="275574" y="453284"/>
                  </a:cubicBezTo>
                  <a:lnTo>
                    <a:pt x="276655" y="447181"/>
                  </a:lnTo>
                  <a:lnTo>
                    <a:pt x="256671" y="466666"/>
                  </a:lnTo>
                  <a:cubicBezTo>
                    <a:pt x="236450" y="481489"/>
                    <a:pt x="209011" y="492443"/>
                    <a:pt x="171790" y="495300"/>
                  </a:cubicBezTo>
                  <a:cubicBezTo>
                    <a:pt x="171790" y="495300"/>
                    <a:pt x="68716" y="552450"/>
                    <a:pt x="0" y="445770"/>
                  </a:cubicBezTo>
                  <a:cubicBezTo>
                    <a:pt x="0" y="445770"/>
                    <a:pt x="26423" y="300733"/>
                    <a:pt x="132350" y="280837"/>
                  </a:cubicBezTo>
                  <a:lnTo>
                    <a:pt x="176552" y="282116"/>
                  </a:lnTo>
                  <a:lnTo>
                    <a:pt x="156272" y="248264"/>
                  </a:lnTo>
                  <a:cubicBezTo>
                    <a:pt x="156272" y="248264"/>
                    <a:pt x="95250" y="103125"/>
                    <a:pt x="171527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285" name="淘宝网Chenying0907出品 284"/>
          <p:cNvSpPr/>
          <p:nvPr/>
        </p:nvSpPr>
        <p:spPr>
          <a:xfrm>
            <a:off x="659318" y="371230"/>
            <a:ext cx="3901581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 </a:t>
            </a:r>
            <a:r>
              <a:rPr lang="en-US" altLang="zh-CN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286" name="淘宝网Chenying0907出品 285"/>
          <p:cNvSpPr/>
          <p:nvPr/>
        </p:nvSpPr>
        <p:spPr>
          <a:xfrm>
            <a:off x="3483068" y="1392413"/>
            <a:ext cx="3624285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2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24" dur="15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1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2000" fill="hold"/>
                                            <p:tgtEl>
                                              <p:spTgt spid="14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2000" fill="hold"/>
                                            <p:tgtEl>
                                              <p:spTgt spid="14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2000" fill="hold"/>
                                            <p:tgtEl>
                                              <p:spTgt spid="14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5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2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000" fill="hold"/>
                                            <p:tgtEl>
                                              <p:spTgt spid="28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2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2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9" dur="2000" fill="hold"/>
                                            <p:tgtEl>
                                              <p:spTgt spid="28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7" grpId="0" animBg="1"/>
          <p:bldP spid="147" grpId="1" animBg="1"/>
          <p:bldP spid="148" grpId="0" animBg="1"/>
          <p:bldP spid="148" grpId="1" animBg="1"/>
          <p:bldP spid="149" grpId="0" animBg="1"/>
          <p:bldP spid="149" grpId="1" animBg="1"/>
          <p:bldP spid="281" grpId="0" animBg="1"/>
          <p:bldP spid="281" grpId="1" animBg="1"/>
          <p:bldP spid="282" grpId="0" animBg="1"/>
          <p:bldP spid="282" grpId="1" animBg="1"/>
          <p:bldP spid="285" grpId="0"/>
          <p:bldP spid="286" grpId="0"/>
          <p:bldP spid="286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2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15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24" dur="1500" fill="hold"/>
                                            <p:tgtEl>
                                              <p:spTgt spid="28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1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1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1" dur="2000" fill="hold"/>
                                            <p:tgtEl>
                                              <p:spTgt spid="14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5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1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8" dur="2000" fill="hold"/>
                                            <p:tgtEl>
                                              <p:spTgt spid="14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1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1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2000" fill="hold"/>
                                            <p:tgtEl>
                                              <p:spTgt spid="14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5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28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2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2" dur="2000" fill="hold"/>
                                            <p:tgtEl>
                                              <p:spTgt spid="28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3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28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28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2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9" dur="2000" fill="hold"/>
                                            <p:tgtEl>
                                              <p:spTgt spid="28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7" grpId="0" animBg="1"/>
          <p:bldP spid="147" grpId="1" animBg="1"/>
          <p:bldP spid="148" grpId="0" animBg="1"/>
          <p:bldP spid="148" grpId="1" animBg="1"/>
          <p:bldP spid="149" grpId="0" animBg="1"/>
          <p:bldP spid="149" grpId="1" animBg="1"/>
          <p:bldP spid="281" grpId="0" animBg="1"/>
          <p:bldP spid="281" grpId="1" animBg="1"/>
          <p:bldP spid="282" grpId="0" animBg="1"/>
          <p:bldP spid="282" grpId="1" animBg="1"/>
          <p:bldP spid="285" grpId="0"/>
          <p:bldP spid="286" grpId="0"/>
          <p:bldP spid="286" grpId="1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KSO_Img1"/>
          <p:cNvSpPr/>
          <p:nvPr/>
        </p:nvSpPr>
        <p:spPr>
          <a:xfrm>
            <a:off x="347672" y="5028043"/>
            <a:ext cx="1642840" cy="1642840"/>
          </a:xfrm>
          <a:prstGeom prst="ellipse">
            <a:avLst/>
          </a:prstGeom>
          <a:blipFill dpi="0" rotWithShape="1">
            <a:blip r:embed="rId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5000" r="-2500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104" name="KSO_Img3"/>
          <p:cNvSpPr/>
          <p:nvPr/>
        </p:nvSpPr>
        <p:spPr>
          <a:xfrm>
            <a:off x="5015107" y="175146"/>
            <a:ext cx="2613528" cy="2613528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967" r="-4903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105" name="KSO_Img2"/>
          <p:cNvSpPr/>
          <p:nvPr/>
        </p:nvSpPr>
        <p:spPr>
          <a:xfrm>
            <a:off x="1243142" y="1334468"/>
            <a:ext cx="4321143" cy="4321143"/>
          </a:xfrm>
          <a:prstGeom prst="ellipse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13278" b="-36722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120" name="淘宝网Chenying0907出品 119"/>
          <p:cNvSpPr/>
          <p:nvPr/>
        </p:nvSpPr>
        <p:spPr bwMode="auto">
          <a:xfrm>
            <a:off x="9456281" y="2538687"/>
            <a:ext cx="2439247" cy="1978147"/>
          </a:xfrm>
          <a:custGeom>
            <a:avLst/>
            <a:gdLst>
              <a:gd name="connsiteX0" fmla="*/ 938072 w 1890654"/>
              <a:gd name="connsiteY0" fmla="*/ 921964 h 1533257"/>
              <a:gd name="connsiteX1" fmla="*/ 989381 w 1890654"/>
              <a:gd name="connsiteY1" fmla="*/ 925422 h 1533257"/>
              <a:gd name="connsiteX2" fmla="*/ 1444246 w 1890654"/>
              <a:gd name="connsiteY2" fmla="*/ 1398519 h 1533257"/>
              <a:gd name="connsiteX3" fmla="*/ 1049915 w 1890654"/>
              <a:gd name="connsiteY3" fmla="*/ 1398519 h 1533257"/>
              <a:gd name="connsiteX4" fmla="*/ 938072 w 1890654"/>
              <a:gd name="connsiteY4" fmla="*/ 921964 h 1533257"/>
              <a:gd name="connsiteX5" fmla="*/ 1110702 w 1890654"/>
              <a:gd name="connsiteY5" fmla="*/ 945 h 1533257"/>
              <a:gd name="connsiteX6" fmla="*/ 1164219 w 1890654"/>
              <a:gd name="connsiteY6" fmla="*/ 15410 h 1533257"/>
              <a:gd name="connsiteX7" fmla="*/ 1294683 w 1890654"/>
              <a:gd name="connsiteY7" fmla="*/ 309397 h 1533257"/>
              <a:gd name="connsiteX8" fmla="*/ 1263438 w 1890654"/>
              <a:gd name="connsiteY8" fmla="*/ 451418 h 1533257"/>
              <a:gd name="connsiteX9" fmla="*/ 1250209 w 1890654"/>
              <a:gd name="connsiteY9" fmla="*/ 480261 h 1533257"/>
              <a:gd name="connsiteX10" fmla="*/ 1335555 w 1890654"/>
              <a:gd name="connsiteY10" fmla="*/ 388525 h 1533257"/>
              <a:gd name="connsiteX11" fmla="*/ 1572535 w 1890654"/>
              <a:gd name="connsiteY11" fmla="*/ 312226 h 1533257"/>
              <a:gd name="connsiteX12" fmla="*/ 1552373 w 1890654"/>
              <a:gd name="connsiteY12" fmla="*/ 449666 h 1533257"/>
              <a:gd name="connsiteX13" fmla="*/ 1526523 w 1890654"/>
              <a:gd name="connsiteY13" fmla="*/ 487755 h 1533257"/>
              <a:gd name="connsiteX14" fmla="*/ 1580366 w 1890654"/>
              <a:gd name="connsiteY14" fmla="*/ 467197 h 1533257"/>
              <a:gd name="connsiteX15" fmla="*/ 1775725 w 1890654"/>
              <a:gd name="connsiteY15" fmla="*/ 504219 h 1533257"/>
              <a:gd name="connsiteX16" fmla="*/ 1795316 w 1890654"/>
              <a:gd name="connsiteY16" fmla="*/ 963830 h 1533257"/>
              <a:gd name="connsiteX17" fmla="*/ 998397 w 1890654"/>
              <a:gd name="connsiteY17" fmla="*/ 883872 h 1533257"/>
              <a:gd name="connsiteX18" fmla="*/ 1000303 w 1890654"/>
              <a:gd name="connsiteY18" fmla="*/ 881976 h 1533257"/>
              <a:gd name="connsiteX19" fmla="*/ 995352 w 1890654"/>
              <a:gd name="connsiteY19" fmla="*/ 884645 h 1533257"/>
              <a:gd name="connsiteX20" fmla="*/ 987785 w 1890654"/>
              <a:gd name="connsiteY20" fmla="*/ 888626 h 1533257"/>
              <a:gd name="connsiteX21" fmla="*/ 949185 w 1890654"/>
              <a:gd name="connsiteY21" fmla="*/ 868472 h 1533257"/>
              <a:gd name="connsiteX22" fmla="*/ 955192 w 1890654"/>
              <a:gd name="connsiteY22" fmla="*/ 859733 h 1533257"/>
              <a:gd name="connsiteX23" fmla="*/ 961776 w 1890654"/>
              <a:gd name="connsiteY23" fmla="*/ 850295 h 1533257"/>
              <a:gd name="connsiteX24" fmla="*/ 961592 w 1890654"/>
              <a:gd name="connsiteY24" fmla="*/ 850015 h 1533257"/>
              <a:gd name="connsiteX25" fmla="*/ 959600 w 1890654"/>
              <a:gd name="connsiteY25" fmla="*/ 851198 h 1533257"/>
              <a:gd name="connsiteX26" fmla="*/ 931886 w 1890654"/>
              <a:gd name="connsiteY26" fmla="*/ 867668 h 1533257"/>
              <a:gd name="connsiteX27" fmla="*/ 890534 w 1890654"/>
              <a:gd name="connsiteY27" fmla="*/ 892241 h 1533257"/>
              <a:gd name="connsiteX28" fmla="*/ 895445 w 1890654"/>
              <a:gd name="connsiteY28" fmla="*/ 891240 h 1533257"/>
              <a:gd name="connsiteX29" fmla="*/ 921818 w 1890654"/>
              <a:gd name="connsiteY29" fmla="*/ 892347 h 1533257"/>
              <a:gd name="connsiteX30" fmla="*/ 822598 w 1890654"/>
              <a:gd name="connsiteY30" fmla="*/ 1394530 h 1533257"/>
              <a:gd name="connsiteX31" fmla="*/ 583200 w 1890654"/>
              <a:gd name="connsiteY31" fmla="*/ 1531594 h 1533257"/>
              <a:gd name="connsiteX32" fmla="*/ 396296 w 1890654"/>
              <a:gd name="connsiteY32" fmla="*/ 1369767 h 1533257"/>
              <a:gd name="connsiteX33" fmla="*/ 426942 w 1890654"/>
              <a:gd name="connsiteY33" fmla="*/ 1257035 h 1533257"/>
              <a:gd name="connsiteX34" fmla="*/ 462988 w 1890654"/>
              <a:gd name="connsiteY34" fmla="*/ 1184063 h 1533257"/>
              <a:gd name="connsiteX35" fmla="*/ 460954 w 1890654"/>
              <a:gd name="connsiteY35" fmla="*/ 1184130 h 1533257"/>
              <a:gd name="connsiteX36" fmla="*/ 128524 w 1890654"/>
              <a:gd name="connsiteY36" fmla="*/ 1100671 h 1533257"/>
              <a:gd name="connsiteX37" fmla="*/ 44982 w 1890654"/>
              <a:gd name="connsiteY37" fmla="*/ 866254 h 1533257"/>
              <a:gd name="connsiteX38" fmla="*/ 347460 w 1890654"/>
              <a:gd name="connsiteY38" fmla="*/ 747606 h 1533257"/>
              <a:gd name="connsiteX39" fmla="*/ 679321 w 1890654"/>
              <a:gd name="connsiteY39" fmla="*/ 809810 h 1533257"/>
              <a:gd name="connsiteX40" fmla="*/ 822206 w 1890654"/>
              <a:gd name="connsiteY40" fmla="*/ 866902 h 1533257"/>
              <a:gd name="connsiteX41" fmla="*/ 847404 w 1890654"/>
              <a:gd name="connsiteY41" fmla="*/ 877372 h 1533257"/>
              <a:gd name="connsiteX42" fmla="*/ 820282 w 1890654"/>
              <a:gd name="connsiteY42" fmla="*/ 857491 h 1533257"/>
              <a:gd name="connsiteX43" fmla="*/ 643381 w 1890654"/>
              <a:gd name="connsiteY43" fmla="*/ 733891 h 1533257"/>
              <a:gd name="connsiteX44" fmla="*/ 692362 w 1890654"/>
              <a:gd name="connsiteY44" fmla="*/ 515457 h 1533257"/>
              <a:gd name="connsiteX45" fmla="*/ 908458 w 1890654"/>
              <a:gd name="connsiteY45" fmla="*/ 625252 h 1533257"/>
              <a:gd name="connsiteX46" fmla="*/ 909317 w 1890654"/>
              <a:gd name="connsiteY46" fmla="*/ 627041 h 1533257"/>
              <a:gd name="connsiteX47" fmla="*/ 897018 w 1890654"/>
              <a:gd name="connsiteY47" fmla="*/ 541905 h 1533257"/>
              <a:gd name="connsiteX48" fmla="*/ 881933 w 1890654"/>
              <a:gd name="connsiteY48" fmla="*/ 223506 h 1533257"/>
              <a:gd name="connsiteX49" fmla="*/ 1110702 w 1890654"/>
              <a:gd name="connsiteY49" fmla="*/ 945 h 1533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890654" h="1533257">
                <a:moveTo>
                  <a:pt x="938072" y="921964"/>
                </a:moveTo>
                <a:lnTo>
                  <a:pt x="989381" y="925422"/>
                </a:lnTo>
                <a:cubicBezTo>
                  <a:pt x="989381" y="925422"/>
                  <a:pt x="1698485" y="1183003"/>
                  <a:pt x="1444246" y="1398519"/>
                </a:cubicBezTo>
                <a:cubicBezTo>
                  <a:pt x="1243045" y="1569664"/>
                  <a:pt x="1111601" y="1502820"/>
                  <a:pt x="1049915" y="1398519"/>
                </a:cubicBezTo>
                <a:cubicBezTo>
                  <a:pt x="985346" y="1289609"/>
                  <a:pt x="938072" y="921964"/>
                  <a:pt x="938072" y="921964"/>
                </a:cubicBezTo>
                <a:close/>
                <a:moveTo>
                  <a:pt x="1110702" y="945"/>
                </a:moveTo>
                <a:cubicBezTo>
                  <a:pt x="1127815" y="2809"/>
                  <a:pt x="1145674" y="7484"/>
                  <a:pt x="1164219" y="15410"/>
                </a:cubicBezTo>
                <a:cubicBezTo>
                  <a:pt x="1288333" y="68443"/>
                  <a:pt x="1307960" y="189496"/>
                  <a:pt x="1294683" y="309397"/>
                </a:cubicBezTo>
                <a:cubicBezTo>
                  <a:pt x="1289487" y="358971"/>
                  <a:pt x="1278808" y="406239"/>
                  <a:pt x="1263438" y="451418"/>
                </a:cubicBezTo>
                <a:lnTo>
                  <a:pt x="1250209" y="480261"/>
                </a:lnTo>
                <a:lnTo>
                  <a:pt x="1335555" y="388525"/>
                </a:lnTo>
                <a:cubicBezTo>
                  <a:pt x="1442478" y="284100"/>
                  <a:pt x="1538617" y="227148"/>
                  <a:pt x="1572535" y="312226"/>
                </a:cubicBezTo>
                <a:cubicBezTo>
                  <a:pt x="1589602" y="354765"/>
                  <a:pt x="1579712" y="401616"/>
                  <a:pt x="1552373" y="449666"/>
                </a:cubicBezTo>
                <a:lnTo>
                  <a:pt x="1526523" y="487755"/>
                </a:lnTo>
                <a:lnTo>
                  <a:pt x="1580366" y="467197"/>
                </a:lnTo>
                <a:cubicBezTo>
                  <a:pt x="1661452" y="442309"/>
                  <a:pt x="1731932" y="447127"/>
                  <a:pt x="1775725" y="504219"/>
                </a:cubicBezTo>
                <a:cubicBezTo>
                  <a:pt x="1950897" y="732586"/>
                  <a:pt x="1899613" y="914935"/>
                  <a:pt x="1795316" y="963830"/>
                </a:cubicBezTo>
                <a:cubicBezTo>
                  <a:pt x="1614382" y="1048964"/>
                  <a:pt x="998397" y="883872"/>
                  <a:pt x="998397" y="883872"/>
                </a:cubicBezTo>
                <a:lnTo>
                  <a:pt x="1000303" y="881976"/>
                </a:lnTo>
                <a:lnTo>
                  <a:pt x="995352" y="884645"/>
                </a:lnTo>
                <a:cubicBezTo>
                  <a:pt x="990425" y="887261"/>
                  <a:pt x="987785" y="888626"/>
                  <a:pt x="987785" y="888626"/>
                </a:cubicBezTo>
                <a:lnTo>
                  <a:pt x="949185" y="868472"/>
                </a:lnTo>
                <a:cubicBezTo>
                  <a:pt x="949185" y="868472"/>
                  <a:pt x="951267" y="865413"/>
                  <a:pt x="955192" y="859733"/>
                </a:cubicBezTo>
                <a:lnTo>
                  <a:pt x="961776" y="850295"/>
                </a:lnTo>
                <a:lnTo>
                  <a:pt x="961592" y="850015"/>
                </a:lnTo>
                <a:lnTo>
                  <a:pt x="959600" y="851198"/>
                </a:lnTo>
                <a:cubicBezTo>
                  <a:pt x="953766" y="854665"/>
                  <a:pt x="945014" y="859866"/>
                  <a:pt x="931886" y="867668"/>
                </a:cubicBezTo>
                <a:lnTo>
                  <a:pt x="890534" y="892241"/>
                </a:lnTo>
                <a:lnTo>
                  <a:pt x="895445" y="891240"/>
                </a:lnTo>
                <a:cubicBezTo>
                  <a:pt x="910065" y="889143"/>
                  <a:pt x="920232" y="889035"/>
                  <a:pt x="921818" y="892347"/>
                </a:cubicBezTo>
                <a:cubicBezTo>
                  <a:pt x="996810" y="1061085"/>
                  <a:pt x="903935" y="1247100"/>
                  <a:pt x="822598" y="1394530"/>
                </a:cubicBezTo>
                <a:cubicBezTo>
                  <a:pt x="774141" y="1483219"/>
                  <a:pt x="688766" y="1544264"/>
                  <a:pt x="583200" y="1531594"/>
                </a:cubicBezTo>
                <a:cubicBezTo>
                  <a:pt x="492632" y="1520652"/>
                  <a:pt x="388797" y="1472853"/>
                  <a:pt x="396296" y="1369767"/>
                </a:cubicBezTo>
                <a:cubicBezTo>
                  <a:pt x="399181" y="1330606"/>
                  <a:pt x="411295" y="1293172"/>
                  <a:pt x="426942" y="1257035"/>
                </a:cubicBezTo>
                <a:lnTo>
                  <a:pt x="462988" y="1184063"/>
                </a:lnTo>
                <a:lnTo>
                  <a:pt x="460954" y="1184130"/>
                </a:lnTo>
                <a:cubicBezTo>
                  <a:pt x="342208" y="1181329"/>
                  <a:pt x="220618" y="1146568"/>
                  <a:pt x="128524" y="1100671"/>
                </a:cubicBezTo>
                <a:cubicBezTo>
                  <a:pt x="27122" y="1050562"/>
                  <a:pt x="-54115" y="969352"/>
                  <a:pt x="44982" y="866254"/>
                </a:cubicBezTo>
                <a:cubicBezTo>
                  <a:pt x="126219" y="781587"/>
                  <a:pt x="234535" y="757397"/>
                  <a:pt x="347460" y="747606"/>
                </a:cubicBezTo>
                <a:cubicBezTo>
                  <a:pt x="458080" y="737814"/>
                  <a:pt x="570429" y="768916"/>
                  <a:pt x="679321" y="809810"/>
                </a:cubicBezTo>
                <a:cubicBezTo>
                  <a:pt x="718499" y="824497"/>
                  <a:pt x="775250" y="847535"/>
                  <a:pt x="822206" y="866902"/>
                </a:cubicBezTo>
                <a:lnTo>
                  <a:pt x="847404" y="877372"/>
                </a:lnTo>
                <a:lnTo>
                  <a:pt x="820282" y="857491"/>
                </a:lnTo>
                <a:cubicBezTo>
                  <a:pt x="760180" y="817754"/>
                  <a:pt x="694812" y="783299"/>
                  <a:pt x="643381" y="733891"/>
                </a:cubicBezTo>
                <a:cubicBezTo>
                  <a:pt x="565010" y="658768"/>
                  <a:pt x="591518" y="553018"/>
                  <a:pt x="692362" y="515457"/>
                </a:cubicBezTo>
                <a:cubicBezTo>
                  <a:pt x="789173" y="479051"/>
                  <a:pt x="862357" y="540305"/>
                  <a:pt x="908458" y="625252"/>
                </a:cubicBezTo>
                <a:lnTo>
                  <a:pt x="909317" y="627041"/>
                </a:lnTo>
                <a:lnTo>
                  <a:pt x="897018" y="541905"/>
                </a:lnTo>
                <a:cubicBezTo>
                  <a:pt x="879845" y="409300"/>
                  <a:pt x="870298" y="274035"/>
                  <a:pt x="881933" y="223506"/>
                </a:cubicBezTo>
                <a:cubicBezTo>
                  <a:pt x="907694" y="112541"/>
                  <a:pt x="990911" y="-12106"/>
                  <a:pt x="1110702" y="945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126" name="淘宝网Chenying0907出品 125"/>
          <p:cNvSpPr/>
          <p:nvPr/>
        </p:nvSpPr>
        <p:spPr bwMode="auto">
          <a:xfrm>
            <a:off x="8651524" y="783594"/>
            <a:ext cx="1568814" cy="1431930"/>
          </a:xfrm>
          <a:custGeom>
            <a:avLst/>
            <a:gdLst>
              <a:gd name="connsiteX0" fmla="*/ 991920 w 1215984"/>
              <a:gd name="connsiteY0" fmla="*/ 416736 h 1109885"/>
              <a:gd name="connsiteX1" fmla="*/ 1166800 w 1215984"/>
              <a:gd name="connsiteY1" fmla="*/ 447696 h 1109885"/>
              <a:gd name="connsiteX2" fmla="*/ 1186932 w 1215984"/>
              <a:gd name="connsiteY2" fmla="*/ 595813 h 1109885"/>
              <a:gd name="connsiteX3" fmla="*/ 1017822 w 1215984"/>
              <a:gd name="connsiteY3" fmla="*/ 648258 h 1109885"/>
              <a:gd name="connsiteX4" fmla="*/ 867119 w 1215984"/>
              <a:gd name="connsiteY4" fmla="*/ 638461 h 1109885"/>
              <a:gd name="connsiteX5" fmla="*/ 726769 w 1215984"/>
              <a:gd name="connsiteY5" fmla="*/ 592931 h 1109885"/>
              <a:gd name="connsiteX6" fmla="*/ 994239 w 1215984"/>
              <a:gd name="connsiteY6" fmla="*/ 894927 h 1109885"/>
              <a:gd name="connsiteX7" fmla="*/ 922913 w 1215984"/>
              <a:gd name="connsiteY7" fmla="*/ 1096066 h 1109885"/>
              <a:gd name="connsiteX8" fmla="*/ 760131 w 1215984"/>
              <a:gd name="connsiteY8" fmla="*/ 1092032 h 1109885"/>
              <a:gd name="connsiteX9" fmla="*/ 670399 w 1215984"/>
              <a:gd name="connsiteY9" fmla="*/ 664396 h 1109885"/>
              <a:gd name="connsiteX10" fmla="*/ 696283 w 1215984"/>
              <a:gd name="connsiteY10" fmla="*/ 583133 h 1109885"/>
              <a:gd name="connsiteX11" fmla="*/ 725619 w 1215984"/>
              <a:gd name="connsiteY11" fmla="*/ 511669 h 1109885"/>
              <a:gd name="connsiteX12" fmla="*/ 825704 w 1215984"/>
              <a:gd name="connsiteY12" fmla="*/ 453459 h 1109885"/>
              <a:gd name="connsiteX13" fmla="*/ 934418 w 1215984"/>
              <a:gd name="connsiteY13" fmla="*/ 421185 h 1109885"/>
              <a:gd name="connsiteX14" fmla="*/ 991920 w 1215984"/>
              <a:gd name="connsiteY14" fmla="*/ 416736 h 1109885"/>
              <a:gd name="connsiteX15" fmla="*/ 917539 w 1215984"/>
              <a:gd name="connsiteY15" fmla="*/ 19522 h 1109885"/>
              <a:gd name="connsiteX16" fmla="*/ 980297 w 1215984"/>
              <a:gd name="connsiteY16" fmla="*/ 50019 h 1109885"/>
              <a:gd name="connsiteX17" fmla="*/ 987814 w 1215984"/>
              <a:gd name="connsiteY17" fmla="*/ 291041 h 1109885"/>
              <a:gd name="connsiteX18" fmla="*/ 873321 w 1215984"/>
              <a:gd name="connsiteY18" fmla="*/ 396308 h 1109885"/>
              <a:gd name="connsiteX19" fmla="*/ 793546 w 1215984"/>
              <a:gd name="connsiteY19" fmla="*/ 423980 h 1109885"/>
              <a:gd name="connsiteX20" fmla="*/ 753715 w 1215984"/>
              <a:gd name="connsiteY20" fmla="*/ 468766 h 1109885"/>
              <a:gd name="connsiteX21" fmla="*/ 707748 w 1215984"/>
              <a:gd name="connsiteY21" fmla="*/ 509237 h 1109885"/>
              <a:gd name="connsiteX22" fmla="*/ 701101 w 1215984"/>
              <a:gd name="connsiteY22" fmla="*/ 495548 h 1109885"/>
              <a:gd name="connsiteX23" fmla="*/ 700425 w 1215984"/>
              <a:gd name="connsiteY23" fmla="*/ 498124 h 1109885"/>
              <a:gd name="connsiteX24" fmla="*/ 700640 w 1215984"/>
              <a:gd name="connsiteY24" fmla="*/ 494598 h 1109885"/>
              <a:gd name="connsiteX25" fmla="*/ 688734 w 1215984"/>
              <a:gd name="connsiteY25" fmla="*/ 470080 h 1109885"/>
              <a:gd name="connsiteX26" fmla="*/ 703081 w 1215984"/>
              <a:gd name="connsiteY26" fmla="*/ 437307 h 1109885"/>
              <a:gd name="connsiteX27" fmla="*/ 703317 w 1215984"/>
              <a:gd name="connsiteY27" fmla="*/ 421618 h 1109885"/>
              <a:gd name="connsiteX28" fmla="*/ 768080 w 1215984"/>
              <a:gd name="connsiteY28" fmla="*/ 138029 h 1109885"/>
              <a:gd name="connsiteX29" fmla="*/ 917539 w 1215984"/>
              <a:gd name="connsiteY29" fmla="*/ 19522 h 1109885"/>
              <a:gd name="connsiteX30" fmla="*/ 448365 w 1215984"/>
              <a:gd name="connsiteY30" fmla="*/ 99 h 1109885"/>
              <a:gd name="connsiteX31" fmla="*/ 527859 w 1215984"/>
              <a:gd name="connsiteY31" fmla="*/ 27605 h 1109885"/>
              <a:gd name="connsiteX32" fmla="*/ 609509 w 1215984"/>
              <a:gd name="connsiteY32" fmla="*/ 245356 h 1109885"/>
              <a:gd name="connsiteX33" fmla="*/ 647459 w 1215984"/>
              <a:gd name="connsiteY33" fmla="*/ 481492 h 1109885"/>
              <a:gd name="connsiteX34" fmla="*/ 627621 w 1215984"/>
              <a:gd name="connsiteY34" fmla="*/ 489823 h 1109885"/>
              <a:gd name="connsiteX35" fmla="*/ 623620 w 1215984"/>
              <a:gd name="connsiteY35" fmla="*/ 491504 h 1109885"/>
              <a:gd name="connsiteX36" fmla="*/ 623646 w 1215984"/>
              <a:gd name="connsiteY36" fmla="*/ 491555 h 1109885"/>
              <a:gd name="connsiteX37" fmla="*/ 600890 w 1215984"/>
              <a:gd name="connsiteY37" fmla="*/ 505407 h 1109885"/>
              <a:gd name="connsiteX38" fmla="*/ 618824 w 1215984"/>
              <a:gd name="connsiteY38" fmla="*/ 525562 h 1109885"/>
              <a:gd name="connsiteX39" fmla="*/ 626822 w 1215984"/>
              <a:gd name="connsiteY39" fmla="*/ 535413 h 1109885"/>
              <a:gd name="connsiteX40" fmla="*/ 621214 w 1215984"/>
              <a:gd name="connsiteY40" fmla="*/ 567187 h 1109885"/>
              <a:gd name="connsiteX41" fmla="*/ 647460 w 1215984"/>
              <a:gd name="connsiteY41" fmla="*/ 593480 h 1109885"/>
              <a:gd name="connsiteX42" fmla="*/ 622706 w 1215984"/>
              <a:gd name="connsiteY42" fmla="*/ 646538 h 1109885"/>
              <a:gd name="connsiteX43" fmla="*/ 548442 w 1215984"/>
              <a:gd name="connsiteY43" fmla="*/ 788987 h 1109885"/>
              <a:gd name="connsiteX44" fmla="*/ 322197 w 1215984"/>
              <a:gd name="connsiteY44" fmla="*/ 980457 h 1109885"/>
              <a:gd name="connsiteX45" fmla="*/ 211089 w 1215984"/>
              <a:gd name="connsiteY45" fmla="*/ 891643 h 1109885"/>
              <a:gd name="connsiteX46" fmla="*/ 188637 w 1215984"/>
              <a:gd name="connsiteY46" fmla="*/ 745156 h 1109885"/>
              <a:gd name="connsiteX47" fmla="*/ 202828 w 1215984"/>
              <a:gd name="connsiteY47" fmla="*/ 715042 h 1109885"/>
              <a:gd name="connsiteX48" fmla="*/ 219520 w 1215984"/>
              <a:gd name="connsiteY48" fmla="*/ 695429 h 1109885"/>
              <a:gd name="connsiteX49" fmla="*/ 203761 w 1215984"/>
              <a:gd name="connsiteY49" fmla="*/ 697951 h 1109885"/>
              <a:gd name="connsiteX50" fmla="*/ 161 w 1215984"/>
              <a:gd name="connsiteY50" fmla="*/ 627388 h 1109885"/>
              <a:gd name="connsiteX51" fmla="*/ 88495 w 1215984"/>
              <a:gd name="connsiteY51" fmla="*/ 553765 h 1109885"/>
              <a:gd name="connsiteX52" fmla="*/ 128467 w 1215984"/>
              <a:gd name="connsiteY52" fmla="*/ 547093 h 1109885"/>
              <a:gd name="connsiteX53" fmla="*/ 126829 w 1215984"/>
              <a:gd name="connsiteY53" fmla="*/ 545635 h 1109885"/>
              <a:gd name="connsiteX54" fmla="*/ 245997 w 1215984"/>
              <a:gd name="connsiteY54" fmla="*/ 341887 h 1109885"/>
              <a:gd name="connsiteX55" fmla="*/ 320917 w 1215984"/>
              <a:gd name="connsiteY55" fmla="*/ 339454 h 1109885"/>
              <a:gd name="connsiteX56" fmla="*/ 372764 w 1215984"/>
              <a:gd name="connsiteY56" fmla="*/ 351844 h 1109885"/>
              <a:gd name="connsiteX57" fmla="*/ 339120 w 1215984"/>
              <a:gd name="connsiteY57" fmla="*/ 323656 h 1109885"/>
              <a:gd name="connsiteX58" fmla="*/ 209424 w 1215984"/>
              <a:gd name="connsiteY58" fmla="*/ 53032 h 1109885"/>
              <a:gd name="connsiteX59" fmla="*/ 334907 w 1215984"/>
              <a:gd name="connsiteY59" fmla="*/ 80278 h 1109885"/>
              <a:gd name="connsiteX60" fmla="*/ 342329 w 1215984"/>
              <a:gd name="connsiteY60" fmla="*/ 87661 h 1109885"/>
              <a:gd name="connsiteX61" fmla="*/ 346738 w 1215984"/>
              <a:gd name="connsiteY61" fmla="*/ 58247 h 1109885"/>
              <a:gd name="connsiteX62" fmla="*/ 369734 w 1215984"/>
              <a:gd name="connsiteY62" fmla="*/ 24732 h 1109885"/>
              <a:gd name="connsiteX63" fmla="*/ 448365 w 1215984"/>
              <a:gd name="connsiteY63" fmla="*/ 99 h 1109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215984" h="1109885">
                <a:moveTo>
                  <a:pt x="991920" y="416736"/>
                </a:moveTo>
                <a:cubicBezTo>
                  <a:pt x="1052155" y="414413"/>
                  <a:pt x="1118051" y="420032"/>
                  <a:pt x="1166800" y="447696"/>
                </a:cubicBezTo>
                <a:cubicBezTo>
                  <a:pt x="1226621" y="481699"/>
                  <a:pt x="1230072" y="547401"/>
                  <a:pt x="1186932" y="595813"/>
                </a:cubicBezTo>
                <a:cubicBezTo>
                  <a:pt x="1143216" y="644224"/>
                  <a:pt x="1079369" y="648258"/>
                  <a:pt x="1017822" y="648258"/>
                </a:cubicBezTo>
                <a:cubicBezTo>
                  <a:pt x="967204" y="648258"/>
                  <a:pt x="916011" y="651716"/>
                  <a:pt x="867119" y="638461"/>
                </a:cubicBezTo>
                <a:cubicBezTo>
                  <a:pt x="820527" y="625782"/>
                  <a:pt x="771060" y="609068"/>
                  <a:pt x="726769" y="592931"/>
                </a:cubicBezTo>
                <a:cubicBezTo>
                  <a:pt x="840084" y="670159"/>
                  <a:pt x="994239" y="731250"/>
                  <a:pt x="994239" y="894927"/>
                </a:cubicBezTo>
                <a:cubicBezTo>
                  <a:pt x="994239" y="962358"/>
                  <a:pt x="993664" y="1062063"/>
                  <a:pt x="922913" y="1096066"/>
                </a:cubicBezTo>
                <a:cubicBezTo>
                  <a:pt x="882649" y="1115661"/>
                  <a:pt x="799820" y="1114508"/>
                  <a:pt x="760131" y="1092032"/>
                </a:cubicBezTo>
                <a:cubicBezTo>
                  <a:pt x="628409" y="1016533"/>
                  <a:pt x="635312" y="788306"/>
                  <a:pt x="670399" y="664396"/>
                </a:cubicBezTo>
                <a:cubicBezTo>
                  <a:pt x="677877" y="638461"/>
                  <a:pt x="695133" y="610797"/>
                  <a:pt x="696283" y="583133"/>
                </a:cubicBezTo>
                <a:cubicBezTo>
                  <a:pt x="696283" y="583133"/>
                  <a:pt x="725619" y="511669"/>
                  <a:pt x="725619" y="511669"/>
                </a:cubicBezTo>
                <a:cubicBezTo>
                  <a:pt x="734247" y="490921"/>
                  <a:pt x="804997" y="463257"/>
                  <a:pt x="825704" y="453459"/>
                </a:cubicBezTo>
                <a:cubicBezTo>
                  <a:pt x="860216" y="437322"/>
                  <a:pt x="895879" y="425796"/>
                  <a:pt x="934418" y="421185"/>
                </a:cubicBezTo>
                <a:cubicBezTo>
                  <a:pt x="952393" y="419168"/>
                  <a:pt x="971842" y="417511"/>
                  <a:pt x="991920" y="416736"/>
                </a:cubicBezTo>
                <a:close/>
                <a:moveTo>
                  <a:pt x="917539" y="19522"/>
                </a:moveTo>
                <a:cubicBezTo>
                  <a:pt x="938265" y="20754"/>
                  <a:pt x="959480" y="29885"/>
                  <a:pt x="980297" y="50019"/>
                </a:cubicBezTo>
                <a:cubicBezTo>
                  <a:pt x="1042747" y="110993"/>
                  <a:pt x="1020774" y="222588"/>
                  <a:pt x="987814" y="291041"/>
                </a:cubicBezTo>
                <a:cubicBezTo>
                  <a:pt x="964106" y="340511"/>
                  <a:pt x="922472" y="374449"/>
                  <a:pt x="873321" y="396308"/>
                </a:cubicBezTo>
                <a:lnTo>
                  <a:pt x="793546" y="423980"/>
                </a:lnTo>
                <a:lnTo>
                  <a:pt x="753715" y="468766"/>
                </a:lnTo>
                <a:cubicBezTo>
                  <a:pt x="738933" y="483864"/>
                  <a:pt x="723593" y="497720"/>
                  <a:pt x="707748" y="509237"/>
                </a:cubicBezTo>
                <a:lnTo>
                  <a:pt x="701101" y="495548"/>
                </a:lnTo>
                <a:lnTo>
                  <a:pt x="700425" y="498124"/>
                </a:lnTo>
                <a:lnTo>
                  <a:pt x="700640" y="494598"/>
                </a:lnTo>
                <a:lnTo>
                  <a:pt x="688734" y="470080"/>
                </a:lnTo>
                <a:lnTo>
                  <a:pt x="703081" y="437307"/>
                </a:lnTo>
                <a:lnTo>
                  <a:pt x="703317" y="421618"/>
                </a:lnTo>
                <a:cubicBezTo>
                  <a:pt x="717195" y="326130"/>
                  <a:pt x="721820" y="224889"/>
                  <a:pt x="768080" y="138029"/>
                </a:cubicBezTo>
                <a:cubicBezTo>
                  <a:pt x="797571" y="83238"/>
                  <a:pt x="855359" y="15828"/>
                  <a:pt x="917539" y="19522"/>
                </a:cubicBezTo>
                <a:close/>
                <a:moveTo>
                  <a:pt x="448365" y="99"/>
                </a:moveTo>
                <a:cubicBezTo>
                  <a:pt x="478121" y="1176"/>
                  <a:pt x="508021" y="10943"/>
                  <a:pt x="527859" y="27605"/>
                </a:cubicBezTo>
                <a:cubicBezTo>
                  <a:pt x="586509" y="75866"/>
                  <a:pt x="594559" y="176411"/>
                  <a:pt x="609509" y="245356"/>
                </a:cubicBezTo>
                <a:cubicBezTo>
                  <a:pt x="626184" y="322919"/>
                  <a:pt x="638259" y="402206"/>
                  <a:pt x="647459" y="481492"/>
                </a:cubicBezTo>
                <a:cubicBezTo>
                  <a:pt x="647459" y="481492"/>
                  <a:pt x="637540" y="485658"/>
                  <a:pt x="627621" y="489823"/>
                </a:cubicBezTo>
                <a:lnTo>
                  <a:pt x="623620" y="491504"/>
                </a:lnTo>
                <a:lnTo>
                  <a:pt x="623646" y="491555"/>
                </a:lnTo>
                <a:lnTo>
                  <a:pt x="600890" y="505407"/>
                </a:lnTo>
                <a:lnTo>
                  <a:pt x="618824" y="525562"/>
                </a:lnTo>
                <a:cubicBezTo>
                  <a:pt x="624058" y="531805"/>
                  <a:pt x="626822" y="535413"/>
                  <a:pt x="626822" y="535413"/>
                </a:cubicBezTo>
                <a:lnTo>
                  <a:pt x="621214" y="567187"/>
                </a:lnTo>
                <a:lnTo>
                  <a:pt x="647460" y="593480"/>
                </a:lnTo>
                <a:cubicBezTo>
                  <a:pt x="639401" y="611358"/>
                  <a:pt x="631341" y="629236"/>
                  <a:pt x="622706" y="646538"/>
                </a:cubicBezTo>
                <a:cubicBezTo>
                  <a:pt x="599678" y="694982"/>
                  <a:pt x="572045" y="741119"/>
                  <a:pt x="548442" y="788987"/>
                </a:cubicBezTo>
                <a:cubicBezTo>
                  <a:pt x="505841" y="876071"/>
                  <a:pt x="439061" y="1002949"/>
                  <a:pt x="322197" y="980457"/>
                </a:cubicBezTo>
                <a:cubicBezTo>
                  <a:pt x="273263" y="971230"/>
                  <a:pt x="232965" y="935473"/>
                  <a:pt x="211089" y="891643"/>
                </a:cubicBezTo>
                <a:cubicBezTo>
                  <a:pt x="192667" y="855309"/>
                  <a:pt x="175972" y="786103"/>
                  <a:pt x="188637" y="745156"/>
                </a:cubicBezTo>
                <a:cubicBezTo>
                  <a:pt x="191875" y="734343"/>
                  <a:pt x="196706" y="724331"/>
                  <a:pt x="202828" y="715042"/>
                </a:cubicBezTo>
                <a:lnTo>
                  <a:pt x="219520" y="695429"/>
                </a:lnTo>
                <a:lnTo>
                  <a:pt x="203761" y="697951"/>
                </a:lnTo>
                <a:cubicBezTo>
                  <a:pt x="94585" y="709352"/>
                  <a:pt x="5558" y="696786"/>
                  <a:pt x="161" y="627388"/>
                </a:cubicBezTo>
                <a:cubicBezTo>
                  <a:pt x="-2718" y="591500"/>
                  <a:pt x="33120" y="568331"/>
                  <a:pt x="88495" y="553765"/>
                </a:cubicBezTo>
                <a:lnTo>
                  <a:pt x="128467" y="547093"/>
                </a:lnTo>
                <a:lnTo>
                  <a:pt x="126829" y="545635"/>
                </a:lnTo>
                <a:cubicBezTo>
                  <a:pt x="85058" y="495285"/>
                  <a:pt x="68044" y="375149"/>
                  <a:pt x="245997" y="341887"/>
                </a:cubicBezTo>
                <a:cubicBezTo>
                  <a:pt x="271491" y="337207"/>
                  <a:pt x="296562" y="336721"/>
                  <a:pt x="320917" y="339454"/>
                </a:cubicBezTo>
                <a:lnTo>
                  <a:pt x="372764" y="351844"/>
                </a:lnTo>
                <a:lnTo>
                  <a:pt x="339120" y="323656"/>
                </a:lnTo>
                <a:cubicBezTo>
                  <a:pt x="225123" y="221794"/>
                  <a:pt x="130785" y="106553"/>
                  <a:pt x="209424" y="53032"/>
                </a:cubicBezTo>
                <a:cubicBezTo>
                  <a:pt x="245430" y="28574"/>
                  <a:pt x="289323" y="43752"/>
                  <a:pt x="334907" y="80278"/>
                </a:cubicBezTo>
                <a:lnTo>
                  <a:pt x="342329" y="87661"/>
                </a:lnTo>
                <a:lnTo>
                  <a:pt x="346738" y="58247"/>
                </a:lnTo>
                <a:cubicBezTo>
                  <a:pt x="351343" y="46071"/>
                  <a:pt x="358809" y="34787"/>
                  <a:pt x="369734" y="24732"/>
                </a:cubicBezTo>
                <a:cubicBezTo>
                  <a:pt x="388996" y="6634"/>
                  <a:pt x="418609" y="-979"/>
                  <a:pt x="448365" y="99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131" name="淘宝网Chenying0907出品 130"/>
          <p:cNvSpPr/>
          <p:nvPr/>
        </p:nvSpPr>
        <p:spPr bwMode="auto">
          <a:xfrm>
            <a:off x="10170371" y="4678676"/>
            <a:ext cx="1492692" cy="1812221"/>
          </a:xfrm>
          <a:custGeom>
            <a:avLst/>
            <a:gdLst>
              <a:gd name="connsiteX0" fmla="*/ 537288 w 1156982"/>
              <a:gd name="connsiteY0" fmla="*/ 750544 h 1404648"/>
              <a:gd name="connsiteX1" fmla="*/ 537288 w 1156982"/>
              <a:gd name="connsiteY1" fmla="*/ 754291 h 1404648"/>
              <a:gd name="connsiteX2" fmla="*/ 538875 w 1156982"/>
              <a:gd name="connsiteY2" fmla="*/ 754482 h 1404648"/>
              <a:gd name="connsiteX3" fmla="*/ 538875 w 1156982"/>
              <a:gd name="connsiteY3" fmla="*/ 751007 h 1404648"/>
              <a:gd name="connsiteX4" fmla="*/ 526929 w 1156982"/>
              <a:gd name="connsiteY4" fmla="*/ 697161 h 1404648"/>
              <a:gd name="connsiteX5" fmla="*/ 527763 w 1156982"/>
              <a:gd name="connsiteY5" fmla="*/ 700110 h 1404648"/>
              <a:gd name="connsiteX6" fmla="*/ 514538 w 1156982"/>
              <a:gd name="connsiteY6" fmla="*/ 721790 h 1404648"/>
              <a:gd name="connsiteX7" fmla="*/ 514772 w 1156982"/>
              <a:gd name="connsiteY7" fmla="*/ 721912 h 1404648"/>
              <a:gd name="connsiteX8" fmla="*/ 522115 w 1156982"/>
              <a:gd name="connsiteY8" fmla="*/ 752460 h 1404648"/>
              <a:gd name="connsiteX9" fmla="*/ 536105 w 1156982"/>
              <a:gd name="connsiteY9" fmla="*/ 754148 h 1404648"/>
              <a:gd name="connsiteX10" fmla="*/ 536833 w 1156982"/>
              <a:gd name="connsiteY10" fmla="*/ 750411 h 1404648"/>
              <a:gd name="connsiteX11" fmla="*/ 525139 w 1156982"/>
              <a:gd name="connsiteY11" fmla="*/ 747002 h 1404648"/>
              <a:gd name="connsiteX12" fmla="*/ 536990 w 1156982"/>
              <a:gd name="connsiteY12" fmla="*/ 749604 h 1404648"/>
              <a:gd name="connsiteX13" fmla="*/ 537288 w 1156982"/>
              <a:gd name="connsiteY13" fmla="*/ 748071 h 1404648"/>
              <a:gd name="connsiteX14" fmla="*/ 537288 w 1156982"/>
              <a:gd name="connsiteY14" fmla="*/ 749669 h 1404648"/>
              <a:gd name="connsiteX15" fmla="*/ 538875 w 1156982"/>
              <a:gd name="connsiteY15" fmla="*/ 750018 h 1404648"/>
              <a:gd name="connsiteX16" fmla="*/ 538875 w 1156982"/>
              <a:gd name="connsiteY16" fmla="*/ 750002 h 1404648"/>
              <a:gd name="connsiteX17" fmla="*/ 546828 w 1156982"/>
              <a:gd name="connsiteY17" fmla="*/ 747700 h 1404648"/>
              <a:gd name="connsiteX18" fmla="*/ 553991 w 1156982"/>
              <a:gd name="connsiteY18" fmla="*/ 741504 h 1404648"/>
              <a:gd name="connsiteX19" fmla="*/ 527762 w 1156982"/>
              <a:gd name="connsiteY19" fmla="*/ 699413 h 1404648"/>
              <a:gd name="connsiteX20" fmla="*/ 529259 w 1156982"/>
              <a:gd name="connsiteY20" fmla="*/ 697408 h 1404648"/>
              <a:gd name="connsiteX21" fmla="*/ 556566 w 1156982"/>
              <a:gd name="connsiteY21" fmla="*/ 1408 h 1404648"/>
              <a:gd name="connsiteX22" fmla="*/ 818453 w 1156982"/>
              <a:gd name="connsiteY22" fmla="*/ 107913 h 1404648"/>
              <a:gd name="connsiteX23" fmla="*/ 764306 w 1156982"/>
              <a:gd name="connsiteY23" fmla="*/ 414550 h 1404648"/>
              <a:gd name="connsiteX24" fmla="*/ 727806 w 1156982"/>
              <a:gd name="connsiteY24" fmla="*/ 470870 h 1404648"/>
              <a:gd name="connsiteX25" fmla="*/ 732088 w 1156982"/>
              <a:gd name="connsiteY25" fmla="*/ 466452 h 1404648"/>
              <a:gd name="connsiteX26" fmla="*/ 1054942 w 1156982"/>
              <a:gd name="connsiteY26" fmla="*/ 342341 h 1404648"/>
              <a:gd name="connsiteX27" fmla="*/ 941704 w 1156982"/>
              <a:gd name="connsiteY27" fmla="*/ 550343 h 1404648"/>
              <a:gd name="connsiteX28" fmla="*/ 920898 w 1156982"/>
              <a:gd name="connsiteY28" fmla="*/ 563527 h 1404648"/>
              <a:gd name="connsiteX29" fmla="*/ 971205 w 1156982"/>
              <a:gd name="connsiteY29" fmla="*/ 562497 h 1404648"/>
              <a:gd name="connsiteX30" fmla="*/ 1033047 w 1156982"/>
              <a:gd name="connsiteY30" fmla="*/ 571220 h 1404648"/>
              <a:gd name="connsiteX31" fmla="*/ 1146620 w 1156982"/>
              <a:gd name="connsiteY31" fmla="*/ 652483 h 1404648"/>
              <a:gd name="connsiteX32" fmla="*/ 1139125 w 1156982"/>
              <a:gd name="connsiteY32" fmla="*/ 786192 h 1404648"/>
              <a:gd name="connsiteX33" fmla="*/ 727495 w 1156982"/>
              <a:gd name="connsiteY33" fmla="*/ 800024 h 1404648"/>
              <a:gd name="connsiteX34" fmla="*/ 627182 w 1156982"/>
              <a:gd name="connsiteY34" fmla="*/ 769407 h 1404648"/>
              <a:gd name="connsiteX35" fmla="*/ 605491 w 1156982"/>
              <a:gd name="connsiteY35" fmla="*/ 764644 h 1404648"/>
              <a:gd name="connsiteX36" fmla="*/ 594152 w 1156982"/>
              <a:gd name="connsiteY36" fmla="*/ 764395 h 1404648"/>
              <a:gd name="connsiteX37" fmla="*/ 609413 w 1156982"/>
              <a:gd name="connsiteY37" fmla="*/ 774708 h 1404648"/>
              <a:gd name="connsiteX38" fmla="*/ 703209 w 1156982"/>
              <a:gd name="connsiteY38" fmla="*/ 808931 h 1404648"/>
              <a:gd name="connsiteX39" fmla="*/ 1015175 w 1156982"/>
              <a:gd name="connsiteY39" fmla="*/ 1074359 h 1404648"/>
              <a:gd name="connsiteX40" fmla="*/ 1068791 w 1156982"/>
              <a:gd name="connsiteY40" fmla="*/ 1327370 h 1404648"/>
              <a:gd name="connsiteX41" fmla="*/ 902755 w 1156982"/>
              <a:gd name="connsiteY41" fmla="*/ 1404022 h 1404648"/>
              <a:gd name="connsiteX42" fmla="*/ 544170 w 1156982"/>
              <a:gd name="connsiteY42" fmla="*/ 1019721 h 1404648"/>
              <a:gd name="connsiteX43" fmla="*/ 540689 w 1156982"/>
              <a:gd name="connsiteY43" fmla="*/ 998346 h 1404648"/>
              <a:gd name="connsiteX44" fmla="*/ 513388 w 1156982"/>
              <a:gd name="connsiteY44" fmla="*/ 1009103 h 1404648"/>
              <a:gd name="connsiteX45" fmla="*/ 457721 w 1156982"/>
              <a:gd name="connsiteY45" fmla="*/ 1006782 h 1404648"/>
              <a:gd name="connsiteX46" fmla="*/ 442732 w 1156982"/>
              <a:gd name="connsiteY46" fmla="*/ 1001526 h 1404648"/>
              <a:gd name="connsiteX47" fmla="*/ 416735 w 1156982"/>
              <a:gd name="connsiteY47" fmla="*/ 1036342 h 1404648"/>
              <a:gd name="connsiteX48" fmla="*/ 165823 w 1156982"/>
              <a:gd name="connsiteY48" fmla="*/ 1186220 h 1404648"/>
              <a:gd name="connsiteX49" fmla="*/ 855 w 1156982"/>
              <a:gd name="connsiteY49" fmla="*/ 1034619 h 1404648"/>
              <a:gd name="connsiteX50" fmla="*/ 169860 w 1156982"/>
              <a:gd name="connsiteY50" fmla="*/ 834782 h 1404648"/>
              <a:gd name="connsiteX51" fmla="*/ 303049 w 1156982"/>
              <a:gd name="connsiteY51" fmla="*/ 794062 h 1404648"/>
              <a:gd name="connsiteX52" fmla="*/ 419700 w 1156982"/>
              <a:gd name="connsiteY52" fmla="*/ 770852 h 1404648"/>
              <a:gd name="connsiteX53" fmla="*/ 345178 w 1156982"/>
              <a:gd name="connsiteY53" fmla="*/ 773730 h 1404648"/>
              <a:gd name="connsiteX54" fmla="*/ 3757 w 1156982"/>
              <a:gd name="connsiteY54" fmla="*/ 631608 h 1404648"/>
              <a:gd name="connsiteX55" fmla="*/ 102116 w 1156982"/>
              <a:gd name="connsiteY55" fmla="*/ 578988 h 1404648"/>
              <a:gd name="connsiteX56" fmla="*/ 162884 w 1156982"/>
              <a:gd name="connsiteY56" fmla="*/ 586035 h 1404648"/>
              <a:gd name="connsiteX57" fmla="*/ 165164 w 1156982"/>
              <a:gd name="connsiteY57" fmla="*/ 586601 h 1404648"/>
              <a:gd name="connsiteX58" fmla="*/ 156033 w 1156982"/>
              <a:gd name="connsiteY58" fmla="*/ 578206 h 1404648"/>
              <a:gd name="connsiteX59" fmla="*/ 128461 w 1156982"/>
              <a:gd name="connsiteY59" fmla="*/ 482239 h 1404648"/>
              <a:gd name="connsiteX60" fmla="*/ 269425 w 1156982"/>
              <a:gd name="connsiteY60" fmla="*/ 346790 h 1404648"/>
              <a:gd name="connsiteX61" fmla="*/ 485012 w 1156982"/>
              <a:gd name="connsiteY61" fmla="*/ 575248 h 1404648"/>
              <a:gd name="connsiteX62" fmla="*/ 491938 w 1156982"/>
              <a:gd name="connsiteY62" fmla="*/ 593979 h 1404648"/>
              <a:gd name="connsiteX63" fmla="*/ 483779 w 1156982"/>
              <a:gd name="connsiteY63" fmla="*/ 536167 h 1404648"/>
              <a:gd name="connsiteX64" fmla="*/ 451521 w 1156982"/>
              <a:gd name="connsiteY64" fmla="*/ 261231 h 1404648"/>
              <a:gd name="connsiteX65" fmla="*/ 478019 w 1156982"/>
              <a:gd name="connsiteY65" fmla="*/ 42205 h 1404648"/>
              <a:gd name="connsiteX66" fmla="*/ 556566 w 1156982"/>
              <a:gd name="connsiteY66" fmla="*/ 1408 h 1404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1156982" h="1404648">
                <a:moveTo>
                  <a:pt x="537288" y="750544"/>
                </a:moveTo>
                <a:lnTo>
                  <a:pt x="537288" y="754291"/>
                </a:lnTo>
                <a:lnTo>
                  <a:pt x="538875" y="754482"/>
                </a:lnTo>
                <a:lnTo>
                  <a:pt x="538875" y="751007"/>
                </a:lnTo>
                <a:close/>
                <a:moveTo>
                  <a:pt x="526929" y="697161"/>
                </a:moveTo>
                <a:lnTo>
                  <a:pt x="527763" y="700110"/>
                </a:lnTo>
                <a:lnTo>
                  <a:pt x="514538" y="721790"/>
                </a:lnTo>
                <a:lnTo>
                  <a:pt x="514772" y="721912"/>
                </a:lnTo>
                <a:lnTo>
                  <a:pt x="522115" y="752460"/>
                </a:lnTo>
                <a:lnTo>
                  <a:pt x="536105" y="754148"/>
                </a:lnTo>
                <a:lnTo>
                  <a:pt x="536833" y="750411"/>
                </a:lnTo>
                <a:lnTo>
                  <a:pt x="525139" y="747002"/>
                </a:lnTo>
                <a:lnTo>
                  <a:pt x="536990" y="749604"/>
                </a:lnTo>
                <a:lnTo>
                  <a:pt x="537288" y="748071"/>
                </a:lnTo>
                <a:lnTo>
                  <a:pt x="537288" y="749669"/>
                </a:lnTo>
                <a:lnTo>
                  <a:pt x="538875" y="750018"/>
                </a:lnTo>
                <a:lnTo>
                  <a:pt x="538875" y="750002"/>
                </a:lnTo>
                <a:lnTo>
                  <a:pt x="546828" y="747700"/>
                </a:lnTo>
                <a:lnTo>
                  <a:pt x="553991" y="741504"/>
                </a:lnTo>
                <a:lnTo>
                  <a:pt x="527762" y="699413"/>
                </a:lnTo>
                <a:lnTo>
                  <a:pt x="529259" y="697408"/>
                </a:lnTo>
                <a:close/>
                <a:moveTo>
                  <a:pt x="556566" y="1408"/>
                </a:moveTo>
                <a:cubicBezTo>
                  <a:pt x="648884" y="-10426"/>
                  <a:pt x="770930" y="54742"/>
                  <a:pt x="818453" y="107913"/>
                </a:cubicBezTo>
                <a:cubicBezTo>
                  <a:pt x="900825" y="200711"/>
                  <a:pt x="814421" y="327516"/>
                  <a:pt x="764306" y="414550"/>
                </a:cubicBezTo>
                <a:lnTo>
                  <a:pt x="727806" y="470870"/>
                </a:lnTo>
                <a:lnTo>
                  <a:pt x="732088" y="466452"/>
                </a:lnTo>
                <a:cubicBezTo>
                  <a:pt x="844128" y="359043"/>
                  <a:pt x="975923" y="269775"/>
                  <a:pt x="1054942" y="342341"/>
                </a:cubicBezTo>
                <a:cubicBezTo>
                  <a:pt x="1116802" y="399430"/>
                  <a:pt x="1046726" y="477619"/>
                  <a:pt x="941704" y="550343"/>
                </a:cubicBezTo>
                <a:lnTo>
                  <a:pt x="920898" y="563527"/>
                </a:lnTo>
                <a:lnTo>
                  <a:pt x="971205" y="562497"/>
                </a:lnTo>
                <a:cubicBezTo>
                  <a:pt x="992114" y="563682"/>
                  <a:pt x="1012797" y="566537"/>
                  <a:pt x="1033047" y="571220"/>
                </a:cubicBezTo>
                <a:cubicBezTo>
                  <a:pt x="1079168" y="582170"/>
                  <a:pt x="1124712" y="609258"/>
                  <a:pt x="1146620" y="652483"/>
                </a:cubicBezTo>
                <a:cubicBezTo>
                  <a:pt x="1162762" y="685334"/>
                  <a:pt x="1159880" y="755647"/>
                  <a:pt x="1139125" y="786192"/>
                </a:cubicBezTo>
                <a:cubicBezTo>
                  <a:pt x="1064755" y="896272"/>
                  <a:pt x="826655" y="835181"/>
                  <a:pt x="727495" y="800024"/>
                </a:cubicBezTo>
                <a:cubicBezTo>
                  <a:pt x="692904" y="787921"/>
                  <a:pt x="660187" y="777980"/>
                  <a:pt x="627182" y="769407"/>
                </a:cubicBezTo>
                <a:lnTo>
                  <a:pt x="605491" y="764644"/>
                </a:lnTo>
                <a:lnTo>
                  <a:pt x="594152" y="764395"/>
                </a:lnTo>
                <a:lnTo>
                  <a:pt x="609413" y="774708"/>
                </a:lnTo>
                <a:lnTo>
                  <a:pt x="703209" y="808931"/>
                </a:lnTo>
                <a:cubicBezTo>
                  <a:pt x="830871" y="864502"/>
                  <a:pt x="932589" y="941226"/>
                  <a:pt x="1015175" y="1074359"/>
                </a:cubicBezTo>
                <a:cubicBezTo>
                  <a:pt x="1056684" y="1140638"/>
                  <a:pt x="1112029" y="1250141"/>
                  <a:pt x="1068791" y="1327370"/>
                </a:cubicBezTo>
                <a:cubicBezTo>
                  <a:pt x="1044001" y="1372324"/>
                  <a:pt x="948876" y="1401141"/>
                  <a:pt x="902755" y="1404022"/>
                </a:cubicBezTo>
                <a:cubicBezTo>
                  <a:pt x="684833" y="1417638"/>
                  <a:pt x="582556" y="1206655"/>
                  <a:pt x="544170" y="1019721"/>
                </a:cubicBezTo>
                <a:lnTo>
                  <a:pt x="540689" y="998346"/>
                </a:lnTo>
                <a:lnTo>
                  <a:pt x="513388" y="1009103"/>
                </a:lnTo>
                <a:cubicBezTo>
                  <a:pt x="497462" y="1011227"/>
                  <a:pt x="478849" y="1010367"/>
                  <a:pt x="457721" y="1006782"/>
                </a:cubicBezTo>
                <a:lnTo>
                  <a:pt x="442732" y="1001526"/>
                </a:lnTo>
                <a:lnTo>
                  <a:pt x="416735" y="1036342"/>
                </a:lnTo>
                <a:cubicBezTo>
                  <a:pt x="348094" y="1113865"/>
                  <a:pt x="275993" y="1213209"/>
                  <a:pt x="165823" y="1186220"/>
                </a:cubicBezTo>
                <a:cubicBezTo>
                  <a:pt x="97759" y="1169567"/>
                  <a:pt x="2586" y="1116162"/>
                  <a:pt x="855" y="1034619"/>
                </a:cubicBezTo>
                <a:cubicBezTo>
                  <a:pt x="-875" y="959967"/>
                  <a:pt x="106411" y="859475"/>
                  <a:pt x="169860" y="834782"/>
                </a:cubicBezTo>
                <a:cubicBezTo>
                  <a:pt x="207930" y="820139"/>
                  <a:pt x="254354" y="806142"/>
                  <a:pt x="303049" y="794062"/>
                </a:cubicBezTo>
                <a:lnTo>
                  <a:pt x="419700" y="770852"/>
                </a:lnTo>
                <a:lnTo>
                  <a:pt x="345178" y="773730"/>
                </a:lnTo>
                <a:cubicBezTo>
                  <a:pt x="181223" y="776123"/>
                  <a:pt x="-30888" y="755991"/>
                  <a:pt x="3757" y="631608"/>
                </a:cubicBezTo>
                <a:cubicBezTo>
                  <a:pt x="14728" y="592065"/>
                  <a:pt x="52152" y="577937"/>
                  <a:pt x="102116" y="578988"/>
                </a:cubicBezTo>
                <a:cubicBezTo>
                  <a:pt x="120853" y="579383"/>
                  <a:pt x="141354" y="581912"/>
                  <a:pt x="162884" y="586035"/>
                </a:cubicBezTo>
                <a:lnTo>
                  <a:pt x="165164" y="586601"/>
                </a:lnTo>
                <a:lnTo>
                  <a:pt x="156033" y="578206"/>
                </a:lnTo>
                <a:cubicBezTo>
                  <a:pt x="131517" y="549099"/>
                  <a:pt x="119543" y="517110"/>
                  <a:pt x="128461" y="482239"/>
                </a:cubicBezTo>
                <a:cubicBezTo>
                  <a:pt x="145722" y="415379"/>
                  <a:pt x="206710" y="368116"/>
                  <a:pt x="269425" y="346790"/>
                </a:cubicBezTo>
                <a:cubicBezTo>
                  <a:pt x="361843" y="315809"/>
                  <a:pt x="439652" y="461570"/>
                  <a:pt x="485012" y="575248"/>
                </a:cubicBezTo>
                <a:lnTo>
                  <a:pt x="491938" y="593979"/>
                </a:lnTo>
                <a:lnTo>
                  <a:pt x="483779" y="536167"/>
                </a:lnTo>
                <a:cubicBezTo>
                  <a:pt x="472258" y="444522"/>
                  <a:pt x="459586" y="353453"/>
                  <a:pt x="451521" y="261231"/>
                </a:cubicBezTo>
                <a:cubicBezTo>
                  <a:pt x="446337" y="196100"/>
                  <a:pt x="432512" y="98115"/>
                  <a:pt x="478019" y="42205"/>
                </a:cubicBezTo>
                <a:cubicBezTo>
                  <a:pt x="498324" y="17853"/>
                  <a:pt x="525793" y="5353"/>
                  <a:pt x="556566" y="1408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4" name="淘宝网Chenying0907出品 3"/>
          <p:cNvGrpSpPr/>
          <p:nvPr/>
        </p:nvGrpSpPr>
        <p:grpSpPr>
          <a:xfrm>
            <a:off x="8575690" y="718781"/>
            <a:ext cx="3369173" cy="6298701"/>
            <a:chOff x="8575690" y="718781"/>
            <a:chExt cx="3369173" cy="6298701"/>
          </a:xfrm>
        </p:grpSpPr>
        <p:sp>
          <p:nvSpPr>
            <p:cNvPr id="106" name="淘宝网Chenying0907出品 105"/>
            <p:cNvSpPr/>
            <p:nvPr/>
          </p:nvSpPr>
          <p:spPr bwMode="auto">
            <a:xfrm>
              <a:off x="8944353" y="1854147"/>
              <a:ext cx="1952995" cy="5163335"/>
            </a:xfrm>
            <a:custGeom>
              <a:avLst/>
              <a:gdLst>
                <a:gd name="connsiteX0" fmla="*/ 624532 w 1513761"/>
                <a:gd name="connsiteY0" fmla="*/ 150101 h 4002088"/>
                <a:gd name="connsiteX1" fmla="*/ 612603 w 1513761"/>
                <a:gd name="connsiteY1" fmla="*/ 181671 h 4002088"/>
                <a:gd name="connsiteX2" fmla="*/ 886095 w 1513761"/>
                <a:gd name="connsiteY2" fmla="*/ 1792270 h 4002088"/>
                <a:gd name="connsiteX3" fmla="*/ 1082828 w 1513761"/>
                <a:gd name="connsiteY3" fmla="*/ 2116024 h 4002088"/>
                <a:gd name="connsiteX4" fmla="*/ 1199944 w 1513761"/>
                <a:gd name="connsiteY4" fmla="*/ 2299215 h 4002088"/>
                <a:gd name="connsiteX5" fmla="*/ 1271646 w 1513761"/>
                <a:gd name="connsiteY5" fmla="*/ 2430211 h 4002088"/>
                <a:gd name="connsiteX6" fmla="*/ 1318136 w 1513761"/>
                <a:gd name="connsiteY6" fmla="*/ 2361201 h 4002088"/>
                <a:gd name="connsiteX7" fmla="*/ 1430125 w 1513761"/>
                <a:gd name="connsiteY7" fmla="*/ 2086869 h 4002088"/>
                <a:gd name="connsiteX8" fmla="*/ 943618 w 1513761"/>
                <a:gd name="connsiteY8" fmla="*/ 641671 h 4002088"/>
                <a:gd name="connsiteX9" fmla="*/ 633075 w 1513761"/>
                <a:gd name="connsiteY9" fmla="*/ 167087 h 4002088"/>
                <a:gd name="connsiteX10" fmla="*/ 559715 w 1513761"/>
                <a:gd name="connsiteY10" fmla="*/ 0 h 4002088"/>
                <a:gd name="connsiteX11" fmla="*/ 622458 w 1513761"/>
                <a:gd name="connsiteY11" fmla="*/ 124438 h 4002088"/>
                <a:gd name="connsiteX12" fmla="*/ 651862 w 1513761"/>
                <a:gd name="connsiteY12" fmla="*/ 50800 h 4002088"/>
                <a:gd name="connsiteX13" fmla="*/ 658786 w 1513761"/>
                <a:gd name="connsiteY13" fmla="*/ 59441 h 4002088"/>
                <a:gd name="connsiteX14" fmla="*/ 629186 w 1513761"/>
                <a:gd name="connsiteY14" fmla="*/ 137781 h 4002088"/>
                <a:gd name="connsiteX15" fmla="*/ 641712 w 1513761"/>
                <a:gd name="connsiteY15" fmla="*/ 162623 h 4002088"/>
                <a:gd name="connsiteX16" fmla="*/ 951688 w 1513761"/>
                <a:gd name="connsiteY16" fmla="*/ 635911 h 4002088"/>
                <a:gd name="connsiteX17" fmla="*/ 1439348 w 1513761"/>
                <a:gd name="connsiteY17" fmla="*/ 2089173 h 4002088"/>
                <a:gd name="connsiteX18" fmla="*/ 1326494 w 1513761"/>
                <a:gd name="connsiteY18" fmla="*/ 2365782 h 4002088"/>
                <a:gd name="connsiteX19" fmla="*/ 1276827 w 1513761"/>
                <a:gd name="connsiteY19" fmla="*/ 2439677 h 4002088"/>
                <a:gd name="connsiteX20" fmla="*/ 1304945 w 1513761"/>
                <a:gd name="connsiteY20" fmla="*/ 2491047 h 4002088"/>
                <a:gd name="connsiteX21" fmla="*/ 1390331 w 1513761"/>
                <a:gd name="connsiteY21" fmla="*/ 4002088 h 4002088"/>
                <a:gd name="connsiteX22" fmla="*/ 1379946 w 1513761"/>
                <a:gd name="connsiteY22" fmla="*/ 4002088 h 4002088"/>
                <a:gd name="connsiteX23" fmla="*/ 1296291 w 1513761"/>
                <a:gd name="connsiteY23" fmla="*/ 2495656 h 4002088"/>
                <a:gd name="connsiteX24" fmla="*/ 1270685 w 1513761"/>
                <a:gd name="connsiteY24" fmla="*/ 2448815 h 4002088"/>
                <a:gd name="connsiteX25" fmla="*/ 1246606 w 1513761"/>
                <a:gd name="connsiteY25" fmla="*/ 2484639 h 4002088"/>
                <a:gd name="connsiteX26" fmla="*/ 696329 w 1513761"/>
                <a:gd name="connsiteY26" fmla="*/ 2959518 h 4002088"/>
                <a:gd name="connsiteX27" fmla="*/ 587960 w 1513761"/>
                <a:gd name="connsiteY27" fmla="*/ 3030942 h 4002088"/>
                <a:gd name="connsiteX28" fmla="*/ 175811 w 1513761"/>
                <a:gd name="connsiteY28" fmla="*/ 3412258 h 4002088"/>
                <a:gd name="connsiteX29" fmla="*/ 11528 w 1513761"/>
                <a:gd name="connsiteY29" fmla="*/ 3956584 h 4002088"/>
                <a:gd name="connsiteX30" fmla="*/ 9799 w 1513761"/>
                <a:gd name="connsiteY30" fmla="*/ 4002088 h 4002088"/>
                <a:gd name="connsiteX31" fmla="*/ 0 w 1513761"/>
                <a:gd name="connsiteY31" fmla="*/ 4002088 h 4002088"/>
                <a:gd name="connsiteX32" fmla="*/ 1729 w 1513761"/>
                <a:gd name="connsiteY32" fmla="*/ 3956008 h 4002088"/>
                <a:gd name="connsiteX33" fmla="*/ 167165 w 1513761"/>
                <a:gd name="connsiteY33" fmla="*/ 3407074 h 4002088"/>
                <a:gd name="connsiteX34" fmla="*/ 582772 w 1513761"/>
                <a:gd name="connsiteY34" fmla="*/ 3022878 h 4002088"/>
                <a:gd name="connsiteX35" fmla="*/ 690564 w 1513761"/>
                <a:gd name="connsiteY35" fmla="*/ 2951454 h 4002088"/>
                <a:gd name="connsiteX36" fmla="*/ 1238681 w 1513761"/>
                <a:gd name="connsiteY36" fmla="*/ 2479146 h 4002088"/>
                <a:gd name="connsiteX37" fmla="*/ 1265501 w 1513761"/>
                <a:gd name="connsiteY37" fmla="*/ 2439333 h 4002088"/>
                <a:gd name="connsiteX38" fmla="*/ 1191579 w 1513761"/>
                <a:gd name="connsiteY38" fmla="*/ 2304112 h 4002088"/>
                <a:gd name="connsiteX39" fmla="*/ 1074751 w 1513761"/>
                <a:gd name="connsiteY39" fmla="*/ 2121208 h 4002088"/>
                <a:gd name="connsiteX40" fmla="*/ 877441 w 1513761"/>
                <a:gd name="connsiteY40" fmla="*/ 1796879 h 4002088"/>
                <a:gd name="connsiteX41" fmla="*/ 577439 w 1513761"/>
                <a:gd name="connsiteY41" fmla="*/ 925856 h 4002088"/>
                <a:gd name="connsiteX42" fmla="*/ 615110 w 1513761"/>
                <a:gd name="connsiteY42" fmla="*/ 142839 h 4002088"/>
                <a:gd name="connsiteX43" fmla="*/ 617664 w 1513761"/>
                <a:gd name="connsiteY43" fmla="*/ 136445 h 4002088"/>
                <a:gd name="connsiteX44" fmla="*/ 551068 w 1513761"/>
                <a:gd name="connsiteY44" fmla="*/ 4032 h 4002088"/>
                <a:gd name="connsiteX45" fmla="*/ 559715 w 1513761"/>
                <a:gd name="connsiteY45" fmla="*/ 0 h 400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13761" h="4002088">
                  <a:moveTo>
                    <a:pt x="624532" y="150101"/>
                  </a:moveTo>
                  <a:lnTo>
                    <a:pt x="612603" y="181671"/>
                  </a:lnTo>
                  <a:cubicBezTo>
                    <a:pt x="418986" y="802965"/>
                    <a:pt x="767645" y="1561661"/>
                    <a:pt x="886095" y="1792270"/>
                  </a:cubicBezTo>
                  <a:cubicBezTo>
                    <a:pt x="944365" y="1904605"/>
                    <a:pt x="1014750" y="2012330"/>
                    <a:pt x="1082828" y="2116024"/>
                  </a:cubicBezTo>
                  <a:cubicBezTo>
                    <a:pt x="1122059" y="2175935"/>
                    <a:pt x="1162011" y="2236855"/>
                    <a:pt x="1199944" y="2299215"/>
                  </a:cubicBezTo>
                  <a:lnTo>
                    <a:pt x="1271646" y="2430211"/>
                  </a:lnTo>
                  <a:lnTo>
                    <a:pt x="1318136" y="2361201"/>
                  </a:lnTo>
                  <a:cubicBezTo>
                    <a:pt x="1366358" y="2278715"/>
                    <a:pt x="1404618" y="2188102"/>
                    <a:pt x="1430125" y="2086869"/>
                  </a:cubicBezTo>
                  <a:cubicBezTo>
                    <a:pt x="1570774" y="1529295"/>
                    <a:pt x="1252008" y="1077707"/>
                    <a:pt x="943618" y="641671"/>
                  </a:cubicBezTo>
                  <a:cubicBezTo>
                    <a:pt x="834672" y="487445"/>
                    <a:pt x="723133" y="329007"/>
                    <a:pt x="633075" y="167087"/>
                  </a:cubicBezTo>
                  <a:close/>
                  <a:moveTo>
                    <a:pt x="559715" y="0"/>
                  </a:moveTo>
                  <a:lnTo>
                    <a:pt x="622458" y="124438"/>
                  </a:lnTo>
                  <a:lnTo>
                    <a:pt x="651862" y="50800"/>
                  </a:lnTo>
                  <a:cubicBezTo>
                    <a:pt x="654170" y="53681"/>
                    <a:pt x="655901" y="56561"/>
                    <a:pt x="658786" y="59441"/>
                  </a:cubicBezTo>
                  <a:lnTo>
                    <a:pt x="629186" y="137781"/>
                  </a:lnTo>
                  <a:lnTo>
                    <a:pt x="641712" y="162623"/>
                  </a:lnTo>
                  <a:cubicBezTo>
                    <a:pt x="731743" y="324111"/>
                    <a:pt x="843174" y="482117"/>
                    <a:pt x="951688" y="635911"/>
                  </a:cubicBezTo>
                  <a:cubicBezTo>
                    <a:pt x="1261231" y="1074251"/>
                    <a:pt x="1581150" y="1526991"/>
                    <a:pt x="1439348" y="2089173"/>
                  </a:cubicBezTo>
                  <a:cubicBezTo>
                    <a:pt x="1413553" y="2191270"/>
                    <a:pt x="1375004" y="2282639"/>
                    <a:pt x="1326494" y="2365782"/>
                  </a:cubicBezTo>
                  <a:lnTo>
                    <a:pt x="1276827" y="2439677"/>
                  </a:lnTo>
                  <a:lnTo>
                    <a:pt x="1304945" y="2491047"/>
                  </a:lnTo>
                  <a:cubicBezTo>
                    <a:pt x="1551294" y="3012394"/>
                    <a:pt x="1579563" y="3550447"/>
                    <a:pt x="1390331" y="4002088"/>
                  </a:cubicBezTo>
                  <a:cubicBezTo>
                    <a:pt x="1390331" y="4002088"/>
                    <a:pt x="1390331" y="4002088"/>
                    <a:pt x="1379946" y="4002088"/>
                  </a:cubicBezTo>
                  <a:cubicBezTo>
                    <a:pt x="1569755" y="3552175"/>
                    <a:pt x="1542063" y="3015274"/>
                    <a:pt x="1296291" y="2495656"/>
                  </a:cubicBezTo>
                  <a:lnTo>
                    <a:pt x="1270685" y="2448815"/>
                  </a:lnTo>
                  <a:lnTo>
                    <a:pt x="1246606" y="2484639"/>
                  </a:lnTo>
                  <a:cubicBezTo>
                    <a:pt x="1102172" y="2673495"/>
                    <a:pt x="904204" y="2818756"/>
                    <a:pt x="696329" y="2959518"/>
                  </a:cubicBezTo>
                  <a:cubicBezTo>
                    <a:pt x="658861" y="2984862"/>
                    <a:pt x="623122" y="3007902"/>
                    <a:pt x="587960" y="3030942"/>
                  </a:cubicBezTo>
                  <a:cubicBezTo>
                    <a:pt x="423677" y="3136927"/>
                    <a:pt x="281875" y="3228512"/>
                    <a:pt x="175811" y="3412258"/>
                  </a:cubicBezTo>
                  <a:cubicBezTo>
                    <a:pt x="82429" y="3574116"/>
                    <a:pt x="22481" y="3772262"/>
                    <a:pt x="11528" y="3956584"/>
                  </a:cubicBezTo>
                  <a:cubicBezTo>
                    <a:pt x="10376" y="3971560"/>
                    <a:pt x="9799" y="3986536"/>
                    <a:pt x="9799" y="4002088"/>
                  </a:cubicBezTo>
                  <a:cubicBezTo>
                    <a:pt x="9799" y="4002088"/>
                    <a:pt x="9799" y="4002088"/>
                    <a:pt x="0" y="4002088"/>
                  </a:cubicBezTo>
                  <a:cubicBezTo>
                    <a:pt x="0" y="3986536"/>
                    <a:pt x="576" y="3970984"/>
                    <a:pt x="1729" y="3956008"/>
                  </a:cubicBezTo>
                  <a:cubicBezTo>
                    <a:pt x="12681" y="3770534"/>
                    <a:pt x="73207" y="3570660"/>
                    <a:pt x="167165" y="3407074"/>
                  </a:cubicBezTo>
                  <a:cubicBezTo>
                    <a:pt x="274381" y="3221600"/>
                    <a:pt x="417336" y="3129439"/>
                    <a:pt x="582772" y="3022878"/>
                  </a:cubicBezTo>
                  <a:cubicBezTo>
                    <a:pt x="617358" y="2999838"/>
                    <a:pt x="653673" y="2976798"/>
                    <a:pt x="690564" y="2951454"/>
                  </a:cubicBezTo>
                  <a:cubicBezTo>
                    <a:pt x="897719" y="2811052"/>
                    <a:pt x="1094967" y="2666601"/>
                    <a:pt x="1238681" y="2479146"/>
                  </a:cubicBezTo>
                  <a:lnTo>
                    <a:pt x="1265501" y="2439333"/>
                  </a:lnTo>
                  <a:lnTo>
                    <a:pt x="1191579" y="2304112"/>
                  </a:lnTo>
                  <a:cubicBezTo>
                    <a:pt x="1153790" y="2241896"/>
                    <a:pt x="1113982" y="2181120"/>
                    <a:pt x="1074751" y="2121208"/>
                  </a:cubicBezTo>
                  <a:cubicBezTo>
                    <a:pt x="1006096" y="2016939"/>
                    <a:pt x="935711" y="1909789"/>
                    <a:pt x="877441" y="1796879"/>
                  </a:cubicBezTo>
                  <a:cubicBezTo>
                    <a:pt x="732055" y="1514027"/>
                    <a:pt x="625324" y="1204675"/>
                    <a:pt x="577439" y="925856"/>
                  </a:cubicBezTo>
                  <a:cubicBezTo>
                    <a:pt x="525948" y="626442"/>
                    <a:pt x="538505" y="363635"/>
                    <a:pt x="615110" y="142839"/>
                  </a:cubicBezTo>
                  <a:lnTo>
                    <a:pt x="617664" y="136445"/>
                  </a:lnTo>
                  <a:lnTo>
                    <a:pt x="551068" y="4032"/>
                  </a:lnTo>
                  <a:cubicBezTo>
                    <a:pt x="551068" y="4032"/>
                    <a:pt x="551068" y="4032"/>
                    <a:pt x="559715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7" name="淘宝网Chenying0907出品 6"/>
            <p:cNvSpPr/>
            <p:nvPr/>
          </p:nvSpPr>
          <p:spPr bwMode="auto">
            <a:xfrm>
              <a:off x="8973027" y="3969863"/>
              <a:ext cx="204813" cy="268306"/>
            </a:xfrm>
            <a:custGeom>
              <a:avLst/>
              <a:gdLst>
                <a:gd name="T0" fmla="*/ 240 w 277"/>
                <a:gd name="T1" fmla="*/ 125 h 361"/>
                <a:gd name="T2" fmla="*/ 77 w 277"/>
                <a:gd name="T3" fmla="*/ 121 h 361"/>
                <a:gd name="T4" fmla="*/ 154 w 277"/>
                <a:gd name="T5" fmla="*/ 357 h 361"/>
                <a:gd name="T6" fmla="*/ 240 w 277"/>
                <a:gd name="T7" fmla="*/ 125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7" h="361">
                  <a:moveTo>
                    <a:pt x="240" y="125"/>
                  </a:moveTo>
                  <a:cubicBezTo>
                    <a:pt x="206" y="44"/>
                    <a:pt x="136" y="0"/>
                    <a:pt x="77" y="121"/>
                  </a:cubicBezTo>
                  <a:cubicBezTo>
                    <a:pt x="0" y="277"/>
                    <a:pt x="78" y="361"/>
                    <a:pt x="154" y="357"/>
                  </a:cubicBezTo>
                  <a:cubicBezTo>
                    <a:pt x="270" y="351"/>
                    <a:pt x="277" y="215"/>
                    <a:pt x="240" y="125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8" name="淘宝网Chenying0907出品 8"/>
            <p:cNvSpPr/>
            <p:nvPr/>
          </p:nvSpPr>
          <p:spPr bwMode="auto">
            <a:xfrm>
              <a:off x="8575690" y="3380003"/>
              <a:ext cx="231439" cy="321557"/>
            </a:xfrm>
            <a:custGeom>
              <a:avLst/>
              <a:gdLst>
                <a:gd name="T0" fmla="*/ 309 w 312"/>
                <a:gd name="T1" fmla="*/ 239 h 434"/>
                <a:gd name="T2" fmla="*/ 166 w 312"/>
                <a:gd name="T3" fmla="*/ 419 h 434"/>
                <a:gd name="T4" fmla="*/ 12 w 312"/>
                <a:gd name="T5" fmla="*/ 241 h 434"/>
                <a:gd name="T6" fmla="*/ 65 w 312"/>
                <a:gd name="T7" fmla="*/ 72 h 434"/>
                <a:gd name="T8" fmla="*/ 247 w 312"/>
                <a:gd name="T9" fmla="*/ 55 h 434"/>
                <a:gd name="T10" fmla="*/ 309 w 312"/>
                <a:gd name="T11" fmla="*/ 239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2" h="434">
                  <a:moveTo>
                    <a:pt x="309" y="239"/>
                  </a:moveTo>
                  <a:cubicBezTo>
                    <a:pt x="304" y="324"/>
                    <a:pt x="260" y="404"/>
                    <a:pt x="166" y="419"/>
                  </a:cubicBezTo>
                  <a:cubicBezTo>
                    <a:pt x="71" y="434"/>
                    <a:pt x="26" y="314"/>
                    <a:pt x="12" y="241"/>
                  </a:cubicBezTo>
                  <a:cubicBezTo>
                    <a:pt x="0" y="176"/>
                    <a:pt x="10" y="115"/>
                    <a:pt x="65" y="72"/>
                  </a:cubicBezTo>
                  <a:cubicBezTo>
                    <a:pt x="114" y="33"/>
                    <a:pt x="195" y="0"/>
                    <a:pt x="247" y="55"/>
                  </a:cubicBezTo>
                  <a:cubicBezTo>
                    <a:pt x="290" y="100"/>
                    <a:pt x="312" y="171"/>
                    <a:pt x="309" y="239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09" name="淘宝网Chenying0907出品 13"/>
            <p:cNvSpPr/>
            <p:nvPr/>
          </p:nvSpPr>
          <p:spPr bwMode="auto">
            <a:xfrm>
              <a:off x="9745173" y="3961670"/>
              <a:ext cx="194573" cy="182284"/>
            </a:xfrm>
            <a:custGeom>
              <a:avLst/>
              <a:gdLst>
                <a:gd name="T0" fmla="*/ 189 w 264"/>
                <a:gd name="T1" fmla="*/ 207 h 247"/>
                <a:gd name="T2" fmla="*/ 239 w 264"/>
                <a:gd name="T3" fmla="*/ 59 h 247"/>
                <a:gd name="T4" fmla="*/ 82 w 264"/>
                <a:gd name="T5" fmla="*/ 37 h 247"/>
                <a:gd name="T6" fmla="*/ 5 w 264"/>
                <a:gd name="T7" fmla="*/ 129 h 247"/>
                <a:gd name="T8" fmla="*/ 62 w 264"/>
                <a:gd name="T9" fmla="*/ 239 h 247"/>
                <a:gd name="T10" fmla="*/ 189 w 264"/>
                <a:gd name="T11" fmla="*/ 20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4" h="247">
                  <a:moveTo>
                    <a:pt x="189" y="207"/>
                  </a:moveTo>
                  <a:cubicBezTo>
                    <a:pt x="236" y="173"/>
                    <a:pt x="264" y="118"/>
                    <a:pt x="239" y="59"/>
                  </a:cubicBezTo>
                  <a:cubicBezTo>
                    <a:pt x="213" y="0"/>
                    <a:pt x="127" y="19"/>
                    <a:pt x="82" y="37"/>
                  </a:cubicBezTo>
                  <a:cubicBezTo>
                    <a:pt x="40" y="55"/>
                    <a:pt x="9" y="83"/>
                    <a:pt x="5" y="129"/>
                  </a:cubicBezTo>
                  <a:cubicBezTo>
                    <a:pt x="0" y="171"/>
                    <a:pt x="11" y="230"/>
                    <a:pt x="62" y="239"/>
                  </a:cubicBezTo>
                  <a:cubicBezTo>
                    <a:pt x="103" y="247"/>
                    <a:pt x="152" y="233"/>
                    <a:pt x="189" y="207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0" name="淘宝网Chenying0907出品 14"/>
            <p:cNvSpPr/>
            <p:nvPr/>
          </p:nvSpPr>
          <p:spPr bwMode="auto">
            <a:xfrm>
              <a:off x="9403133" y="5315485"/>
              <a:ext cx="725038" cy="761904"/>
            </a:xfrm>
            <a:custGeom>
              <a:avLst/>
              <a:gdLst>
                <a:gd name="T0" fmla="*/ 794 w 976"/>
                <a:gd name="T1" fmla="*/ 624 h 1027"/>
                <a:gd name="T2" fmla="*/ 237 w 976"/>
                <a:gd name="T3" fmla="*/ 620 h 1027"/>
                <a:gd name="T4" fmla="*/ 355 w 976"/>
                <a:gd name="T5" fmla="*/ 28 h 1027"/>
                <a:gd name="T6" fmla="*/ 969 w 976"/>
                <a:gd name="T7" fmla="*/ 230 h 1027"/>
                <a:gd name="T8" fmla="*/ 794 w 976"/>
                <a:gd name="T9" fmla="*/ 624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6" h="1027">
                  <a:moveTo>
                    <a:pt x="794" y="624"/>
                  </a:moveTo>
                  <a:cubicBezTo>
                    <a:pt x="794" y="624"/>
                    <a:pt x="333" y="1027"/>
                    <a:pt x="237" y="620"/>
                  </a:cubicBezTo>
                  <a:cubicBezTo>
                    <a:pt x="141" y="213"/>
                    <a:pt x="0" y="11"/>
                    <a:pt x="355" y="28"/>
                  </a:cubicBezTo>
                  <a:cubicBezTo>
                    <a:pt x="711" y="45"/>
                    <a:pt x="963" y="0"/>
                    <a:pt x="969" y="230"/>
                  </a:cubicBezTo>
                  <a:cubicBezTo>
                    <a:pt x="976" y="460"/>
                    <a:pt x="794" y="624"/>
                    <a:pt x="794" y="624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1" name="淘宝网Chenying0907出品 16"/>
            <p:cNvSpPr/>
            <p:nvPr/>
          </p:nvSpPr>
          <p:spPr bwMode="auto">
            <a:xfrm>
              <a:off x="9130733" y="4438885"/>
              <a:ext cx="722990" cy="593958"/>
            </a:xfrm>
            <a:custGeom>
              <a:avLst/>
              <a:gdLst>
                <a:gd name="T0" fmla="*/ 431 w 972"/>
                <a:gd name="T1" fmla="*/ 798 h 798"/>
                <a:gd name="T2" fmla="*/ 498 w 972"/>
                <a:gd name="T3" fmla="*/ 788 h 798"/>
                <a:gd name="T4" fmla="*/ 701 w 972"/>
                <a:gd name="T5" fmla="*/ 116 h 798"/>
                <a:gd name="T6" fmla="*/ 14 w 972"/>
                <a:gd name="T7" fmla="*/ 339 h 798"/>
                <a:gd name="T8" fmla="*/ 431 w 972"/>
                <a:gd name="T9" fmla="*/ 798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2" h="798">
                  <a:moveTo>
                    <a:pt x="431" y="798"/>
                  </a:moveTo>
                  <a:cubicBezTo>
                    <a:pt x="453" y="798"/>
                    <a:pt x="476" y="795"/>
                    <a:pt x="498" y="788"/>
                  </a:cubicBezTo>
                  <a:cubicBezTo>
                    <a:pt x="699" y="731"/>
                    <a:pt x="972" y="257"/>
                    <a:pt x="701" y="116"/>
                  </a:cubicBezTo>
                  <a:cubicBezTo>
                    <a:pt x="479" y="0"/>
                    <a:pt x="37" y="21"/>
                    <a:pt x="14" y="339"/>
                  </a:cubicBezTo>
                  <a:cubicBezTo>
                    <a:pt x="0" y="542"/>
                    <a:pt x="221" y="797"/>
                    <a:pt x="431" y="798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2" name="淘宝网Chenying0907出品 18"/>
            <p:cNvSpPr/>
            <p:nvPr/>
          </p:nvSpPr>
          <p:spPr bwMode="auto">
            <a:xfrm>
              <a:off x="8911582" y="5020555"/>
              <a:ext cx="696364" cy="487455"/>
            </a:xfrm>
            <a:custGeom>
              <a:avLst/>
              <a:gdLst>
                <a:gd name="T0" fmla="*/ 716 w 935"/>
                <a:gd name="T1" fmla="*/ 195 h 658"/>
                <a:gd name="T2" fmla="*/ 170 w 935"/>
                <a:gd name="T3" fmla="*/ 235 h 658"/>
                <a:gd name="T4" fmla="*/ 716 w 935"/>
                <a:gd name="T5" fmla="*/ 195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5" h="658">
                  <a:moveTo>
                    <a:pt x="716" y="195"/>
                  </a:moveTo>
                  <a:cubicBezTo>
                    <a:pt x="935" y="658"/>
                    <a:pt x="0" y="525"/>
                    <a:pt x="170" y="235"/>
                  </a:cubicBezTo>
                  <a:cubicBezTo>
                    <a:pt x="264" y="76"/>
                    <a:pt x="624" y="0"/>
                    <a:pt x="716" y="195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3" name="淘宝网Chenying0907出品 21"/>
            <p:cNvSpPr/>
            <p:nvPr/>
          </p:nvSpPr>
          <p:spPr bwMode="auto">
            <a:xfrm>
              <a:off x="11158381" y="1120915"/>
              <a:ext cx="221198" cy="253968"/>
            </a:xfrm>
            <a:custGeom>
              <a:avLst/>
              <a:gdLst>
                <a:gd name="T0" fmla="*/ 154 w 297"/>
                <a:gd name="T1" fmla="*/ 286 h 340"/>
                <a:gd name="T2" fmla="*/ 13 w 297"/>
                <a:gd name="T3" fmla="*/ 205 h 340"/>
                <a:gd name="T4" fmla="*/ 202 w 297"/>
                <a:gd name="T5" fmla="*/ 43 h 340"/>
                <a:gd name="T6" fmla="*/ 154 w 297"/>
                <a:gd name="T7" fmla="*/ 286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7" h="340">
                  <a:moveTo>
                    <a:pt x="154" y="286"/>
                  </a:moveTo>
                  <a:cubicBezTo>
                    <a:pt x="83" y="338"/>
                    <a:pt x="0" y="340"/>
                    <a:pt x="13" y="205"/>
                  </a:cubicBezTo>
                  <a:cubicBezTo>
                    <a:pt x="28" y="32"/>
                    <a:pt x="139" y="0"/>
                    <a:pt x="202" y="43"/>
                  </a:cubicBezTo>
                  <a:cubicBezTo>
                    <a:pt x="297" y="109"/>
                    <a:pt x="233" y="228"/>
                    <a:pt x="154" y="286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4" name="淘宝网Chenying0907出品 22"/>
            <p:cNvSpPr/>
            <p:nvPr/>
          </p:nvSpPr>
          <p:spPr bwMode="auto">
            <a:xfrm>
              <a:off x="9919263" y="1897157"/>
              <a:ext cx="516129" cy="421915"/>
            </a:xfrm>
            <a:custGeom>
              <a:avLst/>
              <a:gdLst>
                <a:gd name="T0" fmla="*/ 228 w 694"/>
                <a:gd name="T1" fmla="*/ 113 h 569"/>
                <a:gd name="T2" fmla="*/ 308 w 694"/>
                <a:gd name="T3" fmla="*/ 543 h 569"/>
                <a:gd name="T4" fmla="*/ 660 w 694"/>
                <a:gd name="T5" fmla="*/ 153 h 569"/>
                <a:gd name="T6" fmla="*/ 351 w 694"/>
                <a:gd name="T7" fmla="*/ 63 h 569"/>
                <a:gd name="T8" fmla="*/ 228 w 694"/>
                <a:gd name="T9" fmla="*/ 113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569">
                  <a:moveTo>
                    <a:pt x="228" y="113"/>
                  </a:moveTo>
                  <a:cubicBezTo>
                    <a:pt x="0" y="248"/>
                    <a:pt x="35" y="502"/>
                    <a:pt x="308" y="543"/>
                  </a:cubicBezTo>
                  <a:cubicBezTo>
                    <a:pt x="481" y="569"/>
                    <a:pt x="694" y="322"/>
                    <a:pt x="660" y="153"/>
                  </a:cubicBezTo>
                  <a:cubicBezTo>
                    <a:pt x="629" y="0"/>
                    <a:pt x="468" y="44"/>
                    <a:pt x="351" y="63"/>
                  </a:cubicBezTo>
                  <a:cubicBezTo>
                    <a:pt x="318" y="69"/>
                    <a:pt x="272" y="87"/>
                    <a:pt x="228" y="113"/>
                  </a:cubicBezTo>
                  <a:close/>
                </a:path>
              </a:pathLst>
            </a:custGeom>
            <a:solidFill>
              <a:srgbClr val="92D050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5" name="淘宝网Chenying0907出品 23"/>
            <p:cNvSpPr/>
            <p:nvPr/>
          </p:nvSpPr>
          <p:spPr bwMode="auto">
            <a:xfrm>
              <a:off x="10740563" y="1456809"/>
              <a:ext cx="309268" cy="501792"/>
            </a:xfrm>
            <a:custGeom>
              <a:avLst/>
              <a:gdLst>
                <a:gd name="T0" fmla="*/ 57 w 417"/>
                <a:gd name="T1" fmla="*/ 107 h 676"/>
                <a:gd name="T2" fmla="*/ 410 w 417"/>
                <a:gd name="T3" fmla="*/ 241 h 676"/>
                <a:gd name="T4" fmla="*/ 182 w 417"/>
                <a:gd name="T5" fmla="*/ 551 h 676"/>
                <a:gd name="T6" fmla="*/ 26 w 417"/>
                <a:gd name="T7" fmla="*/ 170 h 676"/>
                <a:gd name="T8" fmla="*/ 57 w 417"/>
                <a:gd name="T9" fmla="*/ 107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7" h="676">
                  <a:moveTo>
                    <a:pt x="57" y="107"/>
                  </a:moveTo>
                  <a:cubicBezTo>
                    <a:pt x="154" y="0"/>
                    <a:pt x="417" y="78"/>
                    <a:pt x="410" y="241"/>
                  </a:cubicBezTo>
                  <a:cubicBezTo>
                    <a:pt x="397" y="513"/>
                    <a:pt x="328" y="676"/>
                    <a:pt x="182" y="551"/>
                  </a:cubicBezTo>
                  <a:cubicBezTo>
                    <a:pt x="94" y="475"/>
                    <a:pt x="0" y="289"/>
                    <a:pt x="26" y="170"/>
                  </a:cubicBezTo>
                  <a:cubicBezTo>
                    <a:pt x="31" y="144"/>
                    <a:pt x="42" y="123"/>
                    <a:pt x="57" y="107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6" name="淘宝网Chenying0907出品 25"/>
            <p:cNvSpPr/>
            <p:nvPr/>
          </p:nvSpPr>
          <p:spPr bwMode="auto">
            <a:xfrm>
              <a:off x="10009380" y="2575088"/>
              <a:ext cx="210958" cy="169995"/>
            </a:xfrm>
            <a:custGeom>
              <a:avLst/>
              <a:gdLst>
                <a:gd name="T0" fmla="*/ 103 w 284"/>
                <a:gd name="T1" fmla="*/ 15 h 230"/>
                <a:gd name="T2" fmla="*/ 63 w 284"/>
                <a:gd name="T3" fmla="*/ 163 h 230"/>
                <a:gd name="T4" fmla="*/ 212 w 284"/>
                <a:gd name="T5" fmla="*/ 218 h 230"/>
                <a:gd name="T6" fmla="*/ 230 w 284"/>
                <a:gd name="T7" fmla="*/ 42 h 230"/>
                <a:gd name="T8" fmla="*/ 103 w 284"/>
                <a:gd name="T9" fmla="*/ 15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4" h="230">
                  <a:moveTo>
                    <a:pt x="103" y="15"/>
                  </a:moveTo>
                  <a:cubicBezTo>
                    <a:pt x="41" y="36"/>
                    <a:pt x="0" y="100"/>
                    <a:pt x="63" y="163"/>
                  </a:cubicBezTo>
                  <a:cubicBezTo>
                    <a:pt x="94" y="194"/>
                    <a:pt x="167" y="230"/>
                    <a:pt x="212" y="218"/>
                  </a:cubicBezTo>
                  <a:cubicBezTo>
                    <a:pt x="284" y="199"/>
                    <a:pt x="268" y="84"/>
                    <a:pt x="230" y="42"/>
                  </a:cubicBezTo>
                  <a:cubicBezTo>
                    <a:pt x="196" y="4"/>
                    <a:pt x="145" y="0"/>
                    <a:pt x="103" y="15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7" name="淘宝网Chenying0907出品 26"/>
            <p:cNvSpPr/>
            <p:nvPr/>
          </p:nvSpPr>
          <p:spPr bwMode="auto">
            <a:xfrm>
              <a:off x="9591562" y="4916100"/>
              <a:ext cx="389145" cy="423963"/>
            </a:xfrm>
            <a:custGeom>
              <a:avLst/>
              <a:gdLst>
                <a:gd name="T0" fmla="*/ 524 w 524"/>
                <a:gd name="T1" fmla="*/ 255 h 571"/>
                <a:gd name="T2" fmla="*/ 204 w 524"/>
                <a:gd name="T3" fmla="*/ 88 h 571"/>
                <a:gd name="T4" fmla="*/ 0 w 524"/>
                <a:gd name="T5" fmla="*/ 376 h 571"/>
                <a:gd name="T6" fmla="*/ 369 w 524"/>
                <a:gd name="T7" fmla="*/ 513 h 571"/>
                <a:gd name="T8" fmla="*/ 524 w 524"/>
                <a:gd name="T9" fmla="*/ 255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4" h="571">
                  <a:moveTo>
                    <a:pt x="524" y="255"/>
                  </a:moveTo>
                  <a:cubicBezTo>
                    <a:pt x="488" y="88"/>
                    <a:pt x="356" y="0"/>
                    <a:pt x="204" y="88"/>
                  </a:cubicBezTo>
                  <a:cubicBezTo>
                    <a:pt x="119" y="137"/>
                    <a:pt x="0" y="272"/>
                    <a:pt x="0" y="376"/>
                  </a:cubicBezTo>
                  <a:cubicBezTo>
                    <a:pt x="0" y="541"/>
                    <a:pt x="256" y="571"/>
                    <a:pt x="369" y="513"/>
                  </a:cubicBezTo>
                  <a:cubicBezTo>
                    <a:pt x="504" y="445"/>
                    <a:pt x="524" y="255"/>
                    <a:pt x="524" y="255"/>
                  </a:cubicBezTo>
                  <a:close/>
                </a:path>
              </a:pathLst>
            </a:custGeom>
            <a:solidFill>
              <a:srgbClr val="92D050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8" name="淘宝网Chenying0907出品 117"/>
            <p:cNvSpPr/>
            <p:nvPr/>
          </p:nvSpPr>
          <p:spPr bwMode="auto">
            <a:xfrm>
              <a:off x="8733249" y="4327819"/>
              <a:ext cx="1417562" cy="920225"/>
            </a:xfrm>
            <a:custGeom>
              <a:avLst/>
              <a:gdLst>
                <a:gd name="connsiteX0" fmla="*/ 297434 w 1098749"/>
                <a:gd name="connsiteY0" fmla="*/ 492030 h 713264"/>
                <a:gd name="connsiteX1" fmla="*/ 184684 w 1098749"/>
                <a:gd name="connsiteY1" fmla="*/ 537414 h 713264"/>
                <a:gd name="connsiteX2" fmla="*/ 49351 w 1098749"/>
                <a:gd name="connsiteY2" fmla="*/ 583536 h 713264"/>
                <a:gd name="connsiteX3" fmla="*/ 82314 w 1098749"/>
                <a:gd name="connsiteY3" fmla="*/ 622433 h 713264"/>
                <a:gd name="connsiteX4" fmla="*/ 170654 w 1098749"/>
                <a:gd name="connsiteY4" fmla="*/ 678761 h 713264"/>
                <a:gd name="connsiteX5" fmla="*/ 231595 w 1098749"/>
                <a:gd name="connsiteY5" fmla="*/ 695822 h 713264"/>
                <a:gd name="connsiteX6" fmla="*/ 253902 w 1098749"/>
                <a:gd name="connsiteY6" fmla="*/ 649423 h 713264"/>
                <a:gd name="connsiteX7" fmla="*/ 276607 w 1098749"/>
                <a:gd name="connsiteY7" fmla="*/ 566874 h 713264"/>
                <a:gd name="connsiteX8" fmla="*/ 401233 w 1098749"/>
                <a:gd name="connsiteY8" fmla="*/ 443510 h 713264"/>
                <a:gd name="connsiteX9" fmla="*/ 360046 w 1098749"/>
                <a:gd name="connsiteY9" fmla="*/ 463703 h 713264"/>
                <a:gd name="connsiteX10" fmla="*/ 360063 w 1098749"/>
                <a:gd name="connsiteY10" fmla="*/ 463775 h 713264"/>
                <a:gd name="connsiteX11" fmla="*/ 359754 w 1098749"/>
                <a:gd name="connsiteY11" fmla="*/ 463847 h 713264"/>
                <a:gd name="connsiteX12" fmla="*/ 324463 w 1098749"/>
                <a:gd name="connsiteY12" fmla="*/ 481150 h 713264"/>
                <a:gd name="connsiteX13" fmla="*/ 308773 w 1098749"/>
                <a:gd name="connsiteY13" fmla="*/ 487466 h 713264"/>
                <a:gd name="connsiteX14" fmla="*/ 285661 w 1098749"/>
                <a:gd name="connsiteY14" fmla="*/ 570586 h 713264"/>
                <a:gd name="connsiteX15" fmla="*/ 262437 w 1098749"/>
                <a:gd name="connsiteY15" fmla="*/ 654086 h 713264"/>
                <a:gd name="connsiteX16" fmla="*/ 241160 w 1098749"/>
                <a:gd name="connsiteY16" fmla="*/ 698038 h 713264"/>
                <a:gd name="connsiteX17" fmla="*/ 304675 w 1098749"/>
                <a:gd name="connsiteY17" fmla="*/ 702624 h 713264"/>
                <a:gd name="connsiteX18" fmla="*/ 349469 w 1098749"/>
                <a:gd name="connsiteY18" fmla="*/ 569706 h 713264"/>
                <a:gd name="connsiteX19" fmla="*/ 467289 w 1098749"/>
                <a:gd name="connsiteY19" fmla="*/ 411122 h 713264"/>
                <a:gd name="connsiteX20" fmla="*/ 451707 w 1098749"/>
                <a:gd name="connsiteY20" fmla="*/ 418762 h 713264"/>
                <a:gd name="connsiteX21" fmla="*/ 452129 w 1098749"/>
                <a:gd name="connsiteY21" fmla="*/ 420610 h 713264"/>
                <a:gd name="connsiteX22" fmla="*/ 445941 w 1098749"/>
                <a:gd name="connsiteY22" fmla="*/ 422344 h 713264"/>
                <a:gd name="connsiteX23" fmla="*/ 445267 w 1098749"/>
                <a:gd name="connsiteY23" fmla="*/ 421919 h 713264"/>
                <a:gd name="connsiteX24" fmla="*/ 410462 w 1098749"/>
                <a:gd name="connsiteY24" fmla="*/ 438984 h 713264"/>
                <a:gd name="connsiteX25" fmla="*/ 411576 w 1098749"/>
                <a:gd name="connsiteY25" fmla="*/ 443102 h 713264"/>
                <a:gd name="connsiteX26" fmla="*/ 358526 w 1098749"/>
                <a:gd name="connsiteY26" fmla="*/ 573520 h 713264"/>
                <a:gd name="connsiteX27" fmla="*/ 314834 w 1098749"/>
                <a:gd name="connsiteY27" fmla="*/ 702677 h 713264"/>
                <a:gd name="connsiteX28" fmla="*/ 383968 w 1098749"/>
                <a:gd name="connsiteY28" fmla="*/ 695114 h 713264"/>
                <a:gd name="connsiteX29" fmla="*/ 396321 w 1098749"/>
                <a:gd name="connsiteY29" fmla="*/ 691533 h 713264"/>
                <a:gd name="connsiteX30" fmla="*/ 420820 w 1098749"/>
                <a:gd name="connsiteY30" fmla="*/ 624576 h 713264"/>
                <a:gd name="connsiteX31" fmla="*/ 445266 w 1098749"/>
                <a:gd name="connsiteY31" fmla="*/ 514875 h 713264"/>
                <a:gd name="connsiteX32" fmla="*/ 525691 w 1098749"/>
                <a:gd name="connsiteY32" fmla="*/ 382487 h 713264"/>
                <a:gd name="connsiteX33" fmla="*/ 506936 w 1098749"/>
                <a:gd name="connsiteY33" fmla="*/ 391682 h 713264"/>
                <a:gd name="connsiteX34" fmla="*/ 507385 w 1098749"/>
                <a:gd name="connsiteY34" fmla="*/ 393956 h 713264"/>
                <a:gd name="connsiteX35" fmla="*/ 500881 w 1098749"/>
                <a:gd name="connsiteY35" fmla="*/ 395388 h 713264"/>
                <a:gd name="connsiteX36" fmla="*/ 500238 w 1098749"/>
                <a:gd name="connsiteY36" fmla="*/ 394966 h 713264"/>
                <a:gd name="connsiteX37" fmla="*/ 477117 w 1098749"/>
                <a:gd name="connsiteY37" fmla="*/ 406303 h 713264"/>
                <a:gd name="connsiteX38" fmla="*/ 477803 w 1098749"/>
                <a:gd name="connsiteY38" fmla="*/ 407479 h 713264"/>
                <a:gd name="connsiteX39" fmla="*/ 429341 w 1098749"/>
                <a:gd name="connsiteY39" fmla="*/ 628751 h 713264"/>
                <a:gd name="connsiteX40" fmla="*/ 407313 w 1098749"/>
                <a:gd name="connsiteY40" fmla="*/ 688347 h 713264"/>
                <a:gd name="connsiteX41" fmla="*/ 454397 w 1098749"/>
                <a:gd name="connsiteY41" fmla="*/ 674698 h 713264"/>
                <a:gd name="connsiteX42" fmla="*/ 569206 w 1098749"/>
                <a:gd name="connsiteY42" fmla="*/ 361151 h 713264"/>
                <a:gd name="connsiteX43" fmla="*/ 553269 w 1098749"/>
                <a:gd name="connsiteY43" fmla="*/ 368965 h 713264"/>
                <a:gd name="connsiteX44" fmla="*/ 553432 w 1098749"/>
                <a:gd name="connsiteY44" fmla="*/ 369829 h 713264"/>
                <a:gd name="connsiteX45" fmla="*/ 549219 w 1098749"/>
                <a:gd name="connsiteY45" fmla="*/ 370951 h 713264"/>
                <a:gd name="connsiteX46" fmla="*/ 535781 w 1098749"/>
                <a:gd name="connsiteY46" fmla="*/ 377539 h 713264"/>
                <a:gd name="connsiteX47" fmla="*/ 536537 w 1098749"/>
                <a:gd name="connsiteY47" fmla="*/ 378897 h 713264"/>
                <a:gd name="connsiteX48" fmla="*/ 465733 w 1098749"/>
                <a:gd name="connsiteY48" fmla="*/ 669097 h 713264"/>
                <a:gd name="connsiteX49" fmla="*/ 497406 w 1098749"/>
                <a:gd name="connsiteY49" fmla="*/ 653413 h 713264"/>
                <a:gd name="connsiteX50" fmla="*/ 528608 w 1098749"/>
                <a:gd name="connsiteY50" fmla="*/ 500713 h 713264"/>
                <a:gd name="connsiteX51" fmla="*/ 36059 w 1098749"/>
                <a:gd name="connsiteY51" fmla="*/ 350312 h 713264"/>
                <a:gd name="connsiteX52" fmla="*/ 21917 w 1098749"/>
                <a:gd name="connsiteY52" fmla="*/ 382423 h 713264"/>
                <a:gd name="connsiteX53" fmla="*/ 20260 w 1098749"/>
                <a:gd name="connsiteY53" fmla="*/ 530754 h 713264"/>
                <a:gd name="connsiteX54" fmla="*/ 44185 w 1098749"/>
                <a:gd name="connsiteY54" fmla="*/ 575289 h 713264"/>
                <a:gd name="connsiteX55" fmla="*/ 183675 w 1098749"/>
                <a:gd name="connsiteY55" fmla="*/ 527656 h 713264"/>
                <a:gd name="connsiteX56" fmla="*/ 264693 w 1098749"/>
                <a:gd name="connsiteY56" fmla="*/ 494910 h 713264"/>
                <a:gd name="connsiteX57" fmla="*/ 184073 w 1098749"/>
                <a:gd name="connsiteY57" fmla="*/ 439469 h 713264"/>
                <a:gd name="connsiteX58" fmla="*/ 94418 w 1098749"/>
                <a:gd name="connsiteY58" fmla="*/ 380948 h 713264"/>
                <a:gd name="connsiteX59" fmla="*/ 51065 w 1098749"/>
                <a:gd name="connsiteY59" fmla="*/ 316236 h 713264"/>
                <a:gd name="connsiteX60" fmla="*/ 39999 w 1098749"/>
                <a:gd name="connsiteY60" fmla="*/ 341366 h 713264"/>
                <a:gd name="connsiteX61" fmla="*/ 99354 w 1098749"/>
                <a:gd name="connsiteY61" fmla="*/ 372444 h 713264"/>
                <a:gd name="connsiteX62" fmla="*/ 189221 w 1098749"/>
                <a:gd name="connsiteY62" fmla="*/ 431267 h 713264"/>
                <a:gd name="connsiteX63" fmla="*/ 275302 w 1098749"/>
                <a:gd name="connsiteY63" fmla="*/ 490622 h 713264"/>
                <a:gd name="connsiteX64" fmla="*/ 309302 w 1098749"/>
                <a:gd name="connsiteY64" fmla="*/ 476880 h 713264"/>
                <a:gd name="connsiteX65" fmla="*/ 220293 w 1098749"/>
                <a:gd name="connsiteY65" fmla="*/ 412467 h 713264"/>
                <a:gd name="connsiteX66" fmla="*/ 120047 w 1098749"/>
                <a:gd name="connsiteY66" fmla="*/ 346101 h 713264"/>
                <a:gd name="connsiteX67" fmla="*/ 74314 w 1098749"/>
                <a:gd name="connsiteY67" fmla="*/ 277062 h 713264"/>
                <a:gd name="connsiteX68" fmla="*/ 55432 w 1098749"/>
                <a:gd name="connsiteY68" fmla="*/ 307636 h 713264"/>
                <a:gd name="connsiteX69" fmla="*/ 123373 w 1098749"/>
                <a:gd name="connsiteY69" fmla="*/ 337110 h 713264"/>
                <a:gd name="connsiteX70" fmla="*/ 224270 w 1098749"/>
                <a:gd name="connsiteY70" fmla="*/ 403517 h 713264"/>
                <a:gd name="connsiteX71" fmla="*/ 319951 w 1098749"/>
                <a:gd name="connsiteY71" fmla="*/ 472576 h 713264"/>
                <a:gd name="connsiteX72" fmla="*/ 324751 w 1098749"/>
                <a:gd name="connsiteY72" fmla="*/ 470636 h 713264"/>
                <a:gd name="connsiteX73" fmla="*/ 346210 w 1098749"/>
                <a:gd name="connsiteY73" fmla="*/ 460044 h 713264"/>
                <a:gd name="connsiteX74" fmla="*/ 117566 w 1098749"/>
                <a:gd name="connsiteY74" fmla="*/ 215249 h 713264"/>
                <a:gd name="connsiteX75" fmla="*/ 92312 w 1098749"/>
                <a:gd name="connsiteY75" fmla="*/ 247918 h 713264"/>
                <a:gd name="connsiteX76" fmla="*/ 79430 w 1098749"/>
                <a:gd name="connsiteY76" fmla="*/ 268777 h 713264"/>
                <a:gd name="connsiteX77" fmla="*/ 355781 w 1098749"/>
                <a:gd name="connsiteY77" fmla="*/ 455320 h 713264"/>
                <a:gd name="connsiteX78" fmla="*/ 435695 w 1098749"/>
                <a:gd name="connsiteY78" fmla="*/ 415877 h 713264"/>
                <a:gd name="connsiteX79" fmla="*/ 279377 w 1098749"/>
                <a:gd name="connsiteY79" fmla="*/ 317218 h 713264"/>
                <a:gd name="connsiteX80" fmla="*/ 156744 w 1098749"/>
                <a:gd name="connsiteY80" fmla="*/ 169413 h 713264"/>
                <a:gd name="connsiteX81" fmla="*/ 138713 w 1098749"/>
                <a:gd name="connsiteY81" fmla="*/ 187893 h 713264"/>
                <a:gd name="connsiteX82" fmla="*/ 123582 w 1098749"/>
                <a:gd name="connsiteY82" fmla="*/ 207467 h 713264"/>
                <a:gd name="connsiteX83" fmla="*/ 284413 w 1098749"/>
                <a:gd name="connsiteY83" fmla="*/ 308765 h 713264"/>
                <a:gd name="connsiteX84" fmla="*/ 445989 w 1098749"/>
                <a:gd name="connsiteY84" fmla="*/ 410797 h 713264"/>
                <a:gd name="connsiteX85" fmla="*/ 490722 w 1098749"/>
                <a:gd name="connsiteY85" fmla="*/ 388718 h 713264"/>
                <a:gd name="connsiteX86" fmla="*/ 190510 w 1098749"/>
                <a:gd name="connsiteY86" fmla="*/ 134807 h 713264"/>
                <a:gd name="connsiteX87" fmla="*/ 163659 w 1098749"/>
                <a:gd name="connsiteY87" fmla="*/ 162326 h 713264"/>
                <a:gd name="connsiteX88" fmla="*/ 500668 w 1098749"/>
                <a:gd name="connsiteY88" fmla="*/ 383809 h 713264"/>
                <a:gd name="connsiteX89" fmla="*/ 537723 w 1098749"/>
                <a:gd name="connsiteY89" fmla="*/ 365520 h 713264"/>
                <a:gd name="connsiteX90" fmla="*/ 191618 w 1098749"/>
                <a:gd name="connsiteY90" fmla="*/ 138880 h 713264"/>
                <a:gd name="connsiteX91" fmla="*/ 215420 w 1098749"/>
                <a:gd name="connsiteY91" fmla="*/ 115022 h 713264"/>
                <a:gd name="connsiteX92" fmla="*/ 194160 w 1098749"/>
                <a:gd name="connsiteY92" fmla="*/ 131283 h 713264"/>
                <a:gd name="connsiteX93" fmla="*/ 196233 w 1098749"/>
                <a:gd name="connsiteY93" fmla="*/ 130817 h 713264"/>
                <a:gd name="connsiteX94" fmla="*/ 548197 w 1098749"/>
                <a:gd name="connsiteY94" fmla="*/ 360350 h 713264"/>
                <a:gd name="connsiteX95" fmla="*/ 571131 w 1098749"/>
                <a:gd name="connsiteY95" fmla="*/ 349031 h 713264"/>
                <a:gd name="connsiteX96" fmla="*/ 483690 w 1098749"/>
                <a:gd name="connsiteY96" fmla="*/ 300100 h 713264"/>
                <a:gd name="connsiteX97" fmla="*/ 397426 w 1098749"/>
                <a:gd name="connsiteY97" fmla="*/ 239660 h 713264"/>
                <a:gd name="connsiteX98" fmla="*/ 216422 w 1098749"/>
                <a:gd name="connsiteY98" fmla="*/ 120357 h 713264"/>
                <a:gd name="connsiteX99" fmla="*/ 1021552 w 1098749"/>
                <a:gd name="connsiteY99" fmla="*/ 65218 h 713264"/>
                <a:gd name="connsiteX100" fmla="*/ 854623 w 1098749"/>
                <a:gd name="connsiteY100" fmla="*/ 191132 h 713264"/>
                <a:gd name="connsiteX101" fmla="*/ 594729 w 1098749"/>
                <a:gd name="connsiteY101" fmla="*/ 348637 h 713264"/>
                <a:gd name="connsiteX102" fmla="*/ 580622 w 1098749"/>
                <a:gd name="connsiteY102" fmla="*/ 355554 h 713264"/>
                <a:gd name="connsiteX103" fmla="*/ 538011 w 1098749"/>
                <a:gd name="connsiteY103" fmla="*/ 501868 h 713264"/>
                <a:gd name="connsiteX104" fmla="*/ 508181 w 1098749"/>
                <a:gd name="connsiteY104" fmla="*/ 648078 h 713264"/>
                <a:gd name="connsiteX105" fmla="*/ 519435 w 1098749"/>
                <a:gd name="connsiteY105" fmla="*/ 642505 h 713264"/>
                <a:gd name="connsiteX106" fmla="*/ 923672 w 1098749"/>
                <a:gd name="connsiteY106" fmla="*/ 214472 h 713264"/>
                <a:gd name="connsiteX107" fmla="*/ 573591 w 1098749"/>
                <a:gd name="connsiteY107" fmla="*/ 16161 h 713264"/>
                <a:gd name="connsiteX108" fmla="*/ 322878 w 1098749"/>
                <a:gd name="connsiteY108" fmla="*/ 50912 h 713264"/>
                <a:gd name="connsiteX109" fmla="*/ 255077 w 1098749"/>
                <a:gd name="connsiteY109" fmla="*/ 84692 h 713264"/>
                <a:gd name="connsiteX110" fmla="*/ 218680 w 1098749"/>
                <a:gd name="connsiteY110" fmla="*/ 112529 h 713264"/>
                <a:gd name="connsiteX111" fmla="*/ 221593 w 1098749"/>
                <a:gd name="connsiteY111" fmla="*/ 111753 h 713264"/>
                <a:gd name="connsiteX112" fmla="*/ 409493 w 1098749"/>
                <a:gd name="connsiteY112" fmla="*/ 236219 h 713264"/>
                <a:gd name="connsiteX113" fmla="*/ 580154 w 1098749"/>
                <a:gd name="connsiteY113" fmla="*/ 343477 h 713264"/>
                <a:gd name="connsiteX114" fmla="*/ 580443 w 1098749"/>
                <a:gd name="connsiteY114" fmla="*/ 344435 h 713264"/>
                <a:gd name="connsiteX115" fmla="*/ 597611 w 1098749"/>
                <a:gd name="connsiteY115" fmla="*/ 335961 h 713264"/>
                <a:gd name="connsiteX116" fmla="*/ 852174 w 1098749"/>
                <a:gd name="connsiteY116" fmla="*/ 180690 h 713264"/>
                <a:gd name="connsiteX117" fmla="*/ 1023850 w 1098749"/>
                <a:gd name="connsiteY117" fmla="*/ 51309 h 713264"/>
                <a:gd name="connsiteX118" fmla="*/ 1005928 w 1098749"/>
                <a:gd name="connsiteY118" fmla="*/ 49184 h 713264"/>
                <a:gd name="connsiteX119" fmla="*/ 657774 w 1098749"/>
                <a:gd name="connsiteY119" fmla="*/ 18078 h 713264"/>
                <a:gd name="connsiteX120" fmla="*/ 573591 w 1098749"/>
                <a:gd name="connsiteY120" fmla="*/ 16161 h 713264"/>
                <a:gd name="connsiteX121" fmla="*/ 1090314 w 1098749"/>
                <a:gd name="connsiteY121" fmla="*/ 1220 h 713264"/>
                <a:gd name="connsiteX122" fmla="*/ 1097229 w 1098749"/>
                <a:gd name="connsiteY122" fmla="*/ 8134 h 713264"/>
                <a:gd name="connsiteX123" fmla="*/ 1043969 w 1098749"/>
                <a:gd name="connsiteY123" fmla="*/ 48308 h 713264"/>
                <a:gd name="connsiteX124" fmla="*/ 1044692 w 1098749"/>
                <a:gd name="connsiteY124" fmla="*/ 49184 h 713264"/>
                <a:gd name="connsiteX125" fmla="*/ 1040760 w 1098749"/>
                <a:gd name="connsiteY125" fmla="*/ 52518 h 713264"/>
                <a:gd name="connsiteX126" fmla="*/ 1040374 w 1098749"/>
                <a:gd name="connsiteY126" fmla="*/ 51020 h 713264"/>
                <a:gd name="connsiteX127" fmla="*/ 1037798 w 1098749"/>
                <a:gd name="connsiteY127" fmla="*/ 52963 h 713264"/>
                <a:gd name="connsiteX128" fmla="*/ 1039937 w 1098749"/>
                <a:gd name="connsiteY128" fmla="*/ 53216 h 713264"/>
                <a:gd name="connsiteX129" fmla="*/ 1040760 w 1098749"/>
                <a:gd name="connsiteY129" fmla="*/ 52518 h 713264"/>
                <a:gd name="connsiteX130" fmla="*/ 1041089 w 1098749"/>
                <a:gd name="connsiteY130" fmla="*/ 53792 h 713264"/>
                <a:gd name="connsiteX131" fmla="*/ 872777 w 1098749"/>
                <a:gd name="connsiteY131" fmla="*/ 306098 h 713264"/>
                <a:gd name="connsiteX132" fmla="*/ 612237 w 1098749"/>
                <a:gd name="connsiteY132" fmla="*/ 588934 h 713264"/>
                <a:gd name="connsiteX133" fmla="*/ 553344 w 1098749"/>
                <a:gd name="connsiteY133" fmla="*/ 631318 h 713264"/>
                <a:gd name="connsiteX134" fmla="*/ 503547 w 1098749"/>
                <a:gd name="connsiteY134" fmla="*/ 659838 h 713264"/>
                <a:gd name="connsiteX135" fmla="*/ 500542 w 1098749"/>
                <a:gd name="connsiteY135" fmla="*/ 662350 h 713264"/>
                <a:gd name="connsiteX136" fmla="*/ 500095 w 1098749"/>
                <a:gd name="connsiteY136" fmla="*/ 661816 h 713264"/>
                <a:gd name="connsiteX137" fmla="*/ 491695 w 1098749"/>
                <a:gd name="connsiteY137" fmla="*/ 666627 h 713264"/>
                <a:gd name="connsiteX138" fmla="*/ 463558 w 1098749"/>
                <a:gd name="connsiteY138" fmla="*/ 678011 h 713264"/>
                <a:gd name="connsiteX139" fmla="*/ 462976 w 1098749"/>
                <a:gd name="connsiteY139" fmla="*/ 680397 h 713264"/>
                <a:gd name="connsiteX140" fmla="*/ 457691 w 1098749"/>
                <a:gd name="connsiteY140" fmla="*/ 683496 h 713264"/>
                <a:gd name="connsiteX141" fmla="*/ 456059 w 1098749"/>
                <a:gd name="connsiteY141" fmla="*/ 681045 h 713264"/>
                <a:gd name="connsiteX142" fmla="*/ 426047 w 1098749"/>
                <a:gd name="connsiteY142" fmla="*/ 693188 h 713264"/>
                <a:gd name="connsiteX143" fmla="*/ 403638 w 1098749"/>
                <a:gd name="connsiteY143" fmla="*/ 698289 h 713264"/>
                <a:gd name="connsiteX144" fmla="*/ 403212 w 1098749"/>
                <a:gd name="connsiteY144" fmla="*/ 699442 h 713264"/>
                <a:gd name="connsiteX145" fmla="*/ 397213 w 1098749"/>
                <a:gd name="connsiteY145" fmla="*/ 701462 h 713264"/>
                <a:gd name="connsiteX146" fmla="*/ 396709 w 1098749"/>
                <a:gd name="connsiteY146" fmla="*/ 699866 h 713264"/>
                <a:gd name="connsiteX147" fmla="*/ 355157 w 1098749"/>
                <a:gd name="connsiteY147" fmla="*/ 709326 h 713264"/>
                <a:gd name="connsiteX148" fmla="*/ 290725 w 1098749"/>
                <a:gd name="connsiteY148" fmla="*/ 713205 h 713264"/>
                <a:gd name="connsiteX149" fmla="*/ 232279 w 1098749"/>
                <a:gd name="connsiteY149" fmla="*/ 707319 h 713264"/>
                <a:gd name="connsiteX150" fmla="*/ 230462 w 1098749"/>
                <a:gd name="connsiteY150" fmla="*/ 707673 h 713264"/>
                <a:gd name="connsiteX151" fmla="*/ 230339 w 1098749"/>
                <a:gd name="connsiteY151" fmla="*/ 707124 h 713264"/>
                <a:gd name="connsiteX152" fmla="*/ 225752 w 1098749"/>
                <a:gd name="connsiteY152" fmla="*/ 706662 h 713264"/>
                <a:gd name="connsiteX153" fmla="*/ 106722 w 1098749"/>
                <a:gd name="connsiteY153" fmla="*/ 656906 h 713264"/>
                <a:gd name="connsiteX154" fmla="*/ 58313 w 1098749"/>
                <a:gd name="connsiteY154" fmla="*/ 612668 h 713264"/>
                <a:gd name="connsiteX155" fmla="*/ 39777 w 1098749"/>
                <a:gd name="connsiteY155" fmla="*/ 584659 h 713264"/>
                <a:gd name="connsiteX156" fmla="*/ 36404 w 1098749"/>
                <a:gd name="connsiteY156" fmla="*/ 582696 h 713264"/>
                <a:gd name="connsiteX157" fmla="*/ 37367 w 1098749"/>
                <a:gd name="connsiteY157" fmla="*/ 581017 h 713264"/>
                <a:gd name="connsiteX158" fmla="*/ 22926 w 1098749"/>
                <a:gd name="connsiteY158" fmla="*/ 559196 h 713264"/>
                <a:gd name="connsiteX159" fmla="*/ 1815 w 1098749"/>
                <a:gd name="connsiteY159" fmla="*/ 433403 h 713264"/>
                <a:gd name="connsiteX160" fmla="*/ 90817 w 1098749"/>
                <a:gd name="connsiteY160" fmla="*/ 232266 h 713264"/>
                <a:gd name="connsiteX161" fmla="*/ 111910 w 1098749"/>
                <a:gd name="connsiteY161" fmla="*/ 206679 h 713264"/>
                <a:gd name="connsiteX162" fmla="*/ 111661 w 1098749"/>
                <a:gd name="connsiteY162" fmla="*/ 205589 h 713264"/>
                <a:gd name="connsiteX163" fmla="*/ 113153 w 1098749"/>
                <a:gd name="connsiteY163" fmla="*/ 205171 h 713264"/>
                <a:gd name="connsiteX164" fmla="*/ 137272 w 1098749"/>
                <a:gd name="connsiteY164" fmla="*/ 175913 h 713264"/>
                <a:gd name="connsiteX165" fmla="*/ 363803 w 1098749"/>
                <a:gd name="connsiteY165" fmla="*/ 28447 h 713264"/>
                <a:gd name="connsiteX166" fmla="*/ 532332 w 1098749"/>
                <a:gd name="connsiteY166" fmla="*/ 7205 h 713264"/>
                <a:gd name="connsiteX167" fmla="*/ 702158 w 1098749"/>
                <a:gd name="connsiteY167" fmla="*/ 10589 h 713264"/>
                <a:gd name="connsiteX168" fmla="*/ 871264 w 1098749"/>
                <a:gd name="connsiteY168" fmla="*/ 24631 h 713264"/>
                <a:gd name="connsiteX169" fmla="*/ 1035038 w 1098749"/>
                <a:gd name="connsiteY169" fmla="*/ 42878 h 713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1098749" h="713264">
                  <a:moveTo>
                    <a:pt x="297434" y="492030"/>
                  </a:moveTo>
                  <a:lnTo>
                    <a:pt x="184684" y="537414"/>
                  </a:lnTo>
                  <a:lnTo>
                    <a:pt x="49351" y="583536"/>
                  </a:lnTo>
                  <a:lnTo>
                    <a:pt x="82314" y="622433"/>
                  </a:lnTo>
                  <a:cubicBezTo>
                    <a:pt x="107966" y="646966"/>
                    <a:pt x="137999" y="665606"/>
                    <a:pt x="170654" y="678761"/>
                  </a:cubicBezTo>
                  <a:lnTo>
                    <a:pt x="231595" y="695822"/>
                  </a:lnTo>
                  <a:lnTo>
                    <a:pt x="253902" y="649423"/>
                  </a:lnTo>
                  <a:cubicBezTo>
                    <a:pt x="263650" y="622656"/>
                    <a:pt x="270098" y="594796"/>
                    <a:pt x="276607" y="566874"/>
                  </a:cubicBezTo>
                  <a:close/>
                  <a:moveTo>
                    <a:pt x="401233" y="443510"/>
                  </a:moveTo>
                  <a:lnTo>
                    <a:pt x="360046" y="463703"/>
                  </a:lnTo>
                  <a:lnTo>
                    <a:pt x="360063" y="463775"/>
                  </a:lnTo>
                  <a:lnTo>
                    <a:pt x="359754" y="463847"/>
                  </a:lnTo>
                  <a:lnTo>
                    <a:pt x="324463" y="481150"/>
                  </a:lnTo>
                  <a:lnTo>
                    <a:pt x="308773" y="487466"/>
                  </a:lnTo>
                  <a:lnTo>
                    <a:pt x="285661" y="570586"/>
                  </a:lnTo>
                  <a:cubicBezTo>
                    <a:pt x="279019" y="598825"/>
                    <a:pt x="272388" y="627023"/>
                    <a:pt x="262437" y="654086"/>
                  </a:cubicBezTo>
                  <a:lnTo>
                    <a:pt x="241160" y="698038"/>
                  </a:lnTo>
                  <a:lnTo>
                    <a:pt x="304675" y="702624"/>
                  </a:lnTo>
                  <a:lnTo>
                    <a:pt x="349469" y="569706"/>
                  </a:lnTo>
                  <a:close/>
                  <a:moveTo>
                    <a:pt x="467289" y="411122"/>
                  </a:moveTo>
                  <a:lnTo>
                    <a:pt x="451707" y="418762"/>
                  </a:lnTo>
                  <a:lnTo>
                    <a:pt x="452129" y="420610"/>
                  </a:lnTo>
                  <a:cubicBezTo>
                    <a:pt x="450977" y="422778"/>
                    <a:pt x="448531" y="424078"/>
                    <a:pt x="445941" y="422344"/>
                  </a:cubicBezTo>
                  <a:lnTo>
                    <a:pt x="445267" y="421919"/>
                  </a:lnTo>
                  <a:lnTo>
                    <a:pt x="410462" y="438984"/>
                  </a:lnTo>
                  <a:lnTo>
                    <a:pt x="411576" y="443102"/>
                  </a:lnTo>
                  <a:cubicBezTo>
                    <a:pt x="390299" y="485135"/>
                    <a:pt x="373765" y="529040"/>
                    <a:pt x="358526" y="573520"/>
                  </a:cubicBezTo>
                  <a:lnTo>
                    <a:pt x="314834" y="702677"/>
                  </a:lnTo>
                  <a:lnTo>
                    <a:pt x="383968" y="695114"/>
                  </a:lnTo>
                  <a:lnTo>
                    <a:pt x="396321" y="691533"/>
                  </a:lnTo>
                  <a:lnTo>
                    <a:pt x="420820" y="624576"/>
                  </a:lnTo>
                  <a:cubicBezTo>
                    <a:pt x="431134" y="588658"/>
                    <a:pt x="438296" y="551767"/>
                    <a:pt x="445266" y="514875"/>
                  </a:cubicBezTo>
                  <a:close/>
                  <a:moveTo>
                    <a:pt x="525691" y="382487"/>
                  </a:moveTo>
                  <a:lnTo>
                    <a:pt x="506936" y="391682"/>
                  </a:lnTo>
                  <a:lnTo>
                    <a:pt x="507385" y="393956"/>
                  </a:lnTo>
                  <a:cubicBezTo>
                    <a:pt x="506084" y="395961"/>
                    <a:pt x="503483" y="397107"/>
                    <a:pt x="500881" y="395388"/>
                  </a:cubicBezTo>
                  <a:lnTo>
                    <a:pt x="500238" y="394966"/>
                  </a:lnTo>
                  <a:lnTo>
                    <a:pt x="477117" y="406303"/>
                  </a:lnTo>
                  <a:lnTo>
                    <a:pt x="477803" y="407479"/>
                  </a:lnTo>
                  <a:cubicBezTo>
                    <a:pt x="458722" y="480182"/>
                    <a:pt x="450374" y="556454"/>
                    <a:pt x="429341" y="628751"/>
                  </a:cubicBezTo>
                  <a:lnTo>
                    <a:pt x="407313" y="688347"/>
                  </a:lnTo>
                  <a:lnTo>
                    <a:pt x="454397" y="674698"/>
                  </a:lnTo>
                  <a:close/>
                  <a:moveTo>
                    <a:pt x="569206" y="361151"/>
                  </a:moveTo>
                  <a:lnTo>
                    <a:pt x="553269" y="368965"/>
                  </a:lnTo>
                  <a:lnTo>
                    <a:pt x="553432" y="369829"/>
                  </a:lnTo>
                  <a:lnTo>
                    <a:pt x="549219" y="370951"/>
                  </a:lnTo>
                  <a:lnTo>
                    <a:pt x="535781" y="377539"/>
                  </a:lnTo>
                  <a:lnTo>
                    <a:pt x="536537" y="378897"/>
                  </a:lnTo>
                  <a:lnTo>
                    <a:pt x="465733" y="669097"/>
                  </a:lnTo>
                  <a:lnTo>
                    <a:pt x="497406" y="653413"/>
                  </a:lnTo>
                  <a:lnTo>
                    <a:pt x="528608" y="500713"/>
                  </a:lnTo>
                  <a:close/>
                  <a:moveTo>
                    <a:pt x="36059" y="350312"/>
                  </a:moveTo>
                  <a:lnTo>
                    <a:pt x="21917" y="382423"/>
                  </a:lnTo>
                  <a:cubicBezTo>
                    <a:pt x="5562" y="431819"/>
                    <a:pt x="662" y="483518"/>
                    <a:pt x="20260" y="530754"/>
                  </a:cubicBezTo>
                  <a:lnTo>
                    <a:pt x="44185" y="575289"/>
                  </a:lnTo>
                  <a:lnTo>
                    <a:pt x="183675" y="527656"/>
                  </a:lnTo>
                  <a:lnTo>
                    <a:pt x="264693" y="494910"/>
                  </a:lnTo>
                  <a:lnTo>
                    <a:pt x="184073" y="439469"/>
                  </a:lnTo>
                  <a:cubicBezTo>
                    <a:pt x="154714" y="419076"/>
                    <a:pt x="125123" y="399045"/>
                    <a:pt x="94418" y="380948"/>
                  </a:cubicBezTo>
                  <a:close/>
                  <a:moveTo>
                    <a:pt x="51065" y="316236"/>
                  </a:moveTo>
                  <a:lnTo>
                    <a:pt x="39999" y="341366"/>
                  </a:lnTo>
                  <a:lnTo>
                    <a:pt x="99354" y="372444"/>
                  </a:lnTo>
                  <a:cubicBezTo>
                    <a:pt x="130180" y="390622"/>
                    <a:pt x="159832" y="410774"/>
                    <a:pt x="189221" y="431267"/>
                  </a:cubicBezTo>
                  <a:lnTo>
                    <a:pt x="275302" y="490622"/>
                  </a:lnTo>
                  <a:lnTo>
                    <a:pt x="309302" y="476880"/>
                  </a:lnTo>
                  <a:lnTo>
                    <a:pt x="220293" y="412467"/>
                  </a:lnTo>
                  <a:cubicBezTo>
                    <a:pt x="187894" y="388517"/>
                    <a:pt x="154957" y="365207"/>
                    <a:pt x="120047" y="346101"/>
                  </a:cubicBezTo>
                  <a:close/>
                  <a:moveTo>
                    <a:pt x="74314" y="277062"/>
                  </a:moveTo>
                  <a:lnTo>
                    <a:pt x="55432" y="307636"/>
                  </a:lnTo>
                  <a:lnTo>
                    <a:pt x="123373" y="337110"/>
                  </a:lnTo>
                  <a:cubicBezTo>
                    <a:pt x="158500" y="356270"/>
                    <a:pt x="191654" y="379553"/>
                    <a:pt x="224270" y="403517"/>
                  </a:cubicBezTo>
                  <a:lnTo>
                    <a:pt x="319951" y="472576"/>
                  </a:lnTo>
                  <a:lnTo>
                    <a:pt x="324751" y="470636"/>
                  </a:lnTo>
                  <a:lnTo>
                    <a:pt x="346210" y="460044"/>
                  </a:lnTo>
                  <a:close/>
                  <a:moveTo>
                    <a:pt x="117566" y="215249"/>
                  </a:moveTo>
                  <a:lnTo>
                    <a:pt x="92312" y="247918"/>
                  </a:lnTo>
                  <a:lnTo>
                    <a:pt x="79430" y="268777"/>
                  </a:lnTo>
                  <a:lnTo>
                    <a:pt x="355781" y="455320"/>
                  </a:lnTo>
                  <a:lnTo>
                    <a:pt x="435695" y="415877"/>
                  </a:lnTo>
                  <a:lnTo>
                    <a:pt x="279377" y="317218"/>
                  </a:lnTo>
                  <a:close/>
                  <a:moveTo>
                    <a:pt x="156744" y="169413"/>
                  </a:moveTo>
                  <a:lnTo>
                    <a:pt x="138713" y="187893"/>
                  </a:lnTo>
                  <a:lnTo>
                    <a:pt x="123582" y="207467"/>
                  </a:lnTo>
                  <a:lnTo>
                    <a:pt x="284413" y="308765"/>
                  </a:lnTo>
                  <a:lnTo>
                    <a:pt x="445989" y="410797"/>
                  </a:lnTo>
                  <a:lnTo>
                    <a:pt x="490722" y="388718"/>
                  </a:lnTo>
                  <a:close/>
                  <a:moveTo>
                    <a:pt x="190510" y="134807"/>
                  </a:moveTo>
                  <a:lnTo>
                    <a:pt x="163659" y="162326"/>
                  </a:lnTo>
                  <a:lnTo>
                    <a:pt x="500668" y="383809"/>
                  </a:lnTo>
                  <a:lnTo>
                    <a:pt x="537723" y="365520"/>
                  </a:lnTo>
                  <a:lnTo>
                    <a:pt x="191618" y="138880"/>
                  </a:lnTo>
                  <a:close/>
                  <a:moveTo>
                    <a:pt x="215420" y="115022"/>
                  </a:moveTo>
                  <a:lnTo>
                    <a:pt x="194160" y="131283"/>
                  </a:lnTo>
                  <a:lnTo>
                    <a:pt x="196233" y="130817"/>
                  </a:lnTo>
                  <a:lnTo>
                    <a:pt x="548197" y="360350"/>
                  </a:lnTo>
                  <a:lnTo>
                    <a:pt x="571131" y="349031"/>
                  </a:lnTo>
                  <a:lnTo>
                    <a:pt x="483690" y="300100"/>
                  </a:lnTo>
                  <a:cubicBezTo>
                    <a:pt x="454457" y="280671"/>
                    <a:pt x="426157" y="259735"/>
                    <a:pt x="397426" y="239660"/>
                  </a:cubicBezTo>
                  <a:cubicBezTo>
                    <a:pt x="338240" y="198363"/>
                    <a:pt x="277331" y="159933"/>
                    <a:pt x="216422" y="120357"/>
                  </a:cubicBezTo>
                  <a:close/>
                  <a:moveTo>
                    <a:pt x="1021552" y="65218"/>
                  </a:moveTo>
                  <a:lnTo>
                    <a:pt x="854623" y="191132"/>
                  </a:lnTo>
                  <a:cubicBezTo>
                    <a:pt x="770633" y="247811"/>
                    <a:pt x="683762" y="300240"/>
                    <a:pt x="594729" y="348637"/>
                  </a:cubicBezTo>
                  <a:lnTo>
                    <a:pt x="580622" y="355554"/>
                  </a:lnTo>
                  <a:lnTo>
                    <a:pt x="538011" y="501868"/>
                  </a:lnTo>
                  <a:lnTo>
                    <a:pt x="508181" y="648078"/>
                  </a:lnTo>
                  <a:lnTo>
                    <a:pt x="519435" y="642505"/>
                  </a:lnTo>
                  <a:cubicBezTo>
                    <a:pt x="691062" y="535794"/>
                    <a:pt x="812758" y="379183"/>
                    <a:pt x="923672" y="214472"/>
                  </a:cubicBezTo>
                  <a:close/>
                  <a:moveTo>
                    <a:pt x="573591" y="16161"/>
                  </a:moveTo>
                  <a:cubicBezTo>
                    <a:pt x="488561" y="15918"/>
                    <a:pt x="401990" y="22399"/>
                    <a:pt x="322878" y="50912"/>
                  </a:cubicBezTo>
                  <a:cubicBezTo>
                    <a:pt x="299389" y="59409"/>
                    <a:pt x="276728" y="70930"/>
                    <a:pt x="255077" y="84692"/>
                  </a:cubicBezTo>
                  <a:lnTo>
                    <a:pt x="218680" y="112529"/>
                  </a:lnTo>
                  <a:lnTo>
                    <a:pt x="221593" y="111753"/>
                  </a:lnTo>
                  <a:cubicBezTo>
                    <a:pt x="284226" y="153051"/>
                    <a:pt x="348009" y="192627"/>
                    <a:pt x="409493" y="236219"/>
                  </a:cubicBezTo>
                  <a:cubicBezTo>
                    <a:pt x="464081" y="275222"/>
                    <a:pt x="518095" y="316519"/>
                    <a:pt x="580154" y="343477"/>
                  </a:cubicBezTo>
                  <a:lnTo>
                    <a:pt x="580443" y="344435"/>
                  </a:lnTo>
                  <a:lnTo>
                    <a:pt x="597611" y="335961"/>
                  </a:lnTo>
                  <a:cubicBezTo>
                    <a:pt x="684626" y="287853"/>
                    <a:pt x="769769" y="236288"/>
                    <a:pt x="852174" y="180690"/>
                  </a:cubicBezTo>
                  <a:lnTo>
                    <a:pt x="1023850" y="51309"/>
                  </a:lnTo>
                  <a:lnTo>
                    <a:pt x="1005928" y="49184"/>
                  </a:lnTo>
                  <a:cubicBezTo>
                    <a:pt x="890069" y="35935"/>
                    <a:pt x="774210" y="22110"/>
                    <a:pt x="657774" y="18078"/>
                  </a:cubicBezTo>
                  <a:cubicBezTo>
                    <a:pt x="630106" y="17070"/>
                    <a:pt x="601934" y="16242"/>
                    <a:pt x="573591" y="16161"/>
                  </a:cubicBezTo>
                  <a:close/>
                  <a:moveTo>
                    <a:pt x="1090314" y="1220"/>
                  </a:moveTo>
                  <a:cubicBezTo>
                    <a:pt x="1094924" y="-2813"/>
                    <a:pt x="1101839" y="4101"/>
                    <a:pt x="1097229" y="8134"/>
                  </a:cubicBezTo>
                  <a:lnTo>
                    <a:pt x="1043969" y="48308"/>
                  </a:lnTo>
                  <a:lnTo>
                    <a:pt x="1044692" y="49184"/>
                  </a:lnTo>
                  <a:lnTo>
                    <a:pt x="1040760" y="52518"/>
                  </a:lnTo>
                  <a:lnTo>
                    <a:pt x="1040374" y="51020"/>
                  </a:lnTo>
                  <a:lnTo>
                    <a:pt x="1037798" y="52963"/>
                  </a:lnTo>
                  <a:lnTo>
                    <a:pt x="1039937" y="53216"/>
                  </a:lnTo>
                  <a:lnTo>
                    <a:pt x="1040760" y="52518"/>
                  </a:lnTo>
                  <a:lnTo>
                    <a:pt x="1041089" y="53792"/>
                  </a:lnTo>
                  <a:cubicBezTo>
                    <a:pt x="985754" y="138471"/>
                    <a:pt x="931571" y="224300"/>
                    <a:pt x="872777" y="306098"/>
                  </a:cubicBezTo>
                  <a:cubicBezTo>
                    <a:pt x="797843" y="410937"/>
                    <a:pt x="713686" y="508864"/>
                    <a:pt x="612237" y="588934"/>
                  </a:cubicBezTo>
                  <a:cubicBezTo>
                    <a:pt x="592928" y="604055"/>
                    <a:pt x="573365" y="618276"/>
                    <a:pt x="553344" y="631318"/>
                  </a:cubicBezTo>
                  <a:lnTo>
                    <a:pt x="503547" y="659838"/>
                  </a:lnTo>
                  <a:lnTo>
                    <a:pt x="500542" y="662350"/>
                  </a:lnTo>
                  <a:lnTo>
                    <a:pt x="500095" y="661816"/>
                  </a:lnTo>
                  <a:lnTo>
                    <a:pt x="491695" y="666627"/>
                  </a:lnTo>
                  <a:lnTo>
                    <a:pt x="463558" y="678011"/>
                  </a:lnTo>
                  <a:lnTo>
                    <a:pt x="462976" y="680397"/>
                  </a:lnTo>
                  <a:cubicBezTo>
                    <a:pt x="462687" y="683280"/>
                    <a:pt x="460080" y="684144"/>
                    <a:pt x="457691" y="683496"/>
                  </a:cubicBezTo>
                  <a:lnTo>
                    <a:pt x="456059" y="681045"/>
                  </a:lnTo>
                  <a:lnTo>
                    <a:pt x="426047" y="693188"/>
                  </a:lnTo>
                  <a:lnTo>
                    <a:pt x="403638" y="698289"/>
                  </a:lnTo>
                  <a:lnTo>
                    <a:pt x="403212" y="699442"/>
                  </a:lnTo>
                  <a:cubicBezTo>
                    <a:pt x="402056" y="702327"/>
                    <a:pt x="399309" y="702616"/>
                    <a:pt x="397213" y="701462"/>
                  </a:cubicBezTo>
                  <a:lnTo>
                    <a:pt x="396709" y="699866"/>
                  </a:lnTo>
                  <a:lnTo>
                    <a:pt x="355157" y="709326"/>
                  </a:lnTo>
                  <a:cubicBezTo>
                    <a:pt x="334118" y="712206"/>
                    <a:pt x="312466" y="713574"/>
                    <a:pt x="290725" y="713205"/>
                  </a:cubicBezTo>
                  <a:lnTo>
                    <a:pt x="232279" y="707319"/>
                  </a:lnTo>
                  <a:lnTo>
                    <a:pt x="230462" y="707673"/>
                  </a:lnTo>
                  <a:lnTo>
                    <a:pt x="230339" y="707124"/>
                  </a:lnTo>
                  <a:lnTo>
                    <a:pt x="225752" y="706662"/>
                  </a:lnTo>
                  <a:cubicBezTo>
                    <a:pt x="182953" y="698525"/>
                    <a:pt x="141884" y="682540"/>
                    <a:pt x="106722" y="656906"/>
                  </a:cubicBezTo>
                  <a:cubicBezTo>
                    <a:pt x="88709" y="643945"/>
                    <a:pt x="72426" y="629077"/>
                    <a:pt x="58313" y="612668"/>
                  </a:cubicBezTo>
                  <a:lnTo>
                    <a:pt x="39777" y="584659"/>
                  </a:lnTo>
                  <a:lnTo>
                    <a:pt x="36404" y="582696"/>
                  </a:lnTo>
                  <a:lnTo>
                    <a:pt x="37367" y="581017"/>
                  </a:lnTo>
                  <a:lnTo>
                    <a:pt x="22926" y="559196"/>
                  </a:lnTo>
                  <a:cubicBezTo>
                    <a:pt x="4265" y="520961"/>
                    <a:pt x="-3950" y="478046"/>
                    <a:pt x="1815" y="433403"/>
                  </a:cubicBezTo>
                  <a:cubicBezTo>
                    <a:pt x="10893" y="361254"/>
                    <a:pt x="46559" y="292021"/>
                    <a:pt x="90817" y="232266"/>
                  </a:cubicBezTo>
                  <a:lnTo>
                    <a:pt x="111910" y="206679"/>
                  </a:lnTo>
                  <a:lnTo>
                    <a:pt x="111661" y="205589"/>
                  </a:lnTo>
                  <a:lnTo>
                    <a:pt x="113153" y="205171"/>
                  </a:lnTo>
                  <a:lnTo>
                    <a:pt x="137272" y="175913"/>
                  </a:lnTo>
                  <a:cubicBezTo>
                    <a:pt x="199525" y="107940"/>
                    <a:pt x="272730" y="50336"/>
                    <a:pt x="363803" y="28447"/>
                  </a:cubicBezTo>
                  <a:cubicBezTo>
                    <a:pt x="418851" y="15198"/>
                    <a:pt x="475483" y="9149"/>
                    <a:pt x="532332" y="7205"/>
                  </a:cubicBezTo>
                  <a:cubicBezTo>
                    <a:pt x="589181" y="5261"/>
                    <a:pt x="646246" y="7421"/>
                    <a:pt x="702158" y="10589"/>
                  </a:cubicBezTo>
                  <a:cubicBezTo>
                    <a:pt x="758647" y="13758"/>
                    <a:pt x="814991" y="18798"/>
                    <a:pt x="871264" y="24631"/>
                  </a:cubicBezTo>
                  <a:lnTo>
                    <a:pt x="1035038" y="42878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9" name="淘宝网Chenying0907出品 118"/>
            <p:cNvSpPr/>
            <p:nvPr/>
          </p:nvSpPr>
          <p:spPr bwMode="auto">
            <a:xfrm>
              <a:off x="8845327" y="2169884"/>
              <a:ext cx="843219" cy="1124439"/>
            </a:xfrm>
            <a:custGeom>
              <a:avLst/>
              <a:gdLst>
                <a:gd name="connsiteX0" fmla="*/ 632636 w 653577"/>
                <a:gd name="connsiteY0" fmla="*/ 830643 h 871550"/>
                <a:gd name="connsiteX1" fmla="*/ 632886 w 653577"/>
                <a:gd name="connsiteY1" fmla="*/ 831103 h 871550"/>
                <a:gd name="connsiteX2" fmla="*/ 631203 w 653577"/>
                <a:gd name="connsiteY2" fmla="*/ 832096 h 871550"/>
                <a:gd name="connsiteX3" fmla="*/ 473135 w 653577"/>
                <a:gd name="connsiteY3" fmla="*/ 628543 h 871550"/>
                <a:gd name="connsiteX4" fmla="*/ 472656 w 653577"/>
                <a:gd name="connsiteY4" fmla="*/ 629131 h 871550"/>
                <a:gd name="connsiteX5" fmla="*/ 397426 w 653577"/>
                <a:gd name="connsiteY5" fmla="*/ 643021 h 871550"/>
                <a:gd name="connsiteX6" fmla="*/ 332638 w 653577"/>
                <a:gd name="connsiteY6" fmla="*/ 659312 h 871550"/>
                <a:gd name="connsiteX7" fmla="*/ 366227 w 653577"/>
                <a:gd name="connsiteY7" fmla="*/ 685492 h 871550"/>
                <a:gd name="connsiteX8" fmla="*/ 469948 w 653577"/>
                <a:gd name="connsiteY8" fmla="*/ 753400 h 871550"/>
                <a:gd name="connsiteX9" fmla="*/ 547053 w 653577"/>
                <a:gd name="connsiteY9" fmla="*/ 795672 h 871550"/>
                <a:gd name="connsiteX10" fmla="*/ 607767 w 653577"/>
                <a:gd name="connsiteY10" fmla="*/ 817499 h 871550"/>
                <a:gd name="connsiteX11" fmla="*/ 511593 w 653577"/>
                <a:gd name="connsiteY11" fmla="*/ 680418 h 871550"/>
                <a:gd name="connsiteX12" fmla="*/ 357122 w 653577"/>
                <a:gd name="connsiteY12" fmla="*/ 426773 h 871550"/>
                <a:gd name="connsiteX13" fmla="*/ 241710 w 653577"/>
                <a:gd name="connsiteY13" fmla="*/ 454159 h 871550"/>
                <a:gd name="connsiteX14" fmla="*/ 134747 w 653577"/>
                <a:gd name="connsiteY14" fmla="*/ 473453 h 871550"/>
                <a:gd name="connsiteX15" fmla="*/ 175158 w 653577"/>
                <a:gd name="connsiteY15" fmla="*/ 521516 h 871550"/>
                <a:gd name="connsiteX16" fmla="*/ 268565 w 653577"/>
                <a:gd name="connsiteY16" fmla="*/ 609373 h 871550"/>
                <a:gd name="connsiteX17" fmla="*/ 323178 w 653577"/>
                <a:gd name="connsiteY17" fmla="*/ 651939 h 871550"/>
                <a:gd name="connsiteX18" fmla="*/ 467259 w 653577"/>
                <a:gd name="connsiteY18" fmla="*/ 620616 h 871550"/>
                <a:gd name="connsiteX19" fmla="*/ 440733 w 653577"/>
                <a:gd name="connsiteY19" fmla="*/ 584836 h 871550"/>
                <a:gd name="connsiteX20" fmla="*/ 377939 w 653577"/>
                <a:gd name="connsiteY20" fmla="*/ 482345 h 871550"/>
                <a:gd name="connsiteX21" fmla="*/ 366921 w 653577"/>
                <a:gd name="connsiteY21" fmla="*/ 448301 h 871550"/>
                <a:gd name="connsiteX22" fmla="*/ 335906 w 653577"/>
                <a:gd name="connsiteY22" fmla="*/ 392885 h 871550"/>
                <a:gd name="connsiteX23" fmla="*/ 203573 w 653577"/>
                <a:gd name="connsiteY23" fmla="*/ 422861 h 871550"/>
                <a:gd name="connsiteX24" fmla="*/ 149318 w 653577"/>
                <a:gd name="connsiteY24" fmla="*/ 429425 h 871550"/>
                <a:gd name="connsiteX25" fmla="*/ 100087 w 653577"/>
                <a:gd name="connsiteY25" fmla="*/ 432229 h 871550"/>
                <a:gd name="connsiteX26" fmla="*/ 127684 w 653577"/>
                <a:gd name="connsiteY26" fmla="*/ 465052 h 871550"/>
                <a:gd name="connsiteX27" fmla="*/ 240485 w 653577"/>
                <a:gd name="connsiteY27" fmla="*/ 444697 h 871550"/>
                <a:gd name="connsiteX28" fmla="*/ 352872 w 653577"/>
                <a:gd name="connsiteY28" fmla="*/ 417436 h 871550"/>
                <a:gd name="connsiteX29" fmla="*/ 352015 w 653577"/>
                <a:gd name="connsiteY29" fmla="*/ 415553 h 871550"/>
                <a:gd name="connsiteX30" fmla="*/ 306721 w 653577"/>
                <a:gd name="connsiteY30" fmla="*/ 352032 h 871550"/>
                <a:gd name="connsiteX31" fmla="*/ 188957 w 653577"/>
                <a:gd name="connsiteY31" fmla="*/ 380464 h 871550"/>
                <a:gd name="connsiteX32" fmla="*/ 73723 w 653577"/>
                <a:gd name="connsiteY32" fmla="*/ 393334 h 871550"/>
                <a:gd name="connsiteX33" fmla="*/ 92571 w 653577"/>
                <a:gd name="connsiteY33" fmla="*/ 423290 h 871550"/>
                <a:gd name="connsiteX34" fmla="*/ 93171 w 653577"/>
                <a:gd name="connsiteY34" fmla="*/ 424004 h 871550"/>
                <a:gd name="connsiteX35" fmla="*/ 94200 w 653577"/>
                <a:gd name="connsiteY35" fmla="*/ 422861 h 871550"/>
                <a:gd name="connsiteX36" fmla="*/ 217964 w 653577"/>
                <a:gd name="connsiteY36" fmla="*/ 408591 h 871550"/>
                <a:gd name="connsiteX37" fmla="*/ 329962 w 653577"/>
                <a:gd name="connsiteY37" fmla="*/ 384521 h 871550"/>
                <a:gd name="connsiteX38" fmla="*/ 308231 w 653577"/>
                <a:gd name="connsiteY38" fmla="*/ 353943 h 871550"/>
                <a:gd name="connsiteX39" fmla="*/ 499084 w 653577"/>
                <a:gd name="connsiteY39" fmla="*/ 326423 h 871550"/>
                <a:gd name="connsiteX40" fmla="*/ 442642 w 653577"/>
                <a:gd name="connsiteY40" fmla="*/ 412787 h 871550"/>
                <a:gd name="connsiteX41" fmla="*/ 413353 w 653577"/>
                <a:gd name="connsiteY41" fmla="*/ 445402 h 871550"/>
                <a:gd name="connsiteX42" fmla="*/ 388611 w 653577"/>
                <a:gd name="connsiteY42" fmla="*/ 477210 h 871550"/>
                <a:gd name="connsiteX43" fmla="*/ 414809 w 653577"/>
                <a:gd name="connsiteY43" fmla="*/ 532151 h 871550"/>
                <a:gd name="connsiteX44" fmla="*/ 459168 w 653577"/>
                <a:gd name="connsiteY44" fmla="*/ 592897 h 871550"/>
                <a:gd name="connsiteX45" fmla="*/ 524267 w 653577"/>
                <a:gd name="connsiteY45" fmla="*/ 681570 h 871550"/>
                <a:gd name="connsiteX46" fmla="*/ 622795 w 653577"/>
                <a:gd name="connsiteY46" fmla="*/ 821997 h 871550"/>
                <a:gd name="connsiteX47" fmla="*/ 621129 w 653577"/>
                <a:gd name="connsiteY47" fmla="*/ 801218 h 871550"/>
                <a:gd name="connsiteX48" fmla="*/ 545322 w 653577"/>
                <a:gd name="connsiteY48" fmla="*/ 440263 h 871550"/>
                <a:gd name="connsiteX49" fmla="*/ 278450 w 653577"/>
                <a:gd name="connsiteY49" fmla="*/ 316241 h 871550"/>
                <a:gd name="connsiteX50" fmla="*/ 276785 w 653577"/>
                <a:gd name="connsiteY50" fmla="*/ 319298 h 871550"/>
                <a:gd name="connsiteX51" fmla="*/ 105355 w 653577"/>
                <a:gd name="connsiteY51" fmla="*/ 357471 h 871550"/>
                <a:gd name="connsiteX52" fmla="*/ 51837 w 653577"/>
                <a:gd name="connsiteY52" fmla="*/ 358550 h 871550"/>
                <a:gd name="connsiteX53" fmla="*/ 68246 w 653577"/>
                <a:gd name="connsiteY53" fmla="*/ 384629 h 871550"/>
                <a:gd name="connsiteX54" fmla="*/ 68782 w 653577"/>
                <a:gd name="connsiteY54" fmla="*/ 384125 h 871550"/>
                <a:gd name="connsiteX55" fmla="*/ 187593 w 653577"/>
                <a:gd name="connsiteY55" fmla="*/ 370990 h 871550"/>
                <a:gd name="connsiteX56" fmla="*/ 300258 w 653577"/>
                <a:gd name="connsiteY56" fmla="*/ 343849 h 871550"/>
                <a:gd name="connsiteX57" fmla="*/ 483176 w 653577"/>
                <a:gd name="connsiteY57" fmla="*/ 298923 h 871550"/>
                <a:gd name="connsiteX58" fmla="*/ 452378 w 653577"/>
                <a:gd name="connsiteY58" fmla="*/ 338702 h 871550"/>
                <a:gd name="connsiteX59" fmla="*/ 422675 w 653577"/>
                <a:gd name="connsiteY59" fmla="*/ 384494 h 871550"/>
                <a:gd name="connsiteX60" fmla="*/ 378692 w 653577"/>
                <a:gd name="connsiteY60" fmla="*/ 450788 h 871550"/>
                <a:gd name="connsiteX61" fmla="*/ 376538 w 653577"/>
                <a:gd name="connsiteY61" fmla="*/ 450810 h 871550"/>
                <a:gd name="connsiteX62" fmla="*/ 382548 w 653577"/>
                <a:gd name="connsiteY62" fmla="*/ 464495 h 871550"/>
                <a:gd name="connsiteX63" fmla="*/ 384153 w 653577"/>
                <a:gd name="connsiteY63" fmla="*/ 467862 h 871550"/>
                <a:gd name="connsiteX64" fmla="*/ 407281 w 653577"/>
                <a:gd name="connsiteY64" fmla="*/ 437393 h 871550"/>
                <a:gd name="connsiteX65" fmla="*/ 438070 w 653577"/>
                <a:gd name="connsiteY65" fmla="*/ 401818 h 871550"/>
                <a:gd name="connsiteX66" fmla="*/ 491792 w 653577"/>
                <a:gd name="connsiteY66" fmla="*/ 319268 h 871550"/>
                <a:gd name="connsiteX67" fmla="*/ 494750 w 653577"/>
                <a:gd name="connsiteY67" fmla="*/ 318708 h 871550"/>
                <a:gd name="connsiteX68" fmla="*/ 243662 w 653577"/>
                <a:gd name="connsiteY68" fmla="*/ 272199 h 871550"/>
                <a:gd name="connsiteX69" fmla="*/ 178617 w 653577"/>
                <a:gd name="connsiteY69" fmla="*/ 280504 h 871550"/>
                <a:gd name="connsiteX70" fmla="*/ 112920 w 653577"/>
                <a:gd name="connsiteY70" fmla="*/ 294190 h 871550"/>
                <a:gd name="connsiteX71" fmla="*/ 44041 w 653577"/>
                <a:gd name="connsiteY71" fmla="*/ 312956 h 871550"/>
                <a:gd name="connsiteX72" fmla="*/ 31516 w 653577"/>
                <a:gd name="connsiteY72" fmla="*/ 310850 h 871550"/>
                <a:gd name="connsiteX73" fmla="*/ 46862 w 653577"/>
                <a:gd name="connsiteY73" fmla="*/ 348793 h 871550"/>
                <a:gd name="connsiteX74" fmla="*/ 161831 w 653577"/>
                <a:gd name="connsiteY74" fmla="*/ 339122 h 871550"/>
                <a:gd name="connsiteX75" fmla="*/ 273332 w 653577"/>
                <a:gd name="connsiteY75" fmla="*/ 309761 h 871550"/>
                <a:gd name="connsiteX76" fmla="*/ 465474 w 653577"/>
                <a:gd name="connsiteY76" fmla="*/ 268663 h 871550"/>
                <a:gd name="connsiteX77" fmla="*/ 362783 w 653577"/>
                <a:gd name="connsiteY77" fmla="*/ 419488 h 871550"/>
                <a:gd name="connsiteX78" fmla="*/ 373032 w 653577"/>
                <a:gd name="connsiteY78" fmla="*/ 442827 h 871550"/>
                <a:gd name="connsiteX79" fmla="*/ 398399 w 653577"/>
                <a:gd name="connsiteY79" fmla="*/ 407282 h 871550"/>
                <a:gd name="connsiteX80" fmla="*/ 421533 w 653577"/>
                <a:gd name="connsiteY80" fmla="*/ 367920 h 871550"/>
                <a:gd name="connsiteX81" fmla="*/ 477961 w 653577"/>
                <a:gd name="connsiteY81" fmla="*/ 290009 h 871550"/>
                <a:gd name="connsiteX82" fmla="*/ 449915 w 653577"/>
                <a:gd name="connsiteY82" fmla="*/ 242066 h 871550"/>
                <a:gd name="connsiteX83" fmla="*/ 401941 w 653577"/>
                <a:gd name="connsiteY83" fmla="*/ 313959 h 871550"/>
                <a:gd name="connsiteX84" fmla="*/ 343342 w 653577"/>
                <a:gd name="connsiteY84" fmla="*/ 385935 h 871550"/>
                <a:gd name="connsiteX85" fmla="*/ 357812 w 653577"/>
                <a:gd name="connsiteY85" fmla="*/ 408167 h 871550"/>
                <a:gd name="connsiteX86" fmla="*/ 358226 w 653577"/>
                <a:gd name="connsiteY86" fmla="*/ 409111 h 871550"/>
                <a:gd name="connsiteX87" fmla="*/ 459849 w 653577"/>
                <a:gd name="connsiteY87" fmla="*/ 259048 h 871550"/>
                <a:gd name="connsiteX88" fmla="*/ 211692 w 653577"/>
                <a:gd name="connsiteY88" fmla="*/ 232306 h 871550"/>
                <a:gd name="connsiteX89" fmla="*/ 209107 w 653577"/>
                <a:gd name="connsiteY89" fmla="*/ 235473 h 871550"/>
                <a:gd name="connsiteX90" fmla="*/ 57041 w 653577"/>
                <a:gd name="connsiteY90" fmla="*/ 260902 h 871550"/>
                <a:gd name="connsiteX91" fmla="*/ 14375 w 653577"/>
                <a:gd name="connsiteY91" fmla="*/ 255879 h 871550"/>
                <a:gd name="connsiteX92" fmla="*/ 18242 w 653577"/>
                <a:gd name="connsiteY92" fmla="*/ 278029 h 871550"/>
                <a:gd name="connsiteX93" fmla="*/ 27300 w 653577"/>
                <a:gd name="connsiteY93" fmla="*/ 300425 h 871550"/>
                <a:gd name="connsiteX94" fmla="*/ 50495 w 653577"/>
                <a:gd name="connsiteY94" fmla="*/ 303243 h 871550"/>
                <a:gd name="connsiteX95" fmla="*/ 131381 w 653577"/>
                <a:gd name="connsiteY95" fmla="*/ 278223 h 871550"/>
                <a:gd name="connsiteX96" fmla="*/ 186838 w 653577"/>
                <a:gd name="connsiteY96" fmla="*/ 270310 h 871550"/>
                <a:gd name="connsiteX97" fmla="*/ 236877 w 653577"/>
                <a:gd name="connsiteY97" fmla="*/ 263609 h 871550"/>
                <a:gd name="connsiteX98" fmla="*/ 221817 w 653577"/>
                <a:gd name="connsiteY98" fmla="*/ 244542 h 871550"/>
                <a:gd name="connsiteX99" fmla="*/ 433011 w 653577"/>
                <a:gd name="connsiteY99" fmla="*/ 213171 h 871550"/>
                <a:gd name="connsiteX100" fmla="*/ 389637 w 653577"/>
                <a:gd name="connsiteY100" fmla="*/ 290167 h 871550"/>
                <a:gd name="connsiteX101" fmla="*/ 331053 w 653577"/>
                <a:gd name="connsiteY101" fmla="*/ 367052 h 871550"/>
                <a:gd name="connsiteX102" fmla="*/ 337797 w 653577"/>
                <a:gd name="connsiteY102" fmla="*/ 377415 h 871550"/>
                <a:gd name="connsiteX103" fmla="*/ 394255 w 653577"/>
                <a:gd name="connsiteY103" fmla="*/ 308374 h 871550"/>
                <a:gd name="connsiteX104" fmla="*/ 444551 w 653577"/>
                <a:gd name="connsiteY104" fmla="*/ 232896 h 871550"/>
                <a:gd name="connsiteX105" fmla="*/ 415453 w 653577"/>
                <a:gd name="connsiteY105" fmla="*/ 183487 h 871550"/>
                <a:gd name="connsiteX106" fmla="*/ 393203 w 653577"/>
                <a:gd name="connsiteY106" fmla="*/ 224813 h 871550"/>
                <a:gd name="connsiteX107" fmla="*/ 373052 w 653577"/>
                <a:gd name="connsiteY107" fmla="*/ 271172 h 871550"/>
                <a:gd name="connsiteX108" fmla="*/ 318300 w 653577"/>
                <a:gd name="connsiteY108" fmla="*/ 349048 h 871550"/>
                <a:gd name="connsiteX109" fmla="*/ 323786 w 653577"/>
                <a:gd name="connsiteY109" fmla="*/ 355886 h 871550"/>
                <a:gd name="connsiteX110" fmla="*/ 325437 w 653577"/>
                <a:gd name="connsiteY110" fmla="*/ 358423 h 871550"/>
                <a:gd name="connsiteX111" fmla="*/ 381916 w 653577"/>
                <a:gd name="connsiteY111" fmla="*/ 284198 h 871550"/>
                <a:gd name="connsiteX112" fmla="*/ 427565 w 653577"/>
                <a:gd name="connsiteY112" fmla="*/ 203861 h 871550"/>
                <a:gd name="connsiteX113" fmla="*/ 416140 w 653577"/>
                <a:gd name="connsiteY113" fmla="*/ 184331 h 871550"/>
                <a:gd name="connsiteX114" fmla="*/ 394493 w 653577"/>
                <a:gd name="connsiteY114" fmla="*/ 157733 h 871550"/>
                <a:gd name="connsiteX115" fmla="*/ 351393 w 653577"/>
                <a:gd name="connsiteY115" fmla="*/ 241463 h 871550"/>
                <a:gd name="connsiteX116" fmla="*/ 304068 w 653577"/>
                <a:gd name="connsiteY116" fmla="*/ 331306 h 871550"/>
                <a:gd name="connsiteX117" fmla="*/ 312314 w 653577"/>
                <a:gd name="connsiteY117" fmla="*/ 341586 h 871550"/>
                <a:gd name="connsiteX118" fmla="*/ 343291 w 653577"/>
                <a:gd name="connsiteY118" fmla="*/ 298263 h 871550"/>
                <a:gd name="connsiteX119" fmla="*/ 373052 w 653577"/>
                <a:gd name="connsiteY119" fmla="*/ 247413 h 871550"/>
                <a:gd name="connsiteX120" fmla="*/ 388686 w 653577"/>
                <a:gd name="connsiteY120" fmla="*/ 208587 h 871550"/>
                <a:gd name="connsiteX121" fmla="*/ 408955 w 653577"/>
                <a:gd name="connsiteY121" fmla="*/ 175503 h 871550"/>
                <a:gd name="connsiteX122" fmla="*/ 358718 w 653577"/>
                <a:gd name="connsiteY122" fmla="*/ 113776 h 871550"/>
                <a:gd name="connsiteX123" fmla="*/ 337751 w 653577"/>
                <a:gd name="connsiteY123" fmla="*/ 161835 h 871550"/>
                <a:gd name="connsiteX124" fmla="*/ 314147 w 653577"/>
                <a:gd name="connsiteY124" fmla="*/ 211116 h 871550"/>
                <a:gd name="connsiteX125" fmla="*/ 287522 w 653577"/>
                <a:gd name="connsiteY125" fmla="*/ 248041 h 871550"/>
                <a:gd name="connsiteX126" fmla="*/ 269279 w 653577"/>
                <a:gd name="connsiteY126" fmla="*/ 287940 h 871550"/>
                <a:gd name="connsiteX127" fmla="*/ 297721 w 653577"/>
                <a:gd name="connsiteY127" fmla="*/ 323395 h 871550"/>
                <a:gd name="connsiteX128" fmla="*/ 343022 w 653577"/>
                <a:gd name="connsiteY128" fmla="*/ 236803 h 871550"/>
                <a:gd name="connsiteX129" fmla="*/ 387576 w 653577"/>
                <a:gd name="connsiteY129" fmla="*/ 149234 h 871550"/>
                <a:gd name="connsiteX130" fmla="*/ 333546 w 653577"/>
                <a:gd name="connsiteY130" fmla="*/ 89904 h 871550"/>
                <a:gd name="connsiteX131" fmla="*/ 318150 w 653577"/>
                <a:gd name="connsiteY131" fmla="*/ 134850 h 871550"/>
                <a:gd name="connsiteX132" fmla="*/ 295331 w 653577"/>
                <a:gd name="connsiteY132" fmla="*/ 183459 h 871550"/>
                <a:gd name="connsiteX133" fmla="*/ 269438 w 653577"/>
                <a:gd name="connsiteY133" fmla="*/ 224491 h 871550"/>
                <a:gd name="connsiteX134" fmla="*/ 250932 w 653577"/>
                <a:gd name="connsiteY134" fmla="*/ 265069 h 871550"/>
                <a:gd name="connsiteX135" fmla="*/ 262279 w 653577"/>
                <a:gd name="connsiteY135" fmla="*/ 279214 h 871550"/>
                <a:gd name="connsiteX136" fmla="*/ 278814 w 653577"/>
                <a:gd name="connsiteY136" fmla="*/ 244233 h 871550"/>
                <a:gd name="connsiteX137" fmla="*/ 306088 w 653577"/>
                <a:gd name="connsiteY137" fmla="*/ 205944 h 871550"/>
                <a:gd name="connsiteX138" fmla="*/ 350991 w 653577"/>
                <a:gd name="connsiteY138" fmla="*/ 107095 h 871550"/>
                <a:gd name="connsiteX139" fmla="*/ 351743 w 653577"/>
                <a:gd name="connsiteY139" fmla="*/ 106886 h 871550"/>
                <a:gd name="connsiteX140" fmla="*/ 302248 w 653577"/>
                <a:gd name="connsiteY140" fmla="*/ 60694 h 871550"/>
                <a:gd name="connsiteX141" fmla="*/ 274741 w 653577"/>
                <a:gd name="connsiteY141" fmla="*/ 153805 h 871550"/>
                <a:gd name="connsiteX142" fmla="*/ 256705 w 653577"/>
                <a:gd name="connsiteY142" fmla="*/ 201234 h 871550"/>
                <a:gd name="connsiteX143" fmla="*/ 234214 w 653577"/>
                <a:gd name="connsiteY143" fmla="*/ 244666 h 871550"/>
                <a:gd name="connsiteX144" fmla="*/ 244075 w 653577"/>
                <a:gd name="connsiteY144" fmla="*/ 256593 h 871550"/>
                <a:gd name="connsiteX145" fmla="*/ 259280 w 653577"/>
                <a:gd name="connsiteY145" fmla="*/ 223633 h 871550"/>
                <a:gd name="connsiteX146" fmla="*/ 283887 w 653577"/>
                <a:gd name="connsiteY146" fmla="*/ 184031 h 871550"/>
                <a:gd name="connsiteX147" fmla="*/ 307849 w 653577"/>
                <a:gd name="connsiteY147" fmla="*/ 134135 h 871550"/>
                <a:gd name="connsiteX148" fmla="*/ 325860 w 653577"/>
                <a:gd name="connsiteY148" fmla="*/ 82730 h 871550"/>
                <a:gd name="connsiteX149" fmla="*/ 95153 w 653577"/>
                <a:gd name="connsiteY149" fmla="*/ 45217 h 871550"/>
                <a:gd name="connsiteX150" fmla="*/ 94879 w 653577"/>
                <a:gd name="connsiteY150" fmla="*/ 45362 h 871550"/>
                <a:gd name="connsiteX151" fmla="*/ 8902 w 653577"/>
                <a:gd name="connsiteY151" fmla="*/ 224532 h 871550"/>
                <a:gd name="connsiteX152" fmla="*/ 12679 w 653577"/>
                <a:gd name="connsiteY152" fmla="*/ 246169 h 871550"/>
                <a:gd name="connsiteX153" fmla="*/ 58904 w 653577"/>
                <a:gd name="connsiteY153" fmla="*/ 251416 h 871550"/>
                <a:gd name="connsiteX154" fmla="*/ 159399 w 653577"/>
                <a:gd name="connsiteY154" fmla="*/ 233944 h 871550"/>
                <a:gd name="connsiteX155" fmla="*/ 206605 w 653577"/>
                <a:gd name="connsiteY155" fmla="*/ 226158 h 871550"/>
                <a:gd name="connsiteX156" fmla="*/ 133674 w 653577"/>
                <a:gd name="connsiteY156" fmla="*/ 138020 h 871550"/>
                <a:gd name="connsiteX157" fmla="*/ 111854 w 653577"/>
                <a:gd name="connsiteY157" fmla="*/ 90805 h 871550"/>
                <a:gd name="connsiteX158" fmla="*/ 188682 w 653577"/>
                <a:gd name="connsiteY158" fmla="*/ 9797 h 871550"/>
                <a:gd name="connsiteX159" fmla="*/ 155611 w 653577"/>
                <a:gd name="connsiteY159" fmla="*/ 13172 h 871550"/>
                <a:gd name="connsiteX160" fmla="*/ 103896 w 653577"/>
                <a:gd name="connsiteY160" fmla="*/ 40583 h 871550"/>
                <a:gd name="connsiteX161" fmla="*/ 112214 w 653577"/>
                <a:gd name="connsiteY161" fmla="*/ 61367 h 871550"/>
                <a:gd name="connsiteX162" fmla="*/ 119272 w 653577"/>
                <a:gd name="connsiteY162" fmla="*/ 86774 h 871550"/>
                <a:gd name="connsiteX163" fmla="*/ 155566 w 653577"/>
                <a:gd name="connsiteY163" fmla="*/ 149536 h 871550"/>
                <a:gd name="connsiteX164" fmla="*/ 227442 w 653577"/>
                <a:gd name="connsiteY164" fmla="*/ 236474 h 871550"/>
                <a:gd name="connsiteX165" fmla="*/ 247961 w 653577"/>
                <a:gd name="connsiteY165" fmla="*/ 197142 h 871550"/>
                <a:gd name="connsiteX166" fmla="*/ 265736 w 653577"/>
                <a:gd name="connsiteY166" fmla="*/ 150344 h 871550"/>
                <a:gd name="connsiteX167" fmla="*/ 293778 w 653577"/>
                <a:gd name="connsiteY167" fmla="*/ 53896 h 871550"/>
                <a:gd name="connsiteX168" fmla="*/ 224133 w 653577"/>
                <a:gd name="connsiteY168" fmla="*/ 15981 h 871550"/>
                <a:gd name="connsiteX169" fmla="*/ 188682 w 653577"/>
                <a:gd name="connsiteY169" fmla="*/ 9797 h 871550"/>
                <a:gd name="connsiteX170" fmla="*/ 180892 w 653577"/>
                <a:gd name="connsiteY170" fmla="*/ 102 h 871550"/>
                <a:gd name="connsiteX171" fmla="*/ 236828 w 653577"/>
                <a:gd name="connsiteY171" fmla="*/ 10220 h 871550"/>
                <a:gd name="connsiteX172" fmla="*/ 464178 w 653577"/>
                <a:gd name="connsiteY172" fmla="*/ 244120 h 871550"/>
                <a:gd name="connsiteX173" fmla="*/ 603242 w 653577"/>
                <a:gd name="connsiteY173" fmla="*/ 626080 h 871550"/>
                <a:gd name="connsiteX174" fmla="*/ 633247 w 653577"/>
                <a:gd name="connsiteY174" fmla="*/ 830023 h 871550"/>
                <a:gd name="connsiteX175" fmla="*/ 632636 w 653577"/>
                <a:gd name="connsiteY175" fmla="*/ 830643 h 871550"/>
                <a:gd name="connsiteX176" fmla="*/ 629785 w 653577"/>
                <a:gd name="connsiteY176" fmla="*/ 825414 h 871550"/>
                <a:gd name="connsiteX177" fmla="*/ 623642 w 653577"/>
                <a:gd name="connsiteY177" fmla="*/ 823206 h 871550"/>
                <a:gd name="connsiteX178" fmla="*/ 630267 w 653577"/>
                <a:gd name="connsiteY178" fmla="*/ 832647 h 871550"/>
                <a:gd name="connsiteX179" fmla="*/ 631203 w 653577"/>
                <a:gd name="connsiteY179" fmla="*/ 832096 h 871550"/>
                <a:gd name="connsiteX180" fmla="*/ 630430 w 653577"/>
                <a:gd name="connsiteY180" fmla="*/ 832879 h 871550"/>
                <a:gd name="connsiteX181" fmla="*/ 652737 w 653577"/>
                <a:gd name="connsiteY181" fmla="*/ 864673 h 871550"/>
                <a:gd name="connsiteX182" fmla="*/ 644095 w 653577"/>
                <a:gd name="connsiteY182" fmla="*/ 869279 h 871550"/>
                <a:gd name="connsiteX183" fmla="*/ 617416 w 653577"/>
                <a:gd name="connsiteY183" fmla="*/ 831253 h 871550"/>
                <a:gd name="connsiteX184" fmla="*/ 545250 w 653577"/>
                <a:gd name="connsiteY184" fmla="*/ 805538 h 871550"/>
                <a:gd name="connsiteX185" fmla="*/ 468794 w 653577"/>
                <a:gd name="connsiteY185" fmla="*/ 764347 h 871550"/>
                <a:gd name="connsiteX186" fmla="*/ 98918 w 653577"/>
                <a:gd name="connsiteY186" fmla="*/ 447486 h 871550"/>
                <a:gd name="connsiteX187" fmla="*/ 22987 w 653577"/>
                <a:gd name="connsiteY187" fmla="*/ 318054 h 871550"/>
                <a:gd name="connsiteX188" fmla="*/ 19200 w 653577"/>
                <a:gd name="connsiteY188" fmla="*/ 306321 h 871550"/>
                <a:gd name="connsiteX189" fmla="*/ 17439 w 653577"/>
                <a:gd name="connsiteY189" fmla="*/ 302958 h 871550"/>
                <a:gd name="connsiteX190" fmla="*/ 18011 w 653577"/>
                <a:gd name="connsiteY190" fmla="*/ 302638 h 871550"/>
                <a:gd name="connsiteX191" fmla="*/ 7748 w 653577"/>
                <a:gd name="connsiteY191" fmla="*/ 270837 h 871550"/>
                <a:gd name="connsiteX192" fmla="*/ 4897 w 653577"/>
                <a:gd name="connsiteY192" fmla="*/ 252242 h 871550"/>
                <a:gd name="connsiteX193" fmla="*/ 3219 w 653577"/>
                <a:gd name="connsiteY193" fmla="*/ 249064 h 871550"/>
                <a:gd name="connsiteX194" fmla="*/ 4317 w 653577"/>
                <a:gd name="connsiteY194" fmla="*/ 248460 h 871550"/>
                <a:gd name="connsiteX195" fmla="*/ 406 w 653577"/>
                <a:gd name="connsiteY195" fmla="*/ 222945 h 871550"/>
                <a:gd name="connsiteX196" fmla="*/ 42946 w 653577"/>
                <a:gd name="connsiteY196" fmla="*/ 83386 h 871550"/>
                <a:gd name="connsiteX197" fmla="*/ 180892 w 653577"/>
                <a:gd name="connsiteY197" fmla="*/ 102 h 87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653577" h="871550">
                  <a:moveTo>
                    <a:pt x="632636" y="830643"/>
                  </a:moveTo>
                  <a:lnTo>
                    <a:pt x="632886" y="831103"/>
                  </a:lnTo>
                  <a:lnTo>
                    <a:pt x="631203" y="832096"/>
                  </a:lnTo>
                  <a:close/>
                  <a:moveTo>
                    <a:pt x="473135" y="628543"/>
                  </a:moveTo>
                  <a:lnTo>
                    <a:pt x="472656" y="629131"/>
                  </a:lnTo>
                  <a:cubicBezTo>
                    <a:pt x="447125" y="632265"/>
                    <a:pt x="422168" y="637251"/>
                    <a:pt x="397426" y="643021"/>
                  </a:cubicBezTo>
                  <a:lnTo>
                    <a:pt x="332638" y="659312"/>
                  </a:lnTo>
                  <a:lnTo>
                    <a:pt x="366227" y="685492"/>
                  </a:lnTo>
                  <a:cubicBezTo>
                    <a:pt x="399839" y="709616"/>
                    <a:pt x="434461" y="732373"/>
                    <a:pt x="469948" y="753400"/>
                  </a:cubicBezTo>
                  <a:cubicBezTo>
                    <a:pt x="494760" y="768091"/>
                    <a:pt x="520438" y="782926"/>
                    <a:pt x="547053" y="795672"/>
                  </a:cubicBezTo>
                  <a:lnTo>
                    <a:pt x="607767" y="817499"/>
                  </a:lnTo>
                  <a:lnTo>
                    <a:pt x="511593" y="680418"/>
                  </a:lnTo>
                  <a:close/>
                  <a:moveTo>
                    <a:pt x="357122" y="426773"/>
                  </a:moveTo>
                  <a:lnTo>
                    <a:pt x="241710" y="454159"/>
                  </a:lnTo>
                  <a:lnTo>
                    <a:pt x="134747" y="473453"/>
                  </a:lnTo>
                  <a:lnTo>
                    <a:pt x="175158" y="521516"/>
                  </a:lnTo>
                  <a:cubicBezTo>
                    <a:pt x="204803" y="552482"/>
                    <a:pt x="236251" y="581720"/>
                    <a:pt x="268565" y="609373"/>
                  </a:cubicBezTo>
                  <a:lnTo>
                    <a:pt x="323178" y="651939"/>
                  </a:lnTo>
                  <a:lnTo>
                    <a:pt x="467259" y="620616"/>
                  </a:lnTo>
                  <a:lnTo>
                    <a:pt x="440733" y="584836"/>
                  </a:lnTo>
                  <a:cubicBezTo>
                    <a:pt x="415961" y="553168"/>
                    <a:pt x="390613" y="521499"/>
                    <a:pt x="377939" y="482345"/>
                  </a:cubicBezTo>
                  <a:cubicBezTo>
                    <a:pt x="374194" y="471117"/>
                    <a:pt x="370882" y="459601"/>
                    <a:pt x="366921" y="448301"/>
                  </a:cubicBezTo>
                  <a:close/>
                  <a:moveTo>
                    <a:pt x="335906" y="392885"/>
                  </a:moveTo>
                  <a:lnTo>
                    <a:pt x="203573" y="422861"/>
                  </a:lnTo>
                  <a:cubicBezTo>
                    <a:pt x="185728" y="427142"/>
                    <a:pt x="167595" y="428569"/>
                    <a:pt x="149318" y="429425"/>
                  </a:cubicBezTo>
                  <a:lnTo>
                    <a:pt x="100087" y="432229"/>
                  </a:lnTo>
                  <a:lnTo>
                    <a:pt x="127684" y="465052"/>
                  </a:lnTo>
                  <a:lnTo>
                    <a:pt x="240485" y="444697"/>
                  </a:lnTo>
                  <a:lnTo>
                    <a:pt x="352872" y="417436"/>
                  </a:lnTo>
                  <a:lnTo>
                    <a:pt x="352015" y="415553"/>
                  </a:lnTo>
                  <a:close/>
                  <a:moveTo>
                    <a:pt x="306721" y="352032"/>
                  </a:moveTo>
                  <a:lnTo>
                    <a:pt x="188957" y="380464"/>
                  </a:lnTo>
                  <a:lnTo>
                    <a:pt x="73723" y="393334"/>
                  </a:lnTo>
                  <a:lnTo>
                    <a:pt x="92571" y="423290"/>
                  </a:lnTo>
                  <a:lnTo>
                    <a:pt x="93171" y="424004"/>
                  </a:lnTo>
                  <a:lnTo>
                    <a:pt x="94200" y="422861"/>
                  </a:lnTo>
                  <a:cubicBezTo>
                    <a:pt x="136222" y="418294"/>
                    <a:pt x="176518" y="420578"/>
                    <a:pt x="217964" y="408591"/>
                  </a:cubicBezTo>
                  <a:lnTo>
                    <a:pt x="329962" y="384521"/>
                  </a:lnTo>
                  <a:lnTo>
                    <a:pt x="308231" y="353943"/>
                  </a:lnTo>
                  <a:close/>
                  <a:moveTo>
                    <a:pt x="499084" y="326423"/>
                  </a:moveTo>
                  <a:lnTo>
                    <a:pt x="442642" y="412787"/>
                  </a:lnTo>
                  <a:cubicBezTo>
                    <a:pt x="433784" y="424621"/>
                    <a:pt x="423354" y="434867"/>
                    <a:pt x="413353" y="445402"/>
                  </a:cubicBezTo>
                  <a:lnTo>
                    <a:pt x="388611" y="477210"/>
                  </a:lnTo>
                  <a:lnTo>
                    <a:pt x="414809" y="532151"/>
                  </a:lnTo>
                  <a:cubicBezTo>
                    <a:pt x="428059" y="552880"/>
                    <a:pt x="443326" y="572457"/>
                    <a:pt x="459168" y="592897"/>
                  </a:cubicBezTo>
                  <a:cubicBezTo>
                    <a:pt x="481636" y="622263"/>
                    <a:pt x="503528" y="651629"/>
                    <a:pt x="524267" y="681570"/>
                  </a:cubicBezTo>
                  <a:lnTo>
                    <a:pt x="622795" y="821997"/>
                  </a:lnTo>
                  <a:lnTo>
                    <a:pt x="621129" y="801218"/>
                  </a:lnTo>
                  <a:cubicBezTo>
                    <a:pt x="609201" y="682409"/>
                    <a:pt x="585950" y="557877"/>
                    <a:pt x="545322" y="440263"/>
                  </a:cubicBezTo>
                  <a:close/>
                  <a:moveTo>
                    <a:pt x="278450" y="316241"/>
                  </a:moveTo>
                  <a:lnTo>
                    <a:pt x="276785" y="319298"/>
                  </a:lnTo>
                  <a:cubicBezTo>
                    <a:pt x="220534" y="335360"/>
                    <a:pt x="163634" y="352072"/>
                    <a:pt x="105355" y="357471"/>
                  </a:cubicBezTo>
                  <a:lnTo>
                    <a:pt x="51837" y="358550"/>
                  </a:lnTo>
                  <a:lnTo>
                    <a:pt x="68246" y="384629"/>
                  </a:lnTo>
                  <a:lnTo>
                    <a:pt x="68782" y="384125"/>
                  </a:lnTo>
                  <a:cubicBezTo>
                    <a:pt x="108960" y="384699"/>
                    <a:pt x="148420" y="379101"/>
                    <a:pt x="187593" y="370990"/>
                  </a:cubicBezTo>
                  <a:lnTo>
                    <a:pt x="300258" y="343849"/>
                  </a:lnTo>
                  <a:close/>
                  <a:moveTo>
                    <a:pt x="483176" y="298923"/>
                  </a:moveTo>
                  <a:lnTo>
                    <a:pt x="452378" y="338702"/>
                  </a:lnTo>
                  <a:cubicBezTo>
                    <a:pt x="441525" y="353490"/>
                    <a:pt x="431243" y="368778"/>
                    <a:pt x="422675" y="384494"/>
                  </a:cubicBezTo>
                  <a:cubicBezTo>
                    <a:pt x="409537" y="407925"/>
                    <a:pt x="398684" y="432500"/>
                    <a:pt x="378692" y="450788"/>
                  </a:cubicBezTo>
                  <a:lnTo>
                    <a:pt x="376538" y="450810"/>
                  </a:lnTo>
                  <a:lnTo>
                    <a:pt x="382548" y="464495"/>
                  </a:lnTo>
                  <a:lnTo>
                    <a:pt x="384153" y="467862"/>
                  </a:lnTo>
                  <a:lnTo>
                    <a:pt x="407281" y="437393"/>
                  </a:lnTo>
                  <a:cubicBezTo>
                    <a:pt x="417925" y="425775"/>
                    <a:pt x="428926" y="414518"/>
                    <a:pt x="438070" y="401818"/>
                  </a:cubicBezTo>
                  <a:cubicBezTo>
                    <a:pt x="458073" y="375264"/>
                    <a:pt x="474075" y="346977"/>
                    <a:pt x="491792" y="319268"/>
                  </a:cubicBezTo>
                  <a:lnTo>
                    <a:pt x="494750" y="318708"/>
                  </a:lnTo>
                  <a:close/>
                  <a:moveTo>
                    <a:pt x="243662" y="272199"/>
                  </a:moveTo>
                  <a:lnTo>
                    <a:pt x="178617" y="280504"/>
                  </a:lnTo>
                  <a:cubicBezTo>
                    <a:pt x="156333" y="283070"/>
                    <a:pt x="134266" y="286492"/>
                    <a:pt x="112920" y="294190"/>
                  </a:cubicBezTo>
                  <a:cubicBezTo>
                    <a:pt x="90852" y="301889"/>
                    <a:pt x="67487" y="312796"/>
                    <a:pt x="44041" y="312956"/>
                  </a:cubicBezTo>
                  <a:lnTo>
                    <a:pt x="31516" y="310850"/>
                  </a:lnTo>
                  <a:lnTo>
                    <a:pt x="46862" y="348793"/>
                  </a:lnTo>
                  <a:lnTo>
                    <a:pt x="161831" y="339122"/>
                  </a:lnTo>
                  <a:lnTo>
                    <a:pt x="273332" y="309761"/>
                  </a:lnTo>
                  <a:close/>
                  <a:moveTo>
                    <a:pt x="465474" y="268663"/>
                  </a:moveTo>
                  <a:lnTo>
                    <a:pt x="362783" y="419488"/>
                  </a:lnTo>
                  <a:lnTo>
                    <a:pt x="373032" y="442827"/>
                  </a:lnTo>
                  <a:lnTo>
                    <a:pt x="398399" y="407282"/>
                  </a:lnTo>
                  <a:cubicBezTo>
                    <a:pt x="405682" y="393924"/>
                    <a:pt x="412393" y="380208"/>
                    <a:pt x="421533" y="367920"/>
                  </a:cubicBezTo>
                  <a:lnTo>
                    <a:pt x="477961" y="290009"/>
                  </a:lnTo>
                  <a:close/>
                  <a:moveTo>
                    <a:pt x="449915" y="242066"/>
                  </a:moveTo>
                  <a:lnTo>
                    <a:pt x="401941" y="313959"/>
                  </a:lnTo>
                  <a:lnTo>
                    <a:pt x="343342" y="385935"/>
                  </a:lnTo>
                  <a:lnTo>
                    <a:pt x="357812" y="408167"/>
                  </a:lnTo>
                  <a:lnTo>
                    <a:pt x="358226" y="409111"/>
                  </a:lnTo>
                  <a:lnTo>
                    <a:pt x="459849" y="259048"/>
                  </a:lnTo>
                  <a:close/>
                  <a:moveTo>
                    <a:pt x="211692" y="232306"/>
                  </a:moveTo>
                  <a:lnTo>
                    <a:pt x="209107" y="235473"/>
                  </a:lnTo>
                  <a:cubicBezTo>
                    <a:pt x="158985" y="239765"/>
                    <a:pt x="107891" y="259508"/>
                    <a:pt x="57041" y="260902"/>
                  </a:cubicBezTo>
                  <a:lnTo>
                    <a:pt x="14375" y="255879"/>
                  </a:lnTo>
                  <a:lnTo>
                    <a:pt x="18242" y="278029"/>
                  </a:lnTo>
                  <a:lnTo>
                    <a:pt x="27300" y="300425"/>
                  </a:lnTo>
                  <a:lnTo>
                    <a:pt x="50495" y="303243"/>
                  </a:lnTo>
                  <a:cubicBezTo>
                    <a:pt x="77944" y="300998"/>
                    <a:pt x="104987" y="284638"/>
                    <a:pt x="131381" y="278223"/>
                  </a:cubicBezTo>
                  <a:cubicBezTo>
                    <a:pt x="149554" y="274231"/>
                    <a:pt x="168160" y="272235"/>
                    <a:pt x="186838" y="270310"/>
                  </a:cubicBezTo>
                  <a:lnTo>
                    <a:pt x="236877" y="263609"/>
                  </a:lnTo>
                  <a:lnTo>
                    <a:pt x="221817" y="244542"/>
                  </a:lnTo>
                  <a:close/>
                  <a:moveTo>
                    <a:pt x="433011" y="213171"/>
                  </a:moveTo>
                  <a:lnTo>
                    <a:pt x="389637" y="290167"/>
                  </a:lnTo>
                  <a:lnTo>
                    <a:pt x="331053" y="367052"/>
                  </a:lnTo>
                  <a:lnTo>
                    <a:pt x="337797" y="377415"/>
                  </a:lnTo>
                  <a:lnTo>
                    <a:pt x="394255" y="308374"/>
                  </a:lnTo>
                  <a:lnTo>
                    <a:pt x="444551" y="232896"/>
                  </a:lnTo>
                  <a:close/>
                  <a:moveTo>
                    <a:pt x="415453" y="183487"/>
                  </a:moveTo>
                  <a:lnTo>
                    <a:pt x="393203" y="224813"/>
                  </a:lnTo>
                  <a:cubicBezTo>
                    <a:pt x="387251" y="240604"/>
                    <a:pt x="381944" y="256685"/>
                    <a:pt x="373052" y="271172"/>
                  </a:cubicBezTo>
                  <a:lnTo>
                    <a:pt x="318300" y="349048"/>
                  </a:lnTo>
                  <a:lnTo>
                    <a:pt x="323786" y="355886"/>
                  </a:lnTo>
                  <a:lnTo>
                    <a:pt x="325437" y="358423"/>
                  </a:lnTo>
                  <a:lnTo>
                    <a:pt x="381916" y="284198"/>
                  </a:lnTo>
                  <a:lnTo>
                    <a:pt x="427565" y="203861"/>
                  </a:lnTo>
                  <a:lnTo>
                    <a:pt x="416140" y="184331"/>
                  </a:lnTo>
                  <a:close/>
                  <a:moveTo>
                    <a:pt x="394493" y="157733"/>
                  </a:moveTo>
                  <a:lnTo>
                    <a:pt x="351393" y="241463"/>
                  </a:lnTo>
                  <a:lnTo>
                    <a:pt x="304068" y="331306"/>
                  </a:lnTo>
                  <a:lnTo>
                    <a:pt x="312314" y="341586"/>
                  </a:lnTo>
                  <a:lnTo>
                    <a:pt x="343291" y="298263"/>
                  </a:lnTo>
                  <a:cubicBezTo>
                    <a:pt x="354980" y="282327"/>
                    <a:pt x="365881" y="265956"/>
                    <a:pt x="373052" y="247413"/>
                  </a:cubicBezTo>
                  <a:cubicBezTo>
                    <a:pt x="378215" y="234374"/>
                    <a:pt x="382948" y="221191"/>
                    <a:pt x="388686" y="208587"/>
                  </a:cubicBezTo>
                  <a:lnTo>
                    <a:pt x="408955" y="175503"/>
                  </a:lnTo>
                  <a:close/>
                  <a:moveTo>
                    <a:pt x="358718" y="113776"/>
                  </a:moveTo>
                  <a:lnTo>
                    <a:pt x="337751" y="161835"/>
                  </a:lnTo>
                  <a:cubicBezTo>
                    <a:pt x="331130" y="178933"/>
                    <a:pt x="324222" y="195887"/>
                    <a:pt x="314147" y="211116"/>
                  </a:cubicBezTo>
                  <a:cubicBezTo>
                    <a:pt x="305800" y="223760"/>
                    <a:pt x="296013" y="235541"/>
                    <a:pt x="287522" y="248041"/>
                  </a:cubicBezTo>
                  <a:lnTo>
                    <a:pt x="269279" y="287940"/>
                  </a:lnTo>
                  <a:lnTo>
                    <a:pt x="297721" y="323395"/>
                  </a:lnTo>
                  <a:lnTo>
                    <a:pt x="343022" y="236803"/>
                  </a:lnTo>
                  <a:lnTo>
                    <a:pt x="387576" y="149234"/>
                  </a:lnTo>
                  <a:close/>
                  <a:moveTo>
                    <a:pt x="333546" y="89904"/>
                  </a:moveTo>
                  <a:lnTo>
                    <a:pt x="318150" y="134850"/>
                  </a:lnTo>
                  <a:cubicBezTo>
                    <a:pt x="311068" y="151291"/>
                    <a:pt x="303057" y="167447"/>
                    <a:pt x="295331" y="183459"/>
                  </a:cubicBezTo>
                  <a:cubicBezTo>
                    <a:pt x="288179" y="197756"/>
                    <a:pt x="278307" y="210909"/>
                    <a:pt x="269438" y="224491"/>
                  </a:cubicBezTo>
                  <a:lnTo>
                    <a:pt x="250932" y="265069"/>
                  </a:lnTo>
                  <a:lnTo>
                    <a:pt x="262279" y="279214"/>
                  </a:lnTo>
                  <a:lnTo>
                    <a:pt x="278814" y="244233"/>
                  </a:lnTo>
                  <a:cubicBezTo>
                    <a:pt x="287666" y="231662"/>
                    <a:pt x="297740" y="219737"/>
                    <a:pt x="306088" y="205944"/>
                  </a:cubicBezTo>
                  <a:cubicBezTo>
                    <a:pt x="324510" y="174910"/>
                    <a:pt x="333145" y="138704"/>
                    <a:pt x="350991" y="107095"/>
                  </a:cubicBezTo>
                  <a:lnTo>
                    <a:pt x="351743" y="106886"/>
                  </a:lnTo>
                  <a:close/>
                  <a:moveTo>
                    <a:pt x="302248" y="60694"/>
                  </a:moveTo>
                  <a:lnTo>
                    <a:pt x="274741" y="153805"/>
                  </a:lnTo>
                  <a:cubicBezTo>
                    <a:pt x="269374" y="169885"/>
                    <a:pt x="263485" y="185749"/>
                    <a:pt x="256705" y="201234"/>
                  </a:cubicBezTo>
                  <a:lnTo>
                    <a:pt x="234214" y="244666"/>
                  </a:lnTo>
                  <a:lnTo>
                    <a:pt x="244075" y="256593"/>
                  </a:lnTo>
                  <a:lnTo>
                    <a:pt x="259280" y="223633"/>
                  </a:lnTo>
                  <a:cubicBezTo>
                    <a:pt x="267721" y="210623"/>
                    <a:pt x="277020" y="198042"/>
                    <a:pt x="283887" y="184031"/>
                  </a:cubicBezTo>
                  <a:cubicBezTo>
                    <a:pt x="291898" y="167733"/>
                    <a:pt x="300339" y="151148"/>
                    <a:pt x="307849" y="134135"/>
                  </a:cubicBezTo>
                  <a:lnTo>
                    <a:pt x="325860" y="82730"/>
                  </a:lnTo>
                  <a:close/>
                  <a:moveTo>
                    <a:pt x="95153" y="45217"/>
                  </a:moveTo>
                  <a:lnTo>
                    <a:pt x="94879" y="45362"/>
                  </a:lnTo>
                  <a:cubicBezTo>
                    <a:pt x="39484" y="90299"/>
                    <a:pt x="3708" y="151943"/>
                    <a:pt x="8902" y="224532"/>
                  </a:cubicBezTo>
                  <a:lnTo>
                    <a:pt x="12679" y="246169"/>
                  </a:lnTo>
                  <a:lnTo>
                    <a:pt x="58904" y="251416"/>
                  </a:lnTo>
                  <a:cubicBezTo>
                    <a:pt x="92282" y="250325"/>
                    <a:pt x="126021" y="241187"/>
                    <a:pt x="159399" y="233944"/>
                  </a:cubicBezTo>
                  <a:lnTo>
                    <a:pt x="206605" y="226158"/>
                  </a:lnTo>
                  <a:lnTo>
                    <a:pt x="133674" y="138020"/>
                  </a:lnTo>
                  <a:cubicBezTo>
                    <a:pt x="122152" y="123337"/>
                    <a:pt x="116679" y="107215"/>
                    <a:pt x="111854" y="90805"/>
                  </a:cubicBezTo>
                  <a:close/>
                  <a:moveTo>
                    <a:pt x="188682" y="9797"/>
                  </a:moveTo>
                  <a:cubicBezTo>
                    <a:pt x="177286" y="9374"/>
                    <a:pt x="166286" y="10544"/>
                    <a:pt x="155611" y="13172"/>
                  </a:cubicBezTo>
                  <a:lnTo>
                    <a:pt x="103896" y="40583"/>
                  </a:lnTo>
                  <a:lnTo>
                    <a:pt x="112214" y="61367"/>
                  </a:lnTo>
                  <a:cubicBezTo>
                    <a:pt x="114663" y="69644"/>
                    <a:pt x="116679" y="78137"/>
                    <a:pt x="119272" y="86774"/>
                  </a:cubicBezTo>
                  <a:cubicBezTo>
                    <a:pt x="126185" y="112109"/>
                    <a:pt x="139435" y="129959"/>
                    <a:pt x="155566" y="149536"/>
                  </a:cubicBezTo>
                  <a:lnTo>
                    <a:pt x="227442" y="236474"/>
                  </a:lnTo>
                  <a:lnTo>
                    <a:pt x="247961" y="197142"/>
                  </a:lnTo>
                  <a:cubicBezTo>
                    <a:pt x="254679" y="181855"/>
                    <a:pt x="260477" y="166208"/>
                    <a:pt x="265736" y="150344"/>
                  </a:cubicBezTo>
                  <a:lnTo>
                    <a:pt x="293778" y="53896"/>
                  </a:lnTo>
                  <a:lnTo>
                    <a:pt x="224133" y="15981"/>
                  </a:lnTo>
                  <a:cubicBezTo>
                    <a:pt x="211872" y="12236"/>
                    <a:pt x="200078" y="10220"/>
                    <a:pt x="188682" y="9797"/>
                  </a:cubicBezTo>
                  <a:close/>
                  <a:moveTo>
                    <a:pt x="180892" y="102"/>
                  </a:moveTo>
                  <a:cubicBezTo>
                    <a:pt x="199033" y="-618"/>
                    <a:pt x="217786" y="2442"/>
                    <a:pt x="236828" y="10220"/>
                  </a:cubicBezTo>
                  <a:cubicBezTo>
                    <a:pt x="337808" y="51123"/>
                    <a:pt x="411668" y="153095"/>
                    <a:pt x="464178" y="244120"/>
                  </a:cubicBezTo>
                  <a:cubicBezTo>
                    <a:pt x="532844" y="362222"/>
                    <a:pt x="576121" y="492999"/>
                    <a:pt x="603242" y="626080"/>
                  </a:cubicBezTo>
                  <a:cubicBezTo>
                    <a:pt x="617090" y="692909"/>
                    <a:pt x="629208" y="761466"/>
                    <a:pt x="633247" y="830023"/>
                  </a:cubicBezTo>
                  <a:lnTo>
                    <a:pt x="632636" y="830643"/>
                  </a:lnTo>
                  <a:lnTo>
                    <a:pt x="629785" y="825414"/>
                  </a:lnTo>
                  <a:lnTo>
                    <a:pt x="623642" y="823206"/>
                  </a:lnTo>
                  <a:lnTo>
                    <a:pt x="630267" y="832647"/>
                  </a:lnTo>
                  <a:lnTo>
                    <a:pt x="631203" y="832096"/>
                  </a:lnTo>
                  <a:lnTo>
                    <a:pt x="630430" y="832879"/>
                  </a:lnTo>
                  <a:lnTo>
                    <a:pt x="652737" y="864673"/>
                  </a:lnTo>
                  <a:cubicBezTo>
                    <a:pt x="656193" y="869855"/>
                    <a:pt x="648128" y="874461"/>
                    <a:pt x="644095" y="869279"/>
                  </a:cubicBezTo>
                  <a:lnTo>
                    <a:pt x="617416" y="831253"/>
                  </a:lnTo>
                  <a:lnTo>
                    <a:pt x="545250" y="805538"/>
                  </a:lnTo>
                  <a:cubicBezTo>
                    <a:pt x="518851" y="793152"/>
                    <a:pt x="493318" y="778749"/>
                    <a:pt x="468794" y="764347"/>
                  </a:cubicBezTo>
                  <a:cubicBezTo>
                    <a:pt x="330307" y="682539"/>
                    <a:pt x="196436" y="575959"/>
                    <a:pt x="98918" y="447486"/>
                  </a:cubicBezTo>
                  <a:cubicBezTo>
                    <a:pt x="69490" y="409031"/>
                    <a:pt x="41603" y="364662"/>
                    <a:pt x="22987" y="318054"/>
                  </a:cubicBezTo>
                  <a:lnTo>
                    <a:pt x="19200" y="306321"/>
                  </a:lnTo>
                  <a:lnTo>
                    <a:pt x="17439" y="302958"/>
                  </a:lnTo>
                  <a:lnTo>
                    <a:pt x="18011" y="302638"/>
                  </a:lnTo>
                  <a:lnTo>
                    <a:pt x="7748" y="270837"/>
                  </a:lnTo>
                  <a:lnTo>
                    <a:pt x="4897" y="252242"/>
                  </a:lnTo>
                  <a:lnTo>
                    <a:pt x="3219" y="249064"/>
                  </a:lnTo>
                  <a:lnTo>
                    <a:pt x="4317" y="248460"/>
                  </a:lnTo>
                  <a:lnTo>
                    <a:pt x="406" y="222945"/>
                  </a:lnTo>
                  <a:cubicBezTo>
                    <a:pt x="-2414" y="174987"/>
                    <a:pt x="9190" y="127242"/>
                    <a:pt x="42946" y="83386"/>
                  </a:cubicBezTo>
                  <a:cubicBezTo>
                    <a:pt x="77568" y="38449"/>
                    <a:pt x="126471" y="2262"/>
                    <a:pt x="180892" y="102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1" name="淘宝网Chenying0907出品 87"/>
            <p:cNvSpPr/>
            <p:nvPr/>
          </p:nvSpPr>
          <p:spPr bwMode="auto">
            <a:xfrm>
              <a:off x="10715985" y="3105553"/>
              <a:ext cx="1130568" cy="745519"/>
            </a:xfrm>
            <a:custGeom>
              <a:avLst/>
              <a:gdLst>
                <a:gd name="T0" fmla="*/ 92 w 1520"/>
                <a:gd name="T1" fmla="*/ 726 h 1001"/>
                <a:gd name="T2" fmla="*/ 265 w 1520"/>
                <a:gd name="T3" fmla="*/ 514 h 1001"/>
                <a:gd name="T4" fmla="*/ 499 w 1520"/>
                <a:gd name="T5" fmla="*/ 319 h 1001"/>
                <a:gd name="T6" fmla="*/ 1063 w 1520"/>
                <a:gd name="T7" fmla="*/ 74 h 1001"/>
                <a:gd name="T8" fmla="*/ 1330 w 1520"/>
                <a:gd name="T9" fmla="*/ 191 h 1001"/>
                <a:gd name="T10" fmla="*/ 1418 w 1520"/>
                <a:gd name="T11" fmla="*/ 447 h 1001"/>
                <a:gd name="T12" fmla="*/ 1218 w 1520"/>
                <a:gd name="T13" fmla="*/ 903 h 1001"/>
                <a:gd name="T14" fmla="*/ 714 w 1520"/>
                <a:gd name="T15" fmla="*/ 932 h 1001"/>
                <a:gd name="T16" fmla="*/ 26 w 1520"/>
                <a:gd name="T17" fmla="*/ 756 h 1001"/>
                <a:gd name="T18" fmla="*/ 34 w 1520"/>
                <a:gd name="T19" fmla="*/ 784 h 1001"/>
                <a:gd name="T20" fmla="*/ 89 w 1520"/>
                <a:gd name="T21" fmla="*/ 730 h 1001"/>
                <a:gd name="T22" fmla="*/ 65 w 1520"/>
                <a:gd name="T23" fmla="*/ 706 h 1001"/>
                <a:gd name="T24" fmla="*/ 10 w 1520"/>
                <a:gd name="T25" fmla="*/ 760 h 1001"/>
                <a:gd name="T26" fmla="*/ 17 w 1520"/>
                <a:gd name="T27" fmla="*/ 788 h 1001"/>
                <a:gd name="T28" fmla="*/ 744 w 1520"/>
                <a:gd name="T29" fmla="*/ 969 h 1001"/>
                <a:gd name="T30" fmla="*/ 1309 w 1520"/>
                <a:gd name="T31" fmla="*/ 897 h 1001"/>
                <a:gd name="T32" fmla="*/ 1510 w 1520"/>
                <a:gd name="T33" fmla="*/ 486 h 1001"/>
                <a:gd name="T34" fmla="*/ 1316 w 1520"/>
                <a:gd name="T35" fmla="*/ 61 h 1001"/>
                <a:gd name="T36" fmla="*/ 950 w 1520"/>
                <a:gd name="T37" fmla="*/ 33 h 1001"/>
                <a:gd name="T38" fmla="*/ 557 w 1520"/>
                <a:gd name="T39" fmla="*/ 235 h 1001"/>
                <a:gd name="T40" fmla="*/ 287 w 1520"/>
                <a:gd name="T41" fmla="*/ 449 h 1001"/>
                <a:gd name="T42" fmla="*/ 62 w 1520"/>
                <a:gd name="T43" fmla="*/ 709 h 1001"/>
                <a:gd name="T44" fmla="*/ 92 w 1520"/>
                <a:gd name="T45" fmla="*/ 726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20" h="1001">
                  <a:moveTo>
                    <a:pt x="92" y="726"/>
                  </a:moveTo>
                  <a:cubicBezTo>
                    <a:pt x="131" y="644"/>
                    <a:pt x="200" y="577"/>
                    <a:pt x="265" y="514"/>
                  </a:cubicBezTo>
                  <a:cubicBezTo>
                    <a:pt x="339" y="445"/>
                    <a:pt x="418" y="381"/>
                    <a:pt x="499" y="319"/>
                  </a:cubicBezTo>
                  <a:cubicBezTo>
                    <a:pt x="678" y="183"/>
                    <a:pt x="829" y="69"/>
                    <a:pt x="1063" y="74"/>
                  </a:cubicBezTo>
                  <a:cubicBezTo>
                    <a:pt x="1166" y="76"/>
                    <a:pt x="1263" y="112"/>
                    <a:pt x="1330" y="191"/>
                  </a:cubicBezTo>
                  <a:cubicBezTo>
                    <a:pt x="1390" y="261"/>
                    <a:pt x="1413" y="357"/>
                    <a:pt x="1418" y="447"/>
                  </a:cubicBezTo>
                  <a:cubicBezTo>
                    <a:pt x="1427" y="618"/>
                    <a:pt x="1372" y="811"/>
                    <a:pt x="1218" y="903"/>
                  </a:cubicBezTo>
                  <a:cubicBezTo>
                    <a:pt x="1055" y="1001"/>
                    <a:pt x="894" y="953"/>
                    <a:pt x="714" y="932"/>
                  </a:cubicBezTo>
                  <a:cubicBezTo>
                    <a:pt x="478" y="903"/>
                    <a:pt x="250" y="832"/>
                    <a:pt x="26" y="756"/>
                  </a:cubicBezTo>
                  <a:cubicBezTo>
                    <a:pt x="29" y="765"/>
                    <a:pt x="31" y="775"/>
                    <a:pt x="34" y="784"/>
                  </a:cubicBezTo>
                  <a:cubicBezTo>
                    <a:pt x="52" y="766"/>
                    <a:pt x="71" y="748"/>
                    <a:pt x="89" y="730"/>
                  </a:cubicBezTo>
                  <a:cubicBezTo>
                    <a:pt x="104" y="715"/>
                    <a:pt x="81" y="691"/>
                    <a:pt x="65" y="706"/>
                  </a:cubicBezTo>
                  <a:cubicBezTo>
                    <a:pt x="47" y="724"/>
                    <a:pt x="28" y="742"/>
                    <a:pt x="10" y="760"/>
                  </a:cubicBezTo>
                  <a:cubicBezTo>
                    <a:pt x="0" y="770"/>
                    <a:pt x="6" y="784"/>
                    <a:pt x="17" y="788"/>
                  </a:cubicBezTo>
                  <a:cubicBezTo>
                    <a:pt x="254" y="869"/>
                    <a:pt x="495" y="941"/>
                    <a:pt x="744" y="969"/>
                  </a:cubicBezTo>
                  <a:cubicBezTo>
                    <a:pt x="929" y="990"/>
                    <a:pt x="1144" y="1000"/>
                    <a:pt x="1309" y="897"/>
                  </a:cubicBezTo>
                  <a:cubicBezTo>
                    <a:pt x="1448" y="809"/>
                    <a:pt x="1501" y="642"/>
                    <a:pt x="1510" y="486"/>
                  </a:cubicBezTo>
                  <a:cubicBezTo>
                    <a:pt x="1520" y="322"/>
                    <a:pt x="1466" y="146"/>
                    <a:pt x="1316" y="61"/>
                  </a:cubicBezTo>
                  <a:cubicBezTo>
                    <a:pt x="1207" y="0"/>
                    <a:pt x="1068" y="4"/>
                    <a:pt x="950" y="33"/>
                  </a:cubicBezTo>
                  <a:cubicBezTo>
                    <a:pt x="806" y="69"/>
                    <a:pt x="677" y="151"/>
                    <a:pt x="557" y="235"/>
                  </a:cubicBezTo>
                  <a:cubicBezTo>
                    <a:pt x="463" y="300"/>
                    <a:pt x="373" y="373"/>
                    <a:pt x="287" y="449"/>
                  </a:cubicBezTo>
                  <a:cubicBezTo>
                    <a:pt x="203" y="523"/>
                    <a:pt x="112" y="607"/>
                    <a:pt x="62" y="709"/>
                  </a:cubicBezTo>
                  <a:cubicBezTo>
                    <a:pt x="53" y="729"/>
                    <a:pt x="82" y="746"/>
                    <a:pt x="92" y="726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2" name="淘宝网Chenying0907出品 88"/>
            <p:cNvSpPr/>
            <p:nvPr/>
          </p:nvSpPr>
          <p:spPr bwMode="auto">
            <a:xfrm>
              <a:off x="10027815" y="3662644"/>
              <a:ext cx="727087" cy="811059"/>
            </a:xfrm>
            <a:custGeom>
              <a:avLst/>
              <a:gdLst>
                <a:gd name="T0" fmla="*/ 942 w 978"/>
                <a:gd name="T1" fmla="*/ 130 h 1092"/>
                <a:gd name="T2" fmla="*/ 851 w 978"/>
                <a:gd name="T3" fmla="*/ 595 h 1092"/>
                <a:gd name="T4" fmla="*/ 580 w 978"/>
                <a:gd name="T5" fmla="*/ 986 h 1092"/>
                <a:gd name="T6" fmla="*/ 355 w 978"/>
                <a:gd name="T7" fmla="*/ 1049 h 1092"/>
                <a:gd name="T8" fmla="*/ 98 w 978"/>
                <a:gd name="T9" fmla="*/ 975 h 1092"/>
                <a:gd name="T10" fmla="*/ 85 w 978"/>
                <a:gd name="T11" fmla="*/ 717 h 1092"/>
                <a:gd name="T12" fmla="*/ 289 w 978"/>
                <a:gd name="T13" fmla="*/ 463 h 1092"/>
                <a:gd name="T14" fmla="*/ 884 w 978"/>
                <a:gd name="T15" fmla="*/ 39 h 1092"/>
                <a:gd name="T16" fmla="*/ 866 w 978"/>
                <a:gd name="T17" fmla="*/ 10 h 1092"/>
                <a:gd name="T18" fmla="*/ 284 w 978"/>
                <a:gd name="T19" fmla="*/ 422 h 1092"/>
                <a:gd name="T20" fmla="*/ 80 w 978"/>
                <a:gd name="T21" fmla="*/ 655 h 1092"/>
                <a:gd name="T22" fmla="*/ 18 w 978"/>
                <a:gd name="T23" fmla="*/ 905 h 1092"/>
                <a:gd name="T24" fmla="*/ 403 w 978"/>
                <a:gd name="T25" fmla="*/ 1081 h 1092"/>
                <a:gd name="T26" fmla="*/ 756 w 978"/>
                <a:gd name="T27" fmla="*/ 859 h 1092"/>
                <a:gd name="T28" fmla="*/ 976 w 978"/>
                <a:gd name="T29" fmla="*/ 130 h 1092"/>
                <a:gd name="T30" fmla="*/ 942 w 978"/>
                <a:gd name="T31" fmla="*/ 130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78" h="1092">
                  <a:moveTo>
                    <a:pt x="942" y="130"/>
                  </a:moveTo>
                  <a:cubicBezTo>
                    <a:pt x="933" y="288"/>
                    <a:pt x="903" y="445"/>
                    <a:pt x="851" y="595"/>
                  </a:cubicBezTo>
                  <a:cubicBezTo>
                    <a:pt x="799" y="744"/>
                    <a:pt x="716" y="897"/>
                    <a:pt x="580" y="986"/>
                  </a:cubicBezTo>
                  <a:cubicBezTo>
                    <a:pt x="513" y="1029"/>
                    <a:pt x="434" y="1049"/>
                    <a:pt x="355" y="1049"/>
                  </a:cubicBezTo>
                  <a:cubicBezTo>
                    <a:pt x="266" y="1049"/>
                    <a:pt x="167" y="1036"/>
                    <a:pt x="98" y="975"/>
                  </a:cubicBezTo>
                  <a:cubicBezTo>
                    <a:pt x="20" y="906"/>
                    <a:pt x="46" y="800"/>
                    <a:pt x="85" y="717"/>
                  </a:cubicBezTo>
                  <a:cubicBezTo>
                    <a:pt x="131" y="618"/>
                    <a:pt x="208" y="536"/>
                    <a:pt x="289" y="463"/>
                  </a:cubicBezTo>
                  <a:cubicBezTo>
                    <a:pt x="470" y="299"/>
                    <a:pt x="666" y="151"/>
                    <a:pt x="884" y="39"/>
                  </a:cubicBezTo>
                  <a:cubicBezTo>
                    <a:pt x="903" y="29"/>
                    <a:pt x="886" y="0"/>
                    <a:pt x="866" y="10"/>
                  </a:cubicBezTo>
                  <a:cubicBezTo>
                    <a:pt x="653" y="120"/>
                    <a:pt x="465" y="265"/>
                    <a:pt x="284" y="422"/>
                  </a:cubicBezTo>
                  <a:cubicBezTo>
                    <a:pt x="206" y="490"/>
                    <a:pt x="134" y="566"/>
                    <a:pt x="80" y="655"/>
                  </a:cubicBezTo>
                  <a:cubicBezTo>
                    <a:pt x="35" y="729"/>
                    <a:pt x="0" y="818"/>
                    <a:pt x="18" y="905"/>
                  </a:cubicBezTo>
                  <a:cubicBezTo>
                    <a:pt x="52" y="1065"/>
                    <a:pt x="272" y="1092"/>
                    <a:pt x="403" y="1081"/>
                  </a:cubicBezTo>
                  <a:cubicBezTo>
                    <a:pt x="552" y="1068"/>
                    <a:pt x="671" y="976"/>
                    <a:pt x="756" y="859"/>
                  </a:cubicBezTo>
                  <a:cubicBezTo>
                    <a:pt x="904" y="653"/>
                    <a:pt x="961" y="379"/>
                    <a:pt x="976" y="130"/>
                  </a:cubicBezTo>
                  <a:cubicBezTo>
                    <a:pt x="978" y="109"/>
                    <a:pt x="944" y="109"/>
                    <a:pt x="942" y="13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3" name="淘宝网Chenying0907出品 89"/>
            <p:cNvSpPr>
              <a:spLocks noEditPoints="1"/>
            </p:cNvSpPr>
            <p:nvPr/>
          </p:nvSpPr>
          <p:spPr bwMode="auto">
            <a:xfrm>
              <a:off x="10429247" y="2446055"/>
              <a:ext cx="1515616" cy="2087045"/>
            </a:xfrm>
            <a:custGeom>
              <a:avLst/>
              <a:gdLst>
                <a:gd name="T0" fmla="*/ 1027 w 2038"/>
                <a:gd name="T1" fmla="*/ 2808 h 2808"/>
                <a:gd name="T2" fmla="*/ 256 w 2038"/>
                <a:gd name="T3" fmla="*/ 2316 h 2808"/>
                <a:gd name="T4" fmla="*/ 370 w 2038"/>
                <a:gd name="T5" fmla="*/ 1661 h 2808"/>
                <a:gd name="T6" fmla="*/ 369 w 2038"/>
                <a:gd name="T7" fmla="*/ 1655 h 2808"/>
                <a:gd name="T8" fmla="*/ 380 w 2038"/>
                <a:gd name="T9" fmla="*/ 1647 h 2808"/>
                <a:gd name="T10" fmla="*/ 382 w 2038"/>
                <a:gd name="T11" fmla="*/ 1647 h 2808"/>
                <a:gd name="T12" fmla="*/ 392 w 2038"/>
                <a:gd name="T13" fmla="*/ 1636 h 2808"/>
                <a:gd name="T14" fmla="*/ 145 w 2038"/>
                <a:gd name="T15" fmla="*/ 329 h 2808"/>
                <a:gd name="T16" fmla="*/ 520 w 2038"/>
                <a:gd name="T17" fmla="*/ 0 h 2808"/>
                <a:gd name="T18" fmla="*/ 855 w 2038"/>
                <a:gd name="T19" fmla="*/ 113 h 2808"/>
                <a:gd name="T20" fmla="*/ 1057 w 2038"/>
                <a:gd name="T21" fmla="*/ 419 h 2808"/>
                <a:gd name="T22" fmla="*/ 800 w 2038"/>
                <a:gd name="T23" fmla="*/ 1320 h 2808"/>
                <a:gd name="T24" fmla="*/ 1730 w 2038"/>
                <a:gd name="T25" fmla="*/ 852 h 2808"/>
                <a:gd name="T26" fmla="*/ 1931 w 2038"/>
                <a:gd name="T27" fmla="*/ 933 h 2808"/>
                <a:gd name="T28" fmla="*/ 2012 w 2038"/>
                <a:gd name="T29" fmla="*/ 1417 h 2808"/>
                <a:gd name="T30" fmla="*/ 1430 w 2038"/>
                <a:gd name="T31" fmla="*/ 1924 h 2808"/>
                <a:gd name="T32" fmla="*/ 984 w 2038"/>
                <a:gd name="T33" fmla="*/ 1859 h 2808"/>
                <a:gd name="T34" fmla="*/ 1372 w 2038"/>
                <a:gd name="T35" fmla="*/ 2180 h 2808"/>
                <a:gd name="T36" fmla="*/ 1352 w 2038"/>
                <a:gd name="T37" fmla="*/ 2700 h 2808"/>
                <a:gd name="T38" fmla="*/ 1027 w 2038"/>
                <a:gd name="T39" fmla="*/ 2808 h 2808"/>
                <a:gd name="T40" fmla="*/ 386 w 2038"/>
                <a:gd name="T41" fmla="*/ 1669 h 2808"/>
                <a:gd name="T42" fmla="*/ 272 w 2038"/>
                <a:gd name="T43" fmla="*/ 2309 h 2808"/>
                <a:gd name="T44" fmla="*/ 1031 w 2038"/>
                <a:gd name="T45" fmla="*/ 2738 h 2808"/>
                <a:gd name="T46" fmla="*/ 1312 w 2038"/>
                <a:gd name="T47" fmla="*/ 2627 h 2808"/>
                <a:gd name="T48" fmla="*/ 1386 w 2038"/>
                <a:gd name="T49" fmla="*/ 2304 h 2808"/>
                <a:gd name="T50" fmla="*/ 901 w 2038"/>
                <a:gd name="T51" fmla="*/ 1837 h 2808"/>
                <a:gd name="T52" fmla="*/ 463 w 2038"/>
                <a:gd name="T53" fmla="*/ 1696 h 2808"/>
                <a:gd name="T54" fmla="*/ 386 w 2038"/>
                <a:gd name="T55" fmla="*/ 1669 h 2808"/>
                <a:gd name="T56" fmla="*/ 402 w 2038"/>
                <a:gd name="T57" fmla="*/ 1650 h 2808"/>
                <a:gd name="T58" fmla="*/ 909 w 2038"/>
                <a:gd name="T59" fmla="*/ 1822 h 2808"/>
                <a:gd name="T60" fmla="*/ 1430 w 2038"/>
                <a:gd name="T61" fmla="*/ 1907 h 2808"/>
                <a:gd name="T62" fmla="*/ 1995 w 2038"/>
                <a:gd name="T63" fmla="*/ 1415 h 2808"/>
                <a:gd name="T64" fmla="*/ 1919 w 2038"/>
                <a:gd name="T65" fmla="*/ 945 h 2808"/>
                <a:gd name="T66" fmla="*/ 1730 w 2038"/>
                <a:gd name="T67" fmla="*/ 869 h 2808"/>
                <a:gd name="T68" fmla="*/ 766 w 2038"/>
                <a:gd name="T69" fmla="*/ 1368 h 2808"/>
                <a:gd name="T70" fmla="*/ 429 w 2038"/>
                <a:gd name="T71" fmla="*/ 1650 h 2808"/>
                <a:gd name="T72" fmla="*/ 418 w 2038"/>
                <a:gd name="T73" fmla="*/ 1646 h 2808"/>
                <a:gd name="T74" fmla="*/ 514 w 2038"/>
                <a:gd name="T75" fmla="*/ 1553 h 2808"/>
                <a:gd name="T76" fmla="*/ 754 w 2038"/>
                <a:gd name="T77" fmla="*/ 1356 h 2808"/>
                <a:gd name="T78" fmla="*/ 1041 w 2038"/>
                <a:gd name="T79" fmla="*/ 422 h 2808"/>
                <a:gd name="T80" fmla="*/ 846 w 2038"/>
                <a:gd name="T81" fmla="*/ 127 h 2808"/>
                <a:gd name="T82" fmla="*/ 520 w 2038"/>
                <a:gd name="T83" fmla="*/ 16 h 2808"/>
                <a:gd name="T84" fmla="*/ 161 w 2038"/>
                <a:gd name="T85" fmla="*/ 334 h 2808"/>
                <a:gd name="T86" fmla="*/ 409 w 2038"/>
                <a:gd name="T87" fmla="*/ 1628 h 2808"/>
                <a:gd name="T88" fmla="*/ 411 w 2038"/>
                <a:gd name="T89" fmla="*/ 1641 h 2808"/>
                <a:gd name="T90" fmla="*/ 402 w 2038"/>
                <a:gd name="T91" fmla="*/ 1650 h 2808"/>
                <a:gd name="T92" fmla="*/ 504 w 2038"/>
                <a:gd name="T93" fmla="*/ 1692 h 2808"/>
                <a:gd name="T94" fmla="*/ 768 w 2038"/>
                <a:gd name="T95" fmla="*/ 1780 h 2808"/>
                <a:gd name="T96" fmla="*/ 504 w 2038"/>
                <a:gd name="T97" fmla="*/ 1692 h 2808"/>
                <a:gd name="T98" fmla="*/ 709 w 2038"/>
                <a:gd name="T99" fmla="*/ 1413 h 2808"/>
                <a:gd name="T100" fmla="*/ 467 w 2038"/>
                <a:gd name="T101" fmla="*/ 1617 h 2808"/>
                <a:gd name="T102" fmla="*/ 709 w 2038"/>
                <a:gd name="T103" fmla="*/ 1413 h 2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38" h="2808">
                  <a:moveTo>
                    <a:pt x="1027" y="2808"/>
                  </a:moveTo>
                  <a:cubicBezTo>
                    <a:pt x="766" y="2808"/>
                    <a:pt x="397" y="2620"/>
                    <a:pt x="256" y="2316"/>
                  </a:cubicBezTo>
                  <a:cubicBezTo>
                    <a:pt x="186" y="2164"/>
                    <a:pt x="149" y="1927"/>
                    <a:pt x="370" y="1661"/>
                  </a:cubicBezTo>
                  <a:cubicBezTo>
                    <a:pt x="369" y="1659"/>
                    <a:pt x="369" y="1657"/>
                    <a:pt x="369" y="1655"/>
                  </a:cubicBezTo>
                  <a:cubicBezTo>
                    <a:pt x="369" y="1653"/>
                    <a:pt x="371" y="1647"/>
                    <a:pt x="380" y="1647"/>
                  </a:cubicBezTo>
                  <a:cubicBezTo>
                    <a:pt x="380" y="1647"/>
                    <a:pt x="381" y="1647"/>
                    <a:pt x="382" y="1647"/>
                  </a:cubicBezTo>
                  <a:cubicBezTo>
                    <a:pt x="385" y="1644"/>
                    <a:pt x="389" y="1640"/>
                    <a:pt x="392" y="1636"/>
                  </a:cubicBezTo>
                  <a:cubicBezTo>
                    <a:pt x="127" y="1424"/>
                    <a:pt x="0" y="757"/>
                    <a:pt x="145" y="329"/>
                  </a:cubicBezTo>
                  <a:cubicBezTo>
                    <a:pt x="217" y="113"/>
                    <a:pt x="347" y="0"/>
                    <a:pt x="520" y="0"/>
                  </a:cubicBezTo>
                  <a:cubicBezTo>
                    <a:pt x="619" y="0"/>
                    <a:pt x="732" y="38"/>
                    <a:pt x="855" y="113"/>
                  </a:cubicBezTo>
                  <a:cubicBezTo>
                    <a:pt x="963" y="179"/>
                    <a:pt x="1031" y="282"/>
                    <a:pt x="1057" y="419"/>
                  </a:cubicBezTo>
                  <a:cubicBezTo>
                    <a:pt x="1113" y="706"/>
                    <a:pt x="968" y="1075"/>
                    <a:pt x="800" y="1320"/>
                  </a:cubicBezTo>
                  <a:cubicBezTo>
                    <a:pt x="1090" y="1099"/>
                    <a:pt x="1471" y="852"/>
                    <a:pt x="1730" y="852"/>
                  </a:cubicBezTo>
                  <a:cubicBezTo>
                    <a:pt x="1815" y="852"/>
                    <a:pt x="1883" y="880"/>
                    <a:pt x="1931" y="933"/>
                  </a:cubicBezTo>
                  <a:cubicBezTo>
                    <a:pt x="2011" y="1022"/>
                    <a:pt x="2038" y="1185"/>
                    <a:pt x="2012" y="1417"/>
                  </a:cubicBezTo>
                  <a:cubicBezTo>
                    <a:pt x="1974" y="1753"/>
                    <a:pt x="1778" y="1924"/>
                    <a:pt x="1430" y="1924"/>
                  </a:cubicBezTo>
                  <a:cubicBezTo>
                    <a:pt x="1305" y="1924"/>
                    <a:pt x="1158" y="1903"/>
                    <a:pt x="984" y="1859"/>
                  </a:cubicBezTo>
                  <a:cubicBezTo>
                    <a:pt x="1131" y="1935"/>
                    <a:pt x="1283" y="2038"/>
                    <a:pt x="1372" y="2180"/>
                  </a:cubicBezTo>
                  <a:cubicBezTo>
                    <a:pt x="1466" y="2330"/>
                    <a:pt x="1473" y="2562"/>
                    <a:pt x="1352" y="2700"/>
                  </a:cubicBezTo>
                  <a:cubicBezTo>
                    <a:pt x="1286" y="2776"/>
                    <a:pt x="1153" y="2808"/>
                    <a:pt x="1027" y="2808"/>
                  </a:cubicBezTo>
                  <a:close/>
                  <a:moveTo>
                    <a:pt x="386" y="1669"/>
                  </a:moveTo>
                  <a:cubicBezTo>
                    <a:pt x="167" y="1929"/>
                    <a:pt x="203" y="2160"/>
                    <a:pt x="272" y="2309"/>
                  </a:cubicBezTo>
                  <a:cubicBezTo>
                    <a:pt x="410" y="2607"/>
                    <a:pt x="775" y="2738"/>
                    <a:pt x="1031" y="2738"/>
                  </a:cubicBezTo>
                  <a:cubicBezTo>
                    <a:pt x="1152" y="2738"/>
                    <a:pt x="1249" y="2699"/>
                    <a:pt x="1312" y="2627"/>
                  </a:cubicBezTo>
                  <a:cubicBezTo>
                    <a:pt x="1386" y="2543"/>
                    <a:pt x="1409" y="2469"/>
                    <a:pt x="1386" y="2304"/>
                  </a:cubicBezTo>
                  <a:cubicBezTo>
                    <a:pt x="1358" y="2091"/>
                    <a:pt x="1107" y="1933"/>
                    <a:pt x="901" y="1837"/>
                  </a:cubicBezTo>
                  <a:cubicBezTo>
                    <a:pt x="748" y="1795"/>
                    <a:pt x="596" y="1742"/>
                    <a:pt x="463" y="1696"/>
                  </a:cubicBezTo>
                  <a:cubicBezTo>
                    <a:pt x="436" y="1687"/>
                    <a:pt x="411" y="1678"/>
                    <a:pt x="386" y="1669"/>
                  </a:cubicBezTo>
                  <a:close/>
                  <a:moveTo>
                    <a:pt x="402" y="1650"/>
                  </a:moveTo>
                  <a:cubicBezTo>
                    <a:pt x="471" y="1663"/>
                    <a:pt x="690" y="1720"/>
                    <a:pt x="909" y="1822"/>
                  </a:cubicBezTo>
                  <a:cubicBezTo>
                    <a:pt x="1116" y="1879"/>
                    <a:pt x="1287" y="1907"/>
                    <a:pt x="1430" y="1907"/>
                  </a:cubicBezTo>
                  <a:cubicBezTo>
                    <a:pt x="1773" y="1907"/>
                    <a:pt x="1958" y="1746"/>
                    <a:pt x="1995" y="1415"/>
                  </a:cubicBezTo>
                  <a:cubicBezTo>
                    <a:pt x="2020" y="1188"/>
                    <a:pt x="1995" y="1030"/>
                    <a:pt x="1919" y="945"/>
                  </a:cubicBezTo>
                  <a:cubicBezTo>
                    <a:pt x="1874" y="895"/>
                    <a:pt x="1810" y="869"/>
                    <a:pt x="1730" y="869"/>
                  </a:cubicBezTo>
                  <a:cubicBezTo>
                    <a:pt x="1462" y="869"/>
                    <a:pt x="1058" y="1140"/>
                    <a:pt x="766" y="1368"/>
                  </a:cubicBezTo>
                  <a:cubicBezTo>
                    <a:pt x="655" y="1516"/>
                    <a:pt x="536" y="1616"/>
                    <a:pt x="429" y="1650"/>
                  </a:cubicBezTo>
                  <a:cubicBezTo>
                    <a:pt x="418" y="1646"/>
                    <a:pt x="418" y="1646"/>
                    <a:pt x="418" y="1646"/>
                  </a:cubicBezTo>
                  <a:cubicBezTo>
                    <a:pt x="415" y="1639"/>
                    <a:pt x="415" y="1639"/>
                    <a:pt x="514" y="1553"/>
                  </a:cubicBezTo>
                  <a:cubicBezTo>
                    <a:pt x="568" y="1507"/>
                    <a:pt x="653" y="1435"/>
                    <a:pt x="754" y="1356"/>
                  </a:cubicBezTo>
                  <a:cubicBezTo>
                    <a:pt x="933" y="1116"/>
                    <a:pt x="1099" y="722"/>
                    <a:pt x="1041" y="422"/>
                  </a:cubicBezTo>
                  <a:cubicBezTo>
                    <a:pt x="1016" y="290"/>
                    <a:pt x="950" y="191"/>
                    <a:pt x="846" y="127"/>
                  </a:cubicBezTo>
                  <a:cubicBezTo>
                    <a:pt x="726" y="54"/>
                    <a:pt x="616" y="16"/>
                    <a:pt x="520" y="16"/>
                  </a:cubicBezTo>
                  <a:cubicBezTo>
                    <a:pt x="312" y="16"/>
                    <a:pt x="210" y="189"/>
                    <a:pt x="161" y="334"/>
                  </a:cubicBezTo>
                  <a:cubicBezTo>
                    <a:pt x="17" y="761"/>
                    <a:pt x="144" y="1426"/>
                    <a:pt x="409" y="1628"/>
                  </a:cubicBezTo>
                  <a:cubicBezTo>
                    <a:pt x="411" y="1641"/>
                    <a:pt x="411" y="1641"/>
                    <a:pt x="411" y="1641"/>
                  </a:cubicBezTo>
                  <a:cubicBezTo>
                    <a:pt x="408" y="1644"/>
                    <a:pt x="405" y="1647"/>
                    <a:pt x="402" y="1650"/>
                  </a:cubicBezTo>
                  <a:close/>
                  <a:moveTo>
                    <a:pt x="504" y="1692"/>
                  </a:moveTo>
                  <a:cubicBezTo>
                    <a:pt x="587" y="1721"/>
                    <a:pt x="676" y="1751"/>
                    <a:pt x="768" y="1780"/>
                  </a:cubicBezTo>
                  <a:cubicBezTo>
                    <a:pt x="668" y="1741"/>
                    <a:pt x="574" y="1712"/>
                    <a:pt x="504" y="1692"/>
                  </a:cubicBezTo>
                  <a:close/>
                  <a:moveTo>
                    <a:pt x="709" y="1413"/>
                  </a:moveTo>
                  <a:cubicBezTo>
                    <a:pt x="598" y="1501"/>
                    <a:pt x="512" y="1577"/>
                    <a:pt x="467" y="1617"/>
                  </a:cubicBezTo>
                  <a:cubicBezTo>
                    <a:pt x="545" y="1580"/>
                    <a:pt x="628" y="1510"/>
                    <a:pt x="709" y="14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4" name="淘宝网Chenying0907出品 90"/>
            <p:cNvSpPr>
              <a:spLocks noEditPoints="1"/>
            </p:cNvSpPr>
            <p:nvPr/>
          </p:nvSpPr>
          <p:spPr bwMode="auto">
            <a:xfrm>
              <a:off x="9255668" y="2773756"/>
              <a:ext cx="1486942" cy="1843317"/>
            </a:xfrm>
            <a:custGeom>
              <a:avLst/>
              <a:gdLst>
                <a:gd name="T0" fmla="*/ 1195 w 2001"/>
                <a:gd name="T1" fmla="*/ 2472 h 2482"/>
                <a:gd name="T2" fmla="*/ 835 w 2001"/>
                <a:gd name="T3" fmla="*/ 2278 h 2482"/>
                <a:gd name="T4" fmla="*/ 1075 w 2001"/>
                <a:gd name="T5" fmla="*/ 1645 h 2482"/>
                <a:gd name="T6" fmla="*/ 866 w 2001"/>
                <a:gd name="T7" fmla="*/ 1648 h 2482"/>
                <a:gd name="T8" fmla="*/ 45 w 2001"/>
                <a:gd name="T9" fmla="*/ 1249 h 2482"/>
                <a:gd name="T10" fmla="*/ 185 w 2001"/>
                <a:gd name="T11" fmla="*/ 866 h 2482"/>
                <a:gd name="T12" fmla="*/ 721 w 2001"/>
                <a:gd name="T13" fmla="*/ 671 h 2482"/>
                <a:gd name="T14" fmla="*/ 1140 w 2001"/>
                <a:gd name="T15" fmla="*/ 738 h 2482"/>
                <a:gd name="T16" fmla="*/ 1132 w 2001"/>
                <a:gd name="T17" fmla="*/ 700 h 2482"/>
                <a:gd name="T18" fmla="*/ 1308 w 2001"/>
                <a:gd name="T19" fmla="*/ 110 h 2482"/>
                <a:gd name="T20" fmla="*/ 1513 w 2001"/>
                <a:gd name="T21" fmla="*/ 0 h 2482"/>
                <a:gd name="T22" fmla="*/ 1815 w 2001"/>
                <a:gd name="T23" fmla="*/ 241 h 2482"/>
                <a:gd name="T24" fmla="*/ 2001 w 2001"/>
                <a:gd name="T25" fmla="*/ 1234 h 2482"/>
                <a:gd name="T26" fmla="*/ 1985 w 2001"/>
                <a:gd name="T27" fmla="*/ 1236 h 2482"/>
                <a:gd name="T28" fmla="*/ 1977 w 2001"/>
                <a:gd name="T29" fmla="*/ 1208 h 2482"/>
                <a:gd name="T30" fmla="*/ 1976 w 2001"/>
                <a:gd name="T31" fmla="*/ 1219 h 2482"/>
                <a:gd name="T32" fmla="*/ 1977 w 2001"/>
                <a:gd name="T33" fmla="*/ 1221 h 2482"/>
                <a:gd name="T34" fmla="*/ 1975 w 2001"/>
                <a:gd name="T35" fmla="*/ 1223 h 2482"/>
                <a:gd name="T36" fmla="*/ 1975 w 2001"/>
                <a:gd name="T37" fmla="*/ 1226 h 2482"/>
                <a:gd name="T38" fmla="*/ 1974 w 2001"/>
                <a:gd name="T39" fmla="*/ 1315 h 2482"/>
                <a:gd name="T40" fmla="*/ 1934 w 2001"/>
                <a:gd name="T41" fmla="*/ 1737 h 2482"/>
                <a:gd name="T42" fmla="*/ 1318 w 2001"/>
                <a:gd name="T43" fmla="*/ 2458 h 2482"/>
                <a:gd name="T44" fmla="*/ 1195 w 2001"/>
                <a:gd name="T45" fmla="*/ 2472 h 2482"/>
                <a:gd name="T46" fmla="*/ 1100 w 2001"/>
                <a:gd name="T47" fmla="*/ 1642 h 2482"/>
                <a:gd name="T48" fmla="*/ 852 w 2001"/>
                <a:gd name="T49" fmla="*/ 2275 h 2482"/>
                <a:gd name="T50" fmla="*/ 1313 w 2001"/>
                <a:gd name="T51" fmla="*/ 2441 h 2482"/>
                <a:gd name="T52" fmla="*/ 1918 w 2001"/>
                <a:gd name="T53" fmla="*/ 1732 h 2482"/>
                <a:gd name="T54" fmla="*/ 1957 w 2001"/>
                <a:gd name="T55" fmla="*/ 1315 h 2482"/>
                <a:gd name="T56" fmla="*/ 1958 w 2001"/>
                <a:gd name="T57" fmla="*/ 1231 h 2482"/>
                <a:gd name="T58" fmla="*/ 1938 w 2001"/>
                <a:gd name="T59" fmla="*/ 1224 h 2482"/>
                <a:gd name="T60" fmla="*/ 1938 w 2001"/>
                <a:gd name="T61" fmla="*/ 1234 h 2482"/>
                <a:gd name="T62" fmla="*/ 1646 w 2001"/>
                <a:gd name="T63" fmla="*/ 1406 h 2482"/>
                <a:gd name="T64" fmla="*/ 1100 w 2001"/>
                <a:gd name="T65" fmla="*/ 1642 h 2482"/>
                <a:gd name="T66" fmla="*/ 721 w 2001"/>
                <a:gd name="T67" fmla="*/ 688 h 2482"/>
                <a:gd name="T68" fmla="*/ 197 w 2001"/>
                <a:gd name="T69" fmla="*/ 878 h 2482"/>
                <a:gd name="T70" fmla="*/ 61 w 2001"/>
                <a:gd name="T71" fmla="*/ 1243 h 2482"/>
                <a:gd name="T72" fmla="*/ 867 w 2001"/>
                <a:gd name="T73" fmla="*/ 1631 h 2482"/>
                <a:gd name="T74" fmla="*/ 1091 w 2001"/>
                <a:gd name="T75" fmla="*/ 1626 h 2482"/>
                <a:gd name="T76" fmla="*/ 1834 w 2001"/>
                <a:gd name="T77" fmla="*/ 1202 h 2482"/>
                <a:gd name="T78" fmla="*/ 1884 w 2001"/>
                <a:gd name="T79" fmla="*/ 1206 h 2482"/>
                <a:gd name="T80" fmla="*/ 1147 w 2001"/>
                <a:gd name="T81" fmla="*/ 758 h 2482"/>
                <a:gd name="T82" fmla="*/ 721 w 2001"/>
                <a:gd name="T83" fmla="*/ 688 h 2482"/>
                <a:gd name="T84" fmla="*/ 1834 w 2001"/>
                <a:gd name="T85" fmla="*/ 1219 h 2482"/>
                <a:gd name="T86" fmla="*/ 1117 w 2001"/>
                <a:gd name="T87" fmla="*/ 1623 h 2482"/>
                <a:gd name="T88" fmla="*/ 1637 w 2001"/>
                <a:gd name="T89" fmla="*/ 1392 h 2482"/>
                <a:gd name="T90" fmla="*/ 1912 w 2001"/>
                <a:gd name="T91" fmla="*/ 1228 h 2482"/>
                <a:gd name="T92" fmla="*/ 1834 w 2001"/>
                <a:gd name="T93" fmla="*/ 1219 h 2482"/>
                <a:gd name="T94" fmla="*/ 1169 w 2001"/>
                <a:gd name="T95" fmla="*/ 764 h 2482"/>
                <a:gd name="T96" fmla="*/ 1936 w 2001"/>
                <a:gd name="T97" fmla="*/ 1206 h 2482"/>
                <a:gd name="T98" fmla="*/ 1939 w 2001"/>
                <a:gd name="T99" fmla="*/ 1207 h 2482"/>
                <a:gd name="T100" fmla="*/ 1169 w 2001"/>
                <a:gd name="T101" fmla="*/ 764 h 2482"/>
                <a:gd name="T102" fmla="*/ 1160 w 2001"/>
                <a:gd name="T103" fmla="*/ 744 h 2482"/>
                <a:gd name="T104" fmla="*/ 1960 w 2001"/>
                <a:gd name="T105" fmla="*/ 1204 h 2482"/>
                <a:gd name="T106" fmla="*/ 1974 w 2001"/>
                <a:gd name="T107" fmla="*/ 1177 h 2482"/>
                <a:gd name="T108" fmla="*/ 1982 w 2001"/>
                <a:gd name="T109" fmla="*/ 1180 h 2482"/>
                <a:gd name="T110" fmla="*/ 1783 w 2001"/>
                <a:gd name="T111" fmla="*/ 262 h 2482"/>
                <a:gd name="T112" fmla="*/ 1516 w 2001"/>
                <a:gd name="T113" fmla="*/ 93 h 2482"/>
                <a:gd name="T114" fmla="*/ 1324 w 2001"/>
                <a:gd name="T115" fmla="*/ 197 h 2482"/>
                <a:gd name="T116" fmla="*/ 1149 w 2001"/>
                <a:gd name="T117" fmla="*/ 697 h 2482"/>
                <a:gd name="T118" fmla="*/ 1160 w 2001"/>
                <a:gd name="T119" fmla="*/ 744 h 2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01" h="2482">
                  <a:moveTo>
                    <a:pt x="1195" y="2472"/>
                  </a:moveTo>
                  <a:cubicBezTo>
                    <a:pt x="1042" y="2472"/>
                    <a:pt x="863" y="2411"/>
                    <a:pt x="835" y="2278"/>
                  </a:cubicBezTo>
                  <a:cubicBezTo>
                    <a:pt x="796" y="2095"/>
                    <a:pt x="883" y="1865"/>
                    <a:pt x="1075" y="1645"/>
                  </a:cubicBezTo>
                  <a:cubicBezTo>
                    <a:pt x="1009" y="1652"/>
                    <a:pt x="940" y="1653"/>
                    <a:pt x="866" y="1648"/>
                  </a:cubicBezTo>
                  <a:cubicBezTo>
                    <a:pt x="588" y="1630"/>
                    <a:pt x="135" y="1491"/>
                    <a:pt x="45" y="1249"/>
                  </a:cubicBezTo>
                  <a:cubicBezTo>
                    <a:pt x="0" y="1130"/>
                    <a:pt x="48" y="1001"/>
                    <a:pt x="185" y="866"/>
                  </a:cubicBezTo>
                  <a:cubicBezTo>
                    <a:pt x="316" y="737"/>
                    <a:pt x="497" y="671"/>
                    <a:pt x="721" y="671"/>
                  </a:cubicBezTo>
                  <a:cubicBezTo>
                    <a:pt x="851" y="671"/>
                    <a:pt x="992" y="694"/>
                    <a:pt x="1140" y="738"/>
                  </a:cubicBezTo>
                  <a:cubicBezTo>
                    <a:pt x="1136" y="725"/>
                    <a:pt x="1134" y="712"/>
                    <a:pt x="1132" y="700"/>
                  </a:cubicBezTo>
                  <a:cubicBezTo>
                    <a:pt x="1106" y="511"/>
                    <a:pt x="1184" y="253"/>
                    <a:pt x="1308" y="110"/>
                  </a:cubicBezTo>
                  <a:cubicBezTo>
                    <a:pt x="1371" y="38"/>
                    <a:pt x="1442" y="0"/>
                    <a:pt x="1513" y="0"/>
                  </a:cubicBezTo>
                  <a:cubicBezTo>
                    <a:pt x="1619" y="0"/>
                    <a:pt x="1721" y="81"/>
                    <a:pt x="1815" y="241"/>
                  </a:cubicBezTo>
                  <a:cubicBezTo>
                    <a:pt x="1964" y="494"/>
                    <a:pt x="1986" y="939"/>
                    <a:pt x="2001" y="1234"/>
                  </a:cubicBezTo>
                  <a:cubicBezTo>
                    <a:pt x="1985" y="1236"/>
                    <a:pt x="1985" y="1236"/>
                    <a:pt x="1985" y="1236"/>
                  </a:cubicBezTo>
                  <a:cubicBezTo>
                    <a:pt x="1981" y="1223"/>
                    <a:pt x="1979" y="1214"/>
                    <a:pt x="1977" y="1208"/>
                  </a:cubicBezTo>
                  <a:cubicBezTo>
                    <a:pt x="1976" y="1211"/>
                    <a:pt x="1976" y="1215"/>
                    <a:pt x="1976" y="1219"/>
                  </a:cubicBezTo>
                  <a:cubicBezTo>
                    <a:pt x="1977" y="1221"/>
                    <a:pt x="1977" y="1221"/>
                    <a:pt x="1977" y="1221"/>
                  </a:cubicBezTo>
                  <a:cubicBezTo>
                    <a:pt x="1975" y="1223"/>
                    <a:pt x="1975" y="1223"/>
                    <a:pt x="1975" y="1223"/>
                  </a:cubicBezTo>
                  <a:cubicBezTo>
                    <a:pt x="1975" y="1226"/>
                    <a:pt x="1975" y="1226"/>
                    <a:pt x="1975" y="1226"/>
                  </a:cubicBezTo>
                  <a:cubicBezTo>
                    <a:pt x="1974" y="1248"/>
                    <a:pt x="1974" y="1279"/>
                    <a:pt x="1974" y="1315"/>
                  </a:cubicBezTo>
                  <a:cubicBezTo>
                    <a:pt x="1973" y="1441"/>
                    <a:pt x="1971" y="1631"/>
                    <a:pt x="1934" y="1737"/>
                  </a:cubicBezTo>
                  <a:cubicBezTo>
                    <a:pt x="1793" y="2150"/>
                    <a:pt x="1591" y="2386"/>
                    <a:pt x="1318" y="2458"/>
                  </a:cubicBezTo>
                  <a:cubicBezTo>
                    <a:pt x="1282" y="2467"/>
                    <a:pt x="1239" y="2472"/>
                    <a:pt x="1195" y="2472"/>
                  </a:cubicBezTo>
                  <a:close/>
                  <a:moveTo>
                    <a:pt x="1100" y="1642"/>
                  </a:moveTo>
                  <a:cubicBezTo>
                    <a:pt x="903" y="1862"/>
                    <a:pt x="813" y="2092"/>
                    <a:pt x="852" y="2275"/>
                  </a:cubicBezTo>
                  <a:cubicBezTo>
                    <a:pt x="885" y="2435"/>
                    <a:pt x="1159" y="2482"/>
                    <a:pt x="1313" y="2441"/>
                  </a:cubicBezTo>
                  <a:cubicBezTo>
                    <a:pt x="1581" y="2371"/>
                    <a:pt x="1779" y="2139"/>
                    <a:pt x="1918" y="1732"/>
                  </a:cubicBezTo>
                  <a:cubicBezTo>
                    <a:pt x="1954" y="1628"/>
                    <a:pt x="1956" y="1440"/>
                    <a:pt x="1957" y="1315"/>
                  </a:cubicBezTo>
                  <a:cubicBezTo>
                    <a:pt x="1957" y="1282"/>
                    <a:pt x="1957" y="1253"/>
                    <a:pt x="1958" y="1231"/>
                  </a:cubicBezTo>
                  <a:cubicBezTo>
                    <a:pt x="1938" y="1224"/>
                    <a:pt x="1938" y="1224"/>
                    <a:pt x="1938" y="1224"/>
                  </a:cubicBezTo>
                  <a:cubicBezTo>
                    <a:pt x="1938" y="1234"/>
                    <a:pt x="1938" y="1234"/>
                    <a:pt x="1938" y="1234"/>
                  </a:cubicBezTo>
                  <a:cubicBezTo>
                    <a:pt x="1827" y="1288"/>
                    <a:pt x="1735" y="1348"/>
                    <a:pt x="1646" y="1406"/>
                  </a:cubicBezTo>
                  <a:cubicBezTo>
                    <a:pt x="1483" y="1513"/>
                    <a:pt x="1330" y="1613"/>
                    <a:pt x="1100" y="1642"/>
                  </a:cubicBezTo>
                  <a:close/>
                  <a:moveTo>
                    <a:pt x="721" y="688"/>
                  </a:moveTo>
                  <a:cubicBezTo>
                    <a:pt x="501" y="688"/>
                    <a:pt x="325" y="752"/>
                    <a:pt x="197" y="878"/>
                  </a:cubicBezTo>
                  <a:cubicBezTo>
                    <a:pt x="65" y="1008"/>
                    <a:pt x="19" y="1131"/>
                    <a:pt x="61" y="1243"/>
                  </a:cubicBezTo>
                  <a:cubicBezTo>
                    <a:pt x="148" y="1478"/>
                    <a:pt x="594" y="1613"/>
                    <a:pt x="867" y="1631"/>
                  </a:cubicBezTo>
                  <a:cubicBezTo>
                    <a:pt x="947" y="1636"/>
                    <a:pt x="1022" y="1634"/>
                    <a:pt x="1091" y="1626"/>
                  </a:cubicBezTo>
                  <a:cubicBezTo>
                    <a:pt x="1316" y="1376"/>
                    <a:pt x="1621" y="1202"/>
                    <a:pt x="1834" y="1202"/>
                  </a:cubicBezTo>
                  <a:cubicBezTo>
                    <a:pt x="1851" y="1202"/>
                    <a:pt x="1868" y="1204"/>
                    <a:pt x="1884" y="1206"/>
                  </a:cubicBezTo>
                  <a:cubicBezTo>
                    <a:pt x="1622" y="1116"/>
                    <a:pt x="1233" y="973"/>
                    <a:pt x="1147" y="758"/>
                  </a:cubicBezTo>
                  <a:cubicBezTo>
                    <a:pt x="996" y="712"/>
                    <a:pt x="852" y="688"/>
                    <a:pt x="721" y="688"/>
                  </a:cubicBezTo>
                  <a:close/>
                  <a:moveTo>
                    <a:pt x="1834" y="1219"/>
                  </a:moveTo>
                  <a:cubicBezTo>
                    <a:pt x="1630" y="1219"/>
                    <a:pt x="1338" y="1384"/>
                    <a:pt x="1117" y="1623"/>
                  </a:cubicBezTo>
                  <a:cubicBezTo>
                    <a:pt x="1332" y="1591"/>
                    <a:pt x="1474" y="1499"/>
                    <a:pt x="1637" y="1392"/>
                  </a:cubicBezTo>
                  <a:cubicBezTo>
                    <a:pt x="1721" y="1337"/>
                    <a:pt x="1808" y="1281"/>
                    <a:pt x="1912" y="1228"/>
                  </a:cubicBezTo>
                  <a:cubicBezTo>
                    <a:pt x="1888" y="1222"/>
                    <a:pt x="1862" y="1219"/>
                    <a:pt x="1834" y="1219"/>
                  </a:cubicBezTo>
                  <a:close/>
                  <a:moveTo>
                    <a:pt x="1169" y="764"/>
                  </a:moveTo>
                  <a:cubicBezTo>
                    <a:pt x="1268" y="978"/>
                    <a:pt x="1685" y="1120"/>
                    <a:pt x="1936" y="1206"/>
                  </a:cubicBezTo>
                  <a:cubicBezTo>
                    <a:pt x="1939" y="1207"/>
                    <a:pt x="1939" y="1207"/>
                    <a:pt x="1939" y="1207"/>
                  </a:cubicBezTo>
                  <a:cubicBezTo>
                    <a:pt x="1747" y="1023"/>
                    <a:pt x="1456" y="856"/>
                    <a:pt x="1169" y="764"/>
                  </a:cubicBezTo>
                  <a:close/>
                  <a:moveTo>
                    <a:pt x="1160" y="744"/>
                  </a:moveTo>
                  <a:cubicBezTo>
                    <a:pt x="1459" y="836"/>
                    <a:pt x="1763" y="1011"/>
                    <a:pt x="1960" y="1204"/>
                  </a:cubicBezTo>
                  <a:cubicBezTo>
                    <a:pt x="1962" y="1185"/>
                    <a:pt x="1965" y="1177"/>
                    <a:pt x="1974" y="1177"/>
                  </a:cubicBezTo>
                  <a:cubicBezTo>
                    <a:pt x="1977" y="1177"/>
                    <a:pt x="1979" y="1178"/>
                    <a:pt x="1982" y="1180"/>
                  </a:cubicBezTo>
                  <a:cubicBezTo>
                    <a:pt x="1966" y="889"/>
                    <a:pt x="1921" y="496"/>
                    <a:pt x="1783" y="262"/>
                  </a:cubicBezTo>
                  <a:cubicBezTo>
                    <a:pt x="1692" y="108"/>
                    <a:pt x="1615" y="93"/>
                    <a:pt x="1516" y="93"/>
                  </a:cubicBezTo>
                  <a:cubicBezTo>
                    <a:pt x="1450" y="93"/>
                    <a:pt x="1383" y="129"/>
                    <a:pt x="1324" y="197"/>
                  </a:cubicBezTo>
                  <a:cubicBezTo>
                    <a:pt x="1202" y="336"/>
                    <a:pt x="1124" y="513"/>
                    <a:pt x="1149" y="697"/>
                  </a:cubicBezTo>
                  <a:cubicBezTo>
                    <a:pt x="1151" y="713"/>
                    <a:pt x="1155" y="729"/>
                    <a:pt x="1160" y="74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5" name="淘宝网Chenying0907出品 91"/>
            <p:cNvSpPr/>
            <p:nvPr/>
          </p:nvSpPr>
          <p:spPr bwMode="auto">
            <a:xfrm>
              <a:off x="10529606" y="3494697"/>
              <a:ext cx="307219" cy="282642"/>
            </a:xfrm>
            <a:custGeom>
              <a:avLst/>
              <a:gdLst>
                <a:gd name="T0" fmla="*/ 260 w 413"/>
                <a:gd name="T1" fmla="*/ 34 h 381"/>
                <a:gd name="T2" fmla="*/ 383 w 413"/>
                <a:gd name="T3" fmla="*/ 251 h 381"/>
                <a:gd name="T4" fmla="*/ 153 w 413"/>
                <a:gd name="T5" fmla="*/ 348 h 381"/>
                <a:gd name="T6" fmla="*/ 30 w 413"/>
                <a:gd name="T7" fmla="*/ 130 h 381"/>
                <a:gd name="T8" fmla="*/ 260 w 413"/>
                <a:gd name="T9" fmla="*/ 34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3" h="381">
                  <a:moveTo>
                    <a:pt x="260" y="34"/>
                  </a:moveTo>
                  <a:cubicBezTo>
                    <a:pt x="358" y="67"/>
                    <a:pt x="413" y="165"/>
                    <a:pt x="383" y="251"/>
                  </a:cubicBezTo>
                  <a:cubicBezTo>
                    <a:pt x="354" y="338"/>
                    <a:pt x="251" y="381"/>
                    <a:pt x="153" y="348"/>
                  </a:cubicBezTo>
                  <a:cubicBezTo>
                    <a:pt x="55" y="314"/>
                    <a:pt x="0" y="217"/>
                    <a:pt x="30" y="130"/>
                  </a:cubicBezTo>
                  <a:cubicBezTo>
                    <a:pt x="60" y="44"/>
                    <a:pt x="163" y="0"/>
                    <a:pt x="260" y="3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7" name="Oval 106"/>
            <p:cNvSpPr>
              <a:spLocks noChangeArrowheads="1"/>
            </p:cNvSpPr>
            <p:nvPr/>
          </p:nvSpPr>
          <p:spPr bwMode="auto">
            <a:xfrm>
              <a:off x="9353979" y="1358499"/>
              <a:ext cx="296979" cy="296979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8" name="淘宝网Chenying0907出品 127"/>
            <p:cNvSpPr/>
            <p:nvPr/>
          </p:nvSpPr>
          <p:spPr bwMode="auto">
            <a:xfrm>
              <a:off x="8721370" y="718781"/>
              <a:ext cx="1575477" cy="1504321"/>
            </a:xfrm>
            <a:custGeom>
              <a:avLst/>
              <a:gdLst>
                <a:gd name="connsiteX0" fmla="*/ 641245 w 1221148"/>
                <a:gd name="connsiteY0" fmla="*/ 627533 h 1165995"/>
                <a:gd name="connsiteX1" fmla="*/ 652910 w 1221148"/>
                <a:gd name="connsiteY1" fmla="*/ 697355 h 1165995"/>
                <a:gd name="connsiteX2" fmla="*/ 667546 w 1221148"/>
                <a:gd name="connsiteY2" fmla="*/ 1017303 h 1165995"/>
                <a:gd name="connsiteX3" fmla="*/ 628804 w 1221148"/>
                <a:gd name="connsiteY3" fmla="*/ 1098015 h 1165995"/>
                <a:gd name="connsiteX4" fmla="*/ 605627 w 1221148"/>
                <a:gd name="connsiteY4" fmla="*/ 1118728 h 1165995"/>
                <a:gd name="connsiteX5" fmla="*/ 610123 w 1221148"/>
                <a:gd name="connsiteY5" fmla="*/ 1123275 h 1165995"/>
                <a:gd name="connsiteX6" fmla="*/ 832576 w 1221148"/>
                <a:gd name="connsiteY6" fmla="*/ 1125057 h 1165995"/>
                <a:gd name="connsiteX7" fmla="*/ 888454 w 1221148"/>
                <a:gd name="connsiteY7" fmla="*/ 833602 h 1165995"/>
                <a:gd name="connsiteX8" fmla="*/ 785410 w 1221148"/>
                <a:gd name="connsiteY8" fmla="*/ 696515 h 1165995"/>
                <a:gd name="connsiteX9" fmla="*/ 735275 w 1221148"/>
                <a:gd name="connsiteY9" fmla="*/ 666027 h 1165995"/>
                <a:gd name="connsiteX10" fmla="*/ 697545 w 1221148"/>
                <a:gd name="connsiteY10" fmla="*/ 652581 h 1165995"/>
                <a:gd name="connsiteX11" fmla="*/ 694453 w 1221148"/>
                <a:gd name="connsiteY11" fmla="*/ 646486 h 1165995"/>
                <a:gd name="connsiteX12" fmla="*/ 695035 w 1221148"/>
                <a:gd name="connsiteY12" fmla="*/ 646185 h 1165995"/>
                <a:gd name="connsiteX13" fmla="*/ 505345 w 1221148"/>
                <a:gd name="connsiteY13" fmla="*/ 626141 h 1165995"/>
                <a:gd name="connsiteX14" fmla="*/ 438397 w 1221148"/>
                <a:gd name="connsiteY14" fmla="*/ 646537 h 1165995"/>
                <a:gd name="connsiteX15" fmla="*/ 288155 w 1221148"/>
                <a:gd name="connsiteY15" fmla="*/ 675676 h 1165995"/>
                <a:gd name="connsiteX16" fmla="*/ 142663 w 1221148"/>
                <a:gd name="connsiteY16" fmla="*/ 682745 h 1165995"/>
                <a:gd name="connsiteX17" fmla="*/ 95193 w 1221148"/>
                <a:gd name="connsiteY17" fmla="*/ 670798 h 1165995"/>
                <a:gd name="connsiteX18" fmla="*/ 71589 w 1221148"/>
                <a:gd name="connsiteY18" fmla="*/ 712067 h 1165995"/>
                <a:gd name="connsiteX19" fmla="*/ 78502 w 1221148"/>
                <a:gd name="connsiteY19" fmla="*/ 848002 h 1165995"/>
                <a:gd name="connsiteX20" fmla="*/ 270657 w 1221148"/>
                <a:gd name="connsiteY20" fmla="*/ 896359 h 1165995"/>
                <a:gd name="connsiteX21" fmla="*/ 313598 w 1221148"/>
                <a:gd name="connsiteY21" fmla="*/ 884325 h 1165995"/>
                <a:gd name="connsiteX22" fmla="*/ 320406 w 1221148"/>
                <a:gd name="connsiteY22" fmla="*/ 836107 h 1165995"/>
                <a:gd name="connsiteX23" fmla="*/ 350136 w 1221148"/>
                <a:gd name="connsiteY23" fmla="*/ 770777 h 1165995"/>
                <a:gd name="connsiteX24" fmla="*/ 461402 w 1221148"/>
                <a:gd name="connsiteY24" fmla="*/ 668393 h 1165995"/>
                <a:gd name="connsiteX25" fmla="*/ 525696 w 1221148"/>
                <a:gd name="connsiteY25" fmla="*/ 627015 h 1165995"/>
                <a:gd name="connsiteX26" fmla="*/ 585149 w 1221148"/>
                <a:gd name="connsiteY26" fmla="*/ 623477 h 1165995"/>
                <a:gd name="connsiteX27" fmla="*/ 584897 w 1221148"/>
                <a:gd name="connsiteY27" fmla="*/ 629893 h 1165995"/>
                <a:gd name="connsiteX28" fmla="*/ 579428 w 1221148"/>
                <a:gd name="connsiteY28" fmla="*/ 633842 h 1165995"/>
                <a:gd name="connsiteX29" fmla="*/ 578708 w 1221148"/>
                <a:gd name="connsiteY29" fmla="*/ 633498 h 1165995"/>
                <a:gd name="connsiteX30" fmla="*/ 573311 w 1221148"/>
                <a:gd name="connsiteY30" fmla="*/ 652078 h 1165995"/>
                <a:gd name="connsiteX31" fmla="*/ 523875 w 1221148"/>
                <a:gd name="connsiteY31" fmla="*/ 727475 h 1165995"/>
                <a:gd name="connsiteX32" fmla="*/ 445458 w 1221148"/>
                <a:gd name="connsiteY32" fmla="*/ 819779 h 1165995"/>
                <a:gd name="connsiteX33" fmla="*/ 359696 w 1221148"/>
                <a:gd name="connsiteY33" fmla="*/ 877738 h 1165995"/>
                <a:gd name="connsiteX34" fmla="*/ 322910 w 1221148"/>
                <a:gd name="connsiteY34" fmla="*/ 888503 h 1165995"/>
                <a:gd name="connsiteX35" fmla="*/ 320235 w 1221148"/>
                <a:gd name="connsiteY35" fmla="*/ 918232 h 1165995"/>
                <a:gd name="connsiteX36" fmla="*/ 491015 w 1221148"/>
                <a:gd name="connsiteY36" fmla="*/ 1126742 h 1165995"/>
                <a:gd name="connsiteX37" fmla="*/ 545004 w 1221148"/>
                <a:gd name="connsiteY37" fmla="*/ 1118993 h 1165995"/>
                <a:gd name="connsiteX38" fmla="*/ 574790 w 1221148"/>
                <a:gd name="connsiteY38" fmla="*/ 1103814 h 1165995"/>
                <a:gd name="connsiteX39" fmla="*/ 557566 w 1221148"/>
                <a:gd name="connsiteY39" fmla="*/ 1087950 h 1165995"/>
                <a:gd name="connsiteX40" fmla="*/ 528411 w 1221148"/>
                <a:gd name="connsiteY40" fmla="*/ 1028289 h 1165995"/>
                <a:gd name="connsiteX41" fmla="*/ 553038 w 1221148"/>
                <a:gd name="connsiteY41" fmla="*/ 721868 h 1165995"/>
                <a:gd name="connsiteX42" fmla="*/ 573311 w 1221148"/>
                <a:gd name="connsiteY42" fmla="*/ 652078 h 1165995"/>
                <a:gd name="connsiteX43" fmla="*/ 590627 w 1221148"/>
                <a:gd name="connsiteY43" fmla="*/ 625668 h 1165995"/>
                <a:gd name="connsiteX44" fmla="*/ 558259 w 1221148"/>
                <a:gd name="connsiteY44" fmla="*/ 614702 h 1165995"/>
                <a:gd name="connsiteX45" fmla="*/ 549764 w 1221148"/>
                <a:gd name="connsiteY45" fmla="*/ 620551 h 1165995"/>
                <a:gd name="connsiteX46" fmla="*/ 552318 w 1221148"/>
                <a:gd name="connsiteY46" fmla="*/ 623148 h 1165995"/>
                <a:gd name="connsiteX47" fmla="*/ 547998 w 1221148"/>
                <a:gd name="connsiteY47" fmla="*/ 627972 h 1165995"/>
                <a:gd name="connsiteX48" fmla="*/ 539515 w 1221148"/>
                <a:gd name="connsiteY48" fmla="*/ 627608 h 1165995"/>
                <a:gd name="connsiteX49" fmla="*/ 503810 w 1221148"/>
                <a:gd name="connsiteY49" fmla="*/ 652194 h 1165995"/>
                <a:gd name="connsiteX50" fmla="*/ 413388 w 1221148"/>
                <a:gd name="connsiteY50" fmla="*/ 715481 h 1165995"/>
                <a:gd name="connsiteX51" fmla="*/ 325491 w 1221148"/>
                <a:gd name="connsiteY51" fmla="*/ 859822 h 1165995"/>
                <a:gd name="connsiteX52" fmla="*/ 323537 w 1221148"/>
                <a:gd name="connsiteY52" fmla="*/ 881540 h 1165995"/>
                <a:gd name="connsiteX53" fmla="*/ 334277 w 1221148"/>
                <a:gd name="connsiteY53" fmla="*/ 878530 h 1165995"/>
                <a:gd name="connsiteX54" fmla="*/ 532183 w 1221148"/>
                <a:gd name="connsiteY54" fmla="*/ 697172 h 1165995"/>
                <a:gd name="connsiteX55" fmla="*/ 575383 w 1221148"/>
                <a:gd name="connsiteY55" fmla="*/ 631907 h 1165995"/>
                <a:gd name="connsiteX56" fmla="*/ 566764 w 1221148"/>
                <a:gd name="connsiteY56" fmla="*/ 627784 h 1165995"/>
                <a:gd name="connsiteX57" fmla="*/ 543049 w 1221148"/>
                <a:gd name="connsiteY57" fmla="*/ 614655 h 1165995"/>
                <a:gd name="connsiteX58" fmla="*/ 532397 w 1221148"/>
                <a:gd name="connsiteY58" fmla="*/ 617900 h 1165995"/>
                <a:gd name="connsiteX59" fmla="*/ 538067 w 1221148"/>
                <a:gd name="connsiteY59" fmla="*/ 618211 h 1165995"/>
                <a:gd name="connsiteX60" fmla="*/ 255931 w 1221148"/>
                <a:gd name="connsiteY60" fmla="*/ 608676 h 1165995"/>
                <a:gd name="connsiteX61" fmla="*/ 141293 w 1221148"/>
                <a:gd name="connsiteY61" fmla="*/ 633156 h 1165995"/>
                <a:gd name="connsiteX62" fmla="*/ 110430 w 1221148"/>
                <a:gd name="connsiteY62" fmla="*/ 656327 h 1165995"/>
                <a:gd name="connsiteX63" fmla="*/ 154473 w 1221148"/>
                <a:gd name="connsiteY63" fmla="*/ 662756 h 1165995"/>
                <a:gd name="connsiteX64" fmla="*/ 197205 w 1221148"/>
                <a:gd name="connsiteY64" fmla="*/ 663559 h 1165995"/>
                <a:gd name="connsiteX65" fmla="*/ 391410 w 1221148"/>
                <a:gd name="connsiteY65" fmla="*/ 638603 h 1165995"/>
                <a:gd name="connsiteX66" fmla="*/ 450363 w 1221148"/>
                <a:gd name="connsiteY66" fmla="*/ 623155 h 1165995"/>
                <a:gd name="connsiteX67" fmla="*/ 374025 w 1221148"/>
                <a:gd name="connsiteY67" fmla="*/ 615300 h 1165995"/>
                <a:gd name="connsiteX68" fmla="*/ 255931 w 1221148"/>
                <a:gd name="connsiteY68" fmla="*/ 608676 h 1165995"/>
                <a:gd name="connsiteX69" fmla="*/ 466509 w 1221148"/>
                <a:gd name="connsiteY69" fmla="*/ 518660 h 1165995"/>
                <a:gd name="connsiteX70" fmla="*/ 496420 w 1221148"/>
                <a:gd name="connsiteY70" fmla="*/ 541956 h 1165995"/>
                <a:gd name="connsiteX71" fmla="*/ 482721 w 1221148"/>
                <a:gd name="connsiteY71" fmla="*/ 529691 h 1165995"/>
                <a:gd name="connsiteX72" fmla="*/ 186843 w 1221148"/>
                <a:gd name="connsiteY72" fmla="*/ 402747 h 1165995"/>
                <a:gd name="connsiteX73" fmla="*/ 64808 w 1221148"/>
                <a:gd name="connsiteY73" fmla="*/ 431021 h 1165995"/>
                <a:gd name="connsiteX74" fmla="*/ 37177 w 1221148"/>
                <a:gd name="connsiteY74" fmla="*/ 612204 h 1165995"/>
                <a:gd name="connsiteX75" fmla="*/ 69224 w 1221148"/>
                <a:gd name="connsiteY75" fmla="*/ 640595 h 1165995"/>
                <a:gd name="connsiteX76" fmla="*/ 100428 w 1221148"/>
                <a:gd name="connsiteY76" fmla="*/ 652573 h 1165995"/>
                <a:gd name="connsiteX77" fmla="*/ 113066 w 1221148"/>
                <a:gd name="connsiteY77" fmla="*/ 638916 h 1165995"/>
                <a:gd name="connsiteX78" fmla="*/ 319875 w 1221148"/>
                <a:gd name="connsiteY78" fmla="*/ 601476 h 1165995"/>
                <a:gd name="connsiteX79" fmla="*/ 433937 w 1221148"/>
                <a:gd name="connsiteY79" fmla="*/ 612492 h 1165995"/>
                <a:gd name="connsiteX80" fmla="*/ 481156 w 1221148"/>
                <a:gd name="connsiteY80" fmla="*/ 615085 h 1165995"/>
                <a:gd name="connsiteX81" fmla="*/ 486921 w 1221148"/>
                <a:gd name="connsiteY81" fmla="*/ 613575 h 1165995"/>
                <a:gd name="connsiteX82" fmla="*/ 545220 w 1221148"/>
                <a:gd name="connsiteY82" fmla="*/ 594647 h 1165995"/>
                <a:gd name="connsiteX83" fmla="*/ 553416 w 1221148"/>
                <a:gd name="connsiteY83" fmla="*/ 607253 h 1165995"/>
                <a:gd name="connsiteX84" fmla="*/ 559470 w 1221148"/>
                <a:gd name="connsiteY84" fmla="*/ 602931 h 1165995"/>
                <a:gd name="connsiteX85" fmla="*/ 547549 w 1221148"/>
                <a:gd name="connsiteY85" fmla="*/ 593890 h 1165995"/>
                <a:gd name="connsiteX86" fmla="*/ 545220 w 1221148"/>
                <a:gd name="connsiteY86" fmla="*/ 594647 h 1165995"/>
                <a:gd name="connsiteX87" fmla="*/ 541984 w 1221148"/>
                <a:gd name="connsiteY87" fmla="*/ 589669 h 1165995"/>
                <a:gd name="connsiteX88" fmla="*/ 423455 w 1221148"/>
                <a:gd name="connsiteY88" fmla="*/ 499778 h 1165995"/>
                <a:gd name="connsiteX89" fmla="*/ 396449 w 1221148"/>
                <a:gd name="connsiteY89" fmla="*/ 474212 h 1165995"/>
                <a:gd name="connsiteX90" fmla="*/ 342265 w 1221148"/>
                <a:gd name="connsiteY90" fmla="*/ 446600 h 1165995"/>
                <a:gd name="connsiteX91" fmla="*/ 186843 w 1221148"/>
                <a:gd name="connsiteY91" fmla="*/ 402747 h 1165995"/>
                <a:gd name="connsiteX92" fmla="*/ 845789 w 1221148"/>
                <a:gd name="connsiteY92" fmla="*/ 56815 h 1165995"/>
                <a:gd name="connsiteX93" fmla="*/ 952008 w 1221148"/>
                <a:gd name="connsiteY93" fmla="*/ 214764 h 1165995"/>
                <a:gd name="connsiteX94" fmla="*/ 813462 w 1221148"/>
                <a:gd name="connsiteY94" fmla="*/ 419983 h 1165995"/>
                <a:gd name="connsiteX95" fmla="*/ 632776 w 1221148"/>
                <a:gd name="connsiteY95" fmla="*/ 554874 h 1165995"/>
                <a:gd name="connsiteX96" fmla="*/ 628157 w 1221148"/>
                <a:gd name="connsiteY96" fmla="*/ 546227 h 1165995"/>
                <a:gd name="connsiteX97" fmla="*/ 650671 w 1221148"/>
                <a:gd name="connsiteY97" fmla="*/ 534121 h 1165995"/>
                <a:gd name="connsiteX98" fmla="*/ 845789 w 1221148"/>
                <a:gd name="connsiteY98" fmla="*/ 373290 h 1165995"/>
                <a:gd name="connsiteX99" fmla="*/ 941617 w 1221148"/>
                <a:gd name="connsiteY99" fmla="*/ 149048 h 1165995"/>
                <a:gd name="connsiteX100" fmla="*/ 829626 w 1221148"/>
                <a:gd name="connsiteY100" fmla="*/ 65462 h 1165995"/>
                <a:gd name="connsiteX101" fmla="*/ 696276 w 1221148"/>
                <a:gd name="connsiteY101" fmla="*/ 149625 h 1165995"/>
                <a:gd name="connsiteX102" fmla="*/ 610262 w 1221148"/>
                <a:gd name="connsiteY102" fmla="*/ 530086 h 1165995"/>
                <a:gd name="connsiteX103" fmla="*/ 600448 w 1221148"/>
                <a:gd name="connsiteY103" fmla="*/ 530086 h 1165995"/>
                <a:gd name="connsiteX104" fmla="*/ 614880 w 1221148"/>
                <a:gd name="connsiteY104" fmla="*/ 355420 h 1165995"/>
                <a:gd name="connsiteX105" fmla="*/ 643167 w 1221148"/>
                <a:gd name="connsiteY105" fmla="*/ 219376 h 1165995"/>
                <a:gd name="connsiteX106" fmla="*/ 845789 w 1221148"/>
                <a:gd name="connsiteY106" fmla="*/ 56815 h 1165995"/>
                <a:gd name="connsiteX107" fmla="*/ 346326 w 1221148"/>
                <a:gd name="connsiteY107" fmla="*/ 30546 h 1165995"/>
                <a:gd name="connsiteX108" fmla="*/ 273515 w 1221148"/>
                <a:gd name="connsiteY108" fmla="*/ 67938 h 1165995"/>
                <a:gd name="connsiteX109" fmla="*/ 286177 w 1221148"/>
                <a:gd name="connsiteY109" fmla="*/ 326725 h 1165995"/>
                <a:gd name="connsiteX110" fmla="*/ 345562 w 1221148"/>
                <a:gd name="connsiteY110" fmla="*/ 408361 h 1165995"/>
                <a:gd name="connsiteX111" fmla="*/ 384439 w 1221148"/>
                <a:gd name="connsiteY111" fmla="*/ 447540 h 1165995"/>
                <a:gd name="connsiteX112" fmla="*/ 441275 w 1221148"/>
                <a:gd name="connsiteY112" fmla="*/ 476605 h 1165995"/>
                <a:gd name="connsiteX113" fmla="*/ 525102 w 1221148"/>
                <a:gd name="connsiteY113" fmla="*/ 538779 h 1165995"/>
                <a:gd name="connsiteX114" fmla="*/ 556489 w 1221148"/>
                <a:gd name="connsiteY114" fmla="*/ 573445 h 1165995"/>
                <a:gd name="connsiteX115" fmla="*/ 571092 w 1221148"/>
                <a:gd name="connsiteY115" fmla="*/ 529388 h 1165995"/>
                <a:gd name="connsiteX116" fmla="*/ 580877 w 1221148"/>
                <a:gd name="connsiteY116" fmla="*/ 477732 h 1165995"/>
                <a:gd name="connsiteX117" fmla="*/ 537708 w 1221148"/>
                <a:gd name="connsiteY117" fmla="*/ 134219 h 1165995"/>
                <a:gd name="connsiteX118" fmla="*/ 427771 w 1221148"/>
                <a:gd name="connsiteY118" fmla="*/ 42001 h 1165995"/>
                <a:gd name="connsiteX119" fmla="*/ 346326 w 1221148"/>
                <a:gd name="connsiteY119" fmla="*/ 30546 h 1165995"/>
                <a:gd name="connsiteX120" fmla="*/ 371733 w 1221148"/>
                <a:gd name="connsiteY120" fmla="*/ 8 h 1165995"/>
                <a:gd name="connsiteX121" fmla="*/ 433527 w 1221148"/>
                <a:gd name="connsiteY121" fmla="*/ 14912 h 1165995"/>
                <a:gd name="connsiteX122" fmla="*/ 587784 w 1221148"/>
                <a:gd name="connsiteY122" fmla="*/ 238541 h 1165995"/>
                <a:gd name="connsiteX123" fmla="*/ 596993 w 1221148"/>
                <a:gd name="connsiteY123" fmla="*/ 410297 h 1165995"/>
                <a:gd name="connsiteX124" fmla="*/ 563609 w 1221148"/>
                <a:gd name="connsiteY124" fmla="*/ 582053 h 1165995"/>
                <a:gd name="connsiteX125" fmla="*/ 562940 w 1221148"/>
                <a:gd name="connsiteY125" fmla="*/ 582388 h 1165995"/>
                <a:gd name="connsiteX126" fmla="*/ 565991 w 1221148"/>
                <a:gd name="connsiteY126" fmla="*/ 587903 h 1165995"/>
                <a:gd name="connsiteX127" fmla="*/ 558527 w 1221148"/>
                <a:gd name="connsiteY127" fmla="*/ 590326 h 1165995"/>
                <a:gd name="connsiteX128" fmla="*/ 567422 w 1221148"/>
                <a:gd name="connsiteY128" fmla="*/ 597254 h 1165995"/>
                <a:gd name="connsiteX129" fmla="*/ 570105 w 1221148"/>
                <a:gd name="connsiteY129" fmla="*/ 595339 h 1165995"/>
                <a:gd name="connsiteX130" fmla="*/ 565991 w 1221148"/>
                <a:gd name="connsiteY130" fmla="*/ 587903 h 1165995"/>
                <a:gd name="connsiteX131" fmla="*/ 580004 w 1221148"/>
                <a:gd name="connsiteY131" fmla="*/ 583353 h 1165995"/>
                <a:gd name="connsiteX132" fmla="*/ 586452 w 1221148"/>
                <a:gd name="connsiteY132" fmla="*/ 583670 h 1165995"/>
                <a:gd name="connsiteX133" fmla="*/ 588194 w 1221148"/>
                <a:gd name="connsiteY133" fmla="*/ 582426 h 1165995"/>
                <a:gd name="connsiteX134" fmla="*/ 595094 w 1221148"/>
                <a:gd name="connsiteY134" fmla="*/ 589338 h 1165995"/>
                <a:gd name="connsiteX135" fmla="*/ 589520 w 1221148"/>
                <a:gd name="connsiteY135" fmla="*/ 593176 h 1165995"/>
                <a:gd name="connsiteX136" fmla="*/ 585184 w 1221148"/>
                <a:gd name="connsiteY136" fmla="*/ 601818 h 1165995"/>
                <a:gd name="connsiteX137" fmla="*/ 575349 w 1221148"/>
                <a:gd name="connsiteY137" fmla="*/ 604814 h 1165995"/>
                <a:gd name="connsiteX138" fmla="*/ 574720 w 1221148"/>
                <a:gd name="connsiteY138" fmla="*/ 603678 h 1165995"/>
                <a:gd name="connsiteX139" fmla="*/ 574970 w 1221148"/>
                <a:gd name="connsiteY139" fmla="*/ 604930 h 1165995"/>
                <a:gd name="connsiteX140" fmla="*/ 575349 w 1221148"/>
                <a:gd name="connsiteY140" fmla="*/ 604814 h 1165995"/>
                <a:gd name="connsiteX141" fmla="*/ 584069 w 1221148"/>
                <a:gd name="connsiteY141" fmla="*/ 620576 h 1165995"/>
                <a:gd name="connsiteX142" fmla="*/ 588611 w 1221148"/>
                <a:gd name="connsiteY142" fmla="*/ 619116 h 1165995"/>
                <a:gd name="connsiteX143" fmla="*/ 591203 w 1221148"/>
                <a:gd name="connsiteY143" fmla="*/ 624516 h 1165995"/>
                <a:gd name="connsiteX144" fmla="*/ 584866 w 1221148"/>
                <a:gd name="connsiteY144" fmla="*/ 648708 h 1165995"/>
                <a:gd name="connsiteX145" fmla="*/ 531292 w 1221148"/>
                <a:gd name="connsiteY145" fmla="*/ 857218 h 1165995"/>
                <a:gd name="connsiteX146" fmla="*/ 555487 w 1221148"/>
                <a:gd name="connsiteY146" fmla="*/ 1068033 h 1165995"/>
                <a:gd name="connsiteX147" fmla="*/ 585485 w 1221148"/>
                <a:gd name="connsiteY147" fmla="*/ 1098363 h 1165995"/>
                <a:gd name="connsiteX148" fmla="*/ 589559 w 1221148"/>
                <a:gd name="connsiteY148" fmla="*/ 1096287 h 1165995"/>
                <a:gd name="connsiteX149" fmla="*/ 644545 w 1221148"/>
                <a:gd name="connsiteY149" fmla="*/ 1009239 h 1165995"/>
                <a:gd name="connsiteX150" fmla="*/ 641473 w 1221148"/>
                <a:gd name="connsiteY150" fmla="*/ 696824 h 1165995"/>
                <a:gd name="connsiteX151" fmla="*/ 630365 w 1221148"/>
                <a:gd name="connsiteY151" fmla="*/ 623760 h 1165995"/>
                <a:gd name="connsiteX152" fmla="*/ 629223 w 1221148"/>
                <a:gd name="connsiteY152" fmla="*/ 623364 h 1165995"/>
                <a:gd name="connsiteX153" fmla="*/ 625839 w 1221148"/>
                <a:gd name="connsiteY153" fmla="*/ 617388 h 1165995"/>
                <a:gd name="connsiteX154" fmla="*/ 629067 w 1221148"/>
                <a:gd name="connsiteY154" fmla="*/ 615223 h 1165995"/>
                <a:gd name="connsiteX155" fmla="*/ 625570 w 1221148"/>
                <a:gd name="connsiteY155" fmla="*/ 592218 h 1165995"/>
                <a:gd name="connsiteX156" fmla="*/ 635345 w 1221148"/>
                <a:gd name="connsiteY156" fmla="*/ 592218 h 1165995"/>
                <a:gd name="connsiteX157" fmla="*/ 639314 w 1221148"/>
                <a:gd name="connsiteY157" fmla="*/ 615974 h 1165995"/>
                <a:gd name="connsiteX158" fmla="*/ 689198 w 1221148"/>
                <a:gd name="connsiteY158" fmla="*/ 631365 h 1165995"/>
                <a:gd name="connsiteX159" fmla="*/ 744221 w 1221148"/>
                <a:gd name="connsiteY159" fmla="*/ 656124 h 1165995"/>
                <a:gd name="connsiteX160" fmla="*/ 755920 w 1221148"/>
                <a:gd name="connsiteY160" fmla="*/ 663754 h 1165995"/>
                <a:gd name="connsiteX161" fmla="*/ 788078 w 1221148"/>
                <a:gd name="connsiteY161" fmla="*/ 675547 h 1165995"/>
                <a:gd name="connsiteX162" fmla="*/ 1065719 w 1221148"/>
                <a:gd name="connsiteY162" fmla="*/ 728310 h 1165995"/>
                <a:gd name="connsiteX163" fmla="*/ 1185951 w 1221148"/>
                <a:gd name="connsiteY163" fmla="*/ 617585 h 1165995"/>
                <a:gd name="connsiteX164" fmla="*/ 1078375 w 1221148"/>
                <a:gd name="connsiteY164" fmla="*/ 432853 h 1165995"/>
                <a:gd name="connsiteX165" fmla="*/ 861498 w 1221148"/>
                <a:gd name="connsiteY165" fmla="*/ 462686 h 1165995"/>
                <a:gd name="connsiteX166" fmla="*/ 657851 w 1221148"/>
                <a:gd name="connsiteY166" fmla="*/ 555626 h 1165995"/>
                <a:gd name="connsiteX167" fmla="*/ 652674 w 1221148"/>
                <a:gd name="connsiteY167" fmla="*/ 547020 h 1165995"/>
                <a:gd name="connsiteX168" fmla="*/ 888535 w 1221148"/>
                <a:gd name="connsiteY168" fmla="*/ 443754 h 1165995"/>
                <a:gd name="connsiteX169" fmla="*/ 1014376 w 1221148"/>
                <a:gd name="connsiteY169" fmla="*/ 418009 h 1165995"/>
                <a:gd name="connsiteX170" fmla="*/ 1139354 w 1221148"/>
                <a:gd name="connsiteY170" fmla="*/ 439164 h 1165995"/>
                <a:gd name="connsiteX171" fmla="*/ 1219317 w 1221148"/>
                <a:gd name="connsiteY171" fmla="*/ 619880 h 1165995"/>
                <a:gd name="connsiteX172" fmla="*/ 1111166 w 1221148"/>
                <a:gd name="connsiteY172" fmla="*/ 732899 h 1165995"/>
                <a:gd name="connsiteX173" fmla="*/ 894863 w 1221148"/>
                <a:gd name="connsiteY173" fmla="*/ 716262 h 1165995"/>
                <a:gd name="connsiteX174" fmla="*/ 795341 w 1221148"/>
                <a:gd name="connsiteY174" fmla="*/ 687434 h 1165995"/>
                <a:gd name="connsiteX175" fmla="*/ 788472 w 1221148"/>
                <a:gd name="connsiteY175" fmla="*/ 684985 h 1165995"/>
                <a:gd name="connsiteX176" fmla="*/ 794600 w 1221148"/>
                <a:gd name="connsiteY176" fmla="*/ 688982 h 1165995"/>
                <a:gd name="connsiteX177" fmla="*/ 838336 w 1221148"/>
                <a:gd name="connsiteY177" fmla="*/ 731075 h 1165995"/>
                <a:gd name="connsiteX178" fmla="*/ 914953 w 1221148"/>
                <a:gd name="connsiteY178" fmla="*/ 1002369 h 1165995"/>
                <a:gd name="connsiteX179" fmla="*/ 852738 w 1221148"/>
                <a:gd name="connsiteY179" fmla="*/ 1122177 h 1165995"/>
                <a:gd name="connsiteX180" fmla="*/ 730035 w 1221148"/>
                <a:gd name="connsiteY180" fmla="*/ 1165952 h 1165995"/>
                <a:gd name="connsiteX181" fmla="*/ 604813 w 1221148"/>
                <a:gd name="connsiteY181" fmla="*/ 1131465 h 1165995"/>
                <a:gd name="connsiteX182" fmla="*/ 598195 w 1221148"/>
                <a:gd name="connsiteY182" fmla="*/ 1125370 h 1165995"/>
                <a:gd name="connsiteX183" fmla="*/ 596307 w 1221148"/>
                <a:gd name="connsiteY183" fmla="*/ 1127057 h 1165995"/>
                <a:gd name="connsiteX184" fmla="*/ 554267 w 1221148"/>
                <a:gd name="connsiteY184" fmla="*/ 1144598 h 1165995"/>
                <a:gd name="connsiteX185" fmla="*/ 341511 w 1221148"/>
                <a:gd name="connsiteY185" fmla="*/ 1048407 h 1165995"/>
                <a:gd name="connsiteX186" fmla="*/ 310244 w 1221148"/>
                <a:gd name="connsiteY186" fmla="*/ 908080 h 1165995"/>
                <a:gd name="connsiteX187" fmla="*/ 312581 w 1221148"/>
                <a:gd name="connsiteY187" fmla="*/ 891525 h 1165995"/>
                <a:gd name="connsiteX188" fmla="*/ 260540 w 1221148"/>
                <a:gd name="connsiteY188" fmla="*/ 906754 h 1165995"/>
                <a:gd name="connsiteX189" fmla="*/ 60644 w 1221148"/>
                <a:gd name="connsiteY189" fmla="*/ 835330 h 1165995"/>
                <a:gd name="connsiteX190" fmla="*/ 77170 w 1221148"/>
                <a:gd name="connsiteY190" fmla="*/ 677706 h 1165995"/>
                <a:gd name="connsiteX191" fmla="*/ 85760 w 1221148"/>
                <a:gd name="connsiteY191" fmla="*/ 668424 h 1165995"/>
                <a:gd name="connsiteX192" fmla="*/ 71374 w 1221148"/>
                <a:gd name="connsiteY192" fmla="*/ 664803 h 1165995"/>
                <a:gd name="connsiteX193" fmla="*/ 18757 w 1221148"/>
                <a:gd name="connsiteY193" fmla="*/ 619706 h 1165995"/>
                <a:gd name="connsiteX194" fmla="*/ 30270 w 1221148"/>
                <a:gd name="connsiteY194" fmla="*/ 441984 h 1165995"/>
                <a:gd name="connsiteX195" fmla="*/ 205264 w 1221148"/>
                <a:gd name="connsiteY195" fmla="*/ 385436 h 1165995"/>
                <a:gd name="connsiteX196" fmla="*/ 328018 w 1221148"/>
                <a:gd name="connsiteY196" fmla="*/ 418687 h 1165995"/>
                <a:gd name="connsiteX197" fmla="*/ 352368 w 1221148"/>
                <a:gd name="connsiteY197" fmla="*/ 431139 h 1165995"/>
                <a:gd name="connsiteX198" fmla="*/ 299416 w 1221148"/>
                <a:gd name="connsiteY198" fmla="*/ 365341 h 1165995"/>
                <a:gd name="connsiteX199" fmla="*/ 234375 w 1221148"/>
                <a:gd name="connsiteY199" fmla="*/ 103672 h 1165995"/>
                <a:gd name="connsiteX200" fmla="*/ 371733 w 1221148"/>
                <a:gd name="connsiteY200" fmla="*/ 8 h 116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1221148" h="1165995">
                  <a:moveTo>
                    <a:pt x="641245" y="627533"/>
                  </a:moveTo>
                  <a:lnTo>
                    <a:pt x="652910" y="697355"/>
                  </a:lnTo>
                  <a:cubicBezTo>
                    <a:pt x="672506" y="803681"/>
                    <a:pt x="692991" y="912760"/>
                    <a:pt x="667546" y="1017303"/>
                  </a:cubicBezTo>
                  <a:cubicBezTo>
                    <a:pt x="660071" y="1047255"/>
                    <a:pt x="647420" y="1075479"/>
                    <a:pt x="628804" y="1098015"/>
                  </a:cubicBezTo>
                  <a:lnTo>
                    <a:pt x="605627" y="1118728"/>
                  </a:lnTo>
                  <a:lnTo>
                    <a:pt x="610123" y="1123275"/>
                  </a:lnTo>
                  <a:cubicBezTo>
                    <a:pt x="675201" y="1165664"/>
                    <a:pt x="766040" y="1168688"/>
                    <a:pt x="832576" y="1125057"/>
                  </a:cubicBezTo>
                  <a:cubicBezTo>
                    <a:pt x="921290" y="1065729"/>
                    <a:pt x="925322" y="924610"/>
                    <a:pt x="888454" y="833602"/>
                  </a:cubicBezTo>
                  <a:cubicBezTo>
                    <a:pt x="865124" y="776579"/>
                    <a:pt x="829695" y="731219"/>
                    <a:pt x="785410" y="696515"/>
                  </a:cubicBezTo>
                  <a:lnTo>
                    <a:pt x="735275" y="666027"/>
                  </a:lnTo>
                  <a:lnTo>
                    <a:pt x="697545" y="652581"/>
                  </a:lnTo>
                  <a:cubicBezTo>
                    <a:pt x="694669" y="651721"/>
                    <a:pt x="693806" y="648852"/>
                    <a:pt x="694453" y="646486"/>
                  </a:cubicBezTo>
                  <a:lnTo>
                    <a:pt x="695035" y="646185"/>
                  </a:lnTo>
                  <a:close/>
                  <a:moveTo>
                    <a:pt x="505345" y="626141"/>
                  </a:moveTo>
                  <a:lnTo>
                    <a:pt x="438397" y="646537"/>
                  </a:lnTo>
                  <a:cubicBezTo>
                    <a:pt x="388748" y="659087"/>
                    <a:pt x="338524" y="669041"/>
                    <a:pt x="288155" y="675676"/>
                  </a:cubicBezTo>
                  <a:cubicBezTo>
                    <a:pt x="247861" y="681158"/>
                    <a:pt x="193463" y="687794"/>
                    <a:pt x="142663" y="682745"/>
                  </a:cubicBezTo>
                  <a:lnTo>
                    <a:pt x="95193" y="670798"/>
                  </a:lnTo>
                  <a:lnTo>
                    <a:pt x="71589" y="712067"/>
                  </a:lnTo>
                  <a:cubicBezTo>
                    <a:pt x="58340" y="752963"/>
                    <a:pt x="51427" y="811139"/>
                    <a:pt x="78502" y="848002"/>
                  </a:cubicBezTo>
                  <a:cubicBezTo>
                    <a:pt x="118251" y="903730"/>
                    <a:pt x="200773" y="909238"/>
                    <a:pt x="270657" y="896359"/>
                  </a:cubicBezTo>
                  <a:lnTo>
                    <a:pt x="313598" y="884325"/>
                  </a:lnTo>
                  <a:lnTo>
                    <a:pt x="320406" y="836107"/>
                  </a:lnTo>
                  <a:cubicBezTo>
                    <a:pt x="326955" y="812896"/>
                    <a:pt x="336767" y="790793"/>
                    <a:pt x="350136" y="770777"/>
                  </a:cubicBezTo>
                  <a:cubicBezTo>
                    <a:pt x="378887" y="727865"/>
                    <a:pt x="418851" y="696761"/>
                    <a:pt x="461402" y="668393"/>
                  </a:cubicBezTo>
                  <a:lnTo>
                    <a:pt x="525696" y="627015"/>
                  </a:lnTo>
                  <a:close/>
                  <a:moveTo>
                    <a:pt x="585149" y="623477"/>
                  </a:moveTo>
                  <a:lnTo>
                    <a:pt x="584897" y="629893"/>
                  </a:lnTo>
                  <a:cubicBezTo>
                    <a:pt x="583745" y="631823"/>
                    <a:pt x="581731" y="633193"/>
                    <a:pt x="579428" y="633842"/>
                  </a:cubicBezTo>
                  <a:lnTo>
                    <a:pt x="578708" y="633498"/>
                  </a:lnTo>
                  <a:lnTo>
                    <a:pt x="573311" y="652078"/>
                  </a:lnTo>
                  <a:lnTo>
                    <a:pt x="523875" y="727475"/>
                  </a:lnTo>
                  <a:cubicBezTo>
                    <a:pt x="500616" y="760739"/>
                    <a:pt x="475413" y="792419"/>
                    <a:pt x="445458" y="819779"/>
                  </a:cubicBezTo>
                  <a:cubicBezTo>
                    <a:pt x="419247" y="843971"/>
                    <a:pt x="390587" y="863266"/>
                    <a:pt x="359696" y="877738"/>
                  </a:cubicBezTo>
                  <a:lnTo>
                    <a:pt x="322910" y="888503"/>
                  </a:lnTo>
                  <a:lnTo>
                    <a:pt x="320235" y="918232"/>
                  </a:lnTo>
                  <a:cubicBezTo>
                    <a:pt x="323110" y="1025943"/>
                    <a:pt x="370837" y="1126166"/>
                    <a:pt x="491015" y="1126742"/>
                  </a:cubicBezTo>
                  <a:cubicBezTo>
                    <a:pt x="510422" y="1126742"/>
                    <a:pt x="528499" y="1124114"/>
                    <a:pt x="545004" y="1118993"/>
                  </a:cubicBezTo>
                  <a:lnTo>
                    <a:pt x="574790" y="1103814"/>
                  </a:lnTo>
                  <a:lnTo>
                    <a:pt x="557566" y="1087950"/>
                  </a:lnTo>
                  <a:cubicBezTo>
                    <a:pt x="544505" y="1070697"/>
                    <a:pt x="534460" y="1050753"/>
                    <a:pt x="528411" y="1028289"/>
                  </a:cubicBezTo>
                  <a:cubicBezTo>
                    <a:pt x="500328" y="924610"/>
                    <a:pt x="524091" y="822227"/>
                    <a:pt x="553038" y="721868"/>
                  </a:cubicBezTo>
                  <a:lnTo>
                    <a:pt x="573311" y="652078"/>
                  </a:lnTo>
                  <a:lnTo>
                    <a:pt x="590627" y="625668"/>
                  </a:lnTo>
                  <a:close/>
                  <a:moveTo>
                    <a:pt x="558259" y="614702"/>
                  </a:moveTo>
                  <a:lnTo>
                    <a:pt x="549764" y="620551"/>
                  </a:lnTo>
                  <a:lnTo>
                    <a:pt x="552318" y="623148"/>
                  </a:lnTo>
                  <a:cubicBezTo>
                    <a:pt x="552318" y="625524"/>
                    <a:pt x="550878" y="627972"/>
                    <a:pt x="547998" y="627972"/>
                  </a:cubicBezTo>
                  <a:lnTo>
                    <a:pt x="539515" y="627608"/>
                  </a:lnTo>
                  <a:lnTo>
                    <a:pt x="503810" y="652194"/>
                  </a:lnTo>
                  <a:cubicBezTo>
                    <a:pt x="472615" y="671993"/>
                    <a:pt x="441564" y="691865"/>
                    <a:pt x="413388" y="715481"/>
                  </a:cubicBezTo>
                  <a:cubicBezTo>
                    <a:pt x="367674" y="754361"/>
                    <a:pt x="337162" y="803609"/>
                    <a:pt x="325491" y="859822"/>
                  </a:cubicBezTo>
                  <a:lnTo>
                    <a:pt x="323537" y="881540"/>
                  </a:lnTo>
                  <a:lnTo>
                    <a:pt x="334277" y="878530"/>
                  </a:lnTo>
                  <a:cubicBezTo>
                    <a:pt x="422847" y="844402"/>
                    <a:pt x="480634" y="773015"/>
                    <a:pt x="532183" y="697172"/>
                  </a:cubicBezTo>
                  <a:lnTo>
                    <a:pt x="575383" y="631907"/>
                  </a:lnTo>
                  <a:lnTo>
                    <a:pt x="566764" y="627784"/>
                  </a:lnTo>
                  <a:close/>
                  <a:moveTo>
                    <a:pt x="543049" y="614655"/>
                  </a:moveTo>
                  <a:lnTo>
                    <a:pt x="532397" y="617900"/>
                  </a:lnTo>
                  <a:lnTo>
                    <a:pt x="538067" y="618211"/>
                  </a:lnTo>
                  <a:close/>
                  <a:moveTo>
                    <a:pt x="255931" y="608676"/>
                  </a:moveTo>
                  <a:cubicBezTo>
                    <a:pt x="215750" y="609684"/>
                    <a:pt x="176146" y="615876"/>
                    <a:pt x="141293" y="633156"/>
                  </a:cubicBezTo>
                  <a:lnTo>
                    <a:pt x="110430" y="656327"/>
                  </a:lnTo>
                  <a:lnTo>
                    <a:pt x="154473" y="662756"/>
                  </a:lnTo>
                  <a:cubicBezTo>
                    <a:pt x="169286" y="663775"/>
                    <a:pt x="183821" y="663847"/>
                    <a:pt x="197205" y="663559"/>
                  </a:cubicBezTo>
                  <a:cubicBezTo>
                    <a:pt x="261964" y="662405"/>
                    <a:pt x="327155" y="653028"/>
                    <a:pt x="391410" y="638603"/>
                  </a:cubicBezTo>
                  <a:lnTo>
                    <a:pt x="450363" y="623155"/>
                  </a:lnTo>
                  <a:lnTo>
                    <a:pt x="374025" y="615300"/>
                  </a:lnTo>
                  <a:cubicBezTo>
                    <a:pt x="336869" y="611844"/>
                    <a:pt x="296112" y="607668"/>
                    <a:pt x="255931" y="608676"/>
                  </a:cubicBezTo>
                  <a:close/>
                  <a:moveTo>
                    <a:pt x="466509" y="518660"/>
                  </a:moveTo>
                  <a:lnTo>
                    <a:pt x="496420" y="541956"/>
                  </a:lnTo>
                  <a:lnTo>
                    <a:pt x="482721" y="529691"/>
                  </a:lnTo>
                  <a:close/>
                  <a:moveTo>
                    <a:pt x="186843" y="402747"/>
                  </a:moveTo>
                  <a:cubicBezTo>
                    <a:pt x="145973" y="399862"/>
                    <a:pt x="97044" y="402170"/>
                    <a:pt x="64808" y="431021"/>
                  </a:cubicBezTo>
                  <a:cubicBezTo>
                    <a:pt x="22211" y="469681"/>
                    <a:pt x="1488" y="563158"/>
                    <a:pt x="37177" y="612204"/>
                  </a:cubicBezTo>
                  <a:cubicBezTo>
                    <a:pt x="45812" y="624177"/>
                    <a:pt x="56785" y="633446"/>
                    <a:pt x="69224" y="640595"/>
                  </a:cubicBezTo>
                  <a:lnTo>
                    <a:pt x="100428" y="652573"/>
                  </a:lnTo>
                  <a:lnTo>
                    <a:pt x="113066" y="638916"/>
                  </a:lnTo>
                  <a:cubicBezTo>
                    <a:pt x="171825" y="597444"/>
                    <a:pt x="251323" y="597444"/>
                    <a:pt x="319875" y="601476"/>
                  </a:cubicBezTo>
                  <a:cubicBezTo>
                    <a:pt x="357896" y="603780"/>
                    <a:pt x="395916" y="608532"/>
                    <a:pt x="433937" y="612492"/>
                  </a:cubicBezTo>
                  <a:lnTo>
                    <a:pt x="481156" y="615085"/>
                  </a:lnTo>
                  <a:lnTo>
                    <a:pt x="486921" y="613575"/>
                  </a:lnTo>
                  <a:lnTo>
                    <a:pt x="545220" y="594647"/>
                  </a:lnTo>
                  <a:lnTo>
                    <a:pt x="553416" y="607253"/>
                  </a:lnTo>
                  <a:lnTo>
                    <a:pt x="559470" y="602931"/>
                  </a:lnTo>
                  <a:lnTo>
                    <a:pt x="547549" y="593890"/>
                  </a:lnTo>
                  <a:lnTo>
                    <a:pt x="545220" y="594647"/>
                  </a:lnTo>
                  <a:lnTo>
                    <a:pt x="541984" y="589669"/>
                  </a:lnTo>
                  <a:lnTo>
                    <a:pt x="423455" y="499778"/>
                  </a:lnTo>
                  <a:lnTo>
                    <a:pt x="396449" y="474212"/>
                  </a:lnTo>
                  <a:lnTo>
                    <a:pt x="342265" y="446600"/>
                  </a:lnTo>
                  <a:cubicBezTo>
                    <a:pt x="293336" y="425251"/>
                    <a:pt x="240378" y="407363"/>
                    <a:pt x="186843" y="402747"/>
                  </a:cubicBezTo>
                  <a:close/>
                  <a:moveTo>
                    <a:pt x="845789" y="56815"/>
                  </a:moveTo>
                  <a:cubicBezTo>
                    <a:pt x="923144" y="63732"/>
                    <a:pt x="968171" y="144436"/>
                    <a:pt x="952008" y="214764"/>
                  </a:cubicBezTo>
                  <a:cubicBezTo>
                    <a:pt x="933535" y="295468"/>
                    <a:pt x="871767" y="364067"/>
                    <a:pt x="813462" y="419983"/>
                  </a:cubicBezTo>
                  <a:cubicBezTo>
                    <a:pt x="759776" y="470711"/>
                    <a:pt x="699739" y="521439"/>
                    <a:pt x="632776" y="554874"/>
                  </a:cubicBezTo>
                  <a:cubicBezTo>
                    <a:pt x="627003" y="557756"/>
                    <a:pt x="622385" y="549109"/>
                    <a:pt x="628157" y="546227"/>
                  </a:cubicBezTo>
                  <a:cubicBezTo>
                    <a:pt x="635662" y="542768"/>
                    <a:pt x="643167" y="538157"/>
                    <a:pt x="650671" y="534121"/>
                  </a:cubicBezTo>
                  <a:cubicBezTo>
                    <a:pt x="722253" y="490887"/>
                    <a:pt x="789217" y="434971"/>
                    <a:pt x="845789" y="373290"/>
                  </a:cubicBezTo>
                  <a:cubicBezTo>
                    <a:pt x="896012" y="317950"/>
                    <a:pt x="966439" y="230328"/>
                    <a:pt x="941617" y="149048"/>
                  </a:cubicBezTo>
                  <a:cubicBezTo>
                    <a:pt x="927185" y="102355"/>
                    <a:pt x="880426" y="62579"/>
                    <a:pt x="829626" y="65462"/>
                  </a:cubicBezTo>
                  <a:cubicBezTo>
                    <a:pt x="774785" y="68921"/>
                    <a:pt x="728603" y="108120"/>
                    <a:pt x="696276" y="149625"/>
                  </a:cubicBezTo>
                  <a:cubicBezTo>
                    <a:pt x="612571" y="257422"/>
                    <a:pt x="622962" y="400960"/>
                    <a:pt x="610262" y="530086"/>
                  </a:cubicBezTo>
                  <a:cubicBezTo>
                    <a:pt x="609685" y="536427"/>
                    <a:pt x="599871" y="536427"/>
                    <a:pt x="600448" y="530086"/>
                  </a:cubicBezTo>
                  <a:cubicBezTo>
                    <a:pt x="606221" y="471864"/>
                    <a:pt x="607953" y="413642"/>
                    <a:pt x="614880" y="355420"/>
                  </a:cubicBezTo>
                  <a:cubicBezTo>
                    <a:pt x="619498" y="309880"/>
                    <a:pt x="624694" y="261457"/>
                    <a:pt x="643167" y="219376"/>
                  </a:cubicBezTo>
                  <a:cubicBezTo>
                    <a:pt x="676648" y="142707"/>
                    <a:pt x="752848" y="48168"/>
                    <a:pt x="845789" y="56815"/>
                  </a:cubicBezTo>
                  <a:close/>
                  <a:moveTo>
                    <a:pt x="346326" y="30546"/>
                  </a:moveTo>
                  <a:cubicBezTo>
                    <a:pt x="318986" y="34509"/>
                    <a:pt x="293085" y="46613"/>
                    <a:pt x="273515" y="67938"/>
                  </a:cubicBezTo>
                  <a:cubicBezTo>
                    <a:pt x="206171" y="141712"/>
                    <a:pt x="240706" y="250068"/>
                    <a:pt x="286177" y="326725"/>
                  </a:cubicBezTo>
                  <a:cubicBezTo>
                    <a:pt x="303733" y="356120"/>
                    <a:pt x="323734" y="383137"/>
                    <a:pt x="345562" y="408361"/>
                  </a:cubicBezTo>
                  <a:lnTo>
                    <a:pt x="384439" y="447540"/>
                  </a:lnTo>
                  <a:lnTo>
                    <a:pt x="441275" y="476605"/>
                  </a:lnTo>
                  <a:cubicBezTo>
                    <a:pt x="469194" y="494204"/>
                    <a:pt x="499127" y="514688"/>
                    <a:pt x="525102" y="538779"/>
                  </a:cubicBezTo>
                  <a:lnTo>
                    <a:pt x="556489" y="573445"/>
                  </a:lnTo>
                  <a:lnTo>
                    <a:pt x="571092" y="529388"/>
                  </a:lnTo>
                  <a:cubicBezTo>
                    <a:pt x="575409" y="512313"/>
                    <a:pt x="578575" y="495023"/>
                    <a:pt x="580877" y="477732"/>
                  </a:cubicBezTo>
                  <a:cubicBezTo>
                    <a:pt x="596418" y="364188"/>
                    <a:pt x="595842" y="235659"/>
                    <a:pt x="537708" y="134219"/>
                  </a:cubicBezTo>
                  <a:cubicBezTo>
                    <a:pt x="511807" y="89263"/>
                    <a:pt x="475545" y="63903"/>
                    <a:pt x="427771" y="42001"/>
                  </a:cubicBezTo>
                  <a:cubicBezTo>
                    <a:pt x="402446" y="30762"/>
                    <a:pt x="373666" y="26584"/>
                    <a:pt x="346326" y="30546"/>
                  </a:cubicBezTo>
                  <a:close/>
                  <a:moveTo>
                    <a:pt x="371733" y="8"/>
                  </a:moveTo>
                  <a:cubicBezTo>
                    <a:pt x="392337" y="215"/>
                    <a:pt x="413382" y="4970"/>
                    <a:pt x="433527" y="14912"/>
                  </a:cubicBezTo>
                  <a:cubicBezTo>
                    <a:pt x="515260" y="55258"/>
                    <a:pt x="570516" y="150934"/>
                    <a:pt x="587784" y="238541"/>
                  </a:cubicBezTo>
                  <a:cubicBezTo>
                    <a:pt x="598720" y="293872"/>
                    <a:pt x="599871" y="353814"/>
                    <a:pt x="596993" y="410297"/>
                  </a:cubicBezTo>
                  <a:cubicBezTo>
                    <a:pt x="594115" y="468510"/>
                    <a:pt x="586633" y="527875"/>
                    <a:pt x="563609" y="582053"/>
                  </a:cubicBezTo>
                  <a:lnTo>
                    <a:pt x="562940" y="582388"/>
                  </a:lnTo>
                  <a:lnTo>
                    <a:pt x="565991" y="587903"/>
                  </a:lnTo>
                  <a:lnTo>
                    <a:pt x="558527" y="590326"/>
                  </a:lnTo>
                  <a:lnTo>
                    <a:pt x="567422" y="597254"/>
                  </a:lnTo>
                  <a:lnTo>
                    <a:pt x="570105" y="595339"/>
                  </a:lnTo>
                  <a:lnTo>
                    <a:pt x="565991" y="587903"/>
                  </a:lnTo>
                  <a:lnTo>
                    <a:pt x="580004" y="583353"/>
                  </a:lnTo>
                  <a:lnTo>
                    <a:pt x="586452" y="583670"/>
                  </a:lnTo>
                  <a:lnTo>
                    <a:pt x="588194" y="582426"/>
                  </a:lnTo>
                  <a:cubicBezTo>
                    <a:pt x="592794" y="578394"/>
                    <a:pt x="599694" y="585306"/>
                    <a:pt x="595094" y="589338"/>
                  </a:cubicBezTo>
                  <a:lnTo>
                    <a:pt x="589520" y="593176"/>
                  </a:lnTo>
                  <a:lnTo>
                    <a:pt x="585184" y="601818"/>
                  </a:lnTo>
                  <a:lnTo>
                    <a:pt x="575349" y="604814"/>
                  </a:lnTo>
                  <a:lnTo>
                    <a:pt x="574720" y="603678"/>
                  </a:lnTo>
                  <a:lnTo>
                    <a:pt x="574970" y="604930"/>
                  </a:lnTo>
                  <a:lnTo>
                    <a:pt x="575349" y="604814"/>
                  </a:lnTo>
                  <a:lnTo>
                    <a:pt x="584069" y="620576"/>
                  </a:lnTo>
                  <a:lnTo>
                    <a:pt x="588611" y="619116"/>
                  </a:lnTo>
                  <a:cubicBezTo>
                    <a:pt x="590627" y="619908"/>
                    <a:pt x="592067" y="621924"/>
                    <a:pt x="591203" y="624516"/>
                  </a:cubicBezTo>
                  <a:cubicBezTo>
                    <a:pt x="588899" y="632580"/>
                    <a:pt x="587170" y="640644"/>
                    <a:pt x="584866" y="648708"/>
                  </a:cubicBezTo>
                  <a:cubicBezTo>
                    <a:pt x="564704" y="717251"/>
                    <a:pt x="541661" y="785795"/>
                    <a:pt x="531292" y="857218"/>
                  </a:cubicBezTo>
                  <a:cubicBezTo>
                    <a:pt x="520923" y="924610"/>
                    <a:pt x="518042" y="1007553"/>
                    <a:pt x="555487" y="1068033"/>
                  </a:cubicBezTo>
                  <a:lnTo>
                    <a:pt x="585485" y="1098363"/>
                  </a:lnTo>
                  <a:lnTo>
                    <a:pt x="589559" y="1096287"/>
                  </a:lnTo>
                  <a:cubicBezTo>
                    <a:pt x="615794" y="1076343"/>
                    <a:pt x="634770" y="1046967"/>
                    <a:pt x="644545" y="1009239"/>
                  </a:cubicBezTo>
                  <a:cubicBezTo>
                    <a:pt x="672146" y="903400"/>
                    <a:pt x="658022" y="800801"/>
                    <a:pt x="641473" y="696824"/>
                  </a:cubicBezTo>
                  <a:lnTo>
                    <a:pt x="630365" y="623760"/>
                  </a:lnTo>
                  <a:lnTo>
                    <a:pt x="629223" y="623364"/>
                  </a:lnTo>
                  <a:cubicBezTo>
                    <a:pt x="626055" y="622500"/>
                    <a:pt x="625191" y="619764"/>
                    <a:pt x="625839" y="617388"/>
                  </a:cubicBezTo>
                  <a:lnTo>
                    <a:pt x="629067" y="615223"/>
                  </a:lnTo>
                  <a:lnTo>
                    <a:pt x="625570" y="592218"/>
                  </a:lnTo>
                  <a:cubicBezTo>
                    <a:pt x="624420" y="586458"/>
                    <a:pt x="634195" y="586458"/>
                    <a:pt x="635345" y="592218"/>
                  </a:cubicBezTo>
                  <a:lnTo>
                    <a:pt x="639314" y="615974"/>
                  </a:lnTo>
                  <a:lnTo>
                    <a:pt x="689198" y="631365"/>
                  </a:lnTo>
                  <a:cubicBezTo>
                    <a:pt x="708091" y="638394"/>
                    <a:pt x="726543" y="646584"/>
                    <a:pt x="744221" y="656124"/>
                  </a:cubicBezTo>
                  <a:lnTo>
                    <a:pt x="755920" y="663754"/>
                  </a:lnTo>
                  <a:lnTo>
                    <a:pt x="788078" y="675547"/>
                  </a:lnTo>
                  <a:cubicBezTo>
                    <a:pt x="877713" y="706688"/>
                    <a:pt x="972525" y="732182"/>
                    <a:pt x="1065719" y="728310"/>
                  </a:cubicBezTo>
                  <a:cubicBezTo>
                    <a:pt x="1134752" y="725441"/>
                    <a:pt x="1178473" y="693888"/>
                    <a:pt x="1185951" y="617585"/>
                  </a:cubicBezTo>
                  <a:cubicBezTo>
                    <a:pt x="1194005" y="537841"/>
                    <a:pt x="1161790" y="454080"/>
                    <a:pt x="1078375" y="432853"/>
                  </a:cubicBezTo>
                  <a:cubicBezTo>
                    <a:pt x="999563" y="413348"/>
                    <a:pt x="936858" y="437443"/>
                    <a:pt x="861498" y="462686"/>
                  </a:cubicBezTo>
                  <a:cubicBezTo>
                    <a:pt x="790739" y="486781"/>
                    <a:pt x="722282" y="517761"/>
                    <a:pt x="657851" y="555626"/>
                  </a:cubicBezTo>
                  <a:cubicBezTo>
                    <a:pt x="652098" y="558494"/>
                    <a:pt x="647496" y="550462"/>
                    <a:pt x="652674" y="547020"/>
                  </a:cubicBezTo>
                  <a:cubicBezTo>
                    <a:pt x="726308" y="503992"/>
                    <a:pt x="806271" y="468423"/>
                    <a:pt x="888535" y="443754"/>
                  </a:cubicBezTo>
                  <a:cubicBezTo>
                    <a:pt x="926791" y="432567"/>
                    <a:pt x="970655" y="421379"/>
                    <a:pt x="1014376" y="418009"/>
                  </a:cubicBezTo>
                  <a:cubicBezTo>
                    <a:pt x="1058097" y="414638"/>
                    <a:pt x="1101674" y="419085"/>
                    <a:pt x="1139354" y="439164"/>
                  </a:cubicBezTo>
                  <a:cubicBezTo>
                    <a:pt x="1203209" y="473013"/>
                    <a:pt x="1228521" y="550462"/>
                    <a:pt x="1219317" y="619880"/>
                  </a:cubicBezTo>
                  <a:cubicBezTo>
                    <a:pt x="1211838" y="680692"/>
                    <a:pt x="1170994" y="720852"/>
                    <a:pt x="1111166" y="732899"/>
                  </a:cubicBezTo>
                  <a:cubicBezTo>
                    <a:pt x="1039832" y="746668"/>
                    <a:pt x="964471" y="732899"/>
                    <a:pt x="894863" y="716262"/>
                  </a:cubicBezTo>
                  <a:cubicBezTo>
                    <a:pt x="861210" y="707944"/>
                    <a:pt x="828132" y="698191"/>
                    <a:pt x="795341" y="687434"/>
                  </a:cubicBezTo>
                  <a:lnTo>
                    <a:pt x="788472" y="684985"/>
                  </a:lnTo>
                  <a:lnTo>
                    <a:pt x="794600" y="688982"/>
                  </a:lnTo>
                  <a:cubicBezTo>
                    <a:pt x="810397" y="701411"/>
                    <a:pt x="825087" y="715379"/>
                    <a:pt x="838336" y="731075"/>
                  </a:cubicBezTo>
                  <a:cubicBezTo>
                    <a:pt x="900552" y="805379"/>
                    <a:pt x="931659" y="905602"/>
                    <a:pt x="914953" y="1002369"/>
                  </a:cubicBezTo>
                  <a:cubicBezTo>
                    <a:pt x="906888" y="1046721"/>
                    <a:pt x="889030" y="1093377"/>
                    <a:pt x="852738" y="1122177"/>
                  </a:cubicBezTo>
                  <a:cubicBezTo>
                    <a:pt x="818174" y="1149248"/>
                    <a:pt x="773817" y="1164800"/>
                    <a:pt x="730035" y="1165952"/>
                  </a:cubicBezTo>
                  <a:cubicBezTo>
                    <a:pt x="685390" y="1166816"/>
                    <a:pt x="641033" y="1154864"/>
                    <a:pt x="604813" y="1131465"/>
                  </a:cubicBezTo>
                  <a:lnTo>
                    <a:pt x="598195" y="1125370"/>
                  </a:lnTo>
                  <a:lnTo>
                    <a:pt x="596307" y="1127057"/>
                  </a:lnTo>
                  <a:cubicBezTo>
                    <a:pt x="583917" y="1134986"/>
                    <a:pt x="569937" y="1140998"/>
                    <a:pt x="554267" y="1144598"/>
                  </a:cubicBezTo>
                  <a:cubicBezTo>
                    <a:pt x="467440" y="1164182"/>
                    <a:pt x="381762" y="1129046"/>
                    <a:pt x="341511" y="1048407"/>
                  </a:cubicBezTo>
                  <a:cubicBezTo>
                    <a:pt x="320810" y="1006359"/>
                    <a:pt x="309597" y="956967"/>
                    <a:pt x="310244" y="908080"/>
                  </a:cubicBezTo>
                  <a:lnTo>
                    <a:pt x="312581" y="891525"/>
                  </a:lnTo>
                  <a:lnTo>
                    <a:pt x="260540" y="906754"/>
                  </a:lnTo>
                  <a:cubicBezTo>
                    <a:pt x="193140" y="915970"/>
                    <a:pt x="90023" y="910210"/>
                    <a:pt x="60644" y="835330"/>
                  </a:cubicBezTo>
                  <a:cubicBezTo>
                    <a:pt x="41202" y="787811"/>
                    <a:pt x="48330" y="723768"/>
                    <a:pt x="77170" y="677706"/>
                  </a:cubicBezTo>
                  <a:lnTo>
                    <a:pt x="85760" y="668424"/>
                  </a:lnTo>
                  <a:lnTo>
                    <a:pt x="71374" y="664803"/>
                  </a:lnTo>
                  <a:cubicBezTo>
                    <a:pt x="49986" y="654832"/>
                    <a:pt x="31709" y="640334"/>
                    <a:pt x="18757" y="619706"/>
                  </a:cubicBezTo>
                  <a:cubicBezTo>
                    <a:pt x="-12903" y="570082"/>
                    <a:pt x="-1390" y="488723"/>
                    <a:pt x="30270" y="441984"/>
                  </a:cubicBezTo>
                  <a:cubicBezTo>
                    <a:pt x="68838" y="383705"/>
                    <a:pt x="141944" y="376781"/>
                    <a:pt x="205264" y="385436"/>
                  </a:cubicBezTo>
                  <a:cubicBezTo>
                    <a:pt x="246997" y="391207"/>
                    <a:pt x="288299" y="402891"/>
                    <a:pt x="328018" y="418687"/>
                  </a:cubicBezTo>
                  <a:lnTo>
                    <a:pt x="352368" y="431139"/>
                  </a:lnTo>
                  <a:lnTo>
                    <a:pt x="299416" y="365341"/>
                  </a:lnTo>
                  <a:cubicBezTo>
                    <a:pt x="249916" y="292143"/>
                    <a:pt x="209049" y="193008"/>
                    <a:pt x="234375" y="103672"/>
                  </a:cubicBezTo>
                  <a:cubicBezTo>
                    <a:pt x="252074" y="39696"/>
                    <a:pt x="309920" y="-614"/>
                    <a:pt x="371733" y="8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9" name="淘宝网Chenying0907出品 112"/>
            <p:cNvSpPr/>
            <p:nvPr/>
          </p:nvSpPr>
          <p:spPr bwMode="auto">
            <a:xfrm>
              <a:off x="11041637" y="1948361"/>
              <a:ext cx="272402" cy="296979"/>
            </a:xfrm>
            <a:custGeom>
              <a:avLst/>
              <a:gdLst>
                <a:gd name="T0" fmla="*/ 366 w 366"/>
                <a:gd name="T1" fmla="*/ 178 h 400"/>
                <a:gd name="T2" fmla="*/ 142 w 366"/>
                <a:gd name="T3" fmla="*/ 62 h 400"/>
                <a:gd name="T4" fmla="*/ 0 w 366"/>
                <a:gd name="T5" fmla="*/ 263 h 400"/>
                <a:gd name="T6" fmla="*/ 258 w 366"/>
                <a:gd name="T7" fmla="*/ 360 h 400"/>
                <a:gd name="T8" fmla="*/ 366 w 366"/>
                <a:gd name="T9" fmla="*/ 178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6" h="400">
                  <a:moveTo>
                    <a:pt x="366" y="178"/>
                  </a:moveTo>
                  <a:cubicBezTo>
                    <a:pt x="341" y="62"/>
                    <a:pt x="249" y="0"/>
                    <a:pt x="142" y="62"/>
                  </a:cubicBezTo>
                  <a:cubicBezTo>
                    <a:pt x="82" y="96"/>
                    <a:pt x="0" y="191"/>
                    <a:pt x="0" y="263"/>
                  </a:cubicBezTo>
                  <a:cubicBezTo>
                    <a:pt x="0" y="379"/>
                    <a:pt x="179" y="400"/>
                    <a:pt x="258" y="360"/>
                  </a:cubicBezTo>
                  <a:cubicBezTo>
                    <a:pt x="352" y="311"/>
                    <a:pt x="366" y="178"/>
                    <a:pt x="366" y="178"/>
                  </a:cubicBezTo>
                  <a:close/>
                </a:path>
              </a:pathLst>
            </a:custGeom>
            <a:solidFill>
              <a:srgbClr val="92D050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0" name="淘宝网Chenying0907出品 129"/>
            <p:cNvSpPr/>
            <p:nvPr/>
          </p:nvSpPr>
          <p:spPr bwMode="auto">
            <a:xfrm>
              <a:off x="9259298" y="4078415"/>
              <a:ext cx="1014291" cy="2939067"/>
            </a:xfrm>
            <a:custGeom>
              <a:avLst/>
              <a:gdLst>
                <a:gd name="connsiteX0" fmla="*/ 420039 w 786174"/>
                <a:gd name="connsiteY0" fmla="*/ 2025904 h 2278063"/>
                <a:gd name="connsiteX1" fmla="*/ 468556 w 786174"/>
                <a:gd name="connsiteY1" fmla="*/ 2116143 h 2278063"/>
                <a:gd name="connsiteX2" fmla="*/ 482864 w 786174"/>
                <a:gd name="connsiteY2" fmla="*/ 2099606 h 2278063"/>
                <a:gd name="connsiteX3" fmla="*/ 493604 w 786174"/>
                <a:gd name="connsiteY3" fmla="*/ 2078528 h 2278063"/>
                <a:gd name="connsiteX4" fmla="*/ 444464 w 786174"/>
                <a:gd name="connsiteY4" fmla="*/ 2038873 h 2278063"/>
                <a:gd name="connsiteX5" fmla="*/ 389203 w 786174"/>
                <a:gd name="connsiteY5" fmla="*/ 1968550 h 2278063"/>
                <a:gd name="connsiteX6" fmla="*/ 412348 w 786174"/>
                <a:gd name="connsiteY6" fmla="*/ 2011599 h 2278063"/>
                <a:gd name="connsiteX7" fmla="*/ 450865 w 786174"/>
                <a:gd name="connsiteY7" fmla="*/ 2032046 h 2278063"/>
                <a:gd name="connsiteX8" fmla="*/ 497937 w 786174"/>
                <a:gd name="connsiteY8" fmla="*/ 2070024 h 2278063"/>
                <a:gd name="connsiteX9" fmla="*/ 504170 w 786174"/>
                <a:gd name="connsiteY9" fmla="*/ 2057792 h 2278063"/>
                <a:gd name="connsiteX10" fmla="*/ 512779 w 786174"/>
                <a:gd name="connsiteY10" fmla="*/ 2025426 h 2278063"/>
                <a:gd name="connsiteX11" fmla="*/ 451194 w 786174"/>
                <a:gd name="connsiteY11" fmla="*/ 1995488 h 2278063"/>
                <a:gd name="connsiteX12" fmla="*/ 280199 w 786174"/>
                <a:gd name="connsiteY12" fmla="*/ 1942677 h 2278063"/>
                <a:gd name="connsiteX13" fmla="*/ 280868 w 786174"/>
                <a:gd name="connsiteY13" fmla="*/ 2039826 h 2278063"/>
                <a:gd name="connsiteX14" fmla="*/ 287684 w 786174"/>
                <a:gd name="connsiteY14" fmla="*/ 2180773 h 2278063"/>
                <a:gd name="connsiteX15" fmla="*/ 327699 w 786174"/>
                <a:gd name="connsiteY15" fmla="*/ 2182442 h 2278063"/>
                <a:gd name="connsiteX16" fmla="*/ 452698 w 786174"/>
                <a:gd name="connsiteY16" fmla="*/ 2134472 h 2278063"/>
                <a:gd name="connsiteX17" fmla="*/ 461879 w 786174"/>
                <a:gd name="connsiteY17" fmla="*/ 2123860 h 2278063"/>
                <a:gd name="connsiteX18" fmla="*/ 402175 w 786174"/>
                <a:gd name="connsiteY18" fmla="*/ 2016418 h 2278063"/>
                <a:gd name="connsiteX19" fmla="*/ 356491 w 786174"/>
                <a:gd name="connsiteY19" fmla="*/ 1992161 h 2278063"/>
                <a:gd name="connsiteX20" fmla="*/ 279879 w 786174"/>
                <a:gd name="connsiteY20" fmla="*/ 1896167 h 2278063"/>
                <a:gd name="connsiteX21" fmla="*/ 280120 w 786174"/>
                <a:gd name="connsiteY21" fmla="*/ 1931256 h 2278063"/>
                <a:gd name="connsiteX22" fmla="*/ 280125 w 786174"/>
                <a:gd name="connsiteY22" fmla="*/ 1931255 h 2278063"/>
                <a:gd name="connsiteX23" fmla="*/ 363195 w 786174"/>
                <a:gd name="connsiteY23" fmla="*/ 1985506 h 2278063"/>
                <a:gd name="connsiteX24" fmla="*/ 394120 w 786174"/>
                <a:gd name="connsiteY24" fmla="*/ 2001923 h 2278063"/>
                <a:gd name="connsiteX25" fmla="*/ 374685 w 786174"/>
                <a:gd name="connsiteY25" fmla="*/ 1966947 h 2278063"/>
                <a:gd name="connsiteX26" fmla="*/ 372114 w 786174"/>
                <a:gd name="connsiteY26" fmla="*/ 1960306 h 2278063"/>
                <a:gd name="connsiteX27" fmla="*/ 309428 w 786174"/>
                <a:gd name="connsiteY27" fmla="*/ 1923893 h 2278063"/>
                <a:gd name="connsiteX28" fmla="*/ 358156 w 786174"/>
                <a:gd name="connsiteY28" fmla="*/ 1894874 h 2278063"/>
                <a:gd name="connsiteX29" fmla="*/ 375612 w 786174"/>
                <a:gd name="connsiteY29" fmla="*/ 1943271 h 2278063"/>
                <a:gd name="connsiteX30" fmla="*/ 381824 w 786174"/>
                <a:gd name="connsiteY30" fmla="*/ 1954826 h 2278063"/>
                <a:gd name="connsiteX31" fmla="*/ 383586 w 786174"/>
                <a:gd name="connsiteY31" fmla="*/ 1955844 h 2278063"/>
                <a:gd name="connsiteX32" fmla="*/ 456735 w 786174"/>
                <a:gd name="connsiteY32" fmla="*/ 1987293 h 2278063"/>
                <a:gd name="connsiteX33" fmla="*/ 515401 w 786174"/>
                <a:gd name="connsiteY33" fmla="*/ 2015566 h 2278063"/>
                <a:gd name="connsiteX34" fmla="*/ 522340 w 786174"/>
                <a:gd name="connsiteY34" fmla="*/ 1989477 h 2278063"/>
                <a:gd name="connsiteX35" fmla="*/ 524409 w 786174"/>
                <a:gd name="connsiteY35" fmla="*/ 1963032 h 2278063"/>
                <a:gd name="connsiteX36" fmla="*/ 457260 w 786174"/>
                <a:gd name="connsiteY36" fmla="*/ 1927179 h 2278063"/>
                <a:gd name="connsiteX37" fmla="*/ 380905 w 786174"/>
                <a:gd name="connsiteY37" fmla="*/ 1904112 h 2278063"/>
                <a:gd name="connsiteX38" fmla="*/ 270218 w 786174"/>
                <a:gd name="connsiteY38" fmla="*/ 1893397 h 2278063"/>
                <a:gd name="connsiteX39" fmla="*/ 226816 w 786174"/>
                <a:gd name="connsiteY39" fmla="*/ 1925637 h 2278063"/>
                <a:gd name="connsiteX40" fmla="*/ 112338 w 786174"/>
                <a:gd name="connsiteY40" fmla="*/ 1985275 h 2278063"/>
                <a:gd name="connsiteX41" fmla="*/ 63321 w 786174"/>
                <a:gd name="connsiteY41" fmla="*/ 2024848 h 2278063"/>
                <a:gd name="connsiteX42" fmla="*/ 81397 w 786174"/>
                <a:gd name="connsiteY42" fmla="*/ 2063365 h 2278063"/>
                <a:gd name="connsiteX43" fmla="*/ 254010 w 786174"/>
                <a:gd name="connsiteY43" fmla="*/ 2179369 h 2278063"/>
                <a:gd name="connsiteX44" fmla="*/ 277967 w 786174"/>
                <a:gd name="connsiteY44" fmla="*/ 2180368 h 2278063"/>
                <a:gd name="connsiteX45" fmla="*/ 271165 w 786174"/>
                <a:gd name="connsiteY45" fmla="*/ 2035004 h 2278063"/>
                <a:gd name="connsiteX46" fmla="*/ 279096 w 786174"/>
                <a:gd name="connsiteY46" fmla="*/ 1845661 h 2278063"/>
                <a:gd name="connsiteX47" fmla="*/ 279677 w 786174"/>
                <a:gd name="connsiteY47" fmla="*/ 1882591 h 2278063"/>
                <a:gd name="connsiteX48" fmla="*/ 315809 w 786174"/>
                <a:gd name="connsiteY48" fmla="*/ 1916668 h 2278063"/>
                <a:gd name="connsiteX49" fmla="*/ 366584 w 786174"/>
                <a:gd name="connsiteY49" fmla="*/ 1946017 h 2278063"/>
                <a:gd name="connsiteX50" fmla="*/ 344669 w 786174"/>
                <a:gd name="connsiteY50" fmla="*/ 1889398 h 2278063"/>
                <a:gd name="connsiteX51" fmla="*/ 324272 w 786174"/>
                <a:gd name="connsiteY51" fmla="*/ 1881116 h 2278063"/>
                <a:gd name="connsiteX52" fmla="*/ 269455 w 786174"/>
                <a:gd name="connsiteY52" fmla="*/ 1845418 h 2278063"/>
                <a:gd name="connsiteX53" fmla="*/ 150887 w 786174"/>
                <a:gd name="connsiteY53" fmla="*/ 1892178 h 2278063"/>
                <a:gd name="connsiteX54" fmla="*/ 40540 w 786174"/>
                <a:gd name="connsiteY54" fmla="*/ 1955501 h 2278063"/>
                <a:gd name="connsiteX55" fmla="*/ 51781 w 786174"/>
                <a:gd name="connsiteY55" fmla="*/ 2000258 h 2278063"/>
                <a:gd name="connsiteX56" fmla="*/ 59060 w 786174"/>
                <a:gd name="connsiteY56" fmla="*/ 2015768 h 2278063"/>
                <a:gd name="connsiteX57" fmla="*/ 105402 w 786174"/>
                <a:gd name="connsiteY57" fmla="*/ 1978354 h 2278063"/>
                <a:gd name="connsiteX58" fmla="*/ 191498 w 786174"/>
                <a:gd name="connsiteY58" fmla="*/ 1933940 h 2278063"/>
                <a:gd name="connsiteX59" fmla="*/ 270090 w 786174"/>
                <a:gd name="connsiteY59" fmla="*/ 1881323 h 2278063"/>
                <a:gd name="connsiteX60" fmla="*/ 331633 w 786174"/>
                <a:gd name="connsiteY60" fmla="*/ 1821341 h 2278063"/>
                <a:gd name="connsiteX61" fmla="*/ 353892 w 786174"/>
                <a:gd name="connsiteY61" fmla="*/ 1883052 h 2278063"/>
                <a:gd name="connsiteX62" fmla="*/ 405755 w 786174"/>
                <a:gd name="connsiteY62" fmla="*/ 1901237 h 2278063"/>
                <a:gd name="connsiteX63" fmla="*/ 471851 w 786174"/>
                <a:gd name="connsiteY63" fmla="*/ 1922365 h 2278063"/>
                <a:gd name="connsiteX64" fmla="*/ 525237 w 786174"/>
                <a:gd name="connsiteY64" fmla="*/ 1952441 h 2278063"/>
                <a:gd name="connsiteX65" fmla="*/ 527856 w 786174"/>
                <a:gd name="connsiteY65" fmla="*/ 1918977 h 2278063"/>
                <a:gd name="connsiteX66" fmla="*/ 526411 w 786174"/>
                <a:gd name="connsiteY66" fmla="*/ 1891889 h 2278063"/>
                <a:gd name="connsiteX67" fmla="*/ 463442 w 786174"/>
                <a:gd name="connsiteY67" fmla="*/ 1876551 h 2278063"/>
                <a:gd name="connsiteX68" fmla="*/ 369081 w 786174"/>
                <a:gd name="connsiteY68" fmla="*/ 1836956 h 2278063"/>
                <a:gd name="connsiteX69" fmla="*/ 269024 w 786174"/>
                <a:gd name="connsiteY69" fmla="*/ 1821077 h 2278063"/>
                <a:gd name="connsiteX70" fmla="*/ 150954 w 786174"/>
                <a:gd name="connsiteY70" fmla="*/ 1866686 h 2278063"/>
                <a:gd name="connsiteX71" fmla="*/ 31102 w 786174"/>
                <a:gd name="connsiteY71" fmla="*/ 1917923 h 2278063"/>
                <a:gd name="connsiteX72" fmla="*/ 37999 w 786174"/>
                <a:gd name="connsiteY72" fmla="*/ 1945384 h 2278063"/>
                <a:gd name="connsiteX73" fmla="*/ 147067 w 786174"/>
                <a:gd name="connsiteY73" fmla="*/ 1883271 h 2278063"/>
                <a:gd name="connsiteX74" fmla="*/ 268948 w 786174"/>
                <a:gd name="connsiteY74" fmla="*/ 1835286 h 2278063"/>
                <a:gd name="connsiteX75" fmla="*/ 269279 w 786174"/>
                <a:gd name="connsiteY75" fmla="*/ 1835474 h 2278063"/>
                <a:gd name="connsiteX76" fmla="*/ 278364 w 786174"/>
                <a:gd name="connsiteY76" fmla="*/ 1799130 h 2278063"/>
                <a:gd name="connsiteX77" fmla="*/ 278893 w 786174"/>
                <a:gd name="connsiteY77" fmla="*/ 1832796 h 2278063"/>
                <a:gd name="connsiteX78" fmla="*/ 306358 w 786174"/>
                <a:gd name="connsiteY78" fmla="*/ 1854312 h 2278063"/>
                <a:gd name="connsiteX79" fmla="*/ 335252 w 786174"/>
                <a:gd name="connsiteY79" fmla="*/ 1876517 h 2278063"/>
                <a:gd name="connsiteX80" fmla="*/ 340379 w 786174"/>
                <a:gd name="connsiteY80" fmla="*/ 1878315 h 2278063"/>
                <a:gd name="connsiteX81" fmla="*/ 315767 w 786174"/>
                <a:gd name="connsiteY81" fmla="*/ 1814725 h 2278063"/>
                <a:gd name="connsiteX82" fmla="*/ 267975 w 786174"/>
                <a:gd name="connsiteY82" fmla="*/ 1761826 h 2278063"/>
                <a:gd name="connsiteX83" fmla="*/ 144173 w 786174"/>
                <a:gd name="connsiteY83" fmla="*/ 1802444 h 2278063"/>
                <a:gd name="connsiteX84" fmla="*/ 21682 w 786174"/>
                <a:gd name="connsiteY84" fmla="*/ 1862019 h 2278063"/>
                <a:gd name="connsiteX85" fmla="*/ 26047 w 786174"/>
                <a:gd name="connsiteY85" fmla="*/ 1897794 h 2278063"/>
                <a:gd name="connsiteX86" fmla="*/ 28782 w 786174"/>
                <a:gd name="connsiteY86" fmla="*/ 1908684 h 2278063"/>
                <a:gd name="connsiteX87" fmla="*/ 148587 w 786174"/>
                <a:gd name="connsiteY87" fmla="*/ 1857366 h 2278063"/>
                <a:gd name="connsiteX88" fmla="*/ 268832 w 786174"/>
                <a:gd name="connsiteY88" fmla="*/ 1810229 h 2278063"/>
                <a:gd name="connsiteX89" fmla="*/ 309921 w 786174"/>
                <a:gd name="connsiteY89" fmla="*/ 1761143 h 2278063"/>
                <a:gd name="connsiteX90" fmla="*/ 327063 w 786174"/>
                <a:gd name="connsiteY90" fmla="*/ 1808671 h 2278063"/>
                <a:gd name="connsiteX91" fmla="*/ 466001 w 786174"/>
                <a:gd name="connsiteY91" fmla="*/ 1867306 h 2278063"/>
                <a:gd name="connsiteX92" fmla="*/ 525881 w 786174"/>
                <a:gd name="connsiteY92" fmla="*/ 1881955 h 2278063"/>
                <a:gd name="connsiteX93" fmla="*/ 523686 w 786174"/>
                <a:gd name="connsiteY93" fmla="*/ 1840815 h 2278063"/>
                <a:gd name="connsiteX94" fmla="*/ 392634 w 786174"/>
                <a:gd name="connsiteY94" fmla="*/ 1790769 h 2278063"/>
                <a:gd name="connsiteX95" fmla="*/ 277584 w 786174"/>
                <a:gd name="connsiteY95" fmla="*/ 1749561 h 2278063"/>
                <a:gd name="connsiteX96" fmla="*/ 278189 w 786174"/>
                <a:gd name="connsiteY96" fmla="*/ 1788045 h 2278063"/>
                <a:gd name="connsiteX97" fmla="*/ 310761 w 786174"/>
                <a:gd name="connsiteY97" fmla="*/ 1801791 h 2278063"/>
                <a:gd name="connsiteX98" fmla="*/ 308141 w 786174"/>
                <a:gd name="connsiteY98" fmla="*/ 1795023 h 2278063"/>
                <a:gd name="connsiteX99" fmla="*/ 299323 w 786174"/>
                <a:gd name="connsiteY99" fmla="*/ 1757347 h 2278063"/>
                <a:gd name="connsiteX100" fmla="*/ 304171 w 786174"/>
                <a:gd name="connsiteY100" fmla="*/ 1734873 h 2278063"/>
                <a:gd name="connsiteX101" fmla="*/ 307248 w 786174"/>
                <a:gd name="connsiteY101" fmla="*/ 1749990 h 2278063"/>
                <a:gd name="connsiteX102" fmla="*/ 411067 w 786174"/>
                <a:gd name="connsiteY102" fmla="*/ 1786170 h 2278063"/>
                <a:gd name="connsiteX103" fmla="*/ 523093 w 786174"/>
                <a:gd name="connsiteY103" fmla="*/ 1829683 h 2278063"/>
                <a:gd name="connsiteX104" fmla="*/ 521484 w 786174"/>
                <a:gd name="connsiteY104" fmla="*/ 1799522 h 2278063"/>
                <a:gd name="connsiteX105" fmla="*/ 520540 w 786174"/>
                <a:gd name="connsiteY105" fmla="*/ 1793472 h 2278063"/>
                <a:gd name="connsiteX106" fmla="*/ 460091 w 786174"/>
                <a:gd name="connsiteY106" fmla="*/ 1781955 h 2278063"/>
                <a:gd name="connsiteX107" fmla="*/ 399255 w 786174"/>
                <a:gd name="connsiteY107" fmla="*/ 1761896 h 2278063"/>
                <a:gd name="connsiteX108" fmla="*/ 277232 w 786174"/>
                <a:gd name="connsiteY108" fmla="*/ 1727217 h 2278063"/>
                <a:gd name="connsiteX109" fmla="*/ 277427 w 786174"/>
                <a:gd name="connsiteY109" fmla="*/ 1739600 h 2278063"/>
                <a:gd name="connsiteX110" fmla="*/ 277429 w 786174"/>
                <a:gd name="connsiteY110" fmla="*/ 1739599 h 2278063"/>
                <a:gd name="connsiteX111" fmla="*/ 296744 w 786174"/>
                <a:gd name="connsiteY111" fmla="*/ 1746330 h 2278063"/>
                <a:gd name="connsiteX112" fmla="*/ 293342 w 786174"/>
                <a:gd name="connsiteY112" fmla="*/ 1731795 h 2278063"/>
                <a:gd name="connsiteX113" fmla="*/ 267046 w 786174"/>
                <a:gd name="connsiteY113" fmla="*/ 1709363 h 2278063"/>
                <a:gd name="connsiteX114" fmla="*/ 144177 w 786174"/>
                <a:gd name="connsiteY114" fmla="*/ 1762454 h 2278063"/>
                <a:gd name="connsiteX115" fmla="*/ 15637 w 786174"/>
                <a:gd name="connsiteY115" fmla="*/ 1812467 h 2278063"/>
                <a:gd name="connsiteX116" fmla="*/ 20391 w 786174"/>
                <a:gd name="connsiteY116" fmla="*/ 1851433 h 2278063"/>
                <a:gd name="connsiteX117" fmla="*/ 140128 w 786174"/>
                <a:gd name="connsiteY117" fmla="*/ 1793390 h 2278063"/>
                <a:gd name="connsiteX118" fmla="*/ 267785 w 786174"/>
                <a:gd name="connsiteY118" fmla="*/ 1751100 h 2278063"/>
                <a:gd name="connsiteX119" fmla="*/ 298499 w 786174"/>
                <a:gd name="connsiteY119" fmla="*/ 1707006 h 2278063"/>
                <a:gd name="connsiteX120" fmla="*/ 302100 w 786174"/>
                <a:gd name="connsiteY120" fmla="*/ 1724700 h 2278063"/>
                <a:gd name="connsiteX121" fmla="*/ 408481 w 786174"/>
                <a:gd name="connsiteY121" fmla="*/ 1754473 h 2278063"/>
                <a:gd name="connsiteX122" fmla="*/ 464704 w 786174"/>
                <a:gd name="connsiteY122" fmla="*/ 1773603 h 2278063"/>
                <a:gd name="connsiteX123" fmla="*/ 518985 w 786174"/>
                <a:gd name="connsiteY123" fmla="*/ 1783498 h 2278063"/>
                <a:gd name="connsiteX124" fmla="*/ 515525 w 786174"/>
                <a:gd name="connsiteY124" fmla="*/ 1761314 h 2278063"/>
                <a:gd name="connsiteX125" fmla="*/ 454807 w 786174"/>
                <a:gd name="connsiteY125" fmla="*/ 1750633 h 2278063"/>
                <a:gd name="connsiteX126" fmla="*/ 392756 w 786174"/>
                <a:gd name="connsiteY126" fmla="*/ 1729024 h 2278063"/>
                <a:gd name="connsiteX127" fmla="*/ 331068 w 786174"/>
                <a:gd name="connsiteY127" fmla="*/ 1716513 h 2278063"/>
                <a:gd name="connsiteX128" fmla="*/ 276814 w 786174"/>
                <a:gd name="connsiteY128" fmla="*/ 1700676 h 2278063"/>
                <a:gd name="connsiteX129" fmla="*/ 277082 w 786174"/>
                <a:gd name="connsiteY129" fmla="*/ 1717699 h 2278063"/>
                <a:gd name="connsiteX130" fmla="*/ 290951 w 786174"/>
                <a:gd name="connsiteY130" fmla="*/ 1721580 h 2278063"/>
                <a:gd name="connsiteX131" fmla="*/ 286736 w 786174"/>
                <a:gd name="connsiteY131" fmla="*/ 1703572 h 2278063"/>
                <a:gd name="connsiteX132" fmla="*/ 266319 w 786174"/>
                <a:gd name="connsiteY132" fmla="*/ 1668304 h 2278063"/>
                <a:gd name="connsiteX133" fmla="*/ 195995 w 786174"/>
                <a:gd name="connsiteY133" fmla="*/ 1682939 h 2278063"/>
                <a:gd name="connsiteX134" fmla="*/ 126795 w 786174"/>
                <a:gd name="connsiteY134" fmla="*/ 1710272 h 2278063"/>
                <a:gd name="connsiteX135" fmla="*/ 12784 w 786174"/>
                <a:gd name="connsiteY135" fmla="*/ 1770014 h 2278063"/>
                <a:gd name="connsiteX136" fmla="*/ 13332 w 786174"/>
                <a:gd name="connsiteY136" fmla="*/ 1793571 h 2278063"/>
                <a:gd name="connsiteX137" fmla="*/ 14436 w 786174"/>
                <a:gd name="connsiteY137" fmla="*/ 1802618 h 2278063"/>
                <a:gd name="connsiteX138" fmla="*/ 140420 w 786174"/>
                <a:gd name="connsiteY138" fmla="*/ 1753620 h 2278063"/>
                <a:gd name="connsiteX139" fmla="*/ 266870 w 786174"/>
                <a:gd name="connsiteY139" fmla="*/ 1699390 h 2278063"/>
                <a:gd name="connsiteX140" fmla="*/ 276148 w 786174"/>
                <a:gd name="connsiteY140" fmla="*/ 1658335 h 2278063"/>
                <a:gd name="connsiteX141" fmla="*/ 276656 w 786174"/>
                <a:gd name="connsiteY141" fmla="*/ 1690574 h 2278063"/>
                <a:gd name="connsiteX142" fmla="*/ 284198 w 786174"/>
                <a:gd name="connsiteY142" fmla="*/ 1692727 h 2278063"/>
                <a:gd name="connsiteX143" fmla="*/ 265479 w 786174"/>
                <a:gd name="connsiteY143" fmla="*/ 1620836 h 2278063"/>
                <a:gd name="connsiteX144" fmla="*/ 138041 w 786174"/>
                <a:gd name="connsiteY144" fmla="*/ 1665010 h 2278063"/>
                <a:gd name="connsiteX145" fmla="*/ 11636 w 786174"/>
                <a:gd name="connsiteY145" fmla="*/ 1720646 h 2278063"/>
                <a:gd name="connsiteX146" fmla="*/ 12524 w 786174"/>
                <a:gd name="connsiteY146" fmla="*/ 1758821 h 2278063"/>
                <a:gd name="connsiteX147" fmla="*/ 136021 w 786174"/>
                <a:gd name="connsiteY147" fmla="*/ 1695733 h 2278063"/>
                <a:gd name="connsiteX148" fmla="*/ 266148 w 786174"/>
                <a:gd name="connsiteY148" fmla="*/ 1658646 h 2278063"/>
                <a:gd name="connsiteX149" fmla="*/ 261607 w 786174"/>
                <a:gd name="connsiteY149" fmla="*/ 1580173 h 2278063"/>
                <a:gd name="connsiteX150" fmla="*/ 214161 w 786174"/>
                <a:gd name="connsiteY150" fmla="*/ 1607215 h 2278063"/>
                <a:gd name="connsiteX151" fmla="*/ 152025 w 786174"/>
                <a:gd name="connsiteY151" fmla="*/ 1631040 h 2278063"/>
                <a:gd name="connsiteX152" fmla="*/ 13570 w 786174"/>
                <a:gd name="connsiteY152" fmla="*/ 1680395 h 2278063"/>
                <a:gd name="connsiteX153" fmla="*/ 11097 w 786174"/>
                <a:gd name="connsiteY153" fmla="*/ 1697432 h 2278063"/>
                <a:gd name="connsiteX154" fmla="*/ 11393 w 786174"/>
                <a:gd name="connsiteY154" fmla="*/ 1710166 h 2278063"/>
                <a:gd name="connsiteX155" fmla="*/ 134294 w 786174"/>
                <a:gd name="connsiteY155" fmla="*/ 1656162 h 2278063"/>
                <a:gd name="connsiteX156" fmla="*/ 265301 w 786174"/>
                <a:gd name="connsiteY156" fmla="*/ 1610765 h 2278063"/>
                <a:gd name="connsiteX157" fmla="*/ 265283 w 786174"/>
                <a:gd name="connsiteY157" fmla="*/ 1609761 h 2278063"/>
                <a:gd name="connsiteX158" fmla="*/ 193360 w 786174"/>
                <a:gd name="connsiteY158" fmla="*/ 1569035 h 2278063"/>
                <a:gd name="connsiteX159" fmla="*/ 147408 w 786174"/>
                <a:gd name="connsiteY159" fmla="*/ 1584691 h 2278063"/>
                <a:gd name="connsiteX160" fmla="*/ 20875 w 786174"/>
                <a:gd name="connsiteY160" fmla="*/ 1630088 h 2278063"/>
                <a:gd name="connsiteX161" fmla="*/ 19201 w 786174"/>
                <a:gd name="connsiteY161" fmla="*/ 1641616 h 2278063"/>
                <a:gd name="connsiteX162" fmla="*/ 138103 w 786174"/>
                <a:gd name="connsiteY162" fmla="*/ 1592061 h 2278063"/>
                <a:gd name="connsiteX163" fmla="*/ 259115 w 786174"/>
                <a:gd name="connsiteY163" fmla="*/ 1560103 h 2278063"/>
                <a:gd name="connsiteX164" fmla="*/ 140710 w 786174"/>
                <a:gd name="connsiteY164" fmla="*/ 1601429 h 2278063"/>
                <a:gd name="connsiteX165" fmla="*/ 17578 w 786174"/>
                <a:gd name="connsiteY165" fmla="*/ 1652793 h 2278063"/>
                <a:gd name="connsiteX166" fmla="*/ 15145 w 786174"/>
                <a:gd name="connsiteY166" fmla="*/ 1669550 h 2278063"/>
                <a:gd name="connsiteX167" fmla="*/ 149718 w 786174"/>
                <a:gd name="connsiteY167" fmla="*/ 1621770 h 2278063"/>
                <a:gd name="connsiteX168" fmla="*/ 210413 w 786174"/>
                <a:gd name="connsiteY168" fmla="*/ 1598090 h 2278063"/>
                <a:gd name="connsiteX169" fmla="*/ 260321 w 786174"/>
                <a:gd name="connsiteY169" fmla="*/ 1569816 h 2278063"/>
                <a:gd name="connsiteX170" fmla="*/ 256668 w 786174"/>
                <a:gd name="connsiteY170" fmla="*/ 1540409 h 2278063"/>
                <a:gd name="connsiteX171" fmla="*/ 212975 w 786174"/>
                <a:gd name="connsiteY171" fmla="*/ 1562195 h 2278063"/>
                <a:gd name="connsiteX172" fmla="*/ 257760 w 786174"/>
                <a:gd name="connsiteY172" fmla="*/ 1549200 h 2278063"/>
                <a:gd name="connsiteX173" fmla="*/ 266624 w 786174"/>
                <a:gd name="connsiteY173" fmla="*/ 1152885 h 2278063"/>
                <a:gd name="connsiteX174" fmla="*/ 252712 w 786174"/>
                <a:gd name="connsiteY174" fmla="*/ 1169421 h 2278063"/>
                <a:gd name="connsiteX175" fmla="*/ 197914 w 786174"/>
                <a:gd name="connsiteY175" fmla="*/ 1247656 h 2278063"/>
                <a:gd name="connsiteX176" fmla="*/ 99278 w 786174"/>
                <a:gd name="connsiteY176" fmla="*/ 1419081 h 2278063"/>
                <a:gd name="connsiteX177" fmla="*/ 24868 w 786174"/>
                <a:gd name="connsiteY177" fmla="*/ 1602587 h 2278063"/>
                <a:gd name="connsiteX178" fmla="*/ 22471 w 786174"/>
                <a:gd name="connsiteY178" fmla="*/ 1619099 h 2278063"/>
                <a:gd name="connsiteX179" fmla="*/ 142445 w 786174"/>
                <a:gd name="connsiteY179" fmla="*/ 1576395 h 2278063"/>
                <a:gd name="connsiteX180" fmla="*/ 255308 w 786174"/>
                <a:gd name="connsiteY180" fmla="*/ 1529459 h 2278063"/>
                <a:gd name="connsiteX181" fmla="*/ 252636 w 786174"/>
                <a:gd name="connsiteY181" fmla="*/ 1507948 h 2278063"/>
                <a:gd name="connsiteX182" fmla="*/ 261459 w 786174"/>
                <a:gd name="connsiteY182" fmla="*/ 1182674 h 2278063"/>
                <a:gd name="connsiteX183" fmla="*/ 292647 w 786174"/>
                <a:gd name="connsiteY183" fmla="*/ 1121953 h 2278063"/>
                <a:gd name="connsiteX184" fmla="*/ 280048 w 786174"/>
                <a:gd name="connsiteY184" fmla="*/ 1136928 h 2278063"/>
                <a:gd name="connsiteX185" fmla="*/ 274468 w 786174"/>
                <a:gd name="connsiteY185" fmla="*/ 1162419 h 2278063"/>
                <a:gd name="connsiteX186" fmla="*/ 258027 w 786174"/>
                <a:gd name="connsiteY186" fmla="*/ 1365903 h 2278063"/>
                <a:gd name="connsiteX187" fmla="*/ 267283 w 786174"/>
                <a:gd name="connsiteY187" fmla="*/ 1524480 h 2278063"/>
                <a:gd name="connsiteX188" fmla="*/ 267808 w 786174"/>
                <a:gd name="connsiteY188" fmla="*/ 1524262 h 2278063"/>
                <a:gd name="connsiteX189" fmla="*/ 270585 w 786174"/>
                <a:gd name="connsiteY189" fmla="*/ 1453167 h 2278063"/>
                <a:gd name="connsiteX190" fmla="*/ 293042 w 786174"/>
                <a:gd name="connsiteY190" fmla="*/ 1169346 h 2278063"/>
                <a:gd name="connsiteX191" fmla="*/ 308592 w 786174"/>
                <a:gd name="connsiteY191" fmla="*/ 1095070 h 2278063"/>
                <a:gd name="connsiteX192" fmla="*/ 308780 w 786174"/>
                <a:gd name="connsiteY192" fmla="*/ 1096065 h 2278063"/>
                <a:gd name="connsiteX193" fmla="*/ 306621 w 786174"/>
                <a:gd name="connsiteY193" fmla="*/ 1095442 h 2278063"/>
                <a:gd name="connsiteX194" fmla="*/ 303833 w 786174"/>
                <a:gd name="connsiteY194" fmla="*/ 1094639 h 2278063"/>
                <a:gd name="connsiteX195" fmla="*/ 306621 w 786174"/>
                <a:gd name="connsiteY195" fmla="*/ 1095442 h 2278063"/>
                <a:gd name="connsiteX196" fmla="*/ 303405 w 786174"/>
                <a:gd name="connsiteY196" fmla="*/ 1096050 h 2278063"/>
                <a:gd name="connsiteX197" fmla="*/ 292304 w 786174"/>
                <a:gd name="connsiteY197" fmla="*/ 1080932 h 2278063"/>
                <a:gd name="connsiteX198" fmla="*/ 284436 w 786174"/>
                <a:gd name="connsiteY198" fmla="*/ 1116879 h 2278063"/>
                <a:gd name="connsiteX199" fmla="*/ 292524 w 786174"/>
                <a:gd name="connsiteY199" fmla="*/ 1107291 h 2278063"/>
                <a:gd name="connsiteX200" fmla="*/ 778107 w 786174"/>
                <a:gd name="connsiteY200" fmla="*/ 0 h 2278063"/>
                <a:gd name="connsiteX201" fmla="*/ 786174 w 786174"/>
                <a:gd name="connsiteY201" fmla="*/ 6914 h 2278063"/>
                <a:gd name="connsiteX202" fmla="*/ 585652 w 786174"/>
                <a:gd name="connsiteY202" fmla="*/ 389471 h 2278063"/>
                <a:gd name="connsiteX203" fmla="*/ 393195 w 786174"/>
                <a:gd name="connsiteY203" fmla="*/ 752440 h 2278063"/>
                <a:gd name="connsiteX204" fmla="*/ 319392 w 786174"/>
                <a:gd name="connsiteY204" fmla="*/ 957180 h 2278063"/>
                <a:gd name="connsiteX205" fmla="*/ 301621 w 786174"/>
                <a:gd name="connsiteY205" fmla="*/ 1038370 h 2278063"/>
                <a:gd name="connsiteX206" fmla="*/ 301939 w 786174"/>
                <a:gd name="connsiteY206" fmla="*/ 1096327 h 2278063"/>
                <a:gd name="connsiteX207" fmla="*/ 303405 w 786174"/>
                <a:gd name="connsiteY207" fmla="*/ 1096050 h 2278063"/>
                <a:gd name="connsiteX208" fmla="*/ 301963 w 786174"/>
                <a:gd name="connsiteY208" fmla="*/ 1100812 h 2278063"/>
                <a:gd name="connsiteX209" fmla="*/ 301970 w 786174"/>
                <a:gd name="connsiteY209" fmla="*/ 1102091 h 2278063"/>
                <a:gd name="connsiteX210" fmla="*/ 304412 w 786174"/>
                <a:gd name="connsiteY210" fmla="*/ 1107967 h 2278063"/>
                <a:gd name="connsiteX211" fmla="*/ 302018 w 786174"/>
                <a:gd name="connsiteY211" fmla="*/ 1110813 h 2278063"/>
                <a:gd name="connsiteX212" fmla="*/ 302353 w 786174"/>
                <a:gd name="connsiteY212" fmla="*/ 1171838 h 2278063"/>
                <a:gd name="connsiteX213" fmla="*/ 279325 w 786174"/>
                <a:gd name="connsiteY213" fmla="*/ 1460211 h 2278063"/>
                <a:gd name="connsiteX214" fmla="*/ 275586 w 786174"/>
                <a:gd name="connsiteY214" fmla="*/ 1594444 h 2278063"/>
                <a:gd name="connsiteX215" fmla="*/ 296295 w 786174"/>
                <a:gd name="connsiteY215" fmla="*/ 1696181 h 2278063"/>
                <a:gd name="connsiteX216" fmla="*/ 334901 w 786174"/>
                <a:gd name="connsiteY216" fmla="*/ 1707202 h 2278063"/>
                <a:gd name="connsiteX217" fmla="*/ 395649 w 786174"/>
                <a:gd name="connsiteY217" fmla="*/ 1719357 h 2278063"/>
                <a:gd name="connsiteX218" fmla="*/ 456253 w 786174"/>
                <a:gd name="connsiteY218" fmla="*/ 1741605 h 2278063"/>
                <a:gd name="connsiteX219" fmla="*/ 513981 w 786174"/>
                <a:gd name="connsiteY219" fmla="*/ 1751408 h 2278063"/>
                <a:gd name="connsiteX220" fmla="*/ 507581 w 786174"/>
                <a:gd name="connsiteY220" fmla="*/ 1710372 h 2278063"/>
                <a:gd name="connsiteX221" fmla="*/ 436718 w 786174"/>
                <a:gd name="connsiteY221" fmla="*/ 1449570 h 2278063"/>
                <a:gd name="connsiteX222" fmla="*/ 373339 w 786174"/>
                <a:gd name="connsiteY222" fmla="*/ 1273830 h 2278063"/>
                <a:gd name="connsiteX223" fmla="*/ 304412 w 786174"/>
                <a:gd name="connsiteY223" fmla="*/ 1107967 h 2278063"/>
                <a:gd name="connsiteX224" fmla="*/ 309817 w 786174"/>
                <a:gd name="connsiteY224" fmla="*/ 1101542 h 2278063"/>
                <a:gd name="connsiteX225" fmla="*/ 308780 w 786174"/>
                <a:gd name="connsiteY225" fmla="*/ 1096065 h 2278063"/>
                <a:gd name="connsiteX226" fmla="*/ 309817 w 786174"/>
                <a:gd name="connsiteY226" fmla="*/ 1096364 h 2278063"/>
                <a:gd name="connsiteX227" fmla="*/ 488055 w 786174"/>
                <a:gd name="connsiteY227" fmla="*/ 1588781 h 2278063"/>
                <a:gd name="connsiteX228" fmla="*/ 515310 w 786174"/>
                <a:gd name="connsiteY228" fmla="*/ 1704694 h 2278063"/>
                <a:gd name="connsiteX229" fmla="*/ 523040 w 786174"/>
                <a:gd name="connsiteY229" fmla="*/ 1755964 h 2278063"/>
                <a:gd name="connsiteX230" fmla="*/ 524233 w 786174"/>
                <a:gd name="connsiteY230" fmla="*/ 1757172 h 2278063"/>
                <a:gd name="connsiteX231" fmla="*/ 523356 w 786174"/>
                <a:gd name="connsiteY231" fmla="*/ 1758061 h 2278063"/>
                <a:gd name="connsiteX232" fmla="*/ 533047 w 786174"/>
                <a:gd name="connsiteY232" fmla="*/ 1822334 h 2278063"/>
                <a:gd name="connsiteX233" fmla="*/ 537878 w 786174"/>
                <a:gd name="connsiteY233" fmla="*/ 1924226 h 2278063"/>
                <a:gd name="connsiteX234" fmla="*/ 533106 w 786174"/>
                <a:gd name="connsiteY234" fmla="*/ 1961421 h 2278063"/>
                <a:gd name="connsiteX235" fmla="*/ 533397 w 786174"/>
                <a:gd name="connsiteY235" fmla="*/ 1963254 h 2278063"/>
                <a:gd name="connsiteX236" fmla="*/ 532857 w 786174"/>
                <a:gd name="connsiteY236" fmla="*/ 1963359 h 2278063"/>
                <a:gd name="connsiteX237" fmla="*/ 524971 w 786174"/>
                <a:gd name="connsiteY237" fmla="*/ 2024823 h 2278063"/>
                <a:gd name="connsiteX238" fmla="*/ 494688 w 786174"/>
                <a:gd name="connsiteY238" fmla="*/ 2098887 h 2278063"/>
                <a:gd name="connsiteX239" fmla="*/ 472767 w 786174"/>
                <a:gd name="connsiteY239" fmla="*/ 2122079 h 2278063"/>
                <a:gd name="connsiteX240" fmla="*/ 490379 w 786174"/>
                <a:gd name="connsiteY240" fmla="*/ 2145691 h 2278063"/>
                <a:gd name="connsiteX241" fmla="*/ 528807 w 786174"/>
                <a:gd name="connsiteY241" fmla="*/ 2077402 h 2278063"/>
                <a:gd name="connsiteX242" fmla="*/ 552969 w 786174"/>
                <a:gd name="connsiteY242" fmla="*/ 2042229 h 2278063"/>
                <a:gd name="connsiteX243" fmla="*/ 713470 w 786174"/>
                <a:gd name="connsiteY243" fmla="*/ 1776412 h 2278063"/>
                <a:gd name="connsiteX244" fmla="*/ 722674 w 786174"/>
                <a:gd name="connsiteY244" fmla="*/ 1780449 h 2278063"/>
                <a:gd name="connsiteX245" fmla="*/ 561022 w 786174"/>
                <a:gd name="connsiteY245" fmla="*/ 2047419 h 2278063"/>
                <a:gd name="connsiteX246" fmla="*/ 536861 w 786174"/>
                <a:gd name="connsiteY246" fmla="*/ 2083168 h 2278063"/>
                <a:gd name="connsiteX247" fmla="*/ 496652 w 786174"/>
                <a:gd name="connsiteY247" fmla="*/ 2154102 h 2278063"/>
                <a:gd name="connsiteX248" fmla="*/ 589109 w 786174"/>
                <a:gd name="connsiteY248" fmla="*/ 2278063 h 2278063"/>
                <a:gd name="connsiteX249" fmla="*/ 576432 w 786174"/>
                <a:gd name="connsiteY249" fmla="*/ 2278063 h 2278063"/>
                <a:gd name="connsiteX250" fmla="*/ 491039 w 786174"/>
                <a:gd name="connsiteY250" fmla="*/ 2164005 h 2278063"/>
                <a:gd name="connsiteX251" fmla="*/ 488610 w 786174"/>
                <a:gd name="connsiteY251" fmla="*/ 2168290 h 2278063"/>
                <a:gd name="connsiteX252" fmla="*/ 442516 w 786174"/>
                <a:gd name="connsiteY252" fmla="*/ 2278062 h 2278063"/>
                <a:gd name="connsiteX253" fmla="*/ 432161 w 786174"/>
                <a:gd name="connsiteY253" fmla="*/ 2278062 h 2278063"/>
                <a:gd name="connsiteX254" fmla="*/ 479406 w 786174"/>
                <a:gd name="connsiteY254" fmla="*/ 2165191 h 2278063"/>
                <a:gd name="connsiteX255" fmla="*/ 484779 w 786174"/>
                <a:gd name="connsiteY255" fmla="*/ 2155643 h 2278063"/>
                <a:gd name="connsiteX256" fmla="*/ 465447 w 786174"/>
                <a:gd name="connsiteY256" fmla="*/ 2129823 h 2278063"/>
                <a:gd name="connsiteX257" fmla="*/ 440179 w 786174"/>
                <a:gd name="connsiteY257" fmla="*/ 2156556 h 2278063"/>
                <a:gd name="connsiteX258" fmla="*/ 341903 w 786174"/>
                <a:gd name="connsiteY258" fmla="*/ 2191143 h 2278063"/>
                <a:gd name="connsiteX259" fmla="*/ 284002 w 786174"/>
                <a:gd name="connsiteY259" fmla="*/ 2188560 h 2278063"/>
                <a:gd name="connsiteX260" fmla="*/ 283437 w 786174"/>
                <a:gd name="connsiteY260" fmla="*/ 2189167 h 2278063"/>
                <a:gd name="connsiteX261" fmla="*/ 282697 w 786174"/>
                <a:gd name="connsiteY261" fmla="*/ 2188502 h 2278063"/>
                <a:gd name="connsiteX262" fmla="*/ 237138 w 786174"/>
                <a:gd name="connsiteY262" fmla="*/ 2186469 h 2278063"/>
                <a:gd name="connsiteX263" fmla="*/ 17559 w 786174"/>
                <a:gd name="connsiteY263" fmla="*/ 1900020 h 2278063"/>
                <a:gd name="connsiteX264" fmla="*/ 6573 w 786174"/>
                <a:gd name="connsiteY264" fmla="*/ 1811003 h 2278063"/>
                <a:gd name="connsiteX265" fmla="*/ 6425 w 786174"/>
                <a:gd name="connsiteY265" fmla="*/ 1810929 h 2278063"/>
                <a:gd name="connsiteX266" fmla="*/ 6535 w 786174"/>
                <a:gd name="connsiteY266" fmla="*/ 1810690 h 2278063"/>
                <a:gd name="connsiteX267" fmla="*/ 1795 w 786174"/>
                <a:gd name="connsiteY267" fmla="*/ 1772287 h 2278063"/>
                <a:gd name="connsiteX268" fmla="*/ 2697 w 786174"/>
                <a:gd name="connsiteY268" fmla="*/ 1678107 h 2278063"/>
                <a:gd name="connsiteX269" fmla="*/ 7470 w 786174"/>
                <a:gd name="connsiteY269" fmla="*/ 1652727 h 2278063"/>
                <a:gd name="connsiteX270" fmla="*/ 6216 w 786174"/>
                <a:gd name="connsiteY270" fmla="*/ 1652121 h 2278063"/>
                <a:gd name="connsiteX271" fmla="*/ 8444 w 786174"/>
                <a:gd name="connsiteY271" fmla="*/ 1647548 h 2278063"/>
                <a:gd name="connsiteX272" fmla="*/ 19821 w 786174"/>
                <a:gd name="connsiteY272" fmla="*/ 1587055 h 2278063"/>
                <a:gd name="connsiteX273" fmla="*/ 90626 w 786174"/>
                <a:gd name="connsiteY273" fmla="*/ 1413904 h 2278063"/>
                <a:gd name="connsiteX274" fmla="*/ 189262 w 786174"/>
                <a:gd name="connsiteY274" fmla="*/ 1243054 h 2278063"/>
                <a:gd name="connsiteX275" fmla="*/ 240599 w 786174"/>
                <a:gd name="connsiteY275" fmla="*/ 1168846 h 2278063"/>
                <a:gd name="connsiteX276" fmla="*/ 269873 w 786174"/>
                <a:gd name="connsiteY276" fmla="*/ 1134143 h 2278063"/>
                <a:gd name="connsiteX277" fmla="*/ 280398 w 786174"/>
                <a:gd name="connsiteY277" fmla="*/ 1073439 h 2278063"/>
                <a:gd name="connsiteX278" fmla="*/ 291880 w 786174"/>
                <a:gd name="connsiteY278" fmla="*/ 1030066 h 2278063"/>
                <a:gd name="connsiteX279" fmla="*/ 291856 w 786174"/>
                <a:gd name="connsiteY279" fmla="*/ 1027112 h 2278063"/>
                <a:gd name="connsiteX280" fmla="*/ 292662 w 786174"/>
                <a:gd name="connsiteY280" fmla="*/ 1027112 h 2278063"/>
                <a:gd name="connsiteX281" fmla="*/ 323644 w 786174"/>
                <a:gd name="connsiteY281" fmla="*/ 910080 h 2278063"/>
                <a:gd name="connsiteX282" fmla="*/ 384552 w 786174"/>
                <a:gd name="connsiteY282" fmla="*/ 748407 h 2278063"/>
                <a:gd name="connsiteX283" fmla="*/ 577008 w 786174"/>
                <a:gd name="connsiteY283" fmla="*/ 384862 h 2278063"/>
                <a:gd name="connsiteX284" fmla="*/ 778107 w 786174"/>
                <a:gd name="connsiteY284" fmla="*/ 0 h 227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</a:cxnLst>
              <a:rect l="l" t="t" r="r" b="b"/>
              <a:pathLst>
                <a:path w="786174" h="2278063">
                  <a:moveTo>
                    <a:pt x="420039" y="2025904"/>
                  </a:moveTo>
                  <a:lnTo>
                    <a:pt x="468556" y="2116143"/>
                  </a:lnTo>
                  <a:lnTo>
                    <a:pt x="482864" y="2099606"/>
                  </a:lnTo>
                  <a:lnTo>
                    <a:pt x="493604" y="2078528"/>
                  </a:lnTo>
                  <a:lnTo>
                    <a:pt x="444464" y="2038873"/>
                  </a:lnTo>
                  <a:close/>
                  <a:moveTo>
                    <a:pt x="389203" y="1968550"/>
                  </a:moveTo>
                  <a:lnTo>
                    <a:pt x="412348" y="2011599"/>
                  </a:lnTo>
                  <a:lnTo>
                    <a:pt x="450865" y="2032046"/>
                  </a:lnTo>
                  <a:lnTo>
                    <a:pt x="497937" y="2070024"/>
                  </a:lnTo>
                  <a:lnTo>
                    <a:pt x="504170" y="2057792"/>
                  </a:lnTo>
                  <a:lnTo>
                    <a:pt x="512779" y="2025426"/>
                  </a:lnTo>
                  <a:lnTo>
                    <a:pt x="451194" y="1995488"/>
                  </a:lnTo>
                  <a:close/>
                  <a:moveTo>
                    <a:pt x="280199" y="1942677"/>
                  </a:moveTo>
                  <a:lnTo>
                    <a:pt x="280868" y="2039826"/>
                  </a:lnTo>
                  <a:lnTo>
                    <a:pt x="287684" y="2180773"/>
                  </a:lnTo>
                  <a:lnTo>
                    <a:pt x="327699" y="2182442"/>
                  </a:lnTo>
                  <a:cubicBezTo>
                    <a:pt x="373988" y="2178991"/>
                    <a:pt x="418656" y="2164214"/>
                    <a:pt x="452698" y="2134472"/>
                  </a:cubicBezTo>
                  <a:lnTo>
                    <a:pt x="461879" y="2123860"/>
                  </a:lnTo>
                  <a:lnTo>
                    <a:pt x="402175" y="2016418"/>
                  </a:lnTo>
                  <a:lnTo>
                    <a:pt x="356491" y="1992161"/>
                  </a:lnTo>
                  <a:close/>
                  <a:moveTo>
                    <a:pt x="279879" y="1896167"/>
                  </a:moveTo>
                  <a:lnTo>
                    <a:pt x="280120" y="1931256"/>
                  </a:lnTo>
                  <a:lnTo>
                    <a:pt x="280125" y="1931255"/>
                  </a:lnTo>
                  <a:cubicBezTo>
                    <a:pt x="304870" y="1953923"/>
                    <a:pt x="333649" y="1970357"/>
                    <a:pt x="363195" y="1985506"/>
                  </a:cubicBezTo>
                  <a:lnTo>
                    <a:pt x="394120" y="2001923"/>
                  </a:lnTo>
                  <a:lnTo>
                    <a:pt x="374685" y="1966947"/>
                  </a:lnTo>
                  <a:lnTo>
                    <a:pt x="372114" y="1960306"/>
                  </a:lnTo>
                  <a:lnTo>
                    <a:pt x="309428" y="1923893"/>
                  </a:lnTo>
                  <a:close/>
                  <a:moveTo>
                    <a:pt x="358156" y="1894874"/>
                  </a:moveTo>
                  <a:lnTo>
                    <a:pt x="375612" y="1943271"/>
                  </a:lnTo>
                  <a:lnTo>
                    <a:pt x="381824" y="1954826"/>
                  </a:lnTo>
                  <a:lnTo>
                    <a:pt x="383586" y="1955844"/>
                  </a:lnTo>
                  <a:cubicBezTo>
                    <a:pt x="407570" y="1967027"/>
                    <a:pt x="432449" y="1976921"/>
                    <a:pt x="456735" y="1987293"/>
                  </a:cubicBezTo>
                  <a:lnTo>
                    <a:pt x="515401" y="2015566"/>
                  </a:lnTo>
                  <a:lnTo>
                    <a:pt x="522340" y="1989477"/>
                  </a:lnTo>
                  <a:lnTo>
                    <a:pt x="524409" y="1963032"/>
                  </a:lnTo>
                  <a:lnTo>
                    <a:pt x="457260" y="1927179"/>
                  </a:lnTo>
                  <a:cubicBezTo>
                    <a:pt x="432483" y="1917765"/>
                    <a:pt x="406621" y="1910723"/>
                    <a:pt x="380905" y="1904112"/>
                  </a:cubicBezTo>
                  <a:close/>
                  <a:moveTo>
                    <a:pt x="270218" y="1893397"/>
                  </a:moveTo>
                  <a:lnTo>
                    <a:pt x="226816" y="1925637"/>
                  </a:lnTo>
                  <a:cubicBezTo>
                    <a:pt x="189789" y="1947138"/>
                    <a:pt x="148787" y="1962764"/>
                    <a:pt x="112338" y="1985275"/>
                  </a:cubicBezTo>
                  <a:lnTo>
                    <a:pt x="63321" y="2024848"/>
                  </a:lnTo>
                  <a:lnTo>
                    <a:pt x="81397" y="2063365"/>
                  </a:lnTo>
                  <a:cubicBezTo>
                    <a:pt x="120765" y="2129376"/>
                    <a:pt x="182845" y="2167558"/>
                    <a:pt x="254010" y="2179369"/>
                  </a:cubicBezTo>
                  <a:lnTo>
                    <a:pt x="277967" y="2180368"/>
                  </a:lnTo>
                  <a:lnTo>
                    <a:pt x="271165" y="2035004"/>
                  </a:lnTo>
                  <a:close/>
                  <a:moveTo>
                    <a:pt x="279096" y="1845661"/>
                  </a:moveTo>
                  <a:lnTo>
                    <a:pt x="279677" y="1882591"/>
                  </a:lnTo>
                  <a:lnTo>
                    <a:pt x="315809" y="1916668"/>
                  </a:lnTo>
                  <a:lnTo>
                    <a:pt x="366584" y="1946017"/>
                  </a:lnTo>
                  <a:lnTo>
                    <a:pt x="344669" y="1889398"/>
                  </a:lnTo>
                  <a:lnTo>
                    <a:pt x="324272" y="1881116"/>
                  </a:lnTo>
                  <a:close/>
                  <a:moveTo>
                    <a:pt x="269455" y="1845418"/>
                  </a:moveTo>
                  <a:lnTo>
                    <a:pt x="150887" y="1892178"/>
                  </a:lnTo>
                  <a:lnTo>
                    <a:pt x="40540" y="1955501"/>
                  </a:lnTo>
                  <a:lnTo>
                    <a:pt x="51781" y="2000258"/>
                  </a:lnTo>
                  <a:lnTo>
                    <a:pt x="59060" y="2015768"/>
                  </a:lnTo>
                  <a:lnTo>
                    <a:pt x="105402" y="1978354"/>
                  </a:lnTo>
                  <a:cubicBezTo>
                    <a:pt x="132739" y="1961471"/>
                    <a:pt x="162637" y="1948461"/>
                    <a:pt x="191498" y="1933940"/>
                  </a:cubicBezTo>
                  <a:lnTo>
                    <a:pt x="270090" y="1881323"/>
                  </a:lnTo>
                  <a:close/>
                  <a:moveTo>
                    <a:pt x="331633" y="1821341"/>
                  </a:moveTo>
                  <a:lnTo>
                    <a:pt x="353892" y="1883052"/>
                  </a:lnTo>
                  <a:lnTo>
                    <a:pt x="405755" y="1901237"/>
                  </a:lnTo>
                  <a:cubicBezTo>
                    <a:pt x="428293" y="1906986"/>
                    <a:pt x="450542" y="1913598"/>
                    <a:pt x="471851" y="1922365"/>
                  </a:cubicBezTo>
                  <a:lnTo>
                    <a:pt x="525237" y="1952441"/>
                  </a:lnTo>
                  <a:lnTo>
                    <a:pt x="527856" y="1918977"/>
                  </a:lnTo>
                  <a:lnTo>
                    <a:pt x="526411" y="1891889"/>
                  </a:lnTo>
                  <a:lnTo>
                    <a:pt x="463442" y="1876551"/>
                  </a:lnTo>
                  <a:cubicBezTo>
                    <a:pt x="431207" y="1865646"/>
                    <a:pt x="400169" y="1851291"/>
                    <a:pt x="369081" y="1836956"/>
                  </a:cubicBezTo>
                  <a:close/>
                  <a:moveTo>
                    <a:pt x="269024" y="1821077"/>
                  </a:moveTo>
                  <a:lnTo>
                    <a:pt x="150954" y="1866686"/>
                  </a:lnTo>
                  <a:lnTo>
                    <a:pt x="31102" y="1917923"/>
                  </a:lnTo>
                  <a:lnTo>
                    <a:pt x="37999" y="1945384"/>
                  </a:lnTo>
                  <a:lnTo>
                    <a:pt x="147067" y="1883271"/>
                  </a:lnTo>
                  <a:cubicBezTo>
                    <a:pt x="186349" y="1863014"/>
                    <a:pt x="226856" y="1845630"/>
                    <a:pt x="268948" y="1835286"/>
                  </a:cubicBezTo>
                  <a:lnTo>
                    <a:pt x="269279" y="1835474"/>
                  </a:lnTo>
                  <a:close/>
                  <a:moveTo>
                    <a:pt x="278364" y="1799130"/>
                  </a:moveTo>
                  <a:lnTo>
                    <a:pt x="278893" y="1832796"/>
                  </a:lnTo>
                  <a:lnTo>
                    <a:pt x="306358" y="1854312"/>
                  </a:lnTo>
                  <a:cubicBezTo>
                    <a:pt x="315459" y="1862432"/>
                    <a:pt x="324561" y="1870481"/>
                    <a:pt x="335252" y="1876517"/>
                  </a:cubicBezTo>
                  <a:lnTo>
                    <a:pt x="340379" y="1878315"/>
                  </a:lnTo>
                  <a:lnTo>
                    <a:pt x="315767" y="1814725"/>
                  </a:lnTo>
                  <a:close/>
                  <a:moveTo>
                    <a:pt x="267975" y="1761826"/>
                  </a:moveTo>
                  <a:lnTo>
                    <a:pt x="144173" y="1802444"/>
                  </a:lnTo>
                  <a:lnTo>
                    <a:pt x="21682" y="1862019"/>
                  </a:lnTo>
                  <a:lnTo>
                    <a:pt x="26047" y="1897794"/>
                  </a:lnTo>
                  <a:lnTo>
                    <a:pt x="28782" y="1908684"/>
                  </a:lnTo>
                  <a:lnTo>
                    <a:pt x="148587" y="1857366"/>
                  </a:lnTo>
                  <a:lnTo>
                    <a:pt x="268832" y="1810229"/>
                  </a:lnTo>
                  <a:close/>
                  <a:moveTo>
                    <a:pt x="309921" y="1761143"/>
                  </a:moveTo>
                  <a:lnTo>
                    <a:pt x="327063" y="1808671"/>
                  </a:lnTo>
                  <a:lnTo>
                    <a:pt x="466001" y="1867306"/>
                  </a:lnTo>
                  <a:lnTo>
                    <a:pt x="525881" y="1881955"/>
                  </a:lnTo>
                  <a:lnTo>
                    <a:pt x="523686" y="1840815"/>
                  </a:lnTo>
                  <a:lnTo>
                    <a:pt x="392634" y="1790769"/>
                  </a:lnTo>
                  <a:close/>
                  <a:moveTo>
                    <a:pt x="277584" y="1749561"/>
                  </a:moveTo>
                  <a:lnTo>
                    <a:pt x="278189" y="1788045"/>
                  </a:lnTo>
                  <a:lnTo>
                    <a:pt x="310761" y="1801791"/>
                  </a:lnTo>
                  <a:lnTo>
                    <a:pt x="308141" y="1795023"/>
                  </a:lnTo>
                  <a:lnTo>
                    <a:pt x="299323" y="1757347"/>
                  </a:lnTo>
                  <a:close/>
                  <a:moveTo>
                    <a:pt x="304171" y="1734873"/>
                  </a:moveTo>
                  <a:lnTo>
                    <a:pt x="307248" y="1749990"/>
                  </a:lnTo>
                  <a:lnTo>
                    <a:pt x="411067" y="1786170"/>
                  </a:lnTo>
                  <a:lnTo>
                    <a:pt x="523093" y="1829683"/>
                  </a:lnTo>
                  <a:lnTo>
                    <a:pt x="521484" y="1799522"/>
                  </a:lnTo>
                  <a:lnTo>
                    <a:pt x="520540" y="1793472"/>
                  </a:lnTo>
                  <a:lnTo>
                    <a:pt x="460091" y="1781955"/>
                  </a:lnTo>
                  <a:cubicBezTo>
                    <a:pt x="439764" y="1775316"/>
                    <a:pt x="419726" y="1767321"/>
                    <a:pt x="399255" y="1761896"/>
                  </a:cubicBezTo>
                  <a:close/>
                  <a:moveTo>
                    <a:pt x="277232" y="1727217"/>
                  </a:moveTo>
                  <a:lnTo>
                    <a:pt x="277427" y="1739600"/>
                  </a:lnTo>
                  <a:lnTo>
                    <a:pt x="277429" y="1739599"/>
                  </a:lnTo>
                  <a:lnTo>
                    <a:pt x="296744" y="1746330"/>
                  </a:lnTo>
                  <a:lnTo>
                    <a:pt x="293342" y="1731795"/>
                  </a:lnTo>
                  <a:close/>
                  <a:moveTo>
                    <a:pt x="267046" y="1709363"/>
                  </a:moveTo>
                  <a:lnTo>
                    <a:pt x="144177" y="1762454"/>
                  </a:lnTo>
                  <a:lnTo>
                    <a:pt x="15637" y="1812467"/>
                  </a:lnTo>
                  <a:lnTo>
                    <a:pt x="20391" y="1851433"/>
                  </a:lnTo>
                  <a:lnTo>
                    <a:pt x="140128" y="1793390"/>
                  </a:lnTo>
                  <a:lnTo>
                    <a:pt x="267785" y="1751100"/>
                  </a:lnTo>
                  <a:close/>
                  <a:moveTo>
                    <a:pt x="298499" y="1707006"/>
                  </a:moveTo>
                  <a:lnTo>
                    <a:pt x="302100" y="1724700"/>
                  </a:lnTo>
                  <a:lnTo>
                    <a:pt x="408481" y="1754473"/>
                  </a:lnTo>
                  <a:cubicBezTo>
                    <a:pt x="427222" y="1760183"/>
                    <a:pt x="445819" y="1767607"/>
                    <a:pt x="464704" y="1773603"/>
                  </a:cubicBezTo>
                  <a:lnTo>
                    <a:pt x="518985" y="1783498"/>
                  </a:lnTo>
                  <a:lnTo>
                    <a:pt x="515525" y="1761314"/>
                  </a:lnTo>
                  <a:lnTo>
                    <a:pt x="454807" y="1750633"/>
                  </a:lnTo>
                  <a:cubicBezTo>
                    <a:pt x="434123" y="1743667"/>
                    <a:pt x="413873" y="1734995"/>
                    <a:pt x="392756" y="1729024"/>
                  </a:cubicBezTo>
                  <a:cubicBezTo>
                    <a:pt x="372506" y="1723053"/>
                    <a:pt x="351679" y="1720210"/>
                    <a:pt x="331068" y="1716513"/>
                  </a:cubicBezTo>
                  <a:close/>
                  <a:moveTo>
                    <a:pt x="276814" y="1700676"/>
                  </a:moveTo>
                  <a:lnTo>
                    <a:pt x="277082" y="1717699"/>
                  </a:lnTo>
                  <a:lnTo>
                    <a:pt x="290951" y="1721580"/>
                  </a:lnTo>
                  <a:lnTo>
                    <a:pt x="286736" y="1703572"/>
                  </a:lnTo>
                  <a:close/>
                  <a:moveTo>
                    <a:pt x="266319" y="1668304"/>
                  </a:moveTo>
                  <a:lnTo>
                    <a:pt x="195995" y="1682939"/>
                  </a:lnTo>
                  <a:cubicBezTo>
                    <a:pt x="172208" y="1690645"/>
                    <a:pt x="148997" y="1700386"/>
                    <a:pt x="126795" y="1710272"/>
                  </a:cubicBezTo>
                  <a:lnTo>
                    <a:pt x="12784" y="1770014"/>
                  </a:lnTo>
                  <a:lnTo>
                    <a:pt x="13332" y="1793571"/>
                  </a:lnTo>
                  <a:lnTo>
                    <a:pt x="14436" y="1802618"/>
                  </a:lnTo>
                  <a:lnTo>
                    <a:pt x="140420" y="1753620"/>
                  </a:lnTo>
                  <a:lnTo>
                    <a:pt x="266870" y="1699390"/>
                  </a:lnTo>
                  <a:close/>
                  <a:moveTo>
                    <a:pt x="276148" y="1658335"/>
                  </a:moveTo>
                  <a:lnTo>
                    <a:pt x="276656" y="1690574"/>
                  </a:lnTo>
                  <a:lnTo>
                    <a:pt x="284198" y="1692727"/>
                  </a:lnTo>
                  <a:close/>
                  <a:moveTo>
                    <a:pt x="265479" y="1620836"/>
                  </a:moveTo>
                  <a:lnTo>
                    <a:pt x="138041" y="1665010"/>
                  </a:lnTo>
                  <a:lnTo>
                    <a:pt x="11636" y="1720646"/>
                  </a:lnTo>
                  <a:lnTo>
                    <a:pt x="12524" y="1758821"/>
                  </a:lnTo>
                  <a:lnTo>
                    <a:pt x="136021" y="1695733"/>
                  </a:lnTo>
                  <a:lnTo>
                    <a:pt x="266148" y="1658646"/>
                  </a:lnTo>
                  <a:close/>
                  <a:moveTo>
                    <a:pt x="261607" y="1580173"/>
                  </a:moveTo>
                  <a:lnTo>
                    <a:pt x="214161" y="1607215"/>
                  </a:lnTo>
                  <a:cubicBezTo>
                    <a:pt x="193834" y="1616122"/>
                    <a:pt x="172785" y="1623508"/>
                    <a:pt x="152025" y="1631040"/>
                  </a:cubicBezTo>
                  <a:lnTo>
                    <a:pt x="13570" y="1680395"/>
                  </a:lnTo>
                  <a:lnTo>
                    <a:pt x="11097" y="1697432"/>
                  </a:lnTo>
                  <a:lnTo>
                    <a:pt x="11393" y="1710166"/>
                  </a:lnTo>
                  <a:lnTo>
                    <a:pt x="134294" y="1656162"/>
                  </a:lnTo>
                  <a:lnTo>
                    <a:pt x="265301" y="1610765"/>
                  </a:lnTo>
                  <a:lnTo>
                    <a:pt x="265283" y="1609761"/>
                  </a:lnTo>
                  <a:close/>
                  <a:moveTo>
                    <a:pt x="193360" y="1569035"/>
                  </a:moveTo>
                  <a:lnTo>
                    <a:pt x="147408" y="1584691"/>
                  </a:lnTo>
                  <a:lnTo>
                    <a:pt x="20875" y="1630088"/>
                  </a:lnTo>
                  <a:lnTo>
                    <a:pt x="19201" y="1641616"/>
                  </a:lnTo>
                  <a:lnTo>
                    <a:pt x="138103" y="1592061"/>
                  </a:lnTo>
                  <a:close/>
                  <a:moveTo>
                    <a:pt x="259115" y="1560103"/>
                  </a:moveTo>
                  <a:lnTo>
                    <a:pt x="140710" y="1601429"/>
                  </a:lnTo>
                  <a:lnTo>
                    <a:pt x="17578" y="1652793"/>
                  </a:lnTo>
                  <a:lnTo>
                    <a:pt x="15145" y="1669550"/>
                  </a:lnTo>
                  <a:lnTo>
                    <a:pt x="149718" y="1621770"/>
                  </a:lnTo>
                  <a:cubicBezTo>
                    <a:pt x="169902" y="1614239"/>
                    <a:pt x="190518" y="1606853"/>
                    <a:pt x="210413" y="1598090"/>
                  </a:cubicBezTo>
                  <a:lnTo>
                    <a:pt x="260321" y="1569816"/>
                  </a:lnTo>
                  <a:close/>
                  <a:moveTo>
                    <a:pt x="256668" y="1540409"/>
                  </a:moveTo>
                  <a:lnTo>
                    <a:pt x="212975" y="1562195"/>
                  </a:lnTo>
                  <a:lnTo>
                    <a:pt x="257760" y="1549200"/>
                  </a:lnTo>
                  <a:close/>
                  <a:moveTo>
                    <a:pt x="266624" y="1152885"/>
                  </a:moveTo>
                  <a:lnTo>
                    <a:pt x="252712" y="1169421"/>
                  </a:lnTo>
                  <a:cubicBezTo>
                    <a:pt x="230793" y="1194157"/>
                    <a:pt x="214065" y="1219468"/>
                    <a:pt x="197914" y="1247656"/>
                  </a:cubicBezTo>
                  <a:cubicBezTo>
                    <a:pt x="165035" y="1304606"/>
                    <a:pt x="129849" y="1360981"/>
                    <a:pt x="99278" y="1419081"/>
                  </a:cubicBezTo>
                  <a:cubicBezTo>
                    <a:pt x="68130" y="1477182"/>
                    <a:pt x="40442" y="1538159"/>
                    <a:pt x="24868" y="1602587"/>
                  </a:cubicBezTo>
                  <a:lnTo>
                    <a:pt x="22471" y="1619099"/>
                  </a:lnTo>
                  <a:lnTo>
                    <a:pt x="142445" y="1576395"/>
                  </a:lnTo>
                  <a:lnTo>
                    <a:pt x="255308" y="1529459"/>
                  </a:lnTo>
                  <a:lnTo>
                    <a:pt x="252636" y="1507948"/>
                  </a:lnTo>
                  <a:cubicBezTo>
                    <a:pt x="243483" y="1400860"/>
                    <a:pt x="246495" y="1291889"/>
                    <a:pt x="261459" y="1182674"/>
                  </a:cubicBezTo>
                  <a:close/>
                  <a:moveTo>
                    <a:pt x="292647" y="1121953"/>
                  </a:moveTo>
                  <a:lnTo>
                    <a:pt x="280048" y="1136928"/>
                  </a:lnTo>
                  <a:lnTo>
                    <a:pt x="274468" y="1162419"/>
                  </a:lnTo>
                  <a:cubicBezTo>
                    <a:pt x="264263" y="1230665"/>
                    <a:pt x="258805" y="1298618"/>
                    <a:pt x="258027" y="1365903"/>
                  </a:cubicBezTo>
                  <a:lnTo>
                    <a:pt x="267283" y="1524480"/>
                  </a:lnTo>
                  <a:lnTo>
                    <a:pt x="267808" y="1524262"/>
                  </a:lnTo>
                  <a:lnTo>
                    <a:pt x="270585" y="1453167"/>
                  </a:lnTo>
                  <a:cubicBezTo>
                    <a:pt x="277559" y="1358488"/>
                    <a:pt x="289064" y="1264025"/>
                    <a:pt x="293042" y="1169346"/>
                  </a:cubicBezTo>
                  <a:close/>
                  <a:moveTo>
                    <a:pt x="308592" y="1095070"/>
                  </a:moveTo>
                  <a:lnTo>
                    <a:pt x="308780" y="1096065"/>
                  </a:lnTo>
                  <a:lnTo>
                    <a:pt x="306621" y="1095442"/>
                  </a:lnTo>
                  <a:close/>
                  <a:moveTo>
                    <a:pt x="303833" y="1094639"/>
                  </a:moveTo>
                  <a:lnTo>
                    <a:pt x="306621" y="1095442"/>
                  </a:lnTo>
                  <a:lnTo>
                    <a:pt x="303405" y="1096050"/>
                  </a:lnTo>
                  <a:close/>
                  <a:moveTo>
                    <a:pt x="292304" y="1080932"/>
                  </a:moveTo>
                  <a:lnTo>
                    <a:pt x="284436" y="1116879"/>
                  </a:lnTo>
                  <a:lnTo>
                    <a:pt x="292524" y="1107291"/>
                  </a:lnTo>
                  <a:close/>
                  <a:moveTo>
                    <a:pt x="778107" y="0"/>
                  </a:moveTo>
                  <a:cubicBezTo>
                    <a:pt x="780988" y="2304"/>
                    <a:pt x="783293" y="4609"/>
                    <a:pt x="786174" y="6914"/>
                  </a:cubicBezTo>
                  <a:cubicBezTo>
                    <a:pt x="729705" y="140578"/>
                    <a:pt x="656526" y="266753"/>
                    <a:pt x="585652" y="389471"/>
                  </a:cubicBezTo>
                  <a:cubicBezTo>
                    <a:pt x="517658" y="506428"/>
                    <a:pt x="447936" y="626842"/>
                    <a:pt x="393195" y="752440"/>
                  </a:cubicBezTo>
                  <a:cubicBezTo>
                    <a:pt x="363736" y="820353"/>
                    <a:pt x="339157" y="888725"/>
                    <a:pt x="319392" y="957180"/>
                  </a:cubicBezTo>
                  <a:lnTo>
                    <a:pt x="301621" y="1038370"/>
                  </a:lnTo>
                  <a:lnTo>
                    <a:pt x="301939" y="1096327"/>
                  </a:lnTo>
                  <a:lnTo>
                    <a:pt x="303405" y="1096050"/>
                  </a:lnTo>
                  <a:lnTo>
                    <a:pt x="301963" y="1100812"/>
                  </a:lnTo>
                  <a:lnTo>
                    <a:pt x="301970" y="1102091"/>
                  </a:lnTo>
                  <a:lnTo>
                    <a:pt x="304412" y="1107967"/>
                  </a:lnTo>
                  <a:lnTo>
                    <a:pt x="302018" y="1110813"/>
                  </a:lnTo>
                  <a:lnTo>
                    <a:pt x="302353" y="1171838"/>
                  </a:lnTo>
                  <a:cubicBezTo>
                    <a:pt x="297947" y="1268118"/>
                    <a:pt x="285871" y="1364075"/>
                    <a:pt x="279325" y="1460211"/>
                  </a:cubicBezTo>
                  <a:lnTo>
                    <a:pt x="275586" y="1594444"/>
                  </a:lnTo>
                  <a:lnTo>
                    <a:pt x="296295" y="1696181"/>
                  </a:lnTo>
                  <a:lnTo>
                    <a:pt x="334901" y="1707202"/>
                  </a:lnTo>
                  <a:cubicBezTo>
                    <a:pt x="355150" y="1710542"/>
                    <a:pt x="375689" y="1713101"/>
                    <a:pt x="395649" y="1719357"/>
                  </a:cubicBezTo>
                  <a:cubicBezTo>
                    <a:pt x="415898" y="1726180"/>
                    <a:pt x="435859" y="1734852"/>
                    <a:pt x="456253" y="1741605"/>
                  </a:cubicBezTo>
                  <a:lnTo>
                    <a:pt x="513981" y="1751408"/>
                  </a:lnTo>
                  <a:lnTo>
                    <a:pt x="507581" y="1710372"/>
                  </a:lnTo>
                  <a:cubicBezTo>
                    <a:pt x="490416" y="1621573"/>
                    <a:pt x="464297" y="1534024"/>
                    <a:pt x="436718" y="1449570"/>
                  </a:cubicBezTo>
                  <a:cubicBezTo>
                    <a:pt x="417106" y="1390319"/>
                    <a:pt x="395908" y="1331787"/>
                    <a:pt x="373339" y="1273830"/>
                  </a:cubicBezTo>
                  <a:lnTo>
                    <a:pt x="304412" y="1107967"/>
                  </a:lnTo>
                  <a:lnTo>
                    <a:pt x="309817" y="1101542"/>
                  </a:lnTo>
                  <a:lnTo>
                    <a:pt x="308780" y="1096065"/>
                  </a:lnTo>
                  <a:lnTo>
                    <a:pt x="309817" y="1096364"/>
                  </a:lnTo>
                  <a:cubicBezTo>
                    <a:pt x="380766" y="1255709"/>
                    <a:pt x="443640" y="1420232"/>
                    <a:pt x="488055" y="1588781"/>
                  </a:cubicBezTo>
                  <a:cubicBezTo>
                    <a:pt x="498150" y="1627035"/>
                    <a:pt x="507523" y="1665721"/>
                    <a:pt x="515310" y="1704694"/>
                  </a:cubicBezTo>
                  <a:lnTo>
                    <a:pt x="523040" y="1755964"/>
                  </a:lnTo>
                  <a:lnTo>
                    <a:pt x="524233" y="1757172"/>
                  </a:lnTo>
                  <a:lnTo>
                    <a:pt x="523356" y="1758061"/>
                  </a:lnTo>
                  <a:lnTo>
                    <a:pt x="533047" y="1822334"/>
                  </a:lnTo>
                  <a:cubicBezTo>
                    <a:pt x="536508" y="1855986"/>
                    <a:pt x="538671" y="1890214"/>
                    <a:pt x="537878" y="1924226"/>
                  </a:cubicBezTo>
                  <a:lnTo>
                    <a:pt x="533106" y="1961421"/>
                  </a:lnTo>
                  <a:lnTo>
                    <a:pt x="533397" y="1963254"/>
                  </a:lnTo>
                  <a:lnTo>
                    <a:pt x="532857" y="1963359"/>
                  </a:lnTo>
                  <a:lnTo>
                    <a:pt x="524971" y="2024823"/>
                  </a:lnTo>
                  <a:cubicBezTo>
                    <a:pt x="518338" y="2050710"/>
                    <a:pt x="508532" y="2076164"/>
                    <a:pt x="494688" y="2098887"/>
                  </a:cubicBezTo>
                  <a:lnTo>
                    <a:pt x="472767" y="2122079"/>
                  </a:lnTo>
                  <a:lnTo>
                    <a:pt x="490379" y="2145691"/>
                  </a:lnTo>
                  <a:lnTo>
                    <a:pt x="528807" y="2077402"/>
                  </a:lnTo>
                  <a:cubicBezTo>
                    <a:pt x="536861" y="2065870"/>
                    <a:pt x="544915" y="2053761"/>
                    <a:pt x="552969" y="2042229"/>
                  </a:cubicBezTo>
                  <a:cubicBezTo>
                    <a:pt x="613372" y="1952855"/>
                    <a:pt x="670900" y="1868093"/>
                    <a:pt x="713470" y="1776412"/>
                  </a:cubicBezTo>
                  <a:cubicBezTo>
                    <a:pt x="713470" y="1776412"/>
                    <a:pt x="713470" y="1776412"/>
                    <a:pt x="722674" y="1780449"/>
                  </a:cubicBezTo>
                  <a:cubicBezTo>
                    <a:pt x="679529" y="1872706"/>
                    <a:pt x="622001" y="1957468"/>
                    <a:pt x="561022" y="2047419"/>
                  </a:cubicBezTo>
                  <a:cubicBezTo>
                    <a:pt x="552969" y="2059527"/>
                    <a:pt x="544915" y="2071060"/>
                    <a:pt x="536861" y="2083168"/>
                  </a:cubicBezTo>
                  <a:lnTo>
                    <a:pt x="496652" y="2154102"/>
                  </a:lnTo>
                  <a:lnTo>
                    <a:pt x="589109" y="2278063"/>
                  </a:lnTo>
                  <a:cubicBezTo>
                    <a:pt x="589109" y="2278063"/>
                    <a:pt x="589109" y="2278063"/>
                    <a:pt x="576432" y="2278063"/>
                  </a:cubicBezTo>
                  <a:lnTo>
                    <a:pt x="491039" y="2164005"/>
                  </a:lnTo>
                  <a:lnTo>
                    <a:pt x="488610" y="2168290"/>
                  </a:lnTo>
                  <a:cubicBezTo>
                    <a:pt x="472431" y="2201373"/>
                    <a:pt x="456611" y="2238565"/>
                    <a:pt x="442516" y="2278062"/>
                  </a:cubicBezTo>
                  <a:cubicBezTo>
                    <a:pt x="442516" y="2278062"/>
                    <a:pt x="442516" y="2278062"/>
                    <a:pt x="432161" y="2278062"/>
                  </a:cubicBezTo>
                  <a:cubicBezTo>
                    <a:pt x="446543" y="2237411"/>
                    <a:pt x="462795" y="2199211"/>
                    <a:pt x="479406" y="2165191"/>
                  </a:cubicBezTo>
                  <a:lnTo>
                    <a:pt x="484779" y="2155643"/>
                  </a:lnTo>
                  <a:lnTo>
                    <a:pt x="465447" y="2129823"/>
                  </a:lnTo>
                  <a:lnTo>
                    <a:pt x="440179" y="2156556"/>
                  </a:lnTo>
                  <a:cubicBezTo>
                    <a:pt x="411338" y="2175827"/>
                    <a:pt x="377161" y="2186757"/>
                    <a:pt x="341903" y="2191143"/>
                  </a:cubicBezTo>
                  <a:lnTo>
                    <a:pt x="284002" y="2188560"/>
                  </a:lnTo>
                  <a:lnTo>
                    <a:pt x="283437" y="2189167"/>
                  </a:lnTo>
                  <a:lnTo>
                    <a:pt x="282697" y="2188502"/>
                  </a:lnTo>
                  <a:lnTo>
                    <a:pt x="237138" y="2186469"/>
                  </a:lnTo>
                  <a:cubicBezTo>
                    <a:pt x="93942" y="2156268"/>
                    <a:pt x="40947" y="2029964"/>
                    <a:pt x="17559" y="1900020"/>
                  </a:cubicBezTo>
                  <a:lnTo>
                    <a:pt x="6573" y="1811003"/>
                  </a:lnTo>
                  <a:lnTo>
                    <a:pt x="6425" y="1810929"/>
                  </a:lnTo>
                  <a:lnTo>
                    <a:pt x="6535" y="1810690"/>
                  </a:lnTo>
                  <a:lnTo>
                    <a:pt x="1795" y="1772287"/>
                  </a:lnTo>
                  <a:cubicBezTo>
                    <a:pt x="-944" y="1740360"/>
                    <a:pt x="-476" y="1708973"/>
                    <a:pt x="2697" y="1678107"/>
                  </a:cubicBezTo>
                  <a:lnTo>
                    <a:pt x="7470" y="1652727"/>
                  </a:lnTo>
                  <a:lnTo>
                    <a:pt x="6216" y="1652121"/>
                  </a:lnTo>
                  <a:lnTo>
                    <a:pt x="8444" y="1647548"/>
                  </a:lnTo>
                  <a:lnTo>
                    <a:pt x="19821" y="1587055"/>
                  </a:lnTo>
                  <a:cubicBezTo>
                    <a:pt x="35972" y="1527372"/>
                    <a:pt x="60920" y="1469703"/>
                    <a:pt x="90626" y="1413904"/>
                  </a:cubicBezTo>
                  <a:cubicBezTo>
                    <a:pt x="121774" y="1355803"/>
                    <a:pt x="156383" y="1300004"/>
                    <a:pt x="189262" y="1243054"/>
                  </a:cubicBezTo>
                  <a:cubicBezTo>
                    <a:pt x="204836" y="1216017"/>
                    <a:pt x="219833" y="1191856"/>
                    <a:pt x="240599" y="1168846"/>
                  </a:cubicBezTo>
                  <a:lnTo>
                    <a:pt x="269873" y="1134143"/>
                  </a:lnTo>
                  <a:lnTo>
                    <a:pt x="280398" y="1073439"/>
                  </a:lnTo>
                  <a:lnTo>
                    <a:pt x="291880" y="1030066"/>
                  </a:lnTo>
                  <a:lnTo>
                    <a:pt x="291856" y="1027112"/>
                  </a:lnTo>
                  <a:lnTo>
                    <a:pt x="292662" y="1027112"/>
                  </a:lnTo>
                  <a:lnTo>
                    <a:pt x="323644" y="910080"/>
                  </a:lnTo>
                  <a:cubicBezTo>
                    <a:pt x="341012" y="855840"/>
                    <a:pt x="361324" y="801881"/>
                    <a:pt x="384552" y="748407"/>
                  </a:cubicBezTo>
                  <a:cubicBezTo>
                    <a:pt x="439293" y="622232"/>
                    <a:pt x="509015" y="501819"/>
                    <a:pt x="577008" y="384862"/>
                  </a:cubicBezTo>
                  <a:cubicBezTo>
                    <a:pt x="648459" y="261568"/>
                    <a:pt x="722214" y="134817"/>
                    <a:pt x="778107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2" name="淘宝网Chenying0907出品 121"/>
            <p:cNvSpPr/>
            <p:nvPr/>
          </p:nvSpPr>
          <p:spPr bwMode="auto">
            <a:xfrm>
              <a:off x="9935648" y="5340062"/>
              <a:ext cx="919611" cy="499744"/>
            </a:xfrm>
            <a:custGeom>
              <a:avLst/>
              <a:gdLst>
                <a:gd name="T0" fmla="*/ 1200 w 1236"/>
                <a:gd name="T1" fmla="*/ 542 h 671"/>
                <a:gd name="T2" fmla="*/ 829 w 1236"/>
                <a:gd name="T3" fmla="*/ 631 h 671"/>
                <a:gd name="T4" fmla="*/ 386 w 1236"/>
                <a:gd name="T5" fmla="*/ 598 h 671"/>
                <a:gd name="T6" fmla="*/ 81 w 1236"/>
                <a:gd name="T7" fmla="*/ 375 h 671"/>
                <a:gd name="T8" fmla="*/ 104 w 1236"/>
                <a:gd name="T9" fmla="*/ 73 h 671"/>
                <a:gd name="T10" fmla="*/ 336 w 1236"/>
                <a:gd name="T11" fmla="*/ 83 h 671"/>
                <a:gd name="T12" fmla="*/ 650 w 1236"/>
                <a:gd name="T13" fmla="*/ 248 h 671"/>
                <a:gd name="T14" fmla="*/ 945 w 1236"/>
                <a:gd name="T15" fmla="*/ 441 h 671"/>
                <a:gd name="T16" fmla="*/ 1136 w 1236"/>
                <a:gd name="T17" fmla="*/ 550 h 671"/>
                <a:gd name="T18" fmla="*/ 1145 w 1236"/>
                <a:gd name="T19" fmla="*/ 518 h 671"/>
                <a:gd name="T20" fmla="*/ 940 w 1236"/>
                <a:gd name="T21" fmla="*/ 397 h 671"/>
                <a:gd name="T22" fmla="*/ 619 w 1236"/>
                <a:gd name="T23" fmla="*/ 189 h 671"/>
                <a:gd name="T24" fmla="*/ 297 w 1236"/>
                <a:gd name="T25" fmla="*/ 35 h 671"/>
                <a:gd name="T26" fmla="*/ 72 w 1236"/>
                <a:gd name="T27" fmla="*/ 57 h 671"/>
                <a:gd name="T28" fmla="*/ 35 w 1236"/>
                <a:gd name="T29" fmla="*/ 346 h 671"/>
                <a:gd name="T30" fmla="*/ 280 w 1236"/>
                <a:gd name="T31" fmla="*/ 596 h 671"/>
                <a:gd name="T32" fmla="*/ 696 w 1236"/>
                <a:gd name="T33" fmla="*/ 670 h 671"/>
                <a:gd name="T34" fmla="*/ 1104 w 1236"/>
                <a:gd name="T35" fmla="*/ 615 h 671"/>
                <a:gd name="T36" fmla="*/ 1217 w 1236"/>
                <a:gd name="T37" fmla="*/ 571 h 671"/>
                <a:gd name="T38" fmla="*/ 1200 w 1236"/>
                <a:gd name="T39" fmla="*/ 542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36" h="671">
                  <a:moveTo>
                    <a:pt x="1200" y="542"/>
                  </a:moveTo>
                  <a:cubicBezTo>
                    <a:pt x="1086" y="598"/>
                    <a:pt x="954" y="620"/>
                    <a:pt x="829" y="631"/>
                  </a:cubicBezTo>
                  <a:cubicBezTo>
                    <a:pt x="681" y="644"/>
                    <a:pt x="529" y="637"/>
                    <a:pt x="386" y="598"/>
                  </a:cubicBezTo>
                  <a:cubicBezTo>
                    <a:pt x="261" y="563"/>
                    <a:pt x="138" y="496"/>
                    <a:pt x="81" y="375"/>
                  </a:cubicBezTo>
                  <a:cubicBezTo>
                    <a:pt x="45" y="296"/>
                    <a:pt x="24" y="134"/>
                    <a:pt x="104" y="73"/>
                  </a:cubicBezTo>
                  <a:cubicBezTo>
                    <a:pt x="169" y="24"/>
                    <a:pt x="269" y="59"/>
                    <a:pt x="336" y="83"/>
                  </a:cubicBezTo>
                  <a:cubicBezTo>
                    <a:pt x="446" y="124"/>
                    <a:pt x="550" y="186"/>
                    <a:pt x="650" y="248"/>
                  </a:cubicBezTo>
                  <a:cubicBezTo>
                    <a:pt x="750" y="309"/>
                    <a:pt x="847" y="376"/>
                    <a:pt x="945" y="441"/>
                  </a:cubicBezTo>
                  <a:cubicBezTo>
                    <a:pt x="1003" y="479"/>
                    <a:pt x="1068" y="531"/>
                    <a:pt x="1136" y="550"/>
                  </a:cubicBezTo>
                  <a:cubicBezTo>
                    <a:pt x="1157" y="556"/>
                    <a:pt x="1166" y="524"/>
                    <a:pt x="1145" y="518"/>
                  </a:cubicBezTo>
                  <a:cubicBezTo>
                    <a:pt x="1072" y="497"/>
                    <a:pt x="1002" y="438"/>
                    <a:pt x="940" y="397"/>
                  </a:cubicBezTo>
                  <a:cubicBezTo>
                    <a:pt x="834" y="326"/>
                    <a:pt x="728" y="255"/>
                    <a:pt x="619" y="189"/>
                  </a:cubicBezTo>
                  <a:cubicBezTo>
                    <a:pt x="518" y="128"/>
                    <a:pt x="411" y="69"/>
                    <a:pt x="297" y="35"/>
                  </a:cubicBezTo>
                  <a:cubicBezTo>
                    <a:pt x="224" y="13"/>
                    <a:pt x="132" y="0"/>
                    <a:pt x="72" y="57"/>
                  </a:cubicBezTo>
                  <a:cubicBezTo>
                    <a:pt x="0" y="125"/>
                    <a:pt x="11" y="261"/>
                    <a:pt x="35" y="346"/>
                  </a:cubicBezTo>
                  <a:cubicBezTo>
                    <a:pt x="69" y="466"/>
                    <a:pt x="169" y="548"/>
                    <a:pt x="280" y="596"/>
                  </a:cubicBezTo>
                  <a:cubicBezTo>
                    <a:pt x="410" y="653"/>
                    <a:pt x="555" y="669"/>
                    <a:pt x="696" y="670"/>
                  </a:cubicBezTo>
                  <a:cubicBezTo>
                    <a:pt x="833" y="671"/>
                    <a:pt x="973" y="654"/>
                    <a:pt x="1104" y="615"/>
                  </a:cubicBezTo>
                  <a:cubicBezTo>
                    <a:pt x="1143" y="603"/>
                    <a:pt x="1181" y="589"/>
                    <a:pt x="1217" y="571"/>
                  </a:cubicBezTo>
                  <a:cubicBezTo>
                    <a:pt x="1236" y="562"/>
                    <a:pt x="1219" y="533"/>
                    <a:pt x="1200" y="542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3" name="Oval 124"/>
            <p:cNvSpPr>
              <a:spLocks noChangeArrowheads="1"/>
            </p:cNvSpPr>
            <p:nvPr/>
          </p:nvSpPr>
          <p:spPr bwMode="auto">
            <a:xfrm>
              <a:off x="10746706" y="5637040"/>
              <a:ext cx="210958" cy="210958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4" name="淘宝网Chenying0907出品 125"/>
            <p:cNvSpPr/>
            <p:nvPr/>
          </p:nvSpPr>
          <p:spPr bwMode="auto">
            <a:xfrm>
              <a:off x="9999141" y="4623217"/>
              <a:ext cx="1390681" cy="1861750"/>
            </a:xfrm>
            <a:custGeom>
              <a:avLst/>
              <a:gdLst>
                <a:gd name="T0" fmla="*/ 1132 w 1870"/>
                <a:gd name="T1" fmla="*/ 1574 h 2505"/>
                <a:gd name="T2" fmla="*/ 989 w 1870"/>
                <a:gd name="T3" fmla="*/ 1945 h 2505"/>
                <a:gd name="T4" fmla="*/ 676 w 1870"/>
                <a:gd name="T5" fmla="*/ 2279 h 2505"/>
                <a:gd name="T6" fmla="*/ 363 w 1870"/>
                <a:gd name="T7" fmla="*/ 2341 h 2505"/>
                <a:gd name="T8" fmla="*/ 130 w 1870"/>
                <a:gd name="T9" fmla="*/ 2007 h 2505"/>
                <a:gd name="T10" fmla="*/ 461 w 1870"/>
                <a:gd name="T11" fmla="*/ 1633 h 2505"/>
                <a:gd name="T12" fmla="*/ 1073 w 1870"/>
                <a:gd name="T13" fmla="*/ 1548 h 2505"/>
                <a:gd name="T14" fmla="*/ 1073 w 1870"/>
                <a:gd name="T15" fmla="*/ 1532 h 2505"/>
                <a:gd name="T16" fmla="*/ 263 w 1870"/>
                <a:gd name="T17" fmla="*/ 1379 h 2505"/>
                <a:gd name="T18" fmla="*/ 33 w 1870"/>
                <a:gd name="T19" fmla="*/ 1062 h 2505"/>
                <a:gd name="T20" fmla="*/ 167 w 1870"/>
                <a:gd name="T21" fmla="*/ 744 h 2505"/>
                <a:gd name="T22" fmla="*/ 417 w 1870"/>
                <a:gd name="T23" fmla="*/ 778 h 2505"/>
                <a:gd name="T24" fmla="*/ 697 w 1870"/>
                <a:gd name="T25" fmla="*/ 961 h 2505"/>
                <a:gd name="T26" fmla="*/ 938 w 1870"/>
                <a:gd name="T27" fmla="*/ 1195 h 2505"/>
                <a:gd name="T28" fmla="*/ 1082 w 1870"/>
                <a:gd name="T29" fmla="*/ 1407 h 2505"/>
                <a:gd name="T30" fmla="*/ 1096 w 1870"/>
                <a:gd name="T31" fmla="*/ 1399 h 2505"/>
                <a:gd name="T32" fmla="*/ 844 w 1870"/>
                <a:gd name="T33" fmla="*/ 692 h 2505"/>
                <a:gd name="T34" fmla="*/ 1065 w 1870"/>
                <a:gd name="T35" fmla="*/ 121 h 2505"/>
                <a:gd name="T36" fmla="*/ 1427 w 1870"/>
                <a:gd name="T37" fmla="*/ 106 h 2505"/>
                <a:gd name="T38" fmla="*/ 1790 w 1870"/>
                <a:gd name="T39" fmla="*/ 398 h 2505"/>
                <a:gd name="T40" fmla="*/ 1741 w 1870"/>
                <a:gd name="T41" fmla="*/ 798 h 2505"/>
                <a:gd name="T42" fmla="*/ 1442 w 1870"/>
                <a:gd name="T43" fmla="*/ 1214 h 2505"/>
                <a:gd name="T44" fmla="*/ 1204 w 1870"/>
                <a:gd name="T45" fmla="*/ 1415 h 2505"/>
                <a:gd name="T46" fmla="*/ 1212 w 1870"/>
                <a:gd name="T47" fmla="*/ 1429 h 2505"/>
                <a:gd name="T48" fmla="*/ 1541 w 1870"/>
                <a:gd name="T49" fmla="*/ 1129 h 2505"/>
                <a:gd name="T50" fmla="*/ 1796 w 1870"/>
                <a:gd name="T51" fmla="*/ 716 h 2505"/>
                <a:gd name="T52" fmla="*/ 1815 w 1870"/>
                <a:gd name="T53" fmla="*/ 313 h 2505"/>
                <a:gd name="T54" fmla="*/ 1480 w 1870"/>
                <a:gd name="T55" fmla="*/ 55 h 2505"/>
                <a:gd name="T56" fmla="*/ 1126 w 1870"/>
                <a:gd name="T57" fmla="*/ 42 h 2505"/>
                <a:gd name="T58" fmla="*/ 915 w 1870"/>
                <a:gd name="T59" fmla="*/ 236 h 2505"/>
                <a:gd name="T60" fmla="*/ 859 w 1870"/>
                <a:gd name="T61" fmla="*/ 943 h 2505"/>
                <a:gd name="T62" fmla="*/ 1084 w 1870"/>
                <a:gd name="T63" fmla="*/ 1411 h 2505"/>
                <a:gd name="T64" fmla="*/ 1098 w 1870"/>
                <a:gd name="T65" fmla="*/ 1403 h 2505"/>
                <a:gd name="T66" fmla="*/ 930 w 1870"/>
                <a:gd name="T67" fmla="*/ 1160 h 2505"/>
                <a:gd name="T68" fmla="*/ 627 w 1870"/>
                <a:gd name="T69" fmla="*/ 885 h 2505"/>
                <a:gd name="T70" fmla="*/ 76 w 1870"/>
                <a:gd name="T71" fmla="*/ 797 h 2505"/>
                <a:gd name="T72" fmla="*/ 34 w 1870"/>
                <a:gd name="T73" fmla="*/ 1150 h 2505"/>
                <a:gd name="T74" fmla="*/ 283 w 1870"/>
                <a:gd name="T75" fmla="*/ 1409 h 2505"/>
                <a:gd name="T76" fmla="*/ 1073 w 1870"/>
                <a:gd name="T77" fmla="*/ 1548 h 2505"/>
                <a:gd name="T78" fmla="*/ 1073 w 1870"/>
                <a:gd name="T79" fmla="*/ 1532 h 2505"/>
                <a:gd name="T80" fmla="*/ 303 w 1870"/>
                <a:gd name="T81" fmla="*/ 1681 h 2505"/>
                <a:gd name="T82" fmla="*/ 83 w 1870"/>
                <a:gd name="T83" fmla="*/ 1930 h 2505"/>
                <a:gd name="T84" fmla="*/ 185 w 1870"/>
                <a:gd name="T85" fmla="*/ 2304 h 2505"/>
                <a:gd name="T86" fmla="*/ 767 w 1870"/>
                <a:gd name="T87" fmla="*/ 2228 h 2505"/>
                <a:gd name="T88" fmla="*/ 1031 w 1870"/>
                <a:gd name="T89" fmla="*/ 1908 h 2505"/>
                <a:gd name="T90" fmla="*/ 1149 w 1870"/>
                <a:gd name="T91" fmla="*/ 1574 h 2505"/>
                <a:gd name="T92" fmla="*/ 1132 w 1870"/>
                <a:gd name="T93" fmla="*/ 1574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0" h="2505">
                  <a:moveTo>
                    <a:pt x="1132" y="1574"/>
                  </a:moveTo>
                  <a:cubicBezTo>
                    <a:pt x="1126" y="1707"/>
                    <a:pt x="1060" y="1835"/>
                    <a:pt x="989" y="1945"/>
                  </a:cubicBezTo>
                  <a:cubicBezTo>
                    <a:pt x="906" y="2073"/>
                    <a:pt x="800" y="2190"/>
                    <a:pt x="676" y="2279"/>
                  </a:cubicBezTo>
                  <a:cubicBezTo>
                    <a:pt x="578" y="2350"/>
                    <a:pt x="486" y="2374"/>
                    <a:pt x="363" y="2341"/>
                  </a:cubicBezTo>
                  <a:cubicBezTo>
                    <a:pt x="223" y="2305"/>
                    <a:pt x="146" y="2138"/>
                    <a:pt x="130" y="2007"/>
                  </a:cubicBezTo>
                  <a:cubicBezTo>
                    <a:pt x="101" y="1780"/>
                    <a:pt x="275" y="1694"/>
                    <a:pt x="461" y="1633"/>
                  </a:cubicBezTo>
                  <a:cubicBezTo>
                    <a:pt x="657" y="1570"/>
                    <a:pt x="868" y="1549"/>
                    <a:pt x="1073" y="1548"/>
                  </a:cubicBezTo>
                  <a:cubicBezTo>
                    <a:pt x="1084" y="1548"/>
                    <a:pt x="1084" y="1532"/>
                    <a:pt x="1073" y="1532"/>
                  </a:cubicBezTo>
                  <a:cubicBezTo>
                    <a:pt x="803" y="1531"/>
                    <a:pt x="504" y="1510"/>
                    <a:pt x="263" y="1379"/>
                  </a:cubicBezTo>
                  <a:cubicBezTo>
                    <a:pt x="140" y="1312"/>
                    <a:pt x="46" y="1205"/>
                    <a:pt x="33" y="1062"/>
                  </a:cubicBezTo>
                  <a:cubicBezTo>
                    <a:pt x="24" y="952"/>
                    <a:pt x="51" y="790"/>
                    <a:pt x="167" y="744"/>
                  </a:cubicBezTo>
                  <a:cubicBezTo>
                    <a:pt x="248" y="712"/>
                    <a:pt x="343" y="745"/>
                    <a:pt x="417" y="778"/>
                  </a:cubicBezTo>
                  <a:cubicBezTo>
                    <a:pt x="519" y="824"/>
                    <a:pt x="611" y="890"/>
                    <a:pt x="697" y="961"/>
                  </a:cubicBezTo>
                  <a:cubicBezTo>
                    <a:pt x="784" y="1032"/>
                    <a:pt x="864" y="1110"/>
                    <a:pt x="938" y="1195"/>
                  </a:cubicBezTo>
                  <a:cubicBezTo>
                    <a:pt x="993" y="1258"/>
                    <a:pt x="1051" y="1328"/>
                    <a:pt x="1082" y="1407"/>
                  </a:cubicBezTo>
                  <a:cubicBezTo>
                    <a:pt x="1087" y="1404"/>
                    <a:pt x="1091" y="1402"/>
                    <a:pt x="1096" y="1399"/>
                  </a:cubicBezTo>
                  <a:cubicBezTo>
                    <a:pt x="925" y="1212"/>
                    <a:pt x="853" y="939"/>
                    <a:pt x="844" y="692"/>
                  </a:cubicBezTo>
                  <a:cubicBezTo>
                    <a:pt x="835" y="475"/>
                    <a:pt x="856" y="237"/>
                    <a:pt x="1065" y="121"/>
                  </a:cubicBezTo>
                  <a:cubicBezTo>
                    <a:pt x="1176" y="59"/>
                    <a:pt x="1310" y="71"/>
                    <a:pt x="1427" y="106"/>
                  </a:cubicBezTo>
                  <a:cubicBezTo>
                    <a:pt x="1580" y="152"/>
                    <a:pt x="1738" y="236"/>
                    <a:pt x="1790" y="398"/>
                  </a:cubicBezTo>
                  <a:cubicBezTo>
                    <a:pt x="1837" y="545"/>
                    <a:pt x="1806" y="665"/>
                    <a:pt x="1741" y="798"/>
                  </a:cubicBezTo>
                  <a:cubicBezTo>
                    <a:pt x="1667" y="952"/>
                    <a:pt x="1560" y="1091"/>
                    <a:pt x="1442" y="1214"/>
                  </a:cubicBezTo>
                  <a:cubicBezTo>
                    <a:pt x="1370" y="1289"/>
                    <a:pt x="1291" y="1358"/>
                    <a:pt x="1204" y="1415"/>
                  </a:cubicBezTo>
                  <a:cubicBezTo>
                    <a:pt x="1195" y="1420"/>
                    <a:pt x="1203" y="1435"/>
                    <a:pt x="1212" y="1429"/>
                  </a:cubicBezTo>
                  <a:cubicBezTo>
                    <a:pt x="1337" y="1349"/>
                    <a:pt x="1445" y="1242"/>
                    <a:pt x="1541" y="1129"/>
                  </a:cubicBezTo>
                  <a:cubicBezTo>
                    <a:pt x="1646" y="1006"/>
                    <a:pt x="1737" y="867"/>
                    <a:pt x="1796" y="716"/>
                  </a:cubicBezTo>
                  <a:cubicBezTo>
                    <a:pt x="1845" y="589"/>
                    <a:pt x="1870" y="442"/>
                    <a:pt x="1815" y="313"/>
                  </a:cubicBezTo>
                  <a:cubicBezTo>
                    <a:pt x="1757" y="174"/>
                    <a:pt x="1616" y="102"/>
                    <a:pt x="1480" y="55"/>
                  </a:cubicBezTo>
                  <a:cubicBezTo>
                    <a:pt x="1367" y="16"/>
                    <a:pt x="1240" y="0"/>
                    <a:pt x="1126" y="42"/>
                  </a:cubicBezTo>
                  <a:cubicBezTo>
                    <a:pt x="1032" y="76"/>
                    <a:pt x="962" y="150"/>
                    <a:pt x="915" y="236"/>
                  </a:cubicBezTo>
                  <a:cubicBezTo>
                    <a:pt x="800" y="445"/>
                    <a:pt x="809" y="716"/>
                    <a:pt x="859" y="943"/>
                  </a:cubicBezTo>
                  <a:cubicBezTo>
                    <a:pt x="897" y="1111"/>
                    <a:pt x="966" y="1282"/>
                    <a:pt x="1084" y="1411"/>
                  </a:cubicBezTo>
                  <a:cubicBezTo>
                    <a:pt x="1089" y="1417"/>
                    <a:pt x="1101" y="1411"/>
                    <a:pt x="1098" y="1403"/>
                  </a:cubicBezTo>
                  <a:cubicBezTo>
                    <a:pt x="1063" y="1312"/>
                    <a:pt x="994" y="1232"/>
                    <a:pt x="930" y="1160"/>
                  </a:cubicBezTo>
                  <a:cubicBezTo>
                    <a:pt x="839" y="1058"/>
                    <a:pt x="737" y="966"/>
                    <a:pt x="627" y="885"/>
                  </a:cubicBezTo>
                  <a:cubicBezTo>
                    <a:pt x="493" y="786"/>
                    <a:pt x="213" y="608"/>
                    <a:pt x="76" y="797"/>
                  </a:cubicBezTo>
                  <a:cubicBezTo>
                    <a:pt x="7" y="891"/>
                    <a:pt x="0" y="1042"/>
                    <a:pt x="34" y="1150"/>
                  </a:cubicBezTo>
                  <a:cubicBezTo>
                    <a:pt x="71" y="1270"/>
                    <a:pt x="174" y="1354"/>
                    <a:pt x="283" y="1409"/>
                  </a:cubicBezTo>
                  <a:cubicBezTo>
                    <a:pt x="521" y="1528"/>
                    <a:pt x="811" y="1548"/>
                    <a:pt x="1073" y="1548"/>
                  </a:cubicBezTo>
                  <a:cubicBezTo>
                    <a:pt x="1073" y="1543"/>
                    <a:pt x="1073" y="1537"/>
                    <a:pt x="1073" y="1532"/>
                  </a:cubicBezTo>
                  <a:cubicBezTo>
                    <a:pt x="816" y="1532"/>
                    <a:pt x="534" y="1560"/>
                    <a:pt x="303" y="1681"/>
                  </a:cubicBezTo>
                  <a:cubicBezTo>
                    <a:pt x="201" y="1734"/>
                    <a:pt x="111" y="1816"/>
                    <a:pt x="83" y="1930"/>
                  </a:cubicBezTo>
                  <a:cubicBezTo>
                    <a:pt x="52" y="2057"/>
                    <a:pt x="106" y="2205"/>
                    <a:pt x="185" y="2304"/>
                  </a:cubicBezTo>
                  <a:cubicBezTo>
                    <a:pt x="348" y="2505"/>
                    <a:pt x="614" y="2362"/>
                    <a:pt x="767" y="2228"/>
                  </a:cubicBezTo>
                  <a:cubicBezTo>
                    <a:pt x="872" y="2137"/>
                    <a:pt x="961" y="2027"/>
                    <a:pt x="1031" y="1908"/>
                  </a:cubicBezTo>
                  <a:cubicBezTo>
                    <a:pt x="1092" y="1808"/>
                    <a:pt x="1143" y="1692"/>
                    <a:pt x="1149" y="1574"/>
                  </a:cubicBezTo>
                  <a:cubicBezTo>
                    <a:pt x="1150" y="1563"/>
                    <a:pt x="1133" y="1563"/>
                    <a:pt x="1132" y="157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5" name="淘宝网Chenying0907出品 126"/>
            <p:cNvSpPr/>
            <p:nvPr/>
          </p:nvSpPr>
          <p:spPr bwMode="auto">
            <a:xfrm>
              <a:off x="10814295" y="5305244"/>
              <a:ext cx="917562" cy="1390681"/>
            </a:xfrm>
            <a:custGeom>
              <a:avLst/>
              <a:gdLst>
                <a:gd name="T0" fmla="*/ 20 w 1236"/>
                <a:gd name="T1" fmla="*/ 590 h 1871"/>
                <a:gd name="T2" fmla="*/ 280 w 1236"/>
                <a:gd name="T3" fmla="*/ 272 h 1871"/>
                <a:gd name="T4" fmla="*/ 705 w 1236"/>
                <a:gd name="T5" fmla="*/ 46 h 1871"/>
                <a:gd name="T6" fmla="*/ 1056 w 1236"/>
                <a:gd name="T7" fmla="*/ 141 h 1871"/>
                <a:gd name="T8" fmla="*/ 1143 w 1236"/>
                <a:gd name="T9" fmla="*/ 483 h 1871"/>
                <a:gd name="T10" fmla="*/ 939 w 1236"/>
                <a:gd name="T11" fmla="*/ 627 h 1871"/>
                <a:gd name="T12" fmla="*/ 654 w 1236"/>
                <a:gd name="T13" fmla="*/ 667 h 1871"/>
                <a:gd name="T14" fmla="*/ 327 w 1236"/>
                <a:gd name="T15" fmla="*/ 645 h 1871"/>
                <a:gd name="T16" fmla="*/ 99 w 1236"/>
                <a:gd name="T17" fmla="*/ 597 h 1871"/>
                <a:gd name="T18" fmla="*/ 94 w 1236"/>
                <a:gd name="T19" fmla="*/ 613 h 1871"/>
                <a:gd name="T20" fmla="*/ 415 w 1236"/>
                <a:gd name="T21" fmla="*/ 748 h 1871"/>
                <a:gd name="T22" fmla="*/ 772 w 1236"/>
                <a:gd name="T23" fmla="*/ 1014 h 1871"/>
                <a:gd name="T24" fmla="*/ 957 w 1236"/>
                <a:gd name="T25" fmla="*/ 1618 h 1871"/>
                <a:gd name="T26" fmla="*/ 536 w 1236"/>
                <a:gd name="T27" fmla="*/ 1802 h 1871"/>
                <a:gd name="T28" fmla="*/ 246 w 1236"/>
                <a:gd name="T29" fmla="*/ 1698 h 1871"/>
                <a:gd name="T30" fmla="*/ 106 w 1236"/>
                <a:gd name="T31" fmla="*/ 1345 h 1871"/>
                <a:gd name="T32" fmla="*/ 63 w 1236"/>
                <a:gd name="T33" fmla="*/ 929 h 1871"/>
                <a:gd name="T34" fmla="*/ 60 w 1236"/>
                <a:gd name="T35" fmla="*/ 698 h 1871"/>
                <a:gd name="T36" fmla="*/ 43 w 1236"/>
                <a:gd name="T37" fmla="*/ 698 h 1871"/>
                <a:gd name="T38" fmla="*/ 121 w 1236"/>
                <a:gd name="T39" fmla="*/ 1474 h 1871"/>
                <a:gd name="T40" fmla="*/ 292 w 1236"/>
                <a:gd name="T41" fmla="*/ 1771 h 1871"/>
                <a:gd name="T42" fmla="*/ 602 w 1236"/>
                <a:gd name="T43" fmla="*/ 1856 h 1871"/>
                <a:gd name="T44" fmla="*/ 991 w 1236"/>
                <a:gd name="T45" fmla="*/ 1670 h 1871"/>
                <a:gd name="T46" fmla="*/ 1051 w 1236"/>
                <a:gd name="T47" fmla="*/ 1390 h 1871"/>
                <a:gd name="T48" fmla="*/ 858 w 1236"/>
                <a:gd name="T49" fmla="*/ 1076 h 1871"/>
                <a:gd name="T50" fmla="*/ 525 w 1236"/>
                <a:gd name="T51" fmla="*/ 797 h 1871"/>
                <a:gd name="T52" fmla="*/ 99 w 1236"/>
                <a:gd name="T53" fmla="*/ 597 h 1871"/>
                <a:gd name="T54" fmla="*/ 94 w 1236"/>
                <a:gd name="T55" fmla="*/ 613 h 1871"/>
                <a:gd name="T56" fmla="*/ 351 w 1236"/>
                <a:gd name="T57" fmla="*/ 666 h 1871"/>
                <a:gd name="T58" fmla="*/ 723 w 1236"/>
                <a:gd name="T59" fmla="*/ 682 h 1871"/>
                <a:gd name="T60" fmla="*/ 1217 w 1236"/>
                <a:gd name="T61" fmla="*/ 434 h 1871"/>
                <a:gd name="T62" fmla="*/ 1099 w 1236"/>
                <a:gd name="T63" fmla="*/ 115 h 1871"/>
                <a:gd name="T64" fmla="*/ 752 w 1236"/>
                <a:gd name="T65" fmla="*/ 19 h 1871"/>
                <a:gd name="T66" fmla="*/ 337 w 1236"/>
                <a:gd name="T67" fmla="*/ 206 h 1871"/>
                <a:gd name="T68" fmla="*/ 43 w 1236"/>
                <a:gd name="T69" fmla="*/ 507 h 1871"/>
                <a:gd name="T70" fmla="*/ 4 w 1236"/>
                <a:gd name="T71" fmla="*/ 586 h 1871"/>
                <a:gd name="T72" fmla="*/ 20 w 1236"/>
                <a:gd name="T73" fmla="*/ 590 h 1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36" h="1871">
                  <a:moveTo>
                    <a:pt x="20" y="590"/>
                  </a:moveTo>
                  <a:cubicBezTo>
                    <a:pt x="69" y="463"/>
                    <a:pt x="176" y="357"/>
                    <a:pt x="280" y="272"/>
                  </a:cubicBezTo>
                  <a:cubicBezTo>
                    <a:pt x="403" y="170"/>
                    <a:pt x="549" y="85"/>
                    <a:pt x="705" y="46"/>
                  </a:cubicBezTo>
                  <a:cubicBezTo>
                    <a:pt x="846" y="10"/>
                    <a:pt x="955" y="29"/>
                    <a:pt x="1056" y="141"/>
                  </a:cubicBezTo>
                  <a:cubicBezTo>
                    <a:pt x="1131" y="225"/>
                    <a:pt x="1194" y="373"/>
                    <a:pt x="1143" y="483"/>
                  </a:cubicBezTo>
                  <a:cubicBezTo>
                    <a:pt x="1106" y="562"/>
                    <a:pt x="1018" y="603"/>
                    <a:pt x="939" y="627"/>
                  </a:cubicBezTo>
                  <a:cubicBezTo>
                    <a:pt x="834" y="659"/>
                    <a:pt x="764" y="665"/>
                    <a:pt x="654" y="667"/>
                  </a:cubicBezTo>
                  <a:cubicBezTo>
                    <a:pt x="545" y="668"/>
                    <a:pt x="435" y="660"/>
                    <a:pt x="327" y="645"/>
                  </a:cubicBezTo>
                  <a:cubicBezTo>
                    <a:pt x="250" y="635"/>
                    <a:pt x="172" y="623"/>
                    <a:pt x="99" y="597"/>
                  </a:cubicBezTo>
                  <a:cubicBezTo>
                    <a:pt x="97" y="602"/>
                    <a:pt x="96" y="608"/>
                    <a:pt x="94" y="613"/>
                  </a:cubicBezTo>
                  <a:cubicBezTo>
                    <a:pt x="208" y="634"/>
                    <a:pt x="316" y="690"/>
                    <a:pt x="415" y="748"/>
                  </a:cubicBezTo>
                  <a:cubicBezTo>
                    <a:pt x="543" y="822"/>
                    <a:pt x="664" y="912"/>
                    <a:pt x="772" y="1014"/>
                  </a:cubicBezTo>
                  <a:cubicBezTo>
                    <a:pt x="931" y="1163"/>
                    <a:pt x="1142" y="1403"/>
                    <a:pt x="957" y="1618"/>
                  </a:cubicBezTo>
                  <a:cubicBezTo>
                    <a:pt x="859" y="1731"/>
                    <a:pt x="682" y="1793"/>
                    <a:pt x="536" y="1802"/>
                  </a:cubicBezTo>
                  <a:cubicBezTo>
                    <a:pt x="411" y="1809"/>
                    <a:pt x="322" y="1797"/>
                    <a:pt x="246" y="1698"/>
                  </a:cubicBezTo>
                  <a:cubicBezTo>
                    <a:pt x="169" y="1596"/>
                    <a:pt x="131" y="1468"/>
                    <a:pt x="106" y="1345"/>
                  </a:cubicBezTo>
                  <a:cubicBezTo>
                    <a:pt x="79" y="1208"/>
                    <a:pt x="68" y="1068"/>
                    <a:pt x="63" y="929"/>
                  </a:cubicBezTo>
                  <a:cubicBezTo>
                    <a:pt x="61" y="852"/>
                    <a:pt x="60" y="775"/>
                    <a:pt x="60" y="698"/>
                  </a:cubicBezTo>
                  <a:cubicBezTo>
                    <a:pt x="60" y="687"/>
                    <a:pt x="43" y="687"/>
                    <a:pt x="43" y="698"/>
                  </a:cubicBezTo>
                  <a:cubicBezTo>
                    <a:pt x="43" y="957"/>
                    <a:pt x="46" y="1224"/>
                    <a:pt x="121" y="1474"/>
                  </a:cubicBezTo>
                  <a:cubicBezTo>
                    <a:pt x="154" y="1584"/>
                    <a:pt x="205" y="1694"/>
                    <a:pt x="292" y="1771"/>
                  </a:cubicBezTo>
                  <a:cubicBezTo>
                    <a:pt x="377" y="1847"/>
                    <a:pt x="491" y="1871"/>
                    <a:pt x="602" y="1856"/>
                  </a:cubicBezTo>
                  <a:cubicBezTo>
                    <a:pt x="741" y="1837"/>
                    <a:pt x="896" y="1777"/>
                    <a:pt x="991" y="1670"/>
                  </a:cubicBezTo>
                  <a:cubicBezTo>
                    <a:pt x="1062" y="1592"/>
                    <a:pt x="1077" y="1489"/>
                    <a:pt x="1051" y="1390"/>
                  </a:cubicBezTo>
                  <a:cubicBezTo>
                    <a:pt x="1020" y="1270"/>
                    <a:pt x="940" y="1166"/>
                    <a:pt x="858" y="1076"/>
                  </a:cubicBezTo>
                  <a:cubicBezTo>
                    <a:pt x="760" y="969"/>
                    <a:pt x="645" y="877"/>
                    <a:pt x="525" y="797"/>
                  </a:cubicBezTo>
                  <a:cubicBezTo>
                    <a:pt x="398" y="711"/>
                    <a:pt x="251" y="625"/>
                    <a:pt x="99" y="597"/>
                  </a:cubicBezTo>
                  <a:cubicBezTo>
                    <a:pt x="88" y="595"/>
                    <a:pt x="84" y="610"/>
                    <a:pt x="94" y="613"/>
                  </a:cubicBezTo>
                  <a:cubicBezTo>
                    <a:pt x="176" y="642"/>
                    <a:pt x="265" y="655"/>
                    <a:pt x="351" y="666"/>
                  </a:cubicBezTo>
                  <a:cubicBezTo>
                    <a:pt x="474" y="681"/>
                    <a:pt x="599" y="687"/>
                    <a:pt x="723" y="682"/>
                  </a:cubicBezTo>
                  <a:cubicBezTo>
                    <a:pt x="891" y="674"/>
                    <a:pt x="1181" y="643"/>
                    <a:pt x="1217" y="434"/>
                  </a:cubicBezTo>
                  <a:cubicBezTo>
                    <a:pt x="1236" y="323"/>
                    <a:pt x="1173" y="194"/>
                    <a:pt x="1099" y="115"/>
                  </a:cubicBezTo>
                  <a:cubicBezTo>
                    <a:pt x="1009" y="20"/>
                    <a:pt x="876" y="0"/>
                    <a:pt x="752" y="19"/>
                  </a:cubicBezTo>
                  <a:cubicBezTo>
                    <a:pt x="601" y="42"/>
                    <a:pt x="460" y="119"/>
                    <a:pt x="337" y="206"/>
                  </a:cubicBezTo>
                  <a:cubicBezTo>
                    <a:pt x="224" y="288"/>
                    <a:pt x="117" y="387"/>
                    <a:pt x="43" y="507"/>
                  </a:cubicBezTo>
                  <a:cubicBezTo>
                    <a:pt x="27" y="532"/>
                    <a:pt x="14" y="558"/>
                    <a:pt x="4" y="586"/>
                  </a:cubicBezTo>
                  <a:cubicBezTo>
                    <a:pt x="0" y="596"/>
                    <a:pt x="16" y="601"/>
                    <a:pt x="20" y="59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淘宝网Chenying0907出品 1"/>
          <p:cNvGrpSpPr/>
          <p:nvPr/>
        </p:nvGrpSpPr>
        <p:grpSpPr>
          <a:xfrm>
            <a:off x="370775" y="166232"/>
            <a:ext cx="1766080" cy="2520242"/>
            <a:chOff x="1853718" y="166232"/>
            <a:chExt cx="1766080" cy="2520242"/>
          </a:xfrm>
        </p:grpSpPr>
        <p:grpSp>
          <p:nvGrpSpPr>
            <p:cNvPr id="136" name="淘宝网Chenying0907出品 135"/>
            <p:cNvGrpSpPr/>
            <p:nvPr/>
          </p:nvGrpSpPr>
          <p:grpSpPr>
            <a:xfrm flipH="1">
              <a:off x="2286968" y="166232"/>
              <a:ext cx="1332830" cy="1628505"/>
              <a:chOff x="6966459" y="3568700"/>
              <a:chExt cx="1663482" cy="2032510"/>
            </a:xfrm>
          </p:grpSpPr>
          <p:sp>
            <p:nvSpPr>
              <p:cNvPr id="137" name="淘宝网Chenying0907出品 135"/>
              <p:cNvSpPr/>
              <p:nvPr/>
            </p:nvSpPr>
            <p:spPr bwMode="auto">
              <a:xfrm>
                <a:off x="7232768" y="3568700"/>
                <a:ext cx="1076650" cy="1083308"/>
              </a:xfrm>
              <a:custGeom>
                <a:avLst/>
                <a:gdLst>
                  <a:gd name="T0" fmla="*/ 184 w 477"/>
                  <a:gd name="T1" fmla="*/ 465 h 480"/>
                  <a:gd name="T2" fmla="*/ 124 w 477"/>
                  <a:gd name="T3" fmla="*/ 85 h 480"/>
                  <a:gd name="T4" fmla="*/ 246 w 477"/>
                  <a:gd name="T5" fmla="*/ 480 h 480"/>
                  <a:gd name="T6" fmla="*/ 184 w 477"/>
                  <a:gd name="T7" fmla="*/ 465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7" h="480">
                    <a:moveTo>
                      <a:pt x="184" y="465"/>
                    </a:moveTo>
                    <a:cubicBezTo>
                      <a:pt x="184" y="465"/>
                      <a:pt x="0" y="164"/>
                      <a:pt x="124" y="85"/>
                    </a:cubicBezTo>
                    <a:cubicBezTo>
                      <a:pt x="191" y="32"/>
                      <a:pt x="477" y="0"/>
                      <a:pt x="246" y="480"/>
                    </a:cubicBezTo>
                    <a:cubicBezTo>
                      <a:pt x="194" y="465"/>
                      <a:pt x="184" y="465"/>
                      <a:pt x="184" y="465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淘宝网Chenying0907出品 136"/>
              <p:cNvSpPr/>
              <p:nvPr/>
            </p:nvSpPr>
            <p:spPr bwMode="auto">
              <a:xfrm>
                <a:off x="7232768" y="3640984"/>
                <a:ext cx="815097" cy="1011024"/>
              </a:xfrm>
              <a:custGeom>
                <a:avLst/>
                <a:gdLst>
                  <a:gd name="T0" fmla="*/ 184 w 361"/>
                  <a:gd name="T1" fmla="*/ 433 h 448"/>
                  <a:gd name="T2" fmla="*/ 124 w 361"/>
                  <a:gd name="T3" fmla="*/ 53 h 448"/>
                  <a:gd name="T4" fmla="*/ 246 w 361"/>
                  <a:gd name="T5" fmla="*/ 448 h 448"/>
                  <a:gd name="T6" fmla="*/ 184 w 361"/>
                  <a:gd name="T7" fmla="*/ 433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1" h="448">
                    <a:moveTo>
                      <a:pt x="184" y="433"/>
                    </a:moveTo>
                    <a:cubicBezTo>
                      <a:pt x="184" y="433"/>
                      <a:pt x="0" y="132"/>
                      <a:pt x="124" y="53"/>
                    </a:cubicBezTo>
                    <a:cubicBezTo>
                      <a:pt x="191" y="0"/>
                      <a:pt x="361" y="144"/>
                      <a:pt x="246" y="448"/>
                    </a:cubicBezTo>
                    <a:cubicBezTo>
                      <a:pt x="194" y="433"/>
                      <a:pt x="184" y="433"/>
                      <a:pt x="184" y="43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淘宝网Chenying0907出品 137"/>
              <p:cNvSpPr>
                <a:spLocks noEditPoints="1"/>
              </p:cNvSpPr>
              <p:nvPr/>
            </p:nvSpPr>
            <p:spPr bwMode="auto">
              <a:xfrm>
                <a:off x="7408722" y="3688539"/>
                <a:ext cx="584930" cy="970126"/>
              </a:xfrm>
              <a:custGeom>
                <a:avLst/>
                <a:gdLst>
                  <a:gd name="T0" fmla="*/ 167 w 259"/>
                  <a:gd name="T1" fmla="*/ 430 h 430"/>
                  <a:gd name="T2" fmla="*/ 106 w 259"/>
                  <a:gd name="T3" fmla="*/ 415 h 430"/>
                  <a:gd name="T4" fmla="*/ 106 w 259"/>
                  <a:gd name="T5" fmla="*/ 415 h 430"/>
                  <a:gd name="T6" fmla="*/ 105 w 259"/>
                  <a:gd name="T7" fmla="*/ 416 h 430"/>
                  <a:gd name="T8" fmla="*/ 104 w 259"/>
                  <a:gd name="T9" fmla="*/ 414 h 430"/>
                  <a:gd name="T10" fmla="*/ 0 w 259"/>
                  <a:gd name="T11" fmla="*/ 126 h 430"/>
                  <a:gd name="T12" fmla="*/ 0 w 259"/>
                  <a:gd name="T13" fmla="*/ 126 h 430"/>
                  <a:gd name="T14" fmla="*/ 44 w 259"/>
                  <a:gd name="T15" fmla="*/ 30 h 430"/>
                  <a:gd name="T16" fmla="*/ 44 w 259"/>
                  <a:gd name="T17" fmla="*/ 30 h 430"/>
                  <a:gd name="T18" fmla="*/ 141 w 259"/>
                  <a:gd name="T19" fmla="*/ 0 h 430"/>
                  <a:gd name="T20" fmla="*/ 141 w 259"/>
                  <a:gd name="T21" fmla="*/ 0 h 430"/>
                  <a:gd name="T22" fmla="*/ 222 w 259"/>
                  <a:gd name="T23" fmla="*/ 29 h 430"/>
                  <a:gd name="T24" fmla="*/ 222 w 259"/>
                  <a:gd name="T25" fmla="*/ 29 h 430"/>
                  <a:gd name="T26" fmla="*/ 259 w 259"/>
                  <a:gd name="T27" fmla="*/ 134 h 430"/>
                  <a:gd name="T28" fmla="*/ 259 w 259"/>
                  <a:gd name="T29" fmla="*/ 134 h 430"/>
                  <a:gd name="T30" fmla="*/ 170 w 259"/>
                  <a:gd name="T31" fmla="*/ 428 h 430"/>
                  <a:gd name="T32" fmla="*/ 170 w 259"/>
                  <a:gd name="T33" fmla="*/ 428 h 430"/>
                  <a:gd name="T34" fmla="*/ 169 w 259"/>
                  <a:gd name="T35" fmla="*/ 430 h 430"/>
                  <a:gd name="T36" fmla="*/ 167 w 259"/>
                  <a:gd name="T37" fmla="*/ 430 h 430"/>
                  <a:gd name="T38" fmla="*/ 166 w 259"/>
                  <a:gd name="T39" fmla="*/ 424 h 430"/>
                  <a:gd name="T40" fmla="*/ 254 w 259"/>
                  <a:gd name="T41" fmla="*/ 134 h 430"/>
                  <a:gd name="T42" fmla="*/ 254 w 259"/>
                  <a:gd name="T43" fmla="*/ 134 h 430"/>
                  <a:gd name="T44" fmla="*/ 141 w 259"/>
                  <a:gd name="T45" fmla="*/ 6 h 430"/>
                  <a:gd name="T46" fmla="*/ 141 w 259"/>
                  <a:gd name="T47" fmla="*/ 6 h 430"/>
                  <a:gd name="T48" fmla="*/ 48 w 259"/>
                  <a:gd name="T49" fmla="*/ 35 h 430"/>
                  <a:gd name="T50" fmla="*/ 48 w 259"/>
                  <a:gd name="T51" fmla="*/ 35 h 430"/>
                  <a:gd name="T52" fmla="*/ 6 w 259"/>
                  <a:gd name="T53" fmla="*/ 126 h 430"/>
                  <a:gd name="T54" fmla="*/ 6 w 259"/>
                  <a:gd name="T55" fmla="*/ 126 h 430"/>
                  <a:gd name="T56" fmla="*/ 57 w 259"/>
                  <a:gd name="T57" fmla="*/ 312 h 430"/>
                  <a:gd name="T58" fmla="*/ 57 w 259"/>
                  <a:gd name="T59" fmla="*/ 312 h 430"/>
                  <a:gd name="T60" fmla="*/ 107 w 259"/>
                  <a:gd name="T61" fmla="*/ 410 h 430"/>
                  <a:gd name="T62" fmla="*/ 107 w 259"/>
                  <a:gd name="T63" fmla="*/ 410 h 430"/>
                  <a:gd name="T64" fmla="*/ 166 w 259"/>
                  <a:gd name="T65" fmla="*/ 424 h 430"/>
                  <a:gd name="T66" fmla="*/ 106 w 259"/>
                  <a:gd name="T67" fmla="*/ 412 h 430"/>
                  <a:gd name="T68" fmla="*/ 108 w 259"/>
                  <a:gd name="T69" fmla="*/ 411 h 430"/>
                  <a:gd name="T70" fmla="*/ 106 w 259"/>
                  <a:gd name="T71" fmla="*/ 412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9" h="430">
                    <a:moveTo>
                      <a:pt x="167" y="430"/>
                    </a:moveTo>
                    <a:cubicBezTo>
                      <a:pt x="121" y="416"/>
                      <a:pt x="108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5" y="416"/>
                      <a:pt x="105" y="416"/>
                      <a:pt x="105" y="416"/>
                    </a:cubicBezTo>
                    <a:cubicBezTo>
                      <a:pt x="104" y="414"/>
                      <a:pt x="104" y="414"/>
                      <a:pt x="104" y="414"/>
                    </a:cubicBezTo>
                    <a:cubicBezTo>
                      <a:pt x="103" y="414"/>
                      <a:pt x="1" y="245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86"/>
                      <a:pt x="12" y="5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64" y="14"/>
                      <a:pt x="102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70" y="0"/>
                      <a:pt x="200" y="8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244" y="50"/>
                      <a:pt x="259" y="83"/>
                      <a:pt x="259" y="134"/>
                    </a:cubicBezTo>
                    <a:cubicBezTo>
                      <a:pt x="259" y="134"/>
                      <a:pt x="259" y="134"/>
                      <a:pt x="259" y="134"/>
                    </a:cubicBezTo>
                    <a:cubicBezTo>
                      <a:pt x="259" y="200"/>
                      <a:pt x="235" y="294"/>
                      <a:pt x="170" y="428"/>
                    </a:cubicBezTo>
                    <a:cubicBezTo>
                      <a:pt x="170" y="428"/>
                      <a:pt x="170" y="428"/>
                      <a:pt x="170" y="428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7" y="430"/>
                      <a:pt x="167" y="430"/>
                      <a:pt x="167" y="430"/>
                    </a:cubicBezTo>
                    <a:close/>
                    <a:moveTo>
                      <a:pt x="166" y="424"/>
                    </a:moveTo>
                    <a:cubicBezTo>
                      <a:pt x="230" y="291"/>
                      <a:pt x="254" y="198"/>
                      <a:pt x="254" y="134"/>
                    </a:cubicBezTo>
                    <a:cubicBezTo>
                      <a:pt x="254" y="134"/>
                      <a:pt x="254" y="134"/>
                      <a:pt x="254" y="134"/>
                    </a:cubicBezTo>
                    <a:cubicBezTo>
                      <a:pt x="253" y="35"/>
                      <a:pt x="197" y="6"/>
                      <a:pt x="141" y="6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04" y="6"/>
                      <a:pt x="66" y="19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17" y="54"/>
                      <a:pt x="6" y="87"/>
                      <a:pt x="6" y="126"/>
                    </a:cubicBezTo>
                    <a:cubicBezTo>
                      <a:pt x="6" y="126"/>
                      <a:pt x="6" y="126"/>
                      <a:pt x="6" y="126"/>
                    </a:cubicBezTo>
                    <a:cubicBezTo>
                      <a:pt x="6" y="184"/>
                      <a:pt x="31" y="256"/>
                      <a:pt x="57" y="312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80" y="363"/>
                      <a:pt x="103" y="402"/>
                      <a:pt x="107" y="410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12" y="410"/>
                      <a:pt x="126" y="412"/>
                      <a:pt x="166" y="424"/>
                    </a:cubicBezTo>
                    <a:close/>
                    <a:moveTo>
                      <a:pt x="106" y="412"/>
                    </a:move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6" y="412"/>
                      <a:pt x="106" y="412"/>
                      <a:pt x="106" y="412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淘宝网Chenying0907出品 138"/>
              <p:cNvSpPr/>
              <p:nvPr/>
            </p:nvSpPr>
            <p:spPr bwMode="auto">
              <a:xfrm>
                <a:off x="7656961" y="3667615"/>
                <a:ext cx="972980" cy="991051"/>
              </a:xfrm>
              <a:custGeom>
                <a:avLst/>
                <a:gdLst>
                  <a:gd name="T0" fmla="*/ 0 w 431"/>
                  <a:gd name="T1" fmla="*/ 405 h 439"/>
                  <a:gd name="T2" fmla="*/ 262 w 431"/>
                  <a:gd name="T3" fmla="*/ 49 h 439"/>
                  <a:gd name="T4" fmla="*/ 294 w 431"/>
                  <a:gd name="T5" fmla="*/ 311 h 439"/>
                  <a:gd name="T6" fmla="*/ 24 w 431"/>
                  <a:gd name="T7" fmla="*/ 439 h 439"/>
                  <a:gd name="T8" fmla="*/ 0 w 431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431" y="213"/>
                      <a:pt x="294" y="311"/>
                    </a:cubicBezTo>
                    <a:cubicBezTo>
                      <a:pt x="138" y="423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淘宝网Chenying0907出品 139"/>
              <p:cNvSpPr/>
              <p:nvPr/>
            </p:nvSpPr>
            <p:spPr bwMode="auto">
              <a:xfrm>
                <a:off x="7656961" y="3667615"/>
                <a:ext cx="874065" cy="991051"/>
              </a:xfrm>
              <a:custGeom>
                <a:avLst/>
                <a:gdLst>
                  <a:gd name="T0" fmla="*/ 0 w 387"/>
                  <a:gd name="T1" fmla="*/ 405 h 439"/>
                  <a:gd name="T2" fmla="*/ 262 w 387"/>
                  <a:gd name="T3" fmla="*/ 49 h 439"/>
                  <a:gd name="T4" fmla="*/ 250 w 387"/>
                  <a:gd name="T5" fmla="*/ 305 h 439"/>
                  <a:gd name="T6" fmla="*/ 24 w 387"/>
                  <a:gd name="T7" fmla="*/ 439 h 439"/>
                  <a:gd name="T8" fmla="*/ 0 w 387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7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387" y="206"/>
                      <a:pt x="250" y="305"/>
                    </a:cubicBezTo>
                    <a:cubicBezTo>
                      <a:pt x="94" y="416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淘宝网Chenying0907出品 140"/>
              <p:cNvSpPr>
                <a:spLocks noEditPoints="1"/>
              </p:cNvSpPr>
              <p:nvPr/>
            </p:nvSpPr>
            <p:spPr bwMode="auto">
              <a:xfrm>
                <a:off x="7650303" y="3762725"/>
                <a:ext cx="835070" cy="902598"/>
              </a:xfrm>
              <a:custGeom>
                <a:avLst/>
                <a:gdLst>
                  <a:gd name="T0" fmla="*/ 1 w 370"/>
                  <a:gd name="T1" fmla="*/ 365 h 400"/>
                  <a:gd name="T2" fmla="*/ 3 w 370"/>
                  <a:gd name="T3" fmla="*/ 363 h 400"/>
                  <a:gd name="T4" fmla="*/ 6 w 370"/>
                  <a:gd name="T5" fmla="*/ 363 h 400"/>
                  <a:gd name="T6" fmla="*/ 3 w 370"/>
                  <a:gd name="T7" fmla="*/ 363 h 400"/>
                  <a:gd name="T8" fmla="*/ 1 w 370"/>
                  <a:gd name="T9" fmla="*/ 365 h 400"/>
                  <a:gd name="T10" fmla="*/ 0 w 370"/>
                  <a:gd name="T11" fmla="*/ 364 h 400"/>
                  <a:gd name="T12" fmla="*/ 0 w 370"/>
                  <a:gd name="T13" fmla="*/ 363 h 400"/>
                  <a:gd name="T14" fmla="*/ 37 w 370"/>
                  <a:gd name="T15" fmla="*/ 182 h 400"/>
                  <a:gd name="T16" fmla="*/ 37 w 370"/>
                  <a:gd name="T17" fmla="*/ 182 h 400"/>
                  <a:gd name="T18" fmla="*/ 226 w 370"/>
                  <a:gd name="T19" fmla="*/ 0 h 400"/>
                  <a:gd name="T20" fmla="*/ 226 w 370"/>
                  <a:gd name="T21" fmla="*/ 0 h 400"/>
                  <a:gd name="T22" fmla="*/ 265 w 370"/>
                  <a:gd name="T23" fmla="*/ 5 h 400"/>
                  <a:gd name="T24" fmla="*/ 265 w 370"/>
                  <a:gd name="T25" fmla="*/ 5 h 400"/>
                  <a:gd name="T26" fmla="*/ 370 w 370"/>
                  <a:gd name="T27" fmla="*/ 148 h 400"/>
                  <a:gd name="T28" fmla="*/ 370 w 370"/>
                  <a:gd name="T29" fmla="*/ 148 h 400"/>
                  <a:gd name="T30" fmla="*/ 299 w 370"/>
                  <a:gd name="T31" fmla="*/ 271 h 400"/>
                  <a:gd name="T32" fmla="*/ 299 w 370"/>
                  <a:gd name="T33" fmla="*/ 271 h 400"/>
                  <a:gd name="T34" fmla="*/ 27 w 370"/>
                  <a:gd name="T35" fmla="*/ 400 h 400"/>
                  <a:gd name="T36" fmla="*/ 27 w 370"/>
                  <a:gd name="T37" fmla="*/ 400 h 400"/>
                  <a:gd name="T38" fmla="*/ 25 w 370"/>
                  <a:gd name="T39" fmla="*/ 400 h 400"/>
                  <a:gd name="T40" fmla="*/ 1 w 370"/>
                  <a:gd name="T41" fmla="*/ 365 h 400"/>
                  <a:gd name="T42" fmla="*/ 28 w 370"/>
                  <a:gd name="T43" fmla="*/ 394 h 400"/>
                  <a:gd name="T44" fmla="*/ 46 w 370"/>
                  <a:gd name="T45" fmla="*/ 390 h 400"/>
                  <a:gd name="T46" fmla="*/ 46 w 370"/>
                  <a:gd name="T47" fmla="*/ 390 h 400"/>
                  <a:gd name="T48" fmla="*/ 102 w 370"/>
                  <a:gd name="T49" fmla="*/ 372 h 400"/>
                  <a:gd name="T50" fmla="*/ 102 w 370"/>
                  <a:gd name="T51" fmla="*/ 372 h 400"/>
                  <a:gd name="T52" fmla="*/ 295 w 370"/>
                  <a:gd name="T53" fmla="*/ 267 h 400"/>
                  <a:gd name="T54" fmla="*/ 295 w 370"/>
                  <a:gd name="T55" fmla="*/ 267 h 400"/>
                  <a:gd name="T56" fmla="*/ 365 w 370"/>
                  <a:gd name="T57" fmla="*/ 148 h 400"/>
                  <a:gd name="T58" fmla="*/ 365 w 370"/>
                  <a:gd name="T59" fmla="*/ 148 h 400"/>
                  <a:gd name="T60" fmla="*/ 264 w 370"/>
                  <a:gd name="T61" fmla="*/ 10 h 400"/>
                  <a:gd name="T62" fmla="*/ 264 w 370"/>
                  <a:gd name="T63" fmla="*/ 10 h 400"/>
                  <a:gd name="T64" fmla="*/ 226 w 370"/>
                  <a:gd name="T65" fmla="*/ 6 h 400"/>
                  <a:gd name="T66" fmla="*/ 226 w 370"/>
                  <a:gd name="T67" fmla="*/ 6 h 400"/>
                  <a:gd name="T68" fmla="*/ 70 w 370"/>
                  <a:gd name="T69" fmla="*/ 118 h 400"/>
                  <a:gd name="T70" fmla="*/ 70 w 370"/>
                  <a:gd name="T71" fmla="*/ 118 h 400"/>
                  <a:gd name="T72" fmla="*/ 12 w 370"/>
                  <a:gd name="T73" fmla="*/ 307 h 400"/>
                  <a:gd name="T74" fmla="*/ 12 w 370"/>
                  <a:gd name="T75" fmla="*/ 307 h 400"/>
                  <a:gd name="T76" fmla="*/ 6 w 370"/>
                  <a:gd name="T77" fmla="*/ 362 h 400"/>
                  <a:gd name="T78" fmla="*/ 6 w 370"/>
                  <a:gd name="T79" fmla="*/ 362 h 400"/>
                  <a:gd name="T80" fmla="*/ 28 w 370"/>
                  <a:gd name="T81" fmla="*/ 394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0" h="400">
                    <a:moveTo>
                      <a:pt x="1" y="365"/>
                    </a:moveTo>
                    <a:cubicBezTo>
                      <a:pt x="3" y="363"/>
                      <a:pt x="3" y="363"/>
                      <a:pt x="3" y="363"/>
                    </a:cubicBezTo>
                    <a:cubicBezTo>
                      <a:pt x="6" y="363"/>
                      <a:pt x="6" y="363"/>
                      <a:pt x="6" y="363"/>
                    </a:cubicBezTo>
                    <a:cubicBezTo>
                      <a:pt x="3" y="363"/>
                      <a:pt x="3" y="363"/>
                      <a:pt x="3" y="363"/>
                    </a:cubicBezTo>
                    <a:cubicBezTo>
                      <a:pt x="1" y="365"/>
                      <a:pt x="1" y="365"/>
                      <a:pt x="1" y="365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3"/>
                      <a:pt x="0" y="363"/>
                      <a:pt x="0" y="363"/>
                    </a:cubicBezTo>
                    <a:cubicBezTo>
                      <a:pt x="0" y="363"/>
                      <a:pt x="6" y="272"/>
                      <a:pt x="37" y="182"/>
                    </a:cubicBezTo>
                    <a:cubicBezTo>
                      <a:pt x="37" y="182"/>
                      <a:pt x="37" y="182"/>
                      <a:pt x="37" y="182"/>
                    </a:cubicBezTo>
                    <a:cubicBezTo>
                      <a:pt x="68" y="92"/>
                      <a:pt x="124" y="0"/>
                      <a:pt x="226" y="0"/>
                    </a:cubicBezTo>
                    <a:cubicBezTo>
                      <a:pt x="226" y="0"/>
                      <a:pt x="226" y="0"/>
                      <a:pt x="226" y="0"/>
                    </a:cubicBezTo>
                    <a:cubicBezTo>
                      <a:pt x="239" y="0"/>
                      <a:pt x="252" y="2"/>
                      <a:pt x="265" y="5"/>
                    </a:cubicBezTo>
                    <a:cubicBezTo>
                      <a:pt x="265" y="5"/>
                      <a:pt x="265" y="5"/>
                      <a:pt x="265" y="5"/>
                    </a:cubicBezTo>
                    <a:cubicBezTo>
                      <a:pt x="316" y="15"/>
                      <a:pt x="370" y="77"/>
                      <a:pt x="370" y="148"/>
                    </a:cubicBezTo>
                    <a:cubicBezTo>
                      <a:pt x="370" y="148"/>
                      <a:pt x="370" y="148"/>
                      <a:pt x="370" y="148"/>
                    </a:cubicBezTo>
                    <a:cubicBezTo>
                      <a:pt x="370" y="190"/>
                      <a:pt x="350" y="234"/>
                      <a:pt x="299" y="271"/>
                    </a:cubicBezTo>
                    <a:cubicBezTo>
                      <a:pt x="299" y="271"/>
                      <a:pt x="299" y="271"/>
                      <a:pt x="299" y="271"/>
                    </a:cubicBezTo>
                    <a:cubicBezTo>
                      <a:pt x="142" y="383"/>
                      <a:pt x="27" y="399"/>
                      <a:pt x="27" y="400"/>
                    </a:cubicBezTo>
                    <a:cubicBezTo>
                      <a:pt x="27" y="400"/>
                      <a:pt x="27" y="400"/>
                      <a:pt x="27" y="400"/>
                    </a:cubicBezTo>
                    <a:cubicBezTo>
                      <a:pt x="25" y="400"/>
                      <a:pt x="25" y="400"/>
                      <a:pt x="25" y="400"/>
                    </a:cubicBezTo>
                    <a:cubicBezTo>
                      <a:pt x="1" y="365"/>
                      <a:pt x="1" y="365"/>
                      <a:pt x="1" y="365"/>
                    </a:cubicBezTo>
                    <a:close/>
                    <a:moveTo>
                      <a:pt x="28" y="394"/>
                    </a:moveTo>
                    <a:cubicBezTo>
                      <a:pt x="31" y="393"/>
                      <a:pt x="37" y="392"/>
                      <a:pt x="46" y="390"/>
                    </a:cubicBezTo>
                    <a:cubicBezTo>
                      <a:pt x="46" y="390"/>
                      <a:pt x="46" y="390"/>
                      <a:pt x="46" y="390"/>
                    </a:cubicBezTo>
                    <a:cubicBezTo>
                      <a:pt x="59" y="387"/>
                      <a:pt x="78" y="381"/>
                      <a:pt x="102" y="372"/>
                    </a:cubicBezTo>
                    <a:cubicBezTo>
                      <a:pt x="102" y="372"/>
                      <a:pt x="102" y="372"/>
                      <a:pt x="102" y="372"/>
                    </a:cubicBezTo>
                    <a:cubicBezTo>
                      <a:pt x="150" y="354"/>
                      <a:pt x="218" y="323"/>
                      <a:pt x="295" y="267"/>
                    </a:cubicBezTo>
                    <a:cubicBezTo>
                      <a:pt x="295" y="267"/>
                      <a:pt x="295" y="267"/>
                      <a:pt x="295" y="267"/>
                    </a:cubicBezTo>
                    <a:cubicBezTo>
                      <a:pt x="346" y="231"/>
                      <a:pt x="365" y="188"/>
                      <a:pt x="365" y="148"/>
                    </a:cubicBezTo>
                    <a:cubicBezTo>
                      <a:pt x="365" y="148"/>
                      <a:pt x="365" y="148"/>
                      <a:pt x="365" y="148"/>
                    </a:cubicBezTo>
                    <a:cubicBezTo>
                      <a:pt x="365" y="80"/>
                      <a:pt x="311" y="19"/>
                      <a:pt x="264" y="10"/>
                    </a:cubicBezTo>
                    <a:cubicBezTo>
                      <a:pt x="264" y="10"/>
                      <a:pt x="264" y="10"/>
                      <a:pt x="264" y="10"/>
                    </a:cubicBezTo>
                    <a:cubicBezTo>
                      <a:pt x="251" y="7"/>
                      <a:pt x="238" y="6"/>
                      <a:pt x="226" y="6"/>
                    </a:cubicBezTo>
                    <a:cubicBezTo>
                      <a:pt x="226" y="6"/>
                      <a:pt x="226" y="6"/>
                      <a:pt x="226" y="6"/>
                    </a:cubicBezTo>
                    <a:cubicBezTo>
                      <a:pt x="153" y="6"/>
                      <a:pt x="103" y="55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37" y="181"/>
                      <a:pt x="20" y="25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8" y="337"/>
                      <a:pt x="6" y="358"/>
                      <a:pt x="6" y="362"/>
                    </a:cubicBezTo>
                    <a:cubicBezTo>
                      <a:pt x="6" y="362"/>
                      <a:pt x="6" y="362"/>
                      <a:pt x="6" y="362"/>
                    </a:cubicBezTo>
                    <a:cubicBezTo>
                      <a:pt x="28" y="394"/>
                      <a:pt x="28" y="394"/>
                      <a:pt x="28" y="394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淘宝网Chenying0907出品 141"/>
              <p:cNvSpPr/>
              <p:nvPr/>
            </p:nvSpPr>
            <p:spPr bwMode="auto">
              <a:xfrm>
                <a:off x="7056814" y="4216402"/>
                <a:ext cx="1341057" cy="1384808"/>
              </a:xfrm>
              <a:custGeom>
                <a:avLst/>
                <a:gdLst>
                  <a:gd name="T0" fmla="*/ 22 w 594"/>
                  <a:gd name="T1" fmla="*/ 75 h 614"/>
                  <a:gd name="T2" fmla="*/ 200 w 594"/>
                  <a:gd name="T3" fmla="*/ 94 h 614"/>
                  <a:gd name="T4" fmla="*/ 519 w 594"/>
                  <a:gd name="T5" fmla="*/ 390 h 614"/>
                  <a:gd name="T6" fmla="*/ 122 w 594"/>
                  <a:gd name="T7" fmla="*/ 375 h 614"/>
                  <a:gd name="T8" fmla="*/ 22 w 594"/>
                  <a:gd name="T9" fmla="*/ 75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4" h="614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594" y="277"/>
                      <a:pt x="519" y="390"/>
                    </a:cubicBezTo>
                    <a:cubicBezTo>
                      <a:pt x="443" y="503"/>
                      <a:pt x="288" y="614"/>
                      <a:pt x="122" y="375"/>
                    </a:cubicBezTo>
                    <a:cubicBezTo>
                      <a:pt x="42" y="228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淘宝网Chenying0907出品 142"/>
              <p:cNvSpPr/>
              <p:nvPr/>
            </p:nvSpPr>
            <p:spPr bwMode="auto">
              <a:xfrm>
                <a:off x="7056814" y="4216402"/>
                <a:ext cx="1367688" cy="1078552"/>
              </a:xfrm>
              <a:custGeom>
                <a:avLst/>
                <a:gdLst>
                  <a:gd name="T0" fmla="*/ 22 w 606"/>
                  <a:gd name="T1" fmla="*/ 75 h 478"/>
                  <a:gd name="T2" fmla="*/ 200 w 606"/>
                  <a:gd name="T3" fmla="*/ 94 h 478"/>
                  <a:gd name="T4" fmla="*/ 512 w 606"/>
                  <a:gd name="T5" fmla="*/ 398 h 478"/>
                  <a:gd name="T6" fmla="*/ 185 w 606"/>
                  <a:gd name="T7" fmla="*/ 304 h 478"/>
                  <a:gd name="T8" fmla="*/ 22 w 606"/>
                  <a:gd name="T9" fmla="*/ 75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478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606" y="300"/>
                      <a:pt x="512" y="398"/>
                    </a:cubicBezTo>
                    <a:cubicBezTo>
                      <a:pt x="488" y="423"/>
                      <a:pt x="339" y="478"/>
                      <a:pt x="185" y="304"/>
                    </a:cubicBezTo>
                    <a:cubicBezTo>
                      <a:pt x="105" y="156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淘宝网Chenying0907出品 143"/>
              <p:cNvSpPr/>
              <p:nvPr/>
            </p:nvSpPr>
            <p:spPr bwMode="auto">
              <a:xfrm>
                <a:off x="7056814" y="4277273"/>
                <a:ext cx="1329644" cy="1008170"/>
              </a:xfrm>
              <a:custGeom>
                <a:avLst/>
                <a:gdLst>
                  <a:gd name="T0" fmla="*/ 22 w 589"/>
                  <a:gd name="T1" fmla="*/ 48 h 447"/>
                  <a:gd name="T2" fmla="*/ 198 w 589"/>
                  <a:gd name="T3" fmla="*/ 94 h 447"/>
                  <a:gd name="T4" fmla="*/ 512 w 589"/>
                  <a:gd name="T5" fmla="*/ 371 h 447"/>
                  <a:gd name="T6" fmla="*/ 117 w 589"/>
                  <a:gd name="T7" fmla="*/ 236 h 447"/>
                  <a:gd name="T8" fmla="*/ 22 w 589"/>
                  <a:gd name="T9" fmla="*/ 48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447">
                    <a:moveTo>
                      <a:pt x="22" y="48"/>
                    </a:moveTo>
                    <a:cubicBezTo>
                      <a:pt x="22" y="48"/>
                      <a:pt x="39" y="0"/>
                      <a:pt x="198" y="94"/>
                    </a:cubicBezTo>
                    <a:cubicBezTo>
                      <a:pt x="356" y="188"/>
                      <a:pt x="589" y="276"/>
                      <a:pt x="512" y="371"/>
                    </a:cubicBezTo>
                    <a:cubicBezTo>
                      <a:pt x="450" y="447"/>
                      <a:pt x="270" y="412"/>
                      <a:pt x="117" y="236"/>
                    </a:cubicBezTo>
                    <a:cubicBezTo>
                      <a:pt x="78" y="216"/>
                      <a:pt x="0" y="165"/>
                      <a:pt x="22" y="4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淘宝网Chenying0907出品 144"/>
              <p:cNvSpPr>
                <a:spLocks noEditPoints="1"/>
              </p:cNvSpPr>
              <p:nvPr/>
            </p:nvSpPr>
            <p:spPr bwMode="auto">
              <a:xfrm>
                <a:off x="7088200" y="4315317"/>
                <a:ext cx="1178419" cy="1073797"/>
              </a:xfrm>
              <a:custGeom>
                <a:avLst/>
                <a:gdLst>
                  <a:gd name="T0" fmla="*/ 105 w 522"/>
                  <a:gd name="T1" fmla="*/ 333 h 476"/>
                  <a:gd name="T2" fmla="*/ 0 w 522"/>
                  <a:gd name="T3" fmla="*/ 87 h 476"/>
                  <a:gd name="T4" fmla="*/ 0 w 522"/>
                  <a:gd name="T5" fmla="*/ 87 h 476"/>
                  <a:gd name="T6" fmla="*/ 6 w 522"/>
                  <a:gd name="T7" fmla="*/ 30 h 476"/>
                  <a:gd name="T8" fmla="*/ 6 w 522"/>
                  <a:gd name="T9" fmla="*/ 30 h 476"/>
                  <a:gd name="T10" fmla="*/ 8 w 522"/>
                  <a:gd name="T11" fmla="*/ 31 h 476"/>
                  <a:gd name="T12" fmla="*/ 6 w 522"/>
                  <a:gd name="T13" fmla="*/ 30 h 476"/>
                  <a:gd name="T14" fmla="*/ 58 w 522"/>
                  <a:gd name="T15" fmla="*/ 0 h 476"/>
                  <a:gd name="T16" fmla="*/ 58 w 522"/>
                  <a:gd name="T17" fmla="*/ 0 h 476"/>
                  <a:gd name="T18" fmla="*/ 188 w 522"/>
                  <a:gd name="T19" fmla="*/ 48 h 476"/>
                  <a:gd name="T20" fmla="*/ 188 w 522"/>
                  <a:gd name="T21" fmla="*/ 48 h 476"/>
                  <a:gd name="T22" fmla="*/ 406 w 522"/>
                  <a:gd name="T23" fmla="*/ 170 h 476"/>
                  <a:gd name="T24" fmla="*/ 406 w 522"/>
                  <a:gd name="T25" fmla="*/ 170 h 476"/>
                  <a:gd name="T26" fmla="*/ 522 w 522"/>
                  <a:gd name="T27" fmla="*/ 303 h 476"/>
                  <a:gd name="T28" fmla="*/ 522 w 522"/>
                  <a:gd name="T29" fmla="*/ 303 h 476"/>
                  <a:gd name="T30" fmla="*/ 507 w 522"/>
                  <a:gd name="T31" fmla="*/ 348 h 476"/>
                  <a:gd name="T32" fmla="*/ 507 w 522"/>
                  <a:gd name="T33" fmla="*/ 348 h 476"/>
                  <a:gd name="T34" fmla="*/ 313 w 522"/>
                  <a:gd name="T35" fmla="*/ 476 h 476"/>
                  <a:gd name="T36" fmla="*/ 313 w 522"/>
                  <a:gd name="T37" fmla="*/ 476 h 476"/>
                  <a:gd name="T38" fmla="*/ 105 w 522"/>
                  <a:gd name="T39" fmla="*/ 333 h 476"/>
                  <a:gd name="T40" fmla="*/ 5 w 522"/>
                  <a:gd name="T41" fmla="*/ 87 h 476"/>
                  <a:gd name="T42" fmla="*/ 110 w 522"/>
                  <a:gd name="T43" fmla="*/ 330 h 476"/>
                  <a:gd name="T44" fmla="*/ 110 w 522"/>
                  <a:gd name="T45" fmla="*/ 330 h 476"/>
                  <a:gd name="T46" fmla="*/ 313 w 522"/>
                  <a:gd name="T47" fmla="*/ 470 h 476"/>
                  <a:gd name="T48" fmla="*/ 313 w 522"/>
                  <a:gd name="T49" fmla="*/ 470 h 476"/>
                  <a:gd name="T50" fmla="*/ 502 w 522"/>
                  <a:gd name="T51" fmla="*/ 345 h 476"/>
                  <a:gd name="T52" fmla="*/ 502 w 522"/>
                  <a:gd name="T53" fmla="*/ 345 h 476"/>
                  <a:gd name="T54" fmla="*/ 516 w 522"/>
                  <a:gd name="T55" fmla="*/ 303 h 476"/>
                  <a:gd name="T56" fmla="*/ 516 w 522"/>
                  <a:gd name="T57" fmla="*/ 303 h 476"/>
                  <a:gd name="T58" fmla="*/ 403 w 522"/>
                  <a:gd name="T59" fmla="*/ 174 h 476"/>
                  <a:gd name="T60" fmla="*/ 403 w 522"/>
                  <a:gd name="T61" fmla="*/ 174 h 476"/>
                  <a:gd name="T62" fmla="*/ 185 w 522"/>
                  <a:gd name="T63" fmla="*/ 52 h 476"/>
                  <a:gd name="T64" fmla="*/ 185 w 522"/>
                  <a:gd name="T65" fmla="*/ 52 h 476"/>
                  <a:gd name="T66" fmla="*/ 58 w 522"/>
                  <a:gd name="T67" fmla="*/ 5 h 476"/>
                  <a:gd name="T68" fmla="*/ 58 w 522"/>
                  <a:gd name="T69" fmla="*/ 5 h 476"/>
                  <a:gd name="T70" fmla="*/ 13 w 522"/>
                  <a:gd name="T71" fmla="*/ 28 h 476"/>
                  <a:gd name="T72" fmla="*/ 13 w 522"/>
                  <a:gd name="T73" fmla="*/ 28 h 476"/>
                  <a:gd name="T74" fmla="*/ 11 w 522"/>
                  <a:gd name="T75" fmla="*/ 31 h 476"/>
                  <a:gd name="T76" fmla="*/ 11 w 522"/>
                  <a:gd name="T77" fmla="*/ 31 h 476"/>
                  <a:gd name="T78" fmla="*/ 5 w 522"/>
                  <a:gd name="T79" fmla="*/ 87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22" h="476">
                    <a:moveTo>
                      <a:pt x="105" y="333"/>
                    </a:moveTo>
                    <a:cubicBezTo>
                      <a:pt x="40" y="212"/>
                      <a:pt x="0" y="166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70"/>
                      <a:pt x="2" y="51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14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5" y="0"/>
                      <a:pt x="126" y="11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256" y="88"/>
                      <a:pt x="339" y="128"/>
                      <a:pt x="406" y="170"/>
                    </a:cubicBezTo>
                    <a:cubicBezTo>
                      <a:pt x="406" y="170"/>
                      <a:pt x="406" y="170"/>
                      <a:pt x="406" y="170"/>
                    </a:cubicBezTo>
                    <a:cubicBezTo>
                      <a:pt x="472" y="211"/>
                      <a:pt x="522" y="254"/>
                      <a:pt x="522" y="303"/>
                    </a:cubicBezTo>
                    <a:cubicBezTo>
                      <a:pt x="522" y="303"/>
                      <a:pt x="522" y="303"/>
                      <a:pt x="522" y="303"/>
                    </a:cubicBezTo>
                    <a:cubicBezTo>
                      <a:pt x="522" y="317"/>
                      <a:pt x="517" y="333"/>
                      <a:pt x="507" y="348"/>
                    </a:cubicBezTo>
                    <a:cubicBezTo>
                      <a:pt x="507" y="348"/>
                      <a:pt x="507" y="348"/>
                      <a:pt x="507" y="348"/>
                    </a:cubicBezTo>
                    <a:cubicBezTo>
                      <a:pt x="464" y="412"/>
                      <a:pt x="396" y="476"/>
                      <a:pt x="313" y="476"/>
                    </a:cubicBezTo>
                    <a:cubicBezTo>
                      <a:pt x="313" y="476"/>
                      <a:pt x="313" y="476"/>
                      <a:pt x="313" y="476"/>
                    </a:cubicBezTo>
                    <a:cubicBezTo>
                      <a:pt x="250" y="476"/>
                      <a:pt x="178" y="437"/>
                      <a:pt x="105" y="333"/>
                    </a:cubicBezTo>
                    <a:close/>
                    <a:moveTo>
                      <a:pt x="5" y="87"/>
                    </a:moveTo>
                    <a:cubicBezTo>
                      <a:pt x="5" y="163"/>
                      <a:pt x="44" y="209"/>
                      <a:pt x="110" y="330"/>
                    </a:cubicBezTo>
                    <a:cubicBezTo>
                      <a:pt x="110" y="330"/>
                      <a:pt x="110" y="330"/>
                      <a:pt x="110" y="330"/>
                    </a:cubicBezTo>
                    <a:cubicBezTo>
                      <a:pt x="182" y="433"/>
                      <a:pt x="252" y="470"/>
                      <a:pt x="313" y="470"/>
                    </a:cubicBezTo>
                    <a:cubicBezTo>
                      <a:pt x="313" y="470"/>
                      <a:pt x="313" y="470"/>
                      <a:pt x="313" y="470"/>
                    </a:cubicBezTo>
                    <a:cubicBezTo>
                      <a:pt x="393" y="470"/>
                      <a:pt x="460" y="408"/>
                      <a:pt x="502" y="345"/>
                    </a:cubicBezTo>
                    <a:cubicBezTo>
                      <a:pt x="502" y="345"/>
                      <a:pt x="502" y="345"/>
                      <a:pt x="502" y="345"/>
                    </a:cubicBezTo>
                    <a:cubicBezTo>
                      <a:pt x="512" y="330"/>
                      <a:pt x="516" y="316"/>
                      <a:pt x="516" y="303"/>
                    </a:cubicBezTo>
                    <a:cubicBezTo>
                      <a:pt x="516" y="303"/>
                      <a:pt x="516" y="303"/>
                      <a:pt x="516" y="303"/>
                    </a:cubicBezTo>
                    <a:cubicBezTo>
                      <a:pt x="517" y="258"/>
                      <a:pt x="469" y="215"/>
                      <a:pt x="403" y="174"/>
                    </a:cubicBezTo>
                    <a:cubicBezTo>
                      <a:pt x="403" y="174"/>
                      <a:pt x="403" y="174"/>
                      <a:pt x="403" y="174"/>
                    </a:cubicBezTo>
                    <a:cubicBezTo>
                      <a:pt x="337" y="133"/>
                      <a:pt x="254" y="93"/>
                      <a:pt x="185" y="52"/>
                    </a:cubicBezTo>
                    <a:cubicBezTo>
                      <a:pt x="185" y="52"/>
                      <a:pt x="185" y="52"/>
                      <a:pt x="185" y="52"/>
                    </a:cubicBezTo>
                    <a:cubicBezTo>
                      <a:pt x="124" y="16"/>
                      <a:pt x="84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7" y="6"/>
                      <a:pt x="16" y="20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30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7" y="52"/>
                      <a:pt x="5" y="71"/>
                      <a:pt x="5" y="8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Oval 145"/>
              <p:cNvSpPr>
                <a:spLocks noChangeArrowheads="1"/>
              </p:cNvSpPr>
              <p:nvPr/>
            </p:nvSpPr>
            <p:spPr bwMode="auto">
              <a:xfrm>
                <a:off x="7086298" y="4652008"/>
                <a:ext cx="171199" cy="161688"/>
              </a:xfrm>
              <a:prstGeom prst="ellipse">
                <a:avLst/>
              </a:prstGeom>
              <a:solidFill>
                <a:srgbClr val="E8787D"/>
              </a:solidFill>
              <a:ln w="15875" cap="flat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淘宝网Chenying0907出品 146"/>
              <p:cNvSpPr>
                <a:spLocks noEditPoints="1"/>
              </p:cNvSpPr>
              <p:nvPr/>
            </p:nvSpPr>
            <p:spPr bwMode="auto">
              <a:xfrm>
                <a:off x="7221355" y="4504587"/>
                <a:ext cx="234923" cy="368078"/>
              </a:xfrm>
              <a:custGeom>
                <a:avLst/>
                <a:gdLst>
                  <a:gd name="T0" fmla="*/ 1 w 104"/>
                  <a:gd name="T1" fmla="*/ 163 h 163"/>
                  <a:gd name="T2" fmla="*/ 1 w 104"/>
                  <a:gd name="T3" fmla="*/ 163 h 163"/>
                  <a:gd name="T4" fmla="*/ 1 w 104"/>
                  <a:gd name="T5" fmla="*/ 163 h 163"/>
                  <a:gd name="T6" fmla="*/ 1 w 104"/>
                  <a:gd name="T7" fmla="*/ 163 h 163"/>
                  <a:gd name="T8" fmla="*/ 1 w 104"/>
                  <a:gd name="T9" fmla="*/ 163 h 163"/>
                  <a:gd name="T10" fmla="*/ 0 w 104"/>
                  <a:gd name="T11" fmla="*/ 158 h 163"/>
                  <a:gd name="T12" fmla="*/ 13 w 104"/>
                  <a:gd name="T13" fmla="*/ 154 h 163"/>
                  <a:gd name="T14" fmla="*/ 13 w 104"/>
                  <a:gd name="T15" fmla="*/ 154 h 163"/>
                  <a:gd name="T16" fmla="*/ 44 w 104"/>
                  <a:gd name="T17" fmla="*/ 135 h 163"/>
                  <a:gd name="T18" fmla="*/ 44 w 104"/>
                  <a:gd name="T19" fmla="*/ 135 h 163"/>
                  <a:gd name="T20" fmla="*/ 104 w 104"/>
                  <a:gd name="T21" fmla="*/ 0 h 163"/>
                  <a:gd name="T22" fmla="*/ 104 w 104"/>
                  <a:gd name="T23" fmla="*/ 0 h 163"/>
                  <a:gd name="T24" fmla="*/ 1 w 104"/>
                  <a:gd name="T25" fmla="*/ 163 h 163"/>
                  <a:gd name="T26" fmla="*/ 1 w 104"/>
                  <a:gd name="T27" fmla="*/ 163 h 163"/>
                  <a:gd name="T28" fmla="*/ 0 w 104"/>
                  <a:gd name="T29" fmla="*/ 158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163">
                    <a:moveTo>
                      <a:pt x="1" y="163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lose/>
                    <a:moveTo>
                      <a:pt x="0" y="158"/>
                    </a:moveTo>
                    <a:cubicBezTo>
                      <a:pt x="0" y="158"/>
                      <a:pt x="5" y="157"/>
                      <a:pt x="13" y="154"/>
                    </a:cubicBezTo>
                    <a:cubicBezTo>
                      <a:pt x="13" y="154"/>
                      <a:pt x="13" y="154"/>
                      <a:pt x="13" y="154"/>
                    </a:cubicBezTo>
                    <a:cubicBezTo>
                      <a:pt x="21" y="151"/>
                      <a:pt x="33" y="145"/>
                      <a:pt x="44" y="135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79" y="104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88" y="148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0" y="158"/>
                      <a:pt x="0" y="158"/>
                      <a:pt x="0" y="158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淘宝网Chenying0907出品 147"/>
              <p:cNvSpPr/>
              <p:nvPr/>
            </p:nvSpPr>
            <p:spPr bwMode="auto">
              <a:xfrm>
                <a:off x="7648401" y="4655812"/>
                <a:ext cx="442264" cy="733302"/>
              </a:xfrm>
              <a:custGeom>
                <a:avLst/>
                <a:gdLst>
                  <a:gd name="T0" fmla="*/ 195 w 196"/>
                  <a:gd name="T1" fmla="*/ 47 h 325"/>
                  <a:gd name="T2" fmla="*/ 121 w 196"/>
                  <a:gd name="T3" fmla="*/ 0 h 325"/>
                  <a:gd name="T4" fmla="*/ 0 w 196"/>
                  <a:gd name="T5" fmla="*/ 308 h 325"/>
                  <a:gd name="T6" fmla="*/ 112 w 196"/>
                  <a:gd name="T7" fmla="*/ 315 h 325"/>
                  <a:gd name="T8" fmla="*/ 195 w 196"/>
                  <a:gd name="T9" fmla="*/ 47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325">
                    <a:moveTo>
                      <a:pt x="195" y="47"/>
                    </a:moveTo>
                    <a:cubicBezTo>
                      <a:pt x="173" y="31"/>
                      <a:pt x="148" y="15"/>
                      <a:pt x="121" y="0"/>
                    </a:cubicBezTo>
                    <a:cubicBezTo>
                      <a:pt x="127" y="64"/>
                      <a:pt x="126" y="211"/>
                      <a:pt x="0" y="308"/>
                    </a:cubicBezTo>
                    <a:cubicBezTo>
                      <a:pt x="40" y="325"/>
                      <a:pt x="78" y="325"/>
                      <a:pt x="112" y="315"/>
                    </a:cubicBezTo>
                    <a:cubicBezTo>
                      <a:pt x="188" y="224"/>
                      <a:pt x="196" y="106"/>
                      <a:pt x="195" y="4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淘宝网Chenying0907出品 148"/>
              <p:cNvSpPr/>
              <p:nvPr/>
            </p:nvSpPr>
            <p:spPr bwMode="auto">
              <a:xfrm>
                <a:off x="7291737" y="4502684"/>
                <a:ext cx="480308" cy="723791"/>
              </a:xfrm>
              <a:custGeom>
                <a:avLst/>
                <a:gdLst>
                  <a:gd name="T0" fmla="*/ 209 w 213"/>
                  <a:gd name="T1" fmla="*/ 29 h 321"/>
                  <a:gd name="T2" fmla="*/ 154 w 213"/>
                  <a:gd name="T3" fmla="*/ 0 h 321"/>
                  <a:gd name="T4" fmla="*/ 0 w 213"/>
                  <a:gd name="T5" fmla="*/ 216 h 321"/>
                  <a:gd name="T6" fmla="*/ 18 w 213"/>
                  <a:gd name="T7" fmla="*/ 248 h 321"/>
                  <a:gd name="T8" fmla="*/ 79 w 213"/>
                  <a:gd name="T9" fmla="*/ 321 h 321"/>
                  <a:gd name="T10" fmla="*/ 209 w 213"/>
                  <a:gd name="T11" fmla="*/ 29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3" h="321">
                    <a:moveTo>
                      <a:pt x="209" y="29"/>
                    </a:moveTo>
                    <a:cubicBezTo>
                      <a:pt x="190" y="19"/>
                      <a:pt x="172" y="9"/>
                      <a:pt x="154" y="0"/>
                    </a:cubicBezTo>
                    <a:cubicBezTo>
                      <a:pt x="144" y="41"/>
                      <a:pt x="106" y="171"/>
                      <a:pt x="0" y="216"/>
                    </a:cubicBezTo>
                    <a:cubicBezTo>
                      <a:pt x="6" y="226"/>
                      <a:pt x="11" y="237"/>
                      <a:pt x="18" y="248"/>
                    </a:cubicBezTo>
                    <a:cubicBezTo>
                      <a:pt x="38" y="278"/>
                      <a:pt x="59" y="302"/>
                      <a:pt x="79" y="321"/>
                    </a:cubicBezTo>
                    <a:cubicBezTo>
                      <a:pt x="206" y="245"/>
                      <a:pt x="213" y="95"/>
                      <a:pt x="209" y="29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Oval 149"/>
              <p:cNvSpPr>
                <a:spLocks noChangeArrowheads="1"/>
              </p:cNvSpPr>
              <p:nvPr/>
            </p:nvSpPr>
            <p:spPr bwMode="auto">
              <a:xfrm>
                <a:off x="7104369" y="4073737"/>
                <a:ext cx="82746" cy="83697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淘宝网Chenying0907出品 150"/>
              <p:cNvSpPr/>
              <p:nvPr/>
            </p:nvSpPr>
            <p:spPr bwMode="auto">
              <a:xfrm>
                <a:off x="7167142" y="4121292"/>
                <a:ext cx="78942" cy="239678"/>
              </a:xfrm>
              <a:custGeom>
                <a:avLst/>
                <a:gdLst>
                  <a:gd name="T0" fmla="*/ 27 w 35"/>
                  <a:gd name="T1" fmla="*/ 106 h 106"/>
                  <a:gd name="T2" fmla="*/ 0 w 35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5" h="106">
                    <a:moveTo>
                      <a:pt x="27" y="106"/>
                    </a:moveTo>
                    <a:cubicBezTo>
                      <a:pt x="27" y="106"/>
                      <a:pt x="35" y="1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淘宝网Chenying0907出品 151"/>
              <p:cNvSpPr/>
              <p:nvPr/>
            </p:nvSpPr>
            <p:spPr bwMode="auto">
              <a:xfrm>
                <a:off x="6966459" y="4141265"/>
                <a:ext cx="94160" cy="97013"/>
              </a:xfrm>
              <a:custGeom>
                <a:avLst/>
                <a:gdLst>
                  <a:gd name="T0" fmla="*/ 37 w 42"/>
                  <a:gd name="T1" fmla="*/ 12 h 43"/>
                  <a:gd name="T2" fmla="*/ 31 w 42"/>
                  <a:gd name="T3" fmla="*/ 37 h 43"/>
                  <a:gd name="T4" fmla="*/ 5 w 42"/>
                  <a:gd name="T5" fmla="*/ 31 h 43"/>
                  <a:gd name="T6" fmla="*/ 11 w 42"/>
                  <a:gd name="T7" fmla="*/ 5 h 43"/>
                  <a:gd name="T8" fmla="*/ 37 w 42"/>
                  <a:gd name="T9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37" y="12"/>
                    </a:moveTo>
                    <a:cubicBezTo>
                      <a:pt x="42" y="20"/>
                      <a:pt x="40" y="32"/>
                      <a:pt x="31" y="37"/>
                    </a:cubicBezTo>
                    <a:cubicBezTo>
                      <a:pt x="22" y="43"/>
                      <a:pt x="11" y="40"/>
                      <a:pt x="5" y="31"/>
                    </a:cubicBezTo>
                    <a:cubicBezTo>
                      <a:pt x="0" y="22"/>
                      <a:pt x="3" y="11"/>
                      <a:pt x="11" y="5"/>
                    </a:cubicBezTo>
                    <a:cubicBezTo>
                      <a:pt x="20" y="0"/>
                      <a:pt x="32" y="3"/>
                      <a:pt x="37" y="12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淘宝网Chenying0907出品 152"/>
              <p:cNvSpPr/>
              <p:nvPr/>
            </p:nvSpPr>
            <p:spPr bwMode="auto">
              <a:xfrm>
                <a:off x="7033987" y="4164091"/>
                <a:ext cx="128399" cy="223510"/>
              </a:xfrm>
              <a:custGeom>
                <a:avLst/>
                <a:gdLst>
                  <a:gd name="T0" fmla="*/ 57 w 57"/>
                  <a:gd name="T1" fmla="*/ 99 h 99"/>
                  <a:gd name="T2" fmla="*/ 0 w 57"/>
                  <a:gd name="T3" fmla="*/ 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7" h="99">
                    <a:moveTo>
                      <a:pt x="57" y="99"/>
                    </a:moveTo>
                    <a:cubicBezTo>
                      <a:pt x="57" y="99"/>
                      <a:pt x="37" y="0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Oval 153"/>
              <p:cNvSpPr>
                <a:spLocks noChangeArrowheads="1"/>
              </p:cNvSpPr>
              <p:nvPr/>
            </p:nvSpPr>
            <p:spPr bwMode="auto">
              <a:xfrm>
                <a:off x="7111027" y="4479858"/>
                <a:ext cx="97013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Oval 154"/>
              <p:cNvSpPr>
                <a:spLocks noChangeArrowheads="1"/>
              </p:cNvSpPr>
              <p:nvPr/>
            </p:nvSpPr>
            <p:spPr bwMode="auto">
              <a:xfrm>
                <a:off x="7221355" y="4473200"/>
                <a:ext cx="95110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Oval 155"/>
              <p:cNvSpPr>
                <a:spLocks noChangeArrowheads="1"/>
              </p:cNvSpPr>
              <p:nvPr/>
            </p:nvSpPr>
            <p:spPr bwMode="auto">
              <a:xfrm>
                <a:off x="7162387" y="4497929"/>
                <a:ext cx="29485" cy="2758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Oval 156"/>
              <p:cNvSpPr>
                <a:spLocks noChangeArrowheads="1"/>
              </p:cNvSpPr>
              <p:nvPr/>
            </p:nvSpPr>
            <p:spPr bwMode="auto">
              <a:xfrm>
                <a:off x="7020672" y="4159336"/>
                <a:ext cx="19973" cy="209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Oval 157"/>
              <p:cNvSpPr>
                <a:spLocks noChangeArrowheads="1"/>
              </p:cNvSpPr>
              <p:nvPr/>
            </p:nvSpPr>
            <p:spPr bwMode="auto">
              <a:xfrm>
                <a:off x="7144315" y="4085150"/>
                <a:ext cx="20924" cy="1997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Oval 158"/>
              <p:cNvSpPr>
                <a:spLocks noChangeArrowheads="1"/>
              </p:cNvSpPr>
              <p:nvPr/>
            </p:nvSpPr>
            <p:spPr bwMode="auto">
              <a:xfrm>
                <a:off x="7262252" y="4486516"/>
                <a:ext cx="29485" cy="2948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Oval 159"/>
              <p:cNvSpPr>
                <a:spLocks noChangeArrowheads="1"/>
              </p:cNvSpPr>
              <p:nvPr/>
            </p:nvSpPr>
            <p:spPr bwMode="auto">
              <a:xfrm>
                <a:off x="7178555" y="4694807"/>
                <a:ext cx="24729" cy="247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淘宝网Chenying0907出品 160"/>
              <p:cNvSpPr/>
              <p:nvPr/>
            </p:nvSpPr>
            <p:spPr bwMode="auto">
              <a:xfrm>
                <a:off x="7428696" y="4466542"/>
                <a:ext cx="45653" cy="62773"/>
              </a:xfrm>
              <a:custGeom>
                <a:avLst/>
                <a:gdLst>
                  <a:gd name="T0" fmla="*/ 0 w 20"/>
                  <a:gd name="T1" fmla="*/ 25 h 28"/>
                  <a:gd name="T2" fmla="*/ 18 w 20"/>
                  <a:gd name="T3" fmla="*/ 25 h 28"/>
                  <a:gd name="T4" fmla="*/ 0 w 20"/>
                  <a:gd name="T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0" y="25"/>
                    </a:moveTo>
                    <a:cubicBezTo>
                      <a:pt x="0" y="25"/>
                      <a:pt x="13" y="10"/>
                      <a:pt x="18" y="25"/>
                    </a:cubicBezTo>
                    <a:cubicBezTo>
                      <a:pt x="20" y="28"/>
                      <a:pt x="14" y="0"/>
                      <a:pt x="0" y="2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淘宝网Chenying0907出品 161"/>
              <p:cNvSpPr/>
              <p:nvPr/>
            </p:nvSpPr>
            <p:spPr bwMode="auto">
              <a:xfrm>
                <a:off x="7408722" y="4421841"/>
                <a:ext cx="90355" cy="92257"/>
              </a:xfrm>
              <a:custGeom>
                <a:avLst/>
                <a:gdLst>
                  <a:gd name="T0" fmla="*/ 0 w 40"/>
                  <a:gd name="T1" fmla="*/ 41 h 41"/>
                  <a:gd name="T2" fmla="*/ 36 w 40"/>
                  <a:gd name="T3" fmla="*/ 38 h 41"/>
                  <a:gd name="T4" fmla="*/ 0 w 40"/>
                  <a:gd name="T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1">
                    <a:moveTo>
                      <a:pt x="0" y="41"/>
                    </a:moveTo>
                    <a:cubicBezTo>
                      <a:pt x="0" y="41"/>
                      <a:pt x="23" y="14"/>
                      <a:pt x="36" y="38"/>
                    </a:cubicBezTo>
                    <a:cubicBezTo>
                      <a:pt x="40" y="30"/>
                      <a:pt x="14" y="0"/>
                      <a:pt x="0" y="41"/>
                    </a:cubicBezTo>
                    <a:close/>
                  </a:path>
                </a:pathLst>
              </a:custGeom>
              <a:solidFill>
                <a:srgbClr val="FFF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淘宝网Chenying0907出品 162"/>
              <p:cNvSpPr/>
              <p:nvPr/>
            </p:nvSpPr>
            <p:spPr bwMode="auto">
              <a:xfrm>
                <a:off x="7323123" y="4714781"/>
                <a:ext cx="95110" cy="164541"/>
              </a:xfrm>
              <a:custGeom>
                <a:avLst/>
                <a:gdLst>
                  <a:gd name="T0" fmla="*/ 42 w 42"/>
                  <a:gd name="T1" fmla="*/ 0 h 73"/>
                  <a:gd name="T2" fmla="*/ 0 w 42"/>
                  <a:gd name="T3" fmla="*/ 67 h 73"/>
                  <a:gd name="T4" fmla="*/ 8 w 42"/>
                  <a:gd name="T5" fmla="*/ 73 h 73"/>
                  <a:gd name="T6" fmla="*/ 42 w 42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73">
                    <a:moveTo>
                      <a:pt x="42" y="0"/>
                    </a:moveTo>
                    <a:cubicBezTo>
                      <a:pt x="42" y="0"/>
                      <a:pt x="29" y="51"/>
                      <a:pt x="0" y="67"/>
                    </a:cubicBezTo>
                    <a:cubicBezTo>
                      <a:pt x="2" y="73"/>
                      <a:pt x="8" y="73"/>
                      <a:pt x="8" y="73"/>
                    </a:cubicBezTo>
                    <a:cubicBezTo>
                      <a:pt x="8" y="73"/>
                      <a:pt x="40" y="49"/>
                      <a:pt x="4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5" name="淘宝网Chenying0907出品 113"/>
            <p:cNvSpPr>
              <a:spLocks noEditPoints="1"/>
            </p:cNvSpPr>
            <p:nvPr/>
          </p:nvSpPr>
          <p:spPr bwMode="auto">
            <a:xfrm rot="17621587" flipH="1">
              <a:off x="1490715" y="1770172"/>
              <a:ext cx="1279305" cy="553299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3" name="淘宝网Chenying0907出品 2"/>
          <p:cNvGrpSpPr/>
          <p:nvPr/>
        </p:nvGrpSpPr>
        <p:grpSpPr>
          <a:xfrm>
            <a:off x="3167918" y="5713775"/>
            <a:ext cx="1174211" cy="955761"/>
            <a:chOff x="2918661" y="5064047"/>
            <a:chExt cx="1174211" cy="955761"/>
          </a:xfrm>
        </p:grpSpPr>
        <p:grpSp>
          <p:nvGrpSpPr>
            <p:cNvPr id="166" name="淘宝网Chenying0907出品 165"/>
            <p:cNvGrpSpPr/>
            <p:nvPr/>
          </p:nvGrpSpPr>
          <p:grpSpPr>
            <a:xfrm flipH="1">
              <a:off x="3391292" y="5064047"/>
              <a:ext cx="701580" cy="857218"/>
              <a:chOff x="6966459" y="3568700"/>
              <a:chExt cx="1663482" cy="2032510"/>
            </a:xfrm>
          </p:grpSpPr>
          <p:sp>
            <p:nvSpPr>
              <p:cNvPr id="167" name="淘宝网Chenying0907出品 135"/>
              <p:cNvSpPr/>
              <p:nvPr/>
            </p:nvSpPr>
            <p:spPr bwMode="auto">
              <a:xfrm>
                <a:off x="7232768" y="3568700"/>
                <a:ext cx="1076650" cy="1083308"/>
              </a:xfrm>
              <a:custGeom>
                <a:avLst/>
                <a:gdLst>
                  <a:gd name="T0" fmla="*/ 184 w 477"/>
                  <a:gd name="T1" fmla="*/ 465 h 480"/>
                  <a:gd name="T2" fmla="*/ 124 w 477"/>
                  <a:gd name="T3" fmla="*/ 85 h 480"/>
                  <a:gd name="T4" fmla="*/ 246 w 477"/>
                  <a:gd name="T5" fmla="*/ 480 h 480"/>
                  <a:gd name="T6" fmla="*/ 184 w 477"/>
                  <a:gd name="T7" fmla="*/ 465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7" h="480">
                    <a:moveTo>
                      <a:pt x="184" y="465"/>
                    </a:moveTo>
                    <a:cubicBezTo>
                      <a:pt x="184" y="465"/>
                      <a:pt x="0" y="164"/>
                      <a:pt x="124" y="85"/>
                    </a:cubicBezTo>
                    <a:cubicBezTo>
                      <a:pt x="191" y="32"/>
                      <a:pt x="477" y="0"/>
                      <a:pt x="246" y="480"/>
                    </a:cubicBezTo>
                    <a:cubicBezTo>
                      <a:pt x="194" y="465"/>
                      <a:pt x="184" y="465"/>
                      <a:pt x="184" y="465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淘宝网Chenying0907出品 136"/>
              <p:cNvSpPr/>
              <p:nvPr/>
            </p:nvSpPr>
            <p:spPr bwMode="auto">
              <a:xfrm>
                <a:off x="7232768" y="3640984"/>
                <a:ext cx="815097" cy="1011024"/>
              </a:xfrm>
              <a:custGeom>
                <a:avLst/>
                <a:gdLst>
                  <a:gd name="T0" fmla="*/ 184 w 361"/>
                  <a:gd name="T1" fmla="*/ 433 h 448"/>
                  <a:gd name="T2" fmla="*/ 124 w 361"/>
                  <a:gd name="T3" fmla="*/ 53 h 448"/>
                  <a:gd name="T4" fmla="*/ 246 w 361"/>
                  <a:gd name="T5" fmla="*/ 448 h 448"/>
                  <a:gd name="T6" fmla="*/ 184 w 361"/>
                  <a:gd name="T7" fmla="*/ 433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1" h="448">
                    <a:moveTo>
                      <a:pt x="184" y="433"/>
                    </a:moveTo>
                    <a:cubicBezTo>
                      <a:pt x="184" y="433"/>
                      <a:pt x="0" y="132"/>
                      <a:pt x="124" y="53"/>
                    </a:cubicBezTo>
                    <a:cubicBezTo>
                      <a:pt x="191" y="0"/>
                      <a:pt x="361" y="144"/>
                      <a:pt x="246" y="448"/>
                    </a:cubicBezTo>
                    <a:cubicBezTo>
                      <a:pt x="194" y="433"/>
                      <a:pt x="184" y="433"/>
                      <a:pt x="184" y="43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淘宝网Chenying0907出品 137"/>
              <p:cNvSpPr>
                <a:spLocks noEditPoints="1"/>
              </p:cNvSpPr>
              <p:nvPr/>
            </p:nvSpPr>
            <p:spPr bwMode="auto">
              <a:xfrm>
                <a:off x="7408722" y="3688539"/>
                <a:ext cx="584930" cy="970126"/>
              </a:xfrm>
              <a:custGeom>
                <a:avLst/>
                <a:gdLst>
                  <a:gd name="T0" fmla="*/ 167 w 259"/>
                  <a:gd name="T1" fmla="*/ 430 h 430"/>
                  <a:gd name="T2" fmla="*/ 106 w 259"/>
                  <a:gd name="T3" fmla="*/ 415 h 430"/>
                  <a:gd name="T4" fmla="*/ 106 w 259"/>
                  <a:gd name="T5" fmla="*/ 415 h 430"/>
                  <a:gd name="T6" fmla="*/ 105 w 259"/>
                  <a:gd name="T7" fmla="*/ 416 h 430"/>
                  <a:gd name="T8" fmla="*/ 104 w 259"/>
                  <a:gd name="T9" fmla="*/ 414 h 430"/>
                  <a:gd name="T10" fmla="*/ 0 w 259"/>
                  <a:gd name="T11" fmla="*/ 126 h 430"/>
                  <a:gd name="T12" fmla="*/ 0 w 259"/>
                  <a:gd name="T13" fmla="*/ 126 h 430"/>
                  <a:gd name="T14" fmla="*/ 44 w 259"/>
                  <a:gd name="T15" fmla="*/ 30 h 430"/>
                  <a:gd name="T16" fmla="*/ 44 w 259"/>
                  <a:gd name="T17" fmla="*/ 30 h 430"/>
                  <a:gd name="T18" fmla="*/ 141 w 259"/>
                  <a:gd name="T19" fmla="*/ 0 h 430"/>
                  <a:gd name="T20" fmla="*/ 141 w 259"/>
                  <a:gd name="T21" fmla="*/ 0 h 430"/>
                  <a:gd name="T22" fmla="*/ 222 w 259"/>
                  <a:gd name="T23" fmla="*/ 29 h 430"/>
                  <a:gd name="T24" fmla="*/ 222 w 259"/>
                  <a:gd name="T25" fmla="*/ 29 h 430"/>
                  <a:gd name="T26" fmla="*/ 259 w 259"/>
                  <a:gd name="T27" fmla="*/ 134 h 430"/>
                  <a:gd name="T28" fmla="*/ 259 w 259"/>
                  <a:gd name="T29" fmla="*/ 134 h 430"/>
                  <a:gd name="T30" fmla="*/ 170 w 259"/>
                  <a:gd name="T31" fmla="*/ 428 h 430"/>
                  <a:gd name="T32" fmla="*/ 170 w 259"/>
                  <a:gd name="T33" fmla="*/ 428 h 430"/>
                  <a:gd name="T34" fmla="*/ 169 w 259"/>
                  <a:gd name="T35" fmla="*/ 430 h 430"/>
                  <a:gd name="T36" fmla="*/ 167 w 259"/>
                  <a:gd name="T37" fmla="*/ 430 h 430"/>
                  <a:gd name="T38" fmla="*/ 166 w 259"/>
                  <a:gd name="T39" fmla="*/ 424 h 430"/>
                  <a:gd name="T40" fmla="*/ 254 w 259"/>
                  <a:gd name="T41" fmla="*/ 134 h 430"/>
                  <a:gd name="T42" fmla="*/ 254 w 259"/>
                  <a:gd name="T43" fmla="*/ 134 h 430"/>
                  <a:gd name="T44" fmla="*/ 141 w 259"/>
                  <a:gd name="T45" fmla="*/ 6 h 430"/>
                  <a:gd name="T46" fmla="*/ 141 w 259"/>
                  <a:gd name="T47" fmla="*/ 6 h 430"/>
                  <a:gd name="T48" fmla="*/ 48 w 259"/>
                  <a:gd name="T49" fmla="*/ 35 h 430"/>
                  <a:gd name="T50" fmla="*/ 48 w 259"/>
                  <a:gd name="T51" fmla="*/ 35 h 430"/>
                  <a:gd name="T52" fmla="*/ 6 w 259"/>
                  <a:gd name="T53" fmla="*/ 126 h 430"/>
                  <a:gd name="T54" fmla="*/ 6 w 259"/>
                  <a:gd name="T55" fmla="*/ 126 h 430"/>
                  <a:gd name="T56" fmla="*/ 57 w 259"/>
                  <a:gd name="T57" fmla="*/ 312 h 430"/>
                  <a:gd name="T58" fmla="*/ 57 w 259"/>
                  <a:gd name="T59" fmla="*/ 312 h 430"/>
                  <a:gd name="T60" fmla="*/ 107 w 259"/>
                  <a:gd name="T61" fmla="*/ 410 h 430"/>
                  <a:gd name="T62" fmla="*/ 107 w 259"/>
                  <a:gd name="T63" fmla="*/ 410 h 430"/>
                  <a:gd name="T64" fmla="*/ 166 w 259"/>
                  <a:gd name="T65" fmla="*/ 424 h 430"/>
                  <a:gd name="T66" fmla="*/ 106 w 259"/>
                  <a:gd name="T67" fmla="*/ 412 h 430"/>
                  <a:gd name="T68" fmla="*/ 108 w 259"/>
                  <a:gd name="T69" fmla="*/ 411 h 430"/>
                  <a:gd name="T70" fmla="*/ 106 w 259"/>
                  <a:gd name="T71" fmla="*/ 412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9" h="430">
                    <a:moveTo>
                      <a:pt x="167" y="430"/>
                    </a:moveTo>
                    <a:cubicBezTo>
                      <a:pt x="121" y="416"/>
                      <a:pt x="108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5" y="416"/>
                      <a:pt x="105" y="416"/>
                      <a:pt x="105" y="416"/>
                    </a:cubicBezTo>
                    <a:cubicBezTo>
                      <a:pt x="104" y="414"/>
                      <a:pt x="104" y="414"/>
                      <a:pt x="104" y="414"/>
                    </a:cubicBezTo>
                    <a:cubicBezTo>
                      <a:pt x="103" y="414"/>
                      <a:pt x="1" y="245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86"/>
                      <a:pt x="12" y="5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64" y="14"/>
                      <a:pt x="102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70" y="0"/>
                      <a:pt x="200" y="8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244" y="50"/>
                      <a:pt x="259" y="83"/>
                      <a:pt x="259" y="134"/>
                    </a:cubicBezTo>
                    <a:cubicBezTo>
                      <a:pt x="259" y="134"/>
                      <a:pt x="259" y="134"/>
                      <a:pt x="259" y="134"/>
                    </a:cubicBezTo>
                    <a:cubicBezTo>
                      <a:pt x="259" y="200"/>
                      <a:pt x="235" y="294"/>
                      <a:pt x="170" y="428"/>
                    </a:cubicBezTo>
                    <a:cubicBezTo>
                      <a:pt x="170" y="428"/>
                      <a:pt x="170" y="428"/>
                      <a:pt x="170" y="428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7" y="430"/>
                      <a:pt x="167" y="430"/>
                      <a:pt x="167" y="430"/>
                    </a:cubicBezTo>
                    <a:close/>
                    <a:moveTo>
                      <a:pt x="166" y="424"/>
                    </a:moveTo>
                    <a:cubicBezTo>
                      <a:pt x="230" y="291"/>
                      <a:pt x="254" y="198"/>
                      <a:pt x="254" y="134"/>
                    </a:cubicBezTo>
                    <a:cubicBezTo>
                      <a:pt x="254" y="134"/>
                      <a:pt x="254" y="134"/>
                      <a:pt x="254" y="134"/>
                    </a:cubicBezTo>
                    <a:cubicBezTo>
                      <a:pt x="253" y="35"/>
                      <a:pt x="197" y="6"/>
                      <a:pt x="141" y="6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04" y="6"/>
                      <a:pt x="66" y="19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17" y="54"/>
                      <a:pt x="6" y="87"/>
                      <a:pt x="6" y="126"/>
                    </a:cubicBezTo>
                    <a:cubicBezTo>
                      <a:pt x="6" y="126"/>
                      <a:pt x="6" y="126"/>
                      <a:pt x="6" y="126"/>
                    </a:cubicBezTo>
                    <a:cubicBezTo>
                      <a:pt x="6" y="184"/>
                      <a:pt x="31" y="256"/>
                      <a:pt x="57" y="312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80" y="363"/>
                      <a:pt x="103" y="402"/>
                      <a:pt x="107" y="410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12" y="410"/>
                      <a:pt x="126" y="412"/>
                      <a:pt x="166" y="424"/>
                    </a:cubicBezTo>
                    <a:close/>
                    <a:moveTo>
                      <a:pt x="106" y="412"/>
                    </a:move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6" y="412"/>
                      <a:pt x="106" y="412"/>
                      <a:pt x="106" y="412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0" name="淘宝网Chenying0907出品 138"/>
              <p:cNvSpPr/>
              <p:nvPr/>
            </p:nvSpPr>
            <p:spPr bwMode="auto">
              <a:xfrm>
                <a:off x="7656961" y="3667615"/>
                <a:ext cx="972980" cy="991051"/>
              </a:xfrm>
              <a:custGeom>
                <a:avLst/>
                <a:gdLst>
                  <a:gd name="T0" fmla="*/ 0 w 431"/>
                  <a:gd name="T1" fmla="*/ 405 h 439"/>
                  <a:gd name="T2" fmla="*/ 262 w 431"/>
                  <a:gd name="T3" fmla="*/ 49 h 439"/>
                  <a:gd name="T4" fmla="*/ 294 w 431"/>
                  <a:gd name="T5" fmla="*/ 311 h 439"/>
                  <a:gd name="T6" fmla="*/ 24 w 431"/>
                  <a:gd name="T7" fmla="*/ 439 h 439"/>
                  <a:gd name="T8" fmla="*/ 0 w 431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431" y="213"/>
                      <a:pt x="294" y="311"/>
                    </a:cubicBezTo>
                    <a:cubicBezTo>
                      <a:pt x="138" y="423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淘宝网Chenying0907出品 139"/>
              <p:cNvSpPr/>
              <p:nvPr/>
            </p:nvSpPr>
            <p:spPr bwMode="auto">
              <a:xfrm>
                <a:off x="7656961" y="3667615"/>
                <a:ext cx="874065" cy="991051"/>
              </a:xfrm>
              <a:custGeom>
                <a:avLst/>
                <a:gdLst>
                  <a:gd name="T0" fmla="*/ 0 w 387"/>
                  <a:gd name="T1" fmla="*/ 405 h 439"/>
                  <a:gd name="T2" fmla="*/ 262 w 387"/>
                  <a:gd name="T3" fmla="*/ 49 h 439"/>
                  <a:gd name="T4" fmla="*/ 250 w 387"/>
                  <a:gd name="T5" fmla="*/ 305 h 439"/>
                  <a:gd name="T6" fmla="*/ 24 w 387"/>
                  <a:gd name="T7" fmla="*/ 439 h 439"/>
                  <a:gd name="T8" fmla="*/ 0 w 387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7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387" y="206"/>
                      <a:pt x="250" y="305"/>
                    </a:cubicBezTo>
                    <a:cubicBezTo>
                      <a:pt x="94" y="416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2" name="淘宝网Chenying0907出品 140"/>
              <p:cNvSpPr>
                <a:spLocks noEditPoints="1"/>
              </p:cNvSpPr>
              <p:nvPr/>
            </p:nvSpPr>
            <p:spPr bwMode="auto">
              <a:xfrm>
                <a:off x="7650303" y="3762725"/>
                <a:ext cx="835070" cy="902598"/>
              </a:xfrm>
              <a:custGeom>
                <a:avLst/>
                <a:gdLst>
                  <a:gd name="T0" fmla="*/ 1 w 370"/>
                  <a:gd name="T1" fmla="*/ 365 h 400"/>
                  <a:gd name="T2" fmla="*/ 3 w 370"/>
                  <a:gd name="T3" fmla="*/ 363 h 400"/>
                  <a:gd name="T4" fmla="*/ 6 w 370"/>
                  <a:gd name="T5" fmla="*/ 363 h 400"/>
                  <a:gd name="T6" fmla="*/ 3 w 370"/>
                  <a:gd name="T7" fmla="*/ 363 h 400"/>
                  <a:gd name="T8" fmla="*/ 1 w 370"/>
                  <a:gd name="T9" fmla="*/ 365 h 400"/>
                  <a:gd name="T10" fmla="*/ 0 w 370"/>
                  <a:gd name="T11" fmla="*/ 364 h 400"/>
                  <a:gd name="T12" fmla="*/ 0 w 370"/>
                  <a:gd name="T13" fmla="*/ 363 h 400"/>
                  <a:gd name="T14" fmla="*/ 37 w 370"/>
                  <a:gd name="T15" fmla="*/ 182 h 400"/>
                  <a:gd name="T16" fmla="*/ 37 w 370"/>
                  <a:gd name="T17" fmla="*/ 182 h 400"/>
                  <a:gd name="T18" fmla="*/ 226 w 370"/>
                  <a:gd name="T19" fmla="*/ 0 h 400"/>
                  <a:gd name="T20" fmla="*/ 226 w 370"/>
                  <a:gd name="T21" fmla="*/ 0 h 400"/>
                  <a:gd name="T22" fmla="*/ 265 w 370"/>
                  <a:gd name="T23" fmla="*/ 5 h 400"/>
                  <a:gd name="T24" fmla="*/ 265 w 370"/>
                  <a:gd name="T25" fmla="*/ 5 h 400"/>
                  <a:gd name="T26" fmla="*/ 370 w 370"/>
                  <a:gd name="T27" fmla="*/ 148 h 400"/>
                  <a:gd name="T28" fmla="*/ 370 w 370"/>
                  <a:gd name="T29" fmla="*/ 148 h 400"/>
                  <a:gd name="T30" fmla="*/ 299 w 370"/>
                  <a:gd name="T31" fmla="*/ 271 h 400"/>
                  <a:gd name="T32" fmla="*/ 299 w 370"/>
                  <a:gd name="T33" fmla="*/ 271 h 400"/>
                  <a:gd name="T34" fmla="*/ 27 w 370"/>
                  <a:gd name="T35" fmla="*/ 400 h 400"/>
                  <a:gd name="T36" fmla="*/ 27 w 370"/>
                  <a:gd name="T37" fmla="*/ 400 h 400"/>
                  <a:gd name="T38" fmla="*/ 25 w 370"/>
                  <a:gd name="T39" fmla="*/ 400 h 400"/>
                  <a:gd name="T40" fmla="*/ 1 w 370"/>
                  <a:gd name="T41" fmla="*/ 365 h 400"/>
                  <a:gd name="T42" fmla="*/ 28 w 370"/>
                  <a:gd name="T43" fmla="*/ 394 h 400"/>
                  <a:gd name="T44" fmla="*/ 46 w 370"/>
                  <a:gd name="T45" fmla="*/ 390 h 400"/>
                  <a:gd name="T46" fmla="*/ 46 w 370"/>
                  <a:gd name="T47" fmla="*/ 390 h 400"/>
                  <a:gd name="T48" fmla="*/ 102 w 370"/>
                  <a:gd name="T49" fmla="*/ 372 h 400"/>
                  <a:gd name="T50" fmla="*/ 102 w 370"/>
                  <a:gd name="T51" fmla="*/ 372 h 400"/>
                  <a:gd name="T52" fmla="*/ 295 w 370"/>
                  <a:gd name="T53" fmla="*/ 267 h 400"/>
                  <a:gd name="T54" fmla="*/ 295 w 370"/>
                  <a:gd name="T55" fmla="*/ 267 h 400"/>
                  <a:gd name="T56" fmla="*/ 365 w 370"/>
                  <a:gd name="T57" fmla="*/ 148 h 400"/>
                  <a:gd name="T58" fmla="*/ 365 w 370"/>
                  <a:gd name="T59" fmla="*/ 148 h 400"/>
                  <a:gd name="T60" fmla="*/ 264 w 370"/>
                  <a:gd name="T61" fmla="*/ 10 h 400"/>
                  <a:gd name="T62" fmla="*/ 264 w 370"/>
                  <a:gd name="T63" fmla="*/ 10 h 400"/>
                  <a:gd name="T64" fmla="*/ 226 w 370"/>
                  <a:gd name="T65" fmla="*/ 6 h 400"/>
                  <a:gd name="T66" fmla="*/ 226 w 370"/>
                  <a:gd name="T67" fmla="*/ 6 h 400"/>
                  <a:gd name="T68" fmla="*/ 70 w 370"/>
                  <a:gd name="T69" fmla="*/ 118 h 400"/>
                  <a:gd name="T70" fmla="*/ 70 w 370"/>
                  <a:gd name="T71" fmla="*/ 118 h 400"/>
                  <a:gd name="T72" fmla="*/ 12 w 370"/>
                  <a:gd name="T73" fmla="*/ 307 h 400"/>
                  <a:gd name="T74" fmla="*/ 12 w 370"/>
                  <a:gd name="T75" fmla="*/ 307 h 400"/>
                  <a:gd name="T76" fmla="*/ 6 w 370"/>
                  <a:gd name="T77" fmla="*/ 362 h 400"/>
                  <a:gd name="T78" fmla="*/ 6 w 370"/>
                  <a:gd name="T79" fmla="*/ 362 h 400"/>
                  <a:gd name="T80" fmla="*/ 28 w 370"/>
                  <a:gd name="T81" fmla="*/ 394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0" h="400">
                    <a:moveTo>
                      <a:pt x="1" y="365"/>
                    </a:moveTo>
                    <a:cubicBezTo>
                      <a:pt x="3" y="363"/>
                      <a:pt x="3" y="363"/>
                      <a:pt x="3" y="363"/>
                    </a:cubicBezTo>
                    <a:cubicBezTo>
                      <a:pt x="6" y="363"/>
                      <a:pt x="6" y="363"/>
                      <a:pt x="6" y="363"/>
                    </a:cubicBezTo>
                    <a:cubicBezTo>
                      <a:pt x="3" y="363"/>
                      <a:pt x="3" y="363"/>
                      <a:pt x="3" y="363"/>
                    </a:cubicBezTo>
                    <a:cubicBezTo>
                      <a:pt x="1" y="365"/>
                      <a:pt x="1" y="365"/>
                      <a:pt x="1" y="365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3"/>
                      <a:pt x="0" y="363"/>
                      <a:pt x="0" y="363"/>
                    </a:cubicBezTo>
                    <a:cubicBezTo>
                      <a:pt x="0" y="363"/>
                      <a:pt x="6" y="272"/>
                      <a:pt x="37" y="182"/>
                    </a:cubicBezTo>
                    <a:cubicBezTo>
                      <a:pt x="37" y="182"/>
                      <a:pt x="37" y="182"/>
                      <a:pt x="37" y="182"/>
                    </a:cubicBezTo>
                    <a:cubicBezTo>
                      <a:pt x="68" y="92"/>
                      <a:pt x="124" y="0"/>
                      <a:pt x="226" y="0"/>
                    </a:cubicBezTo>
                    <a:cubicBezTo>
                      <a:pt x="226" y="0"/>
                      <a:pt x="226" y="0"/>
                      <a:pt x="226" y="0"/>
                    </a:cubicBezTo>
                    <a:cubicBezTo>
                      <a:pt x="239" y="0"/>
                      <a:pt x="252" y="2"/>
                      <a:pt x="265" y="5"/>
                    </a:cubicBezTo>
                    <a:cubicBezTo>
                      <a:pt x="265" y="5"/>
                      <a:pt x="265" y="5"/>
                      <a:pt x="265" y="5"/>
                    </a:cubicBezTo>
                    <a:cubicBezTo>
                      <a:pt x="316" y="15"/>
                      <a:pt x="370" y="77"/>
                      <a:pt x="370" y="148"/>
                    </a:cubicBezTo>
                    <a:cubicBezTo>
                      <a:pt x="370" y="148"/>
                      <a:pt x="370" y="148"/>
                      <a:pt x="370" y="148"/>
                    </a:cubicBezTo>
                    <a:cubicBezTo>
                      <a:pt x="370" y="190"/>
                      <a:pt x="350" y="234"/>
                      <a:pt x="299" y="271"/>
                    </a:cubicBezTo>
                    <a:cubicBezTo>
                      <a:pt x="299" y="271"/>
                      <a:pt x="299" y="271"/>
                      <a:pt x="299" y="271"/>
                    </a:cubicBezTo>
                    <a:cubicBezTo>
                      <a:pt x="142" y="383"/>
                      <a:pt x="27" y="399"/>
                      <a:pt x="27" y="400"/>
                    </a:cubicBezTo>
                    <a:cubicBezTo>
                      <a:pt x="27" y="400"/>
                      <a:pt x="27" y="400"/>
                      <a:pt x="27" y="400"/>
                    </a:cubicBezTo>
                    <a:cubicBezTo>
                      <a:pt x="25" y="400"/>
                      <a:pt x="25" y="400"/>
                      <a:pt x="25" y="400"/>
                    </a:cubicBezTo>
                    <a:cubicBezTo>
                      <a:pt x="1" y="365"/>
                      <a:pt x="1" y="365"/>
                      <a:pt x="1" y="365"/>
                    </a:cubicBezTo>
                    <a:close/>
                    <a:moveTo>
                      <a:pt x="28" y="394"/>
                    </a:moveTo>
                    <a:cubicBezTo>
                      <a:pt x="31" y="393"/>
                      <a:pt x="37" y="392"/>
                      <a:pt x="46" y="390"/>
                    </a:cubicBezTo>
                    <a:cubicBezTo>
                      <a:pt x="46" y="390"/>
                      <a:pt x="46" y="390"/>
                      <a:pt x="46" y="390"/>
                    </a:cubicBezTo>
                    <a:cubicBezTo>
                      <a:pt x="59" y="387"/>
                      <a:pt x="78" y="381"/>
                      <a:pt x="102" y="372"/>
                    </a:cubicBezTo>
                    <a:cubicBezTo>
                      <a:pt x="102" y="372"/>
                      <a:pt x="102" y="372"/>
                      <a:pt x="102" y="372"/>
                    </a:cubicBezTo>
                    <a:cubicBezTo>
                      <a:pt x="150" y="354"/>
                      <a:pt x="218" y="323"/>
                      <a:pt x="295" y="267"/>
                    </a:cubicBezTo>
                    <a:cubicBezTo>
                      <a:pt x="295" y="267"/>
                      <a:pt x="295" y="267"/>
                      <a:pt x="295" y="267"/>
                    </a:cubicBezTo>
                    <a:cubicBezTo>
                      <a:pt x="346" y="231"/>
                      <a:pt x="365" y="188"/>
                      <a:pt x="365" y="148"/>
                    </a:cubicBezTo>
                    <a:cubicBezTo>
                      <a:pt x="365" y="148"/>
                      <a:pt x="365" y="148"/>
                      <a:pt x="365" y="148"/>
                    </a:cubicBezTo>
                    <a:cubicBezTo>
                      <a:pt x="365" y="80"/>
                      <a:pt x="311" y="19"/>
                      <a:pt x="264" y="10"/>
                    </a:cubicBezTo>
                    <a:cubicBezTo>
                      <a:pt x="264" y="10"/>
                      <a:pt x="264" y="10"/>
                      <a:pt x="264" y="10"/>
                    </a:cubicBezTo>
                    <a:cubicBezTo>
                      <a:pt x="251" y="7"/>
                      <a:pt x="238" y="6"/>
                      <a:pt x="226" y="6"/>
                    </a:cubicBezTo>
                    <a:cubicBezTo>
                      <a:pt x="226" y="6"/>
                      <a:pt x="226" y="6"/>
                      <a:pt x="226" y="6"/>
                    </a:cubicBezTo>
                    <a:cubicBezTo>
                      <a:pt x="153" y="6"/>
                      <a:pt x="103" y="55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37" y="181"/>
                      <a:pt x="20" y="25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8" y="337"/>
                      <a:pt x="6" y="358"/>
                      <a:pt x="6" y="362"/>
                    </a:cubicBezTo>
                    <a:cubicBezTo>
                      <a:pt x="6" y="362"/>
                      <a:pt x="6" y="362"/>
                      <a:pt x="6" y="362"/>
                    </a:cubicBezTo>
                    <a:cubicBezTo>
                      <a:pt x="28" y="394"/>
                      <a:pt x="28" y="394"/>
                      <a:pt x="28" y="394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淘宝网Chenying0907出品 141"/>
              <p:cNvSpPr/>
              <p:nvPr/>
            </p:nvSpPr>
            <p:spPr bwMode="auto">
              <a:xfrm>
                <a:off x="7056814" y="4216402"/>
                <a:ext cx="1341057" cy="1384808"/>
              </a:xfrm>
              <a:custGeom>
                <a:avLst/>
                <a:gdLst>
                  <a:gd name="T0" fmla="*/ 22 w 594"/>
                  <a:gd name="T1" fmla="*/ 75 h 614"/>
                  <a:gd name="T2" fmla="*/ 200 w 594"/>
                  <a:gd name="T3" fmla="*/ 94 h 614"/>
                  <a:gd name="T4" fmla="*/ 519 w 594"/>
                  <a:gd name="T5" fmla="*/ 390 h 614"/>
                  <a:gd name="T6" fmla="*/ 122 w 594"/>
                  <a:gd name="T7" fmla="*/ 375 h 614"/>
                  <a:gd name="T8" fmla="*/ 22 w 594"/>
                  <a:gd name="T9" fmla="*/ 75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4" h="614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594" y="277"/>
                      <a:pt x="519" y="390"/>
                    </a:cubicBezTo>
                    <a:cubicBezTo>
                      <a:pt x="443" y="503"/>
                      <a:pt x="288" y="614"/>
                      <a:pt x="122" y="375"/>
                    </a:cubicBezTo>
                    <a:cubicBezTo>
                      <a:pt x="42" y="228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淘宝网Chenying0907出品 142"/>
              <p:cNvSpPr/>
              <p:nvPr/>
            </p:nvSpPr>
            <p:spPr bwMode="auto">
              <a:xfrm>
                <a:off x="7056814" y="4216402"/>
                <a:ext cx="1367688" cy="1078552"/>
              </a:xfrm>
              <a:custGeom>
                <a:avLst/>
                <a:gdLst>
                  <a:gd name="T0" fmla="*/ 22 w 606"/>
                  <a:gd name="T1" fmla="*/ 75 h 478"/>
                  <a:gd name="T2" fmla="*/ 200 w 606"/>
                  <a:gd name="T3" fmla="*/ 94 h 478"/>
                  <a:gd name="T4" fmla="*/ 512 w 606"/>
                  <a:gd name="T5" fmla="*/ 398 h 478"/>
                  <a:gd name="T6" fmla="*/ 185 w 606"/>
                  <a:gd name="T7" fmla="*/ 304 h 478"/>
                  <a:gd name="T8" fmla="*/ 22 w 606"/>
                  <a:gd name="T9" fmla="*/ 75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478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606" y="300"/>
                      <a:pt x="512" y="398"/>
                    </a:cubicBezTo>
                    <a:cubicBezTo>
                      <a:pt x="488" y="423"/>
                      <a:pt x="339" y="478"/>
                      <a:pt x="185" y="304"/>
                    </a:cubicBezTo>
                    <a:cubicBezTo>
                      <a:pt x="105" y="156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淘宝网Chenying0907出品 143"/>
              <p:cNvSpPr/>
              <p:nvPr/>
            </p:nvSpPr>
            <p:spPr bwMode="auto">
              <a:xfrm>
                <a:off x="7056814" y="4277273"/>
                <a:ext cx="1329644" cy="1008170"/>
              </a:xfrm>
              <a:custGeom>
                <a:avLst/>
                <a:gdLst>
                  <a:gd name="T0" fmla="*/ 22 w 589"/>
                  <a:gd name="T1" fmla="*/ 48 h 447"/>
                  <a:gd name="T2" fmla="*/ 198 w 589"/>
                  <a:gd name="T3" fmla="*/ 94 h 447"/>
                  <a:gd name="T4" fmla="*/ 512 w 589"/>
                  <a:gd name="T5" fmla="*/ 371 h 447"/>
                  <a:gd name="T6" fmla="*/ 117 w 589"/>
                  <a:gd name="T7" fmla="*/ 236 h 447"/>
                  <a:gd name="T8" fmla="*/ 22 w 589"/>
                  <a:gd name="T9" fmla="*/ 48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447">
                    <a:moveTo>
                      <a:pt x="22" y="48"/>
                    </a:moveTo>
                    <a:cubicBezTo>
                      <a:pt x="22" y="48"/>
                      <a:pt x="39" y="0"/>
                      <a:pt x="198" y="94"/>
                    </a:cubicBezTo>
                    <a:cubicBezTo>
                      <a:pt x="356" y="188"/>
                      <a:pt x="589" y="276"/>
                      <a:pt x="512" y="371"/>
                    </a:cubicBezTo>
                    <a:cubicBezTo>
                      <a:pt x="450" y="447"/>
                      <a:pt x="270" y="412"/>
                      <a:pt x="117" y="236"/>
                    </a:cubicBezTo>
                    <a:cubicBezTo>
                      <a:pt x="78" y="216"/>
                      <a:pt x="0" y="165"/>
                      <a:pt x="22" y="4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淘宝网Chenying0907出品 144"/>
              <p:cNvSpPr>
                <a:spLocks noEditPoints="1"/>
              </p:cNvSpPr>
              <p:nvPr/>
            </p:nvSpPr>
            <p:spPr bwMode="auto">
              <a:xfrm>
                <a:off x="7088200" y="4315317"/>
                <a:ext cx="1178419" cy="1073797"/>
              </a:xfrm>
              <a:custGeom>
                <a:avLst/>
                <a:gdLst>
                  <a:gd name="T0" fmla="*/ 105 w 522"/>
                  <a:gd name="T1" fmla="*/ 333 h 476"/>
                  <a:gd name="T2" fmla="*/ 0 w 522"/>
                  <a:gd name="T3" fmla="*/ 87 h 476"/>
                  <a:gd name="T4" fmla="*/ 0 w 522"/>
                  <a:gd name="T5" fmla="*/ 87 h 476"/>
                  <a:gd name="T6" fmla="*/ 6 w 522"/>
                  <a:gd name="T7" fmla="*/ 30 h 476"/>
                  <a:gd name="T8" fmla="*/ 6 w 522"/>
                  <a:gd name="T9" fmla="*/ 30 h 476"/>
                  <a:gd name="T10" fmla="*/ 8 w 522"/>
                  <a:gd name="T11" fmla="*/ 31 h 476"/>
                  <a:gd name="T12" fmla="*/ 6 w 522"/>
                  <a:gd name="T13" fmla="*/ 30 h 476"/>
                  <a:gd name="T14" fmla="*/ 58 w 522"/>
                  <a:gd name="T15" fmla="*/ 0 h 476"/>
                  <a:gd name="T16" fmla="*/ 58 w 522"/>
                  <a:gd name="T17" fmla="*/ 0 h 476"/>
                  <a:gd name="T18" fmla="*/ 188 w 522"/>
                  <a:gd name="T19" fmla="*/ 48 h 476"/>
                  <a:gd name="T20" fmla="*/ 188 w 522"/>
                  <a:gd name="T21" fmla="*/ 48 h 476"/>
                  <a:gd name="T22" fmla="*/ 406 w 522"/>
                  <a:gd name="T23" fmla="*/ 170 h 476"/>
                  <a:gd name="T24" fmla="*/ 406 w 522"/>
                  <a:gd name="T25" fmla="*/ 170 h 476"/>
                  <a:gd name="T26" fmla="*/ 522 w 522"/>
                  <a:gd name="T27" fmla="*/ 303 h 476"/>
                  <a:gd name="T28" fmla="*/ 522 w 522"/>
                  <a:gd name="T29" fmla="*/ 303 h 476"/>
                  <a:gd name="T30" fmla="*/ 507 w 522"/>
                  <a:gd name="T31" fmla="*/ 348 h 476"/>
                  <a:gd name="T32" fmla="*/ 507 w 522"/>
                  <a:gd name="T33" fmla="*/ 348 h 476"/>
                  <a:gd name="T34" fmla="*/ 313 w 522"/>
                  <a:gd name="T35" fmla="*/ 476 h 476"/>
                  <a:gd name="T36" fmla="*/ 313 w 522"/>
                  <a:gd name="T37" fmla="*/ 476 h 476"/>
                  <a:gd name="T38" fmla="*/ 105 w 522"/>
                  <a:gd name="T39" fmla="*/ 333 h 476"/>
                  <a:gd name="T40" fmla="*/ 5 w 522"/>
                  <a:gd name="T41" fmla="*/ 87 h 476"/>
                  <a:gd name="T42" fmla="*/ 110 w 522"/>
                  <a:gd name="T43" fmla="*/ 330 h 476"/>
                  <a:gd name="T44" fmla="*/ 110 w 522"/>
                  <a:gd name="T45" fmla="*/ 330 h 476"/>
                  <a:gd name="T46" fmla="*/ 313 w 522"/>
                  <a:gd name="T47" fmla="*/ 470 h 476"/>
                  <a:gd name="T48" fmla="*/ 313 w 522"/>
                  <a:gd name="T49" fmla="*/ 470 h 476"/>
                  <a:gd name="T50" fmla="*/ 502 w 522"/>
                  <a:gd name="T51" fmla="*/ 345 h 476"/>
                  <a:gd name="T52" fmla="*/ 502 w 522"/>
                  <a:gd name="T53" fmla="*/ 345 h 476"/>
                  <a:gd name="T54" fmla="*/ 516 w 522"/>
                  <a:gd name="T55" fmla="*/ 303 h 476"/>
                  <a:gd name="T56" fmla="*/ 516 w 522"/>
                  <a:gd name="T57" fmla="*/ 303 h 476"/>
                  <a:gd name="T58" fmla="*/ 403 w 522"/>
                  <a:gd name="T59" fmla="*/ 174 h 476"/>
                  <a:gd name="T60" fmla="*/ 403 w 522"/>
                  <a:gd name="T61" fmla="*/ 174 h 476"/>
                  <a:gd name="T62" fmla="*/ 185 w 522"/>
                  <a:gd name="T63" fmla="*/ 52 h 476"/>
                  <a:gd name="T64" fmla="*/ 185 w 522"/>
                  <a:gd name="T65" fmla="*/ 52 h 476"/>
                  <a:gd name="T66" fmla="*/ 58 w 522"/>
                  <a:gd name="T67" fmla="*/ 5 h 476"/>
                  <a:gd name="T68" fmla="*/ 58 w 522"/>
                  <a:gd name="T69" fmla="*/ 5 h 476"/>
                  <a:gd name="T70" fmla="*/ 13 w 522"/>
                  <a:gd name="T71" fmla="*/ 28 h 476"/>
                  <a:gd name="T72" fmla="*/ 13 w 522"/>
                  <a:gd name="T73" fmla="*/ 28 h 476"/>
                  <a:gd name="T74" fmla="*/ 11 w 522"/>
                  <a:gd name="T75" fmla="*/ 31 h 476"/>
                  <a:gd name="T76" fmla="*/ 11 w 522"/>
                  <a:gd name="T77" fmla="*/ 31 h 476"/>
                  <a:gd name="T78" fmla="*/ 5 w 522"/>
                  <a:gd name="T79" fmla="*/ 87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22" h="476">
                    <a:moveTo>
                      <a:pt x="105" y="333"/>
                    </a:moveTo>
                    <a:cubicBezTo>
                      <a:pt x="40" y="212"/>
                      <a:pt x="0" y="166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70"/>
                      <a:pt x="2" y="51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14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5" y="0"/>
                      <a:pt x="126" y="11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256" y="88"/>
                      <a:pt x="339" y="128"/>
                      <a:pt x="406" y="170"/>
                    </a:cubicBezTo>
                    <a:cubicBezTo>
                      <a:pt x="406" y="170"/>
                      <a:pt x="406" y="170"/>
                      <a:pt x="406" y="170"/>
                    </a:cubicBezTo>
                    <a:cubicBezTo>
                      <a:pt x="472" y="211"/>
                      <a:pt x="522" y="254"/>
                      <a:pt x="522" y="303"/>
                    </a:cubicBezTo>
                    <a:cubicBezTo>
                      <a:pt x="522" y="303"/>
                      <a:pt x="522" y="303"/>
                      <a:pt x="522" y="303"/>
                    </a:cubicBezTo>
                    <a:cubicBezTo>
                      <a:pt x="522" y="317"/>
                      <a:pt x="517" y="333"/>
                      <a:pt x="507" y="348"/>
                    </a:cubicBezTo>
                    <a:cubicBezTo>
                      <a:pt x="507" y="348"/>
                      <a:pt x="507" y="348"/>
                      <a:pt x="507" y="348"/>
                    </a:cubicBezTo>
                    <a:cubicBezTo>
                      <a:pt x="464" y="412"/>
                      <a:pt x="396" y="476"/>
                      <a:pt x="313" y="476"/>
                    </a:cubicBezTo>
                    <a:cubicBezTo>
                      <a:pt x="313" y="476"/>
                      <a:pt x="313" y="476"/>
                      <a:pt x="313" y="476"/>
                    </a:cubicBezTo>
                    <a:cubicBezTo>
                      <a:pt x="250" y="476"/>
                      <a:pt x="178" y="437"/>
                      <a:pt x="105" y="333"/>
                    </a:cubicBezTo>
                    <a:close/>
                    <a:moveTo>
                      <a:pt x="5" y="87"/>
                    </a:moveTo>
                    <a:cubicBezTo>
                      <a:pt x="5" y="163"/>
                      <a:pt x="44" y="209"/>
                      <a:pt x="110" y="330"/>
                    </a:cubicBezTo>
                    <a:cubicBezTo>
                      <a:pt x="110" y="330"/>
                      <a:pt x="110" y="330"/>
                      <a:pt x="110" y="330"/>
                    </a:cubicBezTo>
                    <a:cubicBezTo>
                      <a:pt x="182" y="433"/>
                      <a:pt x="252" y="470"/>
                      <a:pt x="313" y="470"/>
                    </a:cubicBezTo>
                    <a:cubicBezTo>
                      <a:pt x="313" y="470"/>
                      <a:pt x="313" y="470"/>
                      <a:pt x="313" y="470"/>
                    </a:cubicBezTo>
                    <a:cubicBezTo>
                      <a:pt x="393" y="470"/>
                      <a:pt x="460" y="408"/>
                      <a:pt x="502" y="345"/>
                    </a:cubicBezTo>
                    <a:cubicBezTo>
                      <a:pt x="502" y="345"/>
                      <a:pt x="502" y="345"/>
                      <a:pt x="502" y="345"/>
                    </a:cubicBezTo>
                    <a:cubicBezTo>
                      <a:pt x="512" y="330"/>
                      <a:pt x="516" y="316"/>
                      <a:pt x="516" y="303"/>
                    </a:cubicBezTo>
                    <a:cubicBezTo>
                      <a:pt x="516" y="303"/>
                      <a:pt x="516" y="303"/>
                      <a:pt x="516" y="303"/>
                    </a:cubicBezTo>
                    <a:cubicBezTo>
                      <a:pt x="517" y="258"/>
                      <a:pt x="469" y="215"/>
                      <a:pt x="403" y="174"/>
                    </a:cubicBezTo>
                    <a:cubicBezTo>
                      <a:pt x="403" y="174"/>
                      <a:pt x="403" y="174"/>
                      <a:pt x="403" y="174"/>
                    </a:cubicBezTo>
                    <a:cubicBezTo>
                      <a:pt x="337" y="133"/>
                      <a:pt x="254" y="93"/>
                      <a:pt x="185" y="52"/>
                    </a:cubicBezTo>
                    <a:cubicBezTo>
                      <a:pt x="185" y="52"/>
                      <a:pt x="185" y="52"/>
                      <a:pt x="185" y="52"/>
                    </a:cubicBezTo>
                    <a:cubicBezTo>
                      <a:pt x="124" y="16"/>
                      <a:pt x="84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7" y="6"/>
                      <a:pt x="16" y="20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30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7" y="52"/>
                      <a:pt x="5" y="71"/>
                      <a:pt x="5" y="8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Oval 145"/>
              <p:cNvSpPr>
                <a:spLocks noChangeArrowheads="1"/>
              </p:cNvSpPr>
              <p:nvPr/>
            </p:nvSpPr>
            <p:spPr bwMode="auto">
              <a:xfrm>
                <a:off x="7086298" y="4652008"/>
                <a:ext cx="171199" cy="161688"/>
              </a:xfrm>
              <a:prstGeom prst="ellipse">
                <a:avLst/>
              </a:prstGeom>
              <a:solidFill>
                <a:srgbClr val="E8787D"/>
              </a:solidFill>
              <a:ln w="15875" cap="flat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淘宝网Chenying0907出品 146"/>
              <p:cNvSpPr>
                <a:spLocks noEditPoints="1"/>
              </p:cNvSpPr>
              <p:nvPr/>
            </p:nvSpPr>
            <p:spPr bwMode="auto">
              <a:xfrm>
                <a:off x="7221355" y="4504587"/>
                <a:ext cx="234923" cy="368078"/>
              </a:xfrm>
              <a:custGeom>
                <a:avLst/>
                <a:gdLst>
                  <a:gd name="T0" fmla="*/ 1 w 104"/>
                  <a:gd name="T1" fmla="*/ 163 h 163"/>
                  <a:gd name="T2" fmla="*/ 1 w 104"/>
                  <a:gd name="T3" fmla="*/ 163 h 163"/>
                  <a:gd name="T4" fmla="*/ 1 w 104"/>
                  <a:gd name="T5" fmla="*/ 163 h 163"/>
                  <a:gd name="T6" fmla="*/ 1 w 104"/>
                  <a:gd name="T7" fmla="*/ 163 h 163"/>
                  <a:gd name="T8" fmla="*/ 1 w 104"/>
                  <a:gd name="T9" fmla="*/ 163 h 163"/>
                  <a:gd name="T10" fmla="*/ 0 w 104"/>
                  <a:gd name="T11" fmla="*/ 158 h 163"/>
                  <a:gd name="T12" fmla="*/ 13 w 104"/>
                  <a:gd name="T13" fmla="*/ 154 h 163"/>
                  <a:gd name="T14" fmla="*/ 13 w 104"/>
                  <a:gd name="T15" fmla="*/ 154 h 163"/>
                  <a:gd name="T16" fmla="*/ 44 w 104"/>
                  <a:gd name="T17" fmla="*/ 135 h 163"/>
                  <a:gd name="T18" fmla="*/ 44 w 104"/>
                  <a:gd name="T19" fmla="*/ 135 h 163"/>
                  <a:gd name="T20" fmla="*/ 104 w 104"/>
                  <a:gd name="T21" fmla="*/ 0 h 163"/>
                  <a:gd name="T22" fmla="*/ 104 w 104"/>
                  <a:gd name="T23" fmla="*/ 0 h 163"/>
                  <a:gd name="T24" fmla="*/ 1 w 104"/>
                  <a:gd name="T25" fmla="*/ 163 h 163"/>
                  <a:gd name="T26" fmla="*/ 1 w 104"/>
                  <a:gd name="T27" fmla="*/ 163 h 163"/>
                  <a:gd name="T28" fmla="*/ 0 w 104"/>
                  <a:gd name="T29" fmla="*/ 158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163">
                    <a:moveTo>
                      <a:pt x="1" y="163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lose/>
                    <a:moveTo>
                      <a:pt x="0" y="158"/>
                    </a:moveTo>
                    <a:cubicBezTo>
                      <a:pt x="0" y="158"/>
                      <a:pt x="5" y="157"/>
                      <a:pt x="13" y="154"/>
                    </a:cubicBezTo>
                    <a:cubicBezTo>
                      <a:pt x="13" y="154"/>
                      <a:pt x="13" y="154"/>
                      <a:pt x="13" y="154"/>
                    </a:cubicBezTo>
                    <a:cubicBezTo>
                      <a:pt x="21" y="151"/>
                      <a:pt x="33" y="145"/>
                      <a:pt x="44" y="135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79" y="104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88" y="148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0" y="158"/>
                      <a:pt x="0" y="158"/>
                      <a:pt x="0" y="158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9" name="淘宝网Chenying0907出品 147"/>
              <p:cNvSpPr/>
              <p:nvPr/>
            </p:nvSpPr>
            <p:spPr bwMode="auto">
              <a:xfrm>
                <a:off x="7648401" y="4655812"/>
                <a:ext cx="442264" cy="733302"/>
              </a:xfrm>
              <a:custGeom>
                <a:avLst/>
                <a:gdLst>
                  <a:gd name="T0" fmla="*/ 195 w 196"/>
                  <a:gd name="T1" fmla="*/ 47 h 325"/>
                  <a:gd name="T2" fmla="*/ 121 w 196"/>
                  <a:gd name="T3" fmla="*/ 0 h 325"/>
                  <a:gd name="T4" fmla="*/ 0 w 196"/>
                  <a:gd name="T5" fmla="*/ 308 h 325"/>
                  <a:gd name="T6" fmla="*/ 112 w 196"/>
                  <a:gd name="T7" fmla="*/ 315 h 325"/>
                  <a:gd name="T8" fmla="*/ 195 w 196"/>
                  <a:gd name="T9" fmla="*/ 47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325">
                    <a:moveTo>
                      <a:pt x="195" y="47"/>
                    </a:moveTo>
                    <a:cubicBezTo>
                      <a:pt x="173" y="31"/>
                      <a:pt x="148" y="15"/>
                      <a:pt x="121" y="0"/>
                    </a:cubicBezTo>
                    <a:cubicBezTo>
                      <a:pt x="127" y="64"/>
                      <a:pt x="126" y="211"/>
                      <a:pt x="0" y="308"/>
                    </a:cubicBezTo>
                    <a:cubicBezTo>
                      <a:pt x="40" y="325"/>
                      <a:pt x="78" y="325"/>
                      <a:pt x="112" y="315"/>
                    </a:cubicBezTo>
                    <a:cubicBezTo>
                      <a:pt x="188" y="224"/>
                      <a:pt x="196" y="106"/>
                      <a:pt x="195" y="4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淘宝网Chenying0907出品 148"/>
              <p:cNvSpPr/>
              <p:nvPr/>
            </p:nvSpPr>
            <p:spPr bwMode="auto">
              <a:xfrm>
                <a:off x="7291737" y="4502684"/>
                <a:ext cx="480308" cy="723791"/>
              </a:xfrm>
              <a:custGeom>
                <a:avLst/>
                <a:gdLst>
                  <a:gd name="T0" fmla="*/ 209 w 213"/>
                  <a:gd name="T1" fmla="*/ 29 h 321"/>
                  <a:gd name="T2" fmla="*/ 154 w 213"/>
                  <a:gd name="T3" fmla="*/ 0 h 321"/>
                  <a:gd name="T4" fmla="*/ 0 w 213"/>
                  <a:gd name="T5" fmla="*/ 216 h 321"/>
                  <a:gd name="T6" fmla="*/ 18 w 213"/>
                  <a:gd name="T7" fmla="*/ 248 h 321"/>
                  <a:gd name="T8" fmla="*/ 79 w 213"/>
                  <a:gd name="T9" fmla="*/ 321 h 321"/>
                  <a:gd name="T10" fmla="*/ 209 w 213"/>
                  <a:gd name="T11" fmla="*/ 29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3" h="321">
                    <a:moveTo>
                      <a:pt x="209" y="29"/>
                    </a:moveTo>
                    <a:cubicBezTo>
                      <a:pt x="190" y="19"/>
                      <a:pt x="172" y="9"/>
                      <a:pt x="154" y="0"/>
                    </a:cubicBezTo>
                    <a:cubicBezTo>
                      <a:pt x="144" y="41"/>
                      <a:pt x="106" y="171"/>
                      <a:pt x="0" y="216"/>
                    </a:cubicBezTo>
                    <a:cubicBezTo>
                      <a:pt x="6" y="226"/>
                      <a:pt x="11" y="237"/>
                      <a:pt x="18" y="248"/>
                    </a:cubicBezTo>
                    <a:cubicBezTo>
                      <a:pt x="38" y="278"/>
                      <a:pt x="59" y="302"/>
                      <a:pt x="79" y="321"/>
                    </a:cubicBezTo>
                    <a:cubicBezTo>
                      <a:pt x="206" y="245"/>
                      <a:pt x="213" y="95"/>
                      <a:pt x="209" y="29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Oval 149"/>
              <p:cNvSpPr>
                <a:spLocks noChangeArrowheads="1"/>
              </p:cNvSpPr>
              <p:nvPr/>
            </p:nvSpPr>
            <p:spPr bwMode="auto">
              <a:xfrm>
                <a:off x="7104369" y="4073737"/>
                <a:ext cx="82746" cy="83697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淘宝网Chenying0907出品 150"/>
              <p:cNvSpPr/>
              <p:nvPr/>
            </p:nvSpPr>
            <p:spPr bwMode="auto">
              <a:xfrm>
                <a:off x="7167142" y="4121292"/>
                <a:ext cx="78942" cy="239678"/>
              </a:xfrm>
              <a:custGeom>
                <a:avLst/>
                <a:gdLst>
                  <a:gd name="T0" fmla="*/ 27 w 35"/>
                  <a:gd name="T1" fmla="*/ 106 h 106"/>
                  <a:gd name="T2" fmla="*/ 0 w 35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5" h="106">
                    <a:moveTo>
                      <a:pt x="27" y="106"/>
                    </a:moveTo>
                    <a:cubicBezTo>
                      <a:pt x="27" y="106"/>
                      <a:pt x="35" y="1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淘宝网Chenying0907出品 151"/>
              <p:cNvSpPr/>
              <p:nvPr/>
            </p:nvSpPr>
            <p:spPr bwMode="auto">
              <a:xfrm>
                <a:off x="6966459" y="4141265"/>
                <a:ext cx="94160" cy="97013"/>
              </a:xfrm>
              <a:custGeom>
                <a:avLst/>
                <a:gdLst>
                  <a:gd name="T0" fmla="*/ 37 w 42"/>
                  <a:gd name="T1" fmla="*/ 12 h 43"/>
                  <a:gd name="T2" fmla="*/ 31 w 42"/>
                  <a:gd name="T3" fmla="*/ 37 h 43"/>
                  <a:gd name="T4" fmla="*/ 5 w 42"/>
                  <a:gd name="T5" fmla="*/ 31 h 43"/>
                  <a:gd name="T6" fmla="*/ 11 w 42"/>
                  <a:gd name="T7" fmla="*/ 5 h 43"/>
                  <a:gd name="T8" fmla="*/ 37 w 42"/>
                  <a:gd name="T9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37" y="12"/>
                    </a:moveTo>
                    <a:cubicBezTo>
                      <a:pt x="42" y="20"/>
                      <a:pt x="40" y="32"/>
                      <a:pt x="31" y="37"/>
                    </a:cubicBezTo>
                    <a:cubicBezTo>
                      <a:pt x="22" y="43"/>
                      <a:pt x="11" y="40"/>
                      <a:pt x="5" y="31"/>
                    </a:cubicBezTo>
                    <a:cubicBezTo>
                      <a:pt x="0" y="22"/>
                      <a:pt x="3" y="11"/>
                      <a:pt x="11" y="5"/>
                    </a:cubicBezTo>
                    <a:cubicBezTo>
                      <a:pt x="20" y="0"/>
                      <a:pt x="32" y="3"/>
                      <a:pt x="37" y="12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淘宝网Chenying0907出品 152"/>
              <p:cNvSpPr/>
              <p:nvPr/>
            </p:nvSpPr>
            <p:spPr bwMode="auto">
              <a:xfrm>
                <a:off x="7033987" y="4164091"/>
                <a:ext cx="128399" cy="223510"/>
              </a:xfrm>
              <a:custGeom>
                <a:avLst/>
                <a:gdLst>
                  <a:gd name="T0" fmla="*/ 57 w 57"/>
                  <a:gd name="T1" fmla="*/ 99 h 99"/>
                  <a:gd name="T2" fmla="*/ 0 w 57"/>
                  <a:gd name="T3" fmla="*/ 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7" h="99">
                    <a:moveTo>
                      <a:pt x="57" y="99"/>
                    </a:moveTo>
                    <a:cubicBezTo>
                      <a:pt x="57" y="99"/>
                      <a:pt x="37" y="0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Oval 153"/>
              <p:cNvSpPr>
                <a:spLocks noChangeArrowheads="1"/>
              </p:cNvSpPr>
              <p:nvPr/>
            </p:nvSpPr>
            <p:spPr bwMode="auto">
              <a:xfrm>
                <a:off x="7111027" y="4479858"/>
                <a:ext cx="97013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Oval 154"/>
              <p:cNvSpPr>
                <a:spLocks noChangeArrowheads="1"/>
              </p:cNvSpPr>
              <p:nvPr/>
            </p:nvSpPr>
            <p:spPr bwMode="auto">
              <a:xfrm>
                <a:off x="7221355" y="4473200"/>
                <a:ext cx="95110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Oval 155"/>
              <p:cNvSpPr>
                <a:spLocks noChangeArrowheads="1"/>
              </p:cNvSpPr>
              <p:nvPr/>
            </p:nvSpPr>
            <p:spPr bwMode="auto">
              <a:xfrm>
                <a:off x="7162387" y="4497929"/>
                <a:ext cx="29485" cy="2758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Oval 156"/>
              <p:cNvSpPr>
                <a:spLocks noChangeArrowheads="1"/>
              </p:cNvSpPr>
              <p:nvPr/>
            </p:nvSpPr>
            <p:spPr bwMode="auto">
              <a:xfrm>
                <a:off x="7020672" y="4159336"/>
                <a:ext cx="19973" cy="209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Oval 157"/>
              <p:cNvSpPr>
                <a:spLocks noChangeArrowheads="1"/>
              </p:cNvSpPr>
              <p:nvPr/>
            </p:nvSpPr>
            <p:spPr bwMode="auto">
              <a:xfrm>
                <a:off x="7144315" y="4085150"/>
                <a:ext cx="20924" cy="1997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Oval 158"/>
              <p:cNvSpPr>
                <a:spLocks noChangeArrowheads="1"/>
              </p:cNvSpPr>
              <p:nvPr/>
            </p:nvSpPr>
            <p:spPr bwMode="auto">
              <a:xfrm>
                <a:off x="7262252" y="4486516"/>
                <a:ext cx="29485" cy="2948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Oval 159"/>
              <p:cNvSpPr>
                <a:spLocks noChangeArrowheads="1"/>
              </p:cNvSpPr>
              <p:nvPr/>
            </p:nvSpPr>
            <p:spPr bwMode="auto">
              <a:xfrm>
                <a:off x="7178555" y="4694807"/>
                <a:ext cx="24729" cy="247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淘宝网Chenying0907出品 160"/>
              <p:cNvSpPr/>
              <p:nvPr/>
            </p:nvSpPr>
            <p:spPr bwMode="auto">
              <a:xfrm>
                <a:off x="7428696" y="4466542"/>
                <a:ext cx="45653" cy="62773"/>
              </a:xfrm>
              <a:custGeom>
                <a:avLst/>
                <a:gdLst>
                  <a:gd name="T0" fmla="*/ 0 w 20"/>
                  <a:gd name="T1" fmla="*/ 25 h 28"/>
                  <a:gd name="T2" fmla="*/ 18 w 20"/>
                  <a:gd name="T3" fmla="*/ 25 h 28"/>
                  <a:gd name="T4" fmla="*/ 0 w 20"/>
                  <a:gd name="T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0" y="25"/>
                    </a:moveTo>
                    <a:cubicBezTo>
                      <a:pt x="0" y="25"/>
                      <a:pt x="13" y="10"/>
                      <a:pt x="18" y="25"/>
                    </a:cubicBezTo>
                    <a:cubicBezTo>
                      <a:pt x="20" y="28"/>
                      <a:pt x="14" y="0"/>
                      <a:pt x="0" y="2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淘宝网Chenying0907出品 161"/>
              <p:cNvSpPr/>
              <p:nvPr/>
            </p:nvSpPr>
            <p:spPr bwMode="auto">
              <a:xfrm>
                <a:off x="7408722" y="4421841"/>
                <a:ext cx="90355" cy="92257"/>
              </a:xfrm>
              <a:custGeom>
                <a:avLst/>
                <a:gdLst>
                  <a:gd name="T0" fmla="*/ 0 w 40"/>
                  <a:gd name="T1" fmla="*/ 41 h 41"/>
                  <a:gd name="T2" fmla="*/ 36 w 40"/>
                  <a:gd name="T3" fmla="*/ 38 h 41"/>
                  <a:gd name="T4" fmla="*/ 0 w 40"/>
                  <a:gd name="T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1">
                    <a:moveTo>
                      <a:pt x="0" y="41"/>
                    </a:moveTo>
                    <a:cubicBezTo>
                      <a:pt x="0" y="41"/>
                      <a:pt x="23" y="14"/>
                      <a:pt x="36" y="38"/>
                    </a:cubicBezTo>
                    <a:cubicBezTo>
                      <a:pt x="40" y="30"/>
                      <a:pt x="14" y="0"/>
                      <a:pt x="0" y="41"/>
                    </a:cubicBezTo>
                    <a:close/>
                  </a:path>
                </a:pathLst>
              </a:custGeom>
              <a:solidFill>
                <a:srgbClr val="FFF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淘宝网Chenying0907出品 162"/>
              <p:cNvSpPr/>
              <p:nvPr/>
            </p:nvSpPr>
            <p:spPr bwMode="auto">
              <a:xfrm>
                <a:off x="7323123" y="4714781"/>
                <a:ext cx="95110" cy="164541"/>
              </a:xfrm>
              <a:custGeom>
                <a:avLst/>
                <a:gdLst>
                  <a:gd name="T0" fmla="*/ 42 w 42"/>
                  <a:gd name="T1" fmla="*/ 0 h 73"/>
                  <a:gd name="T2" fmla="*/ 0 w 42"/>
                  <a:gd name="T3" fmla="*/ 67 h 73"/>
                  <a:gd name="T4" fmla="*/ 8 w 42"/>
                  <a:gd name="T5" fmla="*/ 73 h 73"/>
                  <a:gd name="T6" fmla="*/ 42 w 42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73">
                    <a:moveTo>
                      <a:pt x="42" y="0"/>
                    </a:moveTo>
                    <a:cubicBezTo>
                      <a:pt x="42" y="0"/>
                      <a:pt x="29" y="51"/>
                      <a:pt x="0" y="67"/>
                    </a:cubicBezTo>
                    <a:cubicBezTo>
                      <a:pt x="2" y="73"/>
                      <a:pt x="8" y="73"/>
                      <a:pt x="8" y="73"/>
                    </a:cubicBezTo>
                    <a:cubicBezTo>
                      <a:pt x="8" y="73"/>
                      <a:pt x="40" y="49"/>
                      <a:pt x="4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95" name="淘宝网Chenying0907出品 113"/>
            <p:cNvSpPr>
              <a:spLocks noEditPoints="1"/>
            </p:cNvSpPr>
            <p:nvPr/>
          </p:nvSpPr>
          <p:spPr bwMode="auto">
            <a:xfrm rot="19031663" flipH="1">
              <a:off x="2918661" y="5728561"/>
              <a:ext cx="564430" cy="291247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196" name="淘宝网Chenying0907出品 195"/>
          <p:cNvSpPr/>
          <p:nvPr/>
        </p:nvSpPr>
        <p:spPr>
          <a:xfrm>
            <a:off x="4467679" y="5216619"/>
            <a:ext cx="2001510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000" dirty="0">
                <a:solidFill>
                  <a:srgbClr val="92D050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endParaRPr lang="zh-CN" altLang="en-US" sz="6000" dirty="0">
              <a:solidFill>
                <a:srgbClr val="92D050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197" name="淘宝网Chenying0907出品 196"/>
          <p:cNvSpPr/>
          <p:nvPr/>
        </p:nvSpPr>
        <p:spPr>
          <a:xfrm>
            <a:off x="5362833" y="3640578"/>
            <a:ext cx="3333010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198" name="淘宝网Chenying0907出品 197"/>
          <p:cNvSpPr/>
          <p:nvPr/>
        </p:nvSpPr>
        <p:spPr>
          <a:xfrm>
            <a:off x="6231301" y="5827086"/>
            <a:ext cx="153599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6000" kern="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000" kern="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kern="0" dirty="0">
              <a:solidFill>
                <a:prstClr val="black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6" presetClass="entr" presetSubtype="3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" dur="20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6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4" dur="2000"/>
                                            <p:tgtEl>
                                              <p:spTgt spid="1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6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7" dur="2000"/>
                                            <p:tgtEl>
                                              <p:spTgt spid="1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9" presetID="2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4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1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1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36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500" fill="hold"/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1500" fill="hold"/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500" fill="hold"/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46" dur="1500" fill="hold"/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10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1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10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1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000" fill="hold"/>
                                            <p:tgtEl>
                                              <p:spTgt spid="10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3" grpId="0" animBg="1"/>
          <p:bldP spid="103" grpId="1" animBg="1"/>
          <p:bldP spid="104" grpId="0" animBg="1"/>
          <p:bldP spid="104" grpId="1" animBg="1"/>
          <p:bldP spid="105" grpId="0" animBg="1"/>
          <p:bldP spid="105" grpId="1" animBg="1"/>
          <p:bldP spid="120" grpId="0" animBg="1"/>
          <p:bldP spid="126" grpId="0" animBg="1"/>
          <p:bldP spid="131" grpId="0" animBg="1"/>
          <p:bldP spid="196" grpId="0"/>
          <p:bldP spid="197" grpId="0"/>
          <p:bldP spid="197" grpId="1"/>
          <p:bldP spid="198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6" presetClass="entr" presetSubtype="3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1" dur="20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6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4" dur="2000"/>
                                            <p:tgtEl>
                                              <p:spTgt spid="1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6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7" dur="2000"/>
                                            <p:tgtEl>
                                              <p:spTgt spid="1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9" presetID="2" presetClass="entr" presetSubtype="1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4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19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19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9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36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8" dur="500" fill="hold"/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19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1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1500" fill="hold"/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500" fill="hold"/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46" dur="1500" fill="hold"/>
                                            <p:tgtEl>
                                              <p:spTgt spid="19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0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0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10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10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10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10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10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1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000" fill="hold"/>
                                            <p:tgtEl>
                                              <p:spTgt spid="10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3" grpId="0" animBg="1"/>
          <p:bldP spid="103" grpId="1" animBg="1"/>
          <p:bldP spid="104" grpId="0" animBg="1"/>
          <p:bldP spid="104" grpId="1" animBg="1"/>
          <p:bldP spid="105" grpId="0" animBg="1"/>
          <p:bldP spid="105" grpId="1" animBg="1"/>
          <p:bldP spid="120" grpId="0" animBg="1"/>
          <p:bldP spid="126" grpId="0" animBg="1"/>
          <p:bldP spid="131" grpId="0" animBg="1"/>
          <p:bldP spid="196" grpId="0"/>
          <p:bldP spid="197" grpId="0"/>
          <p:bldP spid="197" grpId="1"/>
          <p:bldP spid="198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KSO_Img2"/>
          <p:cNvSpPr/>
          <p:nvPr/>
        </p:nvSpPr>
        <p:spPr>
          <a:xfrm>
            <a:off x="4864373" y="3249479"/>
            <a:ext cx="2275068" cy="2275068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46262" b="-3738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114" name="KSO_Img1"/>
          <p:cNvSpPr/>
          <p:nvPr/>
        </p:nvSpPr>
        <p:spPr>
          <a:xfrm>
            <a:off x="3545705" y="199074"/>
            <a:ext cx="3001214" cy="2946861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26384" b="-26384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115" name="KSO_Img3"/>
          <p:cNvSpPr/>
          <p:nvPr/>
        </p:nvSpPr>
        <p:spPr>
          <a:xfrm>
            <a:off x="2048607" y="4081294"/>
            <a:ext cx="2391508" cy="2445784"/>
          </a:xfrm>
          <a:prstGeom prst="ellipse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4844" r="-45156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grpSp>
        <p:nvGrpSpPr>
          <p:cNvPr id="116" name="淘宝网Chenying0907出品 115"/>
          <p:cNvGrpSpPr/>
          <p:nvPr/>
        </p:nvGrpSpPr>
        <p:grpSpPr>
          <a:xfrm flipH="1">
            <a:off x="7782390" y="2819827"/>
            <a:ext cx="4209851" cy="4040188"/>
            <a:chOff x="86802" y="2827421"/>
            <a:chExt cx="4209851" cy="4040188"/>
          </a:xfrm>
        </p:grpSpPr>
        <p:sp>
          <p:nvSpPr>
            <p:cNvPr id="117" name="淘宝网Chenying0907出品 116"/>
            <p:cNvSpPr/>
            <p:nvPr/>
          </p:nvSpPr>
          <p:spPr bwMode="auto">
            <a:xfrm flipH="1">
              <a:off x="2766688" y="3687845"/>
              <a:ext cx="383833" cy="382588"/>
            </a:xfrm>
            <a:custGeom>
              <a:avLst/>
              <a:gdLst>
                <a:gd name="connsiteX0" fmla="*/ 158289 w 383833"/>
                <a:gd name="connsiteY0" fmla="*/ 266700 h 382588"/>
                <a:gd name="connsiteX1" fmla="*/ 191810 w 383833"/>
                <a:gd name="connsiteY1" fmla="*/ 274177 h 382588"/>
                <a:gd name="connsiteX2" fmla="*/ 206708 w 383833"/>
                <a:gd name="connsiteY2" fmla="*/ 333990 h 382588"/>
                <a:gd name="connsiteX3" fmla="*/ 162014 w 383833"/>
                <a:gd name="connsiteY3" fmla="*/ 382588 h 382588"/>
                <a:gd name="connsiteX4" fmla="*/ 154565 w 383833"/>
                <a:gd name="connsiteY4" fmla="*/ 382588 h 382588"/>
                <a:gd name="connsiteX5" fmla="*/ 124768 w 383833"/>
                <a:gd name="connsiteY5" fmla="*/ 315298 h 382588"/>
                <a:gd name="connsiteX6" fmla="*/ 158289 w 383833"/>
                <a:gd name="connsiteY6" fmla="*/ 266700 h 382588"/>
                <a:gd name="connsiteX7" fmla="*/ 255318 w 383833"/>
                <a:gd name="connsiteY7" fmla="*/ 247650 h 382588"/>
                <a:gd name="connsiteX8" fmla="*/ 303963 w 383833"/>
                <a:gd name="connsiteY8" fmla="*/ 277868 h 382588"/>
                <a:gd name="connsiteX9" fmla="*/ 307705 w 383833"/>
                <a:gd name="connsiteY9" fmla="*/ 289199 h 382588"/>
                <a:gd name="connsiteX10" fmla="*/ 311447 w 383833"/>
                <a:gd name="connsiteY10" fmla="*/ 296753 h 382588"/>
                <a:gd name="connsiteX11" fmla="*/ 300221 w 383833"/>
                <a:gd name="connsiteY11" fmla="*/ 353411 h 382588"/>
                <a:gd name="connsiteX12" fmla="*/ 281512 w 383833"/>
                <a:gd name="connsiteY12" fmla="*/ 357188 h 382588"/>
                <a:gd name="connsiteX13" fmla="*/ 229124 w 383833"/>
                <a:gd name="connsiteY13" fmla="*/ 326971 h 382588"/>
                <a:gd name="connsiteX14" fmla="*/ 221640 w 383833"/>
                <a:gd name="connsiteY14" fmla="*/ 270313 h 382588"/>
                <a:gd name="connsiteX15" fmla="*/ 240350 w 383833"/>
                <a:gd name="connsiteY15" fmla="*/ 258982 h 382588"/>
                <a:gd name="connsiteX16" fmla="*/ 255318 w 383833"/>
                <a:gd name="connsiteY16" fmla="*/ 247650 h 382588"/>
                <a:gd name="connsiteX17" fmla="*/ 93854 w 383833"/>
                <a:gd name="connsiteY17" fmla="*/ 217488 h 382588"/>
                <a:gd name="connsiteX18" fmla="*/ 116179 w 383833"/>
                <a:gd name="connsiteY18" fmla="*/ 225014 h 382588"/>
                <a:gd name="connsiteX19" fmla="*/ 123620 w 383833"/>
                <a:gd name="connsiteY19" fmla="*/ 236303 h 382588"/>
                <a:gd name="connsiteX20" fmla="*/ 134782 w 383833"/>
                <a:gd name="connsiteY20" fmla="*/ 251355 h 382588"/>
                <a:gd name="connsiteX21" fmla="*/ 105016 w 383833"/>
                <a:gd name="connsiteY21" fmla="*/ 304036 h 382588"/>
                <a:gd name="connsiteX22" fmla="*/ 64089 w 383833"/>
                <a:gd name="connsiteY22" fmla="*/ 319088 h 382588"/>
                <a:gd name="connsiteX23" fmla="*/ 30602 w 383833"/>
                <a:gd name="connsiteY23" fmla="*/ 300273 h 382588"/>
                <a:gd name="connsiteX24" fmla="*/ 56647 w 383833"/>
                <a:gd name="connsiteY24" fmla="*/ 232540 h 382588"/>
                <a:gd name="connsiteX25" fmla="*/ 93854 w 383833"/>
                <a:gd name="connsiteY25" fmla="*/ 217488 h 382588"/>
                <a:gd name="connsiteX26" fmla="*/ 315558 w 383833"/>
                <a:gd name="connsiteY26" fmla="*/ 173038 h 382588"/>
                <a:gd name="connsiteX27" fmla="*/ 330640 w 383833"/>
                <a:gd name="connsiteY27" fmla="*/ 176808 h 382588"/>
                <a:gd name="connsiteX28" fmla="*/ 383424 w 383833"/>
                <a:gd name="connsiteY28" fmla="*/ 229593 h 382588"/>
                <a:gd name="connsiteX29" fmla="*/ 330640 w 383833"/>
                <a:gd name="connsiteY29" fmla="*/ 263526 h 382588"/>
                <a:gd name="connsiteX30" fmla="*/ 315558 w 383833"/>
                <a:gd name="connsiteY30" fmla="*/ 259756 h 382588"/>
                <a:gd name="connsiteX31" fmla="*/ 266544 w 383833"/>
                <a:gd name="connsiteY31" fmla="*/ 229593 h 382588"/>
                <a:gd name="connsiteX32" fmla="*/ 277855 w 383833"/>
                <a:gd name="connsiteY32" fmla="*/ 188119 h 382588"/>
                <a:gd name="connsiteX33" fmla="*/ 315558 w 383833"/>
                <a:gd name="connsiteY33" fmla="*/ 173038 h 382588"/>
                <a:gd name="connsiteX34" fmla="*/ 49006 w 383833"/>
                <a:gd name="connsiteY34" fmla="*/ 123825 h 382588"/>
                <a:gd name="connsiteX35" fmla="*/ 63959 w 383833"/>
                <a:gd name="connsiteY35" fmla="*/ 123825 h 382588"/>
                <a:gd name="connsiteX36" fmla="*/ 112557 w 383833"/>
                <a:gd name="connsiteY36" fmla="*/ 157370 h 382588"/>
                <a:gd name="connsiteX37" fmla="*/ 108819 w 383833"/>
                <a:gd name="connsiteY37" fmla="*/ 194641 h 382588"/>
                <a:gd name="connsiteX38" fmla="*/ 63959 w 383833"/>
                <a:gd name="connsiteY38" fmla="*/ 209550 h 382588"/>
                <a:gd name="connsiteX39" fmla="*/ 49006 w 383833"/>
                <a:gd name="connsiteY39" fmla="*/ 209550 h 382588"/>
                <a:gd name="connsiteX40" fmla="*/ 408 w 383833"/>
                <a:gd name="connsiteY40" fmla="*/ 157370 h 382588"/>
                <a:gd name="connsiteX41" fmla="*/ 49006 w 383833"/>
                <a:gd name="connsiteY41" fmla="*/ 123825 h 382588"/>
                <a:gd name="connsiteX42" fmla="*/ 319495 w 383833"/>
                <a:gd name="connsiteY42" fmla="*/ 66675 h 382588"/>
                <a:gd name="connsiteX43" fmla="*/ 349811 w 383833"/>
                <a:gd name="connsiteY43" fmla="*/ 81817 h 382588"/>
                <a:gd name="connsiteX44" fmla="*/ 327074 w 383833"/>
                <a:gd name="connsiteY44" fmla="*/ 149958 h 382588"/>
                <a:gd name="connsiteX45" fmla="*/ 285389 w 383833"/>
                <a:gd name="connsiteY45" fmla="*/ 165100 h 382588"/>
                <a:gd name="connsiteX46" fmla="*/ 274021 w 383833"/>
                <a:gd name="connsiteY46" fmla="*/ 161315 h 382588"/>
                <a:gd name="connsiteX47" fmla="*/ 262652 w 383833"/>
                <a:gd name="connsiteY47" fmla="*/ 142387 h 382588"/>
                <a:gd name="connsiteX48" fmla="*/ 247494 w 383833"/>
                <a:gd name="connsiteY48" fmla="*/ 127244 h 382588"/>
                <a:gd name="connsiteX49" fmla="*/ 277810 w 383833"/>
                <a:gd name="connsiteY49" fmla="*/ 78032 h 382588"/>
                <a:gd name="connsiteX50" fmla="*/ 319495 w 383833"/>
                <a:gd name="connsiteY50" fmla="*/ 66675 h 382588"/>
                <a:gd name="connsiteX51" fmla="*/ 101331 w 383833"/>
                <a:gd name="connsiteY51" fmla="*/ 25400 h 382588"/>
                <a:gd name="connsiteX52" fmla="*/ 149976 w 383833"/>
                <a:gd name="connsiteY52" fmla="*/ 55617 h 382588"/>
                <a:gd name="connsiteX53" fmla="*/ 161202 w 383833"/>
                <a:gd name="connsiteY53" fmla="*/ 112275 h 382588"/>
                <a:gd name="connsiteX54" fmla="*/ 146234 w 383833"/>
                <a:gd name="connsiteY54" fmla="*/ 119829 h 382588"/>
                <a:gd name="connsiteX55" fmla="*/ 127525 w 383833"/>
                <a:gd name="connsiteY55" fmla="*/ 134938 h 382588"/>
                <a:gd name="connsiteX56" fmla="*/ 78879 w 383833"/>
                <a:gd name="connsiteY56" fmla="*/ 104720 h 382588"/>
                <a:gd name="connsiteX57" fmla="*/ 78879 w 383833"/>
                <a:gd name="connsiteY57" fmla="*/ 29177 h 382588"/>
                <a:gd name="connsiteX58" fmla="*/ 101331 w 383833"/>
                <a:gd name="connsiteY58" fmla="*/ 25400 h 382588"/>
                <a:gd name="connsiteX59" fmla="*/ 222158 w 383833"/>
                <a:gd name="connsiteY59" fmla="*/ 0 h 382588"/>
                <a:gd name="connsiteX60" fmla="*/ 225904 w 383833"/>
                <a:gd name="connsiteY60" fmla="*/ 0 h 382588"/>
                <a:gd name="connsiteX61" fmla="*/ 259623 w 383833"/>
                <a:gd name="connsiteY61" fmla="*/ 67628 h 382588"/>
                <a:gd name="connsiteX62" fmla="*/ 229651 w 383833"/>
                <a:gd name="connsiteY62" fmla="*/ 112713 h 382588"/>
                <a:gd name="connsiteX63" fmla="*/ 192185 w 383833"/>
                <a:gd name="connsiteY63" fmla="*/ 105199 h 382588"/>
                <a:gd name="connsiteX64" fmla="*/ 184692 w 383833"/>
                <a:gd name="connsiteY64" fmla="*/ 105199 h 382588"/>
                <a:gd name="connsiteX65" fmla="*/ 173453 w 383833"/>
                <a:gd name="connsiteY65" fmla="*/ 52599 h 382588"/>
                <a:gd name="connsiteX66" fmla="*/ 222158 w 383833"/>
                <a:gd name="connsiteY66" fmla="*/ 0 h 38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83833" h="382588">
                  <a:moveTo>
                    <a:pt x="158289" y="266700"/>
                  </a:moveTo>
                  <a:cubicBezTo>
                    <a:pt x="169463" y="274177"/>
                    <a:pt x="180636" y="274177"/>
                    <a:pt x="191810" y="274177"/>
                  </a:cubicBezTo>
                  <a:cubicBezTo>
                    <a:pt x="206708" y="285392"/>
                    <a:pt x="214157" y="307822"/>
                    <a:pt x="206708" y="333990"/>
                  </a:cubicBezTo>
                  <a:cubicBezTo>
                    <a:pt x="202984" y="363897"/>
                    <a:pt x="180636" y="382588"/>
                    <a:pt x="162014" y="382588"/>
                  </a:cubicBezTo>
                  <a:cubicBezTo>
                    <a:pt x="158289" y="382588"/>
                    <a:pt x="158289" y="382588"/>
                    <a:pt x="154565" y="382588"/>
                  </a:cubicBezTo>
                  <a:cubicBezTo>
                    <a:pt x="132217" y="378850"/>
                    <a:pt x="117319" y="348943"/>
                    <a:pt x="124768" y="315298"/>
                  </a:cubicBezTo>
                  <a:cubicBezTo>
                    <a:pt x="128493" y="292868"/>
                    <a:pt x="143391" y="274177"/>
                    <a:pt x="158289" y="266700"/>
                  </a:cubicBezTo>
                  <a:close/>
                  <a:moveTo>
                    <a:pt x="255318" y="247650"/>
                  </a:moveTo>
                  <a:cubicBezTo>
                    <a:pt x="270286" y="247650"/>
                    <a:pt x="288996" y="258982"/>
                    <a:pt x="303963" y="277868"/>
                  </a:cubicBezTo>
                  <a:cubicBezTo>
                    <a:pt x="303963" y="281645"/>
                    <a:pt x="307705" y="285422"/>
                    <a:pt x="307705" y="289199"/>
                  </a:cubicBezTo>
                  <a:cubicBezTo>
                    <a:pt x="307705" y="292976"/>
                    <a:pt x="311447" y="292976"/>
                    <a:pt x="311447" y="296753"/>
                  </a:cubicBezTo>
                  <a:cubicBezTo>
                    <a:pt x="318931" y="319416"/>
                    <a:pt x="315189" y="342079"/>
                    <a:pt x="300221" y="353411"/>
                  </a:cubicBezTo>
                  <a:cubicBezTo>
                    <a:pt x="292737" y="357188"/>
                    <a:pt x="288996" y="357188"/>
                    <a:pt x="281512" y="357188"/>
                  </a:cubicBezTo>
                  <a:cubicBezTo>
                    <a:pt x="262802" y="357188"/>
                    <a:pt x="244092" y="345857"/>
                    <a:pt x="229124" y="326971"/>
                  </a:cubicBezTo>
                  <a:cubicBezTo>
                    <a:pt x="217898" y="308085"/>
                    <a:pt x="214156" y="285422"/>
                    <a:pt x="221640" y="270313"/>
                  </a:cubicBezTo>
                  <a:cubicBezTo>
                    <a:pt x="229124" y="266536"/>
                    <a:pt x="232866" y="266536"/>
                    <a:pt x="240350" y="258982"/>
                  </a:cubicBezTo>
                  <a:cubicBezTo>
                    <a:pt x="244092" y="255204"/>
                    <a:pt x="251576" y="251427"/>
                    <a:pt x="255318" y="247650"/>
                  </a:cubicBezTo>
                  <a:close/>
                  <a:moveTo>
                    <a:pt x="93854" y="217488"/>
                  </a:moveTo>
                  <a:cubicBezTo>
                    <a:pt x="101296" y="217488"/>
                    <a:pt x="108737" y="221251"/>
                    <a:pt x="116179" y="225014"/>
                  </a:cubicBezTo>
                  <a:cubicBezTo>
                    <a:pt x="116179" y="228777"/>
                    <a:pt x="119899" y="232540"/>
                    <a:pt x="123620" y="236303"/>
                  </a:cubicBezTo>
                  <a:cubicBezTo>
                    <a:pt x="127341" y="243829"/>
                    <a:pt x="131062" y="247592"/>
                    <a:pt x="134782" y="251355"/>
                  </a:cubicBezTo>
                  <a:cubicBezTo>
                    <a:pt x="134782" y="270170"/>
                    <a:pt x="123620" y="288984"/>
                    <a:pt x="105016" y="304036"/>
                  </a:cubicBezTo>
                  <a:cubicBezTo>
                    <a:pt x="90134" y="311562"/>
                    <a:pt x="75251" y="319088"/>
                    <a:pt x="64089" y="319088"/>
                  </a:cubicBezTo>
                  <a:cubicBezTo>
                    <a:pt x="49206" y="319088"/>
                    <a:pt x="38044" y="311562"/>
                    <a:pt x="30602" y="300273"/>
                  </a:cubicBezTo>
                  <a:cubicBezTo>
                    <a:pt x="15719" y="281458"/>
                    <a:pt x="26881" y="251355"/>
                    <a:pt x="56647" y="232540"/>
                  </a:cubicBezTo>
                  <a:cubicBezTo>
                    <a:pt x="67809" y="225014"/>
                    <a:pt x="82692" y="217488"/>
                    <a:pt x="93854" y="217488"/>
                  </a:cubicBezTo>
                  <a:close/>
                  <a:moveTo>
                    <a:pt x="315558" y="173038"/>
                  </a:moveTo>
                  <a:cubicBezTo>
                    <a:pt x="319329" y="173038"/>
                    <a:pt x="326869" y="173038"/>
                    <a:pt x="330640" y="176808"/>
                  </a:cubicBezTo>
                  <a:cubicBezTo>
                    <a:pt x="364572" y="180579"/>
                    <a:pt x="387194" y="206971"/>
                    <a:pt x="383424" y="229593"/>
                  </a:cubicBezTo>
                  <a:cubicBezTo>
                    <a:pt x="379654" y="248445"/>
                    <a:pt x="357032" y="263526"/>
                    <a:pt x="330640" y="263526"/>
                  </a:cubicBezTo>
                  <a:cubicBezTo>
                    <a:pt x="326869" y="263526"/>
                    <a:pt x="319329" y="259756"/>
                    <a:pt x="315558" y="259756"/>
                  </a:cubicBezTo>
                  <a:cubicBezTo>
                    <a:pt x="292936" y="255985"/>
                    <a:pt x="274085" y="244674"/>
                    <a:pt x="266544" y="229593"/>
                  </a:cubicBezTo>
                  <a:cubicBezTo>
                    <a:pt x="274085" y="214512"/>
                    <a:pt x="277855" y="199430"/>
                    <a:pt x="277855" y="188119"/>
                  </a:cubicBezTo>
                  <a:cubicBezTo>
                    <a:pt x="285396" y="176808"/>
                    <a:pt x="300477" y="173038"/>
                    <a:pt x="315558" y="173038"/>
                  </a:cubicBezTo>
                  <a:close/>
                  <a:moveTo>
                    <a:pt x="49006" y="123825"/>
                  </a:moveTo>
                  <a:cubicBezTo>
                    <a:pt x="56482" y="123825"/>
                    <a:pt x="60221" y="123825"/>
                    <a:pt x="63959" y="123825"/>
                  </a:cubicBezTo>
                  <a:cubicBezTo>
                    <a:pt x="90127" y="127552"/>
                    <a:pt x="108819" y="142461"/>
                    <a:pt x="112557" y="157370"/>
                  </a:cubicBezTo>
                  <a:cubicBezTo>
                    <a:pt x="108819" y="168551"/>
                    <a:pt x="108819" y="183460"/>
                    <a:pt x="108819" y="194641"/>
                  </a:cubicBezTo>
                  <a:cubicBezTo>
                    <a:pt x="97604" y="205823"/>
                    <a:pt x="82651" y="209550"/>
                    <a:pt x="63959" y="209550"/>
                  </a:cubicBezTo>
                  <a:cubicBezTo>
                    <a:pt x="60221" y="209550"/>
                    <a:pt x="56482" y="209550"/>
                    <a:pt x="49006" y="209550"/>
                  </a:cubicBezTo>
                  <a:cubicBezTo>
                    <a:pt x="19099" y="202096"/>
                    <a:pt x="-3331" y="179733"/>
                    <a:pt x="408" y="157370"/>
                  </a:cubicBezTo>
                  <a:cubicBezTo>
                    <a:pt x="4146" y="135007"/>
                    <a:pt x="26576" y="123825"/>
                    <a:pt x="49006" y="123825"/>
                  </a:cubicBezTo>
                  <a:close/>
                  <a:moveTo>
                    <a:pt x="319495" y="66675"/>
                  </a:moveTo>
                  <a:cubicBezTo>
                    <a:pt x="330864" y="66675"/>
                    <a:pt x="346022" y="70460"/>
                    <a:pt x="349811" y="81817"/>
                  </a:cubicBezTo>
                  <a:cubicBezTo>
                    <a:pt x="364969" y="100745"/>
                    <a:pt x="353601" y="131030"/>
                    <a:pt x="327074" y="149958"/>
                  </a:cubicBezTo>
                  <a:cubicBezTo>
                    <a:pt x="311916" y="161315"/>
                    <a:pt x="300547" y="165100"/>
                    <a:pt x="285389" y="165100"/>
                  </a:cubicBezTo>
                  <a:cubicBezTo>
                    <a:pt x="281600" y="165100"/>
                    <a:pt x="277810" y="165100"/>
                    <a:pt x="274021" y="161315"/>
                  </a:cubicBezTo>
                  <a:cubicBezTo>
                    <a:pt x="270231" y="157529"/>
                    <a:pt x="266442" y="149958"/>
                    <a:pt x="262652" y="142387"/>
                  </a:cubicBezTo>
                  <a:cubicBezTo>
                    <a:pt x="258863" y="134816"/>
                    <a:pt x="251284" y="131030"/>
                    <a:pt x="247494" y="127244"/>
                  </a:cubicBezTo>
                  <a:cubicBezTo>
                    <a:pt x="247494" y="108316"/>
                    <a:pt x="258863" y="93174"/>
                    <a:pt x="277810" y="78032"/>
                  </a:cubicBezTo>
                  <a:cubicBezTo>
                    <a:pt x="289179" y="70460"/>
                    <a:pt x="304337" y="66675"/>
                    <a:pt x="319495" y="66675"/>
                  </a:cubicBezTo>
                  <a:close/>
                  <a:moveTo>
                    <a:pt x="101331" y="25400"/>
                  </a:moveTo>
                  <a:cubicBezTo>
                    <a:pt x="116299" y="25400"/>
                    <a:pt x="135009" y="36731"/>
                    <a:pt x="149976" y="55617"/>
                  </a:cubicBezTo>
                  <a:cubicBezTo>
                    <a:pt x="161202" y="74503"/>
                    <a:pt x="164944" y="97166"/>
                    <a:pt x="161202" y="112275"/>
                  </a:cubicBezTo>
                  <a:cubicBezTo>
                    <a:pt x="153718" y="116052"/>
                    <a:pt x="149976" y="116052"/>
                    <a:pt x="146234" y="119829"/>
                  </a:cubicBezTo>
                  <a:cubicBezTo>
                    <a:pt x="138750" y="123606"/>
                    <a:pt x="131267" y="131161"/>
                    <a:pt x="127525" y="134938"/>
                  </a:cubicBezTo>
                  <a:cubicBezTo>
                    <a:pt x="112557" y="134938"/>
                    <a:pt x="90105" y="123606"/>
                    <a:pt x="78879" y="104720"/>
                  </a:cubicBezTo>
                  <a:cubicBezTo>
                    <a:pt x="60169" y="78280"/>
                    <a:pt x="60169" y="44286"/>
                    <a:pt x="78879" y="29177"/>
                  </a:cubicBezTo>
                  <a:cubicBezTo>
                    <a:pt x="86363" y="25400"/>
                    <a:pt x="93847" y="25400"/>
                    <a:pt x="101331" y="25400"/>
                  </a:cubicBezTo>
                  <a:close/>
                  <a:moveTo>
                    <a:pt x="222158" y="0"/>
                  </a:moveTo>
                  <a:cubicBezTo>
                    <a:pt x="222158" y="0"/>
                    <a:pt x="225904" y="0"/>
                    <a:pt x="225904" y="0"/>
                  </a:cubicBezTo>
                  <a:cubicBezTo>
                    <a:pt x="252130" y="3757"/>
                    <a:pt x="263369" y="33814"/>
                    <a:pt x="259623" y="67628"/>
                  </a:cubicBezTo>
                  <a:cubicBezTo>
                    <a:pt x="255876" y="90170"/>
                    <a:pt x="240890" y="105199"/>
                    <a:pt x="229651" y="112713"/>
                  </a:cubicBezTo>
                  <a:cubicBezTo>
                    <a:pt x="218411" y="108956"/>
                    <a:pt x="203425" y="105199"/>
                    <a:pt x="192185" y="105199"/>
                  </a:cubicBezTo>
                  <a:cubicBezTo>
                    <a:pt x="192185" y="105199"/>
                    <a:pt x="188439" y="105199"/>
                    <a:pt x="184692" y="105199"/>
                  </a:cubicBezTo>
                  <a:cubicBezTo>
                    <a:pt x="173453" y="93927"/>
                    <a:pt x="169706" y="75142"/>
                    <a:pt x="173453" y="52599"/>
                  </a:cubicBezTo>
                  <a:cubicBezTo>
                    <a:pt x="180946" y="22542"/>
                    <a:pt x="199678" y="0"/>
                    <a:pt x="222158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8" name="淘宝网Chenying0907出品 14"/>
            <p:cNvSpPr>
              <a:spLocks noEditPoints="1"/>
            </p:cNvSpPr>
            <p:nvPr/>
          </p:nvSpPr>
          <p:spPr bwMode="auto">
            <a:xfrm flipH="1">
              <a:off x="2872865" y="3792621"/>
              <a:ext cx="168275" cy="16986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19" name="淘宝网Chenying0907出品 118"/>
            <p:cNvSpPr/>
            <p:nvPr/>
          </p:nvSpPr>
          <p:spPr bwMode="auto">
            <a:xfrm flipH="1">
              <a:off x="3392195" y="2827421"/>
              <a:ext cx="904458" cy="904875"/>
            </a:xfrm>
            <a:custGeom>
              <a:avLst/>
              <a:gdLst>
                <a:gd name="connsiteX0" fmla="*/ 376884 w 904458"/>
                <a:gd name="connsiteY0" fmla="*/ 635000 h 904875"/>
                <a:gd name="connsiteX1" fmla="*/ 459540 w 904458"/>
                <a:gd name="connsiteY1" fmla="*/ 649993 h 904875"/>
                <a:gd name="connsiteX2" fmla="*/ 493354 w 904458"/>
                <a:gd name="connsiteY2" fmla="*/ 784931 h 904875"/>
                <a:gd name="connsiteX3" fmla="*/ 380641 w 904458"/>
                <a:gd name="connsiteY3" fmla="*/ 904875 h 904875"/>
                <a:gd name="connsiteX4" fmla="*/ 369370 w 904458"/>
                <a:gd name="connsiteY4" fmla="*/ 904875 h 904875"/>
                <a:gd name="connsiteX5" fmla="*/ 294229 w 904458"/>
                <a:gd name="connsiteY5" fmla="*/ 747448 h 904875"/>
                <a:gd name="connsiteX6" fmla="*/ 376884 w 904458"/>
                <a:gd name="connsiteY6" fmla="*/ 635000 h 904875"/>
                <a:gd name="connsiteX7" fmla="*/ 602058 w 904458"/>
                <a:gd name="connsiteY7" fmla="*/ 585788 h 904875"/>
                <a:gd name="connsiteX8" fmla="*/ 703856 w 904458"/>
                <a:gd name="connsiteY8" fmla="*/ 638291 h 904875"/>
                <a:gd name="connsiteX9" fmla="*/ 715167 w 904458"/>
                <a:gd name="connsiteY9" fmla="*/ 657042 h 904875"/>
                <a:gd name="connsiteX10" fmla="*/ 718938 w 904458"/>
                <a:gd name="connsiteY10" fmla="*/ 660792 h 904875"/>
                <a:gd name="connsiteX11" fmla="*/ 749100 w 904458"/>
                <a:gd name="connsiteY11" fmla="*/ 747046 h 904875"/>
                <a:gd name="connsiteX12" fmla="*/ 745330 w 904458"/>
                <a:gd name="connsiteY12" fmla="*/ 784548 h 904875"/>
                <a:gd name="connsiteX13" fmla="*/ 711397 w 904458"/>
                <a:gd name="connsiteY13" fmla="*/ 833301 h 904875"/>
                <a:gd name="connsiteX14" fmla="*/ 666153 w 904458"/>
                <a:gd name="connsiteY14" fmla="*/ 844551 h 904875"/>
                <a:gd name="connsiteX15" fmla="*/ 549274 w 904458"/>
                <a:gd name="connsiteY15" fmla="*/ 773298 h 904875"/>
                <a:gd name="connsiteX16" fmla="*/ 522881 w 904458"/>
                <a:gd name="connsiteY16" fmla="*/ 638291 h 904875"/>
                <a:gd name="connsiteX17" fmla="*/ 571896 w 904458"/>
                <a:gd name="connsiteY17" fmla="*/ 615790 h 904875"/>
                <a:gd name="connsiteX18" fmla="*/ 602058 w 904458"/>
                <a:gd name="connsiteY18" fmla="*/ 585788 h 904875"/>
                <a:gd name="connsiteX19" fmla="*/ 226619 w 904458"/>
                <a:gd name="connsiteY19" fmla="*/ 517525 h 904875"/>
                <a:gd name="connsiteX20" fmla="*/ 275424 w 904458"/>
                <a:gd name="connsiteY20" fmla="*/ 528846 h 904875"/>
                <a:gd name="connsiteX21" fmla="*/ 294196 w 904458"/>
                <a:gd name="connsiteY21" fmla="*/ 562808 h 904875"/>
                <a:gd name="connsiteX22" fmla="*/ 320475 w 904458"/>
                <a:gd name="connsiteY22" fmla="*/ 592997 h 904875"/>
                <a:gd name="connsiteX23" fmla="*/ 245391 w 904458"/>
                <a:gd name="connsiteY23" fmla="*/ 717525 h 904875"/>
                <a:gd name="connsiteX24" fmla="*/ 151535 w 904458"/>
                <a:gd name="connsiteY24" fmla="*/ 747713 h 904875"/>
                <a:gd name="connsiteX25" fmla="*/ 72696 w 904458"/>
                <a:gd name="connsiteY25" fmla="*/ 713751 h 904875"/>
                <a:gd name="connsiteX26" fmla="*/ 132763 w 904458"/>
                <a:gd name="connsiteY26" fmla="*/ 547714 h 904875"/>
                <a:gd name="connsiteX27" fmla="*/ 226619 w 904458"/>
                <a:gd name="connsiteY27" fmla="*/ 517525 h 904875"/>
                <a:gd name="connsiteX28" fmla="*/ 749014 w 904458"/>
                <a:gd name="connsiteY28" fmla="*/ 409575 h 904875"/>
                <a:gd name="connsiteX29" fmla="*/ 786556 w 904458"/>
                <a:gd name="connsiteY29" fmla="*/ 413327 h 904875"/>
                <a:gd name="connsiteX30" fmla="*/ 902938 w 904458"/>
                <a:gd name="connsiteY30" fmla="*/ 537152 h 904875"/>
                <a:gd name="connsiteX31" fmla="*/ 782802 w 904458"/>
                <a:gd name="connsiteY31" fmla="*/ 615950 h 904875"/>
                <a:gd name="connsiteX32" fmla="*/ 749014 w 904458"/>
                <a:gd name="connsiteY32" fmla="*/ 612198 h 904875"/>
                <a:gd name="connsiteX33" fmla="*/ 700209 w 904458"/>
                <a:gd name="connsiteY33" fmla="*/ 597189 h 904875"/>
                <a:gd name="connsiteX34" fmla="*/ 692701 w 904458"/>
                <a:gd name="connsiteY34" fmla="*/ 593436 h 904875"/>
                <a:gd name="connsiteX35" fmla="*/ 636387 w 904458"/>
                <a:gd name="connsiteY35" fmla="*/ 540905 h 904875"/>
                <a:gd name="connsiteX36" fmla="*/ 658913 w 904458"/>
                <a:gd name="connsiteY36" fmla="*/ 439593 h 904875"/>
                <a:gd name="connsiteX37" fmla="*/ 749014 w 904458"/>
                <a:gd name="connsiteY37" fmla="*/ 409575 h 904875"/>
                <a:gd name="connsiteX38" fmla="*/ 121402 w 904458"/>
                <a:gd name="connsiteY38" fmla="*/ 288925 h 904875"/>
                <a:gd name="connsiteX39" fmla="*/ 158868 w 904458"/>
                <a:gd name="connsiteY39" fmla="*/ 292695 h 904875"/>
                <a:gd name="connsiteX40" fmla="*/ 271263 w 904458"/>
                <a:gd name="connsiteY40" fmla="*/ 375642 h 904875"/>
                <a:gd name="connsiteX41" fmla="*/ 256277 w 904458"/>
                <a:gd name="connsiteY41" fmla="*/ 458590 h 904875"/>
                <a:gd name="connsiteX42" fmla="*/ 155122 w 904458"/>
                <a:gd name="connsiteY42" fmla="*/ 500063 h 904875"/>
                <a:gd name="connsiteX43" fmla="*/ 121402 w 904458"/>
                <a:gd name="connsiteY43" fmla="*/ 496293 h 904875"/>
                <a:gd name="connsiteX44" fmla="*/ 1514 w 904458"/>
                <a:gd name="connsiteY44" fmla="*/ 368102 h 904875"/>
                <a:gd name="connsiteX45" fmla="*/ 121402 w 904458"/>
                <a:gd name="connsiteY45" fmla="*/ 288925 h 904875"/>
                <a:gd name="connsiteX46" fmla="*/ 752361 w 904458"/>
                <a:gd name="connsiteY46" fmla="*/ 157163 h 904875"/>
                <a:gd name="connsiteX47" fmla="*/ 831200 w 904458"/>
                <a:gd name="connsiteY47" fmla="*/ 194802 h 904875"/>
                <a:gd name="connsiteX48" fmla="*/ 774887 w 904458"/>
                <a:gd name="connsiteY48" fmla="*/ 356651 h 904875"/>
                <a:gd name="connsiteX49" fmla="*/ 677277 w 904458"/>
                <a:gd name="connsiteY49" fmla="*/ 390526 h 904875"/>
                <a:gd name="connsiteX50" fmla="*/ 647243 w 904458"/>
                <a:gd name="connsiteY50" fmla="*/ 382998 h 904875"/>
                <a:gd name="connsiteX51" fmla="*/ 624718 w 904458"/>
                <a:gd name="connsiteY51" fmla="*/ 337831 h 904875"/>
                <a:gd name="connsiteX52" fmla="*/ 587175 w 904458"/>
                <a:gd name="connsiteY52" fmla="*/ 296428 h 904875"/>
                <a:gd name="connsiteX53" fmla="*/ 658506 w 904458"/>
                <a:gd name="connsiteY53" fmla="*/ 187274 h 904875"/>
                <a:gd name="connsiteX54" fmla="*/ 752361 w 904458"/>
                <a:gd name="connsiteY54" fmla="*/ 157163 h 904875"/>
                <a:gd name="connsiteX55" fmla="*/ 237854 w 904458"/>
                <a:gd name="connsiteY55" fmla="*/ 60325 h 904875"/>
                <a:gd name="connsiteX56" fmla="*/ 357651 w 904458"/>
                <a:gd name="connsiteY56" fmla="*/ 131579 h 904875"/>
                <a:gd name="connsiteX57" fmla="*/ 383856 w 904458"/>
                <a:gd name="connsiteY57" fmla="*/ 266585 h 904875"/>
                <a:gd name="connsiteX58" fmla="*/ 346420 w 904458"/>
                <a:gd name="connsiteY58" fmla="*/ 285336 h 904875"/>
                <a:gd name="connsiteX59" fmla="*/ 305239 w 904458"/>
                <a:gd name="connsiteY59" fmla="*/ 319088 h 904875"/>
                <a:gd name="connsiteX60" fmla="*/ 189186 w 904458"/>
                <a:gd name="connsiteY60" fmla="*/ 247834 h 904875"/>
                <a:gd name="connsiteX61" fmla="*/ 192930 w 904458"/>
                <a:gd name="connsiteY61" fmla="*/ 75326 h 904875"/>
                <a:gd name="connsiteX62" fmla="*/ 237854 w 904458"/>
                <a:gd name="connsiteY62" fmla="*/ 60325 h 904875"/>
                <a:gd name="connsiteX63" fmla="*/ 523252 w 904458"/>
                <a:gd name="connsiteY63" fmla="*/ 0 h 904875"/>
                <a:gd name="connsiteX64" fmla="*/ 538280 w 904458"/>
                <a:gd name="connsiteY64" fmla="*/ 3756 h 904875"/>
                <a:gd name="connsiteX65" fmla="*/ 613422 w 904458"/>
                <a:gd name="connsiteY65" fmla="*/ 157766 h 904875"/>
                <a:gd name="connsiteX66" fmla="*/ 542037 w 904458"/>
                <a:gd name="connsiteY66" fmla="*/ 266700 h 904875"/>
                <a:gd name="connsiteX67" fmla="*/ 459381 w 904458"/>
                <a:gd name="connsiteY67" fmla="*/ 251675 h 904875"/>
                <a:gd name="connsiteX68" fmla="*/ 440596 w 904458"/>
                <a:gd name="connsiteY68" fmla="*/ 251675 h 904875"/>
                <a:gd name="connsiteX69" fmla="*/ 410539 w 904458"/>
                <a:gd name="connsiteY69" fmla="*/ 120203 h 904875"/>
                <a:gd name="connsiteX70" fmla="*/ 523252 w 904458"/>
                <a:gd name="connsiteY70" fmla="*/ 0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904458" h="904875">
                  <a:moveTo>
                    <a:pt x="376884" y="635000"/>
                  </a:moveTo>
                  <a:cubicBezTo>
                    <a:pt x="403184" y="642497"/>
                    <a:pt x="429484" y="649993"/>
                    <a:pt x="459540" y="649993"/>
                  </a:cubicBezTo>
                  <a:cubicBezTo>
                    <a:pt x="489597" y="679979"/>
                    <a:pt x="504625" y="728707"/>
                    <a:pt x="493354" y="784931"/>
                  </a:cubicBezTo>
                  <a:cubicBezTo>
                    <a:pt x="482083" y="856148"/>
                    <a:pt x="433241" y="904875"/>
                    <a:pt x="380641" y="904875"/>
                  </a:cubicBezTo>
                  <a:cubicBezTo>
                    <a:pt x="376884" y="904875"/>
                    <a:pt x="373127" y="904875"/>
                    <a:pt x="369370" y="904875"/>
                  </a:cubicBezTo>
                  <a:cubicBezTo>
                    <a:pt x="313014" y="893630"/>
                    <a:pt x="279200" y="822413"/>
                    <a:pt x="294229" y="747448"/>
                  </a:cubicBezTo>
                  <a:cubicBezTo>
                    <a:pt x="305500" y="691224"/>
                    <a:pt x="339314" y="646245"/>
                    <a:pt x="376884" y="635000"/>
                  </a:cubicBezTo>
                  <a:close/>
                  <a:moveTo>
                    <a:pt x="602058" y="585788"/>
                  </a:moveTo>
                  <a:cubicBezTo>
                    <a:pt x="635991" y="589538"/>
                    <a:pt x="673694" y="608289"/>
                    <a:pt x="703856" y="638291"/>
                  </a:cubicBezTo>
                  <a:cubicBezTo>
                    <a:pt x="707627" y="645791"/>
                    <a:pt x="711397" y="649541"/>
                    <a:pt x="715167" y="657042"/>
                  </a:cubicBezTo>
                  <a:cubicBezTo>
                    <a:pt x="715167" y="657042"/>
                    <a:pt x="718938" y="657042"/>
                    <a:pt x="718938" y="660792"/>
                  </a:cubicBezTo>
                  <a:cubicBezTo>
                    <a:pt x="737789" y="687043"/>
                    <a:pt x="749100" y="717045"/>
                    <a:pt x="749100" y="747046"/>
                  </a:cubicBezTo>
                  <a:cubicBezTo>
                    <a:pt x="749100" y="758297"/>
                    <a:pt x="749100" y="773298"/>
                    <a:pt x="745330" y="784548"/>
                  </a:cubicBezTo>
                  <a:cubicBezTo>
                    <a:pt x="741560" y="803299"/>
                    <a:pt x="730249" y="822050"/>
                    <a:pt x="711397" y="833301"/>
                  </a:cubicBezTo>
                  <a:cubicBezTo>
                    <a:pt x="700086" y="840801"/>
                    <a:pt x="685005" y="844551"/>
                    <a:pt x="666153" y="844551"/>
                  </a:cubicBezTo>
                  <a:cubicBezTo>
                    <a:pt x="624680" y="844551"/>
                    <a:pt x="579436" y="818300"/>
                    <a:pt x="549274" y="773298"/>
                  </a:cubicBezTo>
                  <a:cubicBezTo>
                    <a:pt x="515341" y="728295"/>
                    <a:pt x="507800" y="675793"/>
                    <a:pt x="522881" y="638291"/>
                  </a:cubicBezTo>
                  <a:cubicBezTo>
                    <a:pt x="541733" y="630790"/>
                    <a:pt x="556814" y="623290"/>
                    <a:pt x="571896" y="615790"/>
                  </a:cubicBezTo>
                  <a:cubicBezTo>
                    <a:pt x="583206" y="608289"/>
                    <a:pt x="594517" y="597039"/>
                    <a:pt x="602058" y="585788"/>
                  </a:cubicBezTo>
                  <a:close/>
                  <a:moveTo>
                    <a:pt x="226619" y="517525"/>
                  </a:moveTo>
                  <a:cubicBezTo>
                    <a:pt x="245391" y="517525"/>
                    <a:pt x="260408" y="521299"/>
                    <a:pt x="275424" y="528846"/>
                  </a:cubicBezTo>
                  <a:cubicBezTo>
                    <a:pt x="279179" y="540167"/>
                    <a:pt x="286687" y="551487"/>
                    <a:pt x="294196" y="562808"/>
                  </a:cubicBezTo>
                  <a:cubicBezTo>
                    <a:pt x="301704" y="574129"/>
                    <a:pt x="309213" y="581676"/>
                    <a:pt x="320475" y="592997"/>
                  </a:cubicBezTo>
                  <a:cubicBezTo>
                    <a:pt x="320475" y="634506"/>
                    <a:pt x="294196" y="683562"/>
                    <a:pt x="245391" y="717525"/>
                  </a:cubicBezTo>
                  <a:cubicBezTo>
                    <a:pt x="215357" y="740166"/>
                    <a:pt x="181569" y="747713"/>
                    <a:pt x="151535" y="747713"/>
                  </a:cubicBezTo>
                  <a:cubicBezTo>
                    <a:pt x="117746" y="747713"/>
                    <a:pt x="91467" y="736392"/>
                    <a:pt x="72696" y="713751"/>
                  </a:cubicBezTo>
                  <a:cubicBezTo>
                    <a:pt x="42662" y="664694"/>
                    <a:pt x="68941" y="592997"/>
                    <a:pt x="132763" y="547714"/>
                  </a:cubicBezTo>
                  <a:cubicBezTo>
                    <a:pt x="162798" y="528846"/>
                    <a:pt x="196586" y="517525"/>
                    <a:pt x="226619" y="517525"/>
                  </a:cubicBezTo>
                  <a:close/>
                  <a:moveTo>
                    <a:pt x="749014" y="409575"/>
                  </a:moveTo>
                  <a:cubicBezTo>
                    <a:pt x="760277" y="409575"/>
                    <a:pt x="775294" y="409575"/>
                    <a:pt x="786556" y="413327"/>
                  </a:cubicBezTo>
                  <a:cubicBezTo>
                    <a:pt x="861641" y="428336"/>
                    <a:pt x="914200" y="484621"/>
                    <a:pt x="902938" y="537152"/>
                  </a:cubicBezTo>
                  <a:cubicBezTo>
                    <a:pt x="895429" y="585932"/>
                    <a:pt x="846624" y="615950"/>
                    <a:pt x="782802" y="615950"/>
                  </a:cubicBezTo>
                  <a:cubicBezTo>
                    <a:pt x="771540" y="615950"/>
                    <a:pt x="760277" y="615950"/>
                    <a:pt x="749014" y="612198"/>
                  </a:cubicBezTo>
                  <a:cubicBezTo>
                    <a:pt x="730243" y="608446"/>
                    <a:pt x="715226" y="604693"/>
                    <a:pt x="700209" y="597189"/>
                  </a:cubicBezTo>
                  <a:cubicBezTo>
                    <a:pt x="700209" y="597189"/>
                    <a:pt x="696455" y="593436"/>
                    <a:pt x="692701" y="593436"/>
                  </a:cubicBezTo>
                  <a:cubicBezTo>
                    <a:pt x="670175" y="578427"/>
                    <a:pt x="647650" y="559666"/>
                    <a:pt x="636387" y="540905"/>
                  </a:cubicBezTo>
                  <a:cubicBezTo>
                    <a:pt x="651404" y="507134"/>
                    <a:pt x="658913" y="473364"/>
                    <a:pt x="658913" y="439593"/>
                  </a:cubicBezTo>
                  <a:cubicBezTo>
                    <a:pt x="681438" y="420832"/>
                    <a:pt x="715226" y="409575"/>
                    <a:pt x="749014" y="409575"/>
                  </a:cubicBezTo>
                  <a:close/>
                  <a:moveTo>
                    <a:pt x="121402" y="288925"/>
                  </a:moveTo>
                  <a:cubicBezTo>
                    <a:pt x="132642" y="288925"/>
                    <a:pt x="147629" y="292695"/>
                    <a:pt x="158868" y="292695"/>
                  </a:cubicBezTo>
                  <a:cubicBezTo>
                    <a:pt x="215066" y="304006"/>
                    <a:pt x="256277" y="337939"/>
                    <a:pt x="271263" y="375642"/>
                  </a:cubicBezTo>
                  <a:cubicBezTo>
                    <a:pt x="260024" y="402035"/>
                    <a:pt x="256277" y="432197"/>
                    <a:pt x="256277" y="458590"/>
                  </a:cubicBezTo>
                  <a:cubicBezTo>
                    <a:pt x="237545" y="484982"/>
                    <a:pt x="200080" y="500063"/>
                    <a:pt x="155122" y="500063"/>
                  </a:cubicBezTo>
                  <a:cubicBezTo>
                    <a:pt x="143882" y="500063"/>
                    <a:pt x="132642" y="496293"/>
                    <a:pt x="121402" y="496293"/>
                  </a:cubicBezTo>
                  <a:cubicBezTo>
                    <a:pt x="42726" y="481211"/>
                    <a:pt x="-9725" y="424657"/>
                    <a:pt x="1514" y="368102"/>
                  </a:cubicBezTo>
                  <a:cubicBezTo>
                    <a:pt x="9007" y="322858"/>
                    <a:pt x="61458" y="288925"/>
                    <a:pt x="121402" y="288925"/>
                  </a:cubicBezTo>
                  <a:close/>
                  <a:moveTo>
                    <a:pt x="752361" y="157163"/>
                  </a:moveTo>
                  <a:cubicBezTo>
                    <a:pt x="786149" y="157163"/>
                    <a:pt x="816183" y="168455"/>
                    <a:pt x="831200" y="194802"/>
                  </a:cubicBezTo>
                  <a:cubicBezTo>
                    <a:pt x="864988" y="239969"/>
                    <a:pt x="838709" y="315248"/>
                    <a:pt x="774887" y="356651"/>
                  </a:cubicBezTo>
                  <a:cubicBezTo>
                    <a:pt x="744853" y="379234"/>
                    <a:pt x="711065" y="390526"/>
                    <a:pt x="677277" y="390526"/>
                  </a:cubicBezTo>
                  <a:cubicBezTo>
                    <a:pt x="666014" y="390526"/>
                    <a:pt x="658506" y="386762"/>
                    <a:pt x="647243" y="382998"/>
                  </a:cubicBezTo>
                  <a:cubicBezTo>
                    <a:pt x="639734" y="367943"/>
                    <a:pt x="632226" y="352887"/>
                    <a:pt x="624718" y="337831"/>
                  </a:cubicBezTo>
                  <a:cubicBezTo>
                    <a:pt x="613455" y="322776"/>
                    <a:pt x="602192" y="307720"/>
                    <a:pt x="587175" y="296428"/>
                  </a:cubicBezTo>
                  <a:cubicBezTo>
                    <a:pt x="590929" y="258789"/>
                    <a:pt x="617209" y="217386"/>
                    <a:pt x="658506" y="187274"/>
                  </a:cubicBezTo>
                  <a:cubicBezTo>
                    <a:pt x="688539" y="168455"/>
                    <a:pt x="722328" y="157163"/>
                    <a:pt x="752361" y="157163"/>
                  </a:cubicBezTo>
                  <a:close/>
                  <a:moveTo>
                    <a:pt x="237854" y="60325"/>
                  </a:moveTo>
                  <a:cubicBezTo>
                    <a:pt x="279034" y="60325"/>
                    <a:pt x="327701" y="86576"/>
                    <a:pt x="357651" y="131579"/>
                  </a:cubicBezTo>
                  <a:cubicBezTo>
                    <a:pt x="387600" y="176581"/>
                    <a:pt x="395087" y="229084"/>
                    <a:pt x="383856" y="266585"/>
                  </a:cubicBezTo>
                  <a:cubicBezTo>
                    <a:pt x="368882" y="270336"/>
                    <a:pt x="357651" y="277836"/>
                    <a:pt x="346420" y="285336"/>
                  </a:cubicBezTo>
                  <a:cubicBezTo>
                    <a:pt x="331445" y="296587"/>
                    <a:pt x="316470" y="307838"/>
                    <a:pt x="305239" y="319088"/>
                  </a:cubicBezTo>
                  <a:cubicBezTo>
                    <a:pt x="264059" y="319088"/>
                    <a:pt x="219135" y="292837"/>
                    <a:pt x="189186" y="247834"/>
                  </a:cubicBezTo>
                  <a:cubicBezTo>
                    <a:pt x="144262" y="184081"/>
                    <a:pt x="148006" y="105327"/>
                    <a:pt x="192930" y="75326"/>
                  </a:cubicBezTo>
                  <a:cubicBezTo>
                    <a:pt x="207904" y="64075"/>
                    <a:pt x="222879" y="60325"/>
                    <a:pt x="237854" y="60325"/>
                  </a:cubicBezTo>
                  <a:close/>
                  <a:moveTo>
                    <a:pt x="523252" y="0"/>
                  </a:moveTo>
                  <a:cubicBezTo>
                    <a:pt x="527009" y="0"/>
                    <a:pt x="534523" y="0"/>
                    <a:pt x="538280" y="3756"/>
                  </a:cubicBezTo>
                  <a:cubicBezTo>
                    <a:pt x="594636" y="11269"/>
                    <a:pt x="628450" y="82640"/>
                    <a:pt x="613422" y="157766"/>
                  </a:cubicBezTo>
                  <a:cubicBezTo>
                    <a:pt x="602151" y="210355"/>
                    <a:pt x="575851" y="247918"/>
                    <a:pt x="542037" y="266700"/>
                  </a:cubicBezTo>
                  <a:cubicBezTo>
                    <a:pt x="515738" y="255431"/>
                    <a:pt x="485681" y="251675"/>
                    <a:pt x="459381" y="251675"/>
                  </a:cubicBezTo>
                  <a:cubicBezTo>
                    <a:pt x="451867" y="251675"/>
                    <a:pt x="444353" y="251675"/>
                    <a:pt x="440596" y="251675"/>
                  </a:cubicBezTo>
                  <a:cubicBezTo>
                    <a:pt x="414296" y="221624"/>
                    <a:pt x="403025" y="172792"/>
                    <a:pt x="410539" y="120203"/>
                  </a:cubicBezTo>
                  <a:cubicBezTo>
                    <a:pt x="425568" y="52589"/>
                    <a:pt x="474410" y="0"/>
                    <a:pt x="523252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0" name="淘宝网Chenying0907出品 28"/>
            <p:cNvSpPr>
              <a:spLocks noEditPoints="1"/>
            </p:cNvSpPr>
            <p:nvPr/>
          </p:nvSpPr>
          <p:spPr bwMode="auto">
            <a:xfrm flipH="1">
              <a:off x="3638039" y="3078246"/>
              <a:ext cx="401638" cy="39846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1" name="淘宝网Chenying0907出品 120"/>
            <p:cNvSpPr/>
            <p:nvPr/>
          </p:nvSpPr>
          <p:spPr bwMode="auto">
            <a:xfrm flipH="1">
              <a:off x="2961765" y="5172159"/>
              <a:ext cx="200025" cy="200025"/>
            </a:xfrm>
            <a:custGeom>
              <a:avLst/>
              <a:gdLst>
                <a:gd name="connsiteX0" fmla="*/ 90488 w 200025"/>
                <a:gd name="connsiteY0" fmla="*/ 139700 h 200025"/>
                <a:gd name="connsiteX1" fmla="*/ 97896 w 200025"/>
                <a:gd name="connsiteY1" fmla="*/ 139700 h 200025"/>
                <a:gd name="connsiteX2" fmla="*/ 109009 w 200025"/>
                <a:gd name="connsiteY2" fmla="*/ 139700 h 200025"/>
                <a:gd name="connsiteX3" fmla="*/ 123825 w 200025"/>
                <a:gd name="connsiteY3" fmla="*/ 166092 h 200025"/>
                <a:gd name="connsiteX4" fmla="*/ 101600 w 200025"/>
                <a:gd name="connsiteY4" fmla="*/ 200025 h 200025"/>
                <a:gd name="connsiteX5" fmla="*/ 79375 w 200025"/>
                <a:gd name="connsiteY5" fmla="*/ 169863 h 200025"/>
                <a:gd name="connsiteX6" fmla="*/ 90488 w 200025"/>
                <a:gd name="connsiteY6" fmla="*/ 139700 h 200025"/>
                <a:gd name="connsiteX7" fmla="*/ 135731 w 200025"/>
                <a:gd name="connsiteY7" fmla="*/ 120650 h 200025"/>
                <a:gd name="connsiteX8" fmla="*/ 139502 w 200025"/>
                <a:gd name="connsiteY8" fmla="*/ 120650 h 200025"/>
                <a:gd name="connsiteX9" fmla="*/ 165894 w 200025"/>
                <a:gd name="connsiteY9" fmla="*/ 131876 h 200025"/>
                <a:gd name="connsiteX10" fmla="*/ 169664 w 200025"/>
                <a:gd name="connsiteY10" fmla="*/ 165554 h 200025"/>
                <a:gd name="connsiteX11" fmla="*/ 158353 w 200025"/>
                <a:gd name="connsiteY11" fmla="*/ 173038 h 200025"/>
                <a:gd name="connsiteX12" fmla="*/ 131961 w 200025"/>
                <a:gd name="connsiteY12" fmla="*/ 161812 h 200025"/>
                <a:gd name="connsiteX13" fmla="*/ 131961 w 200025"/>
                <a:gd name="connsiteY13" fmla="*/ 158070 h 200025"/>
                <a:gd name="connsiteX14" fmla="*/ 120650 w 200025"/>
                <a:gd name="connsiteY14" fmla="*/ 135618 h 200025"/>
                <a:gd name="connsiteX15" fmla="*/ 131961 w 200025"/>
                <a:gd name="connsiteY15" fmla="*/ 128134 h 200025"/>
                <a:gd name="connsiteX16" fmla="*/ 135731 w 200025"/>
                <a:gd name="connsiteY16" fmla="*/ 120650 h 200025"/>
                <a:gd name="connsiteX17" fmla="*/ 60325 w 200025"/>
                <a:gd name="connsiteY17" fmla="*/ 120650 h 200025"/>
                <a:gd name="connsiteX18" fmla="*/ 64135 w 200025"/>
                <a:gd name="connsiteY18" fmla="*/ 120650 h 200025"/>
                <a:gd name="connsiteX19" fmla="*/ 71755 w 200025"/>
                <a:gd name="connsiteY19" fmla="*/ 128134 h 200025"/>
                <a:gd name="connsiteX20" fmla="*/ 75565 w 200025"/>
                <a:gd name="connsiteY20" fmla="*/ 135618 h 200025"/>
                <a:gd name="connsiteX21" fmla="*/ 67945 w 200025"/>
                <a:gd name="connsiteY21" fmla="*/ 161812 h 200025"/>
                <a:gd name="connsiteX22" fmla="*/ 41275 w 200025"/>
                <a:gd name="connsiteY22" fmla="*/ 173038 h 200025"/>
                <a:gd name="connsiteX23" fmla="*/ 29845 w 200025"/>
                <a:gd name="connsiteY23" fmla="*/ 169296 h 200025"/>
                <a:gd name="connsiteX24" fmla="*/ 33655 w 200025"/>
                <a:gd name="connsiteY24" fmla="*/ 131876 h 200025"/>
                <a:gd name="connsiteX25" fmla="*/ 60325 w 200025"/>
                <a:gd name="connsiteY25" fmla="*/ 120650 h 200025"/>
                <a:gd name="connsiteX26" fmla="*/ 30480 w 200025"/>
                <a:gd name="connsiteY26" fmla="*/ 79375 h 200025"/>
                <a:gd name="connsiteX27" fmla="*/ 57150 w 200025"/>
                <a:gd name="connsiteY27" fmla="*/ 90632 h 200025"/>
                <a:gd name="connsiteX28" fmla="*/ 57150 w 200025"/>
                <a:gd name="connsiteY28" fmla="*/ 109393 h 200025"/>
                <a:gd name="connsiteX29" fmla="*/ 30480 w 200025"/>
                <a:gd name="connsiteY29" fmla="*/ 120650 h 200025"/>
                <a:gd name="connsiteX30" fmla="*/ 0 w 200025"/>
                <a:gd name="connsiteY30" fmla="*/ 101889 h 200025"/>
                <a:gd name="connsiteX31" fmla="*/ 30480 w 200025"/>
                <a:gd name="connsiteY31" fmla="*/ 79375 h 200025"/>
                <a:gd name="connsiteX32" fmla="*/ 165735 w 200025"/>
                <a:gd name="connsiteY32" fmla="*/ 74612 h 200025"/>
                <a:gd name="connsiteX33" fmla="*/ 169545 w 200025"/>
                <a:gd name="connsiteY33" fmla="*/ 74612 h 200025"/>
                <a:gd name="connsiteX34" fmla="*/ 200025 w 200025"/>
                <a:gd name="connsiteY34" fmla="*/ 97631 h 200025"/>
                <a:gd name="connsiteX35" fmla="*/ 169545 w 200025"/>
                <a:gd name="connsiteY35" fmla="*/ 120650 h 200025"/>
                <a:gd name="connsiteX36" fmla="*/ 165735 w 200025"/>
                <a:gd name="connsiteY36" fmla="*/ 120650 h 200025"/>
                <a:gd name="connsiteX37" fmla="*/ 142875 w 200025"/>
                <a:gd name="connsiteY37" fmla="*/ 109141 h 200025"/>
                <a:gd name="connsiteX38" fmla="*/ 142875 w 200025"/>
                <a:gd name="connsiteY38" fmla="*/ 86122 h 200025"/>
                <a:gd name="connsiteX39" fmla="*/ 165735 w 200025"/>
                <a:gd name="connsiteY39" fmla="*/ 74612 h 200025"/>
                <a:gd name="connsiteX40" fmla="*/ 153988 w 200025"/>
                <a:gd name="connsiteY40" fmla="*/ 22225 h 200025"/>
                <a:gd name="connsiteX41" fmla="*/ 168805 w 200025"/>
                <a:gd name="connsiteY41" fmla="*/ 25967 h 200025"/>
                <a:gd name="connsiteX42" fmla="*/ 161396 w 200025"/>
                <a:gd name="connsiteY42" fmla="*/ 63387 h 200025"/>
                <a:gd name="connsiteX43" fmla="*/ 139171 w 200025"/>
                <a:gd name="connsiteY43" fmla="*/ 74613 h 200025"/>
                <a:gd name="connsiteX44" fmla="*/ 135467 w 200025"/>
                <a:gd name="connsiteY44" fmla="*/ 74613 h 200025"/>
                <a:gd name="connsiteX45" fmla="*/ 128059 w 200025"/>
                <a:gd name="connsiteY45" fmla="*/ 67129 h 200025"/>
                <a:gd name="connsiteX46" fmla="*/ 120650 w 200025"/>
                <a:gd name="connsiteY46" fmla="*/ 59645 h 200025"/>
                <a:gd name="connsiteX47" fmla="*/ 131763 w 200025"/>
                <a:gd name="connsiteY47" fmla="*/ 33451 h 200025"/>
                <a:gd name="connsiteX48" fmla="*/ 153988 w 200025"/>
                <a:gd name="connsiteY48" fmla="*/ 22225 h 200025"/>
                <a:gd name="connsiteX49" fmla="*/ 41275 w 200025"/>
                <a:gd name="connsiteY49" fmla="*/ 22225 h 200025"/>
                <a:gd name="connsiteX50" fmla="*/ 63500 w 200025"/>
                <a:gd name="connsiteY50" fmla="*/ 33451 h 200025"/>
                <a:gd name="connsiteX51" fmla="*/ 74613 w 200025"/>
                <a:gd name="connsiteY51" fmla="*/ 59645 h 200025"/>
                <a:gd name="connsiteX52" fmla="*/ 67204 w 200025"/>
                <a:gd name="connsiteY52" fmla="*/ 67129 h 200025"/>
                <a:gd name="connsiteX53" fmla="*/ 59796 w 200025"/>
                <a:gd name="connsiteY53" fmla="*/ 74613 h 200025"/>
                <a:gd name="connsiteX54" fmla="*/ 56092 w 200025"/>
                <a:gd name="connsiteY54" fmla="*/ 74613 h 200025"/>
                <a:gd name="connsiteX55" fmla="*/ 33867 w 200025"/>
                <a:gd name="connsiteY55" fmla="*/ 67129 h 200025"/>
                <a:gd name="connsiteX56" fmla="*/ 26458 w 200025"/>
                <a:gd name="connsiteY56" fmla="*/ 29709 h 200025"/>
                <a:gd name="connsiteX57" fmla="*/ 41275 w 200025"/>
                <a:gd name="connsiteY57" fmla="*/ 22225 h 200025"/>
                <a:gd name="connsiteX58" fmla="*/ 97632 w 200025"/>
                <a:gd name="connsiteY58" fmla="*/ 0 h 200025"/>
                <a:gd name="connsiteX59" fmla="*/ 120651 w 200025"/>
                <a:gd name="connsiteY59" fmla="*/ 30480 h 200025"/>
                <a:gd name="connsiteX60" fmla="*/ 109142 w 200025"/>
                <a:gd name="connsiteY60" fmla="*/ 57150 h 200025"/>
                <a:gd name="connsiteX61" fmla="*/ 97632 w 200025"/>
                <a:gd name="connsiteY61" fmla="*/ 53340 h 200025"/>
                <a:gd name="connsiteX62" fmla="*/ 86123 w 200025"/>
                <a:gd name="connsiteY62" fmla="*/ 57150 h 200025"/>
                <a:gd name="connsiteX63" fmla="*/ 74613 w 200025"/>
                <a:gd name="connsiteY63" fmla="*/ 30480 h 200025"/>
                <a:gd name="connsiteX64" fmla="*/ 97632 w 200025"/>
                <a:gd name="connsiteY64" fmla="*/ 0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200025">
                  <a:moveTo>
                    <a:pt x="90488" y="139700"/>
                  </a:moveTo>
                  <a:cubicBezTo>
                    <a:pt x="94192" y="139700"/>
                    <a:pt x="97896" y="139700"/>
                    <a:pt x="97896" y="139700"/>
                  </a:cubicBezTo>
                  <a:cubicBezTo>
                    <a:pt x="101600" y="139700"/>
                    <a:pt x="105304" y="139700"/>
                    <a:pt x="109009" y="139700"/>
                  </a:cubicBezTo>
                  <a:cubicBezTo>
                    <a:pt x="116417" y="143470"/>
                    <a:pt x="120121" y="154781"/>
                    <a:pt x="123825" y="166092"/>
                  </a:cubicBezTo>
                  <a:cubicBezTo>
                    <a:pt x="123825" y="184944"/>
                    <a:pt x="112713" y="196255"/>
                    <a:pt x="101600" y="200025"/>
                  </a:cubicBezTo>
                  <a:cubicBezTo>
                    <a:pt x="86784" y="200025"/>
                    <a:pt x="79375" y="184944"/>
                    <a:pt x="79375" y="169863"/>
                  </a:cubicBezTo>
                  <a:cubicBezTo>
                    <a:pt x="79375" y="154781"/>
                    <a:pt x="83079" y="143470"/>
                    <a:pt x="90488" y="139700"/>
                  </a:cubicBezTo>
                  <a:close/>
                  <a:moveTo>
                    <a:pt x="135731" y="120650"/>
                  </a:moveTo>
                  <a:cubicBezTo>
                    <a:pt x="139502" y="120650"/>
                    <a:pt x="139502" y="120650"/>
                    <a:pt x="139502" y="120650"/>
                  </a:cubicBezTo>
                  <a:cubicBezTo>
                    <a:pt x="147042" y="120650"/>
                    <a:pt x="158353" y="124392"/>
                    <a:pt x="165894" y="131876"/>
                  </a:cubicBezTo>
                  <a:cubicBezTo>
                    <a:pt x="177205" y="143102"/>
                    <a:pt x="180975" y="158070"/>
                    <a:pt x="169664" y="165554"/>
                  </a:cubicBezTo>
                  <a:cubicBezTo>
                    <a:pt x="165894" y="169296"/>
                    <a:pt x="162124" y="173038"/>
                    <a:pt x="158353" y="173038"/>
                  </a:cubicBezTo>
                  <a:cubicBezTo>
                    <a:pt x="150813" y="173038"/>
                    <a:pt x="139502" y="169296"/>
                    <a:pt x="131961" y="161812"/>
                  </a:cubicBezTo>
                  <a:cubicBezTo>
                    <a:pt x="131961" y="161812"/>
                    <a:pt x="131961" y="161812"/>
                    <a:pt x="131961" y="158070"/>
                  </a:cubicBezTo>
                  <a:cubicBezTo>
                    <a:pt x="128191" y="150586"/>
                    <a:pt x="124421" y="143102"/>
                    <a:pt x="120650" y="135618"/>
                  </a:cubicBezTo>
                  <a:cubicBezTo>
                    <a:pt x="124421" y="131876"/>
                    <a:pt x="128191" y="131876"/>
                    <a:pt x="131961" y="128134"/>
                  </a:cubicBezTo>
                  <a:cubicBezTo>
                    <a:pt x="131961" y="124392"/>
                    <a:pt x="135731" y="124392"/>
                    <a:pt x="135731" y="120650"/>
                  </a:cubicBezTo>
                  <a:close/>
                  <a:moveTo>
                    <a:pt x="60325" y="120650"/>
                  </a:moveTo>
                  <a:cubicBezTo>
                    <a:pt x="60325" y="120650"/>
                    <a:pt x="64135" y="120650"/>
                    <a:pt x="64135" y="120650"/>
                  </a:cubicBezTo>
                  <a:cubicBezTo>
                    <a:pt x="64135" y="124392"/>
                    <a:pt x="67945" y="128134"/>
                    <a:pt x="71755" y="128134"/>
                  </a:cubicBezTo>
                  <a:cubicBezTo>
                    <a:pt x="71755" y="131876"/>
                    <a:pt x="75565" y="131876"/>
                    <a:pt x="75565" y="135618"/>
                  </a:cubicBezTo>
                  <a:cubicBezTo>
                    <a:pt x="79375" y="143102"/>
                    <a:pt x="75565" y="154328"/>
                    <a:pt x="67945" y="161812"/>
                  </a:cubicBezTo>
                  <a:cubicBezTo>
                    <a:pt x="60325" y="169296"/>
                    <a:pt x="48895" y="173038"/>
                    <a:pt x="41275" y="173038"/>
                  </a:cubicBezTo>
                  <a:cubicBezTo>
                    <a:pt x="37465" y="173038"/>
                    <a:pt x="33655" y="173038"/>
                    <a:pt x="29845" y="169296"/>
                  </a:cubicBezTo>
                  <a:cubicBezTo>
                    <a:pt x="22225" y="161812"/>
                    <a:pt x="22225" y="146844"/>
                    <a:pt x="33655" y="131876"/>
                  </a:cubicBezTo>
                  <a:cubicBezTo>
                    <a:pt x="41275" y="124392"/>
                    <a:pt x="52705" y="120650"/>
                    <a:pt x="60325" y="120650"/>
                  </a:cubicBezTo>
                  <a:close/>
                  <a:moveTo>
                    <a:pt x="30480" y="79375"/>
                  </a:moveTo>
                  <a:cubicBezTo>
                    <a:pt x="41910" y="79375"/>
                    <a:pt x="53340" y="83127"/>
                    <a:pt x="57150" y="90632"/>
                  </a:cubicBezTo>
                  <a:cubicBezTo>
                    <a:pt x="57150" y="94384"/>
                    <a:pt x="57150" y="101889"/>
                    <a:pt x="57150" y="109393"/>
                  </a:cubicBezTo>
                  <a:cubicBezTo>
                    <a:pt x="53340" y="116898"/>
                    <a:pt x="41910" y="120650"/>
                    <a:pt x="30480" y="120650"/>
                  </a:cubicBezTo>
                  <a:cubicBezTo>
                    <a:pt x="11430" y="120650"/>
                    <a:pt x="0" y="113146"/>
                    <a:pt x="0" y="101889"/>
                  </a:cubicBezTo>
                  <a:cubicBezTo>
                    <a:pt x="0" y="86880"/>
                    <a:pt x="11430" y="79375"/>
                    <a:pt x="30480" y="79375"/>
                  </a:cubicBezTo>
                  <a:close/>
                  <a:moveTo>
                    <a:pt x="165735" y="74612"/>
                  </a:moveTo>
                  <a:cubicBezTo>
                    <a:pt x="169545" y="74612"/>
                    <a:pt x="169545" y="74612"/>
                    <a:pt x="169545" y="74612"/>
                  </a:cubicBezTo>
                  <a:cubicBezTo>
                    <a:pt x="184785" y="74612"/>
                    <a:pt x="200025" y="82285"/>
                    <a:pt x="200025" y="97631"/>
                  </a:cubicBezTo>
                  <a:cubicBezTo>
                    <a:pt x="200025" y="109141"/>
                    <a:pt x="184785" y="120650"/>
                    <a:pt x="169545" y="120650"/>
                  </a:cubicBezTo>
                  <a:cubicBezTo>
                    <a:pt x="169545" y="120650"/>
                    <a:pt x="169545" y="120650"/>
                    <a:pt x="165735" y="120650"/>
                  </a:cubicBezTo>
                  <a:cubicBezTo>
                    <a:pt x="158115" y="120650"/>
                    <a:pt x="146685" y="112977"/>
                    <a:pt x="142875" y="109141"/>
                  </a:cubicBezTo>
                  <a:cubicBezTo>
                    <a:pt x="142875" y="101468"/>
                    <a:pt x="142875" y="93795"/>
                    <a:pt x="142875" y="86122"/>
                  </a:cubicBezTo>
                  <a:cubicBezTo>
                    <a:pt x="146685" y="78449"/>
                    <a:pt x="158115" y="74612"/>
                    <a:pt x="165735" y="74612"/>
                  </a:cubicBezTo>
                  <a:close/>
                  <a:moveTo>
                    <a:pt x="153988" y="22225"/>
                  </a:moveTo>
                  <a:cubicBezTo>
                    <a:pt x="157692" y="22225"/>
                    <a:pt x="165101" y="22225"/>
                    <a:pt x="168805" y="25967"/>
                  </a:cubicBezTo>
                  <a:cubicBezTo>
                    <a:pt x="176213" y="33451"/>
                    <a:pt x="172509" y="52161"/>
                    <a:pt x="161396" y="63387"/>
                  </a:cubicBezTo>
                  <a:cubicBezTo>
                    <a:pt x="153988" y="70871"/>
                    <a:pt x="146580" y="74613"/>
                    <a:pt x="139171" y="74613"/>
                  </a:cubicBezTo>
                  <a:cubicBezTo>
                    <a:pt x="139171" y="74613"/>
                    <a:pt x="135467" y="74613"/>
                    <a:pt x="135467" y="74613"/>
                  </a:cubicBezTo>
                  <a:cubicBezTo>
                    <a:pt x="135467" y="70871"/>
                    <a:pt x="131763" y="67129"/>
                    <a:pt x="128059" y="67129"/>
                  </a:cubicBezTo>
                  <a:cubicBezTo>
                    <a:pt x="128059" y="63387"/>
                    <a:pt x="124354" y="59645"/>
                    <a:pt x="120650" y="59645"/>
                  </a:cubicBezTo>
                  <a:cubicBezTo>
                    <a:pt x="120650" y="52161"/>
                    <a:pt x="124354" y="40935"/>
                    <a:pt x="131763" y="33451"/>
                  </a:cubicBezTo>
                  <a:cubicBezTo>
                    <a:pt x="139171" y="25967"/>
                    <a:pt x="146580" y="22225"/>
                    <a:pt x="153988" y="22225"/>
                  </a:cubicBezTo>
                  <a:close/>
                  <a:moveTo>
                    <a:pt x="41275" y="22225"/>
                  </a:moveTo>
                  <a:cubicBezTo>
                    <a:pt x="48683" y="22225"/>
                    <a:pt x="56092" y="25967"/>
                    <a:pt x="63500" y="33451"/>
                  </a:cubicBezTo>
                  <a:cubicBezTo>
                    <a:pt x="70909" y="40935"/>
                    <a:pt x="74613" y="52161"/>
                    <a:pt x="74613" y="59645"/>
                  </a:cubicBezTo>
                  <a:cubicBezTo>
                    <a:pt x="70909" y="63387"/>
                    <a:pt x="70909" y="63387"/>
                    <a:pt x="67204" y="67129"/>
                  </a:cubicBezTo>
                  <a:cubicBezTo>
                    <a:pt x="63500" y="70871"/>
                    <a:pt x="63500" y="70871"/>
                    <a:pt x="59796" y="74613"/>
                  </a:cubicBezTo>
                  <a:cubicBezTo>
                    <a:pt x="59796" y="74613"/>
                    <a:pt x="59796" y="74613"/>
                    <a:pt x="56092" y="74613"/>
                  </a:cubicBezTo>
                  <a:cubicBezTo>
                    <a:pt x="48683" y="74613"/>
                    <a:pt x="41275" y="70871"/>
                    <a:pt x="33867" y="67129"/>
                  </a:cubicBezTo>
                  <a:cubicBezTo>
                    <a:pt x="22754" y="55903"/>
                    <a:pt x="19050" y="37193"/>
                    <a:pt x="26458" y="29709"/>
                  </a:cubicBezTo>
                  <a:cubicBezTo>
                    <a:pt x="30162" y="25967"/>
                    <a:pt x="33867" y="22225"/>
                    <a:pt x="41275" y="22225"/>
                  </a:cubicBezTo>
                  <a:close/>
                  <a:moveTo>
                    <a:pt x="97632" y="0"/>
                  </a:moveTo>
                  <a:cubicBezTo>
                    <a:pt x="109142" y="0"/>
                    <a:pt x="120651" y="11430"/>
                    <a:pt x="120651" y="30480"/>
                  </a:cubicBezTo>
                  <a:cubicBezTo>
                    <a:pt x="120651" y="41910"/>
                    <a:pt x="116815" y="49530"/>
                    <a:pt x="109142" y="57150"/>
                  </a:cubicBezTo>
                  <a:cubicBezTo>
                    <a:pt x="105305" y="53340"/>
                    <a:pt x="101469" y="53340"/>
                    <a:pt x="97632" y="53340"/>
                  </a:cubicBezTo>
                  <a:cubicBezTo>
                    <a:pt x="93796" y="53340"/>
                    <a:pt x="89959" y="57150"/>
                    <a:pt x="86123" y="57150"/>
                  </a:cubicBezTo>
                  <a:cubicBezTo>
                    <a:pt x="78450" y="53340"/>
                    <a:pt x="74613" y="41910"/>
                    <a:pt x="74613" y="30480"/>
                  </a:cubicBezTo>
                  <a:cubicBezTo>
                    <a:pt x="74613" y="11430"/>
                    <a:pt x="82286" y="0"/>
                    <a:pt x="97632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2" name="淘宝网Chenying0907出品 121"/>
            <p:cNvSpPr/>
            <p:nvPr/>
          </p:nvSpPr>
          <p:spPr bwMode="auto">
            <a:xfrm flipH="1">
              <a:off x="3115915" y="5938920"/>
              <a:ext cx="318926" cy="319088"/>
            </a:xfrm>
            <a:custGeom>
              <a:avLst/>
              <a:gdLst>
                <a:gd name="connsiteX0" fmla="*/ 153591 w 318926"/>
                <a:gd name="connsiteY0" fmla="*/ 225425 h 319088"/>
                <a:gd name="connsiteX1" fmla="*/ 161053 w 318926"/>
                <a:gd name="connsiteY1" fmla="*/ 225425 h 319088"/>
                <a:gd name="connsiteX2" fmla="*/ 183437 w 318926"/>
                <a:gd name="connsiteY2" fmla="*/ 225425 h 319088"/>
                <a:gd name="connsiteX3" fmla="*/ 205821 w 318926"/>
                <a:gd name="connsiteY3" fmla="*/ 266637 h 319088"/>
                <a:gd name="connsiteX4" fmla="*/ 175975 w 318926"/>
                <a:gd name="connsiteY4" fmla="*/ 319088 h 319088"/>
                <a:gd name="connsiteX5" fmla="*/ 138669 w 318926"/>
                <a:gd name="connsiteY5" fmla="*/ 274130 h 319088"/>
                <a:gd name="connsiteX6" fmla="*/ 153591 w 318926"/>
                <a:gd name="connsiteY6" fmla="*/ 225425 h 319088"/>
                <a:gd name="connsiteX7" fmla="*/ 104775 w 318926"/>
                <a:gd name="connsiteY7" fmla="*/ 203200 h 319088"/>
                <a:gd name="connsiteX8" fmla="*/ 108546 w 318926"/>
                <a:gd name="connsiteY8" fmla="*/ 203200 h 319088"/>
                <a:gd name="connsiteX9" fmla="*/ 119857 w 318926"/>
                <a:gd name="connsiteY9" fmla="*/ 210655 h 319088"/>
                <a:gd name="connsiteX10" fmla="*/ 131168 w 318926"/>
                <a:gd name="connsiteY10" fmla="*/ 218109 h 319088"/>
                <a:gd name="connsiteX11" fmla="*/ 119857 w 318926"/>
                <a:gd name="connsiteY11" fmla="*/ 266562 h 319088"/>
                <a:gd name="connsiteX12" fmla="*/ 78383 w 318926"/>
                <a:gd name="connsiteY12" fmla="*/ 288925 h 319088"/>
                <a:gd name="connsiteX13" fmla="*/ 59531 w 318926"/>
                <a:gd name="connsiteY13" fmla="*/ 285198 h 319088"/>
                <a:gd name="connsiteX14" fmla="*/ 63301 w 318926"/>
                <a:gd name="connsiteY14" fmla="*/ 225563 h 319088"/>
                <a:gd name="connsiteX15" fmla="*/ 104775 w 318926"/>
                <a:gd name="connsiteY15" fmla="*/ 203200 h 319088"/>
                <a:gd name="connsiteX16" fmla="*/ 224092 w 318926"/>
                <a:gd name="connsiteY16" fmla="*/ 188913 h 319088"/>
                <a:gd name="connsiteX17" fmla="*/ 231585 w 318926"/>
                <a:gd name="connsiteY17" fmla="*/ 188913 h 319088"/>
                <a:gd name="connsiteX18" fmla="*/ 269051 w 318926"/>
                <a:gd name="connsiteY18" fmla="*/ 203922 h 319088"/>
                <a:gd name="connsiteX19" fmla="*/ 276544 w 318926"/>
                <a:gd name="connsiteY19" fmla="*/ 207675 h 319088"/>
                <a:gd name="connsiteX20" fmla="*/ 280290 w 318926"/>
                <a:gd name="connsiteY20" fmla="*/ 211427 h 319088"/>
                <a:gd name="connsiteX21" fmla="*/ 284037 w 318926"/>
                <a:gd name="connsiteY21" fmla="*/ 260206 h 319088"/>
                <a:gd name="connsiteX22" fmla="*/ 257811 w 318926"/>
                <a:gd name="connsiteY22" fmla="*/ 271463 h 319088"/>
                <a:gd name="connsiteX23" fmla="*/ 224092 w 318926"/>
                <a:gd name="connsiteY23" fmla="*/ 256454 h 319088"/>
                <a:gd name="connsiteX24" fmla="*/ 201613 w 318926"/>
                <a:gd name="connsiteY24" fmla="*/ 215179 h 319088"/>
                <a:gd name="connsiteX25" fmla="*/ 216599 w 318926"/>
                <a:gd name="connsiteY25" fmla="*/ 203922 h 319088"/>
                <a:gd name="connsiteX26" fmla="*/ 224092 w 318926"/>
                <a:gd name="connsiteY26" fmla="*/ 188913 h 319088"/>
                <a:gd name="connsiteX27" fmla="*/ 44694 w 318926"/>
                <a:gd name="connsiteY27" fmla="*/ 134938 h 319088"/>
                <a:gd name="connsiteX28" fmla="*/ 52143 w 318926"/>
                <a:gd name="connsiteY28" fmla="*/ 134938 h 319088"/>
                <a:gd name="connsiteX29" fmla="*/ 93113 w 318926"/>
                <a:gd name="connsiteY29" fmla="*/ 149978 h 319088"/>
                <a:gd name="connsiteX30" fmla="*/ 96838 w 318926"/>
                <a:gd name="connsiteY30" fmla="*/ 180057 h 319088"/>
                <a:gd name="connsiteX31" fmla="*/ 52143 w 318926"/>
                <a:gd name="connsiteY31" fmla="*/ 206376 h 319088"/>
                <a:gd name="connsiteX32" fmla="*/ 44694 w 318926"/>
                <a:gd name="connsiteY32" fmla="*/ 206376 h 319088"/>
                <a:gd name="connsiteX33" fmla="*/ 0 w 318926"/>
                <a:gd name="connsiteY33" fmla="*/ 176297 h 319088"/>
                <a:gd name="connsiteX34" fmla="*/ 44694 w 318926"/>
                <a:gd name="connsiteY34" fmla="*/ 134938 h 319088"/>
                <a:gd name="connsiteX35" fmla="*/ 266065 w 318926"/>
                <a:gd name="connsiteY35" fmla="*/ 112713 h 319088"/>
                <a:gd name="connsiteX36" fmla="*/ 273558 w 318926"/>
                <a:gd name="connsiteY36" fmla="*/ 112713 h 319088"/>
                <a:gd name="connsiteX37" fmla="*/ 318517 w 318926"/>
                <a:gd name="connsiteY37" fmla="*/ 142792 h 319088"/>
                <a:gd name="connsiteX38" fmla="*/ 273558 w 318926"/>
                <a:gd name="connsiteY38" fmla="*/ 184151 h 319088"/>
                <a:gd name="connsiteX39" fmla="*/ 266065 w 318926"/>
                <a:gd name="connsiteY39" fmla="*/ 184151 h 319088"/>
                <a:gd name="connsiteX40" fmla="*/ 228600 w 318926"/>
                <a:gd name="connsiteY40" fmla="*/ 169112 h 319088"/>
                <a:gd name="connsiteX41" fmla="*/ 228600 w 318926"/>
                <a:gd name="connsiteY41" fmla="*/ 135273 h 319088"/>
                <a:gd name="connsiteX42" fmla="*/ 266065 w 318926"/>
                <a:gd name="connsiteY42" fmla="*/ 112713 h 319088"/>
                <a:gd name="connsiteX43" fmla="*/ 59470 w 318926"/>
                <a:gd name="connsiteY43" fmla="*/ 49213 h 319088"/>
                <a:gd name="connsiteX44" fmla="*/ 96716 w 318926"/>
                <a:gd name="connsiteY44" fmla="*/ 60470 h 319088"/>
                <a:gd name="connsiteX45" fmla="*/ 115339 w 318926"/>
                <a:gd name="connsiteY45" fmla="*/ 101745 h 319088"/>
                <a:gd name="connsiteX46" fmla="*/ 107889 w 318926"/>
                <a:gd name="connsiteY46" fmla="*/ 113002 h 319088"/>
                <a:gd name="connsiteX47" fmla="*/ 96716 w 318926"/>
                <a:gd name="connsiteY47" fmla="*/ 128011 h 319088"/>
                <a:gd name="connsiteX48" fmla="*/ 85542 w 318926"/>
                <a:gd name="connsiteY48" fmla="*/ 131763 h 319088"/>
                <a:gd name="connsiteX49" fmla="*/ 52021 w 318926"/>
                <a:gd name="connsiteY49" fmla="*/ 116754 h 319088"/>
                <a:gd name="connsiteX50" fmla="*/ 33398 w 318926"/>
                <a:gd name="connsiteY50" fmla="*/ 60470 h 319088"/>
                <a:gd name="connsiteX51" fmla="*/ 59470 w 318926"/>
                <a:gd name="connsiteY51" fmla="*/ 49213 h 319088"/>
                <a:gd name="connsiteX52" fmla="*/ 243880 w 318926"/>
                <a:gd name="connsiteY52" fmla="*/ 26988 h 319088"/>
                <a:gd name="connsiteX53" fmla="*/ 262732 w 318926"/>
                <a:gd name="connsiteY53" fmla="*/ 34529 h 319088"/>
                <a:gd name="connsiteX54" fmla="*/ 258962 w 318926"/>
                <a:gd name="connsiteY54" fmla="*/ 94854 h 319088"/>
                <a:gd name="connsiteX55" fmla="*/ 217488 w 318926"/>
                <a:gd name="connsiteY55" fmla="*/ 117476 h 319088"/>
                <a:gd name="connsiteX56" fmla="*/ 206177 w 318926"/>
                <a:gd name="connsiteY56" fmla="*/ 102395 h 319088"/>
                <a:gd name="connsiteX57" fmla="*/ 191096 w 318926"/>
                <a:gd name="connsiteY57" fmla="*/ 94854 h 319088"/>
                <a:gd name="connsiteX58" fmla="*/ 202407 w 318926"/>
                <a:gd name="connsiteY58" fmla="*/ 49610 h 319088"/>
                <a:gd name="connsiteX59" fmla="*/ 243880 w 318926"/>
                <a:gd name="connsiteY59" fmla="*/ 26988 h 319088"/>
                <a:gd name="connsiteX60" fmla="*/ 141968 w 318926"/>
                <a:gd name="connsiteY60" fmla="*/ 0 h 319088"/>
                <a:gd name="connsiteX61" fmla="*/ 145748 w 318926"/>
                <a:gd name="connsiteY61" fmla="*/ 0 h 319088"/>
                <a:gd name="connsiteX62" fmla="*/ 183545 w 318926"/>
                <a:gd name="connsiteY62" fmla="*/ 44958 h 319088"/>
                <a:gd name="connsiteX63" fmla="*/ 172206 w 318926"/>
                <a:gd name="connsiteY63" fmla="*/ 86170 h 319088"/>
                <a:gd name="connsiteX64" fmla="*/ 160867 w 318926"/>
                <a:gd name="connsiteY64" fmla="*/ 86170 h 319088"/>
                <a:gd name="connsiteX65" fmla="*/ 134409 w 318926"/>
                <a:gd name="connsiteY65" fmla="*/ 93663 h 319088"/>
                <a:gd name="connsiteX66" fmla="*/ 111730 w 318926"/>
                <a:gd name="connsiteY66" fmla="*/ 52452 h 319088"/>
                <a:gd name="connsiteX67" fmla="*/ 141968 w 318926"/>
                <a:gd name="connsiteY67" fmla="*/ 0 h 319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318926" h="319088">
                  <a:moveTo>
                    <a:pt x="153591" y="225425"/>
                  </a:moveTo>
                  <a:cubicBezTo>
                    <a:pt x="157322" y="225425"/>
                    <a:pt x="157322" y="225425"/>
                    <a:pt x="161053" y="225425"/>
                  </a:cubicBezTo>
                  <a:cubicBezTo>
                    <a:pt x="168514" y="225425"/>
                    <a:pt x="175975" y="225425"/>
                    <a:pt x="183437" y="225425"/>
                  </a:cubicBezTo>
                  <a:cubicBezTo>
                    <a:pt x="194629" y="229172"/>
                    <a:pt x="205821" y="247904"/>
                    <a:pt x="205821" y="266637"/>
                  </a:cubicBezTo>
                  <a:cubicBezTo>
                    <a:pt x="209551" y="292863"/>
                    <a:pt x="198359" y="315342"/>
                    <a:pt x="175975" y="319088"/>
                  </a:cubicBezTo>
                  <a:cubicBezTo>
                    <a:pt x="157322" y="319088"/>
                    <a:pt x="138669" y="300356"/>
                    <a:pt x="138669" y="274130"/>
                  </a:cubicBezTo>
                  <a:cubicBezTo>
                    <a:pt x="134938" y="255397"/>
                    <a:pt x="142400" y="236665"/>
                    <a:pt x="153591" y="225425"/>
                  </a:cubicBezTo>
                  <a:close/>
                  <a:moveTo>
                    <a:pt x="104775" y="203200"/>
                  </a:moveTo>
                  <a:cubicBezTo>
                    <a:pt x="104775" y="203200"/>
                    <a:pt x="104775" y="203200"/>
                    <a:pt x="108546" y="203200"/>
                  </a:cubicBezTo>
                  <a:cubicBezTo>
                    <a:pt x="112316" y="206927"/>
                    <a:pt x="116087" y="210655"/>
                    <a:pt x="119857" y="210655"/>
                  </a:cubicBezTo>
                  <a:cubicBezTo>
                    <a:pt x="123627" y="214382"/>
                    <a:pt x="127398" y="218109"/>
                    <a:pt x="131168" y="218109"/>
                  </a:cubicBezTo>
                  <a:cubicBezTo>
                    <a:pt x="134938" y="233018"/>
                    <a:pt x="131168" y="251654"/>
                    <a:pt x="119857" y="266562"/>
                  </a:cubicBezTo>
                  <a:cubicBezTo>
                    <a:pt x="108546" y="281471"/>
                    <a:pt x="93464" y="288925"/>
                    <a:pt x="78383" y="288925"/>
                  </a:cubicBezTo>
                  <a:cubicBezTo>
                    <a:pt x="70842" y="288925"/>
                    <a:pt x="63301" y="288925"/>
                    <a:pt x="59531" y="285198"/>
                  </a:cubicBezTo>
                  <a:cubicBezTo>
                    <a:pt x="44450" y="270289"/>
                    <a:pt x="44450" y="244199"/>
                    <a:pt x="63301" y="225563"/>
                  </a:cubicBezTo>
                  <a:cubicBezTo>
                    <a:pt x="74612" y="210655"/>
                    <a:pt x="89694" y="203200"/>
                    <a:pt x="104775" y="203200"/>
                  </a:cubicBezTo>
                  <a:close/>
                  <a:moveTo>
                    <a:pt x="224092" y="188913"/>
                  </a:moveTo>
                  <a:cubicBezTo>
                    <a:pt x="227839" y="188913"/>
                    <a:pt x="227839" y="188913"/>
                    <a:pt x="231585" y="188913"/>
                  </a:cubicBezTo>
                  <a:cubicBezTo>
                    <a:pt x="242825" y="188913"/>
                    <a:pt x="257811" y="192666"/>
                    <a:pt x="269051" y="203922"/>
                  </a:cubicBezTo>
                  <a:cubicBezTo>
                    <a:pt x="272797" y="203922"/>
                    <a:pt x="272797" y="207675"/>
                    <a:pt x="276544" y="207675"/>
                  </a:cubicBezTo>
                  <a:cubicBezTo>
                    <a:pt x="276544" y="211427"/>
                    <a:pt x="276544" y="211427"/>
                    <a:pt x="280290" y="211427"/>
                  </a:cubicBezTo>
                  <a:cubicBezTo>
                    <a:pt x="291530" y="230188"/>
                    <a:pt x="295276" y="248950"/>
                    <a:pt x="284037" y="260206"/>
                  </a:cubicBezTo>
                  <a:cubicBezTo>
                    <a:pt x="280290" y="267711"/>
                    <a:pt x="269051" y="271463"/>
                    <a:pt x="257811" y="271463"/>
                  </a:cubicBezTo>
                  <a:cubicBezTo>
                    <a:pt x="246571" y="271463"/>
                    <a:pt x="235332" y="267711"/>
                    <a:pt x="224092" y="256454"/>
                  </a:cubicBezTo>
                  <a:cubicBezTo>
                    <a:pt x="209106" y="245197"/>
                    <a:pt x="201613" y="230188"/>
                    <a:pt x="201613" y="215179"/>
                  </a:cubicBezTo>
                  <a:cubicBezTo>
                    <a:pt x="205360" y="211427"/>
                    <a:pt x="212853" y="207675"/>
                    <a:pt x="216599" y="203922"/>
                  </a:cubicBezTo>
                  <a:cubicBezTo>
                    <a:pt x="216599" y="196418"/>
                    <a:pt x="220346" y="192666"/>
                    <a:pt x="224092" y="188913"/>
                  </a:cubicBezTo>
                  <a:close/>
                  <a:moveTo>
                    <a:pt x="44694" y="134938"/>
                  </a:moveTo>
                  <a:cubicBezTo>
                    <a:pt x="48419" y="134938"/>
                    <a:pt x="52143" y="134938"/>
                    <a:pt x="52143" y="134938"/>
                  </a:cubicBezTo>
                  <a:cubicBezTo>
                    <a:pt x="70766" y="134938"/>
                    <a:pt x="85664" y="142458"/>
                    <a:pt x="93113" y="149978"/>
                  </a:cubicBezTo>
                  <a:cubicBezTo>
                    <a:pt x="89389" y="161258"/>
                    <a:pt x="93113" y="172537"/>
                    <a:pt x="96838" y="180057"/>
                  </a:cubicBezTo>
                  <a:cubicBezTo>
                    <a:pt x="89389" y="195097"/>
                    <a:pt x="74491" y="202616"/>
                    <a:pt x="52143" y="206376"/>
                  </a:cubicBezTo>
                  <a:cubicBezTo>
                    <a:pt x="52143" y="206376"/>
                    <a:pt x="48419" y="206376"/>
                    <a:pt x="44694" y="206376"/>
                  </a:cubicBezTo>
                  <a:cubicBezTo>
                    <a:pt x="22347" y="206376"/>
                    <a:pt x="3724" y="195097"/>
                    <a:pt x="0" y="176297"/>
                  </a:cubicBezTo>
                  <a:cubicBezTo>
                    <a:pt x="0" y="157498"/>
                    <a:pt x="18622" y="138698"/>
                    <a:pt x="44694" y="134938"/>
                  </a:cubicBezTo>
                  <a:close/>
                  <a:moveTo>
                    <a:pt x="266065" y="112713"/>
                  </a:moveTo>
                  <a:cubicBezTo>
                    <a:pt x="269812" y="112713"/>
                    <a:pt x="273558" y="112713"/>
                    <a:pt x="273558" y="112713"/>
                  </a:cubicBezTo>
                  <a:cubicBezTo>
                    <a:pt x="299784" y="112713"/>
                    <a:pt x="318517" y="123993"/>
                    <a:pt x="318517" y="142792"/>
                  </a:cubicBezTo>
                  <a:cubicBezTo>
                    <a:pt x="322263" y="161592"/>
                    <a:pt x="299784" y="180391"/>
                    <a:pt x="273558" y="184151"/>
                  </a:cubicBezTo>
                  <a:cubicBezTo>
                    <a:pt x="273558" y="184151"/>
                    <a:pt x="269812" y="184151"/>
                    <a:pt x="266065" y="184151"/>
                  </a:cubicBezTo>
                  <a:cubicBezTo>
                    <a:pt x="251079" y="184151"/>
                    <a:pt x="239840" y="176631"/>
                    <a:pt x="228600" y="169112"/>
                  </a:cubicBezTo>
                  <a:cubicBezTo>
                    <a:pt x="232347" y="157832"/>
                    <a:pt x="232347" y="146552"/>
                    <a:pt x="228600" y="135273"/>
                  </a:cubicBezTo>
                  <a:cubicBezTo>
                    <a:pt x="236093" y="120233"/>
                    <a:pt x="251079" y="112713"/>
                    <a:pt x="266065" y="112713"/>
                  </a:cubicBezTo>
                  <a:close/>
                  <a:moveTo>
                    <a:pt x="59470" y="49213"/>
                  </a:moveTo>
                  <a:cubicBezTo>
                    <a:pt x="70644" y="49213"/>
                    <a:pt x="85542" y="52966"/>
                    <a:pt x="96716" y="60470"/>
                  </a:cubicBezTo>
                  <a:cubicBezTo>
                    <a:pt x="107889" y="71727"/>
                    <a:pt x="119063" y="90488"/>
                    <a:pt x="115339" y="101745"/>
                  </a:cubicBezTo>
                  <a:cubicBezTo>
                    <a:pt x="111614" y="105497"/>
                    <a:pt x="111614" y="109250"/>
                    <a:pt x="107889" y="113002"/>
                  </a:cubicBezTo>
                  <a:cubicBezTo>
                    <a:pt x="104165" y="120506"/>
                    <a:pt x="100440" y="124259"/>
                    <a:pt x="96716" y="128011"/>
                  </a:cubicBezTo>
                  <a:cubicBezTo>
                    <a:pt x="92991" y="131763"/>
                    <a:pt x="89266" y="131763"/>
                    <a:pt x="85542" y="131763"/>
                  </a:cubicBezTo>
                  <a:cubicBezTo>
                    <a:pt x="74368" y="131763"/>
                    <a:pt x="63195" y="128011"/>
                    <a:pt x="52021" y="116754"/>
                  </a:cubicBezTo>
                  <a:cubicBezTo>
                    <a:pt x="29674" y="101745"/>
                    <a:pt x="22225" y="75479"/>
                    <a:pt x="33398" y="60470"/>
                  </a:cubicBezTo>
                  <a:cubicBezTo>
                    <a:pt x="40847" y="52966"/>
                    <a:pt x="48297" y="49213"/>
                    <a:pt x="59470" y="49213"/>
                  </a:cubicBezTo>
                  <a:close/>
                  <a:moveTo>
                    <a:pt x="243880" y="26988"/>
                  </a:moveTo>
                  <a:cubicBezTo>
                    <a:pt x="251421" y="26988"/>
                    <a:pt x="255191" y="30759"/>
                    <a:pt x="262732" y="34529"/>
                  </a:cubicBezTo>
                  <a:cubicBezTo>
                    <a:pt x="277813" y="45840"/>
                    <a:pt x="274043" y="76003"/>
                    <a:pt x="258962" y="94854"/>
                  </a:cubicBezTo>
                  <a:cubicBezTo>
                    <a:pt x="247651" y="109936"/>
                    <a:pt x="232569" y="117476"/>
                    <a:pt x="217488" y="117476"/>
                  </a:cubicBezTo>
                  <a:cubicBezTo>
                    <a:pt x="213718" y="113706"/>
                    <a:pt x="209947" y="106165"/>
                    <a:pt x="206177" y="102395"/>
                  </a:cubicBezTo>
                  <a:cubicBezTo>
                    <a:pt x="198636" y="98625"/>
                    <a:pt x="194866" y="94854"/>
                    <a:pt x="191096" y="94854"/>
                  </a:cubicBezTo>
                  <a:cubicBezTo>
                    <a:pt x="187325" y="79773"/>
                    <a:pt x="191096" y="64692"/>
                    <a:pt x="202407" y="49610"/>
                  </a:cubicBezTo>
                  <a:cubicBezTo>
                    <a:pt x="213718" y="34529"/>
                    <a:pt x="228799" y="26988"/>
                    <a:pt x="243880" y="26988"/>
                  </a:cubicBezTo>
                  <a:close/>
                  <a:moveTo>
                    <a:pt x="141968" y="0"/>
                  </a:moveTo>
                  <a:cubicBezTo>
                    <a:pt x="141968" y="0"/>
                    <a:pt x="145748" y="0"/>
                    <a:pt x="145748" y="0"/>
                  </a:cubicBezTo>
                  <a:cubicBezTo>
                    <a:pt x="164647" y="0"/>
                    <a:pt x="179766" y="18733"/>
                    <a:pt x="183545" y="44958"/>
                  </a:cubicBezTo>
                  <a:cubicBezTo>
                    <a:pt x="187325" y="63691"/>
                    <a:pt x="179766" y="78677"/>
                    <a:pt x="172206" y="86170"/>
                  </a:cubicBezTo>
                  <a:cubicBezTo>
                    <a:pt x="168426" y="86170"/>
                    <a:pt x="164647" y="86170"/>
                    <a:pt x="160867" y="86170"/>
                  </a:cubicBezTo>
                  <a:cubicBezTo>
                    <a:pt x="153307" y="86170"/>
                    <a:pt x="141968" y="89917"/>
                    <a:pt x="134409" y="93663"/>
                  </a:cubicBezTo>
                  <a:cubicBezTo>
                    <a:pt x="123069" y="86170"/>
                    <a:pt x="115510" y="71184"/>
                    <a:pt x="111730" y="52452"/>
                  </a:cubicBezTo>
                  <a:cubicBezTo>
                    <a:pt x="107950" y="26226"/>
                    <a:pt x="123069" y="0"/>
                    <a:pt x="141968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3" name="淘宝网Chenying0907出品 56"/>
            <p:cNvSpPr>
              <a:spLocks noEditPoints="1"/>
            </p:cNvSpPr>
            <p:nvPr/>
          </p:nvSpPr>
          <p:spPr bwMode="auto">
            <a:xfrm flipH="1">
              <a:off x="3203065" y="6026234"/>
              <a:ext cx="142875" cy="13811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4" name="淘宝网Chenying0907出品 123"/>
            <p:cNvSpPr/>
            <p:nvPr/>
          </p:nvSpPr>
          <p:spPr bwMode="auto">
            <a:xfrm flipH="1">
              <a:off x="3679634" y="5540458"/>
              <a:ext cx="548664" cy="552450"/>
            </a:xfrm>
            <a:custGeom>
              <a:avLst/>
              <a:gdLst>
                <a:gd name="connsiteX0" fmla="*/ 312718 w 548664"/>
                <a:gd name="connsiteY0" fmla="*/ 387350 h 552450"/>
                <a:gd name="connsiteX1" fmla="*/ 354129 w 548664"/>
                <a:gd name="connsiteY1" fmla="*/ 458643 h 552450"/>
                <a:gd name="connsiteX2" fmla="*/ 305188 w 548664"/>
                <a:gd name="connsiteY2" fmla="*/ 552450 h 552450"/>
                <a:gd name="connsiteX3" fmla="*/ 297659 w 548664"/>
                <a:gd name="connsiteY3" fmla="*/ 552450 h 552450"/>
                <a:gd name="connsiteX4" fmla="*/ 233660 w 548664"/>
                <a:gd name="connsiteY4" fmla="*/ 473653 h 552450"/>
                <a:gd name="connsiteX5" fmla="*/ 260013 w 548664"/>
                <a:gd name="connsiteY5" fmla="*/ 391103 h 552450"/>
                <a:gd name="connsiteX6" fmla="*/ 275071 w 548664"/>
                <a:gd name="connsiteY6" fmla="*/ 394855 h 552450"/>
                <a:gd name="connsiteX7" fmla="*/ 312718 w 548664"/>
                <a:gd name="connsiteY7" fmla="*/ 387350 h 552450"/>
                <a:gd name="connsiteX8" fmla="*/ 173558 w 548664"/>
                <a:gd name="connsiteY8" fmla="*/ 349250 h 552450"/>
                <a:gd name="connsiteX9" fmla="*/ 184826 w 548664"/>
                <a:gd name="connsiteY9" fmla="*/ 349250 h 552450"/>
                <a:gd name="connsiteX10" fmla="*/ 199849 w 548664"/>
                <a:gd name="connsiteY10" fmla="*/ 368029 h 552450"/>
                <a:gd name="connsiteX11" fmla="*/ 222384 w 548664"/>
                <a:gd name="connsiteY11" fmla="*/ 379297 h 552450"/>
                <a:gd name="connsiteX12" fmla="*/ 199849 w 548664"/>
                <a:gd name="connsiteY12" fmla="*/ 465680 h 552450"/>
                <a:gd name="connsiteX13" fmla="*/ 132244 w 548664"/>
                <a:gd name="connsiteY13" fmla="*/ 503238 h 552450"/>
                <a:gd name="connsiteX14" fmla="*/ 102197 w 548664"/>
                <a:gd name="connsiteY14" fmla="*/ 491971 h 552450"/>
                <a:gd name="connsiteX15" fmla="*/ 105953 w 548664"/>
                <a:gd name="connsiteY15" fmla="*/ 386808 h 552450"/>
                <a:gd name="connsiteX16" fmla="*/ 173558 w 548664"/>
                <a:gd name="connsiteY16" fmla="*/ 349250 h 552450"/>
                <a:gd name="connsiteX17" fmla="*/ 398314 w 548664"/>
                <a:gd name="connsiteY17" fmla="*/ 323850 h 552450"/>
                <a:gd name="connsiteX18" fmla="*/ 462103 w 548664"/>
                <a:gd name="connsiteY18" fmla="*/ 350169 h 552450"/>
                <a:gd name="connsiteX19" fmla="*/ 488369 w 548664"/>
                <a:gd name="connsiteY19" fmla="*/ 451686 h 552450"/>
                <a:gd name="connsiteX20" fmla="*/ 447094 w 548664"/>
                <a:gd name="connsiteY20" fmla="*/ 466725 h 552450"/>
                <a:gd name="connsiteX21" fmla="*/ 420828 w 548664"/>
                <a:gd name="connsiteY21" fmla="*/ 462965 h 552450"/>
                <a:gd name="connsiteX22" fmla="*/ 394562 w 548664"/>
                <a:gd name="connsiteY22" fmla="*/ 451686 h 552450"/>
                <a:gd name="connsiteX23" fmla="*/ 383305 w 548664"/>
                <a:gd name="connsiteY23" fmla="*/ 444166 h 552450"/>
                <a:gd name="connsiteX24" fmla="*/ 345782 w 548664"/>
                <a:gd name="connsiteY24" fmla="*/ 372729 h 552450"/>
                <a:gd name="connsiteX25" fmla="*/ 345782 w 548664"/>
                <a:gd name="connsiteY25" fmla="*/ 368969 h 552450"/>
                <a:gd name="connsiteX26" fmla="*/ 368296 w 548664"/>
                <a:gd name="connsiteY26" fmla="*/ 350169 h 552450"/>
                <a:gd name="connsiteX27" fmla="*/ 383305 w 548664"/>
                <a:gd name="connsiteY27" fmla="*/ 327610 h 552450"/>
                <a:gd name="connsiteX28" fmla="*/ 398314 w 548664"/>
                <a:gd name="connsiteY28" fmla="*/ 323850 h 552450"/>
                <a:gd name="connsiteX29" fmla="*/ 75329 w 548664"/>
                <a:gd name="connsiteY29" fmla="*/ 236537 h 552450"/>
                <a:gd name="connsiteX30" fmla="*/ 86586 w 548664"/>
                <a:gd name="connsiteY30" fmla="*/ 236537 h 552450"/>
                <a:gd name="connsiteX31" fmla="*/ 154127 w 548664"/>
                <a:gd name="connsiteY31" fmla="*/ 262929 h 552450"/>
                <a:gd name="connsiteX32" fmla="*/ 161632 w 548664"/>
                <a:gd name="connsiteY32" fmla="*/ 311943 h 552450"/>
                <a:gd name="connsiteX33" fmla="*/ 90339 w 548664"/>
                <a:gd name="connsiteY33" fmla="*/ 357187 h 552450"/>
                <a:gd name="connsiteX34" fmla="*/ 75329 w 548664"/>
                <a:gd name="connsiteY34" fmla="*/ 357187 h 552450"/>
                <a:gd name="connsiteX35" fmla="*/ 284 w 548664"/>
                <a:gd name="connsiteY35" fmla="*/ 304403 h 552450"/>
                <a:gd name="connsiteX36" fmla="*/ 75329 w 548664"/>
                <a:gd name="connsiteY36" fmla="*/ 236537 h 552450"/>
                <a:gd name="connsiteX37" fmla="*/ 458350 w 548664"/>
                <a:gd name="connsiteY37" fmla="*/ 195262 h 552450"/>
                <a:gd name="connsiteX38" fmla="*/ 469607 w 548664"/>
                <a:gd name="connsiteY38" fmla="*/ 195262 h 552450"/>
                <a:gd name="connsiteX39" fmla="*/ 548405 w 548664"/>
                <a:gd name="connsiteY39" fmla="*/ 248047 h 552450"/>
                <a:gd name="connsiteX40" fmla="*/ 469607 w 548664"/>
                <a:gd name="connsiteY40" fmla="*/ 315912 h 552450"/>
                <a:gd name="connsiteX41" fmla="*/ 458350 w 548664"/>
                <a:gd name="connsiteY41" fmla="*/ 315912 h 552450"/>
                <a:gd name="connsiteX42" fmla="*/ 394562 w 548664"/>
                <a:gd name="connsiteY42" fmla="*/ 293290 h 552450"/>
                <a:gd name="connsiteX43" fmla="*/ 387057 w 548664"/>
                <a:gd name="connsiteY43" fmla="*/ 232965 h 552450"/>
                <a:gd name="connsiteX44" fmla="*/ 458350 w 548664"/>
                <a:gd name="connsiteY44" fmla="*/ 195262 h 552450"/>
                <a:gd name="connsiteX45" fmla="*/ 101824 w 548664"/>
                <a:gd name="connsiteY45" fmla="*/ 87312 h 552450"/>
                <a:gd name="connsiteX46" fmla="*/ 162075 w 548664"/>
                <a:gd name="connsiteY46" fmla="*/ 109709 h 552450"/>
                <a:gd name="connsiteX47" fmla="*/ 199732 w 548664"/>
                <a:gd name="connsiteY47" fmla="*/ 180632 h 552450"/>
                <a:gd name="connsiteX48" fmla="*/ 180903 w 548664"/>
                <a:gd name="connsiteY48" fmla="*/ 199296 h 552450"/>
                <a:gd name="connsiteX49" fmla="*/ 165840 w 548664"/>
                <a:gd name="connsiteY49" fmla="*/ 225425 h 552450"/>
                <a:gd name="connsiteX50" fmla="*/ 147012 w 548664"/>
                <a:gd name="connsiteY50" fmla="*/ 225425 h 552450"/>
                <a:gd name="connsiteX51" fmla="*/ 86761 w 548664"/>
                <a:gd name="connsiteY51" fmla="*/ 203029 h 552450"/>
                <a:gd name="connsiteX52" fmla="*/ 56635 w 548664"/>
                <a:gd name="connsiteY52" fmla="*/ 102243 h 552450"/>
                <a:gd name="connsiteX53" fmla="*/ 101824 w 548664"/>
                <a:gd name="connsiteY53" fmla="*/ 87312 h 552450"/>
                <a:gd name="connsiteX54" fmla="*/ 413309 w 548664"/>
                <a:gd name="connsiteY54" fmla="*/ 49212 h 552450"/>
                <a:gd name="connsiteX55" fmla="*/ 446763 w 548664"/>
                <a:gd name="connsiteY55" fmla="*/ 60480 h 552450"/>
                <a:gd name="connsiteX56" fmla="*/ 439329 w 548664"/>
                <a:gd name="connsiteY56" fmla="*/ 165642 h 552450"/>
                <a:gd name="connsiteX57" fmla="*/ 372421 w 548664"/>
                <a:gd name="connsiteY57" fmla="*/ 203200 h 552450"/>
                <a:gd name="connsiteX58" fmla="*/ 350119 w 548664"/>
                <a:gd name="connsiteY58" fmla="*/ 180665 h 552450"/>
                <a:gd name="connsiteX59" fmla="*/ 324099 w 548664"/>
                <a:gd name="connsiteY59" fmla="*/ 161886 h 552450"/>
                <a:gd name="connsiteX60" fmla="*/ 346402 w 548664"/>
                <a:gd name="connsiteY60" fmla="*/ 86770 h 552450"/>
                <a:gd name="connsiteX61" fmla="*/ 413309 w 548664"/>
                <a:gd name="connsiteY61" fmla="*/ 49212 h 552450"/>
                <a:gd name="connsiteX62" fmla="*/ 244092 w 548664"/>
                <a:gd name="connsiteY62" fmla="*/ 0 h 552450"/>
                <a:gd name="connsiteX63" fmla="*/ 247856 w 548664"/>
                <a:gd name="connsiteY63" fmla="*/ 0 h 552450"/>
                <a:gd name="connsiteX64" fmla="*/ 311856 w 548664"/>
                <a:gd name="connsiteY64" fmla="*/ 79080 h 552450"/>
                <a:gd name="connsiteX65" fmla="*/ 289268 w 548664"/>
                <a:gd name="connsiteY65" fmla="*/ 154394 h 552450"/>
                <a:gd name="connsiteX66" fmla="*/ 274209 w 548664"/>
                <a:gd name="connsiteY66" fmla="*/ 154394 h 552450"/>
                <a:gd name="connsiteX67" fmla="*/ 229033 w 548664"/>
                <a:gd name="connsiteY67" fmla="*/ 161925 h 552450"/>
                <a:gd name="connsiteX68" fmla="*/ 191387 w 548664"/>
                <a:gd name="connsiteY68" fmla="*/ 90377 h 552450"/>
                <a:gd name="connsiteX69" fmla="*/ 244092 w 548664"/>
                <a:gd name="connsiteY69" fmla="*/ 0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548664" h="552450">
                  <a:moveTo>
                    <a:pt x="312718" y="387350"/>
                  </a:moveTo>
                  <a:cubicBezTo>
                    <a:pt x="335306" y="398607"/>
                    <a:pt x="350364" y="424873"/>
                    <a:pt x="354129" y="458643"/>
                  </a:cubicBezTo>
                  <a:cubicBezTo>
                    <a:pt x="361658" y="507423"/>
                    <a:pt x="339070" y="548698"/>
                    <a:pt x="305188" y="552450"/>
                  </a:cubicBezTo>
                  <a:cubicBezTo>
                    <a:pt x="301424" y="552450"/>
                    <a:pt x="301424" y="552450"/>
                    <a:pt x="297659" y="552450"/>
                  </a:cubicBezTo>
                  <a:cubicBezTo>
                    <a:pt x="267542" y="552450"/>
                    <a:pt x="237425" y="518680"/>
                    <a:pt x="233660" y="473653"/>
                  </a:cubicBezTo>
                  <a:cubicBezTo>
                    <a:pt x="229895" y="439882"/>
                    <a:pt x="241189" y="409864"/>
                    <a:pt x="260013" y="391103"/>
                  </a:cubicBezTo>
                  <a:cubicBezTo>
                    <a:pt x="267542" y="394855"/>
                    <a:pt x="271306" y="394855"/>
                    <a:pt x="275071" y="394855"/>
                  </a:cubicBezTo>
                  <a:cubicBezTo>
                    <a:pt x="286365" y="394855"/>
                    <a:pt x="301424" y="391103"/>
                    <a:pt x="312718" y="387350"/>
                  </a:cubicBezTo>
                  <a:close/>
                  <a:moveTo>
                    <a:pt x="173558" y="349250"/>
                  </a:moveTo>
                  <a:cubicBezTo>
                    <a:pt x="177313" y="349250"/>
                    <a:pt x="181069" y="349250"/>
                    <a:pt x="184826" y="349250"/>
                  </a:cubicBezTo>
                  <a:cubicBezTo>
                    <a:pt x="188581" y="356762"/>
                    <a:pt x="196093" y="360518"/>
                    <a:pt x="199849" y="368029"/>
                  </a:cubicBezTo>
                  <a:cubicBezTo>
                    <a:pt x="207360" y="371785"/>
                    <a:pt x="214872" y="375541"/>
                    <a:pt x="222384" y="379297"/>
                  </a:cubicBezTo>
                  <a:cubicBezTo>
                    <a:pt x="229895" y="401832"/>
                    <a:pt x="222384" y="435634"/>
                    <a:pt x="199849" y="465680"/>
                  </a:cubicBezTo>
                  <a:cubicBezTo>
                    <a:pt x="181069" y="488215"/>
                    <a:pt x="154779" y="503238"/>
                    <a:pt x="132244" y="503238"/>
                  </a:cubicBezTo>
                  <a:cubicBezTo>
                    <a:pt x="120976" y="503238"/>
                    <a:pt x="109709" y="499482"/>
                    <a:pt x="102197" y="491971"/>
                  </a:cubicBezTo>
                  <a:cubicBezTo>
                    <a:pt x="75907" y="469436"/>
                    <a:pt x="75907" y="424366"/>
                    <a:pt x="105953" y="386808"/>
                  </a:cubicBezTo>
                  <a:cubicBezTo>
                    <a:pt x="124732" y="364273"/>
                    <a:pt x="151023" y="349250"/>
                    <a:pt x="173558" y="349250"/>
                  </a:cubicBezTo>
                  <a:close/>
                  <a:moveTo>
                    <a:pt x="398314" y="323850"/>
                  </a:moveTo>
                  <a:cubicBezTo>
                    <a:pt x="420828" y="323850"/>
                    <a:pt x="443341" y="335130"/>
                    <a:pt x="462103" y="350169"/>
                  </a:cubicBezTo>
                  <a:cubicBezTo>
                    <a:pt x="495873" y="380248"/>
                    <a:pt x="510882" y="421607"/>
                    <a:pt x="488369" y="451686"/>
                  </a:cubicBezTo>
                  <a:cubicBezTo>
                    <a:pt x="477112" y="462965"/>
                    <a:pt x="462103" y="466725"/>
                    <a:pt x="447094" y="466725"/>
                  </a:cubicBezTo>
                  <a:cubicBezTo>
                    <a:pt x="435837" y="466725"/>
                    <a:pt x="428332" y="466725"/>
                    <a:pt x="420828" y="462965"/>
                  </a:cubicBezTo>
                  <a:cubicBezTo>
                    <a:pt x="413323" y="462965"/>
                    <a:pt x="405819" y="459206"/>
                    <a:pt x="394562" y="451686"/>
                  </a:cubicBezTo>
                  <a:cubicBezTo>
                    <a:pt x="390810" y="451686"/>
                    <a:pt x="387057" y="447926"/>
                    <a:pt x="383305" y="444166"/>
                  </a:cubicBezTo>
                  <a:cubicBezTo>
                    <a:pt x="357039" y="425367"/>
                    <a:pt x="345782" y="395288"/>
                    <a:pt x="345782" y="372729"/>
                  </a:cubicBezTo>
                  <a:cubicBezTo>
                    <a:pt x="345782" y="372729"/>
                    <a:pt x="345782" y="372729"/>
                    <a:pt x="345782" y="368969"/>
                  </a:cubicBezTo>
                  <a:cubicBezTo>
                    <a:pt x="353287" y="365209"/>
                    <a:pt x="360791" y="357689"/>
                    <a:pt x="368296" y="350169"/>
                  </a:cubicBezTo>
                  <a:cubicBezTo>
                    <a:pt x="375800" y="342650"/>
                    <a:pt x="379553" y="335130"/>
                    <a:pt x="383305" y="327610"/>
                  </a:cubicBezTo>
                  <a:cubicBezTo>
                    <a:pt x="387057" y="327610"/>
                    <a:pt x="394562" y="323850"/>
                    <a:pt x="398314" y="323850"/>
                  </a:cubicBezTo>
                  <a:close/>
                  <a:moveTo>
                    <a:pt x="75329" y="236537"/>
                  </a:moveTo>
                  <a:cubicBezTo>
                    <a:pt x="79082" y="236537"/>
                    <a:pt x="82834" y="236537"/>
                    <a:pt x="86586" y="236537"/>
                  </a:cubicBezTo>
                  <a:cubicBezTo>
                    <a:pt x="116604" y="236537"/>
                    <a:pt x="142870" y="244078"/>
                    <a:pt x="154127" y="262929"/>
                  </a:cubicBezTo>
                  <a:cubicBezTo>
                    <a:pt x="154127" y="278011"/>
                    <a:pt x="157879" y="296862"/>
                    <a:pt x="161632" y="311943"/>
                  </a:cubicBezTo>
                  <a:cubicBezTo>
                    <a:pt x="150375" y="334565"/>
                    <a:pt x="124109" y="353417"/>
                    <a:pt x="90339" y="357187"/>
                  </a:cubicBezTo>
                  <a:cubicBezTo>
                    <a:pt x="82834" y="357187"/>
                    <a:pt x="79082" y="357187"/>
                    <a:pt x="75329" y="357187"/>
                  </a:cubicBezTo>
                  <a:cubicBezTo>
                    <a:pt x="34054" y="357187"/>
                    <a:pt x="284" y="338336"/>
                    <a:pt x="284" y="304403"/>
                  </a:cubicBezTo>
                  <a:cubicBezTo>
                    <a:pt x="-3468" y="274240"/>
                    <a:pt x="30302" y="240308"/>
                    <a:pt x="75329" y="236537"/>
                  </a:cubicBezTo>
                  <a:close/>
                  <a:moveTo>
                    <a:pt x="458350" y="195262"/>
                  </a:moveTo>
                  <a:cubicBezTo>
                    <a:pt x="462103" y="195262"/>
                    <a:pt x="465855" y="195262"/>
                    <a:pt x="469607" y="195262"/>
                  </a:cubicBezTo>
                  <a:cubicBezTo>
                    <a:pt x="510882" y="195262"/>
                    <a:pt x="544653" y="214114"/>
                    <a:pt x="548405" y="248047"/>
                  </a:cubicBezTo>
                  <a:cubicBezTo>
                    <a:pt x="552157" y="278209"/>
                    <a:pt x="514635" y="312142"/>
                    <a:pt x="469607" y="315912"/>
                  </a:cubicBezTo>
                  <a:cubicBezTo>
                    <a:pt x="465855" y="315912"/>
                    <a:pt x="462103" y="315912"/>
                    <a:pt x="458350" y="315912"/>
                  </a:cubicBezTo>
                  <a:cubicBezTo>
                    <a:pt x="432085" y="315912"/>
                    <a:pt x="409571" y="308372"/>
                    <a:pt x="394562" y="293290"/>
                  </a:cubicBezTo>
                  <a:cubicBezTo>
                    <a:pt x="398314" y="274439"/>
                    <a:pt x="394562" y="251817"/>
                    <a:pt x="387057" y="232965"/>
                  </a:cubicBezTo>
                  <a:cubicBezTo>
                    <a:pt x="402066" y="214114"/>
                    <a:pt x="424580" y="199033"/>
                    <a:pt x="458350" y="195262"/>
                  </a:cubicBezTo>
                  <a:close/>
                  <a:moveTo>
                    <a:pt x="101824" y="87312"/>
                  </a:moveTo>
                  <a:cubicBezTo>
                    <a:pt x="120652" y="87312"/>
                    <a:pt x="143246" y="94778"/>
                    <a:pt x="162075" y="109709"/>
                  </a:cubicBezTo>
                  <a:cubicBezTo>
                    <a:pt x="188435" y="128373"/>
                    <a:pt x="199732" y="158235"/>
                    <a:pt x="199732" y="180632"/>
                  </a:cubicBezTo>
                  <a:cubicBezTo>
                    <a:pt x="192201" y="184365"/>
                    <a:pt x="188435" y="191830"/>
                    <a:pt x="180903" y="199296"/>
                  </a:cubicBezTo>
                  <a:cubicBezTo>
                    <a:pt x="177138" y="206761"/>
                    <a:pt x="169606" y="214227"/>
                    <a:pt x="165840" y="225425"/>
                  </a:cubicBezTo>
                  <a:cubicBezTo>
                    <a:pt x="158309" y="225425"/>
                    <a:pt x="154543" y="225425"/>
                    <a:pt x="147012" y="225425"/>
                  </a:cubicBezTo>
                  <a:cubicBezTo>
                    <a:pt x="128183" y="225425"/>
                    <a:pt x="105589" y="217960"/>
                    <a:pt x="86761" y="203029"/>
                  </a:cubicBezTo>
                  <a:cubicBezTo>
                    <a:pt x="49104" y="173166"/>
                    <a:pt x="37807" y="128373"/>
                    <a:pt x="56635" y="102243"/>
                  </a:cubicBezTo>
                  <a:cubicBezTo>
                    <a:pt x="67932" y="91045"/>
                    <a:pt x="82995" y="87312"/>
                    <a:pt x="101824" y="87312"/>
                  </a:cubicBezTo>
                  <a:close/>
                  <a:moveTo>
                    <a:pt x="413309" y="49212"/>
                  </a:moveTo>
                  <a:cubicBezTo>
                    <a:pt x="424460" y="49212"/>
                    <a:pt x="435612" y="52968"/>
                    <a:pt x="446763" y="60480"/>
                  </a:cubicBezTo>
                  <a:cubicBezTo>
                    <a:pt x="472782" y="83014"/>
                    <a:pt x="469065" y="128084"/>
                    <a:pt x="439329" y="165642"/>
                  </a:cubicBezTo>
                  <a:cubicBezTo>
                    <a:pt x="420743" y="188177"/>
                    <a:pt x="394724" y="203200"/>
                    <a:pt x="372421" y="203200"/>
                  </a:cubicBezTo>
                  <a:cubicBezTo>
                    <a:pt x="368704" y="195689"/>
                    <a:pt x="361270" y="188177"/>
                    <a:pt x="350119" y="180665"/>
                  </a:cubicBezTo>
                  <a:cubicBezTo>
                    <a:pt x="342685" y="173154"/>
                    <a:pt x="335251" y="165642"/>
                    <a:pt x="324099" y="161886"/>
                  </a:cubicBezTo>
                  <a:cubicBezTo>
                    <a:pt x="320382" y="139352"/>
                    <a:pt x="327816" y="113061"/>
                    <a:pt x="346402" y="86770"/>
                  </a:cubicBezTo>
                  <a:cubicBezTo>
                    <a:pt x="364987" y="64235"/>
                    <a:pt x="391007" y="49212"/>
                    <a:pt x="413309" y="49212"/>
                  </a:cubicBezTo>
                  <a:close/>
                  <a:moveTo>
                    <a:pt x="244092" y="0"/>
                  </a:moveTo>
                  <a:cubicBezTo>
                    <a:pt x="244092" y="0"/>
                    <a:pt x="247856" y="0"/>
                    <a:pt x="247856" y="0"/>
                  </a:cubicBezTo>
                  <a:cubicBezTo>
                    <a:pt x="277974" y="0"/>
                    <a:pt x="308091" y="33891"/>
                    <a:pt x="311856" y="79080"/>
                  </a:cubicBezTo>
                  <a:cubicBezTo>
                    <a:pt x="315620" y="109205"/>
                    <a:pt x="308091" y="139331"/>
                    <a:pt x="289268" y="154394"/>
                  </a:cubicBezTo>
                  <a:cubicBezTo>
                    <a:pt x="285503" y="154394"/>
                    <a:pt x="281738" y="154394"/>
                    <a:pt x="274209" y="154394"/>
                  </a:cubicBezTo>
                  <a:cubicBezTo>
                    <a:pt x="259150" y="154394"/>
                    <a:pt x="244092" y="158160"/>
                    <a:pt x="229033" y="161925"/>
                  </a:cubicBezTo>
                  <a:cubicBezTo>
                    <a:pt x="210210" y="150628"/>
                    <a:pt x="195151" y="124268"/>
                    <a:pt x="191387" y="90377"/>
                  </a:cubicBezTo>
                  <a:cubicBezTo>
                    <a:pt x="183857" y="45188"/>
                    <a:pt x="210210" y="3766"/>
                    <a:pt x="244092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5" name="淘宝网Chenying0907出品 70"/>
            <p:cNvSpPr>
              <a:spLocks noEditPoints="1"/>
            </p:cNvSpPr>
            <p:nvPr/>
          </p:nvSpPr>
          <p:spPr bwMode="auto">
            <a:xfrm flipH="1">
              <a:off x="3830127" y="5694446"/>
              <a:ext cx="244475" cy="241300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6" name="淘宝网Chenying0907出品 125"/>
            <p:cNvSpPr/>
            <p:nvPr/>
          </p:nvSpPr>
          <p:spPr bwMode="auto">
            <a:xfrm flipH="1">
              <a:off x="840864" y="4067258"/>
              <a:ext cx="319088" cy="323850"/>
            </a:xfrm>
            <a:custGeom>
              <a:avLst/>
              <a:gdLst>
                <a:gd name="connsiteX0" fmla="*/ 145799 w 319088"/>
                <a:gd name="connsiteY0" fmla="*/ 228600 h 323850"/>
                <a:gd name="connsiteX1" fmla="*/ 160839 w 319088"/>
                <a:gd name="connsiteY1" fmla="*/ 232410 h 323850"/>
                <a:gd name="connsiteX2" fmla="*/ 164599 w 319088"/>
                <a:gd name="connsiteY2" fmla="*/ 232410 h 323850"/>
                <a:gd name="connsiteX3" fmla="*/ 179638 w 319088"/>
                <a:gd name="connsiteY3" fmla="*/ 228600 h 323850"/>
                <a:gd name="connsiteX4" fmla="*/ 198438 w 319088"/>
                <a:gd name="connsiteY4" fmla="*/ 270510 h 323850"/>
                <a:gd name="connsiteX5" fmla="*/ 198438 w 319088"/>
                <a:gd name="connsiteY5" fmla="*/ 281940 h 323850"/>
                <a:gd name="connsiteX6" fmla="*/ 198438 w 319088"/>
                <a:gd name="connsiteY6" fmla="*/ 289560 h 323850"/>
                <a:gd name="connsiteX7" fmla="*/ 164599 w 319088"/>
                <a:gd name="connsiteY7" fmla="*/ 323850 h 323850"/>
                <a:gd name="connsiteX8" fmla="*/ 127000 w 319088"/>
                <a:gd name="connsiteY8" fmla="*/ 274320 h 323850"/>
                <a:gd name="connsiteX9" fmla="*/ 145799 w 319088"/>
                <a:gd name="connsiteY9" fmla="*/ 228600 h 323850"/>
                <a:gd name="connsiteX10" fmla="*/ 96837 w 319088"/>
                <a:gd name="connsiteY10" fmla="*/ 198437 h 323850"/>
                <a:gd name="connsiteX11" fmla="*/ 104378 w 319088"/>
                <a:gd name="connsiteY11" fmla="*/ 198437 h 323850"/>
                <a:gd name="connsiteX12" fmla="*/ 123229 w 319088"/>
                <a:gd name="connsiteY12" fmla="*/ 221214 h 323850"/>
                <a:gd name="connsiteX13" fmla="*/ 108148 w 319088"/>
                <a:gd name="connsiteY13" fmla="*/ 266769 h 323850"/>
                <a:gd name="connsiteX14" fmla="*/ 70445 w 319088"/>
                <a:gd name="connsiteY14" fmla="*/ 285750 h 323850"/>
                <a:gd name="connsiteX15" fmla="*/ 47823 w 319088"/>
                <a:gd name="connsiteY15" fmla="*/ 278158 h 323850"/>
                <a:gd name="connsiteX16" fmla="*/ 55363 w 319088"/>
                <a:gd name="connsiteY16" fmla="*/ 217418 h 323850"/>
                <a:gd name="connsiteX17" fmla="*/ 96837 w 319088"/>
                <a:gd name="connsiteY17" fmla="*/ 198437 h 323850"/>
                <a:gd name="connsiteX18" fmla="*/ 221488 w 319088"/>
                <a:gd name="connsiteY18" fmla="*/ 195262 h 323850"/>
                <a:gd name="connsiteX19" fmla="*/ 228981 w 319088"/>
                <a:gd name="connsiteY19" fmla="*/ 195262 h 323850"/>
                <a:gd name="connsiteX20" fmla="*/ 266446 w 319088"/>
                <a:gd name="connsiteY20" fmla="*/ 210447 h 323850"/>
                <a:gd name="connsiteX21" fmla="*/ 277686 w 319088"/>
                <a:gd name="connsiteY21" fmla="*/ 271186 h 323850"/>
                <a:gd name="connsiteX22" fmla="*/ 255207 w 319088"/>
                <a:gd name="connsiteY22" fmla="*/ 282575 h 323850"/>
                <a:gd name="connsiteX23" fmla="*/ 217741 w 319088"/>
                <a:gd name="connsiteY23" fmla="*/ 263594 h 323850"/>
                <a:gd name="connsiteX24" fmla="*/ 199009 w 319088"/>
                <a:gd name="connsiteY24" fmla="*/ 221836 h 323850"/>
                <a:gd name="connsiteX25" fmla="*/ 221488 w 319088"/>
                <a:gd name="connsiteY25" fmla="*/ 195262 h 323850"/>
                <a:gd name="connsiteX26" fmla="*/ 48705 w 319088"/>
                <a:gd name="connsiteY26" fmla="*/ 131762 h 323850"/>
                <a:gd name="connsiteX27" fmla="*/ 93663 w 319088"/>
                <a:gd name="connsiteY27" fmla="*/ 150562 h 323850"/>
                <a:gd name="connsiteX28" fmla="*/ 93663 w 319088"/>
                <a:gd name="connsiteY28" fmla="*/ 165601 h 323850"/>
                <a:gd name="connsiteX29" fmla="*/ 93663 w 319088"/>
                <a:gd name="connsiteY29" fmla="*/ 176881 h 323850"/>
                <a:gd name="connsiteX30" fmla="*/ 48705 w 319088"/>
                <a:gd name="connsiteY30" fmla="*/ 203200 h 323850"/>
                <a:gd name="connsiteX31" fmla="*/ 0 w 319088"/>
                <a:gd name="connsiteY31" fmla="*/ 169361 h 323850"/>
                <a:gd name="connsiteX32" fmla="*/ 48705 w 319088"/>
                <a:gd name="connsiteY32" fmla="*/ 131762 h 323850"/>
                <a:gd name="connsiteX33" fmla="*/ 270074 w 319088"/>
                <a:gd name="connsiteY33" fmla="*/ 123825 h 323850"/>
                <a:gd name="connsiteX34" fmla="*/ 273844 w 319088"/>
                <a:gd name="connsiteY34" fmla="*/ 123825 h 323850"/>
                <a:gd name="connsiteX35" fmla="*/ 319088 w 319088"/>
                <a:gd name="connsiteY35" fmla="*/ 157664 h 323850"/>
                <a:gd name="connsiteX36" fmla="*/ 273844 w 319088"/>
                <a:gd name="connsiteY36" fmla="*/ 195263 h 323850"/>
                <a:gd name="connsiteX37" fmla="*/ 270074 w 319088"/>
                <a:gd name="connsiteY37" fmla="*/ 195263 h 323850"/>
                <a:gd name="connsiteX38" fmla="*/ 228600 w 319088"/>
                <a:gd name="connsiteY38" fmla="*/ 176464 h 323850"/>
                <a:gd name="connsiteX39" fmla="*/ 232371 w 319088"/>
                <a:gd name="connsiteY39" fmla="*/ 157664 h 323850"/>
                <a:gd name="connsiteX40" fmla="*/ 228600 w 319088"/>
                <a:gd name="connsiteY40" fmla="*/ 142625 h 323850"/>
                <a:gd name="connsiteX41" fmla="*/ 270074 w 319088"/>
                <a:gd name="connsiteY41" fmla="*/ 123825 h 323850"/>
                <a:gd name="connsiteX42" fmla="*/ 63880 w 319088"/>
                <a:gd name="connsiteY42" fmla="*/ 44450 h 323850"/>
                <a:gd name="connsiteX43" fmla="*/ 101346 w 319088"/>
                <a:gd name="connsiteY43" fmla="*/ 59459 h 323850"/>
                <a:gd name="connsiteX44" fmla="*/ 120078 w 319088"/>
                <a:gd name="connsiteY44" fmla="*/ 104486 h 323850"/>
                <a:gd name="connsiteX45" fmla="*/ 101346 w 319088"/>
                <a:gd name="connsiteY45" fmla="*/ 127000 h 323850"/>
                <a:gd name="connsiteX46" fmla="*/ 90106 w 319088"/>
                <a:gd name="connsiteY46" fmla="*/ 127000 h 323850"/>
                <a:gd name="connsiteX47" fmla="*/ 52641 w 319088"/>
                <a:gd name="connsiteY47" fmla="*/ 111991 h 323850"/>
                <a:gd name="connsiteX48" fmla="*/ 41401 w 319088"/>
                <a:gd name="connsiteY48" fmla="*/ 51955 h 323850"/>
                <a:gd name="connsiteX49" fmla="*/ 63880 w 319088"/>
                <a:gd name="connsiteY49" fmla="*/ 44450 h 323850"/>
                <a:gd name="connsiteX50" fmla="*/ 247055 w 319088"/>
                <a:gd name="connsiteY50" fmla="*/ 38100 h 323850"/>
                <a:gd name="connsiteX51" fmla="*/ 269677 w 319088"/>
                <a:gd name="connsiteY51" fmla="*/ 45554 h 323850"/>
                <a:gd name="connsiteX52" fmla="*/ 262137 w 319088"/>
                <a:gd name="connsiteY52" fmla="*/ 105189 h 323850"/>
                <a:gd name="connsiteX53" fmla="*/ 220663 w 319088"/>
                <a:gd name="connsiteY53" fmla="*/ 123825 h 323850"/>
                <a:gd name="connsiteX54" fmla="*/ 194271 w 319088"/>
                <a:gd name="connsiteY54" fmla="*/ 101462 h 323850"/>
                <a:gd name="connsiteX55" fmla="*/ 209352 w 319088"/>
                <a:gd name="connsiteY55" fmla="*/ 56736 h 323850"/>
                <a:gd name="connsiteX56" fmla="*/ 247055 w 319088"/>
                <a:gd name="connsiteY56" fmla="*/ 38100 h 323850"/>
                <a:gd name="connsiteX57" fmla="*/ 152901 w 319088"/>
                <a:gd name="connsiteY57" fmla="*/ 0 h 323850"/>
                <a:gd name="connsiteX58" fmla="*/ 190500 w 319088"/>
                <a:gd name="connsiteY58" fmla="*/ 48705 h 323850"/>
                <a:gd name="connsiteX59" fmla="*/ 171700 w 319088"/>
                <a:gd name="connsiteY59" fmla="*/ 93663 h 323850"/>
                <a:gd name="connsiteX60" fmla="*/ 160421 w 319088"/>
                <a:gd name="connsiteY60" fmla="*/ 93663 h 323850"/>
                <a:gd name="connsiteX61" fmla="*/ 156661 w 319088"/>
                <a:gd name="connsiteY61" fmla="*/ 93663 h 323850"/>
                <a:gd name="connsiteX62" fmla="*/ 141621 w 319088"/>
                <a:gd name="connsiteY62" fmla="*/ 93663 h 323850"/>
                <a:gd name="connsiteX63" fmla="*/ 119062 w 319088"/>
                <a:gd name="connsiteY63" fmla="*/ 52451 h 323850"/>
                <a:gd name="connsiteX64" fmla="*/ 152901 w 319088"/>
                <a:gd name="connsiteY64" fmla="*/ 0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9088" h="323850">
                  <a:moveTo>
                    <a:pt x="145799" y="228600"/>
                  </a:moveTo>
                  <a:cubicBezTo>
                    <a:pt x="149559" y="232410"/>
                    <a:pt x="157079" y="232410"/>
                    <a:pt x="160839" y="232410"/>
                  </a:cubicBezTo>
                  <a:cubicBezTo>
                    <a:pt x="160839" y="232410"/>
                    <a:pt x="164599" y="232410"/>
                    <a:pt x="164599" y="232410"/>
                  </a:cubicBezTo>
                  <a:cubicBezTo>
                    <a:pt x="168359" y="232410"/>
                    <a:pt x="172118" y="228600"/>
                    <a:pt x="179638" y="228600"/>
                  </a:cubicBezTo>
                  <a:cubicBezTo>
                    <a:pt x="190918" y="236220"/>
                    <a:pt x="198438" y="251460"/>
                    <a:pt x="198438" y="270510"/>
                  </a:cubicBezTo>
                  <a:cubicBezTo>
                    <a:pt x="198438" y="274320"/>
                    <a:pt x="198438" y="278130"/>
                    <a:pt x="198438" y="281940"/>
                  </a:cubicBezTo>
                  <a:cubicBezTo>
                    <a:pt x="198438" y="285750"/>
                    <a:pt x="198438" y="285750"/>
                    <a:pt x="198438" y="289560"/>
                  </a:cubicBezTo>
                  <a:cubicBezTo>
                    <a:pt x="194678" y="308610"/>
                    <a:pt x="179638" y="323850"/>
                    <a:pt x="164599" y="323850"/>
                  </a:cubicBezTo>
                  <a:cubicBezTo>
                    <a:pt x="145799" y="323850"/>
                    <a:pt x="127000" y="300990"/>
                    <a:pt x="127000" y="274320"/>
                  </a:cubicBezTo>
                  <a:cubicBezTo>
                    <a:pt x="127000" y="255270"/>
                    <a:pt x="134520" y="236220"/>
                    <a:pt x="145799" y="228600"/>
                  </a:cubicBezTo>
                  <a:close/>
                  <a:moveTo>
                    <a:pt x="96837" y="198437"/>
                  </a:moveTo>
                  <a:cubicBezTo>
                    <a:pt x="96837" y="198437"/>
                    <a:pt x="100607" y="198437"/>
                    <a:pt x="104378" y="198437"/>
                  </a:cubicBezTo>
                  <a:cubicBezTo>
                    <a:pt x="108148" y="209826"/>
                    <a:pt x="115689" y="217418"/>
                    <a:pt x="123229" y="221214"/>
                  </a:cubicBezTo>
                  <a:cubicBezTo>
                    <a:pt x="127000" y="236399"/>
                    <a:pt x="123229" y="251584"/>
                    <a:pt x="108148" y="266769"/>
                  </a:cubicBezTo>
                  <a:cubicBezTo>
                    <a:pt x="96837" y="281954"/>
                    <a:pt x="81756" y="285750"/>
                    <a:pt x="70445" y="285750"/>
                  </a:cubicBezTo>
                  <a:cubicBezTo>
                    <a:pt x="62904" y="285750"/>
                    <a:pt x="55363" y="285750"/>
                    <a:pt x="47823" y="278158"/>
                  </a:cubicBezTo>
                  <a:cubicBezTo>
                    <a:pt x="36512" y="266769"/>
                    <a:pt x="36512" y="240196"/>
                    <a:pt x="55363" y="217418"/>
                  </a:cubicBezTo>
                  <a:cubicBezTo>
                    <a:pt x="66674" y="206030"/>
                    <a:pt x="81756" y="198437"/>
                    <a:pt x="96837" y="198437"/>
                  </a:cubicBezTo>
                  <a:close/>
                  <a:moveTo>
                    <a:pt x="221488" y="195262"/>
                  </a:moveTo>
                  <a:cubicBezTo>
                    <a:pt x="225234" y="195262"/>
                    <a:pt x="225234" y="195262"/>
                    <a:pt x="228981" y="195262"/>
                  </a:cubicBezTo>
                  <a:cubicBezTo>
                    <a:pt x="240220" y="195262"/>
                    <a:pt x="255207" y="202855"/>
                    <a:pt x="266446" y="210447"/>
                  </a:cubicBezTo>
                  <a:cubicBezTo>
                    <a:pt x="285179" y="229428"/>
                    <a:pt x="288925" y="256002"/>
                    <a:pt x="277686" y="271186"/>
                  </a:cubicBezTo>
                  <a:cubicBezTo>
                    <a:pt x="270193" y="278779"/>
                    <a:pt x="262700" y="282575"/>
                    <a:pt x="255207" y="282575"/>
                  </a:cubicBezTo>
                  <a:cubicBezTo>
                    <a:pt x="243967" y="282575"/>
                    <a:pt x="228981" y="274983"/>
                    <a:pt x="217741" y="263594"/>
                  </a:cubicBezTo>
                  <a:cubicBezTo>
                    <a:pt x="202755" y="252205"/>
                    <a:pt x="195262" y="237021"/>
                    <a:pt x="199009" y="221836"/>
                  </a:cubicBezTo>
                  <a:cubicBezTo>
                    <a:pt x="210248" y="214243"/>
                    <a:pt x="217741" y="206651"/>
                    <a:pt x="221488" y="195262"/>
                  </a:cubicBezTo>
                  <a:close/>
                  <a:moveTo>
                    <a:pt x="48705" y="131762"/>
                  </a:moveTo>
                  <a:cubicBezTo>
                    <a:pt x="67437" y="131762"/>
                    <a:pt x="86170" y="139282"/>
                    <a:pt x="93663" y="150562"/>
                  </a:cubicBezTo>
                  <a:cubicBezTo>
                    <a:pt x="93663" y="154321"/>
                    <a:pt x="89916" y="158081"/>
                    <a:pt x="93663" y="165601"/>
                  </a:cubicBezTo>
                  <a:cubicBezTo>
                    <a:pt x="93663" y="169361"/>
                    <a:pt x="93663" y="173121"/>
                    <a:pt x="93663" y="176881"/>
                  </a:cubicBezTo>
                  <a:cubicBezTo>
                    <a:pt x="86170" y="191920"/>
                    <a:pt x="71184" y="199440"/>
                    <a:pt x="48705" y="203200"/>
                  </a:cubicBezTo>
                  <a:cubicBezTo>
                    <a:pt x="22479" y="203200"/>
                    <a:pt x="0" y="188161"/>
                    <a:pt x="0" y="169361"/>
                  </a:cubicBezTo>
                  <a:cubicBezTo>
                    <a:pt x="0" y="146802"/>
                    <a:pt x="18732" y="131762"/>
                    <a:pt x="48705" y="131762"/>
                  </a:cubicBezTo>
                  <a:close/>
                  <a:moveTo>
                    <a:pt x="270074" y="123825"/>
                  </a:moveTo>
                  <a:cubicBezTo>
                    <a:pt x="270074" y="123825"/>
                    <a:pt x="270074" y="123825"/>
                    <a:pt x="273844" y="123825"/>
                  </a:cubicBezTo>
                  <a:cubicBezTo>
                    <a:pt x="296466" y="123825"/>
                    <a:pt x="319088" y="135105"/>
                    <a:pt x="319088" y="157664"/>
                  </a:cubicBezTo>
                  <a:cubicBezTo>
                    <a:pt x="319088" y="176464"/>
                    <a:pt x="300237" y="191503"/>
                    <a:pt x="273844" y="195263"/>
                  </a:cubicBezTo>
                  <a:cubicBezTo>
                    <a:pt x="270074" y="195263"/>
                    <a:pt x="270074" y="195263"/>
                    <a:pt x="270074" y="195263"/>
                  </a:cubicBezTo>
                  <a:cubicBezTo>
                    <a:pt x="251222" y="195263"/>
                    <a:pt x="236141" y="187743"/>
                    <a:pt x="228600" y="176464"/>
                  </a:cubicBezTo>
                  <a:cubicBezTo>
                    <a:pt x="232371" y="172704"/>
                    <a:pt x="232371" y="165184"/>
                    <a:pt x="232371" y="157664"/>
                  </a:cubicBezTo>
                  <a:cubicBezTo>
                    <a:pt x="232371" y="153904"/>
                    <a:pt x="228600" y="146384"/>
                    <a:pt x="228600" y="142625"/>
                  </a:cubicBezTo>
                  <a:cubicBezTo>
                    <a:pt x="236141" y="131345"/>
                    <a:pt x="251222" y="123825"/>
                    <a:pt x="270074" y="123825"/>
                  </a:cubicBezTo>
                  <a:close/>
                  <a:moveTo>
                    <a:pt x="63880" y="44450"/>
                  </a:moveTo>
                  <a:cubicBezTo>
                    <a:pt x="78867" y="44450"/>
                    <a:pt x="90106" y="48202"/>
                    <a:pt x="101346" y="59459"/>
                  </a:cubicBezTo>
                  <a:cubicBezTo>
                    <a:pt x="116332" y="74468"/>
                    <a:pt x="123825" y="89477"/>
                    <a:pt x="120078" y="104486"/>
                  </a:cubicBezTo>
                  <a:cubicBezTo>
                    <a:pt x="112585" y="111991"/>
                    <a:pt x="105092" y="119496"/>
                    <a:pt x="101346" y="127000"/>
                  </a:cubicBezTo>
                  <a:cubicBezTo>
                    <a:pt x="97599" y="127000"/>
                    <a:pt x="93853" y="127000"/>
                    <a:pt x="90106" y="127000"/>
                  </a:cubicBezTo>
                  <a:cubicBezTo>
                    <a:pt x="78867" y="127000"/>
                    <a:pt x="63880" y="123248"/>
                    <a:pt x="52641" y="111991"/>
                  </a:cubicBezTo>
                  <a:cubicBezTo>
                    <a:pt x="33908" y="93230"/>
                    <a:pt x="30162" y="66964"/>
                    <a:pt x="41401" y="51955"/>
                  </a:cubicBezTo>
                  <a:cubicBezTo>
                    <a:pt x="48894" y="44450"/>
                    <a:pt x="56387" y="44450"/>
                    <a:pt x="63880" y="44450"/>
                  </a:cubicBezTo>
                  <a:close/>
                  <a:moveTo>
                    <a:pt x="247055" y="38100"/>
                  </a:moveTo>
                  <a:cubicBezTo>
                    <a:pt x="254596" y="38100"/>
                    <a:pt x="262137" y="38100"/>
                    <a:pt x="269677" y="45554"/>
                  </a:cubicBezTo>
                  <a:cubicBezTo>
                    <a:pt x="280988" y="56736"/>
                    <a:pt x="280988" y="86553"/>
                    <a:pt x="262137" y="105189"/>
                  </a:cubicBezTo>
                  <a:cubicBezTo>
                    <a:pt x="250826" y="116371"/>
                    <a:pt x="235744" y="123825"/>
                    <a:pt x="220663" y="123825"/>
                  </a:cubicBezTo>
                  <a:cubicBezTo>
                    <a:pt x="213122" y="112644"/>
                    <a:pt x="201811" y="105189"/>
                    <a:pt x="194271" y="101462"/>
                  </a:cubicBezTo>
                  <a:cubicBezTo>
                    <a:pt x="190500" y="86553"/>
                    <a:pt x="194271" y="67918"/>
                    <a:pt x="209352" y="56736"/>
                  </a:cubicBezTo>
                  <a:cubicBezTo>
                    <a:pt x="220663" y="45554"/>
                    <a:pt x="235744" y="38100"/>
                    <a:pt x="247055" y="38100"/>
                  </a:cubicBezTo>
                  <a:close/>
                  <a:moveTo>
                    <a:pt x="152901" y="0"/>
                  </a:moveTo>
                  <a:cubicBezTo>
                    <a:pt x="171700" y="0"/>
                    <a:pt x="190500" y="22479"/>
                    <a:pt x="190500" y="48705"/>
                  </a:cubicBezTo>
                  <a:cubicBezTo>
                    <a:pt x="190500" y="67437"/>
                    <a:pt x="182980" y="82424"/>
                    <a:pt x="171700" y="93663"/>
                  </a:cubicBezTo>
                  <a:cubicBezTo>
                    <a:pt x="167940" y="93663"/>
                    <a:pt x="164180" y="93663"/>
                    <a:pt x="160421" y="93663"/>
                  </a:cubicBezTo>
                  <a:cubicBezTo>
                    <a:pt x="160421" y="93663"/>
                    <a:pt x="160421" y="93663"/>
                    <a:pt x="156661" y="93663"/>
                  </a:cubicBezTo>
                  <a:cubicBezTo>
                    <a:pt x="152901" y="93663"/>
                    <a:pt x="145381" y="93663"/>
                    <a:pt x="141621" y="93663"/>
                  </a:cubicBezTo>
                  <a:cubicBezTo>
                    <a:pt x="126582" y="86170"/>
                    <a:pt x="119062" y="71184"/>
                    <a:pt x="119062" y="52451"/>
                  </a:cubicBezTo>
                  <a:cubicBezTo>
                    <a:pt x="119062" y="26226"/>
                    <a:pt x="134101" y="3746"/>
                    <a:pt x="152901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7" name="淘宝网Chenying0907出品 86"/>
            <p:cNvSpPr>
              <a:spLocks noEditPoints="1"/>
            </p:cNvSpPr>
            <p:nvPr/>
          </p:nvSpPr>
          <p:spPr bwMode="auto">
            <a:xfrm flipH="1">
              <a:off x="928177" y="4160921"/>
              <a:ext cx="141288" cy="139700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8" name="淘宝网Chenying0907出品 127"/>
            <p:cNvSpPr/>
            <p:nvPr/>
          </p:nvSpPr>
          <p:spPr bwMode="auto">
            <a:xfrm flipH="1">
              <a:off x="958339" y="3256045"/>
              <a:ext cx="550863" cy="552450"/>
            </a:xfrm>
            <a:custGeom>
              <a:avLst/>
              <a:gdLst>
                <a:gd name="connsiteX0" fmla="*/ 250680 w 550863"/>
                <a:gd name="connsiteY0" fmla="*/ 390525 h 552450"/>
                <a:gd name="connsiteX1" fmla="*/ 254432 w 550863"/>
                <a:gd name="connsiteY1" fmla="*/ 390525 h 552450"/>
                <a:gd name="connsiteX2" fmla="*/ 280698 w 550863"/>
                <a:gd name="connsiteY2" fmla="*/ 394291 h 552450"/>
                <a:gd name="connsiteX3" fmla="*/ 284450 w 550863"/>
                <a:gd name="connsiteY3" fmla="*/ 394291 h 552450"/>
                <a:gd name="connsiteX4" fmla="*/ 310716 w 550863"/>
                <a:gd name="connsiteY4" fmla="*/ 390525 h 552450"/>
                <a:gd name="connsiteX5" fmla="*/ 344487 w 550863"/>
                <a:gd name="connsiteY5" fmla="*/ 465839 h 552450"/>
                <a:gd name="connsiteX6" fmla="*/ 284450 w 550863"/>
                <a:gd name="connsiteY6" fmla="*/ 552450 h 552450"/>
                <a:gd name="connsiteX7" fmla="*/ 231919 w 550863"/>
                <a:gd name="connsiteY7" fmla="*/ 511027 h 552450"/>
                <a:gd name="connsiteX8" fmla="*/ 224414 w 550863"/>
                <a:gd name="connsiteY8" fmla="*/ 484668 h 552450"/>
                <a:gd name="connsiteX9" fmla="*/ 220662 w 550863"/>
                <a:gd name="connsiteY9" fmla="*/ 469605 h 552450"/>
                <a:gd name="connsiteX10" fmla="*/ 250680 w 550863"/>
                <a:gd name="connsiteY10" fmla="*/ 390525 h 552450"/>
                <a:gd name="connsiteX11" fmla="*/ 168275 w 550863"/>
                <a:gd name="connsiteY11" fmla="*/ 341313 h 552450"/>
                <a:gd name="connsiteX12" fmla="*/ 179501 w 550863"/>
                <a:gd name="connsiteY12" fmla="*/ 341313 h 552450"/>
                <a:gd name="connsiteX13" fmla="*/ 216921 w 550863"/>
                <a:gd name="connsiteY13" fmla="*/ 375017 h 552450"/>
                <a:gd name="connsiteX14" fmla="*/ 190727 w 550863"/>
                <a:gd name="connsiteY14" fmla="*/ 457404 h 552450"/>
                <a:gd name="connsiteX15" fmla="*/ 123371 w 550863"/>
                <a:gd name="connsiteY15" fmla="*/ 487363 h 552450"/>
                <a:gd name="connsiteX16" fmla="*/ 89694 w 550863"/>
                <a:gd name="connsiteY16" fmla="*/ 476129 h 552450"/>
                <a:gd name="connsiteX17" fmla="*/ 100920 w 550863"/>
                <a:gd name="connsiteY17" fmla="*/ 371272 h 552450"/>
                <a:gd name="connsiteX18" fmla="*/ 168275 w 550863"/>
                <a:gd name="connsiteY18" fmla="*/ 341313 h 552450"/>
                <a:gd name="connsiteX19" fmla="*/ 394032 w 550863"/>
                <a:gd name="connsiteY19" fmla="*/ 330200 h 552450"/>
                <a:gd name="connsiteX20" fmla="*/ 458049 w 550863"/>
                <a:gd name="connsiteY20" fmla="*/ 360159 h 552450"/>
                <a:gd name="connsiteX21" fmla="*/ 476877 w 550863"/>
                <a:gd name="connsiteY21" fmla="*/ 461271 h 552450"/>
                <a:gd name="connsiteX22" fmla="*/ 439220 w 550863"/>
                <a:gd name="connsiteY22" fmla="*/ 476250 h 552450"/>
                <a:gd name="connsiteX23" fmla="*/ 375204 w 550863"/>
                <a:gd name="connsiteY23" fmla="*/ 450036 h 552450"/>
                <a:gd name="connsiteX24" fmla="*/ 341312 w 550863"/>
                <a:gd name="connsiteY24" fmla="*/ 375139 h 552450"/>
                <a:gd name="connsiteX25" fmla="*/ 386501 w 550863"/>
                <a:gd name="connsiteY25" fmla="*/ 333945 h 552450"/>
                <a:gd name="connsiteX26" fmla="*/ 394032 w 550863"/>
                <a:gd name="connsiteY26" fmla="*/ 330200 h 552450"/>
                <a:gd name="connsiteX27" fmla="*/ 82550 w 550863"/>
                <a:gd name="connsiteY27" fmla="*/ 220663 h 552450"/>
                <a:gd name="connsiteX28" fmla="*/ 86302 w 550863"/>
                <a:gd name="connsiteY28" fmla="*/ 220663 h 552450"/>
                <a:gd name="connsiteX29" fmla="*/ 161347 w 550863"/>
                <a:gd name="connsiteY29" fmla="*/ 254596 h 552450"/>
                <a:gd name="connsiteX30" fmla="*/ 161347 w 550863"/>
                <a:gd name="connsiteY30" fmla="*/ 277218 h 552450"/>
                <a:gd name="connsiteX31" fmla="*/ 165100 w 550863"/>
                <a:gd name="connsiteY31" fmla="*/ 303610 h 552450"/>
                <a:gd name="connsiteX32" fmla="*/ 86302 w 550863"/>
                <a:gd name="connsiteY32" fmla="*/ 341313 h 552450"/>
                <a:gd name="connsiteX33" fmla="*/ 82550 w 550863"/>
                <a:gd name="connsiteY33" fmla="*/ 341313 h 552450"/>
                <a:gd name="connsiteX34" fmla="*/ 0 w 550863"/>
                <a:gd name="connsiteY34" fmla="*/ 284758 h 552450"/>
                <a:gd name="connsiteX35" fmla="*/ 82550 w 550863"/>
                <a:gd name="connsiteY35" fmla="*/ 220663 h 552450"/>
                <a:gd name="connsiteX36" fmla="*/ 464798 w 550863"/>
                <a:gd name="connsiteY36" fmla="*/ 206375 h 552450"/>
                <a:gd name="connsiteX37" fmla="*/ 468540 w 550863"/>
                <a:gd name="connsiteY37" fmla="*/ 206375 h 552450"/>
                <a:gd name="connsiteX38" fmla="*/ 550863 w 550863"/>
                <a:gd name="connsiteY38" fmla="*/ 262659 h 552450"/>
                <a:gd name="connsiteX39" fmla="*/ 468540 w 550863"/>
                <a:gd name="connsiteY39" fmla="*/ 330200 h 552450"/>
                <a:gd name="connsiteX40" fmla="*/ 464798 w 550863"/>
                <a:gd name="connsiteY40" fmla="*/ 330200 h 552450"/>
                <a:gd name="connsiteX41" fmla="*/ 397442 w 550863"/>
                <a:gd name="connsiteY41" fmla="*/ 300182 h 552450"/>
                <a:gd name="connsiteX42" fmla="*/ 401184 w 550863"/>
                <a:gd name="connsiteY42" fmla="*/ 270164 h 552450"/>
                <a:gd name="connsiteX43" fmla="*/ 393700 w 550863"/>
                <a:gd name="connsiteY43" fmla="*/ 240146 h 552450"/>
                <a:gd name="connsiteX44" fmla="*/ 464798 w 550863"/>
                <a:gd name="connsiteY44" fmla="*/ 206375 h 552450"/>
                <a:gd name="connsiteX45" fmla="*/ 112638 w 550863"/>
                <a:gd name="connsiteY45" fmla="*/ 71438 h 552450"/>
                <a:gd name="connsiteX46" fmla="*/ 176655 w 550863"/>
                <a:gd name="connsiteY46" fmla="*/ 97652 h 552450"/>
                <a:gd name="connsiteX47" fmla="*/ 210546 w 550863"/>
                <a:gd name="connsiteY47" fmla="*/ 176294 h 552450"/>
                <a:gd name="connsiteX48" fmla="*/ 176655 w 550863"/>
                <a:gd name="connsiteY48" fmla="*/ 213743 h 552450"/>
                <a:gd name="connsiteX49" fmla="*/ 157826 w 550863"/>
                <a:gd name="connsiteY49" fmla="*/ 217488 h 552450"/>
                <a:gd name="connsiteX50" fmla="*/ 93809 w 550863"/>
                <a:gd name="connsiteY50" fmla="*/ 187529 h 552450"/>
                <a:gd name="connsiteX51" fmla="*/ 74981 w 550863"/>
                <a:gd name="connsiteY51" fmla="*/ 86418 h 552450"/>
                <a:gd name="connsiteX52" fmla="*/ 112638 w 550863"/>
                <a:gd name="connsiteY52" fmla="*/ 71438 h 552450"/>
                <a:gd name="connsiteX53" fmla="*/ 427492 w 550863"/>
                <a:gd name="connsiteY53" fmla="*/ 58738 h 552450"/>
                <a:gd name="connsiteX54" fmla="*/ 464911 w 550863"/>
                <a:gd name="connsiteY54" fmla="*/ 70049 h 552450"/>
                <a:gd name="connsiteX55" fmla="*/ 449943 w 550863"/>
                <a:gd name="connsiteY55" fmla="*/ 175618 h 552450"/>
                <a:gd name="connsiteX56" fmla="*/ 382588 w 550863"/>
                <a:gd name="connsiteY56" fmla="*/ 209551 h 552450"/>
                <a:gd name="connsiteX57" fmla="*/ 378846 w 550863"/>
                <a:gd name="connsiteY57" fmla="*/ 209551 h 552450"/>
                <a:gd name="connsiteX58" fmla="*/ 333942 w 550863"/>
                <a:gd name="connsiteY58" fmla="*/ 168077 h 552450"/>
                <a:gd name="connsiteX59" fmla="*/ 360136 w 550863"/>
                <a:gd name="connsiteY59" fmla="*/ 92671 h 552450"/>
                <a:gd name="connsiteX60" fmla="*/ 427492 w 550863"/>
                <a:gd name="connsiteY60" fmla="*/ 58738 h 552450"/>
                <a:gd name="connsiteX61" fmla="*/ 266411 w 550863"/>
                <a:gd name="connsiteY61" fmla="*/ 0 h 552450"/>
                <a:gd name="connsiteX62" fmla="*/ 330200 w 550863"/>
                <a:gd name="connsiteY62" fmla="*/ 78582 h 552450"/>
                <a:gd name="connsiteX63" fmla="*/ 300182 w 550863"/>
                <a:gd name="connsiteY63" fmla="*/ 157163 h 552450"/>
                <a:gd name="connsiteX64" fmla="*/ 281420 w 550863"/>
                <a:gd name="connsiteY64" fmla="*/ 153421 h 552450"/>
                <a:gd name="connsiteX65" fmla="*/ 273916 w 550863"/>
                <a:gd name="connsiteY65" fmla="*/ 153421 h 552450"/>
                <a:gd name="connsiteX66" fmla="*/ 243897 w 550863"/>
                <a:gd name="connsiteY66" fmla="*/ 157163 h 552450"/>
                <a:gd name="connsiteX67" fmla="*/ 206375 w 550863"/>
                <a:gd name="connsiteY67" fmla="*/ 86066 h 552450"/>
                <a:gd name="connsiteX68" fmla="*/ 266411 w 550863"/>
                <a:gd name="connsiteY68" fmla="*/ 0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50863" h="552450">
                  <a:moveTo>
                    <a:pt x="250680" y="390525"/>
                  </a:moveTo>
                  <a:cubicBezTo>
                    <a:pt x="250680" y="390525"/>
                    <a:pt x="250680" y="390525"/>
                    <a:pt x="254432" y="390525"/>
                  </a:cubicBezTo>
                  <a:cubicBezTo>
                    <a:pt x="261937" y="394291"/>
                    <a:pt x="269441" y="394291"/>
                    <a:pt x="280698" y="394291"/>
                  </a:cubicBezTo>
                  <a:cubicBezTo>
                    <a:pt x="280698" y="394291"/>
                    <a:pt x="280698" y="394291"/>
                    <a:pt x="284450" y="394291"/>
                  </a:cubicBezTo>
                  <a:cubicBezTo>
                    <a:pt x="291955" y="394291"/>
                    <a:pt x="299459" y="394291"/>
                    <a:pt x="310716" y="390525"/>
                  </a:cubicBezTo>
                  <a:cubicBezTo>
                    <a:pt x="329478" y="405588"/>
                    <a:pt x="344487" y="431948"/>
                    <a:pt x="344487" y="465839"/>
                  </a:cubicBezTo>
                  <a:cubicBezTo>
                    <a:pt x="344487" y="511027"/>
                    <a:pt x="318221" y="548684"/>
                    <a:pt x="284450" y="552450"/>
                  </a:cubicBezTo>
                  <a:cubicBezTo>
                    <a:pt x="261937" y="552450"/>
                    <a:pt x="243175" y="533622"/>
                    <a:pt x="231919" y="511027"/>
                  </a:cubicBezTo>
                  <a:cubicBezTo>
                    <a:pt x="228166" y="499730"/>
                    <a:pt x="224414" y="492199"/>
                    <a:pt x="224414" y="484668"/>
                  </a:cubicBezTo>
                  <a:cubicBezTo>
                    <a:pt x="220662" y="477136"/>
                    <a:pt x="220662" y="473370"/>
                    <a:pt x="220662" y="469605"/>
                  </a:cubicBezTo>
                  <a:cubicBezTo>
                    <a:pt x="220662" y="435713"/>
                    <a:pt x="231919" y="405588"/>
                    <a:pt x="250680" y="390525"/>
                  </a:cubicBezTo>
                  <a:close/>
                  <a:moveTo>
                    <a:pt x="168275" y="341313"/>
                  </a:moveTo>
                  <a:cubicBezTo>
                    <a:pt x="172017" y="341313"/>
                    <a:pt x="175759" y="341313"/>
                    <a:pt x="179501" y="341313"/>
                  </a:cubicBezTo>
                  <a:cubicBezTo>
                    <a:pt x="190727" y="356293"/>
                    <a:pt x="201953" y="367527"/>
                    <a:pt x="216921" y="375017"/>
                  </a:cubicBezTo>
                  <a:cubicBezTo>
                    <a:pt x="220663" y="401231"/>
                    <a:pt x="213179" y="431190"/>
                    <a:pt x="190727" y="457404"/>
                  </a:cubicBezTo>
                  <a:cubicBezTo>
                    <a:pt x="172017" y="476129"/>
                    <a:pt x="145823" y="487363"/>
                    <a:pt x="123371" y="487363"/>
                  </a:cubicBezTo>
                  <a:cubicBezTo>
                    <a:pt x="108403" y="487363"/>
                    <a:pt x="97178" y="483618"/>
                    <a:pt x="89694" y="476129"/>
                  </a:cubicBezTo>
                  <a:cubicBezTo>
                    <a:pt x="63500" y="453659"/>
                    <a:pt x="67242" y="404976"/>
                    <a:pt x="100920" y="371272"/>
                  </a:cubicBezTo>
                  <a:cubicBezTo>
                    <a:pt x="119629" y="352548"/>
                    <a:pt x="145823" y="341313"/>
                    <a:pt x="168275" y="341313"/>
                  </a:cubicBezTo>
                  <a:close/>
                  <a:moveTo>
                    <a:pt x="394032" y="330200"/>
                  </a:moveTo>
                  <a:cubicBezTo>
                    <a:pt x="416626" y="330200"/>
                    <a:pt x="439220" y="341435"/>
                    <a:pt x="458049" y="360159"/>
                  </a:cubicBezTo>
                  <a:cubicBezTo>
                    <a:pt x="491940" y="390118"/>
                    <a:pt x="503237" y="438801"/>
                    <a:pt x="476877" y="461271"/>
                  </a:cubicBezTo>
                  <a:cubicBezTo>
                    <a:pt x="469346" y="472505"/>
                    <a:pt x="454283" y="476250"/>
                    <a:pt x="439220" y="476250"/>
                  </a:cubicBezTo>
                  <a:cubicBezTo>
                    <a:pt x="420392" y="476250"/>
                    <a:pt x="394032" y="468760"/>
                    <a:pt x="375204" y="450036"/>
                  </a:cubicBezTo>
                  <a:cubicBezTo>
                    <a:pt x="352609" y="427567"/>
                    <a:pt x="341312" y="401353"/>
                    <a:pt x="341312" y="375139"/>
                  </a:cubicBezTo>
                  <a:cubicBezTo>
                    <a:pt x="360141" y="367649"/>
                    <a:pt x="375204" y="348924"/>
                    <a:pt x="386501" y="333945"/>
                  </a:cubicBezTo>
                  <a:cubicBezTo>
                    <a:pt x="386501" y="333945"/>
                    <a:pt x="390266" y="330200"/>
                    <a:pt x="394032" y="330200"/>
                  </a:cubicBezTo>
                  <a:close/>
                  <a:moveTo>
                    <a:pt x="82550" y="220663"/>
                  </a:moveTo>
                  <a:cubicBezTo>
                    <a:pt x="82550" y="220663"/>
                    <a:pt x="86302" y="220663"/>
                    <a:pt x="86302" y="220663"/>
                  </a:cubicBezTo>
                  <a:cubicBezTo>
                    <a:pt x="120072" y="220663"/>
                    <a:pt x="150091" y="231974"/>
                    <a:pt x="161347" y="254596"/>
                  </a:cubicBezTo>
                  <a:cubicBezTo>
                    <a:pt x="161347" y="262137"/>
                    <a:pt x="161347" y="269677"/>
                    <a:pt x="161347" y="277218"/>
                  </a:cubicBezTo>
                  <a:cubicBezTo>
                    <a:pt x="161347" y="284758"/>
                    <a:pt x="161347" y="296069"/>
                    <a:pt x="165100" y="303610"/>
                  </a:cubicBezTo>
                  <a:cubicBezTo>
                    <a:pt x="150091" y="326232"/>
                    <a:pt x="123825" y="341313"/>
                    <a:pt x="86302" y="341313"/>
                  </a:cubicBezTo>
                  <a:cubicBezTo>
                    <a:pt x="86302" y="341313"/>
                    <a:pt x="82550" y="341313"/>
                    <a:pt x="82550" y="341313"/>
                  </a:cubicBezTo>
                  <a:cubicBezTo>
                    <a:pt x="37522" y="341313"/>
                    <a:pt x="0" y="318691"/>
                    <a:pt x="0" y="284758"/>
                  </a:cubicBezTo>
                  <a:cubicBezTo>
                    <a:pt x="0" y="250826"/>
                    <a:pt x="37522" y="220663"/>
                    <a:pt x="82550" y="220663"/>
                  </a:cubicBezTo>
                  <a:close/>
                  <a:moveTo>
                    <a:pt x="464798" y="206375"/>
                  </a:moveTo>
                  <a:cubicBezTo>
                    <a:pt x="464798" y="206375"/>
                    <a:pt x="468540" y="206375"/>
                    <a:pt x="468540" y="206375"/>
                  </a:cubicBezTo>
                  <a:cubicBezTo>
                    <a:pt x="513443" y="206375"/>
                    <a:pt x="550863" y="232641"/>
                    <a:pt x="550863" y="262659"/>
                  </a:cubicBezTo>
                  <a:cubicBezTo>
                    <a:pt x="550863" y="296430"/>
                    <a:pt x="517185" y="326448"/>
                    <a:pt x="468540" y="330200"/>
                  </a:cubicBezTo>
                  <a:cubicBezTo>
                    <a:pt x="468540" y="330200"/>
                    <a:pt x="468540" y="330200"/>
                    <a:pt x="464798" y="330200"/>
                  </a:cubicBezTo>
                  <a:cubicBezTo>
                    <a:pt x="434862" y="330200"/>
                    <a:pt x="412410" y="318943"/>
                    <a:pt x="397442" y="300182"/>
                  </a:cubicBezTo>
                  <a:cubicBezTo>
                    <a:pt x="397442" y="292677"/>
                    <a:pt x="401184" y="281421"/>
                    <a:pt x="401184" y="270164"/>
                  </a:cubicBezTo>
                  <a:cubicBezTo>
                    <a:pt x="397442" y="258907"/>
                    <a:pt x="397442" y="247650"/>
                    <a:pt x="393700" y="240146"/>
                  </a:cubicBezTo>
                  <a:cubicBezTo>
                    <a:pt x="408668" y="221384"/>
                    <a:pt x="434862" y="206375"/>
                    <a:pt x="464798" y="206375"/>
                  </a:cubicBezTo>
                  <a:close/>
                  <a:moveTo>
                    <a:pt x="112638" y="71438"/>
                  </a:moveTo>
                  <a:cubicBezTo>
                    <a:pt x="135232" y="71438"/>
                    <a:pt x="157826" y="78928"/>
                    <a:pt x="176655" y="97652"/>
                  </a:cubicBezTo>
                  <a:cubicBezTo>
                    <a:pt x="203015" y="123866"/>
                    <a:pt x="214312" y="153825"/>
                    <a:pt x="210546" y="176294"/>
                  </a:cubicBezTo>
                  <a:cubicBezTo>
                    <a:pt x="195483" y="187529"/>
                    <a:pt x="184186" y="198764"/>
                    <a:pt x="176655" y="213743"/>
                  </a:cubicBezTo>
                  <a:cubicBezTo>
                    <a:pt x="169123" y="217488"/>
                    <a:pt x="165358" y="217488"/>
                    <a:pt x="157826" y="217488"/>
                  </a:cubicBezTo>
                  <a:cubicBezTo>
                    <a:pt x="138998" y="217488"/>
                    <a:pt x="112638" y="206253"/>
                    <a:pt x="93809" y="187529"/>
                  </a:cubicBezTo>
                  <a:cubicBezTo>
                    <a:pt x="59918" y="157570"/>
                    <a:pt x="52387" y="112632"/>
                    <a:pt x="74981" y="86418"/>
                  </a:cubicBezTo>
                  <a:cubicBezTo>
                    <a:pt x="82512" y="75183"/>
                    <a:pt x="97575" y="71438"/>
                    <a:pt x="112638" y="71438"/>
                  </a:cubicBezTo>
                  <a:close/>
                  <a:moveTo>
                    <a:pt x="427492" y="58738"/>
                  </a:moveTo>
                  <a:cubicBezTo>
                    <a:pt x="442460" y="58738"/>
                    <a:pt x="453685" y="62508"/>
                    <a:pt x="464911" y="70049"/>
                  </a:cubicBezTo>
                  <a:cubicBezTo>
                    <a:pt x="487363" y="92671"/>
                    <a:pt x="483621" y="141685"/>
                    <a:pt x="449943" y="175618"/>
                  </a:cubicBezTo>
                  <a:cubicBezTo>
                    <a:pt x="431234" y="194470"/>
                    <a:pt x="405040" y="209551"/>
                    <a:pt x="382588" y="209551"/>
                  </a:cubicBezTo>
                  <a:cubicBezTo>
                    <a:pt x="382588" y="209551"/>
                    <a:pt x="382588" y="209551"/>
                    <a:pt x="378846" y="209551"/>
                  </a:cubicBezTo>
                  <a:cubicBezTo>
                    <a:pt x="367620" y="190699"/>
                    <a:pt x="352652" y="175618"/>
                    <a:pt x="333942" y="168077"/>
                  </a:cubicBezTo>
                  <a:cubicBezTo>
                    <a:pt x="330200" y="141685"/>
                    <a:pt x="341426" y="115293"/>
                    <a:pt x="360136" y="92671"/>
                  </a:cubicBezTo>
                  <a:cubicBezTo>
                    <a:pt x="382588" y="70049"/>
                    <a:pt x="405040" y="58738"/>
                    <a:pt x="427492" y="58738"/>
                  </a:cubicBezTo>
                  <a:close/>
                  <a:moveTo>
                    <a:pt x="266411" y="0"/>
                  </a:moveTo>
                  <a:cubicBezTo>
                    <a:pt x="300182" y="0"/>
                    <a:pt x="330200" y="33678"/>
                    <a:pt x="330200" y="78582"/>
                  </a:cubicBezTo>
                  <a:cubicBezTo>
                    <a:pt x="330200" y="112259"/>
                    <a:pt x="318943" y="142195"/>
                    <a:pt x="300182" y="157163"/>
                  </a:cubicBezTo>
                  <a:cubicBezTo>
                    <a:pt x="292677" y="153421"/>
                    <a:pt x="288925" y="153421"/>
                    <a:pt x="281420" y="153421"/>
                  </a:cubicBezTo>
                  <a:cubicBezTo>
                    <a:pt x="277668" y="153421"/>
                    <a:pt x="277668" y="153421"/>
                    <a:pt x="273916" y="153421"/>
                  </a:cubicBezTo>
                  <a:cubicBezTo>
                    <a:pt x="266411" y="153421"/>
                    <a:pt x="255154" y="157163"/>
                    <a:pt x="243897" y="157163"/>
                  </a:cubicBezTo>
                  <a:cubicBezTo>
                    <a:pt x="225136" y="145937"/>
                    <a:pt x="210127" y="119743"/>
                    <a:pt x="206375" y="86066"/>
                  </a:cubicBezTo>
                  <a:cubicBezTo>
                    <a:pt x="206375" y="37420"/>
                    <a:pt x="232641" y="0"/>
                    <a:pt x="266411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29" name="淘宝网Chenying0907出品 100"/>
            <p:cNvSpPr>
              <a:spLocks noEditPoints="1"/>
            </p:cNvSpPr>
            <p:nvPr/>
          </p:nvSpPr>
          <p:spPr bwMode="auto">
            <a:xfrm flipH="1">
              <a:off x="1107564" y="3410034"/>
              <a:ext cx="239713" cy="23971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130" name="淘宝网Chenying0907出品 129"/>
            <p:cNvGrpSpPr/>
            <p:nvPr/>
          </p:nvGrpSpPr>
          <p:grpSpPr>
            <a:xfrm flipH="1">
              <a:off x="86802" y="3421146"/>
              <a:ext cx="3875088" cy="3446463"/>
              <a:chOff x="5213351" y="1985963"/>
              <a:chExt cx="3875088" cy="3446463"/>
            </a:xfrm>
          </p:grpSpPr>
          <p:sp>
            <p:nvSpPr>
              <p:cNvPr id="131" name="淘宝网Chenying0907出品 5"/>
              <p:cNvSpPr>
                <a:spLocks noEditPoints="1"/>
              </p:cNvSpPr>
              <p:nvPr/>
            </p:nvSpPr>
            <p:spPr bwMode="auto">
              <a:xfrm>
                <a:off x="6332539" y="2541588"/>
                <a:ext cx="822325" cy="1282700"/>
              </a:xfrm>
              <a:custGeom>
                <a:avLst/>
                <a:gdLst>
                  <a:gd name="T0" fmla="*/ 138 w 219"/>
                  <a:gd name="T1" fmla="*/ 124 h 341"/>
                  <a:gd name="T2" fmla="*/ 140 w 219"/>
                  <a:gd name="T3" fmla="*/ 129 h 341"/>
                  <a:gd name="T4" fmla="*/ 145 w 219"/>
                  <a:gd name="T5" fmla="*/ 135 h 341"/>
                  <a:gd name="T6" fmla="*/ 138 w 219"/>
                  <a:gd name="T7" fmla="*/ 124 h 341"/>
                  <a:gd name="T8" fmla="*/ 0 w 219"/>
                  <a:gd name="T9" fmla="*/ 0 h 341"/>
                  <a:gd name="T10" fmla="*/ 1 w 219"/>
                  <a:gd name="T11" fmla="*/ 2 h 341"/>
                  <a:gd name="T12" fmla="*/ 102 w 219"/>
                  <a:gd name="T13" fmla="*/ 80 h 341"/>
                  <a:gd name="T14" fmla="*/ 151 w 219"/>
                  <a:gd name="T15" fmla="*/ 154 h 341"/>
                  <a:gd name="T16" fmla="*/ 164 w 219"/>
                  <a:gd name="T17" fmla="*/ 171 h 341"/>
                  <a:gd name="T18" fmla="*/ 153 w 219"/>
                  <a:gd name="T19" fmla="*/ 158 h 341"/>
                  <a:gd name="T20" fmla="*/ 172 w 219"/>
                  <a:gd name="T21" fmla="*/ 198 h 341"/>
                  <a:gd name="T22" fmla="*/ 200 w 219"/>
                  <a:gd name="T23" fmla="*/ 317 h 341"/>
                  <a:gd name="T24" fmla="*/ 219 w 219"/>
                  <a:gd name="T25" fmla="*/ 341 h 341"/>
                  <a:gd name="T26" fmla="*/ 178 w 219"/>
                  <a:gd name="T27" fmla="*/ 194 h 341"/>
                  <a:gd name="T28" fmla="*/ 146 w 219"/>
                  <a:gd name="T29" fmla="*/ 136 h 341"/>
                  <a:gd name="T30" fmla="*/ 146 w 219"/>
                  <a:gd name="T31" fmla="*/ 138 h 341"/>
                  <a:gd name="T32" fmla="*/ 140 w 219"/>
                  <a:gd name="T33" fmla="*/ 129 h 341"/>
                  <a:gd name="T34" fmla="*/ 134 w 219"/>
                  <a:gd name="T35" fmla="*/ 118 h 341"/>
                  <a:gd name="T36" fmla="*/ 103 w 219"/>
                  <a:gd name="T37" fmla="*/ 79 h 341"/>
                  <a:gd name="T38" fmla="*/ 98 w 219"/>
                  <a:gd name="T39" fmla="*/ 74 h 341"/>
                  <a:gd name="T40" fmla="*/ 99 w 219"/>
                  <a:gd name="T41" fmla="*/ 75 h 341"/>
                  <a:gd name="T42" fmla="*/ 92 w 219"/>
                  <a:gd name="T43" fmla="*/ 67 h 341"/>
                  <a:gd name="T44" fmla="*/ 0 w 219"/>
                  <a:gd name="T45" fmla="*/ 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9" h="341">
                    <a:moveTo>
                      <a:pt x="138" y="124"/>
                    </a:moveTo>
                    <a:cubicBezTo>
                      <a:pt x="139" y="126"/>
                      <a:pt x="140" y="128"/>
                      <a:pt x="140" y="129"/>
                    </a:cubicBezTo>
                    <a:cubicBezTo>
                      <a:pt x="142" y="131"/>
                      <a:pt x="144" y="133"/>
                      <a:pt x="145" y="135"/>
                    </a:cubicBezTo>
                    <a:cubicBezTo>
                      <a:pt x="143" y="131"/>
                      <a:pt x="141" y="128"/>
                      <a:pt x="138" y="124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38" y="20"/>
                      <a:pt x="72" y="47"/>
                      <a:pt x="102" y="80"/>
                    </a:cubicBezTo>
                    <a:cubicBezTo>
                      <a:pt x="121" y="101"/>
                      <a:pt x="137" y="126"/>
                      <a:pt x="151" y="154"/>
                    </a:cubicBezTo>
                    <a:cubicBezTo>
                      <a:pt x="159" y="161"/>
                      <a:pt x="164" y="171"/>
                      <a:pt x="164" y="171"/>
                    </a:cubicBezTo>
                    <a:cubicBezTo>
                      <a:pt x="164" y="171"/>
                      <a:pt x="160" y="164"/>
                      <a:pt x="153" y="158"/>
                    </a:cubicBezTo>
                    <a:cubicBezTo>
                      <a:pt x="159" y="171"/>
                      <a:pt x="166" y="185"/>
                      <a:pt x="172" y="198"/>
                    </a:cubicBezTo>
                    <a:cubicBezTo>
                      <a:pt x="199" y="256"/>
                      <a:pt x="201" y="300"/>
                      <a:pt x="200" y="317"/>
                    </a:cubicBezTo>
                    <a:cubicBezTo>
                      <a:pt x="206" y="325"/>
                      <a:pt x="213" y="333"/>
                      <a:pt x="219" y="341"/>
                    </a:cubicBezTo>
                    <a:cubicBezTo>
                      <a:pt x="217" y="321"/>
                      <a:pt x="207" y="257"/>
                      <a:pt x="178" y="194"/>
                    </a:cubicBezTo>
                    <a:cubicBezTo>
                      <a:pt x="168" y="174"/>
                      <a:pt x="157" y="154"/>
                      <a:pt x="146" y="136"/>
                    </a:cubicBezTo>
                    <a:cubicBezTo>
                      <a:pt x="146" y="138"/>
                      <a:pt x="146" y="138"/>
                      <a:pt x="146" y="138"/>
                    </a:cubicBezTo>
                    <a:cubicBezTo>
                      <a:pt x="144" y="135"/>
                      <a:pt x="142" y="132"/>
                      <a:pt x="140" y="129"/>
                    </a:cubicBezTo>
                    <a:cubicBezTo>
                      <a:pt x="138" y="126"/>
                      <a:pt x="136" y="122"/>
                      <a:pt x="134" y="118"/>
                    </a:cubicBezTo>
                    <a:cubicBezTo>
                      <a:pt x="124" y="104"/>
                      <a:pt x="114" y="91"/>
                      <a:pt x="103" y="79"/>
                    </a:cubicBezTo>
                    <a:cubicBezTo>
                      <a:pt x="102" y="77"/>
                      <a:pt x="100" y="75"/>
                      <a:pt x="98" y="74"/>
                    </a:cubicBezTo>
                    <a:cubicBezTo>
                      <a:pt x="98" y="75"/>
                      <a:pt x="99" y="75"/>
                      <a:pt x="99" y="75"/>
                    </a:cubicBezTo>
                    <a:cubicBezTo>
                      <a:pt x="99" y="75"/>
                      <a:pt x="96" y="72"/>
                      <a:pt x="92" y="67"/>
                    </a:cubicBezTo>
                    <a:cubicBezTo>
                      <a:pt x="64" y="39"/>
                      <a:pt x="34" y="17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2" name="淘宝网Chenying0907出品 16"/>
              <p:cNvSpPr>
                <a:spLocks noEditPoints="1"/>
              </p:cNvSpPr>
              <p:nvPr/>
            </p:nvSpPr>
            <p:spPr bwMode="auto">
              <a:xfrm>
                <a:off x="6610351" y="2087563"/>
                <a:ext cx="153988" cy="736600"/>
              </a:xfrm>
              <a:custGeom>
                <a:avLst/>
                <a:gdLst>
                  <a:gd name="T0" fmla="*/ 8 w 41"/>
                  <a:gd name="T1" fmla="*/ 129 h 196"/>
                  <a:gd name="T2" fmla="*/ 18 w 41"/>
                  <a:gd name="T3" fmla="*/ 188 h 196"/>
                  <a:gd name="T4" fmla="*/ 25 w 41"/>
                  <a:gd name="T5" fmla="*/ 196 h 196"/>
                  <a:gd name="T6" fmla="*/ 24 w 41"/>
                  <a:gd name="T7" fmla="*/ 195 h 196"/>
                  <a:gd name="T8" fmla="*/ 8 w 41"/>
                  <a:gd name="T9" fmla="*/ 129 h 196"/>
                  <a:gd name="T10" fmla="*/ 38 w 41"/>
                  <a:gd name="T11" fmla="*/ 17 h 196"/>
                  <a:gd name="T12" fmla="*/ 19 w 41"/>
                  <a:gd name="T13" fmla="*/ 60 h 196"/>
                  <a:gd name="T14" fmla="*/ 8 w 41"/>
                  <a:gd name="T15" fmla="*/ 129 h 196"/>
                  <a:gd name="T16" fmla="*/ 19 w 41"/>
                  <a:gd name="T17" fmla="*/ 107 h 196"/>
                  <a:gd name="T18" fmla="*/ 38 w 41"/>
                  <a:gd name="T19" fmla="*/ 17 h 196"/>
                  <a:gd name="T20" fmla="*/ 34 w 41"/>
                  <a:gd name="T21" fmla="*/ 0 h 196"/>
                  <a:gd name="T22" fmla="*/ 38 w 41"/>
                  <a:gd name="T23" fmla="*/ 17 h 196"/>
                  <a:gd name="T24" fmla="*/ 34 w 41"/>
                  <a:gd name="T25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96">
                    <a:moveTo>
                      <a:pt x="8" y="129"/>
                    </a:moveTo>
                    <a:cubicBezTo>
                      <a:pt x="0" y="156"/>
                      <a:pt x="10" y="178"/>
                      <a:pt x="18" y="188"/>
                    </a:cubicBezTo>
                    <a:cubicBezTo>
                      <a:pt x="22" y="193"/>
                      <a:pt x="25" y="196"/>
                      <a:pt x="25" y="196"/>
                    </a:cubicBezTo>
                    <a:cubicBezTo>
                      <a:pt x="25" y="196"/>
                      <a:pt x="24" y="196"/>
                      <a:pt x="24" y="195"/>
                    </a:cubicBezTo>
                    <a:cubicBezTo>
                      <a:pt x="22" y="188"/>
                      <a:pt x="12" y="159"/>
                      <a:pt x="8" y="129"/>
                    </a:cubicBezTo>
                    <a:moveTo>
                      <a:pt x="38" y="17"/>
                    </a:moveTo>
                    <a:cubicBezTo>
                      <a:pt x="37" y="27"/>
                      <a:pt x="33" y="41"/>
                      <a:pt x="19" y="60"/>
                    </a:cubicBezTo>
                    <a:cubicBezTo>
                      <a:pt x="6" y="77"/>
                      <a:pt x="5" y="104"/>
                      <a:pt x="8" y="129"/>
                    </a:cubicBezTo>
                    <a:cubicBezTo>
                      <a:pt x="10" y="122"/>
                      <a:pt x="14" y="114"/>
                      <a:pt x="19" y="107"/>
                    </a:cubicBezTo>
                    <a:cubicBezTo>
                      <a:pt x="41" y="72"/>
                      <a:pt x="41" y="37"/>
                      <a:pt x="38" y="17"/>
                    </a:cubicBezTo>
                    <a:moveTo>
                      <a:pt x="34" y="0"/>
                    </a:moveTo>
                    <a:cubicBezTo>
                      <a:pt x="34" y="0"/>
                      <a:pt x="36" y="7"/>
                      <a:pt x="38" y="17"/>
                    </a:cubicBezTo>
                    <a:cubicBezTo>
                      <a:pt x="38" y="6"/>
                      <a:pt x="34" y="0"/>
                      <a:pt x="3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" name="淘宝网Chenying0907出品 17"/>
              <p:cNvSpPr>
                <a:spLocks noEditPoints="1"/>
              </p:cNvSpPr>
              <p:nvPr/>
            </p:nvSpPr>
            <p:spPr bwMode="auto">
              <a:xfrm>
                <a:off x="6615114" y="3079751"/>
                <a:ext cx="333375" cy="104775"/>
              </a:xfrm>
              <a:custGeom>
                <a:avLst/>
                <a:gdLst>
                  <a:gd name="T0" fmla="*/ 45 w 89"/>
                  <a:gd name="T1" fmla="*/ 2 h 28"/>
                  <a:gd name="T2" fmla="*/ 21 w 89"/>
                  <a:gd name="T3" fmla="*/ 10 h 28"/>
                  <a:gd name="T4" fmla="*/ 10 w 89"/>
                  <a:gd name="T5" fmla="*/ 20 h 28"/>
                  <a:gd name="T6" fmla="*/ 4 w 89"/>
                  <a:gd name="T7" fmla="*/ 17 h 28"/>
                  <a:gd name="T8" fmla="*/ 1 w 89"/>
                  <a:gd name="T9" fmla="*/ 16 h 28"/>
                  <a:gd name="T10" fmla="*/ 3 w 89"/>
                  <a:gd name="T11" fmla="*/ 19 h 28"/>
                  <a:gd name="T12" fmla="*/ 13 w 89"/>
                  <a:gd name="T13" fmla="*/ 22 h 28"/>
                  <a:gd name="T14" fmla="*/ 36 w 89"/>
                  <a:gd name="T15" fmla="*/ 9 h 28"/>
                  <a:gd name="T16" fmla="*/ 45 w 89"/>
                  <a:gd name="T17" fmla="*/ 2 h 28"/>
                  <a:gd name="T18" fmla="*/ 54 w 89"/>
                  <a:gd name="T19" fmla="*/ 0 h 28"/>
                  <a:gd name="T20" fmla="*/ 45 w 89"/>
                  <a:gd name="T21" fmla="*/ 2 h 28"/>
                  <a:gd name="T22" fmla="*/ 47 w 89"/>
                  <a:gd name="T23" fmla="*/ 2 h 28"/>
                  <a:gd name="T24" fmla="*/ 78 w 89"/>
                  <a:gd name="T25" fmla="*/ 15 h 28"/>
                  <a:gd name="T26" fmla="*/ 89 w 89"/>
                  <a:gd name="T27" fmla="*/ 28 h 28"/>
                  <a:gd name="T28" fmla="*/ 76 w 89"/>
                  <a:gd name="T29" fmla="*/ 11 h 28"/>
                  <a:gd name="T30" fmla="*/ 54 w 89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9" h="28">
                    <a:moveTo>
                      <a:pt x="45" y="2"/>
                    </a:moveTo>
                    <a:cubicBezTo>
                      <a:pt x="38" y="3"/>
                      <a:pt x="30" y="5"/>
                      <a:pt x="21" y="10"/>
                    </a:cubicBezTo>
                    <a:cubicBezTo>
                      <a:pt x="21" y="10"/>
                      <a:pt x="17" y="20"/>
                      <a:pt x="10" y="20"/>
                    </a:cubicBezTo>
                    <a:cubicBezTo>
                      <a:pt x="8" y="20"/>
                      <a:pt x="6" y="19"/>
                      <a:pt x="4" y="17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0" y="16"/>
                      <a:pt x="0" y="17"/>
                      <a:pt x="3" y="19"/>
                    </a:cubicBezTo>
                    <a:cubicBezTo>
                      <a:pt x="5" y="20"/>
                      <a:pt x="8" y="22"/>
                      <a:pt x="13" y="22"/>
                    </a:cubicBezTo>
                    <a:cubicBezTo>
                      <a:pt x="19" y="22"/>
                      <a:pt x="27" y="19"/>
                      <a:pt x="36" y="9"/>
                    </a:cubicBezTo>
                    <a:cubicBezTo>
                      <a:pt x="39" y="6"/>
                      <a:pt x="42" y="4"/>
                      <a:pt x="45" y="2"/>
                    </a:cubicBezTo>
                    <a:moveTo>
                      <a:pt x="54" y="0"/>
                    </a:moveTo>
                    <a:cubicBezTo>
                      <a:pt x="51" y="0"/>
                      <a:pt x="48" y="1"/>
                      <a:pt x="45" y="2"/>
                    </a:cubicBezTo>
                    <a:cubicBezTo>
                      <a:pt x="46" y="2"/>
                      <a:pt x="46" y="2"/>
                      <a:pt x="47" y="2"/>
                    </a:cubicBezTo>
                    <a:cubicBezTo>
                      <a:pt x="60" y="2"/>
                      <a:pt x="71" y="9"/>
                      <a:pt x="78" y="15"/>
                    </a:cubicBezTo>
                    <a:cubicBezTo>
                      <a:pt x="85" y="21"/>
                      <a:pt x="89" y="28"/>
                      <a:pt x="89" y="28"/>
                    </a:cubicBezTo>
                    <a:cubicBezTo>
                      <a:pt x="89" y="28"/>
                      <a:pt x="84" y="18"/>
                      <a:pt x="76" y="11"/>
                    </a:cubicBezTo>
                    <a:cubicBezTo>
                      <a:pt x="70" y="5"/>
                      <a:pt x="62" y="0"/>
                      <a:pt x="5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4" name="淘宝网Chenying0907出品 18"/>
              <p:cNvSpPr>
                <a:spLocks noEditPoints="1"/>
              </p:cNvSpPr>
              <p:nvPr/>
            </p:nvSpPr>
            <p:spPr bwMode="auto">
              <a:xfrm>
                <a:off x="6821489" y="2725738"/>
                <a:ext cx="319088" cy="334963"/>
              </a:xfrm>
              <a:custGeom>
                <a:avLst/>
                <a:gdLst>
                  <a:gd name="T0" fmla="*/ 10 w 85"/>
                  <a:gd name="T1" fmla="*/ 80 h 89"/>
                  <a:gd name="T2" fmla="*/ 16 w 85"/>
                  <a:gd name="T3" fmla="*/ 89 h 89"/>
                  <a:gd name="T4" fmla="*/ 16 w 85"/>
                  <a:gd name="T5" fmla="*/ 87 h 89"/>
                  <a:gd name="T6" fmla="*/ 16 w 85"/>
                  <a:gd name="T7" fmla="*/ 86 h 89"/>
                  <a:gd name="T8" fmla="*/ 15 w 85"/>
                  <a:gd name="T9" fmla="*/ 86 h 89"/>
                  <a:gd name="T10" fmla="*/ 10 w 85"/>
                  <a:gd name="T11" fmla="*/ 80 h 89"/>
                  <a:gd name="T12" fmla="*/ 61 w 85"/>
                  <a:gd name="T13" fmla="*/ 29 h 89"/>
                  <a:gd name="T14" fmla="*/ 61 w 85"/>
                  <a:gd name="T15" fmla="*/ 29 h 89"/>
                  <a:gd name="T16" fmla="*/ 61 w 85"/>
                  <a:gd name="T17" fmla="*/ 29 h 89"/>
                  <a:gd name="T18" fmla="*/ 45 w 85"/>
                  <a:gd name="T19" fmla="*/ 0 h 89"/>
                  <a:gd name="T20" fmla="*/ 45 w 85"/>
                  <a:gd name="T21" fmla="*/ 0 h 89"/>
                  <a:gd name="T22" fmla="*/ 15 w 85"/>
                  <a:gd name="T23" fmla="*/ 12 h 89"/>
                  <a:gd name="T24" fmla="*/ 0 w 85"/>
                  <a:gd name="T25" fmla="*/ 49 h 89"/>
                  <a:gd name="T26" fmla="*/ 4 w 85"/>
                  <a:gd name="T27" fmla="*/ 69 h 89"/>
                  <a:gd name="T28" fmla="*/ 10 w 85"/>
                  <a:gd name="T29" fmla="*/ 80 h 89"/>
                  <a:gd name="T30" fmla="*/ 8 w 85"/>
                  <a:gd name="T31" fmla="*/ 75 h 89"/>
                  <a:gd name="T32" fmla="*/ 5 w 85"/>
                  <a:gd name="T33" fmla="*/ 50 h 89"/>
                  <a:gd name="T34" fmla="*/ 16 w 85"/>
                  <a:gd name="T35" fmla="*/ 13 h 89"/>
                  <a:gd name="T36" fmla="*/ 45 w 85"/>
                  <a:gd name="T37" fmla="*/ 1 h 89"/>
                  <a:gd name="T38" fmla="*/ 72 w 85"/>
                  <a:gd name="T39" fmla="*/ 15 h 89"/>
                  <a:gd name="T40" fmla="*/ 84 w 85"/>
                  <a:gd name="T41" fmla="*/ 36 h 89"/>
                  <a:gd name="T42" fmla="*/ 73 w 85"/>
                  <a:gd name="T43" fmla="*/ 57 h 89"/>
                  <a:gd name="T44" fmla="*/ 53 w 85"/>
                  <a:gd name="T45" fmla="*/ 66 h 89"/>
                  <a:gd name="T46" fmla="*/ 38 w 85"/>
                  <a:gd name="T47" fmla="*/ 59 h 89"/>
                  <a:gd name="T48" fmla="*/ 50 w 85"/>
                  <a:gd name="T49" fmla="*/ 40 h 89"/>
                  <a:gd name="T50" fmla="*/ 59 w 85"/>
                  <a:gd name="T51" fmla="*/ 28 h 89"/>
                  <a:gd name="T52" fmla="*/ 61 w 85"/>
                  <a:gd name="T53" fmla="*/ 29 h 89"/>
                  <a:gd name="T54" fmla="*/ 49 w 85"/>
                  <a:gd name="T55" fmla="*/ 24 h 89"/>
                  <a:gd name="T56" fmla="*/ 37 w 85"/>
                  <a:gd name="T57" fmla="*/ 29 h 89"/>
                  <a:gd name="T58" fmla="*/ 37 w 85"/>
                  <a:gd name="T59" fmla="*/ 60 h 89"/>
                  <a:gd name="T60" fmla="*/ 56 w 85"/>
                  <a:gd name="T61" fmla="*/ 68 h 89"/>
                  <a:gd name="T62" fmla="*/ 75 w 85"/>
                  <a:gd name="T63" fmla="*/ 60 h 89"/>
                  <a:gd name="T64" fmla="*/ 85 w 85"/>
                  <a:gd name="T65" fmla="*/ 36 h 89"/>
                  <a:gd name="T66" fmla="*/ 75 w 85"/>
                  <a:gd name="T67" fmla="*/ 12 h 89"/>
                  <a:gd name="T68" fmla="*/ 45 w 85"/>
                  <a:gd name="T6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89">
                    <a:moveTo>
                      <a:pt x="10" y="80"/>
                    </a:moveTo>
                    <a:cubicBezTo>
                      <a:pt x="12" y="83"/>
                      <a:pt x="14" y="86"/>
                      <a:pt x="16" y="89"/>
                    </a:cubicBezTo>
                    <a:cubicBezTo>
                      <a:pt x="16" y="87"/>
                      <a:pt x="16" y="87"/>
                      <a:pt x="16" y="87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6"/>
                      <a:pt x="16" y="86"/>
                      <a:pt x="15" y="86"/>
                    </a:cubicBezTo>
                    <a:cubicBezTo>
                      <a:pt x="14" y="84"/>
                      <a:pt x="12" y="82"/>
                      <a:pt x="10" y="80"/>
                    </a:cubicBezTo>
                    <a:moveTo>
                      <a:pt x="61" y="29"/>
                    </a:moveTo>
                    <a:cubicBezTo>
                      <a:pt x="61" y="29"/>
                      <a:pt x="61" y="29"/>
                      <a:pt x="61" y="29"/>
                    </a:cubicBezTo>
                    <a:cubicBezTo>
                      <a:pt x="61" y="29"/>
                      <a:pt x="61" y="29"/>
                      <a:pt x="61" y="29"/>
                    </a:cubicBezTo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34" y="0"/>
                      <a:pt x="23" y="4"/>
                      <a:pt x="15" y="12"/>
                    </a:cubicBezTo>
                    <a:cubicBezTo>
                      <a:pt x="6" y="22"/>
                      <a:pt x="0" y="35"/>
                      <a:pt x="0" y="49"/>
                    </a:cubicBezTo>
                    <a:cubicBezTo>
                      <a:pt x="0" y="56"/>
                      <a:pt x="2" y="63"/>
                      <a:pt x="4" y="69"/>
                    </a:cubicBezTo>
                    <a:cubicBezTo>
                      <a:pt x="6" y="73"/>
                      <a:pt x="8" y="77"/>
                      <a:pt x="10" y="80"/>
                    </a:cubicBezTo>
                    <a:cubicBezTo>
                      <a:pt x="10" y="79"/>
                      <a:pt x="9" y="77"/>
                      <a:pt x="8" y="75"/>
                    </a:cubicBezTo>
                    <a:cubicBezTo>
                      <a:pt x="6" y="67"/>
                      <a:pt x="5" y="59"/>
                      <a:pt x="5" y="50"/>
                    </a:cubicBezTo>
                    <a:cubicBezTo>
                      <a:pt x="5" y="37"/>
                      <a:pt x="7" y="23"/>
                      <a:pt x="16" y="13"/>
                    </a:cubicBezTo>
                    <a:cubicBezTo>
                      <a:pt x="24" y="5"/>
                      <a:pt x="34" y="1"/>
                      <a:pt x="45" y="1"/>
                    </a:cubicBezTo>
                    <a:cubicBezTo>
                      <a:pt x="56" y="1"/>
                      <a:pt x="64" y="7"/>
                      <a:pt x="72" y="15"/>
                    </a:cubicBezTo>
                    <a:cubicBezTo>
                      <a:pt x="78" y="21"/>
                      <a:pt x="84" y="27"/>
                      <a:pt x="84" y="36"/>
                    </a:cubicBezTo>
                    <a:cubicBezTo>
                      <a:pt x="84" y="45"/>
                      <a:pt x="79" y="51"/>
                      <a:pt x="73" y="57"/>
                    </a:cubicBezTo>
                    <a:cubicBezTo>
                      <a:pt x="67" y="63"/>
                      <a:pt x="60" y="66"/>
                      <a:pt x="53" y="66"/>
                    </a:cubicBezTo>
                    <a:cubicBezTo>
                      <a:pt x="48" y="66"/>
                      <a:pt x="42" y="64"/>
                      <a:pt x="38" y="59"/>
                    </a:cubicBezTo>
                    <a:cubicBezTo>
                      <a:pt x="29" y="51"/>
                      <a:pt x="39" y="41"/>
                      <a:pt x="50" y="40"/>
                    </a:cubicBezTo>
                    <a:cubicBezTo>
                      <a:pt x="57" y="40"/>
                      <a:pt x="56" y="28"/>
                      <a:pt x="59" y="28"/>
                    </a:cubicBezTo>
                    <a:cubicBezTo>
                      <a:pt x="60" y="28"/>
                      <a:pt x="60" y="28"/>
                      <a:pt x="61" y="29"/>
                    </a:cubicBezTo>
                    <a:cubicBezTo>
                      <a:pt x="58" y="26"/>
                      <a:pt x="53" y="24"/>
                      <a:pt x="49" y="24"/>
                    </a:cubicBezTo>
                    <a:cubicBezTo>
                      <a:pt x="45" y="24"/>
                      <a:pt x="40" y="26"/>
                      <a:pt x="37" y="29"/>
                    </a:cubicBezTo>
                    <a:cubicBezTo>
                      <a:pt x="28" y="38"/>
                      <a:pt x="28" y="51"/>
                      <a:pt x="37" y="60"/>
                    </a:cubicBezTo>
                    <a:cubicBezTo>
                      <a:pt x="42" y="65"/>
                      <a:pt x="49" y="68"/>
                      <a:pt x="56" y="68"/>
                    </a:cubicBezTo>
                    <a:cubicBezTo>
                      <a:pt x="63" y="68"/>
                      <a:pt x="70" y="65"/>
                      <a:pt x="75" y="60"/>
                    </a:cubicBezTo>
                    <a:cubicBezTo>
                      <a:pt x="81" y="53"/>
                      <a:pt x="85" y="45"/>
                      <a:pt x="85" y="36"/>
                    </a:cubicBezTo>
                    <a:cubicBezTo>
                      <a:pt x="85" y="27"/>
                      <a:pt x="81" y="18"/>
                      <a:pt x="75" y="12"/>
                    </a:cubicBezTo>
                    <a:cubicBezTo>
                      <a:pt x="67" y="4"/>
                      <a:pt x="56" y="0"/>
                      <a:pt x="45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5" name="淘宝网Chenying0907出品 19"/>
              <p:cNvSpPr>
                <a:spLocks noEditPoints="1"/>
              </p:cNvSpPr>
              <p:nvPr/>
            </p:nvSpPr>
            <p:spPr bwMode="auto">
              <a:xfrm>
                <a:off x="5570539" y="1985963"/>
                <a:ext cx="2414588" cy="3435350"/>
              </a:xfrm>
              <a:custGeom>
                <a:avLst/>
                <a:gdLst>
                  <a:gd name="T0" fmla="*/ 494 w 643"/>
                  <a:gd name="T1" fmla="*/ 621 h 914"/>
                  <a:gd name="T2" fmla="*/ 541 w 643"/>
                  <a:gd name="T3" fmla="*/ 715 h 914"/>
                  <a:gd name="T4" fmla="*/ 591 w 643"/>
                  <a:gd name="T5" fmla="*/ 830 h 914"/>
                  <a:gd name="T6" fmla="*/ 614 w 643"/>
                  <a:gd name="T7" fmla="*/ 893 h 914"/>
                  <a:gd name="T8" fmla="*/ 618 w 643"/>
                  <a:gd name="T9" fmla="*/ 904 h 914"/>
                  <a:gd name="T10" fmla="*/ 623 w 643"/>
                  <a:gd name="T11" fmla="*/ 914 h 914"/>
                  <a:gd name="T12" fmla="*/ 631 w 643"/>
                  <a:gd name="T13" fmla="*/ 914 h 914"/>
                  <a:gd name="T14" fmla="*/ 643 w 643"/>
                  <a:gd name="T15" fmla="*/ 914 h 914"/>
                  <a:gd name="T16" fmla="*/ 557 w 643"/>
                  <a:gd name="T17" fmla="*/ 708 h 914"/>
                  <a:gd name="T18" fmla="*/ 527 w 643"/>
                  <a:gd name="T19" fmla="*/ 649 h 914"/>
                  <a:gd name="T20" fmla="*/ 529 w 643"/>
                  <a:gd name="T21" fmla="*/ 656 h 914"/>
                  <a:gd name="T22" fmla="*/ 522 w 643"/>
                  <a:gd name="T23" fmla="*/ 661 h 914"/>
                  <a:gd name="T24" fmla="*/ 494 w 643"/>
                  <a:gd name="T25" fmla="*/ 621 h 914"/>
                  <a:gd name="T26" fmla="*/ 466 w 643"/>
                  <a:gd name="T27" fmla="*/ 574 h 914"/>
                  <a:gd name="T28" fmla="*/ 482 w 643"/>
                  <a:gd name="T29" fmla="*/ 601 h 914"/>
                  <a:gd name="T30" fmla="*/ 500 w 643"/>
                  <a:gd name="T31" fmla="*/ 614 h 914"/>
                  <a:gd name="T32" fmla="*/ 466 w 643"/>
                  <a:gd name="T33" fmla="*/ 574 h 914"/>
                  <a:gd name="T34" fmla="*/ 15 w 643"/>
                  <a:gd name="T35" fmla="*/ 41 h 914"/>
                  <a:gd name="T36" fmla="*/ 14 w 643"/>
                  <a:gd name="T37" fmla="*/ 51 h 914"/>
                  <a:gd name="T38" fmla="*/ 28 w 643"/>
                  <a:gd name="T39" fmla="*/ 83 h 914"/>
                  <a:gd name="T40" fmla="*/ 29 w 643"/>
                  <a:gd name="T41" fmla="*/ 83 h 914"/>
                  <a:gd name="T42" fmla="*/ 29 w 643"/>
                  <a:gd name="T43" fmla="*/ 83 h 914"/>
                  <a:gd name="T44" fmla="*/ 29 w 643"/>
                  <a:gd name="T45" fmla="*/ 83 h 914"/>
                  <a:gd name="T46" fmla="*/ 54 w 643"/>
                  <a:gd name="T47" fmla="*/ 127 h 914"/>
                  <a:gd name="T48" fmla="*/ 58 w 643"/>
                  <a:gd name="T49" fmla="*/ 133 h 914"/>
                  <a:gd name="T50" fmla="*/ 57 w 643"/>
                  <a:gd name="T51" fmla="*/ 132 h 914"/>
                  <a:gd name="T52" fmla="*/ 56 w 643"/>
                  <a:gd name="T53" fmla="*/ 130 h 914"/>
                  <a:gd name="T54" fmla="*/ 56 w 643"/>
                  <a:gd name="T55" fmla="*/ 131 h 914"/>
                  <a:gd name="T56" fmla="*/ 151 w 643"/>
                  <a:gd name="T57" fmla="*/ 249 h 914"/>
                  <a:gd name="T58" fmla="*/ 175 w 643"/>
                  <a:gd name="T59" fmla="*/ 267 h 914"/>
                  <a:gd name="T60" fmla="*/ 193 w 643"/>
                  <a:gd name="T61" fmla="*/ 285 h 914"/>
                  <a:gd name="T62" fmla="*/ 172 w 643"/>
                  <a:gd name="T63" fmla="*/ 269 h 914"/>
                  <a:gd name="T64" fmla="*/ 315 w 643"/>
                  <a:gd name="T65" fmla="*/ 396 h 914"/>
                  <a:gd name="T66" fmla="*/ 442 w 643"/>
                  <a:gd name="T67" fmla="*/ 537 h 914"/>
                  <a:gd name="T68" fmla="*/ 452 w 643"/>
                  <a:gd name="T69" fmla="*/ 551 h 914"/>
                  <a:gd name="T70" fmla="*/ 456 w 643"/>
                  <a:gd name="T71" fmla="*/ 555 h 914"/>
                  <a:gd name="T72" fmla="*/ 513 w 643"/>
                  <a:gd name="T73" fmla="*/ 627 h 914"/>
                  <a:gd name="T74" fmla="*/ 519 w 643"/>
                  <a:gd name="T75" fmla="*/ 635 h 914"/>
                  <a:gd name="T76" fmla="*/ 440 w 643"/>
                  <a:gd name="T77" fmla="*/ 512 h 914"/>
                  <a:gd name="T78" fmla="*/ 442 w 643"/>
                  <a:gd name="T79" fmla="*/ 517 h 914"/>
                  <a:gd name="T80" fmla="*/ 433 w 643"/>
                  <a:gd name="T81" fmla="*/ 509 h 914"/>
                  <a:gd name="T82" fmla="*/ 427 w 643"/>
                  <a:gd name="T83" fmla="*/ 495 h 914"/>
                  <a:gd name="T84" fmla="*/ 422 w 643"/>
                  <a:gd name="T85" fmla="*/ 489 h 914"/>
                  <a:gd name="T86" fmla="*/ 403 w 643"/>
                  <a:gd name="T87" fmla="*/ 465 h 914"/>
                  <a:gd name="T88" fmla="*/ 334 w 643"/>
                  <a:gd name="T89" fmla="*/ 392 h 914"/>
                  <a:gd name="T90" fmla="*/ 300 w 643"/>
                  <a:gd name="T91" fmla="*/ 361 h 914"/>
                  <a:gd name="T92" fmla="*/ 161 w 643"/>
                  <a:gd name="T93" fmla="*/ 249 h 914"/>
                  <a:gd name="T94" fmla="*/ 57 w 643"/>
                  <a:gd name="T95" fmla="*/ 116 h 914"/>
                  <a:gd name="T96" fmla="*/ 15 w 643"/>
                  <a:gd name="T97" fmla="*/ 41 h 914"/>
                  <a:gd name="T98" fmla="*/ 0 w 643"/>
                  <a:gd name="T99" fmla="*/ 0 h 914"/>
                  <a:gd name="T100" fmla="*/ 3 w 643"/>
                  <a:gd name="T101" fmla="*/ 12 h 914"/>
                  <a:gd name="T102" fmla="*/ 6 w 643"/>
                  <a:gd name="T103" fmla="*/ 17 h 914"/>
                  <a:gd name="T104" fmla="*/ 2 w 643"/>
                  <a:gd name="T105" fmla="*/ 1 h 914"/>
                  <a:gd name="T106" fmla="*/ 0 w 643"/>
                  <a:gd name="T107" fmla="*/ 0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3" h="914">
                    <a:moveTo>
                      <a:pt x="494" y="621"/>
                    </a:moveTo>
                    <a:cubicBezTo>
                      <a:pt x="510" y="651"/>
                      <a:pt x="526" y="682"/>
                      <a:pt x="541" y="715"/>
                    </a:cubicBezTo>
                    <a:cubicBezTo>
                      <a:pt x="559" y="752"/>
                      <a:pt x="576" y="790"/>
                      <a:pt x="591" y="830"/>
                    </a:cubicBezTo>
                    <a:cubicBezTo>
                      <a:pt x="614" y="842"/>
                      <a:pt x="607" y="867"/>
                      <a:pt x="614" y="893"/>
                    </a:cubicBezTo>
                    <a:cubicBezTo>
                      <a:pt x="615" y="897"/>
                      <a:pt x="616" y="901"/>
                      <a:pt x="618" y="904"/>
                    </a:cubicBezTo>
                    <a:cubicBezTo>
                      <a:pt x="619" y="908"/>
                      <a:pt x="621" y="911"/>
                      <a:pt x="623" y="914"/>
                    </a:cubicBezTo>
                    <a:cubicBezTo>
                      <a:pt x="625" y="914"/>
                      <a:pt x="628" y="914"/>
                      <a:pt x="631" y="914"/>
                    </a:cubicBezTo>
                    <a:cubicBezTo>
                      <a:pt x="635" y="914"/>
                      <a:pt x="639" y="914"/>
                      <a:pt x="643" y="914"/>
                    </a:cubicBezTo>
                    <a:cubicBezTo>
                      <a:pt x="617" y="841"/>
                      <a:pt x="586" y="770"/>
                      <a:pt x="557" y="708"/>
                    </a:cubicBezTo>
                    <a:cubicBezTo>
                      <a:pt x="547" y="688"/>
                      <a:pt x="537" y="668"/>
                      <a:pt x="527" y="649"/>
                    </a:cubicBezTo>
                    <a:cubicBezTo>
                      <a:pt x="528" y="651"/>
                      <a:pt x="529" y="654"/>
                      <a:pt x="529" y="656"/>
                    </a:cubicBezTo>
                    <a:cubicBezTo>
                      <a:pt x="522" y="661"/>
                      <a:pt x="522" y="661"/>
                      <a:pt x="522" y="661"/>
                    </a:cubicBezTo>
                    <a:cubicBezTo>
                      <a:pt x="517" y="645"/>
                      <a:pt x="507" y="632"/>
                      <a:pt x="494" y="621"/>
                    </a:cubicBezTo>
                    <a:moveTo>
                      <a:pt x="466" y="574"/>
                    </a:moveTo>
                    <a:cubicBezTo>
                      <a:pt x="472" y="583"/>
                      <a:pt x="477" y="592"/>
                      <a:pt x="482" y="601"/>
                    </a:cubicBezTo>
                    <a:cubicBezTo>
                      <a:pt x="489" y="605"/>
                      <a:pt x="494" y="609"/>
                      <a:pt x="500" y="614"/>
                    </a:cubicBezTo>
                    <a:cubicBezTo>
                      <a:pt x="492" y="603"/>
                      <a:pt x="481" y="588"/>
                      <a:pt x="466" y="574"/>
                    </a:cubicBezTo>
                    <a:moveTo>
                      <a:pt x="15" y="41"/>
                    </a:moveTo>
                    <a:cubicBezTo>
                      <a:pt x="15" y="44"/>
                      <a:pt x="15" y="48"/>
                      <a:pt x="14" y="51"/>
                    </a:cubicBezTo>
                    <a:cubicBezTo>
                      <a:pt x="18" y="61"/>
                      <a:pt x="23" y="72"/>
                      <a:pt x="28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6" y="98"/>
                      <a:pt x="44" y="113"/>
                      <a:pt x="54" y="127"/>
                    </a:cubicBezTo>
                    <a:cubicBezTo>
                      <a:pt x="58" y="132"/>
                      <a:pt x="58" y="133"/>
                      <a:pt x="58" y="133"/>
                    </a:cubicBezTo>
                    <a:cubicBezTo>
                      <a:pt x="58" y="133"/>
                      <a:pt x="57" y="132"/>
                      <a:pt x="57" y="132"/>
                    </a:cubicBezTo>
                    <a:cubicBezTo>
                      <a:pt x="56" y="131"/>
                      <a:pt x="56" y="130"/>
                      <a:pt x="56" y="130"/>
                    </a:cubicBezTo>
                    <a:cubicBezTo>
                      <a:pt x="56" y="130"/>
                      <a:pt x="56" y="130"/>
                      <a:pt x="56" y="131"/>
                    </a:cubicBezTo>
                    <a:cubicBezTo>
                      <a:pt x="81" y="168"/>
                      <a:pt x="110" y="210"/>
                      <a:pt x="151" y="249"/>
                    </a:cubicBezTo>
                    <a:cubicBezTo>
                      <a:pt x="159" y="254"/>
                      <a:pt x="167" y="260"/>
                      <a:pt x="175" y="267"/>
                    </a:cubicBezTo>
                    <a:cubicBezTo>
                      <a:pt x="193" y="285"/>
                      <a:pt x="193" y="285"/>
                      <a:pt x="193" y="285"/>
                    </a:cubicBezTo>
                    <a:cubicBezTo>
                      <a:pt x="186" y="279"/>
                      <a:pt x="179" y="273"/>
                      <a:pt x="172" y="269"/>
                    </a:cubicBezTo>
                    <a:cubicBezTo>
                      <a:pt x="245" y="337"/>
                      <a:pt x="313" y="395"/>
                      <a:pt x="315" y="396"/>
                    </a:cubicBezTo>
                    <a:cubicBezTo>
                      <a:pt x="361" y="444"/>
                      <a:pt x="403" y="480"/>
                      <a:pt x="442" y="537"/>
                    </a:cubicBezTo>
                    <a:cubicBezTo>
                      <a:pt x="445" y="541"/>
                      <a:pt x="449" y="546"/>
                      <a:pt x="452" y="551"/>
                    </a:cubicBezTo>
                    <a:cubicBezTo>
                      <a:pt x="453" y="553"/>
                      <a:pt x="455" y="554"/>
                      <a:pt x="456" y="555"/>
                    </a:cubicBezTo>
                    <a:cubicBezTo>
                      <a:pt x="492" y="583"/>
                      <a:pt x="510" y="622"/>
                      <a:pt x="513" y="627"/>
                    </a:cubicBezTo>
                    <a:cubicBezTo>
                      <a:pt x="515" y="629"/>
                      <a:pt x="517" y="632"/>
                      <a:pt x="519" y="635"/>
                    </a:cubicBezTo>
                    <a:cubicBezTo>
                      <a:pt x="495" y="591"/>
                      <a:pt x="468" y="550"/>
                      <a:pt x="440" y="512"/>
                    </a:cubicBezTo>
                    <a:cubicBezTo>
                      <a:pt x="441" y="513"/>
                      <a:pt x="441" y="515"/>
                      <a:pt x="442" y="517"/>
                    </a:cubicBezTo>
                    <a:cubicBezTo>
                      <a:pt x="433" y="509"/>
                      <a:pt x="433" y="509"/>
                      <a:pt x="433" y="509"/>
                    </a:cubicBezTo>
                    <a:cubicBezTo>
                      <a:pt x="431" y="505"/>
                      <a:pt x="429" y="500"/>
                      <a:pt x="427" y="495"/>
                    </a:cubicBezTo>
                    <a:cubicBezTo>
                      <a:pt x="426" y="493"/>
                      <a:pt x="424" y="491"/>
                      <a:pt x="422" y="489"/>
                    </a:cubicBezTo>
                    <a:cubicBezTo>
                      <a:pt x="416" y="481"/>
                      <a:pt x="409" y="473"/>
                      <a:pt x="403" y="465"/>
                    </a:cubicBezTo>
                    <a:cubicBezTo>
                      <a:pt x="381" y="440"/>
                      <a:pt x="358" y="415"/>
                      <a:pt x="334" y="392"/>
                    </a:cubicBezTo>
                    <a:cubicBezTo>
                      <a:pt x="331" y="389"/>
                      <a:pt x="314" y="371"/>
                      <a:pt x="300" y="361"/>
                    </a:cubicBezTo>
                    <a:cubicBezTo>
                      <a:pt x="270" y="340"/>
                      <a:pt x="215" y="300"/>
                      <a:pt x="161" y="249"/>
                    </a:cubicBezTo>
                    <a:cubicBezTo>
                      <a:pt x="114" y="204"/>
                      <a:pt x="83" y="158"/>
                      <a:pt x="57" y="116"/>
                    </a:cubicBezTo>
                    <a:cubicBezTo>
                      <a:pt x="40" y="90"/>
                      <a:pt x="25" y="65"/>
                      <a:pt x="15" y="41"/>
                    </a:cubicBezTo>
                    <a:moveTo>
                      <a:pt x="0" y="0"/>
                    </a:moveTo>
                    <a:cubicBezTo>
                      <a:pt x="1" y="4"/>
                      <a:pt x="2" y="8"/>
                      <a:pt x="3" y="12"/>
                    </a:cubicBezTo>
                    <a:cubicBezTo>
                      <a:pt x="4" y="14"/>
                      <a:pt x="5" y="15"/>
                      <a:pt x="6" y="17"/>
                    </a:cubicBezTo>
                    <a:cubicBezTo>
                      <a:pt x="5" y="12"/>
                      <a:pt x="3" y="6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6" name="淘宝网Chenying0907出品 38"/>
              <p:cNvSpPr>
                <a:spLocks noEditPoints="1"/>
              </p:cNvSpPr>
              <p:nvPr/>
            </p:nvSpPr>
            <p:spPr bwMode="auto">
              <a:xfrm>
                <a:off x="6070601" y="3789363"/>
                <a:ext cx="85725" cy="873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7" name="淘宝网Chenying0907出品 40"/>
              <p:cNvSpPr>
                <a:spLocks noEditPoints="1"/>
              </p:cNvSpPr>
              <p:nvPr/>
            </p:nvSpPr>
            <p:spPr bwMode="auto">
              <a:xfrm>
                <a:off x="5289551" y="2297113"/>
                <a:ext cx="390525" cy="481013"/>
              </a:xfrm>
              <a:custGeom>
                <a:avLst/>
                <a:gdLst>
                  <a:gd name="T0" fmla="*/ 23 w 104"/>
                  <a:gd name="T1" fmla="*/ 45 h 128"/>
                  <a:gd name="T2" fmla="*/ 12 w 104"/>
                  <a:gd name="T3" fmla="*/ 90 h 128"/>
                  <a:gd name="T4" fmla="*/ 7 w 104"/>
                  <a:gd name="T5" fmla="*/ 124 h 128"/>
                  <a:gd name="T6" fmla="*/ 3 w 104"/>
                  <a:gd name="T7" fmla="*/ 128 h 128"/>
                  <a:gd name="T8" fmla="*/ 25 w 104"/>
                  <a:gd name="T9" fmla="*/ 65 h 128"/>
                  <a:gd name="T10" fmla="*/ 23 w 104"/>
                  <a:gd name="T11" fmla="*/ 45 h 128"/>
                  <a:gd name="T12" fmla="*/ 101 w 104"/>
                  <a:gd name="T13" fmla="*/ 0 h 128"/>
                  <a:gd name="T14" fmla="*/ 23 w 104"/>
                  <a:gd name="T15" fmla="*/ 45 h 128"/>
                  <a:gd name="T16" fmla="*/ 104 w 104"/>
                  <a:gd name="T17" fmla="*/ 0 h 128"/>
                  <a:gd name="T18" fmla="*/ 104 w 104"/>
                  <a:gd name="T19" fmla="*/ 0 h 128"/>
                  <a:gd name="T20" fmla="*/ 104 w 104"/>
                  <a:gd name="T21" fmla="*/ 0 h 128"/>
                  <a:gd name="T22" fmla="*/ 103 w 104"/>
                  <a:gd name="T23" fmla="*/ 0 h 128"/>
                  <a:gd name="T24" fmla="*/ 101 w 104"/>
                  <a:gd name="T2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4" h="128">
                    <a:moveTo>
                      <a:pt x="23" y="45"/>
                    </a:moveTo>
                    <a:cubicBezTo>
                      <a:pt x="17" y="57"/>
                      <a:pt x="13" y="71"/>
                      <a:pt x="12" y="90"/>
                    </a:cubicBezTo>
                    <a:cubicBezTo>
                      <a:pt x="12" y="90"/>
                      <a:pt x="30" y="114"/>
                      <a:pt x="7" y="124"/>
                    </a:cubicBezTo>
                    <a:cubicBezTo>
                      <a:pt x="0" y="126"/>
                      <a:pt x="0" y="128"/>
                      <a:pt x="3" y="128"/>
                    </a:cubicBezTo>
                    <a:cubicBezTo>
                      <a:pt x="10" y="128"/>
                      <a:pt x="38" y="114"/>
                      <a:pt x="25" y="65"/>
                    </a:cubicBezTo>
                    <a:cubicBezTo>
                      <a:pt x="23" y="57"/>
                      <a:pt x="23" y="51"/>
                      <a:pt x="23" y="45"/>
                    </a:cubicBezTo>
                    <a:moveTo>
                      <a:pt x="101" y="0"/>
                    </a:moveTo>
                    <a:cubicBezTo>
                      <a:pt x="87" y="0"/>
                      <a:pt x="26" y="3"/>
                      <a:pt x="23" y="45"/>
                    </a:cubicBezTo>
                    <a:cubicBezTo>
                      <a:pt x="46" y="3"/>
                      <a:pt x="96" y="1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3" y="0"/>
                    </a:cubicBezTo>
                    <a:cubicBezTo>
                      <a:pt x="103" y="0"/>
                      <a:pt x="102" y="0"/>
                      <a:pt x="10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8" name="淘宝网Chenying0907出品 41"/>
              <p:cNvSpPr/>
              <p:nvPr/>
            </p:nvSpPr>
            <p:spPr bwMode="auto">
              <a:xfrm>
                <a:off x="7988301" y="5413376"/>
                <a:ext cx="0" cy="7938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9" name="淘宝网Chenying0907出品 42"/>
              <p:cNvSpPr>
                <a:spLocks noEditPoints="1"/>
              </p:cNvSpPr>
              <p:nvPr/>
            </p:nvSpPr>
            <p:spPr bwMode="auto">
              <a:xfrm>
                <a:off x="7969251" y="3170238"/>
                <a:ext cx="642938" cy="2243138"/>
              </a:xfrm>
              <a:custGeom>
                <a:avLst/>
                <a:gdLst>
                  <a:gd name="T0" fmla="*/ 59 w 171"/>
                  <a:gd name="T1" fmla="*/ 279 h 597"/>
                  <a:gd name="T2" fmla="*/ 5 w 171"/>
                  <a:gd name="T3" fmla="*/ 597 h 597"/>
                  <a:gd name="T4" fmla="*/ 58 w 171"/>
                  <a:gd name="T5" fmla="*/ 410 h 597"/>
                  <a:gd name="T6" fmla="*/ 61 w 171"/>
                  <a:gd name="T7" fmla="*/ 308 h 597"/>
                  <a:gd name="T8" fmla="*/ 59 w 171"/>
                  <a:gd name="T9" fmla="*/ 279 h 597"/>
                  <a:gd name="T10" fmla="*/ 76 w 171"/>
                  <a:gd name="T11" fmla="*/ 252 h 597"/>
                  <a:gd name="T12" fmla="*/ 71 w 171"/>
                  <a:gd name="T13" fmla="*/ 259 h 597"/>
                  <a:gd name="T14" fmla="*/ 68 w 171"/>
                  <a:gd name="T15" fmla="*/ 266 h 597"/>
                  <a:gd name="T16" fmla="*/ 69 w 171"/>
                  <a:gd name="T17" fmla="*/ 273 h 597"/>
                  <a:gd name="T18" fmla="*/ 76 w 171"/>
                  <a:gd name="T19" fmla="*/ 252 h 597"/>
                  <a:gd name="T20" fmla="*/ 170 w 171"/>
                  <a:gd name="T21" fmla="*/ 182 h 597"/>
                  <a:gd name="T22" fmla="*/ 70 w 171"/>
                  <a:gd name="T23" fmla="*/ 290 h 597"/>
                  <a:gd name="T24" fmla="*/ 72 w 171"/>
                  <a:gd name="T25" fmla="*/ 379 h 597"/>
                  <a:gd name="T26" fmla="*/ 147 w 171"/>
                  <a:gd name="T27" fmla="*/ 248 h 597"/>
                  <a:gd name="T28" fmla="*/ 170 w 171"/>
                  <a:gd name="T29" fmla="*/ 182 h 597"/>
                  <a:gd name="T30" fmla="*/ 144 w 171"/>
                  <a:gd name="T31" fmla="*/ 71 h 597"/>
                  <a:gd name="T32" fmla="*/ 134 w 171"/>
                  <a:gd name="T33" fmla="*/ 81 h 597"/>
                  <a:gd name="T34" fmla="*/ 154 w 171"/>
                  <a:gd name="T35" fmla="*/ 96 h 597"/>
                  <a:gd name="T36" fmla="*/ 158 w 171"/>
                  <a:gd name="T37" fmla="*/ 95 h 597"/>
                  <a:gd name="T38" fmla="*/ 150 w 171"/>
                  <a:gd name="T39" fmla="*/ 73 h 597"/>
                  <a:gd name="T40" fmla="*/ 144 w 171"/>
                  <a:gd name="T41" fmla="*/ 71 h 597"/>
                  <a:gd name="T42" fmla="*/ 136 w 171"/>
                  <a:gd name="T43" fmla="*/ 41 h 597"/>
                  <a:gd name="T44" fmla="*/ 123 w 171"/>
                  <a:gd name="T45" fmla="*/ 50 h 597"/>
                  <a:gd name="T46" fmla="*/ 89 w 171"/>
                  <a:gd name="T47" fmla="*/ 228 h 597"/>
                  <a:gd name="T48" fmla="*/ 170 w 171"/>
                  <a:gd name="T49" fmla="*/ 177 h 597"/>
                  <a:gd name="T50" fmla="*/ 159 w 171"/>
                  <a:gd name="T51" fmla="*/ 98 h 597"/>
                  <a:gd name="T52" fmla="*/ 155 w 171"/>
                  <a:gd name="T53" fmla="*/ 99 h 597"/>
                  <a:gd name="T54" fmla="*/ 133 w 171"/>
                  <a:gd name="T55" fmla="*/ 81 h 597"/>
                  <a:gd name="T56" fmla="*/ 145 w 171"/>
                  <a:gd name="T57" fmla="*/ 60 h 597"/>
                  <a:gd name="T58" fmla="*/ 136 w 171"/>
                  <a:gd name="T59" fmla="*/ 41 h 597"/>
                  <a:gd name="T60" fmla="*/ 108 w 171"/>
                  <a:gd name="T61" fmla="*/ 0 h 597"/>
                  <a:gd name="T62" fmla="*/ 108 w 171"/>
                  <a:gd name="T63" fmla="*/ 0 h 597"/>
                  <a:gd name="T64" fmla="*/ 108 w 171"/>
                  <a:gd name="T65" fmla="*/ 2 h 597"/>
                  <a:gd name="T66" fmla="*/ 108 w 171"/>
                  <a:gd name="T67" fmla="*/ 3 h 597"/>
                  <a:gd name="T68" fmla="*/ 122 w 171"/>
                  <a:gd name="T69" fmla="*/ 47 h 597"/>
                  <a:gd name="T70" fmla="*/ 135 w 171"/>
                  <a:gd name="T71" fmla="*/ 40 h 597"/>
                  <a:gd name="T72" fmla="*/ 108 w 171"/>
                  <a:gd name="T73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1" h="597">
                    <a:moveTo>
                      <a:pt x="59" y="279"/>
                    </a:moveTo>
                    <a:cubicBezTo>
                      <a:pt x="2" y="378"/>
                      <a:pt x="0" y="513"/>
                      <a:pt x="5" y="597"/>
                    </a:cubicBezTo>
                    <a:cubicBezTo>
                      <a:pt x="10" y="540"/>
                      <a:pt x="31" y="473"/>
                      <a:pt x="58" y="410"/>
                    </a:cubicBezTo>
                    <a:cubicBezTo>
                      <a:pt x="61" y="376"/>
                      <a:pt x="62" y="342"/>
                      <a:pt x="61" y="308"/>
                    </a:cubicBezTo>
                    <a:cubicBezTo>
                      <a:pt x="60" y="298"/>
                      <a:pt x="60" y="289"/>
                      <a:pt x="59" y="279"/>
                    </a:cubicBezTo>
                    <a:moveTo>
                      <a:pt x="76" y="252"/>
                    </a:moveTo>
                    <a:cubicBezTo>
                      <a:pt x="74" y="254"/>
                      <a:pt x="73" y="256"/>
                      <a:pt x="71" y="259"/>
                    </a:cubicBezTo>
                    <a:cubicBezTo>
                      <a:pt x="70" y="262"/>
                      <a:pt x="69" y="264"/>
                      <a:pt x="68" y="266"/>
                    </a:cubicBezTo>
                    <a:cubicBezTo>
                      <a:pt x="68" y="268"/>
                      <a:pt x="68" y="271"/>
                      <a:pt x="69" y="273"/>
                    </a:cubicBezTo>
                    <a:cubicBezTo>
                      <a:pt x="70" y="266"/>
                      <a:pt x="73" y="258"/>
                      <a:pt x="76" y="252"/>
                    </a:cubicBezTo>
                    <a:moveTo>
                      <a:pt x="170" y="182"/>
                    </a:moveTo>
                    <a:cubicBezTo>
                      <a:pt x="119" y="192"/>
                      <a:pt x="78" y="237"/>
                      <a:pt x="70" y="290"/>
                    </a:cubicBezTo>
                    <a:cubicBezTo>
                      <a:pt x="72" y="319"/>
                      <a:pt x="73" y="349"/>
                      <a:pt x="72" y="379"/>
                    </a:cubicBezTo>
                    <a:cubicBezTo>
                      <a:pt x="96" y="328"/>
                      <a:pt x="123" y="282"/>
                      <a:pt x="147" y="248"/>
                    </a:cubicBezTo>
                    <a:cubicBezTo>
                      <a:pt x="161" y="228"/>
                      <a:pt x="168" y="205"/>
                      <a:pt x="170" y="182"/>
                    </a:cubicBezTo>
                    <a:moveTo>
                      <a:pt x="144" y="71"/>
                    </a:moveTo>
                    <a:cubicBezTo>
                      <a:pt x="138" y="71"/>
                      <a:pt x="133" y="75"/>
                      <a:pt x="134" y="81"/>
                    </a:cubicBezTo>
                    <a:cubicBezTo>
                      <a:pt x="137" y="91"/>
                      <a:pt x="145" y="96"/>
                      <a:pt x="154" y="96"/>
                    </a:cubicBezTo>
                    <a:cubicBezTo>
                      <a:pt x="155" y="96"/>
                      <a:pt x="157" y="96"/>
                      <a:pt x="158" y="95"/>
                    </a:cubicBezTo>
                    <a:cubicBezTo>
                      <a:pt x="156" y="88"/>
                      <a:pt x="153" y="80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moveTo>
                      <a:pt x="136" y="41"/>
                    </a:moveTo>
                    <a:cubicBezTo>
                      <a:pt x="131" y="43"/>
                      <a:pt x="127" y="46"/>
                      <a:pt x="123" y="50"/>
                    </a:cubicBezTo>
                    <a:cubicBezTo>
                      <a:pt x="132" y="88"/>
                      <a:pt x="133" y="146"/>
                      <a:pt x="89" y="228"/>
                    </a:cubicBezTo>
                    <a:cubicBezTo>
                      <a:pt x="109" y="202"/>
                      <a:pt x="138" y="183"/>
                      <a:pt x="170" y="177"/>
                    </a:cubicBezTo>
                    <a:cubicBezTo>
                      <a:pt x="171" y="151"/>
                      <a:pt x="167" y="123"/>
                      <a:pt x="159" y="98"/>
                    </a:cubicBezTo>
                    <a:cubicBezTo>
                      <a:pt x="158" y="99"/>
                      <a:pt x="156" y="99"/>
                      <a:pt x="155" y="99"/>
                    </a:cubicBezTo>
                    <a:cubicBezTo>
                      <a:pt x="145" y="99"/>
                      <a:pt x="136" y="92"/>
                      <a:pt x="133" y="81"/>
                    </a:cubicBezTo>
                    <a:cubicBezTo>
                      <a:pt x="131" y="72"/>
                      <a:pt x="137" y="63"/>
                      <a:pt x="145" y="60"/>
                    </a:cubicBezTo>
                    <a:cubicBezTo>
                      <a:pt x="142" y="53"/>
                      <a:pt x="139" y="47"/>
                      <a:pt x="136" y="41"/>
                    </a:cubicBezTo>
                    <a:moveTo>
                      <a:pt x="108" y="0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"/>
                      <a:pt x="108" y="2"/>
                      <a:pt x="108" y="2"/>
                    </a:cubicBezTo>
                    <a:cubicBezTo>
                      <a:pt x="108" y="2"/>
                      <a:pt x="108" y="3"/>
                      <a:pt x="108" y="3"/>
                    </a:cubicBezTo>
                    <a:cubicBezTo>
                      <a:pt x="110" y="12"/>
                      <a:pt x="117" y="26"/>
                      <a:pt x="122" y="47"/>
                    </a:cubicBezTo>
                    <a:cubicBezTo>
                      <a:pt x="126" y="44"/>
                      <a:pt x="131" y="41"/>
                      <a:pt x="135" y="40"/>
                    </a:cubicBezTo>
                    <a:cubicBezTo>
                      <a:pt x="123" y="16"/>
                      <a:pt x="111" y="0"/>
                      <a:pt x="108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0" name="淘宝网Chenying0907出品 43"/>
              <p:cNvSpPr>
                <a:spLocks noEditPoints="1"/>
              </p:cNvSpPr>
              <p:nvPr/>
            </p:nvSpPr>
            <p:spPr bwMode="auto">
              <a:xfrm>
                <a:off x="7113589" y="3098801"/>
                <a:ext cx="992188" cy="830263"/>
              </a:xfrm>
              <a:custGeom>
                <a:avLst/>
                <a:gdLst>
                  <a:gd name="T0" fmla="*/ 121 w 264"/>
                  <a:gd name="T1" fmla="*/ 95 h 221"/>
                  <a:gd name="T2" fmla="*/ 115 w 264"/>
                  <a:gd name="T3" fmla="*/ 96 h 221"/>
                  <a:gd name="T4" fmla="*/ 111 w 264"/>
                  <a:gd name="T5" fmla="*/ 97 h 221"/>
                  <a:gd name="T6" fmla="*/ 104 w 264"/>
                  <a:gd name="T7" fmla="*/ 112 h 221"/>
                  <a:gd name="T8" fmla="*/ 106 w 264"/>
                  <a:gd name="T9" fmla="*/ 159 h 221"/>
                  <a:gd name="T10" fmla="*/ 175 w 264"/>
                  <a:gd name="T11" fmla="*/ 203 h 221"/>
                  <a:gd name="T12" fmla="*/ 208 w 264"/>
                  <a:gd name="T13" fmla="*/ 195 h 221"/>
                  <a:gd name="T14" fmla="*/ 254 w 264"/>
                  <a:gd name="T15" fmla="*/ 148 h 221"/>
                  <a:gd name="T16" fmla="*/ 252 w 264"/>
                  <a:gd name="T17" fmla="*/ 141 h 221"/>
                  <a:gd name="T18" fmla="*/ 210 w 264"/>
                  <a:gd name="T19" fmla="*/ 186 h 221"/>
                  <a:gd name="T20" fmla="*/ 170 w 264"/>
                  <a:gd name="T21" fmla="*/ 195 h 221"/>
                  <a:gd name="T22" fmla="*/ 107 w 264"/>
                  <a:gd name="T23" fmla="*/ 158 h 221"/>
                  <a:gd name="T24" fmla="*/ 113 w 264"/>
                  <a:gd name="T25" fmla="*/ 117 h 221"/>
                  <a:gd name="T26" fmla="*/ 121 w 264"/>
                  <a:gd name="T27" fmla="*/ 95 h 221"/>
                  <a:gd name="T28" fmla="*/ 135 w 264"/>
                  <a:gd name="T29" fmla="*/ 77 h 221"/>
                  <a:gd name="T30" fmla="*/ 115 w 264"/>
                  <a:gd name="T31" fmla="*/ 93 h 221"/>
                  <a:gd name="T32" fmla="*/ 124 w 264"/>
                  <a:gd name="T33" fmla="*/ 90 h 221"/>
                  <a:gd name="T34" fmla="*/ 136 w 264"/>
                  <a:gd name="T35" fmla="*/ 78 h 221"/>
                  <a:gd name="T36" fmla="*/ 135 w 264"/>
                  <a:gd name="T37" fmla="*/ 77 h 221"/>
                  <a:gd name="T38" fmla="*/ 37 w 264"/>
                  <a:gd name="T39" fmla="*/ 59 h 221"/>
                  <a:gd name="T40" fmla="*/ 16 w 264"/>
                  <a:gd name="T41" fmla="*/ 199 h 221"/>
                  <a:gd name="T42" fmla="*/ 22 w 264"/>
                  <a:gd name="T43" fmla="*/ 213 h 221"/>
                  <a:gd name="T44" fmla="*/ 31 w 264"/>
                  <a:gd name="T45" fmla="*/ 221 h 221"/>
                  <a:gd name="T46" fmla="*/ 29 w 264"/>
                  <a:gd name="T47" fmla="*/ 216 h 221"/>
                  <a:gd name="T48" fmla="*/ 41 w 264"/>
                  <a:gd name="T49" fmla="*/ 66 h 221"/>
                  <a:gd name="T50" fmla="*/ 37 w 264"/>
                  <a:gd name="T51" fmla="*/ 59 h 221"/>
                  <a:gd name="T52" fmla="*/ 228 w 264"/>
                  <a:gd name="T53" fmla="*/ 33 h 221"/>
                  <a:gd name="T54" fmla="*/ 239 w 264"/>
                  <a:gd name="T55" fmla="*/ 68 h 221"/>
                  <a:gd name="T56" fmla="*/ 242 w 264"/>
                  <a:gd name="T57" fmla="*/ 74 h 221"/>
                  <a:gd name="T58" fmla="*/ 253 w 264"/>
                  <a:gd name="T59" fmla="*/ 107 h 221"/>
                  <a:gd name="T60" fmla="*/ 261 w 264"/>
                  <a:gd name="T61" fmla="*/ 127 h 221"/>
                  <a:gd name="T62" fmla="*/ 253 w 264"/>
                  <a:gd name="T63" fmla="*/ 68 h 221"/>
                  <a:gd name="T64" fmla="*/ 228 w 264"/>
                  <a:gd name="T65" fmla="*/ 33 h 221"/>
                  <a:gd name="T66" fmla="*/ 78 w 264"/>
                  <a:gd name="T67" fmla="*/ 21 h 221"/>
                  <a:gd name="T68" fmla="*/ 40 w 264"/>
                  <a:gd name="T69" fmla="*/ 56 h 221"/>
                  <a:gd name="T70" fmla="*/ 43 w 264"/>
                  <a:gd name="T71" fmla="*/ 62 h 221"/>
                  <a:gd name="T72" fmla="*/ 76 w 264"/>
                  <a:gd name="T73" fmla="*/ 29 h 221"/>
                  <a:gd name="T74" fmla="*/ 78 w 264"/>
                  <a:gd name="T75" fmla="*/ 21 h 221"/>
                  <a:gd name="T76" fmla="*/ 145 w 264"/>
                  <a:gd name="T77" fmla="*/ 0 h 221"/>
                  <a:gd name="T78" fmla="*/ 127 w 264"/>
                  <a:gd name="T79" fmla="*/ 1 h 221"/>
                  <a:gd name="T80" fmla="*/ 137 w 264"/>
                  <a:gd name="T81" fmla="*/ 7 h 221"/>
                  <a:gd name="T82" fmla="*/ 143 w 264"/>
                  <a:gd name="T83" fmla="*/ 7 h 221"/>
                  <a:gd name="T84" fmla="*/ 225 w 264"/>
                  <a:gd name="T85" fmla="*/ 47 h 221"/>
                  <a:gd name="T86" fmla="*/ 219 w 264"/>
                  <a:gd name="T87" fmla="*/ 25 h 221"/>
                  <a:gd name="T88" fmla="*/ 145 w 264"/>
                  <a:gd name="T89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4" h="221">
                    <a:moveTo>
                      <a:pt x="121" y="95"/>
                    </a:moveTo>
                    <a:cubicBezTo>
                      <a:pt x="119" y="95"/>
                      <a:pt x="117" y="96"/>
                      <a:pt x="115" y="96"/>
                    </a:cubicBezTo>
                    <a:cubicBezTo>
                      <a:pt x="114" y="97"/>
                      <a:pt x="113" y="97"/>
                      <a:pt x="111" y="97"/>
                    </a:cubicBezTo>
                    <a:cubicBezTo>
                      <a:pt x="108" y="102"/>
                      <a:pt x="106" y="107"/>
                      <a:pt x="104" y="112"/>
                    </a:cubicBezTo>
                    <a:cubicBezTo>
                      <a:pt x="98" y="128"/>
                      <a:pt x="99" y="144"/>
                      <a:pt x="106" y="159"/>
                    </a:cubicBezTo>
                    <a:cubicBezTo>
                      <a:pt x="119" y="186"/>
                      <a:pt x="147" y="203"/>
                      <a:pt x="175" y="203"/>
                    </a:cubicBezTo>
                    <a:cubicBezTo>
                      <a:pt x="186" y="203"/>
                      <a:pt x="198" y="200"/>
                      <a:pt x="208" y="195"/>
                    </a:cubicBezTo>
                    <a:cubicBezTo>
                      <a:pt x="229" y="185"/>
                      <a:pt x="245" y="168"/>
                      <a:pt x="254" y="148"/>
                    </a:cubicBezTo>
                    <a:cubicBezTo>
                      <a:pt x="253" y="146"/>
                      <a:pt x="252" y="143"/>
                      <a:pt x="252" y="141"/>
                    </a:cubicBezTo>
                    <a:cubicBezTo>
                      <a:pt x="246" y="160"/>
                      <a:pt x="233" y="175"/>
                      <a:pt x="210" y="186"/>
                    </a:cubicBezTo>
                    <a:cubicBezTo>
                      <a:pt x="197" y="192"/>
                      <a:pt x="184" y="195"/>
                      <a:pt x="170" y="195"/>
                    </a:cubicBezTo>
                    <a:cubicBezTo>
                      <a:pt x="144" y="195"/>
                      <a:pt x="119" y="183"/>
                      <a:pt x="107" y="158"/>
                    </a:cubicBezTo>
                    <a:cubicBezTo>
                      <a:pt x="100" y="144"/>
                      <a:pt x="108" y="132"/>
                      <a:pt x="113" y="117"/>
                    </a:cubicBezTo>
                    <a:cubicBezTo>
                      <a:pt x="116" y="110"/>
                      <a:pt x="118" y="102"/>
                      <a:pt x="121" y="95"/>
                    </a:cubicBezTo>
                    <a:moveTo>
                      <a:pt x="135" y="77"/>
                    </a:moveTo>
                    <a:cubicBezTo>
                      <a:pt x="127" y="81"/>
                      <a:pt x="120" y="86"/>
                      <a:pt x="115" y="93"/>
                    </a:cubicBezTo>
                    <a:cubicBezTo>
                      <a:pt x="118" y="92"/>
                      <a:pt x="121" y="91"/>
                      <a:pt x="124" y="90"/>
                    </a:cubicBezTo>
                    <a:cubicBezTo>
                      <a:pt x="126" y="85"/>
                      <a:pt x="130" y="81"/>
                      <a:pt x="136" y="78"/>
                    </a:cubicBezTo>
                    <a:cubicBezTo>
                      <a:pt x="135" y="77"/>
                      <a:pt x="135" y="77"/>
                      <a:pt x="135" y="77"/>
                    </a:cubicBezTo>
                    <a:moveTo>
                      <a:pt x="37" y="59"/>
                    </a:moveTo>
                    <a:cubicBezTo>
                      <a:pt x="9" y="99"/>
                      <a:pt x="0" y="152"/>
                      <a:pt x="16" y="199"/>
                    </a:cubicBezTo>
                    <a:cubicBezTo>
                      <a:pt x="18" y="204"/>
                      <a:pt x="20" y="209"/>
                      <a:pt x="22" y="213"/>
                    </a:cubicBezTo>
                    <a:cubicBezTo>
                      <a:pt x="31" y="221"/>
                      <a:pt x="31" y="221"/>
                      <a:pt x="31" y="221"/>
                    </a:cubicBezTo>
                    <a:cubicBezTo>
                      <a:pt x="30" y="219"/>
                      <a:pt x="30" y="217"/>
                      <a:pt x="29" y="216"/>
                    </a:cubicBezTo>
                    <a:cubicBezTo>
                      <a:pt x="7" y="166"/>
                      <a:pt x="12" y="108"/>
                      <a:pt x="41" y="66"/>
                    </a:cubicBezTo>
                    <a:cubicBezTo>
                      <a:pt x="39" y="64"/>
                      <a:pt x="38" y="61"/>
                      <a:pt x="37" y="59"/>
                    </a:cubicBezTo>
                    <a:moveTo>
                      <a:pt x="228" y="33"/>
                    </a:moveTo>
                    <a:cubicBezTo>
                      <a:pt x="231" y="45"/>
                      <a:pt x="235" y="57"/>
                      <a:pt x="239" y="68"/>
                    </a:cubicBezTo>
                    <a:cubicBezTo>
                      <a:pt x="240" y="70"/>
                      <a:pt x="241" y="72"/>
                      <a:pt x="242" y="74"/>
                    </a:cubicBezTo>
                    <a:cubicBezTo>
                      <a:pt x="247" y="85"/>
                      <a:pt x="251" y="96"/>
                      <a:pt x="253" y="107"/>
                    </a:cubicBezTo>
                    <a:cubicBezTo>
                      <a:pt x="256" y="114"/>
                      <a:pt x="258" y="121"/>
                      <a:pt x="261" y="127"/>
                    </a:cubicBezTo>
                    <a:cubicBezTo>
                      <a:pt x="264" y="108"/>
                      <a:pt x="262" y="87"/>
                      <a:pt x="253" y="68"/>
                    </a:cubicBezTo>
                    <a:cubicBezTo>
                      <a:pt x="247" y="54"/>
                      <a:pt x="238" y="42"/>
                      <a:pt x="228" y="33"/>
                    </a:cubicBezTo>
                    <a:moveTo>
                      <a:pt x="78" y="21"/>
                    </a:moveTo>
                    <a:cubicBezTo>
                      <a:pt x="63" y="30"/>
                      <a:pt x="51" y="42"/>
                      <a:pt x="40" y="56"/>
                    </a:cubicBezTo>
                    <a:cubicBezTo>
                      <a:pt x="41" y="58"/>
                      <a:pt x="42" y="60"/>
                      <a:pt x="43" y="62"/>
                    </a:cubicBezTo>
                    <a:cubicBezTo>
                      <a:pt x="52" y="50"/>
                      <a:pt x="63" y="38"/>
                      <a:pt x="76" y="29"/>
                    </a:cubicBezTo>
                    <a:cubicBezTo>
                      <a:pt x="76" y="26"/>
                      <a:pt x="77" y="23"/>
                      <a:pt x="78" y="21"/>
                    </a:cubicBezTo>
                    <a:moveTo>
                      <a:pt x="145" y="0"/>
                    </a:moveTo>
                    <a:cubicBezTo>
                      <a:pt x="139" y="0"/>
                      <a:pt x="133" y="0"/>
                      <a:pt x="127" y="1"/>
                    </a:cubicBezTo>
                    <a:cubicBezTo>
                      <a:pt x="131" y="3"/>
                      <a:pt x="134" y="4"/>
                      <a:pt x="137" y="7"/>
                    </a:cubicBezTo>
                    <a:cubicBezTo>
                      <a:pt x="139" y="7"/>
                      <a:pt x="141" y="7"/>
                      <a:pt x="143" y="7"/>
                    </a:cubicBezTo>
                    <a:cubicBezTo>
                      <a:pt x="175" y="7"/>
                      <a:pt x="204" y="21"/>
                      <a:pt x="225" y="47"/>
                    </a:cubicBezTo>
                    <a:cubicBezTo>
                      <a:pt x="223" y="40"/>
                      <a:pt x="221" y="33"/>
                      <a:pt x="219" y="25"/>
                    </a:cubicBezTo>
                    <a:cubicBezTo>
                      <a:pt x="198" y="9"/>
                      <a:pt x="172" y="0"/>
                      <a:pt x="145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" name="淘宝网Chenying0907出品 44"/>
              <p:cNvSpPr>
                <a:spLocks noEditPoints="1"/>
              </p:cNvSpPr>
              <p:nvPr/>
            </p:nvSpPr>
            <p:spPr bwMode="auto">
              <a:xfrm>
                <a:off x="5446714" y="2857501"/>
                <a:ext cx="849313" cy="774700"/>
              </a:xfrm>
              <a:custGeom>
                <a:avLst/>
                <a:gdLst>
                  <a:gd name="T0" fmla="*/ 72 w 226"/>
                  <a:gd name="T1" fmla="*/ 149 h 206"/>
                  <a:gd name="T2" fmla="*/ 73 w 226"/>
                  <a:gd name="T3" fmla="*/ 150 h 206"/>
                  <a:gd name="T4" fmla="*/ 72 w 226"/>
                  <a:gd name="T5" fmla="*/ 149 h 206"/>
                  <a:gd name="T6" fmla="*/ 121 w 226"/>
                  <a:gd name="T7" fmla="*/ 0 h 206"/>
                  <a:gd name="T8" fmla="*/ 29 w 226"/>
                  <a:gd name="T9" fmla="*/ 40 h 206"/>
                  <a:gd name="T10" fmla="*/ 1 w 226"/>
                  <a:gd name="T11" fmla="*/ 113 h 206"/>
                  <a:gd name="T12" fmla="*/ 33 w 226"/>
                  <a:gd name="T13" fmla="*/ 184 h 206"/>
                  <a:gd name="T14" fmla="*/ 89 w 226"/>
                  <a:gd name="T15" fmla="*/ 206 h 206"/>
                  <a:gd name="T16" fmla="*/ 91 w 226"/>
                  <a:gd name="T17" fmla="*/ 206 h 206"/>
                  <a:gd name="T18" fmla="*/ 148 w 226"/>
                  <a:gd name="T19" fmla="*/ 180 h 206"/>
                  <a:gd name="T20" fmla="*/ 145 w 226"/>
                  <a:gd name="T21" fmla="*/ 88 h 206"/>
                  <a:gd name="T22" fmla="*/ 109 w 226"/>
                  <a:gd name="T23" fmla="*/ 74 h 206"/>
                  <a:gd name="T24" fmla="*/ 71 w 226"/>
                  <a:gd name="T25" fmla="*/ 90 h 206"/>
                  <a:gd name="T26" fmla="*/ 72 w 226"/>
                  <a:gd name="T27" fmla="*/ 149 h 206"/>
                  <a:gd name="T28" fmla="*/ 92 w 226"/>
                  <a:gd name="T29" fmla="*/ 121 h 206"/>
                  <a:gd name="T30" fmla="*/ 129 w 226"/>
                  <a:gd name="T31" fmla="*/ 83 h 206"/>
                  <a:gd name="T32" fmla="*/ 144 w 226"/>
                  <a:gd name="T33" fmla="*/ 89 h 206"/>
                  <a:gd name="T34" fmla="*/ 144 w 226"/>
                  <a:gd name="T35" fmla="*/ 178 h 206"/>
                  <a:gd name="T36" fmla="*/ 91 w 226"/>
                  <a:gd name="T37" fmla="*/ 204 h 206"/>
                  <a:gd name="T38" fmla="*/ 89 w 226"/>
                  <a:gd name="T39" fmla="*/ 205 h 206"/>
                  <a:gd name="T40" fmla="*/ 37 w 226"/>
                  <a:gd name="T41" fmla="*/ 180 h 206"/>
                  <a:gd name="T42" fmla="*/ 2 w 226"/>
                  <a:gd name="T43" fmla="*/ 113 h 206"/>
                  <a:gd name="T44" fmla="*/ 35 w 226"/>
                  <a:gd name="T45" fmla="*/ 49 h 206"/>
                  <a:gd name="T46" fmla="*/ 123 w 226"/>
                  <a:gd name="T47" fmla="*/ 14 h 206"/>
                  <a:gd name="T48" fmla="*/ 205 w 226"/>
                  <a:gd name="T49" fmla="*/ 37 h 206"/>
                  <a:gd name="T50" fmla="*/ 226 w 226"/>
                  <a:gd name="T51" fmla="*/ 53 h 206"/>
                  <a:gd name="T52" fmla="*/ 208 w 226"/>
                  <a:gd name="T53" fmla="*/ 35 h 206"/>
                  <a:gd name="T54" fmla="*/ 184 w 226"/>
                  <a:gd name="T55" fmla="*/ 17 h 206"/>
                  <a:gd name="T56" fmla="*/ 121 w 226"/>
                  <a:gd name="T5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6" h="206">
                    <a:moveTo>
                      <a:pt x="72" y="149"/>
                    </a:moveTo>
                    <a:cubicBezTo>
                      <a:pt x="73" y="149"/>
                      <a:pt x="73" y="149"/>
                      <a:pt x="73" y="150"/>
                    </a:cubicBezTo>
                    <a:cubicBezTo>
                      <a:pt x="73" y="149"/>
                      <a:pt x="73" y="149"/>
                      <a:pt x="72" y="149"/>
                    </a:cubicBezTo>
                    <a:moveTo>
                      <a:pt x="121" y="0"/>
                    </a:moveTo>
                    <a:cubicBezTo>
                      <a:pt x="87" y="0"/>
                      <a:pt x="54" y="14"/>
                      <a:pt x="29" y="40"/>
                    </a:cubicBezTo>
                    <a:cubicBezTo>
                      <a:pt x="10" y="60"/>
                      <a:pt x="0" y="86"/>
                      <a:pt x="1" y="113"/>
                    </a:cubicBezTo>
                    <a:cubicBezTo>
                      <a:pt x="2" y="140"/>
                      <a:pt x="13" y="165"/>
                      <a:pt x="33" y="184"/>
                    </a:cubicBezTo>
                    <a:cubicBezTo>
                      <a:pt x="48" y="198"/>
                      <a:pt x="68" y="206"/>
                      <a:pt x="89" y="206"/>
                    </a:cubicBezTo>
                    <a:cubicBezTo>
                      <a:pt x="89" y="206"/>
                      <a:pt x="90" y="206"/>
                      <a:pt x="91" y="206"/>
                    </a:cubicBezTo>
                    <a:cubicBezTo>
                      <a:pt x="113" y="205"/>
                      <a:pt x="133" y="196"/>
                      <a:pt x="148" y="180"/>
                    </a:cubicBezTo>
                    <a:cubicBezTo>
                      <a:pt x="172" y="154"/>
                      <a:pt x="171" y="113"/>
                      <a:pt x="145" y="88"/>
                    </a:cubicBezTo>
                    <a:cubicBezTo>
                      <a:pt x="135" y="79"/>
                      <a:pt x="122" y="74"/>
                      <a:pt x="109" y="74"/>
                    </a:cubicBezTo>
                    <a:cubicBezTo>
                      <a:pt x="95" y="74"/>
                      <a:pt x="82" y="79"/>
                      <a:pt x="71" y="90"/>
                    </a:cubicBezTo>
                    <a:cubicBezTo>
                      <a:pt x="56" y="107"/>
                      <a:pt x="56" y="133"/>
                      <a:pt x="72" y="149"/>
                    </a:cubicBezTo>
                    <a:cubicBezTo>
                      <a:pt x="58" y="134"/>
                      <a:pt x="94" y="144"/>
                      <a:pt x="92" y="121"/>
                    </a:cubicBezTo>
                    <a:cubicBezTo>
                      <a:pt x="90" y="104"/>
                      <a:pt x="110" y="83"/>
                      <a:pt x="129" y="83"/>
                    </a:cubicBezTo>
                    <a:cubicBezTo>
                      <a:pt x="134" y="83"/>
                      <a:pt x="140" y="85"/>
                      <a:pt x="144" y="89"/>
                    </a:cubicBezTo>
                    <a:cubicBezTo>
                      <a:pt x="170" y="113"/>
                      <a:pt x="168" y="152"/>
                      <a:pt x="144" y="178"/>
                    </a:cubicBezTo>
                    <a:cubicBezTo>
                      <a:pt x="129" y="193"/>
                      <a:pt x="112" y="204"/>
                      <a:pt x="91" y="204"/>
                    </a:cubicBezTo>
                    <a:cubicBezTo>
                      <a:pt x="90" y="205"/>
                      <a:pt x="90" y="205"/>
                      <a:pt x="89" y="205"/>
                    </a:cubicBezTo>
                    <a:cubicBezTo>
                      <a:pt x="69" y="205"/>
                      <a:pt x="52" y="194"/>
                      <a:pt x="37" y="180"/>
                    </a:cubicBezTo>
                    <a:cubicBezTo>
                      <a:pt x="17" y="161"/>
                      <a:pt x="3" y="139"/>
                      <a:pt x="2" y="113"/>
                    </a:cubicBezTo>
                    <a:cubicBezTo>
                      <a:pt x="1" y="86"/>
                      <a:pt x="16" y="68"/>
                      <a:pt x="35" y="49"/>
                    </a:cubicBezTo>
                    <a:cubicBezTo>
                      <a:pt x="57" y="25"/>
                      <a:pt x="90" y="14"/>
                      <a:pt x="123" y="14"/>
                    </a:cubicBezTo>
                    <a:cubicBezTo>
                      <a:pt x="152" y="14"/>
                      <a:pt x="181" y="22"/>
                      <a:pt x="205" y="37"/>
                    </a:cubicBezTo>
                    <a:cubicBezTo>
                      <a:pt x="212" y="41"/>
                      <a:pt x="219" y="47"/>
                      <a:pt x="226" y="53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0" y="28"/>
                      <a:pt x="192" y="22"/>
                      <a:pt x="184" y="17"/>
                    </a:cubicBezTo>
                    <a:cubicBezTo>
                      <a:pt x="164" y="6"/>
                      <a:pt x="143" y="0"/>
                      <a:pt x="12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2" name="淘宝网Chenying0907出品 45"/>
              <p:cNvSpPr/>
              <p:nvPr/>
            </p:nvSpPr>
            <p:spPr bwMode="auto">
              <a:xfrm>
                <a:off x="6126164" y="3849688"/>
                <a:ext cx="1370013" cy="492125"/>
              </a:xfrm>
              <a:custGeom>
                <a:avLst/>
                <a:gdLst>
                  <a:gd name="T0" fmla="*/ 1 w 365"/>
                  <a:gd name="T1" fmla="*/ 0 h 131"/>
                  <a:gd name="T2" fmla="*/ 0 w 365"/>
                  <a:gd name="T3" fmla="*/ 0 h 131"/>
                  <a:gd name="T4" fmla="*/ 1 w 365"/>
                  <a:gd name="T5" fmla="*/ 6 h 131"/>
                  <a:gd name="T6" fmla="*/ 35 w 365"/>
                  <a:gd name="T7" fmla="*/ 53 h 131"/>
                  <a:gd name="T8" fmla="*/ 68 w 365"/>
                  <a:gd name="T9" fmla="*/ 61 h 131"/>
                  <a:gd name="T10" fmla="*/ 147 w 365"/>
                  <a:gd name="T11" fmla="*/ 39 h 131"/>
                  <a:gd name="T12" fmla="*/ 193 w 365"/>
                  <a:gd name="T13" fmla="*/ 29 h 131"/>
                  <a:gd name="T14" fmla="*/ 234 w 365"/>
                  <a:gd name="T15" fmla="*/ 35 h 131"/>
                  <a:gd name="T16" fmla="*/ 307 w 365"/>
                  <a:gd name="T17" fmla="*/ 68 h 131"/>
                  <a:gd name="T18" fmla="*/ 318 w 365"/>
                  <a:gd name="T19" fmla="*/ 78 h 131"/>
                  <a:gd name="T20" fmla="*/ 352 w 365"/>
                  <a:gd name="T21" fmla="*/ 118 h 131"/>
                  <a:gd name="T22" fmla="*/ 365 w 365"/>
                  <a:gd name="T23" fmla="*/ 131 h 131"/>
                  <a:gd name="T24" fmla="*/ 308 w 365"/>
                  <a:gd name="T25" fmla="*/ 59 h 131"/>
                  <a:gd name="T26" fmla="*/ 304 w 365"/>
                  <a:gd name="T27" fmla="*/ 55 h 131"/>
                  <a:gd name="T28" fmla="*/ 235 w 365"/>
                  <a:gd name="T29" fmla="*/ 28 h 131"/>
                  <a:gd name="T30" fmla="*/ 206 w 365"/>
                  <a:gd name="T31" fmla="*/ 24 h 131"/>
                  <a:gd name="T32" fmla="*/ 146 w 365"/>
                  <a:gd name="T33" fmla="*/ 38 h 131"/>
                  <a:gd name="T34" fmla="*/ 73 w 365"/>
                  <a:gd name="T35" fmla="*/ 57 h 131"/>
                  <a:gd name="T36" fmla="*/ 37 w 365"/>
                  <a:gd name="T37" fmla="*/ 49 h 131"/>
                  <a:gd name="T38" fmla="*/ 5 w 365"/>
                  <a:gd name="T39" fmla="*/ 12 h 131"/>
                  <a:gd name="T40" fmla="*/ 2 w 365"/>
                  <a:gd name="T41" fmla="*/ 6 h 131"/>
                  <a:gd name="T42" fmla="*/ 2 w 365"/>
                  <a:gd name="T43" fmla="*/ 6 h 131"/>
                  <a:gd name="T44" fmla="*/ 1 w 365"/>
                  <a:gd name="T45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5" h="13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6"/>
                    </a:cubicBezTo>
                    <a:cubicBezTo>
                      <a:pt x="4" y="18"/>
                      <a:pt x="12" y="41"/>
                      <a:pt x="35" y="53"/>
                    </a:cubicBezTo>
                    <a:cubicBezTo>
                      <a:pt x="45" y="58"/>
                      <a:pt x="56" y="61"/>
                      <a:pt x="68" y="61"/>
                    </a:cubicBezTo>
                    <a:cubicBezTo>
                      <a:pt x="91" y="61"/>
                      <a:pt x="117" y="53"/>
                      <a:pt x="147" y="39"/>
                    </a:cubicBezTo>
                    <a:cubicBezTo>
                      <a:pt x="162" y="32"/>
                      <a:pt x="178" y="29"/>
                      <a:pt x="193" y="29"/>
                    </a:cubicBezTo>
                    <a:cubicBezTo>
                      <a:pt x="207" y="29"/>
                      <a:pt x="221" y="31"/>
                      <a:pt x="234" y="35"/>
                    </a:cubicBezTo>
                    <a:cubicBezTo>
                      <a:pt x="258" y="40"/>
                      <a:pt x="285" y="51"/>
                      <a:pt x="307" y="68"/>
                    </a:cubicBezTo>
                    <a:cubicBezTo>
                      <a:pt x="311" y="72"/>
                      <a:pt x="315" y="75"/>
                      <a:pt x="318" y="78"/>
                    </a:cubicBezTo>
                    <a:cubicBezTo>
                      <a:pt x="333" y="92"/>
                      <a:pt x="344" y="107"/>
                      <a:pt x="352" y="118"/>
                    </a:cubicBezTo>
                    <a:cubicBezTo>
                      <a:pt x="357" y="122"/>
                      <a:pt x="361" y="126"/>
                      <a:pt x="365" y="131"/>
                    </a:cubicBezTo>
                    <a:cubicBezTo>
                      <a:pt x="362" y="126"/>
                      <a:pt x="344" y="87"/>
                      <a:pt x="308" y="59"/>
                    </a:cubicBezTo>
                    <a:cubicBezTo>
                      <a:pt x="307" y="58"/>
                      <a:pt x="305" y="57"/>
                      <a:pt x="304" y="55"/>
                    </a:cubicBezTo>
                    <a:cubicBezTo>
                      <a:pt x="283" y="40"/>
                      <a:pt x="257" y="32"/>
                      <a:pt x="235" y="28"/>
                    </a:cubicBezTo>
                    <a:cubicBezTo>
                      <a:pt x="226" y="25"/>
                      <a:pt x="216" y="24"/>
                      <a:pt x="206" y="24"/>
                    </a:cubicBezTo>
                    <a:cubicBezTo>
                      <a:pt x="186" y="24"/>
                      <a:pt x="166" y="29"/>
                      <a:pt x="146" y="38"/>
                    </a:cubicBezTo>
                    <a:cubicBezTo>
                      <a:pt x="119" y="51"/>
                      <a:pt x="94" y="57"/>
                      <a:pt x="73" y="57"/>
                    </a:cubicBezTo>
                    <a:cubicBezTo>
                      <a:pt x="60" y="57"/>
                      <a:pt x="47" y="54"/>
                      <a:pt x="37" y="49"/>
                    </a:cubicBezTo>
                    <a:cubicBezTo>
                      <a:pt x="19" y="39"/>
                      <a:pt x="9" y="23"/>
                      <a:pt x="5" y="12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2"/>
                      <a:pt x="1" y="0"/>
                      <a:pt x="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3" name="淘宝网Chenying0907出品 46"/>
              <p:cNvSpPr>
                <a:spLocks noEditPoints="1"/>
              </p:cNvSpPr>
              <p:nvPr/>
            </p:nvSpPr>
            <p:spPr bwMode="auto">
              <a:xfrm>
                <a:off x="6637339" y="4127501"/>
                <a:ext cx="919163" cy="725488"/>
              </a:xfrm>
              <a:custGeom>
                <a:avLst/>
                <a:gdLst>
                  <a:gd name="T0" fmla="*/ 1 w 245"/>
                  <a:gd name="T1" fmla="*/ 97 h 193"/>
                  <a:gd name="T2" fmla="*/ 4 w 245"/>
                  <a:gd name="T3" fmla="*/ 135 h 193"/>
                  <a:gd name="T4" fmla="*/ 15 w 245"/>
                  <a:gd name="T5" fmla="*/ 157 h 193"/>
                  <a:gd name="T6" fmla="*/ 23 w 245"/>
                  <a:gd name="T7" fmla="*/ 167 h 193"/>
                  <a:gd name="T8" fmla="*/ 83 w 245"/>
                  <a:gd name="T9" fmla="*/ 193 h 193"/>
                  <a:gd name="T10" fmla="*/ 107 w 245"/>
                  <a:gd name="T11" fmla="*/ 190 h 193"/>
                  <a:gd name="T12" fmla="*/ 106 w 245"/>
                  <a:gd name="T13" fmla="*/ 189 h 193"/>
                  <a:gd name="T14" fmla="*/ 48 w 245"/>
                  <a:gd name="T15" fmla="*/ 156 h 193"/>
                  <a:gd name="T16" fmla="*/ 44 w 245"/>
                  <a:gd name="T17" fmla="*/ 156 h 193"/>
                  <a:gd name="T18" fmla="*/ 40 w 245"/>
                  <a:gd name="T19" fmla="*/ 156 h 193"/>
                  <a:gd name="T20" fmla="*/ 8 w 245"/>
                  <a:gd name="T21" fmla="*/ 136 h 193"/>
                  <a:gd name="T22" fmla="*/ 1 w 245"/>
                  <a:gd name="T23" fmla="*/ 97 h 193"/>
                  <a:gd name="T24" fmla="*/ 111 w 245"/>
                  <a:gd name="T25" fmla="*/ 0 h 193"/>
                  <a:gd name="T26" fmla="*/ 73 w 245"/>
                  <a:gd name="T27" fmla="*/ 6 h 193"/>
                  <a:gd name="T28" fmla="*/ 10 w 245"/>
                  <a:gd name="T29" fmla="*/ 58 h 193"/>
                  <a:gd name="T30" fmla="*/ 1 w 245"/>
                  <a:gd name="T31" fmla="*/ 97 h 193"/>
                  <a:gd name="T32" fmla="*/ 14 w 245"/>
                  <a:gd name="T33" fmla="*/ 58 h 193"/>
                  <a:gd name="T34" fmla="*/ 73 w 245"/>
                  <a:gd name="T35" fmla="*/ 9 h 193"/>
                  <a:gd name="T36" fmla="*/ 103 w 245"/>
                  <a:gd name="T37" fmla="*/ 5 h 193"/>
                  <a:gd name="T38" fmla="*/ 165 w 245"/>
                  <a:gd name="T39" fmla="*/ 23 h 193"/>
                  <a:gd name="T40" fmla="*/ 210 w 245"/>
                  <a:gd name="T41" fmla="*/ 51 h 193"/>
                  <a:gd name="T42" fmla="*/ 238 w 245"/>
                  <a:gd name="T43" fmla="*/ 91 h 193"/>
                  <a:gd name="T44" fmla="*/ 245 w 245"/>
                  <a:gd name="T45" fmla="*/ 86 h 193"/>
                  <a:gd name="T46" fmla="*/ 243 w 245"/>
                  <a:gd name="T47" fmla="*/ 79 h 193"/>
                  <a:gd name="T48" fmla="*/ 235 w 245"/>
                  <a:gd name="T49" fmla="*/ 65 h 193"/>
                  <a:gd name="T50" fmla="*/ 229 w 245"/>
                  <a:gd name="T51" fmla="*/ 57 h 193"/>
                  <a:gd name="T52" fmla="*/ 216 w 245"/>
                  <a:gd name="T53" fmla="*/ 44 h 193"/>
                  <a:gd name="T54" fmla="*/ 198 w 245"/>
                  <a:gd name="T55" fmla="*/ 31 h 193"/>
                  <a:gd name="T56" fmla="*/ 171 w 245"/>
                  <a:gd name="T57" fmla="*/ 15 h 193"/>
                  <a:gd name="T58" fmla="*/ 111 w 245"/>
                  <a:gd name="T59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45" h="193">
                    <a:moveTo>
                      <a:pt x="1" y="97"/>
                    </a:moveTo>
                    <a:cubicBezTo>
                      <a:pt x="0" y="109"/>
                      <a:pt x="1" y="122"/>
                      <a:pt x="4" y="135"/>
                    </a:cubicBezTo>
                    <a:cubicBezTo>
                      <a:pt x="7" y="143"/>
                      <a:pt x="11" y="150"/>
                      <a:pt x="15" y="157"/>
                    </a:cubicBezTo>
                    <a:cubicBezTo>
                      <a:pt x="19" y="160"/>
                      <a:pt x="21" y="163"/>
                      <a:pt x="23" y="167"/>
                    </a:cubicBezTo>
                    <a:cubicBezTo>
                      <a:pt x="39" y="183"/>
                      <a:pt x="60" y="193"/>
                      <a:pt x="83" y="193"/>
                    </a:cubicBezTo>
                    <a:cubicBezTo>
                      <a:pt x="91" y="193"/>
                      <a:pt x="99" y="192"/>
                      <a:pt x="107" y="190"/>
                    </a:cubicBezTo>
                    <a:cubicBezTo>
                      <a:pt x="106" y="189"/>
                      <a:pt x="106" y="189"/>
                      <a:pt x="106" y="189"/>
                    </a:cubicBezTo>
                    <a:cubicBezTo>
                      <a:pt x="88" y="158"/>
                      <a:pt x="66" y="156"/>
                      <a:pt x="48" y="156"/>
                    </a:cubicBezTo>
                    <a:cubicBezTo>
                      <a:pt x="47" y="156"/>
                      <a:pt x="45" y="156"/>
                      <a:pt x="44" y="156"/>
                    </a:cubicBezTo>
                    <a:cubicBezTo>
                      <a:pt x="43" y="156"/>
                      <a:pt x="41" y="156"/>
                      <a:pt x="40" y="156"/>
                    </a:cubicBezTo>
                    <a:cubicBezTo>
                      <a:pt x="26" y="156"/>
                      <a:pt x="14" y="155"/>
                      <a:pt x="8" y="136"/>
                    </a:cubicBezTo>
                    <a:cubicBezTo>
                      <a:pt x="4" y="123"/>
                      <a:pt x="2" y="110"/>
                      <a:pt x="1" y="97"/>
                    </a:cubicBezTo>
                    <a:moveTo>
                      <a:pt x="111" y="0"/>
                    </a:moveTo>
                    <a:cubicBezTo>
                      <a:pt x="98" y="0"/>
                      <a:pt x="85" y="2"/>
                      <a:pt x="73" y="6"/>
                    </a:cubicBezTo>
                    <a:cubicBezTo>
                      <a:pt x="46" y="14"/>
                      <a:pt x="23" y="34"/>
                      <a:pt x="10" y="58"/>
                    </a:cubicBezTo>
                    <a:cubicBezTo>
                      <a:pt x="3" y="71"/>
                      <a:pt x="1" y="84"/>
                      <a:pt x="1" y="97"/>
                    </a:cubicBezTo>
                    <a:cubicBezTo>
                      <a:pt x="3" y="84"/>
                      <a:pt x="7" y="71"/>
                      <a:pt x="14" y="58"/>
                    </a:cubicBezTo>
                    <a:cubicBezTo>
                      <a:pt x="27" y="34"/>
                      <a:pt x="46" y="17"/>
                      <a:pt x="73" y="9"/>
                    </a:cubicBezTo>
                    <a:cubicBezTo>
                      <a:pt x="83" y="6"/>
                      <a:pt x="93" y="5"/>
                      <a:pt x="103" y="5"/>
                    </a:cubicBezTo>
                    <a:cubicBezTo>
                      <a:pt x="124" y="5"/>
                      <a:pt x="144" y="12"/>
                      <a:pt x="165" y="23"/>
                    </a:cubicBezTo>
                    <a:cubicBezTo>
                      <a:pt x="180" y="31"/>
                      <a:pt x="196" y="40"/>
                      <a:pt x="210" y="51"/>
                    </a:cubicBezTo>
                    <a:cubicBezTo>
                      <a:pt x="223" y="62"/>
                      <a:pt x="233" y="75"/>
                      <a:pt x="238" y="91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4"/>
                      <a:pt x="244" y="81"/>
                      <a:pt x="243" y="79"/>
                    </a:cubicBezTo>
                    <a:cubicBezTo>
                      <a:pt x="241" y="74"/>
                      <a:pt x="238" y="69"/>
                      <a:pt x="235" y="65"/>
                    </a:cubicBezTo>
                    <a:cubicBezTo>
                      <a:pt x="233" y="62"/>
                      <a:pt x="231" y="59"/>
                      <a:pt x="229" y="57"/>
                    </a:cubicBezTo>
                    <a:cubicBezTo>
                      <a:pt x="225" y="52"/>
                      <a:pt x="221" y="48"/>
                      <a:pt x="216" y="44"/>
                    </a:cubicBezTo>
                    <a:cubicBezTo>
                      <a:pt x="210" y="39"/>
                      <a:pt x="205" y="35"/>
                      <a:pt x="198" y="31"/>
                    </a:cubicBezTo>
                    <a:cubicBezTo>
                      <a:pt x="190" y="25"/>
                      <a:pt x="180" y="20"/>
                      <a:pt x="171" y="15"/>
                    </a:cubicBezTo>
                    <a:cubicBezTo>
                      <a:pt x="152" y="5"/>
                      <a:pt x="132" y="0"/>
                      <a:pt x="11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4" name="淘宝网Chenying0907出品 47"/>
              <p:cNvSpPr>
                <a:spLocks noEditPoints="1"/>
              </p:cNvSpPr>
              <p:nvPr/>
            </p:nvSpPr>
            <p:spPr bwMode="auto">
              <a:xfrm>
                <a:off x="6018214" y="4710113"/>
                <a:ext cx="839788" cy="606425"/>
              </a:xfrm>
              <a:custGeom>
                <a:avLst/>
                <a:gdLst>
                  <a:gd name="T0" fmla="*/ 139 w 224"/>
                  <a:gd name="T1" fmla="*/ 65 h 161"/>
                  <a:gd name="T2" fmla="*/ 142 w 224"/>
                  <a:gd name="T3" fmla="*/ 69 h 161"/>
                  <a:gd name="T4" fmla="*/ 147 w 224"/>
                  <a:gd name="T5" fmla="*/ 72 h 161"/>
                  <a:gd name="T6" fmla="*/ 139 w 224"/>
                  <a:gd name="T7" fmla="*/ 65 h 161"/>
                  <a:gd name="T8" fmla="*/ 0 w 224"/>
                  <a:gd name="T9" fmla="*/ 0 h 161"/>
                  <a:gd name="T10" fmla="*/ 1 w 224"/>
                  <a:gd name="T11" fmla="*/ 1 h 161"/>
                  <a:gd name="T12" fmla="*/ 100 w 224"/>
                  <a:gd name="T13" fmla="*/ 39 h 161"/>
                  <a:gd name="T14" fmla="*/ 155 w 224"/>
                  <a:gd name="T15" fmla="*/ 85 h 161"/>
                  <a:gd name="T16" fmla="*/ 170 w 224"/>
                  <a:gd name="T17" fmla="*/ 96 h 161"/>
                  <a:gd name="T18" fmla="*/ 158 w 224"/>
                  <a:gd name="T19" fmla="*/ 88 h 161"/>
                  <a:gd name="T20" fmla="*/ 183 w 224"/>
                  <a:gd name="T21" fmla="*/ 115 h 161"/>
                  <a:gd name="T22" fmla="*/ 216 w 224"/>
                  <a:gd name="T23" fmla="*/ 160 h 161"/>
                  <a:gd name="T24" fmla="*/ 224 w 224"/>
                  <a:gd name="T25" fmla="*/ 161 h 161"/>
                  <a:gd name="T26" fmla="*/ 187 w 224"/>
                  <a:gd name="T27" fmla="*/ 111 h 161"/>
                  <a:gd name="T28" fmla="*/ 147 w 224"/>
                  <a:gd name="T29" fmla="*/ 72 h 161"/>
                  <a:gd name="T30" fmla="*/ 148 w 224"/>
                  <a:gd name="T31" fmla="*/ 74 h 161"/>
                  <a:gd name="T32" fmla="*/ 142 w 224"/>
                  <a:gd name="T33" fmla="*/ 69 h 161"/>
                  <a:gd name="T34" fmla="*/ 134 w 224"/>
                  <a:gd name="T35" fmla="*/ 61 h 161"/>
                  <a:gd name="T36" fmla="*/ 100 w 224"/>
                  <a:gd name="T37" fmla="*/ 38 h 161"/>
                  <a:gd name="T38" fmla="*/ 95 w 224"/>
                  <a:gd name="T39" fmla="*/ 35 h 161"/>
                  <a:gd name="T40" fmla="*/ 96 w 224"/>
                  <a:gd name="T41" fmla="*/ 36 h 161"/>
                  <a:gd name="T42" fmla="*/ 89 w 224"/>
                  <a:gd name="T43" fmla="*/ 31 h 161"/>
                  <a:gd name="T44" fmla="*/ 0 w 224"/>
                  <a:gd name="T45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4" h="161">
                    <a:moveTo>
                      <a:pt x="139" y="65"/>
                    </a:moveTo>
                    <a:cubicBezTo>
                      <a:pt x="140" y="66"/>
                      <a:pt x="140" y="67"/>
                      <a:pt x="142" y="69"/>
                    </a:cubicBezTo>
                    <a:cubicBezTo>
                      <a:pt x="143" y="70"/>
                      <a:pt x="145" y="71"/>
                      <a:pt x="147" y="72"/>
                    </a:cubicBezTo>
                    <a:cubicBezTo>
                      <a:pt x="144" y="70"/>
                      <a:pt x="141" y="67"/>
                      <a:pt x="139" y="65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35" y="7"/>
                      <a:pt x="68" y="20"/>
                      <a:pt x="100" y="39"/>
                    </a:cubicBezTo>
                    <a:cubicBezTo>
                      <a:pt x="120" y="51"/>
                      <a:pt x="138" y="67"/>
                      <a:pt x="155" y="85"/>
                    </a:cubicBezTo>
                    <a:cubicBezTo>
                      <a:pt x="164" y="90"/>
                      <a:pt x="170" y="96"/>
                      <a:pt x="170" y="96"/>
                    </a:cubicBezTo>
                    <a:cubicBezTo>
                      <a:pt x="170" y="96"/>
                      <a:pt x="165" y="91"/>
                      <a:pt x="158" y="88"/>
                    </a:cubicBezTo>
                    <a:cubicBezTo>
                      <a:pt x="167" y="97"/>
                      <a:pt x="175" y="106"/>
                      <a:pt x="183" y="115"/>
                    </a:cubicBezTo>
                    <a:cubicBezTo>
                      <a:pt x="198" y="132"/>
                      <a:pt x="208" y="147"/>
                      <a:pt x="216" y="160"/>
                    </a:cubicBezTo>
                    <a:cubicBezTo>
                      <a:pt x="219" y="160"/>
                      <a:pt x="221" y="160"/>
                      <a:pt x="224" y="161"/>
                    </a:cubicBezTo>
                    <a:cubicBezTo>
                      <a:pt x="214" y="145"/>
                      <a:pt x="202" y="128"/>
                      <a:pt x="187" y="111"/>
                    </a:cubicBezTo>
                    <a:cubicBezTo>
                      <a:pt x="174" y="97"/>
                      <a:pt x="161" y="84"/>
                      <a:pt x="147" y="72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46" y="72"/>
                      <a:pt x="143" y="71"/>
                      <a:pt x="142" y="69"/>
                    </a:cubicBezTo>
                    <a:cubicBezTo>
                      <a:pt x="139" y="66"/>
                      <a:pt x="136" y="64"/>
                      <a:pt x="134" y="61"/>
                    </a:cubicBezTo>
                    <a:cubicBezTo>
                      <a:pt x="123" y="53"/>
                      <a:pt x="112" y="45"/>
                      <a:pt x="100" y="38"/>
                    </a:cubicBezTo>
                    <a:cubicBezTo>
                      <a:pt x="98" y="37"/>
                      <a:pt x="97" y="36"/>
                      <a:pt x="95" y="35"/>
                    </a:cubicBezTo>
                    <a:cubicBezTo>
                      <a:pt x="95" y="35"/>
                      <a:pt x="96" y="36"/>
                      <a:pt x="96" y="36"/>
                    </a:cubicBezTo>
                    <a:cubicBezTo>
                      <a:pt x="96" y="36"/>
                      <a:pt x="93" y="34"/>
                      <a:pt x="89" y="31"/>
                    </a:cubicBezTo>
                    <a:cubicBezTo>
                      <a:pt x="60" y="16"/>
                      <a:pt x="30" y="5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5" name="淘宝网Chenying0907出品 58"/>
              <p:cNvSpPr>
                <a:spLocks noEditPoints="1"/>
              </p:cNvSpPr>
              <p:nvPr/>
            </p:nvSpPr>
            <p:spPr bwMode="auto">
              <a:xfrm>
                <a:off x="6216651" y="4256088"/>
                <a:ext cx="161925" cy="590550"/>
              </a:xfrm>
              <a:custGeom>
                <a:avLst/>
                <a:gdLst>
                  <a:gd name="T0" fmla="*/ 14 w 43"/>
                  <a:gd name="T1" fmla="*/ 108 h 157"/>
                  <a:gd name="T2" fmla="*/ 36 w 43"/>
                  <a:gd name="T3" fmla="*/ 152 h 157"/>
                  <a:gd name="T4" fmla="*/ 43 w 43"/>
                  <a:gd name="T5" fmla="*/ 157 h 157"/>
                  <a:gd name="T6" fmla="*/ 42 w 43"/>
                  <a:gd name="T7" fmla="*/ 156 h 157"/>
                  <a:gd name="T8" fmla="*/ 14 w 43"/>
                  <a:gd name="T9" fmla="*/ 108 h 157"/>
                  <a:gd name="T10" fmla="*/ 10 w 43"/>
                  <a:gd name="T11" fmla="*/ 13 h 157"/>
                  <a:gd name="T12" fmla="*/ 6 w 43"/>
                  <a:gd name="T13" fmla="*/ 51 h 157"/>
                  <a:gd name="T14" fmla="*/ 14 w 43"/>
                  <a:gd name="T15" fmla="*/ 108 h 157"/>
                  <a:gd name="T16" fmla="*/ 17 w 43"/>
                  <a:gd name="T17" fmla="*/ 88 h 157"/>
                  <a:gd name="T18" fmla="*/ 10 w 43"/>
                  <a:gd name="T19" fmla="*/ 13 h 157"/>
                  <a:gd name="T20" fmla="*/ 3 w 43"/>
                  <a:gd name="T21" fmla="*/ 0 h 157"/>
                  <a:gd name="T22" fmla="*/ 10 w 43"/>
                  <a:gd name="T23" fmla="*/ 13 h 157"/>
                  <a:gd name="T24" fmla="*/ 3 w 43"/>
                  <a:gd name="T2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57">
                    <a:moveTo>
                      <a:pt x="14" y="108"/>
                    </a:moveTo>
                    <a:cubicBezTo>
                      <a:pt x="13" y="131"/>
                      <a:pt x="27" y="146"/>
                      <a:pt x="36" y="152"/>
                    </a:cubicBezTo>
                    <a:cubicBezTo>
                      <a:pt x="40" y="155"/>
                      <a:pt x="43" y="157"/>
                      <a:pt x="43" y="157"/>
                    </a:cubicBezTo>
                    <a:cubicBezTo>
                      <a:pt x="43" y="157"/>
                      <a:pt x="42" y="156"/>
                      <a:pt x="42" y="156"/>
                    </a:cubicBezTo>
                    <a:cubicBezTo>
                      <a:pt x="38" y="151"/>
                      <a:pt x="24" y="131"/>
                      <a:pt x="14" y="108"/>
                    </a:cubicBezTo>
                    <a:moveTo>
                      <a:pt x="10" y="13"/>
                    </a:moveTo>
                    <a:cubicBezTo>
                      <a:pt x="12" y="20"/>
                      <a:pt x="12" y="33"/>
                      <a:pt x="6" y="51"/>
                    </a:cubicBezTo>
                    <a:cubicBezTo>
                      <a:pt x="0" y="67"/>
                      <a:pt x="5" y="88"/>
                      <a:pt x="14" y="108"/>
                    </a:cubicBezTo>
                    <a:cubicBezTo>
                      <a:pt x="14" y="101"/>
                      <a:pt x="14" y="95"/>
                      <a:pt x="17" y="88"/>
                    </a:cubicBezTo>
                    <a:cubicBezTo>
                      <a:pt x="26" y="55"/>
                      <a:pt x="17" y="28"/>
                      <a:pt x="10" y="13"/>
                    </a:cubicBezTo>
                    <a:moveTo>
                      <a:pt x="3" y="0"/>
                    </a:moveTo>
                    <a:cubicBezTo>
                      <a:pt x="3" y="0"/>
                      <a:pt x="6" y="5"/>
                      <a:pt x="10" y="13"/>
                    </a:cubicBezTo>
                    <a:cubicBezTo>
                      <a:pt x="8" y="3"/>
                      <a:pt x="3" y="0"/>
                      <a:pt x="3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6" name="淘宝网Chenying0907出品 59"/>
              <p:cNvSpPr>
                <a:spLocks noEditPoints="1"/>
              </p:cNvSpPr>
              <p:nvPr/>
            </p:nvSpPr>
            <p:spPr bwMode="auto">
              <a:xfrm>
                <a:off x="6381751" y="5014913"/>
                <a:ext cx="274638" cy="109538"/>
              </a:xfrm>
              <a:custGeom>
                <a:avLst/>
                <a:gdLst>
                  <a:gd name="T0" fmla="*/ 32 w 73"/>
                  <a:gd name="T1" fmla="*/ 5 h 29"/>
                  <a:gd name="T2" fmla="*/ 15 w 73"/>
                  <a:gd name="T3" fmla="*/ 17 h 29"/>
                  <a:gd name="T4" fmla="*/ 7 w 73"/>
                  <a:gd name="T5" fmla="*/ 27 h 29"/>
                  <a:gd name="T6" fmla="*/ 3 w 73"/>
                  <a:gd name="T7" fmla="*/ 27 h 29"/>
                  <a:gd name="T8" fmla="*/ 1 w 73"/>
                  <a:gd name="T9" fmla="*/ 26 h 29"/>
                  <a:gd name="T10" fmla="*/ 1 w 73"/>
                  <a:gd name="T11" fmla="*/ 28 h 29"/>
                  <a:gd name="T12" fmla="*/ 7 w 73"/>
                  <a:gd name="T13" fmla="*/ 29 h 29"/>
                  <a:gd name="T14" fmla="*/ 27 w 73"/>
                  <a:gd name="T15" fmla="*/ 13 h 29"/>
                  <a:gd name="T16" fmla="*/ 32 w 73"/>
                  <a:gd name="T17" fmla="*/ 5 h 29"/>
                  <a:gd name="T18" fmla="*/ 44 w 73"/>
                  <a:gd name="T19" fmla="*/ 0 h 29"/>
                  <a:gd name="T20" fmla="*/ 32 w 73"/>
                  <a:gd name="T21" fmla="*/ 5 h 29"/>
                  <a:gd name="T22" fmla="*/ 44 w 73"/>
                  <a:gd name="T23" fmla="*/ 3 h 29"/>
                  <a:gd name="T24" fmla="*/ 61 w 73"/>
                  <a:gd name="T25" fmla="*/ 7 h 29"/>
                  <a:gd name="T26" fmla="*/ 73 w 73"/>
                  <a:gd name="T27" fmla="*/ 15 h 29"/>
                  <a:gd name="T28" fmla="*/ 58 w 73"/>
                  <a:gd name="T29" fmla="*/ 4 h 29"/>
                  <a:gd name="T30" fmla="*/ 44 w 73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3" h="29">
                    <a:moveTo>
                      <a:pt x="32" y="5"/>
                    </a:moveTo>
                    <a:cubicBezTo>
                      <a:pt x="27" y="7"/>
                      <a:pt x="21" y="11"/>
                      <a:pt x="15" y="17"/>
                    </a:cubicBezTo>
                    <a:cubicBezTo>
                      <a:pt x="15" y="17"/>
                      <a:pt x="14" y="27"/>
                      <a:pt x="7" y="27"/>
                    </a:cubicBezTo>
                    <a:cubicBezTo>
                      <a:pt x="6" y="27"/>
                      <a:pt x="5" y="27"/>
                      <a:pt x="3" y="27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0" y="26"/>
                      <a:pt x="0" y="27"/>
                      <a:pt x="1" y="28"/>
                    </a:cubicBezTo>
                    <a:cubicBezTo>
                      <a:pt x="2" y="28"/>
                      <a:pt x="4" y="29"/>
                      <a:pt x="7" y="29"/>
                    </a:cubicBezTo>
                    <a:cubicBezTo>
                      <a:pt x="12" y="29"/>
                      <a:pt x="20" y="26"/>
                      <a:pt x="27" y="13"/>
                    </a:cubicBezTo>
                    <a:cubicBezTo>
                      <a:pt x="29" y="9"/>
                      <a:pt x="30" y="7"/>
                      <a:pt x="32" y="5"/>
                    </a:cubicBezTo>
                    <a:moveTo>
                      <a:pt x="44" y="0"/>
                    </a:moveTo>
                    <a:cubicBezTo>
                      <a:pt x="40" y="0"/>
                      <a:pt x="36" y="2"/>
                      <a:pt x="32" y="5"/>
                    </a:cubicBezTo>
                    <a:cubicBezTo>
                      <a:pt x="36" y="4"/>
                      <a:pt x="40" y="3"/>
                      <a:pt x="44" y="3"/>
                    </a:cubicBezTo>
                    <a:cubicBezTo>
                      <a:pt x="51" y="3"/>
                      <a:pt x="56" y="5"/>
                      <a:pt x="61" y="7"/>
                    </a:cubicBezTo>
                    <a:cubicBezTo>
                      <a:pt x="68" y="10"/>
                      <a:pt x="73" y="15"/>
                      <a:pt x="73" y="15"/>
                    </a:cubicBezTo>
                    <a:cubicBezTo>
                      <a:pt x="73" y="15"/>
                      <a:pt x="67" y="9"/>
                      <a:pt x="58" y="4"/>
                    </a:cubicBezTo>
                    <a:cubicBezTo>
                      <a:pt x="54" y="2"/>
                      <a:pt x="49" y="0"/>
                      <a:pt x="4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7" name="淘宝网Chenying0907出品 60"/>
              <p:cNvSpPr>
                <a:spLocks noEditPoints="1"/>
              </p:cNvSpPr>
              <p:nvPr/>
            </p:nvSpPr>
            <p:spPr bwMode="auto">
              <a:xfrm>
                <a:off x="6478589" y="4692651"/>
                <a:ext cx="260350" cy="296863"/>
              </a:xfrm>
              <a:custGeom>
                <a:avLst/>
                <a:gdLst>
                  <a:gd name="T0" fmla="*/ 19 w 69"/>
                  <a:gd name="T1" fmla="*/ 74 h 79"/>
                  <a:gd name="T2" fmla="*/ 25 w 69"/>
                  <a:gd name="T3" fmla="*/ 79 h 79"/>
                  <a:gd name="T4" fmla="*/ 24 w 69"/>
                  <a:gd name="T5" fmla="*/ 77 h 79"/>
                  <a:gd name="T6" fmla="*/ 24 w 69"/>
                  <a:gd name="T7" fmla="*/ 77 h 79"/>
                  <a:gd name="T8" fmla="*/ 24 w 69"/>
                  <a:gd name="T9" fmla="*/ 77 h 79"/>
                  <a:gd name="T10" fmla="*/ 19 w 69"/>
                  <a:gd name="T11" fmla="*/ 74 h 79"/>
                  <a:gd name="T12" fmla="*/ 37 w 69"/>
                  <a:gd name="T13" fmla="*/ 0 h 79"/>
                  <a:gd name="T14" fmla="*/ 27 w 69"/>
                  <a:gd name="T15" fmla="*/ 2 h 79"/>
                  <a:gd name="T16" fmla="*/ 6 w 69"/>
                  <a:gd name="T17" fmla="*/ 19 h 79"/>
                  <a:gd name="T18" fmla="*/ 3 w 69"/>
                  <a:gd name="T19" fmla="*/ 52 h 79"/>
                  <a:gd name="T20" fmla="*/ 11 w 69"/>
                  <a:gd name="T21" fmla="*/ 66 h 79"/>
                  <a:gd name="T22" fmla="*/ 19 w 69"/>
                  <a:gd name="T23" fmla="*/ 74 h 79"/>
                  <a:gd name="T24" fmla="*/ 16 w 69"/>
                  <a:gd name="T25" fmla="*/ 70 h 79"/>
                  <a:gd name="T26" fmla="*/ 7 w 69"/>
                  <a:gd name="T27" fmla="*/ 51 h 79"/>
                  <a:gd name="T28" fmla="*/ 7 w 69"/>
                  <a:gd name="T29" fmla="*/ 19 h 79"/>
                  <a:gd name="T30" fmla="*/ 27 w 69"/>
                  <a:gd name="T31" fmla="*/ 3 h 79"/>
                  <a:gd name="T32" fmla="*/ 34 w 69"/>
                  <a:gd name="T33" fmla="*/ 2 h 79"/>
                  <a:gd name="T34" fmla="*/ 51 w 69"/>
                  <a:gd name="T35" fmla="*/ 7 h 79"/>
                  <a:gd name="T36" fmla="*/ 66 w 69"/>
                  <a:gd name="T37" fmla="*/ 21 h 79"/>
                  <a:gd name="T38" fmla="*/ 62 w 69"/>
                  <a:gd name="T39" fmla="*/ 40 h 79"/>
                  <a:gd name="T40" fmla="*/ 44 w 69"/>
                  <a:gd name="T41" fmla="*/ 53 h 79"/>
                  <a:gd name="T42" fmla="*/ 35 w 69"/>
                  <a:gd name="T43" fmla="*/ 50 h 79"/>
                  <a:gd name="T44" fmla="*/ 40 w 69"/>
                  <a:gd name="T45" fmla="*/ 32 h 79"/>
                  <a:gd name="T46" fmla="*/ 45 w 69"/>
                  <a:gd name="T47" fmla="*/ 20 h 79"/>
                  <a:gd name="T48" fmla="*/ 47 w 69"/>
                  <a:gd name="T49" fmla="*/ 21 h 79"/>
                  <a:gd name="T50" fmla="*/ 40 w 69"/>
                  <a:gd name="T51" fmla="*/ 19 h 79"/>
                  <a:gd name="T52" fmla="*/ 27 w 69"/>
                  <a:gd name="T53" fmla="*/ 27 h 79"/>
                  <a:gd name="T54" fmla="*/ 34 w 69"/>
                  <a:gd name="T55" fmla="*/ 51 h 79"/>
                  <a:gd name="T56" fmla="*/ 45 w 69"/>
                  <a:gd name="T57" fmla="*/ 54 h 79"/>
                  <a:gd name="T58" fmla="*/ 65 w 69"/>
                  <a:gd name="T59" fmla="*/ 42 h 79"/>
                  <a:gd name="T60" fmla="*/ 67 w 69"/>
                  <a:gd name="T61" fmla="*/ 21 h 79"/>
                  <a:gd name="T62" fmla="*/ 65 w 69"/>
                  <a:gd name="T63" fmla="*/ 17 h 79"/>
                  <a:gd name="T64" fmla="*/ 57 w 69"/>
                  <a:gd name="T65" fmla="*/ 7 h 79"/>
                  <a:gd name="T66" fmla="*/ 53 w 69"/>
                  <a:gd name="T67" fmla="*/ 4 h 79"/>
                  <a:gd name="T68" fmla="*/ 37 w 69"/>
                  <a:gd name="T6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79">
                    <a:moveTo>
                      <a:pt x="19" y="74"/>
                    </a:moveTo>
                    <a:cubicBezTo>
                      <a:pt x="20" y="76"/>
                      <a:pt x="23" y="77"/>
                      <a:pt x="25" y="79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2" y="76"/>
                      <a:pt x="20" y="75"/>
                      <a:pt x="19" y="74"/>
                    </a:cubicBezTo>
                    <a:moveTo>
                      <a:pt x="37" y="0"/>
                    </a:moveTo>
                    <a:cubicBezTo>
                      <a:pt x="33" y="0"/>
                      <a:pt x="30" y="1"/>
                      <a:pt x="27" y="2"/>
                    </a:cubicBezTo>
                    <a:cubicBezTo>
                      <a:pt x="18" y="5"/>
                      <a:pt x="11" y="11"/>
                      <a:pt x="6" y="19"/>
                    </a:cubicBezTo>
                    <a:cubicBezTo>
                      <a:pt x="1" y="29"/>
                      <a:pt x="0" y="41"/>
                      <a:pt x="3" y="52"/>
                    </a:cubicBezTo>
                    <a:cubicBezTo>
                      <a:pt x="5" y="57"/>
                      <a:pt x="8" y="62"/>
                      <a:pt x="11" y="66"/>
                    </a:cubicBezTo>
                    <a:cubicBezTo>
                      <a:pt x="13" y="69"/>
                      <a:pt x="16" y="71"/>
                      <a:pt x="19" y="74"/>
                    </a:cubicBezTo>
                    <a:cubicBezTo>
                      <a:pt x="17" y="72"/>
                      <a:pt x="17" y="71"/>
                      <a:pt x="16" y="70"/>
                    </a:cubicBezTo>
                    <a:cubicBezTo>
                      <a:pt x="12" y="65"/>
                      <a:pt x="9" y="58"/>
                      <a:pt x="7" y="51"/>
                    </a:cubicBezTo>
                    <a:cubicBezTo>
                      <a:pt x="4" y="40"/>
                      <a:pt x="2" y="29"/>
                      <a:pt x="7" y="19"/>
                    </a:cubicBezTo>
                    <a:cubicBezTo>
                      <a:pt x="11" y="11"/>
                      <a:pt x="18" y="5"/>
                      <a:pt x="27" y="3"/>
                    </a:cubicBezTo>
                    <a:cubicBezTo>
                      <a:pt x="29" y="2"/>
                      <a:pt x="32" y="2"/>
                      <a:pt x="34" y="2"/>
                    </a:cubicBezTo>
                    <a:cubicBezTo>
                      <a:pt x="40" y="2"/>
                      <a:pt x="45" y="4"/>
                      <a:pt x="51" y="7"/>
                    </a:cubicBezTo>
                    <a:cubicBezTo>
                      <a:pt x="58" y="10"/>
                      <a:pt x="64" y="14"/>
                      <a:pt x="66" y="21"/>
                    </a:cubicBezTo>
                    <a:cubicBezTo>
                      <a:pt x="68" y="28"/>
                      <a:pt x="66" y="34"/>
                      <a:pt x="62" y="40"/>
                    </a:cubicBezTo>
                    <a:cubicBezTo>
                      <a:pt x="58" y="48"/>
                      <a:pt x="51" y="53"/>
                      <a:pt x="44" y="53"/>
                    </a:cubicBezTo>
                    <a:cubicBezTo>
                      <a:pt x="41" y="53"/>
                      <a:pt x="38" y="52"/>
                      <a:pt x="35" y="50"/>
                    </a:cubicBezTo>
                    <a:cubicBezTo>
                      <a:pt x="27" y="46"/>
                      <a:pt x="31" y="36"/>
                      <a:pt x="40" y="32"/>
                    </a:cubicBezTo>
                    <a:cubicBezTo>
                      <a:pt x="46" y="30"/>
                      <a:pt x="41" y="20"/>
                      <a:pt x="45" y="20"/>
                    </a:cubicBezTo>
                    <a:cubicBezTo>
                      <a:pt x="45" y="20"/>
                      <a:pt x="46" y="20"/>
                      <a:pt x="47" y="21"/>
                    </a:cubicBezTo>
                    <a:cubicBezTo>
                      <a:pt x="44" y="20"/>
                      <a:pt x="42" y="19"/>
                      <a:pt x="40" y="19"/>
                    </a:cubicBezTo>
                    <a:cubicBezTo>
                      <a:pt x="35" y="19"/>
                      <a:pt x="30" y="22"/>
                      <a:pt x="27" y="27"/>
                    </a:cubicBezTo>
                    <a:cubicBezTo>
                      <a:pt x="22" y="36"/>
                      <a:pt x="26" y="47"/>
                      <a:pt x="34" y="51"/>
                    </a:cubicBezTo>
                    <a:cubicBezTo>
                      <a:pt x="38" y="53"/>
                      <a:pt x="41" y="54"/>
                      <a:pt x="45" y="54"/>
                    </a:cubicBezTo>
                    <a:cubicBezTo>
                      <a:pt x="53" y="54"/>
                      <a:pt x="61" y="50"/>
                      <a:pt x="65" y="42"/>
                    </a:cubicBezTo>
                    <a:cubicBezTo>
                      <a:pt x="68" y="35"/>
                      <a:pt x="69" y="28"/>
                      <a:pt x="67" y="21"/>
                    </a:cubicBezTo>
                    <a:cubicBezTo>
                      <a:pt x="66" y="19"/>
                      <a:pt x="66" y="18"/>
                      <a:pt x="65" y="17"/>
                    </a:cubicBezTo>
                    <a:cubicBezTo>
                      <a:pt x="63" y="13"/>
                      <a:pt x="61" y="10"/>
                      <a:pt x="57" y="7"/>
                    </a:cubicBezTo>
                    <a:cubicBezTo>
                      <a:pt x="56" y="6"/>
                      <a:pt x="55" y="5"/>
                      <a:pt x="53" y="4"/>
                    </a:cubicBezTo>
                    <a:cubicBezTo>
                      <a:pt x="48" y="2"/>
                      <a:pt x="42" y="0"/>
                      <a:pt x="37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8" name="淘宝网Chenying0907出品 61"/>
              <p:cNvSpPr>
                <a:spLocks noEditPoints="1"/>
              </p:cNvSpPr>
              <p:nvPr/>
            </p:nvSpPr>
            <p:spPr bwMode="auto">
              <a:xfrm>
                <a:off x="5292726" y="4473576"/>
                <a:ext cx="1295400" cy="823913"/>
              </a:xfrm>
              <a:custGeom>
                <a:avLst/>
                <a:gdLst>
                  <a:gd name="T0" fmla="*/ 13 w 345"/>
                  <a:gd name="T1" fmla="*/ 22 h 219"/>
                  <a:gd name="T2" fmla="*/ 39 w 345"/>
                  <a:gd name="T3" fmla="*/ 54 h 219"/>
                  <a:gd name="T4" fmla="*/ 40 w 345"/>
                  <a:gd name="T5" fmla="*/ 54 h 219"/>
                  <a:gd name="T6" fmla="*/ 39 w 345"/>
                  <a:gd name="T7" fmla="*/ 54 h 219"/>
                  <a:gd name="T8" fmla="*/ 70 w 345"/>
                  <a:gd name="T9" fmla="*/ 82 h 219"/>
                  <a:gd name="T10" fmla="*/ 75 w 345"/>
                  <a:gd name="T11" fmla="*/ 86 h 219"/>
                  <a:gd name="T12" fmla="*/ 73 w 345"/>
                  <a:gd name="T13" fmla="*/ 85 h 219"/>
                  <a:gd name="T14" fmla="*/ 72 w 345"/>
                  <a:gd name="T15" fmla="*/ 85 h 219"/>
                  <a:gd name="T16" fmla="*/ 73 w 345"/>
                  <a:gd name="T17" fmla="*/ 85 h 219"/>
                  <a:gd name="T18" fmla="*/ 176 w 345"/>
                  <a:gd name="T19" fmla="*/ 156 h 219"/>
                  <a:gd name="T20" fmla="*/ 199 w 345"/>
                  <a:gd name="T21" fmla="*/ 164 h 219"/>
                  <a:gd name="T22" fmla="*/ 217 w 345"/>
                  <a:gd name="T23" fmla="*/ 174 h 219"/>
                  <a:gd name="T24" fmla="*/ 197 w 345"/>
                  <a:gd name="T25" fmla="*/ 166 h 219"/>
                  <a:gd name="T26" fmla="*/ 306 w 345"/>
                  <a:gd name="T27" fmla="*/ 217 h 219"/>
                  <a:gd name="T28" fmla="*/ 345 w 345"/>
                  <a:gd name="T29" fmla="*/ 219 h 219"/>
                  <a:gd name="T30" fmla="*/ 320 w 345"/>
                  <a:gd name="T31" fmla="*/ 208 h 219"/>
                  <a:gd name="T32" fmla="*/ 184 w 345"/>
                  <a:gd name="T33" fmla="*/ 153 h 219"/>
                  <a:gd name="T34" fmla="*/ 70 w 345"/>
                  <a:gd name="T35" fmla="*/ 73 h 219"/>
                  <a:gd name="T36" fmla="*/ 20 w 345"/>
                  <a:gd name="T37" fmla="*/ 25 h 219"/>
                  <a:gd name="T38" fmla="*/ 13 w 345"/>
                  <a:gd name="T39" fmla="*/ 22 h 219"/>
                  <a:gd name="T40" fmla="*/ 0 w 345"/>
                  <a:gd name="T41" fmla="*/ 0 h 219"/>
                  <a:gd name="T42" fmla="*/ 0 w 345"/>
                  <a:gd name="T43" fmla="*/ 1 h 219"/>
                  <a:gd name="T44" fmla="*/ 0 w 345"/>
                  <a:gd name="T45" fmla="*/ 1 h 219"/>
                  <a:gd name="T46" fmla="*/ 0 w 345"/>
                  <a:gd name="T47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5" h="219">
                    <a:moveTo>
                      <a:pt x="13" y="22"/>
                    </a:moveTo>
                    <a:cubicBezTo>
                      <a:pt x="21" y="33"/>
                      <a:pt x="30" y="44"/>
                      <a:pt x="39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39" y="54"/>
                    </a:cubicBezTo>
                    <a:cubicBezTo>
                      <a:pt x="49" y="64"/>
                      <a:pt x="59" y="73"/>
                      <a:pt x="70" y="82"/>
                    </a:cubicBezTo>
                    <a:cubicBezTo>
                      <a:pt x="74" y="85"/>
                      <a:pt x="75" y="86"/>
                      <a:pt x="75" y="86"/>
                    </a:cubicBezTo>
                    <a:cubicBezTo>
                      <a:pt x="75" y="86"/>
                      <a:pt x="74" y="86"/>
                      <a:pt x="73" y="85"/>
                    </a:cubicBezTo>
                    <a:cubicBezTo>
                      <a:pt x="73" y="85"/>
                      <a:pt x="72" y="85"/>
                      <a:pt x="72" y="85"/>
                    </a:cubicBezTo>
                    <a:cubicBezTo>
                      <a:pt x="72" y="85"/>
                      <a:pt x="72" y="85"/>
                      <a:pt x="73" y="85"/>
                    </a:cubicBezTo>
                    <a:cubicBezTo>
                      <a:pt x="101" y="108"/>
                      <a:pt x="134" y="134"/>
                      <a:pt x="176" y="156"/>
                    </a:cubicBezTo>
                    <a:cubicBezTo>
                      <a:pt x="184" y="157"/>
                      <a:pt x="191" y="160"/>
                      <a:pt x="199" y="164"/>
                    </a:cubicBezTo>
                    <a:cubicBezTo>
                      <a:pt x="217" y="174"/>
                      <a:pt x="217" y="174"/>
                      <a:pt x="217" y="174"/>
                    </a:cubicBezTo>
                    <a:cubicBezTo>
                      <a:pt x="211" y="170"/>
                      <a:pt x="204" y="168"/>
                      <a:pt x="197" y="166"/>
                    </a:cubicBezTo>
                    <a:cubicBezTo>
                      <a:pt x="239" y="187"/>
                      <a:pt x="279" y="205"/>
                      <a:pt x="306" y="217"/>
                    </a:cubicBezTo>
                    <a:cubicBezTo>
                      <a:pt x="319" y="218"/>
                      <a:pt x="332" y="219"/>
                      <a:pt x="345" y="219"/>
                    </a:cubicBezTo>
                    <a:cubicBezTo>
                      <a:pt x="338" y="216"/>
                      <a:pt x="329" y="211"/>
                      <a:pt x="320" y="208"/>
                    </a:cubicBezTo>
                    <a:cubicBezTo>
                      <a:pt x="292" y="199"/>
                      <a:pt x="239" y="180"/>
                      <a:pt x="184" y="153"/>
                    </a:cubicBezTo>
                    <a:cubicBezTo>
                      <a:pt x="136" y="129"/>
                      <a:pt x="101" y="100"/>
                      <a:pt x="70" y="73"/>
                    </a:cubicBezTo>
                    <a:cubicBezTo>
                      <a:pt x="50" y="57"/>
                      <a:pt x="33" y="41"/>
                      <a:pt x="20" y="25"/>
                    </a:cubicBezTo>
                    <a:cubicBezTo>
                      <a:pt x="18" y="25"/>
                      <a:pt x="16" y="24"/>
                      <a:pt x="13" y="2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9" name="淘宝网Chenying0907出品 72"/>
              <p:cNvSpPr>
                <a:spLocks noEditPoints="1"/>
              </p:cNvSpPr>
              <p:nvPr/>
            </p:nvSpPr>
            <p:spPr bwMode="auto">
              <a:xfrm>
                <a:off x="5213351" y="4676776"/>
                <a:ext cx="230188" cy="469900"/>
              </a:xfrm>
              <a:custGeom>
                <a:avLst/>
                <a:gdLst>
                  <a:gd name="T0" fmla="*/ 8 w 61"/>
                  <a:gd name="T1" fmla="*/ 55 h 125"/>
                  <a:gd name="T2" fmla="*/ 10 w 61"/>
                  <a:gd name="T3" fmla="*/ 93 h 125"/>
                  <a:gd name="T4" fmla="*/ 14 w 61"/>
                  <a:gd name="T5" fmla="*/ 120 h 125"/>
                  <a:gd name="T6" fmla="*/ 11 w 61"/>
                  <a:gd name="T7" fmla="*/ 125 h 125"/>
                  <a:gd name="T8" fmla="*/ 14 w 61"/>
                  <a:gd name="T9" fmla="*/ 70 h 125"/>
                  <a:gd name="T10" fmla="*/ 8 w 61"/>
                  <a:gd name="T11" fmla="*/ 55 h 125"/>
                  <a:gd name="T12" fmla="*/ 61 w 61"/>
                  <a:gd name="T13" fmla="*/ 0 h 125"/>
                  <a:gd name="T14" fmla="*/ 60 w 61"/>
                  <a:gd name="T15" fmla="*/ 0 h 125"/>
                  <a:gd name="T16" fmla="*/ 8 w 61"/>
                  <a:gd name="T17" fmla="*/ 55 h 125"/>
                  <a:gd name="T18" fmla="*/ 60 w 61"/>
                  <a:gd name="T19" fmla="*/ 0 h 125"/>
                  <a:gd name="T20" fmla="*/ 61 w 61"/>
                  <a:gd name="T2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125">
                    <a:moveTo>
                      <a:pt x="8" y="55"/>
                    </a:moveTo>
                    <a:cubicBezTo>
                      <a:pt x="5" y="65"/>
                      <a:pt x="6" y="78"/>
                      <a:pt x="10" y="93"/>
                    </a:cubicBezTo>
                    <a:cubicBezTo>
                      <a:pt x="10" y="93"/>
                      <a:pt x="30" y="107"/>
                      <a:pt x="14" y="120"/>
                    </a:cubicBezTo>
                    <a:cubicBezTo>
                      <a:pt x="10" y="124"/>
                      <a:pt x="10" y="125"/>
                      <a:pt x="11" y="125"/>
                    </a:cubicBezTo>
                    <a:cubicBezTo>
                      <a:pt x="15" y="125"/>
                      <a:pt x="38" y="108"/>
                      <a:pt x="14" y="70"/>
                    </a:cubicBezTo>
                    <a:cubicBezTo>
                      <a:pt x="11" y="64"/>
                      <a:pt x="9" y="59"/>
                      <a:pt x="8" y="55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0" y="0"/>
                    </a:cubicBezTo>
                    <a:cubicBezTo>
                      <a:pt x="54" y="2"/>
                      <a:pt x="0" y="18"/>
                      <a:pt x="8" y="55"/>
                    </a:cubicBezTo>
                    <a:cubicBezTo>
                      <a:pt x="15" y="16"/>
                      <a:pt x="55" y="2"/>
                      <a:pt x="60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0" name="淘宝网Chenying0907出品 73"/>
              <p:cNvSpPr>
                <a:spLocks noEditPoints="1"/>
              </p:cNvSpPr>
              <p:nvPr/>
            </p:nvSpPr>
            <p:spPr bwMode="auto">
              <a:xfrm>
                <a:off x="6892926" y="4816476"/>
                <a:ext cx="765175" cy="555625"/>
              </a:xfrm>
              <a:custGeom>
                <a:avLst/>
                <a:gdLst>
                  <a:gd name="T0" fmla="*/ 198 w 204"/>
                  <a:gd name="T1" fmla="*/ 81 h 148"/>
                  <a:gd name="T2" fmla="*/ 177 w 204"/>
                  <a:gd name="T3" fmla="*/ 136 h 148"/>
                  <a:gd name="T4" fmla="*/ 161 w 204"/>
                  <a:gd name="T5" fmla="*/ 147 h 148"/>
                  <a:gd name="T6" fmla="*/ 171 w 204"/>
                  <a:gd name="T7" fmla="*/ 148 h 148"/>
                  <a:gd name="T8" fmla="*/ 171 w 204"/>
                  <a:gd name="T9" fmla="*/ 148 h 148"/>
                  <a:gd name="T10" fmla="*/ 171 w 204"/>
                  <a:gd name="T11" fmla="*/ 148 h 148"/>
                  <a:gd name="T12" fmla="*/ 178 w 204"/>
                  <a:gd name="T13" fmla="*/ 143 h 148"/>
                  <a:gd name="T14" fmla="*/ 203 w 204"/>
                  <a:gd name="T15" fmla="*/ 82 h 148"/>
                  <a:gd name="T16" fmla="*/ 198 w 204"/>
                  <a:gd name="T17" fmla="*/ 81 h 148"/>
                  <a:gd name="T18" fmla="*/ 110 w 204"/>
                  <a:gd name="T19" fmla="*/ 0 h 148"/>
                  <a:gd name="T20" fmla="*/ 44 w 204"/>
                  <a:gd name="T21" fmla="*/ 26 h 148"/>
                  <a:gd name="T22" fmla="*/ 4 w 204"/>
                  <a:gd name="T23" fmla="*/ 134 h 148"/>
                  <a:gd name="T24" fmla="*/ 10 w 204"/>
                  <a:gd name="T25" fmla="*/ 134 h 148"/>
                  <a:gd name="T26" fmla="*/ 46 w 204"/>
                  <a:gd name="T27" fmla="*/ 31 h 148"/>
                  <a:gd name="T28" fmla="*/ 105 w 204"/>
                  <a:gd name="T29" fmla="*/ 6 h 148"/>
                  <a:gd name="T30" fmla="*/ 175 w 204"/>
                  <a:gd name="T31" fmla="*/ 40 h 148"/>
                  <a:gd name="T32" fmla="*/ 195 w 204"/>
                  <a:gd name="T33" fmla="*/ 70 h 148"/>
                  <a:gd name="T34" fmla="*/ 200 w 204"/>
                  <a:gd name="T35" fmla="*/ 70 h 148"/>
                  <a:gd name="T36" fmla="*/ 202 w 204"/>
                  <a:gd name="T37" fmla="*/ 70 h 148"/>
                  <a:gd name="T38" fmla="*/ 183 w 204"/>
                  <a:gd name="T39" fmla="*/ 32 h 148"/>
                  <a:gd name="T40" fmla="*/ 110 w 204"/>
                  <a:gd name="T41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04" h="148">
                    <a:moveTo>
                      <a:pt x="198" y="81"/>
                    </a:moveTo>
                    <a:cubicBezTo>
                      <a:pt x="201" y="100"/>
                      <a:pt x="195" y="119"/>
                      <a:pt x="177" y="136"/>
                    </a:cubicBezTo>
                    <a:cubicBezTo>
                      <a:pt x="172" y="140"/>
                      <a:pt x="166" y="144"/>
                      <a:pt x="161" y="147"/>
                    </a:cubicBezTo>
                    <a:cubicBezTo>
                      <a:pt x="164" y="148"/>
                      <a:pt x="167" y="148"/>
                      <a:pt x="171" y="148"/>
                    </a:cubicBezTo>
                    <a:cubicBezTo>
                      <a:pt x="171" y="148"/>
                      <a:pt x="171" y="148"/>
                      <a:pt x="171" y="148"/>
                    </a:cubicBezTo>
                    <a:cubicBezTo>
                      <a:pt x="171" y="148"/>
                      <a:pt x="171" y="148"/>
                      <a:pt x="171" y="148"/>
                    </a:cubicBezTo>
                    <a:cubicBezTo>
                      <a:pt x="173" y="147"/>
                      <a:pt x="175" y="145"/>
                      <a:pt x="178" y="143"/>
                    </a:cubicBezTo>
                    <a:cubicBezTo>
                      <a:pt x="195" y="127"/>
                      <a:pt x="204" y="104"/>
                      <a:pt x="203" y="82"/>
                    </a:cubicBezTo>
                    <a:cubicBezTo>
                      <a:pt x="201" y="82"/>
                      <a:pt x="200" y="81"/>
                      <a:pt x="198" y="81"/>
                    </a:cubicBezTo>
                    <a:moveTo>
                      <a:pt x="110" y="0"/>
                    </a:moveTo>
                    <a:cubicBezTo>
                      <a:pt x="86" y="0"/>
                      <a:pt x="62" y="8"/>
                      <a:pt x="44" y="26"/>
                    </a:cubicBezTo>
                    <a:cubicBezTo>
                      <a:pt x="13" y="54"/>
                      <a:pt x="0" y="94"/>
                      <a:pt x="4" y="134"/>
                    </a:cubicBezTo>
                    <a:cubicBezTo>
                      <a:pt x="6" y="134"/>
                      <a:pt x="8" y="134"/>
                      <a:pt x="10" y="134"/>
                    </a:cubicBezTo>
                    <a:cubicBezTo>
                      <a:pt x="5" y="96"/>
                      <a:pt x="16" y="57"/>
                      <a:pt x="46" y="31"/>
                    </a:cubicBezTo>
                    <a:cubicBezTo>
                      <a:pt x="64" y="14"/>
                      <a:pt x="84" y="6"/>
                      <a:pt x="105" y="6"/>
                    </a:cubicBezTo>
                    <a:cubicBezTo>
                      <a:pt x="130" y="6"/>
                      <a:pt x="155" y="18"/>
                      <a:pt x="175" y="40"/>
                    </a:cubicBezTo>
                    <a:cubicBezTo>
                      <a:pt x="184" y="49"/>
                      <a:pt x="191" y="60"/>
                      <a:pt x="195" y="70"/>
                    </a:cubicBezTo>
                    <a:cubicBezTo>
                      <a:pt x="197" y="70"/>
                      <a:pt x="199" y="70"/>
                      <a:pt x="200" y="70"/>
                    </a:cubicBezTo>
                    <a:cubicBezTo>
                      <a:pt x="201" y="70"/>
                      <a:pt x="201" y="70"/>
                      <a:pt x="202" y="70"/>
                    </a:cubicBezTo>
                    <a:cubicBezTo>
                      <a:pt x="199" y="56"/>
                      <a:pt x="193" y="43"/>
                      <a:pt x="183" y="32"/>
                    </a:cubicBezTo>
                    <a:cubicBezTo>
                      <a:pt x="163" y="11"/>
                      <a:pt x="137" y="0"/>
                      <a:pt x="11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淘宝网Chenying0907出品 74"/>
              <p:cNvSpPr/>
              <p:nvPr/>
            </p:nvSpPr>
            <p:spPr bwMode="auto">
              <a:xfrm>
                <a:off x="7226301" y="5341938"/>
                <a:ext cx="307975" cy="76200"/>
              </a:xfrm>
              <a:custGeom>
                <a:avLst/>
                <a:gdLst>
                  <a:gd name="T0" fmla="*/ 0 w 82"/>
                  <a:gd name="T1" fmla="*/ 0 h 20"/>
                  <a:gd name="T2" fmla="*/ 46 w 82"/>
                  <a:gd name="T3" fmla="*/ 20 h 20"/>
                  <a:gd name="T4" fmla="*/ 82 w 82"/>
                  <a:gd name="T5" fmla="*/ 8 h 20"/>
                  <a:gd name="T6" fmla="*/ 82 w 82"/>
                  <a:gd name="T7" fmla="*/ 8 h 20"/>
                  <a:gd name="T8" fmla="*/ 72 w 82"/>
                  <a:gd name="T9" fmla="*/ 7 h 20"/>
                  <a:gd name="T10" fmla="*/ 72 w 82"/>
                  <a:gd name="T11" fmla="*/ 7 h 20"/>
                  <a:gd name="T12" fmla="*/ 40 w 82"/>
                  <a:gd name="T13" fmla="*/ 16 h 20"/>
                  <a:gd name="T14" fmla="*/ 2 w 82"/>
                  <a:gd name="T15" fmla="*/ 0 h 20"/>
                  <a:gd name="T16" fmla="*/ 0 w 82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20">
                    <a:moveTo>
                      <a:pt x="0" y="0"/>
                    </a:moveTo>
                    <a:cubicBezTo>
                      <a:pt x="13" y="13"/>
                      <a:pt x="29" y="20"/>
                      <a:pt x="46" y="20"/>
                    </a:cubicBezTo>
                    <a:cubicBezTo>
                      <a:pt x="58" y="20"/>
                      <a:pt x="71" y="16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78" y="8"/>
                      <a:pt x="75" y="8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61" y="13"/>
                      <a:pt x="50" y="16"/>
                      <a:pt x="40" y="16"/>
                    </a:cubicBezTo>
                    <a:cubicBezTo>
                      <a:pt x="26" y="16"/>
                      <a:pt x="12" y="1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淘宝网Chenying0907出品 75"/>
              <p:cNvSpPr/>
              <p:nvPr/>
            </p:nvSpPr>
            <p:spPr bwMode="auto">
              <a:xfrm>
                <a:off x="7173914" y="5072063"/>
                <a:ext cx="63500" cy="269875"/>
              </a:xfrm>
              <a:custGeom>
                <a:avLst/>
                <a:gdLst>
                  <a:gd name="T0" fmla="*/ 17 w 17"/>
                  <a:gd name="T1" fmla="*/ 0 h 72"/>
                  <a:gd name="T2" fmla="*/ 0 w 17"/>
                  <a:gd name="T3" fmla="*/ 35 h 72"/>
                  <a:gd name="T4" fmla="*/ 13 w 17"/>
                  <a:gd name="T5" fmla="*/ 71 h 72"/>
                  <a:gd name="T6" fmla="*/ 14 w 17"/>
                  <a:gd name="T7" fmla="*/ 72 h 72"/>
                  <a:gd name="T8" fmla="*/ 16 w 17"/>
                  <a:gd name="T9" fmla="*/ 72 h 72"/>
                  <a:gd name="T10" fmla="*/ 14 w 17"/>
                  <a:gd name="T11" fmla="*/ 71 h 72"/>
                  <a:gd name="T12" fmla="*/ 9 w 17"/>
                  <a:gd name="T13" fmla="*/ 37 h 72"/>
                  <a:gd name="T14" fmla="*/ 17 w 17"/>
                  <a:gd name="T15" fmla="*/ 0 h 72"/>
                  <a:gd name="T16" fmla="*/ 17 w 17"/>
                  <a:gd name="T1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72">
                    <a:moveTo>
                      <a:pt x="17" y="0"/>
                    </a:moveTo>
                    <a:cubicBezTo>
                      <a:pt x="7" y="9"/>
                      <a:pt x="1" y="21"/>
                      <a:pt x="0" y="35"/>
                    </a:cubicBezTo>
                    <a:cubicBezTo>
                      <a:pt x="0" y="48"/>
                      <a:pt x="4" y="61"/>
                      <a:pt x="13" y="71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2"/>
                      <a:pt x="15" y="72"/>
                      <a:pt x="16" y="72"/>
                    </a:cubicBezTo>
                    <a:cubicBezTo>
                      <a:pt x="15" y="72"/>
                      <a:pt x="15" y="71"/>
                      <a:pt x="14" y="71"/>
                    </a:cubicBezTo>
                    <a:cubicBezTo>
                      <a:pt x="5" y="61"/>
                      <a:pt x="8" y="50"/>
                      <a:pt x="9" y="37"/>
                    </a:cubicBezTo>
                    <a:cubicBezTo>
                      <a:pt x="9" y="23"/>
                      <a:pt x="7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淘宝网Chenying0907出品 76"/>
              <p:cNvSpPr/>
              <p:nvPr/>
            </p:nvSpPr>
            <p:spPr bwMode="auto">
              <a:xfrm>
                <a:off x="5532439" y="5048251"/>
                <a:ext cx="574675" cy="180975"/>
              </a:xfrm>
              <a:custGeom>
                <a:avLst/>
                <a:gdLst>
                  <a:gd name="T0" fmla="*/ 89 w 153"/>
                  <a:gd name="T1" fmla="*/ 0 h 48"/>
                  <a:gd name="T2" fmla="*/ 0 w 153"/>
                  <a:gd name="T3" fmla="*/ 48 h 48"/>
                  <a:gd name="T4" fmla="*/ 5 w 153"/>
                  <a:gd name="T5" fmla="*/ 47 h 48"/>
                  <a:gd name="T6" fmla="*/ 11 w 153"/>
                  <a:gd name="T7" fmla="*/ 48 h 48"/>
                  <a:gd name="T8" fmla="*/ 101 w 153"/>
                  <a:gd name="T9" fmla="*/ 9 h 48"/>
                  <a:gd name="T10" fmla="*/ 133 w 153"/>
                  <a:gd name="T11" fmla="*/ 13 h 48"/>
                  <a:gd name="T12" fmla="*/ 153 w 153"/>
                  <a:gd name="T13" fmla="*/ 21 h 48"/>
                  <a:gd name="T14" fmla="*/ 135 w 153"/>
                  <a:gd name="T15" fmla="*/ 11 h 48"/>
                  <a:gd name="T16" fmla="*/ 112 w 153"/>
                  <a:gd name="T17" fmla="*/ 3 h 48"/>
                  <a:gd name="T18" fmla="*/ 89 w 15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48">
                    <a:moveTo>
                      <a:pt x="89" y="0"/>
                    </a:moveTo>
                    <a:cubicBezTo>
                      <a:pt x="54" y="0"/>
                      <a:pt x="20" y="17"/>
                      <a:pt x="0" y="48"/>
                    </a:cubicBezTo>
                    <a:cubicBezTo>
                      <a:pt x="2" y="47"/>
                      <a:pt x="3" y="47"/>
                      <a:pt x="5" y="47"/>
                    </a:cubicBezTo>
                    <a:cubicBezTo>
                      <a:pt x="7" y="47"/>
                      <a:pt x="9" y="47"/>
                      <a:pt x="11" y="48"/>
                    </a:cubicBezTo>
                    <a:cubicBezTo>
                      <a:pt x="32" y="23"/>
                      <a:pt x="67" y="9"/>
                      <a:pt x="101" y="9"/>
                    </a:cubicBezTo>
                    <a:cubicBezTo>
                      <a:pt x="112" y="9"/>
                      <a:pt x="123" y="10"/>
                      <a:pt x="133" y="13"/>
                    </a:cubicBezTo>
                    <a:cubicBezTo>
                      <a:pt x="140" y="15"/>
                      <a:pt x="147" y="17"/>
                      <a:pt x="153" y="21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27" y="7"/>
                      <a:pt x="120" y="4"/>
                      <a:pt x="112" y="3"/>
                    </a:cubicBezTo>
                    <a:cubicBezTo>
                      <a:pt x="104" y="1"/>
                      <a:pt x="96" y="0"/>
                      <a:pt x="89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淘宝网Chenying0907出品 77"/>
              <p:cNvSpPr>
                <a:spLocks noEditPoints="1"/>
              </p:cNvSpPr>
              <p:nvPr/>
            </p:nvSpPr>
            <p:spPr bwMode="auto">
              <a:xfrm>
                <a:off x="8213726" y="2914651"/>
                <a:ext cx="157163" cy="1254125"/>
              </a:xfrm>
              <a:custGeom>
                <a:avLst/>
                <a:gdLst>
                  <a:gd name="T0" fmla="*/ 42 w 42"/>
                  <a:gd name="T1" fmla="*/ 147 h 334"/>
                  <a:gd name="T2" fmla="*/ 41 w 42"/>
                  <a:gd name="T3" fmla="*/ 152 h 334"/>
                  <a:gd name="T4" fmla="*/ 42 w 42"/>
                  <a:gd name="T5" fmla="*/ 158 h 334"/>
                  <a:gd name="T6" fmla="*/ 42 w 42"/>
                  <a:gd name="T7" fmla="*/ 147 h 334"/>
                  <a:gd name="T8" fmla="*/ 0 w 42"/>
                  <a:gd name="T9" fmla="*/ 0 h 334"/>
                  <a:gd name="T10" fmla="*/ 0 w 42"/>
                  <a:gd name="T11" fmla="*/ 2 h 334"/>
                  <a:gd name="T12" fmla="*/ 36 w 42"/>
                  <a:gd name="T13" fmla="*/ 101 h 334"/>
                  <a:gd name="T14" fmla="*/ 37 w 42"/>
                  <a:gd name="T15" fmla="*/ 174 h 334"/>
                  <a:gd name="T16" fmla="*/ 39 w 42"/>
                  <a:gd name="T17" fmla="*/ 191 h 334"/>
                  <a:gd name="T18" fmla="*/ 37 w 42"/>
                  <a:gd name="T19" fmla="*/ 177 h 334"/>
                  <a:gd name="T20" fmla="*/ 33 w 42"/>
                  <a:gd name="T21" fmla="*/ 214 h 334"/>
                  <a:gd name="T22" fmla="*/ 0 w 42"/>
                  <a:gd name="T23" fmla="*/ 309 h 334"/>
                  <a:gd name="T24" fmla="*/ 3 w 42"/>
                  <a:gd name="T25" fmla="*/ 334 h 334"/>
                  <a:gd name="T26" fmla="*/ 6 w 42"/>
                  <a:gd name="T27" fmla="*/ 327 h 334"/>
                  <a:gd name="T28" fmla="*/ 39 w 42"/>
                  <a:gd name="T29" fmla="*/ 214 h 334"/>
                  <a:gd name="T30" fmla="*/ 42 w 42"/>
                  <a:gd name="T31" fmla="*/ 159 h 334"/>
                  <a:gd name="T32" fmla="*/ 42 w 42"/>
                  <a:gd name="T33" fmla="*/ 160 h 334"/>
                  <a:gd name="T34" fmla="*/ 41 w 42"/>
                  <a:gd name="T35" fmla="*/ 152 h 334"/>
                  <a:gd name="T36" fmla="*/ 42 w 42"/>
                  <a:gd name="T37" fmla="*/ 142 h 334"/>
                  <a:gd name="T38" fmla="*/ 37 w 42"/>
                  <a:gd name="T39" fmla="*/ 101 h 334"/>
                  <a:gd name="T40" fmla="*/ 36 w 42"/>
                  <a:gd name="T41" fmla="*/ 94 h 334"/>
                  <a:gd name="T42" fmla="*/ 36 w 42"/>
                  <a:gd name="T43" fmla="*/ 96 h 334"/>
                  <a:gd name="T44" fmla="*/ 35 w 42"/>
                  <a:gd name="T45" fmla="*/ 88 h 334"/>
                  <a:gd name="T46" fmla="*/ 0 w 42"/>
                  <a:gd name="T47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334">
                    <a:moveTo>
                      <a:pt x="42" y="147"/>
                    </a:moveTo>
                    <a:cubicBezTo>
                      <a:pt x="42" y="149"/>
                      <a:pt x="41" y="150"/>
                      <a:pt x="41" y="152"/>
                    </a:cubicBezTo>
                    <a:cubicBezTo>
                      <a:pt x="41" y="154"/>
                      <a:pt x="42" y="156"/>
                      <a:pt x="42" y="158"/>
                    </a:cubicBezTo>
                    <a:cubicBezTo>
                      <a:pt x="42" y="155"/>
                      <a:pt x="42" y="151"/>
                      <a:pt x="42" y="147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8" y="31"/>
                      <a:pt x="30" y="64"/>
                      <a:pt x="36" y="101"/>
                    </a:cubicBezTo>
                    <a:cubicBezTo>
                      <a:pt x="40" y="124"/>
                      <a:pt x="40" y="148"/>
                      <a:pt x="37" y="174"/>
                    </a:cubicBezTo>
                    <a:cubicBezTo>
                      <a:pt x="40" y="182"/>
                      <a:pt x="39" y="191"/>
                      <a:pt x="39" y="191"/>
                    </a:cubicBezTo>
                    <a:cubicBezTo>
                      <a:pt x="39" y="191"/>
                      <a:pt x="39" y="185"/>
                      <a:pt x="37" y="177"/>
                    </a:cubicBezTo>
                    <a:cubicBezTo>
                      <a:pt x="36" y="189"/>
                      <a:pt x="34" y="202"/>
                      <a:pt x="33" y="214"/>
                    </a:cubicBezTo>
                    <a:cubicBezTo>
                      <a:pt x="26" y="266"/>
                      <a:pt x="8" y="298"/>
                      <a:pt x="0" y="309"/>
                    </a:cubicBezTo>
                    <a:cubicBezTo>
                      <a:pt x="1" y="318"/>
                      <a:pt x="2" y="326"/>
                      <a:pt x="3" y="334"/>
                    </a:cubicBezTo>
                    <a:cubicBezTo>
                      <a:pt x="4" y="332"/>
                      <a:pt x="5" y="330"/>
                      <a:pt x="6" y="327"/>
                    </a:cubicBezTo>
                    <a:cubicBezTo>
                      <a:pt x="15" y="306"/>
                      <a:pt x="32" y="263"/>
                      <a:pt x="39" y="214"/>
                    </a:cubicBezTo>
                    <a:cubicBezTo>
                      <a:pt x="41" y="195"/>
                      <a:pt x="42" y="177"/>
                      <a:pt x="42" y="159"/>
                    </a:cubicBezTo>
                    <a:cubicBezTo>
                      <a:pt x="42" y="160"/>
                      <a:pt x="42" y="160"/>
                      <a:pt x="42" y="160"/>
                    </a:cubicBezTo>
                    <a:cubicBezTo>
                      <a:pt x="41" y="158"/>
                      <a:pt x="41" y="155"/>
                      <a:pt x="41" y="152"/>
                    </a:cubicBezTo>
                    <a:cubicBezTo>
                      <a:pt x="41" y="148"/>
                      <a:pt x="41" y="145"/>
                      <a:pt x="42" y="142"/>
                    </a:cubicBezTo>
                    <a:cubicBezTo>
                      <a:pt x="41" y="128"/>
                      <a:pt x="39" y="114"/>
                      <a:pt x="37" y="101"/>
                    </a:cubicBezTo>
                    <a:cubicBezTo>
                      <a:pt x="37" y="99"/>
                      <a:pt x="36" y="97"/>
                      <a:pt x="36" y="94"/>
                    </a:cubicBezTo>
                    <a:cubicBezTo>
                      <a:pt x="36" y="95"/>
                      <a:pt x="36" y="96"/>
                      <a:pt x="36" y="96"/>
                    </a:cubicBezTo>
                    <a:cubicBezTo>
                      <a:pt x="36" y="96"/>
                      <a:pt x="35" y="93"/>
                      <a:pt x="35" y="88"/>
                    </a:cubicBezTo>
                    <a:cubicBezTo>
                      <a:pt x="28" y="56"/>
                      <a:pt x="16" y="26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淘宝网Chenying0907出品 88"/>
              <p:cNvSpPr>
                <a:spLocks noEditPoints="1"/>
              </p:cNvSpPr>
              <p:nvPr/>
            </p:nvSpPr>
            <p:spPr bwMode="auto">
              <a:xfrm>
                <a:off x="8342314" y="2774951"/>
                <a:ext cx="355600" cy="500063"/>
              </a:xfrm>
              <a:custGeom>
                <a:avLst/>
                <a:gdLst>
                  <a:gd name="T0" fmla="*/ 20 w 95"/>
                  <a:gd name="T1" fmla="*/ 78 h 133"/>
                  <a:gd name="T2" fmla="*/ 1 w 95"/>
                  <a:gd name="T3" fmla="*/ 125 h 133"/>
                  <a:gd name="T4" fmla="*/ 2 w 95"/>
                  <a:gd name="T5" fmla="*/ 133 h 133"/>
                  <a:gd name="T6" fmla="*/ 2 w 95"/>
                  <a:gd name="T7" fmla="*/ 131 h 133"/>
                  <a:gd name="T8" fmla="*/ 9 w 95"/>
                  <a:gd name="T9" fmla="*/ 107 h 133"/>
                  <a:gd name="T10" fmla="*/ 9 w 95"/>
                  <a:gd name="T11" fmla="*/ 105 h 133"/>
                  <a:gd name="T12" fmla="*/ 20 w 95"/>
                  <a:gd name="T13" fmla="*/ 78 h 133"/>
                  <a:gd name="T14" fmla="*/ 90 w 95"/>
                  <a:gd name="T15" fmla="*/ 14 h 133"/>
                  <a:gd name="T16" fmla="*/ 58 w 95"/>
                  <a:gd name="T17" fmla="*/ 35 h 133"/>
                  <a:gd name="T18" fmla="*/ 20 w 95"/>
                  <a:gd name="T19" fmla="*/ 78 h 133"/>
                  <a:gd name="T20" fmla="*/ 37 w 95"/>
                  <a:gd name="T21" fmla="*/ 68 h 133"/>
                  <a:gd name="T22" fmla="*/ 90 w 95"/>
                  <a:gd name="T23" fmla="*/ 14 h 133"/>
                  <a:gd name="T24" fmla="*/ 94 w 95"/>
                  <a:gd name="T25" fmla="*/ 0 h 133"/>
                  <a:gd name="T26" fmla="*/ 90 w 95"/>
                  <a:gd name="T27" fmla="*/ 14 h 133"/>
                  <a:gd name="T28" fmla="*/ 94 w 95"/>
                  <a:gd name="T2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133">
                    <a:moveTo>
                      <a:pt x="20" y="78"/>
                    </a:moveTo>
                    <a:cubicBezTo>
                      <a:pt x="2" y="94"/>
                      <a:pt x="0" y="114"/>
                      <a:pt x="1" y="125"/>
                    </a:cubicBezTo>
                    <a:cubicBezTo>
                      <a:pt x="1" y="130"/>
                      <a:pt x="2" y="133"/>
                      <a:pt x="2" y="133"/>
                    </a:cubicBezTo>
                    <a:cubicBezTo>
                      <a:pt x="2" y="133"/>
                      <a:pt x="2" y="132"/>
                      <a:pt x="2" y="131"/>
                    </a:cubicBezTo>
                    <a:cubicBezTo>
                      <a:pt x="3" y="128"/>
                      <a:pt x="5" y="119"/>
                      <a:pt x="9" y="107"/>
                    </a:cubicBezTo>
                    <a:cubicBezTo>
                      <a:pt x="9" y="107"/>
                      <a:pt x="9" y="106"/>
                      <a:pt x="9" y="105"/>
                    </a:cubicBezTo>
                    <a:cubicBezTo>
                      <a:pt x="12" y="97"/>
                      <a:pt x="16" y="88"/>
                      <a:pt x="20" y="78"/>
                    </a:cubicBezTo>
                    <a:moveTo>
                      <a:pt x="90" y="14"/>
                    </a:moveTo>
                    <a:cubicBezTo>
                      <a:pt x="85" y="20"/>
                      <a:pt x="76" y="28"/>
                      <a:pt x="58" y="35"/>
                    </a:cubicBezTo>
                    <a:cubicBezTo>
                      <a:pt x="42" y="42"/>
                      <a:pt x="29" y="60"/>
                      <a:pt x="20" y="78"/>
                    </a:cubicBezTo>
                    <a:cubicBezTo>
                      <a:pt x="25" y="75"/>
                      <a:pt x="30" y="71"/>
                      <a:pt x="37" y="68"/>
                    </a:cubicBezTo>
                    <a:cubicBezTo>
                      <a:pt x="68" y="54"/>
                      <a:pt x="83" y="29"/>
                      <a:pt x="90" y="14"/>
                    </a:cubicBezTo>
                    <a:moveTo>
                      <a:pt x="94" y="0"/>
                    </a:moveTo>
                    <a:cubicBezTo>
                      <a:pt x="94" y="0"/>
                      <a:pt x="93" y="6"/>
                      <a:pt x="90" y="14"/>
                    </a:cubicBezTo>
                    <a:cubicBezTo>
                      <a:pt x="95" y="6"/>
                      <a:pt x="94" y="0"/>
                      <a:pt x="9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淘宝网Chenying0907出品 89"/>
              <p:cNvSpPr>
                <a:spLocks noEditPoints="1"/>
              </p:cNvSpPr>
              <p:nvPr/>
            </p:nvSpPr>
            <p:spPr bwMode="auto">
              <a:xfrm>
                <a:off x="8147051" y="3455988"/>
                <a:ext cx="217488" cy="176213"/>
              </a:xfrm>
              <a:custGeom>
                <a:avLst/>
                <a:gdLst>
                  <a:gd name="T0" fmla="*/ 38 w 58"/>
                  <a:gd name="T1" fmla="*/ 10 h 47"/>
                  <a:gd name="T2" fmla="*/ 55 w 58"/>
                  <a:gd name="T3" fmla="*/ 33 h 47"/>
                  <a:gd name="T4" fmla="*/ 57 w 58"/>
                  <a:gd name="T5" fmla="*/ 47 h 47"/>
                  <a:gd name="T6" fmla="*/ 55 w 58"/>
                  <a:gd name="T7" fmla="*/ 30 h 47"/>
                  <a:gd name="T8" fmla="*/ 38 w 58"/>
                  <a:gd name="T9" fmla="*/ 10 h 47"/>
                  <a:gd name="T10" fmla="*/ 1 w 58"/>
                  <a:gd name="T11" fmla="*/ 0 h 47"/>
                  <a:gd name="T12" fmla="*/ 3 w 58"/>
                  <a:gd name="T13" fmla="*/ 6 h 47"/>
                  <a:gd name="T14" fmla="*/ 18 w 58"/>
                  <a:gd name="T15" fmla="*/ 12 h 47"/>
                  <a:gd name="T16" fmla="*/ 29 w 58"/>
                  <a:gd name="T17" fmla="*/ 11 h 47"/>
                  <a:gd name="T18" fmla="*/ 36 w 58"/>
                  <a:gd name="T19" fmla="*/ 10 h 47"/>
                  <a:gd name="T20" fmla="*/ 38 w 58"/>
                  <a:gd name="T21" fmla="*/ 10 h 47"/>
                  <a:gd name="T22" fmla="*/ 18 w 58"/>
                  <a:gd name="T23" fmla="*/ 5 h 47"/>
                  <a:gd name="T24" fmla="*/ 10 w 58"/>
                  <a:gd name="T25" fmla="*/ 8 h 47"/>
                  <a:gd name="T26" fmla="*/ 2 w 58"/>
                  <a:gd name="T27" fmla="*/ 2 h 47"/>
                  <a:gd name="T28" fmla="*/ 1 w 58"/>
                  <a:gd name="T2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47">
                    <a:moveTo>
                      <a:pt x="38" y="10"/>
                    </a:moveTo>
                    <a:cubicBezTo>
                      <a:pt x="48" y="16"/>
                      <a:pt x="53" y="25"/>
                      <a:pt x="55" y="33"/>
                    </a:cubicBezTo>
                    <a:cubicBezTo>
                      <a:pt x="57" y="41"/>
                      <a:pt x="57" y="47"/>
                      <a:pt x="57" y="47"/>
                    </a:cubicBezTo>
                    <a:cubicBezTo>
                      <a:pt x="57" y="47"/>
                      <a:pt x="58" y="38"/>
                      <a:pt x="55" y="30"/>
                    </a:cubicBezTo>
                    <a:cubicBezTo>
                      <a:pt x="53" y="21"/>
                      <a:pt x="48" y="11"/>
                      <a:pt x="38" y="10"/>
                    </a:cubicBezTo>
                    <a:moveTo>
                      <a:pt x="1" y="0"/>
                    </a:moveTo>
                    <a:cubicBezTo>
                      <a:pt x="0" y="0"/>
                      <a:pt x="0" y="3"/>
                      <a:pt x="3" y="6"/>
                    </a:cubicBezTo>
                    <a:cubicBezTo>
                      <a:pt x="5" y="9"/>
                      <a:pt x="10" y="12"/>
                      <a:pt x="18" y="12"/>
                    </a:cubicBezTo>
                    <a:cubicBezTo>
                      <a:pt x="21" y="12"/>
                      <a:pt x="25" y="12"/>
                      <a:pt x="29" y="11"/>
                    </a:cubicBezTo>
                    <a:cubicBezTo>
                      <a:pt x="31" y="10"/>
                      <a:pt x="34" y="10"/>
                      <a:pt x="36" y="10"/>
                    </a:cubicBezTo>
                    <a:cubicBezTo>
                      <a:pt x="36" y="10"/>
                      <a:pt x="37" y="10"/>
                      <a:pt x="38" y="10"/>
                    </a:cubicBezTo>
                    <a:cubicBezTo>
                      <a:pt x="32" y="7"/>
                      <a:pt x="26" y="5"/>
                      <a:pt x="18" y="5"/>
                    </a:cubicBezTo>
                    <a:cubicBezTo>
                      <a:pt x="18" y="5"/>
                      <a:pt x="14" y="8"/>
                      <a:pt x="10" y="8"/>
                    </a:cubicBezTo>
                    <a:cubicBezTo>
                      <a:pt x="7" y="8"/>
                      <a:pt x="4" y="7"/>
                      <a:pt x="2" y="2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淘宝网Chenying0907出品 90"/>
              <p:cNvSpPr>
                <a:spLocks noEditPoints="1"/>
              </p:cNvSpPr>
              <p:nvPr/>
            </p:nvSpPr>
            <p:spPr bwMode="auto">
              <a:xfrm>
                <a:off x="8367714" y="3313113"/>
                <a:ext cx="288925" cy="228600"/>
              </a:xfrm>
              <a:custGeom>
                <a:avLst/>
                <a:gdLst>
                  <a:gd name="T0" fmla="*/ 0 w 77"/>
                  <a:gd name="T1" fmla="*/ 46 h 61"/>
                  <a:gd name="T2" fmla="*/ 1 w 77"/>
                  <a:gd name="T3" fmla="*/ 54 h 61"/>
                  <a:gd name="T4" fmla="*/ 1 w 77"/>
                  <a:gd name="T5" fmla="*/ 53 h 61"/>
                  <a:gd name="T6" fmla="*/ 1 w 77"/>
                  <a:gd name="T7" fmla="*/ 52 h 61"/>
                  <a:gd name="T8" fmla="*/ 1 w 77"/>
                  <a:gd name="T9" fmla="*/ 52 h 61"/>
                  <a:gd name="T10" fmla="*/ 0 w 77"/>
                  <a:gd name="T11" fmla="*/ 46 h 61"/>
                  <a:gd name="T12" fmla="*/ 41 w 77"/>
                  <a:gd name="T13" fmla="*/ 0 h 61"/>
                  <a:gd name="T14" fmla="*/ 34 w 77"/>
                  <a:gd name="T15" fmla="*/ 1 h 61"/>
                  <a:gd name="T16" fmla="*/ 29 w 77"/>
                  <a:gd name="T17" fmla="*/ 2 h 61"/>
                  <a:gd name="T18" fmla="*/ 16 w 77"/>
                  <a:gd name="T19" fmla="*/ 9 h 61"/>
                  <a:gd name="T20" fmla="*/ 7 w 77"/>
                  <a:gd name="T21" fmla="*/ 20 h 61"/>
                  <a:gd name="T22" fmla="*/ 1 w 77"/>
                  <a:gd name="T23" fmla="*/ 36 h 61"/>
                  <a:gd name="T24" fmla="*/ 0 w 77"/>
                  <a:gd name="T25" fmla="*/ 46 h 61"/>
                  <a:gd name="T26" fmla="*/ 1 w 77"/>
                  <a:gd name="T27" fmla="*/ 41 h 61"/>
                  <a:gd name="T28" fmla="*/ 9 w 77"/>
                  <a:gd name="T29" fmla="*/ 22 h 61"/>
                  <a:gd name="T30" fmla="*/ 17 w 77"/>
                  <a:gd name="T31" fmla="*/ 12 h 61"/>
                  <a:gd name="T32" fmla="*/ 30 w 77"/>
                  <a:gd name="T33" fmla="*/ 3 h 61"/>
                  <a:gd name="T34" fmla="*/ 34 w 77"/>
                  <a:gd name="T35" fmla="*/ 2 h 61"/>
                  <a:gd name="T36" fmla="*/ 41 w 77"/>
                  <a:gd name="T37" fmla="*/ 1 h 61"/>
                  <a:gd name="T38" fmla="*/ 59 w 77"/>
                  <a:gd name="T39" fmla="*/ 6 h 61"/>
                  <a:gd name="T40" fmla="*/ 72 w 77"/>
                  <a:gd name="T41" fmla="*/ 27 h 61"/>
                  <a:gd name="T42" fmla="*/ 71 w 77"/>
                  <a:gd name="T43" fmla="*/ 47 h 61"/>
                  <a:gd name="T44" fmla="*/ 54 w 77"/>
                  <a:gd name="T45" fmla="*/ 57 h 61"/>
                  <a:gd name="T46" fmla="*/ 52 w 77"/>
                  <a:gd name="T47" fmla="*/ 57 h 61"/>
                  <a:gd name="T48" fmla="*/ 48 w 77"/>
                  <a:gd name="T49" fmla="*/ 58 h 61"/>
                  <a:gd name="T50" fmla="*/ 28 w 77"/>
                  <a:gd name="T51" fmla="*/ 43 h 61"/>
                  <a:gd name="T52" fmla="*/ 38 w 77"/>
                  <a:gd name="T53" fmla="*/ 33 h 61"/>
                  <a:gd name="T54" fmla="*/ 44 w 77"/>
                  <a:gd name="T55" fmla="*/ 35 h 61"/>
                  <a:gd name="T56" fmla="*/ 45 w 77"/>
                  <a:gd name="T57" fmla="*/ 35 h 61"/>
                  <a:gd name="T58" fmla="*/ 48 w 77"/>
                  <a:gd name="T59" fmla="*/ 36 h 61"/>
                  <a:gd name="T60" fmla="*/ 53 w 77"/>
                  <a:gd name="T61" fmla="*/ 33 h 61"/>
                  <a:gd name="T62" fmla="*/ 57 w 77"/>
                  <a:gd name="T63" fmla="*/ 30 h 61"/>
                  <a:gd name="T64" fmla="*/ 58 w 77"/>
                  <a:gd name="T65" fmla="*/ 33 h 61"/>
                  <a:gd name="T66" fmla="*/ 44 w 77"/>
                  <a:gd name="T67" fmla="*/ 21 h 61"/>
                  <a:gd name="T68" fmla="*/ 41 w 77"/>
                  <a:gd name="T69" fmla="*/ 22 h 61"/>
                  <a:gd name="T70" fmla="*/ 39 w 77"/>
                  <a:gd name="T71" fmla="*/ 22 h 61"/>
                  <a:gd name="T72" fmla="*/ 27 w 77"/>
                  <a:gd name="T73" fmla="*/ 43 h 61"/>
                  <a:gd name="T74" fmla="*/ 49 w 77"/>
                  <a:gd name="T75" fmla="*/ 61 h 61"/>
                  <a:gd name="T76" fmla="*/ 53 w 77"/>
                  <a:gd name="T77" fmla="*/ 60 h 61"/>
                  <a:gd name="T78" fmla="*/ 54 w 77"/>
                  <a:gd name="T79" fmla="*/ 60 h 61"/>
                  <a:gd name="T80" fmla="*/ 72 w 77"/>
                  <a:gd name="T81" fmla="*/ 48 h 61"/>
                  <a:gd name="T82" fmla="*/ 75 w 77"/>
                  <a:gd name="T83" fmla="*/ 27 h 61"/>
                  <a:gd name="T84" fmla="*/ 60 w 77"/>
                  <a:gd name="T85" fmla="*/ 5 h 61"/>
                  <a:gd name="T86" fmla="*/ 41 w 77"/>
                  <a:gd name="T8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7" h="61">
                    <a:moveTo>
                      <a:pt x="0" y="46"/>
                    </a:moveTo>
                    <a:cubicBezTo>
                      <a:pt x="0" y="49"/>
                      <a:pt x="0" y="52"/>
                      <a:pt x="1" y="54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0"/>
                      <a:pt x="0" y="48"/>
                      <a:pt x="0" y="46"/>
                    </a:cubicBezTo>
                    <a:moveTo>
                      <a:pt x="41" y="0"/>
                    </a:moveTo>
                    <a:cubicBezTo>
                      <a:pt x="39" y="0"/>
                      <a:pt x="36" y="0"/>
                      <a:pt x="34" y="1"/>
                    </a:cubicBezTo>
                    <a:cubicBezTo>
                      <a:pt x="32" y="1"/>
                      <a:pt x="31" y="1"/>
                      <a:pt x="29" y="2"/>
                    </a:cubicBezTo>
                    <a:cubicBezTo>
                      <a:pt x="25" y="3"/>
                      <a:pt x="20" y="6"/>
                      <a:pt x="16" y="9"/>
                    </a:cubicBezTo>
                    <a:cubicBezTo>
                      <a:pt x="13" y="12"/>
                      <a:pt x="9" y="16"/>
                      <a:pt x="7" y="20"/>
                    </a:cubicBezTo>
                    <a:cubicBezTo>
                      <a:pt x="4" y="25"/>
                      <a:pt x="2" y="30"/>
                      <a:pt x="1" y="36"/>
                    </a:cubicBezTo>
                    <a:cubicBezTo>
                      <a:pt x="0" y="39"/>
                      <a:pt x="0" y="42"/>
                      <a:pt x="0" y="46"/>
                    </a:cubicBezTo>
                    <a:cubicBezTo>
                      <a:pt x="0" y="44"/>
                      <a:pt x="1" y="43"/>
                      <a:pt x="1" y="41"/>
                    </a:cubicBezTo>
                    <a:cubicBezTo>
                      <a:pt x="2" y="35"/>
                      <a:pt x="6" y="28"/>
                      <a:pt x="9" y="22"/>
                    </a:cubicBezTo>
                    <a:cubicBezTo>
                      <a:pt x="12" y="19"/>
                      <a:pt x="14" y="15"/>
                      <a:pt x="17" y="12"/>
                    </a:cubicBezTo>
                    <a:cubicBezTo>
                      <a:pt x="21" y="8"/>
                      <a:pt x="25" y="5"/>
                      <a:pt x="30" y="3"/>
                    </a:cubicBezTo>
                    <a:cubicBezTo>
                      <a:pt x="31" y="2"/>
                      <a:pt x="32" y="2"/>
                      <a:pt x="34" y="2"/>
                    </a:cubicBezTo>
                    <a:cubicBezTo>
                      <a:pt x="36" y="1"/>
                      <a:pt x="39" y="1"/>
                      <a:pt x="41" y="1"/>
                    </a:cubicBezTo>
                    <a:cubicBezTo>
                      <a:pt x="48" y="1"/>
                      <a:pt x="54" y="3"/>
                      <a:pt x="59" y="6"/>
                    </a:cubicBezTo>
                    <a:cubicBezTo>
                      <a:pt x="67" y="11"/>
                      <a:pt x="70" y="18"/>
                      <a:pt x="72" y="27"/>
                    </a:cubicBezTo>
                    <a:cubicBezTo>
                      <a:pt x="73" y="34"/>
                      <a:pt x="74" y="41"/>
                      <a:pt x="71" y="47"/>
                    </a:cubicBezTo>
                    <a:cubicBezTo>
                      <a:pt x="67" y="53"/>
                      <a:pt x="61" y="56"/>
                      <a:pt x="54" y="57"/>
                    </a:cubicBezTo>
                    <a:cubicBezTo>
                      <a:pt x="53" y="57"/>
                      <a:pt x="53" y="57"/>
                      <a:pt x="52" y="57"/>
                    </a:cubicBezTo>
                    <a:cubicBezTo>
                      <a:pt x="51" y="58"/>
                      <a:pt x="49" y="58"/>
                      <a:pt x="48" y="58"/>
                    </a:cubicBezTo>
                    <a:cubicBezTo>
                      <a:pt x="39" y="58"/>
                      <a:pt x="31" y="53"/>
                      <a:pt x="28" y="43"/>
                    </a:cubicBezTo>
                    <a:cubicBezTo>
                      <a:pt x="27" y="37"/>
                      <a:pt x="32" y="33"/>
                      <a:pt x="38" y="33"/>
                    </a:cubicBezTo>
                    <a:cubicBezTo>
                      <a:pt x="40" y="33"/>
                      <a:pt x="42" y="34"/>
                      <a:pt x="44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6" y="36"/>
                      <a:pt x="47" y="36"/>
                      <a:pt x="48" y="36"/>
                    </a:cubicBezTo>
                    <a:cubicBezTo>
                      <a:pt x="50" y="36"/>
                      <a:pt x="51" y="35"/>
                      <a:pt x="53" y="33"/>
                    </a:cubicBezTo>
                    <a:cubicBezTo>
                      <a:pt x="54" y="32"/>
                      <a:pt x="56" y="30"/>
                      <a:pt x="57" y="30"/>
                    </a:cubicBezTo>
                    <a:cubicBezTo>
                      <a:pt x="57" y="30"/>
                      <a:pt x="58" y="31"/>
                      <a:pt x="58" y="33"/>
                    </a:cubicBezTo>
                    <a:cubicBezTo>
                      <a:pt x="57" y="26"/>
                      <a:pt x="51" y="21"/>
                      <a:pt x="44" y="21"/>
                    </a:cubicBezTo>
                    <a:cubicBezTo>
                      <a:pt x="43" y="21"/>
                      <a:pt x="42" y="21"/>
                      <a:pt x="41" y="22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31" y="25"/>
                      <a:pt x="25" y="34"/>
                      <a:pt x="27" y="43"/>
                    </a:cubicBezTo>
                    <a:cubicBezTo>
                      <a:pt x="30" y="54"/>
                      <a:pt x="39" y="61"/>
                      <a:pt x="49" y="61"/>
                    </a:cubicBezTo>
                    <a:cubicBezTo>
                      <a:pt x="50" y="61"/>
                      <a:pt x="52" y="61"/>
                      <a:pt x="53" y="60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61" y="58"/>
                      <a:pt x="68" y="54"/>
                      <a:pt x="72" y="48"/>
                    </a:cubicBezTo>
                    <a:cubicBezTo>
                      <a:pt x="75" y="41"/>
                      <a:pt x="77" y="34"/>
                      <a:pt x="75" y="27"/>
                    </a:cubicBezTo>
                    <a:cubicBezTo>
                      <a:pt x="73" y="18"/>
                      <a:pt x="68" y="10"/>
                      <a:pt x="60" y="5"/>
                    </a:cubicBezTo>
                    <a:cubicBezTo>
                      <a:pt x="54" y="2"/>
                      <a:pt x="48" y="0"/>
                      <a:pt x="4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淘宝网Chenying0907出品 91"/>
              <p:cNvSpPr>
                <a:spLocks noEditPoints="1"/>
              </p:cNvSpPr>
              <p:nvPr/>
            </p:nvSpPr>
            <p:spPr bwMode="auto">
              <a:xfrm>
                <a:off x="7856539" y="2211388"/>
                <a:ext cx="387350" cy="3221038"/>
              </a:xfrm>
              <a:custGeom>
                <a:avLst/>
                <a:gdLst>
                  <a:gd name="T0" fmla="*/ 9 w 103"/>
                  <a:gd name="T1" fmla="*/ 25 h 857"/>
                  <a:gd name="T2" fmla="*/ 2 w 103"/>
                  <a:gd name="T3" fmla="*/ 65 h 857"/>
                  <a:gd name="T4" fmla="*/ 2 w 103"/>
                  <a:gd name="T5" fmla="*/ 65 h 857"/>
                  <a:gd name="T6" fmla="*/ 2 w 103"/>
                  <a:gd name="T7" fmla="*/ 65 h 857"/>
                  <a:gd name="T8" fmla="*/ 1 w 103"/>
                  <a:gd name="T9" fmla="*/ 106 h 857"/>
                  <a:gd name="T10" fmla="*/ 1 w 103"/>
                  <a:gd name="T11" fmla="*/ 113 h 857"/>
                  <a:gd name="T12" fmla="*/ 0 w 103"/>
                  <a:gd name="T13" fmla="*/ 111 h 857"/>
                  <a:gd name="T14" fmla="*/ 0 w 103"/>
                  <a:gd name="T15" fmla="*/ 110 h 857"/>
                  <a:gd name="T16" fmla="*/ 0 w 103"/>
                  <a:gd name="T17" fmla="*/ 110 h 857"/>
                  <a:gd name="T18" fmla="*/ 14 w 103"/>
                  <a:gd name="T19" fmla="*/ 234 h 857"/>
                  <a:gd name="T20" fmla="*/ 23 w 103"/>
                  <a:gd name="T21" fmla="*/ 257 h 857"/>
                  <a:gd name="T22" fmla="*/ 28 w 103"/>
                  <a:gd name="T23" fmla="*/ 278 h 857"/>
                  <a:gd name="T24" fmla="*/ 20 w 103"/>
                  <a:gd name="T25" fmla="*/ 257 h 857"/>
                  <a:gd name="T26" fmla="*/ 21 w 103"/>
                  <a:gd name="T27" fmla="*/ 261 h 857"/>
                  <a:gd name="T28" fmla="*/ 27 w 103"/>
                  <a:gd name="T29" fmla="*/ 283 h 857"/>
                  <a:gd name="T30" fmla="*/ 54 w 103"/>
                  <a:gd name="T31" fmla="*/ 377 h 857"/>
                  <a:gd name="T32" fmla="*/ 56 w 103"/>
                  <a:gd name="T33" fmla="*/ 384 h 857"/>
                  <a:gd name="T34" fmla="*/ 64 w 103"/>
                  <a:gd name="T35" fmla="*/ 409 h 857"/>
                  <a:gd name="T36" fmla="*/ 89 w 103"/>
                  <a:gd name="T37" fmla="*/ 534 h 857"/>
                  <a:gd name="T38" fmla="*/ 91 w 103"/>
                  <a:gd name="T39" fmla="*/ 563 h 857"/>
                  <a:gd name="T40" fmla="*/ 88 w 103"/>
                  <a:gd name="T41" fmla="*/ 665 h 857"/>
                  <a:gd name="T42" fmla="*/ 82 w 103"/>
                  <a:gd name="T43" fmla="*/ 731 h 857"/>
                  <a:gd name="T44" fmla="*/ 61 w 103"/>
                  <a:gd name="T45" fmla="*/ 853 h 857"/>
                  <a:gd name="T46" fmla="*/ 62 w 103"/>
                  <a:gd name="T47" fmla="*/ 854 h 857"/>
                  <a:gd name="T48" fmla="*/ 77 w 103"/>
                  <a:gd name="T49" fmla="*/ 857 h 857"/>
                  <a:gd name="T50" fmla="*/ 95 w 103"/>
                  <a:gd name="T51" fmla="*/ 733 h 857"/>
                  <a:gd name="T52" fmla="*/ 102 w 103"/>
                  <a:gd name="T53" fmla="*/ 634 h 857"/>
                  <a:gd name="T54" fmla="*/ 100 w 103"/>
                  <a:gd name="T55" fmla="*/ 545 h 857"/>
                  <a:gd name="T56" fmla="*/ 100 w 103"/>
                  <a:gd name="T57" fmla="*/ 550 h 857"/>
                  <a:gd name="T58" fmla="*/ 97 w 103"/>
                  <a:gd name="T59" fmla="*/ 540 h 857"/>
                  <a:gd name="T60" fmla="*/ 99 w 103"/>
                  <a:gd name="T61" fmla="*/ 528 h 857"/>
                  <a:gd name="T62" fmla="*/ 98 w 103"/>
                  <a:gd name="T63" fmla="*/ 521 h 857"/>
                  <a:gd name="T64" fmla="*/ 95 w 103"/>
                  <a:gd name="T65" fmla="*/ 496 h 857"/>
                  <a:gd name="T66" fmla="*/ 79 w 103"/>
                  <a:gd name="T67" fmla="*/ 415 h 857"/>
                  <a:gd name="T68" fmla="*/ 69 w 103"/>
                  <a:gd name="T69" fmla="*/ 378 h 857"/>
                  <a:gd name="T70" fmla="*/ 63 w 103"/>
                  <a:gd name="T71" fmla="*/ 363 h 857"/>
                  <a:gd name="T72" fmla="*/ 55 w 103"/>
                  <a:gd name="T73" fmla="*/ 343 h 857"/>
                  <a:gd name="T74" fmla="*/ 41 w 103"/>
                  <a:gd name="T75" fmla="*/ 304 h 857"/>
                  <a:gd name="T76" fmla="*/ 30 w 103"/>
                  <a:gd name="T77" fmla="*/ 269 h 857"/>
                  <a:gd name="T78" fmla="*/ 21 w 103"/>
                  <a:gd name="T79" fmla="*/ 239 h 857"/>
                  <a:gd name="T80" fmla="*/ 7 w 103"/>
                  <a:gd name="T81" fmla="*/ 100 h 857"/>
                  <a:gd name="T82" fmla="*/ 11 w 103"/>
                  <a:gd name="T83" fmla="*/ 32 h 857"/>
                  <a:gd name="T84" fmla="*/ 9 w 103"/>
                  <a:gd name="T85" fmla="*/ 25 h 857"/>
                  <a:gd name="T86" fmla="*/ 16 w 103"/>
                  <a:gd name="T87" fmla="*/ 0 h 857"/>
                  <a:gd name="T88" fmla="*/ 16 w 103"/>
                  <a:gd name="T89" fmla="*/ 0 h 857"/>
                  <a:gd name="T90" fmla="*/ 17 w 103"/>
                  <a:gd name="T91" fmla="*/ 0 h 857"/>
                  <a:gd name="T92" fmla="*/ 16 w 103"/>
                  <a:gd name="T93" fmla="*/ 0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3" h="857">
                    <a:moveTo>
                      <a:pt x="9" y="25"/>
                    </a:moveTo>
                    <a:cubicBezTo>
                      <a:pt x="5" y="37"/>
                      <a:pt x="3" y="51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0" y="78"/>
                      <a:pt x="0" y="92"/>
                      <a:pt x="1" y="106"/>
                    </a:cubicBezTo>
                    <a:cubicBezTo>
                      <a:pt x="1" y="111"/>
                      <a:pt x="1" y="113"/>
                      <a:pt x="1" y="113"/>
                    </a:cubicBez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1" y="147"/>
                      <a:pt x="3" y="189"/>
                      <a:pt x="14" y="234"/>
                    </a:cubicBezTo>
                    <a:cubicBezTo>
                      <a:pt x="18" y="242"/>
                      <a:pt x="21" y="249"/>
                      <a:pt x="23" y="257"/>
                    </a:cubicBezTo>
                    <a:cubicBezTo>
                      <a:pt x="28" y="278"/>
                      <a:pt x="28" y="278"/>
                      <a:pt x="28" y="278"/>
                    </a:cubicBezTo>
                    <a:cubicBezTo>
                      <a:pt x="26" y="271"/>
                      <a:pt x="23" y="264"/>
                      <a:pt x="20" y="257"/>
                    </a:cubicBezTo>
                    <a:cubicBezTo>
                      <a:pt x="20" y="259"/>
                      <a:pt x="21" y="260"/>
                      <a:pt x="21" y="261"/>
                    </a:cubicBezTo>
                    <a:cubicBezTo>
                      <a:pt x="23" y="269"/>
                      <a:pt x="25" y="276"/>
                      <a:pt x="27" y="283"/>
                    </a:cubicBezTo>
                    <a:cubicBezTo>
                      <a:pt x="37" y="320"/>
                      <a:pt x="47" y="354"/>
                      <a:pt x="54" y="377"/>
                    </a:cubicBezTo>
                    <a:cubicBezTo>
                      <a:pt x="54" y="379"/>
                      <a:pt x="55" y="382"/>
                      <a:pt x="56" y="384"/>
                    </a:cubicBezTo>
                    <a:cubicBezTo>
                      <a:pt x="60" y="400"/>
                      <a:pt x="63" y="409"/>
                      <a:pt x="64" y="409"/>
                    </a:cubicBezTo>
                    <a:cubicBezTo>
                      <a:pt x="73" y="453"/>
                      <a:pt x="84" y="491"/>
                      <a:pt x="89" y="534"/>
                    </a:cubicBezTo>
                    <a:cubicBezTo>
                      <a:pt x="90" y="544"/>
                      <a:pt x="90" y="553"/>
                      <a:pt x="91" y="563"/>
                    </a:cubicBezTo>
                    <a:cubicBezTo>
                      <a:pt x="92" y="597"/>
                      <a:pt x="91" y="631"/>
                      <a:pt x="88" y="665"/>
                    </a:cubicBezTo>
                    <a:cubicBezTo>
                      <a:pt x="87" y="687"/>
                      <a:pt x="84" y="709"/>
                      <a:pt x="82" y="731"/>
                    </a:cubicBezTo>
                    <a:cubicBezTo>
                      <a:pt x="77" y="771"/>
                      <a:pt x="70" y="812"/>
                      <a:pt x="61" y="853"/>
                    </a:cubicBezTo>
                    <a:cubicBezTo>
                      <a:pt x="62" y="854"/>
                      <a:pt x="62" y="854"/>
                      <a:pt x="62" y="854"/>
                    </a:cubicBezTo>
                    <a:cubicBezTo>
                      <a:pt x="67" y="854"/>
                      <a:pt x="72" y="855"/>
                      <a:pt x="77" y="857"/>
                    </a:cubicBezTo>
                    <a:cubicBezTo>
                      <a:pt x="85" y="814"/>
                      <a:pt x="91" y="772"/>
                      <a:pt x="95" y="733"/>
                    </a:cubicBezTo>
                    <a:cubicBezTo>
                      <a:pt x="99" y="700"/>
                      <a:pt x="102" y="666"/>
                      <a:pt x="102" y="634"/>
                    </a:cubicBezTo>
                    <a:cubicBezTo>
                      <a:pt x="103" y="604"/>
                      <a:pt x="102" y="574"/>
                      <a:pt x="100" y="545"/>
                    </a:cubicBezTo>
                    <a:cubicBezTo>
                      <a:pt x="100" y="547"/>
                      <a:pt x="100" y="548"/>
                      <a:pt x="100" y="550"/>
                    </a:cubicBezTo>
                    <a:cubicBezTo>
                      <a:pt x="97" y="540"/>
                      <a:pt x="97" y="540"/>
                      <a:pt x="97" y="540"/>
                    </a:cubicBezTo>
                    <a:cubicBezTo>
                      <a:pt x="97" y="536"/>
                      <a:pt x="98" y="532"/>
                      <a:pt x="99" y="528"/>
                    </a:cubicBezTo>
                    <a:cubicBezTo>
                      <a:pt x="98" y="526"/>
                      <a:pt x="98" y="523"/>
                      <a:pt x="98" y="521"/>
                    </a:cubicBezTo>
                    <a:cubicBezTo>
                      <a:pt x="97" y="513"/>
                      <a:pt x="96" y="505"/>
                      <a:pt x="95" y="496"/>
                    </a:cubicBezTo>
                    <a:cubicBezTo>
                      <a:pt x="91" y="469"/>
                      <a:pt x="86" y="442"/>
                      <a:pt x="79" y="415"/>
                    </a:cubicBezTo>
                    <a:cubicBezTo>
                      <a:pt x="78" y="412"/>
                      <a:pt x="75" y="392"/>
                      <a:pt x="69" y="378"/>
                    </a:cubicBezTo>
                    <a:cubicBezTo>
                      <a:pt x="67" y="374"/>
                      <a:pt x="65" y="369"/>
                      <a:pt x="63" y="363"/>
                    </a:cubicBezTo>
                    <a:cubicBezTo>
                      <a:pt x="60" y="357"/>
                      <a:pt x="58" y="350"/>
                      <a:pt x="55" y="343"/>
                    </a:cubicBezTo>
                    <a:cubicBezTo>
                      <a:pt x="50" y="331"/>
                      <a:pt x="46" y="318"/>
                      <a:pt x="41" y="304"/>
                    </a:cubicBezTo>
                    <a:cubicBezTo>
                      <a:pt x="37" y="293"/>
                      <a:pt x="33" y="281"/>
                      <a:pt x="30" y="269"/>
                    </a:cubicBezTo>
                    <a:cubicBezTo>
                      <a:pt x="27" y="259"/>
                      <a:pt x="24" y="249"/>
                      <a:pt x="21" y="239"/>
                    </a:cubicBezTo>
                    <a:cubicBezTo>
                      <a:pt x="8" y="187"/>
                      <a:pt x="7" y="141"/>
                      <a:pt x="7" y="100"/>
                    </a:cubicBezTo>
                    <a:cubicBezTo>
                      <a:pt x="7" y="75"/>
                      <a:pt x="7" y="52"/>
                      <a:pt x="11" y="32"/>
                    </a:cubicBezTo>
                    <a:cubicBezTo>
                      <a:pt x="10" y="29"/>
                      <a:pt x="9" y="27"/>
                      <a:pt x="9" y="25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淘宝网Chenying0907出品 102"/>
              <p:cNvSpPr>
                <a:spLocks noEditPoints="1"/>
              </p:cNvSpPr>
              <p:nvPr/>
            </p:nvSpPr>
            <p:spPr bwMode="auto">
              <a:xfrm>
                <a:off x="7383464" y="2390776"/>
                <a:ext cx="481013" cy="241300"/>
              </a:xfrm>
              <a:custGeom>
                <a:avLst/>
                <a:gdLst>
                  <a:gd name="T0" fmla="*/ 52 w 128"/>
                  <a:gd name="T1" fmla="*/ 13 h 64"/>
                  <a:gd name="T2" fmla="*/ 25 w 128"/>
                  <a:gd name="T3" fmla="*/ 39 h 64"/>
                  <a:gd name="T4" fmla="*/ 10 w 128"/>
                  <a:gd name="T5" fmla="*/ 61 h 64"/>
                  <a:gd name="T6" fmla="*/ 6 w 128"/>
                  <a:gd name="T7" fmla="*/ 60 h 64"/>
                  <a:gd name="T8" fmla="*/ 3 w 128"/>
                  <a:gd name="T9" fmla="*/ 60 h 64"/>
                  <a:gd name="T10" fmla="*/ 1 w 128"/>
                  <a:gd name="T11" fmla="*/ 62 h 64"/>
                  <a:gd name="T12" fmla="*/ 9 w 128"/>
                  <a:gd name="T13" fmla="*/ 64 h 64"/>
                  <a:gd name="T14" fmla="*/ 45 w 128"/>
                  <a:gd name="T15" fmla="*/ 27 h 64"/>
                  <a:gd name="T16" fmla="*/ 52 w 128"/>
                  <a:gd name="T17" fmla="*/ 13 h 64"/>
                  <a:gd name="T18" fmla="*/ 79 w 128"/>
                  <a:gd name="T19" fmla="*/ 0 h 64"/>
                  <a:gd name="T20" fmla="*/ 52 w 128"/>
                  <a:gd name="T21" fmla="*/ 13 h 64"/>
                  <a:gd name="T22" fmla="*/ 84 w 128"/>
                  <a:gd name="T23" fmla="*/ 4 h 64"/>
                  <a:gd name="T24" fmla="*/ 128 w 128"/>
                  <a:gd name="T25" fmla="*/ 17 h 64"/>
                  <a:gd name="T26" fmla="*/ 128 w 128"/>
                  <a:gd name="T27" fmla="*/ 17 h 64"/>
                  <a:gd name="T28" fmla="*/ 128 w 128"/>
                  <a:gd name="T29" fmla="*/ 17 h 64"/>
                  <a:gd name="T30" fmla="*/ 79 w 128"/>
                  <a:gd name="T3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64">
                    <a:moveTo>
                      <a:pt x="52" y="13"/>
                    </a:moveTo>
                    <a:cubicBezTo>
                      <a:pt x="42" y="18"/>
                      <a:pt x="33" y="26"/>
                      <a:pt x="25" y="39"/>
                    </a:cubicBezTo>
                    <a:cubicBezTo>
                      <a:pt x="25" y="39"/>
                      <a:pt x="27" y="61"/>
                      <a:pt x="10" y="61"/>
                    </a:cubicBezTo>
                    <a:cubicBezTo>
                      <a:pt x="9" y="61"/>
                      <a:pt x="7" y="61"/>
                      <a:pt x="6" y="60"/>
                    </a:cubicBezTo>
                    <a:cubicBezTo>
                      <a:pt x="5" y="60"/>
                      <a:pt x="4" y="60"/>
                      <a:pt x="3" y="60"/>
                    </a:cubicBezTo>
                    <a:cubicBezTo>
                      <a:pt x="0" y="60"/>
                      <a:pt x="0" y="61"/>
                      <a:pt x="1" y="62"/>
                    </a:cubicBezTo>
                    <a:cubicBezTo>
                      <a:pt x="2" y="63"/>
                      <a:pt x="5" y="64"/>
                      <a:pt x="9" y="64"/>
                    </a:cubicBezTo>
                    <a:cubicBezTo>
                      <a:pt x="19" y="64"/>
                      <a:pt x="35" y="57"/>
                      <a:pt x="45" y="27"/>
                    </a:cubicBezTo>
                    <a:cubicBezTo>
                      <a:pt x="47" y="21"/>
                      <a:pt x="49" y="16"/>
                      <a:pt x="52" y="13"/>
                    </a:cubicBezTo>
                    <a:moveTo>
                      <a:pt x="79" y="0"/>
                    </a:moveTo>
                    <a:cubicBezTo>
                      <a:pt x="69" y="0"/>
                      <a:pt x="59" y="3"/>
                      <a:pt x="52" y="13"/>
                    </a:cubicBezTo>
                    <a:cubicBezTo>
                      <a:pt x="63" y="7"/>
                      <a:pt x="74" y="4"/>
                      <a:pt x="84" y="4"/>
                    </a:cubicBezTo>
                    <a:cubicBezTo>
                      <a:pt x="106" y="4"/>
                      <a:pt x="124" y="15"/>
                      <a:pt x="128" y="17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24" y="14"/>
                      <a:pt x="101" y="0"/>
                      <a:pt x="79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淘宝网Chenying0907出品 103"/>
              <p:cNvSpPr/>
              <p:nvPr/>
            </p:nvSpPr>
            <p:spPr bwMode="auto">
              <a:xfrm>
                <a:off x="7407276" y="5199063"/>
                <a:ext cx="11113" cy="22225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1" y="3"/>
                      <a:pt x="3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淘宝网Chenying0907出品 104"/>
              <p:cNvSpPr/>
              <p:nvPr/>
            </p:nvSpPr>
            <p:spPr bwMode="auto">
              <a:xfrm>
                <a:off x="7418389" y="5078413"/>
                <a:ext cx="492125" cy="342900"/>
              </a:xfrm>
              <a:custGeom>
                <a:avLst/>
                <a:gdLst>
                  <a:gd name="T0" fmla="*/ 60 w 131"/>
                  <a:gd name="T1" fmla="*/ 0 h 91"/>
                  <a:gd name="T2" fmla="*/ 55 w 131"/>
                  <a:gd name="T3" fmla="*/ 0 h 91"/>
                  <a:gd name="T4" fmla="*/ 0 w 131"/>
                  <a:gd name="T5" fmla="*/ 32 h 91"/>
                  <a:gd name="T6" fmla="*/ 56 w 131"/>
                  <a:gd name="T7" fmla="*/ 11 h 91"/>
                  <a:gd name="T8" fmla="*/ 58 w 131"/>
                  <a:gd name="T9" fmla="*/ 11 h 91"/>
                  <a:gd name="T10" fmla="*/ 63 w 131"/>
                  <a:gd name="T11" fmla="*/ 12 h 91"/>
                  <a:gd name="T12" fmla="*/ 94 w 131"/>
                  <a:gd name="T13" fmla="*/ 38 h 91"/>
                  <a:gd name="T14" fmla="*/ 123 w 131"/>
                  <a:gd name="T15" fmla="*/ 90 h 91"/>
                  <a:gd name="T16" fmla="*/ 128 w 131"/>
                  <a:gd name="T17" fmla="*/ 91 h 91"/>
                  <a:gd name="T18" fmla="*/ 131 w 131"/>
                  <a:gd name="T19" fmla="*/ 91 h 91"/>
                  <a:gd name="T20" fmla="*/ 131 w 131"/>
                  <a:gd name="T21" fmla="*/ 91 h 91"/>
                  <a:gd name="T22" fmla="*/ 126 w 131"/>
                  <a:gd name="T23" fmla="*/ 81 h 91"/>
                  <a:gd name="T24" fmla="*/ 122 w 131"/>
                  <a:gd name="T25" fmla="*/ 70 h 91"/>
                  <a:gd name="T26" fmla="*/ 99 w 131"/>
                  <a:gd name="T27" fmla="*/ 7 h 91"/>
                  <a:gd name="T28" fmla="*/ 81 w 131"/>
                  <a:gd name="T29" fmla="*/ 2 h 91"/>
                  <a:gd name="T30" fmla="*/ 62 w 131"/>
                  <a:gd name="T31" fmla="*/ 0 h 91"/>
                  <a:gd name="T32" fmla="*/ 60 w 131"/>
                  <a:gd name="T3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" h="91">
                    <a:moveTo>
                      <a:pt x="60" y="0"/>
                    </a:moveTo>
                    <a:cubicBezTo>
                      <a:pt x="59" y="0"/>
                      <a:pt x="57" y="0"/>
                      <a:pt x="55" y="0"/>
                    </a:cubicBezTo>
                    <a:cubicBezTo>
                      <a:pt x="20" y="2"/>
                      <a:pt x="5" y="21"/>
                      <a:pt x="0" y="32"/>
                    </a:cubicBezTo>
                    <a:cubicBezTo>
                      <a:pt x="8" y="21"/>
                      <a:pt x="34" y="11"/>
                      <a:pt x="56" y="11"/>
                    </a:cubicBezTo>
                    <a:cubicBezTo>
                      <a:pt x="57" y="11"/>
                      <a:pt x="57" y="11"/>
                      <a:pt x="58" y="11"/>
                    </a:cubicBezTo>
                    <a:cubicBezTo>
                      <a:pt x="60" y="11"/>
                      <a:pt x="61" y="12"/>
                      <a:pt x="63" y="12"/>
                    </a:cubicBezTo>
                    <a:cubicBezTo>
                      <a:pt x="79" y="13"/>
                      <a:pt x="92" y="21"/>
                      <a:pt x="94" y="38"/>
                    </a:cubicBezTo>
                    <a:cubicBezTo>
                      <a:pt x="97" y="58"/>
                      <a:pt x="109" y="76"/>
                      <a:pt x="123" y="90"/>
                    </a:cubicBezTo>
                    <a:cubicBezTo>
                      <a:pt x="125" y="90"/>
                      <a:pt x="126" y="90"/>
                      <a:pt x="128" y="91"/>
                    </a:cubicBezTo>
                    <a:cubicBezTo>
                      <a:pt x="129" y="91"/>
                      <a:pt x="130" y="91"/>
                      <a:pt x="131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29" y="88"/>
                      <a:pt x="127" y="85"/>
                      <a:pt x="126" y="81"/>
                    </a:cubicBezTo>
                    <a:cubicBezTo>
                      <a:pt x="124" y="78"/>
                      <a:pt x="123" y="74"/>
                      <a:pt x="122" y="70"/>
                    </a:cubicBezTo>
                    <a:cubicBezTo>
                      <a:pt x="115" y="44"/>
                      <a:pt x="122" y="19"/>
                      <a:pt x="99" y="7"/>
                    </a:cubicBezTo>
                    <a:cubicBezTo>
                      <a:pt x="94" y="5"/>
                      <a:pt x="88" y="3"/>
                      <a:pt x="81" y="2"/>
                    </a:cubicBezTo>
                    <a:cubicBezTo>
                      <a:pt x="74" y="1"/>
                      <a:pt x="68" y="0"/>
                      <a:pt x="62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淘宝网Chenying0907出品 105"/>
              <p:cNvSpPr/>
              <p:nvPr/>
            </p:nvSpPr>
            <p:spPr bwMode="auto">
              <a:xfrm>
                <a:off x="8221664" y="3827463"/>
                <a:ext cx="866775" cy="676275"/>
              </a:xfrm>
              <a:custGeom>
                <a:avLst/>
                <a:gdLst>
                  <a:gd name="T0" fmla="*/ 125 w 231"/>
                  <a:gd name="T1" fmla="*/ 0 h 180"/>
                  <a:gd name="T2" fmla="*/ 103 w 231"/>
                  <a:gd name="T3" fmla="*/ 2 h 180"/>
                  <a:gd name="T4" fmla="*/ 22 w 231"/>
                  <a:gd name="T5" fmla="*/ 53 h 180"/>
                  <a:gd name="T6" fmla="*/ 9 w 231"/>
                  <a:gd name="T7" fmla="*/ 77 h 180"/>
                  <a:gd name="T8" fmla="*/ 2 w 231"/>
                  <a:gd name="T9" fmla="*/ 98 h 180"/>
                  <a:gd name="T10" fmla="*/ 0 w 231"/>
                  <a:gd name="T11" fmla="*/ 110 h 180"/>
                  <a:gd name="T12" fmla="*/ 3 w 231"/>
                  <a:gd name="T13" fmla="*/ 120 h 180"/>
                  <a:gd name="T14" fmla="*/ 3 w 231"/>
                  <a:gd name="T15" fmla="*/ 115 h 180"/>
                  <a:gd name="T16" fmla="*/ 103 w 231"/>
                  <a:gd name="T17" fmla="*/ 7 h 180"/>
                  <a:gd name="T18" fmla="*/ 123 w 231"/>
                  <a:gd name="T19" fmla="*/ 5 h 180"/>
                  <a:gd name="T20" fmla="*/ 136 w 231"/>
                  <a:gd name="T21" fmla="*/ 6 h 180"/>
                  <a:gd name="T22" fmla="*/ 214 w 231"/>
                  <a:gd name="T23" fmla="*/ 110 h 180"/>
                  <a:gd name="T24" fmla="*/ 152 w 231"/>
                  <a:gd name="T25" fmla="*/ 175 h 180"/>
                  <a:gd name="T26" fmla="*/ 142 w 231"/>
                  <a:gd name="T27" fmla="*/ 174 h 180"/>
                  <a:gd name="T28" fmla="*/ 83 w 231"/>
                  <a:gd name="T29" fmla="*/ 110 h 180"/>
                  <a:gd name="T30" fmla="*/ 105 w 231"/>
                  <a:gd name="T31" fmla="*/ 83 h 180"/>
                  <a:gd name="T32" fmla="*/ 136 w 231"/>
                  <a:gd name="T33" fmla="*/ 66 h 180"/>
                  <a:gd name="T34" fmla="*/ 138 w 231"/>
                  <a:gd name="T35" fmla="*/ 66 h 180"/>
                  <a:gd name="T36" fmla="*/ 138 w 231"/>
                  <a:gd name="T37" fmla="*/ 65 h 180"/>
                  <a:gd name="T38" fmla="*/ 132 w 231"/>
                  <a:gd name="T39" fmla="*/ 65 h 180"/>
                  <a:gd name="T40" fmla="*/ 101 w 231"/>
                  <a:gd name="T41" fmla="*/ 76 h 180"/>
                  <a:gd name="T42" fmla="*/ 82 w 231"/>
                  <a:gd name="T43" fmla="*/ 109 h 180"/>
                  <a:gd name="T44" fmla="*/ 137 w 231"/>
                  <a:gd name="T45" fmla="*/ 180 h 180"/>
                  <a:gd name="T46" fmla="*/ 147 w 231"/>
                  <a:gd name="T47" fmla="*/ 180 h 180"/>
                  <a:gd name="T48" fmla="*/ 225 w 231"/>
                  <a:gd name="T49" fmla="*/ 110 h 180"/>
                  <a:gd name="T50" fmla="*/ 139 w 231"/>
                  <a:gd name="T51" fmla="*/ 1 h 180"/>
                  <a:gd name="T52" fmla="*/ 125 w 231"/>
                  <a:gd name="T5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1" h="180">
                    <a:moveTo>
                      <a:pt x="125" y="0"/>
                    </a:moveTo>
                    <a:cubicBezTo>
                      <a:pt x="117" y="0"/>
                      <a:pt x="110" y="1"/>
                      <a:pt x="103" y="2"/>
                    </a:cubicBezTo>
                    <a:cubicBezTo>
                      <a:pt x="71" y="8"/>
                      <a:pt x="42" y="27"/>
                      <a:pt x="22" y="53"/>
                    </a:cubicBezTo>
                    <a:cubicBezTo>
                      <a:pt x="17" y="60"/>
                      <a:pt x="12" y="68"/>
                      <a:pt x="9" y="77"/>
                    </a:cubicBezTo>
                    <a:cubicBezTo>
                      <a:pt x="6" y="83"/>
                      <a:pt x="3" y="91"/>
                      <a:pt x="2" y="98"/>
                    </a:cubicBezTo>
                    <a:cubicBezTo>
                      <a:pt x="1" y="102"/>
                      <a:pt x="0" y="106"/>
                      <a:pt x="0" y="110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18"/>
                      <a:pt x="3" y="117"/>
                      <a:pt x="3" y="115"/>
                    </a:cubicBezTo>
                    <a:cubicBezTo>
                      <a:pt x="11" y="62"/>
                      <a:pt x="52" y="17"/>
                      <a:pt x="103" y="7"/>
                    </a:cubicBezTo>
                    <a:cubicBezTo>
                      <a:pt x="109" y="6"/>
                      <a:pt x="116" y="5"/>
                      <a:pt x="123" y="5"/>
                    </a:cubicBezTo>
                    <a:cubicBezTo>
                      <a:pt x="128" y="5"/>
                      <a:pt x="132" y="6"/>
                      <a:pt x="136" y="6"/>
                    </a:cubicBezTo>
                    <a:cubicBezTo>
                      <a:pt x="190" y="12"/>
                      <a:pt x="221" y="57"/>
                      <a:pt x="214" y="110"/>
                    </a:cubicBezTo>
                    <a:cubicBezTo>
                      <a:pt x="210" y="149"/>
                      <a:pt x="189" y="175"/>
                      <a:pt x="152" y="175"/>
                    </a:cubicBezTo>
                    <a:cubicBezTo>
                      <a:pt x="149" y="175"/>
                      <a:pt x="146" y="175"/>
                      <a:pt x="142" y="174"/>
                    </a:cubicBezTo>
                    <a:cubicBezTo>
                      <a:pt x="108" y="170"/>
                      <a:pt x="79" y="144"/>
                      <a:pt x="83" y="110"/>
                    </a:cubicBezTo>
                    <a:cubicBezTo>
                      <a:pt x="85" y="96"/>
                      <a:pt x="95" y="92"/>
                      <a:pt x="105" y="83"/>
                    </a:cubicBezTo>
                    <a:cubicBezTo>
                      <a:pt x="115" y="76"/>
                      <a:pt x="124" y="66"/>
                      <a:pt x="136" y="66"/>
                    </a:cubicBezTo>
                    <a:cubicBezTo>
                      <a:pt x="136" y="66"/>
                      <a:pt x="137" y="66"/>
                      <a:pt x="138" y="66"/>
                    </a:cubicBezTo>
                    <a:cubicBezTo>
                      <a:pt x="138" y="65"/>
                      <a:pt x="138" y="65"/>
                      <a:pt x="138" y="65"/>
                    </a:cubicBezTo>
                    <a:cubicBezTo>
                      <a:pt x="136" y="65"/>
                      <a:pt x="134" y="65"/>
                      <a:pt x="132" y="65"/>
                    </a:cubicBezTo>
                    <a:cubicBezTo>
                      <a:pt x="121" y="65"/>
                      <a:pt x="110" y="68"/>
                      <a:pt x="101" y="76"/>
                    </a:cubicBezTo>
                    <a:cubicBezTo>
                      <a:pt x="90" y="84"/>
                      <a:pt x="84" y="96"/>
                      <a:pt x="82" y="109"/>
                    </a:cubicBezTo>
                    <a:cubicBezTo>
                      <a:pt x="78" y="144"/>
                      <a:pt x="103" y="175"/>
                      <a:pt x="137" y="180"/>
                    </a:cubicBezTo>
                    <a:cubicBezTo>
                      <a:pt x="140" y="180"/>
                      <a:pt x="144" y="180"/>
                      <a:pt x="147" y="180"/>
                    </a:cubicBezTo>
                    <a:cubicBezTo>
                      <a:pt x="186" y="180"/>
                      <a:pt x="220" y="151"/>
                      <a:pt x="225" y="110"/>
                    </a:cubicBezTo>
                    <a:cubicBezTo>
                      <a:pt x="231" y="57"/>
                      <a:pt x="193" y="8"/>
                      <a:pt x="139" y="1"/>
                    </a:cubicBezTo>
                    <a:cubicBezTo>
                      <a:pt x="134" y="1"/>
                      <a:pt x="129" y="0"/>
                      <a:pt x="125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淘宝网Chenying0907出品 106"/>
              <p:cNvSpPr>
                <a:spLocks noEditPoints="1"/>
              </p:cNvSpPr>
              <p:nvPr/>
            </p:nvSpPr>
            <p:spPr bwMode="auto">
              <a:xfrm>
                <a:off x="7218364" y="2884488"/>
                <a:ext cx="744538" cy="585788"/>
              </a:xfrm>
              <a:custGeom>
                <a:avLst/>
                <a:gdLst>
                  <a:gd name="T0" fmla="*/ 48 w 198"/>
                  <a:gd name="T1" fmla="*/ 99 h 156"/>
                  <a:gd name="T2" fmla="*/ 48 w 198"/>
                  <a:gd name="T3" fmla="*/ 99 h 156"/>
                  <a:gd name="T4" fmla="*/ 48 w 198"/>
                  <a:gd name="T5" fmla="*/ 99 h 156"/>
                  <a:gd name="T6" fmla="*/ 92 w 198"/>
                  <a:gd name="T7" fmla="*/ 0 h 156"/>
                  <a:gd name="T8" fmla="*/ 66 w 198"/>
                  <a:gd name="T9" fmla="*/ 3 h 156"/>
                  <a:gd name="T10" fmla="*/ 14 w 198"/>
                  <a:gd name="T11" fmla="*/ 42 h 156"/>
                  <a:gd name="T12" fmla="*/ 5 w 198"/>
                  <a:gd name="T13" fmla="*/ 105 h 156"/>
                  <a:gd name="T14" fmla="*/ 9 w 198"/>
                  <a:gd name="T15" fmla="*/ 116 h 156"/>
                  <a:gd name="T16" fmla="*/ 13 w 198"/>
                  <a:gd name="T17" fmla="*/ 123 h 156"/>
                  <a:gd name="T18" fmla="*/ 36 w 198"/>
                  <a:gd name="T19" fmla="*/ 146 h 156"/>
                  <a:gd name="T20" fmla="*/ 70 w 198"/>
                  <a:gd name="T21" fmla="*/ 156 h 156"/>
                  <a:gd name="T22" fmla="*/ 83 w 198"/>
                  <a:gd name="T23" fmla="*/ 154 h 156"/>
                  <a:gd name="T24" fmla="*/ 87 w 198"/>
                  <a:gd name="T25" fmla="*/ 153 h 156"/>
                  <a:gd name="T26" fmla="*/ 93 w 198"/>
                  <a:gd name="T27" fmla="*/ 152 h 156"/>
                  <a:gd name="T28" fmla="*/ 126 w 198"/>
                  <a:gd name="T29" fmla="*/ 88 h 156"/>
                  <a:gd name="T30" fmla="*/ 109 w 198"/>
                  <a:gd name="T31" fmla="*/ 64 h 156"/>
                  <a:gd name="T32" fmla="*/ 99 w 198"/>
                  <a:gd name="T33" fmla="*/ 58 h 156"/>
                  <a:gd name="T34" fmla="*/ 84 w 198"/>
                  <a:gd name="T35" fmla="*/ 56 h 156"/>
                  <a:gd name="T36" fmla="*/ 73 w 198"/>
                  <a:gd name="T37" fmla="*/ 57 h 156"/>
                  <a:gd name="T38" fmla="*/ 50 w 198"/>
                  <a:gd name="T39" fmla="*/ 78 h 156"/>
                  <a:gd name="T40" fmla="*/ 48 w 198"/>
                  <a:gd name="T41" fmla="*/ 86 h 156"/>
                  <a:gd name="T42" fmla="*/ 48 w 198"/>
                  <a:gd name="T43" fmla="*/ 99 h 156"/>
                  <a:gd name="T44" fmla="*/ 51 w 198"/>
                  <a:gd name="T45" fmla="*/ 92 h 156"/>
                  <a:gd name="T46" fmla="*/ 57 w 198"/>
                  <a:gd name="T47" fmla="*/ 93 h 156"/>
                  <a:gd name="T48" fmla="*/ 64 w 198"/>
                  <a:gd name="T49" fmla="*/ 94 h 156"/>
                  <a:gd name="T50" fmla="*/ 74 w 198"/>
                  <a:gd name="T51" fmla="*/ 88 h 156"/>
                  <a:gd name="T52" fmla="*/ 103 w 198"/>
                  <a:gd name="T53" fmla="*/ 73 h 156"/>
                  <a:gd name="T54" fmla="*/ 125 w 198"/>
                  <a:gd name="T55" fmla="*/ 88 h 156"/>
                  <a:gd name="T56" fmla="*/ 96 w 198"/>
                  <a:gd name="T57" fmla="*/ 147 h 156"/>
                  <a:gd name="T58" fmla="*/ 87 w 198"/>
                  <a:gd name="T59" fmla="*/ 150 h 156"/>
                  <a:gd name="T60" fmla="*/ 86 w 198"/>
                  <a:gd name="T61" fmla="*/ 150 h 156"/>
                  <a:gd name="T62" fmla="*/ 65 w 198"/>
                  <a:gd name="T63" fmla="*/ 153 h 156"/>
                  <a:gd name="T64" fmla="*/ 37 w 198"/>
                  <a:gd name="T65" fmla="*/ 145 h 156"/>
                  <a:gd name="T66" fmla="*/ 15 w 198"/>
                  <a:gd name="T67" fmla="*/ 119 h 156"/>
                  <a:gd name="T68" fmla="*/ 12 w 198"/>
                  <a:gd name="T69" fmla="*/ 113 h 156"/>
                  <a:gd name="T70" fmla="*/ 10 w 198"/>
                  <a:gd name="T71" fmla="*/ 104 h 156"/>
                  <a:gd name="T72" fmla="*/ 15 w 198"/>
                  <a:gd name="T73" fmla="*/ 42 h 156"/>
                  <a:gd name="T74" fmla="*/ 66 w 198"/>
                  <a:gd name="T75" fmla="*/ 12 h 156"/>
                  <a:gd name="T76" fmla="*/ 87 w 198"/>
                  <a:gd name="T77" fmla="*/ 9 h 156"/>
                  <a:gd name="T78" fmla="*/ 190 w 198"/>
                  <a:gd name="T79" fmla="*/ 78 h 156"/>
                  <a:gd name="T80" fmla="*/ 198 w 198"/>
                  <a:gd name="T81" fmla="*/ 99 h 156"/>
                  <a:gd name="T82" fmla="*/ 193 w 198"/>
                  <a:gd name="T83" fmla="*/ 78 h 156"/>
                  <a:gd name="T84" fmla="*/ 184 w 198"/>
                  <a:gd name="T85" fmla="*/ 55 h 156"/>
                  <a:gd name="T86" fmla="*/ 92 w 198"/>
                  <a:gd name="T8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8" h="156">
                    <a:moveTo>
                      <a:pt x="48" y="99"/>
                    </a:moveTo>
                    <a:cubicBezTo>
                      <a:pt x="48" y="99"/>
                      <a:pt x="48" y="99"/>
                      <a:pt x="48" y="99"/>
                    </a:cubicBezTo>
                    <a:cubicBezTo>
                      <a:pt x="48" y="99"/>
                      <a:pt x="48" y="99"/>
                      <a:pt x="48" y="99"/>
                    </a:cubicBezTo>
                    <a:moveTo>
                      <a:pt x="92" y="0"/>
                    </a:moveTo>
                    <a:cubicBezTo>
                      <a:pt x="83" y="0"/>
                      <a:pt x="74" y="1"/>
                      <a:pt x="66" y="3"/>
                    </a:cubicBezTo>
                    <a:cubicBezTo>
                      <a:pt x="44" y="9"/>
                      <a:pt x="26" y="22"/>
                      <a:pt x="14" y="42"/>
                    </a:cubicBezTo>
                    <a:cubicBezTo>
                      <a:pt x="3" y="61"/>
                      <a:pt x="0" y="84"/>
                      <a:pt x="5" y="105"/>
                    </a:cubicBezTo>
                    <a:cubicBezTo>
                      <a:pt x="6" y="109"/>
                      <a:pt x="8" y="113"/>
                      <a:pt x="9" y="116"/>
                    </a:cubicBezTo>
                    <a:cubicBezTo>
                      <a:pt x="10" y="118"/>
                      <a:pt x="11" y="121"/>
                      <a:pt x="13" y="123"/>
                    </a:cubicBezTo>
                    <a:cubicBezTo>
                      <a:pt x="18" y="132"/>
                      <a:pt x="26" y="140"/>
                      <a:pt x="36" y="146"/>
                    </a:cubicBezTo>
                    <a:cubicBezTo>
                      <a:pt x="47" y="152"/>
                      <a:pt x="58" y="156"/>
                      <a:pt x="70" y="156"/>
                    </a:cubicBezTo>
                    <a:cubicBezTo>
                      <a:pt x="75" y="156"/>
                      <a:pt x="79" y="155"/>
                      <a:pt x="83" y="154"/>
                    </a:cubicBezTo>
                    <a:cubicBezTo>
                      <a:pt x="85" y="154"/>
                      <a:pt x="86" y="154"/>
                      <a:pt x="87" y="153"/>
                    </a:cubicBezTo>
                    <a:cubicBezTo>
                      <a:pt x="89" y="153"/>
                      <a:pt x="91" y="152"/>
                      <a:pt x="93" y="152"/>
                    </a:cubicBezTo>
                    <a:cubicBezTo>
                      <a:pt x="118" y="142"/>
                      <a:pt x="133" y="115"/>
                      <a:pt x="126" y="88"/>
                    </a:cubicBezTo>
                    <a:cubicBezTo>
                      <a:pt x="123" y="78"/>
                      <a:pt x="117" y="69"/>
                      <a:pt x="109" y="64"/>
                    </a:cubicBezTo>
                    <a:cubicBezTo>
                      <a:pt x="106" y="61"/>
                      <a:pt x="103" y="60"/>
                      <a:pt x="99" y="58"/>
                    </a:cubicBezTo>
                    <a:cubicBezTo>
                      <a:pt x="94" y="57"/>
                      <a:pt x="89" y="56"/>
                      <a:pt x="84" y="56"/>
                    </a:cubicBezTo>
                    <a:cubicBezTo>
                      <a:pt x="81" y="56"/>
                      <a:pt x="77" y="56"/>
                      <a:pt x="73" y="57"/>
                    </a:cubicBezTo>
                    <a:cubicBezTo>
                      <a:pt x="62" y="60"/>
                      <a:pt x="54" y="68"/>
                      <a:pt x="50" y="78"/>
                    </a:cubicBezTo>
                    <a:cubicBezTo>
                      <a:pt x="49" y="80"/>
                      <a:pt x="48" y="83"/>
                      <a:pt x="48" y="86"/>
                    </a:cubicBezTo>
                    <a:cubicBezTo>
                      <a:pt x="47" y="90"/>
                      <a:pt x="47" y="94"/>
                      <a:pt x="48" y="99"/>
                    </a:cubicBezTo>
                    <a:cubicBezTo>
                      <a:pt x="47" y="93"/>
                      <a:pt x="48" y="92"/>
                      <a:pt x="51" y="92"/>
                    </a:cubicBezTo>
                    <a:cubicBezTo>
                      <a:pt x="52" y="92"/>
                      <a:pt x="54" y="92"/>
                      <a:pt x="57" y="93"/>
                    </a:cubicBezTo>
                    <a:cubicBezTo>
                      <a:pt x="59" y="94"/>
                      <a:pt x="61" y="94"/>
                      <a:pt x="64" y="94"/>
                    </a:cubicBezTo>
                    <a:cubicBezTo>
                      <a:pt x="68" y="94"/>
                      <a:pt x="71" y="93"/>
                      <a:pt x="74" y="88"/>
                    </a:cubicBezTo>
                    <a:cubicBezTo>
                      <a:pt x="78" y="79"/>
                      <a:pt x="91" y="73"/>
                      <a:pt x="103" y="73"/>
                    </a:cubicBezTo>
                    <a:cubicBezTo>
                      <a:pt x="113" y="73"/>
                      <a:pt x="122" y="78"/>
                      <a:pt x="125" y="88"/>
                    </a:cubicBezTo>
                    <a:cubicBezTo>
                      <a:pt x="131" y="113"/>
                      <a:pt x="118" y="136"/>
                      <a:pt x="96" y="147"/>
                    </a:cubicBezTo>
                    <a:cubicBezTo>
                      <a:pt x="93" y="148"/>
                      <a:pt x="90" y="149"/>
                      <a:pt x="87" y="150"/>
                    </a:cubicBezTo>
                    <a:cubicBezTo>
                      <a:pt x="86" y="150"/>
                      <a:pt x="86" y="150"/>
                      <a:pt x="86" y="150"/>
                    </a:cubicBezTo>
                    <a:cubicBezTo>
                      <a:pt x="79" y="152"/>
                      <a:pt x="72" y="153"/>
                      <a:pt x="65" y="153"/>
                    </a:cubicBezTo>
                    <a:cubicBezTo>
                      <a:pt x="55" y="153"/>
                      <a:pt x="46" y="151"/>
                      <a:pt x="37" y="145"/>
                    </a:cubicBezTo>
                    <a:cubicBezTo>
                      <a:pt x="26" y="139"/>
                      <a:pt x="19" y="130"/>
                      <a:pt x="15" y="119"/>
                    </a:cubicBezTo>
                    <a:cubicBezTo>
                      <a:pt x="14" y="117"/>
                      <a:pt x="13" y="115"/>
                      <a:pt x="12" y="113"/>
                    </a:cubicBezTo>
                    <a:cubicBezTo>
                      <a:pt x="11" y="110"/>
                      <a:pt x="11" y="107"/>
                      <a:pt x="10" y="104"/>
                    </a:cubicBezTo>
                    <a:cubicBezTo>
                      <a:pt x="4" y="83"/>
                      <a:pt x="4" y="61"/>
                      <a:pt x="15" y="42"/>
                    </a:cubicBezTo>
                    <a:cubicBezTo>
                      <a:pt x="27" y="23"/>
                      <a:pt x="45" y="17"/>
                      <a:pt x="66" y="12"/>
                    </a:cubicBezTo>
                    <a:cubicBezTo>
                      <a:pt x="73" y="10"/>
                      <a:pt x="80" y="9"/>
                      <a:pt x="87" y="9"/>
                    </a:cubicBezTo>
                    <a:cubicBezTo>
                      <a:pt x="129" y="9"/>
                      <a:pt x="171" y="39"/>
                      <a:pt x="190" y="78"/>
                    </a:cubicBezTo>
                    <a:cubicBezTo>
                      <a:pt x="193" y="85"/>
                      <a:pt x="196" y="92"/>
                      <a:pt x="198" y="99"/>
                    </a:cubicBezTo>
                    <a:cubicBezTo>
                      <a:pt x="193" y="78"/>
                      <a:pt x="193" y="78"/>
                      <a:pt x="193" y="78"/>
                    </a:cubicBezTo>
                    <a:cubicBezTo>
                      <a:pt x="191" y="70"/>
                      <a:pt x="188" y="63"/>
                      <a:pt x="184" y="55"/>
                    </a:cubicBezTo>
                    <a:cubicBezTo>
                      <a:pt x="166" y="21"/>
                      <a:pt x="130" y="0"/>
                      <a:pt x="92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64" name="淘宝网Chenying0907出品 163"/>
          <p:cNvGrpSpPr/>
          <p:nvPr/>
        </p:nvGrpSpPr>
        <p:grpSpPr>
          <a:xfrm>
            <a:off x="510791" y="395288"/>
            <a:ext cx="1689101" cy="993775"/>
            <a:chOff x="862739" y="872385"/>
            <a:chExt cx="1689101" cy="993775"/>
          </a:xfrm>
        </p:grpSpPr>
        <p:sp>
          <p:nvSpPr>
            <p:cNvPr id="165" name="淘宝网Chenying0907出品 2413"/>
            <p:cNvSpPr/>
            <p:nvPr/>
          </p:nvSpPr>
          <p:spPr bwMode="auto">
            <a:xfrm>
              <a:off x="862739" y="872385"/>
              <a:ext cx="517525" cy="628650"/>
            </a:xfrm>
            <a:custGeom>
              <a:avLst/>
              <a:gdLst>
                <a:gd name="T0" fmla="*/ 124 w 153"/>
                <a:gd name="T1" fmla="*/ 87 h 186"/>
                <a:gd name="T2" fmla="*/ 132 w 153"/>
                <a:gd name="T3" fmla="*/ 23 h 186"/>
                <a:gd name="T4" fmla="*/ 74 w 153"/>
                <a:gd name="T5" fmla="*/ 30 h 186"/>
                <a:gd name="T6" fmla="*/ 50 w 153"/>
                <a:gd name="T7" fmla="*/ 60 h 186"/>
                <a:gd name="T8" fmla="*/ 17 w 153"/>
                <a:gd name="T9" fmla="*/ 60 h 186"/>
                <a:gd name="T10" fmla="*/ 124 w 153"/>
                <a:gd name="T11" fmla="*/ 8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3" h="186">
                  <a:moveTo>
                    <a:pt x="124" y="87"/>
                  </a:moveTo>
                  <a:cubicBezTo>
                    <a:pt x="126" y="81"/>
                    <a:pt x="153" y="39"/>
                    <a:pt x="132" y="23"/>
                  </a:cubicBezTo>
                  <a:cubicBezTo>
                    <a:pt x="101" y="0"/>
                    <a:pt x="91" y="53"/>
                    <a:pt x="74" y="30"/>
                  </a:cubicBezTo>
                  <a:cubicBezTo>
                    <a:pt x="58" y="8"/>
                    <a:pt x="35" y="23"/>
                    <a:pt x="50" y="60"/>
                  </a:cubicBezTo>
                  <a:cubicBezTo>
                    <a:pt x="50" y="60"/>
                    <a:pt x="33" y="35"/>
                    <a:pt x="17" y="60"/>
                  </a:cubicBezTo>
                  <a:cubicBezTo>
                    <a:pt x="0" y="85"/>
                    <a:pt x="90" y="186"/>
                    <a:pt x="124" y="87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6" name="淘宝网Chenying0907出品 2414"/>
            <p:cNvSpPr/>
            <p:nvPr/>
          </p:nvSpPr>
          <p:spPr bwMode="auto">
            <a:xfrm>
              <a:off x="1161189" y="986685"/>
              <a:ext cx="1270000" cy="879475"/>
            </a:xfrm>
            <a:custGeom>
              <a:avLst/>
              <a:gdLst>
                <a:gd name="T0" fmla="*/ 337 w 376"/>
                <a:gd name="T1" fmla="*/ 142 h 260"/>
                <a:gd name="T2" fmla="*/ 129 w 376"/>
                <a:gd name="T3" fmla="*/ 224 h 260"/>
                <a:gd name="T4" fmla="*/ 50 w 376"/>
                <a:gd name="T5" fmla="*/ 85 h 260"/>
                <a:gd name="T6" fmla="*/ 167 w 376"/>
                <a:gd name="T7" fmla="*/ 51 h 260"/>
                <a:gd name="T8" fmla="*/ 337 w 376"/>
                <a:gd name="T9" fmla="*/ 14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260">
                  <a:moveTo>
                    <a:pt x="337" y="142"/>
                  </a:moveTo>
                  <a:cubicBezTo>
                    <a:pt x="327" y="168"/>
                    <a:pt x="245" y="260"/>
                    <a:pt x="129" y="224"/>
                  </a:cubicBezTo>
                  <a:cubicBezTo>
                    <a:pt x="14" y="187"/>
                    <a:pt x="0" y="69"/>
                    <a:pt x="50" y="85"/>
                  </a:cubicBezTo>
                  <a:cubicBezTo>
                    <a:pt x="98" y="101"/>
                    <a:pt x="118" y="90"/>
                    <a:pt x="167" y="51"/>
                  </a:cubicBezTo>
                  <a:cubicBezTo>
                    <a:pt x="234" y="0"/>
                    <a:pt x="376" y="38"/>
                    <a:pt x="337" y="142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7" name="淘宝网Chenying0907出品 2415"/>
            <p:cNvSpPr>
              <a:spLocks noEditPoints="1"/>
            </p:cNvSpPr>
            <p:nvPr/>
          </p:nvSpPr>
          <p:spPr bwMode="auto">
            <a:xfrm>
              <a:off x="2147027" y="1440710"/>
              <a:ext cx="47625" cy="42863"/>
            </a:xfrm>
            <a:custGeom>
              <a:avLst/>
              <a:gdLst>
                <a:gd name="T0" fmla="*/ 2 w 14"/>
                <a:gd name="T1" fmla="*/ 11 h 13"/>
                <a:gd name="T2" fmla="*/ 0 w 14"/>
                <a:gd name="T3" fmla="*/ 8 h 13"/>
                <a:gd name="T4" fmla="*/ 4 w 14"/>
                <a:gd name="T5" fmla="*/ 2 h 13"/>
                <a:gd name="T6" fmla="*/ 10 w 14"/>
                <a:gd name="T7" fmla="*/ 0 h 13"/>
                <a:gd name="T8" fmla="*/ 13 w 14"/>
                <a:gd name="T9" fmla="*/ 1 h 13"/>
                <a:gd name="T10" fmla="*/ 12 w 14"/>
                <a:gd name="T11" fmla="*/ 2 h 13"/>
                <a:gd name="T12" fmla="*/ 13 w 14"/>
                <a:gd name="T13" fmla="*/ 1 h 13"/>
                <a:gd name="T14" fmla="*/ 14 w 14"/>
                <a:gd name="T15" fmla="*/ 4 h 13"/>
                <a:gd name="T16" fmla="*/ 11 w 14"/>
                <a:gd name="T17" fmla="*/ 9 h 13"/>
                <a:gd name="T18" fmla="*/ 5 w 14"/>
                <a:gd name="T19" fmla="*/ 13 h 13"/>
                <a:gd name="T20" fmla="*/ 5 w 14"/>
                <a:gd name="T21" fmla="*/ 13 h 13"/>
                <a:gd name="T22" fmla="*/ 2 w 14"/>
                <a:gd name="T23" fmla="*/ 11 h 13"/>
                <a:gd name="T24" fmla="*/ 6 w 14"/>
                <a:gd name="T25" fmla="*/ 4 h 13"/>
                <a:gd name="T26" fmla="*/ 3 w 14"/>
                <a:gd name="T27" fmla="*/ 8 h 13"/>
                <a:gd name="T28" fmla="*/ 4 w 14"/>
                <a:gd name="T29" fmla="*/ 9 h 13"/>
                <a:gd name="T30" fmla="*/ 5 w 14"/>
                <a:gd name="T31" fmla="*/ 10 h 13"/>
                <a:gd name="T32" fmla="*/ 9 w 14"/>
                <a:gd name="T33" fmla="*/ 7 h 13"/>
                <a:gd name="T34" fmla="*/ 11 w 14"/>
                <a:gd name="T35" fmla="*/ 4 h 13"/>
                <a:gd name="T36" fmla="*/ 11 w 14"/>
                <a:gd name="T37" fmla="*/ 3 h 13"/>
                <a:gd name="T38" fmla="*/ 10 w 14"/>
                <a:gd name="T39" fmla="*/ 3 h 13"/>
                <a:gd name="T40" fmla="*/ 10 w 14"/>
                <a:gd name="T41" fmla="*/ 3 h 13"/>
                <a:gd name="T42" fmla="*/ 6 w 14"/>
                <a:gd name="T4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2" y="11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6" y="1"/>
                    <a:pt x="8" y="0"/>
                    <a:pt x="10" y="0"/>
                  </a:cubicBezTo>
                  <a:cubicBezTo>
                    <a:pt x="11" y="0"/>
                    <a:pt x="13" y="0"/>
                    <a:pt x="13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14" y="5"/>
                    <a:pt x="13" y="7"/>
                    <a:pt x="11" y="9"/>
                  </a:cubicBezTo>
                  <a:cubicBezTo>
                    <a:pt x="9" y="11"/>
                    <a:pt x="7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3" y="12"/>
                    <a:pt x="2" y="11"/>
                  </a:cubicBezTo>
                  <a:close/>
                  <a:moveTo>
                    <a:pt x="6" y="4"/>
                  </a:moveTo>
                  <a:cubicBezTo>
                    <a:pt x="4" y="5"/>
                    <a:pt x="3" y="7"/>
                    <a:pt x="3" y="8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5" y="10"/>
                    <a:pt x="5" y="10"/>
                  </a:cubicBezTo>
                  <a:cubicBezTo>
                    <a:pt x="5" y="10"/>
                    <a:pt x="7" y="9"/>
                    <a:pt x="9" y="7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8" name="淘宝网Chenying0907出品 2417"/>
            <p:cNvSpPr/>
            <p:nvPr/>
          </p:nvSpPr>
          <p:spPr bwMode="auto">
            <a:xfrm>
              <a:off x="2272439" y="1447060"/>
              <a:ext cx="266700" cy="165100"/>
            </a:xfrm>
            <a:custGeom>
              <a:avLst/>
              <a:gdLst>
                <a:gd name="T0" fmla="*/ 0 w 79"/>
                <a:gd name="T1" fmla="*/ 49 h 49"/>
                <a:gd name="T2" fmla="*/ 79 w 79"/>
                <a:gd name="T3" fmla="*/ 46 h 49"/>
                <a:gd name="T4" fmla="*/ 25 w 79"/>
                <a:gd name="T5" fmla="*/ 0 h 49"/>
                <a:gd name="T6" fmla="*/ 0 w 79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49">
                  <a:moveTo>
                    <a:pt x="0" y="49"/>
                  </a:moveTo>
                  <a:cubicBezTo>
                    <a:pt x="79" y="46"/>
                    <a:pt x="79" y="46"/>
                    <a:pt x="79" y="4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5" y="0"/>
                    <a:pt x="19" y="32"/>
                    <a:pt x="0" y="4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69" name="淘宝网Chenying0907出品 2418"/>
            <p:cNvSpPr>
              <a:spLocks noEditPoints="1"/>
            </p:cNvSpPr>
            <p:nvPr/>
          </p:nvSpPr>
          <p:spPr bwMode="auto">
            <a:xfrm>
              <a:off x="2258152" y="1435947"/>
              <a:ext cx="293688" cy="179388"/>
            </a:xfrm>
            <a:custGeom>
              <a:avLst/>
              <a:gdLst>
                <a:gd name="T0" fmla="*/ 3 w 87"/>
                <a:gd name="T1" fmla="*/ 50 h 53"/>
                <a:gd name="T2" fmla="*/ 27 w 87"/>
                <a:gd name="T3" fmla="*/ 2 h 53"/>
                <a:gd name="T4" fmla="*/ 28 w 87"/>
                <a:gd name="T5" fmla="*/ 0 h 53"/>
                <a:gd name="T6" fmla="*/ 87 w 87"/>
                <a:gd name="T7" fmla="*/ 50 h 53"/>
                <a:gd name="T8" fmla="*/ 4 w 87"/>
                <a:gd name="T9" fmla="*/ 53 h 53"/>
                <a:gd name="T10" fmla="*/ 4 w 87"/>
                <a:gd name="T11" fmla="*/ 52 h 53"/>
                <a:gd name="T12" fmla="*/ 4 w 87"/>
                <a:gd name="T13" fmla="*/ 53 h 53"/>
                <a:gd name="T14" fmla="*/ 0 w 87"/>
                <a:gd name="T15" fmla="*/ 53 h 53"/>
                <a:gd name="T16" fmla="*/ 3 w 87"/>
                <a:gd name="T17" fmla="*/ 50 h 53"/>
                <a:gd name="T18" fmla="*/ 8 w 87"/>
                <a:gd name="T19" fmla="*/ 50 h 53"/>
                <a:gd name="T20" fmla="*/ 79 w 87"/>
                <a:gd name="T21" fmla="*/ 48 h 53"/>
                <a:gd name="T22" fmla="*/ 30 w 87"/>
                <a:gd name="T23" fmla="*/ 5 h 53"/>
                <a:gd name="T24" fmla="*/ 8 w 87"/>
                <a:gd name="T25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53">
                  <a:moveTo>
                    <a:pt x="3" y="50"/>
                  </a:moveTo>
                  <a:cubicBezTo>
                    <a:pt x="21" y="35"/>
                    <a:pt x="27" y="2"/>
                    <a:pt x="27" y="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0" y="53"/>
                    <a:pt x="0" y="53"/>
                    <a:pt x="0" y="53"/>
                  </a:cubicBezTo>
                  <a:lnTo>
                    <a:pt x="3" y="50"/>
                  </a:lnTo>
                  <a:close/>
                  <a:moveTo>
                    <a:pt x="8" y="50"/>
                  </a:moveTo>
                  <a:cubicBezTo>
                    <a:pt x="79" y="48"/>
                    <a:pt x="79" y="48"/>
                    <a:pt x="79" y="48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13"/>
                    <a:pt x="22" y="36"/>
                    <a:pt x="8" y="50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0" name="淘宝网Chenying0907出品 2419"/>
            <p:cNvSpPr/>
            <p:nvPr/>
          </p:nvSpPr>
          <p:spPr bwMode="auto">
            <a:xfrm>
              <a:off x="910364" y="885085"/>
              <a:ext cx="1449388" cy="909638"/>
            </a:xfrm>
            <a:custGeom>
              <a:avLst/>
              <a:gdLst>
                <a:gd name="T0" fmla="*/ 114 w 429"/>
                <a:gd name="T1" fmla="*/ 186 h 269"/>
                <a:gd name="T2" fmla="*/ 87 w 429"/>
                <a:gd name="T3" fmla="*/ 125 h 269"/>
                <a:gd name="T4" fmla="*/ 116 w 429"/>
                <a:gd name="T5" fmla="*/ 185 h 269"/>
                <a:gd name="T6" fmla="*/ 270 w 429"/>
                <a:gd name="T7" fmla="*/ 266 h 269"/>
                <a:gd name="T8" fmla="*/ 415 w 429"/>
                <a:gd name="T9" fmla="*/ 197 h 269"/>
                <a:gd name="T10" fmla="*/ 372 w 429"/>
                <a:gd name="T11" fmla="*/ 84 h 269"/>
                <a:gd name="T12" fmla="*/ 247 w 429"/>
                <a:gd name="T13" fmla="*/ 91 h 269"/>
                <a:gd name="T14" fmla="*/ 131 w 429"/>
                <a:gd name="T15" fmla="*/ 120 h 269"/>
                <a:gd name="T16" fmla="*/ 121 w 429"/>
                <a:gd name="T17" fmla="*/ 56 h 269"/>
                <a:gd name="T18" fmla="*/ 116 w 429"/>
                <a:gd name="T19" fmla="*/ 8 h 269"/>
                <a:gd name="T20" fmla="*/ 75 w 429"/>
                <a:gd name="T21" fmla="*/ 13 h 269"/>
                <a:gd name="T22" fmla="*/ 73 w 429"/>
                <a:gd name="T23" fmla="*/ 29 h 269"/>
                <a:gd name="T24" fmla="*/ 70 w 429"/>
                <a:gd name="T25" fmla="*/ 36 h 269"/>
                <a:gd name="T26" fmla="*/ 43 w 429"/>
                <a:gd name="T27" fmla="*/ 14 h 269"/>
                <a:gd name="T28" fmla="*/ 30 w 429"/>
                <a:gd name="T29" fmla="*/ 28 h 269"/>
                <a:gd name="T30" fmla="*/ 37 w 429"/>
                <a:gd name="T31" fmla="*/ 50 h 269"/>
                <a:gd name="T32" fmla="*/ 38 w 429"/>
                <a:gd name="T33" fmla="*/ 56 h 269"/>
                <a:gd name="T34" fmla="*/ 28 w 429"/>
                <a:gd name="T35" fmla="*/ 50 h 269"/>
                <a:gd name="T36" fmla="*/ 9 w 429"/>
                <a:gd name="T37" fmla="*/ 50 h 269"/>
                <a:gd name="T38" fmla="*/ 5 w 429"/>
                <a:gd name="T39" fmla="*/ 79 h 269"/>
                <a:gd name="T40" fmla="*/ 64 w 429"/>
                <a:gd name="T41" fmla="*/ 123 h 269"/>
                <a:gd name="T42" fmla="*/ 82 w 429"/>
                <a:gd name="T43" fmla="*/ 104 h 269"/>
                <a:gd name="T44" fmla="*/ 62 w 429"/>
                <a:gd name="T45" fmla="*/ 75 h 269"/>
                <a:gd name="T46" fmla="*/ 45 w 429"/>
                <a:gd name="T47" fmla="*/ 88 h 269"/>
                <a:gd name="T48" fmla="*/ 55 w 429"/>
                <a:gd name="T49" fmla="*/ 98 h 269"/>
                <a:gd name="T50" fmla="*/ 60 w 429"/>
                <a:gd name="T51" fmla="*/ 98 h 269"/>
                <a:gd name="T52" fmla="*/ 57 w 429"/>
                <a:gd name="T53" fmla="*/ 96 h 269"/>
                <a:gd name="T54" fmla="*/ 53 w 429"/>
                <a:gd name="T55" fmla="*/ 94 h 269"/>
                <a:gd name="T56" fmla="*/ 61 w 429"/>
                <a:gd name="T57" fmla="*/ 95 h 269"/>
                <a:gd name="T58" fmla="*/ 57 w 429"/>
                <a:gd name="T59" fmla="*/ 102 h 269"/>
                <a:gd name="T60" fmla="*/ 42 w 429"/>
                <a:gd name="T61" fmla="*/ 89 h 269"/>
                <a:gd name="T62" fmla="*/ 47 w 429"/>
                <a:gd name="T63" fmla="*/ 76 h 269"/>
                <a:gd name="T64" fmla="*/ 62 w 429"/>
                <a:gd name="T65" fmla="*/ 72 h 269"/>
                <a:gd name="T66" fmla="*/ 85 w 429"/>
                <a:gd name="T67" fmla="*/ 104 h 269"/>
                <a:gd name="T68" fmla="*/ 64 w 429"/>
                <a:gd name="T69" fmla="*/ 126 h 269"/>
                <a:gd name="T70" fmla="*/ 2 w 429"/>
                <a:gd name="T71" fmla="*/ 79 h 269"/>
                <a:gd name="T72" fmla="*/ 7 w 429"/>
                <a:gd name="T73" fmla="*/ 48 h 269"/>
                <a:gd name="T74" fmla="*/ 30 w 429"/>
                <a:gd name="T75" fmla="*/ 48 h 269"/>
                <a:gd name="T76" fmla="*/ 35 w 429"/>
                <a:gd name="T77" fmla="*/ 52 h 269"/>
                <a:gd name="T78" fmla="*/ 27 w 429"/>
                <a:gd name="T79" fmla="*/ 28 h 269"/>
                <a:gd name="T80" fmla="*/ 43 w 429"/>
                <a:gd name="T81" fmla="*/ 11 h 269"/>
                <a:gd name="T82" fmla="*/ 69 w 429"/>
                <a:gd name="T83" fmla="*/ 32 h 269"/>
                <a:gd name="T84" fmla="*/ 70 w 429"/>
                <a:gd name="T85" fmla="*/ 33 h 269"/>
                <a:gd name="T86" fmla="*/ 70 w 429"/>
                <a:gd name="T87" fmla="*/ 29 h 269"/>
                <a:gd name="T88" fmla="*/ 73 w 429"/>
                <a:gd name="T89" fmla="*/ 11 h 269"/>
                <a:gd name="T90" fmla="*/ 117 w 429"/>
                <a:gd name="T91" fmla="*/ 5 h 269"/>
                <a:gd name="T92" fmla="*/ 124 w 429"/>
                <a:gd name="T93" fmla="*/ 58 h 269"/>
                <a:gd name="T94" fmla="*/ 133 w 429"/>
                <a:gd name="T95" fmla="*/ 118 h 269"/>
                <a:gd name="T96" fmla="*/ 245 w 429"/>
                <a:gd name="T97" fmla="*/ 89 h 269"/>
                <a:gd name="T98" fmla="*/ 373 w 429"/>
                <a:gd name="T99" fmla="*/ 81 h 269"/>
                <a:gd name="T100" fmla="*/ 417 w 429"/>
                <a:gd name="T101" fmla="*/ 198 h 269"/>
                <a:gd name="T102" fmla="*/ 270 w 429"/>
                <a:gd name="T103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29" h="269">
                  <a:moveTo>
                    <a:pt x="171" y="242"/>
                  </a:moveTo>
                  <a:cubicBezTo>
                    <a:pt x="149" y="232"/>
                    <a:pt x="130" y="208"/>
                    <a:pt x="114" y="186"/>
                  </a:cubicBezTo>
                  <a:cubicBezTo>
                    <a:pt x="98" y="164"/>
                    <a:pt x="87" y="125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101" y="163"/>
                    <a:pt x="116" y="185"/>
                  </a:cubicBezTo>
                  <a:cubicBezTo>
                    <a:pt x="132" y="206"/>
                    <a:pt x="152" y="230"/>
                    <a:pt x="173" y="239"/>
                  </a:cubicBezTo>
                  <a:cubicBezTo>
                    <a:pt x="191" y="248"/>
                    <a:pt x="229" y="266"/>
                    <a:pt x="270" y="266"/>
                  </a:cubicBezTo>
                  <a:cubicBezTo>
                    <a:pt x="276" y="266"/>
                    <a:pt x="283" y="266"/>
                    <a:pt x="290" y="264"/>
                  </a:cubicBezTo>
                  <a:cubicBezTo>
                    <a:pt x="338" y="257"/>
                    <a:pt x="393" y="234"/>
                    <a:pt x="415" y="197"/>
                  </a:cubicBezTo>
                  <a:cubicBezTo>
                    <a:pt x="422" y="184"/>
                    <a:pt x="426" y="169"/>
                    <a:pt x="426" y="154"/>
                  </a:cubicBezTo>
                  <a:cubicBezTo>
                    <a:pt x="426" y="127"/>
                    <a:pt x="411" y="99"/>
                    <a:pt x="372" y="84"/>
                  </a:cubicBezTo>
                  <a:cubicBezTo>
                    <a:pt x="348" y="74"/>
                    <a:pt x="328" y="71"/>
                    <a:pt x="311" y="71"/>
                  </a:cubicBezTo>
                  <a:cubicBezTo>
                    <a:pt x="284" y="71"/>
                    <a:pt x="265" y="79"/>
                    <a:pt x="247" y="91"/>
                  </a:cubicBezTo>
                  <a:cubicBezTo>
                    <a:pt x="225" y="106"/>
                    <a:pt x="190" y="129"/>
                    <a:pt x="159" y="129"/>
                  </a:cubicBezTo>
                  <a:cubicBezTo>
                    <a:pt x="149" y="129"/>
                    <a:pt x="139" y="126"/>
                    <a:pt x="131" y="120"/>
                  </a:cubicBezTo>
                  <a:cubicBezTo>
                    <a:pt x="115" y="108"/>
                    <a:pt x="109" y="97"/>
                    <a:pt x="109" y="87"/>
                  </a:cubicBezTo>
                  <a:cubicBezTo>
                    <a:pt x="109" y="76"/>
                    <a:pt x="115" y="66"/>
                    <a:pt x="121" y="56"/>
                  </a:cubicBezTo>
                  <a:cubicBezTo>
                    <a:pt x="127" y="47"/>
                    <a:pt x="130" y="38"/>
                    <a:pt x="130" y="30"/>
                  </a:cubicBezTo>
                  <a:cubicBezTo>
                    <a:pt x="130" y="21"/>
                    <a:pt x="127" y="14"/>
                    <a:pt x="116" y="8"/>
                  </a:cubicBezTo>
                  <a:cubicBezTo>
                    <a:pt x="110" y="4"/>
                    <a:pt x="104" y="3"/>
                    <a:pt x="98" y="3"/>
                  </a:cubicBezTo>
                  <a:cubicBezTo>
                    <a:pt x="88" y="3"/>
                    <a:pt x="79" y="7"/>
                    <a:pt x="75" y="13"/>
                  </a:cubicBezTo>
                  <a:cubicBezTo>
                    <a:pt x="72" y="18"/>
                    <a:pt x="72" y="21"/>
                    <a:pt x="72" y="23"/>
                  </a:cubicBezTo>
                  <a:cubicBezTo>
                    <a:pt x="72" y="25"/>
                    <a:pt x="73" y="27"/>
                    <a:pt x="73" y="29"/>
                  </a:cubicBezTo>
                  <a:cubicBezTo>
                    <a:pt x="73" y="30"/>
                    <a:pt x="73" y="30"/>
                    <a:pt x="73" y="31"/>
                  </a:cubicBezTo>
                  <a:cubicBezTo>
                    <a:pt x="73" y="33"/>
                    <a:pt x="73" y="35"/>
                    <a:pt x="70" y="36"/>
                  </a:cubicBezTo>
                  <a:cubicBezTo>
                    <a:pt x="68" y="36"/>
                    <a:pt x="66" y="34"/>
                    <a:pt x="65" y="31"/>
                  </a:cubicBezTo>
                  <a:cubicBezTo>
                    <a:pt x="60" y="23"/>
                    <a:pt x="57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0" y="24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9"/>
                    <a:pt x="33" y="45"/>
                    <a:pt x="37" y="50"/>
                  </a:cubicBezTo>
                  <a:cubicBezTo>
                    <a:pt x="38" y="52"/>
                    <a:pt x="39" y="53"/>
                    <a:pt x="39" y="54"/>
                  </a:cubicBezTo>
                  <a:cubicBezTo>
                    <a:pt x="39" y="54"/>
                    <a:pt x="39" y="55"/>
                    <a:pt x="38" y="56"/>
                  </a:cubicBezTo>
                  <a:cubicBezTo>
                    <a:pt x="38" y="56"/>
                    <a:pt x="37" y="56"/>
                    <a:pt x="37" y="56"/>
                  </a:cubicBezTo>
                  <a:cubicBezTo>
                    <a:pt x="34" y="56"/>
                    <a:pt x="32" y="54"/>
                    <a:pt x="28" y="50"/>
                  </a:cubicBezTo>
                  <a:cubicBezTo>
                    <a:pt x="25" y="48"/>
                    <a:pt x="21" y="46"/>
                    <a:pt x="17" y="46"/>
                  </a:cubicBezTo>
                  <a:cubicBezTo>
                    <a:pt x="15" y="46"/>
                    <a:pt x="12" y="47"/>
                    <a:pt x="9" y="50"/>
                  </a:cubicBezTo>
                  <a:cubicBezTo>
                    <a:pt x="5" y="55"/>
                    <a:pt x="3" y="59"/>
                    <a:pt x="3" y="65"/>
                  </a:cubicBezTo>
                  <a:cubicBezTo>
                    <a:pt x="3" y="69"/>
                    <a:pt x="4" y="74"/>
                    <a:pt x="5" y="79"/>
                  </a:cubicBezTo>
                  <a:cubicBezTo>
                    <a:pt x="8" y="93"/>
                    <a:pt x="18" y="104"/>
                    <a:pt x="32" y="112"/>
                  </a:cubicBezTo>
                  <a:cubicBezTo>
                    <a:pt x="46" y="119"/>
                    <a:pt x="55" y="123"/>
                    <a:pt x="64" y="123"/>
                  </a:cubicBezTo>
                  <a:cubicBezTo>
                    <a:pt x="67" y="123"/>
                    <a:pt x="70" y="123"/>
                    <a:pt x="73" y="121"/>
                  </a:cubicBezTo>
                  <a:cubicBezTo>
                    <a:pt x="78" y="119"/>
                    <a:pt x="82" y="112"/>
                    <a:pt x="82" y="104"/>
                  </a:cubicBezTo>
                  <a:cubicBezTo>
                    <a:pt x="82" y="102"/>
                    <a:pt x="82" y="101"/>
                    <a:pt x="82" y="99"/>
                  </a:cubicBezTo>
                  <a:cubicBezTo>
                    <a:pt x="80" y="90"/>
                    <a:pt x="74" y="75"/>
                    <a:pt x="62" y="75"/>
                  </a:cubicBezTo>
                  <a:cubicBezTo>
                    <a:pt x="62" y="75"/>
                    <a:pt x="61" y="75"/>
                    <a:pt x="61" y="75"/>
                  </a:cubicBezTo>
                  <a:cubicBezTo>
                    <a:pt x="50" y="75"/>
                    <a:pt x="45" y="80"/>
                    <a:pt x="45" y="88"/>
                  </a:cubicBezTo>
                  <a:cubicBezTo>
                    <a:pt x="45" y="88"/>
                    <a:pt x="45" y="89"/>
                    <a:pt x="45" y="89"/>
                  </a:cubicBezTo>
                  <a:cubicBezTo>
                    <a:pt x="46" y="94"/>
                    <a:pt x="49" y="98"/>
                    <a:pt x="55" y="98"/>
                  </a:cubicBezTo>
                  <a:cubicBezTo>
                    <a:pt x="56" y="99"/>
                    <a:pt x="57" y="99"/>
                    <a:pt x="57" y="99"/>
                  </a:cubicBezTo>
                  <a:cubicBezTo>
                    <a:pt x="59" y="99"/>
                    <a:pt x="59" y="98"/>
                    <a:pt x="60" y="98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7"/>
                    <a:pt x="57" y="96"/>
                    <a:pt x="57" y="96"/>
                  </a:cubicBezTo>
                  <a:cubicBezTo>
                    <a:pt x="55" y="96"/>
                    <a:pt x="54" y="97"/>
                    <a:pt x="54" y="97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5" y="93"/>
                    <a:pt x="57" y="93"/>
                  </a:cubicBezTo>
                  <a:cubicBezTo>
                    <a:pt x="58" y="93"/>
                    <a:pt x="59" y="94"/>
                    <a:pt x="61" y="95"/>
                  </a:cubicBezTo>
                  <a:cubicBezTo>
                    <a:pt x="62" y="96"/>
                    <a:pt x="63" y="97"/>
                    <a:pt x="63" y="98"/>
                  </a:cubicBezTo>
                  <a:cubicBezTo>
                    <a:pt x="62" y="101"/>
                    <a:pt x="60" y="102"/>
                    <a:pt x="57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48" y="101"/>
                    <a:pt x="43" y="96"/>
                    <a:pt x="42" y="89"/>
                  </a:cubicBezTo>
                  <a:cubicBezTo>
                    <a:pt x="42" y="89"/>
                    <a:pt x="42" y="88"/>
                    <a:pt x="42" y="88"/>
                  </a:cubicBezTo>
                  <a:cubicBezTo>
                    <a:pt x="42" y="83"/>
                    <a:pt x="44" y="79"/>
                    <a:pt x="47" y="76"/>
                  </a:cubicBezTo>
                  <a:cubicBezTo>
                    <a:pt x="50" y="73"/>
                    <a:pt x="55" y="72"/>
                    <a:pt x="61" y="72"/>
                  </a:cubicBezTo>
                  <a:cubicBezTo>
                    <a:pt x="61" y="72"/>
                    <a:pt x="62" y="72"/>
                    <a:pt x="62" y="72"/>
                  </a:cubicBezTo>
                  <a:cubicBezTo>
                    <a:pt x="76" y="73"/>
                    <a:pt x="83" y="89"/>
                    <a:pt x="85" y="99"/>
                  </a:cubicBezTo>
                  <a:cubicBezTo>
                    <a:pt x="85" y="100"/>
                    <a:pt x="85" y="102"/>
                    <a:pt x="85" y="104"/>
                  </a:cubicBezTo>
                  <a:cubicBezTo>
                    <a:pt x="85" y="113"/>
                    <a:pt x="80" y="121"/>
                    <a:pt x="74" y="124"/>
                  </a:cubicBezTo>
                  <a:cubicBezTo>
                    <a:pt x="70" y="125"/>
                    <a:pt x="67" y="126"/>
                    <a:pt x="64" y="126"/>
                  </a:cubicBezTo>
                  <a:cubicBezTo>
                    <a:pt x="54" y="126"/>
                    <a:pt x="44" y="121"/>
                    <a:pt x="31" y="114"/>
                  </a:cubicBezTo>
                  <a:cubicBezTo>
                    <a:pt x="16" y="107"/>
                    <a:pt x="6" y="95"/>
                    <a:pt x="2" y="79"/>
                  </a:cubicBezTo>
                  <a:cubicBezTo>
                    <a:pt x="1" y="74"/>
                    <a:pt x="0" y="69"/>
                    <a:pt x="0" y="65"/>
                  </a:cubicBezTo>
                  <a:cubicBezTo>
                    <a:pt x="0" y="59"/>
                    <a:pt x="2" y="53"/>
                    <a:pt x="7" y="48"/>
                  </a:cubicBezTo>
                  <a:cubicBezTo>
                    <a:pt x="10" y="44"/>
                    <a:pt x="14" y="43"/>
                    <a:pt x="17" y="43"/>
                  </a:cubicBezTo>
                  <a:cubicBezTo>
                    <a:pt x="22" y="43"/>
                    <a:pt x="27" y="46"/>
                    <a:pt x="30" y="48"/>
                  </a:cubicBezTo>
                  <a:cubicBezTo>
                    <a:pt x="32" y="50"/>
                    <a:pt x="34" y="52"/>
                    <a:pt x="35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1" y="47"/>
                    <a:pt x="27" y="40"/>
                    <a:pt x="27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2"/>
                    <a:pt x="33" y="12"/>
                    <a:pt x="42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58" y="11"/>
                    <a:pt x="63" y="22"/>
                    <a:pt x="67" y="29"/>
                  </a:cubicBezTo>
                  <a:cubicBezTo>
                    <a:pt x="68" y="31"/>
                    <a:pt x="69" y="32"/>
                    <a:pt x="69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2"/>
                    <a:pt x="70" y="31"/>
                    <a:pt x="70" y="31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28"/>
                    <a:pt x="69" y="26"/>
                    <a:pt x="69" y="23"/>
                  </a:cubicBezTo>
                  <a:cubicBezTo>
                    <a:pt x="69" y="20"/>
                    <a:pt x="70" y="17"/>
                    <a:pt x="73" y="11"/>
                  </a:cubicBezTo>
                  <a:cubicBezTo>
                    <a:pt x="77" y="4"/>
                    <a:pt x="87" y="0"/>
                    <a:pt x="98" y="0"/>
                  </a:cubicBezTo>
                  <a:cubicBezTo>
                    <a:pt x="104" y="0"/>
                    <a:pt x="111" y="1"/>
                    <a:pt x="117" y="5"/>
                  </a:cubicBezTo>
                  <a:cubicBezTo>
                    <a:pt x="129" y="11"/>
                    <a:pt x="133" y="20"/>
                    <a:pt x="133" y="30"/>
                  </a:cubicBezTo>
                  <a:cubicBezTo>
                    <a:pt x="133" y="39"/>
                    <a:pt x="130" y="49"/>
                    <a:pt x="124" y="58"/>
                  </a:cubicBezTo>
                  <a:cubicBezTo>
                    <a:pt x="118" y="68"/>
                    <a:pt x="112" y="77"/>
                    <a:pt x="112" y="87"/>
                  </a:cubicBezTo>
                  <a:cubicBezTo>
                    <a:pt x="112" y="96"/>
                    <a:pt x="117" y="106"/>
                    <a:pt x="133" y="118"/>
                  </a:cubicBezTo>
                  <a:cubicBezTo>
                    <a:pt x="141" y="124"/>
                    <a:pt x="150" y="126"/>
                    <a:pt x="159" y="126"/>
                  </a:cubicBezTo>
                  <a:cubicBezTo>
                    <a:pt x="188" y="126"/>
                    <a:pt x="223" y="103"/>
                    <a:pt x="245" y="89"/>
                  </a:cubicBezTo>
                  <a:cubicBezTo>
                    <a:pt x="263" y="77"/>
                    <a:pt x="284" y="68"/>
                    <a:pt x="311" y="68"/>
                  </a:cubicBezTo>
                  <a:cubicBezTo>
                    <a:pt x="328" y="68"/>
                    <a:pt x="349" y="72"/>
                    <a:pt x="373" y="81"/>
                  </a:cubicBezTo>
                  <a:cubicBezTo>
                    <a:pt x="413" y="97"/>
                    <a:pt x="429" y="126"/>
                    <a:pt x="429" y="154"/>
                  </a:cubicBezTo>
                  <a:cubicBezTo>
                    <a:pt x="429" y="170"/>
                    <a:pt x="425" y="185"/>
                    <a:pt x="417" y="198"/>
                  </a:cubicBezTo>
                  <a:cubicBezTo>
                    <a:pt x="395" y="237"/>
                    <a:pt x="339" y="260"/>
                    <a:pt x="290" y="267"/>
                  </a:cubicBezTo>
                  <a:cubicBezTo>
                    <a:pt x="283" y="268"/>
                    <a:pt x="276" y="269"/>
                    <a:pt x="270" y="269"/>
                  </a:cubicBezTo>
                  <a:cubicBezTo>
                    <a:pt x="228" y="269"/>
                    <a:pt x="190" y="250"/>
                    <a:pt x="171" y="242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1" name="淘宝网Chenying0907出品 2420"/>
            <p:cNvSpPr/>
            <p:nvPr/>
          </p:nvSpPr>
          <p:spPr bwMode="auto">
            <a:xfrm>
              <a:off x="2042252" y="1199410"/>
              <a:ext cx="209550" cy="182563"/>
            </a:xfrm>
            <a:custGeom>
              <a:avLst/>
              <a:gdLst>
                <a:gd name="T0" fmla="*/ 4 w 62"/>
                <a:gd name="T1" fmla="*/ 46 h 54"/>
                <a:gd name="T2" fmla="*/ 0 w 62"/>
                <a:gd name="T3" fmla="*/ 35 h 54"/>
                <a:gd name="T4" fmla="*/ 5 w 62"/>
                <a:gd name="T5" fmla="*/ 17 h 54"/>
                <a:gd name="T6" fmla="*/ 32 w 62"/>
                <a:gd name="T7" fmla="*/ 0 h 54"/>
                <a:gd name="T8" fmla="*/ 42 w 62"/>
                <a:gd name="T9" fmla="*/ 0 h 54"/>
                <a:gd name="T10" fmla="*/ 62 w 62"/>
                <a:gd name="T11" fmla="*/ 1 h 54"/>
                <a:gd name="T12" fmla="*/ 62 w 62"/>
                <a:gd name="T13" fmla="*/ 1 h 54"/>
                <a:gd name="T14" fmla="*/ 62 w 62"/>
                <a:gd name="T15" fmla="*/ 4 h 54"/>
                <a:gd name="T16" fmla="*/ 42 w 62"/>
                <a:gd name="T17" fmla="*/ 3 h 54"/>
                <a:gd name="T18" fmla="*/ 33 w 62"/>
                <a:gd name="T19" fmla="*/ 3 h 54"/>
                <a:gd name="T20" fmla="*/ 7 w 62"/>
                <a:gd name="T21" fmla="*/ 19 h 54"/>
                <a:gd name="T22" fmla="*/ 3 w 62"/>
                <a:gd name="T23" fmla="*/ 35 h 54"/>
                <a:gd name="T24" fmla="*/ 6 w 62"/>
                <a:gd name="T25" fmla="*/ 44 h 54"/>
                <a:gd name="T26" fmla="*/ 19 w 62"/>
                <a:gd name="T27" fmla="*/ 51 h 54"/>
                <a:gd name="T28" fmla="*/ 22 w 62"/>
                <a:gd name="T29" fmla="*/ 51 h 54"/>
                <a:gd name="T30" fmla="*/ 35 w 62"/>
                <a:gd name="T31" fmla="*/ 40 h 54"/>
                <a:gd name="T32" fmla="*/ 35 w 62"/>
                <a:gd name="T33" fmla="*/ 39 h 54"/>
                <a:gd name="T34" fmla="*/ 23 w 62"/>
                <a:gd name="T35" fmla="*/ 31 h 54"/>
                <a:gd name="T36" fmla="*/ 21 w 62"/>
                <a:gd name="T37" fmla="*/ 30 h 54"/>
                <a:gd name="T38" fmla="*/ 14 w 62"/>
                <a:gd name="T39" fmla="*/ 36 h 54"/>
                <a:gd name="T40" fmla="*/ 11 w 62"/>
                <a:gd name="T41" fmla="*/ 36 h 54"/>
                <a:gd name="T42" fmla="*/ 21 w 62"/>
                <a:gd name="T43" fmla="*/ 27 h 54"/>
                <a:gd name="T44" fmla="*/ 24 w 62"/>
                <a:gd name="T45" fmla="*/ 28 h 54"/>
                <a:gd name="T46" fmla="*/ 38 w 62"/>
                <a:gd name="T47" fmla="*/ 39 h 54"/>
                <a:gd name="T48" fmla="*/ 38 w 62"/>
                <a:gd name="T49" fmla="*/ 40 h 54"/>
                <a:gd name="T50" fmla="*/ 22 w 62"/>
                <a:gd name="T51" fmla="*/ 54 h 54"/>
                <a:gd name="T52" fmla="*/ 19 w 62"/>
                <a:gd name="T53" fmla="*/ 54 h 54"/>
                <a:gd name="T54" fmla="*/ 4 w 62"/>
                <a:gd name="T55" fmla="*/ 4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2" h="54">
                  <a:moveTo>
                    <a:pt x="4" y="46"/>
                  </a:moveTo>
                  <a:cubicBezTo>
                    <a:pt x="1" y="43"/>
                    <a:pt x="0" y="39"/>
                    <a:pt x="0" y="35"/>
                  </a:cubicBezTo>
                  <a:cubicBezTo>
                    <a:pt x="0" y="29"/>
                    <a:pt x="2" y="22"/>
                    <a:pt x="5" y="17"/>
                  </a:cubicBezTo>
                  <a:cubicBezTo>
                    <a:pt x="9" y="8"/>
                    <a:pt x="20" y="1"/>
                    <a:pt x="32" y="0"/>
                  </a:cubicBezTo>
                  <a:cubicBezTo>
                    <a:pt x="35" y="0"/>
                    <a:pt x="39" y="0"/>
                    <a:pt x="42" y="0"/>
                  </a:cubicBezTo>
                  <a:cubicBezTo>
                    <a:pt x="52" y="0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52" y="3"/>
                    <a:pt x="42" y="3"/>
                  </a:cubicBezTo>
                  <a:cubicBezTo>
                    <a:pt x="39" y="3"/>
                    <a:pt x="36" y="3"/>
                    <a:pt x="33" y="3"/>
                  </a:cubicBezTo>
                  <a:cubicBezTo>
                    <a:pt x="21" y="4"/>
                    <a:pt x="12" y="10"/>
                    <a:pt x="7" y="19"/>
                  </a:cubicBezTo>
                  <a:cubicBezTo>
                    <a:pt x="5" y="23"/>
                    <a:pt x="3" y="29"/>
                    <a:pt x="3" y="35"/>
                  </a:cubicBezTo>
                  <a:cubicBezTo>
                    <a:pt x="3" y="38"/>
                    <a:pt x="4" y="42"/>
                    <a:pt x="6" y="44"/>
                  </a:cubicBezTo>
                  <a:cubicBezTo>
                    <a:pt x="9" y="47"/>
                    <a:pt x="14" y="51"/>
                    <a:pt x="19" y="51"/>
                  </a:cubicBezTo>
                  <a:cubicBezTo>
                    <a:pt x="20" y="51"/>
                    <a:pt x="21" y="51"/>
                    <a:pt x="22" y="51"/>
                  </a:cubicBezTo>
                  <a:cubicBezTo>
                    <a:pt x="29" y="50"/>
                    <a:pt x="35" y="44"/>
                    <a:pt x="35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5"/>
                    <a:pt x="29" y="32"/>
                    <a:pt x="23" y="31"/>
                  </a:cubicBezTo>
                  <a:cubicBezTo>
                    <a:pt x="23" y="30"/>
                    <a:pt x="22" y="30"/>
                    <a:pt x="21" y="30"/>
                  </a:cubicBezTo>
                  <a:cubicBezTo>
                    <a:pt x="15" y="30"/>
                    <a:pt x="14" y="36"/>
                    <a:pt x="14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3" y="27"/>
                    <a:pt x="21" y="27"/>
                  </a:cubicBezTo>
                  <a:cubicBezTo>
                    <a:pt x="22" y="27"/>
                    <a:pt x="23" y="27"/>
                    <a:pt x="24" y="28"/>
                  </a:cubicBezTo>
                  <a:cubicBezTo>
                    <a:pt x="30" y="29"/>
                    <a:pt x="38" y="32"/>
                    <a:pt x="38" y="39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6"/>
                    <a:pt x="30" y="52"/>
                    <a:pt x="22" y="54"/>
                  </a:cubicBezTo>
                  <a:cubicBezTo>
                    <a:pt x="21" y="54"/>
                    <a:pt x="20" y="54"/>
                    <a:pt x="19" y="54"/>
                  </a:cubicBezTo>
                  <a:cubicBezTo>
                    <a:pt x="12" y="54"/>
                    <a:pt x="7" y="49"/>
                    <a:pt x="4" y="46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2" name="淘宝网Chenying0907出品 2421"/>
            <p:cNvSpPr/>
            <p:nvPr/>
          </p:nvSpPr>
          <p:spPr bwMode="auto">
            <a:xfrm>
              <a:off x="2315302" y="1540722"/>
              <a:ext cx="206375" cy="58738"/>
            </a:xfrm>
            <a:custGeom>
              <a:avLst/>
              <a:gdLst>
                <a:gd name="T0" fmla="*/ 35 w 61"/>
                <a:gd name="T1" fmla="*/ 8 h 17"/>
                <a:gd name="T2" fmla="*/ 24 w 61"/>
                <a:gd name="T3" fmla="*/ 7 h 17"/>
                <a:gd name="T4" fmla="*/ 17 w 61"/>
                <a:gd name="T5" fmla="*/ 7 h 17"/>
                <a:gd name="T6" fmla="*/ 11 w 61"/>
                <a:gd name="T7" fmla="*/ 6 h 17"/>
                <a:gd name="T8" fmla="*/ 0 w 61"/>
                <a:gd name="T9" fmla="*/ 3 h 17"/>
                <a:gd name="T10" fmla="*/ 1 w 61"/>
                <a:gd name="T11" fmla="*/ 0 h 17"/>
                <a:gd name="T12" fmla="*/ 12 w 61"/>
                <a:gd name="T13" fmla="*/ 3 h 17"/>
                <a:gd name="T14" fmla="*/ 17 w 61"/>
                <a:gd name="T15" fmla="*/ 4 h 17"/>
                <a:gd name="T16" fmla="*/ 24 w 61"/>
                <a:gd name="T17" fmla="*/ 4 h 17"/>
                <a:gd name="T18" fmla="*/ 36 w 61"/>
                <a:gd name="T19" fmla="*/ 6 h 17"/>
                <a:gd name="T20" fmla="*/ 61 w 61"/>
                <a:gd name="T21" fmla="*/ 14 h 17"/>
                <a:gd name="T22" fmla="*/ 61 w 61"/>
                <a:gd name="T23" fmla="*/ 14 h 17"/>
                <a:gd name="T24" fmla="*/ 60 w 61"/>
                <a:gd name="T25" fmla="*/ 17 h 17"/>
                <a:gd name="T26" fmla="*/ 35 w 61"/>
                <a:gd name="T2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7">
                  <a:moveTo>
                    <a:pt x="35" y="8"/>
                  </a:moveTo>
                  <a:cubicBezTo>
                    <a:pt x="31" y="7"/>
                    <a:pt x="27" y="7"/>
                    <a:pt x="24" y="7"/>
                  </a:cubicBezTo>
                  <a:cubicBezTo>
                    <a:pt x="22" y="7"/>
                    <a:pt x="19" y="7"/>
                    <a:pt x="17" y="7"/>
                  </a:cubicBezTo>
                  <a:cubicBezTo>
                    <a:pt x="15" y="7"/>
                    <a:pt x="13" y="7"/>
                    <a:pt x="11" y="6"/>
                  </a:cubicBezTo>
                  <a:cubicBezTo>
                    <a:pt x="6" y="4"/>
                    <a:pt x="0" y="3"/>
                    <a:pt x="0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6" y="1"/>
                    <a:pt x="12" y="3"/>
                  </a:cubicBezTo>
                  <a:cubicBezTo>
                    <a:pt x="14" y="4"/>
                    <a:pt x="15" y="4"/>
                    <a:pt x="17" y="4"/>
                  </a:cubicBezTo>
                  <a:cubicBezTo>
                    <a:pt x="19" y="4"/>
                    <a:pt x="22" y="4"/>
                    <a:pt x="24" y="4"/>
                  </a:cubicBezTo>
                  <a:cubicBezTo>
                    <a:pt x="28" y="4"/>
                    <a:pt x="31" y="4"/>
                    <a:pt x="36" y="6"/>
                  </a:cubicBezTo>
                  <a:cubicBezTo>
                    <a:pt x="46" y="9"/>
                    <a:pt x="61" y="14"/>
                    <a:pt x="61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45" y="12"/>
                    <a:pt x="35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3" name="淘宝网Chenying0907出品 2422"/>
            <p:cNvSpPr/>
            <p:nvPr/>
          </p:nvSpPr>
          <p:spPr bwMode="auto">
            <a:xfrm>
              <a:off x="1470752" y="872385"/>
              <a:ext cx="406400" cy="374650"/>
            </a:xfrm>
            <a:custGeom>
              <a:avLst/>
              <a:gdLst>
                <a:gd name="T0" fmla="*/ 114 w 120"/>
                <a:gd name="T1" fmla="*/ 111 h 111"/>
                <a:gd name="T2" fmla="*/ 60 w 120"/>
                <a:gd name="T3" fmla="*/ 22 h 111"/>
                <a:gd name="T4" fmla="*/ 13 w 120"/>
                <a:gd name="T5" fmla="*/ 64 h 111"/>
                <a:gd name="T6" fmla="*/ 114 w 120"/>
                <a:gd name="T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11">
                  <a:moveTo>
                    <a:pt x="114" y="111"/>
                  </a:moveTo>
                  <a:cubicBezTo>
                    <a:pt x="114" y="111"/>
                    <a:pt x="120" y="43"/>
                    <a:pt x="60" y="22"/>
                  </a:cubicBezTo>
                  <a:cubicBezTo>
                    <a:pt x="0" y="0"/>
                    <a:pt x="0" y="56"/>
                    <a:pt x="13" y="64"/>
                  </a:cubicBezTo>
                  <a:cubicBezTo>
                    <a:pt x="53" y="86"/>
                    <a:pt x="71" y="47"/>
                    <a:pt x="114" y="111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4" name="淘宝网Chenying0907出品 2423"/>
            <p:cNvSpPr/>
            <p:nvPr/>
          </p:nvSpPr>
          <p:spPr bwMode="auto">
            <a:xfrm>
              <a:off x="1467577" y="905722"/>
              <a:ext cx="398463" cy="415925"/>
            </a:xfrm>
            <a:custGeom>
              <a:avLst/>
              <a:gdLst>
                <a:gd name="T0" fmla="*/ 99 w 118"/>
                <a:gd name="T1" fmla="*/ 120 h 123"/>
                <a:gd name="T2" fmla="*/ 115 w 118"/>
                <a:gd name="T3" fmla="*/ 81 h 123"/>
                <a:gd name="T4" fmla="*/ 115 w 118"/>
                <a:gd name="T5" fmla="*/ 81 h 123"/>
                <a:gd name="T6" fmla="*/ 106 w 118"/>
                <a:gd name="T7" fmla="*/ 46 h 123"/>
                <a:gd name="T8" fmla="*/ 63 w 118"/>
                <a:gd name="T9" fmla="*/ 5 h 123"/>
                <a:gd name="T10" fmla="*/ 48 w 118"/>
                <a:gd name="T11" fmla="*/ 3 h 123"/>
                <a:gd name="T12" fmla="*/ 11 w 118"/>
                <a:gd name="T13" fmla="*/ 13 h 123"/>
                <a:gd name="T14" fmla="*/ 3 w 118"/>
                <a:gd name="T15" fmla="*/ 33 h 123"/>
                <a:gd name="T16" fmla="*/ 3 w 118"/>
                <a:gd name="T17" fmla="*/ 41 h 123"/>
                <a:gd name="T18" fmla="*/ 28 w 118"/>
                <a:gd name="T19" fmla="*/ 62 h 123"/>
                <a:gd name="T20" fmla="*/ 31 w 118"/>
                <a:gd name="T21" fmla="*/ 62 h 123"/>
                <a:gd name="T22" fmla="*/ 59 w 118"/>
                <a:gd name="T23" fmla="*/ 49 h 123"/>
                <a:gd name="T24" fmla="*/ 65 w 118"/>
                <a:gd name="T25" fmla="*/ 37 h 123"/>
                <a:gd name="T26" fmla="*/ 61 w 118"/>
                <a:gd name="T27" fmla="*/ 30 h 123"/>
                <a:gd name="T28" fmla="*/ 43 w 118"/>
                <a:gd name="T29" fmla="*/ 23 h 123"/>
                <a:gd name="T30" fmla="*/ 38 w 118"/>
                <a:gd name="T31" fmla="*/ 24 h 123"/>
                <a:gd name="T32" fmla="*/ 30 w 118"/>
                <a:gd name="T33" fmla="*/ 30 h 123"/>
                <a:gd name="T34" fmla="*/ 27 w 118"/>
                <a:gd name="T35" fmla="*/ 28 h 123"/>
                <a:gd name="T36" fmla="*/ 37 w 118"/>
                <a:gd name="T37" fmla="*/ 21 h 123"/>
                <a:gd name="T38" fmla="*/ 43 w 118"/>
                <a:gd name="T39" fmla="*/ 20 h 123"/>
                <a:gd name="T40" fmla="*/ 63 w 118"/>
                <a:gd name="T41" fmla="*/ 27 h 123"/>
                <a:gd name="T42" fmla="*/ 68 w 118"/>
                <a:gd name="T43" fmla="*/ 37 h 123"/>
                <a:gd name="T44" fmla="*/ 61 w 118"/>
                <a:gd name="T45" fmla="*/ 51 h 123"/>
                <a:gd name="T46" fmla="*/ 31 w 118"/>
                <a:gd name="T47" fmla="*/ 65 h 123"/>
                <a:gd name="T48" fmla="*/ 27 w 118"/>
                <a:gd name="T49" fmla="*/ 65 h 123"/>
                <a:gd name="T50" fmla="*/ 0 w 118"/>
                <a:gd name="T51" fmla="*/ 42 h 123"/>
                <a:gd name="T52" fmla="*/ 0 w 118"/>
                <a:gd name="T53" fmla="*/ 33 h 123"/>
                <a:gd name="T54" fmla="*/ 9 w 118"/>
                <a:gd name="T55" fmla="*/ 10 h 123"/>
                <a:gd name="T56" fmla="*/ 48 w 118"/>
                <a:gd name="T57" fmla="*/ 0 h 123"/>
                <a:gd name="T58" fmla="*/ 64 w 118"/>
                <a:gd name="T59" fmla="*/ 2 h 123"/>
                <a:gd name="T60" fmla="*/ 109 w 118"/>
                <a:gd name="T61" fmla="*/ 45 h 123"/>
                <a:gd name="T62" fmla="*/ 118 w 118"/>
                <a:gd name="T63" fmla="*/ 81 h 123"/>
                <a:gd name="T64" fmla="*/ 118 w 118"/>
                <a:gd name="T65" fmla="*/ 81 h 123"/>
                <a:gd name="T66" fmla="*/ 100 w 118"/>
                <a:gd name="T67" fmla="*/ 123 h 123"/>
                <a:gd name="T68" fmla="*/ 99 w 118"/>
                <a:gd name="T69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123">
                  <a:moveTo>
                    <a:pt x="99" y="120"/>
                  </a:moveTo>
                  <a:cubicBezTo>
                    <a:pt x="109" y="116"/>
                    <a:pt x="115" y="94"/>
                    <a:pt x="115" y="81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5" y="76"/>
                    <a:pt x="113" y="60"/>
                    <a:pt x="106" y="46"/>
                  </a:cubicBezTo>
                  <a:cubicBezTo>
                    <a:pt x="99" y="32"/>
                    <a:pt x="82" y="10"/>
                    <a:pt x="63" y="5"/>
                  </a:cubicBezTo>
                  <a:cubicBezTo>
                    <a:pt x="59" y="3"/>
                    <a:pt x="53" y="3"/>
                    <a:pt x="48" y="3"/>
                  </a:cubicBezTo>
                  <a:cubicBezTo>
                    <a:pt x="33" y="2"/>
                    <a:pt x="16" y="8"/>
                    <a:pt x="11" y="13"/>
                  </a:cubicBezTo>
                  <a:cubicBezTo>
                    <a:pt x="5" y="17"/>
                    <a:pt x="3" y="25"/>
                    <a:pt x="3" y="33"/>
                  </a:cubicBezTo>
                  <a:cubicBezTo>
                    <a:pt x="3" y="36"/>
                    <a:pt x="3" y="39"/>
                    <a:pt x="3" y="41"/>
                  </a:cubicBezTo>
                  <a:cubicBezTo>
                    <a:pt x="5" y="53"/>
                    <a:pt x="18" y="60"/>
                    <a:pt x="28" y="62"/>
                  </a:cubicBezTo>
                  <a:cubicBezTo>
                    <a:pt x="29" y="62"/>
                    <a:pt x="30" y="62"/>
                    <a:pt x="31" y="62"/>
                  </a:cubicBezTo>
                  <a:cubicBezTo>
                    <a:pt x="40" y="62"/>
                    <a:pt x="52" y="56"/>
                    <a:pt x="59" y="49"/>
                  </a:cubicBezTo>
                  <a:cubicBezTo>
                    <a:pt x="63" y="44"/>
                    <a:pt x="65" y="40"/>
                    <a:pt x="65" y="37"/>
                  </a:cubicBezTo>
                  <a:cubicBezTo>
                    <a:pt x="65" y="34"/>
                    <a:pt x="64" y="32"/>
                    <a:pt x="61" y="30"/>
                  </a:cubicBezTo>
                  <a:cubicBezTo>
                    <a:pt x="57" y="26"/>
                    <a:pt x="48" y="23"/>
                    <a:pt x="43" y="23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33" y="26"/>
                    <a:pt x="30" y="30"/>
                    <a:pt x="30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31" y="24"/>
                    <a:pt x="37" y="21"/>
                  </a:cubicBezTo>
                  <a:cubicBezTo>
                    <a:pt x="39" y="20"/>
                    <a:pt x="41" y="20"/>
                    <a:pt x="43" y="20"/>
                  </a:cubicBezTo>
                  <a:cubicBezTo>
                    <a:pt x="49" y="20"/>
                    <a:pt x="58" y="23"/>
                    <a:pt x="63" y="27"/>
                  </a:cubicBezTo>
                  <a:cubicBezTo>
                    <a:pt x="66" y="30"/>
                    <a:pt x="68" y="33"/>
                    <a:pt x="68" y="37"/>
                  </a:cubicBezTo>
                  <a:cubicBezTo>
                    <a:pt x="68" y="41"/>
                    <a:pt x="66" y="46"/>
                    <a:pt x="61" y="51"/>
                  </a:cubicBezTo>
                  <a:cubicBezTo>
                    <a:pt x="54" y="59"/>
                    <a:pt x="42" y="65"/>
                    <a:pt x="31" y="65"/>
                  </a:cubicBezTo>
                  <a:cubicBezTo>
                    <a:pt x="30" y="65"/>
                    <a:pt x="29" y="65"/>
                    <a:pt x="27" y="65"/>
                  </a:cubicBezTo>
                  <a:cubicBezTo>
                    <a:pt x="16" y="63"/>
                    <a:pt x="3" y="55"/>
                    <a:pt x="0" y="42"/>
                  </a:cubicBezTo>
                  <a:cubicBezTo>
                    <a:pt x="0" y="39"/>
                    <a:pt x="0" y="36"/>
                    <a:pt x="0" y="33"/>
                  </a:cubicBezTo>
                  <a:cubicBezTo>
                    <a:pt x="0" y="24"/>
                    <a:pt x="2" y="16"/>
                    <a:pt x="9" y="10"/>
                  </a:cubicBezTo>
                  <a:cubicBezTo>
                    <a:pt x="15" y="5"/>
                    <a:pt x="32" y="0"/>
                    <a:pt x="48" y="0"/>
                  </a:cubicBezTo>
                  <a:cubicBezTo>
                    <a:pt x="54" y="0"/>
                    <a:pt x="59" y="0"/>
                    <a:pt x="64" y="2"/>
                  </a:cubicBezTo>
                  <a:cubicBezTo>
                    <a:pt x="84" y="8"/>
                    <a:pt x="102" y="30"/>
                    <a:pt x="109" y="45"/>
                  </a:cubicBezTo>
                  <a:cubicBezTo>
                    <a:pt x="116" y="59"/>
                    <a:pt x="118" y="75"/>
                    <a:pt x="118" y="81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8" y="95"/>
                    <a:pt x="112" y="117"/>
                    <a:pt x="100" y="123"/>
                  </a:cubicBezTo>
                  <a:lnTo>
                    <a:pt x="99" y="12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4" name="淘宝网Chenying0907出品 3"/>
          <p:cNvGrpSpPr/>
          <p:nvPr/>
        </p:nvGrpSpPr>
        <p:grpSpPr>
          <a:xfrm>
            <a:off x="1684318" y="1123585"/>
            <a:ext cx="1917682" cy="2210220"/>
            <a:chOff x="1684318" y="1123585"/>
            <a:chExt cx="1917682" cy="2210220"/>
          </a:xfrm>
        </p:grpSpPr>
        <p:sp>
          <p:nvSpPr>
            <p:cNvPr id="175" name="淘宝网Chenying0907出品 682"/>
            <p:cNvSpPr>
              <a:spLocks noEditPoints="1"/>
            </p:cNvSpPr>
            <p:nvPr/>
          </p:nvSpPr>
          <p:spPr bwMode="auto">
            <a:xfrm flipV="1">
              <a:off x="3250853" y="2347695"/>
              <a:ext cx="351147" cy="204581"/>
            </a:xfrm>
            <a:custGeom>
              <a:avLst/>
              <a:gdLst>
                <a:gd name="T0" fmla="*/ 143 w 143"/>
                <a:gd name="T1" fmla="*/ 60 h 83"/>
                <a:gd name="T2" fmla="*/ 136 w 143"/>
                <a:gd name="T3" fmla="*/ 63 h 83"/>
                <a:gd name="T4" fmla="*/ 129 w 143"/>
                <a:gd name="T5" fmla="*/ 45 h 83"/>
                <a:gd name="T6" fmla="*/ 119 w 143"/>
                <a:gd name="T7" fmla="*/ 29 h 83"/>
                <a:gd name="T8" fmla="*/ 125 w 143"/>
                <a:gd name="T9" fmla="*/ 24 h 83"/>
                <a:gd name="T10" fmla="*/ 136 w 143"/>
                <a:gd name="T11" fmla="*/ 41 h 83"/>
                <a:gd name="T12" fmla="*/ 143 w 143"/>
                <a:gd name="T13" fmla="*/ 60 h 83"/>
                <a:gd name="T14" fmla="*/ 142 w 143"/>
                <a:gd name="T15" fmla="*/ 76 h 83"/>
                <a:gd name="T16" fmla="*/ 142 w 143"/>
                <a:gd name="T17" fmla="*/ 83 h 83"/>
                <a:gd name="T18" fmla="*/ 102 w 143"/>
                <a:gd name="T19" fmla="*/ 80 h 83"/>
                <a:gd name="T20" fmla="*/ 103 w 143"/>
                <a:gd name="T21" fmla="*/ 72 h 83"/>
                <a:gd name="T22" fmla="*/ 142 w 143"/>
                <a:gd name="T23" fmla="*/ 76 h 83"/>
                <a:gd name="T24" fmla="*/ 102 w 143"/>
                <a:gd name="T25" fmla="*/ 16 h 83"/>
                <a:gd name="T26" fmla="*/ 65 w 143"/>
                <a:gd name="T27" fmla="*/ 9 h 83"/>
                <a:gd name="T28" fmla="*/ 66 w 143"/>
                <a:gd name="T29" fmla="*/ 1 h 83"/>
                <a:gd name="T30" fmla="*/ 105 w 143"/>
                <a:gd name="T31" fmla="*/ 9 h 83"/>
                <a:gd name="T32" fmla="*/ 102 w 143"/>
                <a:gd name="T33" fmla="*/ 16 h 83"/>
                <a:gd name="T34" fmla="*/ 79 w 143"/>
                <a:gd name="T35" fmla="*/ 73 h 83"/>
                <a:gd name="T36" fmla="*/ 48 w 143"/>
                <a:gd name="T37" fmla="*/ 54 h 83"/>
                <a:gd name="T38" fmla="*/ 45 w 143"/>
                <a:gd name="T39" fmla="*/ 51 h 83"/>
                <a:gd name="T40" fmla="*/ 50 w 143"/>
                <a:gd name="T41" fmla="*/ 45 h 83"/>
                <a:gd name="T42" fmla="*/ 53 w 143"/>
                <a:gd name="T43" fmla="*/ 48 h 83"/>
                <a:gd name="T44" fmla="*/ 81 w 143"/>
                <a:gd name="T45" fmla="*/ 65 h 83"/>
                <a:gd name="T46" fmla="*/ 79 w 143"/>
                <a:gd name="T47" fmla="*/ 73 h 83"/>
                <a:gd name="T48" fmla="*/ 42 w 143"/>
                <a:gd name="T49" fmla="*/ 8 h 83"/>
                <a:gd name="T50" fmla="*/ 13 w 143"/>
                <a:gd name="T51" fmla="*/ 9 h 83"/>
                <a:gd name="T52" fmla="*/ 33 w 143"/>
                <a:gd name="T53" fmla="*/ 28 h 83"/>
                <a:gd name="T54" fmla="*/ 33 w 143"/>
                <a:gd name="T55" fmla="*/ 28 h 83"/>
                <a:gd name="T56" fmla="*/ 28 w 143"/>
                <a:gd name="T57" fmla="*/ 34 h 83"/>
                <a:gd name="T58" fmla="*/ 0 w 143"/>
                <a:gd name="T59" fmla="*/ 9 h 83"/>
                <a:gd name="T60" fmla="*/ 2 w 143"/>
                <a:gd name="T61" fmla="*/ 6 h 83"/>
                <a:gd name="T62" fmla="*/ 2 w 143"/>
                <a:gd name="T63" fmla="*/ 2 h 83"/>
                <a:gd name="T64" fmla="*/ 42 w 143"/>
                <a:gd name="T65" fmla="*/ 0 h 83"/>
                <a:gd name="T66" fmla="*/ 42 w 143"/>
                <a:gd name="T67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3" h="83">
                  <a:moveTo>
                    <a:pt x="143" y="60"/>
                  </a:moveTo>
                  <a:cubicBezTo>
                    <a:pt x="136" y="63"/>
                    <a:pt x="136" y="63"/>
                    <a:pt x="136" y="63"/>
                  </a:cubicBezTo>
                  <a:cubicBezTo>
                    <a:pt x="134" y="57"/>
                    <a:pt x="131" y="51"/>
                    <a:pt x="129" y="45"/>
                  </a:cubicBezTo>
                  <a:cubicBezTo>
                    <a:pt x="126" y="39"/>
                    <a:pt x="123" y="34"/>
                    <a:pt x="119" y="29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29"/>
                    <a:pt x="133" y="35"/>
                    <a:pt x="136" y="41"/>
                  </a:cubicBezTo>
                  <a:cubicBezTo>
                    <a:pt x="139" y="48"/>
                    <a:pt x="141" y="54"/>
                    <a:pt x="143" y="60"/>
                  </a:cubicBezTo>
                  <a:close/>
                  <a:moveTo>
                    <a:pt x="142" y="76"/>
                  </a:moveTo>
                  <a:cubicBezTo>
                    <a:pt x="142" y="83"/>
                    <a:pt x="142" y="83"/>
                    <a:pt x="142" y="83"/>
                  </a:cubicBezTo>
                  <a:cubicBezTo>
                    <a:pt x="126" y="83"/>
                    <a:pt x="113" y="82"/>
                    <a:pt x="102" y="8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4" y="74"/>
                    <a:pt x="127" y="75"/>
                    <a:pt x="142" y="76"/>
                  </a:cubicBezTo>
                  <a:close/>
                  <a:moveTo>
                    <a:pt x="102" y="16"/>
                  </a:moveTo>
                  <a:cubicBezTo>
                    <a:pt x="93" y="12"/>
                    <a:pt x="79" y="10"/>
                    <a:pt x="65" y="9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80" y="2"/>
                    <a:pt x="95" y="4"/>
                    <a:pt x="105" y="9"/>
                  </a:cubicBezTo>
                  <a:lnTo>
                    <a:pt x="102" y="16"/>
                  </a:lnTo>
                  <a:close/>
                  <a:moveTo>
                    <a:pt x="79" y="73"/>
                  </a:moveTo>
                  <a:cubicBezTo>
                    <a:pt x="66" y="68"/>
                    <a:pt x="56" y="61"/>
                    <a:pt x="48" y="54"/>
                  </a:cubicBezTo>
                  <a:cubicBezTo>
                    <a:pt x="47" y="53"/>
                    <a:pt x="46" y="52"/>
                    <a:pt x="45" y="51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6"/>
                    <a:pt x="52" y="47"/>
                    <a:pt x="53" y="48"/>
                  </a:cubicBezTo>
                  <a:cubicBezTo>
                    <a:pt x="61" y="55"/>
                    <a:pt x="70" y="61"/>
                    <a:pt x="81" y="65"/>
                  </a:cubicBezTo>
                  <a:lnTo>
                    <a:pt x="79" y="73"/>
                  </a:lnTo>
                  <a:close/>
                  <a:moveTo>
                    <a:pt x="42" y="8"/>
                  </a:moveTo>
                  <a:cubicBezTo>
                    <a:pt x="31" y="8"/>
                    <a:pt x="21" y="9"/>
                    <a:pt x="13" y="9"/>
                  </a:cubicBezTo>
                  <a:cubicBezTo>
                    <a:pt x="20" y="14"/>
                    <a:pt x="26" y="21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17" y="23"/>
                    <a:pt x="7" y="13"/>
                    <a:pt x="0" y="9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0" y="0"/>
                    <a:pt x="42" y="0"/>
                  </a:cubicBezTo>
                  <a:lnTo>
                    <a:pt x="42" y="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6" name="淘宝网Chenying0907出品 683"/>
            <p:cNvSpPr>
              <a:spLocks noEditPoints="1"/>
            </p:cNvSpPr>
            <p:nvPr/>
          </p:nvSpPr>
          <p:spPr bwMode="auto">
            <a:xfrm flipV="1">
              <a:off x="2288899" y="1199919"/>
              <a:ext cx="372520" cy="207634"/>
            </a:xfrm>
            <a:custGeom>
              <a:avLst/>
              <a:gdLst>
                <a:gd name="T0" fmla="*/ 124 w 152"/>
                <a:gd name="T1" fmla="*/ 55 h 86"/>
                <a:gd name="T2" fmla="*/ 119 w 152"/>
                <a:gd name="T3" fmla="*/ 48 h 86"/>
                <a:gd name="T4" fmla="*/ 147 w 152"/>
                <a:gd name="T5" fmla="*/ 22 h 86"/>
                <a:gd name="T6" fmla="*/ 152 w 152"/>
                <a:gd name="T7" fmla="*/ 27 h 86"/>
                <a:gd name="T8" fmla="*/ 124 w 152"/>
                <a:gd name="T9" fmla="*/ 55 h 86"/>
                <a:gd name="T10" fmla="*/ 133 w 152"/>
                <a:gd name="T11" fmla="*/ 18 h 86"/>
                <a:gd name="T12" fmla="*/ 96 w 152"/>
                <a:gd name="T13" fmla="*/ 8 h 86"/>
                <a:gd name="T14" fmla="*/ 97 w 152"/>
                <a:gd name="T15" fmla="*/ 0 h 86"/>
                <a:gd name="T16" fmla="*/ 136 w 152"/>
                <a:gd name="T17" fmla="*/ 11 h 86"/>
                <a:gd name="T18" fmla="*/ 133 w 152"/>
                <a:gd name="T19" fmla="*/ 18 h 86"/>
                <a:gd name="T20" fmla="*/ 97 w 152"/>
                <a:gd name="T21" fmla="*/ 71 h 86"/>
                <a:gd name="T22" fmla="*/ 69 w 152"/>
                <a:gd name="T23" fmla="*/ 79 h 86"/>
                <a:gd name="T24" fmla="*/ 64 w 152"/>
                <a:gd name="T25" fmla="*/ 79 h 86"/>
                <a:gd name="T26" fmla="*/ 64 w 152"/>
                <a:gd name="T27" fmla="*/ 71 h 86"/>
                <a:gd name="T28" fmla="*/ 68 w 152"/>
                <a:gd name="T29" fmla="*/ 71 h 86"/>
                <a:gd name="T30" fmla="*/ 94 w 152"/>
                <a:gd name="T31" fmla="*/ 64 h 86"/>
                <a:gd name="T32" fmla="*/ 100 w 152"/>
                <a:gd name="T33" fmla="*/ 61 h 86"/>
                <a:gd name="T34" fmla="*/ 100 w 152"/>
                <a:gd name="T35" fmla="*/ 61 h 86"/>
                <a:gd name="T36" fmla="*/ 103 w 152"/>
                <a:gd name="T37" fmla="*/ 68 h 86"/>
                <a:gd name="T38" fmla="*/ 97 w 152"/>
                <a:gd name="T39" fmla="*/ 71 h 86"/>
                <a:gd name="T40" fmla="*/ 46 w 152"/>
                <a:gd name="T41" fmla="*/ 37 h 86"/>
                <a:gd name="T42" fmla="*/ 40 w 152"/>
                <a:gd name="T43" fmla="*/ 31 h 86"/>
                <a:gd name="T44" fmla="*/ 72 w 152"/>
                <a:gd name="T45" fmla="*/ 6 h 86"/>
                <a:gd name="T46" fmla="*/ 76 w 152"/>
                <a:gd name="T47" fmla="*/ 13 h 86"/>
                <a:gd name="T48" fmla="*/ 46 w 152"/>
                <a:gd name="T49" fmla="*/ 37 h 86"/>
                <a:gd name="T50" fmla="*/ 41 w 152"/>
                <a:gd name="T51" fmla="*/ 81 h 86"/>
                <a:gd name="T52" fmla="*/ 4 w 152"/>
                <a:gd name="T53" fmla="*/ 86 h 86"/>
                <a:gd name="T54" fmla="*/ 3 w 152"/>
                <a:gd name="T55" fmla="*/ 82 h 86"/>
                <a:gd name="T56" fmla="*/ 0 w 152"/>
                <a:gd name="T57" fmla="*/ 80 h 86"/>
                <a:gd name="T58" fmla="*/ 24 w 152"/>
                <a:gd name="T59" fmla="*/ 49 h 86"/>
                <a:gd name="T60" fmla="*/ 30 w 152"/>
                <a:gd name="T61" fmla="*/ 54 h 86"/>
                <a:gd name="T62" fmla="*/ 13 w 152"/>
                <a:gd name="T63" fmla="*/ 76 h 86"/>
                <a:gd name="T64" fmla="*/ 40 w 152"/>
                <a:gd name="T65" fmla="*/ 73 h 86"/>
                <a:gd name="T66" fmla="*/ 41 w 152"/>
                <a:gd name="T67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2" h="86">
                  <a:moveTo>
                    <a:pt x="124" y="55"/>
                  </a:moveTo>
                  <a:cubicBezTo>
                    <a:pt x="119" y="48"/>
                    <a:pt x="119" y="48"/>
                    <a:pt x="119" y="48"/>
                  </a:cubicBezTo>
                  <a:cubicBezTo>
                    <a:pt x="127" y="42"/>
                    <a:pt x="137" y="33"/>
                    <a:pt x="147" y="22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42" y="38"/>
                    <a:pt x="133" y="47"/>
                    <a:pt x="124" y="55"/>
                  </a:cubicBezTo>
                  <a:close/>
                  <a:moveTo>
                    <a:pt x="133" y="18"/>
                  </a:moveTo>
                  <a:cubicBezTo>
                    <a:pt x="121" y="13"/>
                    <a:pt x="109" y="9"/>
                    <a:pt x="96" y="8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111" y="1"/>
                    <a:pt x="124" y="6"/>
                    <a:pt x="136" y="11"/>
                  </a:cubicBezTo>
                  <a:lnTo>
                    <a:pt x="133" y="18"/>
                  </a:lnTo>
                  <a:close/>
                  <a:moveTo>
                    <a:pt x="97" y="71"/>
                  </a:moveTo>
                  <a:cubicBezTo>
                    <a:pt x="87" y="75"/>
                    <a:pt x="78" y="78"/>
                    <a:pt x="69" y="79"/>
                  </a:cubicBezTo>
                  <a:cubicBezTo>
                    <a:pt x="68" y="79"/>
                    <a:pt x="66" y="79"/>
                    <a:pt x="64" y="79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5" y="71"/>
                    <a:pt x="67" y="71"/>
                    <a:pt x="68" y="71"/>
                  </a:cubicBezTo>
                  <a:cubicBezTo>
                    <a:pt x="76" y="70"/>
                    <a:pt x="85" y="68"/>
                    <a:pt x="94" y="64"/>
                  </a:cubicBezTo>
                  <a:cubicBezTo>
                    <a:pt x="96" y="63"/>
                    <a:pt x="98" y="62"/>
                    <a:pt x="100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03" y="68"/>
                    <a:pt x="103" y="68"/>
                    <a:pt x="103" y="68"/>
                  </a:cubicBezTo>
                  <a:cubicBezTo>
                    <a:pt x="101" y="69"/>
                    <a:pt x="99" y="70"/>
                    <a:pt x="97" y="71"/>
                  </a:cubicBezTo>
                  <a:close/>
                  <a:moveTo>
                    <a:pt x="46" y="37"/>
                  </a:moveTo>
                  <a:cubicBezTo>
                    <a:pt x="40" y="31"/>
                    <a:pt x="40" y="31"/>
                    <a:pt x="40" y="31"/>
                  </a:cubicBezTo>
                  <a:cubicBezTo>
                    <a:pt x="51" y="21"/>
                    <a:pt x="62" y="11"/>
                    <a:pt x="72" y="6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67" y="17"/>
                    <a:pt x="56" y="26"/>
                    <a:pt x="46" y="37"/>
                  </a:cubicBezTo>
                  <a:close/>
                  <a:moveTo>
                    <a:pt x="41" y="81"/>
                  </a:moveTo>
                  <a:cubicBezTo>
                    <a:pt x="26" y="82"/>
                    <a:pt x="11" y="83"/>
                    <a:pt x="4" y="86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0"/>
                    <a:pt x="10" y="65"/>
                    <a:pt x="24" y="49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23" y="62"/>
                    <a:pt x="17" y="70"/>
                    <a:pt x="13" y="76"/>
                  </a:cubicBezTo>
                  <a:cubicBezTo>
                    <a:pt x="21" y="75"/>
                    <a:pt x="30" y="74"/>
                    <a:pt x="40" y="73"/>
                  </a:cubicBezTo>
                  <a:lnTo>
                    <a:pt x="41" y="81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7" name="淘宝网Chenying0907出品 684"/>
            <p:cNvSpPr>
              <a:spLocks noEditPoints="1"/>
            </p:cNvSpPr>
            <p:nvPr/>
          </p:nvSpPr>
          <p:spPr bwMode="auto">
            <a:xfrm flipV="1">
              <a:off x="1840043" y="1404502"/>
              <a:ext cx="320612" cy="256489"/>
            </a:xfrm>
            <a:custGeom>
              <a:avLst/>
              <a:gdLst>
                <a:gd name="T0" fmla="*/ 129 w 131"/>
                <a:gd name="T1" fmla="*/ 101 h 105"/>
                <a:gd name="T2" fmla="*/ 128 w 131"/>
                <a:gd name="T3" fmla="*/ 105 h 105"/>
                <a:gd name="T4" fmla="*/ 89 w 131"/>
                <a:gd name="T5" fmla="*/ 99 h 105"/>
                <a:gd name="T6" fmla="*/ 90 w 131"/>
                <a:gd name="T7" fmla="*/ 92 h 105"/>
                <a:gd name="T8" fmla="*/ 118 w 131"/>
                <a:gd name="T9" fmla="*/ 96 h 105"/>
                <a:gd name="T10" fmla="*/ 102 w 131"/>
                <a:gd name="T11" fmla="*/ 73 h 105"/>
                <a:gd name="T12" fmla="*/ 102 w 131"/>
                <a:gd name="T13" fmla="*/ 73 h 105"/>
                <a:gd name="T14" fmla="*/ 108 w 131"/>
                <a:gd name="T15" fmla="*/ 69 h 105"/>
                <a:gd name="T16" fmla="*/ 131 w 131"/>
                <a:gd name="T17" fmla="*/ 98 h 105"/>
                <a:gd name="T18" fmla="*/ 129 w 131"/>
                <a:gd name="T19" fmla="*/ 101 h 105"/>
                <a:gd name="T20" fmla="*/ 88 w 131"/>
                <a:gd name="T21" fmla="*/ 54 h 105"/>
                <a:gd name="T22" fmla="*/ 86 w 131"/>
                <a:gd name="T23" fmla="*/ 50 h 105"/>
                <a:gd name="T24" fmla="*/ 61 w 131"/>
                <a:gd name="T25" fmla="*/ 28 h 105"/>
                <a:gd name="T26" fmla="*/ 65 w 131"/>
                <a:gd name="T27" fmla="*/ 22 h 105"/>
                <a:gd name="T28" fmla="*/ 92 w 131"/>
                <a:gd name="T29" fmla="*/ 46 h 105"/>
                <a:gd name="T30" fmla="*/ 95 w 131"/>
                <a:gd name="T31" fmla="*/ 49 h 105"/>
                <a:gd name="T32" fmla="*/ 88 w 131"/>
                <a:gd name="T33" fmla="*/ 54 h 105"/>
                <a:gd name="T34" fmla="*/ 41 w 131"/>
                <a:gd name="T35" fmla="*/ 18 h 105"/>
                <a:gd name="T36" fmla="*/ 3 w 131"/>
                <a:gd name="T37" fmla="*/ 8 h 105"/>
                <a:gd name="T38" fmla="*/ 3 w 131"/>
                <a:gd name="T39" fmla="*/ 8 h 105"/>
                <a:gd name="T40" fmla="*/ 5 w 131"/>
                <a:gd name="T41" fmla="*/ 0 h 105"/>
                <a:gd name="T42" fmla="*/ 43 w 131"/>
                <a:gd name="T43" fmla="*/ 11 h 105"/>
                <a:gd name="T44" fmla="*/ 41 w 131"/>
                <a:gd name="T45" fmla="*/ 18 h 105"/>
                <a:gd name="T46" fmla="*/ 66 w 131"/>
                <a:gd name="T47" fmla="*/ 94 h 105"/>
                <a:gd name="T48" fmla="*/ 28 w 131"/>
                <a:gd name="T49" fmla="*/ 80 h 105"/>
                <a:gd name="T50" fmla="*/ 32 w 131"/>
                <a:gd name="T51" fmla="*/ 73 h 105"/>
                <a:gd name="T52" fmla="*/ 67 w 131"/>
                <a:gd name="T53" fmla="*/ 87 h 105"/>
                <a:gd name="T54" fmla="*/ 66 w 131"/>
                <a:gd name="T55" fmla="*/ 94 h 105"/>
                <a:gd name="T56" fmla="*/ 15 w 131"/>
                <a:gd name="T57" fmla="*/ 53 h 105"/>
                <a:gd name="T58" fmla="*/ 17 w 131"/>
                <a:gd name="T59" fmla="*/ 58 h 105"/>
                <a:gd name="T60" fmla="*/ 17 w 131"/>
                <a:gd name="T61" fmla="*/ 58 h 105"/>
                <a:gd name="T62" fmla="*/ 10 w 131"/>
                <a:gd name="T63" fmla="*/ 62 h 105"/>
                <a:gd name="T64" fmla="*/ 8 w 131"/>
                <a:gd name="T65" fmla="*/ 57 h 105"/>
                <a:gd name="T66" fmla="*/ 0 w 131"/>
                <a:gd name="T67" fmla="*/ 23 h 105"/>
                <a:gd name="T68" fmla="*/ 7 w 131"/>
                <a:gd name="T69" fmla="*/ 21 h 105"/>
                <a:gd name="T70" fmla="*/ 15 w 131"/>
                <a:gd name="T71" fmla="*/ 5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1" h="105">
                  <a:moveTo>
                    <a:pt x="129" y="101"/>
                  </a:moveTo>
                  <a:cubicBezTo>
                    <a:pt x="128" y="105"/>
                    <a:pt x="128" y="105"/>
                    <a:pt x="128" y="105"/>
                  </a:cubicBezTo>
                  <a:cubicBezTo>
                    <a:pt x="128" y="105"/>
                    <a:pt x="110" y="103"/>
                    <a:pt x="89" y="99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101" y="93"/>
                    <a:pt x="111" y="95"/>
                    <a:pt x="118" y="96"/>
                  </a:cubicBezTo>
                  <a:cubicBezTo>
                    <a:pt x="113" y="89"/>
                    <a:pt x="108" y="82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17" y="81"/>
                    <a:pt x="125" y="93"/>
                    <a:pt x="131" y="98"/>
                  </a:cubicBezTo>
                  <a:lnTo>
                    <a:pt x="129" y="101"/>
                  </a:lnTo>
                  <a:close/>
                  <a:moveTo>
                    <a:pt x="88" y="54"/>
                  </a:moveTo>
                  <a:cubicBezTo>
                    <a:pt x="88" y="53"/>
                    <a:pt x="87" y="52"/>
                    <a:pt x="86" y="50"/>
                  </a:cubicBezTo>
                  <a:cubicBezTo>
                    <a:pt x="79" y="43"/>
                    <a:pt x="72" y="35"/>
                    <a:pt x="61" y="28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77" y="29"/>
                    <a:pt x="85" y="37"/>
                    <a:pt x="92" y="46"/>
                  </a:cubicBezTo>
                  <a:cubicBezTo>
                    <a:pt x="93" y="47"/>
                    <a:pt x="94" y="48"/>
                    <a:pt x="95" y="49"/>
                  </a:cubicBezTo>
                  <a:lnTo>
                    <a:pt x="88" y="54"/>
                  </a:lnTo>
                  <a:close/>
                  <a:moveTo>
                    <a:pt x="41" y="18"/>
                  </a:moveTo>
                  <a:cubicBezTo>
                    <a:pt x="30" y="14"/>
                    <a:pt x="18" y="11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0" y="3"/>
                    <a:pt x="33" y="7"/>
                    <a:pt x="43" y="11"/>
                  </a:cubicBezTo>
                  <a:lnTo>
                    <a:pt x="41" y="18"/>
                  </a:lnTo>
                  <a:close/>
                  <a:moveTo>
                    <a:pt x="66" y="94"/>
                  </a:moveTo>
                  <a:cubicBezTo>
                    <a:pt x="51" y="91"/>
                    <a:pt x="37" y="86"/>
                    <a:pt x="28" y="80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40" y="79"/>
                    <a:pt x="53" y="83"/>
                    <a:pt x="67" y="87"/>
                  </a:cubicBezTo>
                  <a:lnTo>
                    <a:pt x="66" y="94"/>
                  </a:lnTo>
                  <a:close/>
                  <a:moveTo>
                    <a:pt x="15" y="53"/>
                  </a:moveTo>
                  <a:cubicBezTo>
                    <a:pt x="16" y="55"/>
                    <a:pt x="17" y="56"/>
                    <a:pt x="17" y="5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9" y="58"/>
                    <a:pt x="8" y="57"/>
                  </a:cubicBezTo>
                  <a:cubicBezTo>
                    <a:pt x="3" y="45"/>
                    <a:pt x="1" y="33"/>
                    <a:pt x="0" y="23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9" y="32"/>
                    <a:pt x="11" y="44"/>
                    <a:pt x="15" y="5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8" name="淘宝网Chenying0907出品 685"/>
            <p:cNvSpPr>
              <a:spLocks noEditPoints="1"/>
            </p:cNvSpPr>
            <p:nvPr/>
          </p:nvSpPr>
          <p:spPr bwMode="auto">
            <a:xfrm flipV="1">
              <a:off x="2506398" y="2967392"/>
              <a:ext cx="512978" cy="366413"/>
            </a:xfrm>
            <a:custGeom>
              <a:avLst/>
              <a:gdLst>
                <a:gd name="T0" fmla="*/ 210 w 210"/>
                <a:gd name="T1" fmla="*/ 66 h 150"/>
                <a:gd name="T2" fmla="*/ 202 w 210"/>
                <a:gd name="T3" fmla="*/ 65 h 150"/>
                <a:gd name="T4" fmla="*/ 196 w 210"/>
                <a:gd name="T5" fmla="*/ 31 h 150"/>
                <a:gd name="T6" fmla="*/ 195 w 210"/>
                <a:gd name="T7" fmla="*/ 29 h 150"/>
                <a:gd name="T8" fmla="*/ 202 w 210"/>
                <a:gd name="T9" fmla="*/ 26 h 150"/>
                <a:gd name="T10" fmla="*/ 203 w 210"/>
                <a:gd name="T11" fmla="*/ 28 h 150"/>
                <a:gd name="T12" fmla="*/ 210 w 210"/>
                <a:gd name="T13" fmla="*/ 66 h 150"/>
                <a:gd name="T14" fmla="*/ 181 w 210"/>
                <a:gd name="T15" fmla="*/ 13 h 150"/>
                <a:gd name="T16" fmla="*/ 176 w 210"/>
                <a:gd name="T17" fmla="*/ 11 h 150"/>
                <a:gd name="T18" fmla="*/ 146 w 210"/>
                <a:gd name="T19" fmla="*/ 10 h 150"/>
                <a:gd name="T20" fmla="*/ 144 w 210"/>
                <a:gd name="T21" fmla="*/ 3 h 150"/>
                <a:gd name="T22" fmla="*/ 178 w 210"/>
                <a:gd name="T23" fmla="*/ 3 h 150"/>
                <a:gd name="T24" fmla="*/ 185 w 210"/>
                <a:gd name="T25" fmla="*/ 6 h 150"/>
                <a:gd name="T26" fmla="*/ 181 w 210"/>
                <a:gd name="T27" fmla="*/ 13 h 150"/>
                <a:gd name="T28" fmla="*/ 187 w 210"/>
                <a:gd name="T29" fmla="*/ 126 h 150"/>
                <a:gd name="T30" fmla="*/ 182 w 210"/>
                <a:gd name="T31" fmla="*/ 120 h 150"/>
                <a:gd name="T32" fmla="*/ 199 w 210"/>
                <a:gd name="T33" fmla="*/ 88 h 150"/>
                <a:gd name="T34" fmla="*/ 207 w 210"/>
                <a:gd name="T35" fmla="*/ 90 h 150"/>
                <a:gd name="T36" fmla="*/ 187 w 210"/>
                <a:gd name="T37" fmla="*/ 126 h 150"/>
                <a:gd name="T38" fmla="*/ 156 w 210"/>
                <a:gd name="T39" fmla="*/ 75 h 150"/>
                <a:gd name="T40" fmla="*/ 128 w 210"/>
                <a:gd name="T41" fmla="*/ 75 h 150"/>
                <a:gd name="T42" fmla="*/ 132 w 210"/>
                <a:gd name="T43" fmla="*/ 68 h 150"/>
                <a:gd name="T44" fmla="*/ 153 w 210"/>
                <a:gd name="T45" fmla="*/ 68 h 150"/>
                <a:gd name="T46" fmla="*/ 153 w 210"/>
                <a:gd name="T47" fmla="*/ 68 h 150"/>
                <a:gd name="T48" fmla="*/ 157 w 210"/>
                <a:gd name="T49" fmla="*/ 75 h 150"/>
                <a:gd name="T50" fmla="*/ 156 w 210"/>
                <a:gd name="T51" fmla="*/ 75 h 150"/>
                <a:gd name="T52" fmla="*/ 118 w 210"/>
                <a:gd name="T53" fmla="*/ 46 h 150"/>
                <a:gd name="T54" fmla="*/ 119 w 210"/>
                <a:gd name="T55" fmla="*/ 48 h 150"/>
                <a:gd name="T56" fmla="*/ 119 w 210"/>
                <a:gd name="T57" fmla="*/ 48 h 150"/>
                <a:gd name="T58" fmla="*/ 119 w 210"/>
                <a:gd name="T59" fmla="*/ 48 h 150"/>
                <a:gd name="T60" fmla="*/ 120 w 210"/>
                <a:gd name="T61" fmla="*/ 51 h 150"/>
                <a:gd name="T62" fmla="*/ 113 w 210"/>
                <a:gd name="T63" fmla="*/ 54 h 150"/>
                <a:gd name="T64" fmla="*/ 112 w 210"/>
                <a:gd name="T65" fmla="*/ 51 h 150"/>
                <a:gd name="T66" fmla="*/ 111 w 210"/>
                <a:gd name="T67" fmla="*/ 49 h 150"/>
                <a:gd name="T68" fmla="*/ 121 w 210"/>
                <a:gd name="T69" fmla="*/ 14 h 150"/>
                <a:gd name="T70" fmla="*/ 127 w 210"/>
                <a:gd name="T71" fmla="*/ 20 h 150"/>
                <a:gd name="T72" fmla="*/ 118 w 210"/>
                <a:gd name="T73" fmla="*/ 46 h 150"/>
                <a:gd name="T74" fmla="*/ 166 w 210"/>
                <a:gd name="T75" fmla="*/ 139 h 150"/>
                <a:gd name="T76" fmla="*/ 127 w 210"/>
                <a:gd name="T77" fmla="*/ 148 h 150"/>
                <a:gd name="T78" fmla="*/ 126 w 210"/>
                <a:gd name="T79" fmla="*/ 141 h 150"/>
                <a:gd name="T80" fmla="*/ 163 w 210"/>
                <a:gd name="T81" fmla="*/ 132 h 150"/>
                <a:gd name="T82" fmla="*/ 166 w 210"/>
                <a:gd name="T83" fmla="*/ 139 h 150"/>
                <a:gd name="T84" fmla="*/ 103 w 210"/>
                <a:gd name="T85" fmla="*/ 150 h 150"/>
                <a:gd name="T86" fmla="*/ 63 w 210"/>
                <a:gd name="T87" fmla="*/ 148 h 150"/>
                <a:gd name="T88" fmla="*/ 64 w 210"/>
                <a:gd name="T89" fmla="*/ 140 h 150"/>
                <a:gd name="T90" fmla="*/ 103 w 210"/>
                <a:gd name="T91" fmla="*/ 142 h 150"/>
                <a:gd name="T92" fmla="*/ 103 w 210"/>
                <a:gd name="T93" fmla="*/ 150 h 150"/>
                <a:gd name="T94" fmla="*/ 40 w 210"/>
                <a:gd name="T95" fmla="*/ 146 h 150"/>
                <a:gd name="T96" fmla="*/ 0 w 210"/>
                <a:gd name="T97" fmla="*/ 139 h 150"/>
                <a:gd name="T98" fmla="*/ 2 w 210"/>
                <a:gd name="T99" fmla="*/ 131 h 150"/>
                <a:gd name="T100" fmla="*/ 41 w 210"/>
                <a:gd name="T101" fmla="*/ 138 h 150"/>
                <a:gd name="T102" fmla="*/ 40 w 210"/>
                <a:gd name="T103" fmla="*/ 14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0" h="150">
                  <a:moveTo>
                    <a:pt x="210" y="66"/>
                  </a:moveTo>
                  <a:cubicBezTo>
                    <a:pt x="202" y="65"/>
                    <a:pt x="202" y="65"/>
                    <a:pt x="202" y="65"/>
                  </a:cubicBezTo>
                  <a:cubicBezTo>
                    <a:pt x="202" y="53"/>
                    <a:pt x="200" y="41"/>
                    <a:pt x="196" y="31"/>
                  </a:cubicBezTo>
                  <a:cubicBezTo>
                    <a:pt x="195" y="30"/>
                    <a:pt x="195" y="30"/>
                    <a:pt x="195" y="29"/>
                  </a:cubicBezTo>
                  <a:cubicBezTo>
                    <a:pt x="202" y="26"/>
                    <a:pt x="202" y="26"/>
                    <a:pt x="202" y="26"/>
                  </a:cubicBezTo>
                  <a:cubicBezTo>
                    <a:pt x="202" y="26"/>
                    <a:pt x="203" y="27"/>
                    <a:pt x="203" y="28"/>
                  </a:cubicBezTo>
                  <a:cubicBezTo>
                    <a:pt x="208" y="39"/>
                    <a:pt x="210" y="52"/>
                    <a:pt x="210" y="66"/>
                  </a:cubicBezTo>
                  <a:close/>
                  <a:moveTo>
                    <a:pt x="181" y="13"/>
                  </a:moveTo>
                  <a:cubicBezTo>
                    <a:pt x="179" y="12"/>
                    <a:pt x="177" y="11"/>
                    <a:pt x="176" y="11"/>
                  </a:cubicBezTo>
                  <a:cubicBezTo>
                    <a:pt x="164" y="8"/>
                    <a:pt x="154" y="8"/>
                    <a:pt x="146" y="10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54" y="0"/>
                    <a:pt x="165" y="0"/>
                    <a:pt x="178" y="3"/>
                  </a:cubicBezTo>
                  <a:cubicBezTo>
                    <a:pt x="180" y="4"/>
                    <a:pt x="183" y="5"/>
                    <a:pt x="185" y="6"/>
                  </a:cubicBezTo>
                  <a:lnTo>
                    <a:pt x="181" y="13"/>
                  </a:lnTo>
                  <a:close/>
                  <a:moveTo>
                    <a:pt x="187" y="126"/>
                  </a:moveTo>
                  <a:cubicBezTo>
                    <a:pt x="182" y="120"/>
                    <a:pt x="182" y="120"/>
                    <a:pt x="182" y="120"/>
                  </a:cubicBezTo>
                  <a:cubicBezTo>
                    <a:pt x="190" y="111"/>
                    <a:pt x="196" y="100"/>
                    <a:pt x="199" y="88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3" y="103"/>
                    <a:pt x="197" y="116"/>
                    <a:pt x="187" y="126"/>
                  </a:cubicBezTo>
                  <a:close/>
                  <a:moveTo>
                    <a:pt x="156" y="75"/>
                  </a:moveTo>
                  <a:cubicBezTo>
                    <a:pt x="153" y="76"/>
                    <a:pt x="141" y="82"/>
                    <a:pt x="128" y="75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40" y="73"/>
                    <a:pt x="151" y="69"/>
                    <a:pt x="153" y="68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75"/>
                    <a:pt x="157" y="75"/>
                    <a:pt x="156" y="75"/>
                  </a:cubicBezTo>
                  <a:close/>
                  <a:moveTo>
                    <a:pt x="118" y="46"/>
                  </a:moveTo>
                  <a:cubicBezTo>
                    <a:pt x="118" y="47"/>
                    <a:pt x="119" y="47"/>
                    <a:pt x="119" y="48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20" y="49"/>
                    <a:pt x="120" y="50"/>
                    <a:pt x="120" y="51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2" y="53"/>
                    <a:pt x="112" y="52"/>
                    <a:pt x="112" y="51"/>
                  </a:cubicBezTo>
                  <a:cubicBezTo>
                    <a:pt x="112" y="50"/>
                    <a:pt x="111" y="50"/>
                    <a:pt x="111" y="49"/>
                  </a:cubicBezTo>
                  <a:cubicBezTo>
                    <a:pt x="106" y="37"/>
                    <a:pt x="111" y="24"/>
                    <a:pt x="121" y="14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18" y="28"/>
                    <a:pt x="115" y="38"/>
                    <a:pt x="118" y="46"/>
                  </a:cubicBezTo>
                  <a:close/>
                  <a:moveTo>
                    <a:pt x="166" y="139"/>
                  </a:moveTo>
                  <a:cubicBezTo>
                    <a:pt x="155" y="144"/>
                    <a:pt x="141" y="147"/>
                    <a:pt x="127" y="148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40" y="139"/>
                    <a:pt x="153" y="136"/>
                    <a:pt x="163" y="132"/>
                  </a:cubicBezTo>
                  <a:lnTo>
                    <a:pt x="166" y="139"/>
                  </a:lnTo>
                  <a:close/>
                  <a:moveTo>
                    <a:pt x="103" y="150"/>
                  </a:moveTo>
                  <a:cubicBezTo>
                    <a:pt x="89" y="150"/>
                    <a:pt x="76" y="149"/>
                    <a:pt x="63" y="148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76" y="141"/>
                    <a:pt x="90" y="142"/>
                    <a:pt x="103" y="142"/>
                  </a:cubicBezTo>
                  <a:lnTo>
                    <a:pt x="103" y="150"/>
                  </a:lnTo>
                  <a:close/>
                  <a:moveTo>
                    <a:pt x="40" y="146"/>
                  </a:moveTo>
                  <a:cubicBezTo>
                    <a:pt x="17" y="143"/>
                    <a:pt x="0" y="139"/>
                    <a:pt x="0" y="139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2" y="131"/>
                    <a:pt x="18" y="135"/>
                    <a:pt x="41" y="138"/>
                  </a:cubicBezTo>
                  <a:lnTo>
                    <a:pt x="40" y="146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9" name="淘宝网Chenying0907出品 686"/>
            <p:cNvSpPr>
              <a:spLocks noEditPoints="1"/>
            </p:cNvSpPr>
            <p:nvPr/>
          </p:nvSpPr>
          <p:spPr bwMode="auto">
            <a:xfrm flipV="1">
              <a:off x="2472713" y="1853038"/>
              <a:ext cx="793895" cy="1148094"/>
            </a:xfrm>
            <a:custGeom>
              <a:avLst/>
              <a:gdLst>
                <a:gd name="T0" fmla="*/ 289 w 325"/>
                <a:gd name="T1" fmla="*/ 161 h 470"/>
                <a:gd name="T2" fmla="*/ 325 w 325"/>
                <a:gd name="T3" fmla="*/ 254 h 470"/>
                <a:gd name="T4" fmla="*/ 317 w 325"/>
                <a:gd name="T5" fmla="*/ 255 h 470"/>
                <a:gd name="T6" fmla="*/ 325 w 325"/>
                <a:gd name="T7" fmla="*/ 254 h 470"/>
                <a:gd name="T8" fmla="*/ 269 w 325"/>
                <a:gd name="T9" fmla="*/ 147 h 470"/>
                <a:gd name="T10" fmla="*/ 275 w 325"/>
                <a:gd name="T11" fmla="*/ 142 h 470"/>
                <a:gd name="T12" fmla="*/ 312 w 325"/>
                <a:gd name="T13" fmla="*/ 319 h 470"/>
                <a:gd name="T14" fmla="*/ 319 w 325"/>
                <a:gd name="T15" fmla="*/ 321 h 470"/>
                <a:gd name="T16" fmla="*/ 196 w 325"/>
                <a:gd name="T17" fmla="*/ 76 h 470"/>
                <a:gd name="T18" fmla="*/ 295 w 325"/>
                <a:gd name="T19" fmla="*/ 380 h 470"/>
                <a:gd name="T20" fmla="*/ 312 w 325"/>
                <a:gd name="T21" fmla="*/ 344 h 470"/>
                <a:gd name="T22" fmla="*/ 137 w 325"/>
                <a:gd name="T23" fmla="*/ 52 h 470"/>
                <a:gd name="T24" fmla="*/ 171 w 325"/>
                <a:gd name="T25" fmla="*/ 70 h 470"/>
                <a:gd name="T26" fmla="*/ 79 w 325"/>
                <a:gd name="T27" fmla="*/ 27 h 470"/>
                <a:gd name="T28" fmla="*/ 115 w 325"/>
                <a:gd name="T29" fmla="*/ 42 h 470"/>
                <a:gd name="T30" fmla="*/ 275 w 325"/>
                <a:gd name="T31" fmla="*/ 395 h 470"/>
                <a:gd name="T32" fmla="*/ 202 w 325"/>
                <a:gd name="T33" fmla="*/ 307 h 470"/>
                <a:gd name="T34" fmla="*/ 183 w 325"/>
                <a:gd name="T35" fmla="*/ 272 h 470"/>
                <a:gd name="T36" fmla="*/ 202 w 325"/>
                <a:gd name="T37" fmla="*/ 307 h 470"/>
                <a:gd name="T38" fmla="*/ 138 w 325"/>
                <a:gd name="T39" fmla="*/ 230 h 470"/>
                <a:gd name="T40" fmla="*/ 57 w 325"/>
                <a:gd name="T41" fmla="*/ 19 h 470"/>
                <a:gd name="T42" fmla="*/ 21 w 325"/>
                <a:gd name="T43" fmla="*/ 0 h 470"/>
                <a:gd name="T44" fmla="*/ 196 w 325"/>
                <a:gd name="T45" fmla="*/ 355 h 470"/>
                <a:gd name="T46" fmla="*/ 188 w 325"/>
                <a:gd name="T47" fmla="*/ 353 h 470"/>
                <a:gd name="T48" fmla="*/ 196 w 325"/>
                <a:gd name="T49" fmla="*/ 355 h 470"/>
                <a:gd name="T50" fmla="*/ 195 w 325"/>
                <a:gd name="T51" fmla="*/ 453 h 470"/>
                <a:gd name="T52" fmla="*/ 234 w 325"/>
                <a:gd name="T53" fmla="*/ 443 h 470"/>
                <a:gd name="T54" fmla="*/ 82 w 325"/>
                <a:gd name="T55" fmla="*/ 238 h 470"/>
                <a:gd name="T56" fmla="*/ 81 w 325"/>
                <a:gd name="T57" fmla="*/ 230 h 470"/>
                <a:gd name="T58" fmla="*/ 164 w 325"/>
                <a:gd name="T59" fmla="*/ 393 h 470"/>
                <a:gd name="T60" fmla="*/ 161 w 325"/>
                <a:gd name="T61" fmla="*/ 386 h 470"/>
                <a:gd name="T62" fmla="*/ 164 w 325"/>
                <a:gd name="T63" fmla="*/ 393 h 470"/>
                <a:gd name="T64" fmla="*/ 135 w 325"/>
                <a:gd name="T65" fmla="*/ 462 h 470"/>
                <a:gd name="T66" fmla="*/ 114 w 325"/>
                <a:gd name="T67" fmla="*/ 380 h 470"/>
                <a:gd name="T68" fmla="*/ 88 w 325"/>
                <a:gd name="T69" fmla="*/ 350 h 470"/>
                <a:gd name="T70" fmla="*/ 114 w 325"/>
                <a:gd name="T71" fmla="*/ 380 h 470"/>
                <a:gd name="T72" fmla="*/ 51 w 325"/>
                <a:gd name="T73" fmla="*/ 243 h 470"/>
                <a:gd name="T74" fmla="*/ 111 w 325"/>
                <a:gd name="T75" fmla="*/ 468 h 470"/>
                <a:gd name="T76" fmla="*/ 75 w 325"/>
                <a:gd name="T77" fmla="*/ 450 h 470"/>
                <a:gd name="T78" fmla="*/ 111 w 325"/>
                <a:gd name="T79" fmla="*/ 468 h 470"/>
                <a:gd name="T80" fmla="*/ 11 w 325"/>
                <a:gd name="T81" fmla="*/ 293 h 470"/>
                <a:gd name="T82" fmla="*/ 50 w 325"/>
                <a:gd name="T83" fmla="*/ 446 h 470"/>
                <a:gd name="T84" fmla="*/ 55 w 325"/>
                <a:gd name="T85" fmla="*/ 439 h 470"/>
                <a:gd name="T86" fmla="*/ 17 w 325"/>
                <a:gd name="T87" fmla="*/ 393 h 470"/>
                <a:gd name="T88" fmla="*/ 8 w 325"/>
                <a:gd name="T89" fmla="*/ 356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5" h="470">
                  <a:moveTo>
                    <a:pt x="302" y="199"/>
                  </a:moveTo>
                  <a:cubicBezTo>
                    <a:pt x="297" y="187"/>
                    <a:pt x="290" y="176"/>
                    <a:pt x="283" y="165"/>
                  </a:cubicBezTo>
                  <a:cubicBezTo>
                    <a:pt x="289" y="161"/>
                    <a:pt x="289" y="161"/>
                    <a:pt x="289" y="161"/>
                  </a:cubicBezTo>
                  <a:cubicBezTo>
                    <a:pt x="297" y="172"/>
                    <a:pt x="304" y="183"/>
                    <a:pt x="309" y="195"/>
                  </a:cubicBezTo>
                  <a:lnTo>
                    <a:pt x="302" y="199"/>
                  </a:lnTo>
                  <a:close/>
                  <a:moveTo>
                    <a:pt x="325" y="254"/>
                  </a:moveTo>
                  <a:cubicBezTo>
                    <a:pt x="325" y="255"/>
                    <a:pt x="325" y="256"/>
                    <a:pt x="325" y="257"/>
                  </a:cubicBezTo>
                  <a:cubicBezTo>
                    <a:pt x="317" y="258"/>
                    <a:pt x="317" y="258"/>
                    <a:pt x="317" y="258"/>
                  </a:cubicBezTo>
                  <a:cubicBezTo>
                    <a:pt x="317" y="257"/>
                    <a:pt x="317" y="256"/>
                    <a:pt x="317" y="255"/>
                  </a:cubicBezTo>
                  <a:cubicBezTo>
                    <a:pt x="316" y="243"/>
                    <a:pt x="314" y="231"/>
                    <a:pt x="310" y="220"/>
                  </a:cubicBezTo>
                  <a:cubicBezTo>
                    <a:pt x="318" y="218"/>
                    <a:pt x="318" y="218"/>
                    <a:pt x="318" y="218"/>
                  </a:cubicBezTo>
                  <a:cubicBezTo>
                    <a:pt x="321" y="230"/>
                    <a:pt x="324" y="242"/>
                    <a:pt x="325" y="254"/>
                  </a:cubicBezTo>
                  <a:close/>
                  <a:moveTo>
                    <a:pt x="310" y="220"/>
                  </a:moveTo>
                  <a:cubicBezTo>
                    <a:pt x="310" y="220"/>
                    <a:pt x="310" y="220"/>
                    <a:pt x="310" y="220"/>
                  </a:cubicBezTo>
                  <a:close/>
                  <a:moveTo>
                    <a:pt x="269" y="147"/>
                  </a:moveTo>
                  <a:cubicBezTo>
                    <a:pt x="260" y="137"/>
                    <a:pt x="251" y="128"/>
                    <a:pt x="241" y="119"/>
                  </a:cubicBezTo>
                  <a:cubicBezTo>
                    <a:pt x="246" y="114"/>
                    <a:pt x="246" y="114"/>
                    <a:pt x="246" y="114"/>
                  </a:cubicBezTo>
                  <a:cubicBezTo>
                    <a:pt x="256" y="122"/>
                    <a:pt x="266" y="132"/>
                    <a:pt x="275" y="142"/>
                  </a:cubicBezTo>
                  <a:lnTo>
                    <a:pt x="269" y="147"/>
                  </a:lnTo>
                  <a:close/>
                  <a:moveTo>
                    <a:pt x="319" y="321"/>
                  </a:moveTo>
                  <a:cubicBezTo>
                    <a:pt x="312" y="319"/>
                    <a:pt x="312" y="319"/>
                    <a:pt x="312" y="319"/>
                  </a:cubicBezTo>
                  <a:cubicBezTo>
                    <a:pt x="315" y="307"/>
                    <a:pt x="317" y="294"/>
                    <a:pt x="317" y="281"/>
                  </a:cubicBezTo>
                  <a:cubicBezTo>
                    <a:pt x="325" y="281"/>
                    <a:pt x="325" y="281"/>
                    <a:pt x="325" y="281"/>
                  </a:cubicBezTo>
                  <a:cubicBezTo>
                    <a:pt x="324" y="295"/>
                    <a:pt x="322" y="308"/>
                    <a:pt x="319" y="321"/>
                  </a:cubicBezTo>
                  <a:close/>
                  <a:moveTo>
                    <a:pt x="223" y="105"/>
                  </a:moveTo>
                  <a:cubicBezTo>
                    <a:pt x="213" y="97"/>
                    <a:pt x="202" y="89"/>
                    <a:pt x="191" y="82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207" y="83"/>
                    <a:pt x="218" y="90"/>
                    <a:pt x="228" y="98"/>
                  </a:cubicBezTo>
                  <a:lnTo>
                    <a:pt x="223" y="105"/>
                  </a:lnTo>
                  <a:close/>
                  <a:moveTo>
                    <a:pt x="295" y="380"/>
                  </a:moveTo>
                  <a:cubicBezTo>
                    <a:pt x="288" y="376"/>
                    <a:pt x="288" y="376"/>
                    <a:pt x="288" y="376"/>
                  </a:cubicBezTo>
                  <a:cubicBezTo>
                    <a:pt x="295" y="365"/>
                    <a:pt x="300" y="353"/>
                    <a:pt x="305" y="341"/>
                  </a:cubicBezTo>
                  <a:cubicBezTo>
                    <a:pt x="312" y="344"/>
                    <a:pt x="312" y="344"/>
                    <a:pt x="312" y="344"/>
                  </a:cubicBezTo>
                  <a:cubicBezTo>
                    <a:pt x="308" y="357"/>
                    <a:pt x="302" y="369"/>
                    <a:pt x="295" y="380"/>
                  </a:cubicBezTo>
                  <a:close/>
                  <a:moveTo>
                    <a:pt x="171" y="70"/>
                  </a:moveTo>
                  <a:cubicBezTo>
                    <a:pt x="160" y="63"/>
                    <a:pt x="148" y="57"/>
                    <a:pt x="137" y="52"/>
                  </a:cubicBezTo>
                  <a:cubicBezTo>
                    <a:pt x="140" y="45"/>
                    <a:pt x="140" y="45"/>
                    <a:pt x="140" y="45"/>
                  </a:cubicBezTo>
                  <a:cubicBezTo>
                    <a:pt x="152" y="50"/>
                    <a:pt x="163" y="56"/>
                    <a:pt x="175" y="63"/>
                  </a:cubicBezTo>
                  <a:lnTo>
                    <a:pt x="171" y="70"/>
                  </a:lnTo>
                  <a:close/>
                  <a:moveTo>
                    <a:pt x="115" y="42"/>
                  </a:moveTo>
                  <a:cubicBezTo>
                    <a:pt x="103" y="36"/>
                    <a:pt x="90" y="31"/>
                    <a:pt x="79" y="27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93" y="24"/>
                    <a:pt x="106" y="29"/>
                    <a:pt x="119" y="35"/>
                  </a:cubicBezTo>
                  <a:lnTo>
                    <a:pt x="115" y="42"/>
                  </a:lnTo>
                  <a:close/>
                  <a:moveTo>
                    <a:pt x="253" y="429"/>
                  </a:moveTo>
                  <a:cubicBezTo>
                    <a:pt x="248" y="423"/>
                    <a:pt x="248" y="423"/>
                    <a:pt x="248" y="423"/>
                  </a:cubicBezTo>
                  <a:cubicBezTo>
                    <a:pt x="258" y="414"/>
                    <a:pt x="267" y="405"/>
                    <a:pt x="275" y="395"/>
                  </a:cubicBezTo>
                  <a:cubicBezTo>
                    <a:pt x="281" y="400"/>
                    <a:pt x="281" y="400"/>
                    <a:pt x="281" y="400"/>
                  </a:cubicBezTo>
                  <a:cubicBezTo>
                    <a:pt x="273" y="410"/>
                    <a:pt x="264" y="420"/>
                    <a:pt x="253" y="429"/>
                  </a:cubicBezTo>
                  <a:close/>
                  <a:moveTo>
                    <a:pt x="202" y="307"/>
                  </a:moveTo>
                  <a:cubicBezTo>
                    <a:pt x="194" y="307"/>
                    <a:pt x="194" y="307"/>
                    <a:pt x="194" y="307"/>
                  </a:cubicBezTo>
                  <a:cubicBezTo>
                    <a:pt x="193" y="298"/>
                    <a:pt x="191" y="288"/>
                    <a:pt x="187" y="280"/>
                  </a:cubicBezTo>
                  <a:cubicBezTo>
                    <a:pt x="186" y="277"/>
                    <a:pt x="184" y="274"/>
                    <a:pt x="183" y="272"/>
                  </a:cubicBezTo>
                  <a:cubicBezTo>
                    <a:pt x="189" y="268"/>
                    <a:pt x="189" y="268"/>
                    <a:pt x="189" y="268"/>
                  </a:cubicBezTo>
                  <a:cubicBezTo>
                    <a:pt x="191" y="271"/>
                    <a:pt x="193" y="274"/>
                    <a:pt x="194" y="277"/>
                  </a:cubicBezTo>
                  <a:cubicBezTo>
                    <a:pt x="198" y="286"/>
                    <a:pt x="201" y="296"/>
                    <a:pt x="202" y="307"/>
                  </a:cubicBezTo>
                  <a:close/>
                  <a:moveTo>
                    <a:pt x="169" y="255"/>
                  </a:moveTo>
                  <a:cubicBezTo>
                    <a:pt x="160" y="247"/>
                    <a:pt x="149" y="241"/>
                    <a:pt x="136" y="238"/>
                  </a:cubicBezTo>
                  <a:cubicBezTo>
                    <a:pt x="138" y="230"/>
                    <a:pt x="138" y="230"/>
                    <a:pt x="138" y="230"/>
                  </a:cubicBezTo>
                  <a:cubicBezTo>
                    <a:pt x="152" y="234"/>
                    <a:pt x="164" y="240"/>
                    <a:pt x="174" y="249"/>
                  </a:cubicBezTo>
                  <a:lnTo>
                    <a:pt x="169" y="255"/>
                  </a:lnTo>
                  <a:close/>
                  <a:moveTo>
                    <a:pt x="57" y="19"/>
                  </a:moveTo>
                  <a:cubicBezTo>
                    <a:pt x="34" y="12"/>
                    <a:pt x="20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36" y="4"/>
                    <a:pt x="59" y="12"/>
                  </a:cubicBezTo>
                  <a:lnTo>
                    <a:pt x="57" y="19"/>
                  </a:lnTo>
                  <a:close/>
                  <a:moveTo>
                    <a:pt x="196" y="355"/>
                  </a:moveTo>
                  <a:cubicBezTo>
                    <a:pt x="194" y="361"/>
                    <a:pt x="192" y="365"/>
                    <a:pt x="189" y="370"/>
                  </a:cubicBezTo>
                  <a:cubicBezTo>
                    <a:pt x="182" y="366"/>
                    <a:pt x="182" y="366"/>
                    <a:pt x="182" y="366"/>
                  </a:cubicBezTo>
                  <a:cubicBezTo>
                    <a:pt x="185" y="362"/>
                    <a:pt x="187" y="358"/>
                    <a:pt x="188" y="353"/>
                  </a:cubicBezTo>
                  <a:cubicBezTo>
                    <a:pt x="191" y="345"/>
                    <a:pt x="193" y="337"/>
                    <a:pt x="194" y="330"/>
                  </a:cubicBezTo>
                  <a:cubicBezTo>
                    <a:pt x="201" y="331"/>
                    <a:pt x="201" y="331"/>
                    <a:pt x="201" y="331"/>
                  </a:cubicBezTo>
                  <a:cubicBezTo>
                    <a:pt x="200" y="339"/>
                    <a:pt x="198" y="347"/>
                    <a:pt x="196" y="355"/>
                  </a:cubicBezTo>
                  <a:close/>
                  <a:moveTo>
                    <a:pt x="211" y="455"/>
                  </a:moveTo>
                  <a:cubicBezTo>
                    <a:pt x="207" y="457"/>
                    <a:pt x="202" y="459"/>
                    <a:pt x="198" y="460"/>
                  </a:cubicBezTo>
                  <a:cubicBezTo>
                    <a:pt x="195" y="453"/>
                    <a:pt x="195" y="453"/>
                    <a:pt x="195" y="453"/>
                  </a:cubicBezTo>
                  <a:cubicBezTo>
                    <a:pt x="200" y="452"/>
                    <a:pt x="204" y="450"/>
                    <a:pt x="208" y="448"/>
                  </a:cubicBezTo>
                  <a:cubicBezTo>
                    <a:pt x="216" y="445"/>
                    <a:pt x="223" y="441"/>
                    <a:pt x="230" y="436"/>
                  </a:cubicBezTo>
                  <a:cubicBezTo>
                    <a:pt x="234" y="443"/>
                    <a:pt x="234" y="443"/>
                    <a:pt x="234" y="443"/>
                  </a:cubicBezTo>
                  <a:cubicBezTo>
                    <a:pt x="227" y="448"/>
                    <a:pt x="219" y="452"/>
                    <a:pt x="211" y="455"/>
                  </a:cubicBezTo>
                  <a:close/>
                  <a:moveTo>
                    <a:pt x="113" y="235"/>
                  </a:moveTo>
                  <a:cubicBezTo>
                    <a:pt x="104" y="234"/>
                    <a:pt x="93" y="235"/>
                    <a:pt x="82" y="238"/>
                  </a:cubicBezTo>
                  <a:cubicBezTo>
                    <a:pt x="80" y="238"/>
                    <a:pt x="78" y="239"/>
                    <a:pt x="76" y="239"/>
                  </a:cubicBezTo>
                  <a:cubicBezTo>
                    <a:pt x="73" y="232"/>
                    <a:pt x="73" y="232"/>
                    <a:pt x="73" y="232"/>
                  </a:cubicBezTo>
                  <a:cubicBezTo>
                    <a:pt x="76" y="231"/>
                    <a:pt x="78" y="231"/>
                    <a:pt x="81" y="230"/>
                  </a:cubicBezTo>
                  <a:cubicBezTo>
                    <a:pt x="92" y="228"/>
                    <a:pt x="103" y="226"/>
                    <a:pt x="113" y="227"/>
                  </a:cubicBezTo>
                  <a:lnTo>
                    <a:pt x="113" y="235"/>
                  </a:lnTo>
                  <a:close/>
                  <a:moveTo>
                    <a:pt x="164" y="393"/>
                  </a:moveTo>
                  <a:cubicBezTo>
                    <a:pt x="154" y="398"/>
                    <a:pt x="143" y="399"/>
                    <a:pt x="132" y="396"/>
                  </a:cubicBezTo>
                  <a:cubicBezTo>
                    <a:pt x="134" y="389"/>
                    <a:pt x="134" y="389"/>
                    <a:pt x="134" y="389"/>
                  </a:cubicBezTo>
                  <a:cubicBezTo>
                    <a:pt x="143" y="391"/>
                    <a:pt x="152" y="390"/>
                    <a:pt x="161" y="386"/>
                  </a:cubicBezTo>
                  <a:cubicBezTo>
                    <a:pt x="164" y="385"/>
                    <a:pt x="166" y="384"/>
                    <a:pt x="168" y="382"/>
                  </a:cubicBezTo>
                  <a:cubicBezTo>
                    <a:pt x="173" y="389"/>
                    <a:pt x="173" y="389"/>
                    <a:pt x="173" y="389"/>
                  </a:cubicBezTo>
                  <a:cubicBezTo>
                    <a:pt x="170" y="391"/>
                    <a:pt x="167" y="392"/>
                    <a:pt x="164" y="393"/>
                  </a:cubicBezTo>
                  <a:close/>
                  <a:moveTo>
                    <a:pt x="174" y="467"/>
                  </a:moveTo>
                  <a:cubicBezTo>
                    <a:pt x="162" y="469"/>
                    <a:pt x="148" y="470"/>
                    <a:pt x="134" y="470"/>
                  </a:cubicBezTo>
                  <a:cubicBezTo>
                    <a:pt x="135" y="462"/>
                    <a:pt x="135" y="462"/>
                    <a:pt x="135" y="462"/>
                  </a:cubicBezTo>
                  <a:cubicBezTo>
                    <a:pt x="148" y="463"/>
                    <a:pt x="161" y="461"/>
                    <a:pt x="173" y="459"/>
                  </a:cubicBezTo>
                  <a:lnTo>
                    <a:pt x="174" y="467"/>
                  </a:lnTo>
                  <a:close/>
                  <a:moveTo>
                    <a:pt x="114" y="380"/>
                  </a:moveTo>
                  <a:cubicBezTo>
                    <a:pt x="109" y="386"/>
                    <a:pt x="109" y="386"/>
                    <a:pt x="109" y="386"/>
                  </a:cubicBezTo>
                  <a:cubicBezTo>
                    <a:pt x="102" y="380"/>
                    <a:pt x="95" y="373"/>
                    <a:pt x="92" y="365"/>
                  </a:cubicBezTo>
                  <a:cubicBezTo>
                    <a:pt x="90" y="360"/>
                    <a:pt x="88" y="355"/>
                    <a:pt x="88" y="350"/>
                  </a:cubicBezTo>
                  <a:cubicBezTo>
                    <a:pt x="96" y="350"/>
                    <a:pt x="96" y="350"/>
                    <a:pt x="96" y="350"/>
                  </a:cubicBezTo>
                  <a:cubicBezTo>
                    <a:pt x="96" y="354"/>
                    <a:pt x="97" y="358"/>
                    <a:pt x="99" y="362"/>
                  </a:cubicBezTo>
                  <a:cubicBezTo>
                    <a:pt x="102" y="368"/>
                    <a:pt x="107" y="375"/>
                    <a:pt x="114" y="380"/>
                  </a:cubicBezTo>
                  <a:close/>
                  <a:moveTo>
                    <a:pt x="29" y="276"/>
                  </a:moveTo>
                  <a:cubicBezTo>
                    <a:pt x="23" y="272"/>
                    <a:pt x="23" y="272"/>
                    <a:pt x="23" y="272"/>
                  </a:cubicBezTo>
                  <a:cubicBezTo>
                    <a:pt x="31" y="260"/>
                    <a:pt x="40" y="250"/>
                    <a:pt x="51" y="243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46" y="256"/>
                    <a:pt x="37" y="266"/>
                    <a:pt x="29" y="276"/>
                  </a:cubicBezTo>
                  <a:close/>
                  <a:moveTo>
                    <a:pt x="111" y="468"/>
                  </a:moveTo>
                  <a:cubicBezTo>
                    <a:pt x="105" y="467"/>
                    <a:pt x="100" y="466"/>
                    <a:pt x="95" y="464"/>
                  </a:cubicBezTo>
                  <a:cubicBezTo>
                    <a:pt x="87" y="462"/>
                    <a:pt x="79" y="460"/>
                    <a:pt x="72" y="457"/>
                  </a:cubicBezTo>
                  <a:cubicBezTo>
                    <a:pt x="75" y="450"/>
                    <a:pt x="75" y="450"/>
                    <a:pt x="75" y="450"/>
                  </a:cubicBezTo>
                  <a:cubicBezTo>
                    <a:pt x="82" y="453"/>
                    <a:pt x="89" y="455"/>
                    <a:pt x="97" y="457"/>
                  </a:cubicBezTo>
                  <a:cubicBezTo>
                    <a:pt x="102" y="458"/>
                    <a:pt x="107" y="459"/>
                    <a:pt x="112" y="460"/>
                  </a:cubicBezTo>
                  <a:lnTo>
                    <a:pt x="111" y="468"/>
                  </a:lnTo>
                  <a:close/>
                  <a:moveTo>
                    <a:pt x="9" y="333"/>
                  </a:moveTo>
                  <a:cubicBezTo>
                    <a:pt x="1" y="332"/>
                    <a:pt x="1" y="332"/>
                    <a:pt x="1" y="332"/>
                  </a:cubicBezTo>
                  <a:cubicBezTo>
                    <a:pt x="3" y="319"/>
                    <a:pt x="6" y="306"/>
                    <a:pt x="11" y="293"/>
                  </a:cubicBezTo>
                  <a:cubicBezTo>
                    <a:pt x="19" y="297"/>
                    <a:pt x="19" y="297"/>
                    <a:pt x="19" y="297"/>
                  </a:cubicBezTo>
                  <a:cubicBezTo>
                    <a:pt x="14" y="308"/>
                    <a:pt x="10" y="321"/>
                    <a:pt x="9" y="333"/>
                  </a:cubicBezTo>
                  <a:close/>
                  <a:moveTo>
                    <a:pt x="50" y="446"/>
                  </a:moveTo>
                  <a:cubicBezTo>
                    <a:pt x="38" y="438"/>
                    <a:pt x="29" y="428"/>
                    <a:pt x="21" y="417"/>
                  </a:cubicBezTo>
                  <a:cubicBezTo>
                    <a:pt x="28" y="413"/>
                    <a:pt x="28" y="413"/>
                    <a:pt x="28" y="413"/>
                  </a:cubicBezTo>
                  <a:cubicBezTo>
                    <a:pt x="35" y="423"/>
                    <a:pt x="43" y="432"/>
                    <a:pt x="55" y="439"/>
                  </a:cubicBezTo>
                  <a:lnTo>
                    <a:pt x="50" y="446"/>
                  </a:lnTo>
                  <a:close/>
                  <a:moveTo>
                    <a:pt x="17" y="393"/>
                  </a:moveTo>
                  <a:cubicBezTo>
                    <a:pt x="17" y="393"/>
                    <a:pt x="17" y="393"/>
                    <a:pt x="17" y="393"/>
                  </a:cubicBezTo>
                  <a:cubicBezTo>
                    <a:pt x="9" y="396"/>
                    <a:pt x="9" y="396"/>
                    <a:pt x="9" y="396"/>
                  </a:cubicBezTo>
                  <a:cubicBezTo>
                    <a:pt x="4" y="384"/>
                    <a:pt x="1" y="370"/>
                    <a:pt x="0" y="357"/>
                  </a:cubicBezTo>
                  <a:cubicBezTo>
                    <a:pt x="8" y="356"/>
                    <a:pt x="8" y="356"/>
                    <a:pt x="8" y="356"/>
                  </a:cubicBezTo>
                  <a:cubicBezTo>
                    <a:pt x="9" y="369"/>
                    <a:pt x="12" y="381"/>
                    <a:pt x="17" y="39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0" name="淘宝网Chenying0907出品 687"/>
            <p:cNvSpPr>
              <a:spLocks noEditPoints="1"/>
            </p:cNvSpPr>
            <p:nvPr/>
          </p:nvSpPr>
          <p:spPr bwMode="auto">
            <a:xfrm flipV="1">
              <a:off x="1684318" y="1123585"/>
              <a:ext cx="723666" cy="1862599"/>
            </a:xfrm>
            <a:custGeom>
              <a:avLst/>
              <a:gdLst>
                <a:gd name="T0" fmla="*/ 259 w 297"/>
                <a:gd name="T1" fmla="*/ 17 h 763"/>
                <a:gd name="T2" fmla="*/ 295 w 297"/>
                <a:gd name="T3" fmla="*/ 0 h 763"/>
                <a:gd name="T4" fmla="*/ 297 w 297"/>
                <a:gd name="T5" fmla="*/ 8 h 763"/>
                <a:gd name="T6" fmla="*/ 200 w 297"/>
                <a:gd name="T7" fmla="*/ 37 h 763"/>
                <a:gd name="T8" fmla="*/ 234 w 297"/>
                <a:gd name="T9" fmla="*/ 17 h 763"/>
                <a:gd name="T10" fmla="*/ 178 w 297"/>
                <a:gd name="T11" fmla="*/ 46 h 763"/>
                <a:gd name="T12" fmla="*/ 143 w 297"/>
                <a:gd name="T13" fmla="*/ 63 h 763"/>
                <a:gd name="T14" fmla="*/ 172 w 297"/>
                <a:gd name="T15" fmla="*/ 40 h 763"/>
                <a:gd name="T16" fmla="*/ 178 w 297"/>
                <a:gd name="T17" fmla="*/ 46 h 763"/>
                <a:gd name="T18" fmla="*/ 86 w 297"/>
                <a:gd name="T19" fmla="*/ 91 h 763"/>
                <a:gd name="T20" fmla="*/ 122 w 297"/>
                <a:gd name="T21" fmla="*/ 75 h 763"/>
                <a:gd name="T22" fmla="*/ 46 w 297"/>
                <a:gd name="T23" fmla="*/ 140 h 763"/>
                <a:gd name="T24" fmla="*/ 67 w 297"/>
                <a:gd name="T25" fmla="*/ 106 h 763"/>
                <a:gd name="T26" fmla="*/ 46 w 297"/>
                <a:gd name="T27" fmla="*/ 140 h 763"/>
                <a:gd name="T28" fmla="*/ 10 w 297"/>
                <a:gd name="T29" fmla="*/ 191 h 763"/>
                <a:gd name="T30" fmla="*/ 33 w 297"/>
                <a:gd name="T31" fmla="*/ 159 h 763"/>
                <a:gd name="T32" fmla="*/ 213 w 297"/>
                <a:gd name="T33" fmla="*/ 637 h 763"/>
                <a:gd name="T34" fmla="*/ 197 w 297"/>
                <a:gd name="T35" fmla="*/ 617 h 763"/>
                <a:gd name="T36" fmla="*/ 197 w 297"/>
                <a:gd name="T37" fmla="*/ 600 h 763"/>
                <a:gd name="T38" fmla="*/ 213 w 297"/>
                <a:gd name="T39" fmla="*/ 637 h 763"/>
                <a:gd name="T40" fmla="*/ 156 w 297"/>
                <a:gd name="T41" fmla="*/ 552 h 763"/>
                <a:gd name="T42" fmla="*/ 185 w 297"/>
                <a:gd name="T43" fmla="*/ 580 h 763"/>
                <a:gd name="T44" fmla="*/ 218 w 297"/>
                <a:gd name="T45" fmla="*/ 701 h 763"/>
                <a:gd name="T46" fmla="*/ 210 w 297"/>
                <a:gd name="T47" fmla="*/ 662 h 763"/>
                <a:gd name="T48" fmla="*/ 218 w 297"/>
                <a:gd name="T49" fmla="*/ 701 h 763"/>
                <a:gd name="T50" fmla="*/ 1 w 297"/>
                <a:gd name="T51" fmla="*/ 255 h 763"/>
                <a:gd name="T52" fmla="*/ 11 w 297"/>
                <a:gd name="T53" fmla="*/ 216 h 763"/>
                <a:gd name="T54" fmla="*/ 142 w 297"/>
                <a:gd name="T55" fmla="*/ 534 h 763"/>
                <a:gd name="T56" fmla="*/ 123 w 297"/>
                <a:gd name="T57" fmla="*/ 498 h 763"/>
                <a:gd name="T58" fmla="*/ 142 w 297"/>
                <a:gd name="T59" fmla="*/ 534 h 763"/>
                <a:gd name="T60" fmla="*/ 80 w 297"/>
                <a:gd name="T61" fmla="*/ 452 h 763"/>
                <a:gd name="T62" fmla="*/ 87 w 297"/>
                <a:gd name="T63" fmla="*/ 447 h 763"/>
                <a:gd name="T64" fmla="*/ 103 w 297"/>
                <a:gd name="T65" fmla="*/ 484 h 763"/>
                <a:gd name="T66" fmla="*/ 195 w 297"/>
                <a:gd name="T67" fmla="*/ 760 h 763"/>
                <a:gd name="T68" fmla="*/ 214 w 297"/>
                <a:gd name="T69" fmla="*/ 725 h 763"/>
                <a:gd name="T70" fmla="*/ 20 w 297"/>
                <a:gd name="T71" fmla="*/ 310 h 763"/>
                <a:gd name="T72" fmla="*/ 14 w 297"/>
                <a:gd name="T73" fmla="*/ 317 h 763"/>
                <a:gd name="T74" fmla="*/ 4 w 297"/>
                <a:gd name="T75" fmla="*/ 279 h 763"/>
                <a:gd name="T76" fmla="*/ 20 w 297"/>
                <a:gd name="T77" fmla="*/ 310 h 763"/>
                <a:gd name="T78" fmla="*/ 48 w 297"/>
                <a:gd name="T79" fmla="*/ 397 h 763"/>
                <a:gd name="T80" fmla="*/ 74 w 297"/>
                <a:gd name="T81" fmla="*/ 428 h 763"/>
                <a:gd name="T82" fmla="*/ 40 w 297"/>
                <a:gd name="T83" fmla="*/ 364 h 763"/>
                <a:gd name="T84" fmla="*/ 37 w 297"/>
                <a:gd name="T85" fmla="*/ 376 h 763"/>
                <a:gd name="T86" fmla="*/ 22 w 297"/>
                <a:gd name="T87" fmla="*/ 340 h 763"/>
                <a:gd name="T88" fmla="*/ 29 w 297"/>
                <a:gd name="T89" fmla="*/ 337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7" h="763">
                  <a:moveTo>
                    <a:pt x="297" y="8"/>
                  </a:moveTo>
                  <a:cubicBezTo>
                    <a:pt x="297" y="8"/>
                    <a:pt x="282" y="11"/>
                    <a:pt x="259" y="17"/>
                  </a:cubicBezTo>
                  <a:cubicBezTo>
                    <a:pt x="257" y="10"/>
                    <a:pt x="257" y="10"/>
                    <a:pt x="257" y="10"/>
                  </a:cubicBezTo>
                  <a:cubicBezTo>
                    <a:pt x="280" y="3"/>
                    <a:pt x="295" y="0"/>
                    <a:pt x="295" y="0"/>
                  </a:cubicBezTo>
                  <a:cubicBezTo>
                    <a:pt x="295" y="0"/>
                    <a:pt x="295" y="0"/>
                    <a:pt x="295" y="0"/>
                  </a:cubicBezTo>
                  <a:lnTo>
                    <a:pt x="297" y="8"/>
                  </a:lnTo>
                  <a:close/>
                  <a:moveTo>
                    <a:pt x="236" y="24"/>
                  </a:moveTo>
                  <a:cubicBezTo>
                    <a:pt x="225" y="28"/>
                    <a:pt x="213" y="32"/>
                    <a:pt x="200" y="37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210" y="25"/>
                    <a:pt x="222" y="20"/>
                    <a:pt x="234" y="17"/>
                  </a:cubicBezTo>
                  <a:lnTo>
                    <a:pt x="236" y="24"/>
                  </a:lnTo>
                  <a:close/>
                  <a:moveTo>
                    <a:pt x="178" y="46"/>
                  </a:moveTo>
                  <a:cubicBezTo>
                    <a:pt x="177" y="47"/>
                    <a:pt x="176" y="47"/>
                    <a:pt x="175" y="47"/>
                  </a:cubicBezTo>
                  <a:cubicBezTo>
                    <a:pt x="164" y="52"/>
                    <a:pt x="154" y="57"/>
                    <a:pt x="143" y="63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50" y="50"/>
                    <a:pt x="161" y="45"/>
                    <a:pt x="172" y="40"/>
                  </a:cubicBezTo>
                  <a:cubicBezTo>
                    <a:pt x="173" y="40"/>
                    <a:pt x="174" y="39"/>
                    <a:pt x="175" y="39"/>
                  </a:cubicBezTo>
                  <a:lnTo>
                    <a:pt x="178" y="46"/>
                  </a:lnTo>
                  <a:close/>
                  <a:moveTo>
                    <a:pt x="90" y="97"/>
                  </a:moveTo>
                  <a:cubicBezTo>
                    <a:pt x="86" y="91"/>
                    <a:pt x="86" y="91"/>
                    <a:pt x="86" y="91"/>
                  </a:cubicBezTo>
                  <a:cubicBezTo>
                    <a:pt x="96" y="82"/>
                    <a:pt x="107" y="75"/>
                    <a:pt x="118" y="68"/>
                  </a:cubicBezTo>
                  <a:cubicBezTo>
                    <a:pt x="122" y="75"/>
                    <a:pt x="122" y="75"/>
                    <a:pt x="122" y="75"/>
                  </a:cubicBezTo>
                  <a:cubicBezTo>
                    <a:pt x="111" y="82"/>
                    <a:pt x="101" y="89"/>
                    <a:pt x="90" y="97"/>
                  </a:cubicBezTo>
                  <a:close/>
                  <a:moveTo>
                    <a:pt x="46" y="140"/>
                  </a:moveTo>
                  <a:cubicBezTo>
                    <a:pt x="40" y="135"/>
                    <a:pt x="40" y="135"/>
                    <a:pt x="40" y="135"/>
                  </a:cubicBezTo>
                  <a:cubicBezTo>
                    <a:pt x="48" y="125"/>
                    <a:pt x="57" y="115"/>
                    <a:pt x="67" y="106"/>
                  </a:cubicBezTo>
                  <a:cubicBezTo>
                    <a:pt x="73" y="112"/>
                    <a:pt x="73" y="112"/>
                    <a:pt x="73" y="112"/>
                  </a:cubicBezTo>
                  <a:cubicBezTo>
                    <a:pt x="63" y="121"/>
                    <a:pt x="54" y="130"/>
                    <a:pt x="46" y="140"/>
                  </a:cubicBezTo>
                  <a:close/>
                  <a:moveTo>
                    <a:pt x="17" y="194"/>
                  </a:moveTo>
                  <a:cubicBezTo>
                    <a:pt x="10" y="191"/>
                    <a:pt x="10" y="191"/>
                    <a:pt x="10" y="191"/>
                  </a:cubicBezTo>
                  <a:cubicBezTo>
                    <a:pt x="14" y="178"/>
                    <a:pt x="20" y="166"/>
                    <a:pt x="26" y="155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27" y="170"/>
                    <a:pt x="21" y="182"/>
                    <a:pt x="17" y="194"/>
                  </a:cubicBezTo>
                  <a:close/>
                  <a:moveTo>
                    <a:pt x="213" y="637"/>
                  </a:moveTo>
                  <a:cubicBezTo>
                    <a:pt x="205" y="640"/>
                    <a:pt x="205" y="640"/>
                    <a:pt x="205" y="640"/>
                  </a:cubicBezTo>
                  <a:cubicBezTo>
                    <a:pt x="203" y="632"/>
                    <a:pt x="200" y="624"/>
                    <a:pt x="197" y="617"/>
                  </a:cubicBezTo>
                  <a:cubicBezTo>
                    <a:pt x="195" y="612"/>
                    <a:pt x="193" y="608"/>
                    <a:pt x="190" y="604"/>
                  </a:cubicBezTo>
                  <a:cubicBezTo>
                    <a:pt x="197" y="600"/>
                    <a:pt x="197" y="600"/>
                    <a:pt x="197" y="600"/>
                  </a:cubicBezTo>
                  <a:cubicBezTo>
                    <a:pt x="200" y="605"/>
                    <a:pt x="202" y="609"/>
                    <a:pt x="204" y="613"/>
                  </a:cubicBezTo>
                  <a:cubicBezTo>
                    <a:pt x="207" y="621"/>
                    <a:pt x="210" y="629"/>
                    <a:pt x="213" y="637"/>
                  </a:cubicBezTo>
                  <a:close/>
                  <a:moveTo>
                    <a:pt x="179" y="584"/>
                  </a:moveTo>
                  <a:cubicBezTo>
                    <a:pt x="172" y="573"/>
                    <a:pt x="164" y="563"/>
                    <a:pt x="156" y="552"/>
                  </a:cubicBezTo>
                  <a:cubicBezTo>
                    <a:pt x="162" y="547"/>
                    <a:pt x="162" y="547"/>
                    <a:pt x="162" y="547"/>
                  </a:cubicBezTo>
                  <a:cubicBezTo>
                    <a:pt x="171" y="558"/>
                    <a:pt x="178" y="569"/>
                    <a:pt x="185" y="580"/>
                  </a:cubicBezTo>
                  <a:lnTo>
                    <a:pt x="179" y="584"/>
                  </a:lnTo>
                  <a:close/>
                  <a:moveTo>
                    <a:pt x="218" y="701"/>
                  </a:moveTo>
                  <a:cubicBezTo>
                    <a:pt x="210" y="700"/>
                    <a:pt x="210" y="700"/>
                    <a:pt x="210" y="700"/>
                  </a:cubicBezTo>
                  <a:cubicBezTo>
                    <a:pt x="211" y="687"/>
                    <a:pt x="211" y="674"/>
                    <a:pt x="210" y="662"/>
                  </a:cubicBezTo>
                  <a:cubicBezTo>
                    <a:pt x="218" y="661"/>
                    <a:pt x="218" y="661"/>
                    <a:pt x="218" y="661"/>
                  </a:cubicBezTo>
                  <a:cubicBezTo>
                    <a:pt x="219" y="674"/>
                    <a:pt x="219" y="687"/>
                    <a:pt x="218" y="701"/>
                  </a:cubicBezTo>
                  <a:close/>
                  <a:moveTo>
                    <a:pt x="9" y="254"/>
                  </a:moveTo>
                  <a:cubicBezTo>
                    <a:pt x="1" y="255"/>
                    <a:pt x="1" y="255"/>
                    <a:pt x="1" y="255"/>
                  </a:cubicBezTo>
                  <a:cubicBezTo>
                    <a:pt x="0" y="241"/>
                    <a:pt x="1" y="227"/>
                    <a:pt x="4" y="215"/>
                  </a:cubicBezTo>
                  <a:cubicBezTo>
                    <a:pt x="11" y="216"/>
                    <a:pt x="11" y="216"/>
                    <a:pt x="11" y="216"/>
                  </a:cubicBezTo>
                  <a:cubicBezTo>
                    <a:pt x="9" y="228"/>
                    <a:pt x="8" y="241"/>
                    <a:pt x="9" y="254"/>
                  </a:cubicBezTo>
                  <a:close/>
                  <a:moveTo>
                    <a:pt x="142" y="534"/>
                  </a:moveTo>
                  <a:cubicBezTo>
                    <a:pt x="134" y="524"/>
                    <a:pt x="126" y="513"/>
                    <a:pt x="117" y="503"/>
                  </a:cubicBezTo>
                  <a:cubicBezTo>
                    <a:pt x="123" y="498"/>
                    <a:pt x="123" y="498"/>
                    <a:pt x="123" y="498"/>
                  </a:cubicBezTo>
                  <a:cubicBezTo>
                    <a:pt x="132" y="509"/>
                    <a:pt x="140" y="519"/>
                    <a:pt x="148" y="529"/>
                  </a:cubicBezTo>
                  <a:lnTo>
                    <a:pt x="142" y="534"/>
                  </a:lnTo>
                  <a:close/>
                  <a:moveTo>
                    <a:pt x="103" y="484"/>
                  </a:moveTo>
                  <a:cubicBezTo>
                    <a:pt x="95" y="474"/>
                    <a:pt x="88" y="463"/>
                    <a:pt x="80" y="452"/>
                  </a:cubicBezTo>
                  <a:cubicBezTo>
                    <a:pt x="80" y="452"/>
                    <a:pt x="80" y="452"/>
                    <a:pt x="80" y="452"/>
                  </a:cubicBezTo>
                  <a:cubicBezTo>
                    <a:pt x="87" y="447"/>
                    <a:pt x="87" y="447"/>
                    <a:pt x="87" y="447"/>
                  </a:cubicBezTo>
                  <a:cubicBezTo>
                    <a:pt x="94" y="459"/>
                    <a:pt x="102" y="469"/>
                    <a:pt x="109" y="479"/>
                  </a:cubicBezTo>
                  <a:lnTo>
                    <a:pt x="103" y="484"/>
                  </a:lnTo>
                  <a:close/>
                  <a:moveTo>
                    <a:pt x="203" y="763"/>
                  </a:moveTo>
                  <a:cubicBezTo>
                    <a:pt x="195" y="760"/>
                    <a:pt x="195" y="760"/>
                    <a:pt x="195" y="760"/>
                  </a:cubicBezTo>
                  <a:cubicBezTo>
                    <a:pt x="200" y="747"/>
                    <a:pt x="204" y="735"/>
                    <a:pt x="206" y="723"/>
                  </a:cubicBezTo>
                  <a:cubicBezTo>
                    <a:pt x="214" y="725"/>
                    <a:pt x="214" y="725"/>
                    <a:pt x="214" y="725"/>
                  </a:cubicBezTo>
                  <a:cubicBezTo>
                    <a:pt x="211" y="737"/>
                    <a:pt x="208" y="750"/>
                    <a:pt x="203" y="763"/>
                  </a:cubicBezTo>
                  <a:close/>
                  <a:moveTo>
                    <a:pt x="20" y="310"/>
                  </a:moveTo>
                  <a:cubicBezTo>
                    <a:pt x="20" y="312"/>
                    <a:pt x="21" y="313"/>
                    <a:pt x="21" y="315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3" y="316"/>
                    <a:pt x="13" y="314"/>
                    <a:pt x="12" y="313"/>
                  </a:cubicBezTo>
                  <a:cubicBezTo>
                    <a:pt x="8" y="301"/>
                    <a:pt x="6" y="290"/>
                    <a:pt x="4" y="279"/>
                  </a:cubicBezTo>
                  <a:cubicBezTo>
                    <a:pt x="11" y="277"/>
                    <a:pt x="11" y="277"/>
                    <a:pt x="11" y="277"/>
                  </a:cubicBezTo>
                  <a:cubicBezTo>
                    <a:pt x="13" y="288"/>
                    <a:pt x="16" y="299"/>
                    <a:pt x="20" y="310"/>
                  </a:cubicBezTo>
                  <a:close/>
                  <a:moveTo>
                    <a:pt x="67" y="432"/>
                  </a:moveTo>
                  <a:cubicBezTo>
                    <a:pt x="60" y="421"/>
                    <a:pt x="54" y="409"/>
                    <a:pt x="48" y="397"/>
                  </a:cubicBezTo>
                  <a:cubicBezTo>
                    <a:pt x="54" y="394"/>
                    <a:pt x="54" y="394"/>
                    <a:pt x="54" y="394"/>
                  </a:cubicBezTo>
                  <a:cubicBezTo>
                    <a:pt x="61" y="406"/>
                    <a:pt x="67" y="417"/>
                    <a:pt x="74" y="428"/>
                  </a:cubicBezTo>
                  <a:lnTo>
                    <a:pt x="67" y="432"/>
                  </a:lnTo>
                  <a:close/>
                  <a:moveTo>
                    <a:pt x="40" y="364"/>
                  </a:moveTo>
                  <a:cubicBezTo>
                    <a:pt x="41" y="367"/>
                    <a:pt x="43" y="370"/>
                    <a:pt x="44" y="373"/>
                  </a:cubicBezTo>
                  <a:cubicBezTo>
                    <a:pt x="37" y="376"/>
                    <a:pt x="37" y="376"/>
                    <a:pt x="37" y="376"/>
                  </a:cubicBezTo>
                  <a:cubicBezTo>
                    <a:pt x="36" y="373"/>
                    <a:pt x="34" y="370"/>
                    <a:pt x="33" y="367"/>
                  </a:cubicBezTo>
                  <a:cubicBezTo>
                    <a:pt x="29" y="359"/>
                    <a:pt x="25" y="349"/>
                    <a:pt x="22" y="340"/>
                  </a:cubicBezTo>
                  <a:cubicBezTo>
                    <a:pt x="22" y="340"/>
                    <a:pt x="22" y="340"/>
                    <a:pt x="22" y="340"/>
                  </a:cubicBezTo>
                  <a:cubicBezTo>
                    <a:pt x="29" y="337"/>
                    <a:pt x="29" y="337"/>
                    <a:pt x="29" y="337"/>
                  </a:cubicBezTo>
                  <a:cubicBezTo>
                    <a:pt x="32" y="346"/>
                    <a:pt x="36" y="355"/>
                    <a:pt x="40" y="36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181" name="淘宝网Chenying0907出品 180"/>
          <p:cNvGrpSpPr/>
          <p:nvPr/>
        </p:nvGrpSpPr>
        <p:grpSpPr>
          <a:xfrm>
            <a:off x="1477387" y="3002422"/>
            <a:ext cx="748094" cy="766415"/>
            <a:chOff x="1808580" y="2977021"/>
            <a:chExt cx="748094" cy="766415"/>
          </a:xfrm>
        </p:grpSpPr>
        <p:sp>
          <p:nvSpPr>
            <p:cNvPr id="182" name="淘宝网Chenying0907出品 688"/>
            <p:cNvSpPr>
              <a:spLocks noEditPoints="1"/>
            </p:cNvSpPr>
            <p:nvPr/>
          </p:nvSpPr>
          <p:spPr bwMode="auto">
            <a:xfrm flipV="1">
              <a:off x="1808580" y="2977021"/>
              <a:ext cx="748094" cy="766415"/>
            </a:xfrm>
            <a:custGeom>
              <a:avLst/>
              <a:gdLst>
                <a:gd name="T0" fmla="*/ 138 w 306"/>
                <a:gd name="T1" fmla="*/ 114 h 314"/>
                <a:gd name="T2" fmla="*/ 67 w 306"/>
                <a:gd name="T3" fmla="*/ 107 h 314"/>
                <a:gd name="T4" fmla="*/ 14 w 306"/>
                <a:gd name="T5" fmla="*/ 215 h 314"/>
                <a:gd name="T6" fmla="*/ 161 w 306"/>
                <a:gd name="T7" fmla="*/ 268 h 314"/>
                <a:gd name="T8" fmla="*/ 293 w 306"/>
                <a:gd name="T9" fmla="*/ 314 h 314"/>
                <a:gd name="T10" fmla="*/ 281 w 306"/>
                <a:gd name="T11" fmla="*/ 276 h 314"/>
                <a:gd name="T12" fmla="*/ 302 w 306"/>
                <a:gd name="T13" fmla="*/ 136 h 314"/>
                <a:gd name="T14" fmla="*/ 191 w 306"/>
                <a:gd name="T15" fmla="*/ 11 h 314"/>
                <a:gd name="T16" fmla="*/ 138 w 306"/>
                <a:gd name="T17" fmla="*/ 114 h 314"/>
                <a:gd name="T18" fmla="*/ 187 w 306"/>
                <a:gd name="T19" fmla="*/ 30 h 314"/>
                <a:gd name="T20" fmla="*/ 276 w 306"/>
                <a:gd name="T21" fmla="*/ 131 h 314"/>
                <a:gd name="T22" fmla="*/ 267 w 306"/>
                <a:gd name="T23" fmla="*/ 250 h 314"/>
                <a:gd name="T24" fmla="*/ 279 w 306"/>
                <a:gd name="T25" fmla="*/ 300 h 314"/>
                <a:gd name="T26" fmla="*/ 165 w 306"/>
                <a:gd name="T27" fmla="*/ 259 h 314"/>
                <a:gd name="T28" fmla="*/ 31 w 306"/>
                <a:gd name="T29" fmla="*/ 197 h 314"/>
                <a:gd name="T30" fmla="*/ 108 w 306"/>
                <a:gd name="T31" fmla="*/ 131 h 314"/>
                <a:gd name="T32" fmla="*/ 165 w 306"/>
                <a:gd name="T33" fmla="*/ 149 h 314"/>
                <a:gd name="T34" fmla="*/ 187 w 306"/>
                <a:gd name="T35" fmla="*/ 3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6" h="314">
                  <a:moveTo>
                    <a:pt x="138" y="114"/>
                  </a:moveTo>
                  <a:cubicBezTo>
                    <a:pt x="138" y="114"/>
                    <a:pt x="105" y="92"/>
                    <a:pt x="67" y="107"/>
                  </a:cubicBezTo>
                  <a:cubicBezTo>
                    <a:pt x="28" y="123"/>
                    <a:pt x="0" y="162"/>
                    <a:pt x="14" y="215"/>
                  </a:cubicBezTo>
                  <a:cubicBezTo>
                    <a:pt x="27" y="269"/>
                    <a:pt x="129" y="273"/>
                    <a:pt x="161" y="268"/>
                  </a:cubicBezTo>
                  <a:cubicBezTo>
                    <a:pt x="193" y="263"/>
                    <a:pt x="293" y="314"/>
                    <a:pt x="293" y="314"/>
                  </a:cubicBezTo>
                  <a:cubicBezTo>
                    <a:pt x="293" y="314"/>
                    <a:pt x="289" y="299"/>
                    <a:pt x="281" y="276"/>
                  </a:cubicBezTo>
                  <a:cubicBezTo>
                    <a:pt x="273" y="252"/>
                    <a:pt x="299" y="189"/>
                    <a:pt x="302" y="136"/>
                  </a:cubicBezTo>
                  <a:cubicBezTo>
                    <a:pt x="306" y="83"/>
                    <a:pt x="274" y="0"/>
                    <a:pt x="191" y="11"/>
                  </a:cubicBezTo>
                  <a:cubicBezTo>
                    <a:pt x="109" y="23"/>
                    <a:pt x="138" y="114"/>
                    <a:pt x="138" y="114"/>
                  </a:cubicBezTo>
                  <a:close/>
                  <a:moveTo>
                    <a:pt x="187" y="30"/>
                  </a:moveTo>
                  <a:cubicBezTo>
                    <a:pt x="251" y="26"/>
                    <a:pt x="274" y="76"/>
                    <a:pt x="276" y="131"/>
                  </a:cubicBezTo>
                  <a:cubicBezTo>
                    <a:pt x="278" y="185"/>
                    <a:pt x="265" y="224"/>
                    <a:pt x="267" y="250"/>
                  </a:cubicBezTo>
                  <a:cubicBezTo>
                    <a:pt x="269" y="276"/>
                    <a:pt x="279" y="300"/>
                    <a:pt x="279" y="300"/>
                  </a:cubicBezTo>
                  <a:cubicBezTo>
                    <a:pt x="279" y="300"/>
                    <a:pt x="215" y="255"/>
                    <a:pt x="165" y="259"/>
                  </a:cubicBezTo>
                  <a:cubicBezTo>
                    <a:pt x="115" y="263"/>
                    <a:pt x="34" y="265"/>
                    <a:pt x="31" y="197"/>
                  </a:cubicBezTo>
                  <a:cubicBezTo>
                    <a:pt x="29" y="130"/>
                    <a:pt x="61" y="124"/>
                    <a:pt x="108" y="131"/>
                  </a:cubicBezTo>
                  <a:cubicBezTo>
                    <a:pt x="155" y="138"/>
                    <a:pt x="165" y="149"/>
                    <a:pt x="165" y="149"/>
                  </a:cubicBezTo>
                  <a:cubicBezTo>
                    <a:pt x="165" y="149"/>
                    <a:pt x="123" y="33"/>
                    <a:pt x="187" y="3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3" name="淘宝网Chenying0907出品 689"/>
            <p:cNvSpPr/>
            <p:nvPr/>
          </p:nvSpPr>
          <p:spPr bwMode="auto">
            <a:xfrm flipV="1">
              <a:off x="1939879" y="3120534"/>
              <a:ext cx="82444" cy="305344"/>
            </a:xfrm>
            <a:custGeom>
              <a:avLst/>
              <a:gdLst>
                <a:gd name="T0" fmla="*/ 12 w 34"/>
                <a:gd name="T1" fmla="*/ 6 h 125"/>
                <a:gd name="T2" fmla="*/ 28 w 34"/>
                <a:gd name="T3" fmla="*/ 18 h 125"/>
                <a:gd name="T4" fmla="*/ 32 w 34"/>
                <a:gd name="T5" fmla="*/ 113 h 125"/>
                <a:gd name="T6" fmla="*/ 9 w 34"/>
                <a:gd name="T7" fmla="*/ 92 h 125"/>
                <a:gd name="T8" fmla="*/ 12 w 34"/>
                <a:gd name="T9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5">
                  <a:moveTo>
                    <a:pt x="12" y="6"/>
                  </a:moveTo>
                  <a:cubicBezTo>
                    <a:pt x="12" y="6"/>
                    <a:pt x="21" y="0"/>
                    <a:pt x="28" y="18"/>
                  </a:cubicBezTo>
                  <a:cubicBezTo>
                    <a:pt x="34" y="37"/>
                    <a:pt x="34" y="107"/>
                    <a:pt x="32" y="113"/>
                  </a:cubicBezTo>
                  <a:cubicBezTo>
                    <a:pt x="30" y="119"/>
                    <a:pt x="18" y="125"/>
                    <a:pt x="9" y="92"/>
                  </a:cubicBezTo>
                  <a:cubicBezTo>
                    <a:pt x="0" y="60"/>
                    <a:pt x="12" y="6"/>
                    <a:pt x="12" y="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4" name="淘宝网Chenying0907出品 690"/>
            <p:cNvSpPr/>
            <p:nvPr/>
          </p:nvSpPr>
          <p:spPr bwMode="auto">
            <a:xfrm flipV="1">
              <a:off x="2016214" y="3126641"/>
              <a:ext cx="103817" cy="287023"/>
            </a:xfrm>
            <a:custGeom>
              <a:avLst/>
              <a:gdLst>
                <a:gd name="T0" fmla="*/ 20 w 42"/>
                <a:gd name="T1" fmla="*/ 108 h 117"/>
                <a:gd name="T2" fmla="*/ 10 w 42"/>
                <a:gd name="T3" fmla="*/ 8 h 117"/>
                <a:gd name="T4" fmla="*/ 35 w 42"/>
                <a:gd name="T5" fmla="*/ 39 h 117"/>
                <a:gd name="T6" fmla="*/ 35 w 42"/>
                <a:gd name="T7" fmla="*/ 114 h 117"/>
                <a:gd name="T8" fmla="*/ 20 w 42"/>
                <a:gd name="T9" fmla="*/ 10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7">
                  <a:moveTo>
                    <a:pt x="20" y="108"/>
                  </a:moveTo>
                  <a:cubicBezTo>
                    <a:pt x="19" y="102"/>
                    <a:pt x="0" y="11"/>
                    <a:pt x="10" y="8"/>
                  </a:cubicBezTo>
                  <a:cubicBezTo>
                    <a:pt x="19" y="5"/>
                    <a:pt x="28" y="0"/>
                    <a:pt x="35" y="39"/>
                  </a:cubicBezTo>
                  <a:cubicBezTo>
                    <a:pt x="42" y="78"/>
                    <a:pt x="41" y="111"/>
                    <a:pt x="35" y="114"/>
                  </a:cubicBezTo>
                  <a:cubicBezTo>
                    <a:pt x="30" y="117"/>
                    <a:pt x="22" y="114"/>
                    <a:pt x="20" y="10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5" name="淘宝网Chenying0907出品 691"/>
            <p:cNvSpPr/>
            <p:nvPr/>
          </p:nvSpPr>
          <p:spPr bwMode="auto">
            <a:xfrm flipV="1">
              <a:off x="2138352" y="3139825"/>
              <a:ext cx="91603" cy="247330"/>
            </a:xfrm>
            <a:custGeom>
              <a:avLst/>
              <a:gdLst>
                <a:gd name="T0" fmla="*/ 0 w 37"/>
                <a:gd name="T1" fmla="*/ 0 h 101"/>
                <a:gd name="T2" fmla="*/ 22 w 37"/>
                <a:gd name="T3" fmla="*/ 12 h 101"/>
                <a:gd name="T4" fmla="*/ 37 w 37"/>
                <a:gd name="T5" fmla="*/ 88 h 101"/>
                <a:gd name="T6" fmla="*/ 12 w 37"/>
                <a:gd name="T7" fmla="*/ 77 h 101"/>
                <a:gd name="T8" fmla="*/ 0 w 3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01">
                  <a:moveTo>
                    <a:pt x="0" y="0"/>
                  </a:moveTo>
                  <a:cubicBezTo>
                    <a:pt x="0" y="0"/>
                    <a:pt x="18" y="2"/>
                    <a:pt x="22" y="12"/>
                  </a:cubicBezTo>
                  <a:cubicBezTo>
                    <a:pt x="26" y="22"/>
                    <a:pt x="37" y="88"/>
                    <a:pt x="37" y="88"/>
                  </a:cubicBezTo>
                  <a:cubicBezTo>
                    <a:pt x="37" y="88"/>
                    <a:pt x="21" y="101"/>
                    <a:pt x="12" y="77"/>
                  </a:cubicBezTo>
                  <a:cubicBezTo>
                    <a:pt x="3" y="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6" name="淘宝网Chenying0907出品 692"/>
            <p:cNvSpPr/>
            <p:nvPr/>
          </p:nvSpPr>
          <p:spPr bwMode="auto">
            <a:xfrm flipV="1">
              <a:off x="2205528" y="3102212"/>
              <a:ext cx="100765" cy="491605"/>
            </a:xfrm>
            <a:custGeom>
              <a:avLst/>
              <a:gdLst>
                <a:gd name="T0" fmla="*/ 0 w 42"/>
                <a:gd name="T1" fmla="*/ 0 h 201"/>
                <a:gd name="T2" fmla="*/ 23 w 42"/>
                <a:gd name="T3" fmla="*/ 29 h 201"/>
                <a:gd name="T4" fmla="*/ 42 w 42"/>
                <a:gd name="T5" fmla="*/ 188 h 201"/>
                <a:gd name="T6" fmla="*/ 20 w 42"/>
                <a:gd name="T7" fmla="*/ 148 h 201"/>
                <a:gd name="T8" fmla="*/ 0 w 42"/>
                <a:gd name="T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1">
                  <a:moveTo>
                    <a:pt x="0" y="0"/>
                  </a:moveTo>
                  <a:cubicBezTo>
                    <a:pt x="0" y="0"/>
                    <a:pt x="20" y="13"/>
                    <a:pt x="23" y="29"/>
                  </a:cubicBezTo>
                  <a:cubicBezTo>
                    <a:pt x="25" y="46"/>
                    <a:pt x="42" y="176"/>
                    <a:pt x="42" y="188"/>
                  </a:cubicBezTo>
                  <a:cubicBezTo>
                    <a:pt x="42" y="201"/>
                    <a:pt x="21" y="185"/>
                    <a:pt x="20" y="148"/>
                  </a:cubicBezTo>
                  <a:cubicBezTo>
                    <a:pt x="18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7" name="淘宝网Chenying0907出品 693"/>
            <p:cNvSpPr/>
            <p:nvPr/>
          </p:nvSpPr>
          <p:spPr bwMode="auto">
            <a:xfrm flipV="1">
              <a:off x="2248276" y="3086945"/>
              <a:ext cx="170993" cy="561833"/>
            </a:xfrm>
            <a:custGeom>
              <a:avLst/>
              <a:gdLst>
                <a:gd name="T0" fmla="*/ 0 w 70"/>
                <a:gd name="T1" fmla="*/ 1 h 230"/>
                <a:gd name="T2" fmla="*/ 18 w 70"/>
                <a:gd name="T3" fmla="*/ 11 h 230"/>
                <a:gd name="T4" fmla="*/ 63 w 70"/>
                <a:gd name="T5" fmla="*/ 222 h 230"/>
                <a:gd name="T6" fmla="*/ 37 w 70"/>
                <a:gd name="T7" fmla="*/ 194 h 230"/>
                <a:gd name="T8" fmla="*/ 0 w 70"/>
                <a:gd name="T9" fmla="*/ 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30">
                  <a:moveTo>
                    <a:pt x="0" y="1"/>
                  </a:moveTo>
                  <a:cubicBezTo>
                    <a:pt x="0" y="1"/>
                    <a:pt x="14" y="0"/>
                    <a:pt x="18" y="11"/>
                  </a:cubicBezTo>
                  <a:cubicBezTo>
                    <a:pt x="23" y="22"/>
                    <a:pt x="70" y="214"/>
                    <a:pt x="63" y="222"/>
                  </a:cubicBezTo>
                  <a:cubicBezTo>
                    <a:pt x="57" y="230"/>
                    <a:pt x="45" y="223"/>
                    <a:pt x="37" y="194"/>
                  </a:cubicBezTo>
                  <a:cubicBezTo>
                    <a:pt x="28" y="16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8" name="淘宝网Chenying0907出品 694"/>
            <p:cNvSpPr/>
            <p:nvPr/>
          </p:nvSpPr>
          <p:spPr bwMode="auto">
            <a:xfrm flipV="1">
              <a:off x="2303238" y="3190762"/>
              <a:ext cx="146565" cy="488550"/>
            </a:xfrm>
            <a:custGeom>
              <a:avLst/>
              <a:gdLst>
                <a:gd name="T0" fmla="*/ 0 w 60"/>
                <a:gd name="T1" fmla="*/ 8 h 200"/>
                <a:gd name="T2" fmla="*/ 19 w 60"/>
                <a:gd name="T3" fmla="*/ 23 h 200"/>
                <a:gd name="T4" fmla="*/ 57 w 60"/>
                <a:gd name="T5" fmla="*/ 174 h 200"/>
                <a:gd name="T6" fmla="*/ 37 w 60"/>
                <a:gd name="T7" fmla="*/ 158 h 200"/>
                <a:gd name="T8" fmla="*/ 0 w 60"/>
                <a:gd name="T9" fmla="*/ 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00">
                  <a:moveTo>
                    <a:pt x="0" y="8"/>
                  </a:moveTo>
                  <a:cubicBezTo>
                    <a:pt x="0" y="8"/>
                    <a:pt x="9" y="0"/>
                    <a:pt x="19" y="23"/>
                  </a:cubicBezTo>
                  <a:cubicBezTo>
                    <a:pt x="30" y="45"/>
                    <a:pt x="60" y="150"/>
                    <a:pt x="57" y="174"/>
                  </a:cubicBezTo>
                  <a:cubicBezTo>
                    <a:pt x="54" y="199"/>
                    <a:pt x="50" y="200"/>
                    <a:pt x="37" y="158"/>
                  </a:cubicBezTo>
                  <a:cubicBezTo>
                    <a:pt x="23" y="116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9" name="淘宝网Chenying0907出品 695"/>
            <p:cNvSpPr/>
            <p:nvPr/>
          </p:nvSpPr>
          <p:spPr bwMode="auto">
            <a:xfrm flipV="1">
              <a:off x="2376520" y="3358701"/>
              <a:ext cx="97710" cy="259543"/>
            </a:xfrm>
            <a:custGeom>
              <a:avLst/>
              <a:gdLst>
                <a:gd name="T0" fmla="*/ 1 w 41"/>
                <a:gd name="T1" fmla="*/ 6 h 106"/>
                <a:gd name="T2" fmla="*/ 0 w 41"/>
                <a:gd name="T3" fmla="*/ 0 h 106"/>
                <a:gd name="T4" fmla="*/ 17 w 41"/>
                <a:gd name="T5" fmla="*/ 19 h 106"/>
                <a:gd name="T6" fmla="*/ 37 w 41"/>
                <a:gd name="T7" fmla="*/ 89 h 106"/>
                <a:gd name="T8" fmla="*/ 30 w 41"/>
                <a:gd name="T9" fmla="*/ 106 h 106"/>
                <a:gd name="T10" fmla="*/ 1 w 41"/>
                <a:gd name="T11" fmla="*/ 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06">
                  <a:moveTo>
                    <a:pt x="1" y="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3"/>
                    <a:pt x="17" y="19"/>
                  </a:cubicBezTo>
                  <a:cubicBezTo>
                    <a:pt x="24" y="34"/>
                    <a:pt x="33" y="76"/>
                    <a:pt x="37" y="89"/>
                  </a:cubicBezTo>
                  <a:cubicBezTo>
                    <a:pt x="41" y="101"/>
                    <a:pt x="30" y="106"/>
                    <a:pt x="30" y="106"/>
                  </a:cubicBezTo>
                  <a:lnTo>
                    <a:pt x="1" y="6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190" name="淘宝网Chenying0907出品 189"/>
          <p:cNvGrpSpPr/>
          <p:nvPr/>
        </p:nvGrpSpPr>
        <p:grpSpPr>
          <a:xfrm rot="17588581">
            <a:off x="987606" y="3995655"/>
            <a:ext cx="559674" cy="573380"/>
            <a:chOff x="1808580" y="2977021"/>
            <a:chExt cx="748094" cy="766415"/>
          </a:xfrm>
        </p:grpSpPr>
        <p:sp>
          <p:nvSpPr>
            <p:cNvPr id="191" name="淘宝网Chenying0907出品 688"/>
            <p:cNvSpPr>
              <a:spLocks noEditPoints="1"/>
            </p:cNvSpPr>
            <p:nvPr/>
          </p:nvSpPr>
          <p:spPr bwMode="auto">
            <a:xfrm flipV="1">
              <a:off x="1808580" y="2977021"/>
              <a:ext cx="748094" cy="766415"/>
            </a:xfrm>
            <a:custGeom>
              <a:avLst/>
              <a:gdLst>
                <a:gd name="T0" fmla="*/ 138 w 306"/>
                <a:gd name="T1" fmla="*/ 114 h 314"/>
                <a:gd name="T2" fmla="*/ 67 w 306"/>
                <a:gd name="T3" fmla="*/ 107 h 314"/>
                <a:gd name="T4" fmla="*/ 14 w 306"/>
                <a:gd name="T5" fmla="*/ 215 h 314"/>
                <a:gd name="T6" fmla="*/ 161 w 306"/>
                <a:gd name="T7" fmla="*/ 268 h 314"/>
                <a:gd name="T8" fmla="*/ 293 w 306"/>
                <a:gd name="T9" fmla="*/ 314 h 314"/>
                <a:gd name="T10" fmla="*/ 281 w 306"/>
                <a:gd name="T11" fmla="*/ 276 h 314"/>
                <a:gd name="T12" fmla="*/ 302 w 306"/>
                <a:gd name="T13" fmla="*/ 136 h 314"/>
                <a:gd name="T14" fmla="*/ 191 w 306"/>
                <a:gd name="T15" fmla="*/ 11 h 314"/>
                <a:gd name="T16" fmla="*/ 138 w 306"/>
                <a:gd name="T17" fmla="*/ 114 h 314"/>
                <a:gd name="T18" fmla="*/ 187 w 306"/>
                <a:gd name="T19" fmla="*/ 30 h 314"/>
                <a:gd name="T20" fmla="*/ 276 w 306"/>
                <a:gd name="T21" fmla="*/ 131 h 314"/>
                <a:gd name="T22" fmla="*/ 267 w 306"/>
                <a:gd name="T23" fmla="*/ 250 h 314"/>
                <a:gd name="T24" fmla="*/ 279 w 306"/>
                <a:gd name="T25" fmla="*/ 300 h 314"/>
                <a:gd name="T26" fmla="*/ 165 w 306"/>
                <a:gd name="T27" fmla="*/ 259 h 314"/>
                <a:gd name="T28" fmla="*/ 31 w 306"/>
                <a:gd name="T29" fmla="*/ 197 h 314"/>
                <a:gd name="T30" fmla="*/ 108 w 306"/>
                <a:gd name="T31" fmla="*/ 131 h 314"/>
                <a:gd name="T32" fmla="*/ 165 w 306"/>
                <a:gd name="T33" fmla="*/ 149 h 314"/>
                <a:gd name="T34" fmla="*/ 187 w 306"/>
                <a:gd name="T35" fmla="*/ 3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6" h="314">
                  <a:moveTo>
                    <a:pt x="138" y="114"/>
                  </a:moveTo>
                  <a:cubicBezTo>
                    <a:pt x="138" y="114"/>
                    <a:pt x="105" y="92"/>
                    <a:pt x="67" y="107"/>
                  </a:cubicBezTo>
                  <a:cubicBezTo>
                    <a:pt x="28" y="123"/>
                    <a:pt x="0" y="162"/>
                    <a:pt x="14" y="215"/>
                  </a:cubicBezTo>
                  <a:cubicBezTo>
                    <a:pt x="27" y="269"/>
                    <a:pt x="129" y="273"/>
                    <a:pt x="161" y="268"/>
                  </a:cubicBezTo>
                  <a:cubicBezTo>
                    <a:pt x="193" y="263"/>
                    <a:pt x="293" y="314"/>
                    <a:pt x="293" y="314"/>
                  </a:cubicBezTo>
                  <a:cubicBezTo>
                    <a:pt x="293" y="314"/>
                    <a:pt x="289" y="299"/>
                    <a:pt x="281" y="276"/>
                  </a:cubicBezTo>
                  <a:cubicBezTo>
                    <a:pt x="273" y="252"/>
                    <a:pt x="299" y="189"/>
                    <a:pt x="302" y="136"/>
                  </a:cubicBezTo>
                  <a:cubicBezTo>
                    <a:pt x="306" y="83"/>
                    <a:pt x="274" y="0"/>
                    <a:pt x="191" y="11"/>
                  </a:cubicBezTo>
                  <a:cubicBezTo>
                    <a:pt x="109" y="23"/>
                    <a:pt x="138" y="114"/>
                    <a:pt x="138" y="114"/>
                  </a:cubicBezTo>
                  <a:close/>
                  <a:moveTo>
                    <a:pt x="187" y="30"/>
                  </a:moveTo>
                  <a:cubicBezTo>
                    <a:pt x="251" y="26"/>
                    <a:pt x="274" y="76"/>
                    <a:pt x="276" y="131"/>
                  </a:cubicBezTo>
                  <a:cubicBezTo>
                    <a:pt x="278" y="185"/>
                    <a:pt x="265" y="224"/>
                    <a:pt x="267" y="250"/>
                  </a:cubicBezTo>
                  <a:cubicBezTo>
                    <a:pt x="269" y="276"/>
                    <a:pt x="279" y="300"/>
                    <a:pt x="279" y="300"/>
                  </a:cubicBezTo>
                  <a:cubicBezTo>
                    <a:pt x="279" y="300"/>
                    <a:pt x="215" y="255"/>
                    <a:pt x="165" y="259"/>
                  </a:cubicBezTo>
                  <a:cubicBezTo>
                    <a:pt x="115" y="263"/>
                    <a:pt x="34" y="265"/>
                    <a:pt x="31" y="197"/>
                  </a:cubicBezTo>
                  <a:cubicBezTo>
                    <a:pt x="29" y="130"/>
                    <a:pt x="61" y="124"/>
                    <a:pt x="108" y="131"/>
                  </a:cubicBezTo>
                  <a:cubicBezTo>
                    <a:pt x="155" y="138"/>
                    <a:pt x="165" y="149"/>
                    <a:pt x="165" y="149"/>
                  </a:cubicBezTo>
                  <a:cubicBezTo>
                    <a:pt x="165" y="149"/>
                    <a:pt x="123" y="33"/>
                    <a:pt x="187" y="3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2" name="淘宝网Chenying0907出品 689"/>
            <p:cNvSpPr/>
            <p:nvPr/>
          </p:nvSpPr>
          <p:spPr bwMode="auto">
            <a:xfrm flipV="1">
              <a:off x="1939879" y="3120534"/>
              <a:ext cx="82444" cy="305344"/>
            </a:xfrm>
            <a:custGeom>
              <a:avLst/>
              <a:gdLst>
                <a:gd name="T0" fmla="*/ 12 w 34"/>
                <a:gd name="T1" fmla="*/ 6 h 125"/>
                <a:gd name="T2" fmla="*/ 28 w 34"/>
                <a:gd name="T3" fmla="*/ 18 h 125"/>
                <a:gd name="T4" fmla="*/ 32 w 34"/>
                <a:gd name="T5" fmla="*/ 113 h 125"/>
                <a:gd name="T6" fmla="*/ 9 w 34"/>
                <a:gd name="T7" fmla="*/ 92 h 125"/>
                <a:gd name="T8" fmla="*/ 12 w 34"/>
                <a:gd name="T9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5">
                  <a:moveTo>
                    <a:pt x="12" y="6"/>
                  </a:moveTo>
                  <a:cubicBezTo>
                    <a:pt x="12" y="6"/>
                    <a:pt x="21" y="0"/>
                    <a:pt x="28" y="18"/>
                  </a:cubicBezTo>
                  <a:cubicBezTo>
                    <a:pt x="34" y="37"/>
                    <a:pt x="34" y="107"/>
                    <a:pt x="32" y="113"/>
                  </a:cubicBezTo>
                  <a:cubicBezTo>
                    <a:pt x="30" y="119"/>
                    <a:pt x="18" y="125"/>
                    <a:pt x="9" y="92"/>
                  </a:cubicBezTo>
                  <a:cubicBezTo>
                    <a:pt x="0" y="60"/>
                    <a:pt x="12" y="6"/>
                    <a:pt x="12" y="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3" name="淘宝网Chenying0907出品 690"/>
            <p:cNvSpPr/>
            <p:nvPr/>
          </p:nvSpPr>
          <p:spPr bwMode="auto">
            <a:xfrm flipV="1">
              <a:off x="2016214" y="3126641"/>
              <a:ext cx="103817" cy="287023"/>
            </a:xfrm>
            <a:custGeom>
              <a:avLst/>
              <a:gdLst>
                <a:gd name="T0" fmla="*/ 20 w 42"/>
                <a:gd name="T1" fmla="*/ 108 h 117"/>
                <a:gd name="T2" fmla="*/ 10 w 42"/>
                <a:gd name="T3" fmla="*/ 8 h 117"/>
                <a:gd name="T4" fmla="*/ 35 w 42"/>
                <a:gd name="T5" fmla="*/ 39 h 117"/>
                <a:gd name="T6" fmla="*/ 35 w 42"/>
                <a:gd name="T7" fmla="*/ 114 h 117"/>
                <a:gd name="T8" fmla="*/ 20 w 42"/>
                <a:gd name="T9" fmla="*/ 10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7">
                  <a:moveTo>
                    <a:pt x="20" y="108"/>
                  </a:moveTo>
                  <a:cubicBezTo>
                    <a:pt x="19" y="102"/>
                    <a:pt x="0" y="11"/>
                    <a:pt x="10" y="8"/>
                  </a:cubicBezTo>
                  <a:cubicBezTo>
                    <a:pt x="19" y="5"/>
                    <a:pt x="28" y="0"/>
                    <a:pt x="35" y="39"/>
                  </a:cubicBezTo>
                  <a:cubicBezTo>
                    <a:pt x="42" y="78"/>
                    <a:pt x="41" y="111"/>
                    <a:pt x="35" y="114"/>
                  </a:cubicBezTo>
                  <a:cubicBezTo>
                    <a:pt x="30" y="117"/>
                    <a:pt x="22" y="114"/>
                    <a:pt x="20" y="10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4" name="淘宝网Chenying0907出品 691"/>
            <p:cNvSpPr/>
            <p:nvPr/>
          </p:nvSpPr>
          <p:spPr bwMode="auto">
            <a:xfrm flipV="1">
              <a:off x="2138352" y="3114425"/>
              <a:ext cx="91603" cy="247330"/>
            </a:xfrm>
            <a:custGeom>
              <a:avLst/>
              <a:gdLst>
                <a:gd name="T0" fmla="*/ 0 w 37"/>
                <a:gd name="T1" fmla="*/ 0 h 101"/>
                <a:gd name="T2" fmla="*/ 22 w 37"/>
                <a:gd name="T3" fmla="*/ 12 h 101"/>
                <a:gd name="T4" fmla="*/ 37 w 37"/>
                <a:gd name="T5" fmla="*/ 88 h 101"/>
                <a:gd name="T6" fmla="*/ 12 w 37"/>
                <a:gd name="T7" fmla="*/ 77 h 101"/>
                <a:gd name="T8" fmla="*/ 0 w 3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01">
                  <a:moveTo>
                    <a:pt x="0" y="0"/>
                  </a:moveTo>
                  <a:cubicBezTo>
                    <a:pt x="0" y="0"/>
                    <a:pt x="18" y="2"/>
                    <a:pt x="22" y="12"/>
                  </a:cubicBezTo>
                  <a:cubicBezTo>
                    <a:pt x="26" y="22"/>
                    <a:pt x="37" y="88"/>
                    <a:pt x="37" y="88"/>
                  </a:cubicBezTo>
                  <a:cubicBezTo>
                    <a:pt x="37" y="88"/>
                    <a:pt x="21" y="101"/>
                    <a:pt x="12" y="77"/>
                  </a:cubicBezTo>
                  <a:cubicBezTo>
                    <a:pt x="3" y="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5" name="淘宝网Chenying0907出品 692"/>
            <p:cNvSpPr/>
            <p:nvPr/>
          </p:nvSpPr>
          <p:spPr bwMode="auto">
            <a:xfrm flipV="1">
              <a:off x="2205528" y="3102212"/>
              <a:ext cx="100765" cy="491605"/>
            </a:xfrm>
            <a:custGeom>
              <a:avLst/>
              <a:gdLst>
                <a:gd name="T0" fmla="*/ 0 w 42"/>
                <a:gd name="T1" fmla="*/ 0 h 201"/>
                <a:gd name="T2" fmla="*/ 23 w 42"/>
                <a:gd name="T3" fmla="*/ 29 h 201"/>
                <a:gd name="T4" fmla="*/ 42 w 42"/>
                <a:gd name="T5" fmla="*/ 188 h 201"/>
                <a:gd name="T6" fmla="*/ 20 w 42"/>
                <a:gd name="T7" fmla="*/ 148 h 201"/>
                <a:gd name="T8" fmla="*/ 0 w 42"/>
                <a:gd name="T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1">
                  <a:moveTo>
                    <a:pt x="0" y="0"/>
                  </a:moveTo>
                  <a:cubicBezTo>
                    <a:pt x="0" y="0"/>
                    <a:pt x="20" y="13"/>
                    <a:pt x="23" y="29"/>
                  </a:cubicBezTo>
                  <a:cubicBezTo>
                    <a:pt x="25" y="46"/>
                    <a:pt x="42" y="176"/>
                    <a:pt x="42" y="188"/>
                  </a:cubicBezTo>
                  <a:cubicBezTo>
                    <a:pt x="42" y="201"/>
                    <a:pt x="21" y="185"/>
                    <a:pt x="20" y="148"/>
                  </a:cubicBezTo>
                  <a:cubicBezTo>
                    <a:pt x="18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6" name="淘宝网Chenying0907出品 693"/>
            <p:cNvSpPr/>
            <p:nvPr/>
          </p:nvSpPr>
          <p:spPr bwMode="auto">
            <a:xfrm flipV="1">
              <a:off x="2248276" y="3086945"/>
              <a:ext cx="170993" cy="561833"/>
            </a:xfrm>
            <a:custGeom>
              <a:avLst/>
              <a:gdLst>
                <a:gd name="T0" fmla="*/ 0 w 70"/>
                <a:gd name="T1" fmla="*/ 1 h 230"/>
                <a:gd name="T2" fmla="*/ 18 w 70"/>
                <a:gd name="T3" fmla="*/ 11 h 230"/>
                <a:gd name="T4" fmla="*/ 63 w 70"/>
                <a:gd name="T5" fmla="*/ 222 h 230"/>
                <a:gd name="T6" fmla="*/ 37 w 70"/>
                <a:gd name="T7" fmla="*/ 194 h 230"/>
                <a:gd name="T8" fmla="*/ 0 w 70"/>
                <a:gd name="T9" fmla="*/ 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30">
                  <a:moveTo>
                    <a:pt x="0" y="1"/>
                  </a:moveTo>
                  <a:cubicBezTo>
                    <a:pt x="0" y="1"/>
                    <a:pt x="14" y="0"/>
                    <a:pt x="18" y="11"/>
                  </a:cubicBezTo>
                  <a:cubicBezTo>
                    <a:pt x="23" y="22"/>
                    <a:pt x="70" y="214"/>
                    <a:pt x="63" y="222"/>
                  </a:cubicBezTo>
                  <a:cubicBezTo>
                    <a:pt x="57" y="230"/>
                    <a:pt x="45" y="223"/>
                    <a:pt x="37" y="194"/>
                  </a:cubicBezTo>
                  <a:cubicBezTo>
                    <a:pt x="28" y="16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7" name="淘宝网Chenying0907出品 694"/>
            <p:cNvSpPr/>
            <p:nvPr/>
          </p:nvSpPr>
          <p:spPr bwMode="auto">
            <a:xfrm flipV="1">
              <a:off x="2303238" y="3190762"/>
              <a:ext cx="146565" cy="488550"/>
            </a:xfrm>
            <a:custGeom>
              <a:avLst/>
              <a:gdLst>
                <a:gd name="T0" fmla="*/ 0 w 60"/>
                <a:gd name="T1" fmla="*/ 8 h 200"/>
                <a:gd name="T2" fmla="*/ 19 w 60"/>
                <a:gd name="T3" fmla="*/ 23 h 200"/>
                <a:gd name="T4" fmla="*/ 57 w 60"/>
                <a:gd name="T5" fmla="*/ 174 h 200"/>
                <a:gd name="T6" fmla="*/ 37 w 60"/>
                <a:gd name="T7" fmla="*/ 158 h 200"/>
                <a:gd name="T8" fmla="*/ 0 w 60"/>
                <a:gd name="T9" fmla="*/ 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00">
                  <a:moveTo>
                    <a:pt x="0" y="8"/>
                  </a:moveTo>
                  <a:cubicBezTo>
                    <a:pt x="0" y="8"/>
                    <a:pt x="9" y="0"/>
                    <a:pt x="19" y="23"/>
                  </a:cubicBezTo>
                  <a:cubicBezTo>
                    <a:pt x="30" y="45"/>
                    <a:pt x="60" y="150"/>
                    <a:pt x="57" y="174"/>
                  </a:cubicBezTo>
                  <a:cubicBezTo>
                    <a:pt x="54" y="199"/>
                    <a:pt x="50" y="200"/>
                    <a:pt x="37" y="158"/>
                  </a:cubicBezTo>
                  <a:cubicBezTo>
                    <a:pt x="23" y="116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8" name="淘宝网Chenying0907出品 695"/>
            <p:cNvSpPr/>
            <p:nvPr/>
          </p:nvSpPr>
          <p:spPr bwMode="auto">
            <a:xfrm flipV="1">
              <a:off x="2376520" y="3358701"/>
              <a:ext cx="97710" cy="259543"/>
            </a:xfrm>
            <a:custGeom>
              <a:avLst/>
              <a:gdLst>
                <a:gd name="T0" fmla="*/ 1 w 41"/>
                <a:gd name="T1" fmla="*/ 6 h 106"/>
                <a:gd name="T2" fmla="*/ 0 w 41"/>
                <a:gd name="T3" fmla="*/ 0 h 106"/>
                <a:gd name="T4" fmla="*/ 17 w 41"/>
                <a:gd name="T5" fmla="*/ 19 h 106"/>
                <a:gd name="T6" fmla="*/ 37 w 41"/>
                <a:gd name="T7" fmla="*/ 89 h 106"/>
                <a:gd name="T8" fmla="*/ 30 w 41"/>
                <a:gd name="T9" fmla="*/ 106 h 106"/>
                <a:gd name="T10" fmla="*/ 1 w 41"/>
                <a:gd name="T11" fmla="*/ 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06">
                  <a:moveTo>
                    <a:pt x="1" y="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3"/>
                    <a:pt x="17" y="19"/>
                  </a:cubicBezTo>
                  <a:cubicBezTo>
                    <a:pt x="24" y="34"/>
                    <a:pt x="33" y="76"/>
                    <a:pt x="37" y="89"/>
                  </a:cubicBezTo>
                  <a:cubicBezTo>
                    <a:pt x="41" y="101"/>
                    <a:pt x="30" y="106"/>
                    <a:pt x="30" y="106"/>
                  </a:cubicBezTo>
                  <a:lnTo>
                    <a:pt x="1" y="6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08" name="淘宝网Chenying0907出品 207"/>
          <p:cNvGrpSpPr/>
          <p:nvPr/>
        </p:nvGrpSpPr>
        <p:grpSpPr>
          <a:xfrm rot="8203324">
            <a:off x="924474" y="5063409"/>
            <a:ext cx="382309" cy="391671"/>
            <a:chOff x="1808580" y="2977021"/>
            <a:chExt cx="748094" cy="766415"/>
          </a:xfrm>
        </p:grpSpPr>
        <p:sp>
          <p:nvSpPr>
            <p:cNvPr id="209" name="淘宝网Chenying0907出品 688"/>
            <p:cNvSpPr>
              <a:spLocks noEditPoints="1"/>
            </p:cNvSpPr>
            <p:nvPr/>
          </p:nvSpPr>
          <p:spPr bwMode="auto">
            <a:xfrm flipV="1">
              <a:off x="1808580" y="2977021"/>
              <a:ext cx="748094" cy="766415"/>
            </a:xfrm>
            <a:custGeom>
              <a:avLst/>
              <a:gdLst>
                <a:gd name="T0" fmla="*/ 138 w 306"/>
                <a:gd name="T1" fmla="*/ 114 h 314"/>
                <a:gd name="T2" fmla="*/ 67 w 306"/>
                <a:gd name="T3" fmla="*/ 107 h 314"/>
                <a:gd name="T4" fmla="*/ 14 w 306"/>
                <a:gd name="T5" fmla="*/ 215 h 314"/>
                <a:gd name="T6" fmla="*/ 161 w 306"/>
                <a:gd name="T7" fmla="*/ 268 h 314"/>
                <a:gd name="T8" fmla="*/ 293 w 306"/>
                <a:gd name="T9" fmla="*/ 314 h 314"/>
                <a:gd name="T10" fmla="*/ 281 w 306"/>
                <a:gd name="T11" fmla="*/ 276 h 314"/>
                <a:gd name="T12" fmla="*/ 302 w 306"/>
                <a:gd name="T13" fmla="*/ 136 h 314"/>
                <a:gd name="T14" fmla="*/ 191 w 306"/>
                <a:gd name="T15" fmla="*/ 11 h 314"/>
                <a:gd name="T16" fmla="*/ 138 w 306"/>
                <a:gd name="T17" fmla="*/ 114 h 314"/>
                <a:gd name="T18" fmla="*/ 187 w 306"/>
                <a:gd name="T19" fmla="*/ 30 h 314"/>
                <a:gd name="T20" fmla="*/ 276 w 306"/>
                <a:gd name="T21" fmla="*/ 131 h 314"/>
                <a:gd name="T22" fmla="*/ 267 w 306"/>
                <a:gd name="T23" fmla="*/ 250 h 314"/>
                <a:gd name="T24" fmla="*/ 279 w 306"/>
                <a:gd name="T25" fmla="*/ 300 h 314"/>
                <a:gd name="T26" fmla="*/ 165 w 306"/>
                <a:gd name="T27" fmla="*/ 259 h 314"/>
                <a:gd name="T28" fmla="*/ 31 w 306"/>
                <a:gd name="T29" fmla="*/ 197 h 314"/>
                <a:gd name="T30" fmla="*/ 108 w 306"/>
                <a:gd name="T31" fmla="*/ 131 h 314"/>
                <a:gd name="T32" fmla="*/ 165 w 306"/>
                <a:gd name="T33" fmla="*/ 149 h 314"/>
                <a:gd name="T34" fmla="*/ 187 w 306"/>
                <a:gd name="T35" fmla="*/ 3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6" h="314">
                  <a:moveTo>
                    <a:pt x="138" y="114"/>
                  </a:moveTo>
                  <a:cubicBezTo>
                    <a:pt x="138" y="114"/>
                    <a:pt x="105" y="92"/>
                    <a:pt x="67" y="107"/>
                  </a:cubicBezTo>
                  <a:cubicBezTo>
                    <a:pt x="28" y="123"/>
                    <a:pt x="0" y="162"/>
                    <a:pt x="14" y="215"/>
                  </a:cubicBezTo>
                  <a:cubicBezTo>
                    <a:pt x="27" y="269"/>
                    <a:pt x="129" y="273"/>
                    <a:pt x="161" y="268"/>
                  </a:cubicBezTo>
                  <a:cubicBezTo>
                    <a:pt x="193" y="263"/>
                    <a:pt x="293" y="314"/>
                    <a:pt x="293" y="314"/>
                  </a:cubicBezTo>
                  <a:cubicBezTo>
                    <a:pt x="293" y="314"/>
                    <a:pt x="289" y="299"/>
                    <a:pt x="281" y="276"/>
                  </a:cubicBezTo>
                  <a:cubicBezTo>
                    <a:pt x="273" y="252"/>
                    <a:pt x="299" y="189"/>
                    <a:pt x="302" y="136"/>
                  </a:cubicBezTo>
                  <a:cubicBezTo>
                    <a:pt x="306" y="83"/>
                    <a:pt x="274" y="0"/>
                    <a:pt x="191" y="11"/>
                  </a:cubicBezTo>
                  <a:cubicBezTo>
                    <a:pt x="109" y="23"/>
                    <a:pt x="138" y="114"/>
                    <a:pt x="138" y="114"/>
                  </a:cubicBezTo>
                  <a:close/>
                  <a:moveTo>
                    <a:pt x="187" y="30"/>
                  </a:moveTo>
                  <a:cubicBezTo>
                    <a:pt x="251" y="26"/>
                    <a:pt x="274" y="76"/>
                    <a:pt x="276" y="131"/>
                  </a:cubicBezTo>
                  <a:cubicBezTo>
                    <a:pt x="278" y="185"/>
                    <a:pt x="265" y="224"/>
                    <a:pt x="267" y="250"/>
                  </a:cubicBezTo>
                  <a:cubicBezTo>
                    <a:pt x="269" y="276"/>
                    <a:pt x="279" y="300"/>
                    <a:pt x="279" y="300"/>
                  </a:cubicBezTo>
                  <a:cubicBezTo>
                    <a:pt x="279" y="300"/>
                    <a:pt x="215" y="255"/>
                    <a:pt x="165" y="259"/>
                  </a:cubicBezTo>
                  <a:cubicBezTo>
                    <a:pt x="115" y="263"/>
                    <a:pt x="34" y="265"/>
                    <a:pt x="31" y="197"/>
                  </a:cubicBezTo>
                  <a:cubicBezTo>
                    <a:pt x="29" y="130"/>
                    <a:pt x="61" y="124"/>
                    <a:pt x="108" y="131"/>
                  </a:cubicBezTo>
                  <a:cubicBezTo>
                    <a:pt x="155" y="138"/>
                    <a:pt x="165" y="149"/>
                    <a:pt x="165" y="149"/>
                  </a:cubicBezTo>
                  <a:cubicBezTo>
                    <a:pt x="165" y="149"/>
                    <a:pt x="123" y="33"/>
                    <a:pt x="187" y="3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0" name="淘宝网Chenying0907出品 689"/>
            <p:cNvSpPr/>
            <p:nvPr/>
          </p:nvSpPr>
          <p:spPr bwMode="auto">
            <a:xfrm flipV="1">
              <a:off x="1939879" y="3120534"/>
              <a:ext cx="82444" cy="305344"/>
            </a:xfrm>
            <a:custGeom>
              <a:avLst/>
              <a:gdLst>
                <a:gd name="T0" fmla="*/ 12 w 34"/>
                <a:gd name="T1" fmla="*/ 6 h 125"/>
                <a:gd name="T2" fmla="*/ 28 w 34"/>
                <a:gd name="T3" fmla="*/ 18 h 125"/>
                <a:gd name="T4" fmla="*/ 32 w 34"/>
                <a:gd name="T5" fmla="*/ 113 h 125"/>
                <a:gd name="T6" fmla="*/ 9 w 34"/>
                <a:gd name="T7" fmla="*/ 92 h 125"/>
                <a:gd name="T8" fmla="*/ 12 w 34"/>
                <a:gd name="T9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5">
                  <a:moveTo>
                    <a:pt x="12" y="6"/>
                  </a:moveTo>
                  <a:cubicBezTo>
                    <a:pt x="12" y="6"/>
                    <a:pt x="21" y="0"/>
                    <a:pt x="28" y="18"/>
                  </a:cubicBezTo>
                  <a:cubicBezTo>
                    <a:pt x="34" y="37"/>
                    <a:pt x="34" y="107"/>
                    <a:pt x="32" y="113"/>
                  </a:cubicBezTo>
                  <a:cubicBezTo>
                    <a:pt x="30" y="119"/>
                    <a:pt x="18" y="125"/>
                    <a:pt x="9" y="92"/>
                  </a:cubicBezTo>
                  <a:cubicBezTo>
                    <a:pt x="0" y="60"/>
                    <a:pt x="12" y="6"/>
                    <a:pt x="12" y="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1" name="淘宝网Chenying0907出品 690"/>
            <p:cNvSpPr/>
            <p:nvPr/>
          </p:nvSpPr>
          <p:spPr bwMode="auto">
            <a:xfrm flipV="1">
              <a:off x="2016214" y="3126641"/>
              <a:ext cx="103817" cy="287023"/>
            </a:xfrm>
            <a:custGeom>
              <a:avLst/>
              <a:gdLst>
                <a:gd name="T0" fmla="*/ 20 w 42"/>
                <a:gd name="T1" fmla="*/ 108 h 117"/>
                <a:gd name="T2" fmla="*/ 10 w 42"/>
                <a:gd name="T3" fmla="*/ 8 h 117"/>
                <a:gd name="T4" fmla="*/ 35 w 42"/>
                <a:gd name="T5" fmla="*/ 39 h 117"/>
                <a:gd name="T6" fmla="*/ 35 w 42"/>
                <a:gd name="T7" fmla="*/ 114 h 117"/>
                <a:gd name="T8" fmla="*/ 20 w 42"/>
                <a:gd name="T9" fmla="*/ 10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7">
                  <a:moveTo>
                    <a:pt x="20" y="108"/>
                  </a:moveTo>
                  <a:cubicBezTo>
                    <a:pt x="19" y="102"/>
                    <a:pt x="0" y="11"/>
                    <a:pt x="10" y="8"/>
                  </a:cubicBezTo>
                  <a:cubicBezTo>
                    <a:pt x="19" y="5"/>
                    <a:pt x="28" y="0"/>
                    <a:pt x="35" y="39"/>
                  </a:cubicBezTo>
                  <a:cubicBezTo>
                    <a:pt x="42" y="78"/>
                    <a:pt x="41" y="111"/>
                    <a:pt x="35" y="114"/>
                  </a:cubicBezTo>
                  <a:cubicBezTo>
                    <a:pt x="30" y="117"/>
                    <a:pt x="22" y="114"/>
                    <a:pt x="20" y="10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2" name="淘宝网Chenying0907出品 691"/>
            <p:cNvSpPr/>
            <p:nvPr/>
          </p:nvSpPr>
          <p:spPr bwMode="auto">
            <a:xfrm flipV="1">
              <a:off x="2138352" y="3114425"/>
              <a:ext cx="91603" cy="247330"/>
            </a:xfrm>
            <a:custGeom>
              <a:avLst/>
              <a:gdLst>
                <a:gd name="T0" fmla="*/ 0 w 37"/>
                <a:gd name="T1" fmla="*/ 0 h 101"/>
                <a:gd name="T2" fmla="*/ 22 w 37"/>
                <a:gd name="T3" fmla="*/ 12 h 101"/>
                <a:gd name="T4" fmla="*/ 37 w 37"/>
                <a:gd name="T5" fmla="*/ 88 h 101"/>
                <a:gd name="T6" fmla="*/ 12 w 37"/>
                <a:gd name="T7" fmla="*/ 77 h 101"/>
                <a:gd name="T8" fmla="*/ 0 w 3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01">
                  <a:moveTo>
                    <a:pt x="0" y="0"/>
                  </a:moveTo>
                  <a:cubicBezTo>
                    <a:pt x="0" y="0"/>
                    <a:pt x="18" y="2"/>
                    <a:pt x="22" y="12"/>
                  </a:cubicBezTo>
                  <a:cubicBezTo>
                    <a:pt x="26" y="22"/>
                    <a:pt x="37" y="88"/>
                    <a:pt x="37" y="88"/>
                  </a:cubicBezTo>
                  <a:cubicBezTo>
                    <a:pt x="37" y="88"/>
                    <a:pt x="21" y="101"/>
                    <a:pt x="12" y="77"/>
                  </a:cubicBezTo>
                  <a:cubicBezTo>
                    <a:pt x="3" y="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3" name="淘宝网Chenying0907出品 692"/>
            <p:cNvSpPr/>
            <p:nvPr/>
          </p:nvSpPr>
          <p:spPr bwMode="auto">
            <a:xfrm flipV="1">
              <a:off x="2205528" y="3102212"/>
              <a:ext cx="100765" cy="491605"/>
            </a:xfrm>
            <a:custGeom>
              <a:avLst/>
              <a:gdLst>
                <a:gd name="T0" fmla="*/ 0 w 42"/>
                <a:gd name="T1" fmla="*/ 0 h 201"/>
                <a:gd name="T2" fmla="*/ 23 w 42"/>
                <a:gd name="T3" fmla="*/ 29 h 201"/>
                <a:gd name="T4" fmla="*/ 42 w 42"/>
                <a:gd name="T5" fmla="*/ 188 h 201"/>
                <a:gd name="T6" fmla="*/ 20 w 42"/>
                <a:gd name="T7" fmla="*/ 148 h 201"/>
                <a:gd name="T8" fmla="*/ 0 w 42"/>
                <a:gd name="T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1">
                  <a:moveTo>
                    <a:pt x="0" y="0"/>
                  </a:moveTo>
                  <a:cubicBezTo>
                    <a:pt x="0" y="0"/>
                    <a:pt x="20" y="13"/>
                    <a:pt x="23" y="29"/>
                  </a:cubicBezTo>
                  <a:cubicBezTo>
                    <a:pt x="25" y="46"/>
                    <a:pt x="42" y="176"/>
                    <a:pt x="42" y="188"/>
                  </a:cubicBezTo>
                  <a:cubicBezTo>
                    <a:pt x="42" y="201"/>
                    <a:pt x="21" y="185"/>
                    <a:pt x="20" y="148"/>
                  </a:cubicBezTo>
                  <a:cubicBezTo>
                    <a:pt x="18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4" name="淘宝网Chenying0907出品 693"/>
            <p:cNvSpPr/>
            <p:nvPr/>
          </p:nvSpPr>
          <p:spPr bwMode="auto">
            <a:xfrm flipV="1">
              <a:off x="2248276" y="3086945"/>
              <a:ext cx="170993" cy="561833"/>
            </a:xfrm>
            <a:custGeom>
              <a:avLst/>
              <a:gdLst>
                <a:gd name="T0" fmla="*/ 0 w 70"/>
                <a:gd name="T1" fmla="*/ 1 h 230"/>
                <a:gd name="T2" fmla="*/ 18 w 70"/>
                <a:gd name="T3" fmla="*/ 11 h 230"/>
                <a:gd name="T4" fmla="*/ 63 w 70"/>
                <a:gd name="T5" fmla="*/ 222 h 230"/>
                <a:gd name="T6" fmla="*/ 37 w 70"/>
                <a:gd name="T7" fmla="*/ 194 h 230"/>
                <a:gd name="T8" fmla="*/ 0 w 70"/>
                <a:gd name="T9" fmla="*/ 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30">
                  <a:moveTo>
                    <a:pt x="0" y="1"/>
                  </a:moveTo>
                  <a:cubicBezTo>
                    <a:pt x="0" y="1"/>
                    <a:pt x="14" y="0"/>
                    <a:pt x="18" y="11"/>
                  </a:cubicBezTo>
                  <a:cubicBezTo>
                    <a:pt x="23" y="22"/>
                    <a:pt x="70" y="214"/>
                    <a:pt x="63" y="222"/>
                  </a:cubicBezTo>
                  <a:cubicBezTo>
                    <a:pt x="57" y="230"/>
                    <a:pt x="45" y="223"/>
                    <a:pt x="37" y="194"/>
                  </a:cubicBezTo>
                  <a:cubicBezTo>
                    <a:pt x="28" y="16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5" name="淘宝网Chenying0907出品 694"/>
            <p:cNvSpPr/>
            <p:nvPr/>
          </p:nvSpPr>
          <p:spPr bwMode="auto">
            <a:xfrm flipV="1">
              <a:off x="2303238" y="3190762"/>
              <a:ext cx="146565" cy="488550"/>
            </a:xfrm>
            <a:custGeom>
              <a:avLst/>
              <a:gdLst>
                <a:gd name="T0" fmla="*/ 0 w 60"/>
                <a:gd name="T1" fmla="*/ 8 h 200"/>
                <a:gd name="T2" fmla="*/ 19 w 60"/>
                <a:gd name="T3" fmla="*/ 23 h 200"/>
                <a:gd name="T4" fmla="*/ 57 w 60"/>
                <a:gd name="T5" fmla="*/ 174 h 200"/>
                <a:gd name="T6" fmla="*/ 37 w 60"/>
                <a:gd name="T7" fmla="*/ 158 h 200"/>
                <a:gd name="T8" fmla="*/ 0 w 60"/>
                <a:gd name="T9" fmla="*/ 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00">
                  <a:moveTo>
                    <a:pt x="0" y="8"/>
                  </a:moveTo>
                  <a:cubicBezTo>
                    <a:pt x="0" y="8"/>
                    <a:pt x="9" y="0"/>
                    <a:pt x="19" y="23"/>
                  </a:cubicBezTo>
                  <a:cubicBezTo>
                    <a:pt x="30" y="45"/>
                    <a:pt x="60" y="150"/>
                    <a:pt x="57" y="174"/>
                  </a:cubicBezTo>
                  <a:cubicBezTo>
                    <a:pt x="54" y="199"/>
                    <a:pt x="50" y="200"/>
                    <a:pt x="37" y="158"/>
                  </a:cubicBezTo>
                  <a:cubicBezTo>
                    <a:pt x="23" y="116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16" name="淘宝网Chenying0907出品 695"/>
            <p:cNvSpPr/>
            <p:nvPr/>
          </p:nvSpPr>
          <p:spPr bwMode="auto">
            <a:xfrm flipV="1">
              <a:off x="2376520" y="3358701"/>
              <a:ext cx="97710" cy="259543"/>
            </a:xfrm>
            <a:custGeom>
              <a:avLst/>
              <a:gdLst>
                <a:gd name="T0" fmla="*/ 1 w 41"/>
                <a:gd name="T1" fmla="*/ 6 h 106"/>
                <a:gd name="T2" fmla="*/ 0 w 41"/>
                <a:gd name="T3" fmla="*/ 0 h 106"/>
                <a:gd name="T4" fmla="*/ 17 w 41"/>
                <a:gd name="T5" fmla="*/ 19 h 106"/>
                <a:gd name="T6" fmla="*/ 37 w 41"/>
                <a:gd name="T7" fmla="*/ 89 h 106"/>
                <a:gd name="T8" fmla="*/ 30 w 41"/>
                <a:gd name="T9" fmla="*/ 106 h 106"/>
                <a:gd name="T10" fmla="*/ 1 w 41"/>
                <a:gd name="T11" fmla="*/ 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06">
                  <a:moveTo>
                    <a:pt x="1" y="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3"/>
                    <a:pt x="17" y="19"/>
                  </a:cubicBezTo>
                  <a:cubicBezTo>
                    <a:pt x="24" y="34"/>
                    <a:pt x="33" y="76"/>
                    <a:pt x="37" y="89"/>
                  </a:cubicBezTo>
                  <a:cubicBezTo>
                    <a:pt x="41" y="101"/>
                    <a:pt x="30" y="106"/>
                    <a:pt x="30" y="106"/>
                  </a:cubicBezTo>
                  <a:lnTo>
                    <a:pt x="1" y="6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199" name="淘宝网Chenying0907出品 198"/>
          <p:cNvGrpSpPr/>
          <p:nvPr/>
        </p:nvGrpSpPr>
        <p:grpSpPr>
          <a:xfrm rot="20703711">
            <a:off x="9938934" y="1083710"/>
            <a:ext cx="527645" cy="540566"/>
            <a:chOff x="1808580" y="2977021"/>
            <a:chExt cx="748094" cy="766415"/>
          </a:xfrm>
        </p:grpSpPr>
        <p:sp>
          <p:nvSpPr>
            <p:cNvPr id="200" name="淘宝网Chenying0907出品 688"/>
            <p:cNvSpPr>
              <a:spLocks noEditPoints="1"/>
            </p:cNvSpPr>
            <p:nvPr/>
          </p:nvSpPr>
          <p:spPr bwMode="auto">
            <a:xfrm flipV="1">
              <a:off x="1808580" y="2977021"/>
              <a:ext cx="748094" cy="766415"/>
            </a:xfrm>
            <a:custGeom>
              <a:avLst/>
              <a:gdLst>
                <a:gd name="T0" fmla="*/ 138 w 306"/>
                <a:gd name="T1" fmla="*/ 114 h 314"/>
                <a:gd name="T2" fmla="*/ 67 w 306"/>
                <a:gd name="T3" fmla="*/ 107 h 314"/>
                <a:gd name="T4" fmla="*/ 14 w 306"/>
                <a:gd name="T5" fmla="*/ 215 h 314"/>
                <a:gd name="T6" fmla="*/ 161 w 306"/>
                <a:gd name="T7" fmla="*/ 268 h 314"/>
                <a:gd name="T8" fmla="*/ 293 w 306"/>
                <a:gd name="T9" fmla="*/ 314 h 314"/>
                <a:gd name="T10" fmla="*/ 281 w 306"/>
                <a:gd name="T11" fmla="*/ 276 h 314"/>
                <a:gd name="T12" fmla="*/ 302 w 306"/>
                <a:gd name="T13" fmla="*/ 136 h 314"/>
                <a:gd name="T14" fmla="*/ 191 w 306"/>
                <a:gd name="T15" fmla="*/ 11 h 314"/>
                <a:gd name="T16" fmla="*/ 138 w 306"/>
                <a:gd name="T17" fmla="*/ 114 h 314"/>
                <a:gd name="T18" fmla="*/ 187 w 306"/>
                <a:gd name="T19" fmla="*/ 30 h 314"/>
                <a:gd name="T20" fmla="*/ 276 w 306"/>
                <a:gd name="T21" fmla="*/ 131 h 314"/>
                <a:gd name="T22" fmla="*/ 267 w 306"/>
                <a:gd name="T23" fmla="*/ 250 h 314"/>
                <a:gd name="T24" fmla="*/ 279 w 306"/>
                <a:gd name="T25" fmla="*/ 300 h 314"/>
                <a:gd name="T26" fmla="*/ 165 w 306"/>
                <a:gd name="T27" fmla="*/ 259 h 314"/>
                <a:gd name="T28" fmla="*/ 31 w 306"/>
                <a:gd name="T29" fmla="*/ 197 h 314"/>
                <a:gd name="T30" fmla="*/ 108 w 306"/>
                <a:gd name="T31" fmla="*/ 131 h 314"/>
                <a:gd name="T32" fmla="*/ 165 w 306"/>
                <a:gd name="T33" fmla="*/ 149 h 314"/>
                <a:gd name="T34" fmla="*/ 187 w 306"/>
                <a:gd name="T35" fmla="*/ 3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6" h="314">
                  <a:moveTo>
                    <a:pt x="138" y="114"/>
                  </a:moveTo>
                  <a:cubicBezTo>
                    <a:pt x="138" y="114"/>
                    <a:pt x="105" y="92"/>
                    <a:pt x="67" y="107"/>
                  </a:cubicBezTo>
                  <a:cubicBezTo>
                    <a:pt x="28" y="123"/>
                    <a:pt x="0" y="162"/>
                    <a:pt x="14" y="215"/>
                  </a:cubicBezTo>
                  <a:cubicBezTo>
                    <a:pt x="27" y="269"/>
                    <a:pt x="129" y="273"/>
                    <a:pt x="161" y="268"/>
                  </a:cubicBezTo>
                  <a:cubicBezTo>
                    <a:pt x="193" y="263"/>
                    <a:pt x="293" y="314"/>
                    <a:pt x="293" y="314"/>
                  </a:cubicBezTo>
                  <a:cubicBezTo>
                    <a:pt x="293" y="314"/>
                    <a:pt x="289" y="299"/>
                    <a:pt x="281" y="276"/>
                  </a:cubicBezTo>
                  <a:cubicBezTo>
                    <a:pt x="273" y="252"/>
                    <a:pt x="299" y="189"/>
                    <a:pt x="302" y="136"/>
                  </a:cubicBezTo>
                  <a:cubicBezTo>
                    <a:pt x="306" y="83"/>
                    <a:pt x="274" y="0"/>
                    <a:pt x="191" y="11"/>
                  </a:cubicBezTo>
                  <a:cubicBezTo>
                    <a:pt x="109" y="23"/>
                    <a:pt x="138" y="114"/>
                    <a:pt x="138" y="114"/>
                  </a:cubicBezTo>
                  <a:close/>
                  <a:moveTo>
                    <a:pt x="187" y="30"/>
                  </a:moveTo>
                  <a:cubicBezTo>
                    <a:pt x="251" y="26"/>
                    <a:pt x="274" y="76"/>
                    <a:pt x="276" y="131"/>
                  </a:cubicBezTo>
                  <a:cubicBezTo>
                    <a:pt x="278" y="185"/>
                    <a:pt x="265" y="224"/>
                    <a:pt x="267" y="250"/>
                  </a:cubicBezTo>
                  <a:cubicBezTo>
                    <a:pt x="269" y="276"/>
                    <a:pt x="279" y="300"/>
                    <a:pt x="279" y="300"/>
                  </a:cubicBezTo>
                  <a:cubicBezTo>
                    <a:pt x="279" y="300"/>
                    <a:pt x="215" y="255"/>
                    <a:pt x="165" y="259"/>
                  </a:cubicBezTo>
                  <a:cubicBezTo>
                    <a:pt x="115" y="263"/>
                    <a:pt x="34" y="265"/>
                    <a:pt x="31" y="197"/>
                  </a:cubicBezTo>
                  <a:cubicBezTo>
                    <a:pt x="29" y="130"/>
                    <a:pt x="61" y="124"/>
                    <a:pt x="108" y="131"/>
                  </a:cubicBezTo>
                  <a:cubicBezTo>
                    <a:pt x="155" y="138"/>
                    <a:pt x="165" y="149"/>
                    <a:pt x="165" y="149"/>
                  </a:cubicBezTo>
                  <a:cubicBezTo>
                    <a:pt x="165" y="149"/>
                    <a:pt x="123" y="33"/>
                    <a:pt x="187" y="3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  <p:sp>
          <p:nvSpPr>
            <p:cNvPr id="201" name="淘宝网Chenying0907出品 689"/>
            <p:cNvSpPr/>
            <p:nvPr/>
          </p:nvSpPr>
          <p:spPr bwMode="auto">
            <a:xfrm flipV="1">
              <a:off x="1939879" y="3120534"/>
              <a:ext cx="82444" cy="305344"/>
            </a:xfrm>
            <a:custGeom>
              <a:avLst/>
              <a:gdLst>
                <a:gd name="T0" fmla="*/ 12 w 34"/>
                <a:gd name="T1" fmla="*/ 6 h 125"/>
                <a:gd name="T2" fmla="*/ 28 w 34"/>
                <a:gd name="T3" fmla="*/ 18 h 125"/>
                <a:gd name="T4" fmla="*/ 32 w 34"/>
                <a:gd name="T5" fmla="*/ 113 h 125"/>
                <a:gd name="T6" fmla="*/ 9 w 34"/>
                <a:gd name="T7" fmla="*/ 92 h 125"/>
                <a:gd name="T8" fmla="*/ 12 w 34"/>
                <a:gd name="T9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5">
                  <a:moveTo>
                    <a:pt x="12" y="6"/>
                  </a:moveTo>
                  <a:cubicBezTo>
                    <a:pt x="12" y="6"/>
                    <a:pt x="21" y="0"/>
                    <a:pt x="28" y="18"/>
                  </a:cubicBezTo>
                  <a:cubicBezTo>
                    <a:pt x="34" y="37"/>
                    <a:pt x="34" y="107"/>
                    <a:pt x="32" y="113"/>
                  </a:cubicBezTo>
                  <a:cubicBezTo>
                    <a:pt x="30" y="119"/>
                    <a:pt x="18" y="125"/>
                    <a:pt x="9" y="92"/>
                  </a:cubicBezTo>
                  <a:cubicBezTo>
                    <a:pt x="0" y="60"/>
                    <a:pt x="12" y="6"/>
                    <a:pt x="12" y="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  <p:sp>
          <p:nvSpPr>
            <p:cNvPr id="202" name="淘宝网Chenying0907出品 690"/>
            <p:cNvSpPr/>
            <p:nvPr/>
          </p:nvSpPr>
          <p:spPr bwMode="auto">
            <a:xfrm flipV="1">
              <a:off x="2016214" y="3126641"/>
              <a:ext cx="103817" cy="287023"/>
            </a:xfrm>
            <a:custGeom>
              <a:avLst/>
              <a:gdLst>
                <a:gd name="T0" fmla="*/ 20 w 42"/>
                <a:gd name="T1" fmla="*/ 108 h 117"/>
                <a:gd name="T2" fmla="*/ 10 w 42"/>
                <a:gd name="T3" fmla="*/ 8 h 117"/>
                <a:gd name="T4" fmla="*/ 35 w 42"/>
                <a:gd name="T5" fmla="*/ 39 h 117"/>
                <a:gd name="T6" fmla="*/ 35 w 42"/>
                <a:gd name="T7" fmla="*/ 114 h 117"/>
                <a:gd name="T8" fmla="*/ 20 w 42"/>
                <a:gd name="T9" fmla="*/ 10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7">
                  <a:moveTo>
                    <a:pt x="20" y="108"/>
                  </a:moveTo>
                  <a:cubicBezTo>
                    <a:pt x="19" y="102"/>
                    <a:pt x="0" y="11"/>
                    <a:pt x="10" y="8"/>
                  </a:cubicBezTo>
                  <a:cubicBezTo>
                    <a:pt x="19" y="5"/>
                    <a:pt x="28" y="0"/>
                    <a:pt x="35" y="39"/>
                  </a:cubicBezTo>
                  <a:cubicBezTo>
                    <a:pt x="42" y="78"/>
                    <a:pt x="41" y="111"/>
                    <a:pt x="35" y="114"/>
                  </a:cubicBezTo>
                  <a:cubicBezTo>
                    <a:pt x="30" y="117"/>
                    <a:pt x="22" y="114"/>
                    <a:pt x="20" y="10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  <p:sp>
          <p:nvSpPr>
            <p:cNvPr id="203" name="淘宝网Chenying0907出品 691"/>
            <p:cNvSpPr/>
            <p:nvPr/>
          </p:nvSpPr>
          <p:spPr bwMode="auto">
            <a:xfrm flipV="1">
              <a:off x="2138352" y="3114425"/>
              <a:ext cx="91603" cy="247330"/>
            </a:xfrm>
            <a:custGeom>
              <a:avLst/>
              <a:gdLst>
                <a:gd name="T0" fmla="*/ 0 w 37"/>
                <a:gd name="T1" fmla="*/ 0 h 101"/>
                <a:gd name="T2" fmla="*/ 22 w 37"/>
                <a:gd name="T3" fmla="*/ 12 h 101"/>
                <a:gd name="T4" fmla="*/ 37 w 37"/>
                <a:gd name="T5" fmla="*/ 88 h 101"/>
                <a:gd name="T6" fmla="*/ 12 w 37"/>
                <a:gd name="T7" fmla="*/ 77 h 101"/>
                <a:gd name="T8" fmla="*/ 0 w 3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01">
                  <a:moveTo>
                    <a:pt x="0" y="0"/>
                  </a:moveTo>
                  <a:cubicBezTo>
                    <a:pt x="0" y="0"/>
                    <a:pt x="18" y="2"/>
                    <a:pt x="22" y="12"/>
                  </a:cubicBezTo>
                  <a:cubicBezTo>
                    <a:pt x="26" y="22"/>
                    <a:pt x="37" y="88"/>
                    <a:pt x="37" y="88"/>
                  </a:cubicBezTo>
                  <a:cubicBezTo>
                    <a:pt x="37" y="88"/>
                    <a:pt x="21" y="101"/>
                    <a:pt x="12" y="77"/>
                  </a:cubicBezTo>
                  <a:cubicBezTo>
                    <a:pt x="3" y="5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  <p:sp>
          <p:nvSpPr>
            <p:cNvPr id="204" name="淘宝网Chenying0907出品 692"/>
            <p:cNvSpPr/>
            <p:nvPr/>
          </p:nvSpPr>
          <p:spPr bwMode="auto">
            <a:xfrm flipV="1">
              <a:off x="2205530" y="3102215"/>
              <a:ext cx="100764" cy="491605"/>
            </a:xfrm>
            <a:custGeom>
              <a:avLst/>
              <a:gdLst>
                <a:gd name="T0" fmla="*/ 0 w 42"/>
                <a:gd name="T1" fmla="*/ 0 h 201"/>
                <a:gd name="T2" fmla="*/ 23 w 42"/>
                <a:gd name="T3" fmla="*/ 29 h 201"/>
                <a:gd name="T4" fmla="*/ 42 w 42"/>
                <a:gd name="T5" fmla="*/ 188 h 201"/>
                <a:gd name="T6" fmla="*/ 20 w 42"/>
                <a:gd name="T7" fmla="*/ 148 h 201"/>
                <a:gd name="T8" fmla="*/ 0 w 42"/>
                <a:gd name="T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01">
                  <a:moveTo>
                    <a:pt x="0" y="0"/>
                  </a:moveTo>
                  <a:cubicBezTo>
                    <a:pt x="0" y="0"/>
                    <a:pt x="20" y="13"/>
                    <a:pt x="23" y="29"/>
                  </a:cubicBezTo>
                  <a:cubicBezTo>
                    <a:pt x="25" y="46"/>
                    <a:pt x="42" y="176"/>
                    <a:pt x="42" y="188"/>
                  </a:cubicBezTo>
                  <a:cubicBezTo>
                    <a:pt x="42" y="201"/>
                    <a:pt x="21" y="185"/>
                    <a:pt x="20" y="148"/>
                  </a:cubicBezTo>
                  <a:cubicBezTo>
                    <a:pt x="18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  <p:sp>
          <p:nvSpPr>
            <p:cNvPr id="205" name="淘宝网Chenying0907出品 693"/>
            <p:cNvSpPr/>
            <p:nvPr/>
          </p:nvSpPr>
          <p:spPr bwMode="auto">
            <a:xfrm flipV="1">
              <a:off x="2248276" y="3086945"/>
              <a:ext cx="170993" cy="561833"/>
            </a:xfrm>
            <a:custGeom>
              <a:avLst/>
              <a:gdLst>
                <a:gd name="T0" fmla="*/ 0 w 70"/>
                <a:gd name="T1" fmla="*/ 1 h 230"/>
                <a:gd name="T2" fmla="*/ 18 w 70"/>
                <a:gd name="T3" fmla="*/ 11 h 230"/>
                <a:gd name="T4" fmla="*/ 63 w 70"/>
                <a:gd name="T5" fmla="*/ 222 h 230"/>
                <a:gd name="T6" fmla="*/ 37 w 70"/>
                <a:gd name="T7" fmla="*/ 194 h 230"/>
                <a:gd name="T8" fmla="*/ 0 w 70"/>
                <a:gd name="T9" fmla="*/ 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30">
                  <a:moveTo>
                    <a:pt x="0" y="1"/>
                  </a:moveTo>
                  <a:cubicBezTo>
                    <a:pt x="0" y="1"/>
                    <a:pt x="14" y="0"/>
                    <a:pt x="18" y="11"/>
                  </a:cubicBezTo>
                  <a:cubicBezTo>
                    <a:pt x="23" y="22"/>
                    <a:pt x="70" y="214"/>
                    <a:pt x="63" y="222"/>
                  </a:cubicBezTo>
                  <a:cubicBezTo>
                    <a:pt x="57" y="230"/>
                    <a:pt x="45" y="223"/>
                    <a:pt x="37" y="194"/>
                  </a:cubicBezTo>
                  <a:cubicBezTo>
                    <a:pt x="28" y="16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  <p:sp>
          <p:nvSpPr>
            <p:cNvPr id="206" name="淘宝网Chenying0907出品 694"/>
            <p:cNvSpPr/>
            <p:nvPr/>
          </p:nvSpPr>
          <p:spPr bwMode="auto">
            <a:xfrm flipV="1">
              <a:off x="2303238" y="3190762"/>
              <a:ext cx="146565" cy="488550"/>
            </a:xfrm>
            <a:custGeom>
              <a:avLst/>
              <a:gdLst>
                <a:gd name="T0" fmla="*/ 0 w 60"/>
                <a:gd name="T1" fmla="*/ 8 h 200"/>
                <a:gd name="T2" fmla="*/ 19 w 60"/>
                <a:gd name="T3" fmla="*/ 23 h 200"/>
                <a:gd name="T4" fmla="*/ 57 w 60"/>
                <a:gd name="T5" fmla="*/ 174 h 200"/>
                <a:gd name="T6" fmla="*/ 37 w 60"/>
                <a:gd name="T7" fmla="*/ 158 h 200"/>
                <a:gd name="T8" fmla="*/ 0 w 60"/>
                <a:gd name="T9" fmla="*/ 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00">
                  <a:moveTo>
                    <a:pt x="0" y="8"/>
                  </a:moveTo>
                  <a:cubicBezTo>
                    <a:pt x="0" y="8"/>
                    <a:pt x="9" y="0"/>
                    <a:pt x="19" y="23"/>
                  </a:cubicBezTo>
                  <a:cubicBezTo>
                    <a:pt x="30" y="45"/>
                    <a:pt x="60" y="150"/>
                    <a:pt x="57" y="174"/>
                  </a:cubicBezTo>
                  <a:cubicBezTo>
                    <a:pt x="54" y="199"/>
                    <a:pt x="50" y="200"/>
                    <a:pt x="37" y="158"/>
                  </a:cubicBezTo>
                  <a:cubicBezTo>
                    <a:pt x="23" y="116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  <p:sp>
          <p:nvSpPr>
            <p:cNvPr id="207" name="淘宝网Chenying0907出品 695"/>
            <p:cNvSpPr/>
            <p:nvPr/>
          </p:nvSpPr>
          <p:spPr bwMode="auto">
            <a:xfrm flipV="1">
              <a:off x="2376520" y="3358701"/>
              <a:ext cx="97710" cy="259543"/>
            </a:xfrm>
            <a:custGeom>
              <a:avLst/>
              <a:gdLst>
                <a:gd name="T0" fmla="*/ 1 w 41"/>
                <a:gd name="T1" fmla="*/ 6 h 106"/>
                <a:gd name="T2" fmla="*/ 0 w 41"/>
                <a:gd name="T3" fmla="*/ 0 h 106"/>
                <a:gd name="T4" fmla="*/ 17 w 41"/>
                <a:gd name="T5" fmla="*/ 19 h 106"/>
                <a:gd name="T6" fmla="*/ 37 w 41"/>
                <a:gd name="T7" fmla="*/ 89 h 106"/>
                <a:gd name="T8" fmla="*/ 30 w 41"/>
                <a:gd name="T9" fmla="*/ 106 h 106"/>
                <a:gd name="T10" fmla="*/ 1 w 41"/>
                <a:gd name="T11" fmla="*/ 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06">
                  <a:moveTo>
                    <a:pt x="1" y="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0" y="3"/>
                    <a:pt x="17" y="19"/>
                  </a:cubicBezTo>
                  <a:cubicBezTo>
                    <a:pt x="24" y="34"/>
                    <a:pt x="33" y="76"/>
                    <a:pt x="37" y="89"/>
                  </a:cubicBezTo>
                  <a:cubicBezTo>
                    <a:pt x="41" y="101"/>
                    <a:pt x="30" y="106"/>
                    <a:pt x="30" y="106"/>
                  </a:cubicBezTo>
                  <a:lnTo>
                    <a:pt x="1" y="6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sz="2000" kern="0">
                <a:solidFill>
                  <a:prstClr val="black"/>
                </a:solidFill>
              </a:endParaRPr>
            </a:p>
          </p:txBody>
        </p:sp>
      </p:grpSp>
      <p:sp>
        <p:nvSpPr>
          <p:cNvPr id="217" name="淘宝网Chenying0907出品 216"/>
          <p:cNvSpPr/>
          <p:nvPr/>
        </p:nvSpPr>
        <p:spPr>
          <a:xfrm>
            <a:off x="7450932" y="120335"/>
            <a:ext cx="3901581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 </a:t>
            </a:r>
            <a:r>
              <a:rPr lang="en-US" altLang="zh-CN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218" name="淘宝网Chenying0907出品 217"/>
          <p:cNvSpPr/>
          <p:nvPr/>
        </p:nvSpPr>
        <p:spPr>
          <a:xfrm>
            <a:off x="7705726" y="1574579"/>
            <a:ext cx="3620194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500" fill="hold"/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500" fill="hold"/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0" presetID="2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2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4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1000"/>
                                            <p:tgtEl>
                                              <p:spTgt spid="18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7" dur="100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100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1000"/>
                                            <p:tgtEl>
                                              <p:spTgt spid="19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000"/>
                                            <p:tgtEl>
                                              <p:spTgt spid="2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2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2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4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6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199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1500" fill="hold"/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500" fill="hold"/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56" dur="1500" fill="hold"/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1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2000" fill="hold"/>
                                            <p:tgtEl>
                                              <p:spTgt spid="1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0" dur="2000" fill="hold"/>
                                            <p:tgtEl>
                                              <p:spTgt spid="1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7" dur="2000" fill="hold"/>
                                            <p:tgtEl>
                                              <p:spTgt spid="1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13" grpId="0" animBg="1"/>
          <p:bldP spid="113" grpId="1" animBg="1"/>
          <p:bldP spid="114" grpId="0" animBg="1"/>
          <p:bldP spid="114" grpId="1" animBg="1"/>
          <p:bldP spid="115" grpId="0" animBg="1"/>
          <p:bldP spid="115" grpId="1" animBg="1"/>
          <p:bldP spid="217" grpId="0"/>
          <p:bldP spid="218" grpId="0"/>
          <p:bldP spid="218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1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500" fill="hold"/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500" fill="hold"/>
                                            <p:tgtEl>
                                              <p:spTgt spid="16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0" presetID="2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2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4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1000"/>
                                            <p:tgtEl>
                                              <p:spTgt spid="18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7" dur="100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1000" fill="hold"/>
                                            <p:tgtEl>
                                              <p:spTgt spid="1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1000"/>
                                            <p:tgtEl>
                                              <p:spTgt spid="19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 fill="hold"/>
                                            <p:tgtEl>
                                              <p:spTgt spid="19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1000"/>
                                            <p:tgtEl>
                                              <p:spTgt spid="2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2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2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4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2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6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1000"/>
                                            <p:tgtEl>
                                              <p:spTgt spid="199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1500" fill="hold"/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1500" fill="hold"/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56" dur="1500" fill="hold"/>
                                            <p:tgtEl>
                                              <p:spTgt spid="2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9" dur="500" fill="hold"/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1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1" dur="500"/>
                                            <p:tgtEl>
                                              <p:spTgt spid="1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3" dur="2000" fill="hold"/>
                                            <p:tgtEl>
                                              <p:spTgt spid="11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0" dur="2000" fill="hold"/>
                                            <p:tgtEl>
                                              <p:spTgt spid="11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500" fill="hold"/>
                                            <p:tgtEl>
                                              <p:spTgt spid="1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500"/>
                                            <p:tgtEl>
                                              <p:spTgt spid="1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7" dur="2000" fill="hold"/>
                                            <p:tgtEl>
                                              <p:spTgt spid="11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13" grpId="0" animBg="1"/>
          <p:bldP spid="113" grpId="1" animBg="1"/>
          <p:bldP spid="114" grpId="0" animBg="1"/>
          <p:bldP spid="114" grpId="1" animBg="1"/>
          <p:bldP spid="115" grpId="0" animBg="1"/>
          <p:bldP spid="115" grpId="1" animBg="1"/>
          <p:bldP spid="217" grpId="0"/>
          <p:bldP spid="218" grpId="0"/>
          <p:bldP spid="218" grpId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KSO_Img1"/>
          <p:cNvSpPr/>
          <p:nvPr/>
        </p:nvSpPr>
        <p:spPr>
          <a:xfrm>
            <a:off x="4335076" y="1186737"/>
            <a:ext cx="3713259" cy="3716028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6789" r="-3332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sp>
        <p:nvSpPr>
          <p:cNvPr id="177" name="KSO_Img2"/>
          <p:cNvSpPr/>
          <p:nvPr/>
        </p:nvSpPr>
        <p:spPr>
          <a:xfrm>
            <a:off x="8484103" y="119455"/>
            <a:ext cx="3019182" cy="3019182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25000" b="-2500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 dirty="0">
              <a:solidFill>
                <a:sysClr val="window" lastClr="FFFFFF"/>
              </a:solidFill>
            </a:endParaRPr>
          </a:p>
        </p:txBody>
      </p:sp>
      <p:grpSp>
        <p:nvGrpSpPr>
          <p:cNvPr id="178" name="淘宝网Chenying0907出品 177"/>
          <p:cNvGrpSpPr/>
          <p:nvPr/>
        </p:nvGrpSpPr>
        <p:grpSpPr>
          <a:xfrm>
            <a:off x="0" y="2699094"/>
            <a:ext cx="6379155" cy="4158906"/>
            <a:chOff x="1644651" y="1062994"/>
            <a:chExt cx="6180138" cy="5702931"/>
          </a:xfrm>
        </p:grpSpPr>
        <p:sp>
          <p:nvSpPr>
            <p:cNvPr id="179" name="淘宝网Chenying0907出品 5"/>
            <p:cNvSpPr/>
            <p:nvPr/>
          </p:nvSpPr>
          <p:spPr bwMode="auto">
            <a:xfrm>
              <a:off x="6902451" y="4649788"/>
              <a:ext cx="192088" cy="190500"/>
            </a:xfrm>
            <a:custGeom>
              <a:avLst/>
              <a:gdLst>
                <a:gd name="T0" fmla="*/ 23 w 200"/>
                <a:gd name="T1" fmla="*/ 45 h 199"/>
                <a:gd name="T2" fmla="*/ 47 w 200"/>
                <a:gd name="T3" fmla="*/ 167 h 199"/>
                <a:gd name="T4" fmla="*/ 174 w 200"/>
                <a:gd name="T5" fmla="*/ 165 h 199"/>
                <a:gd name="T6" fmla="*/ 175 w 200"/>
                <a:gd name="T7" fmla="*/ 45 h 199"/>
                <a:gd name="T8" fmla="*/ 23 w 200"/>
                <a:gd name="T9" fmla="*/ 4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99">
                  <a:moveTo>
                    <a:pt x="23" y="45"/>
                  </a:moveTo>
                  <a:cubicBezTo>
                    <a:pt x="0" y="77"/>
                    <a:pt x="18" y="141"/>
                    <a:pt x="47" y="167"/>
                  </a:cubicBezTo>
                  <a:cubicBezTo>
                    <a:pt x="80" y="196"/>
                    <a:pt x="144" y="199"/>
                    <a:pt x="174" y="165"/>
                  </a:cubicBezTo>
                  <a:cubicBezTo>
                    <a:pt x="199" y="137"/>
                    <a:pt x="200" y="73"/>
                    <a:pt x="175" y="45"/>
                  </a:cubicBezTo>
                  <a:cubicBezTo>
                    <a:pt x="139" y="5"/>
                    <a:pt x="54" y="0"/>
                    <a:pt x="23" y="4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0" name="淘宝网Chenying0907出品 6"/>
            <p:cNvSpPr/>
            <p:nvPr/>
          </p:nvSpPr>
          <p:spPr bwMode="auto">
            <a:xfrm>
              <a:off x="3756026" y="4106863"/>
              <a:ext cx="190500" cy="188912"/>
            </a:xfrm>
            <a:custGeom>
              <a:avLst/>
              <a:gdLst>
                <a:gd name="T0" fmla="*/ 23 w 200"/>
                <a:gd name="T1" fmla="*/ 44 h 198"/>
                <a:gd name="T2" fmla="*/ 48 w 200"/>
                <a:gd name="T3" fmla="*/ 166 h 198"/>
                <a:gd name="T4" fmla="*/ 174 w 200"/>
                <a:gd name="T5" fmla="*/ 165 h 198"/>
                <a:gd name="T6" fmla="*/ 175 w 200"/>
                <a:gd name="T7" fmla="*/ 44 h 198"/>
                <a:gd name="T8" fmla="*/ 23 w 200"/>
                <a:gd name="T9" fmla="*/ 4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98">
                  <a:moveTo>
                    <a:pt x="23" y="44"/>
                  </a:moveTo>
                  <a:cubicBezTo>
                    <a:pt x="0" y="77"/>
                    <a:pt x="19" y="140"/>
                    <a:pt x="48" y="166"/>
                  </a:cubicBezTo>
                  <a:cubicBezTo>
                    <a:pt x="81" y="195"/>
                    <a:pt x="144" y="198"/>
                    <a:pt x="174" y="165"/>
                  </a:cubicBezTo>
                  <a:cubicBezTo>
                    <a:pt x="200" y="136"/>
                    <a:pt x="200" y="73"/>
                    <a:pt x="175" y="44"/>
                  </a:cubicBezTo>
                  <a:cubicBezTo>
                    <a:pt x="140" y="4"/>
                    <a:pt x="55" y="0"/>
                    <a:pt x="23" y="4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1" name="淘宝网Chenying0907出品 9"/>
            <p:cNvSpPr>
              <a:spLocks noChangeArrowheads="1"/>
            </p:cNvSpPr>
            <p:nvPr/>
          </p:nvSpPr>
          <p:spPr bwMode="auto">
            <a:xfrm>
              <a:off x="1644651" y="6213475"/>
              <a:ext cx="6180138" cy="55245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2" name="淘宝网Chenying0907出品 22"/>
            <p:cNvSpPr/>
            <p:nvPr/>
          </p:nvSpPr>
          <p:spPr bwMode="auto">
            <a:xfrm>
              <a:off x="3290888" y="2143125"/>
              <a:ext cx="160338" cy="155575"/>
            </a:xfrm>
            <a:custGeom>
              <a:avLst/>
              <a:gdLst>
                <a:gd name="T0" fmla="*/ 42 w 167"/>
                <a:gd name="T1" fmla="*/ 19 h 162"/>
                <a:gd name="T2" fmla="*/ 16 w 167"/>
                <a:gd name="T3" fmla="*/ 115 h 162"/>
                <a:gd name="T4" fmla="*/ 118 w 167"/>
                <a:gd name="T5" fmla="*/ 147 h 162"/>
                <a:gd name="T6" fmla="*/ 157 w 167"/>
                <a:gd name="T7" fmla="*/ 67 h 162"/>
                <a:gd name="T8" fmla="*/ 42 w 167"/>
                <a:gd name="T9" fmla="*/ 1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7" h="162">
                  <a:moveTo>
                    <a:pt x="42" y="19"/>
                  </a:moveTo>
                  <a:cubicBezTo>
                    <a:pt x="12" y="33"/>
                    <a:pt x="0" y="86"/>
                    <a:pt x="16" y="115"/>
                  </a:cubicBezTo>
                  <a:cubicBezTo>
                    <a:pt x="33" y="146"/>
                    <a:pt x="86" y="162"/>
                    <a:pt x="118" y="147"/>
                  </a:cubicBezTo>
                  <a:cubicBezTo>
                    <a:pt x="146" y="135"/>
                    <a:pt x="167" y="95"/>
                    <a:pt x="157" y="67"/>
                  </a:cubicBezTo>
                  <a:cubicBezTo>
                    <a:pt x="142" y="28"/>
                    <a:pt x="79" y="0"/>
                    <a:pt x="42" y="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3" name="淘宝网Chenying0907出品 182"/>
            <p:cNvSpPr/>
            <p:nvPr/>
          </p:nvSpPr>
          <p:spPr bwMode="auto">
            <a:xfrm>
              <a:off x="2007958" y="2151440"/>
              <a:ext cx="908734" cy="1168384"/>
            </a:xfrm>
            <a:custGeom>
              <a:avLst/>
              <a:gdLst>
                <a:gd name="connsiteX0" fmla="*/ 465235 w 908734"/>
                <a:gd name="connsiteY0" fmla="*/ 733047 h 1168384"/>
                <a:gd name="connsiteX1" fmla="*/ 503468 w 908734"/>
                <a:gd name="connsiteY1" fmla="*/ 785653 h 1168384"/>
                <a:gd name="connsiteX2" fmla="*/ 77170 w 908734"/>
                <a:gd name="connsiteY2" fmla="*/ 1149108 h 1168384"/>
                <a:gd name="connsiteX3" fmla="*/ 465235 w 908734"/>
                <a:gd name="connsiteY3" fmla="*/ 733047 h 1168384"/>
                <a:gd name="connsiteX4" fmla="*/ 837058 w 908734"/>
                <a:gd name="connsiteY4" fmla="*/ 604598 h 1168384"/>
                <a:gd name="connsiteX5" fmla="*/ 899329 w 908734"/>
                <a:gd name="connsiteY5" fmla="*/ 688118 h 1168384"/>
                <a:gd name="connsiteX6" fmla="*/ 605706 w 908734"/>
                <a:gd name="connsiteY6" fmla="*/ 727354 h 1168384"/>
                <a:gd name="connsiteX7" fmla="*/ 608242 w 908734"/>
                <a:gd name="connsiteY7" fmla="*/ 712506 h 1168384"/>
                <a:gd name="connsiteX8" fmla="*/ 608242 w 908734"/>
                <a:gd name="connsiteY8" fmla="*/ 682353 h 1168384"/>
                <a:gd name="connsiteX9" fmla="*/ 607405 w 908734"/>
                <a:gd name="connsiteY9" fmla="*/ 679326 h 1168384"/>
                <a:gd name="connsiteX10" fmla="*/ 601893 w 908734"/>
                <a:gd name="connsiteY10" fmla="*/ 659409 h 1168384"/>
                <a:gd name="connsiteX11" fmla="*/ 837058 w 908734"/>
                <a:gd name="connsiteY11" fmla="*/ 604598 h 1168384"/>
                <a:gd name="connsiteX12" fmla="*/ 208246 w 908734"/>
                <a:gd name="connsiteY12" fmla="*/ 139735 h 1168384"/>
                <a:gd name="connsiteX13" fmla="*/ 519343 w 908734"/>
                <a:gd name="connsiteY13" fmla="*/ 644634 h 1168384"/>
                <a:gd name="connsiteX14" fmla="*/ 506985 w 908734"/>
                <a:gd name="connsiteY14" fmla="*/ 652751 h 1168384"/>
                <a:gd name="connsiteX15" fmla="*/ 476400 w 908734"/>
                <a:gd name="connsiteY15" fmla="*/ 682016 h 1168384"/>
                <a:gd name="connsiteX16" fmla="*/ 474934 w 908734"/>
                <a:gd name="connsiteY16" fmla="*/ 685016 h 1168384"/>
                <a:gd name="connsiteX17" fmla="*/ 463876 w 908734"/>
                <a:gd name="connsiteY17" fmla="*/ 707647 h 1168384"/>
                <a:gd name="connsiteX18" fmla="*/ 162634 w 908734"/>
                <a:gd name="connsiteY18" fmla="*/ 153891 h 1168384"/>
                <a:gd name="connsiteX19" fmla="*/ 208246 w 908734"/>
                <a:gd name="connsiteY19" fmla="*/ 139735 h 1168384"/>
                <a:gd name="connsiteX20" fmla="*/ 602514 w 908734"/>
                <a:gd name="connsiteY20" fmla="*/ 1621 h 1168384"/>
                <a:gd name="connsiteX21" fmla="*/ 600622 w 908734"/>
                <a:gd name="connsiteY21" fmla="*/ 658434 h 1168384"/>
                <a:gd name="connsiteX22" fmla="*/ 578620 w 908734"/>
                <a:gd name="connsiteY22" fmla="*/ 644114 h 1168384"/>
                <a:gd name="connsiteX23" fmla="*/ 552792 w 908734"/>
                <a:gd name="connsiteY23" fmla="*/ 638387 h 1168384"/>
                <a:gd name="connsiteX24" fmla="*/ 558531 w 908734"/>
                <a:gd name="connsiteY24" fmla="*/ 2593 h 1168384"/>
                <a:gd name="connsiteX25" fmla="*/ 602514 w 908734"/>
                <a:gd name="connsiteY25" fmla="*/ 1621 h 116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08734" h="1168384">
                  <a:moveTo>
                    <a:pt x="465235" y="733047"/>
                  </a:moveTo>
                  <a:lnTo>
                    <a:pt x="503468" y="785653"/>
                  </a:lnTo>
                  <a:cubicBezTo>
                    <a:pt x="503468" y="785653"/>
                    <a:pt x="244440" y="1269622"/>
                    <a:pt x="77170" y="1149108"/>
                  </a:cubicBezTo>
                  <a:cubicBezTo>
                    <a:pt x="-226782" y="931035"/>
                    <a:pt x="465235" y="733047"/>
                    <a:pt x="465235" y="733047"/>
                  </a:cubicBezTo>
                  <a:close/>
                  <a:moveTo>
                    <a:pt x="837058" y="604598"/>
                  </a:moveTo>
                  <a:cubicBezTo>
                    <a:pt x="891464" y="604682"/>
                    <a:pt x="926498" y="624599"/>
                    <a:pt x="899329" y="688118"/>
                  </a:cubicBezTo>
                  <a:cubicBezTo>
                    <a:pt x="825923" y="858459"/>
                    <a:pt x="605706" y="727354"/>
                    <a:pt x="605706" y="727354"/>
                  </a:cubicBezTo>
                  <a:lnTo>
                    <a:pt x="608242" y="712506"/>
                  </a:lnTo>
                  <a:lnTo>
                    <a:pt x="608242" y="682353"/>
                  </a:lnTo>
                  <a:lnTo>
                    <a:pt x="607405" y="679326"/>
                  </a:lnTo>
                  <a:cubicBezTo>
                    <a:pt x="606064" y="674481"/>
                    <a:pt x="604276" y="668022"/>
                    <a:pt x="601893" y="659409"/>
                  </a:cubicBezTo>
                  <a:cubicBezTo>
                    <a:pt x="601893" y="659409"/>
                    <a:pt x="746381" y="604458"/>
                    <a:pt x="837058" y="604598"/>
                  </a:cubicBezTo>
                  <a:close/>
                  <a:moveTo>
                    <a:pt x="208246" y="139735"/>
                  </a:moveTo>
                  <a:cubicBezTo>
                    <a:pt x="427726" y="108425"/>
                    <a:pt x="519343" y="644634"/>
                    <a:pt x="519343" y="644634"/>
                  </a:cubicBezTo>
                  <a:lnTo>
                    <a:pt x="506985" y="652751"/>
                  </a:lnTo>
                  <a:lnTo>
                    <a:pt x="476400" y="682016"/>
                  </a:lnTo>
                  <a:lnTo>
                    <a:pt x="474934" y="685016"/>
                  </a:lnTo>
                  <a:cubicBezTo>
                    <a:pt x="472244" y="690521"/>
                    <a:pt x="468658" y="697861"/>
                    <a:pt x="463876" y="707647"/>
                  </a:cubicBezTo>
                  <a:cubicBezTo>
                    <a:pt x="463876" y="707647"/>
                    <a:pt x="-115657" y="285647"/>
                    <a:pt x="162634" y="153891"/>
                  </a:cubicBezTo>
                  <a:cubicBezTo>
                    <a:pt x="178413" y="146432"/>
                    <a:pt x="193614" y="141822"/>
                    <a:pt x="208246" y="139735"/>
                  </a:cubicBezTo>
                  <a:close/>
                  <a:moveTo>
                    <a:pt x="602514" y="1621"/>
                  </a:moveTo>
                  <a:cubicBezTo>
                    <a:pt x="795680" y="37542"/>
                    <a:pt x="600622" y="658434"/>
                    <a:pt x="600622" y="658434"/>
                  </a:cubicBezTo>
                  <a:cubicBezTo>
                    <a:pt x="578620" y="644114"/>
                    <a:pt x="578620" y="644114"/>
                    <a:pt x="578620" y="644114"/>
                  </a:cubicBezTo>
                  <a:lnTo>
                    <a:pt x="552792" y="638387"/>
                  </a:lnTo>
                  <a:cubicBezTo>
                    <a:pt x="552792" y="638387"/>
                    <a:pt x="305030" y="51280"/>
                    <a:pt x="558531" y="2593"/>
                  </a:cubicBezTo>
                  <a:cubicBezTo>
                    <a:pt x="575033" y="-569"/>
                    <a:pt x="589636" y="-774"/>
                    <a:pt x="602514" y="162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4" name="淘宝网Chenying0907出品 41"/>
            <p:cNvSpPr/>
            <p:nvPr/>
          </p:nvSpPr>
          <p:spPr bwMode="auto">
            <a:xfrm>
              <a:off x="4883151" y="3640138"/>
              <a:ext cx="1393825" cy="1016000"/>
            </a:xfrm>
            <a:custGeom>
              <a:avLst/>
              <a:gdLst>
                <a:gd name="T0" fmla="*/ 986 w 1457"/>
                <a:gd name="T1" fmla="*/ 1063 h 1063"/>
                <a:gd name="T2" fmla="*/ 247 w 1457"/>
                <a:gd name="T3" fmla="*/ 366 h 1063"/>
                <a:gd name="T4" fmla="*/ 865 w 1457"/>
                <a:gd name="T5" fmla="*/ 544 h 1063"/>
                <a:gd name="T6" fmla="*/ 1011 w 1457"/>
                <a:gd name="T7" fmla="*/ 28 h 1063"/>
                <a:gd name="T8" fmla="*/ 996 w 1457"/>
                <a:gd name="T9" fmla="*/ 1050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7" h="1063">
                  <a:moveTo>
                    <a:pt x="986" y="1063"/>
                  </a:moveTo>
                  <a:cubicBezTo>
                    <a:pt x="986" y="1063"/>
                    <a:pt x="0" y="744"/>
                    <a:pt x="247" y="366"/>
                  </a:cubicBezTo>
                  <a:cubicBezTo>
                    <a:pt x="468" y="31"/>
                    <a:pt x="865" y="544"/>
                    <a:pt x="865" y="544"/>
                  </a:cubicBezTo>
                  <a:cubicBezTo>
                    <a:pt x="865" y="544"/>
                    <a:pt x="827" y="40"/>
                    <a:pt x="1011" y="28"/>
                  </a:cubicBezTo>
                  <a:cubicBezTo>
                    <a:pt x="1457" y="0"/>
                    <a:pt x="996" y="1050"/>
                    <a:pt x="996" y="105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5" name="淘宝网Chenying0907出品 42"/>
            <p:cNvSpPr/>
            <p:nvPr/>
          </p:nvSpPr>
          <p:spPr bwMode="auto">
            <a:xfrm>
              <a:off x="4873626" y="4619625"/>
              <a:ext cx="674688" cy="592137"/>
            </a:xfrm>
            <a:custGeom>
              <a:avLst/>
              <a:gdLst>
                <a:gd name="T0" fmla="*/ 210 w 705"/>
                <a:gd name="T1" fmla="*/ 619 h 619"/>
                <a:gd name="T2" fmla="*/ 589 w 705"/>
                <a:gd name="T3" fmla="*/ 236 h 619"/>
                <a:gd name="T4" fmla="*/ 308 w 705"/>
                <a:gd name="T5" fmla="*/ 271 h 619"/>
                <a:gd name="T6" fmla="*/ 162 w 705"/>
                <a:gd name="T7" fmla="*/ 127 h 619"/>
                <a:gd name="T8" fmla="*/ 29 w 705"/>
                <a:gd name="T9" fmla="*/ 409 h 619"/>
                <a:gd name="T10" fmla="*/ 210 w 705"/>
                <a:gd name="T11" fmla="*/ 619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5" h="619">
                  <a:moveTo>
                    <a:pt x="210" y="619"/>
                  </a:moveTo>
                  <a:cubicBezTo>
                    <a:pt x="210" y="619"/>
                    <a:pt x="705" y="471"/>
                    <a:pt x="589" y="236"/>
                  </a:cubicBezTo>
                  <a:cubicBezTo>
                    <a:pt x="474" y="0"/>
                    <a:pt x="308" y="271"/>
                    <a:pt x="308" y="271"/>
                  </a:cubicBezTo>
                  <a:cubicBezTo>
                    <a:pt x="308" y="271"/>
                    <a:pt x="302" y="136"/>
                    <a:pt x="162" y="127"/>
                  </a:cubicBezTo>
                  <a:cubicBezTo>
                    <a:pt x="22" y="118"/>
                    <a:pt x="0" y="336"/>
                    <a:pt x="29" y="409"/>
                  </a:cubicBezTo>
                  <a:cubicBezTo>
                    <a:pt x="54" y="474"/>
                    <a:pt x="210" y="619"/>
                    <a:pt x="210" y="6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6" name="淘宝网Chenying0907出品 185"/>
            <p:cNvSpPr/>
            <p:nvPr/>
          </p:nvSpPr>
          <p:spPr bwMode="auto">
            <a:xfrm>
              <a:off x="3181556" y="3181323"/>
              <a:ext cx="1387049" cy="1325090"/>
            </a:xfrm>
            <a:custGeom>
              <a:avLst/>
              <a:gdLst>
                <a:gd name="connsiteX0" fmla="*/ 970287 w 1387049"/>
                <a:gd name="connsiteY0" fmla="*/ 930924 h 1325090"/>
                <a:gd name="connsiteX1" fmla="*/ 1373160 w 1387049"/>
                <a:gd name="connsiteY1" fmla="*/ 1188723 h 1325090"/>
                <a:gd name="connsiteX2" fmla="*/ 717345 w 1387049"/>
                <a:gd name="connsiteY2" fmla="*/ 1042489 h 1325090"/>
                <a:gd name="connsiteX3" fmla="*/ 735509 w 1387049"/>
                <a:gd name="connsiteY3" fmla="*/ 951689 h 1325090"/>
                <a:gd name="connsiteX4" fmla="*/ 970287 w 1387049"/>
                <a:gd name="connsiteY4" fmla="*/ 930924 h 1325090"/>
                <a:gd name="connsiteX5" fmla="*/ 307609 w 1387049"/>
                <a:gd name="connsiteY5" fmla="*/ 802039 h 1325090"/>
                <a:gd name="connsiteX6" fmla="*/ 614158 w 1387049"/>
                <a:gd name="connsiteY6" fmla="*/ 932015 h 1325090"/>
                <a:gd name="connsiteX7" fmla="*/ 601743 w 1387049"/>
                <a:gd name="connsiteY7" fmla="*/ 1015161 h 1325090"/>
                <a:gd name="connsiteX8" fmla="*/ 132848 w 1387049"/>
                <a:gd name="connsiteY8" fmla="*/ 1095441 h 1325090"/>
                <a:gd name="connsiteX9" fmla="*/ 307609 w 1387049"/>
                <a:gd name="connsiteY9" fmla="*/ 802039 h 1325090"/>
                <a:gd name="connsiteX10" fmla="*/ 785872 w 1387049"/>
                <a:gd name="connsiteY10" fmla="*/ 133403 h 1325090"/>
                <a:gd name="connsiteX11" fmla="*/ 838996 w 1387049"/>
                <a:gd name="connsiteY11" fmla="*/ 133923 h 1325090"/>
                <a:gd name="connsiteX12" fmla="*/ 916587 w 1387049"/>
                <a:gd name="connsiteY12" fmla="*/ 399969 h 1325090"/>
                <a:gd name="connsiteX13" fmla="*/ 913446 w 1387049"/>
                <a:gd name="connsiteY13" fmla="*/ 410816 h 1325090"/>
                <a:gd name="connsiteX14" fmla="*/ 930272 w 1387049"/>
                <a:gd name="connsiteY14" fmla="*/ 398148 h 1325090"/>
                <a:gd name="connsiteX15" fmla="*/ 943855 w 1387049"/>
                <a:gd name="connsiteY15" fmla="*/ 391065 h 1325090"/>
                <a:gd name="connsiteX16" fmla="*/ 963188 w 1387049"/>
                <a:gd name="connsiteY16" fmla="*/ 361746 h 1325090"/>
                <a:gd name="connsiteX17" fmla="*/ 1246950 w 1387049"/>
                <a:gd name="connsiteY17" fmla="*/ 274250 h 1325090"/>
                <a:gd name="connsiteX18" fmla="*/ 1197396 w 1387049"/>
                <a:gd name="connsiteY18" fmla="*/ 593352 h 1325090"/>
                <a:gd name="connsiteX19" fmla="*/ 1150182 w 1387049"/>
                <a:gd name="connsiteY19" fmla="*/ 636570 h 1325090"/>
                <a:gd name="connsiteX20" fmla="*/ 1129239 w 1387049"/>
                <a:gd name="connsiteY20" fmla="*/ 660185 h 1325090"/>
                <a:gd name="connsiteX21" fmla="*/ 1089044 w 1387049"/>
                <a:gd name="connsiteY21" fmla="*/ 692534 h 1325090"/>
                <a:gd name="connsiteX22" fmla="*/ 1085278 w 1387049"/>
                <a:gd name="connsiteY22" fmla="*/ 695982 h 1325090"/>
                <a:gd name="connsiteX23" fmla="*/ 1079859 w 1387049"/>
                <a:gd name="connsiteY23" fmla="*/ 699926 h 1325090"/>
                <a:gd name="connsiteX24" fmla="*/ 1052370 w 1387049"/>
                <a:gd name="connsiteY24" fmla="*/ 722049 h 1325090"/>
                <a:gd name="connsiteX25" fmla="*/ 1036996 w 1387049"/>
                <a:gd name="connsiteY25" fmla="*/ 731127 h 1325090"/>
                <a:gd name="connsiteX26" fmla="*/ 960926 w 1387049"/>
                <a:gd name="connsiteY26" fmla="*/ 786501 h 1325090"/>
                <a:gd name="connsiteX27" fmla="*/ 727877 w 1387049"/>
                <a:gd name="connsiteY27" fmla="*/ 923951 h 1325090"/>
                <a:gd name="connsiteX28" fmla="*/ 712582 w 1387049"/>
                <a:gd name="connsiteY28" fmla="*/ 909598 h 1325090"/>
                <a:gd name="connsiteX29" fmla="*/ 712658 w 1387049"/>
                <a:gd name="connsiteY29" fmla="*/ 909357 h 1325090"/>
                <a:gd name="connsiteX30" fmla="*/ 698759 w 1387049"/>
                <a:gd name="connsiteY30" fmla="*/ 896545 h 1325090"/>
                <a:gd name="connsiteX31" fmla="*/ 690998 w 1387049"/>
                <a:gd name="connsiteY31" fmla="*/ 893436 h 1325090"/>
                <a:gd name="connsiteX32" fmla="*/ 691105 w 1387049"/>
                <a:gd name="connsiteY32" fmla="*/ 889488 h 1325090"/>
                <a:gd name="connsiteX33" fmla="*/ 689125 w 1387049"/>
                <a:gd name="connsiteY33" fmla="*/ 887663 h 1325090"/>
                <a:gd name="connsiteX34" fmla="*/ 785872 w 1387049"/>
                <a:gd name="connsiteY34" fmla="*/ 133403 h 1325090"/>
                <a:gd name="connsiteX35" fmla="*/ 223382 w 1387049"/>
                <a:gd name="connsiteY35" fmla="*/ 605 h 1325090"/>
                <a:gd name="connsiteX36" fmla="*/ 688769 w 1387049"/>
                <a:gd name="connsiteY36" fmla="*/ 886403 h 1325090"/>
                <a:gd name="connsiteX37" fmla="*/ 656148 w 1387049"/>
                <a:gd name="connsiteY37" fmla="*/ 889748 h 1325090"/>
                <a:gd name="connsiteX38" fmla="*/ 654327 w 1387049"/>
                <a:gd name="connsiteY38" fmla="*/ 889934 h 1325090"/>
                <a:gd name="connsiteX39" fmla="*/ 639158 w 1387049"/>
                <a:gd name="connsiteY39" fmla="*/ 901725 h 1325090"/>
                <a:gd name="connsiteX40" fmla="*/ 638899 w 1387049"/>
                <a:gd name="connsiteY40" fmla="*/ 901301 h 1325090"/>
                <a:gd name="connsiteX41" fmla="*/ 627590 w 1387049"/>
                <a:gd name="connsiteY41" fmla="*/ 911250 h 1325090"/>
                <a:gd name="connsiteX42" fmla="*/ 90356 w 1387049"/>
                <a:gd name="connsiteY42" fmla="*/ 45411 h 1325090"/>
                <a:gd name="connsiteX43" fmla="*/ 223382 w 1387049"/>
                <a:gd name="connsiteY43" fmla="*/ 605 h 132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87049" h="1325090">
                  <a:moveTo>
                    <a:pt x="970287" y="930924"/>
                  </a:moveTo>
                  <a:cubicBezTo>
                    <a:pt x="1182782" y="925883"/>
                    <a:pt x="1451432" y="961725"/>
                    <a:pt x="1373160" y="1188723"/>
                  </a:cubicBezTo>
                  <a:cubicBezTo>
                    <a:pt x="1244100" y="1565301"/>
                    <a:pt x="717345" y="1042489"/>
                    <a:pt x="717345" y="1042489"/>
                  </a:cubicBezTo>
                  <a:lnTo>
                    <a:pt x="735509" y="951689"/>
                  </a:lnTo>
                  <a:cubicBezTo>
                    <a:pt x="735509" y="951689"/>
                    <a:pt x="842790" y="933948"/>
                    <a:pt x="970287" y="930924"/>
                  </a:cubicBezTo>
                  <a:close/>
                  <a:moveTo>
                    <a:pt x="307609" y="802039"/>
                  </a:moveTo>
                  <a:cubicBezTo>
                    <a:pt x="390693" y="803950"/>
                    <a:pt x="614158" y="932015"/>
                    <a:pt x="614158" y="932015"/>
                  </a:cubicBezTo>
                  <a:lnTo>
                    <a:pt x="601743" y="1015161"/>
                  </a:lnTo>
                  <a:cubicBezTo>
                    <a:pt x="601743" y="1015161"/>
                    <a:pt x="262725" y="1273202"/>
                    <a:pt x="132848" y="1095441"/>
                  </a:cubicBezTo>
                  <a:cubicBezTo>
                    <a:pt x="2970" y="916723"/>
                    <a:pt x="222616" y="800127"/>
                    <a:pt x="307609" y="802039"/>
                  </a:cubicBezTo>
                  <a:close/>
                  <a:moveTo>
                    <a:pt x="785872" y="133403"/>
                  </a:moveTo>
                  <a:cubicBezTo>
                    <a:pt x="801830" y="130478"/>
                    <a:pt x="819487" y="130515"/>
                    <a:pt x="838996" y="133923"/>
                  </a:cubicBezTo>
                  <a:cubicBezTo>
                    <a:pt x="939228" y="151499"/>
                    <a:pt x="946567" y="264982"/>
                    <a:pt x="916587" y="399969"/>
                  </a:cubicBezTo>
                  <a:lnTo>
                    <a:pt x="913446" y="410816"/>
                  </a:lnTo>
                  <a:lnTo>
                    <a:pt x="930272" y="398148"/>
                  </a:lnTo>
                  <a:lnTo>
                    <a:pt x="943855" y="391065"/>
                  </a:lnTo>
                  <a:lnTo>
                    <a:pt x="963188" y="361746"/>
                  </a:lnTo>
                  <a:cubicBezTo>
                    <a:pt x="1049475" y="242495"/>
                    <a:pt x="1149086" y="177369"/>
                    <a:pt x="1246950" y="274250"/>
                  </a:cubicBezTo>
                  <a:cubicBezTo>
                    <a:pt x="1344814" y="371131"/>
                    <a:pt x="1296285" y="486716"/>
                    <a:pt x="1197396" y="593352"/>
                  </a:cubicBezTo>
                  <a:lnTo>
                    <a:pt x="1150182" y="636570"/>
                  </a:lnTo>
                  <a:lnTo>
                    <a:pt x="1129239" y="660185"/>
                  </a:lnTo>
                  <a:lnTo>
                    <a:pt x="1089044" y="692534"/>
                  </a:lnTo>
                  <a:lnTo>
                    <a:pt x="1085278" y="695982"/>
                  </a:lnTo>
                  <a:lnTo>
                    <a:pt x="1079859" y="699926"/>
                  </a:lnTo>
                  <a:lnTo>
                    <a:pt x="1052370" y="722049"/>
                  </a:lnTo>
                  <a:lnTo>
                    <a:pt x="1036996" y="731127"/>
                  </a:lnTo>
                  <a:lnTo>
                    <a:pt x="960926" y="786501"/>
                  </a:lnTo>
                  <a:cubicBezTo>
                    <a:pt x="837571" y="868917"/>
                    <a:pt x="727877" y="923951"/>
                    <a:pt x="727877" y="923951"/>
                  </a:cubicBezTo>
                  <a:lnTo>
                    <a:pt x="712582" y="909598"/>
                  </a:lnTo>
                  <a:lnTo>
                    <a:pt x="712658" y="909357"/>
                  </a:lnTo>
                  <a:lnTo>
                    <a:pt x="698759" y="896545"/>
                  </a:lnTo>
                  <a:lnTo>
                    <a:pt x="690998" y="893436"/>
                  </a:lnTo>
                  <a:lnTo>
                    <a:pt x="691105" y="889488"/>
                  </a:lnTo>
                  <a:lnTo>
                    <a:pt x="689125" y="887663"/>
                  </a:lnTo>
                  <a:cubicBezTo>
                    <a:pt x="689125" y="887663"/>
                    <a:pt x="546495" y="177277"/>
                    <a:pt x="785872" y="133403"/>
                  </a:cubicBezTo>
                  <a:close/>
                  <a:moveTo>
                    <a:pt x="223382" y="605"/>
                  </a:moveTo>
                  <a:cubicBezTo>
                    <a:pt x="516776" y="26671"/>
                    <a:pt x="688769" y="886403"/>
                    <a:pt x="688769" y="886403"/>
                  </a:cubicBezTo>
                  <a:cubicBezTo>
                    <a:pt x="670128" y="888314"/>
                    <a:pt x="660808" y="889270"/>
                    <a:pt x="656148" y="889748"/>
                  </a:cubicBezTo>
                  <a:lnTo>
                    <a:pt x="654327" y="889934"/>
                  </a:lnTo>
                  <a:lnTo>
                    <a:pt x="639158" y="901725"/>
                  </a:lnTo>
                  <a:lnTo>
                    <a:pt x="638899" y="901301"/>
                  </a:lnTo>
                  <a:lnTo>
                    <a:pt x="627590" y="911250"/>
                  </a:lnTo>
                  <a:cubicBezTo>
                    <a:pt x="627590" y="911250"/>
                    <a:pt x="-284369" y="328290"/>
                    <a:pt x="90356" y="45411"/>
                  </a:cubicBezTo>
                  <a:cubicBezTo>
                    <a:pt x="137077" y="10171"/>
                    <a:pt x="181468" y="-3119"/>
                    <a:pt x="223382" y="60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7" name="淘宝网Chenying0907出品 50"/>
            <p:cNvSpPr/>
            <p:nvPr/>
          </p:nvSpPr>
          <p:spPr bwMode="auto">
            <a:xfrm>
              <a:off x="5259388" y="3717925"/>
              <a:ext cx="755650" cy="896937"/>
            </a:xfrm>
            <a:custGeom>
              <a:avLst/>
              <a:gdLst>
                <a:gd name="T0" fmla="*/ 142 w 790"/>
                <a:gd name="T1" fmla="*/ 352 h 938"/>
                <a:gd name="T2" fmla="*/ 19 w 790"/>
                <a:gd name="T3" fmla="*/ 495 h 938"/>
                <a:gd name="T4" fmla="*/ 186 w 790"/>
                <a:gd name="T5" fmla="*/ 707 h 938"/>
                <a:gd name="T6" fmla="*/ 408 w 790"/>
                <a:gd name="T7" fmla="*/ 865 h 938"/>
                <a:gd name="T8" fmla="*/ 562 w 790"/>
                <a:gd name="T9" fmla="*/ 938 h 938"/>
                <a:gd name="T10" fmla="*/ 784 w 790"/>
                <a:gd name="T11" fmla="*/ 263 h 938"/>
                <a:gd name="T12" fmla="*/ 655 w 790"/>
                <a:gd name="T13" fmla="*/ 39 h 938"/>
                <a:gd name="T14" fmla="*/ 520 w 790"/>
                <a:gd name="T15" fmla="*/ 260 h 938"/>
                <a:gd name="T16" fmla="*/ 487 w 790"/>
                <a:gd name="T17" fmla="*/ 500 h 938"/>
                <a:gd name="T18" fmla="*/ 142 w 790"/>
                <a:gd name="T19" fmla="*/ 352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0" h="938">
                  <a:moveTo>
                    <a:pt x="142" y="352"/>
                  </a:moveTo>
                  <a:cubicBezTo>
                    <a:pt x="55" y="347"/>
                    <a:pt x="0" y="409"/>
                    <a:pt x="19" y="495"/>
                  </a:cubicBezTo>
                  <a:cubicBezTo>
                    <a:pt x="39" y="584"/>
                    <a:pt x="120" y="650"/>
                    <a:pt x="186" y="707"/>
                  </a:cubicBezTo>
                  <a:cubicBezTo>
                    <a:pt x="254" y="766"/>
                    <a:pt x="325" y="828"/>
                    <a:pt x="408" y="865"/>
                  </a:cubicBezTo>
                  <a:cubicBezTo>
                    <a:pt x="461" y="889"/>
                    <a:pt x="516" y="901"/>
                    <a:pt x="562" y="938"/>
                  </a:cubicBezTo>
                  <a:cubicBezTo>
                    <a:pt x="568" y="699"/>
                    <a:pt x="759" y="500"/>
                    <a:pt x="784" y="263"/>
                  </a:cubicBezTo>
                  <a:cubicBezTo>
                    <a:pt x="790" y="208"/>
                    <a:pt x="760" y="0"/>
                    <a:pt x="655" y="39"/>
                  </a:cubicBezTo>
                  <a:cubicBezTo>
                    <a:pt x="569" y="71"/>
                    <a:pt x="529" y="176"/>
                    <a:pt x="520" y="260"/>
                  </a:cubicBezTo>
                  <a:cubicBezTo>
                    <a:pt x="514" y="329"/>
                    <a:pt x="504" y="433"/>
                    <a:pt x="487" y="500"/>
                  </a:cubicBezTo>
                  <a:cubicBezTo>
                    <a:pt x="487" y="500"/>
                    <a:pt x="251" y="358"/>
                    <a:pt x="142" y="352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8" name="淘宝网Chenying0907出品 187"/>
            <p:cNvSpPr/>
            <p:nvPr/>
          </p:nvSpPr>
          <p:spPr bwMode="auto">
            <a:xfrm>
              <a:off x="6151281" y="3865559"/>
              <a:ext cx="1391790" cy="1170595"/>
            </a:xfrm>
            <a:custGeom>
              <a:avLst/>
              <a:gdLst>
                <a:gd name="connsiteX0" fmla="*/ 1270996 w 1391790"/>
                <a:gd name="connsiteY0" fmla="*/ 752313 h 1170595"/>
                <a:gd name="connsiteX1" fmla="*/ 1381568 w 1391790"/>
                <a:gd name="connsiteY1" fmla="*/ 853099 h 1170595"/>
                <a:gd name="connsiteX2" fmla="*/ 1158053 w 1391790"/>
                <a:gd name="connsiteY2" fmla="*/ 1168654 h 1170595"/>
                <a:gd name="connsiteX3" fmla="*/ 873406 w 1391790"/>
                <a:gd name="connsiteY3" fmla="*/ 955415 h 1170595"/>
                <a:gd name="connsiteX4" fmla="*/ 923076 w 1391790"/>
                <a:gd name="connsiteY4" fmla="*/ 922903 h 1170595"/>
                <a:gd name="connsiteX5" fmla="*/ 935494 w 1391790"/>
                <a:gd name="connsiteY5" fmla="*/ 866486 h 1170595"/>
                <a:gd name="connsiteX6" fmla="*/ 1215661 w 1391790"/>
                <a:gd name="connsiteY6" fmla="*/ 753121 h 1170595"/>
                <a:gd name="connsiteX7" fmla="*/ 1270996 w 1391790"/>
                <a:gd name="connsiteY7" fmla="*/ 752313 h 1170595"/>
                <a:gd name="connsiteX8" fmla="*/ 204346 w 1391790"/>
                <a:gd name="connsiteY8" fmla="*/ 708255 h 1170595"/>
                <a:gd name="connsiteX9" fmla="*/ 764404 w 1391790"/>
                <a:gd name="connsiteY9" fmla="*/ 878746 h 1170595"/>
                <a:gd name="connsiteX10" fmla="*/ 784637 w 1391790"/>
                <a:gd name="connsiteY10" fmla="*/ 917246 h 1170595"/>
                <a:gd name="connsiteX11" fmla="*/ 792444 w 1391790"/>
                <a:gd name="connsiteY11" fmla="*/ 926013 h 1170595"/>
                <a:gd name="connsiteX12" fmla="*/ 789351 w 1391790"/>
                <a:gd name="connsiteY12" fmla="*/ 926215 h 1170595"/>
                <a:gd name="connsiteX13" fmla="*/ 794031 w 1391790"/>
                <a:gd name="connsiteY13" fmla="*/ 935121 h 1170595"/>
                <a:gd name="connsiteX14" fmla="*/ 2693 w 1391790"/>
                <a:gd name="connsiteY14" fmla="*/ 859635 h 1170595"/>
                <a:gd name="connsiteX15" fmla="*/ 204346 w 1391790"/>
                <a:gd name="connsiteY15" fmla="*/ 708255 h 1170595"/>
                <a:gd name="connsiteX16" fmla="*/ 1087432 w 1391790"/>
                <a:gd name="connsiteY16" fmla="*/ 7 h 1170595"/>
                <a:gd name="connsiteX17" fmla="*/ 1230939 w 1391790"/>
                <a:gd name="connsiteY17" fmla="*/ 525343 h 1170595"/>
                <a:gd name="connsiteX18" fmla="*/ 926705 w 1391790"/>
                <a:gd name="connsiteY18" fmla="*/ 828679 h 1170595"/>
                <a:gd name="connsiteX19" fmla="*/ 911771 w 1391790"/>
                <a:gd name="connsiteY19" fmla="*/ 803232 h 1170595"/>
                <a:gd name="connsiteX20" fmla="*/ 905314 w 1391790"/>
                <a:gd name="connsiteY20" fmla="*/ 792229 h 1170595"/>
                <a:gd name="connsiteX21" fmla="*/ 882457 w 1391790"/>
                <a:gd name="connsiteY21" fmla="*/ 775098 h 1170595"/>
                <a:gd name="connsiteX22" fmla="*/ 872112 w 1391790"/>
                <a:gd name="connsiteY22" fmla="*/ 769726 h 1170595"/>
                <a:gd name="connsiteX23" fmla="*/ 851124 w 1391790"/>
                <a:gd name="connsiteY23" fmla="*/ 758826 h 1170595"/>
                <a:gd name="connsiteX24" fmla="*/ 800418 w 1391790"/>
                <a:gd name="connsiteY24" fmla="*/ 771265 h 1170595"/>
                <a:gd name="connsiteX25" fmla="*/ 765976 w 1391790"/>
                <a:gd name="connsiteY25" fmla="*/ 821981 h 1170595"/>
                <a:gd name="connsiteX26" fmla="*/ 763106 w 1391790"/>
                <a:gd name="connsiteY26" fmla="*/ 820067 h 1170595"/>
                <a:gd name="connsiteX27" fmla="*/ 468438 w 1391790"/>
                <a:gd name="connsiteY27" fmla="*/ 100481 h 1170595"/>
                <a:gd name="connsiteX28" fmla="*/ 873129 w 1391790"/>
                <a:gd name="connsiteY28" fmla="*/ 358843 h 1170595"/>
                <a:gd name="connsiteX29" fmla="*/ 1087432 w 1391790"/>
                <a:gd name="connsiteY29" fmla="*/ 7 h 117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91790" h="1170595">
                  <a:moveTo>
                    <a:pt x="1270996" y="752313"/>
                  </a:moveTo>
                  <a:cubicBezTo>
                    <a:pt x="1323498" y="758281"/>
                    <a:pt x="1365718" y="786402"/>
                    <a:pt x="1381568" y="853099"/>
                  </a:cubicBezTo>
                  <a:cubicBezTo>
                    <a:pt x="1436969" y="1089287"/>
                    <a:pt x="1253572" y="1185866"/>
                    <a:pt x="1158053" y="1168654"/>
                  </a:cubicBezTo>
                  <a:cubicBezTo>
                    <a:pt x="1071131" y="1152398"/>
                    <a:pt x="873406" y="955415"/>
                    <a:pt x="873406" y="955415"/>
                  </a:cubicBezTo>
                  <a:cubicBezTo>
                    <a:pt x="923076" y="922903"/>
                    <a:pt x="923076" y="922903"/>
                    <a:pt x="923076" y="922903"/>
                  </a:cubicBezTo>
                  <a:lnTo>
                    <a:pt x="935494" y="866486"/>
                  </a:lnTo>
                  <a:cubicBezTo>
                    <a:pt x="935494" y="866486"/>
                    <a:pt x="1087727" y="768622"/>
                    <a:pt x="1215661" y="753121"/>
                  </a:cubicBezTo>
                  <a:cubicBezTo>
                    <a:pt x="1234851" y="750795"/>
                    <a:pt x="1253495" y="750323"/>
                    <a:pt x="1270996" y="752313"/>
                  </a:cubicBezTo>
                  <a:close/>
                  <a:moveTo>
                    <a:pt x="204346" y="708255"/>
                  </a:moveTo>
                  <a:cubicBezTo>
                    <a:pt x="431029" y="703512"/>
                    <a:pt x="764404" y="878746"/>
                    <a:pt x="764404" y="878746"/>
                  </a:cubicBezTo>
                  <a:lnTo>
                    <a:pt x="784637" y="917246"/>
                  </a:lnTo>
                  <a:lnTo>
                    <a:pt x="792444" y="926013"/>
                  </a:lnTo>
                  <a:lnTo>
                    <a:pt x="789351" y="926215"/>
                  </a:lnTo>
                  <a:lnTo>
                    <a:pt x="794031" y="935121"/>
                  </a:lnTo>
                  <a:cubicBezTo>
                    <a:pt x="794031" y="935121"/>
                    <a:pt x="-53694" y="1211266"/>
                    <a:pt x="2693" y="859635"/>
                  </a:cubicBezTo>
                  <a:cubicBezTo>
                    <a:pt x="20314" y="749751"/>
                    <a:pt x="101308" y="710410"/>
                    <a:pt x="204346" y="708255"/>
                  </a:cubicBezTo>
                  <a:close/>
                  <a:moveTo>
                    <a:pt x="1087432" y="7"/>
                  </a:moveTo>
                  <a:cubicBezTo>
                    <a:pt x="1368706" y="2878"/>
                    <a:pt x="1347658" y="391378"/>
                    <a:pt x="1230939" y="525343"/>
                  </a:cubicBezTo>
                  <a:cubicBezTo>
                    <a:pt x="1114220" y="659309"/>
                    <a:pt x="926705" y="828679"/>
                    <a:pt x="926705" y="828679"/>
                  </a:cubicBezTo>
                  <a:cubicBezTo>
                    <a:pt x="920247" y="817675"/>
                    <a:pt x="915403" y="809422"/>
                    <a:pt x="911771" y="803232"/>
                  </a:cubicBezTo>
                  <a:lnTo>
                    <a:pt x="905314" y="792229"/>
                  </a:lnTo>
                  <a:lnTo>
                    <a:pt x="882457" y="775098"/>
                  </a:lnTo>
                  <a:lnTo>
                    <a:pt x="872112" y="769726"/>
                  </a:lnTo>
                  <a:cubicBezTo>
                    <a:pt x="851124" y="758826"/>
                    <a:pt x="851124" y="758826"/>
                    <a:pt x="851124" y="758826"/>
                  </a:cubicBezTo>
                  <a:cubicBezTo>
                    <a:pt x="800418" y="771265"/>
                    <a:pt x="800418" y="771265"/>
                    <a:pt x="800418" y="771265"/>
                  </a:cubicBezTo>
                  <a:lnTo>
                    <a:pt x="765976" y="821981"/>
                  </a:lnTo>
                  <a:cubicBezTo>
                    <a:pt x="765976" y="821981"/>
                    <a:pt x="765020" y="821024"/>
                    <a:pt x="763106" y="820067"/>
                  </a:cubicBezTo>
                  <a:cubicBezTo>
                    <a:pt x="715270" y="781791"/>
                    <a:pt x="143156" y="336835"/>
                    <a:pt x="468438" y="100481"/>
                  </a:cubicBezTo>
                  <a:cubicBezTo>
                    <a:pt x="702833" y="-69846"/>
                    <a:pt x="873129" y="358843"/>
                    <a:pt x="873129" y="358843"/>
                  </a:cubicBezTo>
                  <a:cubicBezTo>
                    <a:pt x="873129" y="358843"/>
                    <a:pt x="805202" y="-1907"/>
                    <a:pt x="1087432" y="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9" name="淘宝网Chenying0907出品 63"/>
            <p:cNvSpPr/>
            <p:nvPr/>
          </p:nvSpPr>
          <p:spPr bwMode="auto">
            <a:xfrm>
              <a:off x="5241926" y="3552825"/>
              <a:ext cx="930275" cy="1112837"/>
            </a:xfrm>
            <a:custGeom>
              <a:avLst/>
              <a:gdLst>
                <a:gd name="T0" fmla="*/ 613 w 972"/>
                <a:gd name="T1" fmla="*/ 1149 h 1164"/>
                <a:gd name="T2" fmla="*/ 31 w 972"/>
                <a:gd name="T3" fmla="*/ 612 h 1164"/>
                <a:gd name="T4" fmla="*/ 26 w 972"/>
                <a:gd name="T5" fmla="*/ 392 h 1164"/>
                <a:gd name="T6" fmla="*/ 78 w 972"/>
                <a:gd name="T7" fmla="*/ 287 h 1164"/>
                <a:gd name="T8" fmla="*/ 280 w 972"/>
                <a:gd name="T9" fmla="*/ 363 h 1164"/>
                <a:gd name="T10" fmla="*/ 480 w 972"/>
                <a:gd name="T11" fmla="*/ 599 h 1164"/>
                <a:gd name="T12" fmla="*/ 491 w 972"/>
                <a:gd name="T13" fmla="*/ 595 h 1164"/>
                <a:gd name="T14" fmla="*/ 480 w 972"/>
                <a:gd name="T15" fmla="*/ 317 h 1164"/>
                <a:gd name="T16" fmla="*/ 579 w 972"/>
                <a:gd name="T17" fmla="*/ 73 h 1164"/>
                <a:gd name="T18" fmla="*/ 798 w 972"/>
                <a:gd name="T19" fmla="*/ 119 h 1164"/>
                <a:gd name="T20" fmla="*/ 911 w 972"/>
                <a:gd name="T21" fmla="*/ 403 h 1164"/>
                <a:gd name="T22" fmla="*/ 755 w 972"/>
                <a:gd name="T23" fmla="*/ 902 h 1164"/>
                <a:gd name="T24" fmla="*/ 606 w 972"/>
                <a:gd name="T25" fmla="*/ 1151 h 1164"/>
                <a:gd name="T26" fmla="*/ 616 w 972"/>
                <a:gd name="T27" fmla="*/ 1157 h 1164"/>
                <a:gd name="T28" fmla="*/ 815 w 972"/>
                <a:gd name="T29" fmla="*/ 807 h 1164"/>
                <a:gd name="T30" fmla="*/ 891 w 972"/>
                <a:gd name="T31" fmla="*/ 227 h 1164"/>
                <a:gd name="T32" fmla="*/ 802 w 972"/>
                <a:gd name="T33" fmla="*/ 105 h 1164"/>
                <a:gd name="T34" fmla="*/ 696 w 972"/>
                <a:gd name="T35" fmla="*/ 32 h 1164"/>
                <a:gd name="T36" fmla="*/ 542 w 972"/>
                <a:gd name="T37" fmla="*/ 99 h 1164"/>
                <a:gd name="T38" fmla="*/ 465 w 972"/>
                <a:gd name="T39" fmla="*/ 339 h 1164"/>
                <a:gd name="T40" fmla="*/ 479 w 972"/>
                <a:gd name="T41" fmla="*/ 598 h 1164"/>
                <a:gd name="T42" fmla="*/ 490 w 972"/>
                <a:gd name="T43" fmla="*/ 593 h 1164"/>
                <a:gd name="T44" fmla="*/ 297 w 972"/>
                <a:gd name="T45" fmla="*/ 362 h 1164"/>
                <a:gd name="T46" fmla="*/ 105 w 972"/>
                <a:gd name="T47" fmla="*/ 266 h 1164"/>
                <a:gd name="T48" fmla="*/ 10 w 972"/>
                <a:gd name="T49" fmla="*/ 431 h 1164"/>
                <a:gd name="T50" fmla="*/ 100 w 972"/>
                <a:gd name="T51" fmla="*/ 821 h 1164"/>
                <a:gd name="T52" fmla="*/ 610 w 972"/>
                <a:gd name="T53" fmla="*/ 1160 h 1164"/>
                <a:gd name="T54" fmla="*/ 613 w 972"/>
                <a:gd name="T55" fmla="*/ 1149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72" h="1164">
                  <a:moveTo>
                    <a:pt x="613" y="1149"/>
                  </a:moveTo>
                  <a:cubicBezTo>
                    <a:pt x="350" y="1066"/>
                    <a:pt x="84" y="904"/>
                    <a:pt x="31" y="612"/>
                  </a:cubicBezTo>
                  <a:cubicBezTo>
                    <a:pt x="18" y="541"/>
                    <a:pt x="15" y="463"/>
                    <a:pt x="26" y="392"/>
                  </a:cubicBezTo>
                  <a:cubicBezTo>
                    <a:pt x="32" y="354"/>
                    <a:pt x="44" y="309"/>
                    <a:pt x="78" y="287"/>
                  </a:cubicBezTo>
                  <a:cubicBezTo>
                    <a:pt x="142" y="246"/>
                    <a:pt x="235" y="324"/>
                    <a:pt x="280" y="363"/>
                  </a:cubicBezTo>
                  <a:cubicBezTo>
                    <a:pt x="358" y="430"/>
                    <a:pt x="424" y="513"/>
                    <a:pt x="480" y="599"/>
                  </a:cubicBezTo>
                  <a:cubicBezTo>
                    <a:pt x="484" y="605"/>
                    <a:pt x="493" y="602"/>
                    <a:pt x="491" y="595"/>
                  </a:cubicBezTo>
                  <a:cubicBezTo>
                    <a:pt x="464" y="506"/>
                    <a:pt x="467" y="408"/>
                    <a:pt x="480" y="317"/>
                  </a:cubicBezTo>
                  <a:cubicBezTo>
                    <a:pt x="493" y="233"/>
                    <a:pt x="517" y="135"/>
                    <a:pt x="579" y="73"/>
                  </a:cubicBezTo>
                  <a:cubicBezTo>
                    <a:pt x="651" y="0"/>
                    <a:pt x="741" y="59"/>
                    <a:pt x="798" y="119"/>
                  </a:cubicBezTo>
                  <a:cubicBezTo>
                    <a:pt x="876" y="199"/>
                    <a:pt x="913" y="291"/>
                    <a:pt x="911" y="403"/>
                  </a:cubicBezTo>
                  <a:cubicBezTo>
                    <a:pt x="909" y="577"/>
                    <a:pt x="834" y="749"/>
                    <a:pt x="755" y="902"/>
                  </a:cubicBezTo>
                  <a:cubicBezTo>
                    <a:pt x="711" y="988"/>
                    <a:pt x="662" y="1072"/>
                    <a:pt x="606" y="1151"/>
                  </a:cubicBezTo>
                  <a:cubicBezTo>
                    <a:pt x="601" y="1158"/>
                    <a:pt x="612" y="1164"/>
                    <a:pt x="616" y="1157"/>
                  </a:cubicBezTo>
                  <a:cubicBezTo>
                    <a:pt x="694" y="1048"/>
                    <a:pt x="760" y="929"/>
                    <a:pt x="815" y="807"/>
                  </a:cubicBezTo>
                  <a:cubicBezTo>
                    <a:pt x="892" y="636"/>
                    <a:pt x="972" y="411"/>
                    <a:pt x="891" y="227"/>
                  </a:cubicBezTo>
                  <a:cubicBezTo>
                    <a:pt x="871" y="181"/>
                    <a:pt x="836" y="141"/>
                    <a:pt x="802" y="105"/>
                  </a:cubicBezTo>
                  <a:cubicBezTo>
                    <a:pt x="772" y="74"/>
                    <a:pt x="737" y="46"/>
                    <a:pt x="696" y="32"/>
                  </a:cubicBezTo>
                  <a:cubicBezTo>
                    <a:pt x="632" y="11"/>
                    <a:pt x="577" y="48"/>
                    <a:pt x="542" y="99"/>
                  </a:cubicBezTo>
                  <a:cubicBezTo>
                    <a:pt x="494" y="168"/>
                    <a:pt x="476" y="257"/>
                    <a:pt x="465" y="339"/>
                  </a:cubicBezTo>
                  <a:cubicBezTo>
                    <a:pt x="455" y="424"/>
                    <a:pt x="455" y="515"/>
                    <a:pt x="479" y="598"/>
                  </a:cubicBezTo>
                  <a:cubicBezTo>
                    <a:pt x="483" y="597"/>
                    <a:pt x="487" y="595"/>
                    <a:pt x="490" y="593"/>
                  </a:cubicBezTo>
                  <a:cubicBezTo>
                    <a:pt x="436" y="509"/>
                    <a:pt x="371" y="429"/>
                    <a:pt x="297" y="362"/>
                  </a:cubicBezTo>
                  <a:cubicBezTo>
                    <a:pt x="247" y="317"/>
                    <a:pt x="177" y="258"/>
                    <a:pt x="105" y="266"/>
                  </a:cubicBezTo>
                  <a:cubicBezTo>
                    <a:pt x="29" y="274"/>
                    <a:pt x="14" y="371"/>
                    <a:pt x="10" y="431"/>
                  </a:cubicBezTo>
                  <a:cubicBezTo>
                    <a:pt x="0" y="567"/>
                    <a:pt x="26" y="705"/>
                    <a:pt x="100" y="821"/>
                  </a:cubicBezTo>
                  <a:cubicBezTo>
                    <a:pt x="213" y="998"/>
                    <a:pt x="415" y="1099"/>
                    <a:pt x="610" y="1160"/>
                  </a:cubicBezTo>
                  <a:cubicBezTo>
                    <a:pt x="617" y="1163"/>
                    <a:pt x="620" y="1151"/>
                    <a:pt x="613" y="114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0" name="淘宝网Chenying0907出品 71"/>
            <p:cNvSpPr/>
            <p:nvPr/>
          </p:nvSpPr>
          <p:spPr bwMode="auto">
            <a:xfrm>
              <a:off x="4883151" y="4779963"/>
              <a:ext cx="465138" cy="442912"/>
            </a:xfrm>
            <a:custGeom>
              <a:avLst/>
              <a:gdLst>
                <a:gd name="T0" fmla="*/ 225 w 486"/>
                <a:gd name="T1" fmla="*/ 461 h 464"/>
                <a:gd name="T2" fmla="*/ 425 w 486"/>
                <a:gd name="T3" fmla="*/ 356 h 464"/>
                <a:gd name="T4" fmla="*/ 475 w 486"/>
                <a:gd name="T5" fmla="*/ 174 h 464"/>
                <a:gd name="T6" fmla="*/ 349 w 486"/>
                <a:gd name="T7" fmla="*/ 9 h 464"/>
                <a:gd name="T8" fmla="*/ 260 w 486"/>
                <a:gd name="T9" fmla="*/ 26 h 464"/>
                <a:gd name="T10" fmla="*/ 202 w 486"/>
                <a:gd name="T11" fmla="*/ 107 h 464"/>
                <a:gd name="T12" fmla="*/ 214 w 486"/>
                <a:gd name="T13" fmla="*/ 104 h 464"/>
                <a:gd name="T14" fmla="*/ 108 w 486"/>
                <a:gd name="T15" fmla="*/ 27 h 464"/>
                <a:gd name="T16" fmla="*/ 33 w 486"/>
                <a:gd name="T17" fmla="*/ 122 h 464"/>
                <a:gd name="T18" fmla="*/ 205 w 486"/>
                <a:gd name="T19" fmla="*/ 460 h 464"/>
                <a:gd name="T20" fmla="*/ 210 w 486"/>
                <a:gd name="T21" fmla="*/ 463 h 464"/>
                <a:gd name="T22" fmla="*/ 222 w 486"/>
                <a:gd name="T23" fmla="*/ 462 h 464"/>
                <a:gd name="T24" fmla="*/ 222 w 486"/>
                <a:gd name="T25" fmla="*/ 450 h 464"/>
                <a:gd name="T26" fmla="*/ 189 w 486"/>
                <a:gd name="T27" fmla="*/ 418 h 464"/>
                <a:gd name="T28" fmla="*/ 133 w 486"/>
                <a:gd name="T29" fmla="*/ 351 h 464"/>
                <a:gd name="T30" fmla="*/ 44 w 486"/>
                <a:gd name="T31" fmla="*/ 201 h 464"/>
                <a:gd name="T32" fmla="*/ 81 w 486"/>
                <a:gd name="T33" fmla="*/ 54 h 464"/>
                <a:gd name="T34" fmla="*/ 203 w 486"/>
                <a:gd name="T35" fmla="*/ 110 h 464"/>
                <a:gd name="T36" fmla="*/ 214 w 486"/>
                <a:gd name="T37" fmla="*/ 107 h 464"/>
                <a:gd name="T38" fmla="*/ 278 w 486"/>
                <a:gd name="T39" fmla="*/ 29 h 464"/>
                <a:gd name="T40" fmla="*/ 373 w 486"/>
                <a:gd name="T41" fmla="*/ 31 h 464"/>
                <a:gd name="T42" fmla="*/ 468 w 486"/>
                <a:gd name="T43" fmla="*/ 226 h 464"/>
                <a:gd name="T44" fmla="*/ 219 w 486"/>
                <a:gd name="T45" fmla="*/ 450 h 464"/>
                <a:gd name="T46" fmla="*/ 225 w 486"/>
                <a:gd name="T47" fmla="*/ 461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6" h="464">
                  <a:moveTo>
                    <a:pt x="225" y="461"/>
                  </a:moveTo>
                  <a:cubicBezTo>
                    <a:pt x="291" y="427"/>
                    <a:pt x="367" y="404"/>
                    <a:pt x="425" y="356"/>
                  </a:cubicBezTo>
                  <a:cubicBezTo>
                    <a:pt x="480" y="311"/>
                    <a:pt x="486" y="240"/>
                    <a:pt x="475" y="174"/>
                  </a:cubicBezTo>
                  <a:cubicBezTo>
                    <a:pt x="464" y="104"/>
                    <a:pt x="420" y="29"/>
                    <a:pt x="349" y="9"/>
                  </a:cubicBezTo>
                  <a:cubicBezTo>
                    <a:pt x="318" y="0"/>
                    <a:pt x="286" y="9"/>
                    <a:pt x="260" y="26"/>
                  </a:cubicBezTo>
                  <a:cubicBezTo>
                    <a:pt x="236" y="42"/>
                    <a:pt x="199" y="76"/>
                    <a:pt x="202" y="107"/>
                  </a:cubicBezTo>
                  <a:cubicBezTo>
                    <a:pt x="206" y="106"/>
                    <a:pt x="210" y="105"/>
                    <a:pt x="214" y="104"/>
                  </a:cubicBezTo>
                  <a:cubicBezTo>
                    <a:pt x="192" y="64"/>
                    <a:pt x="159" y="20"/>
                    <a:pt x="108" y="27"/>
                  </a:cubicBezTo>
                  <a:cubicBezTo>
                    <a:pt x="65" y="34"/>
                    <a:pt x="41" y="84"/>
                    <a:pt x="33" y="122"/>
                  </a:cubicBezTo>
                  <a:cubicBezTo>
                    <a:pt x="0" y="263"/>
                    <a:pt x="137" y="356"/>
                    <a:pt x="205" y="460"/>
                  </a:cubicBezTo>
                  <a:cubicBezTo>
                    <a:pt x="206" y="461"/>
                    <a:pt x="208" y="463"/>
                    <a:pt x="210" y="463"/>
                  </a:cubicBezTo>
                  <a:cubicBezTo>
                    <a:pt x="214" y="462"/>
                    <a:pt x="218" y="462"/>
                    <a:pt x="222" y="462"/>
                  </a:cubicBezTo>
                  <a:cubicBezTo>
                    <a:pt x="230" y="461"/>
                    <a:pt x="230" y="449"/>
                    <a:pt x="222" y="450"/>
                  </a:cubicBezTo>
                  <a:cubicBezTo>
                    <a:pt x="206" y="451"/>
                    <a:pt x="199" y="430"/>
                    <a:pt x="189" y="418"/>
                  </a:cubicBezTo>
                  <a:cubicBezTo>
                    <a:pt x="171" y="395"/>
                    <a:pt x="152" y="373"/>
                    <a:pt x="133" y="351"/>
                  </a:cubicBezTo>
                  <a:cubicBezTo>
                    <a:pt x="94" y="306"/>
                    <a:pt x="57" y="259"/>
                    <a:pt x="44" y="201"/>
                  </a:cubicBezTo>
                  <a:cubicBezTo>
                    <a:pt x="33" y="152"/>
                    <a:pt x="44" y="90"/>
                    <a:pt x="81" y="54"/>
                  </a:cubicBezTo>
                  <a:cubicBezTo>
                    <a:pt x="130" y="8"/>
                    <a:pt x="181" y="69"/>
                    <a:pt x="203" y="110"/>
                  </a:cubicBezTo>
                  <a:cubicBezTo>
                    <a:pt x="206" y="115"/>
                    <a:pt x="215" y="113"/>
                    <a:pt x="214" y="107"/>
                  </a:cubicBezTo>
                  <a:cubicBezTo>
                    <a:pt x="211" y="77"/>
                    <a:pt x="254" y="43"/>
                    <a:pt x="278" y="29"/>
                  </a:cubicBezTo>
                  <a:cubicBezTo>
                    <a:pt x="308" y="12"/>
                    <a:pt x="343" y="16"/>
                    <a:pt x="373" y="31"/>
                  </a:cubicBezTo>
                  <a:cubicBezTo>
                    <a:pt x="440" y="67"/>
                    <a:pt x="466" y="156"/>
                    <a:pt x="468" y="226"/>
                  </a:cubicBezTo>
                  <a:cubicBezTo>
                    <a:pt x="472" y="365"/>
                    <a:pt x="319" y="400"/>
                    <a:pt x="219" y="450"/>
                  </a:cubicBezTo>
                  <a:cubicBezTo>
                    <a:pt x="212" y="454"/>
                    <a:pt x="218" y="464"/>
                    <a:pt x="225" y="46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1" name="淘宝网Chenying0907出品 190"/>
            <p:cNvSpPr/>
            <p:nvPr/>
          </p:nvSpPr>
          <p:spPr bwMode="auto">
            <a:xfrm>
              <a:off x="3245661" y="3271992"/>
              <a:ext cx="1317991" cy="1197813"/>
            </a:xfrm>
            <a:custGeom>
              <a:avLst/>
              <a:gdLst>
                <a:gd name="connsiteX0" fmla="*/ 690393 w 1317991"/>
                <a:gd name="connsiteY0" fmla="*/ 851882 h 1197813"/>
                <a:gd name="connsiteX1" fmla="*/ 674473 w 1317991"/>
                <a:gd name="connsiteY1" fmla="*/ 852221 h 1197813"/>
                <a:gd name="connsiteX2" fmla="*/ 674879 w 1317991"/>
                <a:gd name="connsiteY2" fmla="*/ 855627 h 1197813"/>
                <a:gd name="connsiteX3" fmla="*/ 862812 w 1317991"/>
                <a:gd name="connsiteY3" fmla="*/ 830850 h 1197813"/>
                <a:gd name="connsiteX4" fmla="*/ 819300 w 1317991"/>
                <a:gd name="connsiteY4" fmla="*/ 833449 h 1197813"/>
                <a:gd name="connsiteX5" fmla="*/ 802633 w 1317991"/>
                <a:gd name="connsiteY5" fmla="*/ 837306 h 1197813"/>
                <a:gd name="connsiteX6" fmla="*/ 969398 w 1317991"/>
                <a:gd name="connsiteY6" fmla="*/ 824484 h 1197813"/>
                <a:gd name="connsiteX7" fmla="*/ 964754 w 1317991"/>
                <a:gd name="connsiteY7" fmla="*/ 824761 h 1197813"/>
                <a:gd name="connsiteX8" fmla="*/ 955304 w 1317991"/>
                <a:gd name="connsiteY8" fmla="*/ 827859 h 1197813"/>
                <a:gd name="connsiteX9" fmla="*/ 904497 w 1317991"/>
                <a:gd name="connsiteY9" fmla="*/ 837989 h 1197813"/>
                <a:gd name="connsiteX10" fmla="*/ 786864 w 1317991"/>
                <a:gd name="connsiteY10" fmla="*/ 849823 h 1197813"/>
                <a:gd name="connsiteX11" fmla="*/ 744643 w 1317991"/>
                <a:gd name="connsiteY11" fmla="*/ 850724 h 1197813"/>
                <a:gd name="connsiteX12" fmla="*/ 676183 w 1317991"/>
                <a:gd name="connsiteY12" fmla="*/ 866565 h 1197813"/>
                <a:gd name="connsiteX13" fmla="*/ 677621 w 1317991"/>
                <a:gd name="connsiteY13" fmla="*/ 878627 h 1197813"/>
                <a:gd name="connsiteX14" fmla="*/ 671887 w 1317991"/>
                <a:gd name="connsiteY14" fmla="*/ 915141 h 1197813"/>
                <a:gd name="connsiteX15" fmla="*/ 660001 w 1317991"/>
                <a:gd name="connsiteY15" fmla="*/ 944720 h 1197813"/>
                <a:gd name="connsiteX16" fmla="*/ 656688 w 1317991"/>
                <a:gd name="connsiteY16" fmla="*/ 949203 h 1197813"/>
                <a:gd name="connsiteX17" fmla="*/ 658687 w 1317991"/>
                <a:gd name="connsiteY17" fmla="*/ 949756 h 1197813"/>
                <a:gd name="connsiteX18" fmla="*/ 827905 w 1317991"/>
                <a:gd name="connsiteY18" fmla="*/ 1102761 h 1197813"/>
                <a:gd name="connsiteX19" fmla="*/ 1074561 w 1317991"/>
                <a:gd name="connsiteY19" fmla="*/ 1182132 h 1197813"/>
                <a:gd name="connsiteX20" fmla="*/ 1276284 w 1317991"/>
                <a:gd name="connsiteY20" fmla="*/ 1143881 h 1197813"/>
                <a:gd name="connsiteX21" fmla="*/ 1262900 w 1317991"/>
                <a:gd name="connsiteY21" fmla="*/ 933500 h 1197813"/>
                <a:gd name="connsiteX22" fmla="*/ 969398 w 1317991"/>
                <a:gd name="connsiteY22" fmla="*/ 824484 h 1197813"/>
                <a:gd name="connsiteX23" fmla="*/ 622227 w 1317991"/>
                <a:gd name="connsiteY23" fmla="*/ 799495 h 1197813"/>
                <a:gd name="connsiteX24" fmla="*/ 623149 w 1317991"/>
                <a:gd name="connsiteY24" fmla="*/ 801309 h 1197813"/>
                <a:gd name="connsiteX25" fmla="*/ 584922 w 1317991"/>
                <a:gd name="connsiteY25" fmla="*/ 972535 h 1197813"/>
                <a:gd name="connsiteX26" fmla="*/ 623149 w 1317991"/>
                <a:gd name="connsiteY26" fmla="*/ 801309 h 1197813"/>
                <a:gd name="connsiteX27" fmla="*/ 623862 w 1317991"/>
                <a:gd name="connsiteY27" fmla="*/ 800928 h 1197813"/>
                <a:gd name="connsiteX28" fmla="*/ 630231 w 1317991"/>
                <a:gd name="connsiteY28" fmla="*/ 797350 h 1197813"/>
                <a:gd name="connsiteX29" fmla="*/ 629712 w 1317991"/>
                <a:gd name="connsiteY29" fmla="*/ 797806 h 1197813"/>
                <a:gd name="connsiteX30" fmla="*/ 630316 w 1317991"/>
                <a:gd name="connsiteY30" fmla="*/ 797483 h 1197813"/>
                <a:gd name="connsiteX31" fmla="*/ 264056 w 1317991"/>
                <a:gd name="connsiteY31" fmla="*/ 688947 h 1197813"/>
                <a:gd name="connsiteX32" fmla="*/ 304329 w 1317991"/>
                <a:gd name="connsiteY32" fmla="*/ 720453 h 1197813"/>
                <a:gd name="connsiteX33" fmla="*/ 489052 w 1317991"/>
                <a:gd name="connsiteY33" fmla="*/ 808004 h 1197813"/>
                <a:gd name="connsiteX34" fmla="*/ 534459 w 1317991"/>
                <a:gd name="connsiteY34" fmla="*/ 811484 h 1197813"/>
                <a:gd name="connsiteX35" fmla="*/ 509490 w 1317991"/>
                <a:gd name="connsiteY35" fmla="*/ 796319 h 1197813"/>
                <a:gd name="connsiteX36" fmla="*/ 286056 w 1317991"/>
                <a:gd name="connsiteY36" fmla="*/ 690950 h 1197813"/>
                <a:gd name="connsiteX37" fmla="*/ 1026726 w 1317991"/>
                <a:gd name="connsiteY37" fmla="*/ 600112 h 1197813"/>
                <a:gd name="connsiteX38" fmla="*/ 999513 w 1317991"/>
                <a:gd name="connsiteY38" fmla="*/ 623004 h 1197813"/>
                <a:gd name="connsiteX39" fmla="*/ 874121 w 1317991"/>
                <a:gd name="connsiteY39" fmla="*/ 707029 h 1197813"/>
                <a:gd name="connsiteX40" fmla="*/ 769249 w 1317991"/>
                <a:gd name="connsiteY40" fmla="*/ 770018 h 1197813"/>
                <a:gd name="connsiteX41" fmla="*/ 670122 w 1317991"/>
                <a:gd name="connsiteY41" fmla="*/ 836573 h 1197813"/>
                <a:gd name="connsiteX42" fmla="*/ 672380 w 1317991"/>
                <a:gd name="connsiteY42" fmla="*/ 840799 h 1197813"/>
                <a:gd name="connsiteX43" fmla="*/ 741664 w 1317991"/>
                <a:gd name="connsiteY43" fmla="*/ 839503 h 1197813"/>
                <a:gd name="connsiteX44" fmla="*/ 811241 w 1317991"/>
                <a:gd name="connsiteY44" fmla="*/ 822706 h 1197813"/>
                <a:gd name="connsiteX45" fmla="*/ 958523 w 1317991"/>
                <a:gd name="connsiteY45" fmla="*/ 811813 h 1197813"/>
                <a:gd name="connsiteX46" fmla="*/ 966960 w 1317991"/>
                <a:gd name="connsiteY46" fmla="*/ 812417 h 1197813"/>
                <a:gd name="connsiteX47" fmla="*/ 967303 w 1317991"/>
                <a:gd name="connsiteY47" fmla="*/ 812334 h 1197813"/>
                <a:gd name="connsiteX48" fmla="*/ 1076643 w 1317991"/>
                <a:gd name="connsiteY48" fmla="*/ 693593 h 1197813"/>
                <a:gd name="connsiteX49" fmla="*/ 1044007 w 1317991"/>
                <a:gd name="connsiteY49" fmla="*/ 619124 h 1197813"/>
                <a:gd name="connsiteX50" fmla="*/ 946218 w 1317991"/>
                <a:gd name="connsiteY50" fmla="*/ 561792 h 1197813"/>
                <a:gd name="connsiteX51" fmla="*/ 846159 w 1317991"/>
                <a:gd name="connsiteY51" fmla="*/ 597966 h 1197813"/>
                <a:gd name="connsiteX52" fmla="*/ 739643 w 1317991"/>
                <a:gd name="connsiteY52" fmla="*/ 696462 h 1197813"/>
                <a:gd name="connsiteX53" fmla="*/ 656506 w 1317991"/>
                <a:gd name="connsiteY53" fmla="*/ 811473 h 1197813"/>
                <a:gd name="connsiteX54" fmla="*/ 656836 w 1317991"/>
                <a:gd name="connsiteY54" fmla="*/ 811697 h 1197813"/>
                <a:gd name="connsiteX55" fmla="*/ 664598 w 1317991"/>
                <a:gd name="connsiteY55" fmla="*/ 826230 h 1197813"/>
                <a:gd name="connsiteX56" fmla="*/ 743359 w 1317991"/>
                <a:gd name="connsiteY56" fmla="*/ 773245 h 1197813"/>
                <a:gd name="connsiteX57" fmla="*/ 828306 w 1317991"/>
                <a:gd name="connsiteY57" fmla="*/ 722328 h 1197813"/>
                <a:gd name="connsiteX58" fmla="*/ 936280 w 1317991"/>
                <a:gd name="connsiteY58" fmla="*/ 653363 h 1197813"/>
                <a:gd name="connsiteX59" fmla="*/ 1019632 w 1317991"/>
                <a:gd name="connsiteY59" fmla="*/ 592308 h 1197813"/>
                <a:gd name="connsiteX60" fmla="*/ 1015988 w 1317991"/>
                <a:gd name="connsiteY60" fmla="*/ 588299 h 1197813"/>
                <a:gd name="connsiteX61" fmla="*/ 981963 w 1317991"/>
                <a:gd name="connsiteY61" fmla="*/ 568322 h 1197813"/>
                <a:gd name="connsiteX62" fmla="*/ 946218 w 1317991"/>
                <a:gd name="connsiteY62" fmla="*/ 561792 h 1197813"/>
                <a:gd name="connsiteX63" fmla="*/ 689048 w 1317991"/>
                <a:gd name="connsiteY63" fmla="*/ 527625 h 1197813"/>
                <a:gd name="connsiteX64" fmla="*/ 669865 w 1317991"/>
                <a:gd name="connsiteY64" fmla="*/ 578899 h 1197813"/>
                <a:gd name="connsiteX65" fmla="*/ 631344 w 1317991"/>
                <a:gd name="connsiteY65" fmla="*/ 741736 h 1197813"/>
                <a:gd name="connsiteX66" fmla="*/ 630765 w 1317991"/>
                <a:gd name="connsiteY66" fmla="*/ 794009 h 1197813"/>
                <a:gd name="connsiteX67" fmla="*/ 638535 w 1317991"/>
                <a:gd name="connsiteY67" fmla="*/ 799281 h 1197813"/>
                <a:gd name="connsiteX68" fmla="*/ 636489 w 1317991"/>
                <a:gd name="connsiteY68" fmla="*/ 793122 h 1197813"/>
                <a:gd name="connsiteX69" fmla="*/ 689938 w 1317991"/>
                <a:gd name="connsiteY69" fmla="*/ 535703 h 1197813"/>
                <a:gd name="connsiteX70" fmla="*/ 537942 w 1317991"/>
                <a:gd name="connsiteY70" fmla="*/ 357832 h 1197813"/>
                <a:gd name="connsiteX71" fmla="*/ 524788 w 1317991"/>
                <a:gd name="connsiteY71" fmla="*/ 358704 h 1197813"/>
                <a:gd name="connsiteX72" fmla="*/ 462779 w 1317991"/>
                <a:gd name="connsiteY72" fmla="*/ 416866 h 1197813"/>
                <a:gd name="connsiteX73" fmla="*/ 477096 w 1317991"/>
                <a:gd name="connsiteY73" fmla="*/ 553773 h 1197813"/>
                <a:gd name="connsiteX74" fmla="*/ 522074 w 1317991"/>
                <a:gd name="connsiteY74" fmla="*/ 683979 h 1197813"/>
                <a:gd name="connsiteX75" fmla="*/ 566483 w 1317991"/>
                <a:gd name="connsiteY75" fmla="*/ 810523 h 1197813"/>
                <a:gd name="connsiteX76" fmla="*/ 568437 w 1317991"/>
                <a:gd name="connsiteY76" fmla="*/ 808005 h 1197813"/>
                <a:gd name="connsiteX77" fmla="*/ 594359 w 1317991"/>
                <a:gd name="connsiteY77" fmla="*/ 791773 h 1197813"/>
                <a:gd name="connsiteX78" fmla="*/ 597301 w 1317991"/>
                <a:gd name="connsiteY78" fmla="*/ 791682 h 1197813"/>
                <a:gd name="connsiteX79" fmla="*/ 597301 w 1317991"/>
                <a:gd name="connsiteY79" fmla="*/ 775921 h 1197813"/>
                <a:gd name="connsiteX80" fmla="*/ 551120 w 1317991"/>
                <a:gd name="connsiteY80" fmla="*/ 403798 h 1197813"/>
                <a:gd name="connsiteX81" fmla="*/ 557269 w 1317991"/>
                <a:gd name="connsiteY81" fmla="*/ 356550 h 1197813"/>
                <a:gd name="connsiteX82" fmla="*/ 549513 w 1317991"/>
                <a:gd name="connsiteY82" fmla="*/ 357065 h 1197813"/>
                <a:gd name="connsiteX83" fmla="*/ 570015 w 1317991"/>
                <a:gd name="connsiteY83" fmla="*/ 438256 h 1197813"/>
                <a:gd name="connsiteX84" fmla="*/ 598894 w 1317991"/>
                <a:gd name="connsiteY84" fmla="*/ 615896 h 1197813"/>
                <a:gd name="connsiteX85" fmla="*/ 608585 w 1317991"/>
                <a:gd name="connsiteY85" fmla="*/ 791330 h 1197813"/>
                <a:gd name="connsiteX86" fmla="*/ 619312 w 1317991"/>
                <a:gd name="connsiteY86" fmla="*/ 790996 h 1197813"/>
                <a:gd name="connsiteX87" fmla="*/ 619577 w 1317991"/>
                <a:gd name="connsiteY87" fmla="*/ 743872 h 1197813"/>
                <a:gd name="connsiteX88" fmla="*/ 655549 w 1317991"/>
                <a:gd name="connsiteY88" fmla="*/ 586549 h 1197813"/>
                <a:gd name="connsiteX89" fmla="*/ 686195 w 1317991"/>
                <a:gd name="connsiteY89" fmla="*/ 501742 h 1197813"/>
                <a:gd name="connsiteX90" fmla="*/ 682496 w 1317991"/>
                <a:gd name="connsiteY90" fmla="*/ 468178 h 1197813"/>
                <a:gd name="connsiteX91" fmla="*/ 557269 w 1317991"/>
                <a:gd name="connsiteY91" fmla="*/ 356550 h 1197813"/>
                <a:gd name="connsiteX92" fmla="*/ 1027954 w 1317991"/>
                <a:gd name="connsiteY92" fmla="*/ 96724 h 1197813"/>
                <a:gd name="connsiteX93" fmla="*/ 967658 w 1317991"/>
                <a:gd name="connsiteY93" fmla="*/ 113233 h 1197813"/>
                <a:gd name="connsiteX94" fmla="*/ 792037 w 1317991"/>
                <a:gd name="connsiteY94" fmla="*/ 303516 h 1197813"/>
                <a:gd name="connsiteX95" fmla="*/ 722719 w 1317991"/>
                <a:gd name="connsiteY95" fmla="*/ 437622 h 1197813"/>
                <a:gd name="connsiteX96" fmla="*/ 697623 w 1317991"/>
                <a:gd name="connsiteY96" fmla="*/ 504704 h 1197813"/>
                <a:gd name="connsiteX97" fmla="*/ 697946 w 1317991"/>
                <a:gd name="connsiteY97" fmla="*/ 506322 h 1197813"/>
                <a:gd name="connsiteX98" fmla="*/ 699482 w 1317991"/>
                <a:gd name="connsiteY98" fmla="*/ 563347 h 1197813"/>
                <a:gd name="connsiteX99" fmla="*/ 646033 w 1317991"/>
                <a:gd name="connsiteY99" fmla="*/ 798866 h 1197813"/>
                <a:gd name="connsiteX100" fmla="*/ 640474 w 1317991"/>
                <a:gd name="connsiteY100" fmla="*/ 800596 h 1197813"/>
                <a:gd name="connsiteX101" fmla="*/ 647366 w 1317991"/>
                <a:gd name="connsiteY101" fmla="*/ 805272 h 1197813"/>
                <a:gd name="connsiteX102" fmla="*/ 741915 w 1317991"/>
                <a:gd name="connsiteY102" fmla="*/ 678293 h 1197813"/>
                <a:gd name="connsiteX103" fmla="*/ 970486 w 1317991"/>
                <a:gd name="connsiteY103" fmla="*/ 552065 h 1197813"/>
                <a:gd name="connsiteX104" fmla="*/ 1020800 w 1317991"/>
                <a:gd name="connsiteY104" fmla="*/ 578676 h 1197813"/>
                <a:gd name="connsiteX105" fmla="*/ 1027721 w 1317991"/>
                <a:gd name="connsiteY105" fmla="*/ 586383 h 1197813"/>
                <a:gd name="connsiteX106" fmla="*/ 1039243 w 1317991"/>
                <a:gd name="connsiteY106" fmla="*/ 577943 h 1197813"/>
                <a:gd name="connsiteX107" fmla="*/ 1195775 w 1317991"/>
                <a:gd name="connsiteY107" fmla="*/ 397223 h 1197813"/>
                <a:gd name="connsiteX108" fmla="*/ 1175731 w 1317991"/>
                <a:gd name="connsiteY108" fmla="*/ 183992 h 1197813"/>
                <a:gd name="connsiteX109" fmla="*/ 1027954 w 1317991"/>
                <a:gd name="connsiteY109" fmla="*/ 96724 h 1197813"/>
                <a:gd name="connsiteX110" fmla="*/ 261771 w 1317991"/>
                <a:gd name="connsiteY110" fmla="*/ 12084 h 1197813"/>
                <a:gd name="connsiteX111" fmla="*/ 199970 w 1317991"/>
                <a:gd name="connsiteY111" fmla="*/ 25189 h 1197813"/>
                <a:gd name="connsiteX112" fmla="*/ 15187 w 1317991"/>
                <a:gd name="connsiteY112" fmla="*/ 216459 h 1197813"/>
                <a:gd name="connsiteX113" fmla="*/ 85079 w 1317991"/>
                <a:gd name="connsiteY113" fmla="*/ 486148 h 1197813"/>
                <a:gd name="connsiteX114" fmla="*/ 240855 w 1317991"/>
                <a:gd name="connsiteY114" fmla="*/ 670798 h 1197813"/>
                <a:gd name="connsiteX115" fmla="*/ 247200 w 1317991"/>
                <a:gd name="connsiteY115" fmla="*/ 675761 h 1197813"/>
                <a:gd name="connsiteX116" fmla="*/ 298207 w 1317991"/>
                <a:gd name="connsiteY116" fmla="*/ 684283 h 1197813"/>
                <a:gd name="connsiteX117" fmla="*/ 505584 w 1317991"/>
                <a:gd name="connsiteY117" fmla="*/ 780508 h 1197813"/>
                <a:gd name="connsiteX118" fmla="*/ 554996 w 1317991"/>
                <a:gd name="connsiteY118" fmla="*/ 810895 h 1197813"/>
                <a:gd name="connsiteX119" fmla="*/ 512410 w 1317991"/>
                <a:gd name="connsiteY119" fmla="*/ 695467 h 1197813"/>
                <a:gd name="connsiteX120" fmla="*/ 462779 w 1317991"/>
                <a:gd name="connsiteY120" fmla="*/ 544199 h 1197813"/>
                <a:gd name="connsiteX121" fmla="*/ 451326 w 1317991"/>
                <a:gd name="connsiteY121" fmla="*/ 418781 h 1197813"/>
                <a:gd name="connsiteX122" fmla="*/ 516586 w 1317991"/>
                <a:gd name="connsiteY122" fmla="*/ 347934 h 1197813"/>
                <a:gd name="connsiteX123" fmla="*/ 534752 w 1317991"/>
                <a:gd name="connsiteY123" fmla="*/ 346707 h 1197813"/>
                <a:gd name="connsiteX124" fmla="*/ 516878 w 1317991"/>
                <a:gd name="connsiteY124" fmla="*/ 284359 h 1197813"/>
                <a:gd name="connsiteX125" fmla="*/ 261771 w 1317991"/>
                <a:gd name="connsiteY125" fmla="*/ 12084 h 1197813"/>
                <a:gd name="connsiteX126" fmla="*/ 280394 w 1317991"/>
                <a:gd name="connsiteY126" fmla="*/ 324 h 1197813"/>
                <a:gd name="connsiteX127" fmla="*/ 540813 w 1317991"/>
                <a:gd name="connsiteY127" fmla="*/ 322613 h 1197813"/>
                <a:gd name="connsiteX128" fmla="*/ 546693 w 1317991"/>
                <a:gd name="connsiteY128" fmla="*/ 345900 h 1197813"/>
                <a:gd name="connsiteX129" fmla="*/ 567962 w 1317991"/>
                <a:gd name="connsiteY129" fmla="*/ 344463 h 1197813"/>
                <a:gd name="connsiteX130" fmla="*/ 618354 w 1317991"/>
                <a:gd name="connsiteY130" fmla="*/ 360380 h 1197813"/>
                <a:gd name="connsiteX131" fmla="*/ 686478 w 1317991"/>
                <a:gd name="connsiteY131" fmla="*/ 448939 h 1197813"/>
                <a:gd name="connsiteX132" fmla="*/ 693172 w 1317991"/>
                <a:gd name="connsiteY132" fmla="*/ 482435 h 1197813"/>
                <a:gd name="connsiteX133" fmla="*/ 704226 w 1317991"/>
                <a:gd name="connsiteY133" fmla="*/ 451845 h 1197813"/>
                <a:gd name="connsiteX134" fmla="*/ 767221 w 1317991"/>
                <a:gd name="connsiteY134" fmla="*/ 323596 h 1197813"/>
                <a:gd name="connsiteX135" fmla="*/ 1105101 w 1317991"/>
                <a:gd name="connsiteY135" fmla="*/ 101759 h 1197813"/>
                <a:gd name="connsiteX136" fmla="*/ 1228227 w 1317991"/>
                <a:gd name="connsiteY136" fmla="*/ 310209 h 1197813"/>
                <a:gd name="connsiteX137" fmla="*/ 1115600 w 1317991"/>
                <a:gd name="connsiteY137" fmla="*/ 525352 h 1197813"/>
                <a:gd name="connsiteX138" fmla="*/ 1034316 w 1317991"/>
                <a:gd name="connsiteY138" fmla="*/ 593728 h 1197813"/>
                <a:gd name="connsiteX139" fmla="*/ 1063134 w 1317991"/>
                <a:gd name="connsiteY139" fmla="*/ 625817 h 1197813"/>
                <a:gd name="connsiteX140" fmla="*/ 1083337 w 1317991"/>
                <a:gd name="connsiteY140" fmla="*/ 740450 h 1197813"/>
                <a:gd name="connsiteX141" fmla="*/ 1007545 w 1317991"/>
                <a:gd name="connsiteY141" fmla="*/ 810736 h 1197813"/>
                <a:gd name="connsiteX142" fmla="*/ 996064 w 1317991"/>
                <a:gd name="connsiteY142" fmla="*/ 814499 h 1197813"/>
                <a:gd name="connsiteX143" fmla="*/ 1055441 w 1317991"/>
                <a:gd name="connsiteY143" fmla="*/ 818746 h 1197813"/>
                <a:gd name="connsiteX144" fmla="*/ 1313570 w 1317991"/>
                <a:gd name="connsiteY144" fmla="*/ 1024346 h 1197813"/>
                <a:gd name="connsiteX145" fmla="*/ 1259076 w 1317991"/>
                <a:gd name="connsiteY145" fmla="*/ 1170657 h 1197813"/>
                <a:gd name="connsiteX146" fmla="*/ 1058309 w 1317991"/>
                <a:gd name="connsiteY146" fmla="*/ 1191695 h 1197813"/>
                <a:gd name="connsiteX147" fmla="*/ 813564 w 1317991"/>
                <a:gd name="connsiteY147" fmla="*/ 1107542 h 1197813"/>
                <a:gd name="connsiteX148" fmla="*/ 679794 w 1317991"/>
                <a:gd name="connsiteY148" fmla="*/ 1002785 h 1197813"/>
                <a:gd name="connsiteX149" fmla="*/ 650007 w 1317991"/>
                <a:gd name="connsiteY149" fmla="*/ 958241 h 1197813"/>
                <a:gd name="connsiteX150" fmla="*/ 640589 w 1317991"/>
                <a:gd name="connsiteY150" fmla="*/ 970981 h 1197813"/>
                <a:gd name="connsiteX151" fmla="*/ 582055 w 1317991"/>
                <a:gd name="connsiteY151" fmla="*/ 983057 h 1197813"/>
                <a:gd name="connsiteX152" fmla="*/ 535228 w 1317991"/>
                <a:gd name="connsiteY152" fmla="*/ 862530 h 1197813"/>
                <a:gd name="connsiteX153" fmla="*/ 548607 w 1317991"/>
                <a:gd name="connsiteY153" fmla="*/ 833564 h 1197813"/>
                <a:gd name="connsiteX154" fmla="*/ 555542 w 1317991"/>
                <a:gd name="connsiteY154" fmla="*/ 824625 h 1197813"/>
                <a:gd name="connsiteX155" fmla="*/ 504984 w 1317991"/>
                <a:gd name="connsiteY155" fmla="*/ 822334 h 1197813"/>
                <a:gd name="connsiteX156" fmla="*/ 358902 w 1317991"/>
                <a:gd name="connsiteY156" fmla="*/ 768270 h 1197813"/>
                <a:gd name="connsiteX157" fmla="*/ 294740 w 1317991"/>
                <a:gd name="connsiteY157" fmla="*/ 727372 h 1197813"/>
                <a:gd name="connsiteX158" fmla="*/ 243871 w 1317991"/>
                <a:gd name="connsiteY158" fmla="*/ 687110 h 1197813"/>
                <a:gd name="connsiteX159" fmla="*/ 206257 w 1317991"/>
                <a:gd name="connsiteY159" fmla="*/ 683687 h 1197813"/>
                <a:gd name="connsiteX160" fmla="*/ 82859 w 1317991"/>
                <a:gd name="connsiteY160" fmla="*/ 775320 h 1197813"/>
                <a:gd name="connsiteX161" fmla="*/ 75207 w 1317991"/>
                <a:gd name="connsiteY161" fmla="*/ 917541 h 1197813"/>
                <a:gd name="connsiteX162" fmla="*/ 278000 w 1317991"/>
                <a:gd name="connsiteY162" fmla="*/ 982448 h 1197813"/>
                <a:gd name="connsiteX163" fmla="*/ 507577 w 1317991"/>
                <a:gd name="connsiteY163" fmla="*/ 905133 h 1197813"/>
                <a:gd name="connsiteX164" fmla="*/ 513317 w 1317991"/>
                <a:gd name="connsiteY164" fmla="*/ 914678 h 1197813"/>
                <a:gd name="connsiteX165" fmla="*/ 336351 w 1317991"/>
                <a:gd name="connsiteY165" fmla="*/ 983402 h 1197813"/>
                <a:gd name="connsiteX166" fmla="*/ 113470 w 1317991"/>
                <a:gd name="connsiteY166" fmla="*/ 974812 h 1197813"/>
                <a:gd name="connsiteX167" fmla="*/ 69467 w 1317991"/>
                <a:gd name="connsiteY167" fmla="*/ 779138 h 1197813"/>
                <a:gd name="connsiteX168" fmla="*/ 227543 w 1317991"/>
                <a:gd name="connsiteY168" fmla="*/ 672477 h 1197813"/>
                <a:gd name="connsiteX169" fmla="*/ 227777 w 1317991"/>
                <a:gd name="connsiteY169" fmla="*/ 672516 h 1197813"/>
                <a:gd name="connsiteX170" fmla="*/ 130078 w 1317991"/>
                <a:gd name="connsiteY170" fmla="*/ 569350 h 1197813"/>
                <a:gd name="connsiteX171" fmla="*/ 4656 w 1317991"/>
                <a:gd name="connsiteY171" fmla="*/ 316875 h 1197813"/>
                <a:gd name="connsiteX172" fmla="*/ 63059 w 1317991"/>
                <a:gd name="connsiteY172" fmla="*/ 97872 h 1197813"/>
                <a:gd name="connsiteX173" fmla="*/ 280394 w 1317991"/>
                <a:gd name="connsiteY173" fmla="*/ 324 h 119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317991" h="1197813">
                  <a:moveTo>
                    <a:pt x="690393" y="851882"/>
                  </a:moveTo>
                  <a:lnTo>
                    <a:pt x="674473" y="852221"/>
                  </a:lnTo>
                  <a:lnTo>
                    <a:pt x="674879" y="855627"/>
                  </a:lnTo>
                  <a:close/>
                  <a:moveTo>
                    <a:pt x="862812" y="830850"/>
                  </a:moveTo>
                  <a:lnTo>
                    <a:pt x="819300" y="833449"/>
                  </a:lnTo>
                  <a:lnTo>
                    <a:pt x="802633" y="837306"/>
                  </a:lnTo>
                  <a:close/>
                  <a:moveTo>
                    <a:pt x="969398" y="824484"/>
                  </a:moveTo>
                  <a:lnTo>
                    <a:pt x="964754" y="824761"/>
                  </a:lnTo>
                  <a:lnTo>
                    <a:pt x="955304" y="827859"/>
                  </a:lnTo>
                  <a:cubicBezTo>
                    <a:pt x="937671" y="832192"/>
                    <a:pt x="920277" y="835359"/>
                    <a:pt x="904497" y="837989"/>
                  </a:cubicBezTo>
                  <a:cubicBezTo>
                    <a:pt x="865286" y="844205"/>
                    <a:pt x="826075" y="847791"/>
                    <a:pt x="786864" y="849823"/>
                  </a:cubicBezTo>
                  <a:lnTo>
                    <a:pt x="744643" y="850724"/>
                  </a:lnTo>
                  <a:lnTo>
                    <a:pt x="676183" y="866565"/>
                  </a:lnTo>
                  <a:lnTo>
                    <a:pt x="677621" y="878627"/>
                  </a:lnTo>
                  <a:cubicBezTo>
                    <a:pt x="677263" y="890987"/>
                    <a:pt x="675232" y="903423"/>
                    <a:pt x="671887" y="915141"/>
                  </a:cubicBezTo>
                  <a:cubicBezTo>
                    <a:pt x="669259" y="924707"/>
                    <a:pt x="665257" y="934990"/>
                    <a:pt x="660001" y="944720"/>
                  </a:cubicBezTo>
                  <a:lnTo>
                    <a:pt x="656688" y="949203"/>
                  </a:lnTo>
                  <a:lnTo>
                    <a:pt x="658687" y="949756"/>
                  </a:lnTo>
                  <a:cubicBezTo>
                    <a:pt x="694060" y="1018608"/>
                    <a:pt x="760982" y="1067379"/>
                    <a:pt x="827905" y="1102761"/>
                  </a:cubicBezTo>
                  <a:cubicBezTo>
                    <a:pt x="904387" y="1142925"/>
                    <a:pt x="989474" y="1172569"/>
                    <a:pt x="1074561" y="1182132"/>
                  </a:cubicBezTo>
                  <a:cubicBezTo>
                    <a:pt x="1138615" y="1189782"/>
                    <a:pt x="1226571" y="1192651"/>
                    <a:pt x="1276284" y="1143881"/>
                  </a:cubicBezTo>
                  <a:cubicBezTo>
                    <a:pt x="1332690" y="1089373"/>
                    <a:pt x="1304009" y="988964"/>
                    <a:pt x="1262900" y="933500"/>
                  </a:cubicBezTo>
                  <a:cubicBezTo>
                    <a:pt x="1196933" y="845522"/>
                    <a:pt x="1072649" y="825440"/>
                    <a:pt x="969398" y="824484"/>
                  </a:cubicBezTo>
                  <a:close/>
                  <a:moveTo>
                    <a:pt x="622227" y="799495"/>
                  </a:moveTo>
                  <a:lnTo>
                    <a:pt x="623149" y="801309"/>
                  </a:lnTo>
                  <a:cubicBezTo>
                    <a:pt x="542873" y="782178"/>
                    <a:pt x="505602" y="946708"/>
                    <a:pt x="584922" y="972535"/>
                  </a:cubicBezTo>
                  <a:cubicBezTo>
                    <a:pt x="667109" y="999319"/>
                    <a:pt x="697690" y="830006"/>
                    <a:pt x="623149" y="801309"/>
                  </a:cubicBezTo>
                  <a:lnTo>
                    <a:pt x="623862" y="800928"/>
                  </a:lnTo>
                  <a:close/>
                  <a:moveTo>
                    <a:pt x="630231" y="797350"/>
                  </a:moveTo>
                  <a:lnTo>
                    <a:pt x="629712" y="797806"/>
                  </a:lnTo>
                  <a:lnTo>
                    <a:pt x="630316" y="797483"/>
                  </a:lnTo>
                  <a:close/>
                  <a:moveTo>
                    <a:pt x="264056" y="688947"/>
                  </a:moveTo>
                  <a:lnTo>
                    <a:pt x="304329" y="720453"/>
                  </a:lnTo>
                  <a:cubicBezTo>
                    <a:pt x="358902" y="759185"/>
                    <a:pt x="422092" y="794689"/>
                    <a:pt x="489052" y="808004"/>
                  </a:cubicBezTo>
                  <a:lnTo>
                    <a:pt x="534459" y="811484"/>
                  </a:lnTo>
                  <a:lnTo>
                    <a:pt x="509490" y="796319"/>
                  </a:lnTo>
                  <a:cubicBezTo>
                    <a:pt x="443487" y="756229"/>
                    <a:pt x="365646" y="709160"/>
                    <a:pt x="286056" y="690950"/>
                  </a:cubicBezTo>
                  <a:close/>
                  <a:moveTo>
                    <a:pt x="1026726" y="600112"/>
                  </a:moveTo>
                  <a:lnTo>
                    <a:pt x="999513" y="623004"/>
                  </a:lnTo>
                  <a:cubicBezTo>
                    <a:pt x="958830" y="652765"/>
                    <a:pt x="916594" y="680256"/>
                    <a:pt x="874121" y="707029"/>
                  </a:cubicBezTo>
                  <a:cubicBezTo>
                    <a:pt x="839760" y="728543"/>
                    <a:pt x="804206" y="748862"/>
                    <a:pt x="769249" y="770018"/>
                  </a:cubicBezTo>
                  <a:lnTo>
                    <a:pt x="670122" y="836573"/>
                  </a:lnTo>
                  <a:lnTo>
                    <a:pt x="672380" y="840799"/>
                  </a:lnTo>
                  <a:lnTo>
                    <a:pt x="741664" y="839503"/>
                  </a:lnTo>
                  <a:lnTo>
                    <a:pt x="811241" y="822706"/>
                  </a:lnTo>
                  <a:cubicBezTo>
                    <a:pt x="859932" y="815041"/>
                    <a:pt x="909496" y="811275"/>
                    <a:pt x="958523" y="811813"/>
                  </a:cubicBezTo>
                  <a:lnTo>
                    <a:pt x="966960" y="812417"/>
                  </a:lnTo>
                  <a:lnTo>
                    <a:pt x="967303" y="812334"/>
                  </a:lnTo>
                  <a:cubicBezTo>
                    <a:pt x="1026613" y="794539"/>
                    <a:pt x="1089554" y="761010"/>
                    <a:pt x="1076643" y="693593"/>
                  </a:cubicBezTo>
                  <a:cubicBezTo>
                    <a:pt x="1071861" y="669208"/>
                    <a:pt x="1060385" y="642193"/>
                    <a:pt x="1044007" y="619124"/>
                  </a:cubicBezTo>
                  <a:close/>
                  <a:moveTo>
                    <a:pt x="946218" y="561792"/>
                  </a:moveTo>
                  <a:cubicBezTo>
                    <a:pt x="910713" y="561210"/>
                    <a:pt x="876284" y="577167"/>
                    <a:pt x="846159" y="597966"/>
                  </a:cubicBezTo>
                  <a:cubicBezTo>
                    <a:pt x="806948" y="625220"/>
                    <a:pt x="771562" y="659167"/>
                    <a:pt x="739643" y="696462"/>
                  </a:cubicBezTo>
                  <a:lnTo>
                    <a:pt x="656506" y="811473"/>
                  </a:lnTo>
                  <a:lnTo>
                    <a:pt x="656836" y="811697"/>
                  </a:lnTo>
                  <a:lnTo>
                    <a:pt x="664598" y="826230"/>
                  </a:lnTo>
                  <a:lnTo>
                    <a:pt x="743359" y="773245"/>
                  </a:lnTo>
                  <a:cubicBezTo>
                    <a:pt x="771516" y="756034"/>
                    <a:pt x="800150" y="739539"/>
                    <a:pt x="828306" y="722328"/>
                  </a:cubicBezTo>
                  <a:cubicBezTo>
                    <a:pt x="864576" y="699857"/>
                    <a:pt x="900846" y="677148"/>
                    <a:pt x="936280" y="653363"/>
                  </a:cubicBezTo>
                  <a:lnTo>
                    <a:pt x="1019632" y="592308"/>
                  </a:lnTo>
                  <a:lnTo>
                    <a:pt x="1015988" y="588299"/>
                  </a:lnTo>
                  <a:cubicBezTo>
                    <a:pt x="1005573" y="579558"/>
                    <a:pt x="994156" y="572625"/>
                    <a:pt x="981963" y="568322"/>
                  </a:cubicBezTo>
                  <a:cubicBezTo>
                    <a:pt x="970008" y="564019"/>
                    <a:pt x="958054" y="561987"/>
                    <a:pt x="946218" y="561792"/>
                  </a:cubicBezTo>
                  <a:close/>
                  <a:moveTo>
                    <a:pt x="689048" y="527625"/>
                  </a:moveTo>
                  <a:lnTo>
                    <a:pt x="669865" y="578899"/>
                  </a:lnTo>
                  <a:cubicBezTo>
                    <a:pt x="653401" y="629816"/>
                    <a:pt x="636400" y="686112"/>
                    <a:pt x="631344" y="741736"/>
                  </a:cubicBezTo>
                  <a:lnTo>
                    <a:pt x="630765" y="794009"/>
                  </a:lnTo>
                  <a:lnTo>
                    <a:pt x="638535" y="799281"/>
                  </a:lnTo>
                  <a:lnTo>
                    <a:pt x="636489" y="793122"/>
                  </a:lnTo>
                  <a:cubicBezTo>
                    <a:pt x="661781" y="738071"/>
                    <a:pt x="691369" y="630365"/>
                    <a:pt x="689938" y="535703"/>
                  </a:cubicBezTo>
                  <a:close/>
                  <a:moveTo>
                    <a:pt x="537942" y="357832"/>
                  </a:moveTo>
                  <a:lnTo>
                    <a:pt x="524788" y="358704"/>
                  </a:lnTo>
                  <a:cubicBezTo>
                    <a:pt x="493918" y="364090"/>
                    <a:pt x="469222" y="380246"/>
                    <a:pt x="462779" y="416866"/>
                  </a:cubicBezTo>
                  <a:cubicBezTo>
                    <a:pt x="455143" y="461864"/>
                    <a:pt x="465642" y="509733"/>
                    <a:pt x="477096" y="553773"/>
                  </a:cubicBezTo>
                  <a:cubicBezTo>
                    <a:pt x="489504" y="598292"/>
                    <a:pt x="505729" y="641135"/>
                    <a:pt x="522074" y="683979"/>
                  </a:cubicBezTo>
                  <a:lnTo>
                    <a:pt x="566483" y="810523"/>
                  </a:lnTo>
                  <a:lnTo>
                    <a:pt x="568437" y="808005"/>
                  </a:lnTo>
                  <a:cubicBezTo>
                    <a:pt x="576082" y="800711"/>
                    <a:pt x="584743" y="794972"/>
                    <a:pt x="594359" y="791773"/>
                  </a:cubicBezTo>
                  <a:lnTo>
                    <a:pt x="597301" y="791682"/>
                  </a:lnTo>
                  <a:lnTo>
                    <a:pt x="597301" y="775921"/>
                  </a:lnTo>
                  <a:cubicBezTo>
                    <a:pt x="594429" y="652552"/>
                    <a:pt x="580247" y="525418"/>
                    <a:pt x="551120" y="403798"/>
                  </a:cubicBezTo>
                  <a:close/>
                  <a:moveTo>
                    <a:pt x="557269" y="356550"/>
                  </a:moveTo>
                  <a:lnTo>
                    <a:pt x="549513" y="357065"/>
                  </a:lnTo>
                  <a:lnTo>
                    <a:pt x="570015" y="438256"/>
                  </a:lnTo>
                  <a:cubicBezTo>
                    <a:pt x="582671" y="496780"/>
                    <a:pt x="592364" y="556212"/>
                    <a:pt x="598894" y="615896"/>
                  </a:cubicBezTo>
                  <a:lnTo>
                    <a:pt x="608585" y="791330"/>
                  </a:lnTo>
                  <a:lnTo>
                    <a:pt x="619312" y="790996"/>
                  </a:lnTo>
                  <a:lnTo>
                    <a:pt x="619577" y="743872"/>
                  </a:lnTo>
                  <a:cubicBezTo>
                    <a:pt x="624051" y="690355"/>
                    <a:pt x="639800" y="636032"/>
                    <a:pt x="655549" y="586549"/>
                  </a:cubicBezTo>
                  <a:lnTo>
                    <a:pt x="686195" y="501742"/>
                  </a:lnTo>
                  <a:lnTo>
                    <a:pt x="682496" y="468178"/>
                  </a:lnTo>
                  <a:cubicBezTo>
                    <a:pt x="668135" y="405153"/>
                    <a:pt x="631358" y="358704"/>
                    <a:pt x="557269" y="356550"/>
                  </a:cubicBezTo>
                  <a:close/>
                  <a:moveTo>
                    <a:pt x="1027954" y="96724"/>
                  </a:moveTo>
                  <a:cubicBezTo>
                    <a:pt x="1008402" y="97516"/>
                    <a:pt x="988179" y="102715"/>
                    <a:pt x="967658" y="113233"/>
                  </a:cubicBezTo>
                  <a:cubicBezTo>
                    <a:pt x="890347" y="152437"/>
                    <a:pt x="834988" y="229889"/>
                    <a:pt x="792037" y="303516"/>
                  </a:cubicBezTo>
                  <a:cubicBezTo>
                    <a:pt x="766266" y="346545"/>
                    <a:pt x="743121" y="391486"/>
                    <a:pt x="722719" y="437622"/>
                  </a:cubicBezTo>
                  <a:lnTo>
                    <a:pt x="697623" y="504704"/>
                  </a:lnTo>
                  <a:lnTo>
                    <a:pt x="697946" y="506322"/>
                  </a:lnTo>
                  <a:cubicBezTo>
                    <a:pt x="699900" y="525770"/>
                    <a:pt x="700198" y="545157"/>
                    <a:pt x="699482" y="563347"/>
                  </a:cubicBezTo>
                  <a:cubicBezTo>
                    <a:pt x="696619" y="642811"/>
                    <a:pt x="679439" y="726104"/>
                    <a:pt x="646033" y="798866"/>
                  </a:cubicBezTo>
                  <a:lnTo>
                    <a:pt x="640474" y="800596"/>
                  </a:lnTo>
                  <a:lnTo>
                    <a:pt x="647366" y="805272"/>
                  </a:lnTo>
                  <a:lnTo>
                    <a:pt x="741915" y="678293"/>
                  </a:lnTo>
                  <a:cubicBezTo>
                    <a:pt x="794515" y="619004"/>
                    <a:pt x="881544" y="530071"/>
                    <a:pt x="970486" y="552065"/>
                  </a:cubicBezTo>
                  <a:cubicBezTo>
                    <a:pt x="987462" y="556369"/>
                    <a:pt x="1004796" y="565812"/>
                    <a:pt x="1020800" y="578676"/>
                  </a:cubicBezTo>
                  <a:lnTo>
                    <a:pt x="1027721" y="586383"/>
                  </a:lnTo>
                  <a:lnTo>
                    <a:pt x="1039243" y="577943"/>
                  </a:lnTo>
                  <a:cubicBezTo>
                    <a:pt x="1100329" y="528221"/>
                    <a:pt x="1163323" y="469893"/>
                    <a:pt x="1195775" y="397223"/>
                  </a:cubicBezTo>
                  <a:cubicBezTo>
                    <a:pt x="1228227" y="325508"/>
                    <a:pt x="1220591" y="249013"/>
                    <a:pt x="1175731" y="183992"/>
                  </a:cubicBezTo>
                  <a:cubicBezTo>
                    <a:pt x="1139223" y="131640"/>
                    <a:pt x="1086608" y="94349"/>
                    <a:pt x="1027954" y="96724"/>
                  </a:cubicBezTo>
                  <a:close/>
                  <a:moveTo>
                    <a:pt x="261771" y="12084"/>
                  </a:moveTo>
                  <a:cubicBezTo>
                    <a:pt x="242336" y="12891"/>
                    <a:pt x="221752" y="17060"/>
                    <a:pt x="199970" y="25189"/>
                  </a:cubicBezTo>
                  <a:cubicBezTo>
                    <a:pt x="114759" y="56749"/>
                    <a:pt x="31464" y="121780"/>
                    <a:pt x="15187" y="216459"/>
                  </a:cubicBezTo>
                  <a:cubicBezTo>
                    <a:pt x="-1089" y="310180"/>
                    <a:pt x="36251" y="407728"/>
                    <a:pt x="85079" y="486148"/>
                  </a:cubicBezTo>
                  <a:cubicBezTo>
                    <a:pt x="127445" y="554288"/>
                    <a:pt x="180044" y="617586"/>
                    <a:pt x="240855" y="670798"/>
                  </a:cubicBezTo>
                  <a:lnTo>
                    <a:pt x="247200" y="675761"/>
                  </a:lnTo>
                  <a:lnTo>
                    <a:pt x="298207" y="684283"/>
                  </a:lnTo>
                  <a:cubicBezTo>
                    <a:pt x="370578" y="704059"/>
                    <a:pt x="445976" y="744842"/>
                    <a:pt x="505584" y="780508"/>
                  </a:cubicBezTo>
                  <a:lnTo>
                    <a:pt x="554996" y="810895"/>
                  </a:lnTo>
                  <a:lnTo>
                    <a:pt x="512410" y="695467"/>
                  </a:lnTo>
                  <a:cubicBezTo>
                    <a:pt x="494276" y="645683"/>
                    <a:pt x="476141" y="595899"/>
                    <a:pt x="462779" y="544199"/>
                  </a:cubicBezTo>
                  <a:cubicBezTo>
                    <a:pt x="453235" y="503989"/>
                    <a:pt x="443690" y="459949"/>
                    <a:pt x="451326" y="418781"/>
                  </a:cubicBezTo>
                  <a:cubicBezTo>
                    <a:pt x="458007" y="380007"/>
                    <a:pt x="484254" y="357029"/>
                    <a:pt x="516586" y="347934"/>
                  </a:cubicBezTo>
                  <a:lnTo>
                    <a:pt x="534752" y="346707"/>
                  </a:lnTo>
                  <a:lnTo>
                    <a:pt x="516878" y="284359"/>
                  </a:lnTo>
                  <a:cubicBezTo>
                    <a:pt x="477503" y="165533"/>
                    <a:pt x="397813" y="6436"/>
                    <a:pt x="261771" y="12084"/>
                  </a:cubicBezTo>
                  <a:close/>
                  <a:moveTo>
                    <a:pt x="280394" y="324"/>
                  </a:moveTo>
                  <a:cubicBezTo>
                    <a:pt x="434539" y="10844"/>
                    <a:pt x="504431" y="197332"/>
                    <a:pt x="540813" y="322613"/>
                  </a:cubicBezTo>
                  <a:lnTo>
                    <a:pt x="546693" y="345900"/>
                  </a:lnTo>
                  <a:lnTo>
                    <a:pt x="567962" y="344463"/>
                  </a:lnTo>
                  <a:cubicBezTo>
                    <a:pt x="585485" y="346617"/>
                    <a:pt x="602844" y="352003"/>
                    <a:pt x="618354" y="360380"/>
                  </a:cubicBezTo>
                  <a:cubicBezTo>
                    <a:pt x="653669" y="379528"/>
                    <a:pt x="674667" y="412079"/>
                    <a:pt x="686478" y="448939"/>
                  </a:cubicBezTo>
                  <a:lnTo>
                    <a:pt x="693172" y="482435"/>
                  </a:lnTo>
                  <a:lnTo>
                    <a:pt x="704226" y="451845"/>
                  </a:lnTo>
                  <a:cubicBezTo>
                    <a:pt x="722838" y="407741"/>
                    <a:pt x="743836" y="364712"/>
                    <a:pt x="767221" y="323596"/>
                  </a:cubicBezTo>
                  <a:cubicBezTo>
                    <a:pt x="827352" y="217458"/>
                    <a:pt x="958114" y="20483"/>
                    <a:pt x="1105101" y="101759"/>
                  </a:cubicBezTo>
                  <a:cubicBezTo>
                    <a:pt x="1176686" y="140963"/>
                    <a:pt x="1231090" y="227977"/>
                    <a:pt x="1228227" y="310209"/>
                  </a:cubicBezTo>
                  <a:cubicBezTo>
                    <a:pt x="1225363" y="395310"/>
                    <a:pt x="1173822" y="467981"/>
                    <a:pt x="1115600" y="525352"/>
                  </a:cubicBezTo>
                  <a:lnTo>
                    <a:pt x="1034316" y="593728"/>
                  </a:lnTo>
                  <a:lnTo>
                    <a:pt x="1063134" y="625817"/>
                  </a:lnTo>
                  <a:cubicBezTo>
                    <a:pt x="1086445" y="661797"/>
                    <a:pt x="1097683" y="704590"/>
                    <a:pt x="1083337" y="740450"/>
                  </a:cubicBezTo>
                  <a:cubicBezTo>
                    <a:pt x="1069948" y="774397"/>
                    <a:pt x="1041018" y="796152"/>
                    <a:pt x="1007545" y="810736"/>
                  </a:cubicBezTo>
                  <a:lnTo>
                    <a:pt x="996064" y="814499"/>
                  </a:lnTo>
                  <a:lnTo>
                    <a:pt x="1055441" y="818746"/>
                  </a:lnTo>
                  <a:cubicBezTo>
                    <a:pt x="1177813" y="835003"/>
                    <a:pt x="1286801" y="896205"/>
                    <a:pt x="1313570" y="1024346"/>
                  </a:cubicBezTo>
                  <a:cubicBezTo>
                    <a:pt x="1325998" y="1081723"/>
                    <a:pt x="1313570" y="1141012"/>
                    <a:pt x="1259076" y="1170657"/>
                  </a:cubicBezTo>
                  <a:cubicBezTo>
                    <a:pt x="1198846" y="1203170"/>
                    <a:pt x="1124275" y="1201258"/>
                    <a:pt x="1058309" y="1191695"/>
                  </a:cubicBezTo>
                  <a:cubicBezTo>
                    <a:pt x="973222" y="1178307"/>
                    <a:pt x="889091" y="1150575"/>
                    <a:pt x="813564" y="1107542"/>
                  </a:cubicBezTo>
                  <a:cubicBezTo>
                    <a:pt x="764806" y="1080288"/>
                    <a:pt x="716049" y="1046580"/>
                    <a:pt x="679794" y="1002785"/>
                  </a:cubicBezTo>
                  <a:lnTo>
                    <a:pt x="650007" y="958241"/>
                  </a:lnTo>
                  <a:lnTo>
                    <a:pt x="640589" y="970981"/>
                  </a:lnTo>
                  <a:cubicBezTo>
                    <a:pt x="625299" y="985688"/>
                    <a:pt x="605469" y="993101"/>
                    <a:pt x="582055" y="983057"/>
                  </a:cubicBezTo>
                  <a:cubicBezTo>
                    <a:pt x="534272" y="962969"/>
                    <a:pt x="519937" y="909401"/>
                    <a:pt x="535228" y="862530"/>
                  </a:cubicBezTo>
                  <a:cubicBezTo>
                    <a:pt x="538572" y="852964"/>
                    <a:pt x="543052" y="842980"/>
                    <a:pt x="548607" y="833564"/>
                  </a:cubicBezTo>
                  <a:lnTo>
                    <a:pt x="555542" y="824625"/>
                  </a:lnTo>
                  <a:lnTo>
                    <a:pt x="504984" y="822334"/>
                  </a:lnTo>
                  <a:cubicBezTo>
                    <a:pt x="453329" y="815072"/>
                    <a:pt x="403423" y="794092"/>
                    <a:pt x="358902" y="768270"/>
                  </a:cubicBezTo>
                  <a:cubicBezTo>
                    <a:pt x="336882" y="755838"/>
                    <a:pt x="315459" y="742150"/>
                    <a:pt x="294740" y="727372"/>
                  </a:cubicBezTo>
                  <a:lnTo>
                    <a:pt x="243871" y="687110"/>
                  </a:lnTo>
                  <a:lnTo>
                    <a:pt x="206257" y="683687"/>
                  </a:lnTo>
                  <a:cubicBezTo>
                    <a:pt x="148863" y="687505"/>
                    <a:pt x="102947" y="719958"/>
                    <a:pt x="82859" y="775320"/>
                  </a:cubicBezTo>
                  <a:cubicBezTo>
                    <a:pt x="66598" y="817318"/>
                    <a:pt x="54162" y="874588"/>
                    <a:pt x="75207" y="917541"/>
                  </a:cubicBezTo>
                  <a:cubicBezTo>
                    <a:pt x="109643" y="991039"/>
                    <a:pt x="209127" y="991039"/>
                    <a:pt x="278000" y="982448"/>
                  </a:cubicBezTo>
                  <a:cubicBezTo>
                    <a:pt x="357395" y="971948"/>
                    <a:pt x="440617" y="948086"/>
                    <a:pt x="507577" y="905133"/>
                  </a:cubicBezTo>
                  <a:cubicBezTo>
                    <a:pt x="514273" y="901315"/>
                    <a:pt x="520013" y="910860"/>
                    <a:pt x="513317" y="914678"/>
                  </a:cubicBezTo>
                  <a:cubicBezTo>
                    <a:pt x="460705" y="949040"/>
                    <a:pt x="397571" y="970039"/>
                    <a:pt x="336351" y="983402"/>
                  </a:cubicBezTo>
                  <a:cubicBezTo>
                    <a:pt x="267478" y="998675"/>
                    <a:pt x="178516" y="1011083"/>
                    <a:pt x="113470" y="974812"/>
                  </a:cubicBezTo>
                  <a:cubicBezTo>
                    <a:pt x="43640" y="934723"/>
                    <a:pt x="43640" y="846908"/>
                    <a:pt x="69467" y="779138"/>
                  </a:cubicBezTo>
                  <a:cubicBezTo>
                    <a:pt x="100317" y="696453"/>
                    <a:pt x="159280" y="669608"/>
                    <a:pt x="227543" y="672477"/>
                  </a:cubicBezTo>
                  <a:lnTo>
                    <a:pt x="227777" y="672516"/>
                  </a:lnTo>
                  <a:lnTo>
                    <a:pt x="130078" y="569350"/>
                  </a:lnTo>
                  <a:cubicBezTo>
                    <a:pt x="71675" y="496668"/>
                    <a:pt x="20932" y="409641"/>
                    <a:pt x="4656" y="316875"/>
                  </a:cubicBezTo>
                  <a:cubicBezTo>
                    <a:pt x="-8748" y="238454"/>
                    <a:pt x="5613" y="156209"/>
                    <a:pt x="63059" y="97872"/>
                  </a:cubicBezTo>
                  <a:cubicBezTo>
                    <a:pt x="117632" y="44316"/>
                    <a:pt x="201885" y="-4457"/>
                    <a:pt x="280394" y="32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2" name="淘宝网Chenying0907出品 191"/>
            <p:cNvSpPr/>
            <p:nvPr/>
          </p:nvSpPr>
          <p:spPr bwMode="auto">
            <a:xfrm>
              <a:off x="6147756" y="3862525"/>
              <a:ext cx="1391115" cy="1260951"/>
            </a:xfrm>
            <a:custGeom>
              <a:avLst/>
              <a:gdLst>
                <a:gd name="connsiteX0" fmla="*/ 1054814 w 1391115"/>
                <a:gd name="connsiteY0" fmla="*/ 867601 h 1260951"/>
                <a:gd name="connsiteX1" fmla="*/ 942157 w 1391115"/>
                <a:gd name="connsiteY1" fmla="*/ 875413 h 1260951"/>
                <a:gd name="connsiteX2" fmla="*/ 942572 w 1391115"/>
                <a:gd name="connsiteY2" fmla="*/ 893481 h 1260951"/>
                <a:gd name="connsiteX3" fmla="*/ 900399 w 1391115"/>
                <a:gd name="connsiteY3" fmla="*/ 956720 h 1260951"/>
                <a:gd name="connsiteX4" fmla="*/ 883576 w 1391115"/>
                <a:gd name="connsiteY4" fmla="*/ 960245 h 1260951"/>
                <a:gd name="connsiteX5" fmla="*/ 901905 w 1391115"/>
                <a:gd name="connsiteY5" fmla="*/ 1041586 h 1260951"/>
                <a:gd name="connsiteX6" fmla="*/ 927968 w 1391115"/>
                <a:gd name="connsiteY6" fmla="*/ 1123982 h 1260951"/>
                <a:gd name="connsiteX7" fmla="*/ 1052303 w 1391115"/>
                <a:gd name="connsiteY7" fmla="*/ 1244351 h 1260951"/>
                <a:gd name="connsiteX8" fmla="*/ 1229243 w 1391115"/>
                <a:gd name="connsiteY8" fmla="*/ 1221423 h 1260951"/>
                <a:gd name="connsiteX9" fmla="*/ 1354535 w 1391115"/>
                <a:gd name="connsiteY9" fmla="*/ 1108697 h 1260951"/>
                <a:gd name="connsiteX10" fmla="*/ 1373663 w 1391115"/>
                <a:gd name="connsiteY10" fmla="*/ 973998 h 1260951"/>
                <a:gd name="connsiteX11" fmla="*/ 1170900 w 1391115"/>
                <a:gd name="connsiteY11" fmla="*/ 871780 h 1260951"/>
                <a:gd name="connsiteX12" fmla="*/ 1054814 w 1391115"/>
                <a:gd name="connsiteY12" fmla="*/ 867601 h 1260951"/>
                <a:gd name="connsiteX13" fmla="*/ 140841 w 1391115"/>
                <a:gd name="connsiteY13" fmla="*/ 650018 h 1260951"/>
                <a:gd name="connsiteX14" fmla="*/ 107931 w 1391115"/>
                <a:gd name="connsiteY14" fmla="*/ 663086 h 1260951"/>
                <a:gd name="connsiteX15" fmla="*/ 39840 w 1391115"/>
                <a:gd name="connsiteY15" fmla="*/ 732924 h 1260951"/>
                <a:gd name="connsiteX16" fmla="*/ 55134 w 1391115"/>
                <a:gd name="connsiteY16" fmla="*/ 980759 h 1260951"/>
                <a:gd name="connsiteX17" fmla="*/ 286456 w 1391115"/>
                <a:gd name="connsiteY17" fmla="*/ 1073577 h 1260951"/>
                <a:gd name="connsiteX18" fmla="*/ 577041 w 1391115"/>
                <a:gd name="connsiteY18" fmla="*/ 1045827 h 1260951"/>
                <a:gd name="connsiteX19" fmla="*/ 746276 w 1391115"/>
                <a:gd name="connsiteY19" fmla="*/ 974643 h 1260951"/>
                <a:gd name="connsiteX20" fmla="*/ 791601 w 1391115"/>
                <a:gd name="connsiteY20" fmla="*/ 935273 h 1260951"/>
                <a:gd name="connsiteX21" fmla="*/ 774887 w 1391115"/>
                <a:gd name="connsiteY21" fmla="*/ 908530 h 1260951"/>
                <a:gd name="connsiteX22" fmla="*/ 773950 w 1391115"/>
                <a:gd name="connsiteY22" fmla="*/ 905164 h 1260951"/>
                <a:gd name="connsiteX23" fmla="*/ 771084 w 1391115"/>
                <a:gd name="connsiteY23" fmla="*/ 905164 h 1260951"/>
                <a:gd name="connsiteX24" fmla="*/ 757530 w 1391115"/>
                <a:gd name="connsiteY24" fmla="*/ 891015 h 1260951"/>
                <a:gd name="connsiteX25" fmla="*/ 669078 w 1391115"/>
                <a:gd name="connsiteY25" fmla="*/ 895385 h 1260951"/>
                <a:gd name="connsiteX26" fmla="*/ 366556 w 1391115"/>
                <a:gd name="connsiteY26" fmla="*/ 864568 h 1260951"/>
                <a:gd name="connsiteX27" fmla="*/ 141361 w 1391115"/>
                <a:gd name="connsiteY27" fmla="*/ 669575 h 1260951"/>
                <a:gd name="connsiteX28" fmla="*/ 251878 w 1391115"/>
                <a:gd name="connsiteY28" fmla="*/ 636459 h 1260951"/>
                <a:gd name="connsiteX29" fmla="*/ 201025 w 1391115"/>
                <a:gd name="connsiteY29" fmla="*/ 637115 h 1260951"/>
                <a:gd name="connsiteX30" fmla="*/ 152367 w 1391115"/>
                <a:gd name="connsiteY30" fmla="*/ 645441 h 1260951"/>
                <a:gd name="connsiteX31" fmla="*/ 151029 w 1391115"/>
                <a:gd name="connsiteY31" fmla="*/ 645972 h 1260951"/>
                <a:gd name="connsiteX32" fmla="*/ 150569 w 1391115"/>
                <a:gd name="connsiteY32" fmla="*/ 650211 h 1260951"/>
                <a:gd name="connsiteX33" fmla="*/ 282455 w 1391115"/>
                <a:gd name="connsiteY33" fmla="*/ 823419 h 1260951"/>
                <a:gd name="connsiteX34" fmla="*/ 647604 w 1391115"/>
                <a:gd name="connsiteY34" fmla="*/ 884649 h 1260951"/>
                <a:gd name="connsiteX35" fmla="*/ 746973 w 1391115"/>
                <a:gd name="connsiteY35" fmla="*/ 879994 h 1260951"/>
                <a:gd name="connsiteX36" fmla="*/ 694001 w 1391115"/>
                <a:gd name="connsiteY36" fmla="*/ 824696 h 1260951"/>
                <a:gd name="connsiteX37" fmla="*/ 397337 w 1391115"/>
                <a:gd name="connsiteY37" fmla="*/ 664028 h 1260951"/>
                <a:gd name="connsiteX38" fmla="*/ 251878 w 1391115"/>
                <a:gd name="connsiteY38" fmla="*/ 636459 h 1260951"/>
                <a:gd name="connsiteX39" fmla="*/ 383926 w 1391115"/>
                <a:gd name="connsiteY39" fmla="*/ 343977 h 1260951"/>
                <a:gd name="connsiteX40" fmla="*/ 388491 w 1391115"/>
                <a:gd name="connsiteY40" fmla="*/ 381700 h 1260951"/>
                <a:gd name="connsiteX41" fmla="*/ 530913 w 1391115"/>
                <a:gd name="connsiteY41" fmla="*/ 643491 h 1260951"/>
                <a:gd name="connsiteX42" fmla="*/ 702698 w 1391115"/>
                <a:gd name="connsiteY42" fmla="*/ 787792 h 1260951"/>
                <a:gd name="connsiteX43" fmla="*/ 770202 w 1391115"/>
                <a:gd name="connsiteY43" fmla="*/ 818054 h 1260951"/>
                <a:gd name="connsiteX44" fmla="*/ 773997 w 1391115"/>
                <a:gd name="connsiteY44" fmla="*/ 804074 h 1260951"/>
                <a:gd name="connsiteX45" fmla="*/ 783871 w 1391115"/>
                <a:gd name="connsiteY45" fmla="*/ 789774 h 1260951"/>
                <a:gd name="connsiteX46" fmla="*/ 779416 w 1391115"/>
                <a:gd name="connsiteY46" fmla="*/ 788969 h 1260951"/>
                <a:gd name="connsiteX47" fmla="*/ 576808 w 1391115"/>
                <a:gd name="connsiteY47" fmla="*/ 485616 h 1260951"/>
                <a:gd name="connsiteX48" fmla="*/ 403934 w 1391115"/>
                <a:gd name="connsiteY48" fmla="*/ 348101 h 1260951"/>
                <a:gd name="connsiteX49" fmla="*/ 362718 w 1391115"/>
                <a:gd name="connsiteY49" fmla="*/ 339606 h 1260951"/>
                <a:gd name="connsiteX50" fmla="*/ 280543 w 1391115"/>
                <a:gd name="connsiteY50" fmla="*/ 365040 h 1260951"/>
                <a:gd name="connsiteX51" fmla="*/ 184974 w 1391115"/>
                <a:gd name="connsiteY51" fmla="*/ 501884 h 1260951"/>
                <a:gd name="connsiteX52" fmla="*/ 158812 w 1391115"/>
                <a:gd name="connsiteY52" fmla="*/ 574253 h 1260951"/>
                <a:gd name="connsiteX53" fmla="*/ 152156 w 1391115"/>
                <a:gd name="connsiteY53" fmla="*/ 635583 h 1260951"/>
                <a:gd name="connsiteX54" fmla="*/ 188359 w 1391115"/>
                <a:gd name="connsiteY54" fmla="*/ 626948 h 1260951"/>
                <a:gd name="connsiteX55" fmla="*/ 301750 w 1391115"/>
                <a:gd name="connsiteY55" fmla="*/ 629579 h 1260951"/>
                <a:gd name="connsiteX56" fmla="*/ 570350 w 1391115"/>
                <a:gd name="connsiteY56" fmla="*/ 727182 h 1260951"/>
                <a:gd name="connsiteX57" fmla="*/ 683263 w 1391115"/>
                <a:gd name="connsiteY57" fmla="*/ 801820 h 1260951"/>
                <a:gd name="connsiteX58" fmla="*/ 762111 w 1391115"/>
                <a:gd name="connsiteY58" fmla="*/ 879285 h 1260951"/>
                <a:gd name="connsiteX59" fmla="*/ 766686 w 1391115"/>
                <a:gd name="connsiteY59" fmla="*/ 879071 h 1260951"/>
                <a:gd name="connsiteX60" fmla="*/ 765259 w 1391115"/>
                <a:gd name="connsiteY60" fmla="*/ 873946 h 1260951"/>
                <a:gd name="connsiteX61" fmla="*/ 764817 w 1391115"/>
                <a:gd name="connsiteY61" fmla="*/ 837890 h 1260951"/>
                <a:gd name="connsiteX62" fmla="*/ 767123 w 1391115"/>
                <a:gd name="connsiteY62" fmla="*/ 829394 h 1260951"/>
                <a:gd name="connsiteX63" fmla="*/ 674635 w 1391115"/>
                <a:gd name="connsiteY63" fmla="*/ 784642 h 1260951"/>
                <a:gd name="connsiteX64" fmla="*/ 455401 w 1391115"/>
                <a:gd name="connsiteY64" fmla="*/ 562278 h 1260951"/>
                <a:gd name="connsiteX65" fmla="*/ 370345 w 1391115"/>
                <a:gd name="connsiteY65" fmla="*/ 354984 h 1260951"/>
                <a:gd name="connsiteX66" fmla="*/ 369536 w 1391115"/>
                <a:gd name="connsiteY66" fmla="*/ 341011 h 1260951"/>
                <a:gd name="connsiteX67" fmla="*/ 606306 w 1391115"/>
                <a:gd name="connsiteY67" fmla="*/ 125403 h 1260951"/>
                <a:gd name="connsiteX68" fmla="*/ 460180 w 1391115"/>
                <a:gd name="connsiteY68" fmla="*/ 164815 h 1260951"/>
                <a:gd name="connsiteX69" fmla="*/ 381008 w 1391115"/>
                <a:gd name="connsiteY69" fmla="*/ 319865 h 1260951"/>
                <a:gd name="connsiteX70" fmla="*/ 382656 w 1391115"/>
                <a:gd name="connsiteY70" fmla="*/ 333484 h 1260951"/>
                <a:gd name="connsiteX71" fmla="*/ 417193 w 1391115"/>
                <a:gd name="connsiteY71" fmla="*/ 341655 h 1260951"/>
                <a:gd name="connsiteX72" fmla="*/ 464037 w 1391115"/>
                <a:gd name="connsiteY72" fmla="*/ 365997 h 1260951"/>
                <a:gd name="connsiteX73" fmla="*/ 657087 w 1391115"/>
                <a:gd name="connsiteY73" fmla="*/ 569827 h 1260951"/>
                <a:gd name="connsiteX74" fmla="*/ 788972 w 1391115"/>
                <a:gd name="connsiteY74" fmla="*/ 782270 h 1260951"/>
                <a:gd name="connsiteX75" fmla="*/ 788917 w 1391115"/>
                <a:gd name="connsiteY75" fmla="*/ 782465 h 1260951"/>
                <a:gd name="connsiteX76" fmla="*/ 793235 w 1391115"/>
                <a:gd name="connsiteY76" fmla="*/ 776212 h 1260951"/>
                <a:gd name="connsiteX77" fmla="*/ 822969 w 1391115"/>
                <a:gd name="connsiteY77" fmla="*/ 758014 h 1260951"/>
                <a:gd name="connsiteX78" fmla="*/ 825837 w 1391115"/>
                <a:gd name="connsiteY78" fmla="*/ 769428 h 1260951"/>
                <a:gd name="connsiteX79" fmla="*/ 848777 w 1391115"/>
                <a:gd name="connsiteY79" fmla="*/ 954920 h 1260951"/>
                <a:gd name="connsiteX80" fmla="*/ 825837 w 1391115"/>
                <a:gd name="connsiteY80" fmla="*/ 769428 h 1260951"/>
                <a:gd name="connsiteX81" fmla="*/ 822969 w 1391115"/>
                <a:gd name="connsiteY81" fmla="*/ 758014 h 1260951"/>
                <a:gd name="connsiteX82" fmla="*/ 859737 w 1391115"/>
                <a:gd name="connsiteY82" fmla="*/ 758483 h 1260951"/>
                <a:gd name="connsiteX83" fmla="*/ 862355 w 1391115"/>
                <a:gd name="connsiteY83" fmla="*/ 603362 h 1260951"/>
                <a:gd name="connsiteX84" fmla="*/ 857815 w 1391115"/>
                <a:gd name="connsiteY84" fmla="*/ 447626 h 1260951"/>
                <a:gd name="connsiteX85" fmla="*/ 748848 w 1391115"/>
                <a:gd name="connsiteY85" fmla="*/ 170548 h 1260951"/>
                <a:gd name="connsiteX86" fmla="*/ 606306 w 1391115"/>
                <a:gd name="connsiteY86" fmla="*/ 125403 h 1260951"/>
                <a:gd name="connsiteX87" fmla="*/ 1081986 w 1391115"/>
                <a:gd name="connsiteY87" fmla="*/ 11670 h 1260951"/>
                <a:gd name="connsiteX88" fmla="*/ 926093 w 1391115"/>
                <a:gd name="connsiteY88" fmla="*/ 81519 h 1260951"/>
                <a:gd name="connsiteX89" fmla="*/ 881142 w 1391115"/>
                <a:gd name="connsiteY89" fmla="*/ 389616 h 1260951"/>
                <a:gd name="connsiteX90" fmla="*/ 872534 w 1391115"/>
                <a:gd name="connsiteY90" fmla="*/ 759907 h 1260951"/>
                <a:gd name="connsiteX91" fmla="*/ 871437 w 1391115"/>
                <a:gd name="connsiteY91" fmla="*/ 761005 h 1260951"/>
                <a:gd name="connsiteX92" fmla="*/ 902499 w 1391115"/>
                <a:gd name="connsiteY92" fmla="*/ 778391 h 1260951"/>
                <a:gd name="connsiteX93" fmla="*/ 927798 w 1391115"/>
                <a:gd name="connsiteY93" fmla="*/ 811471 h 1260951"/>
                <a:gd name="connsiteX94" fmla="*/ 931915 w 1391115"/>
                <a:gd name="connsiteY94" fmla="*/ 823498 h 1260951"/>
                <a:gd name="connsiteX95" fmla="*/ 1111157 w 1391115"/>
                <a:gd name="connsiteY95" fmla="*/ 663507 h 1260951"/>
                <a:gd name="connsiteX96" fmla="*/ 1263703 w 1391115"/>
                <a:gd name="connsiteY96" fmla="*/ 471903 h 1260951"/>
                <a:gd name="connsiteX97" fmla="*/ 1247444 w 1391115"/>
                <a:gd name="connsiteY97" fmla="*/ 101612 h 1260951"/>
                <a:gd name="connsiteX98" fmla="*/ 1081986 w 1391115"/>
                <a:gd name="connsiteY98" fmla="*/ 11670 h 1260951"/>
                <a:gd name="connsiteX99" fmla="*/ 1081986 w 1391115"/>
                <a:gd name="connsiteY99" fmla="*/ 189 h 1260951"/>
                <a:gd name="connsiteX100" fmla="*/ 1306741 w 1391115"/>
                <a:gd name="connsiteY100" fmla="*/ 198251 h 1260951"/>
                <a:gd name="connsiteX101" fmla="*/ 1316305 w 1391115"/>
                <a:gd name="connsiteY101" fmla="*/ 367609 h 1260951"/>
                <a:gd name="connsiteX102" fmla="*/ 1233098 w 1391115"/>
                <a:gd name="connsiteY102" fmla="*/ 540794 h 1260951"/>
                <a:gd name="connsiteX103" fmla="*/ 1091790 w 1391115"/>
                <a:gd name="connsiteY103" fmla="*/ 695680 h 1260951"/>
                <a:gd name="connsiteX104" fmla="*/ 935714 w 1391115"/>
                <a:gd name="connsiteY104" fmla="*/ 834594 h 1260951"/>
                <a:gd name="connsiteX105" fmla="*/ 941615 w 1391115"/>
                <a:gd name="connsiteY105" fmla="*/ 851830 h 1260951"/>
                <a:gd name="connsiteX106" fmla="*/ 941894 w 1391115"/>
                <a:gd name="connsiteY106" fmla="*/ 863980 h 1260951"/>
                <a:gd name="connsiteX107" fmla="*/ 1071312 w 1391115"/>
                <a:gd name="connsiteY107" fmla="*/ 855659 h 1260951"/>
                <a:gd name="connsiteX108" fmla="*/ 1202463 w 1391115"/>
                <a:gd name="connsiteY108" fmla="*/ 865093 h 1260951"/>
                <a:gd name="connsiteX109" fmla="*/ 1380358 w 1391115"/>
                <a:gd name="connsiteY109" fmla="*/ 962534 h 1260951"/>
                <a:gd name="connsiteX110" fmla="*/ 1308626 w 1391115"/>
                <a:gd name="connsiteY110" fmla="*/ 1187988 h 1260951"/>
                <a:gd name="connsiteX111" fmla="*/ 1015003 w 1391115"/>
                <a:gd name="connsiteY111" fmla="*/ 1246261 h 1260951"/>
                <a:gd name="connsiteX112" fmla="*/ 923186 w 1391115"/>
                <a:gd name="connsiteY112" fmla="*/ 1142133 h 1260951"/>
                <a:gd name="connsiteX113" fmla="*/ 892700 w 1391115"/>
                <a:gd name="connsiteY113" fmla="*/ 1052453 h 1260951"/>
                <a:gd name="connsiteX114" fmla="*/ 872010 w 1391115"/>
                <a:gd name="connsiteY114" fmla="*/ 962668 h 1260951"/>
                <a:gd name="connsiteX115" fmla="*/ 854512 w 1391115"/>
                <a:gd name="connsiteY115" fmla="*/ 966335 h 1260951"/>
                <a:gd name="connsiteX116" fmla="*/ 819950 w 1391115"/>
                <a:gd name="connsiteY116" fmla="*/ 958437 h 1260951"/>
                <a:gd name="connsiteX117" fmla="*/ 800007 w 1391115"/>
                <a:gd name="connsiteY117" fmla="*/ 943113 h 1260951"/>
                <a:gd name="connsiteX118" fmla="*/ 760121 w 1391115"/>
                <a:gd name="connsiteY118" fmla="*/ 978576 h 1260951"/>
                <a:gd name="connsiteX119" fmla="*/ 611453 w 1391115"/>
                <a:gd name="connsiteY119" fmla="*/ 1047741 h 1260951"/>
                <a:gd name="connsiteX120" fmla="*/ 342852 w 1391115"/>
                <a:gd name="connsiteY120" fmla="*/ 1087930 h 1260951"/>
                <a:gd name="connsiteX121" fmla="*/ 649 w 1391115"/>
                <a:gd name="connsiteY121" fmla="*/ 878371 h 1260951"/>
                <a:gd name="connsiteX122" fmla="*/ 82854 w 1391115"/>
                <a:gd name="connsiteY122" fmla="*/ 665941 h 1260951"/>
                <a:gd name="connsiteX123" fmla="*/ 133322 w 1391115"/>
                <a:gd name="connsiteY123" fmla="*/ 640075 h 1260951"/>
                <a:gd name="connsiteX124" fmla="*/ 140530 w 1391115"/>
                <a:gd name="connsiteY124" fmla="*/ 638356 h 1260951"/>
                <a:gd name="connsiteX125" fmla="*/ 140056 w 1391115"/>
                <a:gd name="connsiteY125" fmla="*/ 620546 h 1260951"/>
                <a:gd name="connsiteX126" fmla="*/ 181151 w 1391115"/>
                <a:gd name="connsiteY126" fmla="*/ 482745 h 1260951"/>
                <a:gd name="connsiteX127" fmla="*/ 270031 w 1391115"/>
                <a:gd name="connsiteY127" fmla="*/ 358341 h 1260951"/>
                <a:gd name="connsiteX128" fmla="*/ 367392 w 1391115"/>
                <a:gd name="connsiteY128" fmla="*/ 329872 h 1260951"/>
                <a:gd name="connsiteX129" fmla="*/ 368912 w 1391115"/>
                <a:gd name="connsiteY129" fmla="*/ 330232 h 1260951"/>
                <a:gd name="connsiteX130" fmla="*/ 367761 w 1391115"/>
                <a:gd name="connsiteY130" fmla="*/ 310356 h 1260951"/>
                <a:gd name="connsiteX131" fmla="*/ 388491 w 1391115"/>
                <a:gd name="connsiteY131" fmla="*/ 225008 h 1260951"/>
                <a:gd name="connsiteX132" fmla="*/ 600690 w 1391115"/>
                <a:gd name="connsiteY132" fmla="*/ 115133 h 1260951"/>
                <a:gd name="connsiteX133" fmla="*/ 809067 w 1391115"/>
                <a:gd name="connsiteY133" fmla="*/ 223097 h 1260951"/>
                <a:gd name="connsiteX134" fmla="*/ 856023 w 1391115"/>
                <a:gd name="connsiteY134" fmla="*/ 349096 h 1260951"/>
                <a:gd name="connsiteX135" fmla="*/ 868266 w 1391115"/>
                <a:gd name="connsiteY135" fmla="*/ 450708 h 1260951"/>
                <a:gd name="connsiteX136" fmla="*/ 868708 w 1391115"/>
                <a:gd name="connsiteY136" fmla="*/ 431717 h 1260951"/>
                <a:gd name="connsiteX137" fmla="*/ 882098 w 1391115"/>
                <a:gd name="connsiteY137" fmla="*/ 163805 h 1260951"/>
                <a:gd name="connsiteX138" fmla="*/ 942352 w 1391115"/>
                <a:gd name="connsiteY138" fmla="*/ 45159 h 1260951"/>
                <a:gd name="connsiteX139" fmla="*/ 1081986 w 1391115"/>
                <a:gd name="connsiteY139" fmla="*/ 189 h 126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391115" h="1260951">
                  <a:moveTo>
                    <a:pt x="1054814" y="867601"/>
                  </a:moveTo>
                  <a:lnTo>
                    <a:pt x="942157" y="875413"/>
                  </a:lnTo>
                  <a:lnTo>
                    <a:pt x="942572" y="893481"/>
                  </a:lnTo>
                  <a:cubicBezTo>
                    <a:pt x="938618" y="920350"/>
                    <a:pt x="925173" y="944090"/>
                    <a:pt x="900399" y="956720"/>
                  </a:cubicBezTo>
                  <a:lnTo>
                    <a:pt x="883576" y="960245"/>
                  </a:lnTo>
                  <a:lnTo>
                    <a:pt x="901905" y="1041586"/>
                  </a:lnTo>
                  <a:cubicBezTo>
                    <a:pt x="909078" y="1069529"/>
                    <a:pt x="917447" y="1097233"/>
                    <a:pt x="927968" y="1123982"/>
                  </a:cubicBezTo>
                  <a:cubicBezTo>
                    <a:pt x="951879" y="1184166"/>
                    <a:pt x="984397" y="1233842"/>
                    <a:pt x="1052303" y="1244351"/>
                  </a:cubicBezTo>
                  <a:cubicBezTo>
                    <a:pt x="1111602" y="1252949"/>
                    <a:pt x="1173770" y="1243396"/>
                    <a:pt x="1229243" y="1221423"/>
                  </a:cubicBezTo>
                  <a:cubicBezTo>
                    <a:pt x="1284715" y="1198496"/>
                    <a:pt x="1328711" y="1164105"/>
                    <a:pt x="1354535" y="1108697"/>
                  </a:cubicBezTo>
                  <a:cubicBezTo>
                    <a:pt x="1373663" y="1068574"/>
                    <a:pt x="1389922" y="1017942"/>
                    <a:pt x="1373663" y="973998"/>
                  </a:cubicBezTo>
                  <a:cubicBezTo>
                    <a:pt x="1344014" y="897573"/>
                    <a:pt x="1241676" y="879423"/>
                    <a:pt x="1170900" y="871780"/>
                  </a:cubicBezTo>
                  <a:cubicBezTo>
                    <a:pt x="1132165" y="867959"/>
                    <a:pt x="1093430" y="866765"/>
                    <a:pt x="1054814" y="867601"/>
                  </a:cubicBezTo>
                  <a:close/>
                  <a:moveTo>
                    <a:pt x="140841" y="650018"/>
                  </a:moveTo>
                  <a:lnTo>
                    <a:pt x="107931" y="663086"/>
                  </a:lnTo>
                  <a:cubicBezTo>
                    <a:pt x="80166" y="678321"/>
                    <a:pt x="56568" y="700868"/>
                    <a:pt x="39840" y="732924"/>
                  </a:cubicBezTo>
                  <a:cubicBezTo>
                    <a:pt x="649" y="806604"/>
                    <a:pt x="-4130" y="916647"/>
                    <a:pt x="55134" y="980759"/>
                  </a:cubicBezTo>
                  <a:cubicBezTo>
                    <a:pt x="112486" y="1043913"/>
                    <a:pt x="204251" y="1066879"/>
                    <a:pt x="286456" y="1073577"/>
                  </a:cubicBezTo>
                  <a:cubicBezTo>
                    <a:pt x="382999" y="1081232"/>
                    <a:pt x="482410" y="1071663"/>
                    <a:pt x="577041" y="1045827"/>
                  </a:cubicBezTo>
                  <a:cubicBezTo>
                    <a:pt x="634394" y="1030039"/>
                    <a:pt x="696048" y="1009405"/>
                    <a:pt x="746276" y="974643"/>
                  </a:cubicBezTo>
                  <a:lnTo>
                    <a:pt x="791601" y="935273"/>
                  </a:lnTo>
                  <a:lnTo>
                    <a:pt x="774887" y="908530"/>
                  </a:lnTo>
                  <a:lnTo>
                    <a:pt x="773950" y="905164"/>
                  </a:lnTo>
                  <a:lnTo>
                    <a:pt x="771084" y="905164"/>
                  </a:lnTo>
                  <a:lnTo>
                    <a:pt x="757530" y="891015"/>
                  </a:lnTo>
                  <a:lnTo>
                    <a:pt x="669078" y="895385"/>
                  </a:lnTo>
                  <a:cubicBezTo>
                    <a:pt x="567431" y="897762"/>
                    <a:pt x="464037" y="891124"/>
                    <a:pt x="366556" y="864568"/>
                  </a:cubicBezTo>
                  <a:cubicBezTo>
                    <a:pt x="262863" y="836936"/>
                    <a:pt x="157707" y="777067"/>
                    <a:pt x="141361" y="669575"/>
                  </a:cubicBezTo>
                  <a:close/>
                  <a:moveTo>
                    <a:pt x="251878" y="636459"/>
                  </a:moveTo>
                  <a:cubicBezTo>
                    <a:pt x="234786" y="635583"/>
                    <a:pt x="217723" y="635710"/>
                    <a:pt x="201025" y="637115"/>
                  </a:cubicBezTo>
                  <a:cubicBezTo>
                    <a:pt x="184327" y="638520"/>
                    <a:pt x="167995" y="641204"/>
                    <a:pt x="152367" y="645441"/>
                  </a:cubicBezTo>
                  <a:lnTo>
                    <a:pt x="151029" y="645972"/>
                  </a:lnTo>
                  <a:lnTo>
                    <a:pt x="150569" y="650211"/>
                  </a:lnTo>
                  <a:cubicBezTo>
                    <a:pt x="156303" y="732509"/>
                    <a:pt x="211733" y="789926"/>
                    <a:pt x="282455" y="823419"/>
                  </a:cubicBezTo>
                  <a:cubicBezTo>
                    <a:pt x="393554" y="874377"/>
                    <a:pt x="522931" y="886578"/>
                    <a:pt x="647604" y="884649"/>
                  </a:cubicBezTo>
                  <a:lnTo>
                    <a:pt x="746973" y="879994"/>
                  </a:lnTo>
                  <a:lnTo>
                    <a:pt x="694001" y="824696"/>
                  </a:lnTo>
                  <a:cubicBezTo>
                    <a:pt x="608824" y="750686"/>
                    <a:pt x="502005" y="696323"/>
                    <a:pt x="397337" y="664028"/>
                  </a:cubicBezTo>
                  <a:cubicBezTo>
                    <a:pt x="354681" y="650751"/>
                    <a:pt x="303154" y="639089"/>
                    <a:pt x="251878" y="636459"/>
                  </a:cubicBezTo>
                  <a:close/>
                  <a:moveTo>
                    <a:pt x="383926" y="343977"/>
                  </a:moveTo>
                  <a:lnTo>
                    <a:pt x="388491" y="381700"/>
                  </a:lnTo>
                  <a:cubicBezTo>
                    <a:pt x="411431" y="479155"/>
                    <a:pt x="465915" y="568966"/>
                    <a:pt x="530913" y="643491"/>
                  </a:cubicBezTo>
                  <a:cubicBezTo>
                    <a:pt x="580379" y="699384"/>
                    <a:pt x="637371" y="751515"/>
                    <a:pt x="702698" y="787792"/>
                  </a:cubicBezTo>
                  <a:lnTo>
                    <a:pt x="770202" y="818054"/>
                  </a:lnTo>
                  <a:lnTo>
                    <a:pt x="773997" y="804074"/>
                  </a:lnTo>
                  <a:lnTo>
                    <a:pt x="783871" y="789774"/>
                  </a:lnTo>
                  <a:lnTo>
                    <a:pt x="779416" y="788969"/>
                  </a:lnTo>
                  <a:cubicBezTo>
                    <a:pt x="720162" y="682748"/>
                    <a:pt x="656131" y="577483"/>
                    <a:pt x="576808" y="485616"/>
                  </a:cubicBezTo>
                  <a:cubicBezTo>
                    <a:pt x="535594" y="437768"/>
                    <a:pt x="471981" y="371604"/>
                    <a:pt x="403934" y="348101"/>
                  </a:cubicBezTo>
                  <a:close/>
                  <a:moveTo>
                    <a:pt x="362718" y="339606"/>
                  </a:moveTo>
                  <a:cubicBezTo>
                    <a:pt x="335078" y="338006"/>
                    <a:pt x="307303" y="345184"/>
                    <a:pt x="280543" y="365040"/>
                  </a:cubicBezTo>
                  <a:cubicBezTo>
                    <a:pt x="235626" y="398533"/>
                    <a:pt x="206955" y="451166"/>
                    <a:pt x="184974" y="501884"/>
                  </a:cubicBezTo>
                  <a:cubicBezTo>
                    <a:pt x="174461" y="524851"/>
                    <a:pt x="165143" y="549253"/>
                    <a:pt x="158812" y="574253"/>
                  </a:cubicBezTo>
                  <a:lnTo>
                    <a:pt x="152156" y="635583"/>
                  </a:lnTo>
                  <a:lnTo>
                    <a:pt x="188359" y="626948"/>
                  </a:lnTo>
                  <a:cubicBezTo>
                    <a:pt x="225997" y="621924"/>
                    <a:pt x="264949" y="623838"/>
                    <a:pt x="301750" y="629579"/>
                  </a:cubicBezTo>
                  <a:cubicBezTo>
                    <a:pt x="396381" y="643933"/>
                    <a:pt x="488145" y="680295"/>
                    <a:pt x="570350" y="727182"/>
                  </a:cubicBezTo>
                  <a:cubicBezTo>
                    <a:pt x="609541" y="749191"/>
                    <a:pt x="647776" y="773831"/>
                    <a:pt x="683263" y="801820"/>
                  </a:cubicBezTo>
                  <a:lnTo>
                    <a:pt x="762111" y="879285"/>
                  </a:lnTo>
                  <a:lnTo>
                    <a:pt x="766686" y="879071"/>
                  </a:lnTo>
                  <a:lnTo>
                    <a:pt x="765259" y="873946"/>
                  </a:lnTo>
                  <a:cubicBezTo>
                    <a:pt x="763557" y="861966"/>
                    <a:pt x="763385" y="849741"/>
                    <a:pt x="764817" y="837890"/>
                  </a:cubicBezTo>
                  <a:lnTo>
                    <a:pt x="767123" y="829394"/>
                  </a:lnTo>
                  <a:lnTo>
                    <a:pt x="674635" y="784642"/>
                  </a:lnTo>
                  <a:cubicBezTo>
                    <a:pt x="585695" y="729600"/>
                    <a:pt x="510601" y="647551"/>
                    <a:pt x="455401" y="562278"/>
                  </a:cubicBezTo>
                  <a:cubicBezTo>
                    <a:pt x="418959" y="504952"/>
                    <a:pt x="380650" y="429711"/>
                    <a:pt x="370345" y="354984"/>
                  </a:cubicBezTo>
                  <a:lnTo>
                    <a:pt x="369536" y="341011"/>
                  </a:lnTo>
                  <a:close/>
                  <a:moveTo>
                    <a:pt x="606306" y="125403"/>
                  </a:moveTo>
                  <a:cubicBezTo>
                    <a:pt x="554093" y="125165"/>
                    <a:pt x="501282" y="139019"/>
                    <a:pt x="460180" y="164815"/>
                  </a:cubicBezTo>
                  <a:cubicBezTo>
                    <a:pt x="403546" y="200644"/>
                    <a:pt x="380784" y="258508"/>
                    <a:pt x="381008" y="319865"/>
                  </a:cubicBezTo>
                  <a:lnTo>
                    <a:pt x="382656" y="333484"/>
                  </a:lnTo>
                  <a:lnTo>
                    <a:pt x="417193" y="341655"/>
                  </a:lnTo>
                  <a:cubicBezTo>
                    <a:pt x="433454" y="347875"/>
                    <a:pt x="449223" y="356188"/>
                    <a:pt x="464037" y="365997"/>
                  </a:cubicBezTo>
                  <a:cubicBezTo>
                    <a:pt x="542403" y="417672"/>
                    <a:pt x="603568" y="494228"/>
                    <a:pt x="657087" y="569827"/>
                  </a:cubicBezTo>
                  <a:cubicBezTo>
                    <a:pt x="704871" y="637771"/>
                    <a:pt x="748833" y="709542"/>
                    <a:pt x="788972" y="782270"/>
                  </a:cubicBezTo>
                  <a:lnTo>
                    <a:pt x="788917" y="782465"/>
                  </a:lnTo>
                  <a:lnTo>
                    <a:pt x="793235" y="776212"/>
                  </a:lnTo>
                  <a:cubicBezTo>
                    <a:pt x="801373" y="768329"/>
                    <a:pt x="811260" y="762057"/>
                    <a:pt x="822969" y="758014"/>
                  </a:cubicBezTo>
                  <a:cubicBezTo>
                    <a:pt x="815322" y="759916"/>
                    <a:pt x="818190" y="771331"/>
                    <a:pt x="825837" y="769428"/>
                  </a:cubicBezTo>
                  <a:cubicBezTo>
                    <a:pt x="749368" y="796063"/>
                    <a:pt x="761794" y="953969"/>
                    <a:pt x="848777" y="954920"/>
                  </a:cubicBezTo>
                  <a:cubicBezTo>
                    <a:pt x="985465" y="956822"/>
                    <a:pt x="937672" y="743745"/>
                    <a:pt x="825837" y="769428"/>
                  </a:cubicBezTo>
                  <a:cubicBezTo>
                    <a:pt x="832528" y="767526"/>
                    <a:pt x="829660" y="756111"/>
                    <a:pt x="822969" y="758014"/>
                  </a:cubicBezTo>
                  <a:lnTo>
                    <a:pt x="859737" y="758483"/>
                  </a:lnTo>
                  <a:lnTo>
                    <a:pt x="862355" y="603362"/>
                  </a:lnTo>
                  <a:cubicBezTo>
                    <a:pt x="863072" y="551530"/>
                    <a:pt x="862595" y="499697"/>
                    <a:pt x="857815" y="447626"/>
                  </a:cubicBezTo>
                  <a:cubicBezTo>
                    <a:pt x="849212" y="352082"/>
                    <a:pt x="830095" y="234562"/>
                    <a:pt x="748848" y="170548"/>
                  </a:cubicBezTo>
                  <a:cubicBezTo>
                    <a:pt x="710136" y="139974"/>
                    <a:pt x="658520" y="125642"/>
                    <a:pt x="606306" y="125403"/>
                  </a:cubicBezTo>
                  <a:close/>
                  <a:moveTo>
                    <a:pt x="1081986" y="11670"/>
                  </a:moveTo>
                  <a:cubicBezTo>
                    <a:pt x="1021733" y="10714"/>
                    <a:pt x="960523" y="27936"/>
                    <a:pt x="926093" y="81519"/>
                  </a:cubicBezTo>
                  <a:cubicBezTo>
                    <a:pt x="869665" y="170503"/>
                    <a:pt x="882098" y="289150"/>
                    <a:pt x="881142" y="389616"/>
                  </a:cubicBezTo>
                  <a:cubicBezTo>
                    <a:pt x="879229" y="513047"/>
                    <a:pt x="875403" y="636477"/>
                    <a:pt x="872534" y="759907"/>
                  </a:cubicBezTo>
                  <a:lnTo>
                    <a:pt x="871437" y="761005"/>
                  </a:lnTo>
                  <a:lnTo>
                    <a:pt x="902499" y="778391"/>
                  </a:lnTo>
                  <a:cubicBezTo>
                    <a:pt x="912693" y="787539"/>
                    <a:pt x="921202" y="798898"/>
                    <a:pt x="927798" y="811471"/>
                  </a:cubicBezTo>
                  <a:lnTo>
                    <a:pt x="931915" y="823498"/>
                  </a:lnTo>
                  <a:lnTo>
                    <a:pt x="1111157" y="663507"/>
                  </a:lnTo>
                  <a:cubicBezTo>
                    <a:pt x="1170454" y="605859"/>
                    <a:pt x="1224491" y="543665"/>
                    <a:pt x="1263703" y="471903"/>
                  </a:cubicBezTo>
                  <a:cubicBezTo>
                    <a:pt x="1325869" y="358041"/>
                    <a:pt x="1327782" y="208776"/>
                    <a:pt x="1247444" y="101612"/>
                  </a:cubicBezTo>
                  <a:cubicBezTo>
                    <a:pt x="1208232" y="48987"/>
                    <a:pt x="1148935" y="12627"/>
                    <a:pt x="1081986" y="11670"/>
                  </a:cubicBezTo>
                  <a:close/>
                  <a:moveTo>
                    <a:pt x="1081986" y="189"/>
                  </a:moveTo>
                  <a:cubicBezTo>
                    <a:pt x="1195799" y="5929"/>
                    <a:pt x="1277093" y="92044"/>
                    <a:pt x="1306741" y="198251"/>
                  </a:cubicBezTo>
                  <a:cubicBezTo>
                    <a:pt x="1321087" y="251833"/>
                    <a:pt x="1327782" y="312113"/>
                    <a:pt x="1316305" y="367609"/>
                  </a:cubicBezTo>
                  <a:cubicBezTo>
                    <a:pt x="1302916" y="430760"/>
                    <a:pt x="1271354" y="489126"/>
                    <a:pt x="1233098" y="540794"/>
                  </a:cubicBezTo>
                  <a:cubicBezTo>
                    <a:pt x="1191016" y="597247"/>
                    <a:pt x="1142718" y="647720"/>
                    <a:pt x="1091790" y="695680"/>
                  </a:cubicBezTo>
                  <a:lnTo>
                    <a:pt x="935714" y="834594"/>
                  </a:lnTo>
                  <a:lnTo>
                    <a:pt x="941615" y="851830"/>
                  </a:lnTo>
                  <a:lnTo>
                    <a:pt x="941894" y="863980"/>
                  </a:lnTo>
                  <a:lnTo>
                    <a:pt x="1071312" y="855659"/>
                  </a:lnTo>
                  <a:cubicBezTo>
                    <a:pt x="1115428" y="855301"/>
                    <a:pt x="1159423" y="857928"/>
                    <a:pt x="1202463" y="865093"/>
                  </a:cubicBezTo>
                  <a:cubicBezTo>
                    <a:pt x="1266543" y="874646"/>
                    <a:pt x="1352622" y="896618"/>
                    <a:pt x="1380358" y="962534"/>
                  </a:cubicBezTo>
                  <a:cubicBezTo>
                    <a:pt x="1411920" y="1036093"/>
                    <a:pt x="1369837" y="1141177"/>
                    <a:pt x="1308626" y="1187988"/>
                  </a:cubicBezTo>
                  <a:cubicBezTo>
                    <a:pt x="1233068" y="1247217"/>
                    <a:pt x="1107776" y="1282563"/>
                    <a:pt x="1015003" y="1246261"/>
                  </a:cubicBezTo>
                  <a:cubicBezTo>
                    <a:pt x="968138" y="1227155"/>
                    <a:pt x="942314" y="1187032"/>
                    <a:pt x="923186" y="1142133"/>
                  </a:cubicBezTo>
                  <a:cubicBezTo>
                    <a:pt x="910752" y="1112996"/>
                    <a:pt x="900949" y="1082904"/>
                    <a:pt x="892700" y="1052453"/>
                  </a:cubicBezTo>
                  <a:lnTo>
                    <a:pt x="872010" y="962668"/>
                  </a:lnTo>
                  <a:lnTo>
                    <a:pt x="854512" y="966335"/>
                  </a:lnTo>
                  <a:cubicBezTo>
                    <a:pt x="841728" y="966216"/>
                    <a:pt x="830183" y="963377"/>
                    <a:pt x="819950" y="958437"/>
                  </a:cubicBezTo>
                  <a:lnTo>
                    <a:pt x="800007" y="943113"/>
                  </a:lnTo>
                  <a:lnTo>
                    <a:pt x="760121" y="978576"/>
                  </a:lnTo>
                  <a:cubicBezTo>
                    <a:pt x="715942" y="1010781"/>
                    <a:pt x="662353" y="1031952"/>
                    <a:pt x="611453" y="1047741"/>
                  </a:cubicBezTo>
                  <a:cubicBezTo>
                    <a:pt x="525424" y="1074534"/>
                    <a:pt x="433660" y="1088887"/>
                    <a:pt x="342852" y="1087930"/>
                  </a:cubicBezTo>
                  <a:cubicBezTo>
                    <a:pt x="209030" y="1086017"/>
                    <a:pt x="10208" y="1044870"/>
                    <a:pt x="649" y="878371"/>
                  </a:cubicBezTo>
                  <a:cubicBezTo>
                    <a:pt x="-4130" y="800863"/>
                    <a:pt x="16899" y="712829"/>
                    <a:pt x="82854" y="665941"/>
                  </a:cubicBezTo>
                  <a:cubicBezTo>
                    <a:pt x="98626" y="654937"/>
                    <a:pt x="115593" y="646445"/>
                    <a:pt x="133322" y="640075"/>
                  </a:cubicBezTo>
                  <a:lnTo>
                    <a:pt x="140530" y="638356"/>
                  </a:lnTo>
                  <a:lnTo>
                    <a:pt x="140056" y="620546"/>
                  </a:lnTo>
                  <a:cubicBezTo>
                    <a:pt x="143879" y="572698"/>
                    <a:pt x="160126" y="526765"/>
                    <a:pt x="181151" y="482745"/>
                  </a:cubicBezTo>
                  <a:cubicBezTo>
                    <a:pt x="203132" y="436811"/>
                    <a:pt x="228936" y="390878"/>
                    <a:pt x="270031" y="358341"/>
                  </a:cubicBezTo>
                  <a:cubicBezTo>
                    <a:pt x="300135" y="334896"/>
                    <a:pt x="333823" y="327001"/>
                    <a:pt x="367392" y="329872"/>
                  </a:cubicBezTo>
                  <a:lnTo>
                    <a:pt x="368912" y="330232"/>
                  </a:lnTo>
                  <a:lnTo>
                    <a:pt x="367761" y="310356"/>
                  </a:lnTo>
                  <a:cubicBezTo>
                    <a:pt x="368597" y="280842"/>
                    <a:pt x="374870" y="251999"/>
                    <a:pt x="388491" y="225008"/>
                  </a:cubicBezTo>
                  <a:cubicBezTo>
                    <a:pt x="427681" y="148573"/>
                    <a:pt x="518487" y="117043"/>
                    <a:pt x="600690" y="115133"/>
                  </a:cubicBezTo>
                  <a:cubicBezTo>
                    <a:pt x="685761" y="114177"/>
                    <a:pt x="764141" y="147617"/>
                    <a:pt x="809067" y="223097"/>
                  </a:cubicBezTo>
                  <a:cubicBezTo>
                    <a:pt x="832007" y="261792"/>
                    <a:pt x="846584" y="304787"/>
                    <a:pt x="856023" y="349096"/>
                  </a:cubicBezTo>
                  <a:lnTo>
                    <a:pt x="868266" y="450708"/>
                  </a:lnTo>
                  <a:lnTo>
                    <a:pt x="868708" y="431717"/>
                  </a:lnTo>
                  <a:cubicBezTo>
                    <a:pt x="870621" y="343689"/>
                    <a:pt x="862970" y="250876"/>
                    <a:pt x="882098" y="163805"/>
                  </a:cubicBezTo>
                  <a:cubicBezTo>
                    <a:pt x="891662" y="120748"/>
                    <a:pt x="907921" y="74821"/>
                    <a:pt x="942352" y="45159"/>
                  </a:cubicBezTo>
                  <a:cubicBezTo>
                    <a:pt x="980608" y="10714"/>
                    <a:pt x="1032254" y="-1725"/>
                    <a:pt x="1081986" y="18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193" name="淘宝网Chenying0907出品 192"/>
            <p:cNvGrpSpPr/>
            <p:nvPr/>
          </p:nvGrpSpPr>
          <p:grpSpPr>
            <a:xfrm>
              <a:off x="1929212" y="3275042"/>
              <a:ext cx="981978" cy="1200199"/>
              <a:chOff x="1929212" y="3275042"/>
              <a:chExt cx="981978" cy="1200199"/>
            </a:xfrm>
          </p:grpSpPr>
          <p:sp>
            <p:nvSpPr>
              <p:cNvPr id="231" name="淘宝网Chenying0907出品 7"/>
              <p:cNvSpPr/>
              <p:nvPr/>
            </p:nvSpPr>
            <p:spPr bwMode="auto">
              <a:xfrm>
                <a:off x="2447926" y="3838575"/>
                <a:ext cx="98425" cy="95250"/>
              </a:xfrm>
              <a:custGeom>
                <a:avLst/>
                <a:gdLst>
                  <a:gd name="T0" fmla="*/ 12 w 102"/>
                  <a:gd name="T1" fmla="*/ 22 h 101"/>
                  <a:gd name="T2" fmla="*/ 24 w 102"/>
                  <a:gd name="T3" fmla="*/ 84 h 101"/>
                  <a:gd name="T4" fmla="*/ 88 w 102"/>
                  <a:gd name="T5" fmla="*/ 84 h 101"/>
                  <a:gd name="T6" fmla="*/ 89 w 102"/>
                  <a:gd name="T7" fmla="*/ 22 h 101"/>
                  <a:gd name="T8" fmla="*/ 12 w 102"/>
                  <a:gd name="T9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01">
                    <a:moveTo>
                      <a:pt x="12" y="22"/>
                    </a:moveTo>
                    <a:cubicBezTo>
                      <a:pt x="0" y="39"/>
                      <a:pt x="9" y="71"/>
                      <a:pt x="24" y="84"/>
                    </a:cubicBezTo>
                    <a:cubicBezTo>
                      <a:pt x="41" y="99"/>
                      <a:pt x="73" y="101"/>
                      <a:pt x="88" y="84"/>
                    </a:cubicBezTo>
                    <a:cubicBezTo>
                      <a:pt x="101" y="69"/>
                      <a:pt x="102" y="37"/>
                      <a:pt x="89" y="22"/>
                    </a:cubicBezTo>
                    <a:cubicBezTo>
                      <a:pt x="71" y="2"/>
                      <a:pt x="28" y="0"/>
                      <a:pt x="12" y="2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淘宝网Chenying0907出品 231"/>
              <p:cNvSpPr/>
              <p:nvPr/>
            </p:nvSpPr>
            <p:spPr bwMode="auto">
              <a:xfrm>
                <a:off x="2224714" y="3275042"/>
                <a:ext cx="671532" cy="1200199"/>
              </a:xfrm>
              <a:custGeom>
                <a:avLst/>
                <a:gdLst>
                  <a:gd name="connsiteX0" fmla="*/ 247910 w 671532"/>
                  <a:gd name="connsiteY0" fmla="*/ 655608 h 1200199"/>
                  <a:gd name="connsiteX1" fmla="*/ 279487 w 671532"/>
                  <a:gd name="connsiteY1" fmla="*/ 681440 h 1200199"/>
                  <a:gd name="connsiteX2" fmla="*/ 133084 w 671532"/>
                  <a:gd name="connsiteY2" fmla="*/ 1199036 h 1200199"/>
                  <a:gd name="connsiteX3" fmla="*/ 247910 w 671532"/>
                  <a:gd name="connsiteY3" fmla="*/ 655608 h 1200199"/>
                  <a:gd name="connsiteX4" fmla="*/ 528200 w 671532"/>
                  <a:gd name="connsiteY4" fmla="*/ 169279 h 1200199"/>
                  <a:gd name="connsiteX5" fmla="*/ 566740 w 671532"/>
                  <a:gd name="connsiteY5" fmla="*/ 180467 h 1200199"/>
                  <a:gd name="connsiteX6" fmla="*/ 333434 w 671532"/>
                  <a:gd name="connsiteY6" fmla="*/ 657196 h 1200199"/>
                  <a:gd name="connsiteX7" fmla="*/ 338409 w 671532"/>
                  <a:gd name="connsiteY7" fmla="*/ 631185 h 1200199"/>
                  <a:gd name="connsiteX8" fmla="*/ 340815 w 671532"/>
                  <a:gd name="connsiteY8" fmla="*/ 618609 h 1200199"/>
                  <a:gd name="connsiteX9" fmla="*/ 339845 w 671532"/>
                  <a:gd name="connsiteY9" fmla="*/ 619096 h 1200199"/>
                  <a:gd name="connsiteX10" fmla="*/ 327662 w 671532"/>
                  <a:gd name="connsiteY10" fmla="*/ 587795 h 1200199"/>
                  <a:gd name="connsiteX11" fmla="*/ 320048 w 671532"/>
                  <a:gd name="connsiteY11" fmla="*/ 574870 h 1200199"/>
                  <a:gd name="connsiteX12" fmla="*/ 528200 w 671532"/>
                  <a:gd name="connsiteY12" fmla="*/ 169279 h 1200199"/>
                  <a:gd name="connsiteX13" fmla="*/ 228042 w 671532"/>
                  <a:gd name="connsiteY13" fmla="*/ 933 h 1200199"/>
                  <a:gd name="connsiteX14" fmla="*/ 299522 w 671532"/>
                  <a:gd name="connsiteY14" fmla="*/ 563771 h 1200199"/>
                  <a:gd name="connsiteX15" fmla="*/ 266083 w 671532"/>
                  <a:gd name="connsiteY15" fmla="*/ 568548 h 1200199"/>
                  <a:gd name="connsiteX16" fmla="*/ 246019 w 671532"/>
                  <a:gd name="connsiteY16" fmla="*/ 590521 h 1200199"/>
                  <a:gd name="connsiteX17" fmla="*/ 178186 w 671532"/>
                  <a:gd name="connsiteY17" fmla="*/ 2980 h 1200199"/>
                  <a:gd name="connsiteX18" fmla="*/ 228042 w 671532"/>
                  <a:gd name="connsiteY18" fmla="*/ 933 h 120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71532" h="1200199">
                    <a:moveTo>
                      <a:pt x="247910" y="655608"/>
                    </a:moveTo>
                    <a:lnTo>
                      <a:pt x="279487" y="681440"/>
                    </a:lnTo>
                    <a:cubicBezTo>
                      <a:pt x="279487" y="681440"/>
                      <a:pt x="401011" y="1228695"/>
                      <a:pt x="133084" y="1199036"/>
                    </a:cubicBezTo>
                    <a:cubicBezTo>
                      <a:pt x="-222877" y="1159810"/>
                      <a:pt x="247910" y="655608"/>
                      <a:pt x="247910" y="655608"/>
                    </a:cubicBezTo>
                    <a:close/>
                    <a:moveTo>
                      <a:pt x="528200" y="169279"/>
                    </a:moveTo>
                    <a:cubicBezTo>
                      <a:pt x="540340" y="170902"/>
                      <a:pt x="553174" y="174544"/>
                      <a:pt x="566740" y="180467"/>
                    </a:cubicBezTo>
                    <a:cubicBezTo>
                      <a:pt x="899486" y="325975"/>
                      <a:pt x="333434" y="657196"/>
                      <a:pt x="333434" y="657196"/>
                    </a:cubicBezTo>
                    <a:cubicBezTo>
                      <a:pt x="335586" y="645948"/>
                      <a:pt x="337199" y="637512"/>
                      <a:pt x="338409" y="631185"/>
                    </a:cubicBezTo>
                    <a:lnTo>
                      <a:pt x="340815" y="618609"/>
                    </a:lnTo>
                    <a:lnTo>
                      <a:pt x="339845" y="619096"/>
                    </a:lnTo>
                    <a:lnTo>
                      <a:pt x="327662" y="587795"/>
                    </a:lnTo>
                    <a:lnTo>
                      <a:pt x="320048" y="574870"/>
                    </a:lnTo>
                    <a:cubicBezTo>
                      <a:pt x="320048" y="574870"/>
                      <a:pt x="346100" y="144932"/>
                      <a:pt x="528200" y="169279"/>
                    </a:cubicBezTo>
                    <a:close/>
                    <a:moveTo>
                      <a:pt x="228042" y="933"/>
                    </a:moveTo>
                    <a:cubicBezTo>
                      <a:pt x="451508" y="26386"/>
                      <a:pt x="299522" y="563771"/>
                      <a:pt x="299522" y="563771"/>
                    </a:cubicBezTo>
                    <a:lnTo>
                      <a:pt x="266083" y="568548"/>
                    </a:lnTo>
                    <a:cubicBezTo>
                      <a:pt x="266083" y="568548"/>
                      <a:pt x="266083" y="568548"/>
                      <a:pt x="246019" y="590521"/>
                    </a:cubicBezTo>
                    <a:cubicBezTo>
                      <a:pt x="246019" y="590521"/>
                      <a:pt x="-156202" y="60301"/>
                      <a:pt x="178186" y="2980"/>
                    </a:cubicBezTo>
                    <a:cubicBezTo>
                      <a:pt x="196578" y="-185"/>
                      <a:pt x="213144" y="-763"/>
                      <a:pt x="228042" y="93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淘宝网Chenying0907出品 232"/>
              <p:cNvSpPr/>
              <p:nvPr/>
            </p:nvSpPr>
            <p:spPr bwMode="auto">
              <a:xfrm>
                <a:off x="1929212" y="3293094"/>
                <a:ext cx="981978" cy="1137035"/>
              </a:xfrm>
              <a:custGeom>
                <a:avLst/>
                <a:gdLst>
                  <a:gd name="connsiteX0" fmla="*/ 603820 w 981978"/>
                  <a:gd name="connsiteY0" fmla="*/ 663136 h 1137035"/>
                  <a:gd name="connsiteX1" fmla="*/ 595172 w 981978"/>
                  <a:gd name="connsiteY1" fmla="*/ 666516 h 1137035"/>
                  <a:gd name="connsiteX2" fmla="*/ 580570 w 981978"/>
                  <a:gd name="connsiteY2" fmla="*/ 667433 h 1137035"/>
                  <a:gd name="connsiteX3" fmla="*/ 580558 w 981978"/>
                  <a:gd name="connsiteY3" fmla="*/ 668305 h 1137035"/>
                  <a:gd name="connsiteX4" fmla="*/ 585058 w 981978"/>
                  <a:gd name="connsiteY4" fmla="*/ 671378 h 1137035"/>
                  <a:gd name="connsiteX5" fmla="*/ 804847 w 981978"/>
                  <a:gd name="connsiteY5" fmla="*/ 904756 h 1137035"/>
                  <a:gd name="connsiteX6" fmla="*/ 798424 w 981978"/>
                  <a:gd name="connsiteY6" fmla="*/ 777785 h 1137035"/>
                  <a:gd name="connsiteX7" fmla="*/ 794411 w 981978"/>
                  <a:gd name="connsiteY7" fmla="*/ 772647 h 1137035"/>
                  <a:gd name="connsiteX8" fmla="*/ 745091 w 981978"/>
                  <a:gd name="connsiteY8" fmla="*/ 760790 h 1137035"/>
                  <a:gd name="connsiteX9" fmla="*/ 628047 w 981978"/>
                  <a:gd name="connsiteY9" fmla="*/ 693802 h 1137035"/>
                  <a:gd name="connsiteX10" fmla="*/ 542020 w 981978"/>
                  <a:gd name="connsiteY10" fmla="*/ 650233 h 1137035"/>
                  <a:gd name="connsiteX11" fmla="*/ 422460 w 981978"/>
                  <a:gd name="connsiteY11" fmla="*/ 768183 h 1137035"/>
                  <a:gd name="connsiteX12" fmla="*/ 321046 w 981978"/>
                  <a:gd name="connsiteY12" fmla="*/ 908825 h 1137035"/>
                  <a:gd name="connsiteX13" fmla="*/ 297100 w 981978"/>
                  <a:gd name="connsiteY13" fmla="*/ 1046363 h 1137035"/>
                  <a:gd name="connsiteX14" fmla="*/ 411085 w 981978"/>
                  <a:gd name="connsiteY14" fmla="*/ 1123728 h 1137035"/>
                  <a:gd name="connsiteX15" fmla="*/ 550932 w 981978"/>
                  <a:gd name="connsiteY15" fmla="*/ 962312 h 1137035"/>
                  <a:gd name="connsiteX16" fmla="*/ 566857 w 981978"/>
                  <a:gd name="connsiteY16" fmla="*/ 813193 h 1137035"/>
                  <a:gd name="connsiteX17" fmla="*/ 569074 w 981978"/>
                  <a:gd name="connsiteY17" fmla="*/ 667146 h 1137035"/>
                  <a:gd name="connsiteX18" fmla="*/ 550177 w 981978"/>
                  <a:gd name="connsiteY18" fmla="*/ 660196 h 1137035"/>
                  <a:gd name="connsiteX19" fmla="*/ 631525 w 981978"/>
                  <a:gd name="connsiteY19" fmla="*/ 644834 h 1137035"/>
                  <a:gd name="connsiteX20" fmla="*/ 618209 w 981978"/>
                  <a:gd name="connsiteY20" fmla="*/ 657512 h 1137035"/>
                  <a:gd name="connsiteX21" fmla="*/ 614586 w 981978"/>
                  <a:gd name="connsiteY21" fmla="*/ 658928 h 1137035"/>
                  <a:gd name="connsiteX22" fmla="*/ 635783 w 981978"/>
                  <a:gd name="connsiteY22" fmla="*/ 685724 h 1137035"/>
                  <a:gd name="connsiteX23" fmla="*/ 745777 w 981978"/>
                  <a:gd name="connsiteY23" fmla="*/ 749490 h 1137035"/>
                  <a:gd name="connsiteX24" fmla="*/ 783830 w 981978"/>
                  <a:gd name="connsiteY24" fmla="*/ 759101 h 1137035"/>
                  <a:gd name="connsiteX25" fmla="*/ 770594 w 981978"/>
                  <a:gd name="connsiteY25" fmla="*/ 742156 h 1137035"/>
                  <a:gd name="connsiteX26" fmla="*/ 668772 w 981978"/>
                  <a:gd name="connsiteY26" fmla="*/ 657016 h 1137035"/>
                  <a:gd name="connsiteX27" fmla="*/ 798017 w 981978"/>
                  <a:gd name="connsiteY27" fmla="*/ 604420 h 1137035"/>
                  <a:gd name="connsiteX28" fmla="*/ 770897 w 981978"/>
                  <a:gd name="connsiteY28" fmla="*/ 618116 h 1137035"/>
                  <a:gd name="connsiteX29" fmla="*/ 698759 w 981978"/>
                  <a:gd name="connsiteY29" fmla="*/ 638991 h 1137035"/>
                  <a:gd name="connsiteX30" fmla="*/ 658742 w 981978"/>
                  <a:gd name="connsiteY30" fmla="*/ 641627 h 1137035"/>
                  <a:gd name="connsiteX31" fmla="*/ 678644 w 981978"/>
                  <a:gd name="connsiteY31" fmla="*/ 648587 h 1137035"/>
                  <a:gd name="connsiteX32" fmla="*/ 794381 w 981978"/>
                  <a:gd name="connsiteY32" fmla="*/ 753634 h 1137035"/>
                  <a:gd name="connsiteX33" fmla="*/ 800244 w 981978"/>
                  <a:gd name="connsiteY33" fmla="*/ 762548 h 1137035"/>
                  <a:gd name="connsiteX34" fmla="*/ 850502 w 981978"/>
                  <a:gd name="connsiteY34" fmla="*/ 763116 h 1137035"/>
                  <a:gd name="connsiteX35" fmla="*/ 896503 w 981978"/>
                  <a:gd name="connsiteY35" fmla="*/ 738505 h 1137035"/>
                  <a:gd name="connsiteX36" fmla="*/ 920338 w 981978"/>
                  <a:gd name="connsiteY36" fmla="*/ 655907 h 1137035"/>
                  <a:gd name="connsiteX37" fmla="*/ 812813 w 981978"/>
                  <a:gd name="connsiteY37" fmla="*/ 605260 h 1137035"/>
                  <a:gd name="connsiteX38" fmla="*/ 774064 w 981978"/>
                  <a:gd name="connsiteY38" fmla="*/ 603104 h 1137035"/>
                  <a:gd name="connsiteX39" fmla="*/ 644167 w 981978"/>
                  <a:gd name="connsiteY39" fmla="*/ 609509 h 1137035"/>
                  <a:gd name="connsiteX40" fmla="*/ 644771 w 981978"/>
                  <a:gd name="connsiteY40" fmla="*/ 616709 h 1137035"/>
                  <a:gd name="connsiteX41" fmla="*/ 639918 w 981978"/>
                  <a:gd name="connsiteY41" fmla="*/ 631228 h 1137035"/>
                  <a:gd name="connsiteX42" fmla="*/ 709037 w 981978"/>
                  <a:gd name="connsiteY42" fmla="*/ 625398 h 1137035"/>
                  <a:gd name="connsiteX43" fmla="*/ 302135 w 981978"/>
                  <a:gd name="connsiteY43" fmla="*/ 461465 h 1137035"/>
                  <a:gd name="connsiteX44" fmla="*/ 293516 w 981978"/>
                  <a:gd name="connsiteY44" fmla="*/ 482834 h 1137035"/>
                  <a:gd name="connsiteX45" fmla="*/ 289543 w 981978"/>
                  <a:gd name="connsiteY45" fmla="*/ 509148 h 1137035"/>
                  <a:gd name="connsiteX46" fmla="*/ 503858 w 981978"/>
                  <a:gd name="connsiteY46" fmla="*/ 614755 h 1137035"/>
                  <a:gd name="connsiteX47" fmla="*/ 531034 w 981978"/>
                  <a:gd name="connsiteY47" fmla="*/ 614968 h 1137035"/>
                  <a:gd name="connsiteX48" fmla="*/ 528756 w 981978"/>
                  <a:gd name="connsiteY48" fmla="*/ 598603 h 1137035"/>
                  <a:gd name="connsiteX49" fmla="*/ 437727 w 981978"/>
                  <a:gd name="connsiteY49" fmla="*/ 528927 h 1137035"/>
                  <a:gd name="connsiteX50" fmla="*/ 336066 w 981978"/>
                  <a:gd name="connsiteY50" fmla="*/ 472572 h 1137035"/>
                  <a:gd name="connsiteX51" fmla="*/ 172763 w 981978"/>
                  <a:gd name="connsiteY51" fmla="*/ 440813 h 1137035"/>
                  <a:gd name="connsiteX52" fmla="*/ 41715 w 981978"/>
                  <a:gd name="connsiteY52" fmla="*/ 530837 h 1137035"/>
                  <a:gd name="connsiteX53" fmla="*/ 79942 w 981978"/>
                  <a:gd name="connsiteY53" fmla="*/ 739062 h 1137035"/>
                  <a:gd name="connsiteX54" fmla="*/ 323642 w 981978"/>
                  <a:gd name="connsiteY54" fmla="*/ 731421 h 1137035"/>
                  <a:gd name="connsiteX55" fmla="*/ 489215 w 981978"/>
                  <a:gd name="connsiteY55" fmla="*/ 670440 h 1137035"/>
                  <a:gd name="connsiteX56" fmla="*/ 534515 w 981978"/>
                  <a:gd name="connsiteY56" fmla="*/ 639968 h 1137035"/>
                  <a:gd name="connsiteX57" fmla="*/ 532625 w 981978"/>
                  <a:gd name="connsiteY57" fmla="*/ 626394 h 1137035"/>
                  <a:gd name="connsiteX58" fmla="*/ 498808 w 981978"/>
                  <a:gd name="connsiteY58" fmla="*/ 625729 h 1137035"/>
                  <a:gd name="connsiteX59" fmla="*/ 282826 w 981978"/>
                  <a:gd name="connsiteY59" fmla="*/ 480540 h 1137035"/>
                  <a:gd name="connsiteX60" fmla="*/ 293405 w 981978"/>
                  <a:gd name="connsiteY60" fmla="*/ 458608 h 1137035"/>
                  <a:gd name="connsiteX61" fmla="*/ 254728 w 981978"/>
                  <a:gd name="connsiteY61" fmla="*/ 445947 h 1137035"/>
                  <a:gd name="connsiteX62" fmla="*/ 172763 w 981978"/>
                  <a:gd name="connsiteY62" fmla="*/ 440813 h 1137035"/>
                  <a:gd name="connsiteX63" fmla="*/ 368616 w 981978"/>
                  <a:gd name="connsiteY63" fmla="*/ 394312 h 1137035"/>
                  <a:gd name="connsiteX64" fmla="*/ 357178 w 981978"/>
                  <a:gd name="connsiteY64" fmla="*/ 397575 h 1137035"/>
                  <a:gd name="connsiteX65" fmla="*/ 336562 w 981978"/>
                  <a:gd name="connsiteY65" fmla="*/ 412833 h 1137035"/>
                  <a:gd name="connsiteX66" fmla="*/ 308264 w 981978"/>
                  <a:gd name="connsiteY66" fmla="*/ 451021 h 1137035"/>
                  <a:gd name="connsiteX67" fmla="*/ 342041 w 981978"/>
                  <a:gd name="connsiteY67" fmla="*/ 463373 h 1137035"/>
                  <a:gd name="connsiteX68" fmla="*/ 469739 w 981978"/>
                  <a:gd name="connsiteY68" fmla="*/ 537760 h 1137035"/>
                  <a:gd name="connsiteX69" fmla="*/ 532236 w 981978"/>
                  <a:gd name="connsiteY69" fmla="*/ 586907 h 1137035"/>
                  <a:gd name="connsiteX70" fmla="*/ 536965 w 981978"/>
                  <a:gd name="connsiteY70" fmla="*/ 576339 h 1137035"/>
                  <a:gd name="connsiteX71" fmla="*/ 460086 w 981978"/>
                  <a:gd name="connsiteY71" fmla="*/ 514950 h 1137035"/>
                  <a:gd name="connsiteX72" fmla="*/ 396043 w 981978"/>
                  <a:gd name="connsiteY72" fmla="*/ 438028 h 1137035"/>
                  <a:gd name="connsiteX73" fmla="*/ 380583 w 981978"/>
                  <a:gd name="connsiteY73" fmla="*/ 390899 h 1137035"/>
                  <a:gd name="connsiteX74" fmla="*/ 379273 w 981978"/>
                  <a:gd name="connsiteY74" fmla="*/ 391273 h 1137035"/>
                  <a:gd name="connsiteX75" fmla="*/ 414871 w 981978"/>
                  <a:gd name="connsiteY75" fmla="*/ 445997 h 1137035"/>
                  <a:gd name="connsiteX76" fmla="*/ 487104 w 981978"/>
                  <a:gd name="connsiteY76" fmla="*/ 525312 h 1137035"/>
                  <a:gd name="connsiteX77" fmla="*/ 541888 w 981978"/>
                  <a:gd name="connsiteY77" fmla="*/ 565337 h 1137035"/>
                  <a:gd name="connsiteX78" fmla="*/ 547178 w 981978"/>
                  <a:gd name="connsiteY78" fmla="*/ 553515 h 1137035"/>
                  <a:gd name="connsiteX79" fmla="*/ 555817 w 981978"/>
                  <a:gd name="connsiteY79" fmla="*/ 562102 h 1137035"/>
                  <a:gd name="connsiteX80" fmla="*/ 607651 w 981978"/>
                  <a:gd name="connsiteY80" fmla="*/ 649879 h 1137035"/>
                  <a:gd name="connsiteX81" fmla="*/ 555817 w 981978"/>
                  <a:gd name="connsiteY81" fmla="*/ 562102 h 1137035"/>
                  <a:gd name="connsiteX82" fmla="*/ 547178 w 981978"/>
                  <a:gd name="connsiteY82" fmla="*/ 553515 h 1137035"/>
                  <a:gd name="connsiteX83" fmla="*/ 566922 w 981978"/>
                  <a:gd name="connsiteY83" fmla="*/ 542720 h 1137035"/>
                  <a:gd name="connsiteX84" fmla="*/ 545690 w 981978"/>
                  <a:gd name="connsiteY84" fmla="*/ 501370 h 1137035"/>
                  <a:gd name="connsiteX85" fmla="*/ 429641 w 981978"/>
                  <a:gd name="connsiteY85" fmla="*/ 397575 h 1137035"/>
                  <a:gd name="connsiteX86" fmla="*/ 380583 w 981978"/>
                  <a:gd name="connsiteY86" fmla="*/ 390899 h 1137035"/>
                  <a:gd name="connsiteX87" fmla="*/ 849065 w 981978"/>
                  <a:gd name="connsiteY87" fmla="*/ 196731 h 1137035"/>
                  <a:gd name="connsiteX88" fmla="*/ 695037 w 981978"/>
                  <a:gd name="connsiteY88" fmla="*/ 330009 h 1137035"/>
                  <a:gd name="connsiteX89" fmla="*/ 641604 w 981978"/>
                  <a:gd name="connsiteY89" fmla="*/ 435328 h 1137035"/>
                  <a:gd name="connsiteX90" fmla="*/ 601549 w 981978"/>
                  <a:gd name="connsiteY90" fmla="*/ 543176 h 1137035"/>
                  <a:gd name="connsiteX91" fmla="*/ 616475 w 981978"/>
                  <a:gd name="connsiteY91" fmla="*/ 550949 h 1137035"/>
                  <a:gd name="connsiteX92" fmla="*/ 642726 w 981978"/>
                  <a:gd name="connsiteY92" fmla="*/ 592322 h 1137035"/>
                  <a:gd name="connsiteX93" fmla="*/ 643190 w 981978"/>
                  <a:gd name="connsiteY93" fmla="*/ 597861 h 1137035"/>
                  <a:gd name="connsiteX94" fmla="*/ 729062 w 981978"/>
                  <a:gd name="connsiteY94" fmla="*/ 590718 h 1137035"/>
                  <a:gd name="connsiteX95" fmla="*/ 795177 w 981978"/>
                  <a:gd name="connsiteY95" fmla="*/ 594149 h 1137035"/>
                  <a:gd name="connsiteX96" fmla="*/ 860758 w 981978"/>
                  <a:gd name="connsiteY96" fmla="*/ 555077 h 1137035"/>
                  <a:gd name="connsiteX97" fmla="*/ 919764 w 981978"/>
                  <a:gd name="connsiteY97" fmla="*/ 500616 h 1137035"/>
                  <a:gd name="connsiteX98" fmla="*/ 969491 w 981978"/>
                  <a:gd name="connsiteY98" fmla="*/ 343353 h 1137035"/>
                  <a:gd name="connsiteX99" fmla="*/ 878644 w 981978"/>
                  <a:gd name="connsiteY99" fmla="*/ 206105 h 1137035"/>
                  <a:gd name="connsiteX100" fmla="*/ 849065 w 981978"/>
                  <a:gd name="connsiteY100" fmla="*/ 196731 h 1137035"/>
                  <a:gd name="connsiteX101" fmla="*/ 408499 w 981978"/>
                  <a:gd name="connsiteY101" fmla="*/ 13507 h 1137035"/>
                  <a:gd name="connsiteX102" fmla="*/ 281338 w 981978"/>
                  <a:gd name="connsiteY102" fmla="*/ 100716 h 1137035"/>
                  <a:gd name="connsiteX103" fmla="*/ 356852 w 981978"/>
                  <a:gd name="connsiteY103" fmla="*/ 356806 h 1137035"/>
                  <a:gd name="connsiteX104" fmla="*/ 373774 w 981978"/>
                  <a:gd name="connsiteY104" fmla="*/ 382819 h 1137035"/>
                  <a:gd name="connsiteX105" fmla="*/ 381063 w 981978"/>
                  <a:gd name="connsiteY105" fmla="*/ 379694 h 1137035"/>
                  <a:gd name="connsiteX106" fmla="*/ 432520 w 981978"/>
                  <a:gd name="connsiteY106" fmla="*/ 387085 h 1137035"/>
                  <a:gd name="connsiteX107" fmla="*/ 554911 w 981978"/>
                  <a:gd name="connsiteY107" fmla="*/ 495172 h 1137035"/>
                  <a:gd name="connsiteX108" fmla="*/ 577568 w 981978"/>
                  <a:gd name="connsiteY108" fmla="*/ 539983 h 1137035"/>
                  <a:gd name="connsiteX109" fmla="*/ 589255 w 981978"/>
                  <a:gd name="connsiteY109" fmla="*/ 540067 h 1137035"/>
                  <a:gd name="connsiteX110" fmla="*/ 592474 w 981978"/>
                  <a:gd name="connsiteY110" fmla="*/ 413303 h 1137035"/>
                  <a:gd name="connsiteX111" fmla="*/ 590084 w 981978"/>
                  <a:gd name="connsiteY111" fmla="*/ 282272 h 1137035"/>
                  <a:gd name="connsiteX112" fmla="*/ 466777 w 981978"/>
                  <a:gd name="connsiteY112" fmla="*/ 26183 h 1137035"/>
                  <a:gd name="connsiteX113" fmla="*/ 408499 w 981978"/>
                  <a:gd name="connsiteY113" fmla="*/ 13507 h 1137035"/>
                  <a:gd name="connsiteX114" fmla="*/ 389949 w 981978"/>
                  <a:gd name="connsiteY114" fmla="*/ 24 h 1137035"/>
                  <a:gd name="connsiteX115" fmla="*/ 493542 w 981978"/>
                  <a:gd name="connsiteY115" fmla="*/ 27138 h 1137035"/>
                  <a:gd name="connsiteX116" fmla="*/ 599643 w 981978"/>
                  <a:gd name="connsiteY116" fmla="*/ 256472 h 1137035"/>
                  <a:gd name="connsiteX117" fmla="*/ 604064 w 981978"/>
                  <a:gd name="connsiteY117" fmla="*/ 400761 h 1137035"/>
                  <a:gd name="connsiteX118" fmla="*/ 601458 w 981978"/>
                  <a:gd name="connsiteY118" fmla="*/ 509276 h 1137035"/>
                  <a:gd name="connsiteX119" fmla="*/ 612198 w 981978"/>
                  <a:gd name="connsiteY119" fmla="*/ 477622 h 1137035"/>
                  <a:gd name="connsiteX120" fmla="*/ 639572 w 981978"/>
                  <a:gd name="connsiteY120" fmla="*/ 413883 h 1137035"/>
                  <a:gd name="connsiteX121" fmla="*/ 783972 w 981978"/>
                  <a:gd name="connsiteY121" fmla="*/ 205152 h 1137035"/>
                  <a:gd name="connsiteX122" fmla="*/ 835985 w 981978"/>
                  <a:gd name="connsiteY122" fmla="*/ 186537 h 1137035"/>
                  <a:gd name="connsiteX123" fmla="*/ 954191 w 981978"/>
                  <a:gd name="connsiteY123" fmla="*/ 274729 h 1137035"/>
                  <a:gd name="connsiteX124" fmla="*/ 840099 w 981978"/>
                  <a:gd name="connsiteY124" fmla="*/ 583167 h 1137035"/>
                  <a:gd name="connsiteX125" fmla="*/ 816194 w 981978"/>
                  <a:gd name="connsiteY125" fmla="*/ 595240 h 1137035"/>
                  <a:gd name="connsiteX126" fmla="*/ 819278 w 981978"/>
                  <a:gd name="connsiteY126" fmla="*/ 595400 h 1137035"/>
                  <a:gd name="connsiteX127" fmla="*/ 934639 w 981978"/>
                  <a:gd name="connsiteY127" fmla="*/ 671274 h 1137035"/>
                  <a:gd name="connsiteX128" fmla="*/ 893643 w 981978"/>
                  <a:gd name="connsiteY128" fmla="*/ 756753 h 1137035"/>
                  <a:gd name="connsiteX129" fmla="*/ 849072 w 981978"/>
                  <a:gd name="connsiteY129" fmla="*/ 775121 h 1137035"/>
                  <a:gd name="connsiteX130" fmla="*/ 807915 w 981978"/>
                  <a:gd name="connsiteY130" fmla="*/ 774211 h 1137035"/>
                  <a:gd name="connsiteX131" fmla="*/ 818227 w 981978"/>
                  <a:gd name="connsiteY131" fmla="*/ 789890 h 1137035"/>
                  <a:gd name="connsiteX132" fmla="*/ 813410 w 981978"/>
                  <a:gd name="connsiteY132" fmla="*/ 913364 h 1137035"/>
                  <a:gd name="connsiteX133" fmla="*/ 584229 w 981978"/>
                  <a:gd name="connsiteY133" fmla="*/ 713630 h 1137035"/>
                  <a:gd name="connsiteX134" fmla="*/ 580164 w 981978"/>
                  <a:gd name="connsiteY134" fmla="*/ 697016 h 1137035"/>
                  <a:gd name="connsiteX135" fmla="*/ 579668 w 981978"/>
                  <a:gd name="connsiteY135" fmla="*/ 733082 h 1137035"/>
                  <a:gd name="connsiteX136" fmla="*/ 369897 w 981978"/>
                  <a:gd name="connsiteY136" fmla="*/ 1123728 h 1137035"/>
                  <a:gd name="connsiteX137" fmla="*/ 435495 w 981978"/>
                  <a:gd name="connsiteY137" fmla="*/ 737574 h 1137035"/>
                  <a:gd name="connsiteX138" fmla="*/ 489299 w 981978"/>
                  <a:gd name="connsiteY138" fmla="*/ 683107 h 1137035"/>
                  <a:gd name="connsiteX139" fmla="*/ 478672 w 981978"/>
                  <a:gd name="connsiteY139" fmla="*/ 689946 h 1137035"/>
                  <a:gd name="connsiteX140" fmla="*/ 242409 w 981978"/>
                  <a:gd name="connsiteY140" fmla="*/ 759121 h 1137035"/>
                  <a:gd name="connsiteX141" fmla="*/ 39803 w 981978"/>
                  <a:gd name="connsiteY141" fmla="*/ 728556 h 1137035"/>
                  <a:gd name="connsiteX142" fmla="*/ 28335 w 981978"/>
                  <a:gd name="connsiteY142" fmla="*/ 530837 h 1137035"/>
                  <a:gd name="connsiteX143" fmla="*/ 205852 w 981978"/>
                  <a:gd name="connsiteY143" fmla="*/ 426941 h 1137035"/>
                  <a:gd name="connsiteX144" fmla="*/ 273554 w 981978"/>
                  <a:gd name="connsiteY144" fmla="*/ 438328 h 1137035"/>
                  <a:gd name="connsiteX145" fmla="*/ 298744 w 981978"/>
                  <a:gd name="connsiteY145" fmla="*/ 447540 h 1137035"/>
                  <a:gd name="connsiteX146" fmla="*/ 305136 w 981978"/>
                  <a:gd name="connsiteY146" fmla="*/ 434289 h 1137035"/>
                  <a:gd name="connsiteX147" fmla="*/ 338242 w 981978"/>
                  <a:gd name="connsiteY147" fmla="*/ 398051 h 1137035"/>
                  <a:gd name="connsiteX148" fmla="*/ 364027 w 981978"/>
                  <a:gd name="connsiteY148" fmla="*/ 386997 h 1137035"/>
                  <a:gd name="connsiteX149" fmla="*/ 335943 w 981978"/>
                  <a:gd name="connsiteY149" fmla="*/ 342233 h 1137035"/>
                  <a:gd name="connsiteX150" fmla="*/ 290897 w 981978"/>
                  <a:gd name="connsiteY150" fmla="*/ 239272 h 1137035"/>
                  <a:gd name="connsiteX151" fmla="*/ 292809 w 981978"/>
                  <a:gd name="connsiteY151" fmla="*/ 39561 h 1137035"/>
                  <a:gd name="connsiteX152" fmla="*/ 389949 w 981978"/>
                  <a:gd name="connsiteY152" fmla="*/ 24 h 1137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981978" h="1137035">
                    <a:moveTo>
                      <a:pt x="603820" y="663136"/>
                    </a:moveTo>
                    <a:lnTo>
                      <a:pt x="595172" y="666516"/>
                    </a:lnTo>
                    <a:lnTo>
                      <a:pt x="580570" y="667433"/>
                    </a:lnTo>
                    <a:lnTo>
                      <a:pt x="580558" y="668305"/>
                    </a:lnTo>
                    <a:lnTo>
                      <a:pt x="585058" y="671378"/>
                    </a:lnTo>
                    <a:cubicBezTo>
                      <a:pt x="597427" y="743113"/>
                      <a:pt x="699234" y="1004229"/>
                      <a:pt x="804847" y="904756"/>
                    </a:cubicBezTo>
                    <a:cubicBezTo>
                      <a:pt x="843381" y="868888"/>
                      <a:pt x="825184" y="817956"/>
                      <a:pt x="798424" y="777785"/>
                    </a:cubicBezTo>
                    <a:lnTo>
                      <a:pt x="794411" y="772647"/>
                    </a:lnTo>
                    <a:lnTo>
                      <a:pt x="745091" y="760790"/>
                    </a:lnTo>
                    <a:cubicBezTo>
                      <a:pt x="702456" y="746912"/>
                      <a:pt x="658917" y="724298"/>
                      <a:pt x="628047" y="693802"/>
                    </a:cubicBezTo>
                    <a:close/>
                    <a:moveTo>
                      <a:pt x="542020" y="650233"/>
                    </a:moveTo>
                    <a:lnTo>
                      <a:pt x="422460" y="768183"/>
                    </a:lnTo>
                    <a:cubicBezTo>
                      <a:pt x="383307" y="811641"/>
                      <a:pt x="347866" y="858204"/>
                      <a:pt x="321046" y="908825"/>
                    </a:cubicBezTo>
                    <a:cubicBezTo>
                      <a:pt x="300931" y="948940"/>
                      <a:pt x="278900" y="1001472"/>
                      <a:pt x="297100" y="1046363"/>
                    </a:cubicBezTo>
                    <a:cubicBezTo>
                      <a:pt x="314341" y="1090299"/>
                      <a:pt x="366066" y="1117042"/>
                      <a:pt x="411085" y="1123728"/>
                    </a:cubicBezTo>
                    <a:cubicBezTo>
                      <a:pt x="503997" y="1137100"/>
                      <a:pt x="537522" y="1034901"/>
                      <a:pt x="550932" y="962312"/>
                    </a:cubicBezTo>
                    <a:cubicBezTo>
                      <a:pt x="560032" y="913123"/>
                      <a:pt x="564582" y="863218"/>
                      <a:pt x="566857" y="813193"/>
                    </a:cubicBezTo>
                    <a:lnTo>
                      <a:pt x="569074" y="667146"/>
                    </a:lnTo>
                    <a:lnTo>
                      <a:pt x="550177" y="660196"/>
                    </a:lnTo>
                    <a:close/>
                    <a:moveTo>
                      <a:pt x="631525" y="644834"/>
                    </a:moveTo>
                    <a:lnTo>
                      <a:pt x="618209" y="657512"/>
                    </a:lnTo>
                    <a:lnTo>
                      <a:pt x="614586" y="658928"/>
                    </a:lnTo>
                    <a:lnTo>
                      <a:pt x="635783" y="685724"/>
                    </a:lnTo>
                    <a:cubicBezTo>
                      <a:pt x="664680" y="714273"/>
                      <a:pt x="705756" y="735984"/>
                      <a:pt x="745777" y="749490"/>
                    </a:cubicBezTo>
                    <a:lnTo>
                      <a:pt x="783830" y="759101"/>
                    </a:lnTo>
                    <a:lnTo>
                      <a:pt x="770594" y="742156"/>
                    </a:lnTo>
                    <a:cubicBezTo>
                      <a:pt x="743477" y="712028"/>
                      <a:pt x="708333" y="676519"/>
                      <a:pt x="668772" y="657016"/>
                    </a:cubicBezTo>
                    <a:close/>
                    <a:moveTo>
                      <a:pt x="798017" y="604420"/>
                    </a:moveTo>
                    <a:lnTo>
                      <a:pt x="770897" y="618116"/>
                    </a:lnTo>
                    <a:cubicBezTo>
                      <a:pt x="747042" y="627543"/>
                      <a:pt x="722698" y="634624"/>
                      <a:pt x="698759" y="638991"/>
                    </a:cubicBezTo>
                    <a:lnTo>
                      <a:pt x="658742" y="641627"/>
                    </a:lnTo>
                    <a:lnTo>
                      <a:pt x="678644" y="648587"/>
                    </a:lnTo>
                    <a:cubicBezTo>
                      <a:pt x="724448" y="672573"/>
                      <a:pt x="765837" y="716332"/>
                      <a:pt x="794381" y="753634"/>
                    </a:cubicBezTo>
                    <a:lnTo>
                      <a:pt x="800244" y="762548"/>
                    </a:lnTo>
                    <a:lnTo>
                      <a:pt x="850502" y="763116"/>
                    </a:lnTo>
                    <a:cubicBezTo>
                      <a:pt x="868378" y="760115"/>
                      <a:pt x="885062" y="752911"/>
                      <a:pt x="896503" y="738505"/>
                    </a:cubicBezTo>
                    <a:cubicBezTo>
                      <a:pt x="912711" y="717375"/>
                      <a:pt x="930826" y="682800"/>
                      <a:pt x="920338" y="655907"/>
                    </a:cubicBezTo>
                    <a:cubicBezTo>
                      <a:pt x="904607" y="619171"/>
                      <a:pt x="855090" y="608906"/>
                      <a:pt x="812813" y="605260"/>
                    </a:cubicBezTo>
                    <a:close/>
                    <a:moveTo>
                      <a:pt x="774064" y="603104"/>
                    </a:moveTo>
                    <a:lnTo>
                      <a:pt x="644167" y="609509"/>
                    </a:lnTo>
                    <a:lnTo>
                      <a:pt x="644771" y="616709"/>
                    </a:lnTo>
                    <a:lnTo>
                      <a:pt x="639918" y="631228"/>
                    </a:lnTo>
                    <a:lnTo>
                      <a:pt x="709037" y="625398"/>
                    </a:lnTo>
                    <a:close/>
                    <a:moveTo>
                      <a:pt x="302135" y="461465"/>
                    </a:moveTo>
                    <a:lnTo>
                      <a:pt x="293516" y="482834"/>
                    </a:lnTo>
                    <a:cubicBezTo>
                      <a:pt x="290982" y="491685"/>
                      <a:pt x="289543" y="500566"/>
                      <a:pt x="289543" y="509148"/>
                    </a:cubicBezTo>
                    <a:cubicBezTo>
                      <a:pt x="287024" y="600935"/>
                      <a:pt x="421890" y="613138"/>
                      <a:pt x="503858" y="614755"/>
                    </a:cubicBezTo>
                    <a:lnTo>
                      <a:pt x="531034" y="614968"/>
                    </a:lnTo>
                    <a:lnTo>
                      <a:pt x="528756" y="598603"/>
                    </a:lnTo>
                    <a:lnTo>
                      <a:pt x="437727" y="528927"/>
                    </a:lnTo>
                    <a:cubicBezTo>
                      <a:pt x="405353" y="507436"/>
                      <a:pt x="371426" y="488332"/>
                      <a:pt x="336066" y="472572"/>
                    </a:cubicBezTo>
                    <a:close/>
                    <a:moveTo>
                      <a:pt x="172763" y="440813"/>
                    </a:moveTo>
                    <a:cubicBezTo>
                      <a:pt x="119842" y="446544"/>
                      <a:pt x="72297" y="472572"/>
                      <a:pt x="41715" y="530837"/>
                    </a:cubicBezTo>
                    <a:cubicBezTo>
                      <a:pt x="4443" y="600564"/>
                      <a:pt x="-10848" y="705632"/>
                      <a:pt x="79942" y="739062"/>
                    </a:cubicBezTo>
                    <a:cubicBezTo>
                      <a:pt x="156397" y="766762"/>
                      <a:pt x="247187" y="751480"/>
                      <a:pt x="323642" y="731421"/>
                    </a:cubicBezTo>
                    <a:cubicBezTo>
                      <a:pt x="378833" y="717810"/>
                      <a:pt x="437787" y="699364"/>
                      <a:pt x="489215" y="670440"/>
                    </a:cubicBezTo>
                    <a:lnTo>
                      <a:pt x="534515" y="639968"/>
                    </a:lnTo>
                    <a:lnTo>
                      <a:pt x="532625" y="626394"/>
                    </a:lnTo>
                    <a:lnTo>
                      <a:pt x="498808" y="625729"/>
                    </a:lnTo>
                    <a:cubicBezTo>
                      <a:pt x="402998" y="621870"/>
                      <a:pt x="243363" y="599028"/>
                      <a:pt x="282826" y="480540"/>
                    </a:cubicBezTo>
                    <a:lnTo>
                      <a:pt x="293405" y="458608"/>
                    </a:lnTo>
                    <a:lnTo>
                      <a:pt x="254728" y="445947"/>
                    </a:lnTo>
                    <a:cubicBezTo>
                      <a:pt x="227028" y="440156"/>
                      <a:pt x="199224" y="437948"/>
                      <a:pt x="172763" y="440813"/>
                    </a:cubicBezTo>
                    <a:close/>
                    <a:moveTo>
                      <a:pt x="368616" y="394312"/>
                    </a:moveTo>
                    <a:lnTo>
                      <a:pt x="357178" y="397575"/>
                    </a:lnTo>
                    <a:cubicBezTo>
                      <a:pt x="349757" y="401151"/>
                      <a:pt x="342800" y="406157"/>
                      <a:pt x="336562" y="412833"/>
                    </a:cubicBezTo>
                    <a:lnTo>
                      <a:pt x="308264" y="451021"/>
                    </a:lnTo>
                    <a:lnTo>
                      <a:pt x="342041" y="463373"/>
                    </a:lnTo>
                    <a:cubicBezTo>
                      <a:pt x="387314" y="483696"/>
                      <a:pt x="431172" y="510344"/>
                      <a:pt x="469739" y="537760"/>
                    </a:cubicBezTo>
                    <a:lnTo>
                      <a:pt x="532236" y="586907"/>
                    </a:lnTo>
                    <a:lnTo>
                      <a:pt x="536965" y="576339"/>
                    </a:lnTo>
                    <a:lnTo>
                      <a:pt x="460086" y="514950"/>
                    </a:lnTo>
                    <a:cubicBezTo>
                      <a:pt x="436428" y="491061"/>
                      <a:pt x="415160" y="464784"/>
                      <a:pt x="396043" y="438028"/>
                    </a:cubicBezTo>
                    <a:close/>
                    <a:moveTo>
                      <a:pt x="380583" y="390899"/>
                    </a:moveTo>
                    <a:lnTo>
                      <a:pt x="379273" y="391273"/>
                    </a:lnTo>
                    <a:lnTo>
                      <a:pt x="414871" y="445997"/>
                    </a:lnTo>
                    <a:cubicBezTo>
                      <a:pt x="436462" y="474720"/>
                      <a:pt x="460422" y="501797"/>
                      <a:pt x="487104" y="525312"/>
                    </a:cubicBezTo>
                    <a:lnTo>
                      <a:pt x="541888" y="565337"/>
                    </a:lnTo>
                    <a:lnTo>
                      <a:pt x="547178" y="553515"/>
                    </a:lnTo>
                    <a:cubicBezTo>
                      <a:pt x="542378" y="558285"/>
                      <a:pt x="550057" y="566872"/>
                      <a:pt x="555817" y="562102"/>
                    </a:cubicBezTo>
                    <a:cubicBezTo>
                      <a:pt x="520301" y="600266"/>
                      <a:pt x="548138" y="685181"/>
                      <a:pt x="607651" y="649879"/>
                    </a:cubicBezTo>
                    <a:cubicBezTo>
                      <a:pt x="665244" y="616486"/>
                      <a:pt x="609570" y="514397"/>
                      <a:pt x="555817" y="562102"/>
                    </a:cubicBezTo>
                    <a:cubicBezTo>
                      <a:pt x="560616" y="556377"/>
                      <a:pt x="552937" y="548744"/>
                      <a:pt x="547178" y="553515"/>
                    </a:cubicBezTo>
                    <a:lnTo>
                      <a:pt x="566922" y="542720"/>
                    </a:lnTo>
                    <a:lnTo>
                      <a:pt x="545690" y="501370"/>
                    </a:lnTo>
                    <a:cubicBezTo>
                      <a:pt x="517802" y="456580"/>
                      <a:pt x="476421" y="414740"/>
                      <a:pt x="429641" y="397575"/>
                    </a:cubicBezTo>
                    <a:cubicBezTo>
                      <a:pt x="413808" y="391853"/>
                      <a:pt x="396776" y="388992"/>
                      <a:pt x="380583" y="390899"/>
                    </a:cubicBezTo>
                    <a:close/>
                    <a:moveTo>
                      <a:pt x="849065" y="196731"/>
                    </a:moveTo>
                    <a:cubicBezTo>
                      <a:pt x="781431" y="189590"/>
                      <a:pt x="724323" y="279137"/>
                      <a:pt x="695037" y="330009"/>
                    </a:cubicBezTo>
                    <a:cubicBezTo>
                      <a:pt x="675433" y="363845"/>
                      <a:pt x="657502" y="399110"/>
                      <a:pt x="641604" y="435328"/>
                    </a:cubicBezTo>
                    <a:lnTo>
                      <a:pt x="601549" y="543176"/>
                    </a:lnTo>
                    <a:lnTo>
                      <a:pt x="616475" y="550949"/>
                    </a:lnTo>
                    <a:cubicBezTo>
                      <a:pt x="629017" y="561045"/>
                      <a:pt x="638522" y="576203"/>
                      <a:pt x="642726" y="592322"/>
                    </a:cubicBezTo>
                    <a:lnTo>
                      <a:pt x="643190" y="597861"/>
                    </a:lnTo>
                    <a:lnTo>
                      <a:pt x="729062" y="590718"/>
                    </a:lnTo>
                    <a:lnTo>
                      <a:pt x="795177" y="594149"/>
                    </a:lnTo>
                    <a:lnTo>
                      <a:pt x="860758" y="555077"/>
                    </a:lnTo>
                    <a:cubicBezTo>
                      <a:pt x="883007" y="538561"/>
                      <a:pt x="903029" y="520154"/>
                      <a:pt x="919764" y="500616"/>
                    </a:cubicBezTo>
                    <a:cubicBezTo>
                      <a:pt x="956103" y="456773"/>
                      <a:pt x="981923" y="400539"/>
                      <a:pt x="969491" y="343353"/>
                    </a:cubicBezTo>
                    <a:cubicBezTo>
                      <a:pt x="958972" y="293791"/>
                      <a:pt x="924546" y="230886"/>
                      <a:pt x="878644" y="206105"/>
                    </a:cubicBezTo>
                    <a:cubicBezTo>
                      <a:pt x="868603" y="200744"/>
                      <a:pt x="858726" y="197751"/>
                      <a:pt x="849065" y="196731"/>
                    </a:cubicBezTo>
                    <a:close/>
                    <a:moveTo>
                      <a:pt x="408499" y="13507"/>
                    </a:moveTo>
                    <a:cubicBezTo>
                      <a:pt x="348369" y="8983"/>
                      <a:pt x="288507" y="31199"/>
                      <a:pt x="281338" y="100716"/>
                    </a:cubicBezTo>
                    <a:cubicBezTo>
                      <a:pt x="271780" y="189583"/>
                      <a:pt x="313838" y="282272"/>
                      <a:pt x="356852" y="356806"/>
                    </a:cubicBezTo>
                    <a:lnTo>
                      <a:pt x="373774" y="382819"/>
                    </a:lnTo>
                    <a:lnTo>
                      <a:pt x="381063" y="379694"/>
                    </a:lnTo>
                    <a:cubicBezTo>
                      <a:pt x="396836" y="377429"/>
                      <a:pt x="414048" y="379456"/>
                      <a:pt x="432520" y="387085"/>
                    </a:cubicBezTo>
                    <a:cubicBezTo>
                      <a:pt x="482898" y="407826"/>
                      <a:pt x="525719" y="448415"/>
                      <a:pt x="554911" y="495172"/>
                    </a:cubicBezTo>
                    <a:lnTo>
                      <a:pt x="577568" y="539983"/>
                    </a:lnTo>
                    <a:lnTo>
                      <a:pt x="589255" y="540067"/>
                    </a:lnTo>
                    <a:lnTo>
                      <a:pt x="592474" y="413303"/>
                    </a:lnTo>
                    <a:cubicBezTo>
                      <a:pt x="593430" y="369467"/>
                      <a:pt x="593430" y="325750"/>
                      <a:pt x="590084" y="282272"/>
                    </a:cubicBezTo>
                    <a:cubicBezTo>
                      <a:pt x="583393" y="192450"/>
                      <a:pt x="564276" y="62494"/>
                      <a:pt x="466777" y="26183"/>
                    </a:cubicBezTo>
                    <a:cubicBezTo>
                      <a:pt x="448616" y="19494"/>
                      <a:pt x="428542" y="15015"/>
                      <a:pt x="408499" y="13507"/>
                    </a:cubicBezTo>
                    <a:close/>
                    <a:moveTo>
                      <a:pt x="389949" y="24"/>
                    </a:moveTo>
                    <a:cubicBezTo>
                      <a:pt x="427826" y="-573"/>
                      <a:pt x="466777" y="9938"/>
                      <a:pt x="493542" y="27138"/>
                    </a:cubicBezTo>
                    <a:cubicBezTo>
                      <a:pt x="569055" y="74916"/>
                      <a:pt x="591040" y="173339"/>
                      <a:pt x="599643" y="256472"/>
                    </a:cubicBezTo>
                    <a:cubicBezTo>
                      <a:pt x="604423" y="304728"/>
                      <a:pt x="604901" y="352744"/>
                      <a:pt x="604064" y="400761"/>
                    </a:cubicBezTo>
                    <a:lnTo>
                      <a:pt x="601458" y="509276"/>
                    </a:lnTo>
                    <a:lnTo>
                      <a:pt x="612198" y="477622"/>
                    </a:lnTo>
                    <a:cubicBezTo>
                      <a:pt x="620685" y="456058"/>
                      <a:pt x="630009" y="434851"/>
                      <a:pt x="639572" y="413883"/>
                    </a:cubicBezTo>
                    <a:cubicBezTo>
                      <a:pt x="672086" y="340494"/>
                      <a:pt x="714162" y="250901"/>
                      <a:pt x="783972" y="205152"/>
                    </a:cubicBezTo>
                    <a:cubicBezTo>
                      <a:pt x="802141" y="193000"/>
                      <a:pt x="819534" y="187282"/>
                      <a:pt x="835985" y="186537"/>
                    </a:cubicBezTo>
                    <a:cubicBezTo>
                      <a:pt x="885338" y="184303"/>
                      <a:pt x="926219" y="226835"/>
                      <a:pt x="954191" y="274729"/>
                    </a:cubicBezTo>
                    <a:cubicBezTo>
                      <a:pt x="1025315" y="396250"/>
                      <a:pt x="950007" y="514421"/>
                      <a:pt x="840099" y="583167"/>
                    </a:cubicBezTo>
                    <a:lnTo>
                      <a:pt x="816194" y="595240"/>
                    </a:lnTo>
                    <a:lnTo>
                      <a:pt x="819278" y="595400"/>
                    </a:lnTo>
                    <a:cubicBezTo>
                      <a:pt x="861227" y="601163"/>
                      <a:pt x="934639" y="615569"/>
                      <a:pt x="934639" y="671274"/>
                    </a:cubicBezTo>
                    <a:cubicBezTo>
                      <a:pt x="934639" y="702008"/>
                      <a:pt x="916525" y="737544"/>
                      <a:pt x="893643" y="756753"/>
                    </a:cubicBezTo>
                    <a:cubicBezTo>
                      <a:pt x="881249" y="767318"/>
                      <a:pt x="865518" y="772840"/>
                      <a:pt x="849072" y="775121"/>
                    </a:cubicBezTo>
                    <a:lnTo>
                      <a:pt x="807915" y="774211"/>
                    </a:lnTo>
                    <a:lnTo>
                      <a:pt x="818227" y="789890"/>
                    </a:lnTo>
                    <a:cubicBezTo>
                      <a:pt x="840170" y="830510"/>
                      <a:pt x="851944" y="881083"/>
                      <a:pt x="813410" y="913364"/>
                    </a:cubicBezTo>
                    <a:cubicBezTo>
                      <a:pt x="706846" y="1001240"/>
                      <a:pt x="615580" y="818898"/>
                      <a:pt x="584229" y="713630"/>
                    </a:cubicBezTo>
                    <a:lnTo>
                      <a:pt x="580164" y="697016"/>
                    </a:lnTo>
                    <a:lnTo>
                      <a:pt x="579668" y="733082"/>
                    </a:lnTo>
                    <a:cubicBezTo>
                      <a:pt x="578710" y="847697"/>
                      <a:pt x="580626" y="1210644"/>
                      <a:pt x="369897" y="1123728"/>
                    </a:cubicBezTo>
                    <a:cubicBezTo>
                      <a:pt x="187425" y="1047796"/>
                      <a:pt x="317454" y="863337"/>
                      <a:pt x="435495" y="737574"/>
                    </a:cubicBezTo>
                    <a:lnTo>
                      <a:pt x="489299" y="683107"/>
                    </a:lnTo>
                    <a:lnTo>
                      <a:pt x="478672" y="689946"/>
                    </a:lnTo>
                    <a:cubicBezTo>
                      <a:pt x="405831" y="727780"/>
                      <a:pt x="319819" y="749092"/>
                      <a:pt x="242409" y="759121"/>
                    </a:cubicBezTo>
                    <a:cubicBezTo>
                      <a:pt x="178378" y="767717"/>
                      <a:pt x="93322" y="772493"/>
                      <a:pt x="39803" y="728556"/>
                    </a:cubicBezTo>
                    <a:cubicBezTo>
                      <a:pt x="-19449" y="680798"/>
                      <a:pt x="-3202" y="591012"/>
                      <a:pt x="28335" y="530837"/>
                    </a:cubicBezTo>
                    <a:cubicBezTo>
                      <a:pt x="70624" y="450604"/>
                      <a:pt x="135088" y="423561"/>
                      <a:pt x="205852" y="426941"/>
                    </a:cubicBezTo>
                    <a:cubicBezTo>
                      <a:pt x="227966" y="427997"/>
                      <a:pt x="250694" y="432025"/>
                      <a:pt x="273554" y="438328"/>
                    </a:cubicBezTo>
                    <a:lnTo>
                      <a:pt x="298744" y="447540"/>
                    </a:lnTo>
                    <a:lnTo>
                      <a:pt x="305136" y="434289"/>
                    </a:lnTo>
                    <a:cubicBezTo>
                      <a:pt x="314432" y="420104"/>
                      <a:pt x="325527" y="407588"/>
                      <a:pt x="338242" y="398051"/>
                    </a:cubicBezTo>
                    <a:lnTo>
                      <a:pt x="364027" y="386997"/>
                    </a:lnTo>
                    <a:lnTo>
                      <a:pt x="335943" y="342233"/>
                    </a:lnTo>
                    <a:cubicBezTo>
                      <a:pt x="318139" y="309028"/>
                      <a:pt x="302846" y="274628"/>
                      <a:pt x="290897" y="239272"/>
                    </a:cubicBezTo>
                    <a:cubicBezTo>
                      <a:pt x="270824" y="180983"/>
                      <a:pt x="248839" y="93072"/>
                      <a:pt x="292809" y="39561"/>
                    </a:cubicBezTo>
                    <a:cubicBezTo>
                      <a:pt x="315272" y="12327"/>
                      <a:pt x="352073" y="622"/>
                      <a:pt x="389949" y="24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94" name="淘宝网Chenying0907出品 193"/>
            <p:cNvSpPr/>
            <p:nvPr/>
          </p:nvSpPr>
          <p:spPr bwMode="auto">
            <a:xfrm>
              <a:off x="1644651" y="5027613"/>
              <a:ext cx="6180137" cy="1461549"/>
            </a:xfrm>
            <a:custGeom>
              <a:avLst/>
              <a:gdLst>
                <a:gd name="connsiteX0" fmla="*/ 660832 w 6180137"/>
                <a:gd name="connsiteY0" fmla="*/ 1157287 h 1461549"/>
                <a:gd name="connsiteX1" fmla="*/ 687387 w 6180137"/>
                <a:gd name="connsiteY1" fmla="*/ 1301338 h 1461549"/>
                <a:gd name="connsiteX2" fmla="*/ 614362 w 6180137"/>
                <a:gd name="connsiteY2" fmla="*/ 1312862 h 1461549"/>
                <a:gd name="connsiteX3" fmla="*/ 660832 w 6180137"/>
                <a:gd name="connsiteY3" fmla="*/ 1157287 h 1461549"/>
                <a:gd name="connsiteX4" fmla="*/ 1595755 w 6180137"/>
                <a:gd name="connsiteY4" fmla="*/ 1152525 h 1461549"/>
                <a:gd name="connsiteX5" fmla="*/ 1599565 w 6180137"/>
                <a:gd name="connsiteY5" fmla="*/ 1166002 h 1461549"/>
                <a:gd name="connsiteX6" fmla="*/ 1627187 w 6180137"/>
                <a:gd name="connsiteY6" fmla="*/ 1154451 h 1461549"/>
                <a:gd name="connsiteX7" fmla="*/ 1604327 w 6180137"/>
                <a:gd name="connsiteY7" fmla="*/ 1326762 h 1461549"/>
                <a:gd name="connsiteX8" fmla="*/ 1455737 w 6180137"/>
                <a:gd name="connsiteY8" fmla="*/ 1331575 h 1461549"/>
                <a:gd name="connsiteX9" fmla="*/ 1536700 w 6180137"/>
                <a:gd name="connsiteY9" fmla="*/ 1325799 h 1461549"/>
                <a:gd name="connsiteX10" fmla="*/ 1543367 w 6180137"/>
                <a:gd name="connsiteY10" fmla="*/ 1319061 h 1461549"/>
                <a:gd name="connsiteX11" fmla="*/ 1595755 w 6180137"/>
                <a:gd name="connsiteY11" fmla="*/ 1152525 h 1461549"/>
                <a:gd name="connsiteX12" fmla="*/ 795307 w 6180137"/>
                <a:gd name="connsiteY12" fmla="*/ 1074737 h 1461549"/>
                <a:gd name="connsiteX13" fmla="*/ 811711 w 6180137"/>
                <a:gd name="connsiteY13" fmla="*/ 1141795 h 1461549"/>
                <a:gd name="connsiteX14" fmla="*/ 814606 w 6180137"/>
                <a:gd name="connsiteY14" fmla="*/ 1270164 h 1461549"/>
                <a:gd name="connsiteX15" fmla="*/ 821361 w 6180137"/>
                <a:gd name="connsiteY15" fmla="*/ 1277828 h 1461549"/>
                <a:gd name="connsiteX16" fmla="*/ 871538 w 6180137"/>
                <a:gd name="connsiteY16" fmla="*/ 1285492 h 1461549"/>
                <a:gd name="connsiteX17" fmla="*/ 723900 w 6180137"/>
                <a:gd name="connsiteY17" fmla="*/ 1296987 h 1461549"/>
                <a:gd name="connsiteX18" fmla="*/ 795307 w 6180137"/>
                <a:gd name="connsiteY18" fmla="*/ 1074737 h 1461549"/>
                <a:gd name="connsiteX19" fmla="*/ 1535301 w 6180137"/>
                <a:gd name="connsiteY19" fmla="*/ 1040151 h 1461549"/>
                <a:gd name="connsiteX20" fmla="*/ 1517470 w 6180137"/>
                <a:gd name="connsiteY20" fmla="*/ 1077144 h 1461549"/>
                <a:gd name="connsiteX21" fmla="*/ 1487087 w 6180137"/>
                <a:gd name="connsiteY21" fmla="*/ 1138144 h 1461549"/>
                <a:gd name="connsiteX22" fmla="*/ 1476230 w 6180137"/>
                <a:gd name="connsiteY22" fmla="*/ 1159411 h 1461549"/>
                <a:gd name="connsiteX23" fmla="*/ 1497366 w 6180137"/>
                <a:gd name="connsiteY23" fmla="*/ 1147769 h 1461549"/>
                <a:gd name="connsiteX24" fmla="*/ 1530122 w 6180137"/>
                <a:gd name="connsiteY24" fmla="*/ 1066311 h 1461549"/>
                <a:gd name="connsiteX25" fmla="*/ 5941593 w 6180137"/>
                <a:gd name="connsiteY25" fmla="*/ 993775 h 1461549"/>
                <a:gd name="connsiteX26" fmla="*/ 5982808 w 6180137"/>
                <a:gd name="connsiteY26" fmla="*/ 1025207 h 1461549"/>
                <a:gd name="connsiteX27" fmla="*/ 5991434 w 6180137"/>
                <a:gd name="connsiteY27" fmla="*/ 1051877 h 1461549"/>
                <a:gd name="connsiteX28" fmla="*/ 5995268 w 6180137"/>
                <a:gd name="connsiteY28" fmla="*/ 1051877 h 1461549"/>
                <a:gd name="connsiteX29" fmla="*/ 5987600 w 6180137"/>
                <a:gd name="connsiteY29" fmla="*/ 1231900 h 1461549"/>
                <a:gd name="connsiteX30" fmla="*/ 5907087 w 6180137"/>
                <a:gd name="connsiteY30" fmla="*/ 1227138 h 1461549"/>
                <a:gd name="connsiteX31" fmla="*/ 5921465 w 6180137"/>
                <a:gd name="connsiteY31" fmla="*/ 1141413 h 1461549"/>
                <a:gd name="connsiteX32" fmla="*/ 5941593 w 6180137"/>
                <a:gd name="connsiteY32" fmla="*/ 993775 h 1461549"/>
                <a:gd name="connsiteX33" fmla="*/ 5046105 w 6180137"/>
                <a:gd name="connsiteY33" fmla="*/ 873305 h 1461549"/>
                <a:gd name="connsiteX34" fmla="*/ 5092911 w 6180137"/>
                <a:gd name="connsiteY34" fmla="*/ 1020589 h 1461549"/>
                <a:gd name="connsiteX35" fmla="*/ 5139717 w 6180137"/>
                <a:gd name="connsiteY35" fmla="*/ 1085625 h 1461549"/>
                <a:gd name="connsiteX36" fmla="*/ 5205627 w 6180137"/>
                <a:gd name="connsiteY36" fmla="*/ 910604 h 1461549"/>
                <a:gd name="connsiteX37" fmla="*/ 5219000 w 6180137"/>
                <a:gd name="connsiteY37" fmla="*/ 879043 h 1461549"/>
                <a:gd name="connsiteX38" fmla="*/ 5241925 w 6180137"/>
                <a:gd name="connsiteY38" fmla="*/ 1084668 h 1461549"/>
                <a:gd name="connsiteX39" fmla="*/ 5133030 w 6180137"/>
                <a:gd name="connsiteY39" fmla="*/ 1296987 h 1461549"/>
                <a:gd name="connsiteX40" fmla="*/ 5054702 w 6180137"/>
                <a:gd name="connsiteY40" fmla="*/ 1056932 h 1461549"/>
                <a:gd name="connsiteX41" fmla="*/ 5043239 w 6180137"/>
                <a:gd name="connsiteY41" fmla="*/ 1055020 h 1461549"/>
                <a:gd name="connsiteX42" fmla="*/ 4981150 w 6180137"/>
                <a:gd name="connsiteY42" fmla="*/ 1233865 h 1461549"/>
                <a:gd name="connsiteX43" fmla="*/ 4965867 w 6180137"/>
                <a:gd name="connsiteY43" fmla="*/ 1267339 h 1461549"/>
                <a:gd name="connsiteX44" fmla="*/ 4937210 w 6180137"/>
                <a:gd name="connsiteY44" fmla="*/ 1245342 h 1461549"/>
                <a:gd name="connsiteX45" fmla="*/ 4890404 w 6180137"/>
                <a:gd name="connsiteY45" fmla="*/ 1184133 h 1461549"/>
                <a:gd name="connsiteX46" fmla="*/ 4840733 w 6180137"/>
                <a:gd name="connsiteY46" fmla="*/ 1114316 h 1461549"/>
                <a:gd name="connsiteX47" fmla="*/ 4894225 w 6180137"/>
                <a:gd name="connsiteY47" fmla="*/ 1033979 h 1461549"/>
                <a:gd name="connsiteX48" fmla="*/ 4884673 w 6180137"/>
                <a:gd name="connsiteY48" fmla="*/ 960337 h 1461549"/>
                <a:gd name="connsiteX49" fmla="*/ 4993568 w 6180137"/>
                <a:gd name="connsiteY49" fmla="*/ 1061714 h 1461549"/>
                <a:gd name="connsiteX50" fmla="*/ 5026045 w 6180137"/>
                <a:gd name="connsiteY50" fmla="*/ 940252 h 1461549"/>
                <a:gd name="connsiteX51" fmla="*/ 5046105 w 6180137"/>
                <a:gd name="connsiteY51" fmla="*/ 873305 h 1461549"/>
                <a:gd name="connsiteX52" fmla="*/ 5951832 w 6180137"/>
                <a:gd name="connsiteY52" fmla="*/ 751207 h 1461549"/>
                <a:gd name="connsiteX53" fmla="*/ 5966884 w 6180137"/>
                <a:gd name="connsiteY53" fmla="*/ 795079 h 1461549"/>
                <a:gd name="connsiteX54" fmla="*/ 5969706 w 6180137"/>
                <a:gd name="connsiteY54" fmla="*/ 962935 h 1461549"/>
                <a:gd name="connsiteX55" fmla="*/ 5975350 w 6180137"/>
                <a:gd name="connsiteY55" fmla="*/ 995362 h 1461549"/>
                <a:gd name="connsiteX56" fmla="*/ 5936780 w 6180137"/>
                <a:gd name="connsiteY56" fmla="*/ 975333 h 1461549"/>
                <a:gd name="connsiteX57" fmla="*/ 5930195 w 6180137"/>
                <a:gd name="connsiteY57" fmla="*/ 979148 h 1461549"/>
                <a:gd name="connsiteX58" fmla="*/ 5924550 w 6180137"/>
                <a:gd name="connsiteY58" fmla="*/ 912387 h 1461549"/>
                <a:gd name="connsiteX59" fmla="*/ 5948069 w 6180137"/>
                <a:gd name="connsiteY59" fmla="*/ 785541 h 1461549"/>
                <a:gd name="connsiteX60" fmla="*/ 5951832 w 6180137"/>
                <a:gd name="connsiteY60" fmla="*/ 751207 h 1461549"/>
                <a:gd name="connsiteX61" fmla="*/ 6059783 w 6180137"/>
                <a:gd name="connsiteY61" fmla="*/ 744537 h 1461549"/>
                <a:gd name="connsiteX62" fmla="*/ 6180137 w 6180137"/>
                <a:gd name="connsiteY62" fmla="*/ 816285 h 1461549"/>
                <a:gd name="connsiteX63" fmla="*/ 6180137 w 6180137"/>
                <a:gd name="connsiteY63" fmla="*/ 1092504 h 1461549"/>
                <a:gd name="connsiteX64" fmla="*/ 6180137 w 6180137"/>
                <a:gd name="connsiteY64" fmla="*/ 1104441 h 1461549"/>
                <a:gd name="connsiteX65" fmla="*/ 6180137 w 6180137"/>
                <a:gd name="connsiteY65" fmla="*/ 1107475 h 1461549"/>
                <a:gd name="connsiteX66" fmla="*/ 6180137 w 6180137"/>
                <a:gd name="connsiteY66" fmla="*/ 1114679 h 1461549"/>
                <a:gd name="connsiteX67" fmla="*/ 6180137 w 6180137"/>
                <a:gd name="connsiteY67" fmla="*/ 1128708 h 1461549"/>
                <a:gd name="connsiteX68" fmla="*/ 6180137 w 6180137"/>
                <a:gd name="connsiteY68" fmla="*/ 1151837 h 1461549"/>
                <a:gd name="connsiteX69" fmla="*/ 6180137 w 6180137"/>
                <a:gd name="connsiteY69" fmla="*/ 1156022 h 1461549"/>
                <a:gd name="connsiteX70" fmla="*/ 6180137 w 6180137"/>
                <a:gd name="connsiteY70" fmla="*/ 1186342 h 1461549"/>
                <a:gd name="connsiteX71" fmla="*/ 6180137 w 6180137"/>
                <a:gd name="connsiteY71" fmla="*/ 1228600 h 1461549"/>
                <a:gd name="connsiteX72" fmla="*/ 6180137 w 6180137"/>
                <a:gd name="connsiteY72" fmla="*/ 1234496 h 1461549"/>
                <a:gd name="connsiteX73" fmla="*/ 6180137 w 6180137"/>
                <a:gd name="connsiteY73" fmla="*/ 1298575 h 1461549"/>
                <a:gd name="connsiteX74" fmla="*/ 6162992 w 6180137"/>
                <a:gd name="connsiteY74" fmla="*/ 1256497 h 1461549"/>
                <a:gd name="connsiteX75" fmla="*/ 6152982 w 6180137"/>
                <a:gd name="connsiteY75" fmla="*/ 1239200 h 1461549"/>
                <a:gd name="connsiteX76" fmla="*/ 6142497 w 6180137"/>
                <a:gd name="connsiteY76" fmla="*/ 1243293 h 1461549"/>
                <a:gd name="connsiteX77" fmla="*/ 6140726 w 6180137"/>
                <a:gd name="connsiteY77" fmla="*/ 1243477 h 1461549"/>
                <a:gd name="connsiteX78" fmla="*/ 6153798 w 6180137"/>
                <a:gd name="connsiteY78" fmla="*/ 1269285 h 1461549"/>
                <a:gd name="connsiteX79" fmla="*/ 6167437 w 6180137"/>
                <a:gd name="connsiteY79" fmla="*/ 1303337 h 1461549"/>
                <a:gd name="connsiteX80" fmla="*/ 6136808 w 6180137"/>
                <a:gd name="connsiteY80" fmla="*/ 1287145 h 1461549"/>
                <a:gd name="connsiteX81" fmla="*/ 6037262 w 6180137"/>
                <a:gd name="connsiteY81" fmla="*/ 1242378 h 1461549"/>
                <a:gd name="connsiteX82" fmla="*/ 6054491 w 6180137"/>
                <a:gd name="connsiteY82" fmla="*/ 1229043 h 1461549"/>
                <a:gd name="connsiteX83" fmla="*/ 6057561 w 6180137"/>
                <a:gd name="connsiteY83" fmla="*/ 1227076 h 1461549"/>
                <a:gd name="connsiteX84" fmla="*/ 6043237 w 6180137"/>
                <a:gd name="connsiteY84" fmla="*/ 1215382 h 1461549"/>
                <a:gd name="connsiteX85" fmla="*/ 6040730 w 6180137"/>
                <a:gd name="connsiteY85" fmla="*/ 1217108 h 1461549"/>
                <a:gd name="connsiteX86" fmla="*/ 6018212 w 6180137"/>
                <a:gd name="connsiteY86" fmla="*/ 1238327 h 1461549"/>
                <a:gd name="connsiteX87" fmla="*/ 5999162 w 6180137"/>
                <a:gd name="connsiteY87" fmla="*/ 1234501 h 1461549"/>
                <a:gd name="connsiteX88" fmla="*/ 6002020 w 6180137"/>
                <a:gd name="connsiteY88" fmla="*/ 1030804 h 1461549"/>
                <a:gd name="connsiteX89" fmla="*/ 6020683 w 6180137"/>
                <a:gd name="connsiteY89" fmla="*/ 1003952 h 1461549"/>
                <a:gd name="connsiteX90" fmla="*/ 6032812 w 6180137"/>
                <a:gd name="connsiteY90" fmla="*/ 997261 h 1461549"/>
                <a:gd name="connsiteX91" fmla="*/ 6033038 w 6180137"/>
                <a:gd name="connsiteY91" fmla="*/ 995895 h 1461549"/>
                <a:gd name="connsiteX92" fmla="*/ 6059783 w 6180137"/>
                <a:gd name="connsiteY92" fmla="*/ 759843 h 1461549"/>
                <a:gd name="connsiteX93" fmla="*/ 2738358 w 6180137"/>
                <a:gd name="connsiteY93" fmla="*/ 695325 h 1461549"/>
                <a:gd name="connsiteX94" fmla="*/ 2745995 w 6180137"/>
                <a:gd name="connsiteY94" fmla="*/ 695325 h 1461549"/>
                <a:gd name="connsiteX95" fmla="*/ 2742720 w 6180137"/>
                <a:gd name="connsiteY95" fmla="*/ 702725 h 1461549"/>
                <a:gd name="connsiteX96" fmla="*/ 333762 w 6180137"/>
                <a:gd name="connsiteY96" fmla="*/ 625475 h 1461549"/>
                <a:gd name="connsiteX97" fmla="*/ 407418 w 6180137"/>
                <a:gd name="connsiteY97" fmla="*/ 748853 h 1461549"/>
                <a:gd name="connsiteX98" fmla="*/ 463855 w 6180137"/>
                <a:gd name="connsiteY98" fmla="*/ 874144 h 1461549"/>
                <a:gd name="connsiteX99" fmla="*/ 475646 w 6180137"/>
                <a:gd name="connsiteY99" fmla="*/ 910508 h 1461549"/>
                <a:gd name="connsiteX100" fmla="*/ 484142 w 6180137"/>
                <a:gd name="connsiteY100" fmla="*/ 940404 h 1461549"/>
                <a:gd name="connsiteX101" fmla="*/ 483556 w 6180137"/>
                <a:gd name="connsiteY101" fmla="*/ 923116 h 1461549"/>
                <a:gd name="connsiteX102" fmla="*/ 579201 w 6180137"/>
                <a:gd name="connsiteY102" fmla="*/ 1193878 h 1461549"/>
                <a:gd name="connsiteX103" fmla="*/ 646152 w 6180137"/>
                <a:gd name="connsiteY103" fmla="*/ 984348 h 1461549"/>
                <a:gd name="connsiteX104" fmla="*/ 693974 w 6180137"/>
                <a:gd name="connsiteY104" fmla="*/ 1185267 h 1461549"/>
                <a:gd name="connsiteX105" fmla="*/ 723624 w 6180137"/>
                <a:gd name="connsiteY105" fmla="*/ 1043667 h 1461549"/>
                <a:gd name="connsiteX106" fmla="*/ 771446 w 6180137"/>
                <a:gd name="connsiteY106" fmla="*/ 890587 h 1461549"/>
                <a:gd name="connsiteX107" fmla="*/ 790575 w 6180137"/>
                <a:gd name="connsiteY107" fmla="*/ 1056105 h 1461549"/>
                <a:gd name="connsiteX108" fmla="*/ 711190 w 6180137"/>
                <a:gd name="connsiteY108" fmla="*/ 1298164 h 1461549"/>
                <a:gd name="connsiteX109" fmla="*/ 699713 w 6180137"/>
                <a:gd name="connsiteY109" fmla="*/ 1300077 h 1461549"/>
                <a:gd name="connsiteX110" fmla="*/ 669107 w 6180137"/>
                <a:gd name="connsiteY110" fmla="*/ 1126905 h 1461549"/>
                <a:gd name="connsiteX111" fmla="*/ 656673 w 6180137"/>
                <a:gd name="connsiteY111" fmla="*/ 1126905 h 1461549"/>
                <a:gd name="connsiteX112" fmla="*/ 598330 w 6180137"/>
                <a:gd name="connsiteY112" fmla="*/ 1316342 h 1461549"/>
                <a:gd name="connsiteX113" fmla="*/ 583027 w 6180137"/>
                <a:gd name="connsiteY113" fmla="*/ 1319212 h 1461549"/>
                <a:gd name="connsiteX114" fmla="*/ 523309 w 6180137"/>
                <a:gd name="connsiteY114" fmla="*/ 1089278 h 1461549"/>
                <a:gd name="connsiteX115" fmla="*/ 511699 w 6180137"/>
                <a:gd name="connsiteY115" fmla="*/ 1065195 h 1461549"/>
                <a:gd name="connsiteX116" fmla="*/ 519167 w 6180137"/>
                <a:gd name="connsiteY116" fmla="*/ 1128977 h 1461549"/>
                <a:gd name="connsiteX117" fmla="*/ 538043 w 6180137"/>
                <a:gd name="connsiteY117" fmla="*/ 1183882 h 1461549"/>
                <a:gd name="connsiteX118" fmla="*/ 569913 w 6180137"/>
                <a:gd name="connsiteY118" fmla="*/ 1321573 h 1461549"/>
                <a:gd name="connsiteX119" fmla="*/ 476428 w 6180137"/>
                <a:gd name="connsiteY119" fmla="*/ 1345540 h 1461549"/>
                <a:gd name="connsiteX120" fmla="*/ 460375 w 6180137"/>
                <a:gd name="connsiteY120" fmla="*/ 1349375 h 1461549"/>
                <a:gd name="connsiteX121" fmla="*/ 461643 w 6180137"/>
                <a:gd name="connsiteY121" fmla="*/ 1311525 h 1461549"/>
                <a:gd name="connsiteX122" fmla="*/ 453811 w 6180137"/>
                <a:gd name="connsiteY122" fmla="*/ 1318431 h 1461549"/>
                <a:gd name="connsiteX123" fmla="*/ 449773 w 6180137"/>
                <a:gd name="connsiteY123" fmla="*/ 1319837 h 1461549"/>
                <a:gd name="connsiteX124" fmla="*/ 447646 w 6180137"/>
                <a:gd name="connsiteY124" fmla="*/ 1350962 h 1461549"/>
                <a:gd name="connsiteX125" fmla="*/ 442996 w 6180137"/>
                <a:gd name="connsiteY125" fmla="*/ 1322196 h 1461549"/>
                <a:gd name="connsiteX126" fmla="*/ 433199 w 6180137"/>
                <a:gd name="connsiteY126" fmla="*/ 1325605 h 1461549"/>
                <a:gd name="connsiteX127" fmla="*/ 435605 w 6180137"/>
                <a:gd name="connsiteY127" fmla="*/ 1354397 h 1461549"/>
                <a:gd name="connsiteX128" fmla="*/ 212331 w 6180137"/>
                <a:gd name="connsiteY128" fmla="*/ 1370644 h 1461549"/>
                <a:gd name="connsiteX129" fmla="*/ 66675 w 6180137"/>
                <a:gd name="connsiteY129" fmla="*/ 1324772 h 1461549"/>
                <a:gd name="connsiteX130" fmla="*/ 116504 w 6180137"/>
                <a:gd name="connsiteY130" fmla="*/ 1271255 h 1461549"/>
                <a:gd name="connsiteX131" fmla="*/ 156751 w 6180137"/>
                <a:gd name="connsiteY131" fmla="*/ 1224428 h 1461549"/>
                <a:gd name="connsiteX132" fmla="*/ 209456 w 6180137"/>
                <a:gd name="connsiteY132" fmla="*/ 1188113 h 1461549"/>
                <a:gd name="connsiteX133" fmla="*/ 247787 w 6180137"/>
                <a:gd name="connsiteY133" fmla="*/ 1319994 h 1461549"/>
                <a:gd name="connsiteX134" fmla="*/ 341696 w 6180137"/>
                <a:gd name="connsiteY134" fmla="*/ 1314260 h 1461549"/>
                <a:gd name="connsiteX135" fmla="*/ 346238 w 6180137"/>
                <a:gd name="connsiteY135" fmla="*/ 1312524 h 1461549"/>
                <a:gd name="connsiteX136" fmla="*/ 327036 w 6180137"/>
                <a:gd name="connsiteY136" fmla="*/ 1300278 h 1461549"/>
                <a:gd name="connsiteX137" fmla="*/ 299070 w 6180137"/>
                <a:gd name="connsiteY137" fmla="*/ 1309840 h 1461549"/>
                <a:gd name="connsiteX138" fmla="*/ 222385 w 6180137"/>
                <a:gd name="connsiteY138" fmla="*/ 1177867 h 1461549"/>
                <a:gd name="connsiteX139" fmla="*/ 215676 w 6180137"/>
                <a:gd name="connsiteY139" fmla="*/ 1169260 h 1461549"/>
                <a:gd name="connsiteX140" fmla="*/ 133239 w 6180137"/>
                <a:gd name="connsiteY140" fmla="*/ 1227596 h 1461549"/>
                <a:gd name="connsiteX141" fmla="*/ 51763 w 6180137"/>
                <a:gd name="connsiteY141" fmla="*/ 1320360 h 1461549"/>
                <a:gd name="connsiteX142" fmla="*/ 4794 w 6180137"/>
                <a:gd name="connsiteY142" fmla="*/ 1306015 h 1461549"/>
                <a:gd name="connsiteX143" fmla="*/ 0 w 6180137"/>
                <a:gd name="connsiteY143" fmla="*/ 1298364 h 1461549"/>
                <a:gd name="connsiteX144" fmla="*/ 0 w 6180137"/>
                <a:gd name="connsiteY144" fmla="*/ 1105187 h 1461549"/>
                <a:gd name="connsiteX145" fmla="*/ 161996 w 6180137"/>
                <a:gd name="connsiteY145" fmla="*/ 795337 h 1461549"/>
                <a:gd name="connsiteX146" fmla="*/ 253523 w 6180137"/>
                <a:gd name="connsiteY146" fmla="*/ 1096042 h 1461549"/>
                <a:gd name="connsiteX147" fmla="*/ 253818 w 6180137"/>
                <a:gd name="connsiteY147" fmla="*/ 1096290 h 1461549"/>
                <a:gd name="connsiteX148" fmla="*/ 261257 w 6180137"/>
                <a:gd name="connsiteY148" fmla="*/ 998972 h 1461549"/>
                <a:gd name="connsiteX149" fmla="*/ 333762 w 6180137"/>
                <a:gd name="connsiteY149" fmla="*/ 625475 h 1461549"/>
                <a:gd name="connsiteX150" fmla="*/ 5613400 w 6180137"/>
                <a:gd name="connsiteY150" fmla="*/ 557212 h 1461549"/>
                <a:gd name="connsiteX151" fmla="*/ 5758642 w 6180137"/>
                <a:gd name="connsiteY151" fmla="*/ 757816 h 1461549"/>
                <a:gd name="connsiteX152" fmla="*/ 5889550 w 6180137"/>
                <a:gd name="connsiteY152" fmla="*/ 972748 h 1461549"/>
                <a:gd name="connsiteX153" fmla="*/ 5901434 w 6180137"/>
                <a:gd name="connsiteY153" fmla="*/ 1035616 h 1461549"/>
                <a:gd name="connsiteX154" fmla="*/ 5901162 w 6180137"/>
                <a:gd name="connsiteY154" fmla="*/ 1063030 h 1461549"/>
                <a:gd name="connsiteX155" fmla="*/ 5921375 w 6180137"/>
                <a:gd name="connsiteY155" fmla="*/ 1063385 h 1461549"/>
                <a:gd name="connsiteX156" fmla="*/ 5901295 w 6180137"/>
                <a:gd name="connsiteY156" fmla="*/ 1182581 h 1461549"/>
                <a:gd name="connsiteX157" fmla="*/ 5896514 w 6180137"/>
                <a:gd name="connsiteY157" fmla="*/ 1227398 h 1461549"/>
                <a:gd name="connsiteX158" fmla="*/ 5853370 w 6180137"/>
                <a:gd name="connsiteY158" fmla="*/ 1227973 h 1461549"/>
                <a:gd name="connsiteX159" fmla="*/ 5818124 w 6180137"/>
                <a:gd name="connsiteY159" fmla="*/ 1265102 h 1461549"/>
                <a:gd name="connsiteX160" fmla="*/ 5678377 w 6180137"/>
                <a:gd name="connsiteY160" fmla="*/ 1250729 h 1461549"/>
                <a:gd name="connsiteX161" fmla="*/ 5666609 w 6180137"/>
                <a:gd name="connsiteY161" fmla="*/ 1216376 h 1461549"/>
                <a:gd name="connsiteX162" fmla="*/ 5606775 w 6180137"/>
                <a:gd name="connsiteY162" fmla="*/ 1207463 h 1461549"/>
                <a:gd name="connsiteX163" fmla="*/ 5407903 w 6180137"/>
                <a:gd name="connsiteY163" fmla="*/ 1221677 h 1461549"/>
                <a:gd name="connsiteX164" fmla="*/ 5368699 w 6180137"/>
                <a:gd name="connsiteY164" fmla="*/ 1208327 h 1461549"/>
                <a:gd name="connsiteX165" fmla="*/ 5269256 w 6180137"/>
                <a:gd name="connsiteY165" fmla="*/ 1277937 h 1461549"/>
                <a:gd name="connsiteX166" fmla="*/ 5262562 w 6180137"/>
                <a:gd name="connsiteY166" fmla="*/ 1107249 h 1461549"/>
                <a:gd name="connsiteX167" fmla="*/ 5266387 w 6180137"/>
                <a:gd name="connsiteY167" fmla="*/ 1106296 h 1461549"/>
                <a:gd name="connsiteX168" fmla="*/ 5287423 w 6180137"/>
                <a:gd name="connsiteY168" fmla="*/ 1055756 h 1461549"/>
                <a:gd name="connsiteX169" fmla="*/ 5374436 w 6180137"/>
                <a:gd name="connsiteY169" fmla="*/ 1001403 h 1461549"/>
                <a:gd name="connsiteX170" fmla="*/ 5429895 w 6180137"/>
                <a:gd name="connsiteY170" fmla="*/ 1059571 h 1461549"/>
                <a:gd name="connsiteX171" fmla="*/ 5536032 w 6180137"/>
                <a:gd name="connsiteY171" fmla="*/ 1096760 h 1461549"/>
                <a:gd name="connsiteX172" fmla="*/ 5616352 w 6180137"/>
                <a:gd name="connsiteY172" fmla="*/ 1039546 h 1461549"/>
                <a:gd name="connsiteX173" fmla="*/ 5638224 w 6180137"/>
                <a:gd name="connsiteY173" fmla="*/ 1017509 h 1461549"/>
                <a:gd name="connsiteX174" fmla="*/ 5655937 w 6180137"/>
                <a:gd name="connsiteY174" fmla="*/ 1007430 h 1461549"/>
                <a:gd name="connsiteX175" fmla="*/ 5659266 w 6180137"/>
                <a:gd name="connsiteY175" fmla="*/ 944091 h 1461549"/>
                <a:gd name="connsiteX176" fmla="*/ 5659266 w 6180137"/>
                <a:gd name="connsiteY176" fmla="*/ 733934 h 1461549"/>
                <a:gd name="connsiteX177" fmla="*/ 5613400 w 6180137"/>
                <a:gd name="connsiteY177" fmla="*/ 557212 h 1461549"/>
                <a:gd name="connsiteX178" fmla="*/ 3866193 w 6180137"/>
                <a:gd name="connsiteY178" fmla="*/ 65087 h 1461549"/>
                <a:gd name="connsiteX179" fmla="*/ 3969567 w 6180137"/>
                <a:gd name="connsiteY179" fmla="*/ 347761 h 1461549"/>
                <a:gd name="connsiteX180" fmla="*/ 3953295 w 6180137"/>
                <a:gd name="connsiteY180" fmla="*/ 657175 h 1461549"/>
                <a:gd name="connsiteX181" fmla="*/ 3876363 w 6180137"/>
                <a:gd name="connsiteY181" fmla="*/ 970886 h 1461549"/>
                <a:gd name="connsiteX182" fmla="*/ 3869783 w 6180137"/>
                <a:gd name="connsiteY182" fmla="*/ 1129090 h 1461549"/>
                <a:gd name="connsiteX183" fmla="*/ 3893592 w 6180137"/>
                <a:gd name="connsiteY183" fmla="*/ 1120973 h 1461549"/>
                <a:gd name="connsiteX184" fmla="*/ 3930188 w 6180137"/>
                <a:gd name="connsiteY184" fmla="*/ 1102717 h 1461549"/>
                <a:gd name="connsiteX185" fmla="*/ 3943584 w 6180137"/>
                <a:gd name="connsiteY185" fmla="*/ 1096644 h 1461549"/>
                <a:gd name="connsiteX186" fmla="*/ 3928838 w 6180137"/>
                <a:gd name="connsiteY186" fmla="*/ 1076545 h 1461549"/>
                <a:gd name="connsiteX187" fmla="*/ 4015169 w 6180137"/>
                <a:gd name="connsiteY187" fmla="*/ 695325 h 1461549"/>
                <a:gd name="connsiteX188" fmla="*/ 4015169 w 6180137"/>
                <a:gd name="connsiteY188" fmla="*/ 702968 h 1461549"/>
                <a:gd name="connsiteX189" fmla="*/ 4130277 w 6180137"/>
                <a:gd name="connsiteY189" fmla="*/ 964759 h 1461549"/>
                <a:gd name="connsiteX190" fmla="*/ 4117856 w 6180137"/>
                <a:gd name="connsiteY190" fmla="*/ 1023856 h 1461549"/>
                <a:gd name="connsiteX191" fmla="*/ 4133727 w 6180137"/>
                <a:gd name="connsiteY191" fmla="*/ 1011887 h 1461549"/>
                <a:gd name="connsiteX192" fmla="*/ 4195840 w 6180137"/>
                <a:gd name="connsiteY192" fmla="*/ 923925 h 1461549"/>
                <a:gd name="connsiteX193" fmla="*/ 4235019 w 6180137"/>
                <a:gd name="connsiteY193" fmla="*/ 1024316 h 1461549"/>
                <a:gd name="connsiteX194" fmla="*/ 4406068 w 6180137"/>
                <a:gd name="connsiteY194" fmla="*/ 1049175 h 1461549"/>
                <a:gd name="connsiteX195" fmla="*/ 4579028 w 6180137"/>
                <a:gd name="connsiteY195" fmla="*/ 993721 h 1461549"/>
                <a:gd name="connsiteX196" fmla="*/ 4718543 w 6180137"/>
                <a:gd name="connsiteY196" fmla="*/ 1081683 h 1461549"/>
                <a:gd name="connsiteX197" fmla="*/ 4786390 w 6180137"/>
                <a:gd name="connsiteY197" fmla="*/ 1132357 h 1461549"/>
                <a:gd name="connsiteX198" fmla="*/ 4860925 w 6180137"/>
                <a:gd name="connsiteY198" fmla="*/ 1273860 h 1461549"/>
                <a:gd name="connsiteX199" fmla="*/ 4751033 w 6180137"/>
                <a:gd name="connsiteY199" fmla="*/ 1191635 h 1461549"/>
                <a:gd name="connsiteX200" fmla="*/ 4677453 w 6180137"/>
                <a:gd name="connsiteY200" fmla="*/ 1189723 h 1461549"/>
                <a:gd name="connsiteX201" fmla="*/ 4603874 w 6180137"/>
                <a:gd name="connsiteY201" fmla="*/ 1222231 h 1461549"/>
                <a:gd name="connsiteX202" fmla="*/ 4427091 w 6180137"/>
                <a:gd name="connsiteY202" fmla="*/ 1253782 h 1461549"/>
                <a:gd name="connsiteX203" fmla="*/ 4318154 w 6180137"/>
                <a:gd name="connsiteY203" fmla="*/ 1198328 h 1461549"/>
                <a:gd name="connsiteX204" fmla="*/ 4233108 w 6180137"/>
                <a:gd name="connsiteY204" fmla="*/ 1145742 h 1461549"/>
                <a:gd name="connsiteX205" fmla="*/ 4131816 w 6180137"/>
                <a:gd name="connsiteY205" fmla="*/ 1205977 h 1461549"/>
                <a:gd name="connsiteX206" fmla="*/ 3944522 w 6180137"/>
                <a:gd name="connsiteY206" fmla="*/ 1293939 h 1461549"/>
                <a:gd name="connsiteX207" fmla="*/ 3848963 w 6180137"/>
                <a:gd name="connsiteY207" fmla="*/ 1312105 h 1461549"/>
                <a:gd name="connsiteX208" fmla="*/ 3809784 w 6180137"/>
                <a:gd name="connsiteY208" fmla="*/ 1336963 h 1461549"/>
                <a:gd name="connsiteX209" fmla="*/ 3786850 w 6180137"/>
                <a:gd name="connsiteY209" fmla="*/ 1270036 h 1461549"/>
                <a:gd name="connsiteX210" fmla="*/ 3783504 w 6180137"/>
                <a:gd name="connsiteY210" fmla="*/ 1188717 h 1461549"/>
                <a:gd name="connsiteX211" fmla="*/ 3767814 w 6180137"/>
                <a:gd name="connsiteY211" fmla="*/ 1166089 h 1461549"/>
                <a:gd name="connsiteX212" fmla="*/ 3768917 w 6180137"/>
                <a:gd name="connsiteY212" fmla="*/ 1226682 h 1461549"/>
                <a:gd name="connsiteX213" fmla="*/ 3797965 w 6180137"/>
                <a:gd name="connsiteY213" fmla="*/ 1356582 h 1461549"/>
                <a:gd name="connsiteX214" fmla="*/ 3806572 w 6180137"/>
                <a:gd name="connsiteY214" fmla="*/ 1359450 h 1461549"/>
                <a:gd name="connsiteX215" fmla="*/ 4124065 w 6180137"/>
                <a:gd name="connsiteY215" fmla="*/ 1251419 h 1461549"/>
                <a:gd name="connsiteX216" fmla="*/ 4146060 w 6180137"/>
                <a:gd name="connsiteY216" fmla="*/ 1208398 h 1461549"/>
                <a:gd name="connsiteX217" fmla="*/ 4210133 w 6180137"/>
                <a:gd name="connsiteY217" fmla="*/ 1161553 h 1461549"/>
                <a:gd name="connsiteX218" fmla="*/ 4296200 w 6180137"/>
                <a:gd name="connsiteY218" fmla="*/ 1198838 h 1461549"/>
                <a:gd name="connsiteX219" fmla="*/ 4371748 w 6180137"/>
                <a:gd name="connsiteY219" fmla="*/ 1249507 h 1461549"/>
                <a:gd name="connsiteX220" fmla="*/ 4498937 w 6180137"/>
                <a:gd name="connsiteY220" fmla="*/ 1276276 h 1461549"/>
                <a:gd name="connsiteX221" fmla="*/ 4644295 w 6180137"/>
                <a:gd name="connsiteY221" fmla="*/ 1221782 h 1461549"/>
                <a:gd name="connsiteX222" fmla="*/ 4776265 w 6180137"/>
                <a:gd name="connsiteY222" fmla="*/ 1220826 h 1461549"/>
                <a:gd name="connsiteX223" fmla="*/ 4871896 w 6180137"/>
                <a:gd name="connsiteY223" fmla="*/ 1290616 h 1461549"/>
                <a:gd name="connsiteX224" fmla="*/ 4877634 w 6180137"/>
                <a:gd name="connsiteY224" fmla="*/ 1278188 h 1461549"/>
                <a:gd name="connsiteX225" fmla="*/ 4802086 w 6180137"/>
                <a:gd name="connsiteY225" fmla="*/ 1131916 h 1461549"/>
                <a:gd name="connsiteX226" fmla="*/ 4819299 w 6180137"/>
                <a:gd name="connsiteY226" fmla="*/ 1125224 h 1461549"/>
                <a:gd name="connsiteX227" fmla="*/ 4827906 w 6180137"/>
                <a:gd name="connsiteY227" fmla="*/ 1120444 h 1461549"/>
                <a:gd name="connsiteX228" fmla="*/ 4961789 w 6180137"/>
                <a:gd name="connsiteY228" fmla="*/ 1289660 h 1461549"/>
                <a:gd name="connsiteX229" fmla="*/ 4970395 w 6180137"/>
                <a:gd name="connsiteY229" fmla="*/ 1285836 h 1461549"/>
                <a:gd name="connsiteX230" fmla="*/ 5047856 w 6180137"/>
                <a:gd name="connsiteY230" fmla="*/ 1078378 h 1461549"/>
                <a:gd name="connsiteX231" fmla="*/ 5127229 w 6180137"/>
                <a:gd name="connsiteY231" fmla="*/ 1321209 h 1461549"/>
                <a:gd name="connsiteX232" fmla="*/ 5137749 w 6180137"/>
                <a:gd name="connsiteY232" fmla="*/ 1321209 h 1461549"/>
                <a:gd name="connsiteX233" fmla="*/ 5248680 w 6180137"/>
                <a:gd name="connsiteY233" fmla="*/ 1099411 h 1461549"/>
                <a:gd name="connsiteX234" fmla="*/ 5256331 w 6180137"/>
                <a:gd name="connsiteY234" fmla="*/ 1305913 h 1461549"/>
                <a:gd name="connsiteX235" fmla="*/ 5267806 w 6180137"/>
                <a:gd name="connsiteY235" fmla="*/ 1309737 h 1461549"/>
                <a:gd name="connsiteX236" fmla="*/ 5386388 w 6180137"/>
                <a:gd name="connsiteY236" fmla="*/ 1232299 h 1461549"/>
                <a:gd name="connsiteX237" fmla="*/ 5290758 w 6180137"/>
                <a:gd name="connsiteY237" fmla="*/ 1299221 h 1461549"/>
                <a:gd name="connsiteX238" fmla="*/ 4904410 w 6180137"/>
                <a:gd name="connsiteY238" fmla="*/ 1365186 h 1461549"/>
                <a:gd name="connsiteX239" fmla="*/ 4586917 w 6180137"/>
                <a:gd name="connsiteY239" fmla="*/ 1415856 h 1461549"/>
                <a:gd name="connsiteX240" fmla="*/ 4389918 w 6180137"/>
                <a:gd name="connsiteY240" fmla="*/ 1460789 h 1461549"/>
                <a:gd name="connsiteX241" fmla="*/ 4227346 w 6180137"/>
                <a:gd name="connsiteY241" fmla="*/ 1449317 h 1461549"/>
                <a:gd name="connsiteX242" fmla="*/ 4226390 w 6180137"/>
                <a:gd name="connsiteY242" fmla="*/ 1446449 h 1461549"/>
                <a:gd name="connsiteX243" fmla="*/ 4214914 w 6180137"/>
                <a:gd name="connsiteY243" fmla="*/ 1448361 h 1461549"/>
                <a:gd name="connsiteX244" fmla="*/ 3893596 w 6180137"/>
                <a:gd name="connsiteY244" fmla="*/ 1390043 h 1461549"/>
                <a:gd name="connsiteX245" fmla="*/ 3411618 w 6180137"/>
                <a:gd name="connsiteY245" fmla="*/ 1371879 h 1461549"/>
                <a:gd name="connsiteX246" fmla="*/ 2863655 w 6180137"/>
                <a:gd name="connsiteY246" fmla="*/ 1315473 h 1461549"/>
                <a:gd name="connsiteX247" fmla="*/ 2673350 w 6180137"/>
                <a:gd name="connsiteY247" fmla="*/ 1327901 h 1461549"/>
                <a:gd name="connsiteX248" fmla="*/ 2715428 w 6180137"/>
                <a:gd name="connsiteY248" fmla="*/ 1306869 h 1461549"/>
                <a:gd name="connsiteX249" fmla="*/ 2864970 w 6180137"/>
                <a:gd name="connsiteY249" fmla="*/ 1229565 h 1461549"/>
                <a:gd name="connsiteX250" fmla="*/ 2889833 w 6180137"/>
                <a:gd name="connsiteY250" fmla="*/ 1224587 h 1461549"/>
                <a:gd name="connsiteX251" fmla="*/ 2889520 w 6180137"/>
                <a:gd name="connsiteY251" fmla="*/ 1207430 h 1461549"/>
                <a:gd name="connsiteX252" fmla="*/ 2858474 w 6180137"/>
                <a:gd name="connsiteY252" fmla="*/ 1214883 h 1461549"/>
                <a:gd name="connsiteX253" fmla="*/ 2772507 w 6180137"/>
                <a:gd name="connsiteY253" fmla="*/ 1255850 h 1461549"/>
                <a:gd name="connsiteX254" fmla="*/ 2565899 w 6180137"/>
                <a:gd name="connsiteY254" fmla="*/ 1338262 h 1461549"/>
                <a:gd name="connsiteX255" fmla="*/ 2347812 w 6180137"/>
                <a:gd name="connsiteY255" fmla="*/ 1204102 h 1461549"/>
                <a:gd name="connsiteX256" fmla="*/ 2215813 w 6180137"/>
                <a:gd name="connsiteY256" fmla="*/ 1178229 h 1461549"/>
                <a:gd name="connsiteX257" fmla="*/ 2104856 w 6180137"/>
                <a:gd name="connsiteY257" fmla="*/ 1277890 h 1461549"/>
                <a:gd name="connsiteX258" fmla="*/ 1961737 w 6180137"/>
                <a:gd name="connsiteY258" fmla="*/ 1267379 h 1461549"/>
                <a:gd name="connsiteX259" fmla="*/ 1946698 w 6180137"/>
                <a:gd name="connsiteY259" fmla="*/ 1265538 h 1461549"/>
                <a:gd name="connsiteX260" fmla="*/ 1940058 w 6180137"/>
                <a:gd name="connsiteY260" fmla="*/ 1280279 h 1461549"/>
                <a:gd name="connsiteX261" fmla="*/ 1941223 w 6180137"/>
                <a:gd name="connsiteY261" fmla="*/ 1280341 h 1461549"/>
                <a:gd name="connsiteX262" fmla="*/ 2108534 w 6180137"/>
                <a:gd name="connsiteY262" fmla="*/ 1293658 h 1461549"/>
                <a:gd name="connsiteX263" fmla="*/ 2197385 w 6180137"/>
                <a:gd name="connsiteY263" fmla="*/ 1213756 h 1461549"/>
                <a:gd name="connsiteX264" fmla="*/ 2294834 w 6180137"/>
                <a:gd name="connsiteY264" fmla="*/ 1187122 h 1461549"/>
                <a:gd name="connsiteX265" fmla="*/ 2382729 w 6180137"/>
                <a:gd name="connsiteY265" fmla="*/ 1264170 h 1461549"/>
                <a:gd name="connsiteX266" fmla="*/ 2524125 w 6180137"/>
                <a:gd name="connsiteY266" fmla="*/ 1346926 h 1461549"/>
                <a:gd name="connsiteX267" fmla="*/ 1868733 w 6180137"/>
                <a:gd name="connsiteY267" fmla="*/ 1345024 h 1461549"/>
                <a:gd name="connsiteX268" fmla="*/ 1787525 w 6180137"/>
                <a:gd name="connsiteY268" fmla="*/ 1326951 h 1461549"/>
                <a:gd name="connsiteX269" fmla="*/ 1860120 w 6180137"/>
                <a:gd name="connsiteY269" fmla="*/ 1282957 h 1461549"/>
                <a:gd name="connsiteX270" fmla="*/ 1867183 w 6180137"/>
                <a:gd name="connsiteY270" fmla="*/ 1282100 h 1461549"/>
                <a:gd name="connsiteX271" fmla="*/ 1832971 w 6180137"/>
                <a:gd name="connsiteY271" fmla="*/ 1278650 h 1461549"/>
                <a:gd name="connsiteX272" fmla="*/ 1795901 w 6180137"/>
                <a:gd name="connsiteY272" fmla="*/ 1298973 h 1461549"/>
                <a:gd name="connsiteX273" fmla="*/ 1807698 w 6180137"/>
                <a:gd name="connsiteY273" fmla="*/ 1276102 h 1461549"/>
                <a:gd name="connsiteX274" fmla="*/ 1794072 w 6180137"/>
                <a:gd name="connsiteY274" fmla="*/ 1274728 h 1461549"/>
                <a:gd name="connsiteX275" fmla="*/ 1768610 w 6180137"/>
                <a:gd name="connsiteY275" fmla="*/ 1325562 h 1461549"/>
                <a:gd name="connsiteX276" fmla="*/ 1633537 w 6180137"/>
                <a:gd name="connsiteY276" fmla="*/ 1324608 h 1461549"/>
                <a:gd name="connsiteX277" fmla="*/ 1737101 w 6180137"/>
                <a:gd name="connsiteY277" fmla="*/ 1195348 h 1461549"/>
                <a:gd name="connsiteX278" fmla="*/ 1789203 w 6180137"/>
                <a:gd name="connsiteY278" fmla="*/ 1156673 h 1461549"/>
                <a:gd name="connsiteX279" fmla="*/ 1770154 w 6180137"/>
                <a:gd name="connsiteY279" fmla="*/ 1151622 h 1461549"/>
                <a:gd name="connsiteX280" fmla="*/ 1730618 w 6180137"/>
                <a:gd name="connsiteY280" fmla="*/ 1180145 h 1461549"/>
                <a:gd name="connsiteX281" fmla="*/ 1616075 w 6180137"/>
                <a:gd name="connsiteY281" fmla="*/ 1325805 h 1461549"/>
                <a:gd name="connsiteX282" fmla="*/ 1643814 w 6180137"/>
                <a:gd name="connsiteY282" fmla="*/ 1137981 h 1461549"/>
                <a:gd name="connsiteX283" fmla="*/ 1683988 w 6180137"/>
                <a:gd name="connsiteY283" fmla="*/ 1000946 h 1461549"/>
                <a:gd name="connsiteX284" fmla="*/ 1710771 w 6180137"/>
                <a:gd name="connsiteY284" fmla="*/ 1143730 h 1461549"/>
                <a:gd name="connsiteX285" fmla="*/ 1730932 w 6180137"/>
                <a:gd name="connsiteY285" fmla="*/ 1137681 h 1461549"/>
                <a:gd name="connsiteX286" fmla="*/ 1742982 w 6180137"/>
                <a:gd name="connsiteY286" fmla="*/ 1127704 h 1461549"/>
                <a:gd name="connsiteX287" fmla="*/ 1737844 w 6180137"/>
                <a:gd name="connsiteY287" fmla="*/ 1123063 h 1461549"/>
                <a:gd name="connsiteX288" fmla="*/ 1702424 w 6180137"/>
                <a:gd name="connsiteY288" fmla="*/ 991687 h 1461549"/>
                <a:gd name="connsiteX289" fmla="*/ 1713820 w 6180137"/>
                <a:gd name="connsiteY289" fmla="*/ 877572 h 1461549"/>
                <a:gd name="connsiteX290" fmla="*/ 1755606 w 6180137"/>
                <a:gd name="connsiteY290" fmla="*/ 782637 h 1461549"/>
                <a:gd name="connsiteX291" fmla="*/ 1759404 w 6180137"/>
                <a:gd name="connsiteY291" fmla="*/ 786473 h 1461549"/>
                <a:gd name="connsiteX292" fmla="*/ 1850453 w 6180137"/>
                <a:gd name="connsiteY292" fmla="*/ 919407 h 1461549"/>
                <a:gd name="connsiteX293" fmla="*/ 1866363 w 6180137"/>
                <a:gd name="connsiteY293" fmla="*/ 968884 h 1461549"/>
                <a:gd name="connsiteX294" fmla="*/ 1877767 w 6180137"/>
                <a:gd name="connsiteY294" fmla="*/ 926492 h 1461549"/>
                <a:gd name="connsiteX295" fmla="*/ 1916064 w 6180137"/>
                <a:gd name="connsiteY295" fmla="*/ 569912 h 1461549"/>
                <a:gd name="connsiteX296" fmla="*/ 2095500 w 6180137"/>
                <a:gd name="connsiteY296" fmla="*/ 886447 h 1461549"/>
                <a:gd name="connsiteX297" fmla="*/ 2057680 w 6180137"/>
                <a:gd name="connsiteY297" fmla="*/ 1039455 h 1461549"/>
                <a:gd name="connsiteX298" fmla="*/ 2032100 w 6180137"/>
                <a:gd name="connsiteY298" fmla="*/ 1089121 h 1461549"/>
                <a:gd name="connsiteX299" fmla="*/ 2070900 w 6180137"/>
                <a:gd name="connsiteY299" fmla="*/ 1089228 h 1461549"/>
                <a:gd name="connsiteX300" fmla="*/ 2111552 w 6180137"/>
                <a:gd name="connsiteY300" fmla="*/ 1075692 h 1461549"/>
                <a:gd name="connsiteX301" fmla="*/ 2171813 w 6180137"/>
                <a:gd name="connsiteY301" fmla="*/ 1015320 h 1461549"/>
                <a:gd name="connsiteX302" fmla="*/ 2355464 w 6180137"/>
                <a:gd name="connsiteY302" fmla="*/ 999029 h 1461549"/>
                <a:gd name="connsiteX303" fmla="*/ 2412856 w 6180137"/>
                <a:gd name="connsiteY303" fmla="*/ 1056526 h 1461549"/>
                <a:gd name="connsiteX304" fmla="*/ 2586942 w 6180137"/>
                <a:gd name="connsiteY304" fmla="*/ 1130314 h 1461549"/>
                <a:gd name="connsiteX305" fmla="*/ 2632242 w 6180137"/>
                <a:gd name="connsiteY305" fmla="*/ 1114727 h 1461549"/>
                <a:gd name="connsiteX306" fmla="*/ 2664790 w 6180137"/>
                <a:gd name="connsiteY306" fmla="*/ 1099053 h 1461549"/>
                <a:gd name="connsiteX307" fmla="*/ 2648028 w 6180137"/>
                <a:gd name="connsiteY307" fmla="*/ 1072449 h 1461549"/>
                <a:gd name="connsiteX308" fmla="*/ 2638124 w 6180137"/>
                <a:gd name="connsiteY308" fmla="*/ 940360 h 1461549"/>
                <a:gd name="connsiteX309" fmla="*/ 2718804 w 6180137"/>
                <a:gd name="connsiteY309" fmla="*/ 756763 h 1461549"/>
                <a:gd name="connsiteX310" fmla="*/ 2742720 w 6180137"/>
                <a:gd name="connsiteY310" fmla="*/ 702725 h 1461549"/>
                <a:gd name="connsiteX311" fmla="*/ 2785254 w 6180137"/>
                <a:gd name="connsiteY311" fmla="*/ 774889 h 1461549"/>
                <a:gd name="connsiteX312" fmla="*/ 2865665 w 6180137"/>
                <a:gd name="connsiteY312" fmla="*/ 918913 h 1461549"/>
                <a:gd name="connsiteX313" fmla="*/ 2886225 w 6180137"/>
                <a:gd name="connsiteY313" fmla="*/ 983434 h 1461549"/>
                <a:gd name="connsiteX314" fmla="*/ 2891208 w 6180137"/>
                <a:gd name="connsiteY314" fmla="*/ 710373 h 1461549"/>
                <a:gd name="connsiteX315" fmla="*/ 3003974 w 6180137"/>
                <a:gd name="connsiteY315" fmla="*/ 497208 h 1461549"/>
                <a:gd name="connsiteX316" fmla="*/ 3154966 w 6180137"/>
                <a:gd name="connsiteY316" fmla="*/ 317500 h 1461549"/>
                <a:gd name="connsiteX317" fmla="*/ 3156864 w 6180137"/>
                <a:gd name="connsiteY317" fmla="*/ 668831 h 1461549"/>
                <a:gd name="connsiteX318" fmla="*/ 3104366 w 6180137"/>
                <a:gd name="connsiteY318" fmla="*/ 777159 h 1461549"/>
                <a:gd name="connsiteX319" fmla="*/ 3124196 w 6180137"/>
                <a:gd name="connsiteY319" fmla="*/ 790908 h 1461549"/>
                <a:gd name="connsiteX320" fmla="*/ 3179289 w 6180137"/>
                <a:gd name="connsiteY320" fmla="*/ 886191 h 1461549"/>
                <a:gd name="connsiteX321" fmla="*/ 3242390 w 6180137"/>
                <a:gd name="connsiteY321" fmla="*/ 1064816 h 1461549"/>
                <a:gd name="connsiteX322" fmla="*/ 3278721 w 6180137"/>
                <a:gd name="connsiteY322" fmla="*/ 952100 h 1461549"/>
                <a:gd name="connsiteX323" fmla="*/ 3314096 w 6180137"/>
                <a:gd name="connsiteY323" fmla="*/ 850848 h 1461549"/>
                <a:gd name="connsiteX324" fmla="*/ 3381021 w 6180137"/>
                <a:gd name="connsiteY324" fmla="*/ 1049532 h 1461549"/>
                <a:gd name="connsiteX325" fmla="*/ 3486189 w 6180137"/>
                <a:gd name="connsiteY325" fmla="*/ 1023741 h 1461549"/>
                <a:gd name="connsiteX326" fmla="*/ 3543554 w 6180137"/>
                <a:gd name="connsiteY326" fmla="*/ 853713 h 1461549"/>
                <a:gd name="connsiteX327" fmla="*/ 3552159 w 6180137"/>
                <a:gd name="connsiteY327" fmla="*/ 868042 h 1461549"/>
                <a:gd name="connsiteX328" fmla="*/ 3552159 w 6180137"/>
                <a:gd name="connsiteY328" fmla="*/ 964518 h 1461549"/>
                <a:gd name="connsiteX329" fmla="*/ 3560763 w 6180137"/>
                <a:gd name="connsiteY329" fmla="*/ 1043801 h 1461549"/>
                <a:gd name="connsiteX330" fmla="*/ 3502443 w 6180137"/>
                <a:gd name="connsiteY330" fmla="*/ 1164158 h 1461549"/>
                <a:gd name="connsiteX331" fmla="*/ 3466112 w 6180137"/>
                <a:gd name="connsiteY331" fmla="*/ 1235799 h 1461549"/>
                <a:gd name="connsiteX332" fmla="*/ 3413528 w 6180137"/>
                <a:gd name="connsiteY332" fmla="*/ 1294067 h 1461549"/>
                <a:gd name="connsiteX333" fmla="*/ 3307403 w 6180137"/>
                <a:gd name="connsiteY333" fmla="*/ 995085 h 1461549"/>
                <a:gd name="connsiteX334" fmla="*/ 3294974 w 6180137"/>
                <a:gd name="connsiteY334" fmla="*/ 999861 h 1461549"/>
                <a:gd name="connsiteX335" fmla="*/ 3255775 w 6180137"/>
                <a:gd name="connsiteY335" fmla="*/ 1254904 h 1461549"/>
                <a:gd name="connsiteX336" fmla="*/ 3122881 w 6180137"/>
                <a:gd name="connsiteY336" fmla="*/ 1032338 h 1461549"/>
                <a:gd name="connsiteX337" fmla="*/ 3130529 w 6180137"/>
                <a:gd name="connsiteY337" fmla="*/ 967384 h 1461549"/>
                <a:gd name="connsiteX338" fmla="*/ 3126705 w 6180137"/>
                <a:gd name="connsiteY338" fmla="*/ 852758 h 1461549"/>
                <a:gd name="connsiteX339" fmla="*/ 3111946 w 6180137"/>
                <a:gd name="connsiteY339" fmla="*/ 820505 h 1461549"/>
                <a:gd name="connsiteX340" fmla="*/ 3092844 w 6180137"/>
                <a:gd name="connsiteY340" fmla="*/ 800698 h 1461549"/>
                <a:gd name="connsiteX341" fmla="*/ 2965154 w 6180137"/>
                <a:gd name="connsiteY341" fmla="*/ 1044987 h 1461549"/>
                <a:gd name="connsiteX342" fmla="*/ 2993463 w 6180137"/>
                <a:gd name="connsiteY342" fmla="*/ 1059401 h 1461549"/>
                <a:gd name="connsiteX343" fmla="*/ 3003028 w 6180137"/>
                <a:gd name="connsiteY343" fmla="*/ 1064192 h 1461549"/>
                <a:gd name="connsiteX344" fmla="*/ 3103462 w 6180137"/>
                <a:gd name="connsiteY344" fmla="*/ 1281723 h 1461549"/>
                <a:gd name="connsiteX345" fmla="*/ 2949463 w 6180137"/>
                <a:gd name="connsiteY345" fmla="*/ 1204102 h 1461549"/>
                <a:gd name="connsiteX346" fmla="*/ 2911769 w 6180137"/>
                <a:gd name="connsiteY346" fmla="*/ 1204102 h 1461549"/>
                <a:gd name="connsiteX347" fmla="*/ 2910216 w 6180137"/>
                <a:gd name="connsiteY347" fmla="*/ 1220506 h 1461549"/>
                <a:gd name="connsiteX348" fmla="*/ 2918164 w 6180137"/>
                <a:gd name="connsiteY348" fmla="*/ 1218914 h 1461549"/>
                <a:gd name="connsiteX349" fmla="*/ 3102731 w 6180137"/>
                <a:gd name="connsiteY349" fmla="*/ 1301133 h 1461549"/>
                <a:gd name="connsiteX350" fmla="*/ 3112294 w 6180137"/>
                <a:gd name="connsiteY350" fmla="*/ 1296352 h 1461549"/>
                <a:gd name="connsiteX351" fmla="*/ 3039615 w 6180137"/>
                <a:gd name="connsiteY351" fmla="*/ 1076466 h 1461549"/>
                <a:gd name="connsiteX352" fmla="*/ 3113251 w 6180137"/>
                <a:gd name="connsiteY352" fmla="*/ 1079334 h 1461549"/>
                <a:gd name="connsiteX353" fmla="*/ 3119945 w 6180137"/>
                <a:gd name="connsiteY353" fmla="*/ 1049697 h 1461549"/>
                <a:gd name="connsiteX354" fmla="*/ 3249046 w 6180137"/>
                <a:gd name="connsiteY354" fmla="*/ 1274364 h 1461549"/>
                <a:gd name="connsiteX355" fmla="*/ 3259565 w 6180137"/>
                <a:gd name="connsiteY355" fmla="*/ 1276276 h 1461549"/>
                <a:gd name="connsiteX356" fmla="*/ 3308337 w 6180137"/>
                <a:gd name="connsiteY356" fmla="*/ 1043961 h 1461549"/>
                <a:gd name="connsiteX357" fmla="*/ 3417356 w 6180137"/>
                <a:gd name="connsiteY357" fmla="*/ 1323121 h 1461549"/>
                <a:gd name="connsiteX358" fmla="*/ 3426919 w 6180137"/>
                <a:gd name="connsiteY358" fmla="*/ 1323121 h 1461549"/>
                <a:gd name="connsiteX359" fmla="*/ 3566539 w 6180137"/>
                <a:gd name="connsiteY359" fmla="*/ 1064993 h 1461549"/>
                <a:gd name="connsiteX360" fmla="*/ 3580884 w 6180137"/>
                <a:gd name="connsiteY360" fmla="*/ 1089851 h 1461549"/>
                <a:gd name="connsiteX361" fmla="*/ 3612442 w 6180137"/>
                <a:gd name="connsiteY361" fmla="*/ 1321209 h 1461549"/>
                <a:gd name="connsiteX362" fmla="*/ 3622961 w 6180137"/>
                <a:gd name="connsiteY362" fmla="*/ 1321209 h 1461549"/>
                <a:gd name="connsiteX363" fmla="*/ 3685002 w 6180137"/>
                <a:gd name="connsiteY363" fmla="*/ 1177925 h 1461549"/>
                <a:gd name="connsiteX364" fmla="*/ 3730355 w 6180137"/>
                <a:gd name="connsiteY364" fmla="*/ 1083447 h 1461549"/>
                <a:gd name="connsiteX365" fmla="*/ 3724761 w 6180137"/>
                <a:gd name="connsiteY365" fmla="*/ 1063489 h 1461549"/>
                <a:gd name="connsiteX366" fmla="*/ 3679746 w 6180137"/>
                <a:gd name="connsiteY366" fmla="*/ 1154714 h 1461549"/>
                <a:gd name="connsiteX367" fmla="*/ 3617595 w 6180137"/>
                <a:gd name="connsiteY367" fmla="*/ 1300162 h 1461549"/>
                <a:gd name="connsiteX368" fmla="*/ 3593783 w 6180137"/>
                <a:gd name="connsiteY368" fmla="*/ 1094599 h 1461549"/>
                <a:gd name="connsiteX369" fmla="*/ 3605213 w 6180137"/>
                <a:gd name="connsiteY369" fmla="*/ 1091731 h 1461549"/>
                <a:gd name="connsiteX370" fmla="*/ 3685714 w 6180137"/>
                <a:gd name="connsiteY370" fmla="*/ 943429 h 1461549"/>
                <a:gd name="connsiteX371" fmla="*/ 3694929 w 6180137"/>
                <a:gd name="connsiteY371" fmla="*/ 919201 h 1461549"/>
                <a:gd name="connsiteX372" fmla="*/ 3692336 w 6180137"/>
                <a:gd name="connsiteY372" fmla="*/ 902011 h 1461549"/>
                <a:gd name="connsiteX373" fmla="*/ 3694859 w 6180137"/>
                <a:gd name="connsiteY373" fmla="*/ 639030 h 1461549"/>
                <a:gd name="connsiteX374" fmla="*/ 3866193 w 6180137"/>
                <a:gd name="connsiteY374" fmla="*/ 65087 h 1461549"/>
                <a:gd name="connsiteX375" fmla="*/ 5470525 w 6180137"/>
                <a:gd name="connsiteY375" fmla="*/ 49539 h 1461549"/>
                <a:gd name="connsiteX376" fmla="*/ 5439423 w 6180137"/>
                <a:gd name="connsiteY376" fmla="*/ 73462 h 1461549"/>
                <a:gd name="connsiteX377" fmla="*/ 5422900 w 6180137"/>
                <a:gd name="connsiteY377" fmla="*/ 101212 h 1461549"/>
                <a:gd name="connsiteX378" fmla="*/ 5423872 w 6180137"/>
                <a:gd name="connsiteY378" fmla="*/ 169154 h 1461549"/>
                <a:gd name="connsiteX379" fmla="*/ 5425816 w 6180137"/>
                <a:gd name="connsiteY379" fmla="*/ 251449 h 1461549"/>
                <a:gd name="connsiteX380" fmla="*/ 5411237 w 6180137"/>
                <a:gd name="connsiteY380" fmla="*/ 294511 h 1461549"/>
                <a:gd name="connsiteX381" fmla="*/ 5377219 w 6180137"/>
                <a:gd name="connsiteY381" fmla="*/ 322262 h 1461549"/>
                <a:gd name="connsiteX382" fmla="*/ 5389854 w 6180137"/>
                <a:gd name="connsiteY382" fmla="*/ 250493 h 1461549"/>
                <a:gd name="connsiteX383" fmla="*/ 5377219 w 6180137"/>
                <a:gd name="connsiteY383" fmla="*/ 174896 h 1461549"/>
                <a:gd name="connsiteX384" fmla="*/ 5376247 w 6180137"/>
                <a:gd name="connsiteY384" fmla="*/ 131834 h 1461549"/>
                <a:gd name="connsiteX385" fmla="*/ 5389854 w 6180137"/>
                <a:gd name="connsiteY385" fmla="*/ 85902 h 1461549"/>
                <a:gd name="connsiteX386" fmla="*/ 5426788 w 6180137"/>
                <a:gd name="connsiteY386" fmla="*/ 54323 h 1461549"/>
                <a:gd name="connsiteX387" fmla="*/ 5470525 w 6180137"/>
                <a:gd name="connsiteY387" fmla="*/ 49539 h 1461549"/>
                <a:gd name="connsiteX388" fmla="*/ 1414574 w 6180137"/>
                <a:gd name="connsiteY388" fmla="*/ 0 h 1461549"/>
                <a:gd name="connsiteX389" fmla="*/ 1487206 w 6180137"/>
                <a:gd name="connsiteY389" fmla="*/ 172894 h 1461549"/>
                <a:gd name="connsiteX390" fmla="*/ 1591376 w 6180137"/>
                <a:gd name="connsiteY390" fmla="*/ 356297 h 1461549"/>
                <a:gd name="connsiteX391" fmla="*/ 1664008 w 6180137"/>
                <a:gd name="connsiteY391" fmla="*/ 559758 h 1461549"/>
                <a:gd name="connsiteX392" fmla="*/ 1577996 w 6180137"/>
                <a:gd name="connsiteY392" fmla="*/ 943756 h 1461549"/>
                <a:gd name="connsiteX393" fmla="*/ 1577682 w 6180137"/>
                <a:gd name="connsiteY393" fmla="*/ 944542 h 1461549"/>
                <a:gd name="connsiteX394" fmla="*/ 1583397 w 6180137"/>
                <a:gd name="connsiteY394" fmla="*/ 1008303 h 1461549"/>
                <a:gd name="connsiteX395" fmla="*/ 1592263 w 6180137"/>
                <a:gd name="connsiteY395" fmla="*/ 1132472 h 1461549"/>
                <a:gd name="connsiteX396" fmla="*/ 1545294 w 6180137"/>
                <a:gd name="connsiteY396" fmla="*/ 1251025 h 1461549"/>
                <a:gd name="connsiteX397" fmla="*/ 1524206 w 6180137"/>
                <a:gd name="connsiteY397" fmla="*/ 1309345 h 1461549"/>
                <a:gd name="connsiteX398" fmla="*/ 1461900 w 6180137"/>
                <a:gd name="connsiteY398" fmla="*/ 1312213 h 1461549"/>
                <a:gd name="connsiteX399" fmla="*/ 1405825 w 6180137"/>
                <a:gd name="connsiteY399" fmla="*/ 1314364 h 1461549"/>
                <a:gd name="connsiteX400" fmla="*/ 1394848 w 6180137"/>
                <a:gd name="connsiteY400" fmla="*/ 1313943 h 1461549"/>
                <a:gd name="connsiteX401" fmla="*/ 1381125 w 6180137"/>
                <a:gd name="connsiteY401" fmla="*/ 1338262 h 1461549"/>
                <a:gd name="connsiteX402" fmla="*/ 1385535 w 6180137"/>
                <a:gd name="connsiteY402" fmla="*/ 1323538 h 1461549"/>
                <a:gd name="connsiteX403" fmla="*/ 1388448 w 6180137"/>
                <a:gd name="connsiteY403" fmla="*/ 1313697 h 1461549"/>
                <a:gd name="connsiteX404" fmla="*/ 1349749 w 6180137"/>
                <a:gd name="connsiteY404" fmla="*/ 1312213 h 1461549"/>
                <a:gd name="connsiteX405" fmla="*/ 1234093 w 6180137"/>
                <a:gd name="connsiteY405" fmla="*/ 1230066 h 1461549"/>
                <a:gd name="connsiteX406" fmla="*/ 1209646 w 6180137"/>
                <a:gd name="connsiteY406" fmla="*/ 1191885 h 1461549"/>
                <a:gd name="connsiteX407" fmla="*/ 1201069 w 6180137"/>
                <a:gd name="connsiteY407" fmla="*/ 1207961 h 1461549"/>
                <a:gd name="connsiteX408" fmla="*/ 1224860 w 6180137"/>
                <a:gd name="connsiteY408" fmla="*/ 1244997 h 1461549"/>
                <a:gd name="connsiteX409" fmla="*/ 1258774 w 6180137"/>
                <a:gd name="connsiteY409" fmla="*/ 1288097 h 1461549"/>
                <a:gd name="connsiteX410" fmla="*/ 1292225 w 6180137"/>
                <a:gd name="connsiteY410" fmla="*/ 1312862 h 1461549"/>
                <a:gd name="connsiteX411" fmla="*/ 1187094 w 6180137"/>
                <a:gd name="connsiteY411" fmla="*/ 1299527 h 1461549"/>
                <a:gd name="connsiteX412" fmla="*/ 1188050 w 6180137"/>
                <a:gd name="connsiteY412" fmla="*/ 1288097 h 1461549"/>
                <a:gd name="connsiteX413" fmla="*/ 1163432 w 6180137"/>
                <a:gd name="connsiteY413" fmla="*/ 1244952 h 1461549"/>
                <a:gd name="connsiteX414" fmla="*/ 1150229 w 6180137"/>
                <a:gd name="connsiteY414" fmla="*/ 1250872 h 1461549"/>
                <a:gd name="connsiteX415" fmla="*/ 1173163 w 6180137"/>
                <a:gd name="connsiteY415" fmla="*/ 1291248 h 1461549"/>
                <a:gd name="connsiteX416" fmla="*/ 1165543 w 6180137"/>
                <a:gd name="connsiteY416" fmla="*/ 1296987 h 1461549"/>
                <a:gd name="connsiteX417" fmla="*/ 969328 w 6180137"/>
                <a:gd name="connsiteY417" fmla="*/ 1283595 h 1461549"/>
                <a:gd name="connsiteX418" fmla="*/ 917893 w 6180137"/>
                <a:gd name="connsiteY418" fmla="*/ 1284552 h 1461549"/>
                <a:gd name="connsiteX419" fmla="*/ 906463 w 6180137"/>
                <a:gd name="connsiteY419" fmla="*/ 1279769 h 1461549"/>
                <a:gd name="connsiteX420" fmla="*/ 851218 w 6180137"/>
                <a:gd name="connsiteY420" fmla="*/ 1264464 h 1461549"/>
                <a:gd name="connsiteX421" fmla="*/ 827405 w 6180137"/>
                <a:gd name="connsiteY421" fmla="*/ 1249159 h 1461549"/>
                <a:gd name="connsiteX422" fmla="*/ 826453 w 6180137"/>
                <a:gd name="connsiteY422" fmla="*/ 1203244 h 1461549"/>
                <a:gd name="connsiteX423" fmla="*/ 825500 w 6180137"/>
                <a:gd name="connsiteY423" fmla="*/ 1162111 h 1461549"/>
                <a:gd name="connsiteX424" fmla="*/ 867410 w 6180137"/>
                <a:gd name="connsiteY424" fmla="*/ 1088455 h 1461549"/>
                <a:gd name="connsiteX425" fmla="*/ 955040 w 6180137"/>
                <a:gd name="connsiteY425" fmla="*/ 1101847 h 1461549"/>
                <a:gd name="connsiteX426" fmla="*/ 1018501 w 6180137"/>
                <a:gd name="connsiteY426" fmla="*/ 1146447 h 1461549"/>
                <a:gd name="connsiteX427" fmla="*/ 1042002 w 6180137"/>
                <a:gd name="connsiteY427" fmla="*/ 1153316 h 1461549"/>
                <a:gd name="connsiteX428" fmla="*/ 1042934 w 6180137"/>
                <a:gd name="connsiteY428" fmla="*/ 1116063 h 1461549"/>
                <a:gd name="connsiteX429" fmla="*/ 1086080 w 6180137"/>
                <a:gd name="connsiteY429" fmla="*/ 855662 h 1461549"/>
                <a:gd name="connsiteX430" fmla="*/ 1208343 w 6180137"/>
                <a:gd name="connsiteY430" fmla="*/ 1055957 h 1461549"/>
                <a:gd name="connsiteX431" fmla="*/ 1215840 w 6180137"/>
                <a:gd name="connsiteY431" fmla="*/ 1072346 h 1461549"/>
                <a:gd name="connsiteX432" fmla="*/ 1229929 w 6180137"/>
                <a:gd name="connsiteY432" fmla="*/ 1070327 h 1461549"/>
                <a:gd name="connsiteX433" fmla="*/ 1245439 w 6180137"/>
                <a:gd name="connsiteY433" fmla="*/ 1074108 h 1461549"/>
                <a:gd name="connsiteX434" fmla="*/ 1244975 w 6180137"/>
                <a:gd name="connsiteY434" fmla="*/ 1072617 h 1461549"/>
                <a:gd name="connsiteX435" fmla="*/ 1231894 w 6180137"/>
                <a:gd name="connsiteY435" fmla="*/ 916344 h 1461549"/>
                <a:gd name="connsiteX436" fmla="*/ 1308001 w 6180137"/>
                <a:gd name="connsiteY436" fmla="*/ 628650 h 1461549"/>
                <a:gd name="connsiteX437" fmla="*/ 1476387 w 6180137"/>
                <a:gd name="connsiteY437" fmla="*/ 861864 h 1461549"/>
                <a:gd name="connsiteX438" fmla="*/ 1397055 w 6180137"/>
                <a:gd name="connsiteY438" fmla="*/ 1136596 h 1461549"/>
                <a:gd name="connsiteX439" fmla="*/ 1376706 w 6180137"/>
                <a:gd name="connsiteY439" fmla="*/ 1155598 h 1461549"/>
                <a:gd name="connsiteX440" fmla="*/ 1405300 w 6180137"/>
                <a:gd name="connsiteY440" fmla="*/ 1166457 h 1461549"/>
                <a:gd name="connsiteX441" fmla="*/ 1430236 w 6180137"/>
                <a:gd name="connsiteY441" fmla="*/ 1169372 h 1461549"/>
                <a:gd name="connsiteX442" fmla="*/ 1433210 w 6180137"/>
                <a:gd name="connsiteY442" fmla="*/ 1158920 h 1461549"/>
                <a:gd name="connsiteX443" fmla="*/ 1491029 w 6180137"/>
                <a:gd name="connsiteY443" fmla="*/ 920831 h 1461549"/>
                <a:gd name="connsiteX444" fmla="*/ 1470004 w 6180137"/>
                <a:gd name="connsiteY444" fmla="*/ 461371 h 1461549"/>
                <a:gd name="connsiteX445" fmla="*/ 1396417 w 6180137"/>
                <a:gd name="connsiteY445" fmla="*/ 187223 h 1461549"/>
                <a:gd name="connsiteX446" fmla="*/ 1414574 w 6180137"/>
                <a:gd name="connsiteY446" fmla="*/ 0 h 14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</a:cxnLst>
              <a:rect l="l" t="t" r="r" b="b"/>
              <a:pathLst>
                <a:path w="6180137" h="1461549">
                  <a:moveTo>
                    <a:pt x="660832" y="1157287"/>
                  </a:moveTo>
                  <a:cubicBezTo>
                    <a:pt x="667471" y="1206265"/>
                    <a:pt x="675058" y="1254282"/>
                    <a:pt x="687387" y="1301338"/>
                  </a:cubicBezTo>
                  <a:cubicBezTo>
                    <a:pt x="662729" y="1304219"/>
                    <a:pt x="638071" y="1308061"/>
                    <a:pt x="614362" y="1312862"/>
                  </a:cubicBezTo>
                  <a:cubicBezTo>
                    <a:pt x="630485" y="1261964"/>
                    <a:pt x="644710" y="1209146"/>
                    <a:pt x="660832" y="1157287"/>
                  </a:cubicBezTo>
                  <a:close/>
                  <a:moveTo>
                    <a:pt x="1595755" y="1152525"/>
                  </a:moveTo>
                  <a:cubicBezTo>
                    <a:pt x="1596707" y="1157338"/>
                    <a:pt x="1597660" y="1161189"/>
                    <a:pt x="1599565" y="1166002"/>
                  </a:cubicBezTo>
                  <a:cubicBezTo>
                    <a:pt x="1609090" y="1166002"/>
                    <a:pt x="1618615" y="1161189"/>
                    <a:pt x="1627187" y="1154451"/>
                  </a:cubicBezTo>
                  <a:cubicBezTo>
                    <a:pt x="1615757" y="1211246"/>
                    <a:pt x="1603375" y="1267079"/>
                    <a:pt x="1604327" y="1326762"/>
                  </a:cubicBezTo>
                  <a:cubicBezTo>
                    <a:pt x="1554797" y="1329650"/>
                    <a:pt x="1505267" y="1333500"/>
                    <a:pt x="1455737" y="1331575"/>
                  </a:cubicBezTo>
                  <a:cubicBezTo>
                    <a:pt x="1485265" y="1328687"/>
                    <a:pt x="1512887" y="1325799"/>
                    <a:pt x="1536700" y="1325799"/>
                  </a:cubicBezTo>
                  <a:cubicBezTo>
                    <a:pt x="1539557" y="1324837"/>
                    <a:pt x="1542415" y="1322911"/>
                    <a:pt x="1543367" y="1319061"/>
                  </a:cubicBezTo>
                  <a:cubicBezTo>
                    <a:pt x="1554797" y="1260340"/>
                    <a:pt x="1570990" y="1202582"/>
                    <a:pt x="1595755" y="1152525"/>
                  </a:cubicBezTo>
                  <a:close/>
                  <a:moveTo>
                    <a:pt x="795307" y="1074737"/>
                  </a:moveTo>
                  <a:cubicBezTo>
                    <a:pt x="800132" y="1096771"/>
                    <a:pt x="805921" y="1119762"/>
                    <a:pt x="811711" y="1141795"/>
                  </a:cubicBezTo>
                  <a:cubicBezTo>
                    <a:pt x="810747" y="1184904"/>
                    <a:pt x="814606" y="1229929"/>
                    <a:pt x="814606" y="1270164"/>
                  </a:cubicBezTo>
                  <a:cubicBezTo>
                    <a:pt x="814606" y="1274954"/>
                    <a:pt x="817501" y="1277828"/>
                    <a:pt x="821361" y="1277828"/>
                  </a:cubicBezTo>
                  <a:cubicBezTo>
                    <a:pt x="838730" y="1278786"/>
                    <a:pt x="855135" y="1281660"/>
                    <a:pt x="871538" y="1285492"/>
                  </a:cubicBezTo>
                  <a:cubicBezTo>
                    <a:pt x="822326" y="1287408"/>
                    <a:pt x="773113" y="1291239"/>
                    <a:pt x="723900" y="1296987"/>
                  </a:cubicBezTo>
                  <a:cubicBezTo>
                    <a:pt x="736445" y="1219391"/>
                    <a:pt x="754779" y="1132216"/>
                    <a:pt x="795307" y="1074737"/>
                  </a:cubicBezTo>
                  <a:close/>
                  <a:moveTo>
                    <a:pt x="1535301" y="1040151"/>
                  </a:moveTo>
                  <a:lnTo>
                    <a:pt x="1517470" y="1077144"/>
                  </a:lnTo>
                  <a:cubicBezTo>
                    <a:pt x="1507776" y="1096890"/>
                    <a:pt x="1497510" y="1117487"/>
                    <a:pt x="1487087" y="1138144"/>
                  </a:cubicBezTo>
                  <a:lnTo>
                    <a:pt x="1476230" y="1159411"/>
                  </a:lnTo>
                  <a:lnTo>
                    <a:pt x="1497366" y="1147769"/>
                  </a:lnTo>
                  <a:cubicBezTo>
                    <a:pt x="1511386" y="1137372"/>
                    <a:pt x="1521630" y="1105060"/>
                    <a:pt x="1530122" y="1066311"/>
                  </a:cubicBezTo>
                  <a:close/>
                  <a:moveTo>
                    <a:pt x="5941593" y="993775"/>
                  </a:moveTo>
                  <a:cubicBezTo>
                    <a:pt x="5960763" y="1001395"/>
                    <a:pt x="5974182" y="1011872"/>
                    <a:pt x="5982808" y="1025207"/>
                  </a:cubicBezTo>
                  <a:cubicBezTo>
                    <a:pt x="5985683" y="1034732"/>
                    <a:pt x="5988559" y="1043305"/>
                    <a:pt x="5991434" y="1051877"/>
                  </a:cubicBezTo>
                  <a:cubicBezTo>
                    <a:pt x="5992393" y="1051877"/>
                    <a:pt x="5993351" y="1051877"/>
                    <a:pt x="5995268" y="1051877"/>
                  </a:cubicBezTo>
                  <a:cubicBezTo>
                    <a:pt x="6008687" y="1101408"/>
                    <a:pt x="5990476" y="1170940"/>
                    <a:pt x="5987600" y="1231900"/>
                  </a:cubicBezTo>
                  <a:cubicBezTo>
                    <a:pt x="5960763" y="1229043"/>
                    <a:pt x="5933925" y="1228090"/>
                    <a:pt x="5907087" y="1227138"/>
                  </a:cubicBezTo>
                  <a:cubicBezTo>
                    <a:pt x="5908046" y="1198563"/>
                    <a:pt x="5917631" y="1165225"/>
                    <a:pt x="5921465" y="1141413"/>
                  </a:cubicBezTo>
                  <a:cubicBezTo>
                    <a:pt x="5930091" y="1091883"/>
                    <a:pt x="5939676" y="1044257"/>
                    <a:pt x="5941593" y="993775"/>
                  </a:cubicBezTo>
                  <a:close/>
                  <a:moveTo>
                    <a:pt x="5046105" y="873305"/>
                  </a:moveTo>
                  <a:cubicBezTo>
                    <a:pt x="5033687" y="901040"/>
                    <a:pt x="5085269" y="998592"/>
                    <a:pt x="5092911" y="1020589"/>
                  </a:cubicBezTo>
                  <a:cubicBezTo>
                    <a:pt x="5101508" y="1049281"/>
                    <a:pt x="5116791" y="1121967"/>
                    <a:pt x="5139717" y="1085625"/>
                  </a:cubicBezTo>
                  <a:cubicBezTo>
                    <a:pt x="5168373" y="1039717"/>
                    <a:pt x="5181746" y="964162"/>
                    <a:pt x="5205627" y="910604"/>
                  </a:cubicBezTo>
                  <a:cubicBezTo>
                    <a:pt x="5209448" y="901040"/>
                    <a:pt x="5217089" y="890520"/>
                    <a:pt x="5219000" y="879043"/>
                  </a:cubicBezTo>
                  <a:cubicBezTo>
                    <a:pt x="5214224" y="911561"/>
                    <a:pt x="5221866" y="1033022"/>
                    <a:pt x="5241925" y="1084668"/>
                  </a:cubicBezTo>
                  <a:cubicBezTo>
                    <a:pt x="5192254" y="1143008"/>
                    <a:pt x="5159776" y="1218563"/>
                    <a:pt x="5133030" y="1296987"/>
                  </a:cubicBezTo>
                  <a:cubicBezTo>
                    <a:pt x="5105329" y="1217607"/>
                    <a:pt x="5079538" y="1137270"/>
                    <a:pt x="5054702" y="1056932"/>
                  </a:cubicBezTo>
                  <a:cubicBezTo>
                    <a:pt x="5052792" y="1050238"/>
                    <a:pt x="5046105" y="1048325"/>
                    <a:pt x="5043239" y="1055020"/>
                  </a:cubicBezTo>
                  <a:cubicBezTo>
                    <a:pt x="5015538" y="1110491"/>
                    <a:pt x="5003120" y="1174569"/>
                    <a:pt x="4981150" y="1233865"/>
                  </a:cubicBezTo>
                  <a:cubicBezTo>
                    <a:pt x="4976374" y="1246298"/>
                    <a:pt x="4971598" y="1256819"/>
                    <a:pt x="4965867" y="1267339"/>
                  </a:cubicBezTo>
                  <a:cubicBezTo>
                    <a:pt x="4962046" y="1275947"/>
                    <a:pt x="4941031" y="1249168"/>
                    <a:pt x="4937210" y="1245342"/>
                  </a:cubicBezTo>
                  <a:cubicBezTo>
                    <a:pt x="4920016" y="1227171"/>
                    <a:pt x="4904732" y="1205174"/>
                    <a:pt x="4890404" y="1184133"/>
                  </a:cubicBezTo>
                  <a:cubicBezTo>
                    <a:pt x="4874165" y="1160223"/>
                    <a:pt x="4857927" y="1136313"/>
                    <a:pt x="4840733" y="1114316"/>
                  </a:cubicBezTo>
                  <a:cubicBezTo>
                    <a:pt x="4863658" y="1100927"/>
                    <a:pt x="4888494" y="1080843"/>
                    <a:pt x="4894225" y="1033979"/>
                  </a:cubicBezTo>
                  <a:cubicBezTo>
                    <a:pt x="4897091" y="1004331"/>
                    <a:pt x="4875121" y="937383"/>
                    <a:pt x="4884673" y="960337"/>
                  </a:cubicBezTo>
                  <a:cubicBezTo>
                    <a:pt x="4795837" y="750887"/>
                    <a:pt x="4996434" y="1048325"/>
                    <a:pt x="4993568" y="1061714"/>
                  </a:cubicBezTo>
                  <a:cubicBezTo>
                    <a:pt x="5001210" y="1019633"/>
                    <a:pt x="5016493" y="980421"/>
                    <a:pt x="5026045" y="940252"/>
                  </a:cubicBezTo>
                  <a:cubicBezTo>
                    <a:pt x="5031777" y="917299"/>
                    <a:pt x="5037508" y="892433"/>
                    <a:pt x="5046105" y="873305"/>
                  </a:cubicBezTo>
                  <a:close/>
                  <a:moveTo>
                    <a:pt x="5951832" y="751207"/>
                  </a:moveTo>
                  <a:cubicBezTo>
                    <a:pt x="5960298" y="749300"/>
                    <a:pt x="5965943" y="788403"/>
                    <a:pt x="5966884" y="795079"/>
                  </a:cubicBezTo>
                  <a:cubicBezTo>
                    <a:pt x="5974410" y="849441"/>
                    <a:pt x="5961239" y="908572"/>
                    <a:pt x="5969706" y="962935"/>
                  </a:cubicBezTo>
                  <a:cubicBezTo>
                    <a:pt x="5971587" y="972472"/>
                    <a:pt x="5973469" y="983917"/>
                    <a:pt x="5975350" y="995362"/>
                  </a:cubicBezTo>
                  <a:cubicBezTo>
                    <a:pt x="5965943" y="986778"/>
                    <a:pt x="5952772" y="980102"/>
                    <a:pt x="5936780" y="975333"/>
                  </a:cubicBezTo>
                  <a:cubicBezTo>
                    <a:pt x="5934898" y="974380"/>
                    <a:pt x="5932076" y="976287"/>
                    <a:pt x="5930195" y="979148"/>
                  </a:cubicBezTo>
                  <a:cubicBezTo>
                    <a:pt x="5928313" y="958166"/>
                    <a:pt x="5924550" y="936231"/>
                    <a:pt x="5924550" y="912387"/>
                  </a:cubicBezTo>
                  <a:cubicBezTo>
                    <a:pt x="5924550" y="865655"/>
                    <a:pt x="5948069" y="833228"/>
                    <a:pt x="5948069" y="785541"/>
                  </a:cubicBezTo>
                  <a:cubicBezTo>
                    <a:pt x="5948069" y="779819"/>
                    <a:pt x="5947128" y="753115"/>
                    <a:pt x="5951832" y="751207"/>
                  </a:cubicBezTo>
                  <a:close/>
                  <a:moveTo>
                    <a:pt x="6059783" y="744537"/>
                  </a:moveTo>
                  <a:cubicBezTo>
                    <a:pt x="6097991" y="762713"/>
                    <a:pt x="6140019" y="786629"/>
                    <a:pt x="6180137" y="816285"/>
                  </a:cubicBezTo>
                  <a:cubicBezTo>
                    <a:pt x="6180137" y="816285"/>
                    <a:pt x="6180137" y="816285"/>
                    <a:pt x="6180137" y="1092504"/>
                  </a:cubicBezTo>
                  <a:lnTo>
                    <a:pt x="6180137" y="1104441"/>
                  </a:lnTo>
                  <a:lnTo>
                    <a:pt x="6180137" y="1107475"/>
                  </a:lnTo>
                  <a:lnTo>
                    <a:pt x="6180137" y="1114679"/>
                  </a:lnTo>
                  <a:lnTo>
                    <a:pt x="6180137" y="1128708"/>
                  </a:lnTo>
                  <a:lnTo>
                    <a:pt x="6180137" y="1151837"/>
                  </a:lnTo>
                  <a:lnTo>
                    <a:pt x="6180137" y="1156022"/>
                  </a:lnTo>
                  <a:lnTo>
                    <a:pt x="6180137" y="1186342"/>
                  </a:lnTo>
                  <a:lnTo>
                    <a:pt x="6180137" y="1228600"/>
                  </a:lnTo>
                  <a:lnTo>
                    <a:pt x="6180137" y="1234496"/>
                  </a:lnTo>
                  <a:cubicBezTo>
                    <a:pt x="6180137" y="1253075"/>
                    <a:pt x="6180137" y="1274309"/>
                    <a:pt x="6180137" y="1298575"/>
                  </a:cubicBezTo>
                  <a:cubicBezTo>
                    <a:pt x="6173470" y="1283274"/>
                    <a:pt x="6167755" y="1267016"/>
                    <a:pt x="6162992" y="1256497"/>
                  </a:cubicBezTo>
                  <a:lnTo>
                    <a:pt x="6152982" y="1239200"/>
                  </a:lnTo>
                  <a:lnTo>
                    <a:pt x="6142497" y="1243293"/>
                  </a:lnTo>
                  <a:lnTo>
                    <a:pt x="6140726" y="1243477"/>
                  </a:lnTo>
                  <a:lnTo>
                    <a:pt x="6153798" y="1269285"/>
                  </a:lnTo>
                  <a:cubicBezTo>
                    <a:pt x="6158344" y="1280477"/>
                    <a:pt x="6162652" y="1292383"/>
                    <a:pt x="6167437" y="1303337"/>
                  </a:cubicBezTo>
                  <a:cubicBezTo>
                    <a:pt x="6156908" y="1299527"/>
                    <a:pt x="6147337" y="1293812"/>
                    <a:pt x="6136808" y="1287145"/>
                  </a:cubicBezTo>
                  <a:cubicBezTo>
                    <a:pt x="6105221" y="1265237"/>
                    <a:pt x="6071720" y="1250950"/>
                    <a:pt x="6037262" y="1242378"/>
                  </a:cubicBezTo>
                  <a:cubicBezTo>
                    <a:pt x="6043005" y="1237615"/>
                    <a:pt x="6048748" y="1232853"/>
                    <a:pt x="6054491" y="1229043"/>
                  </a:cubicBezTo>
                  <a:lnTo>
                    <a:pt x="6057561" y="1227076"/>
                  </a:lnTo>
                  <a:lnTo>
                    <a:pt x="6043237" y="1215382"/>
                  </a:lnTo>
                  <a:lnTo>
                    <a:pt x="6040730" y="1217108"/>
                  </a:lnTo>
                  <a:cubicBezTo>
                    <a:pt x="6032916" y="1223623"/>
                    <a:pt x="6025356" y="1230915"/>
                    <a:pt x="6018212" y="1238327"/>
                  </a:cubicBezTo>
                  <a:cubicBezTo>
                    <a:pt x="6012497" y="1236414"/>
                    <a:pt x="6005830" y="1235458"/>
                    <a:pt x="5999162" y="1234501"/>
                  </a:cubicBezTo>
                  <a:cubicBezTo>
                    <a:pt x="6000115" y="1163733"/>
                    <a:pt x="6022975" y="1084358"/>
                    <a:pt x="6002020" y="1030804"/>
                  </a:cubicBezTo>
                  <a:cubicBezTo>
                    <a:pt x="6007020" y="1019328"/>
                    <a:pt x="6013450" y="1010482"/>
                    <a:pt x="6020683" y="1003952"/>
                  </a:cubicBezTo>
                  <a:lnTo>
                    <a:pt x="6032812" y="997261"/>
                  </a:lnTo>
                  <a:lnTo>
                    <a:pt x="6033038" y="995895"/>
                  </a:lnTo>
                  <a:cubicBezTo>
                    <a:pt x="6053575" y="911472"/>
                    <a:pt x="6079842" y="823939"/>
                    <a:pt x="6059783" y="759843"/>
                  </a:cubicBezTo>
                  <a:close/>
                  <a:moveTo>
                    <a:pt x="2738358" y="695325"/>
                  </a:moveTo>
                  <a:lnTo>
                    <a:pt x="2745995" y="695325"/>
                  </a:lnTo>
                  <a:lnTo>
                    <a:pt x="2742720" y="702725"/>
                  </a:lnTo>
                  <a:close/>
                  <a:moveTo>
                    <a:pt x="333762" y="625475"/>
                  </a:moveTo>
                  <a:cubicBezTo>
                    <a:pt x="334720" y="662775"/>
                    <a:pt x="389243" y="716335"/>
                    <a:pt x="407418" y="748853"/>
                  </a:cubicBezTo>
                  <a:cubicBezTo>
                    <a:pt x="431333" y="788066"/>
                    <a:pt x="449507" y="831105"/>
                    <a:pt x="463855" y="874144"/>
                  </a:cubicBezTo>
                  <a:cubicBezTo>
                    <a:pt x="467562" y="884784"/>
                    <a:pt x="471552" y="897038"/>
                    <a:pt x="475646" y="910508"/>
                  </a:cubicBezTo>
                  <a:lnTo>
                    <a:pt x="484142" y="940404"/>
                  </a:lnTo>
                  <a:lnTo>
                    <a:pt x="483556" y="923116"/>
                  </a:lnTo>
                  <a:cubicBezTo>
                    <a:pt x="591634" y="917376"/>
                    <a:pt x="535205" y="1167089"/>
                    <a:pt x="579201" y="1193878"/>
                  </a:cubicBezTo>
                  <a:cubicBezTo>
                    <a:pt x="622241" y="1221624"/>
                    <a:pt x="642326" y="1024532"/>
                    <a:pt x="646152" y="984348"/>
                  </a:cubicBezTo>
                  <a:cubicBezTo>
                    <a:pt x="649021" y="1035056"/>
                    <a:pt x="671976" y="1149867"/>
                    <a:pt x="693974" y="1185267"/>
                  </a:cubicBezTo>
                  <a:cubicBezTo>
                    <a:pt x="704495" y="1139343"/>
                    <a:pt x="714059" y="1092462"/>
                    <a:pt x="723624" y="1043667"/>
                  </a:cubicBezTo>
                  <a:cubicBezTo>
                    <a:pt x="735101" y="990089"/>
                    <a:pt x="759012" y="932684"/>
                    <a:pt x="771446" y="890587"/>
                  </a:cubicBezTo>
                  <a:cubicBezTo>
                    <a:pt x="771446" y="947992"/>
                    <a:pt x="779098" y="1002527"/>
                    <a:pt x="790575" y="1056105"/>
                  </a:cubicBezTo>
                  <a:cubicBezTo>
                    <a:pt x="744666" y="1117338"/>
                    <a:pt x="725537" y="1213969"/>
                    <a:pt x="711190" y="1298164"/>
                  </a:cubicBezTo>
                  <a:cubicBezTo>
                    <a:pt x="707364" y="1299120"/>
                    <a:pt x="703538" y="1300077"/>
                    <a:pt x="699713" y="1300077"/>
                  </a:cubicBezTo>
                  <a:cubicBezTo>
                    <a:pt x="684410" y="1244586"/>
                    <a:pt x="676758" y="1186224"/>
                    <a:pt x="669107" y="1126905"/>
                  </a:cubicBezTo>
                  <a:cubicBezTo>
                    <a:pt x="668150" y="1118294"/>
                    <a:pt x="659542" y="1121165"/>
                    <a:pt x="656673" y="1126905"/>
                  </a:cubicBezTo>
                  <a:cubicBezTo>
                    <a:pt x="636587" y="1190051"/>
                    <a:pt x="619371" y="1254153"/>
                    <a:pt x="598330" y="1316342"/>
                  </a:cubicBezTo>
                  <a:cubicBezTo>
                    <a:pt x="593548" y="1317299"/>
                    <a:pt x="587809" y="1318255"/>
                    <a:pt x="583027" y="1319212"/>
                  </a:cubicBezTo>
                  <a:cubicBezTo>
                    <a:pt x="563659" y="1242433"/>
                    <a:pt x="550747" y="1161348"/>
                    <a:pt x="523309" y="1089278"/>
                  </a:cubicBezTo>
                  <a:lnTo>
                    <a:pt x="511699" y="1065195"/>
                  </a:lnTo>
                  <a:lnTo>
                    <a:pt x="519167" y="1128977"/>
                  </a:lnTo>
                  <a:lnTo>
                    <a:pt x="538043" y="1183882"/>
                  </a:lnTo>
                  <a:cubicBezTo>
                    <a:pt x="549375" y="1229539"/>
                    <a:pt x="558581" y="1276515"/>
                    <a:pt x="569913" y="1321573"/>
                  </a:cubicBezTo>
                  <a:cubicBezTo>
                    <a:pt x="538751" y="1328284"/>
                    <a:pt x="507590" y="1335954"/>
                    <a:pt x="476428" y="1345540"/>
                  </a:cubicBezTo>
                  <a:cubicBezTo>
                    <a:pt x="470762" y="1346499"/>
                    <a:pt x="466041" y="1348417"/>
                    <a:pt x="460375" y="1349375"/>
                  </a:cubicBezTo>
                  <a:lnTo>
                    <a:pt x="461643" y="1311525"/>
                  </a:lnTo>
                  <a:lnTo>
                    <a:pt x="453811" y="1318431"/>
                  </a:lnTo>
                  <a:lnTo>
                    <a:pt x="449773" y="1319837"/>
                  </a:lnTo>
                  <a:lnTo>
                    <a:pt x="447646" y="1350962"/>
                  </a:lnTo>
                  <a:lnTo>
                    <a:pt x="442996" y="1322196"/>
                  </a:lnTo>
                  <a:lnTo>
                    <a:pt x="433199" y="1325605"/>
                  </a:lnTo>
                  <a:lnTo>
                    <a:pt x="435605" y="1354397"/>
                  </a:lnTo>
                  <a:cubicBezTo>
                    <a:pt x="362777" y="1369688"/>
                    <a:pt x="287075" y="1370644"/>
                    <a:pt x="212331" y="1370644"/>
                  </a:cubicBezTo>
                  <a:cubicBezTo>
                    <a:pt x="176875" y="1371599"/>
                    <a:pt x="121296" y="1345797"/>
                    <a:pt x="66675" y="1324772"/>
                  </a:cubicBezTo>
                  <a:cubicBezTo>
                    <a:pt x="84882" y="1309482"/>
                    <a:pt x="101173" y="1290368"/>
                    <a:pt x="116504" y="1271255"/>
                  </a:cubicBezTo>
                  <a:cubicBezTo>
                    <a:pt x="129921" y="1255009"/>
                    <a:pt x="142378" y="1239719"/>
                    <a:pt x="156751" y="1224428"/>
                  </a:cubicBezTo>
                  <a:cubicBezTo>
                    <a:pt x="158668" y="1222517"/>
                    <a:pt x="209456" y="1179512"/>
                    <a:pt x="209456" y="1188113"/>
                  </a:cubicBezTo>
                  <a:cubicBezTo>
                    <a:pt x="207539" y="1234940"/>
                    <a:pt x="210414" y="1296102"/>
                    <a:pt x="247787" y="1319994"/>
                  </a:cubicBezTo>
                  <a:cubicBezTo>
                    <a:pt x="276534" y="1337196"/>
                    <a:pt x="312948" y="1323816"/>
                    <a:pt x="341696" y="1314260"/>
                  </a:cubicBezTo>
                  <a:lnTo>
                    <a:pt x="346238" y="1312524"/>
                  </a:lnTo>
                  <a:lnTo>
                    <a:pt x="327036" y="1300278"/>
                  </a:lnTo>
                  <a:lnTo>
                    <a:pt x="299070" y="1309840"/>
                  </a:lnTo>
                  <a:cubicBezTo>
                    <a:pt x="230054" y="1324185"/>
                    <a:pt x="218551" y="1249592"/>
                    <a:pt x="222385" y="1177867"/>
                  </a:cubicBezTo>
                  <a:cubicBezTo>
                    <a:pt x="222385" y="1173086"/>
                    <a:pt x="218551" y="1169260"/>
                    <a:pt x="215676" y="1169260"/>
                  </a:cubicBezTo>
                  <a:cubicBezTo>
                    <a:pt x="182126" y="1172129"/>
                    <a:pt x="157204" y="1200819"/>
                    <a:pt x="133239" y="1227596"/>
                  </a:cubicBezTo>
                  <a:cubicBezTo>
                    <a:pt x="120778" y="1242897"/>
                    <a:pt x="83394" y="1297408"/>
                    <a:pt x="51763" y="1320360"/>
                  </a:cubicBezTo>
                  <a:cubicBezTo>
                    <a:pt x="35467" y="1314622"/>
                    <a:pt x="20130" y="1309840"/>
                    <a:pt x="4794" y="1306015"/>
                  </a:cubicBezTo>
                  <a:cubicBezTo>
                    <a:pt x="2877" y="1303146"/>
                    <a:pt x="1918" y="1301233"/>
                    <a:pt x="0" y="1298364"/>
                  </a:cubicBezTo>
                  <a:cubicBezTo>
                    <a:pt x="0" y="1298364"/>
                    <a:pt x="0" y="1298364"/>
                    <a:pt x="0" y="1105187"/>
                  </a:cubicBezTo>
                  <a:cubicBezTo>
                    <a:pt x="45052" y="997121"/>
                    <a:pt x="130364" y="889057"/>
                    <a:pt x="161996" y="795337"/>
                  </a:cubicBezTo>
                  <a:cubicBezTo>
                    <a:pt x="177813" y="886427"/>
                    <a:pt x="206030" y="1036689"/>
                    <a:pt x="253523" y="1096042"/>
                  </a:cubicBezTo>
                  <a:lnTo>
                    <a:pt x="253818" y="1096290"/>
                  </a:lnTo>
                  <a:lnTo>
                    <a:pt x="261257" y="998972"/>
                  </a:lnTo>
                  <a:cubicBezTo>
                    <a:pt x="284080" y="875280"/>
                    <a:pt x="336632" y="760330"/>
                    <a:pt x="333762" y="625475"/>
                  </a:cubicBezTo>
                  <a:close/>
                  <a:moveTo>
                    <a:pt x="5613400" y="557212"/>
                  </a:moveTo>
                  <a:cubicBezTo>
                    <a:pt x="5613400" y="557212"/>
                    <a:pt x="5720420" y="699545"/>
                    <a:pt x="5758642" y="757816"/>
                  </a:cubicBezTo>
                  <a:cubicBezTo>
                    <a:pt x="5799730" y="822773"/>
                    <a:pt x="5867573" y="897283"/>
                    <a:pt x="5889550" y="972748"/>
                  </a:cubicBezTo>
                  <a:cubicBezTo>
                    <a:pt x="5895522" y="992570"/>
                    <a:pt x="5899523" y="1013824"/>
                    <a:pt x="5901434" y="1035616"/>
                  </a:cubicBezTo>
                  <a:lnTo>
                    <a:pt x="5901162" y="1063030"/>
                  </a:lnTo>
                  <a:lnTo>
                    <a:pt x="5921375" y="1063385"/>
                  </a:lnTo>
                  <a:cubicBezTo>
                    <a:pt x="5915638" y="1103435"/>
                    <a:pt x="5907989" y="1142531"/>
                    <a:pt x="5901295" y="1182581"/>
                  </a:cubicBezTo>
                  <a:cubicBezTo>
                    <a:pt x="5899383" y="1197838"/>
                    <a:pt x="5897471" y="1213095"/>
                    <a:pt x="5896514" y="1227398"/>
                  </a:cubicBezTo>
                  <a:lnTo>
                    <a:pt x="5853370" y="1227973"/>
                  </a:lnTo>
                  <a:lnTo>
                    <a:pt x="5818124" y="1265102"/>
                  </a:lnTo>
                  <a:cubicBezTo>
                    <a:pt x="5772079" y="1300342"/>
                    <a:pt x="5714209" y="1308044"/>
                    <a:pt x="5678377" y="1250729"/>
                  </a:cubicBezTo>
                  <a:lnTo>
                    <a:pt x="5666609" y="1216376"/>
                  </a:lnTo>
                  <a:lnTo>
                    <a:pt x="5606775" y="1207463"/>
                  </a:lnTo>
                  <a:cubicBezTo>
                    <a:pt x="5538602" y="1198255"/>
                    <a:pt x="5474597" y="1195216"/>
                    <a:pt x="5407903" y="1221677"/>
                  </a:cubicBezTo>
                  <a:cubicBezTo>
                    <a:pt x="5395472" y="1215002"/>
                    <a:pt x="5382086" y="1210234"/>
                    <a:pt x="5368699" y="1208327"/>
                  </a:cubicBezTo>
                  <a:cubicBezTo>
                    <a:pt x="5323758" y="1200699"/>
                    <a:pt x="5293160" y="1236934"/>
                    <a:pt x="5269256" y="1277937"/>
                  </a:cubicBezTo>
                  <a:cubicBezTo>
                    <a:pt x="5269256" y="1221677"/>
                    <a:pt x="5268299" y="1164463"/>
                    <a:pt x="5262562" y="1107249"/>
                  </a:cubicBezTo>
                  <a:cubicBezTo>
                    <a:pt x="5263518" y="1107249"/>
                    <a:pt x="5264475" y="1107249"/>
                    <a:pt x="5266387" y="1106296"/>
                  </a:cubicBezTo>
                  <a:cubicBezTo>
                    <a:pt x="5269256" y="1089132"/>
                    <a:pt x="5280730" y="1070060"/>
                    <a:pt x="5287423" y="1055756"/>
                  </a:cubicBezTo>
                  <a:cubicBezTo>
                    <a:pt x="5309415" y="1003310"/>
                    <a:pt x="5340970" y="1000450"/>
                    <a:pt x="5374436" y="1001403"/>
                  </a:cubicBezTo>
                  <a:cubicBezTo>
                    <a:pt x="5398341" y="1002357"/>
                    <a:pt x="5407903" y="1045267"/>
                    <a:pt x="5429895" y="1059571"/>
                  </a:cubicBezTo>
                  <a:cubicBezTo>
                    <a:pt x="5462405" y="1081503"/>
                    <a:pt x="5501609" y="1086271"/>
                    <a:pt x="5536032" y="1096760"/>
                  </a:cubicBezTo>
                  <a:cubicBezTo>
                    <a:pt x="5562805" y="1105342"/>
                    <a:pt x="5595315" y="1067199"/>
                    <a:pt x="5616352" y="1039546"/>
                  </a:cubicBezTo>
                  <a:cubicBezTo>
                    <a:pt x="5623045" y="1030725"/>
                    <a:pt x="5630396" y="1023454"/>
                    <a:pt x="5638224" y="1017509"/>
                  </a:cubicBezTo>
                  <a:lnTo>
                    <a:pt x="5655937" y="1007430"/>
                  </a:lnTo>
                  <a:lnTo>
                    <a:pt x="5659266" y="944091"/>
                  </a:lnTo>
                  <a:cubicBezTo>
                    <a:pt x="5659266" y="875312"/>
                    <a:pt x="5665955" y="801758"/>
                    <a:pt x="5659266" y="733934"/>
                  </a:cubicBezTo>
                  <a:cubicBezTo>
                    <a:pt x="5652577" y="671843"/>
                    <a:pt x="5618178" y="616438"/>
                    <a:pt x="5613400" y="557212"/>
                  </a:cubicBezTo>
                  <a:close/>
                  <a:moveTo>
                    <a:pt x="3866193" y="65087"/>
                  </a:moveTo>
                  <a:cubicBezTo>
                    <a:pt x="3919794" y="190189"/>
                    <a:pt x="3940852" y="248443"/>
                    <a:pt x="3969567" y="347761"/>
                  </a:cubicBezTo>
                  <a:cubicBezTo>
                    <a:pt x="3997325" y="447079"/>
                    <a:pt x="3982968" y="564542"/>
                    <a:pt x="3953295" y="657175"/>
                  </a:cubicBezTo>
                  <a:cubicBezTo>
                    <a:pt x="3928409" y="734528"/>
                    <a:pt x="3892994" y="852468"/>
                    <a:pt x="3876363" y="970886"/>
                  </a:cubicBezTo>
                  <a:lnTo>
                    <a:pt x="3869783" y="1129090"/>
                  </a:lnTo>
                  <a:lnTo>
                    <a:pt x="3893592" y="1120973"/>
                  </a:lnTo>
                  <a:cubicBezTo>
                    <a:pt x="3906179" y="1115266"/>
                    <a:pt x="3918482" y="1108693"/>
                    <a:pt x="3930188" y="1102717"/>
                  </a:cubicBezTo>
                  <a:lnTo>
                    <a:pt x="3943584" y="1096644"/>
                  </a:lnTo>
                  <a:lnTo>
                    <a:pt x="3928838" y="1076545"/>
                  </a:lnTo>
                  <a:cubicBezTo>
                    <a:pt x="3870325" y="955204"/>
                    <a:pt x="3951860" y="795646"/>
                    <a:pt x="4015169" y="695325"/>
                  </a:cubicBezTo>
                  <a:lnTo>
                    <a:pt x="4015169" y="702968"/>
                  </a:lnTo>
                  <a:cubicBezTo>
                    <a:pt x="4020925" y="802334"/>
                    <a:pt x="4119726" y="867304"/>
                    <a:pt x="4130277" y="964759"/>
                  </a:cubicBezTo>
                  <a:lnTo>
                    <a:pt x="4117856" y="1023856"/>
                  </a:lnTo>
                  <a:lnTo>
                    <a:pt x="4133727" y="1011887"/>
                  </a:lnTo>
                  <a:cubicBezTo>
                    <a:pt x="4157616" y="987984"/>
                    <a:pt x="4163350" y="928705"/>
                    <a:pt x="4195840" y="923925"/>
                  </a:cubicBezTo>
                  <a:cubicBezTo>
                    <a:pt x="4209218" y="954520"/>
                    <a:pt x="4225463" y="990852"/>
                    <a:pt x="4235019" y="1024316"/>
                  </a:cubicBezTo>
                  <a:cubicBezTo>
                    <a:pt x="4275153" y="1169645"/>
                    <a:pt x="4345866" y="1109410"/>
                    <a:pt x="4406068" y="1049175"/>
                  </a:cubicBezTo>
                  <a:cubicBezTo>
                    <a:pt x="4463403" y="992764"/>
                    <a:pt x="4515004" y="989896"/>
                    <a:pt x="4579028" y="993721"/>
                  </a:cubicBezTo>
                  <a:cubicBezTo>
                    <a:pt x="4625852" y="996589"/>
                    <a:pt x="4680320" y="1027184"/>
                    <a:pt x="4718543" y="1081683"/>
                  </a:cubicBezTo>
                  <a:cubicBezTo>
                    <a:pt x="4740522" y="1114190"/>
                    <a:pt x="4762500" y="1132357"/>
                    <a:pt x="4786390" y="1132357"/>
                  </a:cubicBezTo>
                  <a:cubicBezTo>
                    <a:pt x="4815057" y="1176337"/>
                    <a:pt x="4838947" y="1225099"/>
                    <a:pt x="4860925" y="1273860"/>
                  </a:cubicBezTo>
                  <a:cubicBezTo>
                    <a:pt x="4813146" y="1269080"/>
                    <a:pt x="4799768" y="1197372"/>
                    <a:pt x="4751033" y="1191635"/>
                  </a:cubicBezTo>
                  <a:cubicBezTo>
                    <a:pt x="4726188" y="1188767"/>
                    <a:pt x="4702299" y="1184942"/>
                    <a:pt x="4677453" y="1189723"/>
                  </a:cubicBezTo>
                  <a:cubicBezTo>
                    <a:pt x="4652608" y="1194503"/>
                    <a:pt x="4627763" y="1212669"/>
                    <a:pt x="4603874" y="1222231"/>
                  </a:cubicBezTo>
                  <a:cubicBezTo>
                    <a:pt x="4545583" y="1246133"/>
                    <a:pt x="4488248" y="1272904"/>
                    <a:pt x="4427091" y="1253782"/>
                  </a:cubicBezTo>
                  <a:cubicBezTo>
                    <a:pt x="4388867" y="1242309"/>
                    <a:pt x="4350644" y="1224143"/>
                    <a:pt x="4318154" y="1198328"/>
                  </a:cubicBezTo>
                  <a:cubicBezTo>
                    <a:pt x="4290442" y="1176337"/>
                    <a:pt x="4266553" y="1152435"/>
                    <a:pt x="4233108" y="1145742"/>
                  </a:cubicBezTo>
                  <a:cubicBezTo>
                    <a:pt x="4190106" y="1137137"/>
                    <a:pt x="4152839" y="1157215"/>
                    <a:pt x="4131816" y="1205977"/>
                  </a:cubicBezTo>
                  <a:cubicBezTo>
                    <a:pt x="4095504" y="1291070"/>
                    <a:pt x="4012368" y="1290114"/>
                    <a:pt x="3944522" y="1293939"/>
                  </a:cubicBezTo>
                  <a:cubicBezTo>
                    <a:pt x="3912032" y="1295851"/>
                    <a:pt x="3880498" y="1299675"/>
                    <a:pt x="3848963" y="1312105"/>
                  </a:cubicBezTo>
                  <a:cubicBezTo>
                    <a:pt x="3835585" y="1317841"/>
                    <a:pt x="3822207" y="1327402"/>
                    <a:pt x="3809784" y="1336963"/>
                  </a:cubicBezTo>
                  <a:cubicBezTo>
                    <a:pt x="3799273" y="1344612"/>
                    <a:pt x="3788762" y="1280553"/>
                    <a:pt x="3786850" y="1270036"/>
                  </a:cubicBezTo>
                  <a:lnTo>
                    <a:pt x="3783504" y="1188717"/>
                  </a:lnTo>
                  <a:lnTo>
                    <a:pt x="3767814" y="1166089"/>
                  </a:lnTo>
                  <a:lnTo>
                    <a:pt x="3768917" y="1226682"/>
                  </a:lnTo>
                  <a:cubicBezTo>
                    <a:pt x="3771906" y="1271974"/>
                    <a:pt x="3779317" y="1315951"/>
                    <a:pt x="3797965" y="1356582"/>
                  </a:cubicBezTo>
                  <a:cubicBezTo>
                    <a:pt x="3799878" y="1360406"/>
                    <a:pt x="3803703" y="1362318"/>
                    <a:pt x="3806572" y="1359450"/>
                  </a:cubicBezTo>
                  <a:cubicBezTo>
                    <a:pt x="3898377" y="1276276"/>
                    <a:pt x="4042779" y="1355626"/>
                    <a:pt x="4124065" y="1251419"/>
                  </a:cubicBezTo>
                  <a:cubicBezTo>
                    <a:pt x="4133628" y="1239947"/>
                    <a:pt x="4139366" y="1223694"/>
                    <a:pt x="4146060" y="1208398"/>
                  </a:cubicBezTo>
                  <a:cubicBezTo>
                    <a:pt x="4159449" y="1174937"/>
                    <a:pt x="4181444" y="1164421"/>
                    <a:pt x="4210133" y="1161553"/>
                  </a:cubicBezTo>
                  <a:cubicBezTo>
                    <a:pt x="4243603" y="1157729"/>
                    <a:pt x="4269424" y="1176849"/>
                    <a:pt x="4296200" y="1198838"/>
                  </a:cubicBezTo>
                  <a:cubicBezTo>
                    <a:pt x="4320108" y="1219870"/>
                    <a:pt x="4344015" y="1236123"/>
                    <a:pt x="4371748" y="1249507"/>
                  </a:cubicBezTo>
                  <a:cubicBezTo>
                    <a:pt x="4412869" y="1268628"/>
                    <a:pt x="4454947" y="1283924"/>
                    <a:pt x="4498937" y="1276276"/>
                  </a:cubicBezTo>
                  <a:cubicBezTo>
                    <a:pt x="4547708" y="1267672"/>
                    <a:pt x="4598393" y="1243771"/>
                    <a:pt x="4644295" y="1221782"/>
                  </a:cubicBezTo>
                  <a:cubicBezTo>
                    <a:pt x="4684460" y="1202662"/>
                    <a:pt x="4736101" y="1190233"/>
                    <a:pt x="4776265" y="1220826"/>
                  </a:cubicBezTo>
                  <a:cubicBezTo>
                    <a:pt x="4812605" y="1250463"/>
                    <a:pt x="4821212" y="1296352"/>
                    <a:pt x="4871896" y="1290616"/>
                  </a:cubicBezTo>
                  <a:cubicBezTo>
                    <a:pt x="4876677" y="1289660"/>
                    <a:pt x="4880503" y="1283924"/>
                    <a:pt x="4877634" y="1278188"/>
                  </a:cubicBezTo>
                  <a:cubicBezTo>
                    <a:pt x="4855639" y="1228475"/>
                    <a:pt x="4830775" y="1176849"/>
                    <a:pt x="4802086" y="1131916"/>
                  </a:cubicBezTo>
                  <a:cubicBezTo>
                    <a:pt x="4807823" y="1130004"/>
                    <a:pt x="4813561" y="1128092"/>
                    <a:pt x="4819299" y="1125224"/>
                  </a:cubicBezTo>
                  <a:cubicBezTo>
                    <a:pt x="4822168" y="1123312"/>
                    <a:pt x="4825037" y="1122356"/>
                    <a:pt x="4827906" y="1120444"/>
                  </a:cubicBezTo>
                  <a:cubicBezTo>
                    <a:pt x="4872852" y="1175893"/>
                    <a:pt x="4910148" y="1248551"/>
                    <a:pt x="4961789" y="1289660"/>
                  </a:cubicBezTo>
                  <a:cubicBezTo>
                    <a:pt x="4964658" y="1291572"/>
                    <a:pt x="4968483" y="1289660"/>
                    <a:pt x="4970395" y="1285836"/>
                  </a:cubicBezTo>
                  <a:cubicBezTo>
                    <a:pt x="5007691" y="1223694"/>
                    <a:pt x="5018211" y="1145300"/>
                    <a:pt x="5047856" y="1078378"/>
                  </a:cubicBezTo>
                  <a:cubicBezTo>
                    <a:pt x="5072720" y="1159641"/>
                    <a:pt x="5099497" y="1240903"/>
                    <a:pt x="5127229" y="1321209"/>
                  </a:cubicBezTo>
                  <a:cubicBezTo>
                    <a:pt x="5129142" y="1326945"/>
                    <a:pt x="5135836" y="1326945"/>
                    <a:pt x="5137749" y="1321209"/>
                  </a:cubicBezTo>
                  <a:cubicBezTo>
                    <a:pt x="5165482" y="1240903"/>
                    <a:pt x="5197996" y="1160597"/>
                    <a:pt x="5248680" y="1099411"/>
                  </a:cubicBezTo>
                  <a:cubicBezTo>
                    <a:pt x="5256331" y="1168245"/>
                    <a:pt x="5256331" y="1237079"/>
                    <a:pt x="5256331" y="1305913"/>
                  </a:cubicBezTo>
                  <a:cubicBezTo>
                    <a:pt x="5256331" y="1313561"/>
                    <a:pt x="5264937" y="1316429"/>
                    <a:pt x="5267806" y="1309737"/>
                  </a:cubicBezTo>
                  <a:cubicBezTo>
                    <a:pt x="5299364" y="1247595"/>
                    <a:pt x="5332835" y="1214134"/>
                    <a:pt x="5386388" y="1232299"/>
                  </a:cubicBezTo>
                  <a:cubicBezTo>
                    <a:pt x="5355786" y="1247595"/>
                    <a:pt x="5323272" y="1268628"/>
                    <a:pt x="5290758" y="1299221"/>
                  </a:cubicBezTo>
                  <a:cubicBezTo>
                    <a:pt x="5168351" y="1411076"/>
                    <a:pt x="5031599" y="1347022"/>
                    <a:pt x="4904410" y="1365186"/>
                  </a:cubicBezTo>
                  <a:cubicBezTo>
                    <a:pt x="4796348" y="1379527"/>
                    <a:pt x="4695936" y="1416812"/>
                    <a:pt x="4586917" y="1415856"/>
                  </a:cubicBezTo>
                  <a:cubicBezTo>
                    <a:pt x="4513281" y="1415856"/>
                    <a:pt x="4464510" y="1468437"/>
                    <a:pt x="4389918" y="1460789"/>
                  </a:cubicBezTo>
                  <a:cubicBezTo>
                    <a:pt x="4336365" y="1455053"/>
                    <a:pt x="4281856" y="1452185"/>
                    <a:pt x="4227346" y="1449317"/>
                  </a:cubicBezTo>
                  <a:cubicBezTo>
                    <a:pt x="4227346" y="1448361"/>
                    <a:pt x="4226390" y="1447405"/>
                    <a:pt x="4226390" y="1446449"/>
                  </a:cubicBezTo>
                  <a:cubicBezTo>
                    <a:pt x="4223521" y="1441668"/>
                    <a:pt x="4215871" y="1441668"/>
                    <a:pt x="4214914" y="1448361"/>
                  </a:cubicBezTo>
                  <a:cubicBezTo>
                    <a:pt x="4106852" y="1442625"/>
                    <a:pt x="3998789" y="1433064"/>
                    <a:pt x="3893596" y="1390043"/>
                  </a:cubicBezTo>
                  <a:cubicBezTo>
                    <a:pt x="3743456" y="1328857"/>
                    <a:pt x="3567496" y="1371879"/>
                    <a:pt x="3411618" y="1371879"/>
                  </a:cubicBezTo>
                  <a:cubicBezTo>
                    <a:pt x="3229920" y="1371879"/>
                    <a:pt x="3046309" y="1315473"/>
                    <a:pt x="2863655" y="1315473"/>
                  </a:cubicBezTo>
                  <a:cubicBezTo>
                    <a:pt x="2800539" y="1315473"/>
                    <a:pt x="2737423" y="1321209"/>
                    <a:pt x="2673350" y="1327901"/>
                  </a:cubicBezTo>
                  <a:cubicBezTo>
                    <a:pt x="2687695" y="1321209"/>
                    <a:pt x="2701083" y="1314517"/>
                    <a:pt x="2715428" y="1306869"/>
                  </a:cubicBezTo>
                  <a:cubicBezTo>
                    <a:pt x="2764199" y="1279622"/>
                    <a:pt x="2812971" y="1246460"/>
                    <a:pt x="2864970" y="1229565"/>
                  </a:cubicBezTo>
                  <a:lnTo>
                    <a:pt x="2889833" y="1224587"/>
                  </a:lnTo>
                  <a:lnTo>
                    <a:pt x="2889520" y="1207430"/>
                  </a:lnTo>
                  <a:lnTo>
                    <a:pt x="2858474" y="1214883"/>
                  </a:lnTo>
                  <a:cubicBezTo>
                    <a:pt x="2828941" y="1224945"/>
                    <a:pt x="2800246" y="1240038"/>
                    <a:pt x="2772507" y="1255850"/>
                  </a:cubicBezTo>
                  <a:cubicBezTo>
                    <a:pt x="2705550" y="1293223"/>
                    <a:pt x="2640507" y="1338262"/>
                    <a:pt x="2565899" y="1338262"/>
                  </a:cubicBezTo>
                  <a:cubicBezTo>
                    <a:pt x="2477899" y="1337304"/>
                    <a:pt x="2411899" y="1270224"/>
                    <a:pt x="2347812" y="1204102"/>
                  </a:cubicBezTo>
                  <a:cubicBezTo>
                    <a:pt x="2312421" y="1168646"/>
                    <a:pt x="2258856" y="1152355"/>
                    <a:pt x="2215813" y="1178229"/>
                  </a:cubicBezTo>
                  <a:cubicBezTo>
                    <a:pt x="2171813" y="1205061"/>
                    <a:pt x="2156508" y="1266391"/>
                    <a:pt x="2104856" y="1277890"/>
                  </a:cubicBezTo>
                  <a:cubicBezTo>
                    <a:pt x="2058226" y="1288671"/>
                    <a:pt x="2009444" y="1275734"/>
                    <a:pt x="1961737" y="1267379"/>
                  </a:cubicBezTo>
                  <a:lnTo>
                    <a:pt x="1946698" y="1265538"/>
                  </a:lnTo>
                  <a:lnTo>
                    <a:pt x="1940058" y="1280279"/>
                  </a:lnTo>
                  <a:lnTo>
                    <a:pt x="1941223" y="1280341"/>
                  </a:lnTo>
                  <a:cubicBezTo>
                    <a:pt x="1996993" y="1286524"/>
                    <a:pt x="2055033" y="1302695"/>
                    <a:pt x="2108534" y="1293658"/>
                  </a:cubicBezTo>
                  <a:cubicBezTo>
                    <a:pt x="2149615" y="1286048"/>
                    <a:pt x="2169678" y="1248000"/>
                    <a:pt x="2197385" y="1213756"/>
                  </a:cubicBezTo>
                  <a:cubicBezTo>
                    <a:pt x="2223180" y="1182366"/>
                    <a:pt x="2261395" y="1179512"/>
                    <a:pt x="2294834" y="1187122"/>
                  </a:cubicBezTo>
                  <a:cubicBezTo>
                    <a:pt x="2329227" y="1194732"/>
                    <a:pt x="2356933" y="1236585"/>
                    <a:pt x="2382729" y="1264170"/>
                  </a:cubicBezTo>
                  <a:cubicBezTo>
                    <a:pt x="2421899" y="1306024"/>
                    <a:pt x="2472534" y="1334560"/>
                    <a:pt x="2524125" y="1346926"/>
                  </a:cubicBezTo>
                  <a:cubicBezTo>
                    <a:pt x="2303432" y="1379267"/>
                    <a:pt x="2079872" y="1414462"/>
                    <a:pt x="1868733" y="1345024"/>
                  </a:cubicBezTo>
                  <a:cubicBezTo>
                    <a:pt x="1841982" y="1336463"/>
                    <a:pt x="1815231" y="1330755"/>
                    <a:pt x="1787525" y="1326951"/>
                  </a:cubicBezTo>
                  <a:cubicBezTo>
                    <a:pt x="1809738" y="1302457"/>
                    <a:pt x="1834220" y="1289259"/>
                    <a:pt x="1860120" y="1282957"/>
                  </a:cubicBezTo>
                  <a:lnTo>
                    <a:pt x="1867183" y="1282100"/>
                  </a:lnTo>
                  <a:lnTo>
                    <a:pt x="1832971" y="1278650"/>
                  </a:lnTo>
                  <a:lnTo>
                    <a:pt x="1795901" y="1298973"/>
                  </a:lnTo>
                  <a:lnTo>
                    <a:pt x="1807698" y="1276102"/>
                  </a:lnTo>
                  <a:lnTo>
                    <a:pt x="1794072" y="1274728"/>
                  </a:lnTo>
                  <a:lnTo>
                    <a:pt x="1768610" y="1325562"/>
                  </a:lnTo>
                  <a:cubicBezTo>
                    <a:pt x="1723903" y="1321746"/>
                    <a:pt x="1679196" y="1322700"/>
                    <a:pt x="1633537" y="1324608"/>
                  </a:cubicBezTo>
                  <a:cubicBezTo>
                    <a:pt x="1662074" y="1275480"/>
                    <a:pt x="1697269" y="1231121"/>
                    <a:pt x="1737101" y="1195348"/>
                  </a:cubicBezTo>
                  <a:lnTo>
                    <a:pt x="1789203" y="1156673"/>
                  </a:lnTo>
                  <a:lnTo>
                    <a:pt x="1770154" y="1151622"/>
                  </a:lnTo>
                  <a:lnTo>
                    <a:pt x="1730618" y="1180145"/>
                  </a:lnTo>
                  <a:cubicBezTo>
                    <a:pt x="1685901" y="1219914"/>
                    <a:pt x="1646684" y="1270224"/>
                    <a:pt x="1616075" y="1325805"/>
                  </a:cubicBezTo>
                  <a:cubicBezTo>
                    <a:pt x="1616075" y="1261599"/>
                    <a:pt x="1631379" y="1200269"/>
                    <a:pt x="1643814" y="1137981"/>
                  </a:cubicBezTo>
                  <a:cubicBezTo>
                    <a:pt x="1675380" y="1098691"/>
                    <a:pt x="1632336" y="1050776"/>
                    <a:pt x="1683988" y="1000946"/>
                  </a:cubicBezTo>
                  <a:cubicBezTo>
                    <a:pt x="1680162" y="1044068"/>
                    <a:pt x="1705031" y="1097733"/>
                    <a:pt x="1710771" y="1143730"/>
                  </a:cubicBezTo>
                  <a:cubicBezTo>
                    <a:pt x="1717466" y="1144209"/>
                    <a:pt x="1724222" y="1141814"/>
                    <a:pt x="1730932" y="1137681"/>
                  </a:cubicBezTo>
                  <a:lnTo>
                    <a:pt x="1742982" y="1127704"/>
                  </a:lnTo>
                  <a:lnTo>
                    <a:pt x="1737844" y="1123063"/>
                  </a:lnTo>
                  <a:cubicBezTo>
                    <a:pt x="1712259" y="1086163"/>
                    <a:pt x="1703048" y="1028187"/>
                    <a:pt x="1702424" y="991687"/>
                  </a:cubicBezTo>
                  <a:cubicBezTo>
                    <a:pt x="1701474" y="952370"/>
                    <a:pt x="1698625" y="914012"/>
                    <a:pt x="1713820" y="877572"/>
                  </a:cubicBezTo>
                  <a:cubicBezTo>
                    <a:pt x="1726166" y="844968"/>
                    <a:pt x="1754655" y="820036"/>
                    <a:pt x="1755606" y="782637"/>
                  </a:cubicBezTo>
                  <a:lnTo>
                    <a:pt x="1759404" y="786473"/>
                  </a:lnTo>
                  <a:cubicBezTo>
                    <a:pt x="1781721" y="823872"/>
                    <a:pt x="1819708" y="870380"/>
                    <a:pt x="1850453" y="919407"/>
                  </a:cubicBezTo>
                  <a:lnTo>
                    <a:pt x="1866363" y="968884"/>
                  </a:lnTo>
                  <a:lnTo>
                    <a:pt x="1877767" y="926492"/>
                  </a:lnTo>
                  <a:cubicBezTo>
                    <a:pt x="1903418" y="809465"/>
                    <a:pt x="1919882" y="690884"/>
                    <a:pt x="1916064" y="569912"/>
                  </a:cubicBezTo>
                  <a:cubicBezTo>
                    <a:pt x="1916064" y="569912"/>
                    <a:pt x="2095500" y="776472"/>
                    <a:pt x="2095500" y="886447"/>
                  </a:cubicBezTo>
                  <a:cubicBezTo>
                    <a:pt x="2095500" y="940956"/>
                    <a:pt x="2079513" y="991161"/>
                    <a:pt x="2057680" y="1039455"/>
                  </a:cubicBezTo>
                  <a:lnTo>
                    <a:pt x="2032100" y="1089121"/>
                  </a:lnTo>
                  <a:lnTo>
                    <a:pt x="2070900" y="1089228"/>
                  </a:lnTo>
                  <a:cubicBezTo>
                    <a:pt x="2085009" y="1088389"/>
                    <a:pt x="2098639" y="1085275"/>
                    <a:pt x="2111552" y="1075692"/>
                  </a:cubicBezTo>
                  <a:cubicBezTo>
                    <a:pt x="2132595" y="1060359"/>
                    <a:pt x="2152682" y="1034485"/>
                    <a:pt x="2171813" y="1015320"/>
                  </a:cubicBezTo>
                  <a:cubicBezTo>
                    <a:pt x="2235899" y="952073"/>
                    <a:pt x="2289465" y="917575"/>
                    <a:pt x="2355464" y="999029"/>
                  </a:cubicBezTo>
                  <a:cubicBezTo>
                    <a:pt x="2373638" y="1021070"/>
                    <a:pt x="2393725" y="1036402"/>
                    <a:pt x="2412856" y="1056526"/>
                  </a:cubicBezTo>
                  <a:cubicBezTo>
                    <a:pt x="2469290" y="1116898"/>
                    <a:pt x="2520942" y="1146605"/>
                    <a:pt x="2586942" y="1130314"/>
                  </a:cubicBezTo>
                  <a:cubicBezTo>
                    <a:pt x="2602247" y="1126481"/>
                    <a:pt x="2617312" y="1121091"/>
                    <a:pt x="2632242" y="1114727"/>
                  </a:cubicBezTo>
                  <a:lnTo>
                    <a:pt x="2664790" y="1099053"/>
                  </a:lnTo>
                  <a:lnTo>
                    <a:pt x="2648028" y="1072449"/>
                  </a:lnTo>
                  <a:cubicBezTo>
                    <a:pt x="2634306" y="1032248"/>
                    <a:pt x="2634306" y="982475"/>
                    <a:pt x="2638124" y="940360"/>
                  </a:cubicBezTo>
                  <a:cubicBezTo>
                    <a:pt x="2645284" y="863547"/>
                    <a:pt x="2686809" y="814193"/>
                    <a:pt x="2718804" y="756763"/>
                  </a:cubicBezTo>
                  <a:lnTo>
                    <a:pt x="2742720" y="702725"/>
                  </a:lnTo>
                  <a:lnTo>
                    <a:pt x="2785254" y="774889"/>
                  </a:lnTo>
                  <a:cubicBezTo>
                    <a:pt x="2812997" y="819398"/>
                    <a:pt x="2844231" y="869559"/>
                    <a:pt x="2865665" y="918913"/>
                  </a:cubicBezTo>
                  <a:lnTo>
                    <a:pt x="2886225" y="983434"/>
                  </a:lnTo>
                  <a:lnTo>
                    <a:pt x="2891208" y="710373"/>
                  </a:lnTo>
                  <a:cubicBezTo>
                    <a:pt x="2899809" y="601401"/>
                    <a:pt x="2927523" y="568901"/>
                    <a:pt x="3003974" y="497208"/>
                  </a:cubicBezTo>
                  <a:cubicBezTo>
                    <a:pt x="3061313" y="441766"/>
                    <a:pt x="3151143" y="408310"/>
                    <a:pt x="3154966" y="317500"/>
                  </a:cubicBezTo>
                  <a:cubicBezTo>
                    <a:pt x="3230939" y="420378"/>
                    <a:pt x="3210557" y="541538"/>
                    <a:pt x="3156864" y="668831"/>
                  </a:cubicBezTo>
                  <a:lnTo>
                    <a:pt x="3104366" y="777159"/>
                  </a:lnTo>
                  <a:lnTo>
                    <a:pt x="3124196" y="790908"/>
                  </a:lnTo>
                  <a:cubicBezTo>
                    <a:pt x="3146544" y="812400"/>
                    <a:pt x="3165904" y="844161"/>
                    <a:pt x="3179289" y="886191"/>
                  </a:cubicBezTo>
                  <a:cubicBezTo>
                    <a:pt x="3191718" y="925354"/>
                    <a:pt x="3208928" y="1075323"/>
                    <a:pt x="3242390" y="1064816"/>
                  </a:cubicBezTo>
                  <a:cubicBezTo>
                    <a:pt x="3256731" y="1026607"/>
                    <a:pt x="3264380" y="987443"/>
                    <a:pt x="3278721" y="952100"/>
                  </a:cubicBezTo>
                  <a:cubicBezTo>
                    <a:pt x="3292106" y="917713"/>
                    <a:pt x="3304535" y="888101"/>
                    <a:pt x="3314096" y="850848"/>
                  </a:cubicBezTo>
                  <a:cubicBezTo>
                    <a:pt x="3339910" y="911026"/>
                    <a:pt x="3354251" y="992219"/>
                    <a:pt x="3381021" y="1049532"/>
                  </a:cubicBezTo>
                  <a:cubicBezTo>
                    <a:pt x="3410659" y="1109711"/>
                    <a:pt x="3460375" y="1072457"/>
                    <a:pt x="3486189" y="1023741"/>
                  </a:cubicBezTo>
                  <a:cubicBezTo>
                    <a:pt x="3493838" y="1010368"/>
                    <a:pt x="3548334" y="861355"/>
                    <a:pt x="3543554" y="853713"/>
                  </a:cubicBezTo>
                  <a:cubicBezTo>
                    <a:pt x="3543554" y="853713"/>
                    <a:pt x="3552159" y="868042"/>
                    <a:pt x="3552159" y="868042"/>
                  </a:cubicBezTo>
                  <a:cubicBezTo>
                    <a:pt x="3556939" y="875683"/>
                    <a:pt x="3552159" y="949235"/>
                    <a:pt x="3552159" y="964518"/>
                  </a:cubicBezTo>
                  <a:cubicBezTo>
                    <a:pt x="3553115" y="988398"/>
                    <a:pt x="3555027" y="1018965"/>
                    <a:pt x="3560763" y="1043801"/>
                  </a:cubicBezTo>
                  <a:cubicBezTo>
                    <a:pt x="3539730" y="1082965"/>
                    <a:pt x="3521564" y="1123084"/>
                    <a:pt x="3502443" y="1164158"/>
                  </a:cubicBezTo>
                  <a:cubicBezTo>
                    <a:pt x="3490970" y="1188039"/>
                    <a:pt x="3478541" y="1212874"/>
                    <a:pt x="3466112" y="1235799"/>
                  </a:cubicBezTo>
                  <a:cubicBezTo>
                    <a:pt x="3456551" y="1253948"/>
                    <a:pt x="3430737" y="1316037"/>
                    <a:pt x="3413528" y="1294067"/>
                  </a:cubicBezTo>
                  <a:cubicBezTo>
                    <a:pt x="3353295" y="1216695"/>
                    <a:pt x="3339910" y="1091562"/>
                    <a:pt x="3307403" y="995085"/>
                  </a:cubicBezTo>
                  <a:cubicBezTo>
                    <a:pt x="3304535" y="987443"/>
                    <a:pt x="3294974" y="992219"/>
                    <a:pt x="3294974" y="999861"/>
                  </a:cubicBezTo>
                  <a:cubicBezTo>
                    <a:pt x="3295930" y="1087741"/>
                    <a:pt x="3302623" y="1183263"/>
                    <a:pt x="3255775" y="1254904"/>
                  </a:cubicBezTo>
                  <a:cubicBezTo>
                    <a:pt x="3220401" y="1173710"/>
                    <a:pt x="3181201" y="1089652"/>
                    <a:pt x="3122881" y="1032338"/>
                  </a:cubicBezTo>
                  <a:cubicBezTo>
                    <a:pt x="3125749" y="1004637"/>
                    <a:pt x="3129573" y="974070"/>
                    <a:pt x="3130529" y="967384"/>
                  </a:cubicBezTo>
                  <a:cubicBezTo>
                    <a:pt x="3134354" y="930130"/>
                    <a:pt x="3136266" y="888101"/>
                    <a:pt x="3126705" y="852758"/>
                  </a:cubicBezTo>
                  <a:cubicBezTo>
                    <a:pt x="3123120" y="839146"/>
                    <a:pt x="3117981" y="828878"/>
                    <a:pt x="3111946" y="820505"/>
                  </a:cubicBezTo>
                  <a:lnTo>
                    <a:pt x="3092844" y="800698"/>
                  </a:lnTo>
                  <a:lnTo>
                    <a:pt x="2965154" y="1044987"/>
                  </a:lnTo>
                  <a:lnTo>
                    <a:pt x="2993463" y="1059401"/>
                  </a:lnTo>
                  <a:cubicBezTo>
                    <a:pt x="2996332" y="1060359"/>
                    <a:pt x="3000158" y="1062276"/>
                    <a:pt x="3003028" y="1064192"/>
                  </a:cubicBezTo>
                  <a:cubicBezTo>
                    <a:pt x="3071897" y="1116898"/>
                    <a:pt x="3127375" y="1187812"/>
                    <a:pt x="3103462" y="1281723"/>
                  </a:cubicBezTo>
                  <a:cubicBezTo>
                    <a:pt x="3055636" y="1249142"/>
                    <a:pt x="3003984" y="1212727"/>
                    <a:pt x="2949463" y="1204102"/>
                  </a:cubicBezTo>
                  <a:lnTo>
                    <a:pt x="2911769" y="1204102"/>
                  </a:lnTo>
                  <a:lnTo>
                    <a:pt x="2910216" y="1220506"/>
                  </a:lnTo>
                  <a:lnTo>
                    <a:pt x="2918164" y="1218914"/>
                  </a:lnTo>
                  <a:cubicBezTo>
                    <a:pt x="2984149" y="1215090"/>
                    <a:pt x="3047266" y="1262892"/>
                    <a:pt x="3102731" y="1301133"/>
                  </a:cubicBezTo>
                  <a:cubicBezTo>
                    <a:pt x="3107513" y="1304001"/>
                    <a:pt x="3111338" y="1301133"/>
                    <a:pt x="3112294" y="1296352"/>
                  </a:cubicBezTo>
                  <a:cubicBezTo>
                    <a:pt x="3140984" y="1203618"/>
                    <a:pt x="3099862" y="1131916"/>
                    <a:pt x="3039615" y="1076466"/>
                  </a:cubicBezTo>
                  <a:cubicBezTo>
                    <a:pt x="3063523" y="1081246"/>
                    <a:pt x="3088387" y="1081246"/>
                    <a:pt x="3113251" y="1079334"/>
                  </a:cubicBezTo>
                  <a:cubicBezTo>
                    <a:pt x="3115163" y="1079334"/>
                    <a:pt x="3117076" y="1066906"/>
                    <a:pt x="3119945" y="1049697"/>
                  </a:cubicBezTo>
                  <a:cubicBezTo>
                    <a:pt x="3177323" y="1107059"/>
                    <a:pt x="3214619" y="1195970"/>
                    <a:pt x="3249046" y="1274364"/>
                  </a:cubicBezTo>
                  <a:cubicBezTo>
                    <a:pt x="3251915" y="1279144"/>
                    <a:pt x="3256696" y="1280100"/>
                    <a:pt x="3259565" y="1276276"/>
                  </a:cubicBezTo>
                  <a:cubicBezTo>
                    <a:pt x="3307381" y="1211266"/>
                    <a:pt x="3309293" y="1127136"/>
                    <a:pt x="3308337" y="1043961"/>
                  </a:cubicBezTo>
                  <a:cubicBezTo>
                    <a:pt x="3337026" y="1141476"/>
                    <a:pt x="3355196" y="1251419"/>
                    <a:pt x="3417356" y="1323121"/>
                  </a:cubicBezTo>
                  <a:cubicBezTo>
                    <a:pt x="3420225" y="1325989"/>
                    <a:pt x="3424050" y="1325989"/>
                    <a:pt x="3426919" y="1323121"/>
                  </a:cubicBezTo>
                  <a:cubicBezTo>
                    <a:pt x="3485253" y="1247595"/>
                    <a:pt x="3520637" y="1151992"/>
                    <a:pt x="3566539" y="1064993"/>
                  </a:cubicBezTo>
                  <a:cubicBezTo>
                    <a:pt x="3570365" y="1075510"/>
                    <a:pt x="3575146" y="1085071"/>
                    <a:pt x="3580884" y="1089851"/>
                  </a:cubicBezTo>
                  <a:cubicBezTo>
                    <a:pt x="3583753" y="1170157"/>
                    <a:pt x="3576102" y="1251419"/>
                    <a:pt x="3612442" y="1321209"/>
                  </a:cubicBezTo>
                  <a:cubicBezTo>
                    <a:pt x="3614355" y="1326945"/>
                    <a:pt x="3620092" y="1326945"/>
                    <a:pt x="3622961" y="1321209"/>
                  </a:cubicBezTo>
                  <a:cubicBezTo>
                    <a:pt x="3645434" y="1274842"/>
                    <a:pt x="3664800" y="1226085"/>
                    <a:pt x="3685002" y="1177925"/>
                  </a:cubicBezTo>
                  <a:lnTo>
                    <a:pt x="3730355" y="1083447"/>
                  </a:lnTo>
                  <a:lnTo>
                    <a:pt x="3724761" y="1063489"/>
                  </a:lnTo>
                  <a:lnTo>
                    <a:pt x="3679746" y="1154714"/>
                  </a:lnTo>
                  <a:cubicBezTo>
                    <a:pt x="3659267" y="1203356"/>
                    <a:pt x="3639979" y="1252835"/>
                    <a:pt x="3617595" y="1300162"/>
                  </a:cubicBezTo>
                  <a:cubicBezTo>
                    <a:pt x="3590925" y="1238015"/>
                    <a:pt x="3595688" y="1165351"/>
                    <a:pt x="3593783" y="1094599"/>
                  </a:cubicBezTo>
                  <a:cubicBezTo>
                    <a:pt x="3596640" y="1094599"/>
                    <a:pt x="3600450" y="1094599"/>
                    <a:pt x="3605213" y="1091731"/>
                  </a:cubicBezTo>
                  <a:cubicBezTo>
                    <a:pt x="3640217" y="1073086"/>
                    <a:pt x="3663970" y="1004426"/>
                    <a:pt x="3685714" y="943429"/>
                  </a:cubicBezTo>
                  <a:lnTo>
                    <a:pt x="3694929" y="919201"/>
                  </a:lnTo>
                  <a:lnTo>
                    <a:pt x="3692336" y="902011"/>
                  </a:lnTo>
                  <a:cubicBezTo>
                    <a:pt x="3682341" y="802331"/>
                    <a:pt x="3686245" y="704565"/>
                    <a:pt x="3694859" y="639030"/>
                  </a:cubicBezTo>
                  <a:cubicBezTo>
                    <a:pt x="3718789" y="453764"/>
                    <a:pt x="3890122" y="258948"/>
                    <a:pt x="3866193" y="65087"/>
                  </a:cubicBezTo>
                  <a:close/>
                  <a:moveTo>
                    <a:pt x="5470525" y="49539"/>
                  </a:moveTo>
                  <a:cubicBezTo>
                    <a:pt x="5457890" y="57194"/>
                    <a:pt x="5447199" y="64849"/>
                    <a:pt x="5439423" y="73462"/>
                  </a:cubicBezTo>
                  <a:cubicBezTo>
                    <a:pt x="5430676" y="82074"/>
                    <a:pt x="5425816" y="91643"/>
                    <a:pt x="5422900" y="101212"/>
                  </a:cubicBezTo>
                  <a:cubicBezTo>
                    <a:pt x="5418041" y="120351"/>
                    <a:pt x="5420956" y="143317"/>
                    <a:pt x="5423872" y="169154"/>
                  </a:cubicBezTo>
                  <a:cubicBezTo>
                    <a:pt x="5426788" y="194991"/>
                    <a:pt x="5430676" y="222742"/>
                    <a:pt x="5425816" y="251449"/>
                  </a:cubicBezTo>
                  <a:cubicBezTo>
                    <a:pt x="5423872" y="265803"/>
                    <a:pt x="5419012" y="281114"/>
                    <a:pt x="5411237" y="294511"/>
                  </a:cubicBezTo>
                  <a:cubicBezTo>
                    <a:pt x="5402490" y="306951"/>
                    <a:pt x="5390826" y="317477"/>
                    <a:pt x="5377219" y="322262"/>
                  </a:cubicBezTo>
                  <a:cubicBezTo>
                    <a:pt x="5391798" y="297382"/>
                    <a:pt x="5391798" y="274416"/>
                    <a:pt x="5389854" y="250493"/>
                  </a:cubicBezTo>
                  <a:cubicBezTo>
                    <a:pt x="5386939" y="226569"/>
                    <a:pt x="5381107" y="201689"/>
                    <a:pt x="5377219" y="174896"/>
                  </a:cubicBezTo>
                  <a:cubicBezTo>
                    <a:pt x="5376247" y="160542"/>
                    <a:pt x="5375275" y="146188"/>
                    <a:pt x="5376247" y="131834"/>
                  </a:cubicBezTo>
                  <a:cubicBezTo>
                    <a:pt x="5377219" y="116523"/>
                    <a:pt x="5381107" y="100256"/>
                    <a:pt x="5389854" y="85902"/>
                  </a:cubicBezTo>
                  <a:cubicBezTo>
                    <a:pt x="5398602" y="71548"/>
                    <a:pt x="5412209" y="60065"/>
                    <a:pt x="5426788" y="54323"/>
                  </a:cubicBezTo>
                  <a:cubicBezTo>
                    <a:pt x="5441367" y="49539"/>
                    <a:pt x="5455946" y="47625"/>
                    <a:pt x="5470525" y="49539"/>
                  </a:cubicBezTo>
                  <a:close/>
                  <a:moveTo>
                    <a:pt x="1414574" y="0"/>
                  </a:moveTo>
                  <a:cubicBezTo>
                    <a:pt x="1409796" y="62089"/>
                    <a:pt x="1458536" y="121313"/>
                    <a:pt x="1487206" y="172894"/>
                  </a:cubicBezTo>
                  <a:cubicBezTo>
                    <a:pt x="1521611" y="234028"/>
                    <a:pt x="1552193" y="298028"/>
                    <a:pt x="1591376" y="356297"/>
                  </a:cubicBezTo>
                  <a:cubicBezTo>
                    <a:pt x="1632471" y="417431"/>
                    <a:pt x="1666875" y="483341"/>
                    <a:pt x="1664008" y="559758"/>
                  </a:cubicBezTo>
                  <a:cubicBezTo>
                    <a:pt x="1659230" y="688713"/>
                    <a:pt x="1619091" y="822443"/>
                    <a:pt x="1577996" y="943756"/>
                  </a:cubicBezTo>
                  <a:lnTo>
                    <a:pt x="1577682" y="944542"/>
                  </a:lnTo>
                  <a:lnTo>
                    <a:pt x="1583397" y="1008303"/>
                  </a:lnTo>
                  <a:cubicBezTo>
                    <a:pt x="1586991" y="1060050"/>
                    <a:pt x="1589388" y="1112873"/>
                    <a:pt x="1592263" y="1132472"/>
                  </a:cubicBezTo>
                  <a:cubicBezTo>
                    <a:pt x="1572134" y="1167847"/>
                    <a:pt x="1556797" y="1208002"/>
                    <a:pt x="1545294" y="1251025"/>
                  </a:cubicBezTo>
                  <a:cubicBezTo>
                    <a:pt x="1541460" y="1263454"/>
                    <a:pt x="1537626" y="1309345"/>
                    <a:pt x="1524206" y="1309345"/>
                  </a:cubicBezTo>
                  <a:cubicBezTo>
                    <a:pt x="1503118" y="1309345"/>
                    <a:pt x="1482988" y="1310301"/>
                    <a:pt x="1461900" y="1312213"/>
                  </a:cubicBezTo>
                  <a:cubicBezTo>
                    <a:pt x="1443208" y="1313169"/>
                    <a:pt x="1424516" y="1314125"/>
                    <a:pt x="1405825" y="1314364"/>
                  </a:cubicBezTo>
                  <a:lnTo>
                    <a:pt x="1394848" y="1313943"/>
                  </a:lnTo>
                  <a:lnTo>
                    <a:pt x="1381125" y="1338262"/>
                  </a:lnTo>
                  <a:cubicBezTo>
                    <a:pt x="1381125" y="1338262"/>
                    <a:pt x="1382723" y="1332964"/>
                    <a:pt x="1385535" y="1323538"/>
                  </a:cubicBezTo>
                  <a:lnTo>
                    <a:pt x="1388448" y="1313697"/>
                  </a:lnTo>
                  <a:lnTo>
                    <a:pt x="1349749" y="1312213"/>
                  </a:lnTo>
                  <a:cubicBezTo>
                    <a:pt x="1295830" y="1306476"/>
                    <a:pt x="1264018" y="1273851"/>
                    <a:pt x="1234093" y="1230066"/>
                  </a:cubicBezTo>
                  <a:lnTo>
                    <a:pt x="1209646" y="1191885"/>
                  </a:lnTo>
                  <a:lnTo>
                    <a:pt x="1201069" y="1207961"/>
                  </a:lnTo>
                  <a:lnTo>
                    <a:pt x="1224860" y="1244997"/>
                  </a:lnTo>
                  <a:cubicBezTo>
                    <a:pt x="1235120" y="1260237"/>
                    <a:pt x="1246111" y="1275000"/>
                    <a:pt x="1258774" y="1288097"/>
                  </a:cubicBezTo>
                  <a:cubicBezTo>
                    <a:pt x="1269288" y="1298575"/>
                    <a:pt x="1279801" y="1306195"/>
                    <a:pt x="1292225" y="1312862"/>
                  </a:cubicBezTo>
                  <a:cubicBezTo>
                    <a:pt x="1257819" y="1308100"/>
                    <a:pt x="1222457" y="1303337"/>
                    <a:pt x="1187094" y="1299527"/>
                  </a:cubicBezTo>
                  <a:cubicBezTo>
                    <a:pt x="1189961" y="1295717"/>
                    <a:pt x="1189961" y="1290955"/>
                    <a:pt x="1188050" y="1288097"/>
                  </a:cubicBezTo>
                  <a:lnTo>
                    <a:pt x="1163432" y="1244952"/>
                  </a:lnTo>
                  <a:lnTo>
                    <a:pt x="1150229" y="1250872"/>
                  </a:lnTo>
                  <a:lnTo>
                    <a:pt x="1173163" y="1291248"/>
                  </a:lnTo>
                  <a:cubicBezTo>
                    <a:pt x="1171258" y="1293161"/>
                    <a:pt x="1168401" y="1295074"/>
                    <a:pt x="1165543" y="1296987"/>
                  </a:cubicBezTo>
                  <a:cubicBezTo>
                    <a:pt x="1100773" y="1289335"/>
                    <a:pt x="1035051" y="1283595"/>
                    <a:pt x="969328" y="1283595"/>
                  </a:cubicBezTo>
                  <a:cubicBezTo>
                    <a:pt x="952183" y="1283595"/>
                    <a:pt x="935038" y="1284552"/>
                    <a:pt x="917893" y="1284552"/>
                  </a:cubicBezTo>
                  <a:cubicBezTo>
                    <a:pt x="914083" y="1282639"/>
                    <a:pt x="910273" y="1281682"/>
                    <a:pt x="906463" y="1279769"/>
                  </a:cubicBezTo>
                  <a:cubicBezTo>
                    <a:pt x="889318" y="1272116"/>
                    <a:pt x="870268" y="1266377"/>
                    <a:pt x="851218" y="1264464"/>
                  </a:cubicBezTo>
                  <a:cubicBezTo>
                    <a:pt x="837883" y="1262551"/>
                    <a:pt x="828358" y="1268290"/>
                    <a:pt x="827405" y="1249159"/>
                  </a:cubicBezTo>
                  <a:cubicBezTo>
                    <a:pt x="827405" y="1233854"/>
                    <a:pt x="826453" y="1218549"/>
                    <a:pt x="826453" y="1203244"/>
                  </a:cubicBezTo>
                  <a:cubicBezTo>
                    <a:pt x="825500" y="1189852"/>
                    <a:pt x="825500" y="1175503"/>
                    <a:pt x="825500" y="1162111"/>
                  </a:cubicBezTo>
                  <a:cubicBezTo>
                    <a:pt x="839788" y="1136284"/>
                    <a:pt x="847408" y="1100891"/>
                    <a:pt x="867410" y="1088455"/>
                  </a:cubicBezTo>
                  <a:cubicBezTo>
                    <a:pt x="891223" y="1073150"/>
                    <a:pt x="933133" y="1085586"/>
                    <a:pt x="955040" y="1101847"/>
                  </a:cubicBezTo>
                  <a:cubicBezTo>
                    <a:pt x="975519" y="1117152"/>
                    <a:pt x="996236" y="1135327"/>
                    <a:pt x="1018501" y="1146447"/>
                  </a:cubicBezTo>
                  <a:lnTo>
                    <a:pt x="1042002" y="1153316"/>
                  </a:lnTo>
                  <a:lnTo>
                    <a:pt x="1042934" y="1116063"/>
                  </a:lnTo>
                  <a:cubicBezTo>
                    <a:pt x="1051264" y="1021634"/>
                    <a:pt x="1086080" y="904086"/>
                    <a:pt x="1086080" y="855662"/>
                  </a:cubicBezTo>
                  <a:cubicBezTo>
                    <a:pt x="1086080" y="855662"/>
                    <a:pt x="1168995" y="977963"/>
                    <a:pt x="1208343" y="1055957"/>
                  </a:cubicBezTo>
                  <a:lnTo>
                    <a:pt x="1215840" y="1072346"/>
                  </a:lnTo>
                  <a:lnTo>
                    <a:pt x="1229929" y="1070327"/>
                  </a:lnTo>
                  <a:lnTo>
                    <a:pt x="1245439" y="1074108"/>
                  </a:lnTo>
                  <a:lnTo>
                    <a:pt x="1244975" y="1072617"/>
                  </a:lnTo>
                  <a:cubicBezTo>
                    <a:pt x="1231180" y="1015030"/>
                    <a:pt x="1229516" y="948841"/>
                    <a:pt x="1231894" y="916344"/>
                  </a:cubicBezTo>
                  <a:cubicBezTo>
                    <a:pt x="1238554" y="817897"/>
                    <a:pt x="1308001" y="628650"/>
                    <a:pt x="1308001" y="628650"/>
                  </a:cubicBezTo>
                  <a:cubicBezTo>
                    <a:pt x="1363178" y="720406"/>
                    <a:pt x="1459263" y="740478"/>
                    <a:pt x="1476387" y="861864"/>
                  </a:cubicBezTo>
                  <a:cubicBezTo>
                    <a:pt x="1483522" y="918495"/>
                    <a:pt x="1454269" y="1064911"/>
                    <a:pt x="1397055" y="1136596"/>
                  </a:cubicBezTo>
                  <a:lnTo>
                    <a:pt x="1376706" y="1155598"/>
                  </a:lnTo>
                  <a:lnTo>
                    <a:pt x="1405300" y="1166457"/>
                  </a:lnTo>
                  <a:lnTo>
                    <a:pt x="1430236" y="1169372"/>
                  </a:lnTo>
                  <a:lnTo>
                    <a:pt x="1433210" y="1158920"/>
                  </a:lnTo>
                  <a:cubicBezTo>
                    <a:pt x="1459731" y="1064353"/>
                    <a:pt x="1487206" y="959995"/>
                    <a:pt x="1491029" y="920831"/>
                  </a:cubicBezTo>
                  <a:cubicBezTo>
                    <a:pt x="1506320" y="771817"/>
                    <a:pt x="1506320" y="606564"/>
                    <a:pt x="1470004" y="461371"/>
                  </a:cubicBezTo>
                  <a:cubicBezTo>
                    <a:pt x="1446112" y="364893"/>
                    <a:pt x="1395461" y="289431"/>
                    <a:pt x="1396417" y="187223"/>
                  </a:cubicBezTo>
                  <a:cubicBezTo>
                    <a:pt x="1397372" y="124178"/>
                    <a:pt x="1404062" y="61134"/>
                    <a:pt x="1414574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5" name="淘宝网Chenying0907出品 194"/>
            <p:cNvSpPr/>
            <p:nvPr/>
          </p:nvSpPr>
          <p:spPr bwMode="auto">
            <a:xfrm>
              <a:off x="1766863" y="2343355"/>
              <a:ext cx="5184800" cy="4032045"/>
            </a:xfrm>
            <a:custGeom>
              <a:avLst/>
              <a:gdLst>
                <a:gd name="connsiteX0" fmla="*/ 4357305 w 5184800"/>
                <a:gd name="connsiteY0" fmla="*/ 2904300 h 4032045"/>
                <a:gd name="connsiteX1" fmla="*/ 4594319 w 5184800"/>
                <a:gd name="connsiteY1" fmla="*/ 3007427 h 4032045"/>
                <a:gd name="connsiteX2" fmla="*/ 4625857 w 5184800"/>
                <a:gd name="connsiteY2" fmla="*/ 3332089 h 4032045"/>
                <a:gd name="connsiteX3" fmla="*/ 4381198 w 5184800"/>
                <a:gd name="connsiteY3" fmla="*/ 3536435 h 4032045"/>
                <a:gd name="connsiteX4" fmla="*/ 4131760 w 5184800"/>
                <a:gd name="connsiteY4" fmla="*/ 3389382 h 4032045"/>
                <a:gd name="connsiteX5" fmla="*/ 4208216 w 5184800"/>
                <a:gd name="connsiteY5" fmla="*/ 3140157 h 4032045"/>
                <a:gd name="connsiteX6" fmla="*/ 4481546 w 5184800"/>
                <a:gd name="connsiteY6" fmla="*/ 3164984 h 4032045"/>
                <a:gd name="connsiteX7" fmla="*/ 4416559 w 5184800"/>
                <a:gd name="connsiteY7" fmla="*/ 3384608 h 4032045"/>
                <a:gd name="connsiteX8" fmla="*/ 4235932 w 5184800"/>
                <a:gd name="connsiteY8" fmla="*/ 3309172 h 4032045"/>
                <a:gd name="connsiteX9" fmla="*/ 4247400 w 5184800"/>
                <a:gd name="connsiteY9" fmla="*/ 3305352 h 4032045"/>
                <a:gd name="connsiteX10" fmla="*/ 4492059 w 5184800"/>
                <a:gd name="connsiteY10" fmla="*/ 3206044 h 4032045"/>
                <a:gd name="connsiteX11" fmla="*/ 4260780 w 5184800"/>
                <a:gd name="connsiteY11" fmla="*/ 3121059 h 4032045"/>
                <a:gd name="connsiteX12" fmla="*/ 4138450 w 5184800"/>
                <a:gd name="connsiteY12" fmla="*/ 3286254 h 4032045"/>
                <a:gd name="connsiteX13" fmla="*/ 4167121 w 5184800"/>
                <a:gd name="connsiteY13" fmla="*/ 3436172 h 4032045"/>
                <a:gd name="connsiteX14" fmla="*/ 4338191 w 5184800"/>
                <a:gd name="connsiteY14" fmla="*/ 3525931 h 4032045"/>
                <a:gd name="connsiteX15" fmla="*/ 4624901 w 5184800"/>
                <a:gd name="connsiteY15" fmla="*/ 3300578 h 4032045"/>
                <a:gd name="connsiteX16" fmla="*/ 4540800 w 5184800"/>
                <a:gd name="connsiteY16" fmla="*/ 2968277 h 4032045"/>
                <a:gd name="connsiteX17" fmla="*/ 4244533 w 5184800"/>
                <a:gd name="connsiteY17" fmla="*/ 2946315 h 4032045"/>
                <a:gd name="connsiteX18" fmla="*/ 3983627 w 5184800"/>
                <a:gd name="connsiteY18" fmla="*/ 3266202 h 4032045"/>
                <a:gd name="connsiteX19" fmla="*/ 3955912 w 5184800"/>
                <a:gd name="connsiteY19" fmla="*/ 3730277 h 4032045"/>
                <a:gd name="connsiteX20" fmla="*/ 4009431 w 5184800"/>
                <a:gd name="connsiteY20" fmla="*/ 3899292 h 4032045"/>
                <a:gd name="connsiteX21" fmla="*/ 4002741 w 5184800"/>
                <a:gd name="connsiteY21" fmla="*/ 3914570 h 4032045"/>
                <a:gd name="connsiteX22" fmla="*/ 3986494 w 5184800"/>
                <a:gd name="connsiteY22" fmla="*/ 3871600 h 4032045"/>
                <a:gd name="connsiteX23" fmla="*/ 3928197 w 5184800"/>
                <a:gd name="connsiteY23" fmla="*/ 3447630 h 4032045"/>
                <a:gd name="connsiteX24" fmla="*/ 4097355 w 5184800"/>
                <a:gd name="connsiteY24" fmla="*/ 3050397 h 4032045"/>
                <a:gd name="connsiteX25" fmla="*/ 4357305 w 5184800"/>
                <a:gd name="connsiteY25" fmla="*/ 2904300 h 4032045"/>
                <a:gd name="connsiteX26" fmla="*/ 3318500 w 5184800"/>
                <a:gd name="connsiteY26" fmla="*/ 2868732 h 4032045"/>
                <a:gd name="connsiteX27" fmla="*/ 3324251 w 5184800"/>
                <a:gd name="connsiteY27" fmla="*/ 2874469 h 4032045"/>
                <a:gd name="connsiteX28" fmla="*/ 3212094 w 5184800"/>
                <a:gd name="connsiteY28" fmla="*/ 3223454 h 4032045"/>
                <a:gd name="connsiteX29" fmla="*/ 3094185 w 5184800"/>
                <a:gd name="connsiteY29" fmla="*/ 3590606 h 4032045"/>
                <a:gd name="connsiteX30" fmla="*/ 3123902 w 5184800"/>
                <a:gd name="connsiteY30" fmla="*/ 3922381 h 4032045"/>
                <a:gd name="connsiteX31" fmla="*/ 3132530 w 5184800"/>
                <a:gd name="connsiteY31" fmla="*/ 3955845 h 4032045"/>
                <a:gd name="connsiteX32" fmla="*/ 3104730 w 5184800"/>
                <a:gd name="connsiteY32" fmla="*/ 3896566 h 4032045"/>
                <a:gd name="connsiteX33" fmla="*/ 3081724 w 5184800"/>
                <a:gd name="connsiteY33" fmla="*/ 3608772 h 4032045"/>
                <a:gd name="connsiteX34" fmla="*/ 3185253 w 5184800"/>
                <a:gd name="connsiteY34" fmla="*/ 3252138 h 4032045"/>
                <a:gd name="connsiteX35" fmla="*/ 3312748 w 5184800"/>
                <a:gd name="connsiteY35" fmla="*/ 2874469 h 4032045"/>
                <a:gd name="connsiteX36" fmla="*/ 3318500 w 5184800"/>
                <a:gd name="connsiteY36" fmla="*/ 2868732 h 4032045"/>
                <a:gd name="connsiteX37" fmla="*/ 521169 w 5184800"/>
                <a:gd name="connsiteY37" fmla="*/ 2545665 h 4032045"/>
                <a:gd name="connsiteX38" fmla="*/ 861216 w 5184800"/>
                <a:gd name="connsiteY38" fmla="*/ 2621179 h 4032045"/>
                <a:gd name="connsiteX39" fmla="*/ 1114342 w 5184800"/>
                <a:gd name="connsiteY39" fmla="*/ 2878309 h 4032045"/>
                <a:gd name="connsiteX40" fmla="*/ 1221323 w 5184800"/>
                <a:gd name="connsiteY40" fmla="*/ 3245363 h 4032045"/>
                <a:gd name="connsiteX41" fmla="*/ 1141087 w 5184800"/>
                <a:gd name="connsiteY41" fmla="*/ 3597124 h 4032045"/>
                <a:gd name="connsiteX42" fmla="*/ 919483 w 5184800"/>
                <a:gd name="connsiteY42" fmla="*/ 4032045 h 4032045"/>
                <a:gd name="connsiteX43" fmla="*/ 908021 w 5184800"/>
                <a:gd name="connsiteY43" fmla="*/ 4027266 h 4032045"/>
                <a:gd name="connsiteX44" fmla="*/ 982526 w 5184800"/>
                <a:gd name="connsiteY44" fmla="*/ 3848518 h 4032045"/>
                <a:gd name="connsiteX45" fmla="*/ 1173564 w 5184800"/>
                <a:gd name="connsiteY45" fmla="*/ 3499625 h 4032045"/>
                <a:gd name="connsiteX46" fmla="*/ 1005450 w 5184800"/>
                <a:gd name="connsiteY46" fmla="*/ 2747354 h 4032045"/>
                <a:gd name="connsiteX47" fmla="*/ 306251 w 5184800"/>
                <a:gd name="connsiteY47" fmla="*/ 2604929 h 4032045"/>
                <a:gd name="connsiteX48" fmla="*/ 14917 w 5184800"/>
                <a:gd name="connsiteY48" fmla="*/ 3120144 h 4032045"/>
                <a:gd name="connsiteX49" fmla="*/ 293833 w 5184800"/>
                <a:gd name="connsiteY49" fmla="*/ 3538816 h 4032045"/>
                <a:gd name="connsiteX50" fmla="*/ 770473 w 5184800"/>
                <a:gd name="connsiteY50" fmla="*/ 3637270 h 4032045"/>
                <a:gd name="connsiteX51" fmla="*/ 1096193 w 5184800"/>
                <a:gd name="connsiteY51" fmla="*/ 3229113 h 4032045"/>
                <a:gd name="connsiteX52" fmla="*/ 843068 w 5184800"/>
                <a:gd name="connsiteY52" fmla="*/ 2833383 h 4032045"/>
                <a:gd name="connsiteX53" fmla="*/ 399859 w 5184800"/>
                <a:gd name="connsiteY53" fmla="*/ 2894558 h 4032045"/>
                <a:gd name="connsiteX54" fmla="*/ 313892 w 5184800"/>
                <a:gd name="connsiteY54" fmla="*/ 3149776 h 4032045"/>
                <a:gd name="connsiteX55" fmla="*/ 417053 w 5184800"/>
                <a:gd name="connsiteY55" fmla="*/ 3454699 h 4032045"/>
                <a:gd name="connsiteX56" fmla="*/ 728445 w 5184800"/>
                <a:gd name="connsiteY56" fmla="*/ 3452787 h 4032045"/>
                <a:gd name="connsiteX57" fmla="*/ 819188 w 5184800"/>
                <a:gd name="connsiteY57" fmla="*/ 3132570 h 4032045"/>
                <a:gd name="connsiteX58" fmla="*/ 721759 w 5184800"/>
                <a:gd name="connsiteY58" fmla="*/ 2990145 h 4032045"/>
                <a:gd name="connsiteX59" fmla="*/ 573704 w 5184800"/>
                <a:gd name="connsiteY59" fmla="*/ 2993013 h 4032045"/>
                <a:gd name="connsiteX60" fmla="*/ 472454 w 5184800"/>
                <a:gd name="connsiteY60" fmla="*/ 3137350 h 4032045"/>
                <a:gd name="connsiteX61" fmla="*/ 520213 w 5184800"/>
                <a:gd name="connsiteY61" fmla="*/ 3366759 h 4032045"/>
                <a:gd name="connsiteX62" fmla="*/ 510662 w 5184800"/>
                <a:gd name="connsiteY62" fmla="*/ 3372494 h 4032045"/>
                <a:gd name="connsiteX63" fmla="*/ 473409 w 5184800"/>
                <a:gd name="connsiteY63" fmla="*/ 3098159 h 4032045"/>
                <a:gd name="connsiteX64" fmla="*/ 610957 w 5184800"/>
                <a:gd name="connsiteY64" fmla="*/ 2965293 h 4032045"/>
                <a:gd name="connsiteX65" fmla="*/ 837337 w 5184800"/>
                <a:gd name="connsiteY65" fmla="*/ 3218599 h 4032045"/>
                <a:gd name="connsiteX66" fmla="*/ 706476 w 5184800"/>
                <a:gd name="connsiteY66" fmla="*/ 3486243 h 4032045"/>
                <a:gd name="connsiteX67" fmla="*/ 431381 w 5184800"/>
                <a:gd name="connsiteY67" fmla="*/ 3482419 h 4032045"/>
                <a:gd name="connsiteX68" fmla="*/ 306251 w 5184800"/>
                <a:gd name="connsiteY68" fmla="*/ 3219555 h 4032045"/>
                <a:gd name="connsiteX69" fmla="*/ 347324 w 5184800"/>
                <a:gd name="connsiteY69" fmla="*/ 2949043 h 4032045"/>
                <a:gd name="connsiteX70" fmla="*/ 1084731 w 5184800"/>
                <a:gd name="connsiteY70" fmla="*/ 3057056 h 4032045"/>
                <a:gd name="connsiteX71" fmla="*/ 953870 w 5184800"/>
                <a:gd name="connsiteY71" fmla="*/ 3546463 h 4032045"/>
                <a:gd name="connsiteX72" fmla="*/ 520213 w 5184800"/>
                <a:gd name="connsiteY72" fmla="*/ 3648741 h 4032045"/>
                <a:gd name="connsiteX73" fmla="*/ 24469 w 5184800"/>
                <a:gd name="connsiteY73" fmla="*/ 2910808 h 4032045"/>
                <a:gd name="connsiteX74" fmla="*/ 195449 w 5184800"/>
                <a:gd name="connsiteY74" fmla="*/ 2656546 h 4032045"/>
                <a:gd name="connsiteX75" fmla="*/ 521169 w 5184800"/>
                <a:gd name="connsiteY75" fmla="*/ 2545665 h 4032045"/>
                <a:gd name="connsiteX76" fmla="*/ 5179052 w 5184800"/>
                <a:gd name="connsiteY76" fmla="*/ 2451220 h 4032045"/>
                <a:gd name="connsiteX77" fmla="*/ 5184800 w 5184800"/>
                <a:gd name="connsiteY77" fmla="*/ 2456954 h 4032045"/>
                <a:gd name="connsiteX78" fmla="*/ 5096666 w 5184800"/>
                <a:gd name="connsiteY78" fmla="*/ 3147937 h 4032045"/>
                <a:gd name="connsiteX79" fmla="*/ 4972130 w 5184800"/>
                <a:gd name="connsiteY79" fmla="*/ 3550293 h 4032045"/>
                <a:gd name="connsiteX80" fmla="*/ 4919441 w 5184800"/>
                <a:gd name="connsiteY80" fmla="*/ 3770108 h 4032045"/>
                <a:gd name="connsiteX81" fmla="*/ 4906987 w 5184800"/>
                <a:gd name="connsiteY81" fmla="*/ 3769152 h 4032045"/>
                <a:gd name="connsiteX82" fmla="*/ 4997037 w 5184800"/>
                <a:gd name="connsiteY82" fmla="*/ 3426050 h 4032045"/>
                <a:gd name="connsiteX83" fmla="*/ 5125406 w 5184800"/>
                <a:gd name="connsiteY83" fmla="*/ 2968262 h 4032045"/>
                <a:gd name="connsiteX84" fmla="*/ 5173305 w 5184800"/>
                <a:gd name="connsiteY84" fmla="*/ 2456954 h 4032045"/>
                <a:gd name="connsiteX85" fmla="*/ 5179052 w 5184800"/>
                <a:gd name="connsiteY85" fmla="*/ 2451220 h 4032045"/>
                <a:gd name="connsiteX86" fmla="*/ 4060167 w 5184800"/>
                <a:gd name="connsiteY86" fmla="*/ 2308105 h 4032045"/>
                <a:gd name="connsiteX87" fmla="*/ 4065914 w 5184800"/>
                <a:gd name="connsiteY87" fmla="*/ 2313121 h 4032045"/>
                <a:gd name="connsiteX88" fmla="*/ 4028560 w 5184800"/>
                <a:gd name="connsiteY88" fmla="*/ 2640822 h 4032045"/>
                <a:gd name="connsiteX89" fmla="*/ 3804436 w 5184800"/>
                <a:gd name="connsiteY89" fmla="*/ 3798764 h 4032045"/>
                <a:gd name="connsiteX90" fmla="*/ 3809225 w 5184800"/>
                <a:gd name="connsiteY90" fmla="*/ 3979334 h 4032045"/>
                <a:gd name="connsiteX91" fmla="*/ 3797732 w 5184800"/>
                <a:gd name="connsiteY91" fmla="*/ 3981245 h 4032045"/>
                <a:gd name="connsiteX92" fmla="*/ 3794858 w 5184800"/>
                <a:gd name="connsiteY92" fmla="*/ 3950672 h 4032045"/>
                <a:gd name="connsiteX93" fmla="*/ 3846579 w 5184800"/>
                <a:gd name="connsiteY93" fmla="*/ 3384122 h 4032045"/>
                <a:gd name="connsiteX94" fmla="*/ 3982586 w 5184800"/>
                <a:gd name="connsiteY94" fmla="*/ 2798463 h 4032045"/>
                <a:gd name="connsiteX95" fmla="*/ 4054420 w 5184800"/>
                <a:gd name="connsiteY95" fmla="*/ 2313121 h 4032045"/>
                <a:gd name="connsiteX96" fmla="*/ 4060167 w 5184800"/>
                <a:gd name="connsiteY96" fmla="*/ 2308105 h 4032045"/>
                <a:gd name="connsiteX97" fmla="*/ 2096808 w 5184800"/>
                <a:gd name="connsiteY97" fmla="*/ 1928777 h 4032045"/>
                <a:gd name="connsiteX98" fmla="*/ 2103129 w 5184800"/>
                <a:gd name="connsiteY98" fmla="*/ 1933076 h 4032045"/>
                <a:gd name="connsiteX99" fmla="*/ 2135570 w 5184800"/>
                <a:gd name="connsiteY99" fmla="*/ 2070640 h 4032045"/>
                <a:gd name="connsiteX100" fmla="*/ 2237661 w 5184800"/>
                <a:gd name="connsiteY100" fmla="*/ 3052699 h 4032045"/>
                <a:gd name="connsiteX101" fmla="*/ 1937112 w 5184800"/>
                <a:gd name="connsiteY101" fmla="*/ 3976483 h 4032045"/>
                <a:gd name="connsiteX102" fmla="*/ 1925662 w 5184800"/>
                <a:gd name="connsiteY102" fmla="*/ 3974573 h 4032045"/>
                <a:gd name="connsiteX103" fmla="*/ 1943791 w 5184800"/>
                <a:gd name="connsiteY103" fmla="*/ 3887639 h 4032045"/>
                <a:gd name="connsiteX104" fmla="*/ 2240523 w 5184800"/>
                <a:gd name="connsiteY104" fmla="*/ 2949525 h 4032045"/>
                <a:gd name="connsiteX105" fmla="*/ 2092634 w 5184800"/>
                <a:gd name="connsiteY105" fmla="*/ 1935942 h 4032045"/>
                <a:gd name="connsiteX106" fmla="*/ 2096808 w 5184800"/>
                <a:gd name="connsiteY106" fmla="*/ 1928777 h 4032045"/>
                <a:gd name="connsiteX107" fmla="*/ 741554 w 5184800"/>
                <a:gd name="connsiteY107" fmla="*/ 1617542 h 4032045"/>
                <a:gd name="connsiteX108" fmla="*/ 746576 w 5184800"/>
                <a:gd name="connsiteY108" fmla="*/ 1622560 h 4032045"/>
                <a:gd name="connsiteX109" fmla="*/ 835534 w 5184800"/>
                <a:gd name="connsiteY109" fmla="*/ 2124296 h 4032045"/>
                <a:gd name="connsiteX110" fmla="*/ 1069886 w 5184800"/>
                <a:gd name="connsiteY110" fmla="*/ 2632722 h 4032045"/>
                <a:gd name="connsiteX111" fmla="*/ 1235367 w 5184800"/>
                <a:gd name="connsiteY111" fmla="*/ 3031243 h 4032045"/>
                <a:gd name="connsiteX112" fmla="*/ 1317629 w 5184800"/>
                <a:gd name="connsiteY112" fmla="*/ 3500486 h 4032045"/>
                <a:gd name="connsiteX113" fmla="*/ 1202845 w 5184800"/>
                <a:gd name="connsiteY113" fmla="*/ 3970684 h 4032045"/>
                <a:gd name="connsiteX114" fmla="*/ 1192323 w 5184800"/>
                <a:gd name="connsiteY114" fmla="*/ 3995532 h 4032045"/>
                <a:gd name="connsiteX115" fmla="*/ 1182757 w 5184800"/>
                <a:gd name="connsiteY115" fmla="*/ 3990754 h 4032045"/>
                <a:gd name="connsiteX116" fmla="*/ 1223889 w 5184800"/>
                <a:gd name="connsiteY116" fmla="*/ 3884672 h 4032045"/>
                <a:gd name="connsiteX117" fmla="*/ 1301368 w 5184800"/>
                <a:gd name="connsiteY117" fmla="*/ 3582675 h 4032045"/>
                <a:gd name="connsiteX118" fmla="*/ 1288933 w 5184800"/>
                <a:gd name="connsiteY118" fmla="*/ 3278767 h 4032045"/>
                <a:gd name="connsiteX119" fmla="*/ 1144496 w 5184800"/>
                <a:gd name="connsiteY119" fmla="*/ 2820037 h 4032045"/>
                <a:gd name="connsiteX120" fmla="*/ 957971 w 5184800"/>
                <a:gd name="connsiteY120" fmla="*/ 2429160 h 4032045"/>
                <a:gd name="connsiteX121" fmla="*/ 786750 w 5184800"/>
                <a:gd name="connsiteY121" fmla="*/ 2019170 h 4032045"/>
                <a:gd name="connsiteX122" fmla="*/ 735097 w 5184800"/>
                <a:gd name="connsiteY122" fmla="*/ 1622560 h 4032045"/>
                <a:gd name="connsiteX123" fmla="*/ 741554 w 5184800"/>
                <a:gd name="connsiteY123" fmla="*/ 1617542 h 4032045"/>
                <a:gd name="connsiteX124" fmla="*/ 2795144 w 5184800"/>
                <a:gd name="connsiteY124" fmla="*/ 960318 h 4032045"/>
                <a:gd name="connsiteX125" fmla="*/ 2800870 w 5184800"/>
                <a:gd name="connsiteY125" fmla="*/ 965335 h 4032045"/>
                <a:gd name="connsiteX126" fmla="*/ 2818048 w 5184800"/>
                <a:gd name="connsiteY126" fmla="*/ 1412639 h 4032045"/>
                <a:gd name="connsiteX127" fmla="*/ 2903938 w 5184800"/>
                <a:gd name="connsiteY127" fmla="*/ 1603794 h 4032045"/>
                <a:gd name="connsiteX128" fmla="*/ 2965015 w 5184800"/>
                <a:gd name="connsiteY128" fmla="*/ 1774878 h 4032045"/>
                <a:gd name="connsiteX129" fmla="*/ 2897258 w 5184800"/>
                <a:gd name="connsiteY129" fmla="*/ 2809984 h 4032045"/>
                <a:gd name="connsiteX130" fmla="*/ 2728340 w 5184800"/>
                <a:gd name="connsiteY130" fmla="*/ 3914861 h 4032045"/>
                <a:gd name="connsiteX131" fmla="*/ 2716888 w 5184800"/>
                <a:gd name="connsiteY131" fmla="*/ 3914861 h 4032045"/>
                <a:gd name="connsiteX132" fmla="*/ 2741105 w 5184800"/>
                <a:gd name="connsiteY132" fmla="*/ 3483448 h 4032045"/>
                <a:gd name="connsiteX133" fmla="*/ 2771716 w 5184800"/>
                <a:gd name="connsiteY133" fmla="*/ 3296457 h 4032045"/>
                <a:gd name="connsiteX134" fmla="*/ 2771092 w 5184800"/>
                <a:gd name="connsiteY134" fmla="*/ 3295745 h 4032045"/>
                <a:gd name="connsiteX135" fmla="*/ 2771092 w 5184800"/>
                <a:gd name="connsiteY135" fmla="*/ 2963493 h 4032045"/>
                <a:gd name="connsiteX136" fmla="*/ 2751009 w 5184800"/>
                <a:gd name="connsiteY136" fmla="*/ 2776363 h 4032045"/>
                <a:gd name="connsiteX137" fmla="*/ 2565482 w 5184800"/>
                <a:gd name="connsiteY137" fmla="*/ 2521446 h 4032045"/>
                <a:gd name="connsiteX138" fmla="*/ 2359872 w 5184800"/>
                <a:gd name="connsiteY138" fmla="*/ 2754404 h 4032045"/>
                <a:gd name="connsiteX139" fmla="*/ 2324488 w 5184800"/>
                <a:gd name="connsiteY139" fmla="*/ 2935806 h 4032045"/>
                <a:gd name="connsiteX140" fmla="*/ 2386649 w 5184800"/>
                <a:gd name="connsiteY140" fmla="*/ 3082837 h 4032045"/>
                <a:gd name="connsiteX141" fmla="*/ 2527229 w 5184800"/>
                <a:gd name="connsiteY141" fmla="*/ 3050375 h 4032045"/>
                <a:gd name="connsiteX142" fmla="*/ 2602779 w 5184800"/>
                <a:gd name="connsiteY142" fmla="*/ 2896661 h 4032045"/>
                <a:gd name="connsiteX143" fmla="*/ 2541574 w 5184800"/>
                <a:gd name="connsiteY143" fmla="*/ 2827919 h 4032045"/>
                <a:gd name="connsiteX144" fmla="*/ 2466024 w 5184800"/>
                <a:gd name="connsiteY144" fmla="*/ 2963493 h 4032045"/>
                <a:gd name="connsiteX145" fmla="*/ 2454548 w 5184800"/>
                <a:gd name="connsiteY145" fmla="*/ 2963493 h 4032045"/>
                <a:gd name="connsiteX146" fmla="*/ 2496627 w 5184800"/>
                <a:gd name="connsiteY146" fmla="*/ 2851788 h 4032045"/>
                <a:gd name="connsiteX147" fmla="*/ 2574089 w 5184800"/>
                <a:gd name="connsiteY147" fmla="*/ 2810734 h 4032045"/>
                <a:gd name="connsiteX148" fmla="*/ 2615211 w 5184800"/>
                <a:gd name="connsiteY148" fmla="*/ 2878521 h 4032045"/>
                <a:gd name="connsiteX149" fmla="*/ 2464112 w 5184800"/>
                <a:gd name="connsiteY149" fmla="*/ 3099067 h 4032045"/>
                <a:gd name="connsiteX150" fmla="*/ 2313012 w 5184800"/>
                <a:gd name="connsiteY150" fmla="*/ 2948218 h 4032045"/>
                <a:gd name="connsiteX151" fmla="*/ 2408645 w 5184800"/>
                <a:gd name="connsiteY151" fmla="*/ 2622649 h 4032045"/>
                <a:gd name="connsiteX152" fmla="*/ 2608517 w 5184800"/>
                <a:gd name="connsiteY152" fmla="*/ 2509989 h 4032045"/>
                <a:gd name="connsiteX153" fmla="*/ 2731883 w 5184800"/>
                <a:gd name="connsiteY153" fmla="*/ 2655110 h 4032045"/>
                <a:gd name="connsiteX154" fmla="*/ 2779699 w 5184800"/>
                <a:gd name="connsiteY154" fmla="*/ 2909073 h 4032045"/>
                <a:gd name="connsiteX155" fmla="*/ 2785796 w 5184800"/>
                <a:gd name="connsiteY155" fmla="*/ 3102409 h 4032045"/>
                <a:gd name="connsiteX156" fmla="*/ 2783579 w 5184800"/>
                <a:gd name="connsiteY156" fmla="*/ 3235200 h 4032045"/>
                <a:gd name="connsiteX157" fmla="*/ 2821865 w 5184800"/>
                <a:gd name="connsiteY157" fmla="*/ 3058485 h 4032045"/>
                <a:gd name="connsiteX158" fmla="*/ 2952609 w 5184800"/>
                <a:gd name="connsiteY158" fmla="*/ 2523251 h 4032045"/>
                <a:gd name="connsiteX159" fmla="*/ 2984102 w 5184800"/>
                <a:gd name="connsiteY159" fmla="*/ 1985149 h 4032045"/>
                <a:gd name="connsiteX160" fmla="*/ 2939248 w 5184800"/>
                <a:gd name="connsiteY160" fmla="*/ 1716576 h 4032045"/>
                <a:gd name="connsiteX161" fmla="*/ 2832363 w 5184800"/>
                <a:gd name="connsiteY161" fmla="*/ 1493880 h 4032045"/>
                <a:gd name="connsiteX162" fmla="*/ 2789418 w 5184800"/>
                <a:gd name="connsiteY162" fmla="*/ 965335 h 4032045"/>
                <a:gd name="connsiteX163" fmla="*/ 2795144 w 5184800"/>
                <a:gd name="connsiteY163" fmla="*/ 960318 h 4032045"/>
                <a:gd name="connsiteX164" fmla="*/ 828683 w 5184800"/>
                <a:gd name="connsiteY164" fmla="*/ 562895 h 4032045"/>
                <a:gd name="connsiteX165" fmla="*/ 836690 w 5184800"/>
                <a:gd name="connsiteY165" fmla="*/ 564328 h 4032045"/>
                <a:gd name="connsiteX166" fmla="*/ 1184689 w 5184800"/>
                <a:gd name="connsiteY166" fmla="*/ 1343048 h 4032045"/>
                <a:gd name="connsiteX167" fmla="*/ 1203809 w 5184800"/>
                <a:gd name="connsiteY167" fmla="*/ 1871431 h 4032045"/>
                <a:gd name="connsiteX168" fmla="*/ 1224842 w 5184800"/>
                <a:gd name="connsiteY168" fmla="*/ 2131322 h 4032045"/>
                <a:gd name="connsiteX169" fmla="*/ 1293677 w 5184800"/>
                <a:gd name="connsiteY169" fmla="*/ 2342485 h 4032045"/>
                <a:gd name="connsiteX170" fmla="*/ 1492534 w 5184800"/>
                <a:gd name="connsiteY170" fmla="*/ 2734233 h 4032045"/>
                <a:gd name="connsiteX171" fmla="*/ 1593874 w 5184800"/>
                <a:gd name="connsiteY171" fmla="*/ 3160379 h 4032045"/>
                <a:gd name="connsiteX172" fmla="*/ 1501138 w 5184800"/>
                <a:gd name="connsiteY172" fmla="*/ 3606590 h 4032045"/>
                <a:gd name="connsiteX173" fmla="*/ 1320446 w 5184800"/>
                <a:gd name="connsiteY173" fmla="*/ 3930499 h 4032045"/>
                <a:gd name="connsiteX174" fmla="*/ 1270732 w 5184800"/>
                <a:gd name="connsiteY174" fmla="*/ 4014582 h 4032045"/>
                <a:gd name="connsiteX175" fmla="*/ 1259260 w 5184800"/>
                <a:gd name="connsiteY175" fmla="*/ 4011716 h 4032045"/>
                <a:gd name="connsiteX176" fmla="*/ 1412226 w 5184800"/>
                <a:gd name="connsiteY176" fmla="*/ 3755646 h 4032045"/>
                <a:gd name="connsiteX177" fmla="*/ 1574753 w 5184800"/>
                <a:gd name="connsiteY177" fmla="*/ 3295102 h 4032045"/>
                <a:gd name="connsiteX178" fmla="*/ 1519303 w 5184800"/>
                <a:gd name="connsiteY178" fmla="*/ 2827871 h 4032045"/>
                <a:gd name="connsiteX179" fmla="*/ 1321402 w 5184800"/>
                <a:gd name="connsiteY179" fmla="*/ 2426567 h 4032045"/>
                <a:gd name="connsiteX180" fmla="*/ 1198073 w 5184800"/>
                <a:gd name="connsiteY180" fmla="*/ 2018575 h 4032045"/>
                <a:gd name="connsiteX181" fmla="*/ 1189469 w 5184800"/>
                <a:gd name="connsiteY181" fmla="*/ 1484459 h 4032045"/>
                <a:gd name="connsiteX182" fmla="*/ 827129 w 5184800"/>
                <a:gd name="connsiteY182" fmla="*/ 570061 h 4032045"/>
                <a:gd name="connsiteX183" fmla="*/ 828683 w 5184800"/>
                <a:gd name="connsiteY183" fmla="*/ 562895 h 4032045"/>
                <a:gd name="connsiteX184" fmla="*/ 1464076 w 5184800"/>
                <a:gd name="connsiteY184" fmla="*/ 1400 h 4032045"/>
                <a:gd name="connsiteX185" fmla="*/ 1472693 w 5184800"/>
                <a:gd name="connsiteY185" fmla="*/ 10004 h 4032045"/>
                <a:gd name="connsiteX186" fmla="*/ 1197902 w 5184800"/>
                <a:gd name="connsiteY186" fmla="*/ 456476 h 4032045"/>
                <a:gd name="connsiteX187" fmla="*/ 1194072 w 5184800"/>
                <a:gd name="connsiteY187" fmla="*/ 971783 h 4032045"/>
                <a:gd name="connsiteX188" fmla="*/ 1424820 w 5184800"/>
                <a:gd name="connsiteY188" fmla="*/ 1718452 h 4032045"/>
                <a:gd name="connsiteX189" fmla="*/ 1697697 w 5184800"/>
                <a:gd name="connsiteY189" fmla="*/ 2537780 h 4032045"/>
                <a:gd name="connsiteX190" fmla="*/ 1754187 w 5184800"/>
                <a:gd name="connsiteY190" fmla="*/ 3043527 h 4032045"/>
                <a:gd name="connsiteX191" fmla="*/ 1664186 w 5184800"/>
                <a:gd name="connsiteY191" fmla="*/ 3539713 h 4032045"/>
                <a:gd name="connsiteX192" fmla="*/ 1494715 w 5184800"/>
                <a:gd name="connsiteY192" fmla="*/ 3938382 h 4032045"/>
                <a:gd name="connsiteX193" fmla="*/ 1492800 w 5184800"/>
                <a:gd name="connsiteY193" fmla="*/ 3920217 h 4032045"/>
                <a:gd name="connsiteX194" fmla="*/ 1739825 w 5184800"/>
                <a:gd name="connsiteY194" fmla="*/ 3115230 h 4032045"/>
                <a:gd name="connsiteX195" fmla="*/ 1556950 w 5184800"/>
                <a:gd name="connsiteY195" fmla="*/ 2091309 h 4032045"/>
                <a:gd name="connsiteX196" fmla="*/ 1292691 w 5184800"/>
                <a:gd name="connsiteY196" fmla="*/ 1393397 h 4032045"/>
                <a:gd name="connsiteX197" fmla="*/ 1160561 w 5184800"/>
                <a:gd name="connsiteY197" fmla="*/ 641948 h 4032045"/>
                <a:gd name="connsiteX198" fmla="*/ 1238115 w 5184800"/>
                <a:gd name="connsiteY198" fmla="*/ 301597 h 4032045"/>
                <a:gd name="connsiteX199" fmla="*/ 1464076 w 5184800"/>
                <a:gd name="connsiteY199" fmla="*/ 1400 h 403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</a:cxnLst>
              <a:rect l="l" t="t" r="r" b="b"/>
              <a:pathLst>
                <a:path w="5184800" h="4032045">
                  <a:moveTo>
                    <a:pt x="4357305" y="2904300"/>
                  </a:moveTo>
                  <a:cubicBezTo>
                    <a:pt x="4448097" y="2898570"/>
                    <a:pt x="4539844" y="2931991"/>
                    <a:pt x="4594319" y="3007427"/>
                  </a:cubicBezTo>
                  <a:cubicBezTo>
                    <a:pt x="4662173" y="3101961"/>
                    <a:pt x="4668863" y="3226097"/>
                    <a:pt x="4625857" y="3332089"/>
                  </a:cubicBezTo>
                  <a:cubicBezTo>
                    <a:pt x="4584762" y="3432352"/>
                    <a:pt x="4493015" y="3524976"/>
                    <a:pt x="4381198" y="3536435"/>
                  </a:cubicBezTo>
                  <a:cubicBezTo>
                    <a:pt x="4280849" y="3545984"/>
                    <a:pt x="4161387" y="3491555"/>
                    <a:pt x="4131760" y="3389382"/>
                  </a:cubicBezTo>
                  <a:cubicBezTo>
                    <a:pt x="4107868" y="3301533"/>
                    <a:pt x="4137495" y="3197450"/>
                    <a:pt x="4208216" y="3140157"/>
                  </a:cubicBezTo>
                  <a:cubicBezTo>
                    <a:pt x="4290406" y="3073315"/>
                    <a:pt x="4412736" y="3080954"/>
                    <a:pt x="4481546" y="3164984"/>
                  </a:cubicBezTo>
                  <a:cubicBezTo>
                    <a:pt x="4545578" y="3243285"/>
                    <a:pt x="4503527" y="3348322"/>
                    <a:pt x="4416559" y="3384608"/>
                  </a:cubicBezTo>
                  <a:cubicBezTo>
                    <a:pt x="4341058" y="3417074"/>
                    <a:pt x="4251223" y="3399886"/>
                    <a:pt x="4235932" y="3309172"/>
                  </a:cubicBezTo>
                  <a:cubicBezTo>
                    <a:pt x="4234976" y="3301533"/>
                    <a:pt x="4246444" y="3298668"/>
                    <a:pt x="4247400" y="3305352"/>
                  </a:cubicBezTo>
                  <a:cubicBezTo>
                    <a:pt x="4275115" y="3473412"/>
                    <a:pt x="4556091" y="3359781"/>
                    <a:pt x="4492059" y="3206044"/>
                  </a:cubicBezTo>
                  <a:cubicBezTo>
                    <a:pt x="4456698" y="3120104"/>
                    <a:pt x="4343926" y="3081909"/>
                    <a:pt x="4260780" y="3121059"/>
                  </a:cubicBezTo>
                  <a:cubicBezTo>
                    <a:pt x="4194837" y="3150660"/>
                    <a:pt x="4149919" y="3215593"/>
                    <a:pt x="4138450" y="3286254"/>
                  </a:cubicBezTo>
                  <a:cubicBezTo>
                    <a:pt x="4129849" y="3336863"/>
                    <a:pt x="4136539" y="3393202"/>
                    <a:pt x="4167121" y="3436172"/>
                  </a:cubicBezTo>
                  <a:cubicBezTo>
                    <a:pt x="4204394" y="3487736"/>
                    <a:pt x="4275115" y="3522112"/>
                    <a:pt x="4338191" y="3525931"/>
                  </a:cubicBezTo>
                  <a:cubicBezTo>
                    <a:pt x="4473901" y="3533570"/>
                    <a:pt x="4586673" y="3423758"/>
                    <a:pt x="4624901" y="3300578"/>
                  </a:cubicBezTo>
                  <a:cubicBezTo>
                    <a:pt x="4661218" y="3187901"/>
                    <a:pt x="4639237" y="3044668"/>
                    <a:pt x="4540800" y="2968277"/>
                  </a:cubicBezTo>
                  <a:cubicBezTo>
                    <a:pt x="4456698" y="2902390"/>
                    <a:pt x="4339147" y="2901435"/>
                    <a:pt x="4244533" y="2946315"/>
                  </a:cubicBezTo>
                  <a:cubicBezTo>
                    <a:pt x="4118381" y="3006473"/>
                    <a:pt x="4032368" y="3139202"/>
                    <a:pt x="3983627" y="3266202"/>
                  </a:cubicBezTo>
                  <a:cubicBezTo>
                    <a:pt x="3927241" y="3414209"/>
                    <a:pt x="3920551" y="3575585"/>
                    <a:pt x="3955912" y="3730277"/>
                  </a:cubicBezTo>
                  <a:cubicBezTo>
                    <a:pt x="3968336" y="3784706"/>
                    <a:pt x="3986494" y="3842954"/>
                    <a:pt x="4009431" y="3899292"/>
                  </a:cubicBezTo>
                  <a:cubicBezTo>
                    <a:pt x="4006564" y="3904066"/>
                    <a:pt x="4004652" y="3908841"/>
                    <a:pt x="4002741" y="3914570"/>
                  </a:cubicBezTo>
                  <a:cubicBezTo>
                    <a:pt x="3997007" y="3900247"/>
                    <a:pt x="3991273" y="3885924"/>
                    <a:pt x="3986494" y="3871600"/>
                  </a:cubicBezTo>
                  <a:cubicBezTo>
                    <a:pt x="3936798" y="3736961"/>
                    <a:pt x="3910038" y="3590863"/>
                    <a:pt x="3928197" y="3447630"/>
                  </a:cubicBezTo>
                  <a:cubicBezTo>
                    <a:pt x="3945399" y="3301533"/>
                    <a:pt x="4004652" y="3164029"/>
                    <a:pt x="4097355" y="3050397"/>
                  </a:cubicBezTo>
                  <a:cubicBezTo>
                    <a:pt x="4162343" y="2971142"/>
                    <a:pt x="4253134" y="2911939"/>
                    <a:pt x="4357305" y="2904300"/>
                  </a:cubicBezTo>
                  <a:close/>
                  <a:moveTo>
                    <a:pt x="3318500" y="2868732"/>
                  </a:moveTo>
                  <a:cubicBezTo>
                    <a:pt x="3321375" y="2868732"/>
                    <a:pt x="3324251" y="2870645"/>
                    <a:pt x="3324251" y="2874469"/>
                  </a:cubicBezTo>
                  <a:cubicBezTo>
                    <a:pt x="3317541" y="2999721"/>
                    <a:pt x="3265776" y="3112544"/>
                    <a:pt x="3212094" y="3223454"/>
                  </a:cubicBezTo>
                  <a:cubicBezTo>
                    <a:pt x="3155536" y="3341058"/>
                    <a:pt x="3104730" y="3458661"/>
                    <a:pt x="3094185" y="3590606"/>
                  </a:cubicBezTo>
                  <a:cubicBezTo>
                    <a:pt x="3085558" y="3701516"/>
                    <a:pt x="3096103" y="3814339"/>
                    <a:pt x="3123902" y="3922381"/>
                  </a:cubicBezTo>
                  <a:cubicBezTo>
                    <a:pt x="3126778" y="3933854"/>
                    <a:pt x="3129654" y="3944372"/>
                    <a:pt x="3132530" y="3955845"/>
                  </a:cubicBezTo>
                  <a:cubicBezTo>
                    <a:pt x="3132530" y="3955845"/>
                    <a:pt x="3109523" y="3915688"/>
                    <a:pt x="3104730" y="3896566"/>
                  </a:cubicBezTo>
                  <a:cubicBezTo>
                    <a:pt x="3083641" y="3801909"/>
                    <a:pt x="3075013" y="3704385"/>
                    <a:pt x="3081724" y="3608772"/>
                  </a:cubicBezTo>
                  <a:cubicBezTo>
                    <a:pt x="3090351" y="3481608"/>
                    <a:pt x="3130612" y="3366873"/>
                    <a:pt x="3185253" y="3252138"/>
                  </a:cubicBezTo>
                  <a:cubicBezTo>
                    <a:pt x="3243728" y="3131667"/>
                    <a:pt x="3306038" y="3011195"/>
                    <a:pt x="3312748" y="2874469"/>
                  </a:cubicBezTo>
                  <a:cubicBezTo>
                    <a:pt x="3312748" y="2870645"/>
                    <a:pt x="3315624" y="2868732"/>
                    <a:pt x="3318500" y="2868732"/>
                  </a:cubicBezTo>
                  <a:close/>
                  <a:moveTo>
                    <a:pt x="521169" y="2545665"/>
                  </a:moveTo>
                  <a:cubicBezTo>
                    <a:pt x="637702" y="2541842"/>
                    <a:pt x="758056" y="2565739"/>
                    <a:pt x="861216" y="2621179"/>
                  </a:cubicBezTo>
                  <a:cubicBezTo>
                    <a:pt x="969153" y="2679487"/>
                    <a:pt x="1055120" y="2772207"/>
                    <a:pt x="1114342" y="2878309"/>
                  </a:cubicBezTo>
                  <a:cubicBezTo>
                    <a:pt x="1177385" y="2990145"/>
                    <a:pt x="1216547" y="3117276"/>
                    <a:pt x="1221323" y="3245363"/>
                  </a:cubicBezTo>
                  <a:cubicBezTo>
                    <a:pt x="1227055" y="3370582"/>
                    <a:pt x="1200309" y="3487199"/>
                    <a:pt x="1141087" y="3597124"/>
                  </a:cubicBezTo>
                  <a:cubicBezTo>
                    <a:pt x="1070403" y="3729990"/>
                    <a:pt x="956736" y="3880062"/>
                    <a:pt x="919483" y="4032045"/>
                  </a:cubicBezTo>
                  <a:cubicBezTo>
                    <a:pt x="915662" y="4031089"/>
                    <a:pt x="911842" y="4029178"/>
                    <a:pt x="908021" y="4027266"/>
                  </a:cubicBezTo>
                  <a:cubicBezTo>
                    <a:pt x="923304" y="3965134"/>
                    <a:pt x="951004" y="3904914"/>
                    <a:pt x="982526" y="3848518"/>
                  </a:cubicBezTo>
                  <a:cubicBezTo>
                    <a:pt x="1045568" y="3732857"/>
                    <a:pt x="1127715" y="3623888"/>
                    <a:pt x="1173564" y="3499625"/>
                  </a:cubicBezTo>
                  <a:cubicBezTo>
                    <a:pt x="1265262" y="3250142"/>
                    <a:pt x="1185981" y="2938528"/>
                    <a:pt x="1005450" y="2747354"/>
                  </a:cubicBezTo>
                  <a:cubicBezTo>
                    <a:pt x="832561" y="2563827"/>
                    <a:pt x="537407" y="2501695"/>
                    <a:pt x="306251" y="2604929"/>
                  </a:cubicBezTo>
                  <a:cubicBezTo>
                    <a:pt x="112347" y="2691914"/>
                    <a:pt x="-11828" y="2907941"/>
                    <a:pt x="14917" y="3120144"/>
                  </a:cubicBezTo>
                  <a:cubicBezTo>
                    <a:pt x="36887" y="3293157"/>
                    <a:pt x="150555" y="3444184"/>
                    <a:pt x="293833" y="3538816"/>
                  </a:cubicBezTo>
                  <a:cubicBezTo>
                    <a:pt x="431381" y="3628667"/>
                    <a:pt x="608091" y="3682196"/>
                    <a:pt x="770473" y="3637270"/>
                  </a:cubicBezTo>
                  <a:cubicBezTo>
                    <a:pt x="950049" y="3587565"/>
                    <a:pt x="1078045" y="3412641"/>
                    <a:pt x="1096193" y="3229113"/>
                  </a:cubicBezTo>
                  <a:cubicBezTo>
                    <a:pt x="1112432" y="3052277"/>
                    <a:pt x="1002585" y="2901249"/>
                    <a:pt x="843068" y="2833383"/>
                  </a:cubicBezTo>
                  <a:cubicBezTo>
                    <a:pt x="701700" y="2772207"/>
                    <a:pt x="510662" y="2771251"/>
                    <a:pt x="399859" y="2894558"/>
                  </a:cubicBezTo>
                  <a:cubicBezTo>
                    <a:pt x="337772" y="2964337"/>
                    <a:pt x="313892" y="3058012"/>
                    <a:pt x="313892" y="3149776"/>
                  </a:cubicBezTo>
                  <a:cubicBezTo>
                    <a:pt x="314847" y="3254922"/>
                    <a:pt x="338727" y="3379185"/>
                    <a:pt x="417053" y="3454699"/>
                  </a:cubicBezTo>
                  <a:cubicBezTo>
                    <a:pt x="503975" y="3538816"/>
                    <a:pt x="643433" y="3538816"/>
                    <a:pt x="728445" y="3452787"/>
                  </a:cubicBezTo>
                  <a:cubicBezTo>
                    <a:pt x="806771" y="3372494"/>
                    <a:pt x="844978" y="3242495"/>
                    <a:pt x="819188" y="3132570"/>
                  </a:cubicBezTo>
                  <a:cubicBezTo>
                    <a:pt x="805815" y="3076174"/>
                    <a:pt x="775249" y="3017866"/>
                    <a:pt x="721759" y="2990145"/>
                  </a:cubicBezTo>
                  <a:cubicBezTo>
                    <a:pt x="675910" y="2966249"/>
                    <a:pt x="619553" y="2966249"/>
                    <a:pt x="573704" y="2993013"/>
                  </a:cubicBezTo>
                  <a:cubicBezTo>
                    <a:pt x="520213" y="3023601"/>
                    <a:pt x="486782" y="3078086"/>
                    <a:pt x="472454" y="3137350"/>
                  </a:cubicBezTo>
                  <a:cubicBezTo>
                    <a:pt x="454305" y="3213819"/>
                    <a:pt x="486782" y="3298892"/>
                    <a:pt x="520213" y="3366759"/>
                  </a:cubicBezTo>
                  <a:cubicBezTo>
                    <a:pt x="523079" y="3373450"/>
                    <a:pt x="513527" y="3379185"/>
                    <a:pt x="510662" y="3372494"/>
                  </a:cubicBezTo>
                  <a:cubicBezTo>
                    <a:pt x="468633" y="3288377"/>
                    <a:pt x="437112" y="3189923"/>
                    <a:pt x="473409" y="3098159"/>
                  </a:cubicBezTo>
                  <a:cubicBezTo>
                    <a:pt x="497289" y="3036983"/>
                    <a:pt x="544093" y="2980587"/>
                    <a:pt x="610957" y="2965293"/>
                  </a:cubicBezTo>
                  <a:cubicBezTo>
                    <a:pt x="760921" y="2930881"/>
                    <a:pt x="844978" y="3090512"/>
                    <a:pt x="837337" y="3218599"/>
                  </a:cubicBezTo>
                  <a:cubicBezTo>
                    <a:pt x="831606" y="3318009"/>
                    <a:pt x="790532" y="3426023"/>
                    <a:pt x="706476" y="3486243"/>
                  </a:cubicBezTo>
                  <a:cubicBezTo>
                    <a:pt x="626240" y="3544551"/>
                    <a:pt x="510662" y="3545507"/>
                    <a:pt x="431381" y="3482419"/>
                  </a:cubicBezTo>
                  <a:cubicBezTo>
                    <a:pt x="353055" y="3420288"/>
                    <a:pt x="316758" y="3316098"/>
                    <a:pt x="306251" y="3219555"/>
                  </a:cubicBezTo>
                  <a:cubicBezTo>
                    <a:pt x="296699" y="3128747"/>
                    <a:pt x="303385" y="3030292"/>
                    <a:pt x="347324" y="2949043"/>
                  </a:cubicBezTo>
                  <a:cubicBezTo>
                    <a:pt x="506841" y="2654635"/>
                    <a:pt x="979660" y="2780810"/>
                    <a:pt x="1084731" y="3057056"/>
                  </a:cubicBezTo>
                  <a:cubicBezTo>
                    <a:pt x="1147774" y="3222422"/>
                    <a:pt x="1079000" y="3427935"/>
                    <a:pt x="953870" y="3546463"/>
                  </a:cubicBezTo>
                  <a:cubicBezTo>
                    <a:pt x="837337" y="3657344"/>
                    <a:pt x="673044" y="3685064"/>
                    <a:pt x="520213" y="3648741"/>
                  </a:cubicBezTo>
                  <a:cubicBezTo>
                    <a:pt x="202135" y="3575139"/>
                    <a:pt x="-87288" y="3250142"/>
                    <a:pt x="24469" y="2910808"/>
                  </a:cubicBezTo>
                  <a:cubicBezTo>
                    <a:pt x="56946" y="2813309"/>
                    <a:pt x="113302" y="2719634"/>
                    <a:pt x="195449" y="2656546"/>
                  </a:cubicBezTo>
                  <a:cubicBezTo>
                    <a:pt x="289057" y="2585812"/>
                    <a:pt x="404635" y="2549489"/>
                    <a:pt x="521169" y="2545665"/>
                  </a:cubicBezTo>
                  <a:close/>
                  <a:moveTo>
                    <a:pt x="5179052" y="2451220"/>
                  </a:moveTo>
                  <a:cubicBezTo>
                    <a:pt x="5181926" y="2451220"/>
                    <a:pt x="5184800" y="2453131"/>
                    <a:pt x="5184800" y="2456954"/>
                  </a:cubicBezTo>
                  <a:cubicBezTo>
                    <a:pt x="5180968" y="2690149"/>
                    <a:pt x="5157019" y="2922388"/>
                    <a:pt x="5096666" y="3147937"/>
                  </a:cubicBezTo>
                  <a:cubicBezTo>
                    <a:pt x="5060263" y="3283649"/>
                    <a:pt x="5008533" y="3414582"/>
                    <a:pt x="4972130" y="3550293"/>
                  </a:cubicBezTo>
                  <a:cubicBezTo>
                    <a:pt x="4952012" y="3622928"/>
                    <a:pt x="4934769" y="3696518"/>
                    <a:pt x="4919441" y="3770108"/>
                  </a:cubicBezTo>
                  <a:cubicBezTo>
                    <a:pt x="4915609" y="3770108"/>
                    <a:pt x="4910819" y="3770108"/>
                    <a:pt x="4906987" y="3769152"/>
                  </a:cubicBezTo>
                  <a:cubicBezTo>
                    <a:pt x="4929979" y="3653511"/>
                    <a:pt x="4960634" y="3538825"/>
                    <a:pt x="4997037" y="3426050"/>
                  </a:cubicBezTo>
                  <a:cubicBezTo>
                    <a:pt x="5044936" y="3275047"/>
                    <a:pt x="5096666" y="3125000"/>
                    <a:pt x="5125406" y="2968262"/>
                  </a:cubicBezTo>
                  <a:cubicBezTo>
                    <a:pt x="5157977" y="2799100"/>
                    <a:pt x="5170431" y="2628027"/>
                    <a:pt x="5173305" y="2456954"/>
                  </a:cubicBezTo>
                  <a:cubicBezTo>
                    <a:pt x="5173305" y="2453131"/>
                    <a:pt x="5176179" y="2451220"/>
                    <a:pt x="5179052" y="2451220"/>
                  </a:cubicBezTo>
                  <a:close/>
                  <a:moveTo>
                    <a:pt x="4060167" y="2308105"/>
                  </a:moveTo>
                  <a:cubicBezTo>
                    <a:pt x="4063040" y="2308105"/>
                    <a:pt x="4065914" y="2309777"/>
                    <a:pt x="4065914" y="2313121"/>
                  </a:cubicBezTo>
                  <a:cubicBezTo>
                    <a:pt x="4068787" y="2422992"/>
                    <a:pt x="4050589" y="2532862"/>
                    <a:pt x="4028560" y="2640822"/>
                  </a:cubicBezTo>
                  <a:cubicBezTo>
                    <a:pt x="3951936" y="3024892"/>
                    <a:pt x="3817845" y="3404185"/>
                    <a:pt x="3804436" y="3798764"/>
                  </a:cubicBezTo>
                  <a:cubicBezTo>
                    <a:pt x="3802521" y="3858954"/>
                    <a:pt x="3802521" y="3919144"/>
                    <a:pt x="3809225" y="3979334"/>
                  </a:cubicBezTo>
                  <a:cubicBezTo>
                    <a:pt x="3805394" y="3980290"/>
                    <a:pt x="3801563" y="3981245"/>
                    <a:pt x="3797732" y="3981245"/>
                  </a:cubicBezTo>
                  <a:cubicBezTo>
                    <a:pt x="3796774" y="3971691"/>
                    <a:pt x="3795816" y="3961182"/>
                    <a:pt x="3794858" y="3950672"/>
                  </a:cubicBezTo>
                  <a:cubicBezTo>
                    <a:pt x="3781449" y="3761504"/>
                    <a:pt x="3809225" y="3569469"/>
                    <a:pt x="3846579" y="3384122"/>
                  </a:cubicBezTo>
                  <a:cubicBezTo>
                    <a:pt x="3885849" y="3187310"/>
                    <a:pt x="3937570" y="2993364"/>
                    <a:pt x="3982586" y="2798463"/>
                  </a:cubicBezTo>
                  <a:cubicBezTo>
                    <a:pt x="4018982" y="2640822"/>
                    <a:pt x="4059209" y="2476494"/>
                    <a:pt x="4054420" y="2313121"/>
                  </a:cubicBezTo>
                  <a:cubicBezTo>
                    <a:pt x="4054420" y="2309777"/>
                    <a:pt x="4057294" y="2308105"/>
                    <a:pt x="4060167" y="2308105"/>
                  </a:cubicBezTo>
                  <a:close/>
                  <a:moveTo>
                    <a:pt x="2096808" y="1928777"/>
                  </a:moveTo>
                  <a:cubicBezTo>
                    <a:pt x="2099551" y="1928060"/>
                    <a:pt x="2102652" y="1929255"/>
                    <a:pt x="2103129" y="1933076"/>
                  </a:cubicBezTo>
                  <a:cubicBezTo>
                    <a:pt x="2113625" y="1978931"/>
                    <a:pt x="2124120" y="2024785"/>
                    <a:pt x="2135570" y="2070640"/>
                  </a:cubicBezTo>
                  <a:cubicBezTo>
                    <a:pt x="2211900" y="2391624"/>
                    <a:pt x="2298725" y="2721206"/>
                    <a:pt x="2237661" y="3052699"/>
                  </a:cubicBezTo>
                  <a:cubicBezTo>
                    <a:pt x="2179459" y="3373683"/>
                    <a:pt x="1995313" y="3654544"/>
                    <a:pt x="1937112" y="3976483"/>
                  </a:cubicBezTo>
                  <a:cubicBezTo>
                    <a:pt x="1933295" y="3975528"/>
                    <a:pt x="1929479" y="3974573"/>
                    <a:pt x="1925662" y="3974573"/>
                  </a:cubicBezTo>
                  <a:cubicBezTo>
                    <a:pt x="1930433" y="3944958"/>
                    <a:pt x="1937112" y="3916299"/>
                    <a:pt x="1943791" y="3887639"/>
                  </a:cubicBezTo>
                  <a:cubicBezTo>
                    <a:pt x="2024891" y="3568566"/>
                    <a:pt x="2209037" y="3281018"/>
                    <a:pt x="2240523" y="2949525"/>
                  </a:cubicBezTo>
                  <a:cubicBezTo>
                    <a:pt x="2273918" y="2603703"/>
                    <a:pt x="2166102" y="2268389"/>
                    <a:pt x="2092634" y="1935942"/>
                  </a:cubicBezTo>
                  <a:cubicBezTo>
                    <a:pt x="2091680" y="1932121"/>
                    <a:pt x="2094065" y="1929493"/>
                    <a:pt x="2096808" y="1928777"/>
                  </a:cubicBezTo>
                  <a:close/>
                  <a:moveTo>
                    <a:pt x="741554" y="1617542"/>
                  </a:moveTo>
                  <a:cubicBezTo>
                    <a:pt x="744423" y="1617542"/>
                    <a:pt x="747054" y="1619215"/>
                    <a:pt x="746576" y="1622560"/>
                  </a:cubicBezTo>
                  <a:cubicBezTo>
                    <a:pt x="727445" y="1793628"/>
                    <a:pt x="775272" y="1965651"/>
                    <a:pt x="835534" y="2124296"/>
                  </a:cubicBezTo>
                  <a:cubicBezTo>
                    <a:pt x="902492" y="2299186"/>
                    <a:pt x="988580" y="2464520"/>
                    <a:pt x="1069886" y="2632722"/>
                  </a:cubicBezTo>
                  <a:cubicBezTo>
                    <a:pt x="1133974" y="2762695"/>
                    <a:pt x="1190410" y="2893624"/>
                    <a:pt x="1235367" y="3031243"/>
                  </a:cubicBezTo>
                  <a:cubicBezTo>
                    <a:pt x="1285107" y="3183198"/>
                    <a:pt x="1322412" y="3339931"/>
                    <a:pt x="1317629" y="3500486"/>
                  </a:cubicBezTo>
                  <a:cubicBezTo>
                    <a:pt x="1313803" y="3666776"/>
                    <a:pt x="1263107" y="3817774"/>
                    <a:pt x="1202845" y="3970684"/>
                  </a:cubicBezTo>
                  <a:cubicBezTo>
                    <a:pt x="1199019" y="3979285"/>
                    <a:pt x="1196149" y="3987887"/>
                    <a:pt x="1192323" y="3995532"/>
                  </a:cubicBezTo>
                  <a:cubicBezTo>
                    <a:pt x="1188497" y="3994576"/>
                    <a:pt x="1185627" y="3992665"/>
                    <a:pt x="1182757" y="3990754"/>
                  </a:cubicBezTo>
                  <a:cubicBezTo>
                    <a:pt x="1196149" y="3955393"/>
                    <a:pt x="1210497" y="3920033"/>
                    <a:pt x="1223889" y="3884672"/>
                  </a:cubicBezTo>
                  <a:cubicBezTo>
                    <a:pt x="1260237" y="3786237"/>
                    <a:pt x="1291803" y="3686845"/>
                    <a:pt x="1301368" y="3582675"/>
                  </a:cubicBezTo>
                  <a:cubicBezTo>
                    <a:pt x="1310934" y="3481372"/>
                    <a:pt x="1307108" y="3379114"/>
                    <a:pt x="1288933" y="3278767"/>
                  </a:cubicBezTo>
                  <a:cubicBezTo>
                    <a:pt x="1260237" y="3122034"/>
                    <a:pt x="1208584" y="2965301"/>
                    <a:pt x="1144496" y="2820037"/>
                  </a:cubicBezTo>
                  <a:cubicBezTo>
                    <a:pt x="1087104" y="2687196"/>
                    <a:pt x="1020146" y="2559134"/>
                    <a:pt x="957971" y="2429160"/>
                  </a:cubicBezTo>
                  <a:cubicBezTo>
                    <a:pt x="892926" y="2296319"/>
                    <a:pt x="830751" y="2160612"/>
                    <a:pt x="786750" y="2019170"/>
                  </a:cubicBezTo>
                  <a:cubicBezTo>
                    <a:pt x="746576" y="1891108"/>
                    <a:pt x="720749" y="1757312"/>
                    <a:pt x="735097" y="1622560"/>
                  </a:cubicBezTo>
                  <a:cubicBezTo>
                    <a:pt x="735575" y="1619215"/>
                    <a:pt x="738684" y="1617542"/>
                    <a:pt x="741554" y="1617542"/>
                  </a:cubicBezTo>
                  <a:close/>
                  <a:moveTo>
                    <a:pt x="2795144" y="960318"/>
                  </a:moveTo>
                  <a:cubicBezTo>
                    <a:pt x="2798007" y="960318"/>
                    <a:pt x="2800870" y="961990"/>
                    <a:pt x="2800870" y="965335"/>
                  </a:cubicBezTo>
                  <a:cubicBezTo>
                    <a:pt x="2800870" y="1113481"/>
                    <a:pt x="2781783" y="1267361"/>
                    <a:pt x="2818048" y="1412639"/>
                  </a:cubicBezTo>
                  <a:cubicBezTo>
                    <a:pt x="2835226" y="1482410"/>
                    <a:pt x="2867673" y="1541668"/>
                    <a:pt x="2903938" y="1603794"/>
                  </a:cubicBezTo>
                  <a:cubicBezTo>
                    <a:pt x="2935431" y="1658273"/>
                    <a:pt x="2952609" y="1713708"/>
                    <a:pt x="2965015" y="1774878"/>
                  </a:cubicBezTo>
                  <a:cubicBezTo>
                    <a:pt x="3038499" y="2120869"/>
                    <a:pt x="2987919" y="2472595"/>
                    <a:pt x="2897258" y="2809984"/>
                  </a:cubicBezTo>
                  <a:cubicBezTo>
                    <a:pt x="2799915" y="3170311"/>
                    <a:pt x="2716888" y="3539241"/>
                    <a:pt x="2728340" y="3914861"/>
                  </a:cubicBezTo>
                  <a:cubicBezTo>
                    <a:pt x="2729295" y="3922507"/>
                    <a:pt x="2717843" y="3922507"/>
                    <a:pt x="2716888" y="3914861"/>
                  </a:cubicBezTo>
                  <a:cubicBezTo>
                    <a:pt x="2712594" y="3770539"/>
                    <a:pt x="2722137" y="3626456"/>
                    <a:pt x="2741105" y="3483448"/>
                  </a:cubicBezTo>
                  <a:lnTo>
                    <a:pt x="2771716" y="3296457"/>
                  </a:lnTo>
                  <a:lnTo>
                    <a:pt x="2771092" y="3295745"/>
                  </a:lnTo>
                  <a:cubicBezTo>
                    <a:pt x="2773961" y="3184995"/>
                    <a:pt x="2774917" y="3073289"/>
                    <a:pt x="2771092" y="2963493"/>
                  </a:cubicBezTo>
                  <a:cubicBezTo>
                    <a:pt x="2768223" y="2900480"/>
                    <a:pt x="2762485" y="2837467"/>
                    <a:pt x="2751009" y="2776363"/>
                  </a:cubicBezTo>
                  <a:cubicBezTo>
                    <a:pt x="2734752" y="2688527"/>
                    <a:pt x="2692673" y="2493758"/>
                    <a:pt x="2565482" y="2521446"/>
                  </a:cubicBezTo>
                  <a:cubicBezTo>
                    <a:pt x="2453592" y="2545315"/>
                    <a:pt x="2393343" y="2655110"/>
                    <a:pt x="2359872" y="2754404"/>
                  </a:cubicBezTo>
                  <a:cubicBezTo>
                    <a:pt x="2340746" y="2812644"/>
                    <a:pt x="2325444" y="2874702"/>
                    <a:pt x="2324488" y="2935806"/>
                  </a:cubicBezTo>
                  <a:cubicBezTo>
                    <a:pt x="2323532" y="2987362"/>
                    <a:pt x="2335964" y="3056104"/>
                    <a:pt x="2386649" y="3082837"/>
                  </a:cubicBezTo>
                  <a:cubicBezTo>
                    <a:pt x="2434466" y="3106705"/>
                    <a:pt x="2489932" y="3082837"/>
                    <a:pt x="2527229" y="3050375"/>
                  </a:cubicBezTo>
                  <a:cubicBezTo>
                    <a:pt x="2571220" y="3010276"/>
                    <a:pt x="2598953" y="2956810"/>
                    <a:pt x="2602779" y="2896661"/>
                  </a:cubicBezTo>
                  <a:cubicBezTo>
                    <a:pt x="2605648" y="2860381"/>
                    <a:pt x="2590347" y="2801187"/>
                    <a:pt x="2541574" y="2827919"/>
                  </a:cubicBezTo>
                  <a:cubicBezTo>
                    <a:pt x="2492801" y="2853698"/>
                    <a:pt x="2472719" y="2911937"/>
                    <a:pt x="2466024" y="2963493"/>
                  </a:cubicBezTo>
                  <a:cubicBezTo>
                    <a:pt x="2465068" y="2970177"/>
                    <a:pt x="2453592" y="2970177"/>
                    <a:pt x="2454548" y="2963493"/>
                  </a:cubicBezTo>
                  <a:cubicBezTo>
                    <a:pt x="2459330" y="2923394"/>
                    <a:pt x="2470806" y="2883295"/>
                    <a:pt x="2496627" y="2851788"/>
                  </a:cubicBezTo>
                  <a:cubicBezTo>
                    <a:pt x="2513841" y="2829829"/>
                    <a:pt x="2543487" y="2804051"/>
                    <a:pt x="2574089" y="2810734"/>
                  </a:cubicBezTo>
                  <a:cubicBezTo>
                    <a:pt x="2604691" y="2818372"/>
                    <a:pt x="2615211" y="2850833"/>
                    <a:pt x="2615211" y="2878521"/>
                  </a:cubicBezTo>
                  <a:cubicBezTo>
                    <a:pt x="2616167" y="2971131"/>
                    <a:pt x="2557832" y="3073289"/>
                    <a:pt x="2464112" y="3099067"/>
                  </a:cubicBezTo>
                  <a:cubicBezTo>
                    <a:pt x="2367523" y="3125800"/>
                    <a:pt x="2313012" y="3034145"/>
                    <a:pt x="2313012" y="2948218"/>
                  </a:cubicBezTo>
                  <a:cubicBezTo>
                    <a:pt x="2313012" y="2838422"/>
                    <a:pt x="2347440" y="2714305"/>
                    <a:pt x="2408645" y="2622649"/>
                  </a:cubicBezTo>
                  <a:cubicBezTo>
                    <a:pt x="2447854" y="2563455"/>
                    <a:pt x="2531054" y="2493758"/>
                    <a:pt x="2608517" y="2509989"/>
                  </a:cubicBezTo>
                  <a:cubicBezTo>
                    <a:pt x="2675460" y="2524310"/>
                    <a:pt x="2710844" y="2595916"/>
                    <a:pt x="2731883" y="2655110"/>
                  </a:cubicBezTo>
                  <a:cubicBezTo>
                    <a:pt x="2760572" y="2736264"/>
                    <a:pt x="2773005" y="2823146"/>
                    <a:pt x="2779699" y="2909073"/>
                  </a:cubicBezTo>
                  <a:cubicBezTo>
                    <a:pt x="2784481" y="2973041"/>
                    <a:pt x="2785915" y="3037725"/>
                    <a:pt x="2785796" y="3102409"/>
                  </a:cubicBezTo>
                  <a:lnTo>
                    <a:pt x="2783579" y="3235200"/>
                  </a:lnTo>
                  <a:lnTo>
                    <a:pt x="2821865" y="3058485"/>
                  </a:lnTo>
                  <a:cubicBezTo>
                    <a:pt x="2863856" y="2879755"/>
                    <a:pt x="2920162" y="2704848"/>
                    <a:pt x="2952609" y="2523251"/>
                  </a:cubicBezTo>
                  <a:cubicBezTo>
                    <a:pt x="2983148" y="2346432"/>
                    <a:pt x="2998417" y="2164835"/>
                    <a:pt x="2984102" y="1985149"/>
                  </a:cubicBezTo>
                  <a:cubicBezTo>
                    <a:pt x="2976467" y="1895306"/>
                    <a:pt x="2963107" y="1804507"/>
                    <a:pt x="2939248" y="1716576"/>
                  </a:cubicBezTo>
                  <a:cubicBezTo>
                    <a:pt x="2917299" y="1635335"/>
                    <a:pt x="2862902" y="1572253"/>
                    <a:pt x="2832363" y="1493880"/>
                  </a:cubicBezTo>
                  <a:cubicBezTo>
                    <a:pt x="2765559" y="1325663"/>
                    <a:pt x="2789418" y="1142154"/>
                    <a:pt x="2789418" y="965335"/>
                  </a:cubicBezTo>
                  <a:cubicBezTo>
                    <a:pt x="2789418" y="961990"/>
                    <a:pt x="2792281" y="960318"/>
                    <a:pt x="2795144" y="960318"/>
                  </a:cubicBezTo>
                  <a:close/>
                  <a:moveTo>
                    <a:pt x="828683" y="562895"/>
                  </a:moveTo>
                  <a:cubicBezTo>
                    <a:pt x="831193" y="561461"/>
                    <a:pt x="834778" y="561461"/>
                    <a:pt x="836690" y="564328"/>
                  </a:cubicBezTo>
                  <a:cubicBezTo>
                    <a:pt x="1010689" y="797466"/>
                    <a:pt x="1136887" y="1055447"/>
                    <a:pt x="1184689" y="1343048"/>
                  </a:cubicBezTo>
                  <a:cubicBezTo>
                    <a:pt x="1214326" y="1517901"/>
                    <a:pt x="1201897" y="1694666"/>
                    <a:pt x="1203809" y="1871431"/>
                  </a:cubicBezTo>
                  <a:cubicBezTo>
                    <a:pt x="1204765" y="1958380"/>
                    <a:pt x="1207634" y="2046284"/>
                    <a:pt x="1224842" y="2131322"/>
                  </a:cubicBezTo>
                  <a:cubicBezTo>
                    <a:pt x="1239183" y="2203939"/>
                    <a:pt x="1264040" y="2274645"/>
                    <a:pt x="1293677" y="2342485"/>
                  </a:cubicBezTo>
                  <a:cubicBezTo>
                    <a:pt x="1353908" y="2476252"/>
                    <a:pt x="1431347" y="2601421"/>
                    <a:pt x="1492534" y="2734233"/>
                  </a:cubicBezTo>
                  <a:cubicBezTo>
                    <a:pt x="1554676" y="2869912"/>
                    <a:pt x="1592918" y="3010368"/>
                    <a:pt x="1593874" y="3160379"/>
                  </a:cubicBezTo>
                  <a:cubicBezTo>
                    <a:pt x="1593874" y="3314212"/>
                    <a:pt x="1562325" y="3466134"/>
                    <a:pt x="1501138" y="3606590"/>
                  </a:cubicBezTo>
                  <a:cubicBezTo>
                    <a:pt x="1451424" y="3720293"/>
                    <a:pt x="1384501" y="3824441"/>
                    <a:pt x="1320446" y="3930499"/>
                  </a:cubicBezTo>
                  <a:cubicBezTo>
                    <a:pt x="1303238" y="3958209"/>
                    <a:pt x="1286985" y="3985918"/>
                    <a:pt x="1270732" y="4014582"/>
                  </a:cubicBezTo>
                  <a:cubicBezTo>
                    <a:pt x="1266908" y="4013627"/>
                    <a:pt x="1263084" y="4012671"/>
                    <a:pt x="1259260" y="4011716"/>
                  </a:cubicBezTo>
                  <a:cubicBezTo>
                    <a:pt x="1308018" y="3925722"/>
                    <a:pt x="1362512" y="3841639"/>
                    <a:pt x="1412226" y="3755646"/>
                  </a:cubicBezTo>
                  <a:cubicBezTo>
                    <a:pt x="1494446" y="3614234"/>
                    <a:pt x="1555633" y="3458490"/>
                    <a:pt x="1574753" y="3295102"/>
                  </a:cubicBezTo>
                  <a:cubicBezTo>
                    <a:pt x="1592918" y="3136492"/>
                    <a:pt x="1577621" y="2976926"/>
                    <a:pt x="1519303" y="2827871"/>
                  </a:cubicBezTo>
                  <a:cubicBezTo>
                    <a:pt x="1465765" y="2688370"/>
                    <a:pt x="1387369" y="2560335"/>
                    <a:pt x="1321402" y="2426567"/>
                  </a:cubicBezTo>
                  <a:cubicBezTo>
                    <a:pt x="1256392" y="2296621"/>
                    <a:pt x="1209546" y="2163809"/>
                    <a:pt x="1198073" y="2018575"/>
                  </a:cubicBezTo>
                  <a:cubicBezTo>
                    <a:pt x="1183733" y="1840855"/>
                    <a:pt x="1201897" y="1662180"/>
                    <a:pt x="1189469" y="1484459"/>
                  </a:cubicBezTo>
                  <a:cubicBezTo>
                    <a:pt x="1166524" y="1146218"/>
                    <a:pt x="1027898" y="839507"/>
                    <a:pt x="827129" y="570061"/>
                  </a:cubicBezTo>
                  <a:cubicBezTo>
                    <a:pt x="824739" y="567194"/>
                    <a:pt x="826173" y="564328"/>
                    <a:pt x="828683" y="562895"/>
                  </a:cubicBezTo>
                  <a:close/>
                  <a:moveTo>
                    <a:pt x="1464076" y="1400"/>
                  </a:moveTo>
                  <a:cubicBezTo>
                    <a:pt x="1469821" y="-3380"/>
                    <a:pt x="1478438" y="5224"/>
                    <a:pt x="1472693" y="10004"/>
                  </a:cubicBezTo>
                  <a:cubicBezTo>
                    <a:pt x="1336734" y="127598"/>
                    <a:pt x="1239073" y="281520"/>
                    <a:pt x="1197902" y="456476"/>
                  </a:cubicBezTo>
                  <a:cubicBezTo>
                    <a:pt x="1158646" y="625696"/>
                    <a:pt x="1164391" y="801607"/>
                    <a:pt x="1194072" y="971783"/>
                  </a:cubicBezTo>
                  <a:cubicBezTo>
                    <a:pt x="1239073" y="1228958"/>
                    <a:pt x="1329074" y="1476573"/>
                    <a:pt x="1424820" y="1718452"/>
                  </a:cubicBezTo>
                  <a:cubicBezTo>
                    <a:pt x="1530141" y="1987100"/>
                    <a:pt x="1636419" y="2253836"/>
                    <a:pt x="1697697" y="2537780"/>
                  </a:cubicBezTo>
                  <a:cubicBezTo>
                    <a:pt x="1733123" y="2703176"/>
                    <a:pt x="1757059" y="2873351"/>
                    <a:pt x="1754187" y="3043527"/>
                  </a:cubicBezTo>
                  <a:cubicBezTo>
                    <a:pt x="1750357" y="3214658"/>
                    <a:pt x="1718761" y="3378141"/>
                    <a:pt x="1664186" y="3539713"/>
                  </a:cubicBezTo>
                  <a:cubicBezTo>
                    <a:pt x="1617270" y="3676427"/>
                    <a:pt x="1557907" y="3808360"/>
                    <a:pt x="1494715" y="3938382"/>
                  </a:cubicBezTo>
                  <a:cubicBezTo>
                    <a:pt x="1494715" y="3931690"/>
                    <a:pt x="1494715" y="3925954"/>
                    <a:pt x="1492800" y="3920217"/>
                  </a:cubicBezTo>
                  <a:cubicBezTo>
                    <a:pt x="1617270" y="3663998"/>
                    <a:pt x="1723548" y="3401086"/>
                    <a:pt x="1739825" y="3115230"/>
                  </a:cubicBezTo>
                  <a:cubicBezTo>
                    <a:pt x="1758974" y="2765318"/>
                    <a:pt x="1670888" y="2419231"/>
                    <a:pt x="1556950" y="2091309"/>
                  </a:cubicBezTo>
                  <a:cubicBezTo>
                    <a:pt x="1475566" y="1856122"/>
                    <a:pt x="1371202" y="1629540"/>
                    <a:pt x="1292691" y="1393397"/>
                  </a:cubicBezTo>
                  <a:cubicBezTo>
                    <a:pt x="1212264" y="1153431"/>
                    <a:pt x="1146199" y="897212"/>
                    <a:pt x="1160561" y="641948"/>
                  </a:cubicBezTo>
                  <a:cubicBezTo>
                    <a:pt x="1167263" y="525311"/>
                    <a:pt x="1190242" y="408674"/>
                    <a:pt x="1238115" y="301597"/>
                  </a:cubicBezTo>
                  <a:cubicBezTo>
                    <a:pt x="1290776" y="185916"/>
                    <a:pt x="1368330" y="85532"/>
                    <a:pt x="1464076" y="1400"/>
                  </a:cubicBezTo>
                  <a:close/>
                </a:path>
              </a:pathLst>
            </a:custGeom>
            <a:solidFill>
              <a:srgbClr val="92D050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6" name="淘宝网Chenying0907出品 195"/>
            <p:cNvSpPr/>
            <p:nvPr/>
          </p:nvSpPr>
          <p:spPr bwMode="auto">
            <a:xfrm>
              <a:off x="1992423" y="2238310"/>
              <a:ext cx="934309" cy="1071257"/>
            </a:xfrm>
            <a:custGeom>
              <a:avLst/>
              <a:gdLst>
                <a:gd name="connsiteX0" fmla="*/ 481765 w 934309"/>
                <a:gd name="connsiteY0" fmla="*/ 655899 h 1071257"/>
                <a:gd name="connsiteX1" fmla="*/ 449093 w 934309"/>
                <a:gd name="connsiteY1" fmla="*/ 691485 h 1071257"/>
                <a:gd name="connsiteX2" fmla="*/ 239095 w 934309"/>
                <a:gd name="connsiteY2" fmla="*/ 752897 h 1071257"/>
                <a:gd name="connsiteX3" fmla="*/ 202601 w 934309"/>
                <a:gd name="connsiteY3" fmla="*/ 743515 h 1071257"/>
                <a:gd name="connsiteX4" fmla="*/ 114752 w 934309"/>
                <a:gd name="connsiteY4" fmla="*/ 800789 h 1071257"/>
                <a:gd name="connsiteX5" fmla="*/ 23449 w 934309"/>
                <a:gd name="connsiteY5" fmla="*/ 909585 h 1071257"/>
                <a:gd name="connsiteX6" fmla="*/ 34907 w 934309"/>
                <a:gd name="connsiteY6" fmla="*/ 1014793 h 1071257"/>
                <a:gd name="connsiteX7" fmla="*/ 139935 w 934309"/>
                <a:gd name="connsiteY7" fmla="*/ 1058790 h 1071257"/>
                <a:gd name="connsiteX8" fmla="*/ 367178 w 934309"/>
                <a:gd name="connsiteY8" fmla="*/ 903846 h 1071257"/>
                <a:gd name="connsiteX9" fmla="*/ 510398 w 934309"/>
                <a:gd name="connsiteY9" fmla="*/ 702993 h 1071257"/>
                <a:gd name="connsiteX10" fmla="*/ 517203 w 934309"/>
                <a:gd name="connsiteY10" fmla="*/ 699694 h 1071257"/>
                <a:gd name="connsiteX11" fmla="*/ 484278 w 934309"/>
                <a:gd name="connsiteY11" fmla="*/ 664284 h 1071257"/>
                <a:gd name="connsiteX12" fmla="*/ 454169 w 934309"/>
                <a:gd name="connsiteY12" fmla="*/ 646518 h 1071257"/>
                <a:gd name="connsiteX13" fmla="*/ 374816 w 934309"/>
                <a:gd name="connsiteY13" fmla="*/ 660909 h 1071257"/>
                <a:gd name="connsiteX14" fmla="*/ 235415 w 934309"/>
                <a:gd name="connsiteY14" fmla="*/ 722122 h 1071257"/>
                <a:gd name="connsiteX15" fmla="*/ 217288 w 934309"/>
                <a:gd name="connsiteY15" fmla="*/ 733940 h 1071257"/>
                <a:gd name="connsiteX16" fmla="*/ 263131 w 934309"/>
                <a:gd name="connsiteY16" fmla="*/ 741989 h 1071257"/>
                <a:gd name="connsiteX17" fmla="*/ 438686 w 934309"/>
                <a:gd name="connsiteY17" fmla="*/ 685669 h 1071257"/>
                <a:gd name="connsiteX18" fmla="*/ 471079 w 934309"/>
                <a:gd name="connsiteY18" fmla="*/ 650327 h 1071257"/>
                <a:gd name="connsiteX19" fmla="*/ 298429 w 934309"/>
                <a:gd name="connsiteY19" fmla="*/ 525934 h 1071257"/>
                <a:gd name="connsiteX20" fmla="*/ 364680 w 934309"/>
                <a:gd name="connsiteY20" fmla="*/ 568439 h 1071257"/>
                <a:gd name="connsiteX21" fmla="*/ 478397 w 934309"/>
                <a:gd name="connsiteY21" fmla="*/ 615320 h 1071257"/>
                <a:gd name="connsiteX22" fmla="*/ 478542 w 934309"/>
                <a:gd name="connsiteY22" fmla="*/ 615563 h 1071257"/>
                <a:gd name="connsiteX23" fmla="*/ 483247 w 934309"/>
                <a:gd name="connsiteY23" fmla="*/ 593019 h 1071257"/>
                <a:gd name="connsiteX24" fmla="*/ 487859 w 934309"/>
                <a:gd name="connsiteY24" fmla="*/ 588072 h 1071257"/>
                <a:gd name="connsiteX25" fmla="*/ 456362 w 934309"/>
                <a:gd name="connsiteY25" fmla="*/ 577016 h 1071257"/>
                <a:gd name="connsiteX26" fmla="*/ 352532 w 934309"/>
                <a:gd name="connsiteY26" fmla="*/ 540049 h 1071257"/>
                <a:gd name="connsiteX27" fmla="*/ 240891 w 934309"/>
                <a:gd name="connsiteY27" fmla="*/ 518528 h 1071257"/>
                <a:gd name="connsiteX28" fmla="*/ 136952 w 934309"/>
                <a:gd name="connsiteY28" fmla="*/ 592207 h 1071257"/>
                <a:gd name="connsiteX29" fmla="*/ 162332 w 934309"/>
                <a:gd name="connsiteY29" fmla="*/ 704948 h 1071257"/>
                <a:gd name="connsiteX30" fmla="*/ 203217 w 934309"/>
                <a:gd name="connsiteY30" fmla="*/ 729972 h 1071257"/>
                <a:gd name="connsiteX31" fmla="*/ 277426 w 934309"/>
                <a:gd name="connsiteY31" fmla="*/ 686733 h 1071257"/>
                <a:gd name="connsiteX32" fmla="*/ 399641 w 934309"/>
                <a:gd name="connsiteY32" fmla="*/ 641780 h 1071257"/>
                <a:gd name="connsiteX33" fmla="*/ 441175 w 934309"/>
                <a:gd name="connsiteY33" fmla="*/ 635205 h 1071257"/>
                <a:gd name="connsiteX34" fmla="*/ 477015 w 934309"/>
                <a:gd name="connsiteY34" fmla="*/ 640054 h 1071257"/>
                <a:gd name="connsiteX35" fmla="*/ 474902 w 934309"/>
                <a:gd name="connsiteY35" fmla="*/ 633005 h 1071257"/>
                <a:gd name="connsiteX36" fmla="*/ 476293 w 934309"/>
                <a:gd name="connsiteY36" fmla="*/ 626342 h 1071257"/>
                <a:gd name="connsiteX37" fmla="*/ 475527 w 934309"/>
                <a:gd name="connsiteY37" fmla="*/ 626802 h 1071257"/>
                <a:gd name="connsiteX38" fmla="*/ 317687 w 934309"/>
                <a:gd name="connsiteY38" fmla="*/ 553131 h 1071257"/>
                <a:gd name="connsiteX39" fmla="*/ 272484 w 934309"/>
                <a:gd name="connsiteY39" fmla="*/ 522367 h 1071257"/>
                <a:gd name="connsiteX40" fmla="*/ 816346 w 934309"/>
                <a:gd name="connsiteY40" fmla="*/ 516919 h 1071257"/>
                <a:gd name="connsiteX41" fmla="*/ 664272 w 934309"/>
                <a:gd name="connsiteY41" fmla="*/ 549020 h 1071257"/>
                <a:gd name="connsiteX42" fmla="*/ 624527 w 934309"/>
                <a:gd name="connsiteY42" fmla="*/ 573649 h 1071257"/>
                <a:gd name="connsiteX43" fmla="*/ 627613 w 934309"/>
                <a:gd name="connsiteY43" fmla="*/ 577737 h 1071257"/>
                <a:gd name="connsiteX44" fmla="*/ 630903 w 934309"/>
                <a:gd name="connsiteY44" fmla="*/ 630023 h 1071257"/>
                <a:gd name="connsiteX45" fmla="*/ 627932 w 934309"/>
                <a:gd name="connsiteY45" fmla="*/ 636675 h 1071257"/>
                <a:gd name="connsiteX46" fmla="*/ 670083 w 934309"/>
                <a:gd name="connsiteY46" fmla="*/ 661328 h 1071257"/>
                <a:gd name="connsiteX47" fmla="*/ 826864 w 934309"/>
                <a:gd name="connsiteY47" fmla="*/ 676709 h 1071257"/>
                <a:gd name="connsiteX48" fmla="*/ 922480 w 934309"/>
                <a:gd name="connsiteY48" fmla="*/ 590156 h 1071257"/>
                <a:gd name="connsiteX49" fmla="*/ 816346 w 934309"/>
                <a:gd name="connsiteY49" fmla="*/ 516919 h 1071257"/>
                <a:gd name="connsiteX50" fmla="*/ 203850 w 934309"/>
                <a:gd name="connsiteY50" fmla="*/ 147462 h 1071257"/>
                <a:gd name="connsiteX51" fmla="*/ 69925 w 934309"/>
                <a:gd name="connsiteY51" fmla="*/ 303414 h 1071257"/>
                <a:gd name="connsiteX52" fmla="*/ 260290 w 934309"/>
                <a:gd name="connsiteY52" fmla="*/ 501465 h 1071257"/>
                <a:gd name="connsiteX53" fmla="*/ 279627 w 934309"/>
                <a:gd name="connsiteY53" fmla="*/ 513871 h 1071257"/>
                <a:gd name="connsiteX54" fmla="*/ 300508 w 934309"/>
                <a:gd name="connsiteY54" fmla="*/ 516695 h 1071257"/>
                <a:gd name="connsiteX55" fmla="*/ 453362 w 934309"/>
                <a:gd name="connsiteY55" fmla="*/ 563857 h 1071257"/>
                <a:gd name="connsiteX56" fmla="*/ 496866 w 934309"/>
                <a:gd name="connsiteY56" fmla="*/ 578414 h 1071257"/>
                <a:gd name="connsiteX57" fmla="*/ 509356 w 934309"/>
                <a:gd name="connsiteY57" fmla="*/ 565019 h 1071257"/>
                <a:gd name="connsiteX58" fmla="*/ 529110 w 934309"/>
                <a:gd name="connsiteY58" fmla="*/ 556729 h 1071257"/>
                <a:gd name="connsiteX59" fmla="*/ 473973 w 934309"/>
                <a:gd name="connsiteY59" fmla="*/ 439036 h 1071257"/>
                <a:gd name="connsiteX60" fmla="*/ 419087 w 934309"/>
                <a:gd name="connsiteY60" fmla="*/ 315852 h 1071257"/>
                <a:gd name="connsiteX61" fmla="*/ 203850 w 934309"/>
                <a:gd name="connsiteY61" fmla="*/ 147462 h 1071257"/>
                <a:gd name="connsiteX62" fmla="*/ 586285 w 934309"/>
                <a:gd name="connsiteY62" fmla="*/ 11248 h 1071257"/>
                <a:gd name="connsiteX63" fmla="*/ 520318 w 934309"/>
                <a:gd name="connsiteY63" fmla="*/ 153470 h 1071257"/>
                <a:gd name="connsiteX64" fmla="*/ 538483 w 934309"/>
                <a:gd name="connsiteY64" fmla="*/ 392097 h 1071257"/>
                <a:gd name="connsiteX65" fmla="*/ 552346 w 934309"/>
                <a:gd name="connsiteY65" fmla="*/ 471918 h 1071257"/>
                <a:gd name="connsiteX66" fmla="*/ 574316 w 934309"/>
                <a:gd name="connsiteY66" fmla="*/ 547875 h 1071257"/>
                <a:gd name="connsiteX67" fmla="*/ 586878 w 934309"/>
                <a:gd name="connsiteY67" fmla="*/ 547128 h 1071257"/>
                <a:gd name="connsiteX68" fmla="*/ 588092 w 934309"/>
                <a:gd name="connsiteY68" fmla="*/ 548490 h 1071257"/>
                <a:gd name="connsiteX69" fmla="*/ 581614 w 934309"/>
                <a:gd name="connsiteY69" fmla="*/ 552257 h 1071257"/>
                <a:gd name="connsiteX70" fmla="*/ 585921 w 934309"/>
                <a:gd name="connsiteY70" fmla="*/ 558578 h 1071257"/>
                <a:gd name="connsiteX71" fmla="*/ 586076 w 934309"/>
                <a:gd name="connsiteY71" fmla="*/ 558643 h 1071257"/>
                <a:gd name="connsiteX72" fmla="*/ 548880 w 934309"/>
                <a:gd name="connsiteY72" fmla="*/ 561665 h 1071257"/>
                <a:gd name="connsiteX73" fmla="*/ 489258 w 934309"/>
                <a:gd name="connsiteY73" fmla="*/ 644455 h 1071257"/>
                <a:gd name="connsiteX74" fmla="*/ 550226 w 934309"/>
                <a:gd name="connsiteY74" fmla="*/ 701080 h 1071257"/>
                <a:gd name="connsiteX75" fmla="*/ 568660 w 934309"/>
                <a:gd name="connsiteY75" fmla="*/ 695846 h 1071257"/>
                <a:gd name="connsiteX76" fmla="*/ 561665 w 934309"/>
                <a:gd name="connsiteY76" fmla="*/ 696315 h 1071257"/>
                <a:gd name="connsiteX77" fmla="*/ 510699 w 934309"/>
                <a:gd name="connsiteY77" fmla="*/ 672942 h 1071257"/>
                <a:gd name="connsiteX78" fmla="*/ 510699 w 934309"/>
                <a:gd name="connsiteY78" fmla="*/ 584724 h 1071257"/>
                <a:gd name="connsiteX79" fmla="*/ 601939 w 934309"/>
                <a:gd name="connsiteY79" fmla="*/ 593354 h 1071257"/>
                <a:gd name="connsiteX80" fmla="*/ 615349 w 934309"/>
                <a:gd name="connsiteY80" fmla="*/ 612532 h 1071257"/>
                <a:gd name="connsiteX81" fmla="*/ 619004 w 934309"/>
                <a:gd name="connsiteY81" fmla="*/ 624147 h 1071257"/>
                <a:gd name="connsiteX82" fmla="*/ 620136 w 934309"/>
                <a:gd name="connsiteY82" fmla="*/ 621197 h 1071257"/>
                <a:gd name="connsiteX83" fmla="*/ 617295 w 934309"/>
                <a:gd name="connsiteY83" fmla="*/ 581345 h 1071257"/>
                <a:gd name="connsiteX84" fmla="*/ 612521 w 934309"/>
                <a:gd name="connsiteY84" fmla="*/ 575363 h 1071257"/>
                <a:gd name="connsiteX85" fmla="*/ 612206 w 934309"/>
                <a:gd name="connsiteY85" fmla="*/ 575295 h 1071257"/>
                <a:gd name="connsiteX86" fmla="*/ 612254 w 934309"/>
                <a:gd name="connsiteY86" fmla="*/ 575029 h 1071257"/>
                <a:gd name="connsiteX87" fmla="*/ 605769 w 934309"/>
                <a:gd name="connsiteY87" fmla="*/ 566903 h 1071257"/>
                <a:gd name="connsiteX88" fmla="*/ 586076 w 934309"/>
                <a:gd name="connsiteY88" fmla="*/ 558643 h 1071257"/>
                <a:gd name="connsiteX89" fmla="*/ 586878 w 934309"/>
                <a:gd name="connsiteY89" fmla="*/ 558578 h 1071257"/>
                <a:gd name="connsiteX90" fmla="*/ 592620 w 934309"/>
                <a:gd name="connsiteY90" fmla="*/ 553569 h 1071257"/>
                <a:gd name="connsiteX91" fmla="*/ 588092 w 934309"/>
                <a:gd name="connsiteY91" fmla="*/ 548490 h 1071257"/>
                <a:gd name="connsiteX92" fmla="*/ 588792 w 934309"/>
                <a:gd name="connsiteY92" fmla="*/ 548082 h 1071257"/>
                <a:gd name="connsiteX93" fmla="*/ 613205 w 934309"/>
                <a:gd name="connsiteY93" fmla="*/ 558655 h 1071257"/>
                <a:gd name="connsiteX94" fmla="*/ 616466 w 934309"/>
                <a:gd name="connsiteY94" fmla="*/ 562973 h 1071257"/>
                <a:gd name="connsiteX95" fmla="*/ 670417 w 934309"/>
                <a:gd name="connsiteY95" fmla="*/ 487787 h 1071257"/>
                <a:gd name="connsiteX96" fmla="*/ 710571 w 934309"/>
                <a:gd name="connsiteY96" fmla="*/ 397824 h 1071257"/>
                <a:gd name="connsiteX97" fmla="*/ 747856 w 934309"/>
                <a:gd name="connsiteY97" fmla="*/ 183059 h 1071257"/>
                <a:gd name="connsiteX98" fmla="*/ 678065 w 934309"/>
                <a:gd name="connsiteY98" fmla="*/ 51337 h 1071257"/>
                <a:gd name="connsiteX99" fmla="*/ 586285 w 934309"/>
                <a:gd name="connsiteY99" fmla="*/ 11248 h 1071257"/>
                <a:gd name="connsiteX100" fmla="*/ 578637 w 934309"/>
                <a:gd name="connsiteY100" fmla="*/ 1225 h 1071257"/>
                <a:gd name="connsiteX101" fmla="*/ 681890 w 934309"/>
                <a:gd name="connsiteY101" fmla="*/ 39883 h 1071257"/>
                <a:gd name="connsiteX102" fmla="*/ 753593 w 934309"/>
                <a:gd name="connsiteY102" fmla="*/ 145834 h 1071257"/>
                <a:gd name="connsiteX103" fmla="*/ 750725 w 934309"/>
                <a:gd name="connsiteY103" fmla="*/ 298555 h 1071257"/>
                <a:gd name="connsiteX104" fmla="*/ 668580 w 934309"/>
                <a:gd name="connsiteY104" fmla="*/ 515468 h 1071257"/>
                <a:gd name="connsiteX105" fmla="*/ 639049 w 934309"/>
                <a:gd name="connsiteY105" fmla="*/ 553164 h 1071257"/>
                <a:gd name="connsiteX106" fmla="*/ 691493 w 934309"/>
                <a:gd name="connsiteY106" fmla="*/ 523927 h 1071257"/>
                <a:gd name="connsiteX107" fmla="*/ 778219 w 934309"/>
                <a:gd name="connsiteY107" fmla="*/ 504198 h 1071257"/>
                <a:gd name="connsiteX108" fmla="*/ 837382 w 934309"/>
                <a:gd name="connsiteY108" fmla="*/ 508359 h 1071257"/>
                <a:gd name="connsiteX109" fmla="*/ 933954 w 934309"/>
                <a:gd name="connsiteY109" fmla="*/ 590156 h 1071257"/>
                <a:gd name="connsiteX110" fmla="*/ 842163 w 934309"/>
                <a:gd name="connsiteY110" fmla="*/ 683367 h 1071257"/>
                <a:gd name="connsiteX111" fmla="*/ 669785 w 934309"/>
                <a:gd name="connsiteY111" fmla="*/ 673871 h 1071257"/>
                <a:gd name="connsiteX112" fmla="*/ 623082 w 934309"/>
                <a:gd name="connsiteY112" fmla="*/ 647538 h 1071257"/>
                <a:gd name="connsiteX113" fmla="*/ 622947 w 934309"/>
                <a:gd name="connsiteY113" fmla="*/ 647839 h 1071257"/>
                <a:gd name="connsiteX114" fmla="*/ 622923 w 934309"/>
                <a:gd name="connsiteY114" fmla="*/ 661315 h 1071257"/>
                <a:gd name="connsiteX115" fmla="*/ 613344 w 934309"/>
                <a:gd name="connsiteY115" fmla="*/ 681572 h 1071257"/>
                <a:gd name="connsiteX116" fmla="*/ 601673 w 934309"/>
                <a:gd name="connsiteY116" fmla="*/ 688114 h 1071257"/>
                <a:gd name="connsiteX117" fmla="*/ 588845 w 934309"/>
                <a:gd name="connsiteY117" fmla="*/ 700989 h 1071257"/>
                <a:gd name="connsiteX118" fmla="*/ 566780 w 934309"/>
                <a:gd name="connsiteY118" fmla="*/ 711248 h 1071257"/>
                <a:gd name="connsiteX119" fmla="*/ 519119 w 934309"/>
                <a:gd name="connsiteY119" fmla="*/ 701755 h 1071257"/>
                <a:gd name="connsiteX120" fmla="*/ 518719 w 934309"/>
                <a:gd name="connsiteY120" fmla="*/ 701325 h 1071257"/>
                <a:gd name="connsiteX121" fmla="*/ 520900 w 934309"/>
                <a:gd name="connsiteY121" fmla="*/ 705862 h 1071257"/>
                <a:gd name="connsiteX122" fmla="*/ 410144 w 934309"/>
                <a:gd name="connsiteY122" fmla="*/ 871327 h 1071257"/>
                <a:gd name="connsiteX123" fmla="*/ 223957 w 934309"/>
                <a:gd name="connsiteY123" fmla="*/ 1039661 h 1071257"/>
                <a:gd name="connsiteX124" fmla="*/ 34907 w 934309"/>
                <a:gd name="connsiteY124" fmla="*/ 1032966 h 1071257"/>
                <a:gd name="connsiteX125" fmla="*/ 534 w 934309"/>
                <a:gd name="connsiteY125" fmla="*/ 944016 h 1071257"/>
                <a:gd name="connsiteX126" fmla="*/ 45410 w 934309"/>
                <a:gd name="connsiteY126" fmla="*/ 856024 h 1071257"/>
                <a:gd name="connsiteX127" fmla="*/ 152467 w 934309"/>
                <a:gd name="connsiteY127" fmla="*/ 759543 h 1071257"/>
                <a:gd name="connsiteX128" fmla="*/ 188078 w 934309"/>
                <a:gd name="connsiteY128" fmla="*/ 738793 h 1071257"/>
                <a:gd name="connsiteX129" fmla="*/ 151831 w 934309"/>
                <a:gd name="connsiteY129" fmla="*/ 713871 h 1071257"/>
                <a:gd name="connsiteX130" fmla="*/ 122586 w 934309"/>
                <a:gd name="connsiteY130" fmla="*/ 613279 h 1071257"/>
                <a:gd name="connsiteX131" fmla="*/ 248860 w 934309"/>
                <a:gd name="connsiteY131" fmla="*/ 509710 h 1071257"/>
                <a:gd name="connsiteX132" fmla="*/ 255134 w 934309"/>
                <a:gd name="connsiteY132" fmla="*/ 510559 h 1071257"/>
                <a:gd name="connsiteX133" fmla="*/ 225254 w 934309"/>
                <a:gd name="connsiteY133" fmla="*/ 490223 h 1071257"/>
                <a:gd name="connsiteX134" fmla="*/ 140714 w 934309"/>
                <a:gd name="connsiteY134" fmla="*/ 417270 h 1071257"/>
                <a:gd name="connsiteX135" fmla="*/ 48880 w 934309"/>
                <a:gd name="connsiteY135" fmla="*/ 235484 h 1071257"/>
                <a:gd name="connsiteX136" fmla="*/ 237332 w 934309"/>
                <a:gd name="connsiteY136" fmla="*/ 136937 h 1071257"/>
                <a:gd name="connsiteX137" fmla="*/ 423870 w 934309"/>
                <a:gd name="connsiteY137" fmla="*/ 299587 h 1071257"/>
                <a:gd name="connsiteX138" fmla="*/ 481147 w 934309"/>
                <a:gd name="connsiteY138" fmla="*/ 427675 h 1071257"/>
                <a:gd name="connsiteX139" fmla="*/ 539356 w 934309"/>
                <a:gd name="connsiteY139" fmla="*/ 552429 h 1071257"/>
                <a:gd name="connsiteX140" fmla="*/ 546233 w 934309"/>
                <a:gd name="connsiteY140" fmla="*/ 549544 h 1071257"/>
                <a:gd name="connsiteX141" fmla="*/ 562843 w 934309"/>
                <a:gd name="connsiteY141" fmla="*/ 548556 h 1071257"/>
                <a:gd name="connsiteX142" fmla="*/ 542785 w 934309"/>
                <a:gd name="connsiteY142" fmla="*/ 481582 h 1071257"/>
                <a:gd name="connsiteX143" fmla="*/ 529879 w 934309"/>
                <a:gd name="connsiteY143" fmla="*/ 408324 h 1071257"/>
                <a:gd name="connsiteX144" fmla="*/ 507890 w 934309"/>
                <a:gd name="connsiteY144" fmla="*/ 188786 h 1071257"/>
                <a:gd name="connsiteX145" fmla="*/ 546132 w 934309"/>
                <a:gd name="connsiteY145" fmla="*/ 19838 h 1071257"/>
                <a:gd name="connsiteX146" fmla="*/ 578637 w 934309"/>
                <a:gd name="connsiteY146" fmla="*/ 1225 h 10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934309" h="1071257">
                  <a:moveTo>
                    <a:pt x="481765" y="655899"/>
                  </a:moveTo>
                  <a:lnTo>
                    <a:pt x="449093" y="691485"/>
                  </a:lnTo>
                  <a:cubicBezTo>
                    <a:pt x="394309" y="735408"/>
                    <a:pt x="308911" y="760905"/>
                    <a:pt x="239095" y="752897"/>
                  </a:cubicBezTo>
                  <a:lnTo>
                    <a:pt x="202601" y="743515"/>
                  </a:lnTo>
                  <a:lnTo>
                    <a:pt x="114752" y="800789"/>
                  </a:lnTo>
                  <a:cubicBezTo>
                    <a:pt x="76441" y="831634"/>
                    <a:pt x="43023" y="867501"/>
                    <a:pt x="23449" y="909585"/>
                  </a:cubicBezTo>
                  <a:cubicBezTo>
                    <a:pt x="5308" y="947842"/>
                    <a:pt x="10082" y="981318"/>
                    <a:pt x="34907" y="1014793"/>
                  </a:cubicBezTo>
                  <a:cubicBezTo>
                    <a:pt x="60687" y="1048269"/>
                    <a:pt x="97924" y="1066441"/>
                    <a:pt x="139935" y="1058790"/>
                  </a:cubicBezTo>
                  <a:cubicBezTo>
                    <a:pt x="229686" y="1043487"/>
                    <a:pt x="307025" y="968884"/>
                    <a:pt x="367178" y="903846"/>
                  </a:cubicBezTo>
                  <a:cubicBezTo>
                    <a:pt x="420646" y="845503"/>
                    <a:pt x="479844" y="777595"/>
                    <a:pt x="510398" y="702993"/>
                  </a:cubicBezTo>
                  <a:lnTo>
                    <a:pt x="517203" y="699694"/>
                  </a:lnTo>
                  <a:lnTo>
                    <a:pt x="484278" y="664284"/>
                  </a:lnTo>
                  <a:close/>
                  <a:moveTo>
                    <a:pt x="454169" y="646518"/>
                  </a:moveTo>
                  <a:cubicBezTo>
                    <a:pt x="427449" y="644590"/>
                    <a:pt x="398447" y="653019"/>
                    <a:pt x="374816" y="660909"/>
                  </a:cubicBezTo>
                  <a:cubicBezTo>
                    <a:pt x="326121" y="675256"/>
                    <a:pt x="279336" y="697254"/>
                    <a:pt x="235415" y="722122"/>
                  </a:cubicBezTo>
                  <a:lnTo>
                    <a:pt x="217288" y="733940"/>
                  </a:lnTo>
                  <a:lnTo>
                    <a:pt x="263131" y="741989"/>
                  </a:lnTo>
                  <a:cubicBezTo>
                    <a:pt x="323468" y="743875"/>
                    <a:pt x="392019" y="722525"/>
                    <a:pt x="438686" y="685669"/>
                  </a:cubicBezTo>
                  <a:lnTo>
                    <a:pt x="471079" y="650327"/>
                  </a:lnTo>
                  <a:close/>
                  <a:moveTo>
                    <a:pt x="298429" y="525934"/>
                  </a:moveTo>
                  <a:lnTo>
                    <a:pt x="364680" y="568439"/>
                  </a:lnTo>
                  <a:cubicBezTo>
                    <a:pt x="401151" y="588770"/>
                    <a:pt x="439176" y="605753"/>
                    <a:pt x="478397" y="615320"/>
                  </a:cubicBezTo>
                  <a:lnTo>
                    <a:pt x="478542" y="615563"/>
                  </a:lnTo>
                  <a:lnTo>
                    <a:pt x="483247" y="593019"/>
                  </a:lnTo>
                  <a:lnTo>
                    <a:pt x="487859" y="588072"/>
                  </a:lnTo>
                  <a:lnTo>
                    <a:pt x="456362" y="577016"/>
                  </a:lnTo>
                  <a:cubicBezTo>
                    <a:pt x="427025" y="566031"/>
                    <a:pt x="390429" y="551753"/>
                    <a:pt x="352532" y="540049"/>
                  </a:cubicBezTo>
                  <a:close/>
                  <a:moveTo>
                    <a:pt x="240891" y="518528"/>
                  </a:moveTo>
                  <a:cubicBezTo>
                    <a:pt x="189073" y="517495"/>
                    <a:pt x="147726" y="535455"/>
                    <a:pt x="136952" y="592207"/>
                  </a:cubicBezTo>
                  <a:cubicBezTo>
                    <a:pt x="126896" y="643930"/>
                    <a:pt x="138329" y="680747"/>
                    <a:pt x="162332" y="704948"/>
                  </a:cubicBezTo>
                  <a:lnTo>
                    <a:pt x="203217" y="729972"/>
                  </a:lnTo>
                  <a:lnTo>
                    <a:pt x="277426" y="686733"/>
                  </a:lnTo>
                  <a:cubicBezTo>
                    <a:pt x="316573" y="668561"/>
                    <a:pt x="356675" y="651345"/>
                    <a:pt x="399641" y="641780"/>
                  </a:cubicBezTo>
                  <a:cubicBezTo>
                    <a:pt x="412531" y="638911"/>
                    <a:pt x="426853" y="636042"/>
                    <a:pt x="441175" y="635205"/>
                  </a:cubicBezTo>
                  <a:lnTo>
                    <a:pt x="477015" y="640054"/>
                  </a:lnTo>
                  <a:lnTo>
                    <a:pt x="474902" y="633005"/>
                  </a:lnTo>
                  <a:lnTo>
                    <a:pt x="476293" y="626342"/>
                  </a:lnTo>
                  <a:lnTo>
                    <a:pt x="475527" y="626802"/>
                  </a:lnTo>
                  <a:cubicBezTo>
                    <a:pt x="420044" y="613407"/>
                    <a:pt x="366474" y="582790"/>
                    <a:pt x="317687" y="553131"/>
                  </a:cubicBezTo>
                  <a:lnTo>
                    <a:pt x="272484" y="522367"/>
                  </a:lnTo>
                  <a:close/>
                  <a:moveTo>
                    <a:pt x="816346" y="516919"/>
                  </a:moveTo>
                  <a:cubicBezTo>
                    <a:pt x="762562" y="512639"/>
                    <a:pt x="710929" y="524945"/>
                    <a:pt x="664272" y="549020"/>
                  </a:cubicBezTo>
                  <a:lnTo>
                    <a:pt x="624527" y="573649"/>
                  </a:lnTo>
                  <a:lnTo>
                    <a:pt x="627613" y="577737"/>
                  </a:lnTo>
                  <a:cubicBezTo>
                    <a:pt x="634133" y="592661"/>
                    <a:pt x="634731" y="611357"/>
                    <a:pt x="630903" y="630023"/>
                  </a:cubicBezTo>
                  <a:lnTo>
                    <a:pt x="627932" y="636675"/>
                  </a:lnTo>
                  <a:lnTo>
                    <a:pt x="670083" y="661328"/>
                  </a:lnTo>
                  <a:cubicBezTo>
                    <a:pt x="719117" y="684913"/>
                    <a:pt x="773797" y="695256"/>
                    <a:pt x="826864" y="676709"/>
                  </a:cubicBezTo>
                  <a:cubicBezTo>
                    <a:pt x="861286" y="665296"/>
                    <a:pt x="921524" y="633908"/>
                    <a:pt x="922480" y="590156"/>
                  </a:cubicBezTo>
                  <a:cubicBezTo>
                    <a:pt x="923436" y="540698"/>
                    <a:pt x="855549" y="519773"/>
                    <a:pt x="816346" y="516919"/>
                  </a:cubicBezTo>
                  <a:close/>
                  <a:moveTo>
                    <a:pt x="203850" y="147462"/>
                  </a:moveTo>
                  <a:cubicBezTo>
                    <a:pt x="121582" y="155116"/>
                    <a:pt x="26878" y="210608"/>
                    <a:pt x="69925" y="303414"/>
                  </a:cubicBezTo>
                  <a:cubicBezTo>
                    <a:pt x="108190" y="386653"/>
                    <a:pt x="188545" y="449800"/>
                    <a:pt x="260290" y="501465"/>
                  </a:cubicBezTo>
                  <a:lnTo>
                    <a:pt x="279627" y="513871"/>
                  </a:lnTo>
                  <a:lnTo>
                    <a:pt x="300508" y="516695"/>
                  </a:lnTo>
                  <a:cubicBezTo>
                    <a:pt x="353554" y="527511"/>
                    <a:pt x="409219" y="548172"/>
                    <a:pt x="453362" y="563857"/>
                  </a:cubicBezTo>
                  <a:lnTo>
                    <a:pt x="496866" y="578414"/>
                  </a:lnTo>
                  <a:lnTo>
                    <a:pt x="509356" y="565019"/>
                  </a:lnTo>
                  <a:lnTo>
                    <a:pt x="529110" y="556729"/>
                  </a:lnTo>
                  <a:lnTo>
                    <a:pt x="473973" y="439036"/>
                  </a:lnTo>
                  <a:cubicBezTo>
                    <a:pt x="456873" y="397417"/>
                    <a:pt x="440133" y="355558"/>
                    <a:pt x="419087" y="315852"/>
                  </a:cubicBezTo>
                  <a:cubicBezTo>
                    <a:pt x="376040" y="233571"/>
                    <a:pt x="310034" y="138851"/>
                    <a:pt x="203850" y="147462"/>
                  </a:cubicBezTo>
                  <a:close/>
                  <a:moveTo>
                    <a:pt x="586285" y="11248"/>
                  </a:moveTo>
                  <a:cubicBezTo>
                    <a:pt x="527967" y="17929"/>
                    <a:pt x="522230" y="109562"/>
                    <a:pt x="520318" y="153470"/>
                  </a:cubicBezTo>
                  <a:cubicBezTo>
                    <a:pt x="516494" y="232694"/>
                    <a:pt x="525099" y="313827"/>
                    <a:pt x="538483" y="392097"/>
                  </a:cubicBezTo>
                  <a:cubicBezTo>
                    <a:pt x="542785" y="417869"/>
                    <a:pt x="546849" y="445072"/>
                    <a:pt x="552346" y="471918"/>
                  </a:cubicBezTo>
                  <a:lnTo>
                    <a:pt x="574316" y="547875"/>
                  </a:lnTo>
                  <a:lnTo>
                    <a:pt x="586878" y="547128"/>
                  </a:lnTo>
                  <a:lnTo>
                    <a:pt x="588092" y="548490"/>
                  </a:lnTo>
                  <a:lnTo>
                    <a:pt x="581614" y="552257"/>
                  </a:lnTo>
                  <a:cubicBezTo>
                    <a:pt x="580896" y="555000"/>
                    <a:pt x="582093" y="558101"/>
                    <a:pt x="585921" y="558578"/>
                  </a:cubicBezTo>
                  <a:lnTo>
                    <a:pt x="586076" y="558643"/>
                  </a:lnTo>
                  <a:lnTo>
                    <a:pt x="548880" y="561665"/>
                  </a:lnTo>
                  <a:cubicBezTo>
                    <a:pt x="509895" y="571281"/>
                    <a:pt x="473467" y="600086"/>
                    <a:pt x="489258" y="644455"/>
                  </a:cubicBezTo>
                  <a:cubicBezTo>
                    <a:pt x="497872" y="669503"/>
                    <a:pt x="522635" y="698844"/>
                    <a:pt x="550226" y="701080"/>
                  </a:cubicBezTo>
                  <a:lnTo>
                    <a:pt x="568660" y="695846"/>
                  </a:lnTo>
                  <a:lnTo>
                    <a:pt x="561665" y="696315"/>
                  </a:lnTo>
                  <a:cubicBezTo>
                    <a:pt x="541826" y="694277"/>
                    <a:pt x="522104" y="685887"/>
                    <a:pt x="510699" y="672942"/>
                  </a:cubicBezTo>
                  <a:cubicBezTo>
                    <a:pt x="490741" y="651846"/>
                    <a:pt x="488840" y="604861"/>
                    <a:pt x="510699" y="584724"/>
                  </a:cubicBezTo>
                  <a:cubicBezTo>
                    <a:pt x="533509" y="563628"/>
                    <a:pt x="580080" y="572258"/>
                    <a:pt x="601939" y="593354"/>
                  </a:cubicBezTo>
                  <a:cubicBezTo>
                    <a:pt x="607166" y="598388"/>
                    <a:pt x="611741" y="605040"/>
                    <a:pt x="615349" y="612532"/>
                  </a:cubicBezTo>
                  <a:lnTo>
                    <a:pt x="619004" y="624147"/>
                  </a:lnTo>
                  <a:lnTo>
                    <a:pt x="620136" y="621197"/>
                  </a:lnTo>
                  <a:cubicBezTo>
                    <a:pt x="622888" y="606705"/>
                    <a:pt x="622469" y="592601"/>
                    <a:pt x="617295" y="581345"/>
                  </a:cubicBezTo>
                  <a:lnTo>
                    <a:pt x="612521" y="575363"/>
                  </a:lnTo>
                  <a:lnTo>
                    <a:pt x="612206" y="575295"/>
                  </a:lnTo>
                  <a:lnTo>
                    <a:pt x="612254" y="575029"/>
                  </a:lnTo>
                  <a:lnTo>
                    <a:pt x="605769" y="566903"/>
                  </a:lnTo>
                  <a:lnTo>
                    <a:pt x="586076" y="558643"/>
                  </a:lnTo>
                  <a:lnTo>
                    <a:pt x="586878" y="558578"/>
                  </a:lnTo>
                  <a:cubicBezTo>
                    <a:pt x="590706" y="559056"/>
                    <a:pt x="592620" y="556432"/>
                    <a:pt x="592620" y="553569"/>
                  </a:cubicBezTo>
                  <a:lnTo>
                    <a:pt x="588092" y="548490"/>
                  </a:lnTo>
                  <a:lnTo>
                    <a:pt x="588792" y="548082"/>
                  </a:lnTo>
                  <a:cubicBezTo>
                    <a:pt x="598722" y="549871"/>
                    <a:pt x="606797" y="553554"/>
                    <a:pt x="613205" y="558655"/>
                  </a:cubicBezTo>
                  <a:lnTo>
                    <a:pt x="616466" y="562973"/>
                  </a:lnTo>
                  <a:lnTo>
                    <a:pt x="670417" y="487787"/>
                  </a:lnTo>
                  <a:cubicBezTo>
                    <a:pt x="686431" y="458674"/>
                    <a:pt x="699576" y="427891"/>
                    <a:pt x="710571" y="397824"/>
                  </a:cubicBezTo>
                  <a:cubicBezTo>
                    <a:pt x="735428" y="331008"/>
                    <a:pt x="754549" y="255602"/>
                    <a:pt x="747856" y="183059"/>
                  </a:cubicBezTo>
                  <a:cubicBezTo>
                    <a:pt x="743076" y="127698"/>
                    <a:pt x="722043" y="85699"/>
                    <a:pt x="678065" y="51337"/>
                  </a:cubicBezTo>
                  <a:cubicBezTo>
                    <a:pt x="653208" y="32247"/>
                    <a:pt x="619747" y="7430"/>
                    <a:pt x="586285" y="11248"/>
                  </a:cubicBezTo>
                  <a:close/>
                  <a:moveTo>
                    <a:pt x="578637" y="1225"/>
                  </a:moveTo>
                  <a:cubicBezTo>
                    <a:pt x="613592" y="-5755"/>
                    <a:pt x="653925" y="18406"/>
                    <a:pt x="681890" y="39883"/>
                  </a:cubicBezTo>
                  <a:cubicBezTo>
                    <a:pt x="718219" y="68518"/>
                    <a:pt x="744032" y="100017"/>
                    <a:pt x="753593" y="145834"/>
                  </a:cubicBezTo>
                  <a:cubicBezTo>
                    <a:pt x="765065" y="195468"/>
                    <a:pt x="761241" y="247966"/>
                    <a:pt x="750725" y="298555"/>
                  </a:cubicBezTo>
                  <a:cubicBezTo>
                    <a:pt x="736384" y="370859"/>
                    <a:pt x="710212" y="450143"/>
                    <a:pt x="668580" y="515468"/>
                  </a:cubicBezTo>
                  <a:lnTo>
                    <a:pt x="639049" y="553164"/>
                  </a:lnTo>
                  <a:lnTo>
                    <a:pt x="691493" y="523927"/>
                  </a:lnTo>
                  <a:cubicBezTo>
                    <a:pt x="719326" y="512937"/>
                    <a:pt x="748638" y="505892"/>
                    <a:pt x="778219" y="504198"/>
                  </a:cubicBezTo>
                  <a:cubicBezTo>
                    <a:pt x="797940" y="503069"/>
                    <a:pt x="817781" y="504317"/>
                    <a:pt x="837382" y="508359"/>
                  </a:cubicBezTo>
                  <a:cubicBezTo>
                    <a:pt x="874672" y="515968"/>
                    <a:pt x="939691" y="541649"/>
                    <a:pt x="933954" y="590156"/>
                  </a:cubicBezTo>
                  <a:cubicBezTo>
                    <a:pt x="929173" y="634860"/>
                    <a:pt x="881365" y="669100"/>
                    <a:pt x="842163" y="683367"/>
                  </a:cubicBezTo>
                  <a:cubicBezTo>
                    <a:pt x="783359" y="705481"/>
                    <a:pt x="724017" y="698169"/>
                    <a:pt x="669785" y="673871"/>
                  </a:cubicBezTo>
                  <a:lnTo>
                    <a:pt x="623082" y="647538"/>
                  </a:lnTo>
                  <a:lnTo>
                    <a:pt x="622947" y="647839"/>
                  </a:lnTo>
                  <a:lnTo>
                    <a:pt x="622923" y="661315"/>
                  </a:lnTo>
                  <a:cubicBezTo>
                    <a:pt x="621423" y="669046"/>
                    <a:pt x="618334" y="676058"/>
                    <a:pt x="613344" y="681572"/>
                  </a:cubicBezTo>
                  <a:lnTo>
                    <a:pt x="601673" y="688114"/>
                  </a:lnTo>
                  <a:lnTo>
                    <a:pt x="588845" y="700989"/>
                  </a:lnTo>
                  <a:cubicBezTo>
                    <a:pt x="581973" y="706000"/>
                    <a:pt x="574556" y="709579"/>
                    <a:pt x="566780" y="711248"/>
                  </a:cubicBezTo>
                  <a:cubicBezTo>
                    <a:pt x="550271" y="714827"/>
                    <a:pt x="533627" y="710622"/>
                    <a:pt x="519119" y="701755"/>
                  </a:cubicBezTo>
                  <a:lnTo>
                    <a:pt x="518719" y="701325"/>
                  </a:lnTo>
                  <a:lnTo>
                    <a:pt x="520900" y="705862"/>
                  </a:lnTo>
                  <a:cubicBezTo>
                    <a:pt x="496076" y="767074"/>
                    <a:pt x="452155" y="821592"/>
                    <a:pt x="410144" y="871327"/>
                  </a:cubicBezTo>
                  <a:cubicBezTo>
                    <a:pt x="356675" y="935408"/>
                    <a:pt x="296522" y="998534"/>
                    <a:pt x="223957" y="1039661"/>
                  </a:cubicBezTo>
                  <a:cubicBezTo>
                    <a:pt x="164760" y="1073136"/>
                    <a:pt x="86466" y="1092265"/>
                    <a:pt x="34907" y="1032966"/>
                  </a:cubicBezTo>
                  <a:cubicBezTo>
                    <a:pt x="13901" y="1008098"/>
                    <a:pt x="-3285" y="978448"/>
                    <a:pt x="534" y="944016"/>
                  </a:cubicBezTo>
                  <a:cubicBezTo>
                    <a:pt x="4353" y="911497"/>
                    <a:pt x="24404" y="880891"/>
                    <a:pt x="45410" y="856024"/>
                  </a:cubicBezTo>
                  <a:cubicBezTo>
                    <a:pt x="75963" y="819679"/>
                    <a:pt x="112723" y="787638"/>
                    <a:pt x="152467" y="759543"/>
                  </a:cubicBezTo>
                  <a:lnTo>
                    <a:pt x="188078" y="738793"/>
                  </a:lnTo>
                  <a:lnTo>
                    <a:pt x="151831" y="713871"/>
                  </a:lnTo>
                  <a:cubicBezTo>
                    <a:pt x="130489" y="691230"/>
                    <a:pt x="118815" y="658328"/>
                    <a:pt x="122586" y="613279"/>
                  </a:cubicBezTo>
                  <a:cubicBezTo>
                    <a:pt x="129290" y="529049"/>
                    <a:pt x="182556" y="506237"/>
                    <a:pt x="248860" y="509710"/>
                  </a:cubicBezTo>
                  <a:lnTo>
                    <a:pt x="255134" y="510559"/>
                  </a:lnTo>
                  <a:lnTo>
                    <a:pt x="225254" y="490223"/>
                  </a:lnTo>
                  <a:cubicBezTo>
                    <a:pt x="195480" y="467739"/>
                    <a:pt x="167021" y="443581"/>
                    <a:pt x="140714" y="417270"/>
                  </a:cubicBezTo>
                  <a:cubicBezTo>
                    <a:pt x="97667" y="373258"/>
                    <a:pt x="33574" y="304371"/>
                    <a:pt x="48880" y="235484"/>
                  </a:cubicBezTo>
                  <a:cubicBezTo>
                    <a:pt x="66099" y="159900"/>
                    <a:pt x="170369" y="130240"/>
                    <a:pt x="237332" y="136937"/>
                  </a:cubicBezTo>
                  <a:cubicBezTo>
                    <a:pt x="326296" y="146505"/>
                    <a:pt x="385606" y="226873"/>
                    <a:pt x="423870" y="299587"/>
                  </a:cubicBezTo>
                  <a:cubicBezTo>
                    <a:pt x="445872" y="340728"/>
                    <a:pt x="463330" y="384261"/>
                    <a:pt x="481147" y="427675"/>
                  </a:cubicBezTo>
                  <a:lnTo>
                    <a:pt x="539356" y="552429"/>
                  </a:lnTo>
                  <a:lnTo>
                    <a:pt x="546233" y="549544"/>
                  </a:lnTo>
                  <a:lnTo>
                    <a:pt x="562843" y="548556"/>
                  </a:lnTo>
                  <a:lnTo>
                    <a:pt x="542785" y="481582"/>
                  </a:lnTo>
                  <a:cubicBezTo>
                    <a:pt x="537527" y="457004"/>
                    <a:pt x="533703" y="432186"/>
                    <a:pt x="529879" y="408324"/>
                  </a:cubicBezTo>
                  <a:cubicBezTo>
                    <a:pt x="517450" y="335781"/>
                    <a:pt x="507890" y="262284"/>
                    <a:pt x="507890" y="188786"/>
                  </a:cubicBezTo>
                  <a:cubicBezTo>
                    <a:pt x="507890" y="136288"/>
                    <a:pt x="507890" y="61837"/>
                    <a:pt x="546132" y="19838"/>
                  </a:cubicBezTo>
                  <a:cubicBezTo>
                    <a:pt x="555931" y="9339"/>
                    <a:pt x="566985" y="3552"/>
                    <a:pt x="578637" y="1225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7" name="淘宝网Chenying0907出品 196"/>
            <p:cNvSpPr/>
            <p:nvPr/>
          </p:nvSpPr>
          <p:spPr bwMode="auto">
            <a:xfrm>
              <a:off x="2740125" y="1454821"/>
              <a:ext cx="1858556" cy="1557676"/>
            </a:xfrm>
            <a:custGeom>
              <a:avLst/>
              <a:gdLst>
                <a:gd name="connsiteX0" fmla="*/ 1428632 w 1858556"/>
                <a:gd name="connsiteY0" fmla="*/ 601660 h 1557676"/>
                <a:gd name="connsiteX1" fmla="*/ 1854285 w 1858556"/>
                <a:gd name="connsiteY1" fmla="*/ 897156 h 1557676"/>
                <a:gd name="connsiteX2" fmla="*/ 1513763 w 1858556"/>
                <a:gd name="connsiteY2" fmla="*/ 1255769 h 1557676"/>
                <a:gd name="connsiteX3" fmla="*/ 711317 w 1858556"/>
                <a:gd name="connsiteY3" fmla="*/ 838787 h 1557676"/>
                <a:gd name="connsiteX4" fmla="*/ 699928 w 1858556"/>
                <a:gd name="connsiteY4" fmla="*/ 827478 h 1557676"/>
                <a:gd name="connsiteX5" fmla="*/ 778120 w 1858556"/>
                <a:gd name="connsiteY5" fmla="*/ 947385 h 1557676"/>
                <a:gd name="connsiteX6" fmla="*/ 858308 w 1858556"/>
                <a:gd name="connsiteY6" fmla="*/ 1096156 h 1557676"/>
                <a:gd name="connsiteX7" fmla="*/ 772520 w 1858556"/>
                <a:gd name="connsiteY7" fmla="*/ 1553692 h 1557676"/>
                <a:gd name="connsiteX8" fmla="*/ 602850 w 1858556"/>
                <a:gd name="connsiteY8" fmla="*/ 1198361 h 1557676"/>
                <a:gd name="connsiteX9" fmla="*/ 580926 w 1858556"/>
                <a:gd name="connsiteY9" fmla="*/ 830613 h 1557676"/>
                <a:gd name="connsiteX10" fmla="*/ 613990 w 1858556"/>
                <a:gd name="connsiteY10" fmla="*/ 835031 h 1557676"/>
                <a:gd name="connsiteX11" fmla="*/ 619002 w 1858556"/>
                <a:gd name="connsiteY11" fmla="*/ 835700 h 1557676"/>
                <a:gd name="connsiteX12" fmla="*/ 648367 w 1858556"/>
                <a:gd name="connsiteY12" fmla="*/ 831271 h 1557676"/>
                <a:gd name="connsiteX13" fmla="*/ 685642 w 1858556"/>
                <a:gd name="connsiteY13" fmla="*/ 805871 h 1557676"/>
                <a:gd name="connsiteX14" fmla="*/ 685414 w 1858556"/>
                <a:gd name="connsiteY14" fmla="*/ 805352 h 1557676"/>
                <a:gd name="connsiteX15" fmla="*/ 695338 w 1858556"/>
                <a:gd name="connsiteY15" fmla="*/ 790290 h 1557676"/>
                <a:gd name="connsiteX16" fmla="*/ 705340 w 1858556"/>
                <a:gd name="connsiteY16" fmla="*/ 762371 h 1557676"/>
                <a:gd name="connsiteX17" fmla="*/ 706928 w 1858556"/>
                <a:gd name="connsiteY17" fmla="*/ 751755 h 1557676"/>
                <a:gd name="connsiteX18" fmla="*/ 704186 w 1858556"/>
                <a:gd name="connsiteY18" fmla="*/ 724544 h 1557676"/>
                <a:gd name="connsiteX19" fmla="*/ 698806 w 1858556"/>
                <a:gd name="connsiteY19" fmla="*/ 709722 h 1557676"/>
                <a:gd name="connsiteX20" fmla="*/ 865241 w 1858556"/>
                <a:gd name="connsiteY20" fmla="*/ 674339 h 1557676"/>
                <a:gd name="connsiteX21" fmla="*/ 1428632 w 1858556"/>
                <a:gd name="connsiteY21" fmla="*/ 601660 h 1557676"/>
                <a:gd name="connsiteX22" fmla="*/ 124584 w 1858556"/>
                <a:gd name="connsiteY22" fmla="*/ 1280 h 1557676"/>
                <a:gd name="connsiteX23" fmla="*/ 350404 w 1858556"/>
                <a:gd name="connsiteY23" fmla="*/ 118355 h 1557676"/>
                <a:gd name="connsiteX24" fmla="*/ 572197 w 1858556"/>
                <a:gd name="connsiteY24" fmla="*/ 569306 h 1557676"/>
                <a:gd name="connsiteX25" fmla="*/ 614262 w 1858556"/>
                <a:gd name="connsiteY25" fmla="*/ 684910 h 1557676"/>
                <a:gd name="connsiteX26" fmla="*/ 608302 w 1858556"/>
                <a:gd name="connsiteY26" fmla="*/ 686373 h 1557676"/>
                <a:gd name="connsiteX27" fmla="*/ 602616 w 1858556"/>
                <a:gd name="connsiteY27" fmla="*/ 688144 h 1557676"/>
                <a:gd name="connsiteX28" fmla="*/ 603150 w 1858556"/>
                <a:gd name="connsiteY28" fmla="*/ 688981 h 1557676"/>
                <a:gd name="connsiteX29" fmla="*/ 567723 w 1858556"/>
                <a:gd name="connsiteY29" fmla="*/ 707185 h 1557676"/>
                <a:gd name="connsiteX30" fmla="*/ 556816 w 1858556"/>
                <a:gd name="connsiteY30" fmla="*/ 719311 h 1557676"/>
                <a:gd name="connsiteX31" fmla="*/ 547147 w 1858556"/>
                <a:gd name="connsiteY31" fmla="*/ 730062 h 1557676"/>
                <a:gd name="connsiteX32" fmla="*/ 540769 w 1858556"/>
                <a:gd name="connsiteY32" fmla="*/ 740324 h 1557676"/>
                <a:gd name="connsiteX33" fmla="*/ 536825 w 1858556"/>
                <a:gd name="connsiteY33" fmla="*/ 756566 h 1557676"/>
                <a:gd name="connsiteX34" fmla="*/ 12933 w 1858556"/>
                <a:gd name="connsiteY34" fmla="*/ 110711 h 1557676"/>
                <a:gd name="connsiteX35" fmla="*/ 124584 w 1858556"/>
                <a:gd name="connsiteY35" fmla="*/ 1280 h 155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58556" h="1557676">
                  <a:moveTo>
                    <a:pt x="1428632" y="601660"/>
                  </a:moveTo>
                  <a:cubicBezTo>
                    <a:pt x="1626633" y="611223"/>
                    <a:pt x="1819850" y="680076"/>
                    <a:pt x="1854285" y="897156"/>
                  </a:cubicBezTo>
                  <a:cubicBezTo>
                    <a:pt x="1885850" y="1099892"/>
                    <a:pt x="1739502" y="1312190"/>
                    <a:pt x="1513763" y="1255769"/>
                  </a:cubicBezTo>
                  <a:cubicBezTo>
                    <a:pt x="1353904" y="1216440"/>
                    <a:pt x="833735" y="943552"/>
                    <a:pt x="711317" y="838787"/>
                  </a:cubicBezTo>
                  <a:lnTo>
                    <a:pt x="699928" y="827478"/>
                  </a:lnTo>
                  <a:lnTo>
                    <a:pt x="778120" y="947385"/>
                  </a:lnTo>
                  <a:cubicBezTo>
                    <a:pt x="807311" y="995622"/>
                    <a:pt x="834478" y="1045053"/>
                    <a:pt x="858308" y="1096156"/>
                  </a:cubicBezTo>
                  <a:cubicBezTo>
                    <a:pt x="929798" y="1249942"/>
                    <a:pt x="1012726" y="1499246"/>
                    <a:pt x="772520" y="1553692"/>
                  </a:cubicBezTo>
                  <a:cubicBezTo>
                    <a:pt x="596177" y="1594765"/>
                    <a:pt x="611429" y="1307253"/>
                    <a:pt x="602850" y="1198361"/>
                  </a:cubicBezTo>
                  <a:cubicBezTo>
                    <a:pt x="593318" y="1076097"/>
                    <a:pt x="585692" y="952877"/>
                    <a:pt x="580926" y="830613"/>
                  </a:cubicBezTo>
                  <a:cubicBezTo>
                    <a:pt x="595224" y="832523"/>
                    <a:pt x="605948" y="833956"/>
                    <a:pt x="613990" y="835031"/>
                  </a:cubicBezTo>
                  <a:lnTo>
                    <a:pt x="619002" y="835700"/>
                  </a:lnTo>
                  <a:lnTo>
                    <a:pt x="648367" y="831271"/>
                  </a:lnTo>
                  <a:lnTo>
                    <a:pt x="685642" y="805871"/>
                  </a:lnTo>
                  <a:lnTo>
                    <a:pt x="685414" y="805352"/>
                  </a:lnTo>
                  <a:cubicBezTo>
                    <a:pt x="685414" y="805352"/>
                    <a:pt x="690197" y="799375"/>
                    <a:pt x="695338" y="790290"/>
                  </a:cubicBezTo>
                  <a:lnTo>
                    <a:pt x="705340" y="762371"/>
                  </a:lnTo>
                  <a:lnTo>
                    <a:pt x="706928" y="751755"/>
                  </a:lnTo>
                  <a:lnTo>
                    <a:pt x="704186" y="724544"/>
                  </a:lnTo>
                  <a:cubicBezTo>
                    <a:pt x="701675" y="715699"/>
                    <a:pt x="698806" y="709722"/>
                    <a:pt x="698806" y="709722"/>
                  </a:cubicBezTo>
                  <a:cubicBezTo>
                    <a:pt x="701675" y="682945"/>
                    <a:pt x="849936" y="677207"/>
                    <a:pt x="865241" y="674339"/>
                  </a:cubicBezTo>
                  <a:cubicBezTo>
                    <a:pt x="1056545" y="641824"/>
                    <a:pt x="1232545" y="593053"/>
                    <a:pt x="1428632" y="601660"/>
                  </a:cubicBezTo>
                  <a:close/>
                  <a:moveTo>
                    <a:pt x="124584" y="1280"/>
                  </a:moveTo>
                  <a:cubicBezTo>
                    <a:pt x="202969" y="-9580"/>
                    <a:pt x="297226" y="50282"/>
                    <a:pt x="350404" y="118355"/>
                  </a:cubicBezTo>
                  <a:cubicBezTo>
                    <a:pt x="450784" y="248290"/>
                    <a:pt x="511013" y="418352"/>
                    <a:pt x="572197" y="569306"/>
                  </a:cubicBezTo>
                  <a:cubicBezTo>
                    <a:pt x="587494" y="607523"/>
                    <a:pt x="600878" y="645739"/>
                    <a:pt x="614262" y="684910"/>
                  </a:cubicBezTo>
                  <a:cubicBezTo>
                    <a:pt x="614262" y="684910"/>
                    <a:pt x="611991" y="685388"/>
                    <a:pt x="608302" y="686373"/>
                  </a:cubicBezTo>
                  <a:lnTo>
                    <a:pt x="602616" y="688144"/>
                  </a:lnTo>
                  <a:lnTo>
                    <a:pt x="603150" y="688981"/>
                  </a:lnTo>
                  <a:lnTo>
                    <a:pt x="567723" y="707185"/>
                  </a:lnTo>
                  <a:cubicBezTo>
                    <a:pt x="567723" y="707185"/>
                    <a:pt x="567723" y="707185"/>
                    <a:pt x="556816" y="719311"/>
                  </a:cubicBezTo>
                  <a:lnTo>
                    <a:pt x="547147" y="730062"/>
                  </a:lnTo>
                  <a:lnTo>
                    <a:pt x="540769" y="740324"/>
                  </a:lnTo>
                  <a:cubicBezTo>
                    <a:pt x="537542" y="749639"/>
                    <a:pt x="536825" y="756566"/>
                    <a:pt x="536825" y="756566"/>
                  </a:cubicBezTo>
                  <a:cubicBezTo>
                    <a:pt x="332239" y="649560"/>
                    <a:pt x="-77888" y="391601"/>
                    <a:pt x="12933" y="110711"/>
                  </a:cubicBezTo>
                  <a:cubicBezTo>
                    <a:pt x="36235" y="39772"/>
                    <a:pt x="77553" y="7796"/>
                    <a:pt x="124584" y="128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8" name="淘宝网Chenying0907出品 197"/>
            <p:cNvSpPr/>
            <p:nvPr/>
          </p:nvSpPr>
          <p:spPr bwMode="auto">
            <a:xfrm>
              <a:off x="2687412" y="1062994"/>
              <a:ext cx="1959001" cy="1955619"/>
            </a:xfrm>
            <a:custGeom>
              <a:avLst/>
              <a:gdLst>
                <a:gd name="connsiteX0" fmla="*/ 726051 w 1959001"/>
                <a:gd name="connsiteY0" fmla="*/ 1216304 h 1955619"/>
                <a:gd name="connsiteX1" fmla="*/ 722545 w 1959001"/>
                <a:gd name="connsiteY1" fmla="*/ 1219955 h 1955619"/>
                <a:gd name="connsiteX2" fmla="*/ 675095 w 1959001"/>
                <a:gd name="connsiteY2" fmla="*/ 1237006 h 1955619"/>
                <a:gd name="connsiteX3" fmla="*/ 637481 w 1959001"/>
                <a:gd name="connsiteY3" fmla="*/ 1226985 h 1955619"/>
                <a:gd name="connsiteX4" fmla="*/ 597837 w 1959001"/>
                <a:gd name="connsiteY4" fmla="*/ 1308255 h 1955619"/>
                <a:gd name="connsiteX5" fmla="*/ 723503 w 1959001"/>
                <a:gd name="connsiteY5" fmla="*/ 1937010 h 1955619"/>
                <a:gd name="connsiteX6" fmla="*/ 891665 w 1959001"/>
                <a:gd name="connsiteY6" fmla="*/ 1874014 h 1955619"/>
                <a:gd name="connsiteX7" fmla="*/ 901220 w 1959001"/>
                <a:gd name="connsiteY7" fmla="*/ 1648756 h 1955619"/>
                <a:gd name="connsiteX8" fmla="*/ 826693 w 1959001"/>
                <a:gd name="connsiteY8" fmla="*/ 1396772 h 1955619"/>
                <a:gd name="connsiteX9" fmla="*/ 782981 w 1959001"/>
                <a:gd name="connsiteY9" fmla="*/ 1300012 h 1955619"/>
                <a:gd name="connsiteX10" fmla="*/ 736254 w 1959001"/>
                <a:gd name="connsiteY10" fmla="*/ 1205679 h 1955619"/>
                <a:gd name="connsiteX11" fmla="*/ 733654 w 1959001"/>
                <a:gd name="connsiteY11" fmla="*/ 1208387 h 1955619"/>
                <a:gd name="connsiteX12" fmla="*/ 748714 w 1959001"/>
                <a:gd name="connsiteY12" fmla="*/ 1229207 h 1955619"/>
                <a:gd name="connsiteX13" fmla="*/ 785117 w 1959001"/>
                <a:gd name="connsiteY13" fmla="*/ 1071606 h 1955619"/>
                <a:gd name="connsiteX14" fmla="*/ 751384 w 1959001"/>
                <a:gd name="connsiteY14" fmla="*/ 1092782 h 1955619"/>
                <a:gd name="connsiteX15" fmla="*/ 752148 w 1959001"/>
                <a:gd name="connsiteY15" fmla="*/ 1094207 h 1955619"/>
                <a:gd name="connsiteX16" fmla="*/ 1401843 w 1959001"/>
                <a:gd name="connsiteY16" fmla="*/ 932181 h 1955619"/>
                <a:gd name="connsiteX17" fmla="*/ 1305811 w 1959001"/>
                <a:gd name="connsiteY17" fmla="*/ 933739 h 1955619"/>
                <a:gd name="connsiteX18" fmla="*/ 1177011 w 1959001"/>
                <a:gd name="connsiteY18" fmla="*/ 947866 h 1955619"/>
                <a:gd name="connsiteX19" fmla="*/ 848654 w 1959001"/>
                <a:gd name="connsiteY19" fmla="*/ 1042352 h 1955619"/>
                <a:gd name="connsiteX20" fmla="*/ 757465 w 1959001"/>
                <a:gd name="connsiteY20" fmla="*/ 1104125 h 1955619"/>
                <a:gd name="connsiteX21" fmla="*/ 766422 w 1959001"/>
                <a:gd name="connsiteY21" fmla="*/ 1120831 h 1955619"/>
                <a:gd name="connsiteX22" fmla="*/ 765266 w 1959001"/>
                <a:gd name="connsiteY22" fmla="*/ 1148888 h 1955619"/>
                <a:gd name="connsiteX23" fmla="*/ 927202 w 1959001"/>
                <a:gd name="connsiteY23" fmla="*/ 1185069 h 1955619"/>
                <a:gd name="connsiteX24" fmla="*/ 1094278 w 1959001"/>
                <a:gd name="connsiteY24" fmla="*/ 1197245 h 1955619"/>
                <a:gd name="connsiteX25" fmla="*/ 1386631 w 1959001"/>
                <a:gd name="connsiteY25" fmla="*/ 1084555 h 1955619"/>
                <a:gd name="connsiteX26" fmla="*/ 1406575 w 1959001"/>
                <a:gd name="connsiteY26" fmla="*/ 949780 h 1955619"/>
                <a:gd name="connsiteX27" fmla="*/ 1436494 w 1959001"/>
                <a:gd name="connsiteY27" fmla="*/ 931618 h 1955619"/>
                <a:gd name="connsiteX28" fmla="*/ 1412058 w 1959001"/>
                <a:gd name="connsiteY28" fmla="*/ 932015 h 1955619"/>
                <a:gd name="connsiteX29" fmla="*/ 1415487 w 1959001"/>
                <a:gd name="connsiteY29" fmla="*/ 946422 h 1955619"/>
                <a:gd name="connsiteX30" fmla="*/ 1418159 w 1959001"/>
                <a:gd name="connsiteY30" fmla="*/ 1005289 h 1955619"/>
                <a:gd name="connsiteX31" fmla="*/ 1293957 w 1959001"/>
                <a:gd name="connsiteY31" fmla="*/ 1176235 h 1955619"/>
                <a:gd name="connsiteX32" fmla="*/ 1015935 w 1959001"/>
                <a:gd name="connsiteY32" fmla="*/ 1205840 h 1955619"/>
                <a:gd name="connsiteX33" fmla="*/ 886597 w 1959001"/>
                <a:gd name="connsiteY33" fmla="*/ 1189247 h 1955619"/>
                <a:gd name="connsiteX34" fmla="*/ 763998 w 1959001"/>
                <a:gd name="connsiteY34" fmla="*/ 1159803 h 1955619"/>
                <a:gd name="connsiteX35" fmla="*/ 748656 w 1959001"/>
                <a:gd name="connsiteY35" fmla="*/ 1192764 h 1955619"/>
                <a:gd name="connsiteX36" fmla="*/ 744463 w 1959001"/>
                <a:gd name="connsiteY36" fmla="*/ 1197130 h 1955619"/>
                <a:gd name="connsiteX37" fmla="*/ 806388 w 1959001"/>
                <a:gd name="connsiteY37" fmla="*/ 1303632 h 1955619"/>
                <a:gd name="connsiteX38" fmla="*/ 1088087 w 1959001"/>
                <a:gd name="connsiteY38" fmla="*/ 1558596 h 1955619"/>
                <a:gd name="connsiteX39" fmla="*/ 1587211 w 1959001"/>
                <a:gd name="connsiteY39" fmla="*/ 1684756 h 1955619"/>
                <a:gd name="connsiteX40" fmla="*/ 1850160 w 1959001"/>
                <a:gd name="connsiteY40" fmla="*/ 1518454 h 1955619"/>
                <a:gd name="connsiteX41" fmla="*/ 1947690 w 1959001"/>
                <a:gd name="connsiteY41" fmla="*/ 1253709 h 1955619"/>
                <a:gd name="connsiteX42" fmla="*/ 1692391 w 1959001"/>
                <a:gd name="connsiteY42" fmla="*/ 972716 h 1955619"/>
                <a:gd name="connsiteX43" fmla="*/ 1436494 w 1959001"/>
                <a:gd name="connsiteY43" fmla="*/ 931618 h 1955619"/>
                <a:gd name="connsiteX44" fmla="*/ 675896 w 1959001"/>
                <a:gd name="connsiteY44" fmla="*/ 902002 h 1955619"/>
                <a:gd name="connsiteX45" fmla="*/ 673707 w 1959001"/>
                <a:gd name="connsiteY45" fmla="*/ 1074413 h 1955619"/>
                <a:gd name="connsiteX46" fmla="*/ 695866 w 1959001"/>
                <a:gd name="connsiteY46" fmla="*/ 1070000 h 1955619"/>
                <a:gd name="connsiteX47" fmla="*/ 698515 w 1959001"/>
                <a:gd name="connsiteY47" fmla="*/ 1070286 h 1955619"/>
                <a:gd name="connsiteX48" fmla="*/ 698376 w 1959001"/>
                <a:gd name="connsiteY48" fmla="*/ 1069889 h 1955619"/>
                <a:gd name="connsiteX49" fmla="*/ 696744 w 1959001"/>
                <a:gd name="connsiteY49" fmla="*/ 1068262 h 1955619"/>
                <a:gd name="connsiteX50" fmla="*/ 688592 w 1959001"/>
                <a:gd name="connsiteY50" fmla="*/ 966680 h 1955619"/>
                <a:gd name="connsiteX51" fmla="*/ 1138402 w 1959001"/>
                <a:gd name="connsiteY51" fmla="*/ 784759 h 1955619"/>
                <a:gd name="connsiteX52" fmla="*/ 1132494 w 1959001"/>
                <a:gd name="connsiteY52" fmla="*/ 785638 h 1955619"/>
                <a:gd name="connsiteX53" fmla="*/ 880268 w 1959001"/>
                <a:gd name="connsiteY53" fmla="*/ 898329 h 1955619"/>
                <a:gd name="connsiteX54" fmla="*/ 707340 w 1959001"/>
                <a:gd name="connsiteY54" fmla="*/ 1071185 h 1955619"/>
                <a:gd name="connsiteX55" fmla="*/ 707197 w 1959001"/>
                <a:gd name="connsiteY55" fmla="*/ 1071224 h 1955619"/>
                <a:gd name="connsiteX56" fmla="*/ 724863 w 1959001"/>
                <a:gd name="connsiteY56" fmla="*/ 1073134 h 1955619"/>
                <a:gd name="connsiteX57" fmla="*/ 743714 w 1959001"/>
                <a:gd name="connsiteY57" fmla="*/ 1084399 h 1955619"/>
                <a:gd name="connsiteX58" fmla="*/ 949535 w 1959001"/>
                <a:gd name="connsiteY58" fmla="*/ 951376 h 1955619"/>
                <a:gd name="connsiteX59" fmla="*/ 1134436 w 1959001"/>
                <a:gd name="connsiteY59" fmla="*/ 789432 h 1955619"/>
                <a:gd name="connsiteX60" fmla="*/ 1233518 w 1959001"/>
                <a:gd name="connsiteY60" fmla="*/ 777011 h 1955619"/>
                <a:gd name="connsiteX61" fmla="*/ 1189654 w 1959001"/>
                <a:gd name="connsiteY61" fmla="*/ 777133 h 1955619"/>
                <a:gd name="connsiteX62" fmla="*/ 1159415 w 1959001"/>
                <a:gd name="connsiteY62" fmla="*/ 781632 h 1955619"/>
                <a:gd name="connsiteX63" fmla="*/ 1096159 w 1959001"/>
                <a:gd name="connsiteY63" fmla="*/ 844942 h 1955619"/>
                <a:gd name="connsiteX64" fmla="*/ 929606 w 1959001"/>
                <a:gd name="connsiteY64" fmla="*/ 980902 h 1955619"/>
                <a:gd name="connsiteX65" fmla="*/ 852757 w 1959001"/>
                <a:gd name="connsiteY65" fmla="*/ 1029145 h 1955619"/>
                <a:gd name="connsiteX66" fmla="*/ 938803 w 1959001"/>
                <a:gd name="connsiteY66" fmla="*/ 991473 h 1955619"/>
                <a:gd name="connsiteX67" fmla="*/ 1153107 w 1959001"/>
                <a:gd name="connsiteY67" fmla="*/ 940220 h 1955619"/>
                <a:gd name="connsiteX68" fmla="*/ 1279337 w 1959001"/>
                <a:gd name="connsiteY68" fmla="*/ 924674 h 1955619"/>
                <a:gd name="connsiteX69" fmla="*/ 1398599 w 1959001"/>
                <a:gd name="connsiteY69" fmla="*/ 920115 h 1955619"/>
                <a:gd name="connsiteX70" fmla="*/ 1388109 w 1959001"/>
                <a:gd name="connsiteY70" fmla="*/ 881094 h 1955619"/>
                <a:gd name="connsiteX71" fmla="*/ 1351281 w 1959001"/>
                <a:gd name="connsiteY71" fmla="*/ 825748 h 1955619"/>
                <a:gd name="connsiteX72" fmla="*/ 1233518 w 1959001"/>
                <a:gd name="connsiteY72" fmla="*/ 777011 h 1955619"/>
                <a:gd name="connsiteX73" fmla="*/ 591272 w 1959001"/>
                <a:gd name="connsiteY73" fmla="*/ 706390 h 1955619"/>
                <a:gd name="connsiteX74" fmla="*/ 636637 w 1959001"/>
                <a:gd name="connsiteY74" fmla="*/ 867171 h 1955619"/>
                <a:gd name="connsiteX75" fmla="*/ 662935 w 1959001"/>
                <a:gd name="connsiteY75" fmla="*/ 1014606 h 1955619"/>
                <a:gd name="connsiteX76" fmla="*/ 664840 w 1959001"/>
                <a:gd name="connsiteY76" fmla="*/ 851611 h 1955619"/>
                <a:gd name="connsiteX77" fmla="*/ 655312 w 1959001"/>
                <a:gd name="connsiteY77" fmla="*/ 816876 h 1955619"/>
                <a:gd name="connsiteX78" fmla="*/ 592204 w 1959001"/>
                <a:gd name="connsiteY78" fmla="*/ 706789 h 1955619"/>
                <a:gd name="connsiteX79" fmla="*/ 556729 w 1959001"/>
                <a:gd name="connsiteY79" fmla="*/ 691571 h 1955619"/>
                <a:gd name="connsiteX80" fmla="*/ 453157 w 1959001"/>
                <a:gd name="connsiteY80" fmla="*/ 755628 h 1955619"/>
                <a:gd name="connsiteX81" fmla="*/ 464665 w 1959001"/>
                <a:gd name="connsiteY81" fmla="*/ 889477 h 1955619"/>
                <a:gd name="connsiteX82" fmla="*/ 628655 w 1959001"/>
                <a:gd name="connsiteY82" fmla="*/ 1086427 h 1955619"/>
                <a:gd name="connsiteX83" fmla="*/ 628849 w 1959001"/>
                <a:gd name="connsiteY83" fmla="*/ 1087572 h 1955619"/>
                <a:gd name="connsiteX84" fmla="*/ 638321 w 1959001"/>
                <a:gd name="connsiteY84" fmla="*/ 1081461 h 1955619"/>
                <a:gd name="connsiteX85" fmla="*/ 642150 w 1959001"/>
                <a:gd name="connsiteY85" fmla="*/ 1091968 h 1955619"/>
                <a:gd name="connsiteX86" fmla="*/ 610566 w 1959001"/>
                <a:gd name="connsiteY86" fmla="*/ 1192257 h 1955619"/>
                <a:gd name="connsiteX87" fmla="*/ 735944 w 1959001"/>
                <a:gd name="connsiteY87" fmla="*/ 1191301 h 1955619"/>
                <a:gd name="connsiteX88" fmla="*/ 704361 w 1959001"/>
                <a:gd name="connsiteY88" fmla="*/ 1082416 h 1955619"/>
                <a:gd name="connsiteX89" fmla="*/ 642150 w 1959001"/>
                <a:gd name="connsiteY89" fmla="*/ 1091968 h 1955619"/>
                <a:gd name="connsiteX90" fmla="*/ 638321 w 1959001"/>
                <a:gd name="connsiteY90" fmla="*/ 1081461 h 1955619"/>
                <a:gd name="connsiteX91" fmla="*/ 662643 w 1959001"/>
                <a:gd name="connsiteY91" fmla="*/ 1076617 h 1955619"/>
                <a:gd name="connsiteX92" fmla="*/ 662214 w 1959001"/>
                <a:gd name="connsiteY92" fmla="*/ 1076241 h 1955619"/>
                <a:gd name="connsiteX93" fmla="*/ 662229 w 1959001"/>
                <a:gd name="connsiteY93" fmla="*/ 1074984 h 1955619"/>
                <a:gd name="connsiteX94" fmla="*/ 628742 w 1959001"/>
                <a:gd name="connsiteY94" fmla="*/ 881382 h 1955619"/>
                <a:gd name="connsiteX95" fmla="*/ 579041 w 1959001"/>
                <a:gd name="connsiteY95" fmla="*/ 701143 h 1955619"/>
                <a:gd name="connsiteX96" fmla="*/ 186958 w 1959001"/>
                <a:gd name="connsiteY96" fmla="*/ 352076 h 1955619"/>
                <a:gd name="connsiteX97" fmla="*/ 74912 w 1959001"/>
                <a:gd name="connsiteY97" fmla="*/ 398075 h 1955619"/>
                <a:gd name="connsiteX98" fmla="*/ 46203 w 1959001"/>
                <a:gd name="connsiteY98" fmla="*/ 727684 h 1955619"/>
                <a:gd name="connsiteX99" fmla="*/ 288310 w 1959001"/>
                <a:gd name="connsiteY99" fmla="*/ 1006658 h 1955619"/>
                <a:gd name="connsiteX100" fmla="*/ 510888 w 1959001"/>
                <a:gd name="connsiteY100" fmla="*/ 1123678 h 1955619"/>
                <a:gd name="connsiteX101" fmla="*/ 588622 w 1959001"/>
                <a:gd name="connsiteY101" fmla="*/ 1141412 h 1955619"/>
                <a:gd name="connsiteX102" fmla="*/ 589984 w 1959001"/>
                <a:gd name="connsiteY102" fmla="*/ 1128018 h 1955619"/>
                <a:gd name="connsiteX103" fmla="*/ 604687 w 1959001"/>
                <a:gd name="connsiteY103" fmla="*/ 1103161 h 1955619"/>
                <a:gd name="connsiteX104" fmla="*/ 619027 w 1959001"/>
                <a:gd name="connsiteY104" fmla="*/ 1093909 h 1955619"/>
                <a:gd name="connsiteX105" fmla="*/ 596048 w 1959001"/>
                <a:gd name="connsiteY105" fmla="*/ 1075910 h 1955619"/>
                <a:gd name="connsiteX106" fmla="*/ 434936 w 1959001"/>
                <a:gd name="connsiteY106" fmla="*/ 837850 h 1955619"/>
                <a:gd name="connsiteX107" fmla="*/ 457952 w 1959001"/>
                <a:gd name="connsiteY107" fmla="*/ 725033 h 1955619"/>
                <a:gd name="connsiteX108" fmla="*/ 555770 w 1959001"/>
                <a:gd name="connsiteY108" fmla="*/ 680098 h 1955619"/>
                <a:gd name="connsiteX109" fmla="*/ 574889 w 1959001"/>
                <a:gd name="connsiteY109" fmla="*/ 687481 h 1955619"/>
                <a:gd name="connsiteX110" fmla="*/ 542258 w 1959001"/>
                <a:gd name="connsiteY110" fmla="*/ 600379 h 1955619"/>
                <a:gd name="connsiteX111" fmla="*/ 498837 w 1959001"/>
                <a:gd name="connsiteY111" fmla="*/ 513677 h 1955619"/>
                <a:gd name="connsiteX112" fmla="*/ 387831 w 1959001"/>
                <a:gd name="connsiteY112" fmla="*/ 409540 h 1955619"/>
                <a:gd name="connsiteX113" fmla="*/ 186958 w 1959001"/>
                <a:gd name="connsiteY113" fmla="*/ 352076 h 1955619"/>
                <a:gd name="connsiteX114" fmla="*/ 1068425 w 1959001"/>
                <a:gd name="connsiteY114" fmla="*/ 10933 h 1955619"/>
                <a:gd name="connsiteX115" fmla="*/ 1004399 w 1959001"/>
                <a:gd name="connsiteY115" fmla="*/ 19147 h 1955619"/>
                <a:gd name="connsiteX116" fmla="*/ 834263 w 1959001"/>
                <a:gd name="connsiteY116" fmla="*/ 145310 h 1955619"/>
                <a:gd name="connsiteX117" fmla="*/ 689933 w 1959001"/>
                <a:gd name="connsiteY117" fmla="*/ 643272 h 1955619"/>
                <a:gd name="connsiteX118" fmla="*/ 676848 w 1959001"/>
                <a:gd name="connsiteY118" fmla="*/ 853090 h 1955619"/>
                <a:gd name="connsiteX119" fmla="*/ 698782 w 1959001"/>
                <a:gd name="connsiteY119" fmla="*/ 956760 h 1955619"/>
                <a:gd name="connsiteX120" fmla="*/ 706841 w 1959001"/>
                <a:gd name="connsiteY120" fmla="*/ 1051641 h 1955619"/>
                <a:gd name="connsiteX121" fmla="*/ 752617 w 1959001"/>
                <a:gd name="connsiteY121" fmla="*/ 988472 h 1955619"/>
                <a:gd name="connsiteX122" fmla="*/ 991094 w 1959001"/>
                <a:gd name="connsiteY122" fmla="*/ 822883 h 1955619"/>
                <a:gd name="connsiteX123" fmla="*/ 1071676 w 1959001"/>
                <a:gd name="connsiteY123" fmla="*/ 790369 h 1955619"/>
                <a:gd name="connsiteX124" fmla="*/ 1150639 w 1959001"/>
                <a:gd name="connsiteY124" fmla="*/ 770341 h 1955619"/>
                <a:gd name="connsiteX125" fmla="*/ 1241444 w 1959001"/>
                <a:gd name="connsiteY125" fmla="*/ 663344 h 1955619"/>
                <a:gd name="connsiteX126" fmla="*/ 1343717 w 1959001"/>
                <a:gd name="connsiteY126" fmla="*/ 360361 h 1955619"/>
                <a:gd name="connsiteX127" fmla="*/ 1256737 w 1959001"/>
                <a:gd name="connsiteY127" fmla="*/ 69804 h 1955619"/>
                <a:gd name="connsiteX128" fmla="*/ 1068425 w 1959001"/>
                <a:gd name="connsiteY128" fmla="*/ 10933 h 1955619"/>
                <a:gd name="connsiteX129" fmla="*/ 1088273 w 1959001"/>
                <a:gd name="connsiteY129" fmla="*/ 509 h 1955619"/>
                <a:gd name="connsiteX130" fmla="*/ 1201299 w 1959001"/>
                <a:gd name="connsiteY130" fmla="*/ 24882 h 1955619"/>
                <a:gd name="connsiteX131" fmla="*/ 1321733 w 1959001"/>
                <a:gd name="connsiteY131" fmla="*/ 538136 h 1955619"/>
                <a:gd name="connsiteX132" fmla="*/ 1226868 w 1959001"/>
                <a:gd name="connsiteY132" fmla="*/ 704442 h 1955619"/>
                <a:gd name="connsiteX133" fmla="*/ 1172286 w 1959001"/>
                <a:gd name="connsiteY133" fmla="*/ 767394 h 1955619"/>
                <a:gd name="connsiteX134" fmla="*/ 1251471 w 1959001"/>
                <a:gd name="connsiteY134" fmla="*/ 765807 h 1955619"/>
                <a:gd name="connsiteX135" fmla="*/ 1333128 w 1959001"/>
                <a:gd name="connsiteY135" fmla="*/ 796143 h 1955619"/>
                <a:gd name="connsiteX136" fmla="*/ 1401798 w 1959001"/>
                <a:gd name="connsiteY136" fmla="*/ 888898 h 1955619"/>
                <a:gd name="connsiteX137" fmla="*/ 1409181 w 1959001"/>
                <a:gd name="connsiteY137" fmla="*/ 919925 h 1955619"/>
                <a:gd name="connsiteX138" fmla="*/ 1534308 w 1959001"/>
                <a:gd name="connsiteY138" fmla="*/ 927989 h 1955619"/>
                <a:gd name="connsiteX139" fmla="*/ 1658925 w 1959001"/>
                <a:gd name="connsiteY139" fmla="*/ 951689 h 1955619"/>
                <a:gd name="connsiteX140" fmla="*/ 1951515 w 1959001"/>
                <a:gd name="connsiteY140" fmla="*/ 1184894 h 1955619"/>
                <a:gd name="connsiteX141" fmla="*/ 1927611 w 1959001"/>
                <a:gd name="connsiteY141" fmla="*/ 1401851 h 1955619"/>
                <a:gd name="connsiteX142" fmla="*/ 1738287 w 1959001"/>
                <a:gd name="connsiteY142" fmla="*/ 1638879 h 1955619"/>
                <a:gd name="connsiteX143" fmla="*/ 1169362 w 1959001"/>
                <a:gd name="connsiteY143" fmla="*/ 1616897 h 1955619"/>
                <a:gd name="connsiteX144" fmla="*/ 848485 w 1959001"/>
                <a:gd name="connsiteY144" fmla="*/ 1375300 h 1955619"/>
                <a:gd name="connsiteX145" fmla="*/ 796465 w 1959001"/>
                <a:gd name="connsiteY145" fmla="*/ 1304737 h 1955619"/>
                <a:gd name="connsiteX146" fmla="*/ 818094 w 1959001"/>
                <a:gd name="connsiteY146" fmla="*/ 1347139 h 1955619"/>
                <a:gd name="connsiteX147" fmla="*/ 891665 w 1959001"/>
                <a:gd name="connsiteY147" fmla="*/ 1553308 h 1955619"/>
                <a:gd name="connsiteX148" fmla="*/ 923196 w 1959001"/>
                <a:gd name="connsiteY148" fmla="*/ 1763294 h 1955619"/>
                <a:gd name="connsiteX149" fmla="*/ 883066 w 1959001"/>
                <a:gd name="connsiteY149" fmla="*/ 1910285 h 1955619"/>
                <a:gd name="connsiteX150" fmla="*/ 715859 w 1959001"/>
                <a:gd name="connsiteY150" fmla="*/ 1946555 h 1955619"/>
                <a:gd name="connsiteX151" fmla="*/ 531454 w 1959001"/>
                <a:gd name="connsiteY151" fmla="*/ 1772839 h 1955619"/>
                <a:gd name="connsiteX152" fmla="*/ 534320 w 1959001"/>
                <a:gd name="connsiteY152" fmla="*/ 1475994 h 1955619"/>
                <a:gd name="connsiteX153" fmla="*/ 571464 w 1959001"/>
                <a:gd name="connsiteY153" fmla="*/ 1344037 h 1955619"/>
                <a:gd name="connsiteX154" fmla="*/ 627383 w 1959001"/>
                <a:gd name="connsiteY154" fmla="*/ 1220506 h 1955619"/>
                <a:gd name="connsiteX155" fmla="*/ 601510 w 1959001"/>
                <a:gd name="connsiteY155" fmla="*/ 1195447 h 1955619"/>
                <a:gd name="connsiteX156" fmla="*/ 587193 w 1959001"/>
                <a:gd name="connsiteY156" fmla="*/ 1155463 h 1955619"/>
                <a:gd name="connsiteX157" fmla="*/ 587398 w 1959001"/>
                <a:gd name="connsiteY157" fmla="*/ 1153446 h 1955619"/>
                <a:gd name="connsiteX158" fmla="*/ 490987 w 1959001"/>
                <a:gd name="connsiteY158" fmla="*/ 1129769 h 1955619"/>
                <a:gd name="connsiteX159" fmla="*/ 228979 w 1959001"/>
                <a:gd name="connsiteY159" fmla="*/ 975130 h 1955619"/>
                <a:gd name="connsiteX160" fmla="*/ 3141 w 1959001"/>
                <a:gd name="connsiteY160" fmla="*/ 624502 h 1955619"/>
                <a:gd name="connsiteX161" fmla="*/ 99792 w 1959001"/>
                <a:gd name="connsiteY161" fmla="*/ 365592 h 1955619"/>
                <a:gd name="connsiteX162" fmla="*/ 382090 w 1959001"/>
                <a:gd name="connsiteY162" fmla="*/ 393298 h 1955619"/>
                <a:gd name="connsiteX163" fmla="*/ 496923 w 1959001"/>
                <a:gd name="connsiteY163" fmla="*/ 488837 h 1955619"/>
                <a:gd name="connsiteX164" fmla="*/ 579220 w 1959001"/>
                <a:gd name="connsiteY164" fmla="*/ 663673 h 1955619"/>
                <a:gd name="connsiteX165" fmla="*/ 587289 w 1959001"/>
                <a:gd name="connsiteY165" fmla="*/ 692270 h 1955619"/>
                <a:gd name="connsiteX166" fmla="*/ 592501 w 1959001"/>
                <a:gd name="connsiteY166" fmla="*/ 694282 h 1955619"/>
                <a:gd name="connsiteX167" fmla="*/ 660287 w 1959001"/>
                <a:gd name="connsiteY167" fmla="*/ 797336 h 1955619"/>
                <a:gd name="connsiteX168" fmla="*/ 667064 w 1959001"/>
                <a:gd name="connsiteY168" fmla="*/ 819433 h 1955619"/>
                <a:gd name="connsiteX169" fmla="*/ 680375 w 1959001"/>
                <a:gd name="connsiteY169" fmla="*/ 627980 h 1955619"/>
                <a:gd name="connsiteX170" fmla="*/ 821837 w 1959001"/>
                <a:gd name="connsiteY170" fmla="*/ 143399 h 1955619"/>
                <a:gd name="connsiteX171" fmla="*/ 973813 w 1959001"/>
                <a:gd name="connsiteY171" fmla="*/ 16280 h 1955619"/>
                <a:gd name="connsiteX172" fmla="*/ 1088273 w 1959001"/>
                <a:gd name="connsiteY172" fmla="*/ 509 h 195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959001" h="1955619">
                  <a:moveTo>
                    <a:pt x="726051" y="1216304"/>
                  </a:moveTo>
                  <a:lnTo>
                    <a:pt x="722545" y="1219955"/>
                  </a:lnTo>
                  <a:cubicBezTo>
                    <a:pt x="706529" y="1231394"/>
                    <a:pt x="690384" y="1236561"/>
                    <a:pt x="675095" y="1237006"/>
                  </a:cubicBezTo>
                  <a:lnTo>
                    <a:pt x="637481" y="1226985"/>
                  </a:lnTo>
                  <a:lnTo>
                    <a:pt x="597837" y="1308255"/>
                  </a:lnTo>
                  <a:cubicBezTo>
                    <a:pt x="506343" y="1524539"/>
                    <a:pt x="451792" y="1874372"/>
                    <a:pt x="723503" y="1937010"/>
                  </a:cubicBezTo>
                  <a:cubicBezTo>
                    <a:pt x="790386" y="1952282"/>
                    <a:pt x="861090" y="1942737"/>
                    <a:pt x="891665" y="1874014"/>
                  </a:cubicBezTo>
                  <a:cubicBezTo>
                    <a:pt x="921285" y="1805291"/>
                    <a:pt x="913641" y="1721297"/>
                    <a:pt x="901220" y="1648756"/>
                  </a:cubicBezTo>
                  <a:cubicBezTo>
                    <a:pt x="885932" y="1562852"/>
                    <a:pt x="861090" y="1477903"/>
                    <a:pt x="826693" y="1396772"/>
                  </a:cubicBezTo>
                  <a:cubicBezTo>
                    <a:pt x="813795" y="1364797"/>
                    <a:pt x="799702" y="1331629"/>
                    <a:pt x="782981" y="1300012"/>
                  </a:cubicBezTo>
                  <a:close/>
                  <a:moveTo>
                    <a:pt x="736254" y="1205679"/>
                  </a:moveTo>
                  <a:lnTo>
                    <a:pt x="733654" y="1208387"/>
                  </a:lnTo>
                  <a:lnTo>
                    <a:pt x="748714" y="1229207"/>
                  </a:lnTo>
                  <a:close/>
                  <a:moveTo>
                    <a:pt x="785117" y="1071606"/>
                  </a:moveTo>
                  <a:lnTo>
                    <a:pt x="751384" y="1092782"/>
                  </a:lnTo>
                  <a:lnTo>
                    <a:pt x="752148" y="1094207"/>
                  </a:lnTo>
                  <a:close/>
                  <a:moveTo>
                    <a:pt x="1401843" y="932181"/>
                  </a:moveTo>
                  <a:lnTo>
                    <a:pt x="1305811" y="933739"/>
                  </a:lnTo>
                  <a:cubicBezTo>
                    <a:pt x="1262410" y="936576"/>
                    <a:pt x="1219322" y="941415"/>
                    <a:pt x="1177011" y="947866"/>
                  </a:cubicBezTo>
                  <a:cubicBezTo>
                    <a:pt x="1069441" y="963636"/>
                    <a:pt x="949501" y="989083"/>
                    <a:pt x="848654" y="1042352"/>
                  </a:cubicBezTo>
                  <a:lnTo>
                    <a:pt x="757465" y="1104125"/>
                  </a:lnTo>
                  <a:lnTo>
                    <a:pt x="766422" y="1120831"/>
                  </a:lnTo>
                  <a:lnTo>
                    <a:pt x="765266" y="1148888"/>
                  </a:lnTo>
                  <a:lnTo>
                    <a:pt x="927202" y="1185069"/>
                  </a:lnTo>
                  <a:cubicBezTo>
                    <a:pt x="982734" y="1193425"/>
                    <a:pt x="1038864" y="1197723"/>
                    <a:pt x="1094278" y="1197245"/>
                  </a:cubicBezTo>
                  <a:cubicBezTo>
                    <a:pt x="1192684" y="1197245"/>
                    <a:pt x="1335039" y="1184830"/>
                    <a:pt x="1386631" y="1084555"/>
                  </a:cubicBezTo>
                  <a:cubicBezTo>
                    <a:pt x="1406216" y="1047309"/>
                    <a:pt x="1412665" y="997649"/>
                    <a:pt x="1406575" y="949780"/>
                  </a:cubicBezTo>
                  <a:close/>
                  <a:moveTo>
                    <a:pt x="1436494" y="931618"/>
                  </a:moveTo>
                  <a:lnTo>
                    <a:pt x="1412058" y="932015"/>
                  </a:lnTo>
                  <a:lnTo>
                    <a:pt x="1415487" y="946422"/>
                  </a:lnTo>
                  <a:cubicBezTo>
                    <a:pt x="1418099" y="966074"/>
                    <a:pt x="1418875" y="985950"/>
                    <a:pt x="1418159" y="1005289"/>
                  </a:cubicBezTo>
                  <a:cubicBezTo>
                    <a:pt x="1415293" y="1085510"/>
                    <a:pt x="1368478" y="1146630"/>
                    <a:pt x="1293957" y="1176235"/>
                  </a:cubicBezTo>
                  <a:cubicBezTo>
                    <a:pt x="1207015" y="1211570"/>
                    <a:pt x="1107653" y="1213480"/>
                    <a:pt x="1015935" y="1205840"/>
                  </a:cubicBezTo>
                  <a:cubicBezTo>
                    <a:pt x="972464" y="1202498"/>
                    <a:pt x="929232" y="1197006"/>
                    <a:pt x="886597" y="1189247"/>
                  </a:cubicBezTo>
                  <a:lnTo>
                    <a:pt x="763998" y="1159803"/>
                  </a:lnTo>
                  <a:lnTo>
                    <a:pt x="748656" y="1192764"/>
                  </a:lnTo>
                  <a:lnTo>
                    <a:pt x="744463" y="1197130"/>
                  </a:lnTo>
                  <a:lnTo>
                    <a:pt x="806388" y="1303632"/>
                  </a:lnTo>
                  <a:cubicBezTo>
                    <a:pt x="880118" y="1407168"/>
                    <a:pt x="981951" y="1493365"/>
                    <a:pt x="1088087" y="1558596"/>
                  </a:cubicBezTo>
                  <a:cubicBezTo>
                    <a:pt x="1233426" y="1648437"/>
                    <a:pt x="1414143" y="1717252"/>
                    <a:pt x="1587211" y="1684756"/>
                  </a:cubicBezTo>
                  <a:cubicBezTo>
                    <a:pt x="1693347" y="1664685"/>
                    <a:pt x="1787052" y="1606384"/>
                    <a:pt x="1850160" y="1518454"/>
                  </a:cubicBezTo>
                  <a:cubicBezTo>
                    <a:pt x="1904662" y="1442949"/>
                    <a:pt x="1947690" y="1348329"/>
                    <a:pt x="1947690" y="1253709"/>
                  </a:cubicBezTo>
                  <a:cubicBezTo>
                    <a:pt x="1948646" y="1102699"/>
                    <a:pt x="1825300" y="1012858"/>
                    <a:pt x="1692391" y="972716"/>
                  </a:cubicBezTo>
                  <a:cubicBezTo>
                    <a:pt x="1610160" y="947388"/>
                    <a:pt x="1523626" y="934724"/>
                    <a:pt x="1436494" y="931618"/>
                  </a:cubicBezTo>
                  <a:close/>
                  <a:moveTo>
                    <a:pt x="675896" y="902002"/>
                  </a:moveTo>
                  <a:lnTo>
                    <a:pt x="673707" y="1074413"/>
                  </a:lnTo>
                  <a:lnTo>
                    <a:pt x="695866" y="1070000"/>
                  </a:lnTo>
                  <a:lnTo>
                    <a:pt x="698515" y="1070286"/>
                  </a:lnTo>
                  <a:lnTo>
                    <a:pt x="698376" y="1069889"/>
                  </a:lnTo>
                  <a:lnTo>
                    <a:pt x="696744" y="1068262"/>
                  </a:lnTo>
                  <a:cubicBezTo>
                    <a:pt x="696265" y="1034799"/>
                    <a:pt x="693387" y="1000620"/>
                    <a:pt x="688592" y="966680"/>
                  </a:cubicBezTo>
                  <a:close/>
                  <a:moveTo>
                    <a:pt x="1138402" y="784759"/>
                  </a:moveTo>
                  <a:lnTo>
                    <a:pt x="1132494" y="785638"/>
                  </a:lnTo>
                  <a:cubicBezTo>
                    <a:pt x="1042686" y="805693"/>
                    <a:pt x="956700" y="846759"/>
                    <a:pt x="880268" y="898329"/>
                  </a:cubicBezTo>
                  <a:cubicBezTo>
                    <a:pt x="814345" y="944169"/>
                    <a:pt x="746511" y="999559"/>
                    <a:pt x="707340" y="1071185"/>
                  </a:cubicBezTo>
                  <a:lnTo>
                    <a:pt x="707197" y="1071224"/>
                  </a:lnTo>
                  <a:lnTo>
                    <a:pt x="724863" y="1073134"/>
                  </a:lnTo>
                  <a:lnTo>
                    <a:pt x="743714" y="1084399"/>
                  </a:lnTo>
                  <a:lnTo>
                    <a:pt x="949535" y="951376"/>
                  </a:lnTo>
                  <a:cubicBezTo>
                    <a:pt x="1015403" y="902300"/>
                    <a:pt x="1077423" y="848638"/>
                    <a:pt x="1134436" y="789432"/>
                  </a:cubicBezTo>
                  <a:close/>
                  <a:moveTo>
                    <a:pt x="1233518" y="777011"/>
                  </a:moveTo>
                  <a:cubicBezTo>
                    <a:pt x="1218985" y="775952"/>
                    <a:pt x="1204265" y="776081"/>
                    <a:pt x="1189654" y="777133"/>
                  </a:cubicBezTo>
                  <a:lnTo>
                    <a:pt x="1159415" y="781632"/>
                  </a:lnTo>
                  <a:lnTo>
                    <a:pt x="1096159" y="844942"/>
                  </a:lnTo>
                  <a:cubicBezTo>
                    <a:pt x="1044066" y="894643"/>
                    <a:pt x="988150" y="939565"/>
                    <a:pt x="929606" y="980902"/>
                  </a:cubicBezTo>
                  <a:lnTo>
                    <a:pt x="852757" y="1029145"/>
                  </a:lnTo>
                  <a:lnTo>
                    <a:pt x="938803" y="991473"/>
                  </a:lnTo>
                  <a:cubicBezTo>
                    <a:pt x="1009202" y="966742"/>
                    <a:pt x="1083306" y="951211"/>
                    <a:pt x="1153107" y="940220"/>
                  </a:cubicBezTo>
                  <a:cubicBezTo>
                    <a:pt x="1194700" y="933530"/>
                    <a:pt x="1236892" y="928213"/>
                    <a:pt x="1279337" y="924674"/>
                  </a:cubicBezTo>
                  <a:lnTo>
                    <a:pt x="1398599" y="920115"/>
                  </a:lnTo>
                  <a:lnTo>
                    <a:pt x="1388109" y="881094"/>
                  </a:lnTo>
                  <a:cubicBezTo>
                    <a:pt x="1378868" y="859830"/>
                    <a:pt x="1366567" y="840790"/>
                    <a:pt x="1351281" y="825748"/>
                  </a:cubicBezTo>
                  <a:cubicBezTo>
                    <a:pt x="1319036" y="794054"/>
                    <a:pt x="1277118" y="780188"/>
                    <a:pt x="1233518" y="777011"/>
                  </a:cubicBezTo>
                  <a:close/>
                  <a:moveTo>
                    <a:pt x="591272" y="706390"/>
                  </a:moveTo>
                  <a:lnTo>
                    <a:pt x="636637" y="867171"/>
                  </a:lnTo>
                  <a:lnTo>
                    <a:pt x="662935" y="1014606"/>
                  </a:lnTo>
                  <a:lnTo>
                    <a:pt x="664840" y="851611"/>
                  </a:lnTo>
                  <a:lnTo>
                    <a:pt x="655312" y="816876"/>
                  </a:lnTo>
                  <a:cubicBezTo>
                    <a:pt x="642602" y="775870"/>
                    <a:pt x="623443" y="730326"/>
                    <a:pt x="592204" y="706789"/>
                  </a:cubicBezTo>
                  <a:close/>
                  <a:moveTo>
                    <a:pt x="556729" y="691571"/>
                  </a:moveTo>
                  <a:cubicBezTo>
                    <a:pt x="514533" y="685835"/>
                    <a:pt x="469460" y="718341"/>
                    <a:pt x="453157" y="755628"/>
                  </a:cubicBezTo>
                  <a:cubicBezTo>
                    <a:pt x="433018" y="798651"/>
                    <a:pt x="445485" y="848366"/>
                    <a:pt x="464665" y="889477"/>
                  </a:cubicBezTo>
                  <a:cubicBezTo>
                    <a:pt x="501107" y="965007"/>
                    <a:pt x="560565" y="1038624"/>
                    <a:pt x="628655" y="1086427"/>
                  </a:cubicBezTo>
                  <a:lnTo>
                    <a:pt x="628849" y="1087572"/>
                  </a:lnTo>
                  <a:lnTo>
                    <a:pt x="638321" y="1081461"/>
                  </a:lnTo>
                  <a:cubicBezTo>
                    <a:pt x="631622" y="1083371"/>
                    <a:pt x="634493" y="1094833"/>
                    <a:pt x="642150" y="1091968"/>
                  </a:cubicBezTo>
                  <a:cubicBezTo>
                    <a:pt x="599081" y="1109160"/>
                    <a:pt x="581853" y="1154051"/>
                    <a:pt x="610566" y="1192257"/>
                  </a:cubicBezTo>
                  <a:cubicBezTo>
                    <a:pt x="644064" y="1238103"/>
                    <a:pt x="701489" y="1236193"/>
                    <a:pt x="735944" y="1191301"/>
                  </a:cubicBezTo>
                  <a:cubicBezTo>
                    <a:pt x="764657" y="1155006"/>
                    <a:pt x="764657" y="1082416"/>
                    <a:pt x="704361" y="1082416"/>
                  </a:cubicBezTo>
                  <a:cubicBezTo>
                    <a:pt x="683304" y="1082416"/>
                    <a:pt x="662249" y="1086237"/>
                    <a:pt x="642150" y="1091968"/>
                  </a:cubicBezTo>
                  <a:cubicBezTo>
                    <a:pt x="648849" y="1090057"/>
                    <a:pt x="645978" y="1078596"/>
                    <a:pt x="638321" y="1081461"/>
                  </a:cubicBezTo>
                  <a:lnTo>
                    <a:pt x="662643" y="1076617"/>
                  </a:lnTo>
                  <a:lnTo>
                    <a:pt x="662214" y="1076241"/>
                  </a:lnTo>
                  <a:lnTo>
                    <a:pt x="662229" y="1074984"/>
                  </a:lnTo>
                  <a:lnTo>
                    <a:pt x="628742" y="881382"/>
                  </a:lnTo>
                  <a:lnTo>
                    <a:pt x="579041" y="701143"/>
                  </a:lnTo>
                  <a:close/>
                  <a:moveTo>
                    <a:pt x="186958" y="352076"/>
                  </a:moveTo>
                  <a:cubicBezTo>
                    <a:pt x="144933" y="353739"/>
                    <a:pt x="105414" y="366905"/>
                    <a:pt x="74912" y="398075"/>
                  </a:cubicBezTo>
                  <a:cubicBezTo>
                    <a:pt x="-8342" y="483105"/>
                    <a:pt x="270" y="627368"/>
                    <a:pt x="46203" y="727684"/>
                  </a:cubicBezTo>
                  <a:cubicBezTo>
                    <a:pt x="97878" y="840420"/>
                    <a:pt x="187831" y="935004"/>
                    <a:pt x="288310" y="1006658"/>
                  </a:cubicBezTo>
                  <a:cubicBezTo>
                    <a:pt x="355774" y="1054666"/>
                    <a:pt x="430774" y="1098375"/>
                    <a:pt x="510888" y="1123678"/>
                  </a:cubicBezTo>
                  <a:lnTo>
                    <a:pt x="588622" y="1141412"/>
                  </a:lnTo>
                  <a:lnTo>
                    <a:pt x="589984" y="1128018"/>
                  </a:lnTo>
                  <a:cubicBezTo>
                    <a:pt x="592803" y="1119148"/>
                    <a:pt x="597606" y="1110709"/>
                    <a:pt x="604687" y="1103161"/>
                  </a:cubicBezTo>
                  <a:lnTo>
                    <a:pt x="619027" y="1093909"/>
                  </a:lnTo>
                  <a:lnTo>
                    <a:pt x="596048" y="1075910"/>
                  </a:lnTo>
                  <a:cubicBezTo>
                    <a:pt x="527959" y="1015678"/>
                    <a:pt x="453157" y="929632"/>
                    <a:pt x="434936" y="837850"/>
                  </a:cubicBezTo>
                  <a:cubicBezTo>
                    <a:pt x="427264" y="798651"/>
                    <a:pt x="431100" y="756584"/>
                    <a:pt x="457952" y="725033"/>
                  </a:cubicBezTo>
                  <a:cubicBezTo>
                    <a:pt x="481927" y="698264"/>
                    <a:pt x="518369" y="675318"/>
                    <a:pt x="555770" y="680098"/>
                  </a:cubicBezTo>
                  <a:lnTo>
                    <a:pt x="574889" y="687481"/>
                  </a:lnTo>
                  <a:lnTo>
                    <a:pt x="542258" y="600379"/>
                  </a:lnTo>
                  <a:cubicBezTo>
                    <a:pt x="529698" y="570523"/>
                    <a:pt x="515583" y="541383"/>
                    <a:pt x="498837" y="513677"/>
                  </a:cubicBezTo>
                  <a:cubicBezTo>
                    <a:pt x="472043" y="468774"/>
                    <a:pt x="431851" y="435335"/>
                    <a:pt x="387831" y="409540"/>
                  </a:cubicBezTo>
                  <a:cubicBezTo>
                    <a:pt x="334004" y="378489"/>
                    <a:pt x="257000" y="349305"/>
                    <a:pt x="186958" y="352076"/>
                  </a:cubicBezTo>
                  <a:close/>
                  <a:moveTo>
                    <a:pt x="1068425" y="10933"/>
                  </a:moveTo>
                  <a:cubicBezTo>
                    <a:pt x="1045978" y="11381"/>
                    <a:pt x="1024233" y="14129"/>
                    <a:pt x="1004399" y="19147"/>
                  </a:cubicBezTo>
                  <a:cubicBezTo>
                    <a:pt x="932713" y="37307"/>
                    <a:pt x="875363" y="85096"/>
                    <a:pt x="834263" y="145310"/>
                  </a:cubicBezTo>
                  <a:cubicBezTo>
                    <a:pt x="737724" y="288677"/>
                    <a:pt x="707138" y="475055"/>
                    <a:pt x="689933" y="643272"/>
                  </a:cubicBezTo>
                  <a:lnTo>
                    <a:pt x="676848" y="853090"/>
                  </a:lnTo>
                  <a:lnTo>
                    <a:pt x="698782" y="956760"/>
                  </a:lnTo>
                  <a:lnTo>
                    <a:pt x="706841" y="1051641"/>
                  </a:lnTo>
                  <a:lnTo>
                    <a:pt x="752617" y="988472"/>
                  </a:lnTo>
                  <a:cubicBezTo>
                    <a:pt x="817868" y="916892"/>
                    <a:pt x="907974" y="861561"/>
                    <a:pt x="991094" y="822883"/>
                  </a:cubicBezTo>
                  <a:cubicBezTo>
                    <a:pt x="1015457" y="811662"/>
                    <a:pt x="1042805" y="800202"/>
                    <a:pt x="1071676" y="790369"/>
                  </a:cubicBezTo>
                  <a:lnTo>
                    <a:pt x="1150639" y="770341"/>
                  </a:lnTo>
                  <a:lnTo>
                    <a:pt x="1241444" y="663344"/>
                  </a:lnTo>
                  <a:cubicBezTo>
                    <a:pt x="1306440" y="575412"/>
                    <a:pt x="1337982" y="470276"/>
                    <a:pt x="1343717" y="360361"/>
                  </a:cubicBezTo>
                  <a:cubicBezTo>
                    <a:pt x="1348496" y="262871"/>
                    <a:pt x="1336071" y="138620"/>
                    <a:pt x="1256737" y="69804"/>
                  </a:cubicBezTo>
                  <a:cubicBezTo>
                    <a:pt x="1209424" y="28944"/>
                    <a:pt x="1135766" y="9589"/>
                    <a:pt x="1068425" y="10933"/>
                  </a:cubicBezTo>
                  <a:close/>
                  <a:moveTo>
                    <a:pt x="1088273" y="509"/>
                  </a:moveTo>
                  <a:cubicBezTo>
                    <a:pt x="1126984" y="2660"/>
                    <a:pt x="1165456" y="11501"/>
                    <a:pt x="1201299" y="24882"/>
                  </a:cubicBezTo>
                  <a:cubicBezTo>
                    <a:pt x="1392464" y="95610"/>
                    <a:pt x="1375259" y="384256"/>
                    <a:pt x="1321733" y="538136"/>
                  </a:cubicBezTo>
                  <a:cubicBezTo>
                    <a:pt x="1300705" y="598351"/>
                    <a:pt x="1266773" y="653547"/>
                    <a:pt x="1226868" y="704442"/>
                  </a:cubicBezTo>
                  <a:lnTo>
                    <a:pt x="1172286" y="767394"/>
                  </a:lnTo>
                  <a:lnTo>
                    <a:pt x="1251471" y="765807"/>
                  </a:lnTo>
                  <a:cubicBezTo>
                    <a:pt x="1280581" y="769940"/>
                    <a:pt x="1308288" y="779431"/>
                    <a:pt x="1333128" y="796143"/>
                  </a:cubicBezTo>
                  <a:cubicBezTo>
                    <a:pt x="1366567" y="819063"/>
                    <a:pt x="1388541" y="852011"/>
                    <a:pt x="1401798" y="888898"/>
                  </a:cubicBezTo>
                  <a:lnTo>
                    <a:pt x="1409181" y="919925"/>
                  </a:lnTo>
                  <a:lnTo>
                    <a:pt x="1534308" y="927989"/>
                  </a:lnTo>
                  <a:cubicBezTo>
                    <a:pt x="1576395" y="933171"/>
                    <a:pt x="1618048" y="940937"/>
                    <a:pt x="1658925" y="951689"/>
                  </a:cubicBezTo>
                  <a:cubicBezTo>
                    <a:pt x="1782272" y="983229"/>
                    <a:pt x="1919005" y="1051088"/>
                    <a:pt x="1951515" y="1184894"/>
                  </a:cubicBezTo>
                  <a:cubicBezTo>
                    <a:pt x="1968726" y="1257532"/>
                    <a:pt x="1954384" y="1333037"/>
                    <a:pt x="1927611" y="1401851"/>
                  </a:cubicBezTo>
                  <a:cubicBezTo>
                    <a:pt x="1889363" y="1496471"/>
                    <a:pt x="1826256" y="1584401"/>
                    <a:pt x="1738287" y="1638879"/>
                  </a:cubicBezTo>
                  <a:cubicBezTo>
                    <a:pt x="1563307" y="1746880"/>
                    <a:pt x="1343386" y="1704827"/>
                    <a:pt x="1169362" y="1616897"/>
                  </a:cubicBezTo>
                  <a:cubicBezTo>
                    <a:pt x="1052649" y="1558566"/>
                    <a:pt x="937582" y="1476773"/>
                    <a:pt x="848485" y="1375300"/>
                  </a:cubicBezTo>
                  <a:lnTo>
                    <a:pt x="796465" y="1304737"/>
                  </a:lnTo>
                  <a:lnTo>
                    <a:pt x="818094" y="1347139"/>
                  </a:lnTo>
                  <a:cubicBezTo>
                    <a:pt x="848669" y="1412998"/>
                    <a:pt x="873511" y="1482676"/>
                    <a:pt x="891665" y="1553308"/>
                  </a:cubicBezTo>
                  <a:cubicBezTo>
                    <a:pt x="909819" y="1622030"/>
                    <a:pt x="924151" y="1692662"/>
                    <a:pt x="923196" y="1763294"/>
                  </a:cubicBezTo>
                  <a:cubicBezTo>
                    <a:pt x="922240" y="1812927"/>
                    <a:pt x="915552" y="1869242"/>
                    <a:pt x="883066" y="1910285"/>
                  </a:cubicBezTo>
                  <a:cubicBezTo>
                    <a:pt x="841981" y="1960872"/>
                    <a:pt x="774143" y="1962781"/>
                    <a:pt x="715859" y="1946555"/>
                  </a:cubicBezTo>
                  <a:cubicBezTo>
                    <a:pt x="625090" y="1923647"/>
                    <a:pt x="558207" y="1863515"/>
                    <a:pt x="531454" y="1772839"/>
                  </a:cubicBezTo>
                  <a:cubicBezTo>
                    <a:pt x="502790" y="1676436"/>
                    <a:pt x="512345" y="1572397"/>
                    <a:pt x="534320" y="1475994"/>
                  </a:cubicBezTo>
                  <a:cubicBezTo>
                    <a:pt x="543875" y="1431611"/>
                    <a:pt x="556057" y="1387227"/>
                    <a:pt x="571464" y="1344037"/>
                  </a:cubicBezTo>
                  <a:lnTo>
                    <a:pt x="627383" y="1220506"/>
                  </a:lnTo>
                  <a:lnTo>
                    <a:pt x="601510" y="1195447"/>
                  </a:lnTo>
                  <a:cubicBezTo>
                    <a:pt x="593584" y="1183218"/>
                    <a:pt x="588483" y="1169373"/>
                    <a:pt x="587193" y="1155463"/>
                  </a:cubicBezTo>
                  <a:lnTo>
                    <a:pt x="587398" y="1153446"/>
                  </a:lnTo>
                  <a:lnTo>
                    <a:pt x="490987" y="1129769"/>
                  </a:lnTo>
                  <a:cubicBezTo>
                    <a:pt x="394769" y="1096763"/>
                    <a:pt x="304338" y="1038902"/>
                    <a:pt x="228979" y="975130"/>
                  </a:cubicBezTo>
                  <a:cubicBezTo>
                    <a:pt x="122759" y="885323"/>
                    <a:pt x="25151" y="765900"/>
                    <a:pt x="3141" y="624502"/>
                  </a:cubicBezTo>
                  <a:cubicBezTo>
                    <a:pt x="-9299" y="537562"/>
                    <a:pt x="13667" y="411450"/>
                    <a:pt x="99792" y="365592"/>
                  </a:cubicBezTo>
                  <a:cubicBezTo>
                    <a:pt x="186874" y="318778"/>
                    <a:pt x="299793" y="347439"/>
                    <a:pt x="382090" y="393298"/>
                  </a:cubicBezTo>
                  <a:cubicBezTo>
                    <a:pt x="424195" y="416227"/>
                    <a:pt x="471086" y="447755"/>
                    <a:pt x="496923" y="488837"/>
                  </a:cubicBezTo>
                  <a:cubicBezTo>
                    <a:pt x="531373" y="543294"/>
                    <a:pt x="557210" y="602528"/>
                    <a:pt x="579220" y="663673"/>
                  </a:cubicBezTo>
                  <a:lnTo>
                    <a:pt x="587289" y="692270"/>
                  </a:lnTo>
                  <a:lnTo>
                    <a:pt x="592501" y="694282"/>
                  </a:lnTo>
                  <a:cubicBezTo>
                    <a:pt x="625148" y="715928"/>
                    <a:pt x="646093" y="757540"/>
                    <a:pt x="660287" y="797336"/>
                  </a:cubicBezTo>
                  <a:lnTo>
                    <a:pt x="667064" y="819433"/>
                  </a:lnTo>
                  <a:lnTo>
                    <a:pt x="680375" y="627980"/>
                  </a:lnTo>
                  <a:cubicBezTo>
                    <a:pt x="698535" y="463585"/>
                    <a:pt x="728166" y="282943"/>
                    <a:pt x="821837" y="143399"/>
                  </a:cubicBezTo>
                  <a:cubicBezTo>
                    <a:pt x="859114" y="87963"/>
                    <a:pt x="909773" y="39219"/>
                    <a:pt x="973813" y="16280"/>
                  </a:cubicBezTo>
                  <a:cubicBezTo>
                    <a:pt x="1010612" y="2899"/>
                    <a:pt x="1049562" y="-1641"/>
                    <a:pt x="1088273" y="50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99" name="淘宝网Chenying0907出品 131"/>
            <p:cNvSpPr>
              <a:spLocks noEditPoints="1"/>
            </p:cNvSpPr>
            <p:nvPr/>
          </p:nvSpPr>
          <p:spPr bwMode="auto">
            <a:xfrm>
              <a:off x="6823076" y="5446713"/>
              <a:ext cx="735013" cy="769937"/>
            </a:xfrm>
            <a:custGeom>
              <a:avLst/>
              <a:gdLst>
                <a:gd name="T0" fmla="*/ 692 w 768"/>
                <a:gd name="T1" fmla="*/ 394 h 806"/>
                <a:gd name="T2" fmla="*/ 464 w 768"/>
                <a:gd name="T3" fmla="*/ 294 h 806"/>
                <a:gd name="T4" fmla="*/ 242 w 768"/>
                <a:gd name="T5" fmla="*/ 432 h 806"/>
                <a:gd name="T6" fmla="*/ 214 w 768"/>
                <a:gd name="T7" fmla="*/ 41 h 806"/>
                <a:gd name="T8" fmla="*/ 212 w 768"/>
                <a:gd name="T9" fmla="*/ 8 h 806"/>
                <a:gd name="T10" fmla="*/ 200 w 768"/>
                <a:gd name="T11" fmla="*/ 8 h 806"/>
                <a:gd name="T12" fmla="*/ 222 w 768"/>
                <a:gd name="T13" fmla="*/ 389 h 806"/>
                <a:gd name="T14" fmla="*/ 232 w 768"/>
                <a:gd name="T15" fmla="*/ 442 h 806"/>
                <a:gd name="T16" fmla="*/ 193 w 768"/>
                <a:gd name="T17" fmla="*/ 481 h 806"/>
                <a:gd name="T18" fmla="*/ 28 w 768"/>
                <a:gd name="T19" fmla="*/ 715 h 806"/>
                <a:gd name="T20" fmla="*/ 0 w 768"/>
                <a:gd name="T21" fmla="*/ 799 h 806"/>
                <a:gd name="T22" fmla="*/ 10 w 768"/>
                <a:gd name="T23" fmla="*/ 806 h 806"/>
                <a:gd name="T24" fmla="*/ 37 w 768"/>
                <a:gd name="T25" fmla="*/ 724 h 806"/>
                <a:gd name="T26" fmla="*/ 217 w 768"/>
                <a:gd name="T27" fmla="*/ 474 h 806"/>
                <a:gd name="T28" fmla="*/ 235 w 768"/>
                <a:gd name="T29" fmla="*/ 456 h 806"/>
                <a:gd name="T30" fmla="*/ 394 w 768"/>
                <a:gd name="T31" fmla="*/ 690 h 806"/>
                <a:gd name="T32" fmla="*/ 692 w 768"/>
                <a:gd name="T33" fmla="*/ 394 h 806"/>
                <a:gd name="T34" fmla="*/ 485 w 768"/>
                <a:gd name="T35" fmla="*/ 702 h 806"/>
                <a:gd name="T36" fmla="*/ 245 w 768"/>
                <a:gd name="T37" fmla="*/ 446 h 806"/>
                <a:gd name="T38" fmla="*/ 511 w 768"/>
                <a:gd name="T39" fmla="*/ 297 h 806"/>
                <a:gd name="T40" fmla="*/ 695 w 768"/>
                <a:gd name="T41" fmla="*/ 508 h 806"/>
                <a:gd name="T42" fmla="*/ 485 w 768"/>
                <a:gd name="T43" fmla="*/ 702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68" h="806">
                  <a:moveTo>
                    <a:pt x="692" y="394"/>
                  </a:moveTo>
                  <a:cubicBezTo>
                    <a:pt x="652" y="303"/>
                    <a:pt x="555" y="269"/>
                    <a:pt x="464" y="294"/>
                  </a:cubicBezTo>
                  <a:cubicBezTo>
                    <a:pt x="380" y="316"/>
                    <a:pt x="306" y="372"/>
                    <a:pt x="242" y="432"/>
                  </a:cubicBezTo>
                  <a:cubicBezTo>
                    <a:pt x="214" y="304"/>
                    <a:pt x="221" y="171"/>
                    <a:pt x="214" y="41"/>
                  </a:cubicBezTo>
                  <a:cubicBezTo>
                    <a:pt x="214" y="30"/>
                    <a:pt x="213" y="19"/>
                    <a:pt x="212" y="8"/>
                  </a:cubicBezTo>
                  <a:cubicBezTo>
                    <a:pt x="211" y="0"/>
                    <a:pt x="199" y="0"/>
                    <a:pt x="200" y="8"/>
                  </a:cubicBezTo>
                  <a:cubicBezTo>
                    <a:pt x="211" y="135"/>
                    <a:pt x="203" y="263"/>
                    <a:pt x="222" y="389"/>
                  </a:cubicBezTo>
                  <a:cubicBezTo>
                    <a:pt x="225" y="407"/>
                    <a:pt x="228" y="424"/>
                    <a:pt x="232" y="442"/>
                  </a:cubicBezTo>
                  <a:cubicBezTo>
                    <a:pt x="219" y="455"/>
                    <a:pt x="206" y="468"/>
                    <a:pt x="193" y="481"/>
                  </a:cubicBezTo>
                  <a:cubicBezTo>
                    <a:pt x="127" y="549"/>
                    <a:pt x="65" y="626"/>
                    <a:pt x="28" y="715"/>
                  </a:cubicBezTo>
                  <a:cubicBezTo>
                    <a:pt x="17" y="742"/>
                    <a:pt x="8" y="770"/>
                    <a:pt x="0" y="799"/>
                  </a:cubicBezTo>
                  <a:cubicBezTo>
                    <a:pt x="3" y="802"/>
                    <a:pt x="6" y="804"/>
                    <a:pt x="10" y="806"/>
                  </a:cubicBezTo>
                  <a:cubicBezTo>
                    <a:pt x="18" y="777"/>
                    <a:pt x="27" y="750"/>
                    <a:pt x="37" y="724"/>
                  </a:cubicBezTo>
                  <a:cubicBezTo>
                    <a:pt x="76" y="629"/>
                    <a:pt x="145" y="546"/>
                    <a:pt x="217" y="474"/>
                  </a:cubicBezTo>
                  <a:cubicBezTo>
                    <a:pt x="223" y="468"/>
                    <a:pt x="229" y="462"/>
                    <a:pt x="235" y="456"/>
                  </a:cubicBezTo>
                  <a:cubicBezTo>
                    <a:pt x="259" y="550"/>
                    <a:pt x="306" y="640"/>
                    <a:pt x="394" y="690"/>
                  </a:cubicBezTo>
                  <a:cubicBezTo>
                    <a:pt x="570" y="790"/>
                    <a:pt x="768" y="565"/>
                    <a:pt x="692" y="394"/>
                  </a:cubicBezTo>
                  <a:close/>
                  <a:moveTo>
                    <a:pt x="485" y="702"/>
                  </a:moveTo>
                  <a:cubicBezTo>
                    <a:pt x="350" y="704"/>
                    <a:pt x="272" y="559"/>
                    <a:pt x="245" y="446"/>
                  </a:cubicBezTo>
                  <a:cubicBezTo>
                    <a:pt x="318" y="376"/>
                    <a:pt x="410" y="306"/>
                    <a:pt x="511" y="297"/>
                  </a:cubicBezTo>
                  <a:cubicBezTo>
                    <a:pt x="628" y="287"/>
                    <a:pt x="712" y="398"/>
                    <a:pt x="695" y="508"/>
                  </a:cubicBezTo>
                  <a:cubicBezTo>
                    <a:pt x="679" y="609"/>
                    <a:pt x="589" y="701"/>
                    <a:pt x="485" y="702"/>
                  </a:cubicBezTo>
                  <a:close/>
                </a:path>
              </a:pathLst>
            </a:custGeom>
            <a:solidFill>
              <a:srgbClr val="92D050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00" name="淘宝网Chenying0907出品 134"/>
            <p:cNvSpPr>
              <a:spLocks noEditPoints="1"/>
            </p:cNvSpPr>
            <p:nvPr/>
          </p:nvSpPr>
          <p:spPr bwMode="auto">
            <a:xfrm>
              <a:off x="1644651" y="5980113"/>
              <a:ext cx="6180138" cy="442912"/>
            </a:xfrm>
            <a:custGeom>
              <a:avLst/>
              <a:gdLst>
                <a:gd name="T0" fmla="*/ 218 w 6463"/>
                <a:gd name="T1" fmla="*/ 247 h 464"/>
                <a:gd name="T2" fmla="*/ 451 w 6463"/>
                <a:gd name="T3" fmla="*/ 448 h 464"/>
                <a:gd name="T4" fmla="*/ 485 w 6463"/>
                <a:gd name="T5" fmla="*/ 268 h 464"/>
                <a:gd name="T6" fmla="*/ 621 w 6463"/>
                <a:gd name="T7" fmla="*/ 434 h 464"/>
                <a:gd name="T8" fmla="*/ 748 w 6463"/>
                <a:gd name="T9" fmla="*/ 420 h 464"/>
                <a:gd name="T10" fmla="*/ 851 w 6463"/>
                <a:gd name="T11" fmla="*/ 332 h 464"/>
                <a:gd name="T12" fmla="*/ 1241 w 6463"/>
                <a:gd name="T13" fmla="*/ 363 h 464"/>
                <a:gd name="T14" fmla="*/ 1316 w 6463"/>
                <a:gd name="T15" fmla="*/ 351 h 464"/>
                <a:gd name="T16" fmla="*/ 1668 w 6463"/>
                <a:gd name="T17" fmla="*/ 210 h 464"/>
                <a:gd name="T18" fmla="*/ 1690 w 6463"/>
                <a:gd name="T19" fmla="*/ 422 h 464"/>
                <a:gd name="T20" fmla="*/ 1854 w 6463"/>
                <a:gd name="T21" fmla="*/ 412 h 464"/>
                <a:gd name="T22" fmla="*/ 2492 w 6463"/>
                <a:gd name="T23" fmla="*/ 326 h 464"/>
                <a:gd name="T24" fmla="*/ 3052 w 6463"/>
                <a:gd name="T25" fmla="*/ 278 h 464"/>
                <a:gd name="T26" fmla="*/ 3243 w 6463"/>
                <a:gd name="T27" fmla="*/ 83 h 464"/>
                <a:gd name="T28" fmla="*/ 3574 w 6463"/>
                <a:gd name="T29" fmla="*/ 387 h 464"/>
                <a:gd name="T30" fmla="*/ 3778 w 6463"/>
                <a:gd name="T31" fmla="*/ 385 h 464"/>
                <a:gd name="T32" fmla="*/ 3972 w 6463"/>
                <a:gd name="T33" fmla="*/ 422 h 464"/>
                <a:gd name="T34" fmla="*/ 4493 w 6463"/>
                <a:gd name="T35" fmla="*/ 257 h 464"/>
                <a:gd name="T36" fmla="*/ 5095 w 6463"/>
                <a:gd name="T37" fmla="*/ 353 h 464"/>
                <a:gd name="T38" fmla="*/ 5189 w 6463"/>
                <a:gd name="T39" fmla="*/ 352 h 464"/>
                <a:gd name="T40" fmla="*/ 5489 w 6463"/>
                <a:gd name="T41" fmla="*/ 153 h 464"/>
                <a:gd name="T42" fmla="*/ 5786 w 6463"/>
                <a:gd name="T43" fmla="*/ 352 h 464"/>
                <a:gd name="T44" fmla="*/ 6192 w 6463"/>
                <a:gd name="T45" fmla="*/ 198 h 464"/>
                <a:gd name="T46" fmla="*/ 6263 w 6463"/>
                <a:gd name="T47" fmla="*/ 340 h 464"/>
                <a:gd name="T48" fmla="*/ 6450 w 6463"/>
                <a:gd name="T49" fmla="*/ 367 h 464"/>
                <a:gd name="T50" fmla="*/ 6393 w 6463"/>
                <a:gd name="T51" fmla="*/ 256 h 464"/>
                <a:gd name="T52" fmla="*/ 6249 w 6463"/>
                <a:gd name="T53" fmla="*/ 45 h 464"/>
                <a:gd name="T54" fmla="*/ 6171 w 6463"/>
                <a:gd name="T55" fmla="*/ 241 h 464"/>
                <a:gd name="T56" fmla="*/ 5970 w 6463"/>
                <a:gd name="T57" fmla="*/ 275 h 464"/>
                <a:gd name="T58" fmla="*/ 5614 w 6463"/>
                <a:gd name="T59" fmla="*/ 268 h 464"/>
                <a:gd name="T60" fmla="*/ 5482 w 6463"/>
                <a:gd name="T61" fmla="*/ 138 h 464"/>
                <a:gd name="T62" fmla="*/ 5193 w 6463"/>
                <a:gd name="T63" fmla="*/ 329 h 464"/>
                <a:gd name="T64" fmla="*/ 4917 w 6463"/>
                <a:gd name="T65" fmla="*/ 94 h 464"/>
                <a:gd name="T66" fmla="*/ 4815 w 6463"/>
                <a:gd name="T67" fmla="*/ 282 h 464"/>
                <a:gd name="T68" fmla="*/ 4125 w 6463"/>
                <a:gd name="T69" fmla="*/ 357 h 464"/>
                <a:gd name="T70" fmla="*/ 3945 w 6463"/>
                <a:gd name="T71" fmla="*/ 47 h 464"/>
                <a:gd name="T72" fmla="*/ 3751 w 6463"/>
                <a:gd name="T73" fmla="*/ 72 h 464"/>
                <a:gd name="T74" fmla="*/ 3570 w 6463"/>
                <a:gd name="T75" fmla="*/ 358 h 464"/>
                <a:gd name="T76" fmla="*/ 3250 w 6463"/>
                <a:gd name="T77" fmla="*/ 68 h 464"/>
                <a:gd name="T78" fmla="*/ 3084 w 6463"/>
                <a:gd name="T79" fmla="*/ 263 h 464"/>
                <a:gd name="T80" fmla="*/ 2201 w 6463"/>
                <a:gd name="T81" fmla="*/ 340 h 464"/>
                <a:gd name="T82" fmla="*/ 1690 w 6463"/>
                <a:gd name="T83" fmla="*/ 390 h 464"/>
                <a:gd name="T84" fmla="*/ 1720 w 6463"/>
                <a:gd name="T85" fmla="*/ 116 h 464"/>
                <a:gd name="T86" fmla="*/ 1411 w 6463"/>
                <a:gd name="T87" fmla="*/ 376 h 464"/>
                <a:gd name="T88" fmla="*/ 1142 w 6463"/>
                <a:gd name="T89" fmla="*/ 205 h 464"/>
                <a:gd name="T90" fmla="*/ 947 w 6463"/>
                <a:gd name="T91" fmla="*/ 342 h 464"/>
                <a:gd name="T92" fmla="*/ 902 w 6463"/>
                <a:gd name="T93" fmla="*/ 68 h 464"/>
                <a:gd name="T94" fmla="*/ 731 w 6463"/>
                <a:gd name="T95" fmla="*/ 363 h 464"/>
                <a:gd name="T96" fmla="*/ 609 w 6463"/>
                <a:gd name="T97" fmla="*/ 383 h 464"/>
                <a:gd name="T98" fmla="*/ 472 w 6463"/>
                <a:gd name="T99" fmla="*/ 265 h 464"/>
                <a:gd name="T100" fmla="*/ 232 w 6463"/>
                <a:gd name="T101" fmla="*/ 236 h 464"/>
                <a:gd name="T102" fmla="*/ 5 w 6463"/>
                <a:gd name="T103" fmla="*/ 370 h 464"/>
                <a:gd name="T104" fmla="*/ 465 w 6463"/>
                <a:gd name="T105" fmla="*/ 441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463" h="464">
                  <a:moveTo>
                    <a:pt x="44" y="409"/>
                  </a:moveTo>
                  <a:cubicBezTo>
                    <a:pt x="53" y="403"/>
                    <a:pt x="61" y="397"/>
                    <a:pt x="69" y="390"/>
                  </a:cubicBezTo>
                  <a:cubicBezTo>
                    <a:pt x="88" y="374"/>
                    <a:pt x="105" y="354"/>
                    <a:pt x="121" y="334"/>
                  </a:cubicBezTo>
                  <a:cubicBezTo>
                    <a:pt x="135" y="317"/>
                    <a:pt x="148" y="301"/>
                    <a:pt x="163" y="285"/>
                  </a:cubicBezTo>
                  <a:cubicBezTo>
                    <a:pt x="165" y="283"/>
                    <a:pt x="218" y="238"/>
                    <a:pt x="218" y="247"/>
                  </a:cubicBezTo>
                  <a:cubicBezTo>
                    <a:pt x="216" y="296"/>
                    <a:pt x="219" y="360"/>
                    <a:pt x="258" y="385"/>
                  </a:cubicBezTo>
                  <a:cubicBezTo>
                    <a:pt x="288" y="403"/>
                    <a:pt x="326" y="389"/>
                    <a:pt x="356" y="379"/>
                  </a:cubicBezTo>
                  <a:cubicBezTo>
                    <a:pt x="382" y="370"/>
                    <a:pt x="438" y="340"/>
                    <a:pt x="451" y="385"/>
                  </a:cubicBezTo>
                  <a:cubicBezTo>
                    <a:pt x="454" y="396"/>
                    <a:pt x="455" y="409"/>
                    <a:pt x="454" y="421"/>
                  </a:cubicBezTo>
                  <a:cubicBezTo>
                    <a:pt x="453" y="430"/>
                    <a:pt x="452" y="440"/>
                    <a:pt x="451" y="448"/>
                  </a:cubicBezTo>
                  <a:cubicBezTo>
                    <a:pt x="450" y="453"/>
                    <a:pt x="452" y="457"/>
                    <a:pt x="456" y="458"/>
                  </a:cubicBezTo>
                  <a:cubicBezTo>
                    <a:pt x="460" y="460"/>
                    <a:pt x="464" y="461"/>
                    <a:pt x="467" y="463"/>
                  </a:cubicBezTo>
                  <a:cubicBezTo>
                    <a:pt x="471" y="464"/>
                    <a:pt x="475" y="461"/>
                    <a:pt x="476" y="457"/>
                  </a:cubicBezTo>
                  <a:cubicBezTo>
                    <a:pt x="478" y="443"/>
                    <a:pt x="479" y="429"/>
                    <a:pt x="480" y="415"/>
                  </a:cubicBezTo>
                  <a:cubicBezTo>
                    <a:pt x="484" y="366"/>
                    <a:pt x="485" y="317"/>
                    <a:pt x="485" y="268"/>
                  </a:cubicBezTo>
                  <a:cubicBezTo>
                    <a:pt x="485" y="201"/>
                    <a:pt x="485" y="135"/>
                    <a:pt x="493" y="69"/>
                  </a:cubicBezTo>
                  <a:cubicBezTo>
                    <a:pt x="501" y="81"/>
                    <a:pt x="508" y="93"/>
                    <a:pt x="515" y="107"/>
                  </a:cubicBezTo>
                  <a:cubicBezTo>
                    <a:pt x="557" y="190"/>
                    <a:pt x="572" y="292"/>
                    <a:pt x="596" y="386"/>
                  </a:cubicBezTo>
                  <a:cubicBezTo>
                    <a:pt x="600" y="402"/>
                    <a:pt x="604" y="417"/>
                    <a:pt x="609" y="432"/>
                  </a:cubicBezTo>
                  <a:cubicBezTo>
                    <a:pt x="610" y="439"/>
                    <a:pt x="618" y="442"/>
                    <a:pt x="621" y="434"/>
                  </a:cubicBezTo>
                  <a:cubicBezTo>
                    <a:pt x="628" y="416"/>
                    <a:pt x="635" y="396"/>
                    <a:pt x="641" y="377"/>
                  </a:cubicBezTo>
                  <a:cubicBezTo>
                    <a:pt x="658" y="324"/>
                    <a:pt x="673" y="269"/>
                    <a:pt x="690" y="215"/>
                  </a:cubicBezTo>
                  <a:cubicBezTo>
                    <a:pt x="697" y="266"/>
                    <a:pt x="705" y="316"/>
                    <a:pt x="718" y="365"/>
                  </a:cubicBezTo>
                  <a:cubicBezTo>
                    <a:pt x="723" y="384"/>
                    <a:pt x="729" y="403"/>
                    <a:pt x="736" y="422"/>
                  </a:cubicBezTo>
                  <a:cubicBezTo>
                    <a:pt x="738" y="429"/>
                    <a:pt x="747" y="427"/>
                    <a:pt x="748" y="420"/>
                  </a:cubicBezTo>
                  <a:cubicBezTo>
                    <a:pt x="751" y="401"/>
                    <a:pt x="754" y="381"/>
                    <a:pt x="757" y="360"/>
                  </a:cubicBezTo>
                  <a:cubicBezTo>
                    <a:pt x="770" y="279"/>
                    <a:pt x="789" y="188"/>
                    <a:pt x="831" y="128"/>
                  </a:cubicBezTo>
                  <a:cubicBezTo>
                    <a:pt x="843" y="110"/>
                    <a:pt x="857" y="95"/>
                    <a:pt x="873" y="84"/>
                  </a:cubicBezTo>
                  <a:cubicBezTo>
                    <a:pt x="855" y="117"/>
                    <a:pt x="850" y="157"/>
                    <a:pt x="848" y="198"/>
                  </a:cubicBezTo>
                  <a:cubicBezTo>
                    <a:pt x="847" y="243"/>
                    <a:pt x="851" y="290"/>
                    <a:pt x="851" y="332"/>
                  </a:cubicBezTo>
                  <a:cubicBezTo>
                    <a:pt x="851" y="337"/>
                    <a:pt x="854" y="340"/>
                    <a:pt x="858" y="340"/>
                  </a:cubicBezTo>
                  <a:cubicBezTo>
                    <a:pt x="876" y="341"/>
                    <a:pt x="893" y="344"/>
                    <a:pt x="910" y="348"/>
                  </a:cubicBezTo>
                  <a:cubicBezTo>
                    <a:pt x="959" y="362"/>
                    <a:pt x="1005" y="389"/>
                    <a:pt x="1055" y="408"/>
                  </a:cubicBezTo>
                  <a:cubicBezTo>
                    <a:pt x="1122" y="433"/>
                    <a:pt x="1183" y="411"/>
                    <a:pt x="1240" y="364"/>
                  </a:cubicBezTo>
                  <a:cubicBezTo>
                    <a:pt x="1241" y="363"/>
                    <a:pt x="1241" y="363"/>
                    <a:pt x="1241" y="363"/>
                  </a:cubicBezTo>
                  <a:cubicBezTo>
                    <a:pt x="1244" y="359"/>
                    <a:pt x="1244" y="354"/>
                    <a:pt x="1242" y="351"/>
                  </a:cubicBezTo>
                  <a:cubicBezTo>
                    <a:pt x="1211" y="301"/>
                    <a:pt x="1181" y="252"/>
                    <a:pt x="1155" y="198"/>
                  </a:cubicBezTo>
                  <a:cubicBezTo>
                    <a:pt x="1151" y="189"/>
                    <a:pt x="1146" y="179"/>
                    <a:pt x="1142" y="170"/>
                  </a:cubicBezTo>
                  <a:cubicBezTo>
                    <a:pt x="1155" y="172"/>
                    <a:pt x="1167" y="176"/>
                    <a:pt x="1178" y="182"/>
                  </a:cubicBezTo>
                  <a:cubicBezTo>
                    <a:pt x="1238" y="213"/>
                    <a:pt x="1263" y="296"/>
                    <a:pt x="1316" y="351"/>
                  </a:cubicBezTo>
                  <a:cubicBezTo>
                    <a:pt x="1327" y="362"/>
                    <a:pt x="1338" y="370"/>
                    <a:pt x="1351" y="377"/>
                  </a:cubicBezTo>
                  <a:cubicBezTo>
                    <a:pt x="1401" y="404"/>
                    <a:pt x="1463" y="401"/>
                    <a:pt x="1521" y="396"/>
                  </a:cubicBezTo>
                  <a:cubicBezTo>
                    <a:pt x="1552" y="393"/>
                    <a:pt x="1581" y="390"/>
                    <a:pt x="1606" y="390"/>
                  </a:cubicBezTo>
                  <a:cubicBezTo>
                    <a:pt x="1609" y="389"/>
                    <a:pt x="1612" y="387"/>
                    <a:pt x="1613" y="383"/>
                  </a:cubicBezTo>
                  <a:cubicBezTo>
                    <a:pt x="1625" y="322"/>
                    <a:pt x="1642" y="262"/>
                    <a:pt x="1668" y="210"/>
                  </a:cubicBezTo>
                  <a:cubicBezTo>
                    <a:pt x="1681" y="186"/>
                    <a:pt x="1696" y="163"/>
                    <a:pt x="1713" y="144"/>
                  </a:cubicBezTo>
                  <a:cubicBezTo>
                    <a:pt x="1710" y="167"/>
                    <a:pt x="1706" y="189"/>
                    <a:pt x="1701" y="212"/>
                  </a:cubicBezTo>
                  <a:cubicBezTo>
                    <a:pt x="1689" y="271"/>
                    <a:pt x="1676" y="329"/>
                    <a:pt x="1677" y="391"/>
                  </a:cubicBezTo>
                  <a:cubicBezTo>
                    <a:pt x="1677" y="400"/>
                    <a:pt x="1677" y="409"/>
                    <a:pt x="1677" y="418"/>
                  </a:cubicBezTo>
                  <a:cubicBezTo>
                    <a:pt x="1678" y="426"/>
                    <a:pt x="1686" y="430"/>
                    <a:pt x="1690" y="422"/>
                  </a:cubicBezTo>
                  <a:cubicBezTo>
                    <a:pt x="1695" y="411"/>
                    <a:pt x="1701" y="400"/>
                    <a:pt x="1707" y="389"/>
                  </a:cubicBezTo>
                  <a:cubicBezTo>
                    <a:pt x="1767" y="286"/>
                    <a:pt x="1855" y="203"/>
                    <a:pt x="1954" y="172"/>
                  </a:cubicBezTo>
                  <a:cubicBezTo>
                    <a:pt x="1924" y="249"/>
                    <a:pt x="1883" y="317"/>
                    <a:pt x="1849" y="390"/>
                  </a:cubicBezTo>
                  <a:cubicBezTo>
                    <a:pt x="1847" y="394"/>
                    <a:pt x="1845" y="398"/>
                    <a:pt x="1843" y="401"/>
                  </a:cubicBezTo>
                  <a:cubicBezTo>
                    <a:pt x="1840" y="410"/>
                    <a:pt x="1849" y="419"/>
                    <a:pt x="1854" y="412"/>
                  </a:cubicBezTo>
                  <a:cubicBezTo>
                    <a:pt x="1859" y="404"/>
                    <a:pt x="1864" y="398"/>
                    <a:pt x="1869" y="392"/>
                  </a:cubicBezTo>
                  <a:cubicBezTo>
                    <a:pt x="1962" y="289"/>
                    <a:pt x="2093" y="376"/>
                    <a:pt x="2205" y="357"/>
                  </a:cubicBezTo>
                  <a:cubicBezTo>
                    <a:pt x="2248" y="349"/>
                    <a:pt x="2269" y="309"/>
                    <a:pt x="2298" y="273"/>
                  </a:cubicBezTo>
                  <a:cubicBezTo>
                    <a:pt x="2325" y="240"/>
                    <a:pt x="2365" y="237"/>
                    <a:pt x="2400" y="245"/>
                  </a:cubicBezTo>
                  <a:cubicBezTo>
                    <a:pt x="2436" y="253"/>
                    <a:pt x="2465" y="297"/>
                    <a:pt x="2492" y="326"/>
                  </a:cubicBezTo>
                  <a:cubicBezTo>
                    <a:pt x="2533" y="370"/>
                    <a:pt x="2586" y="400"/>
                    <a:pt x="2640" y="413"/>
                  </a:cubicBezTo>
                  <a:cubicBezTo>
                    <a:pt x="2648" y="415"/>
                    <a:pt x="2656" y="417"/>
                    <a:pt x="2663" y="418"/>
                  </a:cubicBezTo>
                  <a:cubicBezTo>
                    <a:pt x="2709" y="426"/>
                    <a:pt x="2753" y="412"/>
                    <a:pt x="2796" y="392"/>
                  </a:cubicBezTo>
                  <a:cubicBezTo>
                    <a:pt x="2811" y="385"/>
                    <a:pt x="2825" y="378"/>
                    <a:pt x="2840" y="370"/>
                  </a:cubicBezTo>
                  <a:cubicBezTo>
                    <a:pt x="2908" y="332"/>
                    <a:pt x="2976" y="283"/>
                    <a:pt x="3052" y="278"/>
                  </a:cubicBezTo>
                  <a:cubicBezTo>
                    <a:pt x="3121" y="274"/>
                    <a:pt x="3187" y="324"/>
                    <a:pt x="3245" y="364"/>
                  </a:cubicBezTo>
                  <a:cubicBezTo>
                    <a:pt x="3250" y="367"/>
                    <a:pt x="3254" y="364"/>
                    <a:pt x="3255" y="359"/>
                  </a:cubicBezTo>
                  <a:cubicBezTo>
                    <a:pt x="3285" y="262"/>
                    <a:pt x="3242" y="187"/>
                    <a:pt x="3179" y="129"/>
                  </a:cubicBezTo>
                  <a:cubicBezTo>
                    <a:pt x="3128" y="83"/>
                    <a:pt x="3065" y="47"/>
                    <a:pt x="3016" y="20"/>
                  </a:cubicBezTo>
                  <a:cubicBezTo>
                    <a:pt x="3095" y="19"/>
                    <a:pt x="3175" y="28"/>
                    <a:pt x="3243" y="83"/>
                  </a:cubicBezTo>
                  <a:cubicBezTo>
                    <a:pt x="3250" y="89"/>
                    <a:pt x="3257" y="95"/>
                    <a:pt x="3263" y="101"/>
                  </a:cubicBezTo>
                  <a:cubicBezTo>
                    <a:pt x="3323" y="161"/>
                    <a:pt x="3362" y="254"/>
                    <a:pt x="3398" y="336"/>
                  </a:cubicBezTo>
                  <a:cubicBezTo>
                    <a:pt x="3401" y="341"/>
                    <a:pt x="3406" y="342"/>
                    <a:pt x="3409" y="338"/>
                  </a:cubicBezTo>
                  <a:cubicBezTo>
                    <a:pt x="3459" y="270"/>
                    <a:pt x="3461" y="182"/>
                    <a:pt x="3460" y="95"/>
                  </a:cubicBezTo>
                  <a:cubicBezTo>
                    <a:pt x="3490" y="197"/>
                    <a:pt x="3509" y="312"/>
                    <a:pt x="3574" y="387"/>
                  </a:cubicBezTo>
                  <a:cubicBezTo>
                    <a:pt x="3577" y="390"/>
                    <a:pt x="3581" y="390"/>
                    <a:pt x="3584" y="387"/>
                  </a:cubicBezTo>
                  <a:cubicBezTo>
                    <a:pt x="3645" y="308"/>
                    <a:pt x="3682" y="208"/>
                    <a:pt x="3730" y="117"/>
                  </a:cubicBezTo>
                  <a:cubicBezTo>
                    <a:pt x="3733" y="110"/>
                    <a:pt x="3737" y="103"/>
                    <a:pt x="3741" y="96"/>
                  </a:cubicBezTo>
                  <a:cubicBezTo>
                    <a:pt x="3743" y="111"/>
                    <a:pt x="3744" y="127"/>
                    <a:pt x="3745" y="143"/>
                  </a:cubicBezTo>
                  <a:cubicBezTo>
                    <a:pt x="3748" y="227"/>
                    <a:pt x="3740" y="312"/>
                    <a:pt x="3778" y="385"/>
                  </a:cubicBezTo>
                  <a:cubicBezTo>
                    <a:pt x="3780" y="391"/>
                    <a:pt x="3786" y="391"/>
                    <a:pt x="3789" y="385"/>
                  </a:cubicBezTo>
                  <a:cubicBezTo>
                    <a:pt x="3836" y="288"/>
                    <a:pt x="3870" y="181"/>
                    <a:pt x="3924" y="89"/>
                  </a:cubicBezTo>
                  <a:cubicBezTo>
                    <a:pt x="3927" y="83"/>
                    <a:pt x="3931" y="76"/>
                    <a:pt x="3935" y="70"/>
                  </a:cubicBezTo>
                  <a:cubicBezTo>
                    <a:pt x="3938" y="93"/>
                    <a:pt x="3939" y="117"/>
                    <a:pt x="3939" y="142"/>
                  </a:cubicBezTo>
                  <a:cubicBezTo>
                    <a:pt x="3941" y="238"/>
                    <a:pt x="3933" y="337"/>
                    <a:pt x="3972" y="422"/>
                  </a:cubicBezTo>
                  <a:cubicBezTo>
                    <a:pt x="3974" y="426"/>
                    <a:pt x="3978" y="428"/>
                    <a:pt x="3981" y="425"/>
                  </a:cubicBezTo>
                  <a:cubicBezTo>
                    <a:pt x="4077" y="338"/>
                    <a:pt x="4228" y="421"/>
                    <a:pt x="4313" y="312"/>
                  </a:cubicBezTo>
                  <a:cubicBezTo>
                    <a:pt x="4323" y="300"/>
                    <a:pt x="4329" y="283"/>
                    <a:pt x="4336" y="267"/>
                  </a:cubicBezTo>
                  <a:cubicBezTo>
                    <a:pt x="4350" y="232"/>
                    <a:pt x="4373" y="221"/>
                    <a:pt x="4403" y="218"/>
                  </a:cubicBezTo>
                  <a:cubicBezTo>
                    <a:pt x="4438" y="214"/>
                    <a:pt x="4465" y="234"/>
                    <a:pt x="4493" y="257"/>
                  </a:cubicBezTo>
                  <a:cubicBezTo>
                    <a:pt x="4518" y="279"/>
                    <a:pt x="4543" y="296"/>
                    <a:pt x="4572" y="310"/>
                  </a:cubicBezTo>
                  <a:cubicBezTo>
                    <a:pt x="4615" y="330"/>
                    <a:pt x="4659" y="346"/>
                    <a:pt x="4705" y="338"/>
                  </a:cubicBezTo>
                  <a:cubicBezTo>
                    <a:pt x="4756" y="329"/>
                    <a:pt x="4809" y="304"/>
                    <a:pt x="4857" y="281"/>
                  </a:cubicBezTo>
                  <a:cubicBezTo>
                    <a:pt x="4899" y="261"/>
                    <a:pt x="4953" y="248"/>
                    <a:pt x="4995" y="280"/>
                  </a:cubicBezTo>
                  <a:cubicBezTo>
                    <a:pt x="5033" y="311"/>
                    <a:pt x="5042" y="359"/>
                    <a:pt x="5095" y="353"/>
                  </a:cubicBezTo>
                  <a:cubicBezTo>
                    <a:pt x="5100" y="352"/>
                    <a:pt x="5104" y="346"/>
                    <a:pt x="5101" y="340"/>
                  </a:cubicBezTo>
                  <a:cubicBezTo>
                    <a:pt x="5078" y="288"/>
                    <a:pt x="5052" y="234"/>
                    <a:pt x="5022" y="187"/>
                  </a:cubicBezTo>
                  <a:cubicBezTo>
                    <a:pt x="5001" y="154"/>
                    <a:pt x="4977" y="124"/>
                    <a:pt x="4950" y="100"/>
                  </a:cubicBezTo>
                  <a:cubicBezTo>
                    <a:pt x="4989" y="111"/>
                    <a:pt x="5021" y="140"/>
                    <a:pt x="5049" y="175"/>
                  </a:cubicBezTo>
                  <a:cubicBezTo>
                    <a:pt x="5096" y="233"/>
                    <a:pt x="5135" y="309"/>
                    <a:pt x="5189" y="352"/>
                  </a:cubicBezTo>
                  <a:cubicBezTo>
                    <a:pt x="5192" y="354"/>
                    <a:pt x="5196" y="352"/>
                    <a:pt x="5198" y="348"/>
                  </a:cubicBezTo>
                  <a:cubicBezTo>
                    <a:pt x="5237" y="283"/>
                    <a:pt x="5248" y="201"/>
                    <a:pt x="5279" y="131"/>
                  </a:cubicBezTo>
                  <a:cubicBezTo>
                    <a:pt x="5305" y="216"/>
                    <a:pt x="5333" y="301"/>
                    <a:pt x="5362" y="385"/>
                  </a:cubicBezTo>
                  <a:cubicBezTo>
                    <a:pt x="5364" y="391"/>
                    <a:pt x="5371" y="391"/>
                    <a:pt x="5373" y="385"/>
                  </a:cubicBezTo>
                  <a:cubicBezTo>
                    <a:pt x="5402" y="301"/>
                    <a:pt x="5436" y="217"/>
                    <a:pt x="5489" y="153"/>
                  </a:cubicBezTo>
                  <a:cubicBezTo>
                    <a:pt x="5497" y="225"/>
                    <a:pt x="5497" y="297"/>
                    <a:pt x="5497" y="369"/>
                  </a:cubicBezTo>
                  <a:cubicBezTo>
                    <a:pt x="5497" y="377"/>
                    <a:pt x="5506" y="380"/>
                    <a:pt x="5509" y="373"/>
                  </a:cubicBezTo>
                  <a:cubicBezTo>
                    <a:pt x="5542" y="308"/>
                    <a:pt x="5577" y="273"/>
                    <a:pt x="5633" y="292"/>
                  </a:cubicBezTo>
                  <a:cubicBezTo>
                    <a:pt x="5638" y="294"/>
                    <a:pt x="5643" y="296"/>
                    <a:pt x="5648" y="298"/>
                  </a:cubicBezTo>
                  <a:cubicBezTo>
                    <a:pt x="5694" y="321"/>
                    <a:pt x="5736" y="348"/>
                    <a:pt x="5786" y="352"/>
                  </a:cubicBezTo>
                  <a:cubicBezTo>
                    <a:pt x="5858" y="359"/>
                    <a:pt x="5913" y="279"/>
                    <a:pt x="5986" y="295"/>
                  </a:cubicBezTo>
                  <a:cubicBezTo>
                    <a:pt x="6055" y="309"/>
                    <a:pt x="6111" y="360"/>
                    <a:pt x="6184" y="353"/>
                  </a:cubicBezTo>
                  <a:cubicBezTo>
                    <a:pt x="6190" y="352"/>
                    <a:pt x="6193" y="344"/>
                    <a:pt x="6189" y="338"/>
                  </a:cubicBezTo>
                  <a:cubicBezTo>
                    <a:pt x="6179" y="325"/>
                    <a:pt x="6176" y="308"/>
                    <a:pt x="6177" y="288"/>
                  </a:cubicBezTo>
                  <a:cubicBezTo>
                    <a:pt x="6178" y="258"/>
                    <a:pt x="6188" y="223"/>
                    <a:pt x="6192" y="198"/>
                  </a:cubicBezTo>
                  <a:cubicBezTo>
                    <a:pt x="6201" y="146"/>
                    <a:pt x="6211" y="96"/>
                    <a:pt x="6213" y="43"/>
                  </a:cubicBezTo>
                  <a:cubicBezTo>
                    <a:pt x="6233" y="51"/>
                    <a:pt x="6247" y="62"/>
                    <a:pt x="6256" y="76"/>
                  </a:cubicBezTo>
                  <a:cubicBezTo>
                    <a:pt x="6262" y="84"/>
                    <a:pt x="6266" y="94"/>
                    <a:pt x="6269" y="104"/>
                  </a:cubicBezTo>
                  <a:cubicBezTo>
                    <a:pt x="6283" y="156"/>
                    <a:pt x="6264" y="229"/>
                    <a:pt x="6261" y="293"/>
                  </a:cubicBezTo>
                  <a:cubicBezTo>
                    <a:pt x="6260" y="309"/>
                    <a:pt x="6261" y="325"/>
                    <a:pt x="6263" y="340"/>
                  </a:cubicBezTo>
                  <a:cubicBezTo>
                    <a:pt x="6264" y="346"/>
                    <a:pt x="6271" y="347"/>
                    <a:pt x="6274" y="343"/>
                  </a:cubicBezTo>
                  <a:cubicBezTo>
                    <a:pt x="6286" y="329"/>
                    <a:pt x="6300" y="316"/>
                    <a:pt x="6314" y="303"/>
                  </a:cubicBezTo>
                  <a:cubicBezTo>
                    <a:pt x="6320" y="298"/>
                    <a:pt x="6326" y="293"/>
                    <a:pt x="6332" y="289"/>
                  </a:cubicBezTo>
                  <a:cubicBezTo>
                    <a:pt x="6364" y="262"/>
                    <a:pt x="6392" y="262"/>
                    <a:pt x="6420" y="300"/>
                  </a:cubicBezTo>
                  <a:cubicBezTo>
                    <a:pt x="6432" y="317"/>
                    <a:pt x="6440" y="344"/>
                    <a:pt x="6450" y="367"/>
                  </a:cubicBezTo>
                  <a:cubicBezTo>
                    <a:pt x="6454" y="376"/>
                    <a:pt x="6458" y="385"/>
                    <a:pt x="6463" y="393"/>
                  </a:cubicBezTo>
                  <a:cubicBezTo>
                    <a:pt x="6463" y="372"/>
                    <a:pt x="6463" y="372"/>
                    <a:pt x="6463" y="372"/>
                  </a:cubicBezTo>
                  <a:cubicBezTo>
                    <a:pt x="6463" y="362"/>
                    <a:pt x="6463" y="362"/>
                    <a:pt x="6463" y="362"/>
                  </a:cubicBezTo>
                  <a:cubicBezTo>
                    <a:pt x="6456" y="346"/>
                    <a:pt x="6450" y="329"/>
                    <a:pt x="6445" y="318"/>
                  </a:cubicBezTo>
                  <a:cubicBezTo>
                    <a:pt x="6433" y="290"/>
                    <a:pt x="6417" y="268"/>
                    <a:pt x="6393" y="256"/>
                  </a:cubicBezTo>
                  <a:cubicBezTo>
                    <a:pt x="6360" y="239"/>
                    <a:pt x="6323" y="268"/>
                    <a:pt x="6293" y="299"/>
                  </a:cubicBezTo>
                  <a:cubicBezTo>
                    <a:pt x="6287" y="306"/>
                    <a:pt x="6280" y="313"/>
                    <a:pt x="6274" y="320"/>
                  </a:cubicBezTo>
                  <a:cubicBezTo>
                    <a:pt x="6273" y="312"/>
                    <a:pt x="6273" y="304"/>
                    <a:pt x="6273" y="295"/>
                  </a:cubicBezTo>
                  <a:cubicBezTo>
                    <a:pt x="6274" y="221"/>
                    <a:pt x="6298" y="138"/>
                    <a:pt x="6276" y="82"/>
                  </a:cubicBezTo>
                  <a:cubicBezTo>
                    <a:pt x="6270" y="67"/>
                    <a:pt x="6262" y="55"/>
                    <a:pt x="6249" y="45"/>
                  </a:cubicBezTo>
                  <a:cubicBezTo>
                    <a:pt x="6239" y="36"/>
                    <a:pt x="6225" y="29"/>
                    <a:pt x="6208" y="24"/>
                  </a:cubicBezTo>
                  <a:cubicBezTo>
                    <a:pt x="6206" y="23"/>
                    <a:pt x="6203" y="25"/>
                    <a:pt x="6201" y="28"/>
                  </a:cubicBezTo>
                  <a:cubicBezTo>
                    <a:pt x="6200" y="29"/>
                    <a:pt x="6200" y="31"/>
                    <a:pt x="6200" y="33"/>
                  </a:cubicBezTo>
                  <a:cubicBezTo>
                    <a:pt x="6199" y="61"/>
                    <a:pt x="6196" y="88"/>
                    <a:pt x="6192" y="116"/>
                  </a:cubicBezTo>
                  <a:cubicBezTo>
                    <a:pt x="6186" y="158"/>
                    <a:pt x="6178" y="199"/>
                    <a:pt x="6171" y="241"/>
                  </a:cubicBezTo>
                  <a:cubicBezTo>
                    <a:pt x="6169" y="257"/>
                    <a:pt x="6167" y="273"/>
                    <a:pt x="6166" y="288"/>
                  </a:cubicBezTo>
                  <a:cubicBezTo>
                    <a:pt x="6165" y="301"/>
                    <a:pt x="6164" y="313"/>
                    <a:pt x="6164" y="326"/>
                  </a:cubicBezTo>
                  <a:cubicBezTo>
                    <a:pt x="6164" y="329"/>
                    <a:pt x="6166" y="333"/>
                    <a:pt x="6168" y="336"/>
                  </a:cubicBezTo>
                  <a:cubicBezTo>
                    <a:pt x="6114" y="336"/>
                    <a:pt x="6067" y="306"/>
                    <a:pt x="6017" y="287"/>
                  </a:cubicBezTo>
                  <a:cubicBezTo>
                    <a:pt x="6002" y="282"/>
                    <a:pt x="5986" y="277"/>
                    <a:pt x="5970" y="275"/>
                  </a:cubicBezTo>
                  <a:cubicBezTo>
                    <a:pt x="5958" y="273"/>
                    <a:pt x="5947" y="275"/>
                    <a:pt x="5936" y="278"/>
                  </a:cubicBezTo>
                  <a:cubicBezTo>
                    <a:pt x="5918" y="282"/>
                    <a:pt x="5901" y="291"/>
                    <a:pt x="5884" y="301"/>
                  </a:cubicBezTo>
                  <a:cubicBezTo>
                    <a:pt x="5839" y="325"/>
                    <a:pt x="5802" y="342"/>
                    <a:pt x="5752" y="330"/>
                  </a:cubicBezTo>
                  <a:cubicBezTo>
                    <a:pt x="5718" y="321"/>
                    <a:pt x="5687" y="298"/>
                    <a:pt x="5655" y="282"/>
                  </a:cubicBezTo>
                  <a:cubicBezTo>
                    <a:pt x="5642" y="275"/>
                    <a:pt x="5628" y="270"/>
                    <a:pt x="5614" y="268"/>
                  </a:cubicBezTo>
                  <a:cubicBezTo>
                    <a:pt x="5567" y="260"/>
                    <a:pt x="5535" y="298"/>
                    <a:pt x="5510" y="341"/>
                  </a:cubicBezTo>
                  <a:cubicBezTo>
                    <a:pt x="5510" y="282"/>
                    <a:pt x="5509" y="222"/>
                    <a:pt x="5503" y="162"/>
                  </a:cubicBezTo>
                  <a:cubicBezTo>
                    <a:pt x="5502" y="152"/>
                    <a:pt x="5501" y="143"/>
                    <a:pt x="5500" y="133"/>
                  </a:cubicBezTo>
                  <a:cubicBezTo>
                    <a:pt x="5499" y="127"/>
                    <a:pt x="5492" y="126"/>
                    <a:pt x="5489" y="130"/>
                  </a:cubicBezTo>
                  <a:cubicBezTo>
                    <a:pt x="5487" y="132"/>
                    <a:pt x="5485" y="135"/>
                    <a:pt x="5482" y="138"/>
                  </a:cubicBezTo>
                  <a:cubicBezTo>
                    <a:pt x="5430" y="199"/>
                    <a:pt x="5396" y="278"/>
                    <a:pt x="5368" y="360"/>
                  </a:cubicBezTo>
                  <a:cubicBezTo>
                    <a:pt x="5339" y="277"/>
                    <a:pt x="5312" y="193"/>
                    <a:pt x="5286" y="109"/>
                  </a:cubicBezTo>
                  <a:cubicBezTo>
                    <a:pt x="5284" y="102"/>
                    <a:pt x="5277" y="100"/>
                    <a:pt x="5274" y="107"/>
                  </a:cubicBezTo>
                  <a:cubicBezTo>
                    <a:pt x="5245" y="165"/>
                    <a:pt x="5232" y="232"/>
                    <a:pt x="5209" y="294"/>
                  </a:cubicBezTo>
                  <a:cubicBezTo>
                    <a:pt x="5204" y="307"/>
                    <a:pt x="5199" y="318"/>
                    <a:pt x="5193" y="329"/>
                  </a:cubicBezTo>
                  <a:cubicBezTo>
                    <a:pt x="5189" y="338"/>
                    <a:pt x="5167" y="310"/>
                    <a:pt x="5163" y="306"/>
                  </a:cubicBezTo>
                  <a:cubicBezTo>
                    <a:pt x="5145" y="287"/>
                    <a:pt x="5129" y="264"/>
                    <a:pt x="5114" y="242"/>
                  </a:cubicBezTo>
                  <a:cubicBezTo>
                    <a:pt x="5097" y="217"/>
                    <a:pt x="5080" y="192"/>
                    <a:pt x="5062" y="169"/>
                  </a:cubicBezTo>
                  <a:cubicBezTo>
                    <a:pt x="5023" y="120"/>
                    <a:pt x="4980" y="80"/>
                    <a:pt x="4920" y="78"/>
                  </a:cubicBezTo>
                  <a:cubicBezTo>
                    <a:pt x="4914" y="78"/>
                    <a:pt x="4911" y="90"/>
                    <a:pt x="4917" y="94"/>
                  </a:cubicBezTo>
                  <a:cubicBezTo>
                    <a:pt x="4952" y="117"/>
                    <a:pt x="4981" y="151"/>
                    <a:pt x="5006" y="188"/>
                  </a:cubicBezTo>
                  <a:cubicBezTo>
                    <a:pt x="5036" y="234"/>
                    <a:pt x="5061" y="285"/>
                    <a:pt x="5084" y="336"/>
                  </a:cubicBezTo>
                  <a:cubicBezTo>
                    <a:pt x="5034" y="331"/>
                    <a:pt x="5020" y="256"/>
                    <a:pt x="4969" y="250"/>
                  </a:cubicBezTo>
                  <a:cubicBezTo>
                    <a:pt x="4943" y="247"/>
                    <a:pt x="4918" y="243"/>
                    <a:pt x="4892" y="248"/>
                  </a:cubicBezTo>
                  <a:cubicBezTo>
                    <a:pt x="4866" y="253"/>
                    <a:pt x="4840" y="272"/>
                    <a:pt x="4815" y="282"/>
                  </a:cubicBezTo>
                  <a:cubicBezTo>
                    <a:pt x="4754" y="307"/>
                    <a:pt x="4694" y="335"/>
                    <a:pt x="4630" y="315"/>
                  </a:cubicBezTo>
                  <a:cubicBezTo>
                    <a:pt x="4590" y="303"/>
                    <a:pt x="4550" y="284"/>
                    <a:pt x="4516" y="257"/>
                  </a:cubicBezTo>
                  <a:cubicBezTo>
                    <a:pt x="4487" y="234"/>
                    <a:pt x="4462" y="209"/>
                    <a:pt x="4427" y="202"/>
                  </a:cubicBezTo>
                  <a:cubicBezTo>
                    <a:pt x="4382" y="193"/>
                    <a:pt x="4343" y="214"/>
                    <a:pt x="4321" y="265"/>
                  </a:cubicBezTo>
                  <a:cubicBezTo>
                    <a:pt x="4283" y="354"/>
                    <a:pt x="4196" y="353"/>
                    <a:pt x="4125" y="357"/>
                  </a:cubicBezTo>
                  <a:cubicBezTo>
                    <a:pt x="4091" y="359"/>
                    <a:pt x="4058" y="363"/>
                    <a:pt x="4025" y="376"/>
                  </a:cubicBezTo>
                  <a:cubicBezTo>
                    <a:pt x="4011" y="382"/>
                    <a:pt x="3997" y="392"/>
                    <a:pt x="3984" y="402"/>
                  </a:cubicBezTo>
                  <a:cubicBezTo>
                    <a:pt x="3973" y="410"/>
                    <a:pt x="3962" y="343"/>
                    <a:pt x="3960" y="332"/>
                  </a:cubicBezTo>
                  <a:cubicBezTo>
                    <a:pt x="3951" y="276"/>
                    <a:pt x="3953" y="219"/>
                    <a:pt x="3953" y="162"/>
                  </a:cubicBezTo>
                  <a:cubicBezTo>
                    <a:pt x="3952" y="124"/>
                    <a:pt x="3951" y="85"/>
                    <a:pt x="3945" y="47"/>
                  </a:cubicBezTo>
                  <a:cubicBezTo>
                    <a:pt x="3944" y="41"/>
                    <a:pt x="3937" y="39"/>
                    <a:pt x="3934" y="44"/>
                  </a:cubicBezTo>
                  <a:cubicBezTo>
                    <a:pt x="3929" y="51"/>
                    <a:pt x="3925" y="58"/>
                    <a:pt x="3921" y="65"/>
                  </a:cubicBezTo>
                  <a:cubicBezTo>
                    <a:pt x="3864" y="157"/>
                    <a:pt x="3830" y="265"/>
                    <a:pt x="3783" y="364"/>
                  </a:cubicBezTo>
                  <a:cubicBezTo>
                    <a:pt x="3755" y="299"/>
                    <a:pt x="3760" y="223"/>
                    <a:pt x="3758" y="149"/>
                  </a:cubicBezTo>
                  <a:cubicBezTo>
                    <a:pt x="3757" y="123"/>
                    <a:pt x="3755" y="97"/>
                    <a:pt x="3751" y="72"/>
                  </a:cubicBezTo>
                  <a:cubicBezTo>
                    <a:pt x="3750" y="64"/>
                    <a:pt x="3742" y="65"/>
                    <a:pt x="3739" y="70"/>
                  </a:cubicBezTo>
                  <a:cubicBezTo>
                    <a:pt x="3734" y="79"/>
                    <a:pt x="3729" y="88"/>
                    <a:pt x="3724" y="96"/>
                  </a:cubicBezTo>
                  <a:cubicBezTo>
                    <a:pt x="3702" y="137"/>
                    <a:pt x="3683" y="179"/>
                    <a:pt x="3663" y="222"/>
                  </a:cubicBezTo>
                  <a:cubicBezTo>
                    <a:pt x="3651" y="247"/>
                    <a:pt x="3638" y="273"/>
                    <a:pt x="3625" y="297"/>
                  </a:cubicBezTo>
                  <a:cubicBezTo>
                    <a:pt x="3615" y="316"/>
                    <a:pt x="3588" y="381"/>
                    <a:pt x="3570" y="358"/>
                  </a:cubicBezTo>
                  <a:cubicBezTo>
                    <a:pt x="3507" y="277"/>
                    <a:pt x="3493" y="146"/>
                    <a:pt x="3459" y="45"/>
                  </a:cubicBezTo>
                  <a:cubicBezTo>
                    <a:pt x="3456" y="37"/>
                    <a:pt x="3446" y="42"/>
                    <a:pt x="3446" y="50"/>
                  </a:cubicBezTo>
                  <a:cubicBezTo>
                    <a:pt x="3447" y="142"/>
                    <a:pt x="3454" y="242"/>
                    <a:pt x="3405" y="317"/>
                  </a:cubicBezTo>
                  <a:cubicBezTo>
                    <a:pt x="3368" y="232"/>
                    <a:pt x="3327" y="144"/>
                    <a:pt x="3266" y="84"/>
                  </a:cubicBezTo>
                  <a:cubicBezTo>
                    <a:pt x="3260" y="78"/>
                    <a:pt x="3255" y="73"/>
                    <a:pt x="3250" y="68"/>
                  </a:cubicBezTo>
                  <a:cubicBezTo>
                    <a:pt x="3174" y="3"/>
                    <a:pt x="3075" y="0"/>
                    <a:pt x="2986" y="4"/>
                  </a:cubicBezTo>
                  <a:cubicBezTo>
                    <a:pt x="2980" y="5"/>
                    <a:pt x="2977" y="16"/>
                    <a:pt x="2983" y="20"/>
                  </a:cubicBezTo>
                  <a:cubicBezTo>
                    <a:pt x="3024" y="43"/>
                    <a:pt x="3086" y="75"/>
                    <a:pt x="3140" y="117"/>
                  </a:cubicBezTo>
                  <a:cubicBezTo>
                    <a:pt x="3212" y="172"/>
                    <a:pt x="3270" y="246"/>
                    <a:pt x="3245" y="344"/>
                  </a:cubicBezTo>
                  <a:cubicBezTo>
                    <a:pt x="3195" y="310"/>
                    <a:pt x="3141" y="272"/>
                    <a:pt x="3084" y="263"/>
                  </a:cubicBezTo>
                  <a:cubicBezTo>
                    <a:pt x="3019" y="254"/>
                    <a:pt x="2957" y="284"/>
                    <a:pt x="2899" y="317"/>
                  </a:cubicBezTo>
                  <a:cubicBezTo>
                    <a:pt x="2829" y="356"/>
                    <a:pt x="2761" y="403"/>
                    <a:pt x="2683" y="403"/>
                  </a:cubicBezTo>
                  <a:cubicBezTo>
                    <a:pt x="2591" y="402"/>
                    <a:pt x="2522" y="332"/>
                    <a:pt x="2455" y="263"/>
                  </a:cubicBezTo>
                  <a:cubicBezTo>
                    <a:pt x="2418" y="226"/>
                    <a:pt x="2362" y="209"/>
                    <a:pt x="2317" y="236"/>
                  </a:cubicBezTo>
                  <a:cubicBezTo>
                    <a:pt x="2271" y="264"/>
                    <a:pt x="2255" y="328"/>
                    <a:pt x="2201" y="340"/>
                  </a:cubicBezTo>
                  <a:cubicBezTo>
                    <a:pt x="2136" y="355"/>
                    <a:pt x="2067" y="326"/>
                    <a:pt x="2002" y="323"/>
                  </a:cubicBezTo>
                  <a:cubicBezTo>
                    <a:pt x="1956" y="320"/>
                    <a:pt x="1914" y="332"/>
                    <a:pt x="1878" y="362"/>
                  </a:cubicBezTo>
                  <a:cubicBezTo>
                    <a:pt x="1911" y="297"/>
                    <a:pt x="1947" y="235"/>
                    <a:pt x="1972" y="164"/>
                  </a:cubicBezTo>
                  <a:cubicBezTo>
                    <a:pt x="1974" y="158"/>
                    <a:pt x="1970" y="150"/>
                    <a:pt x="1964" y="152"/>
                  </a:cubicBezTo>
                  <a:cubicBezTo>
                    <a:pt x="1854" y="180"/>
                    <a:pt x="1754" y="274"/>
                    <a:pt x="1690" y="390"/>
                  </a:cubicBezTo>
                  <a:cubicBezTo>
                    <a:pt x="1690" y="391"/>
                    <a:pt x="1690" y="391"/>
                    <a:pt x="1690" y="391"/>
                  </a:cubicBezTo>
                  <a:cubicBezTo>
                    <a:pt x="1690" y="391"/>
                    <a:pt x="1690" y="391"/>
                    <a:pt x="1690" y="390"/>
                  </a:cubicBezTo>
                  <a:cubicBezTo>
                    <a:pt x="1690" y="323"/>
                    <a:pt x="1706" y="259"/>
                    <a:pt x="1719" y="194"/>
                  </a:cubicBezTo>
                  <a:cubicBezTo>
                    <a:pt x="1723" y="171"/>
                    <a:pt x="1727" y="149"/>
                    <a:pt x="1729" y="126"/>
                  </a:cubicBezTo>
                  <a:cubicBezTo>
                    <a:pt x="1730" y="119"/>
                    <a:pt x="1725" y="111"/>
                    <a:pt x="1720" y="116"/>
                  </a:cubicBezTo>
                  <a:cubicBezTo>
                    <a:pt x="1698" y="137"/>
                    <a:pt x="1680" y="161"/>
                    <a:pt x="1664" y="188"/>
                  </a:cubicBezTo>
                  <a:cubicBezTo>
                    <a:pt x="1643" y="225"/>
                    <a:pt x="1627" y="267"/>
                    <a:pt x="1615" y="312"/>
                  </a:cubicBezTo>
                  <a:cubicBezTo>
                    <a:pt x="1611" y="325"/>
                    <a:pt x="1607" y="373"/>
                    <a:pt x="1593" y="373"/>
                  </a:cubicBezTo>
                  <a:cubicBezTo>
                    <a:pt x="1571" y="373"/>
                    <a:pt x="1550" y="374"/>
                    <a:pt x="1528" y="376"/>
                  </a:cubicBezTo>
                  <a:cubicBezTo>
                    <a:pt x="1489" y="378"/>
                    <a:pt x="1450" y="380"/>
                    <a:pt x="1411" y="376"/>
                  </a:cubicBezTo>
                  <a:cubicBezTo>
                    <a:pt x="1336" y="368"/>
                    <a:pt x="1302" y="310"/>
                    <a:pt x="1259" y="241"/>
                  </a:cubicBezTo>
                  <a:cubicBezTo>
                    <a:pt x="1239" y="209"/>
                    <a:pt x="1218" y="185"/>
                    <a:pt x="1192" y="170"/>
                  </a:cubicBezTo>
                  <a:cubicBezTo>
                    <a:pt x="1174" y="159"/>
                    <a:pt x="1154" y="152"/>
                    <a:pt x="1130" y="152"/>
                  </a:cubicBezTo>
                  <a:cubicBezTo>
                    <a:pt x="1125" y="151"/>
                    <a:pt x="1122" y="159"/>
                    <a:pt x="1124" y="164"/>
                  </a:cubicBezTo>
                  <a:cubicBezTo>
                    <a:pt x="1130" y="178"/>
                    <a:pt x="1136" y="192"/>
                    <a:pt x="1142" y="205"/>
                  </a:cubicBezTo>
                  <a:cubicBezTo>
                    <a:pt x="1167" y="257"/>
                    <a:pt x="1197" y="306"/>
                    <a:pt x="1227" y="354"/>
                  </a:cubicBezTo>
                  <a:cubicBezTo>
                    <a:pt x="1225" y="356"/>
                    <a:pt x="1222" y="358"/>
                    <a:pt x="1219" y="360"/>
                  </a:cubicBezTo>
                  <a:cubicBezTo>
                    <a:pt x="1175" y="393"/>
                    <a:pt x="1128" y="410"/>
                    <a:pt x="1075" y="397"/>
                  </a:cubicBezTo>
                  <a:cubicBezTo>
                    <a:pt x="1035" y="387"/>
                    <a:pt x="997" y="364"/>
                    <a:pt x="959" y="347"/>
                  </a:cubicBezTo>
                  <a:cubicBezTo>
                    <a:pt x="955" y="345"/>
                    <a:pt x="951" y="344"/>
                    <a:pt x="947" y="342"/>
                  </a:cubicBezTo>
                  <a:cubicBezTo>
                    <a:pt x="929" y="334"/>
                    <a:pt x="909" y="328"/>
                    <a:pt x="889" y="326"/>
                  </a:cubicBezTo>
                  <a:cubicBezTo>
                    <a:pt x="875" y="324"/>
                    <a:pt x="865" y="330"/>
                    <a:pt x="864" y="310"/>
                  </a:cubicBezTo>
                  <a:cubicBezTo>
                    <a:pt x="864" y="294"/>
                    <a:pt x="863" y="278"/>
                    <a:pt x="863" y="262"/>
                  </a:cubicBezTo>
                  <a:cubicBezTo>
                    <a:pt x="862" y="248"/>
                    <a:pt x="862" y="233"/>
                    <a:pt x="862" y="219"/>
                  </a:cubicBezTo>
                  <a:cubicBezTo>
                    <a:pt x="861" y="163"/>
                    <a:pt x="868" y="107"/>
                    <a:pt x="902" y="68"/>
                  </a:cubicBezTo>
                  <a:cubicBezTo>
                    <a:pt x="907" y="62"/>
                    <a:pt x="901" y="51"/>
                    <a:pt x="895" y="54"/>
                  </a:cubicBezTo>
                  <a:cubicBezTo>
                    <a:pt x="867" y="65"/>
                    <a:pt x="845" y="84"/>
                    <a:pt x="826" y="108"/>
                  </a:cubicBezTo>
                  <a:cubicBezTo>
                    <a:pt x="778" y="172"/>
                    <a:pt x="758" y="273"/>
                    <a:pt x="743" y="361"/>
                  </a:cubicBezTo>
                  <a:cubicBezTo>
                    <a:pt x="742" y="371"/>
                    <a:pt x="740" y="381"/>
                    <a:pt x="739" y="390"/>
                  </a:cubicBezTo>
                  <a:cubicBezTo>
                    <a:pt x="736" y="381"/>
                    <a:pt x="734" y="372"/>
                    <a:pt x="731" y="363"/>
                  </a:cubicBezTo>
                  <a:cubicBezTo>
                    <a:pt x="715" y="305"/>
                    <a:pt x="707" y="244"/>
                    <a:pt x="699" y="182"/>
                  </a:cubicBezTo>
                  <a:cubicBezTo>
                    <a:pt x="698" y="173"/>
                    <a:pt x="689" y="176"/>
                    <a:pt x="686" y="182"/>
                  </a:cubicBezTo>
                  <a:cubicBezTo>
                    <a:pt x="665" y="248"/>
                    <a:pt x="647" y="315"/>
                    <a:pt x="625" y="380"/>
                  </a:cubicBezTo>
                  <a:cubicBezTo>
                    <a:pt x="622" y="389"/>
                    <a:pt x="619" y="399"/>
                    <a:pt x="616" y="408"/>
                  </a:cubicBezTo>
                  <a:cubicBezTo>
                    <a:pt x="613" y="400"/>
                    <a:pt x="611" y="392"/>
                    <a:pt x="609" y="383"/>
                  </a:cubicBezTo>
                  <a:cubicBezTo>
                    <a:pt x="582" y="276"/>
                    <a:pt x="567" y="161"/>
                    <a:pt x="512" y="71"/>
                  </a:cubicBezTo>
                  <a:cubicBezTo>
                    <a:pt x="506" y="62"/>
                    <a:pt x="500" y="53"/>
                    <a:pt x="493" y="44"/>
                  </a:cubicBezTo>
                  <a:cubicBezTo>
                    <a:pt x="490" y="39"/>
                    <a:pt x="483" y="41"/>
                    <a:pt x="482" y="47"/>
                  </a:cubicBezTo>
                  <a:cubicBezTo>
                    <a:pt x="472" y="116"/>
                    <a:pt x="472" y="186"/>
                    <a:pt x="472" y="256"/>
                  </a:cubicBezTo>
                  <a:cubicBezTo>
                    <a:pt x="472" y="259"/>
                    <a:pt x="472" y="262"/>
                    <a:pt x="472" y="265"/>
                  </a:cubicBezTo>
                  <a:cubicBezTo>
                    <a:pt x="472" y="301"/>
                    <a:pt x="472" y="337"/>
                    <a:pt x="470" y="373"/>
                  </a:cubicBezTo>
                  <a:cubicBezTo>
                    <a:pt x="469" y="388"/>
                    <a:pt x="468" y="403"/>
                    <a:pt x="467" y="417"/>
                  </a:cubicBezTo>
                  <a:cubicBezTo>
                    <a:pt x="467" y="383"/>
                    <a:pt x="460" y="351"/>
                    <a:pt x="428" y="345"/>
                  </a:cubicBezTo>
                  <a:cubicBezTo>
                    <a:pt x="390" y="339"/>
                    <a:pt x="349" y="366"/>
                    <a:pt x="312" y="374"/>
                  </a:cubicBezTo>
                  <a:cubicBezTo>
                    <a:pt x="240" y="389"/>
                    <a:pt x="228" y="311"/>
                    <a:pt x="232" y="236"/>
                  </a:cubicBezTo>
                  <a:cubicBezTo>
                    <a:pt x="232" y="231"/>
                    <a:pt x="228" y="227"/>
                    <a:pt x="225" y="227"/>
                  </a:cubicBezTo>
                  <a:cubicBezTo>
                    <a:pt x="190" y="230"/>
                    <a:pt x="164" y="260"/>
                    <a:pt x="139" y="288"/>
                  </a:cubicBezTo>
                  <a:cubicBezTo>
                    <a:pt x="126" y="304"/>
                    <a:pt x="87" y="361"/>
                    <a:pt x="54" y="385"/>
                  </a:cubicBezTo>
                  <a:cubicBezTo>
                    <a:pt x="39" y="396"/>
                    <a:pt x="25" y="400"/>
                    <a:pt x="16" y="388"/>
                  </a:cubicBezTo>
                  <a:cubicBezTo>
                    <a:pt x="12" y="382"/>
                    <a:pt x="8" y="376"/>
                    <a:pt x="5" y="370"/>
                  </a:cubicBezTo>
                  <a:cubicBezTo>
                    <a:pt x="3" y="367"/>
                    <a:pt x="2" y="365"/>
                    <a:pt x="0" y="362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11" y="410"/>
                    <a:pt x="25" y="420"/>
                    <a:pt x="44" y="409"/>
                  </a:cubicBezTo>
                  <a:close/>
                  <a:moveTo>
                    <a:pt x="462" y="443"/>
                  </a:moveTo>
                  <a:cubicBezTo>
                    <a:pt x="465" y="445"/>
                    <a:pt x="466" y="444"/>
                    <a:pt x="465" y="441"/>
                  </a:cubicBezTo>
                  <a:cubicBezTo>
                    <a:pt x="465" y="440"/>
                    <a:pt x="465" y="439"/>
                    <a:pt x="466" y="437"/>
                  </a:cubicBezTo>
                  <a:cubicBezTo>
                    <a:pt x="470" y="446"/>
                    <a:pt x="469" y="448"/>
                    <a:pt x="462" y="443"/>
                  </a:cubicBezTo>
                  <a:close/>
                </a:path>
              </a:pathLst>
            </a:custGeom>
            <a:solidFill>
              <a:srgbClr val="92D050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201" name="淘宝网Chenying0907出品 200"/>
            <p:cNvGrpSpPr/>
            <p:nvPr/>
          </p:nvGrpSpPr>
          <p:grpSpPr>
            <a:xfrm>
              <a:off x="6508751" y="3325813"/>
              <a:ext cx="412750" cy="587374"/>
              <a:chOff x="6508751" y="3325813"/>
              <a:chExt cx="412750" cy="587374"/>
            </a:xfrm>
          </p:grpSpPr>
          <p:sp>
            <p:nvSpPr>
              <p:cNvPr id="222" name="淘宝网Chenying0907出品 135"/>
              <p:cNvSpPr/>
              <p:nvPr/>
            </p:nvSpPr>
            <p:spPr bwMode="auto">
              <a:xfrm>
                <a:off x="6521451" y="3608388"/>
                <a:ext cx="155575" cy="146050"/>
              </a:xfrm>
              <a:custGeom>
                <a:avLst/>
                <a:gdLst>
                  <a:gd name="T0" fmla="*/ 15 w 163"/>
                  <a:gd name="T1" fmla="*/ 47 h 153"/>
                  <a:gd name="T2" fmla="*/ 41 w 163"/>
                  <a:gd name="T3" fmla="*/ 135 h 153"/>
                  <a:gd name="T4" fmla="*/ 149 w 163"/>
                  <a:gd name="T5" fmla="*/ 104 h 153"/>
                  <a:gd name="T6" fmla="*/ 129 w 163"/>
                  <a:gd name="T7" fmla="*/ 21 h 153"/>
                  <a:gd name="T8" fmla="*/ 15 w 163"/>
                  <a:gd name="T9" fmla="*/ 4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" h="153">
                    <a:moveTo>
                      <a:pt x="15" y="47"/>
                    </a:moveTo>
                    <a:cubicBezTo>
                      <a:pt x="0" y="73"/>
                      <a:pt x="15" y="120"/>
                      <a:pt x="41" y="135"/>
                    </a:cubicBezTo>
                    <a:cubicBezTo>
                      <a:pt x="74" y="153"/>
                      <a:pt x="131" y="136"/>
                      <a:pt x="149" y="104"/>
                    </a:cubicBezTo>
                    <a:cubicBezTo>
                      <a:pt x="163" y="79"/>
                      <a:pt x="153" y="36"/>
                      <a:pt x="129" y="21"/>
                    </a:cubicBezTo>
                    <a:cubicBezTo>
                      <a:pt x="96" y="0"/>
                      <a:pt x="35" y="13"/>
                      <a:pt x="15" y="4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淘宝网Chenying0907出品 136"/>
              <p:cNvSpPr/>
              <p:nvPr/>
            </p:nvSpPr>
            <p:spPr bwMode="auto">
              <a:xfrm>
                <a:off x="6696076" y="3565525"/>
                <a:ext cx="141288" cy="131762"/>
              </a:xfrm>
              <a:custGeom>
                <a:avLst/>
                <a:gdLst>
                  <a:gd name="T0" fmla="*/ 14 w 149"/>
                  <a:gd name="T1" fmla="*/ 45 h 138"/>
                  <a:gd name="T2" fmla="*/ 19 w 149"/>
                  <a:gd name="T3" fmla="*/ 112 h 138"/>
                  <a:gd name="T4" fmla="*/ 127 w 149"/>
                  <a:gd name="T5" fmla="*/ 112 h 138"/>
                  <a:gd name="T6" fmla="*/ 127 w 149"/>
                  <a:gd name="T7" fmla="*/ 24 h 138"/>
                  <a:gd name="T8" fmla="*/ 14 w 149"/>
                  <a:gd name="T9" fmla="*/ 4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9" h="138">
                    <a:moveTo>
                      <a:pt x="14" y="45"/>
                    </a:moveTo>
                    <a:cubicBezTo>
                      <a:pt x="0" y="63"/>
                      <a:pt x="2" y="97"/>
                      <a:pt x="19" y="112"/>
                    </a:cubicBezTo>
                    <a:cubicBezTo>
                      <a:pt x="45" y="137"/>
                      <a:pt x="101" y="138"/>
                      <a:pt x="127" y="112"/>
                    </a:cubicBezTo>
                    <a:cubicBezTo>
                      <a:pt x="147" y="92"/>
                      <a:pt x="149" y="43"/>
                      <a:pt x="127" y="24"/>
                    </a:cubicBezTo>
                    <a:cubicBezTo>
                      <a:pt x="97" y="0"/>
                      <a:pt x="37" y="15"/>
                      <a:pt x="14" y="4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淘宝网Chenying0907出品 137"/>
              <p:cNvSpPr/>
              <p:nvPr/>
            </p:nvSpPr>
            <p:spPr bwMode="auto">
              <a:xfrm>
                <a:off x="6678613" y="3690938"/>
                <a:ext cx="106363" cy="109537"/>
              </a:xfrm>
              <a:custGeom>
                <a:avLst/>
                <a:gdLst>
                  <a:gd name="T0" fmla="*/ 11 w 111"/>
                  <a:gd name="T1" fmla="*/ 27 h 113"/>
                  <a:gd name="T2" fmla="*/ 42 w 111"/>
                  <a:gd name="T3" fmla="*/ 105 h 113"/>
                  <a:gd name="T4" fmla="*/ 104 w 111"/>
                  <a:gd name="T5" fmla="*/ 74 h 113"/>
                  <a:gd name="T6" fmla="*/ 62 w 111"/>
                  <a:gd name="T7" fmla="*/ 6 h 113"/>
                  <a:gd name="T8" fmla="*/ 11 w 111"/>
                  <a:gd name="T9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3">
                    <a:moveTo>
                      <a:pt x="11" y="27"/>
                    </a:moveTo>
                    <a:cubicBezTo>
                      <a:pt x="0" y="53"/>
                      <a:pt x="16" y="95"/>
                      <a:pt x="42" y="105"/>
                    </a:cubicBezTo>
                    <a:cubicBezTo>
                      <a:pt x="63" y="113"/>
                      <a:pt x="97" y="96"/>
                      <a:pt x="104" y="74"/>
                    </a:cubicBezTo>
                    <a:cubicBezTo>
                      <a:pt x="111" y="48"/>
                      <a:pt x="87" y="15"/>
                      <a:pt x="62" y="6"/>
                    </a:cubicBezTo>
                    <a:cubicBezTo>
                      <a:pt x="45" y="0"/>
                      <a:pt x="18" y="10"/>
                      <a:pt x="11" y="2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淘宝网Chenying0907出品 138"/>
              <p:cNvSpPr/>
              <p:nvPr/>
            </p:nvSpPr>
            <p:spPr bwMode="auto">
              <a:xfrm>
                <a:off x="6508751" y="3800475"/>
                <a:ext cx="98425" cy="112712"/>
              </a:xfrm>
              <a:custGeom>
                <a:avLst/>
                <a:gdLst>
                  <a:gd name="T0" fmla="*/ 19 w 103"/>
                  <a:gd name="T1" fmla="*/ 22 h 118"/>
                  <a:gd name="T2" fmla="*/ 29 w 103"/>
                  <a:gd name="T3" fmla="*/ 110 h 118"/>
                  <a:gd name="T4" fmla="*/ 76 w 103"/>
                  <a:gd name="T5" fmla="*/ 89 h 118"/>
                  <a:gd name="T6" fmla="*/ 86 w 103"/>
                  <a:gd name="T7" fmla="*/ 16 h 118"/>
                  <a:gd name="T8" fmla="*/ 19 w 103"/>
                  <a:gd name="T9" fmla="*/ 2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118">
                    <a:moveTo>
                      <a:pt x="19" y="22"/>
                    </a:moveTo>
                    <a:cubicBezTo>
                      <a:pt x="0" y="44"/>
                      <a:pt x="4" y="95"/>
                      <a:pt x="29" y="110"/>
                    </a:cubicBezTo>
                    <a:cubicBezTo>
                      <a:pt x="44" y="118"/>
                      <a:pt x="66" y="102"/>
                      <a:pt x="76" y="89"/>
                    </a:cubicBezTo>
                    <a:cubicBezTo>
                      <a:pt x="90" y="69"/>
                      <a:pt x="103" y="34"/>
                      <a:pt x="86" y="16"/>
                    </a:cubicBezTo>
                    <a:cubicBezTo>
                      <a:pt x="71" y="0"/>
                      <a:pt x="33" y="4"/>
                      <a:pt x="19" y="2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淘宝网Chenying0907出品 139"/>
              <p:cNvSpPr/>
              <p:nvPr/>
            </p:nvSpPr>
            <p:spPr bwMode="auto">
              <a:xfrm>
                <a:off x="6561138" y="3325813"/>
                <a:ext cx="107950" cy="144462"/>
              </a:xfrm>
              <a:custGeom>
                <a:avLst/>
                <a:gdLst>
                  <a:gd name="T0" fmla="*/ 20 w 113"/>
                  <a:gd name="T1" fmla="*/ 53 h 152"/>
                  <a:gd name="T2" fmla="*/ 25 w 113"/>
                  <a:gd name="T3" fmla="*/ 141 h 152"/>
                  <a:gd name="T4" fmla="*/ 82 w 113"/>
                  <a:gd name="T5" fmla="*/ 120 h 152"/>
                  <a:gd name="T6" fmla="*/ 82 w 113"/>
                  <a:gd name="T7" fmla="*/ 12 h 152"/>
                  <a:gd name="T8" fmla="*/ 20 w 113"/>
                  <a:gd name="T9" fmla="*/ 5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52">
                    <a:moveTo>
                      <a:pt x="20" y="53"/>
                    </a:moveTo>
                    <a:cubicBezTo>
                      <a:pt x="7" y="79"/>
                      <a:pt x="0" y="125"/>
                      <a:pt x="25" y="141"/>
                    </a:cubicBezTo>
                    <a:cubicBezTo>
                      <a:pt x="42" y="152"/>
                      <a:pt x="70" y="137"/>
                      <a:pt x="82" y="120"/>
                    </a:cubicBezTo>
                    <a:cubicBezTo>
                      <a:pt x="102" y="91"/>
                      <a:pt x="113" y="29"/>
                      <a:pt x="82" y="12"/>
                    </a:cubicBezTo>
                    <a:cubicBezTo>
                      <a:pt x="60" y="0"/>
                      <a:pt x="31" y="31"/>
                      <a:pt x="20" y="5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淘宝网Chenying0907出品 140"/>
              <p:cNvSpPr/>
              <p:nvPr/>
            </p:nvSpPr>
            <p:spPr bwMode="auto">
              <a:xfrm>
                <a:off x="6592888" y="3468688"/>
                <a:ext cx="115888" cy="98425"/>
              </a:xfrm>
              <a:custGeom>
                <a:avLst/>
                <a:gdLst>
                  <a:gd name="T0" fmla="*/ 7 w 121"/>
                  <a:gd name="T1" fmla="*/ 39 h 104"/>
                  <a:gd name="T2" fmla="*/ 28 w 121"/>
                  <a:gd name="T3" fmla="*/ 90 h 104"/>
                  <a:gd name="T4" fmla="*/ 110 w 121"/>
                  <a:gd name="T5" fmla="*/ 75 h 104"/>
                  <a:gd name="T6" fmla="*/ 74 w 121"/>
                  <a:gd name="T7" fmla="*/ 7 h 104"/>
                  <a:gd name="T8" fmla="*/ 7 w 121"/>
                  <a:gd name="T9" fmla="*/ 3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104">
                    <a:moveTo>
                      <a:pt x="7" y="39"/>
                    </a:moveTo>
                    <a:cubicBezTo>
                      <a:pt x="0" y="56"/>
                      <a:pt x="12" y="81"/>
                      <a:pt x="28" y="90"/>
                    </a:cubicBezTo>
                    <a:cubicBezTo>
                      <a:pt x="52" y="104"/>
                      <a:pt x="98" y="100"/>
                      <a:pt x="110" y="75"/>
                    </a:cubicBezTo>
                    <a:cubicBezTo>
                      <a:pt x="121" y="52"/>
                      <a:pt x="98" y="16"/>
                      <a:pt x="74" y="7"/>
                    </a:cubicBezTo>
                    <a:cubicBezTo>
                      <a:pt x="51" y="0"/>
                      <a:pt x="16" y="16"/>
                      <a:pt x="7" y="39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淘宝网Chenying0907出品 141"/>
              <p:cNvSpPr/>
              <p:nvPr/>
            </p:nvSpPr>
            <p:spPr bwMode="auto">
              <a:xfrm>
                <a:off x="6804026" y="3471863"/>
                <a:ext cx="117475" cy="96837"/>
              </a:xfrm>
              <a:custGeom>
                <a:avLst/>
                <a:gdLst>
                  <a:gd name="T0" fmla="*/ 9 w 124"/>
                  <a:gd name="T1" fmla="*/ 29 h 101"/>
                  <a:gd name="T2" fmla="*/ 19 w 124"/>
                  <a:gd name="T3" fmla="*/ 76 h 101"/>
                  <a:gd name="T4" fmla="*/ 112 w 124"/>
                  <a:gd name="T5" fmla="*/ 76 h 101"/>
                  <a:gd name="T6" fmla="*/ 91 w 124"/>
                  <a:gd name="T7" fmla="*/ 14 h 101"/>
                  <a:gd name="T8" fmla="*/ 9 w 124"/>
                  <a:gd name="T9" fmla="*/ 2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01">
                    <a:moveTo>
                      <a:pt x="9" y="29"/>
                    </a:moveTo>
                    <a:cubicBezTo>
                      <a:pt x="0" y="43"/>
                      <a:pt x="7" y="66"/>
                      <a:pt x="19" y="76"/>
                    </a:cubicBezTo>
                    <a:cubicBezTo>
                      <a:pt x="43" y="95"/>
                      <a:pt x="94" y="101"/>
                      <a:pt x="112" y="76"/>
                    </a:cubicBezTo>
                    <a:cubicBezTo>
                      <a:pt x="124" y="58"/>
                      <a:pt x="110" y="25"/>
                      <a:pt x="91" y="14"/>
                    </a:cubicBezTo>
                    <a:cubicBezTo>
                      <a:pt x="67" y="0"/>
                      <a:pt x="24" y="6"/>
                      <a:pt x="9" y="29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淘宝网Chenying0907出品 142"/>
              <p:cNvSpPr/>
              <p:nvPr/>
            </p:nvSpPr>
            <p:spPr bwMode="auto">
              <a:xfrm>
                <a:off x="6808788" y="3662363"/>
                <a:ext cx="106363" cy="107950"/>
              </a:xfrm>
              <a:custGeom>
                <a:avLst/>
                <a:gdLst>
                  <a:gd name="T0" fmla="*/ 18 w 111"/>
                  <a:gd name="T1" fmla="*/ 17 h 113"/>
                  <a:gd name="T2" fmla="*/ 28 w 111"/>
                  <a:gd name="T3" fmla="*/ 99 h 113"/>
                  <a:gd name="T4" fmla="*/ 100 w 111"/>
                  <a:gd name="T5" fmla="*/ 79 h 113"/>
                  <a:gd name="T6" fmla="*/ 85 w 111"/>
                  <a:gd name="T7" fmla="*/ 17 h 113"/>
                  <a:gd name="T8" fmla="*/ 18 w 111"/>
                  <a:gd name="T9" fmla="*/ 1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3">
                    <a:moveTo>
                      <a:pt x="18" y="17"/>
                    </a:moveTo>
                    <a:cubicBezTo>
                      <a:pt x="0" y="37"/>
                      <a:pt x="5" y="84"/>
                      <a:pt x="28" y="99"/>
                    </a:cubicBezTo>
                    <a:cubicBezTo>
                      <a:pt x="49" y="113"/>
                      <a:pt x="88" y="100"/>
                      <a:pt x="100" y="79"/>
                    </a:cubicBezTo>
                    <a:cubicBezTo>
                      <a:pt x="111" y="60"/>
                      <a:pt x="102" y="30"/>
                      <a:pt x="85" y="17"/>
                    </a:cubicBezTo>
                    <a:cubicBezTo>
                      <a:pt x="67" y="3"/>
                      <a:pt x="33" y="0"/>
                      <a:pt x="18" y="1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淘宝网Chenying0907出品 143"/>
              <p:cNvSpPr/>
              <p:nvPr/>
            </p:nvSpPr>
            <p:spPr bwMode="auto">
              <a:xfrm>
                <a:off x="6778626" y="3773488"/>
                <a:ext cx="112713" cy="93662"/>
              </a:xfrm>
              <a:custGeom>
                <a:avLst/>
                <a:gdLst>
                  <a:gd name="T0" fmla="*/ 14 w 118"/>
                  <a:gd name="T1" fmla="*/ 20 h 98"/>
                  <a:gd name="T2" fmla="*/ 14 w 118"/>
                  <a:gd name="T3" fmla="*/ 77 h 98"/>
                  <a:gd name="T4" fmla="*/ 107 w 118"/>
                  <a:gd name="T5" fmla="*/ 71 h 98"/>
                  <a:gd name="T6" fmla="*/ 76 w 118"/>
                  <a:gd name="T7" fmla="*/ 9 h 98"/>
                  <a:gd name="T8" fmla="*/ 14 w 118"/>
                  <a:gd name="T9" fmla="*/ 2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98">
                    <a:moveTo>
                      <a:pt x="14" y="20"/>
                    </a:moveTo>
                    <a:cubicBezTo>
                      <a:pt x="2" y="34"/>
                      <a:pt x="0" y="63"/>
                      <a:pt x="14" y="77"/>
                    </a:cubicBezTo>
                    <a:cubicBezTo>
                      <a:pt x="37" y="98"/>
                      <a:pt x="91" y="98"/>
                      <a:pt x="107" y="71"/>
                    </a:cubicBezTo>
                    <a:cubicBezTo>
                      <a:pt x="118" y="51"/>
                      <a:pt x="96" y="20"/>
                      <a:pt x="76" y="9"/>
                    </a:cubicBezTo>
                    <a:cubicBezTo>
                      <a:pt x="57" y="0"/>
                      <a:pt x="28" y="4"/>
                      <a:pt x="14" y="2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2" name="淘宝网Chenying0907出品 201"/>
            <p:cNvGrpSpPr/>
            <p:nvPr/>
          </p:nvGrpSpPr>
          <p:grpSpPr>
            <a:xfrm>
              <a:off x="4127501" y="1444625"/>
              <a:ext cx="773113" cy="354012"/>
              <a:chOff x="4127501" y="1444625"/>
              <a:chExt cx="773113" cy="354012"/>
            </a:xfrm>
          </p:grpSpPr>
          <p:sp>
            <p:nvSpPr>
              <p:cNvPr id="215" name="淘宝网Chenying0907出品 144"/>
              <p:cNvSpPr/>
              <p:nvPr/>
            </p:nvSpPr>
            <p:spPr bwMode="auto">
              <a:xfrm>
                <a:off x="4302126" y="1444625"/>
                <a:ext cx="169863" cy="142875"/>
              </a:xfrm>
              <a:custGeom>
                <a:avLst/>
                <a:gdLst>
                  <a:gd name="T0" fmla="*/ 21 w 179"/>
                  <a:gd name="T1" fmla="*/ 38 h 149"/>
                  <a:gd name="T2" fmla="*/ 39 w 179"/>
                  <a:gd name="T3" fmla="*/ 124 h 149"/>
                  <a:gd name="T4" fmla="*/ 179 w 179"/>
                  <a:gd name="T5" fmla="*/ 83 h 149"/>
                  <a:gd name="T6" fmla="*/ 21 w 179"/>
                  <a:gd name="T7" fmla="*/ 38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9" h="149">
                    <a:moveTo>
                      <a:pt x="21" y="38"/>
                    </a:moveTo>
                    <a:cubicBezTo>
                      <a:pt x="0" y="58"/>
                      <a:pt x="14" y="109"/>
                      <a:pt x="39" y="124"/>
                    </a:cubicBezTo>
                    <a:cubicBezTo>
                      <a:pt x="81" y="149"/>
                      <a:pt x="179" y="132"/>
                      <a:pt x="179" y="83"/>
                    </a:cubicBezTo>
                    <a:cubicBezTo>
                      <a:pt x="179" y="28"/>
                      <a:pt x="61" y="0"/>
                      <a:pt x="21" y="3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淘宝网Chenying0907出品 145"/>
              <p:cNvSpPr/>
              <p:nvPr/>
            </p:nvSpPr>
            <p:spPr bwMode="auto">
              <a:xfrm>
                <a:off x="4438651" y="1579563"/>
                <a:ext cx="101600" cy="101600"/>
              </a:xfrm>
              <a:custGeom>
                <a:avLst/>
                <a:gdLst>
                  <a:gd name="T0" fmla="*/ 9 w 106"/>
                  <a:gd name="T1" fmla="*/ 31 h 106"/>
                  <a:gd name="T2" fmla="*/ 14 w 106"/>
                  <a:gd name="T3" fmla="*/ 86 h 106"/>
                  <a:gd name="T4" fmla="*/ 90 w 106"/>
                  <a:gd name="T5" fmla="*/ 86 h 106"/>
                  <a:gd name="T6" fmla="*/ 68 w 106"/>
                  <a:gd name="T7" fmla="*/ 9 h 106"/>
                  <a:gd name="T8" fmla="*/ 9 w 106"/>
                  <a:gd name="T9" fmla="*/ 3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06">
                    <a:moveTo>
                      <a:pt x="9" y="31"/>
                    </a:moveTo>
                    <a:cubicBezTo>
                      <a:pt x="0" y="47"/>
                      <a:pt x="0" y="74"/>
                      <a:pt x="14" y="86"/>
                    </a:cubicBezTo>
                    <a:cubicBezTo>
                      <a:pt x="33" y="103"/>
                      <a:pt x="75" y="106"/>
                      <a:pt x="90" y="86"/>
                    </a:cubicBezTo>
                    <a:cubicBezTo>
                      <a:pt x="106" y="64"/>
                      <a:pt x="92" y="21"/>
                      <a:pt x="68" y="9"/>
                    </a:cubicBezTo>
                    <a:cubicBezTo>
                      <a:pt x="49" y="0"/>
                      <a:pt x="20" y="14"/>
                      <a:pt x="9" y="31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淘宝网Chenying0907出品 146"/>
              <p:cNvSpPr/>
              <p:nvPr/>
            </p:nvSpPr>
            <p:spPr bwMode="auto">
              <a:xfrm>
                <a:off x="4503738" y="1466850"/>
                <a:ext cx="130175" cy="123825"/>
              </a:xfrm>
              <a:custGeom>
                <a:avLst/>
                <a:gdLst>
                  <a:gd name="T0" fmla="*/ 17 w 135"/>
                  <a:gd name="T1" fmla="*/ 24 h 130"/>
                  <a:gd name="T2" fmla="*/ 35 w 135"/>
                  <a:gd name="T3" fmla="*/ 114 h 130"/>
                  <a:gd name="T4" fmla="*/ 121 w 135"/>
                  <a:gd name="T5" fmla="*/ 96 h 130"/>
                  <a:gd name="T6" fmla="*/ 80 w 135"/>
                  <a:gd name="T7" fmla="*/ 10 h 130"/>
                  <a:gd name="T8" fmla="*/ 17 w 135"/>
                  <a:gd name="T9" fmla="*/ 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30">
                    <a:moveTo>
                      <a:pt x="17" y="24"/>
                    </a:moveTo>
                    <a:cubicBezTo>
                      <a:pt x="0" y="49"/>
                      <a:pt x="9" y="97"/>
                      <a:pt x="35" y="114"/>
                    </a:cubicBezTo>
                    <a:cubicBezTo>
                      <a:pt x="59" y="130"/>
                      <a:pt x="108" y="122"/>
                      <a:pt x="121" y="96"/>
                    </a:cubicBezTo>
                    <a:cubicBezTo>
                      <a:pt x="135" y="68"/>
                      <a:pt x="108" y="24"/>
                      <a:pt x="80" y="10"/>
                    </a:cubicBezTo>
                    <a:cubicBezTo>
                      <a:pt x="61" y="0"/>
                      <a:pt x="29" y="6"/>
                      <a:pt x="17" y="24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淘宝网Chenying0907出品 147"/>
              <p:cNvSpPr/>
              <p:nvPr/>
            </p:nvSpPr>
            <p:spPr bwMode="auto">
              <a:xfrm>
                <a:off x="4127501" y="1612900"/>
                <a:ext cx="134938" cy="131762"/>
              </a:xfrm>
              <a:custGeom>
                <a:avLst/>
                <a:gdLst>
                  <a:gd name="T0" fmla="*/ 19 w 142"/>
                  <a:gd name="T1" fmla="*/ 23 h 137"/>
                  <a:gd name="T2" fmla="*/ 32 w 142"/>
                  <a:gd name="T3" fmla="*/ 118 h 137"/>
                  <a:gd name="T4" fmla="*/ 131 w 142"/>
                  <a:gd name="T5" fmla="*/ 86 h 137"/>
                  <a:gd name="T6" fmla="*/ 86 w 142"/>
                  <a:gd name="T7" fmla="*/ 9 h 137"/>
                  <a:gd name="T8" fmla="*/ 19 w 142"/>
                  <a:gd name="T9" fmla="*/ 23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137">
                    <a:moveTo>
                      <a:pt x="19" y="23"/>
                    </a:moveTo>
                    <a:cubicBezTo>
                      <a:pt x="0" y="49"/>
                      <a:pt x="5" y="101"/>
                      <a:pt x="32" y="118"/>
                    </a:cubicBezTo>
                    <a:cubicBezTo>
                      <a:pt x="62" y="137"/>
                      <a:pt x="119" y="119"/>
                      <a:pt x="131" y="86"/>
                    </a:cubicBezTo>
                    <a:cubicBezTo>
                      <a:pt x="142" y="59"/>
                      <a:pt x="113" y="22"/>
                      <a:pt x="86" y="9"/>
                    </a:cubicBezTo>
                    <a:cubicBezTo>
                      <a:pt x="65" y="0"/>
                      <a:pt x="32" y="4"/>
                      <a:pt x="19" y="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淘宝网Chenying0907出品 148"/>
              <p:cNvSpPr/>
              <p:nvPr/>
            </p:nvSpPr>
            <p:spPr bwMode="auto">
              <a:xfrm>
                <a:off x="4340226" y="1593850"/>
                <a:ext cx="103188" cy="120650"/>
              </a:xfrm>
              <a:custGeom>
                <a:avLst/>
                <a:gdLst>
                  <a:gd name="T0" fmla="*/ 12 w 107"/>
                  <a:gd name="T1" fmla="*/ 39 h 126"/>
                  <a:gd name="T2" fmla="*/ 26 w 107"/>
                  <a:gd name="T3" fmla="*/ 112 h 126"/>
                  <a:gd name="T4" fmla="*/ 84 w 107"/>
                  <a:gd name="T5" fmla="*/ 112 h 126"/>
                  <a:gd name="T6" fmla="*/ 75 w 107"/>
                  <a:gd name="T7" fmla="*/ 12 h 126"/>
                  <a:gd name="T8" fmla="*/ 12 w 107"/>
                  <a:gd name="T9" fmla="*/ 3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126">
                    <a:moveTo>
                      <a:pt x="12" y="39"/>
                    </a:moveTo>
                    <a:cubicBezTo>
                      <a:pt x="0" y="61"/>
                      <a:pt x="7" y="96"/>
                      <a:pt x="26" y="112"/>
                    </a:cubicBezTo>
                    <a:cubicBezTo>
                      <a:pt x="41" y="124"/>
                      <a:pt x="71" y="126"/>
                      <a:pt x="84" y="112"/>
                    </a:cubicBezTo>
                    <a:cubicBezTo>
                      <a:pt x="107" y="87"/>
                      <a:pt x="104" y="29"/>
                      <a:pt x="75" y="12"/>
                    </a:cubicBezTo>
                    <a:cubicBezTo>
                      <a:pt x="56" y="0"/>
                      <a:pt x="23" y="19"/>
                      <a:pt x="12" y="39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淘宝网Chenying0907出品 149"/>
              <p:cNvSpPr/>
              <p:nvPr/>
            </p:nvSpPr>
            <p:spPr bwMode="auto">
              <a:xfrm>
                <a:off x="4791076" y="1685925"/>
                <a:ext cx="109538" cy="112712"/>
              </a:xfrm>
              <a:custGeom>
                <a:avLst/>
                <a:gdLst>
                  <a:gd name="T0" fmla="*/ 19 w 114"/>
                  <a:gd name="T1" fmla="*/ 17 h 118"/>
                  <a:gd name="T2" fmla="*/ 37 w 114"/>
                  <a:gd name="T3" fmla="*/ 104 h 118"/>
                  <a:gd name="T4" fmla="*/ 96 w 114"/>
                  <a:gd name="T5" fmla="*/ 104 h 118"/>
                  <a:gd name="T6" fmla="*/ 87 w 114"/>
                  <a:gd name="T7" fmla="*/ 22 h 118"/>
                  <a:gd name="T8" fmla="*/ 19 w 114"/>
                  <a:gd name="T9" fmla="*/ 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18">
                    <a:moveTo>
                      <a:pt x="19" y="17"/>
                    </a:moveTo>
                    <a:cubicBezTo>
                      <a:pt x="0" y="40"/>
                      <a:pt x="15" y="85"/>
                      <a:pt x="37" y="104"/>
                    </a:cubicBezTo>
                    <a:cubicBezTo>
                      <a:pt x="52" y="116"/>
                      <a:pt x="83" y="118"/>
                      <a:pt x="96" y="104"/>
                    </a:cubicBezTo>
                    <a:cubicBezTo>
                      <a:pt x="114" y="83"/>
                      <a:pt x="107" y="41"/>
                      <a:pt x="87" y="22"/>
                    </a:cubicBezTo>
                    <a:cubicBezTo>
                      <a:pt x="71" y="6"/>
                      <a:pt x="34" y="0"/>
                      <a:pt x="19" y="1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淘宝网Chenying0907出品 150"/>
              <p:cNvSpPr/>
              <p:nvPr/>
            </p:nvSpPr>
            <p:spPr bwMode="auto">
              <a:xfrm>
                <a:off x="4583113" y="1624013"/>
                <a:ext cx="90488" cy="87312"/>
              </a:xfrm>
              <a:custGeom>
                <a:avLst/>
                <a:gdLst>
                  <a:gd name="T0" fmla="*/ 20 w 94"/>
                  <a:gd name="T1" fmla="*/ 26 h 92"/>
                  <a:gd name="T2" fmla="*/ 11 w 94"/>
                  <a:gd name="T3" fmla="*/ 76 h 92"/>
                  <a:gd name="T4" fmla="*/ 74 w 94"/>
                  <a:gd name="T5" fmla="*/ 76 h 92"/>
                  <a:gd name="T6" fmla="*/ 78 w 94"/>
                  <a:gd name="T7" fmla="*/ 13 h 92"/>
                  <a:gd name="T8" fmla="*/ 20 w 94"/>
                  <a:gd name="T9" fmla="*/ 2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92">
                    <a:moveTo>
                      <a:pt x="20" y="26"/>
                    </a:moveTo>
                    <a:cubicBezTo>
                      <a:pt x="8" y="38"/>
                      <a:pt x="0" y="63"/>
                      <a:pt x="11" y="76"/>
                    </a:cubicBezTo>
                    <a:cubicBezTo>
                      <a:pt x="24" y="92"/>
                      <a:pt x="58" y="90"/>
                      <a:pt x="74" y="76"/>
                    </a:cubicBezTo>
                    <a:cubicBezTo>
                      <a:pt x="89" y="62"/>
                      <a:pt x="94" y="26"/>
                      <a:pt x="78" y="13"/>
                    </a:cubicBezTo>
                    <a:cubicBezTo>
                      <a:pt x="63" y="0"/>
                      <a:pt x="34" y="12"/>
                      <a:pt x="20" y="2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3" name="淘宝网Chenying0907出品 202"/>
            <p:cNvGrpSpPr/>
            <p:nvPr/>
          </p:nvGrpSpPr>
          <p:grpSpPr>
            <a:xfrm>
              <a:off x="3548063" y="4246563"/>
              <a:ext cx="330200" cy="369887"/>
              <a:chOff x="3548063" y="4246563"/>
              <a:chExt cx="330200" cy="369887"/>
            </a:xfrm>
            <a:solidFill>
              <a:srgbClr val="E8787D"/>
            </a:solidFill>
          </p:grpSpPr>
          <p:sp>
            <p:nvSpPr>
              <p:cNvPr id="208" name="淘宝网Chenying0907出品 151"/>
              <p:cNvSpPr/>
              <p:nvPr/>
            </p:nvSpPr>
            <p:spPr bwMode="auto">
              <a:xfrm>
                <a:off x="3563938" y="4368800"/>
                <a:ext cx="120650" cy="111125"/>
              </a:xfrm>
              <a:custGeom>
                <a:avLst/>
                <a:gdLst>
                  <a:gd name="T0" fmla="*/ 7 w 125"/>
                  <a:gd name="T1" fmla="*/ 46 h 115"/>
                  <a:gd name="T2" fmla="*/ 44 w 125"/>
                  <a:gd name="T3" fmla="*/ 107 h 115"/>
                  <a:gd name="T4" fmla="*/ 118 w 125"/>
                  <a:gd name="T5" fmla="*/ 71 h 115"/>
                  <a:gd name="T6" fmla="*/ 85 w 125"/>
                  <a:gd name="T7" fmla="*/ 9 h 115"/>
                  <a:gd name="T8" fmla="*/ 7 w 125"/>
                  <a:gd name="T9" fmla="*/ 4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5">
                    <a:moveTo>
                      <a:pt x="7" y="46"/>
                    </a:moveTo>
                    <a:cubicBezTo>
                      <a:pt x="0" y="69"/>
                      <a:pt x="21" y="101"/>
                      <a:pt x="44" y="107"/>
                    </a:cubicBezTo>
                    <a:cubicBezTo>
                      <a:pt x="71" y="115"/>
                      <a:pt x="110" y="97"/>
                      <a:pt x="118" y="71"/>
                    </a:cubicBezTo>
                    <a:cubicBezTo>
                      <a:pt x="125" y="49"/>
                      <a:pt x="107" y="17"/>
                      <a:pt x="85" y="9"/>
                    </a:cubicBezTo>
                    <a:cubicBezTo>
                      <a:pt x="58" y="0"/>
                      <a:pt x="16" y="19"/>
                      <a:pt x="7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淘宝网Chenying0907出品 152"/>
              <p:cNvSpPr/>
              <p:nvPr/>
            </p:nvSpPr>
            <p:spPr bwMode="auto">
              <a:xfrm>
                <a:off x="3548063" y="4513263"/>
                <a:ext cx="101600" cy="103187"/>
              </a:xfrm>
              <a:custGeom>
                <a:avLst/>
                <a:gdLst>
                  <a:gd name="T0" fmla="*/ 20 w 107"/>
                  <a:gd name="T1" fmla="*/ 18 h 107"/>
                  <a:gd name="T2" fmla="*/ 20 w 107"/>
                  <a:gd name="T3" fmla="*/ 91 h 107"/>
                  <a:gd name="T4" fmla="*/ 98 w 107"/>
                  <a:gd name="T5" fmla="*/ 67 h 107"/>
                  <a:gd name="T6" fmla="*/ 78 w 107"/>
                  <a:gd name="T7" fmla="*/ 9 h 107"/>
                  <a:gd name="T8" fmla="*/ 20 w 107"/>
                  <a:gd name="T9" fmla="*/ 1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107">
                    <a:moveTo>
                      <a:pt x="20" y="18"/>
                    </a:moveTo>
                    <a:cubicBezTo>
                      <a:pt x="4" y="36"/>
                      <a:pt x="0" y="77"/>
                      <a:pt x="20" y="91"/>
                    </a:cubicBezTo>
                    <a:cubicBezTo>
                      <a:pt x="42" y="107"/>
                      <a:pt x="86" y="91"/>
                      <a:pt x="98" y="67"/>
                    </a:cubicBezTo>
                    <a:cubicBezTo>
                      <a:pt x="107" y="49"/>
                      <a:pt x="95" y="20"/>
                      <a:pt x="78" y="9"/>
                    </a:cubicBezTo>
                    <a:cubicBezTo>
                      <a:pt x="61" y="0"/>
                      <a:pt x="33" y="3"/>
                      <a:pt x="2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淘宝网Chenying0907出品 153"/>
              <p:cNvSpPr/>
              <p:nvPr/>
            </p:nvSpPr>
            <p:spPr bwMode="auto">
              <a:xfrm>
                <a:off x="3668713" y="4486275"/>
                <a:ext cx="68263" cy="73025"/>
              </a:xfrm>
              <a:custGeom>
                <a:avLst/>
                <a:gdLst>
                  <a:gd name="T0" fmla="*/ 12 w 70"/>
                  <a:gd name="T1" fmla="*/ 18 h 77"/>
                  <a:gd name="T2" fmla="*/ 12 w 70"/>
                  <a:gd name="T3" fmla="*/ 67 h 77"/>
                  <a:gd name="T4" fmla="*/ 57 w 70"/>
                  <a:gd name="T5" fmla="*/ 59 h 77"/>
                  <a:gd name="T6" fmla="*/ 57 w 70"/>
                  <a:gd name="T7" fmla="*/ 10 h 77"/>
                  <a:gd name="T8" fmla="*/ 12 w 70"/>
                  <a:gd name="T9" fmla="*/ 1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7">
                    <a:moveTo>
                      <a:pt x="12" y="18"/>
                    </a:moveTo>
                    <a:cubicBezTo>
                      <a:pt x="2" y="31"/>
                      <a:pt x="0" y="57"/>
                      <a:pt x="12" y="67"/>
                    </a:cubicBezTo>
                    <a:cubicBezTo>
                      <a:pt x="24" y="77"/>
                      <a:pt x="47" y="71"/>
                      <a:pt x="57" y="59"/>
                    </a:cubicBezTo>
                    <a:cubicBezTo>
                      <a:pt x="68" y="46"/>
                      <a:pt x="70" y="20"/>
                      <a:pt x="57" y="10"/>
                    </a:cubicBezTo>
                    <a:cubicBezTo>
                      <a:pt x="45" y="0"/>
                      <a:pt x="22" y="6"/>
                      <a:pt x="12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淘宝网Chenying0907出品 154"/>
              <p:cNvSpPr/>
              <p:nvPr/>
            </p:nvSpPr>
            <p:spPr bwMode="auto">
              <a:xfrm>
                <a:off x="3700463" y="4375150"/>
                <a:ext cx="77788" cy="82550"/>
              </a:xfrm>
              <a:custGeom>
                <a:avLst/>
                <a:gdLst>
                  <a:gd name="T0" fmla="*/ 17 w 81"/>
                  <a:gd name="T1" fmla="*/ 11 h 86"/>
                  <a:gd name="T2" fmla="*/ 17 w 81"/>
                  <a:gd name="T3" fmla="*/ 77 h 86"/>
                  <a:gd name="T4" fmla="*/ 58 w 81"/>
                  <a:gd name="T5" fmla="*/ 77 h 86"/>
                  <a:gd name="T6" fmla="*/ 70 w 81"/>
                  <a:gd name="T7" fmla="*/ 20 h 86"/>
                  <a:gd name="T8" fmla="*/ 17 w 81"/>
                  <a:gd name="T9" fmla="*/ 1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6">
                    <a:moveTo>
                      <a:pt x="17" y="11"/>
                    </a:moveTo>
                    <a:cubicBezTo>
                      <a:pt x="0" y="26"/>
                      <a:pt x="2" y="61"/>
                      <a:pt x="17" y="77"/>
                    </a:cubicBezTo>
                    <a:cubicBezTo>
                      <a:pt x="27" y="86"/>
                      <a:pt x="47" y="85"/>
                      <a:pt x="58" y="77"/>
                    </a:cubicBezTo>
                    <a:cubicBezTo>
                      <a:pt x="73" y="65"/>
                      <a:pt x="81" y="36"/>
                      <a:pt x="70" y="20"/>
                    </a:cubicBezTo>
                    <a:cubicBezTo>
                      <a:pt x="60" y="5"/>
                      <a:pt x="31" y="0"/>
                      <a:pt x="1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淘宝网Chenying0907出品 155"/>
              <p:cNvSpPr/>
              <p:nvPr/>
            </p:nvSpPr>
            <p:spPr bwMode="auto">
              <a:xfrm>
                <a:off x="3652838" y="4246563"/>
                <a:ext cx="85725" cy="115887"/>
              </a:xfrm>
              <a:custGeom>
                <a:avLst/>
                <a:gdLst>
                  <a:gd name="T0" fmla="*/ 13 w 90"/>
                  <a:gd name="T1" fmla="*/ 39 h 120"/>
                  <a:gd name="T2" fmla="*/ 21 w 90"/>
                  <a:gd name="T3" fmla="*/ 113 h 120"/>
                  <a:gd name="T4" fmla="*/ 62 w 90"/>
                  <a:gd name="T5" fmla="*/ 96 h 120"/>
                  <a:gd name="T6" fmla="*/ 66 w 90"/>
                  <a:gd name="T7" fmla="*/ 11 h 120"/>
                  <a:gd name="T8" fmla="*/ 13 w 90"/>
                  <a:gd name="T9" fmla="*/ 3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120">
                    <a:moveTo>
                      <a:pt x="13" y="39"/>
                    </a:moveTo>
                    <a:cubicBezTo>
                      <a:pt x="1" y="61"/>
                      <a:pt x="0" y="100"/>
                      <a:pt x="21" y="113"/>
                    </a:cubicBezTo>
                    <a:cubicBezTo>
                      <a:pt x="34" y="120"/>
                      <a:pt x="53" y="108"/>
                      <a:pt x="62" y="96"/>
                    </a:cubicBezTo>
                    <a:cubicBezTo>
                      <a:pt x="79" y="73"/>
                      <a:pt x="90" y="26"/>
                      <a:pt x="66" y="11"/>
                    </a:cubicBezTo>
                    <a:cubicBezTo>
                      <a:pt x="49" y="0"/>
                      <a:pt x="22" y="21"/>
                      <a:pt x="13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淘宝网Chenying0907出品 156"/>
              <p:cNvSpPr/>
              <p:nvPr/>
            </p:nvSpPr>
            <p:spPr bwMode="auto">
              <a:xfrm>
                <a:off x="3752851" y="4256088"/>
                <a:ext cx="95250" cy="111125"/>
              </a:xfrm>
              <a:custGeom>
                <a:avLst/>
                <a:gdLst>
                  <a:gd name="T0" fmla="*/ 19 w 100"/>
                  <a:gd name="T1" fmla="*/ 21 h 116"/>
                  <a:gd name="T2" fmla="*/ 19 w 100"/>
                  <a:gd name="T3" fmla="*/ 103 h 116"/>
                  <a:gd name="T4" fmla="*/ 77 w 100"/>
                  <a:gd name="T5" fmla="*/ 103 h 116"/>
                  <a:gd name="T6" fmla="*/ 77 w 100"/>
                  <a:gd name="T7" fmla="*/ 13 h 116"/>
                  <a:gd name="T8" fmla="*/ 19 w 100"/>
                  <a:gd name="T9" fmla="*/ 2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116">
                    <a:moveTo>
                      <a:pt x="19" y="21"/>
                    </a:moveTo>
                    <a:cubicBezTo>
                      <a:pt x="2" y="42"/>
                      <a:pt x="0" y="83"/>
                      <a:pt x="19" y="103"/>
                    </a:cubicBezTo>
                    <a:cubicBezTo>
                      <a:pt x="33" y="116"/>
                      <a:pt x="63" y="116"/>
                      <a:pt x="77" y="103"/>
                    </a:cubicBezTo>
                    <a:cubicBezTo>
                      <a:pt x="98" y="82"/>
                      <a:pt x="100" y="32"/>
                      <a:pt x="77" y="13"/>
                    </a:cubicBezTo>
                    <a:cubicBezTo>
                      <a:pt x="62" y="0"/>
                      <a:pt x="32" y="6"/>
                      <a:pt x="19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淘宝网Chenying0907出品 157"/>
              <p:cNvSpPr/>
              <p:nvPr/>
            </p:nvSpPr>
            <p:spPr bwMode="auto">
              <a:xfrm>
                <a:off x="3792538" y="4413250"/>
                <a:ext cx="85725" cy="109537"/>
              </a:xfrm>
              <a:custGeom>
                <a:avLst/>
                <a:gdLst>
                  <a:gd name="T0" fmla="*/ 7 w 91"/>
                  <a:gd name="T1" fmla="*/ 45 h 114"/>
                  <a:gd name="T2" fmla="*/ 15 w 91"/>
                  <a:gd name="T3" fmla="*/ 102 h 114"/>
                  <a:gd name="T4" fmla="*/ 73 w 91"/>
                  <a:gd name="T5" fmla="*/ 98 h 114"/>
                  <a:gd name="T6" fmla="*/ 44 w 91"/>
                  <a:gd name="T7" fmla="*/ 4 h 114"/>
                  <a:gd name="T8" fmla="*/ 7 w 91"/>
                  <a:gd name="T9" fmla="*/ 4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114">
                    <a:moveTo>
                      <a:pt x="7" y="45"/>
                    </a:moveTo>
                    <a:cubicBezTo>
                      <a:pt x="1" y="63"/>
                      <a:pt x="0" y="90"/>
                      <a:pt x="15" y="102"/>
                    </a:cubicBezTo>
                    <a:cubicBezTo>
                      <a:pt x="30" y="114"/>
                      <a:pt x="62" y="114"/>
                      <a:pt x="73" y="98"/>
                    </a:cubicBezTo>
                    <a:cubicBezTo>
                      <a:pt x="91" y="71"/>
                      <a:pt x="76" y="11"/>
                      <a:pt x="44" y="4"/>
                    </a:cubicBezTo>
                    <a:cubicBezTo>
                      <a:pt x="26" y="0"/>
                      <a:pt x="12" y="27"/>
                      <a:pt x="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04" name="淘宝网Chenying0907出品 203"/>
            <p:cNvGrpSpPr/>
            <p:nvPr/>
          </p:nvGrpSpPr>
          <p:grpSpPr>
            <a:xfrm rot="4874652">
              <a:off x="4305344" y="2899274"/>
              <a:ext cx="551542" cy="674109"/>
              <a:chOff x="1929212" y="3275042"/>
              <a:chExt cx="981978" cy="1200199"/>
            </a:xfrm>
          </p:grpSpPr>
          <p:sp>
            <p:nvSpPr>
              <p:cNvPr id="205" name="淘宝网Chenying0907出品 7"/>
              <p:cNvSpPr/>
              <p:nvPr/>
            </p:nvSpPr>
            <p:spPr bwMode="auto">
              <a:xfrm>
                <a:off x="2447926" y="3838575"/>
                <a:ext cx="98425" cy="95250"/>
              </a:xfrm>
              <a:custGeom>
                <a:avLst/>
                <a:gdLst>
                  <a:gd name="T0" fmla="*/ 12 w 102"/>
                  <a:gd name="T1" fmla="*/ 22 h 101"/>
                  <a:gd name="T2" fmla="*/ 24 w 102"/>
                  <a:gd name="T3" fmla="*/ 84 h 101"/>
                  <a:gd name="T4" fmla="*/ 88 w 102"/>
                  <a:gd name="T5" fmla="*/ 84 h 101"/>
                  <a:gd name="T6" fmla="*/ 89 w 102"/>
                  <a:gd name="T7" fmla="*/ 22 h 101"/>
                  <a:gd name="T8" fmla="*/ 12 w 102"/>
                  <a:gd name="T9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01">
                    <a:moveTo>
                      <a:pt x="12" y="22"/>
                    </a:moveTo>
                    <a:cubicBezTo>
                      <a:pt x="0" y="39"/>
                      <a:pt x="9" y="71"/>
                      <a:pt x="24" y="84"/>
                    </a:cubicBezTo>
                    <a:cubicBezTo>
                      <a:pt x="41" y="99"/>
                      <a:pt x="73" y="101"/>
                      <a:pt x="88" y="84"/>
                    </a:cubicBezTo>
                    <a:cubicBezTo>
                      <a:pt x="101" y="69"/>
                      <a:pt x="102" y="37"/>
                      <a:pt x="89" y="22"/>
                    </a:cubicBezTo>
                    <a:cubicBezTo>
                      <a:pt x="71" y="2"/>
                      <a:pt x="28" y="0"/>
                      <a:pt x="12" y="2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淘宝网Chenying0907出品 205"/>
              <p:cNvSpPr/>
              <p:nvPr/>
            </p:nvSpPr>
            <p:spPr bwMode="auto">
              <a:xfrm>
                <a:off x="2224714" y="3275042"/>
                <a:ext cx="671532" cy="1200199"/>
              </a:xfrm>
              <a:custGeom>
                <a:avLst/>
                <a:gdLst>
                  <a:gd name="connsiteX0" fmla="*/ 247910 w 671532"/>
                  <a:gd name="connsiteY0" fmla="*/ 655608 h 1200199"/>
                  <a:gd name="connsiteX1" fmla="*/ 279487 w 671532"/>
                  <a:gd name="connsiteY1" fmla="*/ 681440 h 1200199"/>
                  <a:gd name="connsiteX2" fmla="*/ 133084 w 671532"/>
                  <a:gd name="connsiteY2" fmla="*/ 1199036 h 1200199"/>
                  <a:gd name="connsiteX3" fmla="*/ 247910 w 671532"/>
                  <a:gd name="connsiteY3" fmla="*/ 655608 h 1200199"/>
                  <a:gd name="connsiteX4" fmla="*/ 528200 w 671532"/>
                  <a:gd name="connsiteY4" fmla="*/ 169279 h 1200199"/>
                  <a:gd name="connsiteX5" fmla="*/ 566740 w 671532"/>
                  <a:gd name="connsiteY5" fmla="*/ 180467 h 1200199"/>
                  <a:gd name="connsiteX6" fmla="*/ 333434 w 671532"/>
                  <a:gd name="connsiteY6" fmla="*/ 657196 h 1200199"/>
                  <a:gd name="connsiteX7" fmla="*/ 338409 w 671532"/>
                  <a:gd name="connsiteY7" fmla="*/ 631185 h 1200199"/>
                  <a:gd name="connsiteX8" fmla="*/ 340815 w 671532"/>
                  <a:gd name="connsiteY8" fmla="*/ 618609 h 1200199"/>
                  <a:gd name="connsiteX9" fmla="*/ 339845 w 671532"/>
                  <a:gd name="connsiteY9" fmla="*/ 619096 h 1200199"/>
                  <a:gd name="connsiteX10" fmla="*/ 327662 w 671532"/>
                  <a:gd name="connsiteY10" fmla="*/ 587795 h 1200199"/>
                  <a:gd name="connsiteX11" fmla="*/ 320048 w 671532"/>
                  <a:gd name="connsiteY11" fmla="*/ 574870 h 1200199"/>
                  <a:gd name="connsiteX12" fmla="*/ 528200 w 671532"/>
                  <a:gd name="connsiteY12" fmla="*/ 169279 h 1200199"/>
                  <a:gd name="connsiteX13" fmla="*/ 228042 w 671532"/>
                  <a:gd name="connsiteY13" fmla="*/ 933 h 1200199"/>
                  <a:gd name="connsiteX14" fmla="*/ 299522 w 671532"/>
                  <a:gd name="connsiteY14" fmla="*/ 563771 h 1200199"/>
                  <a:gd name="connsiteX15" fmla="*/ 266083 w 671532"/>
                  <a:gd name="connsiteY15" fmla="*/ 568548 h 1200199"/>
                  <a:gd name="connsiteX16" fmla="*/ 246019 w 671532"/>
                  <a:gd name="connsiteY16" fmla="*/ 590521 h 1200199"/>
                  <a:gd name="connsiteX17" fmla="*/ 178186 w 671532"/>
                  <a:gd name="connsiteY17" fmla="*/ 2980 h 1200199"/>
                  <a:gd name="connsiteX18" fmla="*/ 228042 w 671532"/>
                  <a:gd name="connsiteY18" fmla="*/ 933 h 120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71532" h="1200199">
                    <a:moveTo>
                      <a:pt x="247910" y="655608"/>
                    </a:moveTo>
                    <a:lnTo>
                      <a:pt x="279487" y="681440"/>
                    </a:lnTo>
                    <a:cubicBezTo>
                      <a:pt x="279487" y="681440"/>
                      <a:pt x="401011" y="1228695"/>
                      <a:pt x="133084" y="1199036"/>
                    </a:cubicBezTo>
                    <a:cubicBezTo>
                      <a:pt x="-222877" y="1159810"/>
                      <a:pt x="247910" y="655608"/>
                      <a:pt x="247910" y="655608"/>
                    </a:cubicBezTo>
                    <a:close/>
                    <a:moveTo>
                      <a:pt x="528200" y="169279"/>
                    </a:moveTo>
                    <a:cubicBezTo>
                      <a:pt x="540340" y="170902"/>
                      <a:pt x="553174" y="174544"/>
                      <a:pt x="566740" y="180467"/>
                    </a:cubicBezTo>
                    <a:cubicBezTo>
                      <a:pt x="899486" y="325975"/>
                      <a:pt x="333434" y="657196"/>
                      <a:pt x="333434" y="657196"/>
                    </a:cubicBezTo>
                    <a:cubicBezTo>
                      <a:pt x="335586" y="645948"/>
                      <a:pt x="337199" y="637512"/>
                      <a:pt x="338409" y="631185"/>
                    </a:cubicBezTo>
                    <a:lnTo>
                      <a:pt x="340815" y="618609"/>
                    </a:lnTo>
                    <a:lnTo>
                      <a:pt x="339845" y="619096"/>
                    </a:lnTo>
                    <a:lnTo>
                      <a:pt x="327662" y="587795"/>
                    </a:lnTo>
                    <a:lnTo>
                      <a:pt x="320048" y="574870"/>
                    </a:lnTo>
                    <a:cubicBezTo>
                      <a:pt x="320048" y="574870"/>
                      <a:pt x="346100" y="144932"/>
                      <a:pt x="528200" y="169279"/>
                    </a:cubicBezTo>
                    <a:close/>
                    <a:moveTo>
                      <a:pt x="228042" y="933"/>
                    </a:moveTo>
                    <a:cubicBezTo>
                      <a:pt x="451508" y="26386"/>
                      <a:pt x="299522" y="563771"/>
                      <a:pt x="299522" y="563771"/>
                    </a:cubicBezTo>
                    <a:lnTo>
                      <a:pt x="266083" y="568548"/>
                    </a:lnTo>
                    <a:cubicBezTo>
                      <a:pt x="266083" y="568548"/>
                      <a:pt x="266083" y="568548"/>
                      <a:pt x="246019" y="590521"/>
                    </a:cubicBezTo>
                    <a:cubicBezTo>
                      <a:pt x="246019" y="590521"/>
                      <a:pt x="-156202" y="60301"/>
                      <a:pt x="178186" y="2980"/>
                    </a:cubicBezTo>
                    <a:cubicBezTo>
                      <a:pt x="196578" y="-185"/>
                      <a:pt x="213144" y="-763"/>
                      <a:pt x="228042" y="93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淘宝网Chenying0907出品 206"/>
              <p:cNvSpPr/>
              <p:nvPr/>
            </p:nvSpPr>
            <p:spPr bwMode="auto">
              <a:xfrm>
                <a:off x="1929212" y="3293094"/>
                <a:ext cx="981978" cy="1137035"/>
              </a:xfrm>
              <a:custGeom>
                <a:avLst/>
                <a:gdLst>
                  <a:gd name="connsiteX0" fmla="*/ 603820 w 981978"/>
                  <a:gd name="connsiteY0" fmla="*/ 663136 h 1137035"/>
                  <a:gd name="connsiteX1" fmla="*/ 595172 w 981978"/>
                  <a:gd name="connsiteY1" fmla="*/ 666516 h 1137035"/>
                  <a:gd name="connsiteX2" fmla="*/ 580570 w 981978"/>
                  <a:gd name="connsiteY2" fmla="*/ 667433 h 1137035"/>
                  <a:gd name="connsiteX3" fmla="*/ 580558 w 981978"/>
                  <a:gd name="connsiteY3" fmla="*/ 668305 h 1137035"/>
                  <a:gd name="connsiteX4" fmla="*/ 585058 w 981978"/>
                  <a:gd name="connsiteY4" fmla="*/ 671378 h 1137035"/>
                  <a:gd name="connsiteX5" fmla="*/ 804847 w 981978"/>
                  <a:gd name="connsiteY5" fmla="*/ 904756 h 1137035"/>
                  <a:gd name="connsiteX6" fmla="*/ 798424 w 981978"/>
                  <a:gd name="connsiteY6" fmla="*/ 777785 h 1137035"/>
                  <a:gd name="connsiteX7" fmla="*/ 794411 w 981978"/>
                  <a:gd name="connsiteY7" fmla="*/ 772647 h 1137035"/>
                  <a:gd name="connsiteX8" fmla="*/ 745091 w 981978"/>
                  <a:gd name="connsiteY8" fmla="*/ 760790 h 1137035"/>
                  <a:gd name="connsiteX9" fmla="*/ 628047 w 981978"/>
                  <a:gd name="connsiteY9" fmla="*/ 693802 h 1137035"/>
                  <a:gd name="connsiteX10" fmla="*/ 542020 w 981978"/>
                  <a:gd name="connsiteY10" fmla="*/ 650233 h 1137035"/>
                  <a:gd name="connsiteX11" fmla="*/ 422460 w 981978"/>
                  <a:gd name="connsiteY11" fmla="*/ 768183 h 1137035"/>
                  <a:gd name="connsiteX12" fmla="*/ 321046 w 981978"/>
                  <a:gd name="connsiteY12" fmla="*/ 908825 h 1137035"/>
                  <a:gd name="connsiteX13" fmla="*/ 297100 w 981978"/>
                  <a:gd name="connsiteY13" fmla="*/ 1046363 h 1137035"/>
                  <a:gd name="connsiteX14" fmla="*/ 411085 w 981978"/>
                  <a:gd name="connsiteY14" fmla="*/ 1123728 h 1137035"/>
                  <a:gd name="connsiteX15" fmla="*/ 550932 w 981978"/>
                  <a:gd name="connsiteY15" fmla="*/ 962312 h 1137035"/>
                  <a:gd name="connsiteX16" fmla="*/ 566857 w 981978"/>
                  <a:gd name="connsiteY16" fmla="*/ 813193 h 1137035"/>
                  <a:gd name="connsiteX17" fmla="*/ 569074 w 981978"/>
                  <a:gd name="connsiteY17" fmla="*/ 667146 h 1137035"/>
                  <a:gd name="connsiteX18" fmla="*/ 550177 w 981978"/>
                  <a:gd name="connsiteY18" fmla="*/ 660196 h 1137035"/>
                  <a:gd name="connsiteX19" fmla="*/ 631525 w 981978"/>
                  <a:gd name="connsiteY19" fmla="*/ 644834 h 1137035"/>
                  <a:gd name="connsiteX20" fmla="*/ 618209 w 981978"/>
                  <a:gd name="connsiteY20" fmla="*/ 657512 h 1137035"/>
                  <a:gd name="connsiteX21" fmla="*/ 614586 w 981978"/>
                  <a:gd name="connsiteY21" fmla="*/ 658928 h 1137035"/>
                  <a:gd name="connsiteX22" fmla="*/ 635783 w 981978"/>
                  <a:gd name="connsiteY22" fmla="*/ 685724 h 1137035"/>
                  <a:gd name="connsiteX23" fmla="*/ 745777 w 981978"/>
                  <a:gd name="connsiteY23" fmla="*/ 749490 h 1137035"/>
                  <a:gd name="connsiteX24" fmla="*/ 783830 w 981978"/>
                  <a:gd name="connsiteY24" fmla="*/ 759101 h 1137035"/>
                  <a:gd name="connsiteX25" fmla="*/ 770594 w 981978"/>
                  <a:gd name="connsiteY25" fmla="*/ 742156 h 1137035"/>
                  <a:gd name="connsiteX26" fmla="*/ 668772 w 981978"/>
                  <a:gd name="connsiteY26" fmla="*/ 657016 h 1137035"/>
                  <a:gd name="connsiteX27" fmla="*/ 798017 w 981978"/>
                  <a:gd name="connsiteY27" fmla="*/ 604420 h 1137035"/>
                  <a:gd name="connsiteX28" fmla="*/ 770897 w 981978"/>
                  <a:gd name="connsiteY28" fmla="*/ 618116 h 1137035"/>
                  <a:gd name="connsiteX29" fmla="*/ 698759 w 981978"/>
                  <a:gd name="connsiteY29" fmla="*/ 638991 h 1137035"/>
                  <a:gd name="connsiteX30" fmla="*/ 658742 w 981978"/>
                  <a:gd name="connsiteY30" fmla="*/ 641627 h 1137035"/>
                  <a:gd name="connsiteX31" fmla="*/ 678644 w 981978"/>
                  <a:gd name="connsiteY31" fmla="*/ 648587 h 1137035"/>
                  <a:gd name="connsiteX32" fmla="*/ 794381 w 981978"/>
                  <a:gd name="connsiteY32" fmla="*/ 753634 h 1137035"/>
                  <a:gd name="connsiteX33" fmla="*/ 800244 w 981978"/>
                  <a:gd name="connsiteY33" fmla="*/ 762548 h 1137035"/>
                  <a:gd name="connsiteX34" fmla="*/ 850502 w 981978"/>
                  <a:gd name="connsiteY34" fmla="*/ 763116 h 1137035"/>
                  <a:gd name="connsiteX35" fmla="*/ 896503 w 981978"/>
                  <a:gd name="connsiteY35" fmla="*/ 738505 h 1137035"/>
                  <a:gd name="connsiteX36" fmla="*/ 920338 w 981978"/>
                  <a:gd name="connsiteY36" fmla="*/ 655907 h 1137035"/>
                  <a:gd name="connsiteX37" fmla="*/ 812813 w 981978"/>
                  <a:gd name="connsiteY37" fmla="*/ 605260 h 1137035"/>
                  <a:gd name="connsiteX38" fmla="*/ 774064 w 981978"/>
                  <a:gd name="connsiteY38" fmla="*/ 603104 h 1137035"/>
                  <a:gd name="connsiteX39" fmla="*/ 644167 w 981978"/>
                  <a:gd name="connsiteY39" fmla="*/ 609509 h 1137035"/>
                  <a:gd name="connsiteX40" fmla="*/ 644771 w 981978"/>
                  <a:gd name="connsiteY40" fmla="*/ 616709 h 1137035"/>
                  <a:gd name="connsiteX41" fmla="*/ 639918 w 981978"/>
                  <a:gd name="connsiteY41" fmla="*/ 631228 h 1137035"/>
                  <a:gd name="connsiteX42" fmla="*/ 709037 w 981978"/>
                  <a:gd name="connsiteY42" fmla="*/ 625398 h 1137035"/>
                  <a:gd name="connsiteX43" fmla="*/ 302135 w 981978"/>
                  <a:gd name="connsiteY43" fmla="*/ 461465 h 1137035"/>
                  <a:gd name="connsiteX44" fmla="*/ 293516 w 981978"/>
                  <a:gd name="connsiteY44" fmla="*/ 482834 h 1137035"/>
                  <a:gd name="connsiteX45" fmla="*/ 289543 w 981978"/>
                  <a:gd name="connsiteY45" fmla="*/ 509148 h 1137035"/>
                  <a:gd name="connsiteX46" fmla="*/ 503858 w 981978"/>
                  <a:gd name="connsiteY46" fmla="*/ 614755 h 1137035"/>
                  <a:gd name="connsiteX47" fmla="*/ 531034 w 981978"/>
                  <a:gd name="connsiteY47" fmla="*/ 614968 h 1137035"/>
                  <a:gd name="connsiteX48" fmla="*/ 528756 w 981978"/>
                  <a:gd name="connsiteY48" fmla="*/ 598603 h 1137035"/>
                  <a:gd name="connsiteX49" fmla="*/ 437727 w 981978"/>
                  <a:gd name="connsiteY49" fmla="*/ 528927 h 1137035"/>
                  <a:gd name="connsiteX50" fmla="*/ 336066 w 981978"/>
                  <a:gd name="connsiteY50" fmla="*/ 472572 h 1137035"/>
                  <a:gd name="connsiteX51" fmla="*/ 172763 w 981978"/>
                  <a:gd name="connsiteY51" fmla="*/ 440813 h 1137035"/>
                  <a:gd name="connsiteX52" fmla="*/ 41715 w 981978"/>
                  <a:gd name="connsiteY52" fmla="*/ 530837 h 1137035"/>
                  <a:gd name="connsiteX53" fmla="*/ 79942 w 981978"/>
                  <a:gd name="connsiteY53" fmla="*/ 739062 h 1137035"/>
                  <a:gd name="connsiteX54" fmla="*/ 323642 w 981978"/>
                  <a:gd name="connsiteY54" fmla="*/ 731421 h 1137035"/>
                  <a:gd name="connsiteX55" fmla="*/ 489215 w 981978"/>
                  <a:gd name="connsiteY55" fmla="*/ 670440 h 1137035"/>
                  <a:gd name="connsiteX56" fmla="*/ 534515 w 981978"/>
                  <a:gd name="connsiteY56" fmla="*/ 639968 h 1137035"/>
                  <a:gd name="connsiteX57" fmla="*/ 532625 w 981978"/>
                  <a:gd name="connsiteY57" fmla="*/ 626394 h 1137035"/>
                  <a:gd name="connsiteX58" fmla="*/ 498808 w 981978"/>
                  <a:gd name="connsiteY58" fmla="*/ 625729 h 1137035"/>
                  <a:gd name="connsiteX59" fmla="*/ 282826 w 981978"/>
                  <a:gd name="connsiteY59" fmla="*/ 480540 h 1137035"/>
                  <a:gd name="connsiteX60" fmla="*/ 293405 w 981978"/>
                  <a:gd name="connsiteY60" fmla="*/ 458608 h 1137035"/>
                  <a:gd name="connsiteX61" fmla="*/ 254728 w 981978"/>
                  <a:gd name="connsiteY61" fmla="*/ 445947 h 1137035"/>
                  <a:gd name="connsiteX62" fmla="*/ 172763 w 981978"/>
                  <a:gd name="connsiteY62" fmla="*/ 440813 h 1137035"/>
                  <a:gd name="connsiteX63" fmla="*/ 368616 w 981978"/>
                  <a:gd name="connsiteY63" fmla="*/ 394312 h 1137035"/>
                  <a:gd name="connsiteX64" fmla="*/ 357178 w 981978"/>
                  <a:gd name="connsiteY64" fmla="*/ 397575 h 1137035"/>
                  <a:gd name="connsiteX65" fmla="*/ 336562 w 981978"/>
                  <a:gd name="connsiteY65" fmla="*/ 412833 h 1137035"/>
                  <a:gd name="connsiteX66" fmla="*/ 308264 w 981978"/>
                  <a:gd name="connsiteY66" fmla="*/ 451021 h 1137035"/>
                  <a:gd name="connsiteX67" fmla="*/ 342041 w 981978"/>
                  <a:gd name="connsiteY67" fmla="*/ 463373 h 1137035"/>
                  <a:gd name="connsiteX68" fmla="*/ 469739 w 981978"/>
                  <a:gd name="connsiteY68" fmla="*/ 537760 h 1137035"/>
                  <a:gd name="connsiteX69" fmla="*/ 532236 w 981978"/>
                  <a:gd name="connsiteY69" fmla="*/ 586907 h 1137035"/>
                  <a:gd name="connsiteX70" fmla="*/ 536965 w 981978"/>
                  <a:gd name="connsiteY70" fmla="*/ 576339 h 1137035"/>
                  <a:gd name="connsiteX71" fmla="*/ 460086 w 981978"/>
                  <a:gd name="connsiteY71" fmla="*/ 514950 h 1137035"/>
                  <a:gd name="connsiteX72" fmla="*/ 396043 w 981978"/>
                  <a:gd name="connsiteY72" fmla="*/ 438028 h 1137035"/>
                  <a:gd name="connsiteX73" fmla="*/ 380583 w 981978"/>
                  <a:gd name="connsiteY73" fmla="*/ 390899 h 1137035"/>
                  <a:gd name="connsiteX74" fmla="*/ 379273 w 981978"/>
                  <a:gd name="connsiteY74" fmla="*/ 391273 h 1137035"/>
                  <a:gd name="connsiteX75" fmla="*/ 414871 w 981978"/>
                  <a:gd name="connsiteY75" fmla="*/ 445997 h 1137035"/>
                  <a:gd name="connsiteX76" fmla="*/ 487104 w 981978"/>
                  <a:gd name="connsiteY76" fmla="*/ 525312 h 1137035"/>
                  <a:gd name="connsiteX77" fmla="*/ 541888 w 981978"/>
                  <a:gd name="connsiteY77" fmla="*/ 565337 h 1137035"/>
                  <a:gd name="connsiteX78" fmla="*/ 547178 w 981978"/>
                  <a:gd name="connsiteY78" fmla="*/ 553515 h 1137035"/>
                  <a:gd name="connsiteX79" fmla="*/ 555817 w 981978"/>
                  <a:gd name="connsiteY79" fmla="*/ 562102 h 1137035"/>
                  <a:gd name="connsiteX80" fmla="*/ 607651 w 981978"/>
                  <a:gd name="connsiteY80" fmla="*/ 649879 h 1137035"/>
                  <a:gd name="connsiteX81" fmla="*/ 555817 w 981978"/>
                  <a:gd name="connsiteY81" fmla="*/ 562102 h 1137035"/>
                  <a:gd name="connsiteX82" fmla="*/ 547178 w 981978"/>
                  <a:gd name="connsiteY82" fmla="*/ 553515 h 1137035"/>
                  <a:gd name="connsiteX83" fmla="*/ 566922 w 981978"/>
                  <a:gd name="connsiteY83" fmla="*/ 542720 h 1137035"/>
                  <a:gd name="connsiteX84" fmla="*/ 545690 w 981978"/>
                  <a:gd name="connsiteY84" fmla="*/ 501370 h 1137035"/>
                  <a:gd name="connsiteX85" fmla="*/ 429641 w 981978"/>
                  <a:gd name="connsiteY85" fmla="*/ 397575 h 1137035"/>
                  <a:gd name="connsiteX86" fmla="*/ 380583 w 981978"/>
                  <a:gd name="connsiteY86" fmla="*/ 390899 h 1137035"/>
                  <a:gd name="connsiteX87" fmla="*/ 849065 w 981978"/>
                  <a:gd name="connsiteY87" fmla="*/ 196731 h 1137035"/>
                  <a:gd name="connsiteX88" fmla="*/ 695037 w 981978"/>
                  <a:gd name="connsiteY88" fmla="*/ 330009 h 1137035"/>
                  <a:gd name="connsiteX89" fmla="*/ 641604 w 981978"/>
                  <a:gd name="connsiteY89" fmla="*/ 435328 h 1137035"/>
                  <a:gd name="connsiteX90" fmla="*/ 601549 w 981978"/>
                  <a:gd name="connsiteY90" fmla="*/ 543176 h 1137035"/>
                  <a:gd name="connsiteX91" fmla="*/ 616475 w 981978"/>
                  <a:gd name="connsiteY91" fmla="*/ 550949 h 1137035"/>
                  <a:gd name="connsiteX92" fmla="*/ 642726 w 981978"/>
                  <a:gd name="connsiteY92" fmla="*/ 592322 h 1137035"/>
                  <a:gd name="connsiteX93" fmla="*/ 643190 w 981978"/>
                  <a:gd name="connsiteY93" fmla="*/ 597861 h 1137035"/>
                  <a:gd name="connsiteX94" fmla="*/ 729062 w 981978"/>
                  <a:gd name="connsiteY94" fmla="*/ 590718 h 1137035"/>
                  <a:gd name="connsiteX95" fmla="*/ 795177 w 981978"/>
                  <a:gd name="connsiteY95" fmla="*/ 594149 h 1137035"/>
                  <a:gd name="connsiteX96" fmla="*/ 860758 w 981978"/>
                  <a:gd name="connsiteY96" fmla="*/ 555077 h 1137035"/>
                  <a:gd name="connsiteX97" fmla="*/ 919764 w 981978"/>
                  <a:gd name="connsiteY97" fmla="*/ 500616 h 1137035"/>
                  <a:gd name="connsiteX98" fmla="*/ 969491 w 981978"/>
                  <a:gd name="connsiteY98" fmla="*/ 343353 h 1137035"/>
                  <a:gd name="connsiteX99" fmla="*/ 878644 w 981978"/>
                  <a:gd name="connsiteY99" fmla="*/ 206105 h 1137035"/>
                  <a:gd name="connsiteX100" fmla="*/ 849065 w 981978"/>
                  <a:gd name="connsiteY100" fmla="*/ 196731 h 1137035"/>
                  <a:gd name="connsiteX101" fmla="*/ 408499 w 981978"/>
                  <a:gd name="connsiteY101" fmla="*/ 13507 h 1137035"/>
                  <a:gd name="connsiteX102" fmla="*/ 281338 w 981978"/>
                  <a:gd name="connsiteY102" fmla="*/ 100716 h 1137035"/>
                  <a:gd name="connsiteX103" fmla="*/ 356852 w 981978"/>
                  <a:gd name="connsiteY103" fmla="*/ 356806 h 1137035"/>
                  <a:gd name="connsiteX104" fmla="*/ 373774 w 981978"/>
                  <a:gd name="connsiteY104" fmla="*/ 382819 h 1137035"/>
                  <a:gd name="connsiteX105" fmla="*/ 381063 w 981978"/>
                  <a:gd name="connsiteY105" fmla="*/ 379694 h 1137035"/>
                  <a:gd name="connsiteX106" fmla="*/ 432520 w 981978"/>
                  <a:gd name="connsiteY106" fmla="*/ 387085 h 1137035"/>
                  <a:gd name="connsiteX107" fmla="*/ 554911 w 981978"/>
                  <a:gd name="connsiteY107" fmla="*/ 495172 h 1137035"/>
                  <a:gd name="connsiteX108" fmla="*/ 577568 w 981978"/>
                  <a:gd name="connsiteY108" fmla="*/ 539983 h 1137035"/>
                  <a:gd name="connsiteX109" fmla="*/ 589255 w 981978"/>
                  <a:gd name="connsiteY109" fmla="*/ 540067 h 1137035"/>
                  <a:gd name="connsiteX110" fmla="*/ 592474 w 981978"/>
                  <a:gd name="connsiteY110" fmla="*/ 413303 h 1137035"/>
                  <a:gd name="connsiteX111" fmla="*/ 590084 w 981978"/>
                  <a:gd name="connsiteY111" fmla="*/ 282272 h 1137035"/>
                  <a:gd name="connsiteX112" fmla="*/ 466777 w 981978"/>
                  <a:gd name="connsiteY112" fmla="*/ 26183 h 1137035"/>
                  <a:gd name="connsiteX113" fmla="*/ 408499 w 981978"/>
                  <a:gd name="connsiteY113" fmla="*/ 13507 h 1137035"/>
                  <a:gd name="connsiteX114" fmla="*/ 389949 w 981978"/>
                  <a:gd name="connsiteY114" fmla="*/ 24 h 1137035"/>
                  <a:gd name="connsiteX115" fmla="*/ 493542 w 981978"/>
                  <a:gd name="connsiteY115" fmla="*/ 27138 h 1137035"/>
                  <a:gd name="connsiteX116" fmla="*/ 599643 w 981978"/>
                  <a:gd name="connsiteY116" fmla="*/ 256472 h 1137035"/>
                  <a:gd name="connsiteX117" fmla="*/ 604064 w 981978"/>
                  <a:gd name="connsiteY117" fmla="*/ 400761 h 1137035"/>
                  <a:gd name="connsiteX118" fmla="*/ 601458 w 981978"/>
                  <a:gd name="connsiteY118" fmla="*/ 509276 h 1137035"/>
                  <a:gd name="connsiteX119" fmla="*/ 612198 w 981978"/>
                  <a:gd name="connsiteY119" fmla="*/ 477622 h 1137035"/>
                  <a:gd name="connsiteX120" fmla="*/ 639572 w 981978"/>
                  <a:gd name="connsiteY120" fmla="*/ 413883 h 1137035"/>
                  <a:gd name="connsiteX121" fmla="*/ 783972 w 981978"/>
                  <a:gd name="connsiteY121" fmla="*/ 205152 h 1137035"/>
                  <a:gd name="connsiteX122" fmla="*/ 835985 w 981978"/>
                  <a:gd name="connsiteY122" fmla="*/ 186537 h 1137035"/>
                  <a:gd name="connsiteX123" fmla="*/ 954191 w 981978"/>
                  <a:gd name="connsiteY123" fmla="*/ 274729 h 1137035"/>
                  <a:gd name="connsiteX124" fmla="*/ 840099 w 981978"/>
                  <a:gd name="connsiteY124" fmla="*/ 583167 h 1137035"/>
                  <a:gd name="connsiteX125" fmla="*/ 816194 w 981978"/>
                  <a:gd name="connsiteY125" fmla="*/ 595240 h 1137035"/>
                  <a:gd name="connsiteX126" fmla="*/ 819278 w 981978"/>
                  <a:gd name="connsiteY126" fmla="*/ 595400 h 1137035"/>
                  <a:gd name="connsiteX127" fmla="*/ 934639 w 981978"/>
                  <a:gd name="connsiteY127" fmla="*/ 671274 h 1137035"/>
                  <a:gd name="connsiteX128" fmla="*/ 893643 w 981978"/>
                  <a:gd name="connsiteY128" fmla="*/ 756753 h 1137035"/>
                  <a:gd name="connsiteX129" fmla="*/ 849072 w 981978"/>
                  <a:gd name="connsiteY129" fmla="*/ 775121 h 1137035"/>
                  <a:gd name="connsiteX130" fmla="*/ 807915 w 981978"/>
                  <a:gd name="connsiteY130" fmla="*/ 774211 h 1137035"/>
                  <a:gd name="connsiteX131" fmla="*/ 818227 w 981978"/>
                  <a:gd name="connsiteY131" fmla="*/ 789890 h 1137035"/>
                  <a:gd name="connsiteX132" fmla="*/ 813410 w 981978"/>
                  <a:gd name="connsiteY132" fmla="*/ 913364 h 1137035"/>
                  <a:gd name="connsiteX133" fmla="*/ 584229 w 981978"/>
                  <a:gd name="connsiteY133" fmla="*/ 713630 h 1137035"/>
                  <a:gd name="connsiteX134" fmla="*/ 580164 w 981978"/>
                  <a:gd name="connsiteY134" fmla="*/ 697016 h 1137035"/>
                  <a:gd name="connsiteX135" fmla="*/ 579668 w 981978"/>
                  <a:gd name="connsiteY135" fmla="*/ 733082 h 1137035"/>
                  <a:gd name="connsiteX136" fmla="*/ 369897 w 981978"/>
                  <a:gd name="connsiteY136" fmla="*/ 1123728 h 1137035"/>
                  <a:gd name="connsiteX137" fmla="*/ 435495 w 981978"/>
                  <a:gd name="connsiteY137" fmla="*/ 737574 h 1137035"/>
                  <a:gd name="connsiteX138" fmla="*/ 489299 w 981978"/>
                  <a:gd name="connsiteY138" fmla="*/ 683107 h 1137035"/>
                  <a:gd name="connsiteX139" fmla="*/ 478672 w 981978"/>
                  <a:gd name="connsiteY139" fmla="*/ 689946 h 1137035"/>
                  <a:gd name="connsiteX140" fmla="*/ 242409 w 981978"/>
                  <a:gd name="connsiteY140" fmla="*/ 759121 h 1137035"/>
                  <a:gd name="connsiteX141" fmla="*/ 39803 w 981978"/>
                  <a:gd name="connsiteY141" fmla="*/ 728556 h 1137035"/>
                  <a:gd name="connsiteX142" fmla="*/ 28335 w 981978"/>
                  <a:gd name="connsiteY142" fmla="*/ 530837 h 1137035"/>
                  <a:gd name="connsiteX143" fmla="*/ 205852 w 981978"/>
                  <a:gd name="connsiteY143" fmla="*/ 426941 h 1137035"/>
                  <a:gd name="connsiteX144" fmla="*/ 273554 w 981978"/>
                  <a:gd name="connsiteY144" fmla="*/ 438328 h 1137035"/>
                  <a:gd name="connsiteX145" fmla="*/ 298744 w 981978"/>
                  <a:gd name="connsiteY145" fmla="*/ 447540 h 1137035"/>
                  <a:gd name="connsiteX146" fmla="*/ 305136 w 981978"/>
                  <a:gd name="connsiteY146" fmla="*/ 434289 h 1137035"/>
                  <a:gd name="connsiteX147" fmla="*/ 338242 w 981978"/>
                  <a:gd name="connsiteY147" fmla="*/ 398051 h 1137035"/>
                  <a:gd name="connsiteX148" fmla="*/ 364027 w 981978"/>
                  <a:gd name="connsiteY148" fmla="*/ 386997 h 1137035"/>
                  <a:gd name="connsiteX149" fmla="*/ 335943 w 981978"/>
                  <a:gd name="connsiteY149" fmla="*/ 342233 h 1137035"/>
                  <a:gd name="connsiteX150" fmla="*/ 290897 w 981978"/>
                  <a:gd name="connsiteY150" fmla="*/ 239272 h 1137035"/>
                  <a:gd name="connsiteX151" fmla="*/ 292809 w 981978"/>
                  <a:gd name="connsiteY151" fmla="*/ 39561 h 1137035"/>
                  <a:gd name="connsiteX152" fmla="*/ 389949 w 981978"/>
                  <a:gd name="connsiteY152" fmla="*/ 24 h 1137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981978" h="1137035">
                    <a:moveTo>
                      <a:pt x="603820" y="663136"/>
                    </a:moveTo>
                    <a:lnTo>
                      <a:pt x="595172" y="666516"/>
                    </a:lnTo>
                    <a:lnTo>
                      <a:pt x="580570" y="667433"/>
                    </a:lnTo>
                    <a:lnTo>
                      <a:pt x="580558" y="668305"/>
                    </a:lnTo>
                    <a:lnTo>
                      <a:pt x="585058" y="671378"/>
                    </a:lnTo>
                    <a:cubicBezTo>
                      <a:pt x="597427" y="743113"/>
                      <a:pt x="699234" y="1004229"/>
                      <a:pt x="804847" y="904756"/>
                    </a:cubicBezTo>
                    <a:cubicBezTo>
                      <a:pt x="843381" y="868888"/>
                      <a:pt x="825184" y="817956"/>
                      <a:pt x="798424" y="777785"/>
                    </a:cubicBezTo>
                    <a:lnTo>
                      <a:pt x="794411" y="772647"/>
                    </a:lnTo>
                    <a:lnTo>
                      <a:pt x="745091" y="760790"/>
                    </a:lnTo>
                    <a:cubicBezTo>
                      <a:pt x="702456" y="746912"/>
                      <a:pt x="658917" y="724298"/>
                      <a:pt x="628047" y="693802"/>
                    </a:cubicBezTo>
                    <a:close/>
                    <a:moveTo>
                      <a:pt x="542020" y="650233"/>
                    </a:moveTo>
                    <a:lnTo>
                      <a:pt x="422460" y="768183"/>
                    </a:lnTo>
                    <a:cubicBezTo>
                      <a:pt x="383307" y="811641"/>
                      <a:pt x="347866" y="858204"/>
                      <a:pt x="321046" y="908825"/>
                    </a:cubicBezTo>
                    <a:cubicBezTo>
                      <a:pt x="300931" y="948940"/>
                      <a:pt x="278900" y="1001472"/>
                      <a:pt x="297100" y="1046363"/>
                    </a:cubicBezTo>
                    <a:cubicBezTo>
                      <a:pt x="314341" y="1090299"/>
                      <a:pt x="366066" y="1117042"/>
                      <a:pt x="411085" y="1123728"/>
                    </a:cubicBezTo>
                    <a:cubicBezTo>
                      <a:pt x="503997" y="1137100"/>
                      <a:pt x="537522" y="1034901"/>
                      <a:pt x="550932" y="962312"/>
                    </a:cubicBezTo>
                    <a:cubicBezTo>
                      <a:pt x="560032" y="913123"/>
                      <a:pt x="564582" y="863218"/>
                      <a:pt x="566857" y="813193"/>
                    </a:cubicBezTo>
                    <a:lnTo>
                      <a:pt x="569074" y="667146"/>
                    </a:lnTo>
                    <a:lnTo>
                      <a:pt x="550177" y="660196"/>
                    </a:lnTo>
                    <a:close/>
                    <a:moveTo>
                      <a:pt x="631525" y="644834"/>
                    </a:moveTo>
                    <a:lnTo>
                      <a:pt x="618209" y="657512"/>
                    </a:lnTo>
                    <a:lnTo>
                      <a:pt x="614586" y="658928"/>
                    </a:lnTo>
                    <a:lnTo>
                      <a:pt x="635783" y="685724"/>
                    </a:lnTo>
                    <a:cubicBezTo>
                      <a:pt x="664680" y="714273"/>
                      <a:pt x="705756" y="735984"/>
                      <a:pt x="745777" y="749490"/>
                    </a:cubicBezTo>
                    <a:lnTo>
                      <a:pt x="783830" y="759101"/>
                    </a:lnTo>
                    <a:lnTo>
                      <a:pt x="770594" y="742156"/>
                    </a:lnTo>
                    <a:cubicBezTo>
                      <a:pt x="743477" y="712028"/>
                      <a:pt x="708333" y="676519"/>
                      <a:pt x="668772" y="657016"/>
                    </a:cubicBezTo>
                    <a:close/>
                    <a:moveTo>
                      <a:pt x="798017" y="604420"/>
                    </a:moveTo>
                    <a:lnTo>
                      <a:pt x="770897" y="618116"/>
                    </a:lnTo>
                    <a:cubicBezTo>
                      <a:pt x="747042" y="627543"/>
                      <a:pt x="722698" y="634624"/>
                      <a:pt x="698759" y="638991"/>
                    </a:cubicBezTo>
                    <a:lnTo>
                      <a:pt x="658742" y="641627"/>
                    </a:lnTo>
                    <a:lnTo>
                      <a:pt x="678644" y="648587"/>
                    </a:lnTo>
                    <a:cubicBezTo>
                      <a:pt x="724448" y="672573"/>
                      <a:pt x="765837" y="716332"/>
                      <a:pt x="794381" y="753634"/>
                    </a:cubicBezTo>
                    <a:lnTo>
                      <a:pt x="800244" y="762548"/>
                    </a:lnTo>
                    <a:lnTo>
                      <a:pt x="850502" y="763116"/>
                    </a:lnTo>
                    <a:cubicBezTo>
                      <a:pt x="868378" y="760115"/>
                      <a:pt x="885062" y="752911"/>
                      <a:pt x="896503" y="738505"/>
                    </a:cubicBezTo>
                    <a:cubicBezTo>
                      <a:pt x="912711" y="717375"/>
                      <a:pt x="930826" y="682800"/>
                      <a:pt x="920338" y="655907"/>
                    </a:cubicBezTo>
                    <a:cubicBezTo>
                      <a:pt x="904607" y="619171"/>
                      <a:pt x="855090" y="608906"/>
                      <a:pt x="812813" y="605260"/>
                    </a:cubicBezTo>
                    <a:close/>
                    <a:moveTo>
                      <a:pt x="774064" y="603104"/>
                    </a:moveTo>
                    <a:lnTo>
                      <a:pt x="644167" y="609509"/>
                    </a:lnTo>
                    <a:lnTo>
                      <a:pt x="644771" y="616709"/>
                    </a:lnTo>
                    <a:lnTo>
                      <a:pt x="639918" y="631228"/>
                    </a:lnTo>
                    <a:lnTo>
                      <a:pt x="709037" y="625398"/>
                    </a:lnTo>
                    <a:close/>
                    <a:moveTo>
                      <a:pt x="302135" y="461465"/>
                    </a:moveTo>
                    <a:lnTo>
                      <a:pt x="293516" y="482834"/>
                    </a:lnTo>
                    <a:cubicBezTo>
                      <a:pt x="290982" y="491685"/>
                      <a:pt x="289543" y="500566"/>
                      <a:pt x="289543" y="509148"/>
                    </a:cubicBezTo>
                    <a:cubicBezTo>
                      <a:pt x="287024" y="600935"/>
                      <a:pt x="421890" y="613138"/>
                      <a:pt x="503858" y="614755"/>
                    </a:cubicBezTo>
                    <a:lnTo>
                      <a:pt x="531034" y="614968"/>
                    </a:lnTo>
                    <a:lnTo>
                      <a:pt x="528756" y="598603"/>
                    </a:lnTo>
                    <a:lnTo>
                      <a:pt x="437727" y="528927"/>
                    </a:lnTo>
                    <a:cubicBezTo>
                      <a:pt x="405353" y="507436"/>
                      <a:pt x="371426" y="488332"/>
                      <a:pt x="336066" y="472572"/>
                    </a:cubicBezTo>
                    <a:close/>
                    <a:moveTo>
                      <a:pt x="172763" y="440813"/>
                    </a:moveTo>
                    <a:cubicBezTo>
                      <a:pt x="119842" y="446544"/>
                      <a:pt x="72297" y="472572"/>
                      <a:pt x="41715" y="530837"/>
                    </a:cubicBezTo>
                    <a:cubicBezTo>
                      <a:pt x="4443" y="600564"/>
                      <a:pt x="-10848" y="705632"/>
                      <a:pt x="79942" y="739062"/>
                    </a:cubicBezTo>
                    <a:cubicBezTo>
                      <a:pt x="156397" y="766762"/>
                      <a:pt x="247187" y="751480"/>
                      <a:pt x="323642" y="731421"/>
                    </a:cubicBezTo>
                    <a:cubicBezTo>
                      <a:pt x="378833" y="717810"/>
                      <a:pt x="437787" y="699364"/>
                      <a:pt x="489215" y="670440"/>
                    </a:cubicBezTo>
                    <a:lnTo>
                      <a:pt x="534515" y="639968"/>
                    </a:lnTo>
                    <a:lnTo>
                      <a:pt x="532625" y="626394"/>
                    </a:lnTo>
                    <a:lnTo>
                      <a:pt x="498808" y="625729"/>
                    </a:lnTo>
                    <a:cubicBezTo>
                      <a:pt x="402998" y="621870"/>
                      <a:pt x="243363" y="599028"/>
                      <a:pt x="282826" y="480540"/>
                    </a:cubicBezTo>
                    <a:lnTo>
                      <a:pt x="293405" y="458608"/>
                    </a:lnTo>
                    <a:lnTo>
                      <a:pt x="254728" y="445947"/>
                    </a:lnTo>
                    <a:cubicBezTo>
                      <a:pt x="227028" y="440156"/>
                      <a:pt x="199224" y="437948"/>
                      <a:pt x="172763" y="440813"/>
                    </a:cubicBezTo>
                    <a:close/>
                    <a:moveTo>
                      <a:pt x="368616" y="394312"/>
                    </a:moveTo>
                    <a:lnTo>
                      <a:pt x="357178" y="397575"/>
                    </a:lnTo>
                    <a:cubicBezTo>
                      <a:pt x="349757" y="401151"/>
                      <a:pt x="342800" y="406157"/>
                      <a:pt x="336562" y="412833"/>
                    </a:cubicBezTo>
                    <a:lnTo>
                      <a:pt x="308264" y="451021"/>
                    </a:lnTo>
                    <a:lnTo>
                      <a:pt x="342041" y="463373"/>
                    </a:lnTo>
                    <a:cubicBezTo>
                      <a:pt x="387314" y="483696"/>
                      <a:pt x="431172" y="510344"/>
                      <a:pt x="469739" y="537760"/>
                    </a:cubicBezTo>
                    <a:lnTo>
                      <a:pt x="532236" y="586907"/>
                    </a:lnTo>
                    <a:lnTo>
                      <a:pt x="536965" y="576339"/>
                    </a:lnTo>
                    <a:lnTo>
                      <a:pt x="460086" y="514950"/>
                    </a:lnTo>
                    <a:cubicBezTo>
                      <a:pt x="436428" y="491061"/>
                      <a:pt x="415160" y="464784"/>
                      <a:pt x="396043" y="438028"/>
                    </a:cubicBezTo>
                    <a:close/>
                    <a:moveTo>
                      <a:pt x="380583" y="390899"/>
                    </a:moveTo>
                    <a:lnTo>
                      <a:pt x="379273" y="391273"/>
                    </a:lnTo>
                    <a:lnTo>
                      <a:pt x="414871" y="445997"/>
                    </a:lnTo>
                    <a:cubicBezTo>
                      <a:pt x="436462" y="474720"/>
                      <a:pt x="460422" y="501797"/>
                      <a:pt x="487104" y="525312"/>
                    </a:cubicBezTo>
                    <a:lnTo>
                      <a:pt x="541888" y="565337"/>
                    </a:lnTo>
                    <a:lnTo>
                      <a:pt x="547178" y="553515"/>
                    </a:lnTo>
                    <a:cubicBezTo>
                      <a:pt x="542378" y="558285"/>
                      <a:pt x="550057" y="566872"/>
                      <a:pt x="555817" y="562102"/>
                    </a:cubicBezTo>
                    <a:cubicBezTo>
                      <a:pt x="520301" y="600266"/>
                      <a:pt x="548138" y="685181"/>
                      <a:pt x="607651" y="649879"/>
                    </a:cubicBezTo>
                    <a:cubicBezTo>
                      <a:pt x="665244" y="616486"/>
                      <a:pt x="609570" y="514397"/>
                      <a:pt x="555817" y="562102"/>
                    </a:cubicBezTo>
                    <a:cubicBezTo>
                      <a:pt x="560616" y="556377"/>
                      <a:pt x="552937" y="548744"/>
                      <a:pt x="547178" y="553515"/>
                    </a:cubicBezTo>
                    <a:lnTo>
                      <a:pt x="566922" y="542720"/>
                    </a:lnTo>
                    <a:lnTo>
                      <a:pt x="545690" y="501370"/>
                    </a:lnTo>
                    <a:cubicBezTo>
                      <a:pt x="517802" y="456580"/>
                      <a:pt x="476421" y="414740"/>
                      <a:pt x="429641" y="397575"/>
                    </a:cubicBezTo>
                    <a:cubicBezTo>
                      <a:pt x="413808" y="391853"/>
                      <a:pt x="396776" y="388992"/>
                      <a:pt x="380583" y="390899"/>
                    </a:cubicBezTo>
                    <a:close/>
                    <a:moveTo>
                      <a:pt x="849065" y="196731"/>
                    </a:moveTo>
                    <a:cubicBezTo>
                      <a:pt x="781431" y="189590"/>
                      <a:pt x="724323" y="279137"/>
                      <a:pt x="695037" y="330009"/>
                    </a:cubicBezTo>
                    <a:cubicBezTo>
                      <a:pt x="675433" y="363845"/>
                      <a:pt x="657502" y="399110"/>
                      <a:pt x="641604" y="435328"/>
                    </a:cubicBezTo>
                    <a:lnTo>
                      <a:pt x="601549" y="543176"/>
                    </a:lnTo>
                    <a:lnTo>
                      <a:pt x="616475" y="550949"/>
                    </a:lnTo>
                    <a:cubicBezTo>
                      <a:pt x="629017" y="561045"/>
                      <a:pt x="638522" y="576203"/>
                      <a:pt x="642726" y="592322"/>
                    </a:cubicBezTo>
                    <a:lnTo>
                      <a:pt x="643190" y="597861"/>
                    </a:lnTo>
                    <a:lnTo>
                      <a:pt x="729062" y="590718"/>
                    </a:lnTo>
                    <a:lnTo>
                      <a:pt x="795177" y="594149"/>
                    </a:lnTo>
                    <a:lnTo>
                      <a:pt x="860758" y="555077"/>
                    </a:lnTo>
                    <a:cubicBezTo>
                      <a:pt x="883007" y="538561"/>
                      <a:pt x="903029" y="520154"/>
                      <a:pt x="919764" y="500616"/>
                    </a:cubicBezTo>
                    <a:cubicBezTo>
                      <a:pt x="956103" y="456773"/>
                      <a:pt x="981923" y="400539"/>
                      <a:pt x="969491" y="343353"/>
                    </a:cubicBezTo>
                    <a:cubicBezTo>
                      <a:pt x="958972" y="293791"/>
                      <a:pt x="924546" y="230886"/>
                      <a:pt x="878644" y="206105"/>
                    </a:cubicBezTo>
                    <a:cubicBezTo>
                      <a:pt x="868603" y="200744"/>
                      <a:pt x="858726" y="197751"/>
                      <a:pt x="849065" y="196731"/>
                    </a:cubicBezTo>
                    <a:close/>
                    <a:moveTo>
                      <a:pt x="408499" y="13507"/>
                    </a:moveTo>
                    <a:cubicBezTo>
                      <a:pt x="348369" y="8983"/>
                      <a:pt x="288507" y="31199"/>
                      <a:pt x="281338" y="100716"/>
                    </a:cubicBezTo>
                    <a:cubicBezTo>
                      <a:pt x="271780" y="189583"/>
                      <a:pt x="313838" y="282272"/>
                      <a:pt x="356852" y="356806"/>
                    </a:cubicBezTo>
                    <a:lnTo>
                      <a:pt x="373774" y="382819"/>
                    </a:lnTo>
                    <a:lnTo>
                      <a:pt x="381063" y="379694"/>
                    </a:lnTo>
                    <a:cubicBezTo>
                      <a:pt x="396836" y="377429"/>
                      <a:pt x="414048" y="379456"/>
                      <a:pt x="432520" y="387085"/>
                    </a:cubicBezTo>
                    <a:cubicBezTo>
                      <a:pt x="482898" y="407826"/>
                      <a:pt x="525719" y="448415"/>
                      <a:pt x="554911" y="495172"/>
                    </a:cubicBezTo>
                    <a:lnTo>
                      <a:pt x="577568" y="539983"/>
                    </a:lnTo>
                    <a:lnTo>
                      <a:pt x="589255" y="540067"/>
                    </a:lnTo>
                    <a:lnTo>
                      <a:pt x="592474" y="413303"/>
                    </a:lnTo>
                    <a:cubicBezTo>
                      <a:pt x="593430" y="369467"/>
                      <a:pt x="593430" y="325750"/>
                      <a:pt x="590084" y="282272"/>
                    </a:cubicBezTo>
                    <a:cubicBezTo>
                      <a:pt x="583393" y="192450"/>
                      <a:pt x="564276" y="62494"/>
                      <a:pt x="466777" y="26183"/>
                    </a:cubicBezTo>
                    <a:cubicBezTo>
                      <a:pt x="448616" y="19494"/>
                      <a:pt x="428542" y="15015"/>
                      <a:pt x="408499" y="13507"/>
                    </a:cubicBezTo>
                    <a:close/>
                    <a:moveTo>
                      <a:pt x="389949" y="24"/>
                    </a:moveTo>
                    <a:cubicBezTo>
                      <a:pt x="427826" y="-573"/>
                      <a:pt x="466777" y="9938"/>
                      <a:pt x="493542" y="27138"/>
                    </a:cubicBezTo>
                    <a:cubicBezTo>
                      <a:pt x="569055" y="74916"/>
                      <a:pt x="591040" y="173339"/>
                      <a:pt x="599643" y="256472"/>
                    </a:cubicBezTo>
                    <a:cubicBezTo>
                      <a:pt x="604423" y="304728"/>
                      <a:pt x="604901" y="352744"/>
                      <a:pt x="604064" y="400761"/>
                    </a:cubicBezTo>
                    <a:lnTo>
                      <a:pt x="601458" y="509276"/>
                    </a:lnTo>
                    <a:lnTo>
                      <a:pt x="612198" y="477622"/>
                    </a:lnTo>
                    <a:cubicBezTo>
                      <a:pt x="620685" y="456058"/>
                      <a:pt x="630009" y="434851"/>
                      <a:pt x="639572" y="413883"/>
                    </a:cubicBezTo>
                    <a:cubicBezTo>
                      <a:pt x="672086" y="340494"/>
                      <a:pt x="714162" y="250901"/>
                      <a:pt x="783972" y="205152"/>
                    </a:cubicBezTo>
                    <a:cubicBezTo>
                      <a:pt x="802141" y="193000"/>
                      <a:pt x="819534" y="187282"/>
                      <a:pt x="835985" y="186537"/>
                    </a:cubicBezTo>
                    <a:cubicBezTo>
                      <a:pt x="885338" y="184303"/>
                      <a:pt x="926219" y="226835"/>
                      <a:pt x="954191" y="274729"/>
                    </a:cubicBezTo>
                    <a:cubicBezTo>
                      <a:pt x="1025315" y="396250"/>
                      <a:pt x="950007" y="514421"/>
                      <a:pt x="840099" y="583167"/>
                    </a:cubicBezTo>
                    <a:lnTo>
                      <a:pt x="816194" y="595240"/>
                    </a:lnTo>
                    <a:lnTo>
                      <a:pt x="819278" y="595400"/>
                    </a:lnTo>
                    <a:cubicBezTo>
                      <a:pt x="861227" y="601163"/>
                      <a:pt x="934639" y="615569"/>
                      <a:pt x="934639" y="671274"/>
                    </a:cubicBezTo>
                    <a:cubicBezTo>
                      <a:pt x="934639" y="702008"/>
                      <a:pt x="916525" y="737544"/>
                      <a:pt x="893643" y="756753"/>
                    </a:cubicBezTo>
                    <a:cubicBezTo>
                      <a:pt x="881249" y="767318"/>
                      <a:pt x="865518" y="772840"/>
                      <a:pt x="849072" y="775121"/>
                    </a:cubicBezTo>
                    <a:lnTo>
                      <a:pt x="807915" y="774211"/>
                    </a:lnTo>
                    <a:lnTo>
                      <a:pt x="818227" y="789890"/>
                    </a:lnTo>
                    <a:cubicBezTo>
                      <a:pt x="840170" y="830510"/>
                      <a:pt x="851944" y="881083"/>
                      <a:pt x="813410" y="913364"/>
                    </a:cubicBezTo>
                    <a:cubicBezTo>
                      <a:pt x="706846" y="1001240"/>
                      <a:pt x="615580" y="818898"/>
                      <a:pt x="584229" y="713630"/>
                    </a:cubicBezTo>
                    <a:lnTo>
                      <a:pt x="580164" y="697016"/>
                    </a:lnTo>
                    <a:lnTo>
                      <a:pt x="579668" y="733082"/>
                    </a:lnTo>
                    <a:cubicBezTo>
                      <a:pt x="578710" y="847697"/>
                      <a:pt x="580626" y="1210644"/>
                      <a:pt x="369897" y="1123728"/>
                    </a:cubicBezTo>
                    <a:cubicBezTo>
                      <a:pt x="187425" y="1047796"/>
                      <a:pt x="317454" y="863337"/>
                      <a:pt x="435495" y="737574"/>
                    </a:cubicBezTo>
                    <a:lnTo>
                      <a:pt x="489299" y="683107"/>
                    </a:lnTo>
                    <a:lnTo>
                      <a:pt x="478672" y="689946"/>
                    </a:lnTo>
                    <a:cubicBezTo>
                      <a:pt x="405831" y="727780"/>
                      <a:pt x="319819" y="749092"/>
                      <a:pt x="242409" y="759121"/>
                    </a:cubicBezTo>
                    <a:cubicBezTo>
                      <a:pt x="178378" y="767717"/>
                      <a:pt x="93322" y="772493"/>
                      <a:pt x="39803" y="728556"/>
                    </a:cubicBezTo>
                    <a:cubicBezTo>
                      <a:pt x="-19449" y="680798"/>
                      <a:pt x="-3202" y="591012"/>
                      <a:pt x="28335" y="530837"/>
                    </a:cubicBezTo>
                    <a:cubicBezTo>
                      <a:pt x="70624" y="450604"/>
                      <a:pt x="135088" y="423561"/>
                      <a:pt x="205852" y="426941"/>
                    </a:cubicBezTo>
                    <a:cubicBezTo>
                      <a:pt x="227966" y="427997"/>
                      <a:pt x="250694" y="432025"/>
                      <a:pt x="273554" y="438328"/>
                    </a:cubicBezTo>
                    <a:lnTo>
                      <a:pt x="298744" y="447540"/>
                    </a:lnTo>
                    <a:lnTo>
                      <a:pt x="305136" y="434289"/>
                    </a:lnTo>
                    <a:cubicBezTo>
                      <a:pt x="314432" y="420104"/>
                      <a:pt x="325527" y="407588"/>
                      <a:pt x="338242" y="398051"/>
                    </a:cubicBezTo>
                    <a:lnTo>
                      <a:pt x="364027" y="386997"/>
                    </a:lnTo>
                    <a:lnTo>
                      <a:pt x="335943" y="342233"/>
                    </a:lnTo>
                    <a:cubicBezTo>
                      <a:pt x="318139" y="309028"/>
                      <a:pt x="302846" y="274628"/>
                      <a:pt x="290897" y="239272"/>
                    </a:cubicBezTo>
                    <a:cubicBezTo>
                      <a:pt x="270824" y="180983"/>
                      <a:pt x="248839" y="93072"/>
                      <a:pt x="292809" y="39561"/>
                    </a:cubicBezTo>
                    <a:cubicBezTo>
                      <a:pt x="315272" y="12327"/>
                      <a:pt x="352073" y="622"/>
                      <a:pt x="389949" y="24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234" name="淘宝网Chenying0907出品 233"/>
          <p:cNvGrpSpPr/>
          <p:nvPr/>
        </p:nvGrpSpPr>
        <p:grpSpPr>
          <a:xfrm flipH="1">
            <a:off x="6379153" y="2006883"/>
            <a:ext cx="5946711" cy="4850189"/>
            <a:chOff x="1644651" y="1062994"/>
            <a:chExt cx="6180138" cy="5702931"/>
          </a:xfrm>
        </p:grpSpPr>
        <p:sp>
          <p:nvSpPr>
            <p:cNvPr id="235" name="淘宝网Chenying0907出品 5"/>
            <p:cNvSpPr/>
            <p:nvPr/>
          </p:nvSpPr>
          <p:spPr bwMode="auto">
            <a:xfrm>
              <a:off x="6902451" y="4649788"/>
              <a:ext cx="192088" cy="190500"/>
            </a:xfrm>
            <a:custGeom>
              <a:avLst/>
              <a:gdLst>
                <a:gd name="T0" fmla="*/ 23 w 200"/>
                <a:gd name="T1" fmla="*/ 45 h 199"/>
                <a:gd name="T2" fmla="*/ 47 w 200"/>
                <a:gd name="T3" fmla="*/ 167 h 199"/>
                <a:gd name="T4" fmla="*/ 174 w 200"/>
                <a:gd name="T5" fmla="*/ 165 h 199"/>
                <a:gd name="T6" fmla="*/ 175 w 200"/>
                <a:gd name="T7" fmla="*/ 45 h 199"/>
                <a:gd name="T8" fmla="*/ 23 w 200"/>
                <a:gd name="T9" fmla="*/ 45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99">
                  <a:moveTo>
                    <a:pt x="23" y="45"/>
                  </a:moveTo>
                  <a:cubicBezTo>
                    <a:pt x="0" y="77"/>
                    <a:pt x="18" y="141"/>
                    <a:pt x="47" y="167"/>
                  </a:cubicBezTo>
                  <a:cubicBezTo>
                    <a:pt x="80" y="196"/>
                    <a:pt x="144" y="199"/>
                    <a:pt x="174" y="165"/>
                  </a:cubicBezTo>
                  <a:cubicBezTo>
                    <a:pt x="199" y="137"/>
                    <a:pt x="200" y="73"/>
                    <a:pt x="175" y="45"/>
                  </a:cubicBezTo>
                  <a:cubicBezTo>
                    <a:pt x="139" y="5"/>
                    <a:pt x="54" y="0"/>
                    <a:pt x="23" y="4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6" name="淘宝网Chenying0907出品 6"/>
            <p:cNvSpPr/>
            <p:nvPr/>
          </p:nvSpPr>
          <p:spPr bwMode="auto">
            <a:xfrm>
              <a:off x="3756026" y="4106863"/>
              <a:ext cx="190500" cy="188912"/>
            </a:xfrm>
            <a:custGeom>
              <a:avLst/>
              <a:gdLst>
                <a:gd name="T0" fmla="*/ 23 w 200"/>
                <a:gd name="T1" fmla="*/ 44 h 198"/>
                <a:gd name="T2" fmla="*/ 48 w 200"/>
                <a:gd name="T3" fmla="*/ 166 h 198"/>
                <a:gd name="T4" fmla="*/ 174 w 200"/>
                <a:gd name="T5" fmla="*/ 165 h 198"/>
                <a:gd name="T6" fmla="*/ 175 w 200"/>
                <a:gd name="T7" fmla="*/ 44 h 198"/>
                <a:gd name="T8" fmla="*/ 23 w 200"/>
                <a:gd name="T9" fmla="*/ 4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198">
                  <a:moveTo>
                    <a:pt x="23" y="44"/>
                  </a:moveTo>
                  <a:cubicBezTo>
                    <a:pt x="0" y="77"/>
                    <a:pt x="19" y="140"/>
                    <a:pt x="48" y="166"/>
                  </a:cubicBezTo>
                  <a:cubicBezTo>
                    <a:pt x="81" y="195"/>
                    <a:pt x="144" y="198"/>
                    <a:pt x="174" y="165"/>
                  </a:cubicBezTo>
                  <a:cubicBezTo>
                    <a:pt x="200" y="136"/>
                    <a:pt x="200" y="73"/>
                    <a:pt x="175" y="44"/>
                  </a:cubicBezTo>
                  <a:cubicBezTo>
                    <a:pt x="140" y="4"/>
                    <a:pt x="55" y="0"/>
                    <a:pt x="23" y="4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7" name="淘宝网Chenying0907出品 9"/>
            <p:cNvSpPr>
              <a:spLocks noChangeArrowheads="1"/>
            </p:cNvSpPr>
            <p:nvPr/>
          </p:nvSpPr>
          <p:spPr bwMode="auto">
            <a:xfrm>
              <a:off x="1644651" y="6213475"/>
              <a:ext cx="6180138" cy="55245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8" name="淘宝网Chenying0907出品 22"/>
            <p:cNvSpPr/>
            <p:nvPr/>
          </p:nvSpPr>
          <p:spPr bwMode="auto">
            <a:xfrm>
              <a:off x="3290888" y="2143125"/>
              <a:ext cx="160338" cy="155575"/>
            </a:xfrm>
            <a:custGeom>
              <a:avLst/>
              <a:gdLst>
                <a:gd name="T0" fmla="*/ 42 w 167"/>
                <a:gd name="T1" fmla="*/ 19 h 162"/>
                <a:gd name="T2" fmla="*/ 16 w 167"/>
                <a:gd name="T3" fmla="*/ 115 h 162"/>
                <a:gd name="T4" fmla="*/ 118 w 167"/>
                <a:gd name="T5" fmla="*/ 147 h 162"/>
                <a:gd name="T6" fmla="*/ 157 w 167"/>
                <a:gd name="T7" fmla="*/ 67 h 162"/>
                <a:gd name="T8" fmla="*/ 42 w 167"/>
                <a:gd name="T9" fmla="*/ 1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7" h="162">
                  <a:moveTo>
                    <a:pt x="42" y="19"/>
                  </a:moveTo>
                  <a:cubicBezTo>
                    <a:pt x="12" y="33"/>
                    <a:pt x="0" y="86"/>
                    <a:pt x="16" y="115"/>
                  </a:cubicBezTo>
                  <a:cubicBezTo>
                    <a:pt x="33" y="146"/>
                    <a:pt x="86" y="162"/>
                    <a:pt x="118" y="147"/>
                  </a:cubicBezTo>
                  <a:cubicBezTo>
                    <a:pt x="146" y="135"/>
                    <a:pt x="167" y="95"/>
                    <a:pt x="157" y="67"/>
                  </a:cubicBezTo>
                  <a:cubicBezTo>
                    <a:pt x="142" y="28"/>
                    <a:pt x="79" y="0"/>
                    <a:pt x="42" y="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9" name="淘宝网Chenying0907出品 238"/>
            <p:cNvSpPr/>
            <p:nvPr/>
          </p:nvSpPr>
          <p:spPr bwMode="auto">
            <a:xfrm>
              <a:off x="2007958" y="2151440"/>
              <a:ext cx="908734" cy="1168384"/>
            </a:xfrm>
            <a:custGeom>
              <a:avLst/>
              <a:gdLst>
                <a:gd name="connsiteX0" fmla="*/ 465235 w 908734"/>
                <a:gd name="connsiteY0" fmla="*/ 733047 h 1168384"/>
                <a:gd name="connsiteX1" fmla="*/ 503468 w 908734"/>
                <a:gd name="connsiteY1" fmla="*/ 785653 h 1168384"/>
                <a:gd name="connsiteX2" fmla="*/ 77170 w 908734"/>
                <a:gd name="connsiteY2" fmla="*/ 1149108 h 1168384"/>
                <a:gd name="connsiteX3" fmla="*/ 465235 w 908734"/>
                <a:gd name="connsiteY3" fmla="*/ 733047 h 1168384"/>
                <a:gd name="connsiteX4" fmla="*/ 837058 w 908734"/>
                <a:gd name="connsiteY4" fmla="*/ 604598 h 1168384"/>
                <a:gd name="connsiteX5" fmla="*/ 899329 w 908734"/>
                <a:gd name="connsiteY5" fmla="*/ 688118 h 1168384"/>
                <a:gd name="connsiteX6" fmla="*/ 605706 w 908734"/>
                <a:gd name="connsiteY6" fmla="*/ 727354 h 1168384"/>
                <a:gd name="connsiteX7" fmla="*/ 608242 w 908734"/>
                <a:gd name="connsiteY7" fmla="*/ 712506 h 1168384"/>
                <a:gd name="connsiteX8" fmla="*/ 608242 w 908734"/>
                <a:gd name="connsiteY8" fmla="*/ 682353 h 1168384"/>
                <a:gd name="connsiteX9" fmla="*/ 607405 w 908734"/>
                <a:gd name="connsiteY9" fmla="*/ 679326 h 1168384"/>
                <a:gd name="connsiteX10" fmla="*/ 601893 w 908734"/>
                <a:gd name="connsiteY10" fmla="*/ 659409 h 1168384"/>
                <a:gd name="connsiteX11" fmla="*/ 837058 w 908734"/>
                <a:gd name="connsiteY11" fmla="*/ 604598 h 1168384"/>
                <a:gd name="connsiteX12" fmla="*/ 208246 w 908734"/>
                <a:gd name="connsiteY12" fmla="*/ 139735 h 1168384"/>
                <a:gd name="connsiteX13" fmla="*/ 519343 w 908734"/>
                <a:gd name="connsiteY13" fmla="*/ 644634 h 1168384"/>
                <a:gd name="connsiteX14" fmla="*/ 506985 w 908734"/>
                <a:gd name="connsiteY14" fmla="*/ 652751 h 1168384"/>
                <a:gd name="connsiteX15" fmla="*/ 476400 w 908734"/>
                <a:gd name="connsiteY15" fmla="*/ 682016 h 1168384"/>
                <a:gd name="connsiteX16" fmla="*/ 474934 w 908734"/>
                <a:gd name="connsiteY16" fmla="*/ 685016 h 1168384"/>
                <a:gd name="connsiteX17" fmla="*/ 463876 w 908734"/>
                <a:gd name="connsiteY17" fmla="*/ 707647 h 1168384"/>
                <a:gd name="connsiteX18" fmla="*/ 162634 w 908734"/>
                <a:gd name="connsiteY18" fmla="*/ 153891 h 1168384"/>
                <a:gd name="connsiteX19" fmla="*/ 208246 w 908734"/>
                <a:gd name="connsiteY19" fmla="*/ 139735 h 1168384"/>
                <a:gd name="connsiteX20" fmla="*/ 602514 w 908734"/>
                <a:gd name="connsiteY20" fmla="*/ 1621 h 1168384"/>
                <a:gd name="connsiteX21" fmla="*/ 600622 w 908734"/>
                <a:gd name="connsiteY21" fmla="*/ 658434 h 1168384"/>
                <a:gd name="connsiteX22" fmla="*/ 578620 w 908734"/>
                <a:gd name="connsiteY22" fmla="*/ 644114 h 1168384"/>
                <a:gd name="connsiteX23" fmla="*/ 552792 w 908734"/>
                <a:gd name="connsiteY23" fmla="*/ 638387 h 1168384"/>
                <a:gd name="connsiteX24" fmla="*/ 558531 w 908734"/>
                <a:gd name="connsiteY24" fmla="*/ 2593 h 1168384"/>
                <a:gd name="connsiteX25" fmla="*/ 602514 w 908734"/>
                <a:gd name="connsiteY25" fmla="*/ 1621 h 116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08734" h="1168384">
                  <a:moveTo>
                    <a:pt x="465235" y="733047"/>
                  </a:moveTo>
                  <a:lnTo>
                    <a:pt x="503468" y="785653"/>
                  </a:lnTo>
                  <a:cubicBezTo>
                    <a:pt x="503468" y="785653"/>
                    <a:pt x="244440" y="1269622"/>
                    <a:pt x="77170" y="1149108"/>
                  </a:cubicBezTo>
                  <a:cubicBezTo>
                    <a:pt x="-226782" y="931035"/>
                    <a:pt x="465235" y="733047"/>
                    <a:pt x="465235" y="733047"/>
                  </a:cubicBezTo>
                  <a:close/>
                  <a:moveTo>
                    <a:pt x="837058" y="604598"/>
                  </a:moveTo>
                  <a:cubicBezTo>
                    <a:pt x="891464" y="604682"/>
                    <a:pt x="926498" y="624599"/>
                    <a:pt x="899329" y="688118"/>
                  </a:cubicBezTo>
                  <a:cubicBezTo>
                    <a:pt x="825923" y="858459"/>
                    <a:pt x="605706" y="727354"/>
                    <a:pt x="605706" y="727354"/>
                  </a:cubicBezTo>
                  <a:lnTo>
                    <a:pt x="608242" y="712506"/>
                  </a:lnTo>
                  <a:lnTo>
                    <a:pt x="608242" y="682353"/>
                  </a:lnTo>
                  <a:lnTo>
                    <a:pt x="607405" y="679326"/>
                  </a:lnTo>
                  <a:cubicBezTo>
                    <a:pt x="606064" y="674481"/>
                    <a:pt x="604276" y="668022"/>
                    <a:pt x="601893" y="659409"/>
                  </a:cubicBezTo>
                  <a:cubicBezTo>
                    <a:pt x="601893" y="659409"/>
                    <a:pt x="746381" y="604458"/>
                    <a:pt x="837058" y="604598"/>
                  </a:cubicBezTo>
                  <a:close/>
                  <a:moveTo>
                    <a:pt x="208246" y="139735"/>
                  </a:moveTo>
                  <a:cubicBezTo>
                    <a:pt x="427726" y="108425"/>
                    <a:pt x="519343" y="644634"/>
                    <a:pt x="519343" y="644634"/>
                  </a:cubicBezTo>
                  <a:lnTo>
                    <a:pt x="506985" y="652751"/>
                  </a:lnTo>
                  <a:lnTo>
                    <a:pt x="476400" y="682016"/>
                  </a:lnTo>
                  <a:lnTo>
                    <a:pt x="474934" y="685016"/>
                  </a:lnTo>
                  <a:cubicBezTo>
                    <a:pt x="472244" y="690521"/>
                    <a:pt x="468658" y="697861"/>
                    <a:pt x="463876" y="707647"/>
                  </a:cubicBezTo>
                  <a:cubicBezTo>
                    <a:pt x="463876" y="707647"/>
                    <a:pt x="-115657" y="285647"/>
                    <a:pt x="162634" y="153891"/>
                  </a:cubicBezTo>
                  <a:cubicBezTo>
                    <a:pt x="178413" y="146432"/>
                    <a:pt x="193614" y="141822"/>
                    <a:pt x="208246" y="139735"/>
                  </a:cubicBezTo>
                  <a:close/>
                  <a:moveTo>
                    <a:pt x="602514" y="1621"/>
                  </a:moveTo>
                  <a:cubicBezTo>
                    <a:pt x="795680" y="37542"/>
                    <a:pt x="600622" y="658434"/>
                    <a:pt x="600622" y="658434"/>
                  </a:cubicBezTo>
                  <a:cubicBezTo>
                    <a:pt x="578620" y="644114"/>
                    <a:pt x="578620" y="644114"/>
                    <a:pt x="578620" y="644114"/>
                  </a:cubicBezTo>
                  <a:lnTo>
                    <a:pt x="552792" y="638387"/>
                  </a:lnTo>
                  <a:cubicBezTo>
                    <a:pt x="552792" y="638387"/>
                    <a:pt x="305030" y="51280"/>
                    <a:pt x="558531" y="2593"/>
                  </a:cubicBezTo>
                  <a:cubicBezTo>
                    <a:pt x="575033" y="-569"/>
                    <a:pt x="589636" y="-774"/>
                    <a:pt x="602514" y="162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0" name="淘宝网Chenying0907出品 41"/>
            <p:cNvSpPr/>
            <p:nvPr/>
          </p:nvSpPr>
          <p:spPr bwMode="auto">
            <a:xfrm>
              <a:off x="4883151" y="3640138"/>
              <a:ext cx="1393825" cy="1016000"/>
            </a:xfrm>
            <a:custGeom>
              <a:avLst/>
              <a:gdLst>
                <a:gd name="T0" fmla="*/ 986 w 1457"/>
                <a:gd name="T1" fmla="*/ 1063 h 1063"/>
                <a:gd name="T2" fmla="*/ 247 w 1457"/>
                <a:gd name="T3" fmla="*/ 366 h 1063"/>
                <a:gd name="T4" fmla="*/ 865 w 1457"/>
                <a:gd name="T5" fmla="*/ 544 h 1063"/>
                <a:gd name="T6" fmla="*/ 1011 w 1457"/>
                <a:gd name="T7" fmla="*/ 28 h 1063"/>
                <a:gd name="T8" fmla="*/ 996 w 1457"/>
                <a:gd name="T9" fmla="*/ 1050 h 1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7" h="1063">
                  <a:moveTo>
                    <a:pt x="986" y="1063"/>
                  </a:moveTo>
                  <a:cubicBezTo>
                    <a:pt x="986" y="1063"/>
                    <a:pt x="0" y="744"/>
                    <a:pt x="247" y="366"/>
                  </a:cubicBezTo>
                  <a:cubicBezTo>
                    <a:pt x="468" y="31"/>
                    <a:pt x="865" y="544"/>
                    <a:pt x="865" y="544"/>
                  </a:cubicBezTo>
                  <a:cubicBezTo>
                    <a:pt x="865" y="544"/>
                    <a:pt x="827" y="40"/>
                    <a:pt x="1011" y="28"/>
                  </a:cubicBezTo>
                  <a:cubicBezTo>
                    <a:pt x="1457" y="0"/>
                    <a:pt x="996" y="1050"/>
                    <a:pt x="996" y="105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1" name="淘宝网Chenying0907出品 42"/>
            <p:cNvSpPr/>
            <p:nvPr/>
          </p:nvSpPr>
          <p:spPr bwMode="auto">
            <a:xfrm>
              <a:off x="4873626" y="4619625"/>
              <a:ext cx="674688" cy="592137"/>
            </a:xfrm>
            <a:custGeom>
              <a:avLst/>
              <a:gdLst>
                <a:gd name="T0" fmla="*/ 210 w 705"/>
                <a:gd name="T1" fmla="*/ 619 h 619"/>
                <a:gd name="T2" fmla="*/ 589 w 705"/>
                <a:gd name="T3" fmla="*/ 236 h 619"/>
                <a:gd name="T4" fmla="*/ 308 w 705"/>
                <a:gd name="T5" fmla="*/ 271 h 619"/>
                <a:gd name="T6" fmla="*/ 162 w 705"/>
                <a:gd name="T7" fmla="*/ 127 h 619"/>
                <a:gd name="T8" fmla="*/ 29 w 705"/>
                <a:gd name="T9" fmla="*/ 409 h 619"/>
                <a:gd name="T10" fmla="*/ 210 w 705"/>
                <a:gd name="T11" fmla="*/ 619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5" h="619">
                  <a:moveTo>
                    <a:pt x="210" y="619"/>
                  </a:moveTo>
                  <a:cubicBezTo>
                    <a:pt x="210" y="619"/>
                    <a:pt x="705" y="471"/>
                    <a:pt x="589" y="236"/>
                  </a:cubicBezTo>
                  <a:cubicBezTo>
                    <a:pt x="474" y="0"/>
                    <a:pt x="308" y="271"/>
                    <a:pt x="308" y="271"/>
                  </a:cubicBezTo>
                  <a:cubicBezTo>
                    <a:pt x="308" y="271"/>
                    <a:pt x="302" y="136"/>
                    <a:pt x="162" y="127"/>
                  </a:cubicBezTo>
                  <a:cubicBezTo>
                    <a:pt x="22" y="118"/>
                    <a:pt x="0" y="336"/>
                    <a:pt x="29" y="409"/>
                  </a:cubicBezTo>
                  <a:cubicBezTo>
                    <a:pt x="54" y="474"/>
                    <a:pt x="210" y="619"/>
                    <a:pt x="210" y="61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2" name="淘宝网Chenying0907出品 241"/>
            <p:cNvSpPr/>
            <p:nvPr/>
          </p:nvSpPr>
          <p:spPr bwMode="auto">
            <a:xfrm>
              <a:off x="3181556" y="3181323"/>
              <a:ext cx="1387049" cy="1325090"/>
            </a:xfrm>
            <a:custGeom>
              <a:avLst/>
              <a:gdLst>
                <a:gd name="connsiteX0" fmla="*/ 970287 w 1387049"/>
                <a:gd name="connsiteY0" fmla="*/ 930924 h 1325090"/>
                <a:gd name="connsiteX1" fmla="*/ 1373160 w 1387049"/>
                <a:gd name="connsiteY1" fmla="*/ 1188723 h 1325090"/>
                <a:gd name="connsiteX2" fmla="*/ 717345 w 1387049"/>
                <a:gd name="connsiteY2" fmla="*/ 1042489 h 1325090"/>
                <a:gd name="connsiteX3" fmla="*/ 735509 w 1387049"/>
                <a:gd name="connsiteY3" fmla="*/ 951689 h 1325090"/>
                <a:gd name="connsiteX4" fmla="*/ 970287 w 1387049"/>
                <a:gd name="connsiteY4" fmla="*/ 930924 h 1325090"/>
                <a:gd name="connsiteX5" fmla="*/ 307609 w 1387049"/>
                <a:gd name="connsiteY5" fmla="*/ 802039 h 1325090"/>
                <a:gd name="connsiteX6" fmla="*/ 614158 w 1387049"/>
                <a:gd name="connsiteY6" fmla="*/ 932015 h 1325090"/>
                <a:gd name="connsiteX7" fmla="*/ 601743 w 1387049"/>
                <a:gd name="connsiteY7" fmla="*/ 1015161 h 1325090"/>
                <a:gd name="connsiteX8" fmla="*/ 132848 w 1387049"/>
                <a:gd name="connsiteY8" fmla="*/ 1095441 h 1325090"/>
                <a:gd name="connsiteX9" fmla="*/ 307609 w 1387049"/>
                <a:gd name="connsiteY9" fmla="*/ 802039 h 1325090"/>
                <a:gd name="connsiteX10" fmla="*/ 785872 w 1387049"/>
                <a:gd name="connsiteY10" fmla="*/ 133403 h 1325090"/>
                <a:gd name="connsiteX11" fmla="*/ 838996 w 1387049"/>
                <a:gd name="connsiteY11" fmla="*/ 133923 h 1325090"/>
                <a:gd name="connsiteX12" fmla="*/ 916587 w 1387049"/>
                <a:gd name="connsiteY12" fmla="*/ 399969 h 1325090"/>
                <a:gd name="connsiteX13" fmla="*/ 913446 w 1387049"/>
                <a:gd name="connsiteY13" fmla="*/ 410816 h 1325090"/>
                <a:gd name="connsiteX14" fmla="*/ 930272 w 1387049"/>
                <a:gd name="connsiteY14" fmla="*/ 398148 h 1325090"/>
                <a:gd name="connsiteX15" fmla="*/ 943855 w 1387049"/>
                <a:gd name="connsiteY15" fmla="*/ 391065 h 1325090"/>
                <a:gd name="connsiteX16" fmla="*/ 963188 w 1387049"/>
                <a:gd name="connsiteY16" fmla="*/ 361746 h 1325090"/>
                <a:gd name="connsiteX17" fmla="*/ 1246950 w 1387049"/>
                <a:gd name="connsiteY17" fmla="*/ 274250 h 1325090"/>
                <a:gd name="connsiteX18" fmla="*/ 1197396 w 1387049"/>
                <a:gd name="connsiteY18" fmla="*/ 593352 h 1325090"/>
                <a:gd name="connsiteX19" fmla="*/ 1150182 w 1387049"/>
                <a:gd name="connsiteY19" fmla="*/ 636570 h 1325090"/>
                <a:gd name="connsiteX20" fmla="*/ 1129239 w 1387049"/>
                <a:gd name="connsiteY20" fmla="*/ 660185 h 1325090"/>
                <a:gd name="connsiteX21" fmla="*/ 1089044 w 1387049"/>
                <a:gd name="connsiteY21" fmla="*/ 692534 h 1325090"/>
                <a:gd name="connsiteX22" fmla="*/ 1085278 w 1387049"/>
                <a:gd name="connsiteY22" fmla="*/ 695982 h 1325090"/>
                <a:gd name="connsiteX23" fmla="*/ 1079859 w 1387049"/>
                <a:gd name="connsiteY23" fmla="*/ 699926 h 1325090"/>
                <a:gd name="connsiteX24" fmla="*/ 1052370 w 1387049"/>
                <a:gd name="connsiteY24" fmla="*/ 722049 h 1325090"/>
                <a:gd name="connsiteX25" fmla="*/ 1036996 w 1387049"/>
                <a:gd name="connsiteY25" fmla="*/ 731127 h 1325090"/>
                <a:gd name="connsiteX26" fmla="*/ 960926 w 1387049"/>
                <a:gd name="connsiteY26" fmla="*/ 786501 h 1325090"/>
                <a:gd name="connsiteX27" fmla="*/ 727877 w 1387049"/>
                <a:gd name="connsiteY27" fmla="*/ 923951 h 1325090"/>
                <a:gd name="connsiteX28" fmla="*/ 712582 w 1387049"/>
                <a:gd name="connsiteY28" fmla="*/ 909598 h 1325090"/>
                <a:gd name="connsiteX29" fmla="*/ 712658 w 1387049"/>
                <a:gd name="connsiteY29" fmla="*/ 909357 h 1325090"/>
                <a:gd name="connsiteX30" fmla="*/ 698759 w 1387049"/>
                <a:gd name="connsiteY30" fmla="*/ 896545 h 1325090"/>
                <a:gd name="connsiteX31" fmla="*/ 690998 w 1387049"/>
                <a:gd name="connsiteY31" fmla="*/ 893436 h 1325090"/>
                <a:gd name="connsiteX32" fmla="*/ 691105 w 1387049"/>
                <a:gd name="connsiteY32" fmla="*/ 889488 h 1325090"/>
                <a:gd name="connsiteX33" fmla="*/ 689125 w 1387049"/>
                <a:gd name="connsiteY33" fmla="*/ 887663 h 1325090"/>
                <a:gd name="connsiteX34" fmla="*/ 785872 w 1387049"/>
                <a:gd name="connsiteY34" fmla="*/ 133403 h 1325090"/>
                <a:gd name="connsiteX35" fmla="*/ 223382 w 1387049"/>
                <a:gd name="connsiteY35" fmla="*/ 605 h 1325090"/>
                <a:gd name="connsiteX36" fmla="*/ 688769 w 1387049"/>
                <a:gd name="connsiteY36" fmla="*/ 886403 h 1325090"/>
                <a:gd name="connsiteX37" fmla="*/ 656148 w 1387049"/>
                <a:gd name="connsiteY37" fmla="*/ 889748 h 1325090"/>
                <a:gd name="connsiteX38" fmla="*/ 654327 w 1387049"/>
                <a:gd name="connsiteY38" fmla="*/ 889934 h 1325090"/>
                <a:gd name="connsiteX39" fmla="*/ 639158 w 1387049"/>
                <a:gd name="connsiteY39" fmla="*/ 901725 h 1325090"/>
                <a:gd name="connsiteX40" fmla="*/ 638899 w 1387049"/>
                <a:gd name="connsiteY40" fmla="*/ 901301 h 1325090"/>
                <a:gd name="connsiteX41" fmla="*/ 627590 w 1387049"/>
                <a:gd name="connsiteY41" fmla="*/ 911250 h 1325090"/>
                <a:gd name="connsiteX42" fmla="*/ 90356 w 1387049"/>
                <a:gd name="connsiteY42" fmla="*/ 45411 h 1325090"/>
                <a:gd name="connsiteX43" fmla="*/ 223382 w 1387049"/>
                <a:gd name="connsiteY43" fmla="*/ 605 h 132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87049" h="1325090">
                  <a:moveTo>
                    <a:pt x="970287" y="930924"/>
                  </a:moveTo>
                  <a:cubicBezTo>
                    <a:pt x="1182782" y="925883"/>
                    <a:pt x="1451432" y="961725"/>
                    <a:pt x="1373160" y="1188723"/>
                  </a:cubicBezTo>
                  <a:cubicBezTo>
                    <a:pt x="1244100" y="1565301"/>
                    <a:pt x="717345" y="1042489"/>
                    <a:pt x="717345" y="1042489"/>
                  </a:cubicBezTo>
                  <a:lnTo>
                    <a:pt x="735509" y="951689"/>
                  </a:lnTo>
                  <a:cubicBezTo>
                    <a:pt x="735509" y="951689"/>
                    <a:pt x="842790" y="933948"/>
                    <a:pt x="970287" y="930924"/>
                  </a:cubicBezTo>
                  <a:close/>
                  <a:moveTo>
                    <a:pt x="307609" y="802039"/>
                  </a:moveTo>
                  <a:cubicBezTo>
                    <a:pt x="390693" y="803950"/>
                    <a:pt x="614158" y="932015"/>
                    <a:pt x="614158" y="932015"/>
                  </a:cubicBezTo>
                  <a:lnTo>
                    <a:pt x="601743" y="1015161"/>
                  </a:lnTo>
                  <a:cubicBezTo>
                    <a:pt x="601743" y="1015161"/>
                    <a:pt x="262725" y="1273202"/>
                    <a:pt x="132848" y="1095441"/>
                  </a:cubicBezTo>
                  <a:cubicBezTo>
                    <a:pt x="2970" y="916723"/>
                    <a:pt x="222616" y="800127"/>
                    <a:pt x="307609" y="802039"/>
                  </a:cubicBezTo>
                  <a:close/>
                  <a:moveTo>
                    <a:pt x="785872" y="133403"/>
                  </a:moveTo>
                  <a:cubicBezTo>
                    <a:pt x="801830" y="130478"/>
                    <a:pt x="819487" y="130515"/>
                    <a:pt x="838996" y="133923"/>
                  </a:cubicBezTo>
                  <a:cubicBezTo>
                    <a:pt x="939228" y="151499"/>
                    <a:pt x="946567" y="264982"/>
                    <a:pt x="916587" y="399969"/>
                  </a:cubicBezTo>
                  <a:lnTo>
                    <a:pt x="913446" y="410816"/>
                  </a:lnTo>
                  <a:lnTo>
                    <a:pt x="930272" y="398148"/>
                  </a:lnTo>
                  <a:lnTo>
                    <a:pt x="943855" y="391065"/>
                  </a:lnTo>
                  <a:lnTo>
                    <a:pt x="963188" y="361746"/>
                  </a:lnTo>
                  <a:cubicBezTo>
                    <a:pt x="1049475" y="242495"/>
                    <a:pt x="1149086" y="177369"/>
                    <a:pt x="1246950" y="274250"/>
                  </a:cubicBezTo>
                  <a:cubicBezTo>
                    <a:pt x="1344814" y="371131"/>
                    <a:pt x="1296285" y="486716"/>
                    <a:pt x="1197396" y="593352"/>
                  </a:cubicBezTo>
                  <a:lnTo>
                    <a:pt x="1150182" y="636570"/>
                  </a:lnTo>
                  <a:lnTo>
                    <a:pt x="1129239" y="660185"/>
                  </a:lnTo>
                  <a:lnTo>
                    <a:pt x="1089044" y="692534"/>
                  </a:lnTo>
                  <a:lnTo>
                    <a:pt x="1085278" y="695982"/>
                  </a:lnTo>
                  <a:lnTo>
                    <a:pt x="1079859" y="699926"/>
                  </a:lnTo>
                  <a:lnTo>
                    <a:pt x="1052370" y="722049"/>
                  </a:lnTo>
                  <a:lnTo>
                    <a:pt x="1036996" y="731127"/>
                  </a:lnTo>
                  <a:lnTo>
                    <a:pt x="960926" y="786501"/>
                  </a:lnTo>
                  <a:cubicBezTo>
                    <a:pt x="837571" y="868917"/>
                    <a:pt x="727877" y="923951"/>
                    <a:pt x="727877" y="923951"/>
                  </a:cubicBezTo>
                  <a:lnTo>
                    <a:pt x="712582" y="909598"/>
                  </a:lnTo>
                  <a:lnTo>
                    <a:pt x="712658" y="909357"/>
                  </a:lnTo>
                  <a:lnTo>
                    <a:pt x="698759" y="896545"/>
                  </a:lnTo>
                  <a:lnTo>
                    <a:pt x="690998" y="893436"/>
                  </a:lnTo>
                  <a:lnTo>
                    <a:pt x="691105" y="889488"/>
                  </a:lnTo>
                  <a:lnTo>
                    <a:pt x="689125" y="887663"/>
                  </a:lnTo>
                  <a:cubicBezTo>
                    <a:pt x="689125" y="887663"/>
                    <a:pt x="546495" y="177277"/>
                    <a:pt x="785872" y="133403"/>
                  </a:cubicBezTo>
                  <a:close/>
                  <a:moveTo>
                    <a:pt x="223382" y="605"/>
                  </a:moveTo>
                  <a:cubicBezTo>
                    <a:pt x="516776" y="26671"/>
                    <a:pt x="688769" y="886403"/>
                    <a:pt x="688769" y="886403"/>
                  </a:cubicBezTo>
                  <a:cubicBezTo>
                    <a:pt x="670128" y="888314"/>
                    <a:pt x="660808" y="889270"/>
                    <a:pt x="656148" y="889748"/>
                  </a:cubicBezTo>
                  <a:lnTo>
                    <a:pt x="654327" y="889934"/>
                  </a:lnTo>
                  <a:lnTo>
                    <a:pt x="639158" y="901725"/>
                  </a:lnTo>
                  <a:lnTo>
                    <a:pt x="638899" y="901301"/>
                  </a:lnTo>
                  <a:lnTo>
                    <a:pt x="627590" y="911250"/>
                  </a:lnTo>
                  <a:cubicBezTo>
                    <a:pt x="627590" y="911250"/>
                    <a:pt x="-284369" y="328290"/>
                    <a:pt x="90356" y="45411"/>
                  </a:cubicBezTo>
                  <a:cubicBezTo>
                    <a:pt x="137077" y="10171"/>
                    <a:pt x="181468" y="-3119"/>
                    <a:pt x="223382" y="60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3" name="淘宝网Chenying0907出品 50"/>
            <p:cNvSpPr/>
            <p:nvPr/>
          </p:nvSpPr>
          <p:spPr bwMode="auto">
            <a:xfrm>
              <a:off x="5259388" y="3717925"/>
              <a:ext cx="755650" cy="896937"/>
            </a:xfrm>
            <a:custGeom>
              <a:avLst/>
              <a:gdLst>
                <a:gd name="T0" fmla="*/ 142 w 790"/>
                <a:gd name="T1" fmla="*/ 352 h 938"/>
                <a:gd name="T2" fmla="*/ 19 w 790"/>
                <a:gd name="T3" fmla="*/ 495 h 938"/>
                <a:gd name="T4" fmla="*/ 186 w 790"/>
                <a:gd name="T5" fmla="*/ 707 h 938"/>
                <a:gd name="T6" fmla="*/ 408 w 790"/>
                <a:gd name="T7" fmla="*/ 865 h 938"/>
                <a:gd name="T8" fmla="*/ 562 w 790"/>
                <a:gd name="T9" fmla="*/ 938 h 938"/>
                <a:gd name="T10" fmla="*/ 784 w 790"/>
                <a:gd name="T11" fmla="*/ 263 h 938"/>
                <a:gd name="T12" fmla="*/ 655 w 790"/>
                <a:gd name="T13" fmla="*/ 39 h 938"/>
                <a:gd name="T14" fmla="*/ 520 w 790"/>
                <a:gd name="T15" fmla="*/ 260 h 938"/>
                <a:gd name="T16" fmla="*/ 487 w 790"/>
                <a:gd name="T17" fmla="*/ 500 h 938"/>
                <a:gd name="T18" fmla="*/ 142 w 790"/>
                <a:gd name="T19" fmla="*/ 352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0" h="938">
                  <a:moveTo>
                    <a:pt x="142" y="352"/>
                  </a:moveTo>
                  <a:cubicBezTo>
                    <a:pt x="55" y="347"/>
                    <a:pt x="0" y="409"/>
                    <a:pt x="19" y="495"/>
                  </a:cubicBezTo>
                  <a:cubicBezTo>
                    <a:pt x="39" y="584"/>
                    <a:pt x="120" y="650"/>
                    <a:pt x="186" y="707"/>
                  </a:cubicBezTo>
                  <a:cubicBezTo>
                    <a:pt x="254" y="766"/>
                    <a:pt x="325" y="828"/>
                    <a:pt x="408" y="865"/>
                  </a:cubicBezTo>
                  <a:cubicBezTo>
                    <a:pt x="461" y="889"/>
                    <a:pt x="516" y="901"/>
                    <a:pt x="562" y="938"/>
                  </a:cubicBezTo>
                  <a:cubicBezTo>
                    <a:pt x="568" y="699"/>
                    <a:pt x="759" y="500"/>
                    <a:pt x="784" y="263"/>
                  </a:cubicBezTo>
                  <a:cubicBezTo>
                    <a:pt x="790" y="208"/>
                    <a:pt x="760" y="0"/>
                    <a:pt x="655" y="39"/>
                  </a:cubicBezTo>
                  <a:cubicBezTo>
                    <a:pt x="569" y="71"/>
                    <a:pt x="529" y="176"/>
                    <a:pt x="520" y="260"/>
                  </a:cubicBezTo>
                  <a:cubicBezTo>
                    <a:pt x="514" y="329"/>
                    <a:pt x="504" y="433"/>
                    <a:pt x="487" y="500"/>
                  </a:cubicBezTo>
                  <a:cubicBezTo>
                    <a:pt x="487" y="500"/>
                    <a:pt x="251" y="358"/>
                    <a:pt x="142" y="352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4" name="淘宝网Chenying0907出品 243"/>
            <p:cNvSpPr/>
            <p:nvPr/>
          </p:nvSpPr>
          <p:spPr bwMode="auto">
            <a:xfrm>
              <a:off x="6151281" y="3865559"/>
              <a:ext cx="1391790" cy="1170595"/>
            </a:xfrm>
            <a:custGeom>
              <a:avLst/>
              <a:gdLst>
                <a:gd name="connsiteX0" fmla="*/ 1270996 w 1391790"/>
                <a:gd name="connsiteY0" fmla="*/ 752313 h 1170595"/>
                <a:gd name="connsiteX1" fmla="*/ 1381568 w 1391790"/>
                <a:gd name="connsiteY1" fmla="*/ 853099 h 1170595"/>
                <a:gd name="connsiteX2" fmla="*/ 1158053 w 1391790"/>
                <a:gd name="connsiteY2" fmla="*/ 1168654 h 1170595"/>
                <a:gd name="connsiteX3" fmla="*/ 873406 w 1391790"/>
                <a:gd name="connsiteY3" fmla="*/ 955415 h 1170595"/>
                <a:gd name="connsiteX4" fmla="*/ 923076 w 1391790"/>
                <a:gd name="connsiteY4" fmla="*/ 922903 h 1170595"/>
                <a:gd name="connsiteX5" fmla="*/ 935494 w 1391790"/>
                <a:gd name="connsiteY5" fmla="*/ 866486 h 1170595"/>
                <a:gd name="connsiteX6" fmla="*/ 1215661 w 1391790"/>
                <a:gd name="connsiteY6" fmla="*/ 753121 h 1170595"/>
                <a:gd name="connsiteX7" fmla="*/ 1270996 w 1391790"/>
                <a:gd name="connsiteY7" fmla="*/ 752313 h 1170595"/>
                <a:gd name="connsiteX8" fmla="*/ 204346 w 1391790"/>
                <a:gd name="connsiteY8" fmla="*/ 708255 h 1170595"/>
                <a:gd name="connsiteX9" fmla="*/ 764404 w 1391790"/>
                <a:gd name="connsiteY9" fmla="*/ 878746 h 1170595"/>
                <a:gd name="connsiteX10" fmla="*/ 784637 w 1391790"/>
                <a:gd name="connsiteY10" fmla="*/ 917246 h 1170595"/>
                <a:gd name="connsiteX11" fmla="*/ 792444 w 1391790"/>
                <a:gd name="connsiteY11" fmla="*/ 926013 h 1170595"/>
                <a:gd name="connsiteX12" fmla="*/ 789351 w 1391790"/>
                <a:gd name="connsiteY12" fmla="*/ 926215 h 1170595"/>
                <a:gd name="connsiteX13" fmla="*/ 794031 w 1391790"/>
                <a:gd name="connsiteY13" fmla="*/ 935121 h 1170595"/>
                <a:gd name="connsiteX14" fmla="*/ 2693 w 1391790"/>
                <a:gd name="connsiteY14" fmla="*/ 859635 h 1170595"/>
                <a:gd name="connsiteX15" fmla="*/ 204346 w 1391790"/>
                <a:gd name="connsiteY15" fmla="*/ 708255 h 1170595"/>
                <a:gd name="connsiteX16" fmla="*/ 1087432 w 1391790"/>
                <a:gd name="connsiteY16" fmla="*/ 7 h 1170595"/>
                <a:gd name="connsiteX17" fmla="*/ 1230939 w 1391790"/>
                <a:gd name="connsiteY17" fmla="*/ 525343 h 1170595"/>
                <a:gd name="connsiteX18" fmla="*/ 926705 w 1391790"/>
                <a:gd name="connsiteY18" fmla="*/ 828679 h 1170595"/>
                <a:gd name="connsiteX19" fmla="*/ 911771 w 1391790"/>
                <a:gd name="connsiteY19" fmla="*/ 803232 h 1170595"/>
                <a:gd name="connsiteX20" fmla="*/ 905314 w 1391790"/>
                <a:gd name="connsiteY20" fmla="*/ 792229 h 1170595"/>
                <a:gd name="connsiteX21" fmla="*/ 882457 w 1391790"/>
                <a:gd name="connsiteY21" fmla="*/ 775098 h 1170595"/>
                <a:gd name="connsiteX22" fmla="*/ 872112 w 1391790"/>
                <a:gd name="connsiteY22" fmla="*/ 769726 h 1170595"/>
                <a:gd name="connsiteX23" fmla="*/ 851124 w 1391790"/>
                <a:gd name="connsiteY23" fmla="*/ 758826 h 1170595"/>
                <a:gd name="connsiteX24" fmla="*/ 800418 w 1391790"/>
                <a:gd name="connsiteY24" fmla="*/ 771265 h 1170595"/>
                <a:gd name="connsiteX25" fmla="*/ 765976 w 1391790"/>
                <a:gd name="connsiteY25" fmla="*/ 821981 h 1170595"/>
                <a:gd name="connsiteX26" fmla="*/ 763106 w 1391790"/>
                <a:gd name="connsiteY26" fmla="*/ 820067 h 1170595"/>
                <a:gd name="connsiteX27" fmla="*/ 468438 w 1391790"/>
                <a:gd name="connsiteY27" fmla="*/ 100481 h 1170595"/>
                <a:gd name="connsiteX28" fmla="*/ 873129 w 1391790"/>
                <a:gd name="connsiteY28" fmla="*/ 358843 h 1170595"/>
                <a:gd name="connsiteX29" fmla="*/ 1087432 w 1391790"/>
                <a:gd name="connsiteY29" fmla="*/ 7 h 117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91790" h="1170595">
                  <a:moveTo>
                    <a:pt x="1270996" y="752313"/>
                  </a:moveTo>
                  <a:cubicBezTo>
                    <a:pt x="1323498" y="758281"/>
                    <a:pt x="1365718" y="786402"/>
                    <a:pt x="1381568" y="853099"/>
                  </a:cubicBezTo>
                  <a:cubicBezTo>
                    <a:pt x="1436969" y="1089287"/>
                    <a:pt x="1253572" y="1185866"/>
                    <a:pt x="1158053" y="1168654"/>
                  </a:cubicBezTo>
                  <a:cubicBezTo>
                    <a:pt x="1071131" y="1152398"/>
                    <a:pt x="873406" y="955415"/>
                    <a:pt x="873406" y="955415"/>
                  </a:cubicBezTo>
                  <a:cubicBezTo>
                    <a:pt x="923076" y="922903"/>
                    <a:pt x="923076" y="922903"/>
                    <a:pt x="923076" y="922903"/>
                  </a:cubicBezTo>
                  <a:lnTo>
                    <a:pt x="935494" y="866486"/>
                  </a:lnTo>
                  <a:cubicBezTo>
                    <a:pt x="935494" y="866486"/>
                    <a:pt x="1087727" y="768622"/>
                    <a:pt x="1215661" y="753121"/>
                  </a:cubicBezTo>
                  <a:cubicBezTo>
                    <a:pt x="1234851" y="750795"/>
                    <a:pt x="1253495" y="750323"/>
                    <a:pt x="1270996" y="752313"/>
                  </a:cubicBezTo>
                  <a:close/>
                  <a:moveTo>
                    <a:pt x="204346" y="708255"/>
                  </a:moveTo>
                  <a:cubicBezTo>
                    <a:pt x="431029" y="703512"/>
                    <a:pt x="764404" y="878746"/>
                    <a:pt x="764404" y="878746"/>
                  </a:cubicBezTo>
                  <a:lnTo>
                    <a:pt x="784637" y="917246"/>
                  </a:lnTo>
                  <a:lnTo>
                    <a:pt x="792444" y="926013"/>
                  </a:lnTo>
                  <a:lnTo>
                    <a:pt x="789351" y="926215"/>
                  </a:lnTo>
                  <a:lnTo>
                    <a:pt x="794031" y="935121"/>
                  </a:lnTo>
                  <a:cubicBezTo>
                    <a:pt x="794031" y="935121"/>
                    <a:pt x="-53694" y="1211266"/>
                    <a:pt x="2693" y="859635"/>
                  </a:cubicBezTo>
                  <a:cubicBezTo>
                    <a:pt x="20314" y="749751"/>
                    <a:pt x="101308" y="710410"/>
                    <a:pt x="204346" y="708255"/>
                  </a:cubicBezTo>
                  <a:close/>
                  <a:moveTo>
                    <a:pt x="1087432" y="7"/>
                  </a:moveTo>
                  <a:cubicBezTo>
                    <a:pt x="1368706" y="2878"/>
                    <a:pt x="1347658" y="391378"/>
                    <a:pt x="1230939" y="525343"/>
                  </a:cubicBezTo>
                  <a:cubicBezTo>
                    <a:pt x="1114220" y="659309"/>
                    <a:pt x="926705" y="828679"/>
                    <a:pt x="926705" y="828679"/>
                  </a:cubicBezTo>
                  <a:cubicBezTo>
                    <a:pt x="920247" y="817675"/>
                    <a:pt x="915403" y="809422"/>
                    <a:pt x="911771" y="803232"/>
                  </a:cubicBezTo>
                  <a:lnTo>
                    <a:pt x="905314" y="792229"/>
                  </a:lnTo>
                  <a:lnTo>
                    <a:pt x="882457" y="775098"/>
                  </a:lnTo>
                  <a:lnTo>
                    <a:pt x="872112" y="769726"/>
                  </a:lnTo>
                  <a:cubicBezTo>
                    <a:pt x="851124" y="758826"/>
                    <a:pt x="851124" y="758826"/>
                    <a:pt x="851124" y="758826"/>
                  </a:cubicBezTo>
                  <a:cubicBezTo>
                    <a:pt x="800418" y="771265"/>
                    <a:pt x="800418" y="771265"/>
                    <a:pt x="800418" y="771265"/>
                  </a:cubicBezTo>
                  <a:lnTo>
                    <a:pt x="765976" y="821981"/>
                  </a:lnTo>
                  <a:cubicBezTo>
                    <a:pt x="765976" y="821981"/>
                    <a:pt x="765020" y="821024"/>
                    <a:pt x="763106" y="820067"/>
                  </a:cubicBezTo>
                  <a:cubicBezTo>
                    <a:pt x="715270" y="781791"/>
                    <a:pt x="143156" y="336835"/>
                    <a:pt x="468438" y="100481"/>
                  </a:cubicBezTo>
                  <a:cubicBezTo>
                    <a:pt x="702833" y="-69846"/>
                    <a:pt x="873129" y="358843"/>
                    <a:pt x="873129" y="358843"/>
                  </a:cubicBezTo>
                  <a:cubicBezTo>
                    <a:pt x="873129" y="358843"/>
                    <a:pt x="805202" y="-1907"/>
                    <a:pt x="1087432" y="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5" name="淘宝网Chenying0907出品 63"/>
            <p:cNvSpPr/>
            <p:nvPr/>
          </p:nvSpPr>
          <p:spPr bwMode="auto">
            <a:xfrm>
              <a:off x="5241926" y="3552825"/>
              <a:ext cx="930275" cy="1112837"/>
            </a:xfrm>
            <a:custGeom>
              <a:avLst/>
              <a:gdLst>
                <a:gd name="T0" fmla="*/ 613 w 972"/>
                <a:gd name="T1" fmla="*/ 1149 h 1164"/>
                <a:gd name="T2" fmla="*/ 31 w 972"/>
                <a:gd name="T3" fmla="*/ 612 h 1164"/>
                <a:gd name="T4" fmla="*/ 26 w 972"/>
                <a:gd name="T5" fmla="*/ 392 h 1164"/>
                <a:gd name="T6" fmla="*/ 78 w 972"/>
                <a:gd name="T7" fmla="*/ 287 h 1164"/>
                <a:gd name="T8" fmla="*/ 280 w 972"/>
                <a:gd name="T9" fmla="*/ 363 h 1164"/>
                <a:gd name="T10" fmla="*/ 480 w 972"/>
                <a:gd name="T11" fmla="*/ 599 h 1164"/>
                <a:gd name="T12" fmla="*/ 491 w 972"/>
                <a:gd name="T13" fmla="*/ 595 h 1164"/>
                <a:gd name="T14" fmla="*/ 480 w 972"/>
                <a:gd name="T15" fmla="*/ 317 h 1164"/>
                <a:gd name="T16" fmla="*/ 579 w 972"/>
                <a:gd name="T17" fmla="*/ 73 h 1164"/>
                <a:gd name="T18" fmla="*/ 798 w 972"/>
                <a:gd name="T19" fmla="*/ 119 h 1164"/>
                <a:gd name="T20" fmla="*/ 911 w 972"/>
                <a:gd name="T21" fmla="*/ 403 h 1164"/>
                <a:gd name="T22" fmla="*/ 755 w 972"/>
                <a:gd name="T23" fmla="*/ 902 h 1164"/>
                <a:gd name="T24" fmla="*/ 606 w 972"/>
                <a:gd name="T25" fmla="*/ 1151 h 1164"/>
                <a:gd name="T26" fmla="*/ 616 w 972"/>
                <a:gd name="T27" fmla="*/ 1157 h 1164"/>
                <a:gd name="T28" fmla="*/ 815 w 972"/>
                <a:gd name="T29" fmla="*/ 807 h 1164"/>
                <a:gd name="T30" fmla="*/ 891 w 972"/>
                <a:gd name="T31" fmla="*/ 227 h 1164"/>
                <a:gd name="T32" fmla="*/ 802 w 972"/>
                <a:gd name="T33" fmla="*/ 105 h 1164"/>
                <a:gd name="T34" fmla="*/ 696 w 972"/>
                <a:gd name="T35" fmla="*/ 32 h 1164"/>
                <a:gd name="T36" fmla="*/ 542 w 972"/>
                <a:gd name="T37" fmla="*/ 99 h 1164"/>
                <a:gd name="T38" fmla="*/ 465 w 972"/>
                <a:gd name="T39" fmla="*/ 339 h 1164"/>
                <a:gd name="T40" fmla="*/ 479 w 972"/>
                <a:gd name="T41" fmla="*/ 598 h 1164"/>
                <a:gd name="T42" fmla="*/ 490 w 972"/>
                <a:gd name="T43" fmla="*/ 593 h 1164"/>
                <a:gd name="T44" fmla="*/ 297 w 972"/>
                <a:gd name="T45" fmla="*/ 362 h 1164"/>
                <a:gd name="T46" fmla="*/ 105 w 972"/>
                <a:gd name="T47" fmla="*/ 266 h 1164"/>
                <a:gd name="T48" fmla="*/ 10 w 972"/>
                <a:gd name="T49" fmla="*/ 431 h 1164"/>
                <a:gd name="T50" fmla="*/ 100 w 972"/>
                <a:gd name="T51" fmla="*/ 821 h 1164"/>
                <a:gd name="T52" fmla="*/ 610 w 972"/>
                <a:gd name="T53" fmla="*/ 1160 h 1164"/>
                <a:gd name="T54" fmla="*/ 613 w 972"/>
                <a:gd name="T55" fmla="*/ 1149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72" h="1164">
                  <a:moveTo>
                    <a:pt x="613" y="1149"/>
                  </a:moveTo>
                  <a:cubicBezTo>
                    <a:pt x="350" y="1066"/>
                    <a:pt x="84" y="904"/>
                    <a:pt x="31" y="612"/>
                  </a:cubicBezTo>
                  <a:cubicBezTo>
                    <a:pt x="18" y="541"/>
                    <a:pt x="15" y="463"/>
                    <a:pt x="26" y="392"/>
                  </a:cubicBezTo>
                  <a:cubicBezTo>
                    <a:pt x="32" y="354"/>
                    <a:pt x="44" y="309"/>
                    <a:pt x="78" y="287"/>
                  </a:cubicBezTo>
                  <a:cubicBezTo>
                    <a:pt x="142" y="246"/>
                    <a:pt x="235" y="324"/>
                    <a:pt x="280" y="363"/>
                  </a:cubicBezTo>
                  <a:cubicBezTo>
                    <a:pt x="358" y="430"/>
                    <a:pt x="424" y="513"/>
                    <a:pt x="480" y="599"/>
                  </a:cubicBezTo>
                  <a:cubicBezTo>
                    <a:pt x="484" y="605"/>
                    <a:pt x="493" y="602"/>
                    <a:pt x="491" y="595"/>
                  </a:cubicBezTo>
                  <a:cubicBezTo>
                    <a:pt x="464" y="506"/>
                    <a:pt x="467" y="408"/>
                    <a:pt x="480" y="317"/>
                  </a:cubicBezTo>
                  <a:cubicBezTo>
                    <a:pt x="493" y="233"/>
                    <a:pt x="517" y="135"/>
                    <a:pt x="579" y="73"/>
                  </a:cubicBezTo>
                  <a:cubicBezTo>
                    <a:pt x="651" y="0"/>
                    <a:pt x="741" y="59"/>
                    <a:pt x="798" y="119"/>
                  </a:cubicBezTo>
                  <a:cubicBezTo>
                    <a:pt x="876" y="199"/>
                    <a:pt x="913" y="291"/>
                    <a:pt x="911" y="403"/>
                  </a:cubicBezTo>
                  <a:cubicBezTo>
                    <a:pt x="909" y="577"/>
                    <a:pt x="834" y="749"/>
                    <a:pt x="755" y="902"/>
                  </a:cubicBezTo>
                  <a:cubicBezTo>
                    <a:pt x="711" y="988"/>
                    <a:pt x="662" y="1072"/>
                    <a:pt x="606" y="1151"/>
                  </a:cubicBezTo>
                  <a:cubicBezTo>
                    <a:pt x="601" y="1158"/>
                    <a:pt x="612" y="1164"/>
                    <a:pt x="616" y="1157"/>
                  </a:cubicBezTo>
                  <a:cubicBezTo>
                    <a:pt x="694" y="1048"/>
                    <a:pt x="760" y="929"/>
                    <a:pt x="815" y="807"/>
                  </a:cubicBezTo>
                  <a:cubicBezTo>
                    <a:pt x="892" y="636"/>
                    <a:pt x="972" y="411"/>
                    <a:pt x="891" y="227"/>
                  </a:cubicBezTo>
                  <a:cubicBezTo>
                    <a:pt x="871" y="181"/>
                    <a:pt x="836" y="141"/>
                    <a:pt x="802" y="105"/>
                  </a:cubicBezTo>
                  <a:cubicBezTo>
                    <a:pt x="772" y="74"/>
                    <a:pt x="737" y="46"/>
                    <a:pt x="696" y="32"/>
                  </a:cubicBezTo>
                  <a:cubicBezTo>
                    <a:pt x="632" y="11"/>
                    <a:pt x="577" y="48"/>
                    <a:pt x="542" y="99"/>
                  </a:cubicBezTo>
                  <a:cubicBezTo>
                    <a:pt x="494" y="168"/>
                    <a:pt x="476" y="257"/>
                    <a:pt x="465" y="339"/>
                  </a:cubicBezTo>
                  <a:cubicBezTo>
                    <a:pt x="455" y="424"/>
                    <a:pt x="455" y="515"/>
                    <a:pt x="479" y="598"/>
                  </a:cubicBezTo>
                  <a:cubicBezTo>
                    <a:pt x="483" y="597"/>
                    <a:pt x="487" y="595"/>
                    <a:pt x="490" y="593"/>
                  </a:cubicBezTo>
                  <a:cubicBezTo>
                    <a:pt x="436" y="509"/>
                    <a:pt x="371" y="429"/>
                    <a:pt x="297" y="362"/>
                  </a:cubicBezTo>
                  <a:cubicBezTo>
                    <a:pt x="247" y="317"/>
                    <a:pt x="177" y="258"/>
                    <a:pt x="105" y="266"/>
                  </a:cubicBezTo>
                  <a:cubicBezTo>
                    <a:pt x="29" y="274"/>
                    <a:pt x="14" y="371"/>
                    <a:pt x="10" y="431"/>
                  </a:cubicBezTo>
                  <a:cubicBezTo>
                    <a:pt x="0" y="567"/>
                    <a:pt x="26" y="705"/>
                    <a:pt x="100" y="821"/>
                  </a:cubicBezTo>
                  <a:cubicBezTo>
                    <a:pt x="213" y="998"/>
                    <a:pt x="415" y="1099"/>
                    <a:pt x="610" y="1160"/>
                  </a:cubicBezTo>
                  <a:cubicBezTo>
                    <a:pt x="617" y="1163"/>
                    <a:pt x="620" y="1151"/>
                    <a:pt x="613" y="114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6" name="淘宝网Chenying0907出品 71"/>
            <p:cNvSpPr/>
            <p:nvPr/>
          </p:nvSpPr>
          <p:spPr bwMode="auto">
            <a:xfrm>
              <a:off x="4883151" y="4779963"/>
              <a:ext cx="465138" cy="442912"/>
            </a:xfrm>
            <a:custGeom>
              <a:avLst/>
              <a:gdLst>
                <a:gd name="T0" fmla="*/ 225 w 486"/>
                <a:gd name="T1" fmla="*/ 461 h 464"/>
                <a:gd name="T2" fmla="*/ 425 w 486"/>
                <a:gd name="T3" fmla="*/ 356 h 464"/>
                <a:gd name="T4" fmla="*/ 475 w 486"/>
                <a:gd name="T5" fmla="*/ 174 h 464"/>
                <a:gd name="T6" fmla="*/ 349 w 486"/>
                <a:gd name="T7" fmla="*/ 9 h 464"/>
                <a:gd name="T8" fmla="*/ 260 w 486"/>
                <a:gd name="T9" fmla="*/ 26 h 464"/>
                <a:gd name="T10" fmla="*/ 202 w 486"/>
                <a:gd name="T11" fmla="*/ 107 h 464"/>
                <a:gd name="T12" fmla="*/ 214 w 486"/>
                <a:gd name="T13" fmla="*/ 104 h 464"/>
                <a:gd name="T14" fmla="*/ 108 w 486"/>
                <a:gd name="T15" fmla="*/ 27 h 464"/>
                <a:gd name="T16" fmla="*/ 33 w 486"/>
                <a:gd name="T17" fmla="*/ 122 h 464"/>
                <a:gd name="T18" fmla="*/ 205 w 486"/>
                <a:gd name="T19" fmla="*/ 460 h 464"/>
                <a:gd name="T20" fmla="*/ 210 w 486"/>
                <a:gd name="T21" fmla="*/ 463 h 464"/>
                <a:gd name="T22" fmla="*/ 222 w 486"/>
                <a:gd name="T23" fmla="*/ 462 h 464"/>
                <a:gd name="T24" fmla="*/ 222 w 486"/>
                <a:gd name="T25" fmla="*/ 450 h 464"/>
                <a:gd name="T26" fmla="*/ 189 w 486"/>
                <a:gd name="T27" fmla="*/ 418 h 464"/>
                <a:gd name="T28" fmla="*/ 133 w 486"/>
                <a:gd name="T29" fmla="*/ 351 h 464"/>
                <a:gd name="T30" fmla="*/ 44 w 486"/>
                <a:gd name="T31" fmla="*/ 201 h 464"/>
                <a:gd name="T32" fmla="*/ 81 w 486"/>
                <a:gd name="T33" fmla="*/ 54 h 464"/>
                <a:gd name="T34" fmla="*/ 203 w 486"/>
                <a:gd name="T35" fmla="*/ 110 h 464"/>
                <a:gd name="T36" fmla="*/ 214 w 486"/>
                <a:gd name="T37" fmla="*/ 107 h 464"/>
                <a:gd name="T38" fmla="*/ 278 w 486"/>
                <a:gd name="T39" fmla="*/ 29 h 464"/>
                <a:gd name="T40" fmla="*/ 373 w 486"/>
                <a:gd name="T41" fmla="*/ 31 h 464"/>
                <a:gd name="T42" fmla="*/ 468 w 486"/>
                <a:gd name="T43" fmla="*/ 226 h 464"/>
                <a:gd name="T44" fmla="*/ 219 w 486"/>
                <a:gd name="T45" fmla="*/ 450 h 464"/>
                <a:gd name="T46" fmla="*/ 225 w 486"/>
                <a:gd name="T47" fmla="*/ 461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6" h="464">
                  <a:moveTo>
                    <a:pt x="225" y="461"/>
                  </a:moveTo>
                  <a:cubicBezTo>
                    <a:pt x="291" y="427"/>
                    <a:pt x="367" y="404"/>
                    <a:pt x="425" y="356"/>
                  </a:cubicBezTo>
                  <a:cubicBezTo>
                    <a:pt x="480" y="311"/>
                    <a:pt x="486" y="240"/>
                    <a:pt x="475" y="174"/>
                  </a:cubicBezTo>
                  <a:cubicBezTo>
                    <a:pt x="464" y="104"/>
                    <a:pt x="420" y="29"/>
                    <a:pt x="349" y="9"/>
                  </a:cubicBezTo>
                  <a:cubicBezTo>
                    <a:pt x="318" y="0"/>
                    <a:pt x="286" y="9"/>
                    <a:pt x="260" y="26"/>
                  </a:cubicBezTo>
                  <a:cubicBezTo>
                    <a:pt x="236" y="42"/>
                    <a:pt x="199" y="76"/>
                    <a:pt x="202" y="107"/>
                  </a:cubicBezTo>
                  <a:cubicBezTo>
                    <a:pt x="206" y="106"/>
                    <a:pt x="210" y="105"/>
                    <a:pt x="214" y="104"/>
                  </a:cubicBezTo>
                  <a:cubicBezTo>
                    <a:pt x="192" y="64"/>
                    <a:pt x="159" y="20"/>
                    <a:pt x="108" y="27"/>
                  </a:cubicBezTo>
                  <a:cubicBezTo>
                    <a:pt x="65" y="34"/>
                    <a:pt x="41" y="84"/>
                    <a:pt x="33" y="122"/>
                  </a:cubicBezTo>
                  <a:cubicBezTo>
                    <a:pt x="0" y="263"/>
                    <a:pt x="137" y="356"/>
                    <a:pt x="205" y="460"/>
                  </a:cubicBezTo>
                  <a:cubicBezTo>
                    <a:pt x="206" y="461"/>
                    <a:pt x="208" y="463"/>
                    <a:pt x="210" y="463"/>
                  </a:cubicBezTo>
                  <a:cubicBezTo>
                    <a:pt x="214" y="462"/>
                    <a:pt x="218" y="462"/>
                    <a:pt x="222" y="462"/>
                  </a:cubicBezTo>
                  <a:cubicBezTo>
                    <a:pt x="230" y="461"/>
                    <a:pt x="230" y="449"/>
                    <a:pt x="222" y="450"/>
                  </a:cubicBezTo>
                  <a:cubicBezTo>
                    <a:pt x="206" y="451"/>
                    <a:pt x="199" y="430"/>
                    <a:pt x="189" y="418"/>
                  </a:cubicBezTo>
                  <a:cubicBezTo>
                    <a:pt x="171" y="395"/>
                    <a:pt x="152" y="373"/>
                    <a:pt x="133" y="351"/>
                  </a:cubicBezTo>
                  <a:cubicBezTo>
                    <a:pt x="94" y="306"/>
                    <a:pt x="57" y="259"/>
                    <a:pt x="44" y="201"/>
                  </a:cubicBezTo>
                  <a:cubicBezTo>
                    <a:pt x="33" y="152"/>
                    <a:pt x="44" y="90"/>
                    <a:pt x="81" y="54"/>
                  </a:cubicBezTo>
                  <a:cubicBezTo>
                    <a:pt x="130" y="8"/>
                    <a:pt x="181" y="69"/>
                    <a:pt x="203" y="110"/>
                  </a:cubicBezTo>
                  <a:cubicBezTo>
                    <a:pt x="206" y="115"/>
                    <a:pt x="215" y="113"/>
                    <a:pt x="214" y="107"/>
                  </a:cubicBezTo>
                  <a:cubicBezTo>
                    <a:pt x="211" y="77"/>
                    <a:pt x="254" y="43"/>
                    <a:pt x="278" y="29"/>
                  </a:cubicBezTo>
                  <a:cubicBezTo>
                    <a:pt x="308" y="12"/>
                    <a:pt x="343" y="16"/>
                    <a:pt x="373" y="31"/>
                  </a:cubicBezTo>
                  <a:cubicBezTo>
                    <a:pt x="440" y="67"/>
                    <a:pt x="466" y="156"/>
                    <a:pt x="468" y="226"/>
                  </a:cubicBezTo>
                  <a:cubicBezTo>
                    <a:pt x="472" y="365"/>
                    <a:pt x="319" y="400"/>
                    <a:pt x="219" y="450"/>
                  </a:cubicBezTo>
                  <a:cubicBezTo>
                    <a:pt x="212" y="454"/>
                    <a:pt x="218" y="464"/>
                    <a:pt x="225" y="46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7" name="淘宝网Chenying0907出品 246"/>
            <p:cNvSpPr/>
            <p:nvPr/>
          </p:nvSpPr>
          <p:spPr bwMode="auto">
            <a:xfrm>
              <a:off x="3245661" y="3271992"/>
              <a:ext cx="1317991" cy="1197813"/>
            </a:xfrm>
            <a:custGeom>
              <a:avLst/>
              <a:gdLst>
                <a:gd name="connsiteX0" fmla="*/ 690393 w 1317991"/>
                <a:gd name="connsiteY0" fmla="*/ 851882 h 1197813"/>
                <a:gd name="connsiteX1" fmla="*/ 674473 w 1317991"/>
                <a:gd name="connsiteY1" fmla="*/ 852221 h 1197813"/>
                <a:gd name="connsiteX2" fmla="*/ 674879 w 1317991"/>
                <a:gd name="connsiteY2" fmla="*/ 855627 h 1197813"/>
                <a:gd name="connsiteX3" fmla="*/ 862812 w 1317991"/>
                <a:gd name="connsiteY3" fmla="*/ 830850 h 1197813"/>
                <a:gd name="connsiteX4" fmla="*/ 819300 w 1317991"/>
                <a:gd name="connsiteY4" fmla="*/ 833449 h 1197813"/>
                <a:gd name="connsiteX5" fmla="*/ 802633 w 1317991"/>
                <a:gd name="connsiteY5" fmla="*/ 837306 h 1197813"/>
                <a:gd name="connsiteX6" fmla="*/ 969398 w 1317991"/>
                <a:gd name="connsiteY6" fmla="*/ 824484 h 1197813"/>
                <a:gd name="connsiteX7" fmla="*/ 964754 w 1317991"/>
                <a:gd name="connsiteY7" fmla="*/ 824761 h 1197813"/>
                <a:gd name="connsiteX8" fmla="*/ 955304 w 1317991"/>
                <a:gd name="connsiteY8" fmla="*/ 827859 h 1197813"/>
                <a:gd name="connsiteX9" fmla="*/ 904497 w 1317991"/>
                <a:gd name="connsiteY9" fmla="*/ 837989 h 1197813"/>
                <a:gd name="connsiteX10" fmla="*/ 786864 w 1317991"/>
                <a:gd name="connsiteY10" fmla="*/ 849823 h 1197813"/>
                <a:gd name="connsiteX11" fmla="*/ 744643 w 1317991"/>
                <a:gd name="connsiteY11" fmla="*/ 850724 h 1197813"/>
                <a:gd name="connsiteX12" fmla="*/ 676183 w 1317991"/>
                <a:gd name="connsiteY12" fmla="*/ 866565 h 1197813"/>
                <a:gd name="connsiteX13" fmla="*/ 677621 w 1317991"/>
                <a:gd name="connsiteY13" fmla="*/ 878627 h 1197813"/>
                <a:gd name="connsiteX14" fmla="*/ 671887 w 1317991"/>
                <a:gd name="connsiteY14" fmla="*/ 915141 h 1197813"/>
                <a:gd name="connsiteX15" fmla="*/ 660001 w 1317991"/>
                <a:gd name="connsiteY15" fmla="*/ 944720 h 1197813"/>
                <a:gd name="connsiteX16" fmla="*/ 656688 w 1317991"/>
                <a:gd name="connsiteY16" fmla="*/ 949203 h 1197813"/>
                <a:gd name="connsiteX17" fmla="*/ 658687 w 1317991"/>
                <a:gd name="connsiteY17" fmla="*/ 949756 h 1197813"/>
                <a:gd name="connsiteX18" fmla="*/ 827905 w 1317991"/>
                <a:gd name="connsiteY18" fmla="*/ 1102761 h 1197813"/>
                <a:gd name="connsiteX19" fmla="*/ 1074561 w 1317991"/>
                <a:gd name="connsiteY19" fmla="*/ 1182132 h 1197813"/>
                <a:gd name="connsiteX20" fmla="*/ 1276284 w 1317991"/>
                <a:gd name="connsiteY20" fmla="*/ 1143881 h 1197813"/>
                <a:gd name="connsiteX21" fmla="*/ 1262900 w 1317991"/>
                <a:gd name="connsiteY21" fmla="*/ 933500 h 1197813"/>
                <a:gd name="connsiteX22" fmla="*/ 969398 w 1317991"/>
                <a:gd name="connsiteY22" fmla="*/ 824484 h 1197813"/>
                <a:gd name="connsiteX23" fmla="*/ 622227 w 1317991"/>
                <a:gd name="connsiteY23" fmla="*/ 799495 h 1197813"/>
                <a:gd name="connsiteX24" fmla="*/ 623149 w 1317991"/>
                <a:gd name="connsiteY24" fmla="*/ 801309 h 1197813"/>
                <a:gd name="connsiteX25" fmla="*/ 584922 w 1317991"/>
                <a:gd name="connsiteY25" fmla="*/ 972535 h 1197813"/>
                <a:gd name="connsiteX26" fmla="*/ 623149 w 1317991"/>
                <a:gd name="connsiteY26" fmla="*/ 801309 h 1197813"/>
                <a:gd name="connsiteX27" fmla="*/ 623862 w 1317991"/>
                <a:gd name="connsiteY27" fmla="*/ 800928 h 1197813"/>
                <a:gd name="connsiteX28" fmla="*/ 630231 w 1317991"/>
                <a:gd name="connsiteY28" fmla="*/ 797350 h 1197813"/>
                <a:gd name="connsiteX29" fmla="*/ 629712 w 1317991"/>
                <a:gd name="connsiteY29" fmla="*/ 797806 h 1197813"/>
                <a:gd name="connsiteX30" fmla="*/ 630316 w 1317991"/>
                <a:gd name="connsiteY30" fmla="*/ 797483 h 1197813"/>
                <a:gd name="connsiteX31" fmla="*/ 264056 w 1317991"/>
                <a:gd name="connsiteY31" fmla="*/ 688947 h 1197813"/>
                <a:gd name="connsiteX32" fmla="*/ 304329 w 1317991"/>
                <a:gd name="connsiteY32" fmla="*/ 720453 h 1197813"/>
                <a:gd name="connsiteX33" fmla="*/ 489052 w 1317991"/>
                <a:gd name="connsiteY33" fmla="*/ 808004 h 1197813"/>
                <a:gd name="connsiteX34" fmla="*/ 534459 w 1317991"/>
                <a:gd name="connsiteY34" fmla="*/ 811484 h 1197813"/>
                <a:gd name="connsiteX35" fmla="*/ 509490 w 1317991"/>
                <a:gd name="connsiteY35" fmla="*/ 796319 h 1197813"/>
                <a:gd name="connsiteX36" fmla="*/ 286056 w 1317991"/>
                <a:gd name="connsiteY36" fmla="*/ 690950 h 1197813"/>
                <a:gd name="connsiteX37" fmla="*/ 1026726 w 1317991"/>
                <a:gd name="connsiteY37" fmla="*/ 600112 h 1197813"/>
                <a:gd name="connsiteX38" fmla="*/ 999513 w 1317991"/>
                <a:gd name="connsiteY38" fmla="*/ 623004 h 1197813"/>
                <a:gd name="connsiteX39" fmla="*/ 874121 w 1317991"/>
                <a:gd name="connsiteY39" fmla="*/ 707029 h 1197813"/>
                <a:gd name="connsiteX40" fmla="*/ 769249 w 1317991"/>
                <a:gd name="connsiteY40" fmla="*/ 770018 h 1197813"/>
                <a:gd name="connsiteX41" fmla="*/ 670122 w 1317991"/>
                <a:gd name="connsiteY41" fmla="*/ 836573 h 1197813"/>
                <a:gd name="connsiteX42" fmla="*/ 672380 w 1317991"/>
                <a:gd name="connsiteY42" fmla="*/ 840799 h 1197813"/>
                <a:gd name="connsiteX43" fmla="*/ 741664 w 1317991"/>
                <a:gd name="connsiteY43" fmla="*/ 839503 h 1197813"/>
                <a:gd name="connsiteX44" fmla="*/ 811241 w 1317991"/>
                <a:gd name="connsiteY44" fmla="*/ 822706 h 1197813"/>
                <a:gd name="connsiteX45" fmla="*/ 958523 w 1317991"/>
                <a:gd name="connsiteY45" fmla="*/ 811813 h 1197813"/>
                <a:gd name="connsiteX46" fmla="*/ 966960 w 1317991"/>
                <a:gd name="connsiteY46" fmla="*/ 812417 h 1197813"/>
                <a:gd name="connsiteX47" fmla="*/ 967303 w 1317991"/>
                <a:gd name="connsiteY47" fmla="*/ 812334 h 1197813"/>
                <a:gd name="connsiteX48" fmla="*/ 1076643 w 1317991"/>
                <a:gd name="connsiteY48" fmla="*/ 693593 h 1197813"/>
                <a:gd name="connsiteX49" fmla="*/ 1044007 w 1317991"/>
                <a:gd name="connsiteY49" fmla="*/ 619124 h 1197813"/>
                <a:gd name="connsiteX50" fmla="*/ 946218 w 1317991"/>
                <a:gd name="connsiteY50" fmla="*/ 561792 h 1197813"/>
                <a:gd name="connsiteX51" fmla="*/ 846159 w 1317991"/>
                <a:gd name="connsiteY51" fmla="*/ 597966 h 1197813"/>
                <a:gd name="connsiteX52" fmla="*/ 739643 w 1317991"/>
                <a:gd name="connsiteY52" fmla="*/ 696462 h 1197813"/>
                <a:gd name="connsiteX53" fmla="*/ 656506 w 1317991"/>
                <a:gd name="connsiteY53" fmla="*/ 811473 h 1197813"/>
                <a:gd name="connsiteX54" fmla="*/ 656836 w 1317991"/>
                <a:gd name="connsiteY54" fmla="*/ 811697 h 1197813"/>
                <a:gd name="connsiteX55" fmla="*/ 664598 w 1317991"/>
                <a:gd name="connsiteY55" fmla="*/ 826230 h 1197813"/>
                <a:gd name="connsiteX56" fmla="*/ 743359 w 1317991"/>
                <a:gd name="connsiteY56" fmla="*/ 773245 h 1197813"/>
                <a:gd name="connsiteX57" fmla="*/ 828306 w 1317991"/>
                <a:gd name="connsiteY57" fmla="*/ 722328 h 1197813"/>
                <a:gd name="connsiteX58" fmla="*/ 936280 w 1317991"/>
                <a:gd name="connsiteY58" fmla="*/ 653363 h 1197813"/>
                <a:gd name="connsiteX59" fmla="*/ 1019632 w 1317991"/>
                <a:gd name="connsiteY59" fmla="*/ 592308 h 1197813"/>
                <a:gd name="connsiteX60" fmla="*/ 1015988 w 1317991"/>
                <a:gd name="connsiteY60" fmla="*/ 588299 h 1197813"/>
                <a:gd name="connsiteX61" fmla="*/ 981963 w 1317991"/>
                <a:gd name="connsiteY61" fmla="*/ 568322 h 1197813"/>
                <a:gd name="connsiteX62" fmla="*/ 946218 w 1317991"/>
                <a:gd name="connsiteY62" fmla="*/ 561792 h 1197813"/>
                <a:gd name="connsiteX63" fmla="*/ 689048 w 1317991"/>
                <a:gd name="connsiteY63" fmla="*/ 527625 h 1197813"/>
                <a:gd name="connsiteX64" fmla="*/ 669865 w 1317991"/>
                <a:gd name="connsiteY64" fmla="*/ 578899 h 1197813"/>
                <a:gd name="connsiteX65" fmla="*/ 631344 w 1317991"/>
                <a:gd name="connsiteY65" fmla="*/ 741736 h 1197813"/>
                <a:gd name="connsiteX66" fmla="*/ 630765 w 1317991"/>
                <a:gd name="connsiteY66" fmla="*/ 794009 h 1197813"/>
                <a:gd name="connsiteX67" fmla="*/ 638535 w 1317991"/>
                <a:gd name="connsiteY67" fmla="*/ 799281 h 1197813"/>
                <a:gd name="connsiteX68" fmla="*/ 636489 w 1317991"/>
                <a:gd name="connsiteY68" fmla="*/ 793122 h 1197813"/>
                <a:gd name="connsiteX69" fmla="*/ 689938 w 1317991"/>
                <a:gd name="connsiteY69" fmla="*/ 535703 h 1197813"/>
                <a:gd name="connsiteX70" fmla="*/ 537942 w 1317991"/>
                <a:gd name="connsiteY70" fmla="*/ 357832 h 1197813"/>
                <a:gd name="connsiteX71" fmla="*/ 524788 w 1317991"/>
                <a:gd name="connsiteY71" fmla="*/ 358704 h 1197813"/>
                <a:gd name="connsiteX72" fmla="*/ 462779 w 1317991"/>
                <a:gd name="connsiteY72" fmla="*/ 416866 h 1197813"/>
                <a:gd name="connsiteX73" fmla="*/ 477096 w 1317991"/>
                <a:gd name="connsiteY73" fmla="*/ 553773 h 1197813"/>
                <a:gd name="connsiteX74" fmla="*/ 522074 w 1317991"/>
                <a:gd name="connsiteY74" fmla="*/ 683979 h 1197813"/>
                <a:gd name="connsiteX75" fmla="*/ 566483 w 1317991"/>
                <a:gd name="connsiteY75" fmla="*/ 810523 h 1197813"/>
                <a:gd name="connsiteX76" fmla="*/ 568437 w 1317991"/>
                <a:gd name="connsiteY76" fmla="*/ 808005 h 1197813"/>
                <a:gd name="connsiteX77" fmla="*/ 594359 w 1317991"/>
                <a:gd name="connsiteY77" fmla="*/ 791773 h 1197813"/>
                <a:gd name="connsiteX78" fmla="*/ 597301 w 1317991"/>
                <a:gd name="connsiteY78" fmla="*/ 791682 h 1197813"/>
                <a:gd name="connsiteX79" fmla="*/ 597301 w 1317991"/>
                <a:gd name="connsiteY79" fmla="*/ 775921 h 1197813"/>
                <a:gd name="connsiteX80" fmla="*/ 551120 w 1317991"/>
                <a:gd name="connsiteY80" fmla="*/ 403798 h 1197813"/>
                <a:gd name="connsiteX81" fmla="*/ 557269 w 1317991"/>
                <a:gd name="connsiteY81" fmla="*/ 356550 h 1197813"/>
                <a:gd name="connsiteX82" fmla="*/ 549513 w 1317991"/>
                <a:gd name="connsiteY82" fmla="*/ 357065 h 1197813"/>
                <a:gd name="connsiteX83" fmla="*/ 570015 w 1317991"/>
                <a:gd name="connsiteY83" fmla="*/ 438256 h 1197813"/>
                <a:gd name="connsiteX84" fmla="*/ 598894 w 1317991"/>
                <a:gd name="connsiteY84" fmla="*/ 615896 h 1197813"/>
                <a:gd name="connsiteX85" fmla="*/ 608585 w 1317991"/>
                <a:gd name="connsiteY85" fmla="*/ 791330 h 1197813"/>
                <a:gd name="connsiteX86" fmla="*/ 619312 w 1317991"/>
                <a:gd name="connsiteY86" fmla="*/ 790996 h 1197813"/>
                <a:gd name="connsiteX87" fmla="*/ 619577 w 1317991"/>
                <a:gd name="connsiteY87" fmla="*/ 743872 h 1197813"/>
                <a:gd name="connsiteX88" fmla="*/ 655549 w 1317991"/>
                <a:gd name="connsiteY88" fmla="*/ 586549 h 1197813"/>
                <a:gd name="connsiteX89" fmla="*/ 686195 w 1317991"/>
                <a:gd name="connsiteY89" fmla="*/ 501742 h 1197813"/>
                <a:gd name="connsiteX90" fmla="*/ 682496 w 1317991"/>
                <a:gd name="connsiteY90" fmla="*/ 468178 h 1197813"/>
                <a:gd name="connsiteX91" fmla="*/ 557269 w 1317991"/>
                <a:gd name="connsiteY91" fmla="*/ 356550 h 1197813"/>
                <a:gd name="connsiteX92" fmla="*/ 1027954 w 1317991"/>
                <a:gd name="connsiteY92" fmla="*/ 96724 h 1197813"/>
                <a:gd name="connsiteX93" fmla="*/ 967658 w 1317991"/>
                <a:gd name="connsiteY93" fmla="*/ 113233 h 1197813"/>
                <a:gd name="connsiteX94" fmla="*/ 792037 w 1317991"/>
                <a:gd name="connsiteY94" fmla="*/ 303516 h 1197813"/>
                <a:gd name="connsiteX95" fmla="*/ 722719 w 1317991"/>
                <a:gd name="connsiteY95" fmla="*/ 437622 h 1197813"/>
                <a:gd name="connsiteX96" fmla="*/ 697623 w 1317991"/>
                <a:gd name="connsiteY96" fmla="*/ 504704 h 1197813"/>
                <a:gd name="connsiteX97" fmla="*/ 697946 w 1317991"/>
                <a:gd name="connsiteY97" fmla="*/ 506322 h 1197813"/>
                <a:gd name="connsiteX98" fmla="*/ 699482 w 1317991"/>
                <a:gd name="connsiteY98" fmla="*/ 563347 h 1197813"/>
                <a:gd name="connsiteX99" fmla="*/ 646033 w 1317991"/>
                <a:gd name="connsiteY99" fmla="*/ 798866 h 1197813"/>
                <a:gd name="connsiteX100" fmla="*/ 640474 w 1317991"/>
                <a:gd name="connsiteY100" fmla="*/ 800596 h 1197813"/>
                <a:gd name="connsiteX101" fmla="*/ 647366 w 1317991"/>
                <a:gd name="connsiteY101" fmla="*/ 805272 h 1197813"/>
                <a:gd name="connsiteX102" fmla="*/ 741915 w 1317991"/>
                <a:gd name="connsiteY102" fmla="*/ 678293 h 1197813"/>
                <a:gd name="connsiteX103" fmla="*/ 970486 w 1317991"/>
                <a:gd name="connsiteY103" fmla="*/ 552065 h 1197813"/>
                <a:gd name="connsiteX104" fmla="*/ 1020800 w 1317991"/>
                <a:gd name="connsiteY104" fmla="*/ 578676 h 1197813"/>
                <a:gd name="connsiteX105" fmla="*/ 1027721 w 1317991"/>
                <a:gd name="connsiteY105" fmla="*/ 586383 h 1197813"/>
                <a:gd name="connsiteX106" fmla="*/ 1039243 w 1317991"/>
                <a:gd name="connsiteY106" fmla="*/ 577943 h 1197813"/>
                <a:gd name="connsiteX107" fmla="*/ 1195775 w 1317991"/>
                <a:gd name="connsiteY107" fmla="*/ 397223 h 1197813"/>
                <a:gd name="connsiteX108" fmla="*/ 1175731 w 1317991"/>
                <a:gd name="connsiteY108" fmla="*/ 183992 h 1197813"/>
                <a:gd name="connsiteX109" fmla="*/ 1027954 w 1317991"/>
                <a:gd name="connsiteY109" fmla="*/ 96724 h 1197813"/>
                <a:gd name="connsiteX110" fmla="*/ 261771 w 1317991"/>
                <a:gd name="connsiteY110" fmla="*/ 12084 h 1197813"/>
                <a:gd name="connsiteX111" fmla="*/ 199970 w 1317991"/>
                <a:gd name="connsiteY111" fmla="*/ 25189 h 1197813"/>
                <a:gd name="connsiteX112" fmla="*/ 15187 w 1317991"/>
                <a:gd name="connsiteY112" fmla="*/ 216459 h 1197813"/>
                <a:gd name="connsiteX113" fmla="*/ 85079 w 1317991"/>
                <a:gd name="connsiteY113" fmla="*/ 486148 h 1197813"/>
                <a:gd name="connsiteX114" fmla="*/ 240855 w 1317991"/>
                <a:gd name="connsiteY114" fmla="*/ 670798 h 1197813"/>
                <a:gd name="connsiteX115" fmla="*/ 247200 w 1317991"/>
                <a:gd name="connsiteY115" fmla="*/ 675761 h 1197813"/>
                <a:gd name="connsiteX116" fmla="*/ 298207 w 1317991"/>
                <a:gd name="connsiteY116" fmla="*/ 684283 h 1197813"/>
                <a:gd name="connsiteX117" fmla="*/ 505584 w 1317991"/>
                <a:gd name="connsiteY117" fmla="*/ 780508 h 1197813"/>
                <a:gd name="connsiteX118" fmla="*/ 554996 w 1317991"/>
                <a:gd name="connsiteY118" fmla="*/ 810895 h 1197813"/>
                <a:gd name="connsiteX119" fmla="*/ 512410 w 1317991"/>
                <a:gd name="connsiteY119" fmla="*/ 695467 h 1197813"/>
                <a:gd name="connsiteX120" fmla="*/ 462779 w 1317991"/>
                <a:gd name="connsiteY120" fmla="*/ 544199 h 1197813"/>
                <a:gd name="connsiteX121" fmla="*/ 451326 w 1317991"/>
                <a:gd name="connsiteY121" fmla="*/ 418781 h 1197813"/>
                <a:gd name="connsiteX122" fmla="*/ 516586 w 1317991"/>
                <a:gd name="connsiteY122" fmla="*/ 347934 h 1197813"/>
                <a:gd name="connsiteX123" fmla="*/ 534752 w 1317991"/>
                <a:gd name="connsiteY123" fmla="*/ 346707 h 1197813"/>
                <a:gd name="connsiteX124" fmla="*/ 516878 w 1317991"/>
                <a:gd name="connsiteY124" fmla="*/ 284359 h 1197813"/>
                <a:gd name="connsiteX125" fmla="*/ 261771 w 1317991"/>
                <a:gd name="connsiteY125" fmla="*/ 12084 h 1197813"/>
                <a:gd name="connsiteX126" fmla="*/ 280394 w 1317991"/>
                <a:gd name="connsiteY126" fmla="*/ 324 h 1197813"/>
                <a:gd name="connsiteX127" fmla="*/ 540813 w 1317991"/>
                <a:gd name="connsiteY127" fmla="*/ 322613 h 1197813"/>
                <a:gd name="connsiteX128" fmla="*/ 546693 w 1317991"/>
                <a:gd name="connsiteY128" fmla="*/ 345900 h 1197813"/>
                <a:gd name="connsiteX129" fmla="*/ 567962 w 1317991"/>
                <a:gd name="connsiteY129" fmla="*/ 344463 h 1197813"/>
                <a:gd name="connsiteX130" fmla="*/ 618354 w 1317991"/>
                <a:gd name="connsiteY130" fmla="*/ 360380 h 1197813"/>
                <a:gd name="connsiteX131" fmla="*/ 686478 w 1317991"/>
                <a:gd name="connsiteY131" fmla="*/ 448939 h 1197813"/>
                <a:gd name="connsiteX132" fmla="*/ 693172 w 1317991"/>
                <a:gd name="connsiteY132" fmla="*/ 482435 h 1197813"/>
                <a:gd name="connsiteX133" fmla="*/ 704226 w 1317991"/>
                <a:gd name="connsiteY133" fmla="*/ 451845 h 1197813"/>
                <a:gd name="connsiteX134" fmla="*/ 767221 w 1317991"/>
                <a:gd name="connsiteY134" fmla="*/ 323596 h 1197813"/>
                <a:gd name="connsiteX135" fmla="*/ 1105101 w 1317991"/>
                <a:gd name="connsiteY135" fmla="*/ 101759 h 1197813"/>
                <a:gd name="connsiteX136" fmla="*/ 1228227 w 1317991"/>
                <a:gd name="connsiteY136" fmla="*/ 310209 h 1197813"/>
                <a:gd name="connsiteX137" fmla="*/ 1115600 w 1317991"/>
                <a:gd name="connsiteY137" fmla="*/ 525352 h 1197813"/>
                <a:gd name="connsiteX138" fmla="*/ 1034316 w 1317991"/>
                <a:gd name="connsiteY138" fmla="*/ 593728 h 1197813"/>
                <a:gd name="connsiteX139" fmla="*/ 1063134 w 1317991"/>
                <a:gd name="connsiteY139" fmla="*/ 625817 h 1197813"/>
                <a:gd name="connsiteX140" fmla="*/ 1083337 w 1317991"/>
                <a:gd name="connsiteY140" fmla="*/ 740450 h 1197813"/>
                <a:gd name="connsiteX141" fmla="*/ 1007545 w 1317991"/>
                <a:gd name="connsiteY141" fmla="*/ 810736 h 1197813"/>
                <a:gd name="connsiteX142" fmla="*/ 996064 w 1317991"/>
                <a:gd name="connsiteY142" fmla="*/ 814499 h 1197813"/>
                <a:gd name="connsiteX143" fmla="*/ 1055441 w 1317991"/>
                <a:gd name="connsiteY143" fmla="*/ 818746 h 1197813"/>
                <a:gd name="connsiteX144" fmla="*/ 1313570 w 1317991"/>
                <a:gd name="connsiteY144" fmla="*/ 1024346 h 1197813"/>
                <a:gd name="connsiteX145" fmla="*/ 1259076 w 1317991"/>
                <a:gd name="connsiteY145" fmla="*/ 1170657 h 1197813"/>
                <a:gd name="connsiteX146" fmla="*/ 1058309 w 1317991"/>
                <a:gd name="connsiteY146" fmla="*/ 1191695 h 1197813"/>
                <a:gd name="connsiteX147" fmla="*/ 813564 w 1317991"/>
                <a:gd name="connsiteY147" fmla="*/ 1107542 h 1197813"/>
                <a:gd name="connsiteX148" fmla="*/ 679794 w 1317991"/>
                <a:gd name="connsiteY148" fmla="*/ 1002785 h 1197813"/>
                <a:gd name="connsiteX149" fmla="*/ 650007 w 1317991"/>
                <a:gd name="connsiteY149" fmla="*/ 958241 h 1197813"/>
                <a:gd name="connsiteX150" fmla="*/ 640589 w 1317991"/>
                <a:gd name="connsiteY150" fmla="*/ 970981 h 1197813"/>
                <a:gd name="connsiteX151" fmla="*/ 582055 w 1317991"/>
                <a:gd name="connsiteY151" fmla="*/ 983057 h 1197813"/>
                <a:gd name="connsiteX152" fmla="*/ 535228 w 1317991"/>
                <a:gd name="connsiteY152" fmla="*/ 862530 h 1197813"/>
                <a:gd name="connsiteX153" fmla="*/ 548607 w 1317991"/>
                <a:gd name="connsiteY153" fmla="*/ 833564 h 1197813"/>
                <a:gd name="connsiteX154" fmla="*/ 555542 w 1317991"/>
                <a:gd name="connsiteY154" fmla="*/ 824625 h 1197813"/>
                <a:gd name="connsiteX155" fmla="*/ 504984 w 1317991"/>
                <a:gd name="connsiteY155" fmla="*/ 822334 h 1197813"/>
                <a:gd name="connsiteX156" fmla="*/ 358902 w 1317991"/>
                <a:gd name="connsiteY156" fmla="*/ 768270 h 1197813"/>
                <a:gd name="connsiteX157" fmla="*/ 294740 w 1317991"/>
                <a:gd name="connsiteY157" fmla="*/ 727372 h 1197813"/>
                <a:gd name="connsiteX158" fmla="*/ 243871 w 1317991"/>
                <a:gd name="connsiteY158" fmla="*/ 687110 h 1197813"/>
                <a:gd name="connsiteX159" fmla="*/ 206257 w 1317991"/>
                <a:gd name="connsiteY159" fmla="*/ 683687 h 1197813"/>
                <a:gd name="connsiteX160" fmla="*/ 82859 w 1317991"/>
                <a:gd name="connsiteY160" fmla="*/ 775320 h 1197813"/>
                <a:gd name="connsiteX161" fmla="*/ 75207 w 1317991"/>
                <a:gd name="connsiteY161" fmla="*/ 917541 h 1197813"/>
                <a:gd name="connsiteX162" fmla="*/ 278000 w 1317991"/>
                <a:gd name="connsiteY162" fmla="*/ 982448 h 1197813"/>
                <a:gd name="connsiteX163" fmla="*/ 507577 w 1317991"/>
                <a:gd name="connsiteY163" fmla="*/ 905133 h 1197813"/>
                <a:gd name="connsiteX164" fmla="*/ 513317 w 1317991"/>
                <a:gd name="connsiteY164" fmla="*/ 914678 h 1197813"/>
                <a:gd name="connsiteX165" fmla="*/ 336351 w 1317991"/>
                <a:gd name="connsiteY165" fmla="*/ 983402 h 1197813"/>
                <a:gd name="connsiteX166" fmla="*/ 113470 w 1317991"/>
                <a:gd name="connsiteY166" fmla="*/ 974812 h 1197813"/>
                <a:gd name="connsiteX167" fmla="*/ 69467 w 1317991"/>
                <a:gd name="connsiteY167" fmla="*/ 779138 h 1197813"/>
                <a:gd name="connsiteX168" fmla="*/ 227543 w 1317991"/>
                <a:gd name="connsiteY168" fmla="*/ 672477 h 1197813"/>
                <a:gd name="connsiteX169" fmla="*/ 227777 w 1317991"/>
                <a:gd name="connsiteY169" fmla="*/ 672516 h 1197813"/>
                <a:gd name="connsiteX170" fmla="*/ 130078 w 1317991"/>
                <a:gd name="connsiteY170" fmla="*/ 569350 h 1197813"/>
                <a:gd name="connsiteX171" fmla="*/ 4656 w 1317991"/>
                <a:gd name="connsiteY171" fmla="*/ 316875 h 1197813"/>
                <a:gd name="connsiteX172" fmla="*/ 63059 w 1317991"/>
                <a:gd name="connsiteY172" fmla="*/ 97872 h 1197813"/>
                <a:gd name="connsiteX173" fmla="*/ 280394 w 1317991"/>
                <a:gd name="connsiteY173" fmla="*/ 324 h 119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317991" h="1197813">
                  <a:moveTo>
                    <a:pt x="690393" y="851882"/>
                  </a:moveTo>
                  <a:lnTo>
                    <a:pt x="674473" y="852221"/>
                  </a:lnTo>
                  <a:lnTo>
                    <a:pt x="674879" y="855627"/>
                  </a:lnTo>
                  <a:close/>
                  <a:moveTo>
                    <a:pt x="862812" y="830850"/>
                  </a:moveTo>
                  <a:lnTo>
                    <a:pt x="819300" y="833449"/>
                  </a:lnTo>
                  <a:lnTo>
                    <a:pt x="802633" y="837306"/>
                  </a:lnTo>
                  <a:close/>
                  <a:moveTo>
                    <a:pt x="969398" y="824484"/>
                  </a:moveTo>
                  <a:lnTo>
                    <a:pt x="964754" y="824761"/>
                  </a:lnTo>
                  <a:lnTo>
                    <a:pt x="955304" y="827859"/>
                  </a:lnTo>
                  <a:cubicBezTo>
                    <a:pt x="937671" y="832192"/>
                    <a:pt x="920277" y="835359"/>
                    <a:pt x="904497" y="837989"/>
                  </a:cubicBezTo>
                  <a:cubicBezTo>
                    <a:pt x="865286" y="844205"/>
                    <a:pt x="826075" y="847791"/>
                    <a:pt x="786864" y="849823"/>
                  </a:cubicBezTo>
                  <a:lnTo>
                    <a:pt x="744643" y="850724"/>
                  </a:lnTo>
                  <a:lnTo>
                    <a:pt x="676183" y="866565"/>
                  </a:lnTo>
                  <a:lnTo>
                    <a:pt x="677621" y="878627"/>
                  </a:lnTo>
                  <a:cubicBezTo>
                    <a:pt x="677263" y="890987"/>
                    <a:pt x="675232" y="903423"/>
                    <a:pt x="671887" y="915141"/>
                  </a:cubicBezTo>
                  <a:cubicBezTo>
                    <a:pt x="669259" y="924707"/>
                    <a:pt x="665257" y="934990"/>
                    <a:pt x="660001" y="944720"/>
                  </a:cubicBezTo>
                  <a:lnTo>
                    <a:pt x="656688" y="949203"/>
                  </a:lnTo>
                  <a:lnTo>
                    <a:pt x="658687" y="949756"/>
                  </a:lnTo>
                  <a:cubicBezTo>
                    <a:pt x="694060" y="1018608"/>
                    <a:pt x="760982" y="1067379"/>
                    <a:pt x="827905" y="1102761"/>
                  </a:cubicBezTo>
                  <a:cubicBezTo>
                    <a:pt x="904387" y="1142925"/>
                    <a:pt x="989474" y="1172569"/>
                    <a:pt x="1074561" y="1182132"/>
                  </a:cubicBezTo>
                  <a:cubicBezTo>
                    <a:pt x="1138615" y="1189782"/>
                    <a:pt x="1226571" y="1192651"/>
                    <a:pt x="1276284" y="1143881"/>
                  </a:cubicBezTo>
                  <a:cubicBezTo>
                    <a:pt x="1332690" y="1089373"/>
                    <a:pt x="1304009" y="988964"/>
                    <a:pt x="1262900" y="933500"/>
                  </a:cubicBezTo>
                  <a:cubicBezTo>
                    <a:pt x="1196933" y="845522"/>
                    <a:pt x="1072649" y="825440"/>
                    <a:pt x="969398" y="824484"/>
                  </a:cubicBezTo>
                  <a:close/>
                  <a:moveTo>
                    <a:pt x="622227" y="799495"/>
                  </a:moveTo>
                  <a:lnTo>
                    <a:pt x="623149" y="801309"/>
                  </a:lnTo>
                  <a:cubicBezTo>
                    <a:pt x="542873" y="782178"/>
                    <a:pt x="505602" y="946708"/>
                    <a:pt x="584922" y="972535"/>
                  </a:cubicBezTo>
                  <a:cubicBezTo>
                    <a:pt x="667109" y="999319"/>
                    <a:pt x="697690" y="830006"/>
                    <a:pt x="623149" y="801309"/>
                  </a:cubicBezTo>
                  <a:lnTo>
                    <a:pt x="623862" y="800928"/>
                  </a:lnTo>
                  <a:close/>
                  <a:moveTo>
                    <a:pt x="630231" y="797350"/>
                  </a:moveTo>
                  <a:lnTo>
                    <a:pt x="629712" y="797806"/>
                  </a:lnTo>
                  <a:lnTo>
                    <a:pt x="630316" y="797483"/>
                  </a:lnTo>
                  <a:close/>
                  <a:moveTo>
                    <a:pt x="264056" y="688947"/>
                  </a:moveTo>
                  <a:lnTo>
                    <a:pt x="304329" y="720453"/>
                  </a:lnTo>
                  <a:cubicBezTo>
                    <a:pt x="358902" y="759185"/>
                    <a:pt x="422092" y="794689"/>
                    <a:pt x="489052" y="808004"/>
                  </a:cubicBezTo>
                  <a:lnTo>
                    <a:pt x="534459" y="811484"/>
                  </a:lnTo>
                  <a:lnTo>
                    <a:pt x="509490" y="796319"/>
                  </a:lnTo>
                  <a:cubicBezTo>
                    <a:pt x="443487" y="756229"/>
                    <a:pt x="365646" y="709160"/>
                    <a:pt x="286056" y="690950"/>
                  </a:cubicBezTo>
                  <a:close/>
                  <a:moveTo>
                    <a:pt x="1026726" y="600112"/>
                  </a:moveTo>
                  <a:lnTo>
                    <a:pt x="999513" y="623004"/>
                  </a:lnTo>
                  <a:cubicBezTo>
                    <a:pt x="958830" y="652765"/>
                    <a:pt x="916594" y="680256"/>
                    <a:pt x="874121" y="707029"/>
                  </a:cubicBezTo>
                  <a:cubicBezTo>
                    <a:pt x="839760" y="728543"/>
                    <a:pt x="804206" y="748862"/>
                    <a:pt x="769249" y="770018"/>
                  </a:cubicBezTo>
                  <a:lnTo>
                    <a:pt x="670122" y="836573"/>
                  </a:lnTo>
                  <a:lnTo>
                    <a:pt x="672380" y="840799"/>
                  </a:lnTo>
                  <a:lnTo>
                    <a:pt x="741664" y="839503"/>
                  </a:lnTo>
                  <a:lnTo>
                    <a:pt x="811241" y="822706"/>
                  </a:lnTo>
                  <a:cubicBezTo>
                    <a:pt x="859932" y="815041"/>
                    <a:pt x="909496" y="811275"/>
                    <a:pt x="958523" y="811813"/>
                  </a:cubicBezTo>
                  <a:lnTo>
                    <a:pt x="966960" y="812417"/>
                  </a:lnTo>
                  <a:lnTo>
                    <a:pt x="967303" y="812334"/>
                  </a:lnTo>
                  <a:cubicBezTo>
                    <a:pt x="1026613" y="794539"/>
                    <a:pt x="1089554" y="761010"/>
                    <a:pt x="1076643" y="693593"/>
                  </a:cubicBezTo>
                  <a:cubicBezTo>
                    <a:pt x="1071861" y="669208"/>
                    <a:pt x="1060385" y="642193"/>
                    <a:pt x="1044007" y="619124"/>
                  </a:cubicBezTo>
                  <a:close/>
                  <a:moveTo>
                    <a:pt x="946218" y="561792"/>
                  </a:moveTo>
                  <a:cubicBezTo>
                    <a:pt x="910713" y="561210"/>
                    <a:pt x="876284" y="577167"/>
                    <a:pt x="846159" y="597966"/>
                  </a:cubicBezTo>
                  <a:cubicBezTo>
                    <a:pt x="806948" y="625220"/>
                    <a:pt x="771562" y="659167"/>
                    <a:pt x="739643" y="696462"/>
                  </a:cubicBezTo>
                  <a:lnTo>
                    <a:pt x="656506" y="811473"/>
                  </a:lnTo>
                  <a:lnTo>
                    <a:pt x="656836" y="811697"/>
                  </a:lnTo>
                  <a:lnTo>
                    <a:pt x="664598" y="826230"/>
                  </a:lnTo>
                  <a:lnTo>
                    <a:pt x="743359" y="773245"/>
                  </a:lnTo>
                  <a:cubicBezTo>
                    <a:pt x="771516" y="756034"/>
                    <a:pt x="800150" y="739539"/>
                    <a:pt x="828306" y="722328"/>
                  </a:cubicBezTo>
                  <a:cubicBezTo>
                    <a:pt x="864576" y="699857"/>
                    <a:pt x="900846" y="677148"/>
                    <a:pt x="936280" y="653363"/>
                  </a:cubicBezTo>
                  <a:lnTo>
                    <a:pt x="1019632" y="592308"/>
                  </a:lnTo>
                  <a:lnTo>
                    <a:pt x="1015988" y="588299"/>
                  </a:lnTo>
                  <a:cubicBezTo>
                    <a:pt x="1005573" y="579558"/>
                    <a:pt x="994156" y="572625"/>
                    <a:pt x="981963" y="568322"/>
                  </a:cubicBezTo>
                  <a:cubicBezTo>
                    <a:pt x="970008" y="564019"/>
                    <a:pt x="958054" y="561987"/>
                    <a:pt x="946218" y="561792"/>
                  </a:cubicBezTo>
                  <a:close/>
                  <a:moveTo>
                    <a:pt x="689048" y="527625"/>
                  </a:moveTo>
                  <a:lnTo>
                    <a:pt x="669865" y="578899"/>
                  </a:lnTo>
                  <a:cubicBezTo>
                    <a:pt x="653401" y="629816"/>
                    <a:pt x="636400" y="686112"/>
                    <a:pt x="631344" y="741736"/>
                  </a:cubicBezTo>
                  <a:lnTo>
                    <a:pt x="630765" y="794009"/>
                  </a:lnTo>
                  <a:lnTo>
                    <a:pt x="638535" y="799281"/>
                  </a:lnTo>
                  <a:lnTo>
                    <a:pt x="636489" y="793122"/>
                  </a:lnTo>
                  <a:cubicBezTo>
                    <a:pt x="661781" y="738071"/>
                    <a:pt x="691369" y="630365"/>
                    <a:pt x="689938" y="535703"/>
                  </a:cubicBezTo>
                  <a:close/>
                  <a:moveTo>
                    <a:pt x="537942" y="357832"/>
                  </a:moveTo>
                  <a:lnTo>
                    <a:pt x="524788" y="358704"/>
                  </a:lnTo>
                  <a:cubicBezTo>
                    <a:pt x="493918" y="364090"/>
                    <a:pt x="469222" y="380246"/>
                    <a:pt x="462779" y="416866"/>
                  </a:cubicBezTo>
                  <a:cubicBezTo>
                    <a:pt x="455143" y="461864"/>
                    <a:pt x="465642" y="509733"/>
                    <a:pt x="477096" y="553773"/>
                  </a:cubicBezTo>
                  <a:cubicBezTo>
                    <a:pt x="489504" y="598292"/>
                    <a:pt x="505729" y="641135"/>
                    <a:pt x="522074" y="683979"/>
                  </a:cubicBezTo>
                  <a:lnTo>
                    <a:pt x="566483" y="810523"/>
                  </a:lnTo>
                  <a:lnTo>
                    <a:pt x="568437" y="808005"/>
                  </a:lnTo>
                  <a:cubicBezTo>
                    <a:pt x="576082" y="800711"/>
                    <a:pt x="584743" y="794972"/>
                    <a:pt x="594359" y="791773"/>
                  </a:cubicBezTo>
                  <a:lnTo>
                    <a:pt x="597301" y="791682"/>
                  </a:lnTo>
                  <a:lnTo>
                    <a:pt x="597301" y="775921"/>
                  </a:lnTo>
                  <a:cubicBezTo>
                    <a:pt x="594429" y="652552"/>
                    <a:pt x="580247" y="525418"/>
                    <a:pt x="551120" y="403798"/>
                  </a:cubicBezTo>
                  <a:close/>
                  <a:moveTo>
                    <a:pt x="557269" y="356550"/>
                  </a:moveTo>
                  <a:lnTo>
                    <a:pt x="549513" y="357065"/>
                  </a:lnTo>
                  <a:lnTo>
                    <a:pt x="570015" y="438256"/>
                  </a:lnTo>
                  <a:cubicBezTo>
                    <a:pt x="582671" y="496780"/>
                    <a:pt x="592364" y="556212"/>
                    <a:pt x="598894" y="615896"/>
                  </a:cubicBezTo>
                  <a:lnTo>
                    <a:pt x="608585" y="791330"/>
                  </a:lnTo>
                  <a:lnTo>
                    <a:pt x="619312" y="790996"/>
                  </a:lnTo>
                  <a:lnTo>
                    <a:pt x="619577" y="743872"/>
                  </a:lnTo>
                  <a:cubicBezTo>
                    <a:pt x="624051" y="690355"/>
                    <a:pt x="639800" y="636032"/>
                    <a:pt x="655549" y="586549"/>
                  </a:cubicBezTo>
                  <a:lnTo>
                    <a:pt x="686195" y="501742"/>
                  </a:lnTo>
                  <a:lnTo>
                    <a:pt x="682496" y="468178"/>
                  </a:lnTo>
                  <a:cubicBezTo>
                    <a:pt x="668135" y="405153"/>
                    <a:pt x="631358" y="358704"/>
                    <a:pt x="557269" y="356550"/>
                  </a:cubicBezTo>
                  <a:close/>
                  <a:moveTo>
                    <a:pt x="1027954" y="96724"/>
                  </a:moveTo>
                  <a:cubicBezTo>
                    <a:pt x="1008402" y="97516"/>
                    <a:pt x="988179" y="102715"/>
                    <a:pt x="967658" y="113233"/>
                  </a:cubicBezTo>
                  <a:cubicBezTo>
                    <a:pt x="890347" y="152437"/>
                    <a:pt x="834988" y="229889"/>
                    <a:pt x="792037" y="303516"/>
                  </a:cubicBezTo>
                  <a:cubicBezTo>
                    <a:pt x="766266" y="346545"/>
                    <a:pt x="743121" y="391486"/>
                    <a:pt x="722719" y="437622"/>
                  </a:cubicBezTo>
                  <a:lnTo>
                    <a:pt x="697623" y="504704"/>
                  </a:lnTo>
                  <a:lnTo>
                    <a:pt x="697946" y="506322"/>
                  </a:lnTo>
                  <a:cubicBezTo>
                    <a:pt x="699900" y="525770"/>
                    <a:pt x="700198" y="545157"/>
                    <a:pt x="699482" y="563347"/>
                  </a:cubicBezTo>
                  <a:cubicBezTo>
                    <a:pt x="696619" y="642811"/>
                    <a:pt x="679439" y="726104"/>
                    <a:pt x="646033" y="798866"/>
                  </a:cubicBezTo>
                  <a:lnTo>
                    <a:pt x="640474" y="800596"/>
                  </a:lnTo>
                  <a:lnTo>
                    <a:pt x="647366" y="805272"/>
                  </a:lnTo>
                  <a:lnTo>
                    <a:pt x="741915" y="678293"/>
                  </a:lnTo>
                  <a:cubicBezTo>
                    <a:pt x="794515" y="619004"/>
                    <a:pt x="881544" y="530071"/>
                    <a:pt x="970486" y="552065"/>
                  </a:cubicBezTo>
                  <a:cubicBezTo>
                    <a:pt x="987462" y="556369"/>
                    <a:pt x="1004796" y="565812"/>
                    <a:pt x="1020800" y="578676"/>
                  </a:cubicBezTo>
                  <a:lnTo>
                    <a:pt x="1027721" y="586383"/>
                  </a:lnTo>
                  <a:lnTo>
                    <a:pt x="1039243" y="577943"/>
                  </a:lnTo>
                  <a:cubicBezTo>
                    <a:pt x="1100329" y="528221"/>
                    <a:pt x="1163323" y="469893"/>
                    <a:pt x="1195775" y="397223"/>
                  </a:cubicBezTo>
                  <a:cubicBezTo>
                    <a:pt x="1228227" y="325508"/>
                    <a:pt x="1220591" y="249013"/>
                    <a:pt x="1175731" y="183992"/>
                  </a:cubicBezTo>
                  <a:cubicBezTo>
                    <a:pt x="1139223" y="131640"/>
                    <a:pt x="1086608" y="94349"/>
                    <a:pt x="1027954" y="96724"/>
                  </a:cubicBezTo>
                  <a:close/>
                  <a:moveTo>
                    <a:pt x="261771" y="12084"/>
                  </a:moveTo>
                  <a:cubicBezTo>
                    <a:pt x="242336" y="12891"/>
                    <a:pt x="221752" y="17060"/>
                    <a:pt x="199970" y="25189"/>
                  </a:cubicBezTo>
                  <a:cubicBezTo>
                    <a:pt x="114759" y="56749"/>
                    <a:pt x="31464" y="121780"/>
                    <a:pt x="15187" y="216459"/>
                  </a:cubicBezTo>
                  <a:cubicBezTo>
                    <a:pt x="-1089" y="310180"/>
                    <a:pt x="36251" y="407728"/>
                    <a:pt x="85079" y="486148"/>
                  </a:cubicBezTo>
                  <a:cubicBezTo>
                    <a:pt x="127445" y="554288"/>
                    <a:pt x="180044" y="617586"/>
                    <a:pt x="240855" y="670798"/>
                  </a:cubicBezTo>
                  <a:lnTo>
                    <a:pt x="247200" y="675761"/>
                  </a:lnTo>
                  <a:lnTo>
                    <a:pt x="298207" y="684283"/>
                  </a:lnTo>
                  <a:cubicBezTo>
                    <a:pt x="370578" y="704059"/>
                    <a:pt x="445976" y="744842"/>
                    <a:pt x="505584" y="780508"/>
                  </a:cubicBezTo>
                  <a:lnTo>
                    <a:pt x="554996" y="810895"/>
                  </a:lnTo>
                  <a:lnTo>
                    <a:pt x="512410" y="695467"/>
                  </a:lnTo>
                  <a:cubicBezTo>
                    <a:pt x="494276" y="645683"/>
                    <a:pt x="476141" y="595899"/>
                    <a:pt x="462779" y="544199"/>
                  </a:cubicBezTo>
                  <a:cubicBezTo>
                    <a:pt x="453235" y="503989"/>
                    <a:pt x="443690" y="459949"/>
                    <a:pt x="451326" y="418781"/>
                  </a:cubicBezTo>
                  <a:cubicBezTo>
                    <a:pt x="458007" y="380007"/>
                    <a:pt x="484254" y="357029"/>
                    <a:pt x="516586" y="347934"/>
                  </a:cubicBezTo>
                  <a:lnTo>
                    <a:pt x="534752" y="346707"/>
                  </a:lnTo>
                  <a:lnTo>
                    <a:pt x="516878" y="284359"/>
                  </a:lnTo>
                  <a:cubicBezTo>
                    <a:pt x="477503" y="165533"/>
                    <a:pt x="397813" y="6436"/>
                    <a:pt x="261771" y="12084"/>
                  </a:cubicBezTo>
                  <a:close/>
                  <a:moveTo>
                    <a:pt x="280394" y="324"/>
                  </a:moveTo>
                  <a:cubicBezTo>
                    <a:pt x="434539" y="10844"/>
                    <a:pt x="504431" y="197332"/>
                    <a:pt x="540813" y="322613"/>
                  </a:cubicBezTo>
                  <a:lnTo>
                    <a:pt x="546693" y="345900"/>
                  </a:lnTo>
                  <a:lnTo>
                    <a:pt x="567962" y="344463"/>
                  </a:lnTo>
                  <a:cubicBezTo>
                    <a:pt x="585485" y="346617"/>
                    <a:pt x="602844" y="352003"/>
                    <a:pt x="618354" y="360380"/>
                  </a:cubicBezTo>
                  <a:cubicBezTo>
                    <a:pt x="653669" y="379528"/>
                    <a:pt x="674667" y="412079"/>
                    <a:pt x="686478" y="448939"/>
                  </a:cubicBezTo>
                  <a:lnTo>
                    <a:pt x="693172" y="482435"/>
                  </a:lnTo>
                  <a:lnTo>
                    <a:pt x="704226" y="451845"/>
                  </a:lnTo>
                  <a:cubicBezTo>
                    <a:pt x="722838" y="407741"/>
                    <a:pt x="743836" y="364712"/>
                    <a:pt x="767221" y="323596"/>
                  </a:cubicBezTo>
                  <a:cubicBezTo>
                    <a:pt x="827352" y="217458"/>
                    <a:pt x="958114" y="20483"/>
                    <a:pt x="1105101" y="101759"/>
                  </a:cubicBezTo>
                  <a:cubicBezTo>
                    <a:pt x="1176686" y="140963"/>
                    <a:pt x="1231090" y="227977"/>
                    <a:pt x="1228227" y="310209"/>
                  </a:cubicBezTo>
                  <a:cubicBezTo>
                    <a:pt x="1225363" y="395310"/>
                    <a:pt x="1173822" y="467981"/>
                    <a:pt x="1115600" y="525352"/>
                  </a:cubicBezTo>
                  <a:lnTo>
                    <a:pt x="1034316" y="593728"/>
                  </a:lnTo>
                  <a:lnTo>
                    <a:pt x="1063134" y="625817"/>
                  </a:lnTo>
                  <a:cubicBezTo>
                    <a:pt x="1086445" y="661797"/>
                    <a:pt x="1097683" y="704590"/>
                    <a:pt x="1083337" y="740450"/>
                  </a:cubicBezTo>
                  <a:cubicBezTo>
                    <a:pt x="1069948" y="774397"/>
                    <a:pt x="1041018" y="796152"/>
                    <a:pt x="1007545" y="810736"/>
                  </a:cubicBezTo>
                  <a:lnTo>
                    <a:pt x="996064" y="814499"/>
                  </a:lnTo>
                  <a:lnTo>
                    <a:pt x="1055441" y="818746"/>
                  </a:lnTo>
                  <a:cubicBezTo>
                    <a:pt x="1177813" y="835003"/>
                    <a:pt x="1286801" y="896205"/>
                    <a:pt x="1313570" y="1024346"/>
                  </a:cubicBezTo>
                  <a:cubicBezTo>
                    <a:pt x="1325998" y="1081723"/>
                    <a:pt x="1313570" y="1141012"/>
                    <a:pt x="1259076" y="1170657"/>
                  </a:cubicBezTo>
                  <a:cubicBezTo>
                    <a:pt x="1198846" y="1203170"/>
                    <a:pt x="1124275" y="1201258"/>
                    <a:pt x="1058309" y="1191695"/>
                  </a:cubicBezTo>
                  <a:cubicBezTo>
                    <a:pt x="973222" y="1178307"/>
                    <a:pt x="889091" y="1150575"/>
                    <a:pt x="813564" y="1107542"/>
                  </a:cubicBezTo>
                  <a:cubicBezTo>
                    <a:pt x="764806" y="1080288"/>
                    <a:pt x="716049" y="1046580"/>
                    <a:pt x="679794" y="1002785"/>
                  </a:cubicBezTo>
                  <a:lnTo>
                    <a:pt x="650007" y="958241"/>
                  </a:lnTo>
                  <a:lnTo>
                    <a:pt x="640589" y="970981"/>
                  </a:lnTo>
                  <a:cubicBezTo>
                    <a:pt x="625299" y="985688"/>
                    <a:pt x="605469" y="993101"/>
                    <a:pt x="582055" y="983057"/>
                  </a:cubicBezTo>
                  <a:cubicBezTo>
                    <a:pt x="534272" y="962969"/>
                    <a:pt x="519937" y="909401"/>
                    <a:pt x="535228" y="862530"/>
                  </a:cubicBezTo>
                  <a:cubicBezTo>
                    <a:pt x="538572" y="852964"/>
                    <a:pt x="543052" y="842980"/>
                    <a:pt x="548607" y="833564"/>
                  </a:cubicBezTo>
                  <a:lnTo>
                    <a:pt x="555542" y="824625"/>
                  </a:lnTo>
                  <a:lnTo>
                    <a:pt x="504984" y="822334"/>
                  </a:lnTo>
                  <a:cubicBezTo>
                    <a:pt x="453329" y="815072"/>
                    <a:pt x="403423" y="794092"/>
                    <a:pt x="358902" y="768270"/>
                  </a:cubicBezTo>
                  <a:cubicBezTo>
                    <a:pt x="336882" y="755838"/>
                    <a:pt x="315459" y="742150"/>
                    <a:pt x="294740" y="727372"/>
                  </a:cubicBezTo>
                  <a:lnTo>
                    <a:pt x="243871" y="687110"/>
                  </a:lnTo>
                  <a:lnTo>
                    <a:pt x="206257" y="683687"/>
                  </a:lnTo>
                  <a:cubicBezTo>
                    <a:pt x="148863" y="687505"/>
                    <a:pt x="102947" y="719958"/>
                    <a:pt x="82859" y="775320"/>
                  </a:cubicBezTo>
                  <a:cubicBezTo>
                    <a:pt x="66598" y="817318"/>
                    <a:pt x="54162" y="874588"/>
                    <a:pt x="75207" y="917541"/>
                  </a:cubicBezTo>
                  <a:cubicBezTo>
                    <a:pt x="109643" y="991039"/>
                    <a:pt x="209127" y="991039"/>
                    <a:pt x="278000" y="982448"/>
                  </a:cubicBezTo>
                  <a:cubicBezTo>
                    <a:pt x="357395" y="971948"/>
                    <a:pt x="440617" y="948086"/>
                    <a:pt x="507577" y="905133"/>
                  </a:cubicBezTo>
                  <a:cubicBezTo>
                    <a:pt x="514273" y="901315"/>
                    <a:pt x="520013" y="910860"/>
                    <a:pt x="513317" y="914678"/>
                  </a:cubicBezTo>
                  <a:cubicBezTo>
                    <a:pt x="460705" y="949040"/>
                    <a:pt x="397571" y="970039"/>
                    <a:pt x="336351" y="983402"/>
                  </a:cubicBezTo>
                  <a:cubicBezTo>
                    <a:pt x="267478" y="998675"/>
                    <a:pt x="178516" y="1011083"/>
                    <a:pt x="113470" y="974812"/>
                  </a:cubicBezTo>
                  <a:cubicBezTo>
                    <a:pt x="43640" y="934723"/>
                    <a:pt x="43640" y="846908"/>
                    <a:pt x="69467" y="779138"/>
                  </a:cubicBezTo>
                  <a:cubicBezTo>
                    <a:pt x="100317" y="696453"/>
                    <a:pt x="159280" y="669608"/>
                    <a:pt x="227543" y="672477"/>
                  </a:cubicBezTo>
                  <a:lnTo>
                    <a:pt x="227777" y="672516"/>
                  </a:lnTo>
                  <a:lnTo>
                    <a:pt x="130078" y="569350"/>
                  </a:lnTo>
                  <a:cubicBezTo>
                    <a:pt x="71675" y="496668"/>
                    <a:pt x="20932" y="409641"/>
                    <a:pt x="4656" y="316875"/>
                  </a:cubicBezTo>
                  <a:cubicBezTo>
                    <a:pt x="-8748" y="238454"/>
                    <a:pt x="5613" y="156209"/>
                    <a:pt x="63059" y="97872"/>
                  </a:cubicBezTo>
                  <a:cubicBezTo>
                    <a:pt x="117632" y="44316"/>
                    <a:pt x="201885" y="-4457"/>
                    <a:pt x="280394" y="324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8" name="淘宝网Chenying0907出品 247"/>
            <p:cNvSpPr/>
            <p:nvPr/>
          </p:nvSpPr>
          <p:spPr bwMode="auto">
            <a:xfrm>
              <a:off x="6147756" y="3862525"/>
              <a:ext cx="1391115" cy="1260951"/>
            </a:xfrm>
            <a:custGeom>
              <a:avLst/>
              <a:gdLst>
                <a:gd name="connsiteX0" fmla="*/ 1054814 w 1391115"/>
                <a:gd name="connsiteY0" fmla="*/ 867601 h 1260951"/>
                <a:gd name="connsiteX1" fmla="*/ 942157 w 1391115"/>
                <a:gd name="connsiteY1" fmla="*/ 875413 h 1260951"/>
                <a:gd name="connsiteX2" fmla="*/ 942572 w 1391115"/>
                <a:gd name="connsiteY2" fmla="*/ 893481 h 1260951"/>
                <a:gd name="connsiteX3" fmla="*/ 900399 w 1391115"/>
                <a:gd name="connsiteY3" fmla="*/ 956720 h 1260951"/>
                <a:gd name="connsiteX4" fmla="*/ 883576 w 1391115"/>
                <a:gd name="connsiteY4" fmla="*/ 960245 h 1260951"/>
                <a:gd name="connsiteX5" fmla="*/ 901905 w 1391115"/>
                <a:gd name="connsiteY5" fmla="*/ 1041586 h 1260951"/>
                <a:gd name="connsiteX6" fmla="*/ 927968 w 1391115"/>
                <a:gd name="connsiteY6" fmla="*/ 1123982 h 1260951"/>
                <a:gd name="connsiteX7" fmla="*/ 1052303 w 1391115"/>
                <a:gd name="connsiteY7" fmla="*/ 1244351 h 1260951"/>
                <a:gd name="connsiteX8" fmla="*/ 1229243 w 1391115"/>
                <a:gd name="connsiteY8" fmla="*/ 1221423 h 1260951"/>
                <a:gd name="connsiteX9" fmla="*/ 1354535 w 1391115"/>
                <a:gd name="connsiteY9" fmla="*/ 1108697 h 1260951"/>
                <a:gd name="connsiteX10" fmla="*/ 1373663 w 1391115"/>
                <a:gd name="connsiteY10" fmla="*/ 973998 h 1260951"/>
                <a:gd name="connsiteX11" fmla="*/ 1170900 w 1391115"/>
                <a:gd name="connsiteY11" fmla="*/ 871780 h 1260951"/>
                <a:gd name="connsiteX12" fmla="*/ 1054814 w 1391115"/>
                <a:gd name="connsiteY12" fmla="*/ 867601 h 1260951"/>
                <a:gd name="connsiteX13" fmla="*/ 140841 w 1391115"/>
                <a:gd name="connsiteY13" fmla="*/ 650018 h 1260951"/>
                <a:gd name="connsiteX14" fmla="*/ 107931 w 1391115"/>
                <a:gd name="connsiteY14" fmla="*/ 663086 h 1260951"/>
                <a:gd name="connsiteX15" fmla="*/ 39840 w 1391115"/>
                <a:gd name="connsiteY15" fmla="*/ 732924 h 1260951"/>
                <a:gd name="connsiteX16" fmla="*/ 55134 w 1391115"/>
                <a:gd name="connsiteY16" fmla="*/ 980759 h 1260951"/>
                <a:gd name="connsiteX17" fmla="*/ 286456 w 1391115"/>
                <a:gd name="connsiteY17" fmla="*/ 1073577 h 1260951"/>
                <a:gd name="connsiteX18" fmla="*/ 577041 w 1391115"/>
                <a:gd name="connsiteY18" fmla="*/ 1045827 h 1260951"/>
                <a:gd name="connsiteX19" fmla="*/ 746276 w 1391115"/>
                <a:gd name="connsiteY19" fmla="*/ 974643 h 1260951"/>
                <a:gd name="connsiteX20" fmla="*/ 791601 w 1391115"/>
                <a:gd name="connsiteY20" fmla="*/ 935273 h 1260951"/>
                <a:gd name="connsiteX21" fmla="*/ 774887 w 1391115"/>
                <a:gd name="connsiteY21" fmla="*/ 908530 h 1260951"/>
                <a:gd name="connsiteX22" fmla="*/ 773950 w 1391115"/>
                <a:gd name="connsiteY22" fmla="*/ 905164 h 1260951"/>
                <a:gd name="connsiteX23" fmla="*/ 771084 w 1391115"/>
                <a:gd name="connsiteY23" fmla="*/ 905164 h 1260951"/>
                <a:gd name="connsiteX24" fmla="*/ 757530 w 1391115"/>
                <a:gd name="connsiteY24" fmla="*/ 891015 h 1260951"/>
                <a:gd name="connsiteX25" fmla="*/ 669078 w 1391115"/>
                <a:gd name="connsiteY25" fmla="*/ 895385 h 1260951"/>
                <a:gd name="connsiteX26" fmla="*/ 366556 w 1391115"/>
                <a:gd name="connsiteY26" fmla="*/ 864568 h 1260951"/>
                <a:gd name="connsiteX27" fmla="*/ 141361 w 1391115"/>
                <a:gd name="connsiteY27" fmla="*/ 669575 h 1260951"/>
                <a:gd name="connsiteX28" fmla="*/ 251878 w 1391115"/>
                <a:gd name="connsiteY28" fmla="*/ 636459 h 1260951"/>
                <a:gd name="connsiteX29" fmla="*/ 201025 w 1391115"/>
                <a:gd name="connsiteY29" fmla="*/ 637115 h 1260951"/>
                <a:gd name="connsiteX30" fmla="*/ 152367 w 1391115"/>
                <a:gd name="connsiteY30" fmla="*/ 645441 h 1260951"/>
                <a:gd name="connsiteX31" fmla="*/ 151029 w 1391115"/>
                <a:gd name="connsiteY31" fmla="*/ 645972 h 1260951"/>
                <a:gd name="connsiteX32" fmla="*/ 150569 w 1391115"/>
                <a:gd name="connsiteY32" fmla="*/ 650211 h 1260951"/>
                <a:gd name="connsiteX33" fmla="*/ 282455 w 1391115"/>
                <a:gd name="connsiteY33" fmla="*/ 823419 h 1260951"/>
                <a:gd name="connsiteX34" fmla="*/ 647604 w 1391115"/>
                <a:gd name="connsiteY34" fmla="*/ 884649 h 1260951"/>
                <a:gd name="connsiteX35" fmla="*/ 746973 w 1391115"/>
                <a:gd name="connsiteY35" fmla="*/ 879994 h 1260951"/>
                <a:gd name="connsiteX36" fmla="*/ 694001 w 1391115"/>
                <a:gd name="connsiteY36" fmla="*/ 824696 h 1260951"/>
                <a:gd name="connsiteX37" fmla="*/ 397337 w 1391115"/>
                <a:gd name="connsiteY37" fmla="*/ 664028 h 1260951"/>
                <a:gd name="connsiteX38" fmla="*/ 251878 w 1391115"/>
                <a:gd name="connsiteY38" fmla="*/ 636459 h 1260951"/>
                <a:gd name="connsiteX39" fmla="*/ 383926 w 1391115"/>
                <a:gd name="connsiteY39" fmla="*/ 343977 h 1260951"/>
                <a:gd name="connsiteX40" fmla="*/ 388491 w 1391115"/>
                <a:gd name="connsiteY40" fmla="*/ 381700 h 1260951"/>
                <a:gd name="connsiteX41" fmla="*/ 530913 w 1391115"/>
                <a:gd name="connsiteY41" fmla="*/ 643491 h 1260951"/>
                <a:gd name="connsiteX42" fmla="*/ 702698 w 1391115"/>
                <a:gd name="connsiteY42" fmla="*/ 787792 h 1260951"/>
                <a:gd name="connsiteX43" fmla="*/ 770202 w 1391115"/>
                <a:gd name="connsiteY43" fmla="*/ 818054 h 1260951"/>
                <a:gd name="connsiteX44" fmla="*/ 773997 w 1391115"/>
                <a:gd name="connsiteY44" fmla="*/ 804074 h 1260951"/>
                <a:gd name="connsiteX45" fmla="*/ 783871 w 1391115"/>
                <a:gd name="connsiteY45" fmla="*/ 789774 h 1260951"/>
                <a:gd name="connsiteX46" fmla="*/ 779416 w 1391115"/>
                <a:gd name="connsiteY46" fmla="*/ 788969 h 1260951"/>
                <a:gd name="connsiteX47" fmla="*/ 576808 w 1391115"/>
                <a:gd name="connsiteY47" fmla="*/ 485616 h 1260951"/>
                <a:gd name="connsiteX48" fmla="*/ 403934 w 1391115"/>
                <a:gd name="connsiteY48" fmla="*/ 348101 h 1260951"/>
                <a:gd name="connsiteX49" fmla="*/ 362718 w 1391115"/>
                <a:gd name="connsiteY49" fmla="*/ 339606 h 1260951"/>
                <a:gd name="connsiteX50" fmla="*/ 280543 w 1391115"/>
                <a:gd name="connsiteY50" fmla="*/ 365040 h 1260951"/>
                <a:gd name="connsiteX51" fmla="*/ 184974 w 1391115"/>
                <a:gd name="connsiteY51" fmla="*/ 501884 h 1260951"/>
                <a:gd name="connsiteX52" fmla="*/ 158812 w 1391115"/>
                <a:gd name="connsiteY52" fmla="*/ 574253 h 1260951"/>
                <a:gd name="connsiteX53" fmla="*/ 152156 w 1391115"/>
                <a:gd name="connsiteY53" fmla="*/ 635583 h 1260951"/>
                <a:gd name="connsiteX54" fmla="*/ 188359 w 1391115"/>
                <a:gd name="connsiteY54" fmla="*/ 626948 h 1260951"/>
                <a:gd name="connsiteX55" fmla="*/ 301750 w 1391115"/>
                <a:gd name="connsiteY55" fmla="*/ 629579 h 1260951"/>
                <a:gd name="connsiteX56" fmla="*/ 570350 w 1391115"/>
                <a:gd name="connsiteY56" fmla="*/ 727182 h 1260951"/>
                <a:gd name="connsiteX57" fmla="*/ 683263 w 1391115"/>
                <a:gd name="connsiteY57" fmla="*/ 801820 h 1260951"/>
                <a:gd name="connsiteX58" fmla="*/ 762111 w 1391115"/>
                <a:gd name="connsiteY58" fmla="*/ 879285 h 1260951"/>
                <a:gd name="connsiteX59" fmla="*/ 766686 w 1391115"/>
                <a:gd name="connsiteY59" fmla="*/ 879071 h 1260951"/>
                <a:gd name="connsiteX60" fmla="*/ 765259 w 1391115"/>
                <a:gd name="connsiteY60" fmla="*/ 873946 h 1260951"/>
                <a:gd name="connsiteX61" fmla="*/ 764817 w 1391115"/>
                <a:gd name="connsiteY61" fmla="*/ 837890 h 1260951"/>
                <a:gd name="connsiteX62" fmla="*/ 767123 w 1391115"/>
                <a:gd name="connsiteY62" fmla="*/ 829394 h 1260951"/>
                <a:gd name="connsiteX63" fmla="*/ 674635 w 1391115"/>
                <a:gd name="connsiteY63" fmla="*/ 784642 h 1260951"/>
                <a:gd name="connsiteX64" fmla="*/ 455401 w 1391115"/>
                <a:gd name="connsiteY64" fmla="*/ 562278 h 1260951"/>
                <a:gd name="connsiteX65" fmla="*/ 370345 w 1391115"/>
                <a:gd name="connsiteY65" fmla="*/ 354984 h 1260951"/>
                <a:gd name="connsiteX66" fmla="*/ 369536 w 1391115"/>
                <a:gd name="connsiteY66" fmla="*/ 341011 h 1260951"/>
                <a:gd name="connsiteX67" fmla="*/ 606306 w 1391115"/>
                <a:gd name="connsiteY67" fmla="*/ 125403 h 1260951"/>
                <a:gd name="connsiteX68" fmla="*/ 460180 w 1391115"/>
                <a:gd name="connsiteY68" fmla="*/ 164815 h 1260951"/>
                <a:gd name="connsiteX69" fmla="*/ 381008 w 1391115"/>
                <a:gd name="connsiteY69" fmla="*/ 319865 h 1260951"/>
                <a:gd name="connsiteX70" fmla="*/ 382656 w 1391115"/>
                <a:gd name="connsiteY70" fmla="*/ 333484 h 1260951"/>
                <a:gd name="connsiteX71" fmla="*/ 417193 w 1391115"/>
                <a:gd name="connsiteY71" fmla="*/ 341655 h 1260951"/>
                <a:gd name="connsiteX72" fmla="*/ 464037 w 1391115"/>
                <a:gd name="connsiteY72" fmla="*/ 365997 h 1260951"/>
                <a:gd name="connsiteX73" fmla="*/ 657087 w 1391115"/>
                <a:gd name="connsiteY73" fmla="*/ 569827 h 1260951"/>
                <a:gd name="connsiteX74" fmla="*/ 788972 w 1391115"/>
                <a:gd name="connsiteY74" fmla="*/ 782270 h 1260951"/>
                <a:gd name="connsiteX75" fmla="*/ 788917 w 1391115"/>
                <a:gd name="connsiteY75" fmla="*/ 782465 h 1260951"/>
                <a:gd name="connsiteX76" fmla="*/ 793235 w 1391115"/>
                <a:gd name="connsiteY76" fmla="*/ 776212 h 1260951"/>
                <a:gd name="connsiteX77" fmla="*/ 822969 w 1391115"/>
                <a:gd name="connsiteY77" fmla="*/ 758014 h 1260951"/>
                <a:gd name="connsiteX78" fmla="*/ 825837 w 1391115"/>
                <a:gd name="connsiteY78" fmla="*/ 769428 h 1260951"/>
                <a:gd name="connsiteX79" fmla="*/ 848777 w 1391115"/>
                <a:gd name="connsiteY79" fmla="*/ 954920 h 1260951"/>
                <a:gd name="connsiteX80" fmla="*/ 825837 w 1391115"/>
                <a:gd name="connsiteY80" fmla="*/ 769428 h 1260951"/>
                <a:gd name="connsiteX81" fmla="*/ 822969 w 1391115"/>
                <a:gd name="connsiteY81" fmla="*/ 758014 h 1260951"/>
                <a:gd name="connsiteX82" fmla="*/ 859737 w 1391115"/>
                <a:gd name="connsiteY82" fmla="*/ 758483 h 1260951"/>
                <a:gd name="connsiteX83" fmla="*/ 862355 w 1391115"/>
                <a:gd name="connsiteY83" fmla="*/ 603362 h 1260951"/>
                <a:gd name="connsiteX84" fmla="*/ 857815 w 1391115"/>
                <a:gd name="connsiteY84" fmla="*/ 447626 h 1260951"/>
                <a:gd name="connsiteX85" fmla="*/ 748848 w 1391115"/>
                <a:gd name="connsiteY85" fmla="*/ 170548 h 1260951"/>
                <a:gd name="connsiteX86" fmla="*/ 606306 w 1391115"/>
                <a:gd name="connsiteY86" fmla="*/ 125403 h 1260951"/>
                <a:gd name="connsiteX87" fmla="*/ 1081986 w 1391115"/>
                <a:gd name="connsiteY87" fmla="*/ 11670 h 1260951"/>
                <a:gd name="connsiteX88" fmla="*/ 926093 w 1391115"/>
                <a:gd name="connsiteY88" fmla="*/ 81519 h 1260951"/>
                <a:gd name="connsiteX89" fmla="*/ 881142 w 1391115"/>
                <a:gd name="connsiteY89" fmla="*/ 389616 h 1260951"/>
                <a:gd name="connsiteX90" fmla="*/ 872534 w 1391115"/>
                <a:gd name="connsiteY90" fmla="*/ 759907 h 1260951"/>
                <a:gd name="connsiteX91" fmla="*/ 871437 w 1391115"/>
                <a:gd name="connsiteY91" fmla="*/ 761005 h 1260951"/>
                <a:gd name="connsiteX92" fmla="*/ 902499 w 1391115"/>
                <a:gd name="connsiteY92" fmla="*/ 778391 h 1260951"/>
                <a:gd name="connsiteX93" fmla="*/ 927798 w 1391115"/>
                <a:gd name="connsiteY93" fmla="*/ 811471 h 1260951"/>
                <a:gd name="connsiteX94" fmla="*/ 931915 w 1391115"/>
                <a:gd name="connsiteY94" fmla="*/ 823498 h 1260951"/>
                <a:gd name="connsiteX95" fmla="*/ 1111157 w 1391115"/>
                <a:gd name="connsiteY95" fmla="*/ 663507 h 1260951"/>
                <a:gd name="connsiteX96" fmla="*/ 1263703 w 1391115"/>
                <a:gd name="connsiteY96" fmla="*/ 471903 h 1260951"/>
                <a:gd name="connsiteX97" fmla="*/ 1247444 w 1391115"/>
                <a:gd name="connsiteY97" fmla="*/ 101612 h 1260951"/>
                <a:gd name="connsiteX98" fmla="*/ 1081986 w 1391115"/>
                <a:gd name="connsiteY98" fmla="*/ 11670 h 1260951"/>
                <a:gd name="connsiteX99" fmla="*/ 1081986 w 1391115"/>
                <a:gd name="connsiteY99" fmla="*/ 189 h 1260951"/>
                <a:gd name="connsiteX100" fmla="*/ 1306741 w 1391115"/>
                <a:gd name="connsiteY100" fmla="*/ 198251 h 1260951"/>
                <a:gd name="connsiteX101" fmla="*/ 1316305 w 1391115"/>
                <a:gd name="connsiteY101" fmla="*/ 367609 h 1260951"/>
                <a:gd name="connsiteX102" fmla="*/ 1233098 w 1391115"/>
                <a:gd name="connsiteY102" fmla="*/ 540794 h 1260951"/>
                <a:gd name="connsiteX103" fmla="*/ 1091790 w 1391115"/>
                <a:gd name="connsiteY103" fmla="*/ 695680 h 1260951"/>
                <a:gd name="connsiteX104" fmla="*/ 935714 w 1391115"/>
                <a:gd name="connsiteY104" fmla="*/ 834594 h 1260951"/>
                <a:gd name="connsiteX105" fmla="*/ 941615 w 1391115"/>
                <a:gd name="connsiteY105" fmla="*/ 851830 h 1260951"/>
                <a:gd name="connsiteX106" fmla="*/ 941894 w 1391115"/>
                <a:gd name="connsiteY106" fmla="*/ 863980 h 1260951"/>
                <a:gd name="connsiteX107" fmla="*/ 1071312 w 1391115"/>
                <a:gd name="connsiteY107" fmla="*/ 855659 h 1260951"/>
                <a:gd name="connsiteX108" fmla="*/ 1202463 w 1391115"/>
                <a:gd name="connsiteY108" fmla="*/ 865093 h 1260951"/>
                <a:gd name="connsiteX109" fmla="*/ 1380358 w 1391115"/>
                <a:gd name="connsiteY109" fmla="*/ 962534 h 1260951"/>
                <a:gd name="connsiteX110" fmla="*/ 1308626 w 1391115"/>
                <a:gd name="connsiteY110" fmla="*/ 1187988 h 1260951"/>
                <a:gd name="connsiteX111" fmla="*/ 1015003 w 1391115"/>
                <a:gd name="connsiteY111" fmla="*/ 1246261 h 1260951"/>
                <a:gd name="connsiteX112" fmla="*/ 923186 w 1391115"/>
                <a:gd name="connsiteY112" fmla="*/ 1142133 h 1260951"/>
                <a:gd name="connsiteX113" fmla="*/ 892700 w 1391115"/>
                <a:gd name="connsiteY113" fmla="*/ 1052453 h 1260951"/>
                <a:gd name="connsiteX114" fmla="*/ 872010 w 1391115"/>
                <a:gd name="connsiteY114" fmla="*/ 962668 h 1260951"/>
                <a:gd name="connsiteX115" fmla="*/ 854512 w 1391115"/>
                <a:gd name="connsiteY115" fmla="*/ 966335 h 1260951"/>
                <a:gd name="connsiteX116" fmla="*/ 819950 w 1391115"/>
                <a:gd name="connsiteY116" fmla="*/ 958437 h 1260951"/>
                <a:gd name="connsiteX117" fmla="*/ 800007 w 1391115"/>
                <a:gd name="connsiteY117" fmla="*/ 943113 h 1260951"/>
                <a:gd name="connsiteX118" fmla="*/ 760121 w 1391115"/>
                <a:gd name="connsiteY118" fmla="*/ 978576 h 1260951"/>
                <a:gd name="connsiteX119" fmla="*/ 611453 w 1391115"/>
                <a:gd name="connsiteY119" fmla="*/ 1047741 h 1260951"/>
                <a:gd name="connsiteX120" fmla="*/ 342852 w 1391115"/>
                <a:gd name="connsiteY120" fmla="*/ 1087930 h 1260951"/>
                <a:gd name="connsiteX121" fmla="*/ 649 w 1391115"/>
                <a:gd name="connsiteY121" fmla="*/ 878371 h 1260951"/>
                <a:gd name="connsiteX122" fmla="*/ 82854 w 1391115"/>
                <a:gd name="connsiteY122" fmla="*/ 665941 h 1260951"/>
                <a:gd name="connsiteX123" fmla="*/ 133322 w 1391115"/>
                <a:gd name="connsiteY123" fmla="*/ 640075 h 1260951"/>
                <a:gd name="connsiteX124" fmla="*/ 140530 w 1391115"/>
                <a:gd name="connsiteY124" fmla="*/ 638356 h 1260951"/>
                <a:gd name="connsiteX125" fmla="*/ 140056 w 1391115"/>
                <a:gd name="connsiteY125" fmla="*/ 620546 h 1260951"/>
                <a:gd name="connsiteX126" fmla="*/ 181151 w 1391115"/>
                <a:gd name="connsiteY126" fmla="*/ 482745 h 1260951"/>
                <a:gd name="connsiteX127" fmla="*/ 270031 w 1391115"/>
                <a:gd name="connsiteY127" fmla="*/ 358341 h 1260951"/>
                <a:gd name="connsiteX128" fmla="*/ 367392 w 1391115"/>
                <a:gd name="connsiteY128" fmla="*/ 329872 h 1260951"/>
                <a:gd name="connsiteX129" fmla="*/ 368912 w 1391115"/>
                <a:gd name="connsiteY129" fmla="*/ 330232 h 1260951"/>
                <a:gd name="connsiteX130" fmla="*/ 367761 w 1391115"/>
                <a:gd name="connsiteY130" fmla="*/ 310356 h 1260951"/>
                <a:gd name="connsiteX131" fmla="*/ 388491 w 1391115"/>
                <a:gd name="connsiteY131" fmla="*/ 225008 h 1260951"/>
                <a:gd name="connsiteX132" fmla="*/ 600690 w 1391115"/>
                <a:gd name="connsiteY132" fmla="*/ 115133 h 1260951"/>
                <a:gd name="connsiteX133" fmla="*/ 809067 w 1391115"/>
                <a:gd name="connsiteY133" fmla="*/ 223097 h 1260951"/>
                <a:gd name="connsiteX134" fmla="*/ 856023 w 1391115"/>
                <a:gd name="connsiteY134" fmla="*/ 349096 h 1260951"/>
                <a:gd name="connsiteX135" fmla="*/ 868266 w 1391115"/>
                <a:gd name="connsiteY135" fmla="*/ 450708 h 1260951"/>
                <a:gd name="connsiteX136" fmla="*/ 868708 w 1391115"/>
                <a:gd name="connsiteY136" fmla="*/ 431717 h 1260951"/>
                <a:gd name="connsiteX137" fmla="*/ 882098 w 1391115"/>
                <a:gd name="connsiteY137" fmla="*/ 163805 h 1260951"/>
                <a:gd name="connsiteX138" fmla="*/ 942352 w 1391115"/>
                <a:gd name="connsiteY138" fmla="*/ 45159 h 1260951"/>
                <a:gd name="connsiteX139" fmla="*/ 1081986 w 1391115"/>
                <a:gd name="connsiteY139" fmla="*/ 189 h 126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391115" h="1260951">
                  <a:moveTo>
                    <a:pt x="1054814" y="867601"/>
                  </a:moveTo>
                  <a:lnTo>
                    <a:pt x="942157" y="875413"/>
                  </a:lnTo>
                  <a:lnTo>
                    <a:pt x="942572" y="893481"/>
                  </a:lnTo>
                  <a:cubicBezTo>
                    <a:pt x="938618" y="920350"/>
                    <a:pt x="925173" y="944090"/>
                    <a:pt x="900399" y="956720"/>
                  </a:cubicBezTo>
                  <a:lnTo>
                    <a:pt x="883576" y="960245"/>
                  </a:lnTo>
                  <a:lnTo>
                    <a:pt x="901905" y="1041586"/>
                  </a:lnTo>
                  <a:cubicBezTo>
                    <a:pt x="909078" y="1069529"/>
                    <a:pt x="917447" y="1097233"/>
                    <a:pt x="927968" y="1123982"/>
                  </a:cubicBezTo>
                  <a:cubicBezTo>
                    <a:pt x="951879" y="1184166"/>
                    <a:pt x="984397" y="1233842"/>
                    <a:pt x="1052303" y="1244351"/>
                  </a:cubicBezTo>
                  <a:cubicBezTo>
                    <a:pt x="1111602" y="1252949"/>
                    <a:pt x="1173770" y="1243396"/>
                    <a:pt x="1229243" y="1221423"/>
                  </a:cubicBezTo>
                  <a:cubicBezTo>
                    <a:pt x="1284715" y="1198496"/>
                    <a:pt x="1328711" y="1164105"/>
                    <a:pt x="1354535" y="1108697"/>
                  </a:cubicBezTo>
                  <a:cubicBezTo>
                    <a:pt x="1373663" y="1068574"/>
                    <a:pt x="1389922" y="1017942"/>
                    <a:pt x="1373663" y="973998"/>
                  </a:cubicBezTo>
                  <a:cubicBezTo>
                    <a:pt x="1344014" y="897573"/>
                    <a:pt x="1241676" y="879423"/>
                    <a:pt x="1170900" y="871780"/>
                  </a:cubicBezTo>
                  <a:cubicBezTo>
                    <a:pt x="1132165" y="867959"/>
                    <a:pt x="1093430" y="866765"/>
                    <a:pt x="1054814" y="867601"/>
                  </a:cubicBezTo>
                  <a:close/>
                  <a:moveTo>
                    <a:pt x="140841" y="650018"/>
                  </a:moveTo>
                  <a:lnTo>
                    <a:pt x="107931" y="663086"/>
                  </a:lnTo>
                  <a:cubicBezTo>
                    <a:pt x="80166" y="678321"/>
                    <a:pt x="56568" y="700868"/>
                    <a:pt x="39840" y="732924"/>
                  </a:cubicBezTo>
                  <a:cubicBezTo>
                    <a:pt x="649" y="806604"/>
                    <a:pt x="-4130" y="916647"/>
                    <a:pt x="55134" y="980759"/>
                  </a:cubicBezTo>
                  <a:cubicBezTo>
                    <a:pt x="112486" y="1043913"/>
                    <a:pt x="204251" y="1066879"/>
                    <a:pt x="286456" y="1073577"/>
                  </a:cubicBezTo>
                  <a:cubicBezTo>
                    <a:pt x="382999" y="1081232"/>
                    <a:pt x="482410" y="1071663"/>
                    <a:pt x="577041" y="1045827"/>
                  </a:cubicBezTo>
                  <a:cubicBezTo>
                    <a:pt x="634394" y="1030039"/>
                    <a:pt x="696048" y="1009405"/>
                    <a:pt x="746276" y="974643"/>
                  </a:cubicBezTo>
                  <a:lnTo>
                    <a:pt x="791601" y="935273"/>
                  </a:lnTo>
                  <a:lnTo>
                    <a:pt x="774887" y="908530"/>
                  </a:lnTo>
                  <a:lnTo>
                    <a:pt x="773950" y="905164"/>
                  </a:lnTo>
                  <a:lnTo>
                    <a:pt x="771084" y="905164"/>
                  </a:lnTo>
                  <a:lnTo>
                    <a:pt x="757530" y="891015"/>
                  </a:lnTo>
                  <a:lnTo>
                    <a:pt x="669078" y="895385"/>
                  </a:lnTo>
                  <a:cubicBezTo>
                    <a:pt x="567431" y="897762"/>
                    <a:pt x="464037" y="891124"/>
                    <a:pt x="366556" y="864568"/>
                  </a:cubicBezTo>
                  <a:cubicBezTo>
                    <a:pt x="262863" y="836936"/>
                    <a:pt x="157707" y="777067"/>
                    <a:pt x="141361" y="669575"/>
                  </a:cubicBezTo>
                  <a:close/>
                  <a:moveTo>
                    <a:pt x="251878" y="636459"/>
                  </a:moveTo>
                  <a:cubicBezTo>
                    <a:pt x="234786" y="635583"/>
                    <a:pt x="217723" y="635710"/>
                    <a:pt x="201025" y="637115"/>
                  </a:cubicBezTo>
                  <a:cubicBezTo>
                    <a:pt x="184327" y="638520"/>
                    <a:pt x="167995" y="641204"/>
                    <a:pt x="152367" y="645441"/>
                  </a:cubicBezTo>
                  <a:lnTo>
                    <a:pt x="151029" y="645972"/>
                  </a:lnTo>
                  <a:lnTo>
                    <a:pt x="150569" y="650211"/>
                  </a:lnTo>
                  <a:cubicBezTo>
                    <a:pt x="156303" y="732509"/>
                    <a:pt x="211733" y="789926"/>
                    <a:pt x="282455" y="823419"/>
                  </a:cubicBezTo>
                  <a:cubicBezTo>
                    <a:pt x="393554" y="874377"/>
                    <a:pt x="522931" y="886578"/>
                    <a:pt x="647604" y="884649"/>
                  </a:cubicBezTo>
                  <a:lnTo>
                    <a:pt x="746973" y="879994"/>
                  </a:lnTo>
                  <a:lnTo>
                    <a:pt x="694001" y="824696"/>
                  </a:lnTo>
                  <a:cubicBezTo>
                    <a:pt x="608824" y="750686"/>
                    <a:pt x="502005" y="696323"/>
                    <a:pt x="397337" y="664028"/>
                  </a:cubicBezTo>
                  <a:cubicBezTo>
                    <a:pt x="354681" y="650751"/>
                    <a:pt x="303154" y="639089"/>
                    <a:pt x="251878" y="636459"/>
                  </a:cubicBezTo>
                  <a:close/>
                  <a:moveTo>
                    <a:pt x="383926" y="343977"/>
                  </a:moveTo>
                  <a:lnTo>
                    <a:pt x="388491" y="381700"/>
                  </a:lnTo>
                  <a:cubicBezTo>
                    <a:pt x="411431" y="479155"/>
                    <a:pt x="465915" y="568966"/>
                    <a:pt x="530913" y="643491"/>
                  </a:cubicBezTo>
                  <a:cubicBezTo>
                    <a:pt x="580379" y="699384"/>
                    <a:pt x="637371" y="751515"/>
                    <a:pt x="702698" y="787792"/>
                  </a:cubicBezTo>
                  <a:lnTo>
                    <a:pt x="770202" y="818054"/>
                  </a:lnTo>
                  <a:lnTo>
                    <a:pt x="773997" y="804074"/>
                  </a:lnTo>
                  <a:lnTo>
                    <a:pt x="783871" y="789774"/>
                  </a:lnTo>
                  <a:lnTo>
                    <a:pt x="779416" y="788969"/>
                  </a:lnTo>
                  <a:cubicBezTo>
                    <a:pt x="720162" y="682748"/>
                    <a:pt x="656131" y="577483"/>
                    <a:pt x="576808" y="485616"/>
                  </a:cubicBezTo>
                  <a:cubicBezTo>
                    <a:pt x="535594" y="437768"/>
                    <a:pt x="471981" y="371604"/>
                    <a:pt x="403934" y="348101"/>
                  </a:cubicBezTo>
                  <a:close/>
                  <a:moveTo>
                    <a:pt x="362718" y="339606"/>
                  </a:moveTo>
                  <a:cubicBezTo>
                    <a:pt x="335078" y="338006"/>
                    <a:pt x="307303" y="345184"/>
                    <a:pt x="280543" y="365040"/>
                  </a:cubicBezTo>
                  <a:cubicBezTo>
                    <a:pt x="235626" y="398533"/>
                    <a:pt x="206955" y="451166"/>
                    <a:pt x="184974" y="501884"/>
                  </a:cubicBezTo>
                  <a:cubicBezTo>
                    <a:pt x="174461" y="524851"/>
                    <a:pt x="165143" y="549253"/>
                    <a:pt x="158812" y="574253"/>
                  </a:cubicBezTo>
                  <a:lnTo>
                    <a:pt x="152156" y="635583"/>
                  </a:lnTo>
                  <a:lnTo>
                    <a:pt x="188359" y="626948"/>
                  </a:lnTo>
                  <a:cubicBezTo>
                    <a:pt x="225997" y="621924"/>
                    <a:pt x="264949" y="623838"/>
                    <a:pt x="301750" y="629579"/>
                  </a:cubicBezTo>
                  <a:cubicBezTo>
                    <a:pt x="396381" y="643933"/>
                    <a:pt x="488145" y="680295"/>
                    <a:pt x="570350" y="727182"/>
                  </a:cubicBezTo>
                  <a:cubicBezTo>
                    <a:pt x="609541" y="749191"/>
                    <a:pt x="647776" y="773831"/>
                    <a:pt x="683263" y="801820"/>
                  </a:cubicBezTo>
                  <a:lnTo>
                    <a:pt x="762111" y="879285"/>
                  </a:lnTo>
                  <a:lnTo>
                    <a:pt x="766686" y="879071"/>
                  </a:lnTo>
                  <a:lnTo>
                    <a:pt x="765259" y="873946"/>
                  </a:lnTo>
                  <a:cubicBezTo>
                    <a:pt x="763557" y="861966"/>
                    <a:pt x="763385" y="849741"/>
                    <a:pt x="764817" y="837890"/>
                  </a:cubicBezTo>
                  <a:lnTo>
                    <a:pt x="767123" y="829394"/>
                  </a:lnTo>
                  <a:lnTo>
                    <a:pt x="674635" y="784642"/>
                  </a:lnTo>
                  <a:cubicBezTo>
                    <a:pt x="585695" y="729600"/>
                    <a:pt x="510601" y="647551"/>
                    <a:pt x="455401" y="562278"/>
                  </a:cubicBezTo>
                  <a:cubicBezTo>
                    <a:pt x="418959" y="504952"/>
                    <a:pt x="380650" y="429711"/>
                    <a:pt x="370345" y="354984"/>
                  </a:cubicBezTo>
                  <a:lnTo>
                    <a:pt x="369536" y="341011"/>
                  </a:lnTo>
                  <a:close/>
                  <a:moveTo>
                    <a:pt x="606306" y="125403"/>
                  </a:moveTo>
                  <a:cubicBezTo>
                    <a:pt x="554093" y="125165"/>
                    <a:pt x="501282" y="139019"/>
                    <a:pt x="460180" y="164815"/>
                  </a:cubicBezTo>
                  <a:cubicBezTo>
                    <a:pt x="403546" y="200644"/>
                    <a:pt x="380784" y="258508"/>
                    <a:pt x="381008" y="319865"/>
                  </a:cubicBezTo>
                  <a:lnTo>
                    <a:pt x="382656" y="333484"/>
                  </a:lnTo>
                  <a:lnTo>
                    <a:pt x="417193" y="341655"/>
                  </a:lnTo>
                  <a:cubicBezTo>
                    <a:pt x="433454" y="347875"/>
                    <a:pt x="449223" y="356188"/>
                    <a:pt x="464037" y="365997"/>
                  </a:cubicBezTo>
                  <a:cubicBezTo>
                    <a:pt x="542403" y="417672"/>
                    <a:pt x="603568" y="494228"/>
                    <a:pt x="657087" y="569827"/>
                  </a:cubicBezTo>
                  <a:cubicBezTo>
                    <a:pt x="704871" y="637771"/>
                    <a:pt x="748833" y="709542"/>
                    <a:pt x="788972" y="782270"/>
                  </a:cubicBezTo>
                  <a:lnTo>
                    <a:pt x="788917" y="782465"/>
                  </a:lnTo>
                  <a:lnTo>
                    <a:pt x="793235" y="776212"/>
                  </a:lnTo>
                  <a:cubicBezTo>
                    <a:pt x="801373" y="768329"/>
                    <a:pt x="811260" y="762057"/>
                    <a:pt x="822969" y="758014"/>
                  </a:cubicBezTo>
                  <a:cubicBezTo>
                    <a:pt x="815322" y="759916"/>
                    <a:pt x="818190" y="771331"/>
                    <a:pt x="825837" y="769428"/>
                  </a:cubicBezTo>
                  <a:cubicBezTo>
                    <a:pt x="749368" y="796063"/>
                    <a:pt x="761794" y="953969"/>
                    <a:pt x="848777" y="954920"/>
                  </a:cubicBezTo>
                  <a:cubicBezTo>
                    <a:pt x="985465" y="956822"/>
                    <a:pt x="937672" y="743745"/>
                    <a:pt x="825837" y="769428"/>
                  </a:cubicBezTo>
                  <a:cubicBezTo>
                    <a:pt x="832528" y="767526"/>
                    <a:pt x="829660" y="756111"/>
                    <a:pt x="822969" y="758014"/>
                  </a:cubicBezTo>
                  <a:lnTo>
                    <a:pt x="859737" y="758483"/>
                  </a:lnTo>
                  <a:lnTo>
                    <a:pt x="862355" y="603362"/>
                  </a:lnTo>
                  <a:cubicBezTo>
                    <a:pt x="863072" y="551530"/>
                    <a:pt x="862595" y="499697"/>
                    <a:pt x="857815" y="447626"/>
                  </a:cubicBezTo>
                  <a:cubicBezTo>
                    <a:pt x="849212" y="352082"/>
                    <a:pt x="830095" y="234562"/>
                    <a:pt x="748848" y="170548"/>
                  </a:cubicBezTo>
                  <a:cubicBezTo>
                    <a:pt x="710136" y="139974"/>
                    <a:pt x="658520" y="125642"/>
                    <a:pt x="606306" y="125403"/>
                  </a:cubicBezTo>
                  <a:close/>
                  <a:moveTo>
                    <a:pt x="1081986" y="11670"/>
                  </a:moveTo>
                  <a:cubicBezTo>
                    <a:pt x="1021733" y="10714"/>
                    <a:pt x="960523" y="27936"/>
                    <a:pt x="926093" y="81519"/>
                  </a:cubicBezTo>
                  <a:cubicBezTo>
                    <a:pt x="869665" y="170503"/>
                    <a:pt x="882098" y="289150"/>
                    <a:pt x="881142" y="389616"/>
                  </a:cubicBezTo>
                  <a:cubicBezTo>
                    <a:pt x="879229" y="513047"/>
                    <a:pt x="875403" y="636477"/>
                    <a:pt x="872534" y="759907"/>
                  </a:cubicBezTo>
                  <a:lnTo>
                    <a:pt x="871437" y="761005"/>
                  </a:lnTo>
                  <a:lnTo>
                    <a:pt x="902499" y="778391"/>
                  </a:lnTo>
                  <a:cubicBezTo>
                    <a:pt x="912693" y="787539"/>
                    <a:pt x="921202" y="798898"/>
                    <a:pt x="927798" y="811471"/>
                  </a:cubicBezTo>
                  <a:lnTo>
                    <a:pt x="931915" y="823498"/>
                  </a:lnTo>
                  <a:lnTo>
                    <a:pt x="1111157" y="663507"/>
                  </a:lnTo>
                  <a:cubicBezTo>
                    <a:pt x="1170454" y="605859"/>
                    <a:pt x="1224491" y="543665"/>
                    <a:pt x="1263703" y="471903"/>
                  </a:cubicBezTo>
                  <a:cubicBezTo>
                    <a:pt x="1325869" y="358041"/>
                    <a:pt x="1327782" y="208776"/>
                    <a:pt x="1247444" y="101612"/>
                  </a:cubicBezTo>
                  <a:cubicBezTo>
                    <a:pt x="1208232" y="48987"/>
                    <a:pt x="1148935" y="12627"/>
                    <a:pt x="1081986" y="11670"/>
                  </a:cubicBezTo>
                  <a:close/>
                  <a:moveTo>
                    <a:pt x="1081986" y="189"/>
                  </a:moveTo>
                  <a:cubicBezTo>
                    <a:pt x="1195799" y="5929"/>
                    <a:pt x="1277093" y="92044"/>
                    <a:pt x="1306741" y="198251"/>
                  </a:cubicBezTo>
                  <a:cubicBezTo>
                    <a:pt x="1321087" y="251833"/>
                    <a:pt x="1327782" y="312113"/>
                    <a:pt x="1316305" y="367609"/>
                  </a:cubicBezTo>
                  <a:cubicBezTo>
                    <a:pt x="1302916" y="430760"/>
                    <a:pt x="1271354" y="489126"/>
                    <a:pt x="1233098" y="540794"/>
                  </a:cubicBezTo>
                  <a:cubicBezTo>
                    <a:pt x="1191016" y="597247"/>
                    <a:pt x="1142718" y="647720"/>
                    <a:pt x="1091790" y="695680"/>
                  </a:cubicBezTo>
                  <a:lnTo>
                    <a:pt x="935714" y="834594"/>
                  </a:lnTo>
                  <a:lnTo>
                    <a:pt x="941615" y="851830"/>
                  </a:lnTo>
                  <a:lnTo>
                    <a:pt x="941894" y="863980"/>
                  </a:lnTo>
                  <a:lnTo>
                    <a:pt x="1071312" y="855659"/>
                  </a:lnTo>
                  <a:cubicBezTo>
                    <a:pt x="1115428" y="855301"/>
                    <a:pt x="1159423" y="857928"/>
                    <a:pt x="1202463" y="865093"/>
                  </a:cubicBezTo>
                  <a:cubicBezTo>
                    <a:pt x="1266543" y="874646"/>
                    <a:pt x="1352622" y="896618"/>
                    <a:pt x="1380358" y="962534"/>
                  </a:cubicBezTo>
                  <a:cubicBezTo>
                    <a:pt x="1411920" y="1036093"/>
                    <a:pt x="1369837" y="1141177"/>
                    <a:pt x="1308626" y="1187988"/>
                  </a:cubicBezTo>
                  <a:cubicBezTo>
                    <a:pt x="1233068" y="1247217"/>
                    <a:pt x="1107776" y="1282563"/>
                    <a:pt x="1015003" y="1246261"/>
                  </a:cubicBezTo>
                  <a:cubicBezTo>
                    <a:pt x="968138" y="1227155"/>
                    <a:pt x="942314" y="1187032"/>
                    <a:pt x="923186" y="1142133"/>
                  </a:cubicBezTo>
                  <a:cubicBezTo>
                    <a:pt x="910752" y="1112996"/>
                    <a:pt x="900949" y="1082904"/>
                    <a:pt x="892700" y="1052453"/>
                  </a:cubicBezTo>
                  <a:lnTo>
                    <a:pt x="872010" y="962668"/>
                  </a:lnTo>
                  <a:lnTo>
                    <a:pt x="854512" y="966335"/>
                  </a:lnTo>
                  <a:cubicBezTo>
                    <a:pt x="841728" y="966216"/>
                    <a:pt x="830183" y="963377"/>
                    <a:pt x="819950" y="958437"/>
                  </a:cubicBezTo>
                  <a:lnTo>
                    <a:pt x="800007" y="943113"/>
                  </a:lnTo>
                  <a:lnTo>
                    <a:pt x="760121" y="978576"/>
                  </a:lnTo>
                  <a:cubicBezTo>
                    <a:pt x="715942" y="1010781"/>
                    <a:pt x="662353" y="1031952"/>
                    <a:pt x="611453" y="1047741"/>
                  </a:cubicBezTo>
                  <a:cubicBezTo>
                    <a:pt x="525424" y="1074534"/>
                    <a:pt x="433660" y="1088887"/>
                    <a:pt x="342852" y="1087930"/>
                  </a:cubicBezTo>
                  <a:cubicBezTo>
                    <a:pt x="209030" y="1086017"/>
                    <a:pt x="10208" y="1044870"/>
                    <a:pt x="649" y="878371"/>
                  </a:cubicBezTo>
                  <a:cubicBezTo>
                    <a:pt x="-4130" y="800863"/>
                    <a:pt x="16899" y="712829"/>
                    <a:pt x="82854" y="665941"/>
                  </a:cubicBezTo>
                  <a:cubicBezTo>
                    <a:pt x="98626" y="654937"/>
                    <a:pt x="115593" y="646445"/>
                    <a:pt x="133322" y="640075"/>
                  </a:cubicBezTo>
                  <a:lnTo>
                    <a:pt x="140530" y="638356"/>
                  </a:lnTo>
                  <a:lnTo>
                    <a:pt x="140056" y="620546"/>
                  </a:lnTo>
                  <a:cubicBezTo>
                    <a:pt x="143879" y="572698"/>
                    <a:pt x="160126" y="526765"/>
                    <a:pt x="181151" y="482745"/>
                  </a:cubicBezTo>
                  <a:cubicBezTo>
                    <a:pt x="203132" y="436811"/>
                    <a:pt x="228936" y="390878"/>
                    <a:pt x="270031" y="358341"/>
                  </a:cubicBezTo>
                  <a:cubicBezTo>
                    <a:pt x="300135" y="334896"/>
                    <a:pt x="333823" y="327001"/>
                    <a:pt x="367392" y="329872"/>
                  </a:cubicBezTo>
                  <a:lnTo>
                    <a:pt x="368912" y="330232"/>
                  </a:lnTo>
                  <a:lnTo>
                    <a:pt x="367761" y="310356"/>
                  </a:lnTo>
                  <a:cubicBezTo>
                    <a:pt x="368597" y="280842"/>
                    <a:pt x="374870" y="251999"/>
                    <a:pt x="388491" y="225008"/>
                  </a:cubicBezTo>
                  <a:cubicBezTo>
                    <a:pt x="427681" y="148573"/>
                    <a:pt x="518487" y="117043"/>
                    <a:pt x="600690" y="115133"/>
                  </a:cubicBezTo>
                  <a:cubicBezTo>
                    <a:pt x="685761" y="114177"/>
                    <a:pt x="764141" y="147617"/>
                    <a:pt x="809067" y="223097"/>
                  </a:cubicBezTo>
                  <a:cubicBezTo>
                    <a:pt x="832007" y="261792"/>
                    <a:pt x="846584" y="304787"/>
                    <a:pt x="856023" y="349096"/>
                  </a:cubicBezTo>
                  <a:lnTo>
                    <a:pt x="868266" y="450708"/>
                  </a:lnTo>
                  <a:lnTo>
                    <a:pt x="868708" y="431717"/>
                  </a:lnTo>
                  <a:cubicBezTo>
                    <a:pt x="870621" y="343689"/>
                    <a:pt x="862970" y="250876"/>
                    <a:pt x="882098" y="163805"/>
                  </a:cubicBezTo>
                  <a:cubicBezTo>
                    <a:pt x="891662" y="120748"/>
                    <a:pt x="907921" y="74821"/>
                    <a:pt x="942352" y="45159"/>
                  </a:cubicBezTo>
                  <a:cubicBezTo>
                    <a:pt x="980608" y="10714"/>
                    <a:pt x="1032254" y="-1725"/>
                    <a:pt x="1081986" y="18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249" name="淘宝网Chenying0907出品 248"/>
            <p:cNvGrpSpPr/>
            <p:nvPr/>
          </p:nvGrpSpPr>
          <p:grpSpPr>
            <a:xfrm>
              <a:off x="1929212" y="3275042"/>
              <a:ext cx="981978" cy="1200199"/>
              <a:chOff x="1929212" y="3275042"/>
              <a:chExt cx="981978" cy="1200199"/>
            </a:xfrm>
          </p:grpSpPr>
          <p:sp>
            <p:nvSpPr>
              <p:cNvPr id="287" name="淘宝网Chenying0907出品 7"/>
              <p:cNvSpPr/>
              <p:nvPr/>
            </p:nvSpPr>
            <p:spPr bwMode="auto">
              <a:xfrm>
                <a:off x="2447926" y="3838575"/>
                <a:ext cx="98425" cy="95250"/>
              </a:xfrm>
              <a:custGeom>
                <a:avLst/>
                <a:gdLst>
                  <a:gd name="T0" fmla="*/ 12 w 102"/>
                  <a:gd name="T1" fmla="*/ 22 h 101"/>
                  <a:gd name="T2" fmla="*/ 24 w 102"/>
                  <a:gd name="T3" fmla="*/ 84 h 101"/>
                  <a:gd name="T4" fmla="*/ 88 w 102"/>
                  <a:gd name="T5" fmla="*/ 84 h 101"/>
                  <a:gd name="T6" fmla="*/ 89 w 102"/>
                  <a:gd name="T7" fmla="*/ 22 h 101"/>
                  <a:gd name="T8" fmla="*/ 12 w 102"/>
                  <a:gd name="T9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01">
                    <a:moveTo>
                      <a:pt x="12" y="22"/>
                    </a:moveTo>
                    <a:cubicBezTo>
                      <a:pt x="0" y="39"/>
                      <a:pt x="9" y="71"/>
                      <a:pt x="24" y="84"/>
                    </a:cubicBezTo>
                    <a:cubicBezTo>
                      <a:pt x="41" y="99"/>
                      <a:pt x="73" y="101"/>
                      <a:pt x="88" y="84"/>
                    </a:cubicBezTo>
                    <a:cubicBezTo>
                      <a:pt x="101" y="69"/>
                      <a:pt x="102" y="37"/>
                      <a:pt x="89" y="22"/>
                    </a:cubicBezTo>
                    <a:cubicBezTo>
                      <a:pt x="71" y="2"/>
                      <a:pt x="28" y="0"/>
                      <a:pt x="12" y="2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淘宝网Chenying0907出品 287"/>
              <p:cNvSpPr/>
              <p:nvPr/>
            </p:nvSpPr>
            <p:spPr bwMode="auto">
              <a:xfrm>
                <a:off x="2224714" y="3275042"/>
                <a:ext cx="671532" cy="1200199"/>
              </a:xfrm>
              <a:custGeom>
                <a:avLst/>
                <a:gdLst>
                  <a:gd name="connsiteX0" fmla="*/ 247910 w 671532"/>
                  <a:gd name="connsiteY0" fmla="*/ 655608 h 1200199"/>
                  <a:gd name="connsiteX1" fmla="*/ 279487 w 671532"/>
                  <a:gd name="connsiteY1" fmla="*/ 681440 h 1200199"/>
                  <a:gd name="connsiteX2" fmla="*/ 133084 w 671532"/>
                  <a:gd name="connsiteY2" fmla="*/ 1199036 h 1200199"/>
                  <a:gd name="connsiteX3" fmla="*/ 247910 w 671532"/>
                  <a:gd name="connsiteY3" fmla="*/ 655608 h 1200199"/>
                  <a:gd name="connsiteX4" fmla="*/ 528200 w 671532"/>
                  <a:gd name="connsiteY4" fmla="*/ 169279 h 1200199"/>
                  <a:gd name="connsiteX5" fmla="*/ 566740 w 671532"/>
                  <a:gd name="connsiteY5" fmla="*/ 180467 h 1200199"/>
                  <a:gd name="connsiteX6" fmla="*/ 333434 w 671532"/>
                  <a:gd name="connsiteY6" fmla="*/ 657196 h 1200199"/>
                  <a:gd name="connsiteX7" fmla="*/ 338409 w 671532"/>
                  <a:gd name="connsiteY7" fmla="*/ 631185 h 1200199"/>
                  <a:gd name="connsiteX8" fmla="*/ 340815 w 671532"/>
                  <a:gd name="connsiteY8" fmla="*/ 618609 h 1200199"/>
                  <a:gd name="connsiteX9" fmla="*/ 339845 w 671532"/>
                  <a:gd name="connsiteY9" fmla="*/ 619096 h 1200199"/>
                  <a:gd name="connsiteX10" fmla="*/ 327662 w 671532"/>
                  <a:gd name="connsiteY10" fmla="*/ 587795 h 1200199"/>
                  <a:gd name="connsiteX11" fmla="*/ 320048 w 671532"/>
                  <a:gd name="connsiteY11" fmla="*/ 574870 h 1200199"/>
                  <a:gd name="connsiteX12" fmla="*/ 528200 w 671532"/>
                  <a:gd name="connsiteY12" fmla="*/ 169279 h 1200199"/>
                  <a:gd name="connsiteX13" fmla="*/ 228042 w 671532"/>
                  <a:gd name="connsiteY13" fmla="*/ 933 h 1200199"/>
                  <a:gd name="connsiteX14" fmla="*/ 299522 w 671532"/>
                  <a:gd name="connsiteY14" fmla="*/ 563771 h 1200199"/>
                  <a:gd name="connsiteX15" fmla="*/ 266083 w 671532"/>
                  <a:gd name="connsiteY15" fmla="*/ 568548 h 1200199"/>
                  <a:gd name="connsiteX16" fmla="*/ 246019 w 671532"/>
                  <a:gd name="connsiteY16" fmla="*/ 590521 h 1200199"/>
                  <a:gd name="connsiteX17" fmla="*/ 178186 w 671532"/>
                  <a:gd name="connsiteY17" fmla="*/ 2980 h 1200199"/>
                  <a:gd name="connsiteX18" fmla="*/ 228042 w 671532"/>
                  <a:gd name="connsiteY18" fmla="*/ 933 h 120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71532" h="1200199">
                    <a:moveTo>
                      <a:pt x="247910" y="655608"/>
                    </a:moveTo>
                    <a:lnTo>
                      <a:pt x="279487" y="681440"/>
                    </a:lnTo>
                    <a:cubicBezTo>
                      <a:pt x="279487" y="681440"/>
                      <a:pt x="401011" y="1228695"/>
                      <a:pt x="133084" y="1199036"/>
                    </a:cubicBezTo>
                    <a:cubicBezTo>
                      <a:pt x="-222877" y="1159810"/>
                      <a:pt x="247910" y="655608"/>
                      <a:pt x="247910" y="655608"/>
                    </a:cubicBezTo>
                    <a:close/>
                    <a:moveTo>
                      <a:pt x="528200" y="169279"/>
                    </a:moveTo>
                    <a:cubicBezTo>
                      <a:pt x="540340" y="170902"/>
                      <a:pt x="553174" y="174544"/>
                      <a:pt x="566740" y="180467"/>
                    </a:cubicBezTo>
                    <a:cubicBezTo>
                      <a:pt x="899486" y="325975"/>
                      <a:pt x="333434" y="657196"/>
                      <a:pt x="333434" y="657196"/>
                    </a:cubicBezTo>
                    <a:cubicBezTo>
                      <a:pt x="335586" y="645948"/>
                      <a:pt x="337199" y="637512"/>
                      <a:pt x="338409" y="631185"/>
                    </a:cubicBezTo>
                    <a:lnTo>
                      <a:pt x="340815" y="618609"/>
                    </a:lnTo>
                    <a:lnTo>
                      <a:pt x="339845" y="619096"/>
                    </a:lnTo>
                    <a:lnTo>
                      <a:pt x="327662" y="587795"/>
                    </a:lnTo>
                    <a:lnTo>
                      <a:pt x="320048" y="574870"/>
                    </a:lnTo>
                    <a:cubicBezTo>
                      <a:pt x="320048" y="574870"/>
                      <a:pt x="346100" y="144932"/>
                      <a:pt x="528200" y="169279"/>
                    </a:cubicBezTo>
                    <a:close/>
                    <a:moveTo>
                      <a:pt x="228042" y="933"/>
                    </a:moveTo>
                    <a:cubicBezTo>
                      <a:pt x="451508" y="26386"/>
                      <a:pt x="299522" y="563771"/>
                      <a:pt x="299522" y="563771"/>
                    </a:cubicBezTo>
                    <a:lnTo>
                      <a:pt x="266083" y="568548"/>
                    </a:lnTo>
                    <a:cubicBezTo>
                      <a:pt x="266083" y="568548"/>
                      <a:pt x="266083" y="568548"/>
                      <a:pt x="246019" y="590521"/>
                    </a:cubicBezTo>
                    <a:cubicBezTo>
                      <a:pt x="246019" y="590521"/>
                      <a:pt x="-156202" y="60301"/>
                      <a:pt x="178186" y="2980"/>
                    </a:cubicBezTo>
                    <a:cubicBezTo>
                      <a:pt x="196578" y="-185"/>
                      <a:pt x="213144" y="-763"/>
                      <a:pt x="228042" y="93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淘宝网Chenying0907出品 288"/>
              <p:cNvSpPr/>
              <p:nvPr/>
            </p:nvSpPr>
            <p:spPr bwMode="auto">
              <a:xfrm>
                <a:off x="1929212" y="3293094"/>
                <a:ext cx="981978" cy="1137035"/>
              </a:xfrm>
              <a:custGeom>
                <a:avLst/>
                <a:gdLst>
                  <a:gd name="connsiteX0" fmla="*/ 603820 w 981978"/>
                  <a:gd name="connsiteY0" fmla="*/ 663136 h 1137035"/>
                  <a:gd name="connsiteX1" fmla="*/ 595172 w 981978"/>
                  <a:gd name="connsiteY1" fmla="*/ 666516 h 1137035"/>
                  <a:gd name="connsiteX2" fmla="*/ 580570 w 981978"/>
                  <a:gd name="connsiteY2" fmla="*/ 667433 h 1137035"/>
                  <a:gd name="connsiteX3" fmla="*/ 580558 w 981978"/>
                  <a:gd name="connsiteY3" fmla="*/ 668305 h 1137035"/>
                  <a:gd name="connsiteX4" fmla="*/ 585058 w 981978"/>
                  <a:gd name="connsiteY4" fmla="*/ 671378 h 1137035"/>
                  <a:gd name="connsiteX5" fmla="*/ 804847 w 981978"/>
                  <a:gd name="connsiteY5" fmla="*/ 904756 h 1137035"/>
                  <a:gd name="connsiteX6" fmla="*/ 798424 w 981978"/>
                  <a:gd name="connsiteY6" fmla="*/ 777785 h 1137035"/>
                  <a:gd name="connsiteX7" fmla="*/ 794411 w 981978"/>
                  <a:gd name="connsiteY7" fmla="*/ 772647 h 1137035"/>
                  <a:gd name="connsiteX8" fmla="*/ 745091 w 981978"/>
                  <a:gd name="connsiteY8" fmla="*/ 760790 h 1137035"/>
                  <a:gd name="connsiteX9" fmla="*/ 628047 w 981978"/>
                  <a:gd name="connsiteY9" fmla="*/ 693802 h 1137035"/>
                  <a:gd name="connsiteX10" fmla="*/ 542020 w 981978"/>
                  <a:gd name="connsiteY10" fmla="*/ 650233 h 1137035"/>
                  <a:gd name="connsiteX11" fmla="*/ 422460 w 981978"/>
                  <a:gd name="connsiteY11" fmla="*/ 768183 h 1137035"/>
                  <a:gd name="connsiteX12" fmla="*/ 321046 w 981978"/>
                  <a:gd name="connsiteY12" fmla="*/ 908825 h 1137035"/>
                  <a:gd name="connsiteX13" fmla="*/ 297100 w 981978"/>
                  <a:gd name="connsiteY13" fmla="*/ 1046363 h 1137035"/>
                  <a:gd name="connsiteX14" fmla="*/ 411085 w 981978"/>
                  <a:gd name="connsiteY14" fmla="*/ 1123728 h 1137035"/>
                  <a:gd name="connsiteX15" fmla="*/ 550932 w 981978"/>
                  <a:gd name="connsiteY15" fmla="*/ 962312 h 1137035"/>
                  <a:gd name="connsiteX16" fmla="*/ 566857 w 981978"/>
                  <a:gd name="connsiteY16" fmla="*/ 813193 h 1137035"/>
                  <a:gd name="connsiteX17" fmla="*/ 569074 w 981978"/>
                  <a:gd name="connsiteY17" fmla="*/ 667146 h 1137035"/>
                  <a:gd name="connsiteX18" fmla="*/ 550177 w 981978"/>
                  <a:gd name="connsiteY18" fmla="*/ 660196 h 1137035"/>
                  <a:gd name="connsiteX19" fmla="*/ 631525 w 981978"/>
                  <a:gd name="connsiteY19" fmla="*/ 644834 h 1137035"/>
                  <a:gd name="connsiteX20" fmla="*/ 618209 w 981978"/>
                  <a:gd name="connsiteY20" fmla="*/ 657512 h 1137035"/>
                  <a:gd name="connsiteX21" fmla="*/ 614586 w 981978"/>
                  <a:gd name="connsiteY21" fmla="*/ 658928 h 1137035"/>
                  <a:gd name="connsiteX22" fmla="*/ 635783 w 981978"/>
                  <a:gd name="connsiteY22" fmla="*/ 685724 h 1137035"/>
                  <a:gd name="connsiteX23" fmla="*/ 745777 w 981978"/>
                  <a:gd name="connsiteY23" fmla="*/ 749490 h 1137035"/>
                  <a:gd name="connsiteX24" fmla="*/ 783830 w 981978"/>
                  <a:gd name="connsiteY24" fmla="*/ 759101 h 1137035"/>
                  <a:gd name="connsiteX25" fmla="*/ 770594 w 981978"/>
                  <a:gd name="connsiteY25" fmla="*/ 742156 h 1137035"/>
                  <a:gd name="connsiteX26" fmla="*/ 668772 w 981978"/>
                  <a:gd name="connsiteY26" fmla="*/ 657016 h 1137035"/>
                  <a:gd name="connsiteX27" fmla="*/ 798017 w 981978"/>
                  <a:gd name="connsiteY27" fmla="*/ 604420 h 1137035"/>
                  <a:gd name="connsiteX28" fmla="*/ 770897 w 981978"/>
                  <a:gd name="connsiteY28" fmla="*/ 618116 h 1137035"/>
                  <a:gd name="connsiteX29" fmla="*/ 698759 w 981978"/>
                  <a:gd name="connsiteY29" fmla="*/ 638991 h 1137035"/>
                  <a:gd name="connsiteX30" fmla="*/ 658742 w 981978"/>
                  <a:gd name="connsiteY30" fmla="*/ 641627 h 1137035"/>
                  <a:gd name="connsiteX31" fmla="*/ 678644 w 981978"/>
                  <a:gd name="connsiteY31" fmla="*/ 648587 h 1137035"/>
                  <a:gd name="connsiteX32" fmla="*/ 794381 w 981978"/>
                  <a:gd name="connsiteY32" fmla="*/ 753634 h 1137035"/>
                  <a:gd name="connsiteX33" fmla="*/ 800244 w 981978"/>
                  <a:gd name="connsiteY33" fmla="*/ 762548 h 1137035"/>
                  <a:gd name="connsiteX34" fmla="*/ 850502 w 981978"/>
                  <a:gd name="connsiteY34" fmla="*/ 763116 h 1137035"/>
                  <a:gd name="connsiteX35" fmla="*/ 896503 w 981978"/>
                  <a:gd name="connsiteY35" fmla="*/ 738505 h 1137035"/>
                  <a:gd name="connsiteX36" fmla="*/ 920338 w 981978"/>
                  <a:gd name="connsiteY36" fmla="*/ 655907 h 1137035"/>
                  <a:gd name="connsiteX37" fmla="*/ 812813 w 981978"/>
                  <a:gd name="connsiteY37" fmla="*/ 605260 h 1137035"/>
                  <a:gd name="connsiteX38" fmla="*/ 774064 w 981978"/>
                  <a:gd name="connsiteY38" fmla="*/ 603104 h 1137035"/>
                  <a:gd name="connsiteX39" fmla="*/ 644167 w 981978"/>
                  <a:gd name="connsiteY39" fmla="*/ 609509 h 1137035"/>
                  <a:gd name="connsiteX40" fmla="*/ 644771 w 981978"/>
                  <a:gd name="connsiteY40" fmla="*/ 616709 h 1137035"/>
                  <a:gd name="connsiteX41" fmla="*/ 639918 w 981978"/>
                  <a:gd name="connsiteY41" fmla="*/ 631228 h 1137035"/>
                  <a:gd name="connsiteX42" fmla="*/ 709037 w 981978"/>
                  <a:gd name="connsiteY42" fmla="*/ 625398 h 1137035"/>
                  <a:gd name="connsiteX43" fmla="*/ 302135 w 981978"/>
                  <a:gd name="connsiteY43" fmla="*/ 461465 h 1137035"/>
                  <a:gd name="connsiteX44" fmla="*/ 293516 w 981978"/>
                  <a:gd name="connsiteY44" fmla="*/ 482834 h 1137035"/>
                  <a:gd name="connsiteX45" fmla="*/ 289543 w 981978"/>
                  <a:gd name="connsiteY45" fmla="*/ 509148 h 1137035"/>
                  <a:gd name="connsiteX46" fmla="*/ 503858 w 981978"/>
                  <a:gd name="connsiteY46" fmla="*/ 614755 h 1137035"/>
                  <a:gd name="connsiteX47" fmla="*/ 531034 w 981978"/>
                  <a:gd name="connsiteY47" fmla="*/ 614968 h 1137035"/>
                  <a:gd name="connsiteX48" fmla="*/ 528756 w 981978"/>
                  <a:gd name="connsiteY48" fmla="*/ 598603 h 1137035"/>
                  <a:gd name="connsiteX49" fmla="*/ 437727 w 981978"/>
                  <a:gd name="connsiteY49" fmla="*/ 528927 h 1137035"/>
                  <a:gd name="connsiteX50" fmla="*/ 336066 w 981978"/>
                  <a:gd name="connsiteY50" fmla="*/ 472572 h 1137035"/>
                  <a:gd name="connsiteX51" fmla="*/ 172763 w 981978"/>
                  <a:gd name="connsiteY51" fmla="*/ 440813 h 1137035"/>
                  <a:gd name="connsiteX52" fmla="*/ 41715 w 981978"/>
                  <a:gd name="connsiteY52" fmla="*/ 530837 h 1137035"/>
                  <a:gd name="connsiteX53" fmla="*/ 79942 w 981978"/>
                  <a:gd name="connsiteY53" fmla="*/ 739062 h 1137035"/>
                  <a:gd name="connsiteX54" fmla="*/ 323642 w 981978"/>
                  <a:gd name="connsiteY54" fmla="*/ 731421 h 1137035"/>
                  <a:gd name="connsiteX55" fmla="*/ 489215 w 981978"/>
                  <a:gd name="connsiteY55" fmla="*/ 670440 h 1137035"/>
                  <a:gd name="connsiteX56" fmla="*/ 534515 w 981978"/>
                  <a:gd name="connsiteY56" fmla="*/ 639968 h 1137035"/>
                  <a:gd name="connsiteX57" fmla="*/ 532625 w 981978"/>
                  <a:gd name="connsiteY57" fmla="*/ 626394 h 1137035"/>
                  <a:gd name="connsiteX58" fmla="*/ 498808 w 981978"/>
                  <a:gd name="connsiteY58" fmla="*/ 625729 h 1137035"/>
                  <a:gd name="connsiteX59" fmla="*/ 282826 w 981978"/>
                  <a:gd name="connsiteY59" fmla="*/ 480540 h 1137035"/>
                  <a:gd name="connsiteX60" fmla="*/ 293405 w 981978"/>
                  <a:gd name="connsiteY60" fmla="*/ 458608 h 1137035"/>
                  <a:gd name="connsiteX61" fmla="*/ 254728 w 981978"/>
                  <a:gd name="connsiteY61" fmla="*/ 445947 h 1137035"/>
                  <a:gd name="connsiteX62" fmla="*/ 172763 w 981978"/>
                  <a:gd name="connsiteY62" fmla="*/ 440813 h 1137035"/>
                  <a:gd name="connsiteX63" fmla="*/ 368616 w 981978"/>
                  <a:gd name="connsiteY63" fmla="*/ 394312 h 1137035"/>
                  <a:gd name="connsiteX64" fmla="*/ 357178 w 981978"/>
                  <a:gd name="connsiteY64" fmla="*/ 397575 h 1137035"/>
                  <a:gd name="connsiteX65" fmla="*/ 336562 w 981978"/>
                  <a:gd name="connsiteY65" fmla="*/ 412833 h 1137035"/>
                  <a:gd name="connsiteX66" fmla="*/ 308264 w 981978"/>
                  <a:gd name="connsiteY66" fmla="*/ 451021 h 1137035"/>
                  <a:gd name="connsiteX67" fmla="*/ 342041 w 981978"/>
                  <a:gd name="connsiteY67" fmla="*/ 463373 h 1137035"/>
                  <a:gd name="connsiteX68" fmla="*/ 469739 w 981978"/>
                  <a:gd name="connsiteY68" fmla="*/ 537760 h 1137035"/>
                  <a:gd name="connsiteX69" fmla="*/ 532236 w 981978"/>
                  <a:gd name="connsiteY69" fmla="*/ 586907 h 1137035"/>
                  <a:gd name="connsiteX70" fmla="*/ 536965 w 981978"/>
                  <a:gd name="connsiteY70" fmla="*/ 576339 h 1137035"/>
                  <a:gd name="connsiteX71" fmla="*/ 460086 w 981978"/>
                  <a:gd name="connsiteY71" fmla="*/ 514950 h 1137035"/>
                  <a:gd name="connsiteX72" fmla="*/ 396043 w 981978"/>
                  <a:gd name="connsiteY72" fmla="*/ 438028 h 1137035"/>
                  <a:gd name="connsiteX73" fmla="*/ 380583 w 981978"/>
                  <a:gd name="connsiteY73" fmla="*/ 390899 h 1137035"/>
                  <a:gd name="connsiteX74" fmla="*/ 379273 w 981978"/>
                  <a:gd name="connsiteY74" fmla="*/ 391273 h 1137035"/>
                  <a:gd name="connsiteX75" fmla="*/ 414871 w 981978"/>
                  <a:gd name="connsiteY75" fmla="*/ 445997 h 1137035"/>
                  <a:gd name="connsiteX76" fmla="*/ 487104 w 981978"/>
                  <a:gd name="connsiteY76" fmla="*/ 525312 h 1137035"/>
                  <a:gd name="connsiteX77" fmla="*/ 541888 w 981978"/>
                  <a:gd name="connsiteY77" fmla="*/ 565337 h 1137035"/>
                  <a:gd name="connsiteX78" fmla="*/ 547178 w 981978"/>
                  <a:gd name="connsiteY78" fmla="*/ 553515 h 1137035"/>
                  <a:gd name="connsiteX79" fmla="*/ 555817 w 981978"/>
                  <a:gd name="connsiteY79" fmla="*/ 562102 h 1137035"/>
                  <a:gd name="connsiteX80" fmla="*/ 607651 w 981978"/>
                  <a:gd name="connsiteY80" fmla="*/ 649879 h 1137035"/>
                  <a:gd name="connsiteX81" fmla="*/ 555817 w 981978"/>
                  <a:gd name="connsiteY81" fmla="*/ 562102 h 1137035"/>
                  <a:gd name="connsiteX82" fmla="*/ 547178 w 981978"/>
                  <a:gd name="connsiteY82" fmla="*/ 553515 h 1137035"/>
                  <a:gd name="connsiteX83" fmla="*/ 566922 w 981978"/>
                  <a:gd name="connsiteY83" fmla="*/ 542720 h 1137035"/>
                  <a:gd name="connsiteX84" fmla="*/ 545690 w 981978"/>
                  <a:gd name="connsiteY84" fmla="*/ 501370 h 1137035"/>
                  <a:gd name="connsiteX85" fmla="*/ 429641 w 981978"/>
                  <a:gd name="connsiteY85" fmla="*/ 397575 h 1137035"/>
                  <a:gd name="connsiteX86" fmla="*/ 380583 w 981978"/>
                  <a:gd name="connsiteY86" fmla="*/ 390899 h 1137035"/>
                  <a:gd name="connsiteX87" fmla="*/ 849065 w 981978"/>
                  <a:gd name="connsiteY87" fmla="*/ 196731 h 1137035"/>
                  <a:gd name="connsiteX88" fmla="*/ 695037 w 981978"/>
                  <a:gd name="connsiteY88" fmla="*/ 330009 h 1137035"/>
                  <a:gd name="connsiteX89" fmla="*/ 641604 w 981978"/>
                  <a:gd name="connsiteY89" fmla="*/ 435328 h 1137035"/>
                  <a:gd name="connsiteX90" fmla="*/ 601549 w 981978"/>
                  <a:gd name="connsiteY90" fmla="*/ 543176 h 1137035"/>
                  <a:gd name="connsiteX91" fmla="*/ 616475 w 981978"/>
                  <a:gd name="connsiteY91" fmla="*/ 550949 h 1137035"/>
                  <a:gd name="connsiteX92" fmla="*/ 642726 w 981978"/>
                  <a:gd name="connsiteY92" fmla="*/ 592322 h 1137035"/>
                  <a:gd name="connsiteX93" fmla="*/ 643190 w 981978"/>
                  <a:gd name="connsiteY93" fmla="*/ 597861 h 1137035"/>
                  <a:gd name="connsiteX94" fmla="*/ 729062 w 981978"/>
                  <a:gd name="connsiteY94" fmla="*/ 590718 h 1137035"/>
                  <a:gd name="connsiteX95" fmla="*/ 795177 w 981978"/>
                  <a:gd name="connsiteY95" fmla="*/ 594149 h 1137035"/>
                  <a:gd name="connsiteX96" fmla="*/ 860758 w 981978"/>
                  <a:gd name="connsiteY96" fmla="*/ 555077 h 1137035"/>
                  <a:gd name="connsiteX97" fmla="*/ 919764 w 981978"/>
                  <a:gd name="connsiteY97" fmla="*/ 500616 h 1137035"/>
                  <a:gd name="connsiteX98" fmla="*/ 969491 w 981978"/>
                  <a:gd name="connsiteY98" fmla="*/ 343353 h 1137035"/>
                  <a:gd name="connsiteX99" fmla="*/ 878644 w 981978"/>
                  <a:gd name="connsiteY99" fmla="*/ 206105 h 1137035"/>
                  <a:gd name="connsiteX100" fmla="*/ 849065 w 981978"/>
                  <a:gd name="connsiteY100" fmla="*/ 196731 h 1137035"/>
                  <a:gd name="connsiteX101" fmla="*/ 408499 w 981978"/>
                  <a:gd name="connsiteY101" fmla="*/ 13507 h 1137035"/>
                  <a:gd name="connsiteX102" fmla="*/ 281338 w 981978"/>
                  <a:gd name="connsiteY102" fmla="*/ 100716 h 1137035"/>
                  <a:gd name="connsiteX103" fmla="*/ 356852 w 981978"/>
                  <a:gd name="connsiteY103" fmla="*/ 356806 h 1137035"/>
                  <a:gd name="connsiteX104" fmla="*/ 373774 w 981978"/>
                  <a:gd name="connsiteY104" fmla="*/ 382819 h 1137035"/>
                  <a:gd name="connsiteX105" fmla="*/ 381063 w 981978"/>
                  <a:gd name="connsiteY105" fmla="*/ 379694 h 1137035"/>
                  <a:gd name="connsiteX106" fmla="*/ 432520 w 981978"/>
                  <a:gd name="connsiteY106" fmla="*/ 387085 h 1137035"/>
                  <a:gd name="connsiteX107" fmla="*/ 554911 w 981978"/>
                  <a:gd name="connsiteY107" fmla="*/ 495172 h 1137035"/>
                  <a:gd name="connsiteX108" fmla="*/ 577568 w 981978"/>
                  <a:gd name="connsiteY108" fmla="*/ 539983 h 1137035"/>
                  <a:gd name="connsiteX109" fmla="*/ 589255 w 981978"/>
                  <a:gd name="connsiteY109" fmla="*/ 540067 h 1137035"/>
                  <a:gd name="connsiteX110" fmla="*/ 592474 w 981978"/>
                  <a:gd name="connsiteY110" fmla="*/ 413303 h 1137035"/>
                  <a:gd name="connsiteX111" fmla="*/ 590084 w 981978"/>
                  <a:gd name="connsiteY111" fmla="*/ 282272 h 1137035"/>
                  <a:gd name="connsiteX112" fmla="*/ 466777 w 981978"/>
                  <a:gd name="connsiteY112" fmla="*/ 26183 h 1137035"/>
                  <a:gd name="connsiteX113" fmla="*/ 408499 w 981978"/>
                  <a:gd name="connsiteY113" fmla="*/ 13507 h 1137035"/>
                  <a:gd name="connsiteX114" fmla="*/ 389949 w 981978"/>
                  <a:gd name="connsiteY114" fmla="*/ 24 h 1137035"/>
                  <a:gd name="connsiteX115" fmla="*/ 493542 w 981978"/>
                  <a:gd name="connsiteY115" fmla="*/ 27138 h 1137035"/>
                  <a:gd name="connsiteX116" fmla="*/ 599643 w 981978"/>
                  <a:gd name="connsiteY116" fmla="*/ 256472 h 1137035"/>
                  <a:gd name="connsiteX117" fmla="*/ 604064 w 981978"/>
                  <a:gd name="connsiteY117" fmla="*/ 400761 h 1137035"/>
                  <a:gd name="connsiteX118" fmla="*/ 601458 w 981978"/>
                  <a:gd name="connsiteY118" fmla="*/ 509276 h 1137035"/>
                  <a:gd name="connsiteX119" fmla="*/ 612198 w 981978"/>
                  <a:gd name="connsiteY119" fmla="*/ 477622 h 1137035"/>
                  <a:gd name="connsiteX120" fmla="*/ 639572 w 981978"/>
                  <a:gd name="connsiteY120" fmla="*/ 413883 h 1137035"/>
                  <a:gd name="connsiteX121" fmla="*/ 783972 w 981978"/>
                  <a:gd name="connsiteY121" fmla="*/ 205152 h 1137035"/>
                  <a:gd name="connsiteX122" fmla="*/ 835985 w 981978"/>
                  <a:gd name="connsiteY122" fmla="*/ 186537 h 1137035"/>
                  <a:gd name="connsiteX123" fmla="*/ 954191 w 981978"/>
                  <a:gd name="connsiteY123" fmla="*/ 274729 h 1137035"/>
                  <a:gd name="connsiteX124" fmla="*/ 840099 w 981978"/>
                  <a:gd name="connsiteY124" fmla="*/ 583167 h 1137035"/>
                  <a:gd name="connsiteX125" fmla="*/ 816194 w 981978"/>
                  <a:gd name="connsiteY125" fmla="*/ 595240 h 1137035"/>
                  <a:gd name="connsiteX126" fmla="*/ 819278 w 981978"/>
                  <a:gd name="connsiteY126" fmla="*/ 595400 h 1137035"/>
                  <a:gd name="connsiteX127" fmla="*/ 934639 w 981978"/>
                  <a:gd name="connsiteY127" fmla="*/ 671274 h 1137035"/>
                  <a:gd name="connsiteX128" fmla="*/ 893643 w 981978"/>
                  <a:gd name="connsiteY128" fmla="*/ 756753 h 1137035"/>
                  <a:gd name="connsiteX129" fmla="*/ 849072 w 981978"/>
                  <a:gd name="connsiteY129" fmla="*/ 775121 h 1137035"/>
                  <a:gd name="connsiteX130" fmla="*/ 807915 w 981978"/>
                  <a:gd name="connsiteY130" fmla="*/ 774211 h 1137035"/>
                  <a:gd name="connsiteX131" fmla="*/ 818227 w 981978"/>
                  <a:gd name="connsiteY131" fmla="*/ 789890 h 1137035"/>
                  <a:gd name="connsiteX132" fmla="*/ 813410 w 981978"/>
                  <a:gd name="connsiteY132" fmla="*/ 913364 h 1137035"/>
                  <a:gd name="connsiteX133" fmla="*/ 584229 w 981978"/>
                  <a:gd name="connsiteY133" fmla="*/ 713630 h 1137035"/>
                  <a:gd name="connsiteX134" fmla="*/ 580164 w 981978"/>
                  <a:gd name="connsiteY134" fmla="*/ 697016 h 1137035"/>
                  <a:gd name="connsiteX135" fmla="*/ 579668 w 981978"/>
                  <a:gd name="connsiteY135" fmla="*/ 733082 h 1137035"/>
                  <a:gd name="connsiteX136" fmla="*/ 369897 w 981978"/>
                  <a:gd name="connsiteY136" fmla="*/ 1123728 h 1137035"/>
                  <a:gd name="connsiteX137" fmla="*/ 435495 w 981978"/>
                  <a:gd name="connsiteY137" fmla="*/ 737574 h 1137035"/>
                  <a:gd name="connsiteX138" fmla="*/ 489299 w 981978"/>
                  <a:gd name="connsiteY138" fmla="*/ 683107 h 1137035"/>
                  <a:gd name="connsiteX139" fmla="*/ 478672 w 981978"/>
                  <a:gd name="connsiteY139" fmla="*/ 689946 h 1137035"/>
                  <a:gd name="connsiteX140" fmla="*/ 242409 w 981978"/>
                  <a:gd name="connsiteY140" fmla="*/ 759121 h 1137035"/>
                  <a:gd name="connsiteX141" fmla="*/ 39803 w 981978"/>
                  <a:gd name="connsiteY141" fmla="*/ 728556 h 1137035"/>
                  <a:gd name="connsiteX142" fmla="*/ 28335 w 981978"/>
                  <a:gd name="connsiteY142" fmla="*/ 530837 h 1137035"/>
                  <a:gd name="connsiteX143" fmla="*/ 205852 w 981978"/>
                  <a:gd name="connsiteY143" fmla="*/ 426941 h 1137035"/>
                  <a:gd name="connsiteX144" fmla="*/ 273554 w 981978"/>
                  <a:gd name="connsiteY144" fmla="*/ 438328 h 1137035"/>
                  <a:gd name="connsiteX145" fmla="*/ 298744 w 981978"/>
                  <a:gd name="connsiteY145" fmla="*/ 447540 h 1137035"/>
                  <a:gd name="connsiteX146" fmla="*/ 305136 w 981978"/>
                  <a:gd name="connsiteY146" fmla="*/ 434289 h 1137035"/>
                  <a:gd name="connsiteX147" fmla="*/ 338242 w 981978"/>
                  <a:gd name="connsiteY147" fmla="*/ 398051 h 1137035"/>
                  <a:gd name="connsiteX148" fmla="*/ 364027 w 981978"/>
                  <a:gd name="connsiteY148" fmla="*/ 386997 h 1137035"/>
                  <a:gd name="connsiteX149" fmla="*/ 335943 w 981978"/>
                  <a:gd name="connsiteY149" fmla="*/ 342233 h 1137035"/>
                  <a:gd name="connsiteX150" fmla="*/ 290897 w 981978"/>
                  <a:gd name="connsiteY150" fmla="*/ 239272 h 1137035"/>
                  <a:gd name="connsiteX151" fmla="*/ 292809 w 981978"/>
                  <a:gd name="connsiteY151" fmla="*/ 39561 h 1137035"/>
                  <a:gd name="connsiteX152" fmla="*/ 389949 w 981978"/>
                  <a:gd name="connsiteY152" fmla="*/ 24 h 1137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981978" h="1137035">
                    <a:moveTo>
                      <a:pt x="603820" y="663136"/>
                    </a:moveTo>
                    <a:lnTo>
                      <a:pt x="595172" y="666516"/>
                    </a:lnTo>
                    <a:lnTo>
                      <a:pt x="580570" y="667433"/>
                    </a:lnTo>
                    <a:lnTo>
                      <a:pt x="580558" y="668305"/>
                    </a:lnTo>
                    <a:lnTo>
                      <a:pt x="585058" y="671378"/>
                    </a:lnTo>
                    <a:cubicBezTo>
                      <a:pt x="597427" y="743113"/>
                      <a:pt x="699234" y="1004229"/>
                      <a:pt x="804847" y="904756"/>
                    </a:cubicBezTo>
                    <a:cubicBezTo>
                      <a:pt x="843381" y="868888"/>
                      <a:pt x="825184" y="817956"/>
                      <a:pt x="798424" y="777785"/>
                    </a:cubicBezTo>
                    <a:lnTo>
                      <a:pt x="794411" y="772647"/>
                    </a:lnTo>
                    <a:lnTo>
                      <a:pt x="745091" y="760790"/>
                    </a:lnTo>
                    <a:cubicBezTo>
                      <a:pt x="702456" y="746912"/>
                      <a:pt x="658917" y="724298"/>
                      <a:pt x="628047" y="693802"/>
                    </a:cubicBezTo>
                    <a:close/>
                    <a:moveTo>
                      <a:pt x="542020" y="650233"/>
                    </a:moveTo>
                    <a:lnTo>
                      <a:pt x="422460" y="768183"/>
                    </a:lnTo>
                    <a:cubicBezTo>
                      <a:pt x="383307" y="811641"/>
                      <a:pt x="347866" y="858204"/>
                      <a:pt x="321046" y="908825"/>
                    </a:cubicBezTo>
                    <a:cubicBezTo>
                      <a:pt x="300931" y="948940"/>
                      <a:pt x="278900" y="1001472"/>
                      <a:pt x="297100" y="1046363"/>
                    </a:cubicBezTo>
                    <a:cubicBezTo>
                      <a:pt x="314341" y="1090299"/>
                      <a:pt x="366066" y="1117042"/>
                      <a:pt x="411085" y="1123728"/>
                    </a:cubicBezTo>
                    <a:cubicBezTo>
                      <a:pt x="503997" y="1137100"/>
                      <a:pt x="537522" y="1034901"/>
                      <a:pt x="550932" y="962312"/>
                    </a:cubicBezTo>
                    <a:cubicBezTo>
                      <a:pt x="560032" y="913123"/>
                      <a:pt x="564582" y="863218"/>
                      <a:pt x="566857" y="813193"/>
                    </a:cubicBezTo>
                    <a:lnTo>
                      <a:pt x="569074" y="667146"/>
                    </a:lnTo>
                    <a:lnTo>
                      <a:pt x="550177" y="660196"/>
                    </a:lnTo>
                    <a:close/>
                    <a:moveTo>
                      <a:pt x="631525" y="644834"/>
                    </a:moveTo>
                    <a:lnTo>
                      <a:pt x="618209" y="657512"/>
                    </a:lnTo>
                    <a:lnTo>
                      <a:pt x="614586" y="658928"/>
                    </a:lnTo>
                    <a:lnTo>
                      <a:pt x="635783" y="685724"/>
                    </a:lnTo>
                    <a:cubicBezTo>
                      <a:pt x="664680" y="714273"/>
                      <a:pt x="705756" y="735984"/>
                      <a:pt x="745777" y="749490"/>
                    </a:cubicBezTo>
                    <a:lnTo>
                      <a:pt x="783830" y="759101"/>
                    </a:lnTo>
                    <a:lnTo>
                      <a:pt x="770594" y="742156"/>
                    </a:lnTo>
                    <a:cubicBezTo>
                      <a:pt x="743477" y="712028"/>
                      <a:pt x="708333" y="676519"/>
                      <a:pt x="668772" y="657016"/>
                    </a:cubicBezTo>
                    <a:close/>
                    <a:moveTo>
                      <a:pt x="798017" y="604420"/>
                    </a:moveTo>
                    <a:lnTo>
                      <a:pt x="770897" y="618116"/>
                    </a:lnTo>
                    <a:cubicBezTo>
                      <a:pt x="747042" y="627543"/>
                      <a:pt x="722698" y="634624"/>
                      <a:pt x="698759" y="638991"/>
                    </a:cubicBezTo>
                    <a:lnTo>
                      <a:pt x="658742" y="641627"/>
                    </a:lnTo>
                    <a:lnTo>
                      <a:pt x="678644" y="648587"/>
                    </a:lnTo>
                    <a:cubicBezTo>
                      <a:pt x="724448" y="672573"/>
                      <a:pt x="765837" y="716332"/>
                      <a:pt x="794381" y="753634"/>
                    </a:cubicBezTo>
                    <a:lnTo>
                      <a:pt x="800244" y="762548"/>
                    </a:lnTo>
                    <a:lnTo>
                      <a:pt x="850502" y="763116"/>
                    </a:lnTo>
                    <a:cubicBezTo>
                      <a:pt x="868378" y="760115"/>
                      <a:pt x="885062" y="752911"/>
                      <a:pt x="896503" y="738505"/>
                    </a:cubicBezTo>
                    <a:cubicBezTo>
                      <a:pt x="912711" y="717375"/>
                      <a:pt x="930826" y="682800"/>
                      <a:pt x="920338" y="655907"/>
                    </a:cubicBezTo>
                    <a:cubicBezTo>
                      <a:pt x="904607" y="619171"/>
                      <a:pt x="855090" y="608906"/>
                      <a:pt x="812813" y="605260"/>
                    </a:cubicBezTo>
                    <a:close/>
                    <a:moveTo>
                      <a:pt x="774064" y="603104"/>
                    </a:moveTo>
                    <a:lnTo>
                      <a:pt x="644167" y="609509"/>
                    </a:lnTo>
                    <a:lnTo>
                      <a:pt x="644771" y="616709"/>
                    </a:lnTo>
                    <a:lnTo>
                      <a:pt x="639918" y="631228"/>
                    </a:lnTo>
                    <a:lnTo>
                      <a:pt x="709037" y="625398"/>
                    </a:lnTo>
                    <a:close/>
                    <a:moveTo>
                      <a:pt x="302135" y="461465"/>
                    </a:moveTo>
                    <a:lnTo>
                      <a:pt x="293516" y="482834"/>
                    </a:lnTo>
                    <a:cubicBezTo>
                      <a:pt x="290982" y="491685"/>
                      <a:pt x="289543" y="500566"/>
                      <a:pt x="289543" y="509148"/>
                    </a:cubicBezTo>
                    <a:cubicBezTo>
                      <a:pt x="287024" y="600935"/>
                      <a:pt x="421890" y="613138"/>
                      <a:pt x="503858" y="614755"/>
                    </a:cubicBezTo>
                    <a:lnTo>
                      <a:pt x="531034" y="614968"/>
                    </a:lnTo>
                    <a:lnTo>
                      <a:pt x="528756" y="598603"/>
                    </a:lnTo>
                    <a:lnTo>
                      <a:pt x="437727" y="528927"/>
                    </a:lnTo>
                    <a:cubicBezTo>
                      <a:pt x="405353" y="507436"/>
                      <a:pt x="371426" y="488332"/>
                      <a:pt x="336066" y="472572"/>
                    </a:cubicBezTo>
                    <a:close/>
                    <a:moveTo>
                      <a:pt x="172763" y="440813"/>
                    </a:moveTo>
                    <a:cubicBezTo>
                      <a:pt x="119842" y="446544"/>
                      <a:pt x="72297" y="472572"/>
                      <a:pt x="41715" y="530837"/>
                    </a:cubicBezTo>
                    <a:cubicBezTo>
                      <a:pt x="4443" y="600564"/>
                      <a:pt x="-10848" y="705632"/>
                      <a:pt x="79942" y="739062"/>
                    </a:cubicBezTo>
                    <a:cubicBezTo>
                      <a:pt x="156397" y="766762"/>
                      <a:pt x="247187" y="751480"/>
                      <a:pt x="323642" y="731421"/>
                    </a:cubicBezTo>
                    <a:cubicBezTo>
                      <a:pt x="378833" y="717810"/>
                      <a:pt x="437787" y="699364"/>
                      <a:pt x="489215" y="670440"/>
                    </a:cubicBezTo>
                    <a:lnTo>
                      <a:pt x="534515" y="639968"/>
                    </a:lnTo>
                    <a:lnTo>
                      <a:pt x="532625" y="626394"/>
                    </a:lnTo>
                    <a:lnTo>
                      <a:pt x="498808" y="625729"/>
                    </a:lnTo>
                    <a:cubicBezTo>
                      <a:pt x="402998" y="621870"/>
                      <a:pt x="243363" y="599028"/>
                      <a:pt x="282826" y="480540"/>
                    </a:cubicBezTo>
                    <a:lnTo>
                      <a:pt x="293405" y="458608"/>
                    </a:lnTo>
                    <a:lnTo>
                      <a:pt x="254728" y="445947"/>
                    </a:lnTo>
                    <a:cubicBezTo>
                      <a:pt x="227028" y="440156"/>
                      <a:pt x="199224" y="437948"/>
                      <a:pt x="172763" y="440813"/>
                    </a:cubicBezTo>
                    <a:close/>
                    <a:moveTo>
                      <a:pt x="368616" y="394312"/>
                    </a:moveTo>
                    <a:lnTo>
                      <a:pt x="357178" y="397575"/>
                    </a:lnTo>
                    <a:cubicBezTo>
                      <a:pt x="349757" y="401151"/>
                      <a:pt x="342800" y="406157"/>
                      <a:pt x="336562" y="412833"/>
                    </a:cubicBezTo>
                    <a:lnTo>
                      <a:pt x="308264" y="451021"/>
                    </a:lnTo>
                    <a:lnTo>
                      <a:pt x="342041" y="463373"/>
                    </a:lnTo>
                    <a:cubicBezTo>
                      <a:pt x="387314" y="483696"/>
                      <a:pt x="431172" y="510344"/>
                      <a:pt x="469739" y="537760"/>
                    </a:cubicBezTo>
                    <a:lnTo>
                      <a:pt x="532236" y="586907"/>
                    </a:lnTo>
                    <a:lnTo>
                      <a:pt x="536965" y="576339"/>
                    </a:lnTo>
                    <a:lnTo>
                      <a:pt x="460086" y="514950"/>
                    </a:lnTo>
                    <a:cubicBezTo>
                      <a:pt x="436428" y="491061"/>
                      <a:pt x="415160" y="464784"/>
                      <a:pt x="396043" y="438028"/>
                    </a:cubicBezTo>
                    <a:close/>
                    <a:moveTo>
                      <a:pt x="380583" y="390899"/>
                    </a:moveTo>
                    <a:lnTo>
                      <a:pt x="379273" y="391273"/>
                    </a:lnTo>
                    <a:lnTo>
                      <a:pt x="414871" y="445997"/>
                    </a:lnTo>
                    <a:cubicBezTo>
                      <a:pt x="436462" y="474720"/>
                      <a:pt x="460422" y="501797"/>
                      <a:pt x="487104" y="525312"/>
                    </a:cubicBezTo>
                    <a:lnTo>
                      <a:pt x="541888" y="565337"/>
                    </a:lnTo>
                    <a:lnTo>
                      <a:pt x="547178" y="553515"/>
                    </a:lnTo>
                    <a:cubicBezTo>
                      <a:pt x="542378" y="558285"/>
                      <a:pt x="550057" y="566872"/>
                      <a:pt x="555817" y="562102"/>
                    </a:cubicBezTo>
                    <a:cubicBezTo>
                      <a:pt x="520301" y="600266"/>
                      <a:pt x="548138" y="685181"/>
                      <a:pt x="607651" y="649879"/>
                    </a:cubicBezTo>
                    <a:cubicBezTo>
                      <a:pt x="665244" y="616486"/>
                      <a:pt x="609570" y="514397"/>
                      <a:pt x="555817" y="562102"/>
                    </a:cubicBezTo>
                    <a:cubicBezTo>
                      <a:pt x="560616" y="556377"/>
                      <a:pt x="552937" y="548744"/>
                      <a:pt x="547178" y="553515"/>
                    </a:cubicBezTo>
                    <a:lnTo>
                      <a:pt x="566922" y="542720"/>
                    </a:lnTo>
                    <a:lnTo>
                      <a:pt x="545690" y="501370"/>
                    </a:lnTo>
                    <a:cubicBezTo>
                      <a:pt x="517802" y="456580"/>
                      <a:pt x="476421" y="414740"/>
                      <a:pt x="429641" y="397575"/>
                    </a:cubicBezTo>
                    <a:cubicBezTo>
                      <a:pt x="413808" y="391853"/>
                      <a:pt x="396776" y="388992"/>
                      <a:pt x="380583" y="390899"/>
                    </a:cubicBezTo>
                    <a:close/>
                    <a:moveTo>
                      <a:pt x="849065" y="196731"/>
                    </a:moveTo>
                    <a:cubicBezTo>
                      <a:pt x="781431" y="189590"/>
                      <a:pt x="724323" y="279137"/>
                      <a:pt x="695037" y="330009"/>
                    </a:cubicBezTo>
                    <a:cubicBezTo>
                      <a:pt x="675433" y="363845"/>
                      <a:pt x="657502" y="399110"/>
                      <a:pt x="641604" y="435328"/>
                    </a:cubicBezTo>
                    <a:lnTo>
                      <a:pt x="601549" y="543176"/>
                    </a:lnTo>
                    <a:lnTo>
                      <a:pt x="616475" y="550949"/>
                    </a:lnTo>
                    <a:cubicBezTo>
                      <a:pt x="629017" y="561045"/>
                      <a:pt x="638522" y="576203"/>
                      <a:pt x="642726" y="592322"/>
                    </a:cubicBezTo>
                    <a:lnTo>
                      <a:pt x="643190" y="597861"/>
                    </a:lnTo>
                    <a:lnTo>
                      <a:pt x="729062" y="590718"/>
                    </a:lnTo>
                    <a:lnTo>
                      <a:pt x="795177" y="594149"/>
                    </a:lnTo>
                    <a:lnTo>
                      <a:pt x="860758" y="555077"/>
                    </a:lnTo>
                    <a:cubicBezTo>
                      <a:pt x="883007" y="538561"/>
                      <a:pt x="903029" y="520154"/>
                      <a:pt x="919764" y="500616"/>
                    </a:cubicBezTo>
                    <a:cubicBezTo>
                      <a:pt x="956103" y="456773"/>
                      <a:pt x="981923" y="400539"/>
                      <a:pt x="969491" y="343353"/>
                    </a:cubicBezTo>
                    <a:cubicBezTo>
                      <a:pt x="958972" y="293791"/>
                      <a:pt x="924546" y="230886"/>
                      <a:pt x="878644" y="206105"/>
                    </a:cubicBezTo>
                    <a:cubicBezTo>
                      <a:pt x="868603" y="200744"/>
                      <a:pt x="858726" y="197751"/>
                      <a:pt x="849065" y="196731"/>
                    </a:cubicBezTo>
                    <a:close/>
                    <a:moveTo>
                      <a:pt x="408499" y="13507"/>
                    </a:moveTo>
                    <a:cubicBezTo>
                      <a:pt x="348369" y="8983"/>
                      <a:pt x="288507" y="31199"/>
                      <a:pt x="281338" y="100716"/>
                    </a:cubicBezTo>
                    <a:cubicBezTo>
                      <a:pt x="271780" y="189583"/>
                      <a:pt x="313838" y="282272"/>
                      <a:pt x="356852" y="356806"/>
                    </a:cubicBezTo>
                    <a:lnTo>
                      <a:pt x="373774" y="382819"/>
                    </a:lnTo>
                    <a:lnTo>
                      <a:pt x="381063" y="379694"/>
                    </a:lnTo>
                    <a:cubicBezTo>
                      <a:pt x="396836" y="377429"/>
                      <a:pt x="414048" y="379456"/>
                      <a:pt x="432520" y="387085"/>
                    </a:cubicBezTo>
                    <a:cubicBezTo>
                      <a:pt x="482898" y="407826"/>
                      <a:pt x="525719" y="448415"/>
                      <a:pt x="554911" y="495172"/>
                    </a:cubicBezTo>
                    <a:lnTo>
                      <a:pt x="577568" y="539983"/>
                    </a:lnTo>
                    <a:lnTo>
                      <a:pt x="589255" y="540067"/>
                    </a:lnTo>
                    <a:lnTo>
                      <a:pt x="592474" y="413303"/>
                    </a:lnTo>
                    <a:cubicBezTo>
                      <a:pt x="593430" y="369467"/>
                      <a:pt x="593430" y="325750"/>
                      <a:pt x="590084" y="282272"/>
                    </a:cubicBezTo>
                    <a:cubicBezTo>
                      <a:pt x="583393" y="192450"/>
                      <a:pt x="564276" y="62494"/>
                      <a:pt x="466777" y="26183"/>
                    </a:cubicBezTo>
                    <a:cubicBezTo>
                      <a:pt x="448616" y="19494"/>
                      <a:pt x="428542" y="15015"/>
                      <a:pt x="408499" y="13507"/>
                    </a:cubicBezTo>
                    <a:close/>
                    <a:moveTo>
                      <a:pt x="389949" y="24"/>
                    </a:moveTo>
                    <a:cubicBezTo>
                      <a:pt x="427826" y="-573"/>
                      <a:pt x="466777" y="9938"/>
                      <a:pt x="493542" y="27138"/>
                    </a:cubicBezTo>
                    <a:cubicBezTo>
                      <a:pt x="569055" y="74916"/>
                      <a:pt x="591040" y="173339"/>
                      <a:pt x="599643" y="256472"/>
                    </a:cubicBezTo>
                    <a:cubicBezTo>
                      <a:pt x="604423" y="304728"/>
                      <a:pt x="604901" y="352744"/>
                      <a:pt x="604064" y="400761"/>
                    </a:cubicBezTo>
                    <a:lnTo>
                      <a:pt x="601458" y="509276"/>
                    </a:lnTo>
                    <a:lnTo>
                      <a:pt x="612198" y="477622"/>
                    </a:lnTo>
                    <a:cubicBezTo>
                      <a:pt x="620685" y="456058"/>
                      <a:pt x="630009" y="434851"/>
                      <a:pt x="639572" y="413883"/>
                    </a:cubicBezTo>
                    <a:cubicBezTo>
                      <a:pt x="672086" y="340494"/>
                      <a:pt x="714162" y="250901"/>
                      <a:pt x="783972" y="205152"/>
                    </a:cubicBezTo>
                    <a:cubicBezTo>
                      <a:pt x="802141" y="193000"/>
                      <a:pt x="819534" y="187282"/>
                      <a:pt x="835985" y="186537"/>
                    </a:cubicBezTo>
                    <a:cubicBezTo>
                      <a:pt x="885338" y="184303"/>
                      <a:pt x="926219" y="226835"/>
                      <a:pt x="954191" y="274729"/>
                    </a:cubicBezTo>
                    <a:cubicBezTo>
                      <a:pt x="1025315" y="396250"/>
                      <a:pt x="950007" y="514421"/>
                      <a:pt x="840099" y="583167"/>
                    </a:cubicBezTo>
                    <a:lnTo>
                      <a:pt x="816194" y="595240"/>
                    </a:lnTo>
                    <a:lnTo>
                      <a:pt x="819278" y="595400"/>
                    </a:lnTo>
                    <a:cubicBezTo>
                      <a:pt x="861227" y="601163"/>
                      <a:pt x="934639" y="615569"/>
                      <a:pt x="934639" y="671274"/>
                    </a:cubicBezTo>
                    <a:cubicBezTo>
                      <a:pt x="934639" y="702008"/>
                      <a:pt x="916525" y="737544"/>
                      <a:pt x="893643" y="756753"/>
                    </a:cubicBezTo>
                    <a:cubicBezTo>
                      <a:pt x="881249" y="767318"/>
                      <a:pt x="865518" y="772840"/>
                      <a:pt x="849072" y="775121"/>
                    </a:cubicBezTo>
                    <a:lnTo>
                      <a:pt x="807915" y="774211"/>
                    </a:lnTo>
                    <a:lnTo>
                      <a:pt x="818227" y="789890"/>
                    </a:lnTo>
                    <a:cubicBezTo>
                      <a:pt x="840170" y="830510"/>
                      <a:pt x="851944" y="881083"/>
                      <a:pt x="813410" y="913364"/>
                    </a:cubicBezTo>
                    <a:cubicBezTo>
                      <a:pt x="706846" y="1001240"/>
                      <a:pt x="615580" y="818898"/>
                      <a:pt x="584229" y="713630"/>
                    </a:cubicBezTo>
                    <a:lnTo>
                      <a:pt x="580164" y="697016"/>
                    </a:lnTo>
                    <a:lnTo>
                      <a:pt x="579668" y="733082"/>
                    </a:lnTo>
                    <a:cubicBezTo>
                      <a:pt x="578710" y="847697"/>
                      <a:pt x="580626" y="1210644"/>
                      <a:pt x="369897" y="1123728"/>
                    </a:cubicBezTo>
                    <a:cubicBezTo>
                      <a:pt x="187425" y="1047796"/>
                      <a:pt x="317454" y="863337"/>
                      <a:pt x="435495" y="737574"/>
                    </a:cubicBezTo>
                    <a:lnTo>
                      <a:pt x="489299" y="683107"/>
                    </a:lnTo>
                    <a:lnTo>
                      <a:pt x="478672" y="689946"/>
                    </a:lnTo>
                    <a:cubicBezTo>
                      <a:pt x="405831" y="727780"/>
                      <a:pt x="319819" y="749092"/>
                      <a:pt x="242409" y="759121"/>
                    </a:cubicBezTo>
                    <a:cubicBezTo>
                      <a:pt x="178378" y="767717"/>
                      <a:pt x="93322" y="772493"/>
                      <a:pt x="39803" y="728556"/>
                    </a:cubicBezTo>
                    <a:cubicBezTo>
                      <a:pt x="-19449" y="680798"/>
                      <a:pt x="-3202" y="591012"/>
                      <a:pt x="28335" y="530837"/>
                    </a:cubicBezTo>
                    <a:cubicBezTo>
                      <a:pt x="70624" y="450604"/>
                      <a:pt x="135088" y="423561"/>
                      <a:pt x="205852" y="426941"/>
                    </a:cubicBezTo>
                    <a:cubicBezTo>
                      <a:pt x="227966" y="427997"/>
                      <a:pt x="250694" y="432025"/>
                      <a:pt x="273554" y="438328"/>
                    </a:cubicBezTo>
                    <a:lnTo>
                      <a:pt x="298744" y="447540"/>
                    </a:lnTo>
                    <a:lnTo>
                      <a:pt x="305136" y="434289"/>
                    </a:lnTo>
                    <a:cubicBezTo>
                      <a:pt x="314432" y="420104"/>
                      <a:pt x="325527" y="407588"/>
                      <a:pt x="338242" y="398051"/>
                    </a:cubicBezTo>
                    <a:lnTo>
                      <a:pt x="364027" y="386997"/>
                    </a:lnTo>
                    <a:lnTo>
                      <a:pt x="335943" y="342233"/>
                    </a:lnTo>
                    <a:cubicBezTo>
                      <a:pt x="318139" y="309028"/>
                      <a:pt x="302846" y="274628"/>
                      <a:pt x="290897" y="239272"/>
                    </a:cubicBezTo>
                    <a:cubicBezTo>
                      <a:pt x="270824" y="180983"/>
                      <a:pt x="248839" y="93072"/>
                      <a:pt x="292809" y="39561"/>
                    </a:cubicBezTo>
                    <a:cubicBezTo>
                      <a:pt x="315272" y="12327"/>
                      <a:pt x="352073" y="622"/>
                      <a:pt x="389949" y="24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0" name="淘宝网Chenying0907出品 249"/>
            <p:cNvSpPr/>
            <p:nvPr/>
          </p:nvSpPr>
          <p:spPr bwMode="auto">
            <a:xfrm>
              <a:off x="1644651" y="5027613"/>
              <a:ext cx="6180137" cy="1461549"/>
            </a:xfrm>
            <a:custGeom>
              <a:avLst/>
              <a:gdLst>
                <a:gd name="connsiteX0" fmla="*/ 660832 w 6180137"/>
                <a:gd name="connsiteY0" fmla="*/ 1157287 h 1461549"/>
                <a:gd name="connsiteX1" fmla="*/ 687387 w 6180137"/>
                <a:gd name="connsiteY1" fmla="*/ 1301338 h 1461549"/>
                <a:gd name="connsiteX2" fmla="*/ 614362 w 6180137"/>
                <a:gd name="connsiteY2" fmla="*/ 1312862 h 1461549"/>
                <a:gd name="connsiteX3" fmla="*/ 660832 w 6180137"/>
                <a:gd name="connsiteY3" fmla="*/ 1157287 h 1461549"/>
                <a:gd name="connsiteX4" fmla="*/ 1595755 w 6180137"/>
                <a:gd name="connsiteY4" fmla="*/ 1152525 h 1461549"/>
                <a:gd name="connsiteX5" fmla="*/ 1599565 w 6180137"/>
                <a:gd name="connsiteY5" fmla="*/ 1166002 h 1461549"/>
                <a:gd name="connsiteX6" fmla="*/ 1627187 w 6180137"/>
                <a:gd name="connsiteY6" fmla="*/ 1154451 h 1461549"/>
                <a:gd name="connsiteX7" fmla="*/ 1604327 w 6180137"/>
                <a:gd name="connsiteY7" fmla="*/ 1326762 h 1461549"/>
                <a:gd name="connsiteX8" fmla="*/ 1455737 w 6180137"/>
                <a:gd name="connsiteY8" fmla="*/ 1331575 h 1461549"/>
                <a:gd name="connsiteX9" fmla="*/ 1536700 w 6180137"/>
                <a:gd name="connsiteY9" fmla="*/ 1325799 h 1461549"/>
                <a:gd name="connsiteX10" fmla="*/ 1543367 w 6180137"/>
                <a:gd name="connsiteY10" fmla="*/ 1319061 h 1461549"/>
                <a:gd name="connsiteX11" fmla="*/ 1595755 w 6180137"/>
                <a:gd name="connsiteY11" fmla="*/ 1152525 h 1461549"/>
                <a:gd name="connsiteX12" fmla="*/ 795307 w 6180137"/>
                <a:gd name="connsiteY12" fmla="*/ 1074737 h 1461549"/>
                <a:gd name="connsiteX13" fmla="*/ 811711 w 6180137"/>
                <a:gd name="connsiteY13" fmla="*/ 1141795 h 1461549"/>
                <a:gd name="connsiteX14" fmla="*/ 814606 w 6180137"/>
                <a:gd name="connsiteY14" fmla="*/ 1270164 h 1461549"/>
                <a:gd name="connsiteX15" fmla="*/ 821361 w 6180137"/>
                <a:gd name="connsiteY15" fmla="*/ 1277828 h 1461549"/>
                <a:gd name="connsiteX16" fmla="*/ 871538 w 6180137"/>
                <a:gd name="connsiteY16" fmla="*/ 1285492 h 1461549"/>
                <a:gd name="connsiteX17" fmla="*/ 723900 w 6180137"/>
                <a:gd name="connsiteY17" fmla="*/ 1296987 h 1461549"/>
                <a:gd name="connsiteX18" fmla="*/ 795307 w 6180137"/>
                <a:gd name="connsiteY18" fmla="*/ 1074737 h 1461549"/>
                <a:gd name="connsiteX19" fmla="*/ 1535301 w 6180137"/>
                <a:gd name="connsiteY19" fmla="*/ 1040151 h 1461549"/>
                <a:gd name="connsiteX20" fmla="*/ 1517470 w 6180137"/>
                <a:gd name="connsiteY20" fmla="*/ 1077144 h 1461549"/>
                <a:gd name="connsiteX21" fmla="*/ 1487087 w 6180137"/>
                <a:gd name="connsiteY21" fmla="*/ 1138144 h 1461549"/>
                <a:gd name="connsiteX22" fmla="*/ 1476230 w 6180137"/>
                <a:gd name="connsiteY22" fmla="*/ 1159411 h 1461549"/>
                <a:gd name="connsiteX23" fmla="*/ 1497366 w 6180137"/>
                <a:gd name="connsiteY23" fmla="*/ 1147769 h 1461549"/>
                <a:gd name="connsiteX24" fmla="*/ 1530122 w 6180137"/>
                <a:gd name="connsiteY24" fmla="*/ 1066311 h 1461549"/>
                <a:gd name="connsiteX25" fmla="*/ 5941593 w 6180137"/>
                <a:gd name="connsiteY25" fmla="*/ 993775 h 1461549"/>
                <a:gd name="connsiteX26" fmla="*/ 5982808 w 6180137"/>
                <a:gd name="connsiteY26" fmla="*/ 1025207 h 1461549"/>
                <a:gd name="connsiteX27" fmla="*/ 5991434 w 6180137"/>
                <a:gd name="connsiteY27" fmla="*/ 1051877 h 1461549"/>
                <a:gd name="connsiteX28" fmla="*/ 5995268 w 6180137"/>
                <a:gd name="connsiteY28" fmla="*/ 1051877 h 1461549"/>
                <a:gd name="connsiteX29" fmla="*/ 5987600 w 6180137"/>
                <a:gd name="connsiteY29" fmla="*/ 1231900 h 1461549"/>
                <a:gd name="connsiteX30" fmla="*/ 5907087 w 6180137"/>
                <a:gd name="connsiteY30" fmla="*/ 1227138 h 1461549"/>
                <a:gd name="connsiteX31" fmla="*/ 5921465 w 6180137"/>
                <a:gd name="connsiteY31" fmla="*/ 1141413 h 1461549"/>
                <a:gd name="connsiteX32" fmla="*/ 5941593 w 6180137"/>
                <a:gd name="connsiteY32" fmla="*/ 993775 h 1461549"/>
                <a:gd name="connsiteX33" fmla="*/ 5046105 w 6180137"/>
                <a:gd name="connsiteY33" fmla="*/ 873305 h 1461549"/>
                <a:gd name="connsiteX34" fmla="*/ 5092911 w 6180137"/>
                <a:gd name="connsiteY34" fmla="*/ 1020589 h 1461549"/>
                <a:gd name="connsiteX35" fmla="*/ 5139717 w 6180137"/>
                <a:gd name="connsiteY35" fmla="*/ 1085625 h 1461549"/>
                <a:gd name="connsiteX36" fmla="*/ 5205627 w 6180137"/>
                <a:gd name="connsiteY36" fmla="*/ 910604 h 1461549"/>
                <a:gd name="connsiteX37" fmla="*/ 5219000 w 6180137"/>
                <a:gd name="connsiteY37" fmla="*/ 879043 h 1461549"/>
                <a:gd name="connsiteX38" fmla="*/ 5241925 w 6180137"/>
                <a:gd name="connsiteY38" fmla="*/ 1084668 h 1461549"/>
                <a:gd name="connsiteX39" fmla="*/ 5133030 w 6180137"/>
                <a:gd name="connsiteY39" fmla="*/ 1296987 h 1461549"/>
                <a:gd name="connsiteX40" fmla="*/ 5054702 w 6180137"/>
                <a:gd name="connsiteY40" fmla="*/ 1056932 h 1461549"/>
                <a:gd name="connsiteX41" fmla="*/ 5043239 w 6180137"/>
                <a:gd name="connsiteY41" fmla="*/ 1055020 h 1461549"/>
                <a:gd name="connsiteX42" fmla="*/ 4981150 w 6180137"/>
                <a:gd name="connsiteY42" fmla="*/ 1233865 h 1461549"/>
                <a:gd name="connsiteX43" fmla="*/ 4965867 w 6180137"/>
                <a:gd name="connsiteY43" fmla="*/ 1267339 h 1461549"/>
                <a:gd name="connsiteX44" fmla="*/ 4937210 w 6180137"/>
                <a:gd name="connsiteY44" fmla="*/ 1245342 h 1461549"/>
                <a:gd name="connsiteX45" fmla="*/ 4890404 w 6180137"/>
                <a:gd name="connsiteY45" fmla="*/ 1184133 h 1461549"/>
                <a:gd name="connsiteX46" fmla="*/ 4840733 w 6180137"/>
                <a:gd name="connsiteY46" fmla="*/ 1114316 h 1461549"/>
                <a:gd name="connsiteX47" fmla="*/ 4894225 w 6180137"/>
                <a:gd name="connsiteY47" fmla="*/ 1033979 h 1461549"/>
                <a:gd name="connsiteX48" fmla="*/ 4884673 w 6180137"/>
                <a:gd name="connsiteY48" fmla="*/ 960337 h 1461549"/>
                <a:gd name="connsiteX49" fmla="*/ 4993568 w 6180137"/>
                <a:gd name="connsiteY49" fmla="*/ 1061714 h 1461549"/>
                <a:gd name="connsiteX50" fmla="*/ 5026045 w 6180137"/>
                <a:gd name="connsiteY50" fmla="*/ 940252 h 1461549"/>
                <a:gd name="connsiteX51" fmla="*/ 5046105 w 6180137"/>
                <a:gd name="connsiteY51" fmla="*/ 873305 h 1461549"/>
                <a:gd name="connsiteX52" fmla="*/ 5951832 w 6180137"/>
                <a:gd name="connsiteY52" fmla="*/ 751207 h 1461549"/>
                <a:gd name="connsiteX53" fmla="*/ 5966884 w 6180137"/>
                <a:gd name="connsiteY53" fmla="*/ 795079 h 1461549"/>
                <a:gd name="connsiteX54" fmla="*/ 5969706 w 6180137"/>
                <a:gd name="connsiteY54" fmla="*/ 962935 h 1461549"/>
                <a:gd name="connsiteX55" fmla="*/ 5975350 w 6180137"/>
                <a:gd name="connsiteY55" fmla="*/ 995362 h 1461549"/>
                <a:gd name="connsiteX56" fmla="*/ 5936780 w 6180137"/>
                <a:gd name="connsiteY56" fmla="*/ 975333 h 1461549"/>
                <a:gd name="connsiteX57" fmla="*/ 5930195 w 6180137"/>
                <a:gd name="connsiteY57" fmla="*/ 979148 h 1461549"/>
                <a:gd name="connsiteX58" fmla="*/ 5924550 w 6180137"/>
                <a:gd name="connsiteY58" fmla="*/ 912387 h 1461549"/>
                <a:gd name="connsiteX59" fmla="*/ 5948069 w 6180137"/>
                <a:gd name="connsiteY59" fmla="*/ 785541 h 1461549"/>
                <a:gd name="connsiteX60" fmla="*/ 5951832 w 6180137"/>
                <a:gd name="connsiteY60" fmla="*/ 751207 h 1461549"/>
                <a:gd name="connsiteX61" fmla="*/ 6059783 w 6180137"/>
                <a:gd name="connsiteY61" fmla="*/ 744537 h 1461549"/>
                <a:gd name="connsiteX62" fmla="*/ 6180137 w 6180137"/>
                <a:gd name="connsiteY62" fmla="*/ 816285 h 1461549"/>
                <a:gd name="connsiteX63" fmla="*/ 6180137 w 6180137"/>
                <a:gd name="connsiteY63" fmla="*/ 1092504 h 1461549"/>
                <a:gd name="connsiteX64" fmla="*/ 6180137 w 6180137"/>
                <a:gd name="connsiteY64" fmla="*/ 1104441 h 1461549"/>
                <a:gd name="connsiteX65" fmla="*/ 6180137 w 6180137"/>
                <a:gd name="connsiteY65" fmla="*/ 1107475 h 1461549"/>
                <a:gd name="connsiteX66" fmla="*/ 6180137 w 6180137"/>
                <a:gd name="connsiteY66" fmla="*/ 1114679 h 1461549"/>
                <a:gd name="connsiteX67" fmla="*/ 6180137 w 6180137"/>
                <a:gd name="connsiteY67" fmla="*/ 1128708 h 1461549"/>
                <a:gd name="connsiteX68" fmla="*/ 6180137 w 6180137"/>
                <a:gd name="connsiteY68" fmla="*/ 1151837 h 1461549"/>
                <a:gd name="connsiteX69" fmla="*/ 6180137 w 6180137"/>
                <a:gd name="connsiteY69" fmla="*/ 1156022 h 1461549"/>
                <a:gd name="connsiteX70" fmla="*/ 6180137 w 6180137"/>
                <a:gd name="connsiteY70" fmla="*/ 1186342 h 1461549"/>
                <a:gd name="connsiteX71" fmla="*/ 6180137 w 6180137"/>
                <a:gd name="connsiteY71" fmla="*/ 1228600 h 1461549"/>
                <a:gd name="connsiteX72" fmla="*/ 6180137 w 6180137"/>
                <a:gd name="connsiteY72" fmla="*/ 1234496 h 1461549"/>
                <a:gd name="connsiteX73" fmla="*/ 6180137 w 6180137"/>
                <a:gd name="connsiteY73" fmla="*/ 1298575 h 1461549"/>
                <a:gd name="connsiteX74" fmla="*/ 6162992 w 6180137"/>
                <a:gd name="connsiteY74" fmla="*/ 1256497 h 1461549"/>
                <a:gd name="connsiteX75" fmla="*/ 6152982 w 6180137"/>
                <a:gd name="connsiteY75" fmla="*/ 1239200 h 1461549"/>
                <a:gd name="connsiteX76" fmla="*/ 6142497 w 6180137"/>
                <a:gd name="connsiteY76" fmla="*/ 1243293 h 1461549"/>
                <a:gd name="connsiteX77" fmla="*/ 6140726 w 6180137"/>
                <a:gd name="connsiteY77" fmla="*/ 1243477 h 1461549"/>
                <a:gd name="connsiteX78" fmla="*/ 6153798 w 6180137"/>
                <a:gd name="connsiteY78" fmla="*/ 1269285 h 1461549"/>
                <a:gd name="connsiteX79" fmla="*/ 6167437 w 6180137"/>
                <a:gd name="connsiteY79" fmla="*/ 1303337 h 1461549"/>
                <a:gd name="connsiteX80" fmla="*/ 6136808 w 6180137"/>
                <a:gd name="connsiteY80" fmla="*/ 1287145 h 1461549"/>
                <a:gd name="connsiteX81" fmla="*/ 6037262 w 6180137"/>
                <a:gd name="connsiteY81" fmla="*/ 1242378 h 1461549"/>
                <a:gd name="connsiteX82" fmla="*/ 6054491 w 6180137"/>
                <a:gd name="connsiteY82" fmla="*/ 1229043 h 1461549"/>
                <a:gd name="connsiteX83" fmla="*/ 6057561 w 6180137"/>
                <a:gd name="connsiteY83" fmla="*/ 1227076 h 1461549"/>
                <a:gd name="connsiteX84" fmla="*/ 6043237 w 6180137"/>
                <a:gd name="connsiteY84" fmla="*/ 1215382 h 1461549"/>
                <a:gd name="connsiteX85" fmla="*/ 6040730 w 6180137"/>
                <a:gd name="connsiteY85" fmla="*/ 1217108 h 1461549"/>
                <a:gd name="connsiteX86" fmla="*/ 6018212 w 6180137"/>
                <a:gd name="connsiteY86" fmla="*/ 1238327 h 1461549"/>
                <a:gd name="connsiteX87" fmla="*/ 5999162 w 6180137"/>
                <a:gd name="connsiteY87" fmla="*/ 1234501 h 1461549"/>
                <a:gd name="connsiteX88" fmla="*/ 6002020 w 6180137"/>
                <a:gd name="connsiteY88" fmla="*/ 1030804 h 1461549"/>
                <a:gd name="connsiteX89" fmla="*/ 6020683 w 6180137"/>
                <a:gd name="connsiteY89" fmla="*/ 1003952 h 1461549"/>
                <a:gd name="connsiteX90" fmla="*/ 6032812 w 6180137"/>
                <a:gd name="connsiteY90" fmla="*/ 997261 h 1461549"/>
                <a:gd name="connsiteX91" fmla="*/ 6033038 w 6180137"/>
                <a:gd name="connsiteY91" fmla="*/ 995895 h 1461549"/>
                <a:gd name="connsiteX92" fmla="*/ 6059783 w 6180137"/>
                <a:gd name="connsiteY92" fmla="*/ 759843 h 1461549"/>
                <a:gd name="connsiteX93" fmla="*/ 2738358 w 6180137"/>
                <a:gd name="connsiteY93" fmla="*/ 695325 h 1461549"/>
                <a:gd name="connsiteX94" fmla="*/ 2745995 w 6180137"/>
                <a:gd name="connsiteY94" fmla="*/ 695325 h 1461549"/>
                <a:gd name="connsiteX95" fmla="*/ 2742720 w 6180137"/>
                <a:gd name="connsiteY95" fmla="*/ 702725 h 1461549"/>
                <a:gd name="connsiteX96" fmla="*/ 333762 w 6180137"/>
                <a:gd name="connsiteY96" fmla="*/ 625475 h 1461549"/>
                <a:gd name="connsiteX97" fmla="*/ 407418 w 6180137"/>
                <a:gd name="connsiteY97" fmla="*/ 748853 h 1461549"/>
                <a:gd name="connsiteX98" fmla="*/ 463855 w 6180137"/>
                <a:gd name="connsiteY98" fmla="*/ 874144 h 1461549"/>
                <a:gd name="connsiteX99" fmla="*/ 475646 w 6180137"/>
                <a:gd name="connsiteY99" fmla="*/ 910508 h 1461549"/>
                <a:gd name="connsiteX100" fmla="*/ 484142 w 6180137"/>
                <a:gd name="connsiteY100" fmla="*/ 940404 h 1461549"/>
                <a:gd name="connsiteX101" fmla="*/ 483556 w 6180137"/>
                <a:gd name="connsiteY101" fmla="*/ 923116 h 1461549"/>
                <a:gd name="connsiteX102" fmla="*/ 579201 w 6180137"/>
                <a:gd name="connsiteY102" fmla="*/ 1193878 h 1461549"/>
                <a:gd name="connsiteX103" fmla="*/ 646152 w 6180137"/>
                <a:gd name="connsiteY103" fmla="*/ 984348 h 1461549"/>
                <a:gd name="connsiteX104" fmla="*/ 693974 w 6180137"/>
                <a:gd name="connsiteY104" fmla="*/ 1185267 h 1461549"/>
                <a:gd name="connsiteX105" fmla="*/ 723624 w 6180137"/>
                <a:gd name="connsiteY105" fmla="*/ 1043667 h 1461549"/>
                <a:gd name="connsiteX106" fmla="*/ 771446 w 6180137"/>
                <a:gd name="connsiteY106" fmla="*/ 890587 h 1461549"/>
                <a:gd name="connsiteX107" fmla="*/ 790575 w 6180137"/>
                <a:gd name="connsiteY107" fmla="*/ 1056105 h 1461549"/>
                <a:gd name="connsiteX108" fmla="*/ 711190 w 6180137"/>
                <a:gd name="connsiteY108" fmla="*/ 1298164 h 1461549"/>
                <a:gd name="connsiteX109" fmla="*/ 699713 w 6180137"/>
                <a:gd name="connsiteY109" fmla="*/ 1300077 h 1461549"/>
                <a:gd name="connsiteX110" fmla="*/ 669107 w 6180137"/>
                <a:gd name="connsiteY110" fmla="*/ 1126905 h 1461549"/>
                <a:gd name="connsiteX111" fmla="*/ 656673 w 6180137"/>
                <a:gd name="connsiteY111" fmla="*/ 1126905 h 1461549"/>
                <a:gd name="connsiteX112" fmla="*/ 598330 w 6180137"/>
                <a:gd name="connsiteY112" fmla="*/ 1316342 h 1461549"/>
                <a:gd name="connsiteX113" fmla="*/ 583027 w 6180137"/>
                <a:gd name="connsiteY113" fmla="*/ 1319212 h 1461549"/>
                <a:gd name="connsiteX114" fmla="*/ 523309 w 6180137"/>
                <a:gd name="connsiteY114" fmla="*/ 1089278 h 1461549"/>
                <a:gd name="connsiteX115" fmla="*/ 511699 w 6180137"/>
                <a:gd name="connsiteY115" fmla="*/ 1065195 h 1461549"/>
                <a:gd name="connsiteX116" fmla="*/ 519167 w 6180137"/>
                <a:gd name="connsiteY116" fmla="*/ 1128977 h 1461549"/>
                <a:gd name="connsiteX117" fmla="*/ 538043 w 6180137"/>
                <a:gd name="connsiteY117" fmla="*/ 1183882 h 1461549"/>
                <a:gd name="connsiteX118" fmla="*/ 569913 w 6180137"/>
                <a:gd name="connsiteY118" fmla="*/ 1321573 h 1461549"/>
                <a:gd name="connsiteX119" fmla="*/ 476428 w 6180137"/>
                <a:gd name="connsiteY119" fmla="*/ 1345540 h 1461549"/>
                <a:gd name="connsiteX120" fmla="*/ 460375 w 6180137"/>
                <a:gd name="connsiteY120" fmla="*/ 1349375 h 1461549"/>
                <a:gd name="connsiteX121" fmla="*/ 461643 w 6180137"/>
                <a:gd name="connsiteY121" fmla="*/ 1311525 h 1461549"/>
                <a:gd name="connsiteX122" fmla="*/ 453811 w 6180137"/>
                <a:gd name="connsiteY122" fmla="*/ 1318431 h 1461549"/>
                <a:gd name="connsiteX123" fmla="*/ 449773 w 6180137"/>
                <a:gd name="connsiteY123" fmla="*/ 1319837 h 1461549"/>
                <a:gd name="connsiteX124" fmla="*/ 447646 w 6180137"/>
                <a:gd name="connsiteY124" fmla="*/ 1350962 h 1461549"/>
                <a:gd name="connsiteX125" fmla="*/ 442996 w 6180137"/>
                <a:gd name="connsiteY125" fmla="*/ 1322196 h 1461549"/>
                <a:gd name="connsiteX126" fmla="*/ 433199 w 6180137"/>
                <a:gd name="connsiteY126" fmla="*/ 1325605 h 1461549"/>
                <a:gd name="connsiteX127" fmla="*/ 435605 w 6180137"/>
                <a:gd name="connsiteY127" fmla="*/ 1354397 h 1461549"/>
                <a:gd name="connsiteX128" fmla="*/ 212331 w 6180137"/>
                <a:gd name="connsiteY128" fmla="*/ 1370644 h 1461549"/>
                <a:gd name="connsiteX129" fmla="*/ 66675 w 6180137"/>
                <a:gd name="connsiteY129" fmla="*/ 1324772 h 1461549"/>
                <a:gd name="connsiteX130" fmla="*/ 116504 w 6180137"/>
                <a:gd name="connsiteY130" fmla="*/ 1271255 h 1461549"/>
                <a:gd name="connsiteX131" fmla="*/ 156751 w 6180137"/>
                <a:gd name="connsiteY131" fmla="*/ 1224428 h 1461549"/>
                <a:gd name="connsiteX132" fmla="*/ 209456 w 6180137"/>
                <a:gd name="connsiteY132" fmla="*/ 1188113 h 1461549"/>
                <a:gd name="connsiteX133" fmla="*/ 247787 w 6180137"/>
                <a:gd name="connsiteY133" fmla="*/ 1319994 h 1461549"/>
                <a:gd name="connsiteX134" fmla="*/ 341696 w 6180137"/>
                <a:gd name="connsiteY134" fmla="*/ 1314260 h 1461549"/>
                <a:gd name="connsiteX135" fmla="*/ 346238 w 6180137"/>
                <a:gd name="connsiteY135" fmla="*/ 1312524 h 1461549"/>
                <a:gd name="connsiteX136" fmla="*/ 327036 w 6180137"/>
                <a:gd name="connsiteY136" fmla="*/ 1300278 h 1461549"/>
                <a:gd name="connsiteX137" fmla="*/ 299070 w 6180137"/>
                <a:gd name="connsiteY137" fmla="*/ 1309840 h 1461549"/>
                <a:gd name="connsiteX138" fmla="*/ 222385 w 6180137"/>
                <a:gd name="connsiteY138" fmla="*/ 1177867 h 1461549"/>
                <a:gd name="connsiteX139" fmla="*/ 215676 w 6180137"/>
                <a:gd name="connsiteY139" fmla="*/ 1169260 h 1461549"/>
                <a:gd name="connsiteX140" fmla="*/ 133239 w 6180137"/>
                <a:gd name="connsiteY140" fmla="*/ 1227596 h 1461549"/>
                <a:gd name="connsiteX141" fmla="*/ 51763 w 6180137"/>
                <a:gd name="connsiteY141" fmla="*/ 1320360 h 1461549"/>
                <a:gd name="connsiteX142" fmla="*/ 4794 w 6180137"/>
                <a:gd name="connsiteY142" fmla="*/ 1306015 h 1461549"/>
                <a:gd name="connsiteX143" fmla="*/ 0 w 6180137"/>
                <a:gd name="connsiteY143" fmla="*/ 1298364 h 1461549"/>
                <a:gd name="connsiteX144" fmla="*/ 0 w 6180137"/>
                <a:gd name="connsiteY144" fmla="*/ 1105187 h 1461549"/>
                <a:gd name="connsiteX145" fmla="*/ 161996 w 6180137"/>
                <a:gd name="connsiteY145" fmla="*/ 795337 h 1461549"/>
                <a:gd name="connsiteX146" fmla="*/ 253523 w 6180137"/>
                <a:gd name="connsiteY146" fmla="*/ 1096042 h 1461549"/>
                <a:gd name="connsiteX147" fmla="*/ 253818 w 6180137"/>
                <a:gd name="connsiteY147" fmla="*/ 1096290 h 1461549"/>
                <a:gd name="connsiteX148" fmla="*/ 261257 w 6180137"/>
                <a:gd name="connsiteY148" fmla="*/ 998972 h 1461549"/>
                <a:gd name="connsiteX149" fmla="*/ 333762 w 6180137"/>
                <a:gd name="connsiteY149" fmla="*/ 625475 h 1461549"/>
                <a:gd name="connsiteX150" fmla="*/ 5613400 w 6180137"/>
                <a:gd name="connsiteY150" fmla="*/ 557212 h 1461549"/>
                <a:gd name="connsiteX151" fmla="*/ 5758642 w 6180137"/>
                <a:gd name="connsiteY151" fmla="*/ 757816 h 1461549"/>
                <a:gd name="connsiteX152" fmla="*/ 5889550 w 6180137"/>
                <a:gd name="connsiteY152" fmla="*/ 972748 h 1461549"/>
                <a:gd name="connsiteX153" fmla="*/ 5901434 w 6180137"/>
                <a:gd name="connsiteY153" fmla="*/ 1035616 h 1461549"/>
                <a:gd name="connsiteX154" fmla="*/ 5901162 w 6180137"/>
                <a:gd name="connsiteY154" fmla="*/ 1063030 h 1461549"/>
                <a:gd name="connsiteX155" fmla="*/ 5921375 w 6180137"/>
                <a:gd name="connsiteY155" fmla="*/ 1063385 h 1461549"/>
                <a:gd name="connsiteX156" fmla="*/ 5901295 w 6180137"/>
                <a:gd name="connsiteY156" fmla="*/ 1182581 h 1461549"/>
                <a:gd name="connsiteX157" fmla="*/ 5896514 w 6180137"/>
                <a:gd name="connsiteY157" fmla="*/ 1227398 h 1461549"/>
                <a:gd name="connsiteX158" fmla="*/ 5853370 w 6180137"/>
                <a:gd name="connsiteY158" fmla="*/ 1227973 h 1461549"/>
                <a:gd name="connsiteX159" fmla="*/ 5818124 w 6180137"/>
                <a:gd name="connsiteY159" fmla="*/ 1265102 h 1461549"/>
                <a:gd name="connsiteX160" fmla="*/ 5678377 w 6180137"/>
                <a:gd name="connsiteY160" fmla="*/ 1250729 h 1461549"/>
                <a:gd name="connsiteX161" fmla="*/ 5666609 w 6180137"/>
                <a:gd name="connsiteY161" fmla="*/ 1216376 h 1461549"/>
                <a:gd name="connsiteX162" fmla="*/ 5606775 w 6180137"/>
                <a:gd name="connsiteY162" fmla="*/ 1207463 h 1461549"/>
                <a:gd name="connsiteX163" fmla="*/ 5407903 w 6180137"/>
                <a:gd name="connsiteY163" fmla="*/ 1221677 h 1461549"/>
                <a:gd name="connsiteX164" fmla="*/ 5368699 w 6180137"/>
                <a:gd name="connsiteY164" fmla="*/ 1208327 h 1461549"/>
                <a:gd name="connsiteX165" fmla="*/ 5269256 w 6180137"/>
                <a:gd name="connsiteY165" fmla="*/ 1277937 h 1461549"/>
                <a:gd name="connsiteX166" fmla="*/ 5262562 w 6180137"/>
                <a:gd name="connsiteY166" fmla="*/ 1107249 h 1461549"/>
                <a:gd name="connsiteX167" fmla="*/ 5266387 w 6180137"/>
                <a:gd name="connsiteY167" fmla="*/ 1106296 h 1461549"/>
                <a:gd name="connsiteX168" fmla="*/ 5287423 w 6180137"/>
                <a:gd name="connsiteY168" fmla="*/ 1055756 h 1461549"/>
                <a:gd name="connsiteX169" fmla="*/ 5374436 w 6180137"/>
                <a:gd name="connsiteY169" fmla="*/ 1001403 h 1461549"/>
                <a:gd name="connsiteX170" fmla="*/ 5429895 w 6180137"/>
                <a:gd name="connsiteY170" fmla="*/ 1059571 h 1461549"/>
                <a:gd name="connsiteX171" fmla="*/ 5536032 w 6180137"/>
                <a:gd name="connsiteY171" fmla="*/ 1096760 h 1461549"/>
                <a:gd name="connsiteX172" fmla="*/ 5616352 w 6180137"/>
                <a:gd name="connsiteY172" fmla="*/ 1039546 h 1461549"/>
                <a:gd name="connsiteX173" fmla="*/ 5638224 w 6180137"/>
                <a:gd name="connsiteY173" fmla="*/ 1017509 h 1461549"/>
                <a:gd name="connsiteX174" fmla="*/ 5655937 w 6180137"/>
                <a:gd name="connsiteY174" fmla="*/ 1007430 h 1461549"/>
                <a:gd name="connsiteX175" fmla="*/ 5659266 w 6180137"/>
                <a:gd name="connsiteY175" fmla="*/ 944091 h 1461549"/>
                <a:gd name="connsiteX176" fmla="*/ 5659266 w 6180137"/>
                <a:gd name="connsiteY176" fmla="*/ 733934 h 1461549"/>
                <a:gd name="connsiteX177" fmla="*/ 5613400 w 6180137"/>
                <a:gd name="connsiteY177" fmla="*/ 557212 h 1461549"/>
                <a:gd name="connsiteX178" fmla="*/ 3866193 w 6180137"/>
                <a:gd name="connsiteY178" fmla="*/ 65087 h 1461549"/>
                <a:gd name="connsiteX179" fmla="*/ 3969567 w 6180137"/>
                <a:gd name="connsiteY179" fmla="*/ 347761 h 1461549"/>
                <a:gd name="connsiteX180" fmla="*/ 3953295 w 6180137"/>
                <a:gd name="connsiteY180" fmla="*/ 657175 h 1461549"/>
                <a:gd name="connsiteX181" fmla="*/ 3876363 w 6180137"/>
                <a:gd name="connsiteY181" fmla="*/ 970886 h 1461549"/>
                <a:gd name="connsiteX182" fmla="*/ 3869783 w 6180137"/>
                <a:gd name="connsiteY182" fmla="*/ 1129090 h 1461549"/>
                <a:gd name="connsiteX183" fmla="*/ 3893592 w 6180137"/>
                <a:gd name="connsiteY183" fmla="*/ 1120973 h 1461549"/>
                <a:gd name="connsiteX184" fmla="*/ 3930188 w 6180137"/>
                <a:gd name="connsiteY184" fmla="*/ 1102717 h 1461549"/>
                <a:gd name="connsiteX185" fmla="*/ 3943584 w 6180137"/>
                <a:gd name="connsiteY185" fmla="*/ 1096644 h 1461549"/>
                <a:gd name="connsiteX186" fmla="*/ 3928838 w 6180137"/>
                <a:gd name="connsiteY186" fmla="*/ 1076545 h 1461549"/>
                <a:gd name="connsiteX187" fmla="*/ 4015169 w 6180137"/>
                <a:gd name="connsiteY187" fmla="*/ 695325 h 1461549"/>
                <a:gd name="connsiteX188" fmla="*/ 4015169 w 6180137"/>
                <a:gd name="connsiteY188" fmla="*/ 702968 h 1461549"/>
                <a:gd name="connsiteX189" fmla="*/ 4130277 w 6180137"/>
                <a:gd name="connsiteY189" fmla="*/ 964759 h 1461549"/>
                <a:gd name="connsiteX190" fmla="*/ 4117856 w 6180137"/>
                <a:gd name="connsiteY190" fmla="*/ 1023856 h 1461549"/>
                <a:gd name="connsiteX191" fmla="*/ 4133727 w 6180137"/>
                <a:gd name="connsiteY191" fmla="*/ 1011887 h 1461549"/>
                <a:gd name="connsiteX192" fmla="*/ 4195840 w 6180137"/>
                <a:gd name="connsiteY192" fmla="*/ 923925 h 1461549"/>
                <a:gd name="connsiteX193" fmla="*/ 4235019 w 6180137"/>
                <a:gd name="connsiteY193" fmla="*/ 1024316 h 1461549"/>
                <a:gd name="connsiteX194" fmla="*/ 4406068 w 6180137"/>
                <a:gd name="connsiteY194" fmla="*/ 1049175 h 1461549"/>
                <a:gd name="connsiteX195" fmla="*/ 4579028 w 6180137"/>
                <a:gd name="connsiteY195" fmla="*/ 993721 h 1461549"/>
                <a:gd name="connsiteX196" fmla="*/ 4718543 w 6180137"/>
                <a:gd name="connsiteY196" fmla="*/ 1081683 h 1461549"/>
                <a:gd name="connsiteX197" fmla="*/ 4786390 w 6180137"/>
                <a:gd name="connsiteY197" fmla="*/ 1132357 h 1461549"/>
                <a:gd name="connsiteX198" fmla="*/ 4860925 w 6180137"/>
                <a:gd name="connsiteY198" fmla="*/ 1273860 h 1461549"/>
                <a:gd name="connsiteX199" fmla="*/ 4751033 w 6180137"/>
                <a:gd name="connsiteY199" fmla="*/ 1191635 h 1461549"/>
                <a:gd name="connsiteX200" fmla="*/ 4677453 w 6180137"/>
                <a:gd name="connsiteY200" fmla="*/ 1189723 h 1461549"/>
                <a:gd name="connsiteX201" fmla="*/ 4603874 w 6180137"/>
                <a:gd name="connsiteY201" fmla="*/ 1222231 h 1461549"/>
                <a:gd name="connsiteX202" fmla="*/ 4427091 w 6180137"/>
                <a:gd name="connsiteY202" fmla="*/ 1253782 h 1461549"/>
                <a:gd name="connsiteX203" fmla="*/ 4318154 w 6180137"/>
                <a:gd name="connsiteY203" fmla="*/ 1198328 h 1461549"/>
                <a:gd name="connsiteX204" fmla="*/ 4233108 w 6180137"/>
                <a:gd name="connsiteY204" fmla="*/ 1145742 h 1461549"/>
                <a:gd name="connsiteX205" fmla="*/ 4131816 w 6180137"/>
                <a:gd name="connsiteY205" fmla="*/ 1205977 h 1461549"/>
                <a:gd name="connsiteX206" fmla="*/ 3944522 w 6180137"/>
                <a:gd name="connsiteY206" fmla="*/ 1293939 h 1461549"/>
                <a:gd name="connsiteX207" fmla="*/ 3848963 w 6180137"/>
                <a:gd name="connsiteY207" fmla="*/ 1312105 h 1461549"/>
                <a:gd name="connsiteX208" fmla="*/ 3809784 w 6180137"/>
                <a:gd name="connsiteY208" fmla="*/ 1336963 h 1461549"/>
                <a:gd name="connsiteX209" fmla="*/ 3786850 w 6180137"/>
                <a:gd name="connsiteY209" fmla="*/ 1270036 h 1461549"/>
                <a:gd name="connsiteX210" fmla="*/ 3783504 w 6180137"/>
                <a:gd name="connsiteY210" fmla="*/ 1188717 h 1461549"/>
                <a:gd name="connsiteX211" fmla="*/ 3767814 w 6180137"/>
                <a:gd name="connsiteY211" fmla="*/ 1166089 h 1461549"/>
                <a:gd name="connsiteX212" fmla="*/ 3768917 w 6180137"/>
                <a:gd name="connsiteY212" fmla="*/ 1226682 h 1461549"/>
                <a:gd name="connsiteX213" fmla="*/ 3797965 w 6180137"/>
                <a:gd name="connsiteY213" fmla="*/ 1356582 h 1461549"/>
                <a:gd name="connsiteX214" fmla="*/ 3806572 w 6180137"/>
                <a:gd name="connsiteY214" fmla="*/ 1359450 h 1461549"/>
                <a:gd name="connsiteX215" fmla="*/ 4124065 w 6180137"/>
                <a:gd name="connsiteY215" fmla="*/ 1251419 h 1461549"/>
                <a:gd name="connsiteX216" fmla="*/ 4146060 w 6180137"/>
                <a:gd name="connsiteY216" fmla="*/ 1208398 h 1461549"/>
                <a:gd name="connsiteX217" fmla="*/ 4210133 w 6180137"/>
                <a:gd name="connsiteY217" fmla="*/ 1161553 h 1461549"/>
                <a:gd name="connsiteX218" fmla="*/ 4296200 w 6180137"/>
                <a:gd name="connsiteY218" fmla="*/ 1198838 h 1461549"/>
                <a:gd name="connsiteX219" fmla="*/ 4371748 w 6180137"/>
                <a:gd name="connsiteY219" fmla="*/ 1249507 h 1461549"/>
                <a:gd name="connsiteX220" fmla="*/ 4498937 w 6180137"/>
                <a:gd name="connsiteY220" fmla="*/ 1276276 h 1461549"/>
                <a:gd name="connsiteX221" fmla="*/ 4644295 w 6180137"/>
                <a:gd name="connsiteY221" fmla="*/ 1221782 h 1461549"/>
                <a:gd name="connsiteX222" fmla="*/ 4776265 w 6180137"/>
                <a:gd name="connsiteY222" fmla="*/ 1220826 h 1461549"/>
                <a:gd name="connsiteX223" fmla="*/ 4871896 w 6180137"/>
                <a:gd name="connsiteY223" fmla="*/ 1290616 h 1461549"/>
                <a:gd name="connsiteX224" fmla="*/ 4877634 w 6180137"/>
                <a:gd name="connsiteY224" fmla="*/ 1278188 h 1461549"/>
                <a:gd name="connsiteX225" fmla="*/ 4802086 w 6180137"/>
                <a:gd name="connsiteY225" fmla="*/ 1131916 h 1461549"/>
                <a:gd name="connsiteX226" fmla="*/ 4819299 w 6180137"/>
                <a:gd name="connsiteY226" fmla="*/ 1125224 h 1461549"/>
                <a:gd name="connsiteX227" fmla="*/ 4827906 w 6180137"/>
                <a:gd name="connsiteY227" fmla="*/ 1120444 h 1461549"/>
                <a:gd name="connsiteX228" fmla="*/ 4961789 w 6180137"/>
                <a:gd name="connsiteY228" fmla="*/ 1289660 h 1461549"/>
                <a:gd name="connsiteX229" fmla="*/ 4970395 w 6180137"/>
                <a:gd name="connsiteY229" fmla="*/ 1285836 h 1461549"/>
                <a:gd name="connsiteX230" fmla="*/ 5047856 w 6180137"/>
                <a:gd name="connsiteY230" fmla="*/ 1078378 h 1461549"/>
                <a:gd name="connsiteX231" fmla="*/ 5127229 w 6180137"/>
                <a:gd name="connsiteY231" fmla="*/ 1321209 h 1461549"/>
                <a:gd name="connsiteX232" fmla="*/ 5137749 w 6180137"/>
                <a:gd name="connsiteY232" fmla="*/ 1321209 h 1461549"/>
                <a:gd name="connsiteX233" fmla="*/ 5248680 w 6180137"/>
                <a:gd name="connsiteY233" fmla="*/ 1099411 h 1461549"/>
                <a:gd name="connsiteX234" fmla="*/ 5256331 w 6180137"/>
                <a:gd name="connsiteY234" fmla="*/ 1305913 h 1461549"/>
                <a:gd name="connsiteX235" fmla="*/ 5267806 w 6180137"/>
                <a:gd name="connsiteY235" fmla="*/ 1309737 h 1461549"/>
                <a:gd name="connsiteX236" fmla="*/ 5386388 w 6180137"/>
                <a:gd name="connsiteY236" fmla="*/ 1232299 h 1461549"/>
                <a:gd name="connsiteX237" fmla="*/ 5290758 w 6180137"/>
                <a:gd name="connsiteY237" fmla="*/ 1299221 h 1461549"/>
                <a:gd name="connsiteX238" fmla="*/ 4904410 w 6180137"/>
                <a:gd name="connsiteY238" fmla="*/ 1365186 h 1461549"/>
                <a:gd name="connsiteX239" fmla="*/ 4586917 w 6180137"/>
                <a:gd name="connsiteY239" fmla="*/ 1415856 h 1461549"/>
                <a:gd name="connsiteX240" fmla="*/ 4389918 w 6180137"/>
                <a:gd name="connsiteY240" fmla="*/ 1460789 h 1461549"/>
                <a:gd name="connsiteX241" fmla="*/ 4227346 w 6180137"/>
                <a:gd name="connsiteY241" fmla="*/ 1449317 h 1461549"/>
                <a:gd name="connsiteX242" fmla="*/ 4226390 w 6180137"/>
                <a:gd name="connsiteY242" fmla="*/ 1446449 h 1461549"/>
                <a:gd name="connsiteX243" fmla="*/ 4214914 w 6180137"/>
                <a:gd name="connsiteY243" fmla="*/ 1448361 h 1461549"/>
                <a:gd name="connsiteX244" fmla="*/ 3893596 w 6180137"/>
                <a:gd name="connsiteY244" fmla="*/ 1390043 h 1461549"/>
                <a:gd name="connsiteX245" fmla="*/ 3411618 w 6180137"/>
                <a:gd name="connsiteY245" fmla="*/ 1371879 h 1461549"/>
                <a:gd name="connsiteX246" fmla="*/ 2863655 w 6180137"/>
                <a:gd name="connsiteY246" fmla="*/ 1315473 h 1461549"/>
                <a:gd name="connsiteX247" fmla="*/ 2673350 w 6180137"/>
                <a:gd name="connsiteY247" fmla="*/ 1327901 h 1461549"/>
                <a:gd name="connsiteX248" fmla="*/ 2715428 w 6180137"/>
                <a:gd name="connsiteY248" fmla="*/ 1306869 h 1461549"/>
                <a:gd name="connsiteX249" fmla="*/ 2864970 w 6180137"/>
                <a:gd name="connsiteY249" fmla="*/ 1229565 h 1461549"/>
                <a:gd name="connsiteX250" fmla="*/ 2889833 w 6180137"/>
                <a:gd name="connsiteY250" fmla="*/ 1224587 h 1461549"/>
                <a:gd name="connsiteX251" fmla="*/ 2889520 w 6180137"/>
                <a:gd name="connsiteY251" fmla="*/ 1207430 h 1461549"/>
                <a:gd name="connsiteX252" fmla="*/ 2858474 w 6180137"/>
                <a:gd name="connsiteY252" fmla="*/ 1214883 h 1461549"/>
                <a:gd name="connsiteX253" fmla="*/ 2772507 w 6180137"/>
                <a:gd name="connsiteY253" fmla="*/ 1255850 h 1461549"/>
                <a:gd name="connsiteX254" fmla="*/ 2565899 w 6180137"/>
                <a:gd name="connsiteY254" fmla="*/ 1338262 h 1461549"/>
                <a:gd name="connsiteX255" fmla="*/ 2347812 w 6180137"/>
                <a:gd name="connsiteY255" fmla="*/ 1204102 h 1461549"/>
                <a:gd name="connsiteX256" fmla="*/ 2215813 w 6180137"/>
                <a:gd name="connsiteY256" fmla="*/ 1178229 h 1461549"/>
                <a:gd name="connsiteX257" fmla="*/ 2104856 w 6180137"/>
                <a:gd name="connsiteY257" fmla="*/ 1277890 h 1461549"/>
                <a:gd name="connsiteX258" fmla="*/ 1961737 w 6180137"/>
                <a:gd name="connsiteY258" fmla="*/ 1267379 h 1461549"/>
                <a:gd name="connsiteX259" fmla="*/ 1946698 w 6180137"/>
                <a:gd name="connsiteY259" fmla="*/ 1265538 h 1461549"/>
                <a:gd name="connsiteX260" fmla="*/ 1940058 w 6180137"/>
                <a:gd name="connsiteY260" fmla="*/ 1280279 h 1461549"/>
                <a:gd name="connsiteX261" fmla="*/ 1941223 w 6180137"/>
                <a:gd name="connsiteY261" fmla="*/ 1280341 h 1461549"/>
                <a:gd name="connsiteX262" fmla="*/ 2108534 w 6180137"/>
                <a:gd name="connsiteY262" fmla="*/ 1293658 h 1461549"/>
                <a:gd name="connsiteX263" fmla="*/ 2197385 w 6180137"/>
                <a:gd name="connsiteY263" fmla="*/ 1213756 h 1461549"/>
                <a:gd name="connsiteX264" fmla="*/ 2294834 w 6180137"/>
                <a:gd name="connsiteY264" fmla="*/ 1187122 h 1461549"/>
                <a:gd name="connsiteX265" fmla="*/ 2382729 w 6180137"/>
                <a:gd name="connsiteY265" fmla="*/ 1264170 h 1461549"/>
                <a:gd name="connsiteX266" fmla="*/ 2524125 w 6180137"/>
                <a:gd name="connsiteY266" fmla="*/ 1346926 h 1461549"/>
                <a:gd name="connsiteX267" fmla="*/ 1868733 w 6180137"/>
                <a:gd name="connsiteY267" fmla="*/ 1345024 h 1461549"/>
                <a:gd name="connsiteX268" fmla="*/ 1787525 w 6180137"/>
                <a:gd name="connsiteY268" fmla="*/ 1326951 h 1461549"/>
                <a:gd name="connsiteX269" fmla="*/ 1860120 w 6180137"/>
                <a:gd name="connsiteY269" fmla="*/ 1282957 h 1461549"/>
                <a:gd name="connsiteX270" fmla="*/ 1867183 w 6180137"/>
                <a:gd name="connsiteY270" fmla="*/ 1282100 h 1461549"/>
                <a:gd name="connsiteX271" fmla="*/ 1832971 w 6180137"/>
                <a:gd name="connsiteY271" fmla="*/ 1278650 h 1461549"/>
                <a:gd name="connsiteX272" fmla="*/ 1795901 w 6180137"/>
                <a:gd name="connsiteY272" fmla="*/ 1298973 h 1461549"/>
                <a:gd name="connsiteX273" fmla="*/ 1807698 w 6180137"/>
                <a:gd name="connsiteY273" fmla="*/ 1276102 h 1461549"/>
                <a:gd name="connsiteX274" fmla="*/ 1794072 w 6180137"/>
                <a:gd name="connsiteY274" fmla="*/ 1274728 h 1461549"/>
                <a:gd name="connsiteX275" fmla="*/ 1768610 w 6180137"/>
                <a:gd name="connsiteY275" fmla="*/ 1325562 h 1461549"/>
                <a:gd name="connsiteX276" fmla="*/ 1633537 w 6180137"/>
                <a:gd name="connsiteY276" fmla="*/ 1324608 h 1461549"/>
                <a:gd name="connsiteX277" fmla="*/ 1737101 w 6180137"/>
                <a:gd name="connsiteY277" fmla="*/ 1195348 h 1461549"/>
                <a:gd name="connsiteX278" fmla="*/ 1789203 w 6180137"/>
                <a:gd name="connsiteY278" fmla="*/ 1156673 h 1461549"/>
                <a:gd name="connsiteX279" fmla="*/ 1770154 w 6180137"/>
                <a:gd name="connsiteY279" fmla="*/ 1151622 h 1461549"/>
                <a:gd name="connsiteX280" fmla="*/ 1730618 w 6180137"/>
                <a:gd name="connsiteY280" fmla="*/ 1180145 h 1461549"/>
                <a:gd name="connsiteX281" fmla="*/ 1616075 w 6180137"/>
                <a:gd name="connsiteY281" fmla="*/ 1325805 h 1461549"/>
                <a:gd name="connsiteX282" fmla="*/ 1643814 w 6180137"/>
                <a:gd name="connsiteY282" fmla="*/ 1137981 h 1461549"/>
                <a:gd name="connsiteX283" fmla="*/ 1683988 w 6180137"/>
                <a:gd name="connsiteY283" fmla="*/ 1000946 h 1461549"/>
                <a:gd name="connsiteX284" fmla="*/ 1710771 w 6180137"/>
                <a:gd name="connsiteY284" fmla="*/ 1143730 h 1461549"/>
                <a:gd name="connsiteX285" fmla="*/ 1730932 w 6180137"/>
                <a:gd name="connsiteY285" fmla="*/ 1137681 h 1461549"/>
                <a:gd name="connsiteX286" fmla="*/ 1742982 w 6180137"/>
                <a:gd name="connsiteY286" fmla="*/ 1127704 h 1461549"/>
                <a:gd name="connsiteX287" fmla="*/ 1737844 w 6180137"/>
                <a:gd name="connsiteY287" fmla="*/ 1123063 h 1461549"/>
                <a:gd name="connsiteX288" fmla="*/ 1702424 w 6180137"/>
                <a:gd name="connsiteY288" fmla="*/ 991687 h 1461549"/>
                <a:gd name="connsiteX289" fmla="*/ 1713820 w 6180137"/>
                <a:gd name="connsiteY289" fmla="*/ 877572 h 1461549"/>
                <a:gd name="connsiteX290" fmla="*/ 1755606 w 6180137"/>
                <a:gd name="connsiteY290" fmla="*/ 782637 h 1461549"/>
                <a:gd name="connsiteX291" fmla="*/ 1759404 w 6180137"/>
                <a:gd name="connsiteY291" fmla="*/ 786473 h 1461549"/>
                <a:gd name="connsiteX292" fmla="*/ 1850453 w 6180137"/>
                <a:gd name="connsiteY292" fmla="*/ 919407 h 1461549"/>
                <a:gd name="connsiteX293" fmla="*/ 1866363 w 6180137"/>
                <a:gd name="connsiteY293" fmla="*/ 968884 h 1461549"/>
                <a:gd name="connsiteX294" fmla="*/ 1877767 w 6180137"/>
                <a:gd name="connsiteY294" fmla="*/ 926492 h 1461549"/>
                <a:gd name="connsiteX295" fmla="*/ 1916064 w 6180137"/>
                <a:gd name="connsiteY295" fmla="*/ 569912 h 1461549"/>
                <a:gd name="connsiteX296" fmla="*/ 2095500 w 6180137"/>
                <a:gd name="connsiteY296" fmla="*/ 886447 h 1461549"/>
                <a:gd name="connsiteX297" fmla="*/ 2057680 w 6180137"/>
                <a:gd name="connsiteY297" fmla="*/ 1039455 h 1461549"/>
                <a:gd name="connsiteX298" fmla="*/ 2032100 w 6180137"/>
                <a:gd name="connsiteY298" fmla="*/ 1089121 h 1461549"/>
                <a:gd name="connsiteX299" fmla="*/ 2070900 w 6180137"/>
                <a:gd name="connsiteY299" fmla="*/ 1089228 h 1461549"/>
                <a:gd name="connsiteX300" fmla="*/ 2111552 w 6180137"/>
                <a:gd name="connsiteY300" fmla="*/ 1075692 h 1461549"/>
                <a:gd name="connsiteX301" fmla="*/ 2171813 w 6180137"/>
                <a:gd name="connsiteY301" fmla="*/ 1015320 h 1461549"/>
                <a:gd name="connsiteX302" fmla="*/ 2355464 w 6180137"/>
                <a:gd name="connsiteY302" fmla="*/ 999029 h 1461549"/>
                <a:gd name="connsiteX303" fmla="*/ 2412856 w 6180137"/>
                <a:gd name="connsiteY303" fmla="*/ 1056526 h 1461549"/>
                <a:gd name="connsiteX304" fmla="*/ 2586942 w 6180137"/>
                <a:gd name="connsiteY304" fmla="*/ 1130314 h 1461549"/>
                <a:gd name="connsiteX305" fmla="*/ 2632242 w 6180137"/>
                <a:gd name="connsiteY305" fmla="*/ 1114727 h 1461549"/>
                <a:gd name="connsiteX306" fmla="*/ 2664790 w 6180137"/>
                <a:gd name="connsiteY306" fmla="*/ 1099053 h 1461549"/>
                <a:gd name="connsiteX307" fmla="*/ 2648028 w 6180137"/>
                <a:gd name="connsiteY307" fmla="*/ 1072449 h 1461549"/>
                <a:gd name="connsiteX308" fmla="*/ 2638124 w 6180137"/>
                <a:gd name="connsiteY308" fmla="*/ 940360 h 1461549"/>
                <a:gd name="connsiteX309" fmla="*/ 2718804 w 6180137"/>
                <a:gd name="connsiteY309" fmla="*/ 756763 h 1461549"/>
                <a:gd name="connsiteX310" fmla="*/ 2742720 w 6180137"/>
                <a:gd name="connsiteY310" fmla="*/ 702725 h 1461549"/>
                <a:gd name="connsiteX311" fmla="*/ 2785254 w 6180137"/>
                <a:gd name="connsiteY311" fmla="*/ 774889 h 1461549"/>
                <a:gd name="connsiteX312" fmla="*/ 2865665 w 6180137"/>
                <a:gd name="connsiteY312" fmla="*/ 918913 h 1461549"/>
                <a:gd name="connsiteX313" fmla="*/ 2886225 w 6180137"/>
                <a:gd name="connsiteY313" fmla="*/ 983434 h 1461549"/>
                <a:gd name="connsiteX314" fmla="*/ 2891208 w 6180137"/>
                <a:gd name="connsiteY314" fmla="*/ 710373 h 1461549"/>
                <a:gd name="connsiteX315" fmla="*/ 3003974 w 6180137"/>
                <a:gd name="connsiteY315" fmla="*/ 497208 h 1461549"/>
                <a:gd name="connsiteX316" fmla="*/ 3154966 w 6180137"/>
                <a:gd name="connsiteY316" fmla="*/ 317500 h 1461549"/>
                <a:gd name="connsiteX317" fmla="*/ 3156864 w 6180137"/>
                <a:gd name="connsiteY317" fmla="*/ 668831 h 1461549"/>
                <a:gd name="connsiteX318" fmla="*/ 3104366 w 6180137"/>
                <a:gd name="connsiteY318" fmla="*/ 777159 h 1461549"/>
                <a:gd name="connsiteX319" fmla="*/ 3124196 w 6180137"/>
                <a:gd name="connsiteY319" fmla="*/ 790908 h 1461549"/>
                <a:gd name="connsiteX320" fmla="*/ 3179289 w 6180137"/>
                <a:gd name="connsiteY320" fmla="*/ 886191 h 1461549"/>
                <a:gd name="connsiteX321" fmla="*/ 3242390 w 6180137"/>
                <a:gd name="connsiteY321" fmla="*/ 1064816 h 1461549"/>
                <a:gd name="connsiteX322" fmla="*/ 3278721 w 6180137"/>
                <a:gd name="connsiteY322" fmla="*/ 952100 h 1461549"/>
                <a:gd name="connsiteX323" fmla="*/ 3314096 w 6180137"/>
                <a:gd name="connsiteY323" fmla="*/ 850848 h 1461549"/>
                <a:gd name="connsiteX324" fmla="*/ 3381021 w 6180137"/>
                <a:gd name="connsiteY324" fmla="*/ 1049532 h 1461549"/>
                <a:gd name="connsiteX325" fmla="*/ 3486189 w 6180137"/>
                <a:gd name="connsiteY325" fmla="*/ 1023741 h 1461549"/>
                <a:gd name="connsiteX326" fmla="*/ 3543554 w 6180137"/>
                <a:gd name="connsiteY326" fmla="*/ 853713 h 1461549"/>
                <a:gd name="connsiteX327" fmla="*/ 3552159 w 6180137"/>
                <a:gd name="connsiteY327" fmla="*/ 868042 h 1461549"/>
                <a:gd name="connsiteX328" fmla="*/ 3552159 w 6180137"/>
                <a:gd name="connsiteY328" fmla="*/ 964518 h 1461549"/>
                <a:gd name="connsiteX329" fmla="*/ 3560763 w 6180137"/>
                <a:gd name="connsiteY329" fmla="*/ 1043801 h 1461549"/>
                <a:gd name="connsiteX330" fmla="*/ 3502443 w 6180137"/>
                <a:gd name="connsiteY330" fmla="*/ 1164158 h 1461549"/>
                <a:gd name="connsiteX331" fmla="*/ 3466112 w 6180137"/>
                <a:gd name="connsiteY331" fmla="*/ 1235799 h 1461549"/>
                <a:gd name="connsiteX332" fmla="*/ 3413528 w 6180137"/>
                <a:gd name="connsiteY332" fmla="*/ 1294067 h 1461549"/>
                <a:gd name="connsiteX333" fmla="*/ 3307403 w 6180137"/>
                <a:gd name="connsiteY333" fmla="*/ 995085 h 1461549"/>
                <a:gd name="connsiteX334" fmla="*/ 3294974 w 6180137"/>
                <a:gd name="connsiteY334" fmla="*/ 999861 h 1461549"/>
                <a:gd name="connsiteX335" fmla="*/ 3255775 w 6180137"/>
                <a:gd name="connsiteY335" fmla="*/ 1254904 h 1461549"/>
                <a:gd name="connsiteX336" fmla="*/ 3122881 w 6180137"/>
                <a:gd name="connsiteY336" fmla="*/ 1032338 h 1461549"/>
                <a:gd name="connsiteX337" fmla="*/ 3130529 w 6180137"/>
                <a:gd name="connsiteY337" fmla="*/ 967384 h 1461549"/>
                <a:gd name="connsiteX338" fmla="*/ 3126705 w 6180137"/>
                <a:gd name="connsiteY338" fmla="*/ 852758 h 1461549"/>
                <a:gd name="connsiteX339" fmla="*/ 3111946 w 6180137"/>
                <a:gd name="connsiteY339" fmla="*/ 820505 h 1461549"/>
                <a:gd name="connsiteX340" fmla="*/ 3092844 w 6180137"/>
                <a:gd name="connsiteY340" fmla="*/ 800698 h 1461549"/>
                <a:gd name="connsiteX341" fmla="*/ 2965154 w 6180137"/>
                <a:gd name="connsiteY341" fmla="*/ 1044987 h 1461549"/>
                <a:gd name="connsiteX342" fmla="*/ 2993463 w 6180137"/>
                <a:gd name="connsiteY342" fmla="*/ 1059401 h 1461549"/>
                <a:gd name="connsiteX343" fmla="*/ 3003028 w 6180137"/>
                <a:gd name="connsiteY343" fmla="*/ 1064192 h 1461549"/>
                <a:gd name="connsiteX344" fmla="*/ 3103462 w 6180137"/>
                <a:gd name="connsiteY344" fmla="*/ 1281723 h 1461549"/>
                <a:gd name="connsiteX345" fmla="*/ 2949463 w 6180137"/>
                <a:gd name="connsiteY345" fmla="*/ 1204102 h 1461549"/>
                <a:gd name="connsiteX346" fmla="*/ 2911769 w 6180137"/>
                <a:gd name="connsiteY346" fmla="*/ 1204102 h 1461549"/>
                <a:gd name="connsiteX347" fmla="*/ 2910216 w 6180137"/>
                <a:gd name="connsiteY347" fmla="*/ 1220506 h 1461549"/>
                <a:gd name="connsiteX348" fmla="*/ 2918164 w 6180137"/>
                <a:gd name="connsiteY348" fmla="*/ 1218914 h 1461549"/>
                <a:gd name="connsiteX349" fmla="*/ 3102731 w 6180137"/>
                <a:gd name="connsiteY349" fmla="*/ 1301133 h 1461549"/>
                <a:gd name="connsiteX350" fmla="*/ 3112294 w 6180137"/>
                <a:gd name="connsiteY350" fmla="*/ 1296352 h 1461549"/>
                <a:gd name="connsiteX351" fmla="*/ 3039615 w 6180137"/>
                <a:gd name="connsiteY351" fmla="*/ 1076466 h 1461549"/>
                <a:gd name="connsiteX352" fmla="*/ 3113251 w 6180137"/>
                <a:gd name="connsiteY352" fmla="*/ 1079334 h 1461549"/>
                <a:gd name="connsiteX353" fmla="*/ 3119945 w 6180137"/>
                <a:gd name="connsiteY353" fmla="*/ 1049697 h 1461549"/>
                <a:gd name="connsiteX354" fmla="*/ 3249046 w 6180137"/>
                <a:gd name="connsiteY354" fmla="*/ 1274364 h 1461549"/>
                <a:gd name="connsiteX355" fmla="*/ 3259565 w 6180137"/>
                <a:gd name="connsiteY355" fmla="*/ 1276276 h 1461549"/>
                <a:gd name="connsiteX356" fmla="*/ 3308337 w 6180137"/>
                <a:gd name="connsiteY356" fmla="*/ 1043961 h 1461549"/>
                <a:gd name="connsiteX357" fmla="*/ 3417356 w 6180137"/>
                <a:gd name="connsiteY357" fmla="*/ 1323121 h 1461549"/>
                <a:gd name="connsiteX358" fmla="*/ 3426919 w 6180137"/>
                <a:gd name="connsiteY358" fmla="*/ 1323121 h 1461549"/>
                <a:gd name="connsiteX359" fmla="*/ 3566539 w 6180137"/>
                <a:gd name="connsiteY359" fmla="*/ 1064993 h 1461549"/>
                <a:gd name="connsiteX360" fmla="*/ 3580884 w 6180137"/>
                <a:gd name="connsiteY360" fmla="*/ 1089851 h 1461549"/>
                <a:gd name="connsiteX361" fmla="*/ 3612442 w 6180137"/>
                <a:gd name="connsiteY361" fmla="*/ 1321209 h 1461549"/>
                <a:gd name="connsiteX362" fmla="*/ 3622961 w 6180137"/>
                <a:gd name="connsiteY362" fmla="*/ 1321209 h 1461549"/>
                <a:gd name="connsiteX363" fmla="*/ 3685002 w 6180137"/>
                <a:gd name="connsiteY363" fmla="*/ 1177925 h 1461549"/>
                <a:gd name="connsiteX364" fmla="*/ 3730355 w 6180137"/>
                <a:gd name="connsiteY364" fmla="*/ 1083447 h 1461549"/>
                <a:gd name="connsiteX365" fmla="*/ 3724761 w 6180137"/>
                <a:gd name="connsiteY365" fmla="*/ 1063489 h 1461549"/>
                <a:gd name="connsiteX366" fmla="*/ 3679746 w 6180137"/>
                <a:gd name="connsiteY366" fmla="*/ 1154714 h 1461549"/>
                <a:gd name="connsiteX367" fmla="*/ 3617595 w 6180137"/>
                <a:gd name="connsiteY367" fmla="*/ 1300162 h 1461549"/>
                <a:gd name="connsiteX368" fmla="*/ 3593783 w 6180137"/>
                <a:gd name="connsiteY368" fmla="*/ 1094599 h 1461549"/>
                <a:gd name="connsiteX369" fmla="*/ 3605213 w 6180137"/>
                <a:gd name="connsiteY369" fmla="*/ 1091731 h 1461549"/>
                <a:gd name="connsiteX370" fmla="*/ 3685714 w 6180137"/>
                <a:gd name="connsiteY370" fmla="*/ 943429 h 1461549"/>
                <a:gd name="connsiteX371" fmla="*/ 3694929 w 6180137"/>
                <a:gd name="connsiteY371" fmla="*/ 919201 h 1461549"/>
                <a:gd name="connsiteX372" fmla="*/ 3692336 w 6180137"/>
                <a:gd name="connsiteY372" fmla="*/ 902011 h 1461549"/>
                <a:gd name="connsiteX373" fmla="*/ 3694859 w 6180137"/>
                <a:gd name="connsiteY373" fmla="*/ 639030 h 1461549"/>
                <a:gd name="connsiteX374" fmla="*/ 3866193 w 6180137"/>
                <a:gd name="connsiteY374" fmla="*/ 65087 h 1461549"/>
                <a:gd name="connsiteX375" fmla="*/ 5470525 w 6180137"/>
                <a:gd name="connsiteY375" fmla="*/ 49539 h 1461549"/>
                <a:gd name="connsiteX376" fmla="*/ 5439423 w 6180137"/>
                <a:gd name="connsiteY376" fmla="*/ 73462 h 1461549"/>
                <a:gd name="connsiteX377" fmla="*/ 5422900 w 6180137"/>
                <a:gd name="connsiteY377" fmla="*/ 101212 h 1461549"/>
                <a:gd name="connsiteX378" fmla="*/ 5423872 w 6180137"/>
                <a:gd name="connsiteY378" fmla="*/ 169154 h 1461549"/>
                <a:gd name="connsiteX379" fmla="*/ 5425816 w 6180137"/>
                <a:gd name="connsiteY379" fmla="*/ 251449 h 1461549"/>
                <a:gd name="connsiteX380" fmla="*/ 5411237 w 6180137"/>
                <a:gd name="connsiteY380" fmla="*/ 294511 h 1461549"/>
                <a:gd name="connsiteX381" fmla="*/ 5377219 w 6180137"/>
                <a:gd name="connsiteY381" fmla="*/ 322262 h 1461549"/>
                <a:gd name="connsiteX382" fmla="*/ 5389854 w 6180137"/>
                <a:gd name="connsiteY382" fmla="*/ 250493 h 1461549"/>
                <a:gd name="connsiteX383" fmla="*/ 5377219 w 6180137"/>
                <a:gd name="connsiteY383" fmla="*/ 174896 h 1461549"/>
                <a:gd name="connsiteX384" fmla="*/ 5376247 w 6180137"/>
                <a:gd name="connsiteY384" fmla="*/ 131834 h 1461549"/>
                <a:gd name="connsiteX385" fmla="*/ 5389854 w 6180137"/>
                <a:gd name="connsiteY385" fmla="*/ 85902 h 1461549"/>
                <a:gd name="connsiteX386" fmla="*/ 5426788 w 6180137"/>
                <a:gd name="connsiteY386" fmla="*/ 54323 h 1461549"/>
                <a:gd name="connsiteX387" fmla="*/ 5470525 w 6180137"/>
                <a:gd name="connsiteY387" fmla="*/ 49539 h 1461549"/>
                <a:gd name="connsiteX388" fmla="*/ 1414574 w 6180137"/>
                <a:gd name="connsiteY388" fmla="*/ 0 h 1461549"/>
                <a:gd name="connsiteX389" fmla="*/ 1487206 w 6180137"/>
                <a:gd name="connsiteY389" fmla="*/ 172894 h 1461549"/>
                <a:gd name="connsiteX390" fmla="*/ 1591376 w 6180137"/>
                <a:gd name="connsiteY390" fmla="*/ 356297 h 1461549"/>
                <a:gd name="connsiteX391" fmla="*/ 1664008 w 6180137"/>
                <a:gd name="connsiteY391" fmla="*/ 559758 h 1461549"/>
                <a:gd name="connsiteX392" fmla="*/ 1577996 w 6180137"/>
                <a:gd name="connsiteY392" fmla="*/ 943756 h 1461549"/>
                <a:gd name="connsiteX393" fmla="*/ 1577682 w 6180137"/>
                <a:gd name="connsiteY393" fmla="*/ 944542 h 1461549"/>
                <a:gd name="connsiteX394" fmla="*/ 1583397 w 6180137"/>
                <a:gd name="connsiteY394" fmla="*/ 1008303 h 1461549"/>
                <a:gd name="connsiteX395" fmla="*/ 1592263 w 6180137"/>
                <a:gd name="connsiteY395" fmla="*/ 1132472 h 1461549"/>
                <a:gd name="connsiteX396" fmla="*/ 1545294 w 6180137"/>
                <a:gd name="connsiteY396" fmla="*/ 1251025 h 1461549"/>
                <a:gd name="connsiteX397" fmla="*/ 1524206 w 6180137"/>
                <a:gd name="connsiteY397" fmla="*/ 1309345 h 1461549"/>
                <a:gd name="connsiteX398" fmla="*/ 1461900 w 6180137"/>
                <a:gd name="connsiteY398" fmla="*/ 1312213 h 1461549"/>
                <a:gd name="connsiteX399" fmla="*/ 1405825 w 6180137"/>
                <a:gd name="connsiteY399" fmla="*/ 1314364 h 1461549"/>
                <a:gd name="connsiteX400" fmla="*/ 1394848 w 6180137"/>
                <a:gd name="connsiteY400" fmla="*/ 1313943 h 1461549"/>
                <a:gd name="connsiteX401" fmla="*/ 1381125 w 6180137"/>
                <a:gd name="connsiteY401" fmla="*/ 1338262 h 1461549"/>
                <a:gd name="connsiteX402" fmla="*/ 1385535 w 6180137"/>
                <a:gd name="connsiteY402" fmla="*/ 1323538 h 1461549"/>
                <a:gd name="connsiteX403" fmla="*/ 1388448 w 6180137"/>
                <a:gd name="connsiteY403" fmla="*/ 1313697 h 1461549"/>
                <a:gd name="connsiteX404" fmla="*/ 1349749 w 6180137"/>
                <a:gd name="connsiteY404" fmla="*/ 1312213 h 1461549"/>
                <a:gd name="connsiteX405" fmla="*/ 1234093 w 6180137"/>
                <a:gd name="connsiteY405" fmla="*/ 1230066 h 1461549"/>
                <a:gd name="connsiteX406" fmla="*/ 1209646 w 6180137"/>
                <a:gd name="connsiteY406" fmla="*/ 1191885 h 1461549"/>
                <a:gd name="connsiteX407" fmla="*/ 1201069 w 6180137"/>
                <a:gd name="connsiteY407" fmla="*/ 1207961 h 1461549"/>
                <a:gd name="connsiteX408" fmla="*/ 1224860 w 6180137"/>
                <a:gd name="connsiteY408" fmla="*/ 1244997 h 1461549"/>
                <a:gd name="connsiteX409" fmla="*/ 1258774 w 6180137"/>
                <a:gd name="connsiteY409" fmla="*/ 1288097 h 1461549"/>
                <a:gd name="connsiteX410" fmla="*/ 1292225 w 6180137"/>
                <a:gd name="connsiteY410" fmla="*/ 1312862 h 1461549"/>
                <a:gd name="connsiteX411" fmla="*/ 1187094 w 6180137"/>
                <a:gd name="connsiteY411" fmla="*/ 1299527 h 1461549"/>
                <a:gd name="connsiteX412" fmla="*/ 1188050 w 6180137"/>
                <a:gd name="connsiteY412" fmla="*/ 1288097 h 1461549"/>
                <a:gd name="connsiteX413" fmla="*/ 1163432 w 6180137"/>
                <a:gd name="connsiteY413" fmla="*/ 1244952 h 1461549"/>
                <a:gd name="connsiteX414" fmla="*/ 1150229 w 6180137"/>
                <a:gd name="connsiteY414" fmla="*/ 1250872 h 1461549"/>
                <a:gd name="connsiteX415" fmla="*/ 1173163 w 6180137"/>
                <a:gd name="connsiteY415" fmla="*/ 1291248 h 1461549"/>
                <a:gd name="connsiteX416" fmla="*/ 1165543 w 6180137"/>
                <a:gd name="connsiteY416" fmla="*/ 1296987 h 1461549"/>
                <a:gd name="connsiteX417" fmla="*/ 969328 w 6180137"/>
                <a:gd name="connsiteY417" fmla="*/ 1283595 h 1461549"/>
                <a:gd name="connsiteX418" fmla="*/ 917893 w 6180137"/>
                <a:gd name="connsiteY418" fmla="*/ 1284552 h 1461549"/>
                <a:gd name="connsiteX419" fmla="*/ 906463 w 6180137"/>
                <a:gd name="connsiteY419" fmla="*/ 1279769 h 1461549"/>
                <a:gd name="connsiteX420" fmla="*/ 851218 w 6180137"/>
                <a:gd name="connsiteY420" fmla="*/ 1264464 h 1461549"/>
                <a:gd name="connsiteX421" fmla="*/ 827405 w 6180137"/>
                <a:gd name="connsiteY421" fmla="*/ 1249159 h 1461549"/>
                <a:gd name="connsiteX422" fmla="*/ 826453 w 6180137"/>
                <a:gd name="connsiteY422" fmla="*/ 1203244 h 1461549"/>
                <a:gd name="connsiteX423" fmla="*/ 825500 w 6180137"/>
                <a:gd name="connsiteY423" fmla="*/ 1162111 h 1461549"/>
                <a:gd name="connsiteX424" fmla="*/ 867410 w 6180137"/>
                <a:gd name="connsiteY424" fmla="*/ 1088455 h 1461549"/>
                <a:gd name="connsiteX425" fmla="*/ 955040 w 6180137"/>
                <a:gd name="connsiteY425" fmla="*/ 1101847 h 1461549"/>
                <a:gd name="connsiteX426" fmla="*/ 1018501 w 6180137"/>
                <a:gd name="connsiteY426" fmla="*/ 1146447 h 1461549"/>
                <a:gd name="connsiteX427" fmla="*/ 1042002 w 6180137"/>
                <a:gd name="connsiteY427" fmla="*/ 1153316 h 1461549"/>
                <a:gd name="connsiteX428" fmla="*/ 1042934 w 6180137"/>
                <a:gd name="connsiteY428" fmla="*/ 1116063 h 1461549"/>
                <a:gd name="connsiteX429" fmla="*/ 1086080 w 6180137"/>
                <a:gd name="connsiteY429" fmla="*/ 855662 h 1461549"/>
                <a:gd name="connsiteX430" fmla="*/ 1208343 w 6180137"/>
                <a:gd name="connsiteY430" fmla="*/ 1055957 h 1461549"/>
                <a:gd name="connsiteX431" fmla="*/ 1215840 w 6180137"/>
                <a:gd name="connsiteY431" fmla="*/ 1072346 h 1461549"/>
                <a:gd name="connsiteX432" fmla="*/ 1229929 w 6180137"/>
                <a:gd name="connsiteY432" fmla="*/ 1070327 h 1461549"/>
                <a:gd name="connsiteX433" fmla="*/ 1245439 w 6180137"/>
                <a:gd name="connsiteY433" fmla="*/ 1074108 h 1461549"/>
                <a:gd name="connsiteX434" fmla="*/ 1244975 w 6180137"/>
                <a:gd name="connsiteY434" fmla="*/ 1072617 h 1461549"/>
                <a:gd name="connsiteX435" fmla="*/ 1231894 w 6180137"/>
                <a:gd name="connsiteY435" fmla="*/ 916344 h 1461549"/>
                <a:gd name="connsiteX436" fmla="*/ 1308001 w 6180137"/>
                <a:gd name="connsiteY436" fmla="*/ 628650 h 1461549"/>
                <a:gd name="connsiteX437" fmla="*/ 1476387 w 6180137"/>
                <a:gd name="connsiteY437" fmla="*/ 861864 h 1461549"/>
                <a:gd name="connsiteX438" fmla="*/ 1397055 w 6180137"/>
                <a:gd name="connsiteY438" fmla="*/ 1136596 h 1461549"/>
                <a:gd name="connsiteX439" fmla="*/ 1376706 w 6180137"/>
                <a:gd name="connsiteY439" fmla="*/ 1155598 h 1461549"/>
                <a:gd name="connsiteX440" fmla="*/ 1405300 w 6180137"/>
                <a:gd name="connsiteY440" fmla="*/ 1166457 h 1461549"/>
                <a:gd name="connsiteX441" fmla="*/ 1430236 w 6180137"/>
                <a:gd name="connsiteY441" fmla="*/ 1169372 h 1461549"/>
                <a:gd name="connsiteX442" fmla="*/ 1433210 w 6180137"/>
                <a:gd name="connsiteY442" fmla="*/ 1158920 h 1461549"/>
                <a:gd name="connsiteX443" fmla="*/ 1491029 w 6180137"/>
                <a:gd name="connsiteY443" fmla="*/ 920831 h 1461549"/>
                <a:gd name="connsiteX444" fmla="*/ 1470004 w 6180137"/>
                <a:gd name="connsiteY444" fmla="*/ 461371 h 1461549"/>
                <a:gd name="connsiteX445" fmla="*/ 1396417 w 6180137"/>
                <a:gd name="connsiteY445" fmla="*/ 187223 h 1461549"/>
                <a:gd name="connsiteX446" fmla="*/ 1414574 w 6180137"/>
                <a:gd name="connsiteY446" fmla="*/ 0 h 14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</a:cxnLst>
              <a:rect l="l" t="t" r="r" b="b"/>
              <a:pathLst>
                <a:path w="6180137" h="1461549">
                  <a:moveTo>
                    <a:pt x="660832" y="1157287"/>
                  </a:moveTo>
                  <a:cubicBezTo>
                    <a:pt x="667471" y="1206265"/>
                    <a:pt x="675058" y="1254282"/>
                    <a:pt x="687387" y="1301338"/>
                  </a:cubicBezTo>
                  <a:cubicBezTo>
                    <a:pt x="662729" y="1304219"/>
                    <a:pt x="638071" y="1308061"/>
                    <a:pt x="614362" y="1312862"/>
                  </a:cubicBezTo>
                  <a:cubicBezTo>
                    <a:pt x="630485" y="1261964"/>
                    <a:pt x="644710" y="1209146"/>
                    <a:pt x="660832" y="1157287"/>
                  </a:cubicBezTo>
                  <a:close/>
                  <a:moveTo>
                    <a:pt x="1595755" y="1152525"/>
                  </a:moveTo>
                  <a:cubicBezTo>
                    <a:pt x="1596707" y="1157338"/>
                    <a:pt x="1597660" y="1161189"/>
                    <a:pt x="1599565" y="1166002"/>
                  </a:cubicBezTo>
                  <a:cubicBezTo>
                    <a:pt x="1609090" y="1166002"/>
                    <a:pt x="1618615" y="1161189"/>
                    <a:pt x="1627187" y="1154451"/>
                  </a:cubicBezTo>
                  <a:cubicBezTo>
                    <a:pt x="1615757" y="1211246"/>
                    <a:pt x="1603375" y="1267079"/>
                    <a:pt x="1604327" y="1326762"/>
                  </a:cubicBezTo>
                  <a:cubicBezTo>
                    <a:pt x="1554797" y="1329650"/>
                    <a:pt x="1505267" y="1333500"/>
                    <a:pt x="1455737" y="1331575"/>
                  </a:cubicBezTo>
                  <a:cubicBezTo>
                    <a:pt x="1485265" y="1328687"/>
                    <a:pt x="1512887" y="1325799"/>
                    <a:pt x="1536700" y="1325799"/>
                  </a:cubicBezTo>
                  <a:cubicBezTo>
                    <a:pt x="1539557" y="1324837"/>
                    <a:pt x="1542415" y="1322911"/>
                    <a:pt x="1543367" y="1319061"/>
                  </a:cubicBezTo>
                  <a:cubicBezTo>
                    <a:pt x="1554797" y="1260340"/>
                    <a:pt x="1570990" y="1202582"/>
                    <a:pt x="1595755" y="1152525"/>
                  </a:cubicBezTo>
                  <a:close/>
                  <a:moveTo>
                    <a:pt x="795307" y="1074737"/>
                  </a:moveTo>
                  <a:cubicBezTo>
                    <a:pt x="800132" y="1096771"/>
                    <a:pt x="805921" y="1119762"/>
                    <a:pt x="811711" y="1141795"/>
                  </a:cubicBezTo>
                  <a:cubicBezTo>
                    <a:pt x="810747" y="1184904"/>
                    <a:pt x="814606" y="1229929"/>
                    <a:pt x="814606" y="1270164"/>
                  </a:cubicBezTo>
                  <a:cubicBezTo>
                    <a:pt x="814606" y="1274954"/>
                    <a:pt x="817501" y="1277828"/>
                    <a:pt x="821361" y="1277828"/>
                  </a:cubicBezTo>
                  <a:cubicBezTo>
                    <a:pt x="838730" y="1278786"/>
                    <a:pt x="855135" y="1281660"/>
                    <a:pt x="871538" y="1285492"/>
                  </a:cubicBezTo>
                  <a:cubicBezTo>
                    <a:pt x="822326" y="1287408"/>
                    <a:pt x="773113" y="1291239"/>
                    <a:pt x="723900" y="1296987"/>
                  </a:cubicBezTo>
                  <a:cubicBezTo>
                    <a:pt x="736445" y="1219391"/>
                    <a:pt x="754779" y="1132216"/>
                    <a:pt x="795307" y="1074737"/>
                  </a:cubicBezTo>
                  <a:close/>
                  <a:moveTo>
                    <a:pt x="1535301" y="1040151"/>
                  </a:moveTo>
                  <a:lnTo>
                    <a:pt x="1517470" y="1077144"/>
                  </a:lnTo>
                  <a:cubicBezTo>
                    <a:pt x="1507776" y="1096890"/>
                    <a:pt x="1497510" y="1117487"/>
                    <a:pt x="1487087" y="1138144"/>
                  </a:cubicBezTo>
                  <a:lnTo>
                    <a:pt x="1476230" y="1159411"/>
                  </a:lnTo>
                  <a:lnTo>
                    <a:pt x="1497366" y="1147769"/>
                  </a:lnTo>
                  <a:cubicBezTo>
                    <a:pt x="1511386" y="1137372"/>
                    <a:pt x="1521630" y="1105060"/>
                    <a:pt x="1530122" y="1066311"/>
                  </a:cubicBezTo>
                  <a:close/>
                  <a:moveTo>
                    <a:pt x="5941593" y="993775"/>
                  </a:moveTo>
                  <a:cubicBezTo>
                    <a:pt x="5960763" y="1001395"/>
                    <a:pt x="5974182" y="1011872"/>
                    <a:pt x="5982808" y="1025207"/>
                  </a:cubicBezTo>
                  <a:cubicBezTo>
                    <a:pt x="5985683" y="1034732"/>
                    <a:pt x="5988559" y="1043305"/>
                    <a:pt x="5991434" y="1051877"/>
                  </a:cubicBezTo>
                  <a:cubicBezTo>
                    <a:pt x="5992393" y="1051877"/>
                    <a:pt x="5993351" y="1051877"/>
                    <a:pt x="5995268" y="1051877"/>
                  </a:cubicBezTo>
                  <a:cubicBezTo>
                    <a:pt x="6008687" y="1101408"/>
                    <a:pt x="5990476" y="1170940"/>
                    <a:pt x="5987600" y="1231900"/>
                  </a:cubicBezTo>
                  <a:cubicBezTo>
                    <a:pt x="5960763" y="1229043"/>
                    <a:pt x="5933925" y="1228090"/>
                    <a:pt x="5907087" y="1227138"/>
                  </a:cubicBezTo>
                  <a:cubicBezTo>
                    <a:pt x="5908046" y="1198563"/>
                    <a:pt x="5917631" y="1165225"/>
                    <a:pt x="5921465" y="1141413"/>
                  </a:cubicBezTo>
                  <a:cubicBezTo>
                    <a:pt x="5930091" y="1091883"/>
                    <a:pt x="5939676" y="1044257"/>
                    <a:pt x="5941593" y="993775"/>
                  </a:cubicBezTo>
                  <a:close/>
                  <a:moveTo>
                    <a:pt x="5046105" y="873305"/>
                  </a:moveTo>
                  <a:cubicBezTo>
                    <a:pt x="5033687" y="901040"/>
                    <a:pt x="5085269" y="998592"/>
                    <a:pt x="5092911" y="1020589"/>
                  </a:cubicBezTo>
                  <a:cubicBezTo>
                    <a:pt x="5101508" y="1049281"/>
                    <a:pt x="5116791" y="1121967"/>
                    <a:pt x="5139717" y="1085625"/>
                  </a:cubicBezTo>
                  <a:cubicBezTo>
                    <a:pt x="5168373" y="1039717"/>
                    <a:pt x="5181746" y="964162"/>
                    <a:pt x="5205627" y="910604"/>
                  </a:cubicBezTo>
                  <a:cubicBezTo>
                    <a:pt x="5209448" y="901040"/>
                    <a:pt x="5217089" y="890520"/>
                    <a:pt x="5219000" y="879043"/>
                  </a:cubicBezTo>
                  <a:cubicBezTo>
                    <a:pt x="5214224" y="911561"/>
                    <a:pt x="5221866" y="1033022"/>
                    <a:pt x="5241925" y="1084668"/>
                  </a:cubicBezTo>
                  <a:cubicBezTo>
                    <a:pt x="5192254" y="1143008"/>
                    <a:pt x="5159776" y="1218563"/>
                    <a:pt x="5133030" y="1296987"/>
                  </a:cubicBezTo>
                  <a:cubicBezTo>
                    <a:pt x="5105329" y="1217607"/>
                    <a:pt x="5079538" y="1137270"/>
                    <a:pt x="5054702" y="1056932"/>
                  </a:cubicBezTo>
                  <a:cubicBezTo>
                    <a:pt x="5052792" y="1050238"/>
                    <a:pt x="5046105" y="1048325"/>
                    <a:pt x="5043239" y="1055020"/>
                  </a:cubicBezTo>
                  <a:cubicBezTo>
                    <a:pt x="5015538" y="1110491"/>
                    <a:pt x="5003120" y="1174569"/>
                    <a:pt x="4981150" y="1233865"/>
                  </a:cubicBezTo>
                  <a:cubicBezTo>
                    <a:pt x="4976374" y="1246298"/>
                    <a:pt x="4971598" y="1256819"/>
                    <a:pt x="4965867" y="1267339"/>
                  </a:cubicBezTo>
                  <a:cubicBezTo>
                    <a:pt x="4962046" y="1275947"/>
                    <a:pt x="4941031" y="1249168"/>
                    <a:pt x="4937210" y="1245342"/>
                  </a:cubicBezTo>
                  <a:cubicBezTo>
                    <a:pt x="4920016" y="1227171"/>
                    <a:pt x="4904732" y="1205174"/>
                    <a:pt x="4890404" y="1184133"/>
                  </a:cubicBezTo>
                  <a:cubicBezTo>
                    <a:pt x="4874165" y="1160223"/>
                    <a:pt x="4857927" y="1136313"/>
                    <a:pt x="4840733" y="1114316"/>
                  </a:cubicBezTo>
                  <a:cubicBezTo>
                    <a:pt x="4863658" y="1100927"/>
                    <a:pt x="4888494" y="1080843"/>
                    <a:pt x="4894225" y="1033979"/>
                  </a:cubicBezTo>
                  <a:cubicBezTo>
                    <a:pt x="4897091" y="1004331"/>
                    <a:pt x="4875121" y="937383"/>
                    <a:pt x="4884673" y="960337"/>
                  </a:cubicBezTo>
                  <a:cubicBezTo>
                    <a:pt x="4795837" y="750887"/>
                    <a:pt x="4996434" y="1048325"/>
                    <a:pt x="4993568" y="1061714"/>
                  </a:cubicBezTo>
                  <a:cubicBezTo>
                    <a:pt x="5001210" y="1019633"/>
                    <a:pt x="5016493" y="980421"/>
                    <a:pt x="5026045" y="940252"/>
                  </a:cubicBezTo>
                  <a:cubicBezTo>
                    <a:pt x="5031777" y="917299"/>
                    <a:pt x="5037508" y="892433"/>
                    <a:pt x="5046105" y="873305"/>
                  </a:cubicBezTo>
                  <a:close/>
                  <a:moveTo>
                    <a:pt x="5951832" y="751207"/>
                  </a:moveTo>
                  <a:cubicBezTo>
                    <a:pt x="5960298" y="749300"/>
                    <a:pt x="5965943" y="788403"/>
                    <a:pt x="5966884" y="795079"/>
                  </a:cubicBezTo>
                  <a:cubicBezTo>
                    <a:pt x="5974410" y="849441"/>
                    <a:pt x="5961239" y="908572"/>
                    <a:pt x="5969706" y="962935"/>
                  </a:cubicBezTo>
                  <a:cubicBezTo>
                    <a:pt x="5971587" y="972472"/>
                    <a:pt x="5973469" y="983917"/>
                    <a:pt x="5975350" y="995362"/>
                  </a:cubicBezTo>
                  <a:cubicBezTo>
                    <a:pt x="5965943" y="986778"/>
                    <a:pt x="5952772" y="980102"/>
                    <a:pt x="5936780" y="975333"/>
                  </a:cubicBezTo>
                  <a:cubicBezTo>
                    <a:pt x="5934898" y="974380"/>
                    <a:pt x="5932076" y="976287"/>
                    <a:pt x="5930195" y="979148"/>
                  </a:cubicBezTo>
                  <a:cubicBezTo>
                    <a:pt x="5928313" y="958166"/>
                    <a:pt x="5924550" y="936231"/>
                    <a:pt x="5924550" y="912387"/>
                  </a:cubicBezTo>
                  <a:cubicBezTo>
                    <a:pt x="5924550" y="865655"/>
                    <a:pt x="5948069" y="833228"/>
                    <a:pt x="5948069" y="785541"/>
                  </a:cubicBezTo>
                  <a:cubicBezTo>
                    <a:pt x="5948069" y="779819"/>
                    <a:pt x="5947128" y="753115"/>
                    <a:pt x="5951832" y="751207"/>
                  </a:cubicBezTo>
                  <a:close/>
                  <a:moveTo>
                    <a:pt x="6059783" y="744537"/>
                  </a:moveTo>
                  <a:cubicBezTo>
                    <a:pt x="6097991" y="762713"/>
                    <a:pt x="6140019" y="786629"/>
                    <a:pt x="6180137" y="816285"/>
                  </a:cubicBezTo>
                  <a:cubicBezTo>
                    <a:pt x="6180137" y="816285"/>
                    <a:pt x="6180137" y="816285"/>
                    <a:pt x="6180137" y="1092504"/>
                  </a:cubicBezTo>
                  <a:lnTo>
                    <a:pt x="6180137" y="1104441"/>
                  </a:lnTo>
                  <a:lnTo>
                    <a:pt x="6180137" y="1107475"/>
                  </a:lnTo>
                  <a:lnTo>
                    <a:pt x="6180137" y="1114679"/>
                  </a:lnTo>
                  <a:lnTo>
                    <a:pt x="6180137" y="1128708"/>
                  </a:lnTo>
                  <a:lnTo>
                    <a:pt x="6180137" y="1151837"/>
                  </a:lnTo>
                  <a:lnTo>
                    <a:pt x="6180137" y="1156022"/>
                  </a:lnTo>
                  <a:lnTo>
                    <a:pt x="6180137" y="1186342"/>
                  </a:lnTo>
                  <a:lnTo>
                    <a:pt x="6180137" y="1228600"/>
                  </a:lnTo>
                  <a:lnTo>
                    <a:pt x="6180137" y="1234496"/>
                  </a:lnTo>
                  <a:cubicBezTo>
                    <a:pt x="6180137" y="1253075"/>
                    <a:pt x="6180137" y="1274309"/>
                    <a:pt x="6180137" y="1298575"/>
                  </a:cubicBezTo>
                  <a:cubicBezTo>
                    <a:pt x="6173470" y="1283274"/>
                    <a:pt x="6167755" y="1267016"/>
                    <a:pt x="6162992" y="1256497"/>
                  </a:cubicBezTo>
                  <a:lnTo>
                    <a:pt x="6152982" y="1239200"/>
                  </a:lnTo>
                  <a:lnTo>
                    <a:pt x="6142497" y="1243293"/>
                  </a:lnTo>
                  <a:lnTo>
                    <a:pt x="6140726" y="1243477"/>
                  </a:lnTo>
                  <a:lnTo>
                    <a:pt x="6153798" y="1269285"/>
                  </a:lnTo>
                  <a:cubicBezTo>
                    <a:pt x="6158344" y="1280477"/>
                    <a:pt x="6162652" y="1292383"/>
                    <a:pt x="6167437" y="1303337"/>
                  </a:cubicBezTo>
                  <a:cubicBezTo>
                    <a:pt x="6156908" y="1299527"/>
                    <a:pt x="6147337" y="1293812"/>
                    <a:pt x="6136808" y="1287145"/>
                  </a:cubicBezTo>
                  <a:cubicBezTo>
                    <a:pt x="6105221" y="1265237"/>
                    <a:pt x="6071720" y="1250950"/>
                    <a:pt x="6037262" y="1242378"/>
                  </a:cubicBezTo>
                  <a:cubicBezTo>
                    <a:pt x="6043005" y="1237615"/>
                    <a:pt x="6048748" y="1232853"/>
                    <a:pt x="6054491" y="1229043"/>
                  </a:cubicBezTo>
                  <a:lnTo>
                    <a:pt x="6057561" y="1227076"/>
                  </a:lnTo>
                  <a:lnTo>
                    <a:pt x="6043237" y="1215382"/>
                  </a:lnTo>
                  <a:lnTo>
                    <a:pt x="6040730" y="1217108"/>
                  </a:lnTo>
                  <a:cubicBezTo>
                    <a:pt x="6032916" y="1223623"/>
                    <a:pt x="6025356" y="1230915"/>
                    <a:pt x="6018212" y="1238327"/>
                  </a:cubicBezTo>
                  <a:cubicBezTo>
                    <a:pt x="6012497" y="1236414"/>
                    <a:pt x="6005830" y="1235458"/>
                    <a:pt x="5999162" y="1234501"/>
                  </a:cubicBezTo>
                  <a:cubicBezTo>
                    <a:pt x="6000115" y="1163733"/>
                    <a:pt x="6022975" y="1084358"/>
                    <a:pt x="6002020" y="1030804"/>
                  </a:cubicBezTo>
                  <a:cubicBezTo>
                    <a:pt x="6007020" y="1019328"/>
                    <a:pt x="6013450" y="1010482"/>
                    <a:pt x="6020683" y="1003952"/>
                  </a:cubicBezTo>
                  <a:lnTo>
                    <a:pt x="6032812" y="997261"/>
                  </a:lnTo>
                  <a:lnTo>
                    <a:pt x="6033038" y="995895"/>
                  </a:lnTo>
                  <a:cubicBezTo>
                    <a:pt x="6053575" y="911472"/>
                    <a:pt x="6079842" y="823939"/>
                    <a:pt x="6059783" y="759843"/>
                  </a:cubicBezTo>
                  <a:close/>
                  <a:moveTo>
                    <a:pt x="2738358" y="695325"/>
                  </a:moveTo>
                  <a:lnTo>
                    <a:pt x="2745995" y="695325"/>
                  </a:lnTo>
                  <a:lnTo>
                    <a:pt x="2742720" y="702725"/>
                  </a:lnTo>
                  <a:close/>
                  <a:moveTo>
                    <a:pt x="333762" y="625475"/>
                  </a:moveTo>
                  <a:cubicBezTo>
                    <a:pt x="334720" y="662775"/>
                    <a:pt x="389243" y="716335"/>
                    <a:pt x="407418" y="748853"/>
                  </a:cubicBezTo>
                  <a:cubicBezTo>
                    <a:pt x="431333" y="788066"/>
                    <a:pt x="449507" y="831105"/>
                    <a:pt x="463855" y="874144"/>
                  </a:cubicBezTo>
                  <a:cubicBezTo>
                    <a:pt x="467562" y="884784"/>
                    <a:pt x="471552" y="897038"/>
                    <a:pt x="475646" y="910508"/>
                  </a:cubicBezTo>
                  <a:lnTo>
                    <a:pt x="484142" y="940404"/>
                  </a:lnTo>
                  <a:lnTo>
                    <a:pt x="483556" y="923116"/>
                  </a:lnTo>
                  <a:cubicBezTo>
                    <a:pt x="591634" y="917376"/>
                    <a:pt x="535205" y="1167089"/>
                    <a:pt x="579201" y="1193878"/>
                  </a:cubicBezTo>
                  <a:cubicBezTo>
                    <a:pt x="622241" y="1221624"/>
                    <a:pt x="642326" y="1024532"/>
                    <a:pt x="646152" y="984348"/>
                  </a:cubicBezTo>
                  <a:cubicBezTo>
                    <a:pt x="649021" y="1035056"/>
                    <a:pt x="671976" y="1149867"/>
                    <a:pt x="693974" y="1185267"/>
                  </a:cubicBezTo>
                  <a:cubicBezTo>
                    <a:pt x="704495" y="1139343"/>
                    <a:pt x="714059" y="1092462"/>
                    <a:pt x="723624" y="1043667"/>
                  </a:cubicBezTo>
                  <a:cubicBezTo>
                    <a:pt x="735101" y="990089"/>
                    <a:pt x="759012" y="932684"/>
                    <a:pt x="771446" y="890587"/>
                  </a:cubicBezTo>
                  <a:cubicBezTo>
                    <a:pt x="771446" y="947992"/>
                    <a:pt x="779098" y="1002527"/>
                    <a:pt x="790575" y="1056105"/>
                  </a:cubicBezTo>
                  <a:cubicBezTo>
                    <a:pt x="744666" y="1117338"/>
                    <a:pt x="725537" y="1213969"/>
                    <a:pt x="711190" y="1298164"/>
                  </a:cubicBezTo>
                  <a:cubicBezTo>
                    <a:pt x="707364" y="1299120"/>
                    <a:pt x="703538" y="1300077"/>
                    <a:pt x="699713" y="1300077"/>
                  </a:cubicBezTo>
                  <a:cubicBezTo>
                    <a:pt x="684410" y="1244586"/>
                    <a:pt x="676758" y="1186224"/>
                    <a:pt x="669107" y="1126905"/>
                  </a:cubicBezTo>
                  <a:cubicBezTo>
                    <a:pt x="668150" y="1118294"/>
                    <a:pt x="659542" y="1121165"/>
                    <a:pt x="656673" y="1126905"/>
                  </a:cubicBezTo>
                  <a:cubicBezTo>
                    <a:pt x="636587" y="1190051"/>
                    <a:pt x="619371" y="1254153"/>
                    <a:pt x="598330" y="1316342"/>
                  </a:cubicBezTo>
                  <a:cubicBezTo>
                    <a:pt x="593548" y="1317299"/>
                    <a:pt x="587809" y="1318255"/>
                    <a:pt x="583027" y="1319212"/>
                  </a:cubicBezTo>
                  <a:cubicBezTo>
                    <a:pt x="563659" y="1242433"/>
                    <a:pt x="550747" y="1161348"/>
                    <a:pt x="523309" y="1089278"/>
                  </a:cubicBezTo>
                  <a:lnTo>
                    <a:pt x="511699" y="1065195"/>
                  </a:lnTo>
                  <a:lnTo>
                    <a:pt x="519167" y="1128977"/>
                  </a:lnTo>
                  <a:lnTo>
                    <a:pt x="538043" y="1183882"/>
                  </a:lnTo>
                  <a:cubicBezTo>
                    <a:pt x="549375" y="1229539"/>
                    <a:pt x="558581" y="1276515"/>
                    <a:pt x="569913" y="1321573"/>
                  </a:cubicBezTo>
                  <a:cubicBezTo>
                    <a:pt x="538751" y="1328284"/>
                    <a:pt x="507590" y="1335954"/>
                    <a:pt x="476428" y="1345540"/>
                  </a:cubicBezTo>
                  <a:cubicBezTo>
                    <a:pt x="470762" y="1346499"/>
                    <a:pt x="466041" y="1348417"/>
                    <a:pt x="460375" y="1349375"/>
                  </a:cubicBezTo>
                  <a:lnTo>
                    <a:pt x="461643" y="1311525"/>
                  </a:lnTo>
                  <a:lnTo>
                    <a:pt x="453811" y="1318431"/>
                  </a:lnTo>
                  <a:lnTo>
                    <a:pt x="449773" y="1319837"/>
                  </a:lnTo>
                  <a:lnTo>
                    <a:pt x="447646" y="1350962"/>
                  </a:lnTo>
                  <a:lnTo>
                    <a:pt x="442996" y="1322196"/>
                  </a:lnTo>
                  <a:lnTo>
                    <a:pt x="433199" y="1325605"/>
                  </a:lnTo>
                  <a:lnTo>
                    <a:pt x="435605" y="1354397"/>
                  </a:lnTo>
                  <a:cubicBezTo>
                    <a:pt x="362777" y="1369688"/>
                    <a:pt x="287075" y="1370644"/>
                    <a:pt x="212331" y="1370644"/>
                  </a:cubicBezTo>
                  <a:cubicBezTo>
                    <a:pt x="176875" y="1371599"/>
                    <a:pt x="121296" y="1345797"/>
                    <a:pt x="66675" y="1324772"/>
                  </a:cubicBezTo>
                  <a:cubicBezTo>
                    <a:pt x="84882" y="1309482"/>
                    <a:pt x="101173" y="1290368"/>
                    <a:pt x="116504" y="1271255"/>
                  </a:cubicBezTo>
                  <a:cubicBezTo>
                    <a:pt x="129921" y="1255009"/>
                    <a:pt x="142378" y="1239719"/>
                    <a:pt x="156751" y="1224428"/>
                  </a:cubicBezTo>
                  <a:cubicBezTo>
                    <a:pt x="158668" y="1222517"/>
                    <a:pt x="209456" y="1179512"/>
                    <a:pt x="209456" y="1188113"/>
                  </a:cubicBezTo>
                  <a:cubicBezTo>
                    <a:pt x="207539" y="1234940"/>
                    <a:pt x="210414" y="1296102"/>
                    <a:pt x="247787" y="1319994"/>
                  </a:cubicBezTo>
                  <a:cubicBezTo>
                    <a:pt x="276534" y="1337196"/>
                    <a:pt x="312948" y="1323816"/>
                    <a:pt x="341696" y="1314260"/>
                  </a:cubicBezTo>
                  <a:lnTo>
                    <a:pt x="346238" y="1312524"/>
                  </a:lnTo>
                  <a:lnTo>
                    <a:pt x="327036" y="1300278"/>
                  </a:lnTo>
                  <a:lnTo>
                    <a:pt x="299070" y="1309840"/>
                  </a:lnTo>
                  <a:cubicBezTo>
                    <a:pt x="230054" y="1324185"/>
                    <a:pt x="218551" y="1249592"/>
                    <a:pt x="222385" y="1177867"/>
                  </a:cubicBezTo>
                  <a:cubicBezTo>
                    <a:pt x="222385" y="1173086"/>
                    <a:pt x="218551" y="1169260"/>
                    <a:pt x="215676" y="1169260"/>
                  </a:cubicBezTo>
                  <a:cubicBezTo>
                    <a:pt x="182126" y="1172129"/>
                    <a:pt x="157204" y="1200819"/>
                    <a:pt x="133239" y="1227596"/>
                  </a:cubicBezTo>
                  <a:cubicBezTo>
                    <a:pt x="120778" y="1242897"/>
                    <a:pt x="83394" y="1297408"/>
                    <a:pt x="51763" y="1320360"/>
                  </a:cubicBezTo>
                  <a:cubicBezTo>
                    <a:pt x="35467" y="1314622"/>
                    <a:pt x="20130" y="1309840"/>
                    <a:pt x="4794" y="1306015"/>
                  </a:cubicBezTo>
                  <a:cubicBezTo>
                    <a:pt x="2877" y="1303146"/>
                    <a:pt x="1918" y="1301233"/>
                    <a:pt x="0" y="1298364"/>
                  </a:cubicBezTo>
                  <a:cubicBezTo>
                    <a:pt x="0" y="1298364"/>
                    <a:pt x="0" y="1298364"/>
                    <a:pt x="0" y="1105187"/>
                  </a:cubicBezTo>
                  <a:cubicBezTo>
                    <a:pt x="45052" y="997121"/>
                    <a:pt x="130364" y="889057"/>
                    <a:pt x="161996" y="795337"/>
                  </a:cubicBezTo>
                  <a:cubicBezTo>
                    <a:pt x="177813" y="886427"/>
                    <a:pt x="206030" y="1036689"/>
                    <a:pt x="253523" y="1096042"/>
                  </a:cubicBezTo>
                  <a:lnTo>
                    <a:pt x="253818" y="1096290"/>
                  </a:lnTo>
                  <a:lnTo>
                    <a:pt x="261257" y="998972"/>
                  </a:lnTo>
                  <a:cubicBezTo>
                    <a:pt x="284080" y="875280"/>
                    <a:pt x="336632" y="760330"/>
                    <a:pt x="333762" y="625475"/>
                  </a:cubicBezTo>
                  <a:close/>
                  <a:moveTo>
                    <a:pt x="5613400" y="557212"/>
                  </a:moveTo>
                  <a:cubicBezTo>
                    <a:pt x="5613400" y="557212"/>
                    <a:pt x="5720420" y="699545"/>
                    <a:pt x="5758642" y="757816"/>
                  </a:cubicBezTo>
                  <a:cubicBezTo>
                    <a:pt x="5799730" y="822773"/>
                    <a:pt x="5867573" y="897283"/>
                    <a:pt x="5889550" y="972748"/>
                  </a:cubicBezTo>
                  <a:cubicBezTo>
                    <a:pt x="5895522" y="992570"/>
                    <a:pt x="5899523" y="1013824"/>
                    <a:pt x="5901434" y="1035616"/>
                  </a:cubicBezTo>
                  <a:lnTo>
                    <a:pt x="5901162" y="1063030"/>
                  </a:lnTo>
                  <a:lnTo>
                    <a:pt x="5921375" y="1063385"/>
                  </a:lnTo>
                  <a:cubicBezTo>
                    <a:pt x="5915638" y="1103435"/>
                    <a:pt x="5907989" y="1142531"/>
                    <a:pt x="5901295" y="1182581"/>
                  </a:cubicBezTo>
                  <a:cubicBezTo>
                    <a:pt x="5899383" y="1197838"/>
                    <a:pt x="5897471" y="1213095"/>
                    <a:pt x="5896514" y="1227398"/>
                  </a:cubicBezTo>
                  <a:lnTo>
                    <a:pt x="5853370" y="1227973"/>
                  </a:lnTo>
                  <a:lnTo>
                    <a:pt x="5818124" y="1265102"/>
                  </a:lnTo>
                  <a:cubicBezTo>
                    <a:pt x="5772079" y="1300342"/>
                    <a:pt x="5714209" y="1308044"/>
                    <a:pt x="5678377" y="1250729"/>
                  </a:cubicBezTo>
                  <a:lnTo>
                    <a:pt x="5666609" y="1216376"/>
                  </a:lnTo>
                  <a:lnTo>
                    <a:pt x="5606775" y="1207463"/>
                  </a:lnTo>
                  <a:cubicBezTo>
                    <a:pt x="5538602" y="1198255"/>
                    <a:pt x="5474597" y="1195216"/>
                    <a:pt x="5407903" y="1221677"/>
                  </a:cubicBezTo>
                  <a:cubicBezTo>
                    <a:pt x="5395472" y="1215002"/>
                    <a:pt x="5382086" y="1210234"/>
                    <a:pt x="5368699" y="1208327"/>
                  </a:cubicBezTo>
                  <a:cubicBezTo>
                    <a:pt x="5323758" y="1200699"/>
                    <a:pt x="5293160" y="1236934"/>
                    <a:pt x="5269256" y="1277937"/>
                  </a:cubicBezTo>
                  <a:cubicBezTo>
                    <a:pt x="5269256" y="1221677"/>
                    <a:pt x="5268299" y="1164463"/>
                    <a:pt x="5262562" y="1107249"/>
                  </a:cubicBezTo>
                  <a:cubicBezTo>
                    <a:pt x="5263518" y="1107249"/>
                    <a:pt x="5264475" y="1107249"/>
                    <a:pt x="5266387" y="1106296"/>
                  </a:cubicBezTo>
                  <a:cubicBezTo>
                    <a:pt x="5269256" y="1089132"/>
                    <a:pt x="5280730" y="1070060"/>
                    <a:pt x="5287423" y="1055756"/>
                  </a:cubicBezTo>
                  <a:cubicBezTo>
                    <a:pt x="5309415" y="1003310"/>
                    <a:pt x="5340970" y="1000450"/>
                    <a:pt x="5374436" y="1001403"/>
                  </a:cubicBezTo>
                  <a:cubicBezTo>
                    <a:pt x="5398341" y="1002357"/>
                    <a:pt x="5407903" y="1045267"/>
                    <a:pt x="5429895" y="1059571"/>
                  </a:cubicBezTo>
                  <a:cubicBezTo>
                    <a:pt x="5462405" y="1081503"/>
                    <a:pt x="5501609" y="1086271"/>
                    <a:pt x="5536032" y="1096760"/>
                  </a:cubicBezTo>
                  <a:cubicBezTo>
                    <a:pt x="5562805" y="1105342"/>
                    <a:pt x="5595315" y="1067199"/>
                    <a:pt x="5616352" y="1039546"/>
                  </a:cubicBezTo>
                  <a:cubicBezTo>
                    <a:pt x="5623045" y="1030725"/>
                    <a:pt x="5630396" y="1023454"/>
                    <a:pt x="5638224" y="1017509"/>
                  </a:cubicBezTo>
                  <a:lnTo>
                    <a:pt x="5655937" y="1007430"/>
                  </a:lnTo>
                  <a:lnTo>
                    <a:pt x="5659266" y="944091"/>
                  </a:lnTo>
                  <a:cubicBezTo>
                    <a:pt x="5659266" y="875312"/>
                    <a:pt x="5665955" y="801758"/>
                    <a:pt x="5659266" y="733934"/>
                  </a:cubicBezTo>
                  <a:cubicBezTo>
                    <a:pt x="5652577" y="671843"/>
                    <a:pt x="5618178" y="616438"/>
                    <a:pt x="5613400" y="557212"/>
                  </a:cubicBezTo>
                  <a:close/>
                  <a:moveTo>
                    <a:pt x="3866193" y="65087"/>
                  </a:moveTo>
                  <a:cubicBezTo>
                    <a:pt x="3919794" y="190189"/>
                    <a:pt x="3940852" y="248443"/>
                    <a:pt x="3969567" y="347761"/>
                  </a:cubicBezTo>
                  <a:cubicBezTo>
                    <a:pt x="3997325" y="447079"/>
                    <a:pt x="3982968" y="564542"/>
                    <a:pt x="3953295" y="657175"/>
                  </a:cubicBezTo>
                  <a:cubicBezTo>
                    <a:pt x="3928409" y="734528"/>
                    <a:pt x="3892994" y="852468"/>
                    <a:pt x="3876363" y="970886"/>
                  </a:cubicBezTo>
                  <a:lnTo>
                    <a:pt x="3869783" y="1129090"/>
                  </a:lnTo>
                  <a:lnTo>
                    <a:pt x="3893592" y="1120973"/>
                  </a:lnTo>
                  <a:cubicBezTo>
                    <a:pt x="3906179" y="1115266"/>
                    <a:pt x="3918482" y="1108693"/>
                    <a:pt x="3930188" y="1102717"/>
                  </a:cubicBezTo>
                  <a:lnTo>
                    <a:pt x="3943584" y="1096644"/>
                  </a:lnTo>
                  <a:lnTo>
                    <a:pt x="3928838" y="1076545"/>
                  </a:lnTo>
                  <a:cubicBezTo>
                    <a:pt x="3870325" y="955204"/>
                    <a:pt x="3951860" y="795646"/>
                    <a:pt x="4015169" y="695325"/>
                  </a:cubicBezTo>
                  <a:lnTo>
                    <a:pt x="4015169" y="702968"/>
                  </a:lnTo>
                  <a:cubicBezTo>
                    <a:pt x="4020925" y="802334"/>
                    <a:pt x="4119726" y="867304"/>
                    <a:pt x="4130277" y="964759"/>
                  </a:cubicBezTo>
                  <a:lnTo>
                    <a:pt x="4117856" y="1023856"/>
                  </a:lnTo>
                  <a:lnTo>
                    <a:pt x="4133727" y="1011887"/>
                  </a:lnTo>
                  <a:cubicBezTo>
                    <a:pt x="4157616" y="987984"/>
                    <a:pt x="4163350" y="928705"/>
                    <a:pt x="4195840" y="923925"/>
                  </a:cubicBezTo>
                  <a:cubicBezTo>
                    <a:pt x="4209218" y="954520"/>
                    <a:pt x="4225463" y="990852"/>
                    <a:pt x="4235019" y="1024316"/>
                  </a:cubicBezTo>
                  <a:cubicBezTo>
                    <a:pt x="4275153" y="1169645"/>
                    <a:pt x="4345866" y="1109410"/>
                    <a:pt x="4406068" y="1049175"/>
                  </a:cubicBezTo>
                  <a:cubicBezTo>
                    <a:pt x="4463403" y="992764"/>
                    <a:pt x="4515004" y="989896"/>
                    <a:pt x="4579028" y="993721"/>
                  </a:cubicBezTo>
                  <a:cubicBezTo>
                    <a:pt x="4625852" y="996589"/>
                    <a:pt x="4680320" y="1027184"/>
                    <a:pt x="4718543" y="1081683"/>
                  </a:cubicBezTo>
                  <a:cubicBezTo>
                    <a:pt x="4740522" y="1114190"/>
                    <a:pt x="4762500" y="1132357"/>
                    <a:pt x="4786390" y="1132357"/>
                  </a:cubicBezTo>
                  <a:cubicBezTo>
                    <a:pt x="4815057" y="1176337"/>
                    <a:pt x="4838947" y="1225099"/>
                    <a:pt x="4860925" y="1273860"/>
                  </a:cubicBezTo>
                  <a:cubicBezTo>
                    <a:pt x="4813146" y="1269080"/>
                    <a:pt x="4799768" y="1197372"/>
                    <a:pt x="4751033" y="1191635"/>
                  </a:cubicBezTo>
                  <a:cubicBezTo>
                    <a:pt x="4726188" y="1188767"/>
                    <a:pt x="4702299" y="1184942"/>
                    <a:pt x="4677453" y="1189723"/>
                  </a:cubicBezTo>
                  <a:cubicBezTo>
                    <a:pt x="4652608" y="1194503"/>
                    <a:pt x="4627763" y="1212669"/>
                    <a:pt x="4603874" y="1222231"/>
                  </a:cubicBezTo>
                  <a:cubicBezTo>
                    <a:pt x="4545583" y="1246133"/>
                    <a:pt x="4488248" y="1272904"/>
                    <a:pt x="4427091" y="1253782"/>
                  </a:cubicBezTo>
                  <a:cubicBezTo>
                    <a:pt x="4388867" y="1242309"/>
                    <a:pt x="4350644" y="1224143"/>
                    <a:pt x="4318154" y="1198328"/>
                  </a:cubicBezTo>
                  <a:cubicBezTo>
                    <a:pt x="4290442" y="1176337"/>
                    <a:pt x="4266553" y="1152435"/>
                    <a:pt x="4233108" y="1145742"/>
                  </a:cubicBezTo>
                  <a:cubicBezTo>
                    <a:pt x="4190106" y="1137137"/>
                    <a:pt x="4152839" y="1157215"/>
                    <a:pt x="4131816" y="1205977"/>
                  </a:cubicBezTo>
                  <a:cubicBezTo>
                    <a:pt x="4095504" y="1291070"/>
                    <a:pt x="4012368" y="1290114"/>
                    <a:pt x="3944522" y="1293939"/>
                  </a:cubicBezTo>
                  <a:cubicBezTo>
                    <a:pt x="3912032" y="1295851"/>
                    <a:pt x="3880498" y="1299675"/>
                    <a:pt x="3848963" y="1312105"/>
                  </a:cubicBezTo>
                  <a:cubicBezTo>
                    <a:pt x="3835585" y="1317841"/>
                    <a:pt x="3822207" y="1327402"/>
                    <a:pt x="3809784" y="1336963"/>
                  </a:cubicBezTo>
                  <a:cubicBezTo>
                    <a:pt x="3799273" y="1344612"/>
                    <a:pt x="3788762" y="1280553"/>
                    <a:pt x="3786850" y="1270036"/>
                  </a:cubicBezTo>
                  <a:lnTo>
                    <a:pt x="3783504" y="1188717"/>
                  </a:lnTo>
                  <a:lnTo>
                    <a:pt x="3767814" y="1166089"/>
                  </a:lnTo>
                  <a:lnTo>
                    <a:pt x="3768917" y="1226682"/>
                  </a:lnTo>
                  <a:cubicBezTo>
                    <a:pt x="3771906" y="1271974"/>
                    <a:pt x="3779317" y="1315951"/>
                    <a:pt x="3797965" y="1356582"/>
                  </a:cubicBezTo>
                  <a:cubicBezTo>
                    <a:pt x="3799878" y="1360406"/>
                    <a:pt x="3803703" y="1362318"/>
                    <a:pt x="3806572" y="1359450"/>
                  </a:cubicBezTo>
                  <a:cubicBezTo>
                    <a:pt x="3898377" y="1276276"/>
                    <a:pt x="4042779" y="1355626"/>
                    <a:pt x="4124065" y="1251419"/>
                  </a:cubicBezTo>
                  <a:cubicBezTo>
                    <a:pt x="4133628" y="1239947"/>
                    <a:pt x="4139366" y="1223694"/>
                    <a:pt x="4146060" y="1208398"/>
                  </a:cubicBezTo>
                  <a:cubicBezTo>
                    <a:pt x="4159449" y="1174937"/>
                    <a:pt x="4181444" y="1164421"/>
                    <a:pt x="4210133" y="1161553"/>
                  </a:cubicBezTo>
                  <a:cubicBezTo>
                    <a:pt x="4243603" y="1157729"/>
                    <a:pt x="4269424" y="1176849"/>
                    <a:pt x="4296200" y="1198838"/>
                  </a:cubicBezTo>
                  <a:cubicBezTo>
                    <a:pt x="4320108" y="1219870"/>
                    <a:pt x="4344015" y="1236123"/>
                    <a:pt x="4371748" y="1249507"/>
                  </a:cubicBezTo>
                  <a:cubicBezTo>
                    <a:pt x="4412869" y="1268628"/>
                    <a:pt x="4454947" y="1283924"/>
                    <a:pt x="4498937" y="1276276"/>
                  </a:cubicBezTo>
                  <a:cubicBezTo>
                    <a:pt x="4547708" y="1267672"/>
                    <a:pt x="4598393" y="1243771"/>
                    <a:pt x="4644295" y="1221782"/>
                  </a:cubicBezTo>
                  <a:cubicBezTo>
                    <a:pt x="4684460" y="1202662"/>
                    <a:pt x="4736101" y="1190233"/>
                    <a:pt x="4776265" y="1220826"/>
                  </a:cubicBezTo>
                  <a:cubicBezTo>
                    <a:pt x="4812605" y="1250463"/>
                    <a:pt x="4821212" y="1296352"/>
                    <a:pt x="4871896" y="1290616"/>
                  </a:cubicBezTo>
                  <a:cubicBezTo>
                    <a:pt x="4876677" y="1289660"/>
                    <a:pt x="4880503" y="1283924"/>
                    <a:pt x="4877634" y="1278188"/>
                  </a:cubicBezTo>
                  <a:cubicBezTo>
                    <a:pt x="4855639" y="1228475"/>
                    <a:pt x="4830775" y="1176849"/>
                    <a:pt x="4802086" y="1131916"/>
                  </a:cubicBezTo>
                  <a:cubicBezTo>
                    <a:pt x="4807823" y="1130004"/>
                    <a:pt x="4813561" y="1128092"/>
                    <a:pt x="4819299" y="1125224"/>
                  </a:cubicBezTo>
                  <a:cubicBezTo>
                    <a:pt x="4822168" y="1123312"/>
                    <a:pt x="4825037" y="1122356"/>
                    <a:pt x="4827906" y="1120444"/>
                  </a:cubicBezTo>
                  <a:cubicBezTo>
                    <a:pt x="4872852" y="1175893"/>
                    <a:pt x="4910148" y="1248551"/>
                    <a:pt x="4961789" y="1289660"/>
                  </a:cubicBezTo>
                  <a:cubicBezTo>
                    <a:pt x="4964658" y="1291572"/>
                    <a:pt x="4968483" y="1289660"/>
                    <a:pt x="4970395" y="1285836"/>
                  </a:cubicBezTo>
                  <a:cubicBezTo>
                    <a:pt x="5007691" y="1223694"/>
                    <a:pt x="5018211" y="1145300"/>
                    <a:pt x="5047856" y="1078378"/>
                  </a:cubicBezTo>
                  <a:cubicBezTo>
                    <a:pt x="5072720" y="1159641"/>
                    <a:pt x="5099497" y="1240903"/>
                    <a:pt x="5127229" y="1321209"/>
                  </a:cubicBezTo>
                  <a:cubicBezTo>
                    <a:pt x="5129142" y="1326945"/>
                    <a:pt x="5135836" y="1326945"/>
                    <a:pt x="5137749" y="1321209"/>
                  </a:cubicBezTo>
                  <a:cubicBezTo>
                    <a:pt x="5165482" y="1240903"/>
                    <a:pt x="5197996" y="1160597"/>
                    <a:pt x="5248680" y="1099411"/>
                  </a:cubicBezTo>
                  <a:cubicBezTo>
                    <a:pt x="5256331" y="1168245"/>
                    <a:pt x="5256331" y="1237079"/>
                    <a:pt x="5256331" y="1305913"/>
                  </a:cubicBezTo>
                  <a:cubicBezTo>
                    <a:pt x="5256331" y="1313561"/>
                    <a:pt x="5264937" y="1316429"/>
                    <a:pt x="5267806" y="1309737"/>
                  </a:cubicBezTo>
                  <a:cubicBezTo>
                    <a:pt x="5299364" y="1247595"/>
                    <a:pt x="5332835" y="1214134"/>
                    <a:pt x="5386388" y="1232299"/>
                  </a:cubicBezTo>
                  <a:cubicBezTo>
                    <a:pt x="5355786" y="1247595"/>
                    <a:pt x="5323272" y="1268628"/>
                    <a:pt x="5290758" y="1299221"/>
                  </a:cubicBezTo>
                  <a:cubicBezTo>
                    <a:pt x="5168351" y="1411076"/>
                    <a:pt x="5031599" y="1347022"/>
                    <a:pt x="4904410" y="1365186"/>
                  </a:cubicBezTo>
                  <a:cubicBezTo>
                    <a:pt x="4796348" y="1379527"/>
                    <a:pt x="4695936" y="1416812"/>
                    <a:pt x="4586917" y="1415856"/>
                  </a:cubicBezTo>
                  <a:cubicBezTo>
                    <a:pt x="4513281" y="1415856"/>
                    <a:pt x="4464510" y="1468437"/>
                    <a:pt x="4389918" y="1460789"/>
                  </a:cubicBezTo>
                  <a:cubicBezTo>
                    <a:pt x="4336365" y="1455053"/>
                    <a:pt x="4281856" y="1452185"/>
                    <a:pt x="4227346" y="1449317"/>
                  </a:cubicBezTo>
                  <a:cubicBezTo>
                    <a:pt x="4227346" y="1448361"/>
                    <a:pt x="4226390" y="1447405"/>
                    <a:pt x="4226390" y="1446449"/>
                  </a:cubicBezTo>
                  <a:cubicBezTo>
                    <a:pt x="4223521" y="1441668"/>
                    <a:pt x="4215871" y="1441668"/>
                    <a:pt x="4214914" y="1448361"/>
                  </a:cubicBezTo>
                  <a:cubicBezTo>
                    <a:pt x="4106852" y="1442625"/>
                    <a:pt x="3998789" y="1433064"/>
                    <a:pt x="3893596" y="1390043"/>
                  </a:cubicBezTo>
                  <a:cubicBezTo>
                    <a:pt x="3743456" y="1328857"/>
                    <a:pt x="3567496" y="1371879"/>
                    <a:pt x="3411618" y="1371879"/>
                  </a:cubicBezTo>
                  <a:cubicBezTo>
                    <a:pt x="3229920" y="1371879"/>
                    <a:pt x="3046309" y="1315473"/>
                    <a:pt x="2863655" y="1315473"/>
                  </a:cubicBezTo>
                  <a:cubicBezTo>
                    <a:pt x="2800539" y="1315473"/>
                    <a:pt x="2737423" y="1321209"/>
                    <a:pt x="2673350" y="1327901"/>
                  </a:cubicBezTo>
                  <a:cubicBezTo>
                    <a:pt x="2687695" y="1321209"/>
                    <a:pt x="2701083" y="1314517"/>
                    <a:pt x="2715428" y="1306869"/>
                  </a:cubicBezTo>
                  <a:cubicBezTo>
                    <a:pt x="2764199" y="1279622"/>
                    <a:pt x="2812971" y="1246460"/>
                    <a:pt x="2864970" y="1229565"/>
                  </a:cubicBezTo>
                  <a:lnTo>
                    <a:pt x="2889833" y="1224587"/>
                  </a:lnTo>
                  <a:lnTo>
                    <a:pt x="2889520" y="1207430"/>
                  </a:lnTo>
                  <a:lnTo>
                    <a:pt x="2858474" y="1214883"/>
                  </a:lnTo>
                  <a:cubicBezTo>
                    <a:pt x="2828941" y="1224945"/>
                    <a:pt x="2800246" y="1240038"/>
                    <a:pt x="2772507" y="1255850"/>
                  </a:cubicBezTo>
                  <a:cubicBezTo>
                    <a:pt x="2705550" y="1293223"/>
                    <a:pt x="2640507" y="1338262"/>
                    <a:pt x="2565899" y="1338262"/>
                  </a:cubicBezTo>
                  <a:cubicBezTo>
                    <a:pt x="2477899" y="1337304"/>
                    <a:pt x="2411899" y="1270224"/>
                    <a:pt x="2347812" y="1204102"/>
                  </a:cubicBezTo>
                  <a:cubicBezTo>
                    <a:pt x="2312421" y="1168646"/>
                    <a:pt x="2258856" y="1152355"/>
                    <a:pt x="2215813" y="1178229"/>
                  </a:cubicBezTo>
                  <a:cubicBezTo>
                    <a:pt x="2171813" y="1205061"/>
                    <a:pt x="2156508" y="1266391"/>
                    <a:pt x="2104856" y="1277890"/>
                  </a:cubicBezTo>
                  <a:cubicBezTo>
                    <a:pt x="2058226" y="1288671"/>
                    <a:pt x="2009444" y="1275734"/>
                    <a:pt x="1961737" y="1267379"/>
                  </a:cubicBezTo>
                  <a:lnTo>
                    <a:pt x="1946698" y="1265538"/>
                  </a:lnTo>
                  <a:lnTo>
                    <a:pt x="1940058" y="1280279"/>
                  </a:lnTo>
                  <a:lnTo>
                    <a:pt x="1941223" y="1280341"/>
                  </a:lnTo>
                  <a:cubicBezTo>
                    <a:pt x="1996993" y="1286524"/>
                    <a:pt x="2055033" y="1302695"/>
                    <a:pt x="2108534" y="1293658"/>
                  </a:cubicBezTo>
                  <a:cubicBezTo>
                    <a:pt x="2149615" y="1286048"/>
                    <a:pt x="2169678" y="1248000"/>
                    <a:pt x="2197385" y="1213756"/>
                  </a:cubicBezTo>
                  <a:cubicBezTo>
                    <a:pt x="2223180" y="1182366"/>
                    <a:pt x="2261395" y="1179512"/>
                    <a:pt x="2294834" y="1187122"/>
                  </a:cubicBezTo>
                  <a:cubicBezTo>
                    <a:pt x="2329227" y="1194732"/>
                    <a:pt x="2356933" y="1236585"/>
                    <a:pt x="2382729" y="1264170"/>
                  </a:cubicBezTo>
                  <a:cubicBezTo>
                    <a:pt x="2421899" y="1306024"/>
                    <a:pt x="2472534" y="1334560"/>
                    <a:pt x="2524125" y="1346926"/>
                  </a:cubicBezTo>
                  <a:cubicBezTo>
                    <a:pt x="2303432" y="1379267"/>
                    <a:pt x="2079872" y="1414462"/>
                    <a:pt x="1868733" y="1345024"/>
                  </a:cubicBezTo>
                  <a:cubicBezTo>
                    <a:pt x="1841982" y="1336463"/>
                    <a:pt x="1815231" y="1330755"/>
                    <a:pt x="1787525" y="1326951"/>
                  </a:cubicBezTo>
                  <a:cubicBezTo>
                    <a:pt x="1809738" y="1302457"/>
                    <a:pt x="1834220" y="1289259"/>
                    <a:pt x="1860120" y="1282957"/>
                  </a:cubicBezTo>
                  <a:lnTo>
                    <a:pt x="1867183" y="1282100"/>
                  </a:lnTo>
                  <a:lnTo>
                    <a:pt x="1832971" y="1278650"/>
                  </a:lnTo>
                  <a:lnTo>
                    <a:pt x="1795901" y="1298973"/>
                  </a:lnTo>
                  <a:lnTo>
                    <a:pt x="1807698" y="1276102"/>
                  </a:lnTo>
                  <a:lnTo>
                    <a:pt x="1794072" y="1274728"/>
                  </a:lnTo>
                  <a:lnTo>
                    <a:pt x="1768610" y="1325562"/>
                  </a:lnTo>
                  <a:cubicBezTo>
                    <a:pt x="1723903" y="1321746"/>
                    <a:pt x="1679196" y="1322700"/>
                    <a:pt x="1633537" y="1324608"/>
                  </a:cubicBezTo>
                  <a:cubicBezTo>
                    <a:pt x="1662074" y="1275480"/>
                    <a:pt x="1697269" y="1231121"/>
                    <a:pt x="1737101" y="1195348"/>
                  </a:cubicBezTo>
                  <a:lnTo>
                    <a:pt x="1789203" y="1156673"/>
                  </a:lnTo>
                  <a:lnTo>
                    <a:pt x="1770154" y="1151622"/>
                  </a:lnTo>
                  <a:lnTo>
                    <a:pt x="1730618" y="1180145"/>
                  </a:lnTo>
                  <a:cubicBezTo>
                    <a:pt x="1685901" y="1219914"/>
                    <a:pt x="1646684" y="1270224"/>
                    <a:pt x="1616075" y="1325805"/>
                  </a:cubicBezTo>
                  <a:cubicBezTo>
                    <a:pt x="1616075" y="1261599"/>
                    <a:pt x="1631379" y="1200269"/>
                    <a:pt x="1643814" y="1137981"/>
                  </a:cubicBezTo>
                  <a:cubicBezTo>
                    <a:pt x="1675380" y="1098691"/>
                    <a:pt x="1632336" y="1050776"/>
                    <a:pt x="1683988" y="1000946"/>
                  </a:cubicBezTo>
                  <a:cubicBezTo>
                    <a:pt x="1680162" y="1044068"/>
                    <a:pt x="1705031" y="1097733"/>
                    <a:pt x="1710771" y="1143730"/>
                  </a:cubicBezTo>
                  <a:cubicBezTo>
                    <a:pt x="1717466" y="1144209"/>
                    <a:pt x="1724222" y="1141814"/>
                    <a:pt x="1730932" y="1137681"/>
                  </a:cubicBezTo>
                  <a:lnTo>
                    <a:pt x="1742982" y="1127704"/>
                  </a:lnTo>
                  <a:lnTo>
                    <a:pt x="1737844" y="1123063"/>
                  </a:lnTo>
                  <a:cubicBezTo>
                    <a:pt x="1712259" y="1086163"/>
                    <a:pt x="1703048" y="1028187"/>
                    <a:pt x="1702424" y="991687"/>
                  </a:cubicBezTo>
                  <a:cubicBezTo>
                    <a:pt x="1701474" y="952370"/>
                    <a:pt x="1698625" y="914012"/>
                    <a:pt x="1713820" y="877572"/>
                  </a:cubicBezTo>
                  <a:cubicBezTo>
                    <a:pt x="1726166" y="844968"/>
                    <a:pt x="1754655" y="820036"/>
                    <a:pt x="1755606" y="782637"/>
                  </a:cubicBezTo>
                  <a:lnTo>
                    <a:pt x="1759404" y="786473"/>
                  </a:lnTo>
                  <a:cubicBezTo>
                    <a:pt x="1781721" y="823872"/>
                    <a:pt x="1819708" y="870380"/>
                    <a:pt x="1850453" y="919407"/>
                  </a:cubicBezTo>
                  <a:lnTo>
                    <a:pt x="1866363" y="968884"/>
                  </a:lnTo>
                  <a:lnTo>
                    <a:pt x="1877767" y="926492"/>
                  </a:lnTo>
                  <a:cubicBezTo>
                    <a:pt x="1903418" y="809465"/>
                    <a:pt x="1919882" y="690884"/>
                    <a:pt x="1916064" y="569912"/>
                  </a:cubicBezTo>
                  <a:cubicBezTo>
                    <a:pt x="1916064" y="569912"/>
                    <a:pt x="2095500" y="776472"/>
                    <a:pt x="2095500" y="886447"/>
                  </a:cubicBezTo>
                  <a:cubicBezTo>
                    <a:pt x="2095500" y="940956"/>
                    <a:pt x="2079513" y="991161"/>
                    <a:pt x="2057680" y="1039455"/>
                  </a:cubicBezTo>
                  <a:lnTo>
                    <a:pt x="2032100" y="1089121"/>
                  </a:lnTo>
                  <a:lnTo>
                    <a:pt x="2070900" y="1089228"/>
                  </a:lnTo>
                  <a:cubicBezTo>
                    <a:pt x="2085009" y="1088389"/>
                    <a:pt x="2098639" y="1085275"/>
                    <a:pt x="2111552" y="1075692"/>
                  </a:cubicBezTo>
                  <a:cubicBezTo>
                    <a:pt x="2132595" y="1060359"/>
                    <a:pt x="2152682" y="1034485"/>
                    <a:pt x="2171813" y="1015320"/>
                  </a:cubicBezTo>
                  <a:cubicBezTo>
                    <a:pt x="2235899" y="952073"/>
                    <a:pt x="2289465" y="917575"/>
                    <a:pt x="2355464" y="999029"/>
                  </a:cubicBezTo>
                  <a:cubicBezTo>
                    <a:pt x="2373638" y="1021070"/>
                    <a:pt x="2393725" y="1036402"/>
                    <a:pt x="2412856" y="1056526"/>
                  </a:cubicBezTo>
                  <a:cubicBezTo>
                    <a:pt x="2469290" y="1116898"/>
                    <a:pt x="2520942" y="1146605"/>
                    <a:pt x="2586942" y="1130314"/>
                  </a:cubicBezTo>
                  <a:cubicBezTo>
                    <a:pt x="2602247" y="1126481"/>
                    <a:pt x="2617312" y="1121091"/>
                    <a:pt x="2632242" y="1114727"/>
                  </a:cubicBezTo>
                  <a:lnTo>
                    <a:pt x="2664790" y="1099053"/>
                  </a:lnTo>
                  <a:lnTo>
                    <a:pt x="2648028" y="1072449"/>
                  </a:lnTo>
                  <a:cubicBezTo>
                    <a:pt x="2634306" y="1032248"/>
                    <a:pt x="2634306" y="982475"/>
                    <a:pt x="2638124" y="940360"/>
                  </a:cubicBezTo>
                  <a:cubicBezTo>
                    <a:pt x="2645284" y="863547"/>
                    <a:pt x="2686809" y="814193"/>
                    <a:pt x="2718804" y="756763"/>
                  </a:cubicBezTo>
                  <a:lnTo>
                    <a:pt x="2742720" y="702725"/>
                  </a:lnTo>
                  <a:lnTo>
                    <a:pt x="2785254" y="774889"/>
                  </a:lnTo>
                  <a:cubicBezTo>
                    <a:pt x="2812997" y="819398"/>
                    <a:pt x="2844231" y="869559"/>
                    <a:pt x="2865665" y="918913"/>
                  </a:cubicBezTo>
                  <a:lnTo>
                    <a:pt x="2886225" y="983434"/>
                  </a:lnTo>
                  <a:lnTo>
                    <a:pt x="2891208" y="710373"/>
                  </a:lnTo>
                  <a:cubicBezTo>
                    <a:pt x="2899809" y="601401"/>
                    <a:pt x="2927523" y="568901"/>
                    <a:pt x="3003974" y="497208"/>
                  </a:cubicBezTo>
                  <a:cubicBezTo>
                    <a:pt x="3061313" y="441766"/>
                    <a:pt x="3151143" y="408310"/>
                    <a:pt x="3154966" y="317500"/>
                  </a:cubicBezTo>
                  <a:cubicBezTo>
                    <a:pt x="3230939" y="420378"/>
                    <a:pt x="3210557" y="541538"/>
                    <a:pt x="3156864" y="668831"/>
                  </a:cubicBezTo>
                  <a:lnTo>
                    <a:pt x="3104366" y="777159"/>
                  </a:lnTo>
                  <a:lnTo>
                    <a:pt x="3124196" y="790908"/>
                  </a:lnTo>
                  <a:cubicBezTo>
                    <a:pt x="3146544" y="812400"/>
                    <a:pt x="3165904" y="844161"/>
                    <a:pt x="3179289" y="886191"/>
                  </a:cubicBezTo>
                  <a:cubicBezTo>
                    <a:pt x="3191718" y="925354"/>
                    <a:pt x="3208928" y="1075323"/>
                    <a:pt x="3242390" y="1064816"/>
                  </a:cubicBezTo>
                  <a:cubicBezTo>
                    <a:pt x="3256731" y="1026607"/>
                    <a:pt x="3264380" y="987443"/>
                    <a:pt x="3278721" y="952100"/>
                  </a:cubicBezTo>
                  <a:cubicBezTo>
                    <a:pt x="3292106" y="917713"/>
                    <a:pt x="3304535" y="888101"/>
                    <a:pt x="3314096" y="850848"/>
                  </a:cubicBezTo>
                  <a:cubicBezTo>
                    <a:pt x="3339910" y="911026"/>
                    <a:pt x="3354251" y="992219"/>
                    <a:pt x="3381021" y="1049532"/>
                  </a:cubicBezTo>
                  <a:cubicBezTo>
                    <a:pt x="3410659" y="1109711"/>
                    <a:pt x="3460375" y="1072457"/>
                    <a:pt x="3486189" y="1023741"/>
                  </a:cubicBezTo>
                  <a:cubicBezTo>
                    <a:pt x="3493838" y="1010368"/>
                    <a:pt x="3548334" y="861355"/>
                    <a:pt x="3543554" y="853713"/>
                  </a:cubicBezTo>
                  <a:cubicBezTo>
                    <a:pt x="3543554" y="853713"/>
                    <a:pt x="3552159" y="868042"/>
                    <a:pt x="3552159" y="868042"/>
                  </a:cubicBezTo>
                  <a:cubicBezTo>
                    <a:pt x="3556939" y="875683"/>
                    <a:pt x="3552159" y="949235"/>
                    <a:pt x="3552159" y="964518"/>
                  </a:cubicBezTo>
                  <a:cubicBezTo>
                    <a:pt x="3553115" y="988398"/>
                    <a:pt x="3555027" y="1018965"/>
                    <a:pt x="3560763" y="1043801"/>
                  </a:cubicBezTo>
                  <a:cubicBezTo>
                    <a:pt x="3539730" y="1082965"/>
                    <a:pt x="3521564" y="1123084"/>
                    <a:pt x="3502443" y="1164158"/>
                  </a:cubicBezTo>
                  <a:cubicBezTo>
                    <a:pt x="3490970" y="1188039"/>
                    <a:pt x="3478541" y="1212874"/>
                    <a:pt x="3466112" y="1235799"/>
                  </a:cubicBezTo>
                  <a:cubicBezTo>
                    <a:pt x="3456551" y="1253948"/>
                    <a:pt x="3430737" y="1316037"/>
                    <a:pt x="3413528" y="1294067"/>
                  </a:cubicBezTo>
                  <a:cubicBezTo>
                    <a:pt x="3353295" y="1216695"/>
                    <a:pt x="3339910" y="1091562"/>
                    <a:pt x="3307403" y="995085"/>
                  </a:cubicBezTo>
                  <a:cubicBezTo>
                    <a:pt x="3304535" y="987443"/>
                    <a:pt x="3294974" y="992219"/>
                    <a:pt x="3294974" y="999861"/>
                  </a:cubicBezTo>
                  <a:cubicBezTo>
                    <a:pt x="3295930" y="1087741"/>
                    <a:pt x="3302623" y="1183263"/>
                    <a:pt x="3255775" y="1254904"/>
                  </a:cubicBezTo>
                  <a:cubicBezTo>
                    <a:pt x="3220401" y="1173710"/>
                    <a:pt x="3181201" y="1089652"/>
                    <a:pt x="3122881" y="1032338"/>
                  </a:cubicBezTo>
                  <a:cubicBezTo>
                    <a:pt x="3125749" y="1004637"/>
                    <a:pt x="3129573" y="974070"/>
                    <a:pt x="3130529" y="967384"/>
                  </a:cubicBezTo>
                  <a:cubicBezTo>
                    <a:pt x="3134354" y="930130"/>
                    <a:pt x="3136266" y="888101"/>
                    <a:pt x="3126705" y="852758"/>
                  </a:cubicBezTo>
                  <a:cubicBezTo>
                    <a:pt x="3123120" y="839146"/>
                    <a:pt x="3117981" y="828878"/>
                    <a:pt x="3111946" y="820505"/>
                  </a:cubicBezTo>
                  <a:lnTo>
                    <a:pt x="3092844" y="800698"/>
                  </a:lnTo>
                  <a:lnTo>
                    <a:pt x="2965154" y="1044987"/>
                  </a:lnTo>
                  <a:lnTo>
                    <a:pt x="2993463" y="1059401"/>
                  </a:lnTo>
                  <a:cubicBezTo>
                    <a:pt x="2996332" y="1060359"/>
                    <a:pt x="3000158" y="1062276"/>
                    <a:pt x="3003028" y="1064192"/>
                  </a:cubicBezTo>
                  <a:cubicBezTo>
                    <a:pt x="3071897" y="1116898"/>
                    <a:pt x="3127375" y="1187812"/>
                    <a:pt x="3103462" y="1281723"/>
                  </a:cubicBezTo>
                  <a:cubicBezTo>
                    <a:pt x="3055636" y="1249142"/>
                    <a:pt x="3003984" y="1212727"/>
                    <a:pt x="2949463" y="1204102"/>
                  </a:cubicBezTo>
                  <a:lnTo>
                    <a:pt x="2911769" y="1204102"/>
                  </a:lnTo>
                  <a:lnTo>
                    <a:pt x="2910216" y="1220506"/>
                  </a:lnTo>
                  <a:lnTo>
                    <a:pt x="2918164" y="1218914"/>
                  </a:lnTo>
                  <a:cubicBezTo>
                    <a:pt x="2984149" y="1215090"/>
                    <a:pt x="3047266" y="1262892"/>
                    <a:pt x="3102731" y="1301133"/>
                  </a:cubicBezTo>
                  <a:cubicBezTo>
                    <a:pt x="3107513" y="1304001"/>
                    <a:pt x="3111338" y="1301133"/>
                    <a:pt x="3112294" y="1296352"/>
                  </a:cubicBezTo>
                  <a:cubicBezTo>
                    <a:pt x="3140984" y="1203618"/>
                    <a:pt x="3099862" y="1131916"/>
                    <a:pt x="3039615" y="1076466"/>
                  </a:cubicBezTo>
                  <a:cubicBezTo>
                    <a:pt x="3063523" y="1081246"/>
                    <a:pt x="3088387" y="1081246"/>
                    <a:pt x="3113251" y="1079334"/>
                  </a:cubicBezTo>
                  <a:cubicBezTo>
                    <a:pt x="3115163" y="1079334"/>
                    <a:pt x="3117076" y="1066906"/>
                    <a:pt x="3119945" y="1049697"/>
                  </a:cubicBezTo>
                  <a:cubicBezTo>
                    <a:pt x="3177323" y="1107059"/>
                    <a:pt x="3214619" y="1195970"/>
                    <a:pt x="3249046" y="1274364"/>
                  </a:cubicBezTo>
                  <a:cubicBezTo>
                    <a:pt x="3251915" y="1279144"/>
                    <a:pt x="3256696" y="1280100"/>
                    <a:pt x="3259565" y="1276276"/>
                  </a:cubicBezTo>
                  <a:cubicBezTo>
                    <a:pt x="3307381" y="1211266"/>
                    <a:pt x="3309293" y="1127136"/>
                    <a:pt x="3308337" y="1043961"/>
                  </a:cubicBezTo>
                  <a:cubicBezTo>
                    <a:pt x="3337026" y="1141476"/>
                    <a:pt x="3355196" y="1251419"/>
                    <a:pt x="3417356" y="1323121"/>
                  </a:cubicBezTo>
                  <a:cubicBezTo>
                    <a:pt x="3420225" y="1325989"/>
                    <a:pt x="3424050" y="1325989"/>
                    <a:pt x="3426919" y="1323121"/>
                  </a:cubicBezTo>
                  <a:cubicBezTo>
                    <a:pt x="3485253" y="1247595"/>
                    <a:pt x="3520637" y="1151992"/>
                    <a:pt x="3566539" y="1064993"/>
                  </a:cubicBezTo>
                  <a:cubicBezTo>
                    <a:pt x="3570365" y="1075510"/>
                    <a:pt x="3575146" y="1085071"/>
                    <a:pt x="3580884" y="1089851"/>
                  </a:cubicBezTo>
                  <a:cubicBezTo>
                    <a:pt x="3583753" y="1170157"/>
                    <a:pt x="3576102" y="1251419"/>
                    <a:pt x="3612442" y="1321209"/>
                  </a:cubicBezTo>
                  <a:cubicBezTo>
                    <a:pt x="3614355" y="1326945"/>
                    <a:pt x="3620092" y="1326945"/>
                    <a:pt x="3622961" y="1321209"/>
                  </a:cubicBezTo>
                  <a:cubicBezTo>
                    <a:pt x="3645434" y="1274842"/>
                    <a:pt x="3664800" y="1226085"/>
                    <a:pt x="3685002" y="1177925"/>
                  </a:cubicBezTo>
                  <a:lnTo>
                    <a:pt x="3730355" y="1083447"/>
                  </a:lnTo>
                  <a:lnTo>
                    <a:pt x="3724761" y="1063489"/>
                  </a:lnTo>
                  <a:lnTo>
                    <a:pt x="3679746" y="1154714"/>
                  </a:lnTo>
                  <a:cubicBezTo>
                    <a:pt x="3659267" y="1203356"/>
                    <a:pt x="3639979" y="1252835"/>
                    <a:pt x="3617595" y="1300162"/>
                  </a:cubicBezTo>
                  <a:cubicBezTo>
                    <a:pt x="3590925" y="1238015"/>
                    <a:pt x="3595688" y="1165351"/>
                    <a:pt x="3593783" y="1094599"/>
                  </a:cubicBezTo>
                  <a:cubicBezTo>
                    <a:pt x="3596640" y="1094599"/>
                    <a:pt x="3600450" y="1094599"/>
                    <a:pt x="3605213" y="1091731"/>
                  </a:cubicBezTo>
                  <a:cubicBezTo>
                    <a:pt x="3640217" y="1073086"/>
                    <a:pt x="3663970" y="1004426"/>
                    <a:pt x="3685714" y="943429"/>
                  </a:cubicBezTo>
                  <a:lnTo>
                    <a:pt x="3694929" y="919201"/>
                  </a:lnTo>
                  <a:lnTo>
                    <a:pt x="3692336" y="902011"/>
                  </a:lnTo>
                  <a:cubicBezTo>
                    <a:pt x="3682341" y="802331"/>
                    <a:pt x="3686245" y="704565"/>
                    <a:pt x="3694859" y="639030"/>
                  </a:cubicBezTo>
                  <a:cubicBezTo>
                    <a:pt x="3718789" y="453764"/>
                    <a:pt x="3890122" y="258948"/>
                    <a:pt x="3866193" y="65087"/>
                  </a:cubicBezTo>
                  <a:close/>
                  <a:moveTo>
                    <a:pt x="5470525" y="49539"/>
                  </a:moveTo>
                  <a:cubicBezTo>
                    <a:pt x="5457890" y="57194"/>
                    <a:pt x="5447199" y="64849"/>
                    <a:pt x="5439423" y="73462"/>
                  </a:cubicBezTo>
                  <a:cubicBezTo>
                    <a:pt x="5430676" y="82074"/>
                    <a:pt x="5425816" y="91643"/>
                    <a:pt x="5422900" y="101212"/>
                  </a:cubicBezTo>
                  <a:cubicBezTo>
                    <a:pt x="5418041" y="120351"/>
                    <a:pt x="5420956" y="143317"/>
                    <a:pt x="5423872" y="169154"/>
                  </a:cubicBezTo>
                  <a:cubicBezTo>
                    <a:pt x="5426788" y="194991"/>
                    <a:pt x="5430676" y="222742"/>
                    <a:pt x="5425816" y="251449"/>
                  </a:cubicBezTo>
                  <a:cubicBezTo>
                    <a:pt x="5423872" y="265803"/>
                    <a:pt x="5419012" y="281114"/>
                    <a:pt x="5411237" y="294511"/>
                  </a:cubicBezTo>
                  <a:cubicBezTo>
                    <a:pt x="5402490" y="306951"/>
                    <a:pt x="5390826" y="317477"/>
                    <a:pt x="5377219" y="322262"/>
                  </a:cubicBezTo>
                  <a:cubicBezTo>
                    <a:pt x="5391798" y="297382"/>
                    <a:pt x="5391798" y="274416"/>
                    <a:pt x="5389854" y="250493"/>
                  </a:cubicBezTo>
                  <a:cubicBezTo>
                    <a:pt x="5386939" y="226569"/>
                    <a:pt x="5381107" y="201689"/>
                    <a:pt x="5377219" y="174896"/>
                  </a:cubicBezTo>
                  <a:cubicBezTo>
                    <a:pt x="5376247" y="160542"/>
                    <a:pt x="5375275" y="146188"/>
                    <a:pt x="5376247" y="131834"/>
                  </a:cubicBezTo>
                  <a:cubicBezTo>
                    <a:pt x="5377219" y="116523"/>
                    <a:pt x="5381107" y="100256"/>
                    <a:pt x="5389854" y="85902"/>
                  </a:cubicBezTo>
                  <a:cubicBezTo>
                    <a:pt x="5398602" y="71548"/>
                    <a:pt x="5412209" y="60065"/>
                    <a:pt x="5426788" y="54323"/>
                  </a:cubicBezTo>
                  <a:cubicBezTo>
                    <a:pt x="5441367" y="49539"/>
                    <a:pt x="5455946" y="47625"/>
                    <a:pt x="5470525" y="49539"/>
                  </a:cubicBezTo>
                  <a:close/>
                  <a:moveTo>
                    <a:pt x="1414574" y="0"/>
                  </a:moveTo>
                  <a:cubicBezTo>
                    <a:pt x="1409796" y="62089"/>
                    <a:pt x="1458536" y="121313"/>
                    <a:pt x="1487206" y="172894"/>
                  </a:cubicBezTo>
                  <a:cubicBezTo>
                    <a:pt x="1521611" y="234028"/>
                    <a:pt x="1552193" y="298028"/>
                    <a:pt x="1591376" y="356297"/>
                  </a:cubicBezTo>
                  <a:cubicBezTo>
                    <a:pt x="1632471" y="417431"/>
                    <a:pt x="1666875" y="483341"/>
                    <a:pt x="1664008" y="559758"/>
                  </a:cubicBezTo>
                  <a:cubicBezTo>
                    <a:pt x="1659230" y="688713"/>
                    <a:pt x="1619091" y="822443"/>
                    <a:pt x="1577996" y="943756"/>
                  </a:cubicBezTo>
                  <a:lnTo>
                    <a:pt x="1577682" y="944542"/>
                  </a:lnTo>
                  <a:lnTo>
                    <a:pt x="1583397" y="1008303"/>
                  </a:lnTo>
                  <a:cubicBezTo>
                    <a:pt x="1586991" y="1060050"/>
                    <a:pt x="1589388" y="1112873"/>
                    <a:pt x="1592263" y="1132472"/>
                  </a:cubicBezTo>
                  <a:cubicBezTo>
                    <a:pt x="1572134" y="1167847"/>
                    <a:pt x="1556797" y="1208002"/>
                    <a:pt x="1545294" y="1251025"/>
                  </a:cubicBezTo>
                  <a:cubicBezTo>
                    <a:pt x="1541460" y="1263454"/>
                    <a:pt x="1537626" y="1309345"/>
                    <a:pt x="1524206" y="1309345"/>
                  </a:cubicBezTo>
                  <a:cubicBezTo>
                    <a:pt x="1503118" y="1309345"/>
                    <a:pt x="1482988" y="1310301"/>
                    <a:pt x="1461900" y="1312213"/>
                  </a:cubicBezTo>
                  <a:cubicBezTo>
                    <a:pt x="1443208" y="1313169"/>
                    <a:pt x="1424516" y="1314125"/>
                    <a:pt x="1405825" y="1314364"/>
                  </a:cubicBezTo>
                  <a:lnTo>
                    <a:pt x="1394848" y="1313943"/>
                  </a:lnTo>
                  <a:lnTo>
                    <a:pt x="1381125" y="1338262"/>
                  </a:lnTo>
                  <a:cubicBezTo>
                    <a:pt x="1381125" y="1338262"/>
                    <a:pt x="1382723" y="1332964"/>
                    <a:pt x="1385535" y="1323538"/>
                  </a:cubicBezTo>
                  <a:lnTo>
                    <a:pt x="1388448" y="1313697"/>
                  </a:lnTo>
                  <a:lnTo>
                    <a:pt x="1349749" y="1312213"/>
                  </a:lnTo>
                  <a:cubicBezTo>
                    <a:pt x="1295830" y="1306476"/>
                    <a:pt x="1264018" y="1273851"/>
                    <a:pt x="1234093" y="1230066"/>
                  </a:cubicBezTo>
                  <a:lnTo>
                    <a:pt x="1209646" y="1191885"/>
                  </a:lnTo>
                  <a:lnTo>
                    <a:pt x="1201069" y="1207961"/>
                  </a:lnTo>
                  <a:lnTo>
                    <a:pt x="1224860" y="1244997"/>
                  </a:lnTo>
                  <a:cubicBezTo>
                    <a:pt x="1235120" y="1260237"/>
                    <a:pt x="1246111" y="1275000"/>
                    <a:pt x="1258774" y="1288097"/>
                  </a:cubicBezTo>
                  <a:cubicBezTo>
                    <a:pt x="1269288" y="1298575"/>
                    <a:pt x="1279801" y="1306195"/>
                    <a:pt x="1292225" y="1312862"/>
                  </a:cubicBezTo>
                  <a:cubicBezTo>
                    <a:pt x="1257819" y="1308100"/>
                    <a:pt x="1222457" y="1303337"/>
                    <a:pt x="1187094" y="1299527"/>
                  </a:cubicBezTo>
                  <a:cubicBezTo>
                    <a:pt x="1189961" y="1295717"/>
                    <a:pt x="1189961" y="1290955"/>
                    <a:pt x="1188050" y="1288097"/>
                  </a:cubicBezTo>
                  <a:lnTo>
                    <a:pt x="1163432" y="1244952"/>
                  </a:lnTo>
                  <a:lnTo>
                    <a:pt x="1150229" y="1250872"/>
                  </a:lnTo>
                  <a:lnTo>
                    <a:pt x="1173163" y="1291248"/>
                  </a:lnTo>
                  <a:cubicBezTo>
                    <a:pt x="1171258" y="1293161"/>
                    <a:pt x="1168401" y="1295074"/>
                    <a:pt x="1165543" y="1296987"/>
                  </a:cubicBezTo>
                  <a:cubicBezTo>
                    <a:pt x="1100773" y="1289335"/>
                    <a:pt x="1035051" y="1283595"/>
                    <a:pt x="969328" y="1283595"/>
                  </a:cubicBezTo>
                  <a:cubicBezTo>
                    <a:pt x="952183" y="1283595"/>
                    <a:pt x="935038" y="1284552"/>
                    <a:pt x="917893" y="1284552"/>
                  </a:cubicBezTo>
                  <a:cubicBezTo>
                    <a:pt x="914083" y="1282639"/>
                    <a:pt x="910273" y="1281682"/>
                    <a:pt x="906463" y="1279769"/>
                  </a:cubicBezTo>
                  <a:cubicBezTo>
                    <a:pt x="889318" y="1272116"/>
                    <a:pt x="870268" y="1266377"/>
                    <a:pt x="851218" y="1264464"/>
                  </a:cubicBezTo>
                  <a:cubicBezTo>
                    <a:pt x="837883" y="1262551"/>
                    <a:pt x="828358" y="1268290"/>
                    <a:pt x="827405" y="1249159"/>
                  </a:cubicBezTo>
                  <a:cubicBezTo>
                    <a:pt x="827405" y="1233854"/>
                    <a:pt x="826453" y="1218549"/>
                    <a:pt x="826453" y="1203244"/>
                  </a:cubicBezTo>
                  <a:cubicBezTo>
                    <a:pt x="825500" y="1189852"/>
                    <a:pt x="825500" y="1175503"/>
                    <a:pt x="825500" y="1162111"/>
                  </a:cubicBezTo>
                  <a:cubicBezTo>
                    <a:pt x="839788" y="1136284"/>
                    <a:pt x="847408" y="1100891"/>
                    <a:pt x="867410" y="1088455"/>
                  </a:cubicBezTo>
                  <a:cubicBezTo>
                    <a:pt x="891223" y="1073150"/>
                    <a:pt x="933133" y="1085586"/>
                    <a:pt x="955040" y="1101847"/>
                  </a:cubicBezTo>
                  <a:cubicBezTo>
                    <a:pt x="975519" y="1117152"/>
                    <a:pt x="996236" y="1135327"/>
                    <a:pt x="1018501" y="1146447"/>
                  </a:cubicBezTo>
                  <a:lnTo>
                    <a:pt x="1042002" y="1153316"/>
                  </a:lnTo>
                  <a:lnTo>
                    <a:pt x="1042934" y="1116063"/>
                  </a:lnTo>
                  <a:cubicBezTo>
                    <a:pt x="1051264" y="1021634"/>
                    <a:pt x="1086080" y="904086"/>
                    <a:pt x="1086080" y="855662"/>
                  </a:cubicBezTo>
                  <a:cubicBezTo>
                    <a:pt x="1086080" y="855662"/>
                    <a:pt x="1168995" y="977963"/>
                    <a:pt x="1208343" y="1055957"/>
                  </a:cubicBezTo>
                  <a:lnTo>
                    <a:pt x="1215840" y="1072346"/>
                  </a:lnTo>
                  <a:lnTo>
                    <a:pt x="1229929" y="1070327"/>
                  </a:lnTo>
                  <a:lnTo>
                    <a:pt x="1245439" y="1074108"/>
                  </a:lnTo>
                  <a:lnTo>
                    <a:pt x="1244975" y="1072617"/>
                  </a:lnTo>
                  <a:cubicBezTo>
                    <a:pt x="1231180" y="1015030"/>
                    <a:pt x="1229516" y="948841"/>
                    <a:pt x="1231894" y="916344"/>
                  </a:cubicBezTo>
                  <a:cubicBezTo>
                    <a:pt x="1238554" y="817897"/>
                    <a:pt x="1308001" y="628650"/>
                    <a:pt x="1308001" y="628650"/>
                  </a:cubicBezTo>
                  <a:cubicBezTo>
                    <a:pt x="1363178" y="720406"/>
                    <a:pt x="1459263" y="740478"/>
                    <a:pt x="1476387" y="861864"/>
                  </a:cubicBezTo>
                  <a:cubicBezTo>
                    <a:pt x="1483522" y="918495"/>
                    <a:pt x="1454269" y="1064911"/>
                    <a:pt x="1397055" y="1136596"/>
                  </a:cubicBezTo>
                  <a:lnTo>
                    <a:pt x="1376706" y="1155598"/>
                  </a:lnTo>
                  <a:lnTo>
                    <a:pt x="1405300" y="1166457"/>
                  </a:lnTo>
                  <a:lnTo>
                    <a:pt x="1430236" y="1169372"/>
                  </a:lnTo>
                  <a:lnTo>
                    <a:pt x="1433210" y="1158920"/>
                  </a:lnTo>
                  <a:cubicBezTo>
                    <a:pt x="1459731" y="1064353"/>
                    <a:pt x="1487206" y="959995"/>
                    <a:pt x="1491029" y="920831"/>
                  </a:cubicBezTo>
                  <a:cubicBezTo>
                    <a:pt x="1506320" y="771817"/>
                    <a:pt x="1506320" y="606564"/>
                    <a:pt x="1470004" y="461371"/>
                  </a:cubicBezTo>
                  <a:cubicBezTo>
                    <a:pt x="1446112" y="364893"/>
                    <a:pt x="1395461" y="289431"/>
                    <a:pt x="1396417" y="187223"/>
                  </a:cubicBezTo>
                  <a:cubicBezTo>
                    <a:pt x="1397372" y="124178"/>
                    <a:pt x="1404062" y="61134"/>
                    <a:pt x="1414574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1" name="淘宝网Chenying0907出品 250"/>
            <p:cNvSpPr/>
            <p:nvPr/>
          </p:nvSpPr>
          <p:spPr bwMode="auto">
            <a:xfrm>
              <a:off x="1766863" y="2343355"/>
              <a:ext cx="5184800" cy="4032045"/>
            </a:xfrm>
            <a:custGeom>
              <a:avLst/>
              <a:gdLst>
                <a:gd name="connsiteX0" fmla="*/ 4357305 w 5184800"/>
                <a:gd name="connsiteY0" fmla="*/ 2904300 h 4032045"/>
                <a:gd name="connsiteX1" fmla="*/ 4594319 w 5184800"/>
                <a:gd name="connsiteY1" fmla="*/ 3007427 h 4032045"/>
                <a:gd name="connsiteX2" fmla="*/ 4625857 w 5184800"/>
                <a:gd name="connsiteY2" fmla="*/ 3332089 h 4032045"/>
                <a:gd name="connsiteX3" fmla="*/ 4381198 w 5184800"/>
                <a:gd name="connsiteY3" fmla="*/ 3536435 h 4032045"/>
                <a:gd name="connsiteX4" fmla="*/ 4131760 w 5184800"/>
                <a:gd name="connsiteY4" fmla="*/ 3389382 h 4032045"/>
                <a:gd name="connsiteX5" fmla="*/ 4208216 w 5184800"/>
                <a:gd name="connsiteY5" fmla="*/ 3140157 h 4032045"/>
                <a:gd name="connsiteX6" fmla="*/ 4481546 w 5184800"/>
                <a:gd name="connsiteY6" fmla="*/ 3164984 h 4032045"/>
                <a:gd name="connsiteX7" fmla="*/ 4416559 w 5184800"/>
                <a:gd name="connsiteY7" fmla="*/ 3384608 h 4032045"/>
                <a:gd name="connsiteX8" fmla="*/ 4235932 w 5184800"/>
                <a:gd name="connsiteY8" fmla="*/ 3309172 h 4032045"/>
                <a:gd name="connsiteX9" fmla="*/ 4247400 w 5184800"/>
                <a:gd name="connsiteY9" fmla="*/ 3305352 h 4032045"/>
                <a:gd name="connsiteX10" fmla="*/ 4492059 w 5184800"/>
                <a:gd name="connsiteY10" fmla="*/ 3206044 h 4032045"/>
                <a:gd name="connsiteX11" fmla="*/ 4260780 w 5184800"/>
                <a:gd name="connsiteY11" fmla="*/ 3121059 h 4032045"/>
                <a:gd name="connsiteX12" fmla="*/ 4138450 w 5184800"/>
                <a:gd name="connsiteY12" fmla="*/ 3286254 h 4032045"/>
                <a:gd name="connsiteX13" fmla="*/ 4167121 w 5184800"/>
                <a:gd name="connsiteY13" fmla="*/ 3436172 h 4032045"/>
                <a:gd name="connsiteX14" fmla="*/ 4338191 w 5184800"/>
                <a:gd name="connsiteY14" fmla="*/ 3525931 h 4032045"/>
                <a:gd name="connsiteX15" fmla="*/ 4624901 w 5184800"/>
                <a:gd name="connsiteY15" fmla="*/ 3300578 h 4032045"/>
                <a:gd name="connsiteX16" fmla="*/ 4540800 w 5184800"/>
                <a:gd name="connsiteY16" fmla="*/ 2968277 h 4032045"/>
                <a:gd name="connsiteX17" fmla="*/ 4244533 w 5184800"/>
                <a:gd name="connsiteY17" fmla="*/ 2946315 h 4032045"/>
                <a:gd name="connsiteX18" fmla="*/ 3983627 w 5184800"/>
                <a:gd name="connsiteY18" fmla="*/ 3266202 h 4032045"/>
                <a:gd name="connsiteX19" fmla="*/ 3955912 w 5184800"/>
                <a:gd name="connsiteY19" fmla="*/ 3730277 h 4032045"/>
                <a:gd name="connsiteX20" fmla="*/ 4009431 w 5184800"/>
                <a:gd name="connsiteY20" fmla="*/ 3899292 h 4032045"/>
                <a:gd name="connsiteX21" fmla="*/ 4002741 w 5184800"/>
                <a:gd name="connsiteY21" fmla="*/ 3914570 h 4032045"/>
                <a:gd name="connsiteX22" fmla="*/ 3986494 w 5184800"/>
                <a:gd name="connsiteY22" fmla="*/ 3871600 h 4032045"/>
                <a:gd name="connsiteX23" fmla="*/ 3928197 w 5184800"/>
                <a:gd name="connsiteY23" fmla="*/ 3447630 h 4032045"/>
                <a:gd name="connsiteX24" fmla="*/ 4097355 w 5184800"/>
                <a:gd name="connsiteY24" fmla="*/ 3050397 h 4032045"/>
                <a:gd name="connsiteX25" fmla="*/ 4357305 w 5184800"/>
                <a:gd name="connsiteY25" fmla="*/ 2904300 h 4032045"/>
                <a:gd name="connsiteX26" fmla="*/ 3318500 w 5184800"/>
                <a:gd name="connsiteY26" fmla="*/ 2868732 h 4032045"/>
                <a:gd name="connsiteX27" fmla="*/ 3324251 w 5184800"/>
                <a:gd name="connsiteY27" fmla="*/ 2874469 h 4032045"/>
                <a:gd name="connsiteX28" fmla="*/ 3212094 w 5184800"/>
                <a:gd name="connsiteY28" fmla="*/ 3223454 h 4032045"/>
                <a:gd name="connsiteX29" fmla="*/ 3094185 w 5184800"/>
                <a:gd name="connsiteY29" fmla="*/ 3590606 h 4032045"/>
                <a:gd name="connsiteX30" fmla="*/ 3123902 w 5184800"/>
                <a:gd name="connsiteY30" fmla="*/ 3922381 h 4032045"/>
                <a:gd name="connsiteX31" fmla="*/ 3132530 w 5184800"/>
                <a:gd name="connsiteY31" fmla="*/ 3955845 h 4032045"/>
                <a:gd name="connsiteX32" fmla="*/ 3104730 w 5184800"/>
                <a:gd name="connsiteY32" fmla="*/ 3896566 h 4032045"/>
                <a:gd name="connsiteX33" fmla="*/ 3081724 w 5184800"/>
                <a:gd name="connsiteY33" fmla="*/ 3608772 h 4032045"/>
                <a:gd name="connsiteX34" fmla="*/ 3185253 w 5184800"/>
                <a:gd name="connsiteY34" fmla="*/ 3252138 h 4032045"/>
                <a:gd name="connsiteX35" fmla="*/ 3312748 w 5184800"/>
                <a:gd name="connsiteY35" fmla="*/ 2874469 h 4032045"/>
                <a:gd name="connsiteX36" fmla="*/ 3318500 w 5184800"/>
                <a:gd name="connsiteY36" fmla="*/ 2868732 h 4032045"/>
                <a:gd name="connsiteX37" fmla="*/ 521169 w 5184800"/>
                <a:gd name="connsiteY37" fmla="*/ 2545665 h 4032045"/>
                <a:gd name="connsiteX38" fmla="*/ 861216 w 5184800"/>
                <a:gd name="connsiteY38" fmla="*/ 2621179 h 4032045"/>
                <a:gd name="connsiteX39" fmla="*/ 1114342 w 5184800"/>
                <a:gd name="connsiteY39" fmla="*/ 2878309 h 4032045"/>
                <a:gd name="connsiteX40" fmla="*/ 1221323 w 5184800"/>
                <a:gd name="connsiteY40" fmla="*/ 3245363 h 4032045"/>
                <a:gd name="connsiteX41" fmla="*/ 1141087 w 5184800"/>
                <a:gd name="connsiteY41" fmla="*/ 3597124 h 4032045"/>
                <a:gd name="connsiteX42" fmla="*/ 919483 w 5184800"/>
                <a:gd name="connsiteY42" fmla="*/ 4032045 h 4032045"/>
                <a:gd name="connsiteX43" fmla="*/ 908021 w 5184800"/>
                <a:gd name="connsiteY43" fmla="*/ 4027266 h 4032045"/>
                <a:gd name="connsiteX44" fmla="*/ 982526 w 5184800"/>
                <a:gd name="connsiteY44" fmla="*/ 3848518 h 4032045"/>
                <a:gd name="connsiteX45" fmla="*/ 1173564 w 5184800"/>
                <a:gd name="connsiteY45" fmla="*/ 3499625 h 4032045"/>
                <a:gd name="connsiteX46" fmla="*/ 1005450 w 5184800"/>
                <a:gd name="connsiteY46" fmla="*/ 2747354 h 4032045"/>
                <a:gd name="connsiteX47" fmla="*/ 306251 w 5184800"/>
                <a:gd name="connsiteY47" fmla="*/ 2604929 h 4032045"/>
                <a:gd name="connsiteX48" fmla="*/ 14917 w 5184800"/>
                <a:gd name="connsiteY48" fmla="*/ 3120144 h 4032045"/>
                <a:gd name="connsiteX49" fmla="*/ 293833 w 5184800"/>
                <a:gd name="connsiteY49" fmla="*/ 3538816 h 4032045"/>
                <a:gd name="connsiteX50" fmla="*/ 770473 w 5184800"/>
                <a:gd name="connsiteY50" fmla="*/ 3637270 h 4032045"/>
                <a:gd name="connsiteX51" fmla="*/ 1096193 w 5184800"/>
                <a:gd name="connsiteY51" fmla="*/ 3229113 h 4032045"/>
                <a:gd name="connsiteX52" fmla="*/ 843068 w 5184800"/>
                <a:gd name="connsiteY52" fmla="*/ 2833383 h 4032045"/>
                <a:gd name="connsiteX53" fmla="*/ 399859 w 5184800"/>
                <a:gd name="connsiteY53" fmla="*/ 2894558 h 4032045"/>
                <a:gd name="connsiteX54" fmla="*/ 313892 w 5184800"/>
                <a:gd name="connsiteY54" fmla="*/ 3149776 h 4032045"/>
                <a:gd name="connsiteX55" fmla="*/ 417053 w 5184800"/>
                <a:gd name="connsiteY55" fmla="*/ 3454699 h 4032045"/>
                <a:gd name="connsiteX56" fmla="*/ 728445 w 5184800"/>
                <a:gd name="connsiteY56" fmla="*/ 3452787 h 4032045"/>
                <a:gd name="connsiteX57" fmla="*/ 819188 w 5184800"/>
                <a:gd name="connsiteY57" fmla="*/ 3132570 h 4032045"/>
                <a:gd name="connsiteX58" fmla="*/ 721759 w 5184800"/>
                <a:gd name="connsiteY58" fmla="*/ 2990145 h 4032045"/>
                <a:gd name="connsiteX59" fmla="*/ 573704 w 5184800"/>
                <a:gd name="connsiteY59" fmla="*/ 2993013 h 4032045"/>
                <a:gd name="connsiteX60" fmla="*/ 472454 w 5184800"/>
                <a:gd name="connsiteY60" fmla="*/ 3137350 h 4032045"/>
                <a:gd name="connsiteX61" fmla="*/ 520213 w 5184800"/>
                <a:gd name="connsiteY61" fmla="*/ 3366759 h 4032045"/>
                <a:gd name="connsiteX62" fmla="*/ 510662 w 5184800"/>
                <a:gd name="connsiteY62" fmla="*/ 3372494 h 4032045"/>
                <a:gd name="connsiteX63" fmla="*/ 473409 w 5184800"/>
                <a:gd name="connsiteY63" fmla="*/ 3098159 h 4032045"/>
                <a:gd name="connsiteX64" fmla="*/ 610957 w 5184800"/>
                <a:gd name="connsiteY64" fmla="*/ 2965293 h 4032045"/>
                <a:gd name="connsiteX65" fmla="*/ 837337 w 5184800"/>
                <a:gd name="connsiteY65" fmla="*/ 3218599 h 4032045"/>
                <a:gd name="connsiteX66" fmla="*/ 706476 w 5184800"/>
                <a:gd name="connsiteY66" fmla="*/ 3486243 h 4032045"/>
                <a:gd name="connsiteX67" fmla="*/ 431381 w 5184800"/>
                <a:gd name="connsiteY67" fmla="*/ 3482419 h 4032045"/>
                <a:gd name="connsiteX68" fmla="*/ 306251 w 5184800"/>
                <a:gd name="connsiteY68" fmla="*/ 3219555 h 4032045"/>
                <a:gd name="connsiteX69" fmla="*/ 347324 w 5184800"/>
                <a:gd name="connsiteY69" fmla="*/ 2949043 h 4032045"/>
                <a:gd name="connsiteX70" fmla="*/ 1084731 w 5184800"/>
                <a:gd name="connsiteY70" fmla="*/ 3057056 h 4032045"/>
                <a:gd name="connsiteX71" fmla="*/ 953870 w 5184800"/>
                <a:gd name="connsiteY71" fmla="*/ 3546463 h 4032045"/>
                <a:gd name="connsiteX72" fmla="*/ 520213 w 5184800"/>
                <a:gd name="connsiteY72" fmla="*/ 3648741 h 4032045"/>
                <a:gd name="connsiteX73" fmla="*/ 24469 w 5184800"/>
                <a:gd name="connsiteY73" fmla="*/ 2910808 h 4032045"/>
                <a:gd name="connsiteX74" fmla="*/ 195449 w 5184800"/>
                <a:gd name="connsiteY74" fmla="*/ 2656546 h 4032045"/>
                <a:gd name="connsiteX75" fmla="*/ 521169 w 5184800"/>
                <a:gd name="connsiteY75" fmla="*/ 2545665 h 4032045"/>
                <a:gd name="connsiteX76" fmla="*/ 5179052 w 5184800"/>
                <a:gd name="connsiteY76" fmla="*/ 2451220 h 4032045"/>
                <a:gd name="connsiteX77" fmla="*/ 5184800 w 5184800"/>
                <a:gd name="connsiteY77" fmla="*/ 2456954 h 4032045"/>
                <a:gd name="connsiteX78" fmla="*/ 5096666 w 5184800"/>
                <a:gd name="connsiteY78" fmla="*/ 3147937 h 4032045"/>
                <a:gd name="connsiteX79" fmla="*/ 4972130 w 5184800"/>
                <a:gd name="connsiteY79" fmla="*/ 3550293 h 4032045"/>
                <a:gd name="connsiteX80" fmla="*/ 4919441 w 5184800"/>
                <a:gd name="connsiteY80" fmla="*/ 3770108 h 4032045"/>
                <a:gd name="connsiteX81" fmla="*/ 4906987 w 5184800"/>
                <a:gd name="connsiteY81" fmla="*/ 3769152 h 4032045"/>
                <a:gd name="connsiteX82" fmla="*/ 4997037 w 5184800"/>
                <a:gd name="connsiteY82" fmla="*/ 3426050 h 4032045"/>
                <a:gd name="connsiteX83" fmla="*/ 5125406 w 5184800"/>
                <a:gd name="connsiteY83" fmla="*/ 2968262 h 4032045"/>
                <a:gd name="connsiteX84" fmla="*/ 5173305 w 5184800"/>
                <a:gd name="connsiteY84" fmla="*/ 2456954 h 4032045"/>
                <a:gd name="connsiteX85" fmla="*/ 5179052 w 5184800"/>
                <a:gd name="connsiteY85" fmla="*/ 2451220 h 4032045"/>
                <a:gd name="connsiteX86" fmla="*/ 4060167 w 5184800"/>
                <a:gd name="connsiteY86" fmla="*/ 2308105 h 4032045"/>
                <a:gd name="connsiteX87" fmla="*/ 4065914 w 5184800"/>
                <a:gd name="connsiteY87" fmla="*/ 2313121 h 4032045"/>
                <a:gd name="connsiteX88" fmla="*/ 4028560 w 5184800"/>
                <a:gd name="connsiteY88" fmla="*/ 2640822 h 4032045"/>
                <a:gd name="connsiteX89" fmla="*/ 3804436 w 5184800"/>
                <a:gd name="connsiteY89" fmla="*/ 3798764 h 4032045"/>
                <a:gd name="connsiteX90" fmla="*/ 3809225 w 5184800"/>
                <a:gd name="connsiteY90" fmla="*/ 3979334 h 4032045"/>
                <a:gd name="connsiteX91" fmla="*/ 3797732 w 5184800"/>
                <a:gd name="connsiteY91" fmla="*/ 3981245 h 4032045"/>
                <a:gd name="connsiteX92" fmla="*/ 3794858 w 5184800"/>
                <a:gd name="connsiteY92" fmla="*/ 3950672 h 4032045"/>
                <a:gd name="connsiteX93" fmla="*/ 3846579 w 5184800"/>
                <a:gd name="connsiteY93" fmla="*/ 3384122 h 4032045"/>
                <a:gd name="connsiteX94" fmla="*/ 3982586 w 5184800"/>
                <a:gd name="connsiteY94" fmla="*/ 2798463 h 4032045"/>
                <a:gd name="connsiteX95" fmla="*/ 4054420 w 5184800"/>
                <a:gd name="connsiteY95" fmla="*/ 2313121 h 4032045"/>
                <a:gd name="connsiteX96" fmla="*/ 4060167 w 5184800"/>
                <a:gd name="connsiteY96" fmla="*/ 2308105 h 4032045"/>
                <a:gd name="connsiteX97" fmla="*/ 2096808 w 5184800"/>
                <a:gd name="connsiteY97" fmla="*/ 1928777 h 4032045"/>
                <a:gd name="connsiteX98" fmla="*/ 2103129 w 5184800"/>
                <a:gd name="connsiteY98" fmla="*/ 1933076 h 4032045"/>
                <a:gd name="connsiteX99" fmla="*/ 2135570 w 5184800"/>
                <a:gd name="connsiteY99" fmla="*/ 2070640 h 4032045"/>
                <a:gd name="connsiteX100" fmla="*/ 2237661 w 5184800"/>
                <a:gd name="connsiteY100" fmla="*/ 3052699 h 4032045"/>
                <a:gd name="connsiteX101" fmla="*/ 1937112 w 5184800"/>
                <a:gd name="connsiteY101" fmla="*/ 3976483 h 4032045"/>
                <a:gd name="connsiteX102" fmla="*/ 1925662 w 5184800"/>
                <a:gd name="connsiteY102" fmla="*/ 3974573 h 4032045"/>
                <a:gd name="connsiteX103" fmla="*/ 1943791 w 5184800"/>
                <a:gd name="connsiteY103" fmla="*/ 3887639 h 4032045"/>
                <a:gd name="connsiteX104" fmla="*/ 2240523 w 5184800"/>
                <a:gd name="connsiteY104" fmla="*/ 2949525 h 4032045"/>
                <a:gd name="connsiteX105" fmla="*/ 2092634 w 5184800"/>
                <a:gd name="connsiteY105" fmla="*/ 1935942 h 4032045"/>
                <a:gd name="connsiteX106" fmla="*/ 2096808 w 5184800"/>
                <a:gd name="connsiteY106" fmla="*/ 1928777 h 4032045"/>
                <a:gd name="connsiteX107" fmla="*/ 741554 w 5184800"/>
                <a:gd name="connsiteY107" fmla="*/ 1617542 h 4032045"/>
                <a:gd name="connsiteX108" fmla="*/ 746576 w 5184800"/>
                <a:gd name="connsiteY108" fmla="*/ 1622560 h 4032045"/>
                <a:gd name="connsiteX109" fmla="*/ 835534 w 5184800"/>
                <a:gd name="connsiteY109" fmla="*/ 2124296 h 4032045"/>
                <a:gd name="connsiteX110" fmla="*/ 1069886 w 5184800"/>
                <a:gd name="connsiteY110" fmla="*/ 2632722 h 4032045"/>
                <a:gd name="connsiteX111" fmla="*/ 1235367 w 5184800"/>
                <a:gd name="connsiteY111" fmla="*/ 3031243 h 4032045"/>
                <a:gd name="connsiteX112" fmla="*/ 1317629 w 5184800"/>
                <a:gd name="connsiteY112" fmla="*/ 3500486 h 4032045"/>
                <a:gd name="connsiteX113" fmla="*/ 1202845 w 5184800"/>
                <a:gd name="connsiteY113" fmla="*/ 3970684 h 4032045"/>
                <a:gd name="connsiteX114" fmla="*/ 1192323 w 5184800"/>
                <a:gd name="connsiteY114" fmla="*/ 3995532 h 4032045"/>
                <a:gd name="connsiteX115" fmla="*/ 1182757 w 5184800"/>
                <a:gd name="connsiteY115" fmla="*/ 3990754 h 4032045"/>
                <a:gd name="connsiteX116" fmla="*/ 1223889 w 5184800"/>
                <a:gd name="connsiteY116" fmla="*/ 3884672 h 4032045"/>
                <a:gd name="connsiteX117" fmla="*/ 1301368 w 5184800"/>
                <a:gd name="connsiteY117" fmla="*/ 3582675 h 4032045"/>
                <a:gd name="connsiteX118" fmla="*/ 1288933 w 5184800"/>
                <a:gd name="connsiteY118" fmla="*/ 3278767 h 4032045"/>
                <a:gd name="connsiteX119" fmla="*/ 1144496 w 5184800"/>
                <a:gd name="connsiteY119" fmla="*/ 2820037 h 4032045"/>
                <a:gd name="connsiteX120" fmla="*/ 957971 w 5184800"/>
                <a:gd name="connsiteY120" fmla="*/ 2429160 h 4032045"/>
                <a:gd name="connsiteX121" fmla="*/ 786750 w 5184800"/>
                <a:gd name="connsiteY121" fmla="*/ 2019170 h 4032045"/>
                <a:gd name="connsiteX122" fmla="*/ 735097 w 5184800"/>
                <a:gd name="connsiteY122" fmla="*/ 1622560 h 4032045"/>
                <a:gd name="connsiteX123" fmla="*/ 741554 w 5184800"/>
                <a:gd name="connsiteY123" fmla="*/ 1617542 h 4032045"/>
                <a:gd name="connsiteX124" fmla="*/ 2795144 w 5184800"/>
                <a:gd name="connsiteY124" fmla="*/ 960318 h 4032045"/>
                <a:gd name="connsiteX125" fmla="*/ 2800870 w 5184800"/>
                <a:gd name="connsiteY125" fmla="*/ 965335 h 4032045"/>
                <a:gd name="connsiteX126" fmla="*/ 2818048 w 5184800"/>
                <a:gd name="connsiteY126" fmla="*/ 1412639 h 4032045"/>
                <a:gd name="connsiteX127" fmla="*/ 2903938 w 5184800"/>
                <a:gd name="connsiteY127" fmla="*/ 1603794 h 4032045"/>
                <a:gd name="connsiteX128" fmla="*/ 2965015 w 5184800"/>
                <a:gd name="connsiteY128" fmla="*/ 1774878 h 4032045"/>
                <a:gd name="connsiteX129" fmla="*/ 2897258 w 5184800"/>
                <a:gd name="connsiteY129" fmla="*/ 2809984 h 4032045"/>
                <a:gd name="connsiteX130" fmla="*/ 2728340 w 5184800"/>
                <a:gd name="connsiteY130" fmla="*/ 3914861 h 4032045"/>
                <a:gd name="connsiteX131" fmla="*/ 2716888 w 5184800"/>
                <a:gd name="connsiteY131" fmla="*/ 3914861 h 4032045"/>
                <a:gd name="connsiteX132" fmla="*/ 2741105 w 5184800"/>
                <a:gd name="connsiteY132" fmla="*/ 3483448 h 4032045"/>
                <a:gd name="connsiteX133" fmla="*/ 2771716 w 5184800"/>
                <a:gd name="connsiteY133" fmla="*/ 3296457 h 4032045"/>
                <a:gd name="connsiteX134" fmla="*/ 2771092 w 5184800"/>
                <a:gd name="connsiteY134" fmla="*/ 3295745 h 4032045"/>
                <a:gd name="connsiteX135" fmla="*/ 2771092 w 5184800"/>
                <a:gd name="connsiteY135" fmla="*/ 2963493 h 4032045"/>
                <a:gd name="connsiteX136" fmla="*/ 2751009 w 5184800"/>
                <a:gd name="connsiteY136" fmla="*/ 2776363 h 4032045"/>
                <a:gd name="connsiteX137" fmla="*/ 2565482 w 5184800"/>
                <a:gd name="connsiteY137" fmla="*/ 2521446 h 4032045"/>
                <a:gd name="connsiteX138" fmla="*/ 2359872 w 5184800"/>
                <a:gd name="connsiteY138" fmla="*/ 2754404 h 4032045"/>
                <a:gd name="connsiteX139" fmla="*/ 2324488 w 5184800"/>
                <a:gd name="connsiteY139" fmla="*/ 2935806 h 4032045"/>
                <a:gd name="connsiteX140" fmla="*/ 2386649 w 5184800"/>
                <a:gd name="connsiteY140" fmla="*/ 3082837 h 4032045"/>
                <a:gd name="connsiteX141" fmla="*/ 2527229 w 5184800"/>
                <a:gd name="connsiteY141" fmla="*/ 3050375 h 4032045"/>
                <a:gd name="connsiteX142" fmla="*/ 2602779 w 5184800"/>
                <a:gd name="connsiteY142" fmla="*/ 2896661 h 4032045"/>
                <a:gd name="connsiteX143" fmla="*/ 2541574 w 5184800"/>
                <a:gd name="connsiteY143" fmla="*/ 2827919 h 4032045"/>
                <a:gd name="connsiteX144" fmla="*/ 2466024 w 5184800"/>
                <a:gd name="connsiteY144" fmla="*/ 2963493 h 4032045"/>
                <a:gd name="connsiteX145" fmla="*/ 2454548 w 5184800"/>
                <a:gd name="connsiteY145" fmla="*/ 2963493 h 4032045"/>
                <a:gd name="connsiteX146" fmla="*/ 2496627 w 5184800"/>
                <a:gd name="connsiteY146" fmla="*/ 2851788 h 4032045"/>
                <a:gd name="connsiteX147" fmla="*/ 2574089 w 5184800"/>
                <a:gd name="connsiteY147" fmla="*/ 2810734 h 4032045"/>
                <a:gd name="connsiteX148" fmla="*/ 2615211 w 5184800"/>
                <a:gd name="connsiteY148" fmla="*/ 2878521 h 4032045"/>
                <a:gd name="connsiteX149" fmla="*/ 2464112 w 5184800"/>
                <a:gd name="connsiteY149" fmla="*/ 3099067 h 4032045"/>
                <a:gd name="connsiteX150" fmla="*/ 2313012 w 5184800"/>
                <a:gd name="connsiteY150" fmla="*/ 2948218 h 4032045"/>
                <a:gd name="connsiteX151" fmla="*/ 2408645 w 5184800"/>
                <a:gd name="connsiteY151" fmla="*/ 2622649 h 4032045"/>
                <a:gd name="connsiteX152" fmla="*/ 2608517 w 5184800"/>
                <a:gd name="connsiteY152" fmla="*/ 2509989 h 4032045"/>
                <a:gd name="connsiteX153" fmla="*/ 2731883 w 5184800"/>
                <a:gd name="connsiteY153" fmla="*/ 2655110 h 4032045"/>
                <a:gd name="connsiteX154" fmla="*/ 2779699 w 5184800"/>
                <a:gd name="connsiteY154" fmla="*/ 2909073 h 4032045"/>
                <a:gd name="connsiteX155" fmla="*/ 2785796 w 5184800"/>
                <a:gd name="connsiteY155" fmla="*/ 3102409 h 4032045"/>
                <a:gd name="connsiteX156" fmla="*/ 2783579 w 5184800"/>
                <a:gd name="connsiteY156" fmla="*/ 3235200 h 4032045"/>
                <a:gd name="connsiteX157" fmla="*/ 2821865 w 5184800"/>
                <a:gd name="connsiteY157" fmla="*/ 3058485 h 4032045"/>
                <a:gd name="connsiteX158" fmla="*/ 2952609 w 5184800"/>
                <a:gd name="connsiteY158" fmla="*/ 2523251 h 4032045"/>
                <a:gd name="connsiteX159" fmla="*/ 2984102 w 5184800"/>
                <a:gd name="connsiteY159" fmla="*/ 1985149 h 4032045"/>
                <a:gd name="connsiteX160" fmla="*/ 2939248 w 5184800"/>
                <a:gd name="connsiteY160" fmla="*/ 1716576 h 4032045"/>
                <a:gd name="connsiteX161" fmla="*/ 2832363 w 5184800"/>
                <a:gd name="connsiteY161" fmla="*/ 1493880 h 4032045"/>
                <a:gd name="connsiteX162" fmla="*/ 2789418 w 5184800"/>
                <a:gd name="connsiteY162" fmla="*/ 965335 h 4032045"/>
                <a:gd name="connsiteX163" fmla="*/ 2795144 w 5184800"/>
                <a:gd name="connsiteY163" fmla="*/ 960318 h 4032045"/>
                <a:gd name="connsiteX164" fmla="*/ 828683 w 5184800"/>
                <a:gd name="connsiteY164" fmla="*/ 562895 h 4032045"/>
                <a:gd name="connsiteX165" fmla="*/ 836690 w 5184800"/>
                <a:gd name="connsiteY165" fmla="*/ 564328 h 4032045"/>
                <a:gd name="connsiteX166" fmla="*/ 1184689 w 5184800"/>
                <a:gd name="connsiteY166" fmla="*/ 1343048 h 4032045"/>
                <a:gd name="connsiteX167" fmla="*/ 1203809 w 5184800"/>
                <a:gd name="connsiteY167" fmla="*/ 1871431 h 4032045"/>
                <a:gd name="connsiteX168" fmla="*/ 1224842 w 5184800"/>
                <a:gd name="connsiteY168" fmla="*/ 2131322 h 4032045"/>
                <a:gd name="connsiteX169" fmla="*/ 1293677 w 5184800"/>
                <a:gd name="connsiteY169" fmla="*/ 2342485 h 4032045"/>
                <a:gd name="connsiteX170" fmla="*/ 1492534 w 5184800"/>
                <a:gd name="connsiteY170" fmla="*/ 2734233 h 4032045"/>
                <a:gd name="connsiteX171" fmla="*/ 1593874 w 5184800"/>
                <a:gd name="connsiteY171" fmla="*/ 3160379 h 4032045"/>
                <a:gd name="connsiteX172" fmla="*/ 1501138 w 5184800"/>
                <a:gd name="connsiteY172" fmla="*/ 3606590 h 4032045"/>
                <a:gd name="connsiteX173" fmla="*/ 1320446 w 5184800"/>
                <a:gd name="connsiteY173" fmla="*/ 3930499 h 4032045"/>
                <a:gd name="connsiteX174" fmla="*/ 1270732 w 5184800"/>
                <a:gd name="connsiteY174" fmla="*/ 4014582 h 4032045"/>
                <a:gd name="connsiteX175" fmla="*/ 1259260 w 5184800"/>
                <a:gd name="connsiteY175" fmla="*/ 4011716 h 4032045"/>
                <a:gd name="connsiteX176" fmla="*/ 1412226 w 5184800"/>
                <a:gd name="connsiteY176" fmla="*/ 3755646 h 4032045"/>
                <a:gd name="connsiteX177" fmla="*/ 1574753 w 5184800"/>
                <a:gd name="connsiteY177" fmla="*/ 3295102 h 4032045"/>
                <a:gd name="connsiteX178" fmla="*/ 1519303 w 5184800"/>
                <a:gd name="connsiteY178" fmla="*/ 2827871 h 4032045"/>
                <a:gd name="connsiteX179" fmla="*/ 1321402 w 5184800"/>
                <a:gd name="connsiteY179" fmla="*/ 2426567 h 4032045"/>
                <a:gd name="connsiteX180" fmla="*/ 1198073 w 5184800"/>
                <a:gd name="connsiteY180" fmla="*/ 2018575 h 4032045"/>
                <a:gd name="connsiteX181" fmla="*/ 1189469 w 5184800"/>
                <a:gd name="connsiteY181" fmla="*/ 1484459 h 4032045"/>
                <a:gd name="connsiteX182" fmla="*/ 827129 w 5184800"/>
                <a:gd name="connsiteY182" fmla="*/ 570061 h 4032045"/>
                <a:gd name="connsiteX183" fmla="*/ 828683 w 5184800"/>
                <a:gd name="connsiteY183" fmla="*/ 562895 h 4032045"/>
                <a:gd name="connsiteX184" fmla="*/ 1464076 w 5184800"/>
                <a:gd name="connsiteY184" fmla="*/ 1400 h 4032045"/>
                <a:gd name="connsiteX185" fmla="*/ 1472693 w 5184800"/>
                <a:gd name="connsiteY185" fmla="*/ 10004 h 4032045"/>
                <a:gd name="connsiteX186" fmla="*/ 1197902 w 5184800"/>
                <a:gd name="connsiteY186" fmla="*/ 456476 h 4032045"/>
                <a:gd name="connsiteX187" fmla="*/ 1194072 w 5184800"/>
                <a:gd name="connsiteY187" fmla="*/ 971783 h 4032045"/>
                <a:gd name="connsiteX188" fmla="*/ 1424820 w 5184800"/>
                <a:gd name="connsiteY188" fmla="*/ 1718452 h 4032045"/>
                <a:gd name="connsiteX189" fmla="*/ 1697697 w 5184800"/>
                <a:gd name="connsiteY189" fmla="*/ 2537780 h 4032045"/>
                <a:gd name="connsiteX190" fmla="*/ 1754187 w 5184800"/>
                <a:gd name="connsiteY190" fmla="*/ 3043527 h 4032045"/>
                <a:gd name="connsiteX191" fmla="*/ 1664186 w 5184800"/>
                <a:gd name="connsiteY191" fmla="*/ 3539713 h 4032045"/>
                <a:gd name="connsiteX192" fmla="*/ 1494715 w 5184800"/>
                <a:gd name="connsiteY192" fmla="*/ 3938382 h 4032045"/>
                <a:gd name="connsiteX193" fmla="*/ 1492800 w 5184800"/>
                <a:gd name="connsiteY193" fmla="*/ 3920217 h 4032045"/>
                <a:gd name="connsiteX194" fmla="*/ 1739825 w 5184800"/>
                <a:gd name="connsiteY194" fmla="*/ 3115230 h 4032045"/>
                <a:gd name="connsiteX195" fmla="*/ 1556950 w 5184800"/>
                <a:gd name="connsiteY195" fmla="*/ 2091309 h 4032045"/>
                <a:gd name="connsiteX196" fmla="*/ 1292691 w 5184800"/>
                <a:gd name="connsiteY196" fmla="*/ 1393397 h 4032045"/>
                <a:gd name="connsiteX197" fmla="*/ 1160561 w 5184800"/>
                <a:gd name="connsiteY197" fmla="*/ 641948 h 4032045"/>
                <a:gd name="connsiteX198" fmla="*/ 1238115 w 5184800"/>
                <a:gd name="connsiteY198" fmla="*/ 301597 h 4032045"/>
                <a:gd name="connsiteX199" fmla="*/ 1464076 w 5184800"/>
                <a:gd name="connsiteY199" fmla="*/ 1400 h 403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</a:cxnLst>
              <a:rect l="l" t="t" r="r" b="b"/>
              <a:pathLst>
                <a:path w="5184800" h="4032045">
                  <a:moveTo>
                    <a:pt x="4357305" y="2904300"/>
                  </a:moveTo>
                  <a:cubicBezTo>
                    <a:pt x="4448097" y="2898570"/>
                    <a:pt x="4539844" y="2931991"/>
                    <a:pt x="4594319" y="3007427"/>
                  </a:cubicBezTo>
                  <a:cubicBezTo>
                    <a:pt x="4662173" y="3101961"/>
                    <a:pt x="4668863" y="3226097"/>
                    <a:pt x="4625857" y="3332089"/>
                  </a:cubicBezTo>
                  <a:cubicBezTo>
                    <a:pt x="4584762" y="3432352"/>
                    <a:pt x="4493015" y="3524976"/>
                    <a:pt x="4381198" y="3536435"/>
                  </a:cubicBezTo>
                  <a:cubicBezTo>
                    <a:pt x="4280849" y="3545984"/>
                    <a:pt x="4161387" y="3491555"/>
                    <a:pt x="4131760" y="3389382"/>
                  </a:cubicBezTo>
                  <a:cubicBezTo>
                    <a:pt x="4107868" y="3301533"/>
                    <a:pt x="4137495" y="3197450"/>
                    <a:pt x="4208216" y="3140157"/>
                  </a:cubicBezTo>
                  <a:cubicBezTo>
                    <a:pt x="4290406" y="3073315"/>
                    <a:pt x="4412736" y="3080954"/>
                    <a:pt x="4481546" y="3164984"/>
                  </a:cubicBezTo>
                  <a:cubicBezTo>
                    <a:pt x="4545578" y="3243285"/>
                    <a:pt x="4503527" y="3348322"/>
                    <a:pt x="4416559" y="3384608"/>
                  </a:cubicBezTo>
                  <a:cubicBezTo>
                    <a:pt x="4341058" y="3417074"/>
                    <a:pt x="4251223" y="3399886"/>
                    <a:pt x="4235932" y="3309172"/>
                  </a:cubicBezTo>
                  <a:cubicBezTo>
                    <a:pt x="4234976" y="3301533"/>
                    <a:pt x="4246444" y="3298668"/>
                    <a:pt x="4247400" y="3305352"/>
                  </a:cubicBezTo>
                  <a:cubicBezTo>
                    <a:pt x="4275115" y="3473412"/>
                    <a:pt x="4556091" y="3359781"/>
                    <a:pt x="4492059" y="3206044"/>
                  </a:cubicBezTo>
                  <a:cubicBezTo>
                    <a:pt x="4456698" y="3120104"/>
                    <a:pt x="4343926" y="3081909"/>
                    <a:pt x="4260780" y="3121059"/>
                  </a:cubicBezTo>
                  <a:cubicBezTo>
                    <a:pt x="4194837" y="3150660"/>
                    <a:pt x="4149919" y="3215593"/>
                    <a:pt x="4138450" y="3286254"/>
                  </a:cubicBezTo>
                  <a:cubicBezTo>
                    <a:pt x="4129849" y="3336863"/>
                    <a:pt x="4136539" y="3393202"/>
                    <a:pt x="4167121" y="3436172"/>
                  </a:cubicBezTo>
                  <a:cubicBezTo>
                    <a:pt x="4204394" y="3487736"/>
                    <a:pt x="4275115" y="3522112"/>
                    <a:pt x="4338191" y="3525931"/>
                  </a:cubicBezTo>
                  <a:cubicBezTo>
                    <a:pt x="4473901" y="3533570"/>
                    <a:pt x="4586673" y="3423758"/>
                    <a:pt x="4624901" y="3300578"/>
                  </a:cubicBezTo>
                  <a:cubicBezTo>
                    <a:pt x="4661218" y="3187901"/>
                    <a:pt x="4639237" y="3044668"/>
                    <a:pt x="4540800" y="2968277"/>
                  </a:cubicBezTo>
                  <a:cubicBezTo>
                    <a:pt x="4456698" y="2902390"/>
                    <a:pt x="4339147" y="2901435"/>
                    <a:pt x="4244533" y="2946315"/>
                  </a:cubicBezTo>
                  <a:cubicBezTo>
                    <a:pt x="4118381" y="3006473"/>
                    <a:pt x="4032368" y="3139202"/>
                    <a:pt x="3983627" y="3266202"/>
                  </a:cubicBezTo>
                  <a:cubicBezTo>
                    <a:pt x="3927241" y="3414209"/>
                    <a:pt x="3920551" y="3575585"/>
                    <a:pt x="3955912" y="3730277"/>
                  </a:cubicBezTo>
                  <a:cubicBezTo>
                    <a:pt x="3968336" y="3784706"/>
                    <a:pt x="3986494" y="3842954"/>
                    <a:pt x="4009431" y="3899292"/>
                  </a:cubicBezTo>
                  <a:cubicBezTo>
                    <a:pt x="4006564" y="3904066"/>
                    <a:pt x="4004652" y="3908841"/>
                    <a:pt x="4002741" y="3914570"/>
                  </a:cubicBezTo>
                  <a:cubicBezTo>
                    <a:pt x="3997007" y="3900247"/>
                    <a:pt x="3991273" y="3885924"/>
                    <a:pt x="3986494" y="3871600"/>
                  </a:cubicBezTo>
                  <a:cubicBezTo>
                    <a:pt x="3936798" y="3736961"/>
                    <a:pt x="3910038" y="3590863"/>
                    <a:pt x="3928197" y="3447630"/>
                  </a:cubicBezTo>
                  <a:cubicBezTo>
                    <a:pt x="3945399" y="3301533"/>
                    <a:pt x="4004652" y="3164029"/>
                    <a:pt x="4097355" y="3050397"/>
                  </a:cubicBezTo>
                  <a:cubicBezTo>
                    <a:pt x="4162343" y="2971142"/>
                    <a:pt x="4253134" y="2911939"/>
                    <a:pt x="4357305" y="2904300"/>
                  </a:cubicBezTo>
                  <a:close/>
                  <a:moveTo>
                    <a:pt x="3318500" y="2868732"/>
                  </a:moveTo>
                  <a:cubicBezTo>
                    <a:pt x="3321375" y="2868732"/>
                    <a:pt x="3324251" y="2870645"/>
                    <a:pt x="3324251" y="2874469"/>
                  </a:cubicBezTo>
                  <a:cubicBezTo>
                    <a:pt x="3317541" y="2999721"/>
                    <a:pt x="3265776" y="3112544"/>
                    <a:pt x="3212094" y="3223454"/>
                  </a:cubicBezTo>
                  <a:cubicBezTo>
                    <a:pt x="3155536" y="3341058"/>
                    <a:pt x="3104730" y="3458661"/>
                    <a:pt x="3094185" y="3590606"/>
                  </a:cubicBezTo>
                  <a:cubicBezTo>
                    <a:pt x="3085558" y="3701516"/>
                    <a:pt x="3096103" y="3814339"/>
                    <a:pt x="3123902" y="3922381"/>
                  </a:cubicBezTo>
                  <a:cubicBezTo>
                    <a:pt x="3126778" y="3933854"/>
                    <a:pt x="3129654" y="3944372"/>
                    <a:pt x="3132530" y="3955845"/>
                  </a:cubicBezTo>
                  <a:cubicBezTo>
                    <a:pt x="3132530" y="3955845"/>
                    <a:pt x="3109523" y="3915688"/>
                    <a:pt x="3104730" y="3896566"/>
                  </a:cubicBezTo>
                  <a:cubicBezTo>
                    <a:pt x="3083641" y="3801909"/>
                    <a:pt x="3075013" y="3704385"/>
                    <a:pt x="3081724" y="3608772"/>
                  </a:cubicBezTo>
                  <a:cubicBezTo>
                    <a:pt x="3090351" y="3481608"/>
                    <a:pt x="3130612" y="3366873"/>
                    <a:pt x="3185253" y="3252138"/>
                  </a:cubicBezTo>
                  <a:cubicBezTo>
                    <a:pt x="3243728" y="3131667"/>
                    <a:pt x="3306038" y="3011195"/>
                    <a:pt x="3312748" y="2874469"/>
                  </a:cubicBezTo>
                  <a:cubicBezTo>
                    <a:pt x="3312748" y="2870645"/>
                    <a:pt x="3315624" y="2868732"/>
                    <a:pt x="3318500" y="2868732"/>
                  </a:cubicBezTo>
                  <a:close/>
                  <a:moveTo>
                    <a:pt x="521169" y="2545665"/>
                  </a:moveTo>
                  <a:cubicBezTo>
                    <a:pt x="637702" y="2541842"/>
                    <a:pt x="758056" y="2565739"/>
                    <a:pt x="861216" y="2621179"/>
                  </a:cubicBezTo>
                  <a:cubicBezTo>
                    <a:pt x="969153" y="2679487"/>
                    <a:pt x="1055120" y="2772207"/>
                    <a:pt x="1114342" y="2878309"/>
                  </a:cubicBezTo>
                  <a:cubicBezTo>
                    <a:pt x="1177385" y="2990145"/>
                    <a:pt x="1216547" y="3117276"/>
                    <a:pt x="1221323" y="3245363"/>
                  </a:cubicBezTo>
                  <a:cubicBezTo>
                    <a:pt x="1227055" y="3370582"/>
                    <a:pt x="1200309" y="3487199"/>
                    <a:pt x="1141087" y="3597124"/>
                  </a:cubicBezTo>
                  <a:cubicBezTo>
                    <a:pt x="1070403" y="3729990"/>
                    <a:pt x="956736" y="3880062"/>
                    <a:pt x="919483" y="4032045"/>
                  </a:cubicBezTo>
                  <a:cubicBezTo>
                    <a:pt x="915662" y="4031089"/>
                    <a:pt x="911842" y="4029178"/>
                    <a:pt x="908021" y="4027266"/>
                  </a:cubicBezTo>
                  <a:cubicBezTo>
                    <a:pt x="923304" y="3965134"/>
                    <a:pt x="951004" y="3904914"/>
                    <a:pt x="982526" y="3848518"/>
                  </a:cubicBezTo>
                  <a:cubicBezTo>
                    <a:pt x="1045568" y="3732857"/>
                    <a:pt x="1127715" y="3623888"/>
                    <a:pt x="1173564" y="3499625"/>
                  </a:cubicBezTo>
                  <a:cubicBezTo>
                    <a:pt x="1265262" y="3250142"/>
                    <a:pt x="1185981" y="2938528"/>
                    <a:pt x="1005450" y="2747354"/>
                  </a:cubicBezTo>
                  <a:cubicBezTo>
                    <a:pt x="832561" y="2563827"/>
                    <a:pt x="537407" y="2501695"/>
                    <a:pt x="306251" y="2604929"/>
                  </a:cubicBezTo>
                  <a:cubicBezTo>
                    <a:pt x="112347" y="2691914"/>
                    <a:pt x="-11828" y="2907941"/>
                    <a:pt x="14917" y="3120144"/>
                  </a:cubicBezTo>
                  <a:cubicBezTo>
                    <a:pt x="36887" y="3293157"/>
                    <a:pt x="150555" y="3444184"/>
                    <a:pt x="293833" y="3538816"/>
                  </a:cubicBezTo>
                  <a:cubicBezTo>
                    <a:pt x="431381" y="3628667"/>
                    <a:pt x="608091" y="3682196"/>
                    <a:pt x="770473" y="3637270"/>
                  </a:cubicBezTo>
                  <a:cubicBezTo>
                    <a:pt x="950049" y="3587565"/>
                    <a:pt x="1078045" y="3412641"/>
                    <a:pt x="1096193" y="3229113"/>
                  </a:cubicBezTo>
                  <a:cubicBezTo>
                    <a:pt x="1112432" y="3052277"/>
                    <a:pt x="1002585" y="2901249"/>
                    <a:pt x="843068" y="2833383"/>
                  </a:cubicBezTo>
                  <a:cubicBezTo>
                    <a:pt x="701700" y="2772207"/>
                    <a:pt x="510662" y="2771251"/>
                    <a:pt x="399859" y="2894558"/>
                  </a:cubicBezTo>
                  <a:cubicBezTo>
                    <a:pt x="337772" y="2964337"/>
                    <a:pt x="313892" y="3058012"/>
                    <a:pt x="313892" y="3149776"/>
                  </a:cubicBezTo>
                  <a:cubicBezTo>
                    <a:pt x="314847" y="3254922"/>
                    <a:pt x="338727" y="3379185"/>
                    <a:pt x="417053" y="3454699"/>
                  </a:cubicBezTo>
                  <a:cubicBezTo>
                    <a:pt x="503975" y="3538816"/>
                    <a:pt x="643433" y="3538816"/>
                    <a:pt x="728445" y="3452787"/>
                  </a:cubicBezTo>
                  <a:cubicBezTo>
                    <a:pt x="806771" y="3372494"/>
                    <a:pt x="844978" y="3242495"/>
                    <a:pt x="819188" y="3132570"/>
                  </a:cubicBezTo>
                  <a:cubicBezTo>
                    <a:pt x="805815" y="3076174"/>
                    <a:pt x="775249" y="3017866"/>
                    <a:pt x="721759" y="2990145"/>
                  </a:cubicBezTo>
                  <a:cubicBezTo>
                    <a:pt x="675910" y="2966249"/>
                    <a:pt x="619553" y="2966249"/>
                    <a:pt x="573704" y="2993013"/>
                  </a:cubicBezTo>
                  <a:cubicBezTo>
                    <a:pt x="520213" y="3023601"/>
                    <a:pt x="486782" y="3078086"/>
                    <a:pt x="472454" y="3137350"/>
                  </a:cubicBezTo>
                  <a:cubicBezTo>
                    <a:pt x="454305" y="3213819"/>
                    <a:pt x="486782" y="3298892"/>
                    <a:pt x="520213" y="3366759"/>
                  </a:cubicBezTo>
                  <a:cubicBezTo>
                    <a:pt x="523079" y="3373450"/>
                    <a:pt x="513527" y="3379185"/>
                    <a:pt x="510662" y="3372494"/>
                  </a:cubicBezTo>
                  <a:cubicBezTo>
                    <a:pt x="468633" y="3288377"/>
                    <a:pt x="437112" y="3189923"/>
                    <a:pt x="473409" y="3098159"/>
                  </a:cubicBezTo>
                  <a:cubicBezTo>
                    <a:pt x="497289" y="3036983"/>
                    <a:pt x="544093" y="2980587"/>
                    <a:pt x="610957" y="2965293"/>
                  </a:cubicBezTo>
                  <a:cubicBezTo>
                    <a:pt x="760921" y="2930881"/>
                    <a:pt x="844978" y="3090512"/>
                    <a:pt x="837337" y="3218599"/>
                  </a:cubicBezTo>
                  <a:cubicBezTo>
                    <a:pt x="831606" y="3318009"/>
                    <a:pt x="790532" y="3426023"/>
                    <a:pt x="706476" y="3486243"/>
                  </a:cubicBezTo>
                  <a:cubicBezTo>
                    <a:pt x="626240" y="3544551"/>
                    <a:pt x="510662" y="3545507"/>
                    <a:pt x="431381" y="3482419"/>
                  </a:cubicBezTo>
                  <a:cubicBezTo>
                    <a:pt x="353055" y="3420288"/>
                    <a:pt x="316758" y="3316098"/>
                    <a:pt x="306251" y="3219555"/>
                  </a:cubicBezTo>
                  <a:cubicBezTo>
                    <a:pt x="296699" y="3128747"/>
                    <a:pt x="303385" y="3030292"/>
                    <a:pt x="347324" y="2949043"/>
                  </a:cubicBezTo>
                  <a:cubicBezTo>
                    <a:pt x="506841" y="2654635"/>
                    <a:pt x="979660" y="2780810"/>
                    <a:pt x="1084731" y="3057056"/>
                  </a:cubicBezTo>
                  <a:cubicBezTo>
                    <a:pt x="1147774" y="3222422"/>
                    <a:pt x="1079000" y="3427935"/>
                    <a:pt x="953870" y="3546463"/>
                  </a:cubicBezTo>
                  <a:cubicBezTo>
                    <a:pt x="837337" y="3657344"/>
                    <a:pt x="673044" y="3685064"/>
                    <a:pt x="520213" y="3648741"/>
                  </a:cubicBezTo>
                  <a:cubicBezTo>
                    <a:pt x="202135" y="3575139"/>
                    <a:pt x="-87288" y="3250142"/>
                    <a:pt x="24469" y="2910808"/>
                  </a:cubicBezTo>
                  <a:cubicBezTo>
                    <a:pt x="56946" y="2813309"/>
                    <a:pt x="113302" y="2719634"/>
                    <a:pt x="195449" y="2656546"/>
                  </a:cubicBezTo>
                  <a:cubicBezTo>
                    <a:pt x="289057" y="2585812"/>
                    <a:pt x="404635" y="2549489"/>
                    <a:pt x="521169" y="2545665"/>
                  </a:cubicBezTo>
                  <a:close/>
                  <a:moveTo>
                    <a:pt x="5179052" y="2451220"/>
                  </a:moveTo>
                  <a:cubicBezTo>
                    <a:pt x="5181926" y="2451220"/>
                    <a:pt x="5184800" y="2453131"/>
                    <a:pt x="5184800" y="2456954"/>
                  </a:cubicBezTo>
                  <a:cubicBezTo>
                    <a:pt x="5180968" y="2690149"/>
                    <a:pt x="5157019" y="2922388"/>
                    <a:pt x="5096666" y="3147937"/>
                  </a:cubicBezTo>
                  <a:cubicBezTo>
                    <a:pt x="5060263" y="3283649"/>
                    <a:pt x="5008533" y="3414582"/>
                    <a:pt x="4972130" y="3550293"/>
                  </a:cubicBezTo>
                  <a:cubicBezTo>
                    <a:pt x="4952012" y="3622928"/>
                    <a:pt x="4934769" y="3696518"/>
                    <a:pt x="4919441" y="3770108"/>
                  </a:cubicBezTo>
                  <a:cubicBezTo>
                    <a:pt x="4915609" y="3770108"/>
                    <a:pt x="4910819" y="3770108"/>
                    <a:pt x="4906987" y="3769152"/>
                  </a:cubicBezTo>
                  <a:cubicBezTo>
                    <a:pt x="4929979" y="3653511"/>
                    <a:pt x="4960634" y="3538825"/>
                    <a:pt x="4997037" y="3426050"/>
                  </a:cubicBezTo>
                  <a:cubicBezTo>
                    <a:pt x="5044936" y="3275047"/>
                    <a:pt x="5096666" y="3125000"/>
                    <a:pt x="5125406" y="2968262"/>
                  </a:cubicBezTo>
                  <a:cubicBezTo>
                    <a:pt x="5157977" y="2799100"/>
                    <a:pt x="5170431" y="2628027"/>
                    <a:pt x="5173305" y="2456954"/>
                  </a:cubicBezTo>
                  <a:cubicBezTo>
                    <a:pt x="5173305" y="2453131"/>
                    <a:pt x="5176179" y="2451220"/>
                    <a:pt x="5179052" y="2451220"/>
                  </a:cubicBezTo>
                  <a:close/>
                  <a:moveTo>
                    <a:pt x="4060167" y="2308105"/>
                  </a:moveTo>
                  <a:cubicBezTo>
                    <a:pt x="4063040" y="2308105"/>
                    <a:pt x="4065914" y="2309777"/>
                    <a:pt x="4065914" y="2313121"/>
                  </a:cubicBezTo>
                  <a:cubicBezTo>
                    <a:pt x="4068787" y="2422992"/>
                    <a:pt x="4050589" y="2532862"/>
                    <a:pt x="4028560" y="2640822"/>
                  </a:cubicBezTo>
                  <a:cubicBezTo>
                    <a:pt x="3951936" y="3024892"/>
                    <a:pt x="3817845" y="3404185"/>
                    <a:pt x="3804436" y="3798764"/>
                  </a:cubicBezTo>
                  <a:cubicBezTo>
                    <a:pt x="3802521" y="3858954"/>
                    <a:pt x="3802521" y="3919144"/>
                    <a:pt x="3809225" y="3979334"/>
                  </a:cubicBezTo>
                  <a:cubicBezTo>
                    <a:pt x="3805394" y="3980290"/>
                    <a:pt x="3801563" y="3981245"/>
                    <a:pt x="3797732" y="3981245"/>
                  </a:cubicBezTo>
                  <a:cubicBezTo>
                    <a:pt x="3796774" y="3971691"/>
                    <a:pt x="3795816" y="3961182"/>
                    <a:pt x="3794858" y="3950672"/>
                  </a:cubicBezTo>
                  <a:cubicBezTo>
                    <a:pt x="3781449" y="3761504"/>
                    <a:pt x="3809225" y="3569469"/>
                    <a:pt x="3846579" y="3384122"/>
                  </a:cubicBezTo>
                  <a:cubicBezTo>
                    <a:pt x="3885849" y="3187310"/>
                    <a:pt x="3937570" y="2993364"/>
                    <a:pt x="3982586" y="2798463"/>
                  </a:cubicBezTo>
                  <a:cubicBezTo>
                    <a:pt x="4018982" y="2640822"/>
                    <a:pt x="4059209" y="2476494"/>
                    <a:pt x="4054420" y="2313121"/>
                  </a:cubicBezTo>
                  <a:cubicBezTo>
                    <a:pt x="4054420" y="2309777"/>
                    <a:pt x="4057294" y="2308105"/>
                    <a:pt x="4060167" y="2308105"/>
                  </a:cubicBezTo>
                  <a:close/>
                  <a:moveTo>
                    <a:pt x="2096808" y="1928777"/>
                  </a:moveTo>
                  <a:cubicBezTo>
                    <a:pt x="2099551" y="1928060"/>
                    <a:pt x="2102652" y="1929255"/>
                    <a:pt x="2103129" y="1933076"/>
                  </a:cubicBezTo>
                  <a:cubicBezTo>
                    <a:pt x="2113625" y="1978931"/>
                    <a:pt x="2124120" y="2024785"/>
                    <a:pt x="2135570" y="2070640"/>
                  </a:cubicBezTo>
                  <a:cubicBezTo>
                    <a:pt x="2211900" y="2391624"/>
                    <a:pt x="2298725" y="2721206"/>
                    <a:pt x="2237661" y="3052699"/>
                  </a:cubicBezTo>
                  <a:cubicBezTo>
                    <a:pt x="2179459" y="3373683"/>
                    <a:pt x="1995313" y="3654544"/>
                    <a:pt x="1937112" y="3976483"/>
                  </a:cubicBezTo>
                  <a:cubicBezTo>
                    <a:pt x="1933295" y="3975528"/>
                    <a:pt x="1929479" y="3974573"/>
                    <a:pt x="1925662" y="3974573"/>
                  </a:cubicBezTo>
                  <a:cubicBezTo>
                    <a:pt x="1930433" y="3944958"/>
                    <a:pt x="1937112" y="3916299"/>
                    <a:pt x="1943791" y="3887639"/>
                  </a:cubicBezTo>
                  <a:cubicBezTo>
                    <a:pt x="2024891" y="3568566"/>
                    <a:pt x="2209037" y="3281018"/>
                    <a:pt x="2240523" y="2949525"/>
                  </a:cubicBezTo>
                  <a:cubicBezTo>
                    <a:pt x="2273918" y="2603703"/>
                    <a:pt x="2166102" y="2268389"/>
                    <a:pt x="2092634" y="1935942"/>
                  </a:cubicBezTo>
                  <a:cubicBezTo>
                    <a:pt x="2091680" y="1932121"/>
                    <a:pt x="2094065" y="1929493"/>
                    <a:pt x="2096808" y="1928777"/>
                  </a:cubicBezTo>
                  <a:close/>
                  <a:moveTo>
                    <a:pt x="741554" y="1617542"/>
                  </a:moveTo>
                  <a:cubicBezTo>
                    <a:pt x="744423" y="1617542"/>
                    <a:pt x="747054" y="1619215"/>
                    <a:pt x="746576" y="1622560"/>
                  </a:cubicBezTo>
                  <a:cubicBezTo>
                    <a:pt x="727445" y="1793628"/>
                    <a:pt x="775272" y="1965651"/>
                    <a:pt x="835534" y="2124296"/>
                  </a:cubicBezTo>
                  <a:cubicBezTo>
                    <a:pt x="902492" y="2299186"/>
                    <a:pt x="988580" y="2464520"/>
                    <a:pt x="1069886" y="2632722"/>
                  </a:cubicBezTo>
                  <a:cubicBezTo>
                    <a:pt x="1133974" y="2762695"/>
                    <a:pt x="1190410" y="2893624"/>
                    <a:pt x="1235367" y="3031243"/>
                  </a:cubicBezTo>
                  <a:cubicBezTo>
                    <a:pt x="1285107" y="3183198"/>
                    <a:pt x="1322412" y="3339931"/>
                    <a:pt x="1317629" y="3500486"/>
                  </a:cubicBezTo>
                  <a:cubicBezTo>
                    <a:pt x="1313803" y="3666776"/>
                    <a:pt x="1263107" y="3817774"/>
                    <a:pt x="1202845" y="3970684"/>
                  </a:cubicBezTo>
                  <a:cubicBezTo>
                    <a:pt x="1199019" y="3979285"/>
                    <a:pt x="1196149" y="3987887"/>
                    <a:pt x="1192323" y="3995532"/>
                  </a:cubicBezTo>
                  <a:cubicBezTo>
                    <a:pt x="1188497" y="3994576"/>
                    <a:pt x="1185627" y="3992665"/>
                    <a:pt x="1182757" y="3990754"/>
                  </a:cubicBezTo>
                  <a:cubicBezTo>
                    <a:pt x="1196149" y="3955393"/>
                    <a:pt x="1210497" y="3920033"/>
                    <a:pt x="1223889" y="3884672"/>
                  </a:cubicBezTo>
                  <a:cubicBezTo>
                    <a:pt x="1260237" y="3786237"/>
                    <a:pt x="1291803" y="3686845"/>
                    <a:pt x="1301368" y="3582675"/>
                  </a:cubicBezTo>
                  <a:cubicBezTo>
                    <a:pt x="1310934" y="3481372"/>
                    <a:pt x="1307108" y="3379114"/>
                    <a:pt x="1288933" y="3278767"/>
                  </a:cubicBezTo>
                  <a:cubicBezTo>
                    <a:pt x="1260237" y="3122034"/>
                    <a:pt x="1208584" y="2965301"/>
                    <a:pt x="1144496" y="2820037"/>
                  </a:cubicBezTo>
                  <a:cubicBezTo>
                    <a:pt x="1087104" y="2687196"/>
                    <a:pt x="1020146" y="2559134"/>
                    <a:pt x="957971" y="2429160"/>
                  </a:cubicBezTo>
                  <a:cubicBezTo>
                    <a:pt x="892926" y="2296319"/>
                    <a:pt x="830751" y="2160612"/>
                    <a:pt x="786750" y="2019170"/>
                  </a:cubicBezTo>
                  <a:cubicBezTo>
                    <a:pt x="746576" y="1891108"/>
                    <a:pt x="720749" y="1757312"/>
                    <a:pt x="735097" y="1622560"/>
                  </a:cubicBezTo>
                  <a:cubicBezTo>
                    <a:pt x="735575" y="1619215"/>
                    <a:pt x="738684" y="1617542"/>
                    <a:pt x="741554" y="1617542"/>
                  </a:cubicBezTo>
                  <a:close/>
                  <a:moveTo>
                    <a:pt x="2795144" y="960318"/>
                  </a:moveTo>
                  <a:cubicBezTo>
                    <a:pt x="2798007" y="960318"/>
                    <a:pt x="2800870" y="961990"/>
                    <a:pt x="2800870" y="965335"/>
                  </a:cubicBezTo>
                  <a:cubicBezTo>
                    <a:pt x="2800870" y="1113481"/>
                    <a:pt x="2781783" y="1267361"/>
                    <a:pt x="2818048" y="1412639"/>
                  </a:cubicBezTo>
                  <a:cubicBezTo>
                    <a:pt x="2835226" y="1482410"/>
                    <a:pt x="2867673" y="1541668"/>
                    <a:pt x="2903938" y="1603794"/>
                  </a:cubicBezTo>
                  <a:cubicBezTo>
                    <a:pt x="2935431" y="1658273"/>
                    <a:pt x="2952609" y="1713708"/>
                    <a:pt x="2965015" y="1774878"/>
                  </a:cubicBezTo>
                  <a:cubicBezTo>
                    <a:pt x="3038499" y="2120869"/>
                    <a:pt x="2987919" y="2472595"/>
                    <a:pt x="2897258" y="2809984"/>
                  </a:cubicBezTo>
                  <a:cubicBezTo>
                    <a:pt x="2799915" y="3170311"/>
                    <a:pt x="2716888" y="3539241"/>
                    <a:pt x="2728340" y="3914861"/>
                  </a:cubicBezTo>
                  <a:cubicBezTo>
                    <a:pt x="2729295" y="3922507"/>
                    <a:pt x="2717843" y="3922507"/>
                    <a:pt x="2716888" y="3914861"/>
                  </a:cubicBezTo>
                  <a:cubicBezTo>
                    <a:pt x="2712594" y="3770539"/>
                    <a:pt x="2722137" y="3626456"/>
                    <a:pt x="2741105" y="3483448"/>
                  </a:cubicBezTo>
                  <a:lnTo>
                    <a:pt x="2771716" y="3296457"/>
                  </a:lnTo>
                  <a:lnTo>
                    <a:pt x="2771092" y="3295745"/>
                  </a:lnTo>
                  <a:cubicBezTo>
                    <a:pt x="2773961" y="3184995"/>
                    <a:pt x="2774917" y="3073289"/>
                    <a:pt x="2771092" y="2963493"/>
                  </a:cubicBezTo>
                  <a:cubicBezTo>
                    <a:pt x="2768223" y="2900480"/>
                    <a:pt x="2762485" y="2837467"/>
                    <a:pt x="2751009" y="2776363"/>
                  </a:cubicBezTo>
                  <a:cubicBezTo>
                    <a:pt x="2734752" y="2688527"/>
                    <a:pt x="2692673" y="2493758"/>
                    <a:pt x="2565482" y="2521446"/>
                  </a:cubicBezTo>
                  <a:cubicBezTo>
                    <a:pt x="2453592" y="2545315"/>
                    <a:pt x="2393343" y="2655110"/>
                    <a:pt x="2359872" y="2754404"/>
                  </a:cubicBezTo>
                  <a:cubicBezTo>
                    <a:pt x="2340746" y="2812644"/>
                    <a:pt x="2325444" y="2874702"/>
                    <a:pt x="2324488" y="2935806"/>
                  </a:cubicBezTo>
                  <a:cubicBezTo>
                    <a:pt x="2323532" y="2987362"/>
                    <a:pt x="2335964" y="3056104"/>
                    <a:pt x="2386649" y="3082837"/>
                  </a:cubicBezTo>
                  <a:cubicBezTo>
                    <a:pt x="2434466" y="3106705"/>
                    <a:pt x="2489932" y="3082837"/>
                    <a:pt x="2527229" y="3050375"/>
                  </a:cubicBezTo>
                  <a:cubicBezTo>
                    <a:pt x="2571220" y="3010276"/>
                    <a:pt x="2598953" y="2956810"/>
                    <a:pt x="2602779" y="2896661"/>
                  </a:cubicBezTo>
                  <a:cubicBezTo>
                    <a:pt x="2605648" y="2860381"/>
                    <a:pt x="2590347" y="2801187"/>
                    <a:pt x="2541574" y="2827919"/>
                  </a:cubicBezTo>
                  <a:cubicBezTo>
                    <a:pt x="2492801" y="2853698"/>
                    <a:pt x="2472719" y="2911937"/>
                    <a:pt x="2466024" y="2963493"/>
                  </a:cubicBezTo>
                  <a:cubicBezTo>
                    <a:pt x="2465068" y="2970177"/>
                    <a:pt x="2453592" y="2970177"/>
                    <a:pt x="2454548" y="2963493"/>
                  </a:cubicBezTo>
                  <a:cubicBezTo>
                    <a:pt x="2459330" y="2923394"/>
                    <a:pt x="2470806" y="2883295"/>
                    <a:pt x="2496627" y="2851788"/>
                  </a:cubicBezTo>
                  <a:cubicBezTo>
                    <a:pt x="2513841" y="2829829"/>
                    <a:pt x="2543487" y="2804051"/>
                    <a:pt x="2574089" y="2810734"/>
                  </a:cubicBezTo>
                  <a:cubicBezTo>
                    <a:pt x="2604691" y="2818372"/>
                    <a:pt x="2615211" y="2850833"/>
                    <a:pt x="2615211" y="2878521"/>
                  </a:cubicBezTo>
                  <a:cubicBezTo>
                    <a:pt x="2616167" y="2971131"/>
                    <a:pt x="2557832" y="3073289"/>
                    <a:pt x="2464112" y="3099067"/>
                  </a:cubicBezTo>
                  <a:cubicBezTo>
                    <a:pt x="2367523" y="3125800"/>
                    <a:pt x="2313012" y="3034145"/>
                    <a:pt x="2313012" y="2948218"/>
                  </a:cubicBezTo>
                  <a:cubicBezTo>
                    <a:pt x="2313012" y="2838422"/>
                    <a:pt x="2347440" y="2714305"/>
                    <a:pt x="2408645" y="2622649"/>
                  </a:cubicBezTo>
                  <a:cubicBezTo>
                    <a:pt x="2447854" y="2563455"/>
                    <a:pt x="2531054" y="2493758"/>
                    <a:pt x="2608517" y="2509989"/>
                  </a:cubicBezTo>
                  <a:cubicBezTo>
                    <a:pt x="2675460" y="2524310"/>
                    <a:pt x="2710844" y="2595916"/>
                    <a:pt x="2731883" y="2655110"/>
                  </a:cubicBezTo>
                  <a:cubicBezTo>
                    <a:pt x="2760572" y="2736264"/>
                    <a:pt x="2773005" y="2823146"/>
                    <a:pt x="2779699" y="2909073"/>
                  </a:cubicBezTo>
                  <a:cubicBezTo>
                    <a:pt x="2784481" y="2973041"/>
                    <a:pt x="2785915" y="3037725"/>
                    <a:pt x="2785796" y="3102409"/>
                  </a:cubicBezTo>
                  <a:lnTo>
                    <a:pt x="2783579" y="3235200"/>
                  </a:lnTo>
                  <a:lnTo>
                    <a:pt x="2821865" y="3058485"/>
                  </a:lnTo>
                  <a:cubicBezTo>
                    <a:pt x="2863856" y="2879755"/>
                    <a:pt x="2920162" y="2704848"/>
                    <a:pt x="2952609" y="2523251"/>
                  </a:cubicBezTo>
                  <a:cubicBezTo>
                    <a:pt x="2983148" y="2346432"/>
                    <a:pt x="2998417" y="2164835"/>
                    <a:pt x="2984102" y="1985149"/>
                  </a:cubicBezTo>
                  <a:cubicBezTo>
                    <a:pt x="2976467" y="1895306"/>
                    <a:pt x="2963107" y="1804507"/>
                    <a:pt x="2939248" y="1716576"/>
                  </a:cubicBezTo>
                  <a:cubicBezTo>
                    <a:pt x="2917299" y="1635335"/>
                    <a:pt x="2862902" y="1572253"/>
                    <a:pt x="2832363" y="1493880"/>
                  </a:cubicBezTo>
                  <a:cubicBezTo>
                    <a:pt x="2765559" y="1325663"/>
                    <a:pt x="2789418" y="1142154"/>
                    <a:pt x="2789418" y="965335"/>
                  </a:cubicBezTo>
                  <a:cubicBezTo>
                    <a:pt x="2789418" y="961990"/>
                    <a:pt x="2792281" y="960318"/>
                    <a:pt x="2795144" y="960318"/>
                  </a:cubicBezTo>
                  <a:close/>
                  <a:moveTo>
                    <a:pt x="828683" y="562895"/>
                  </a:moveTo>
                  <a:cubicBezTo>
                    <a:pt x="831193" y="561461"/>
                    <a:pt x="834778" y="561461"/>
                    <a:pt x="836690" y="564328"/>
                  </a:cubicBezTo>
                  <a:cubicBezTo>
                    <a:pt x="1010689" y="797466"/>
                    <a:pt x="1136887" y="1055447"/>
                    <a:pt x="1184689" y="1343048"/>
                  </a:cubicBezTo>
                  <a:cubicBezTo>
                    <a:pt x="1214326" y="1517901"/>
                    <a:pt x="1201897" y="1694666"/>
                    <a:pt x="1203809" y="1871431"/>
                  </a:cubicBezTo>
                  <a:cubicBezTo>
                    <a:pt x="1204765" y="1958380"/>
                    <a:pt x="1207634" y="2046284"/>
                    <a:pt x="1224842" y="2131322"/>
                  </a:cubicBezTo>
                  <a:cubicBezTo>
                    <a:pt x="1239183" y="2203939"/>
                    <a:pt x="1264040" y="2274645"/>
                    <a:pt x="1293677" y="2342485"/>
                  </a:cubicBezTo>
                  <a:cubicBezTo>
                    <a:pt x="1353908" y="2476252"/>
                    <a:pt x="1431347" y="2601421"/>
                    <a:pt x="1492534" y="2734233"/>
                  </a:cubicBezTo>
                  <a:cubicBezTo>
                    <a:pt x="1554676" y="2869912"/>
                    <a:pt x="1592918" y="3010368"/>
                    <a:pt x="1593874" y="3160379"/>
                  </a:cubicBezTo>
                  <a:cubicBezTo>
                    <a:pt x="1593874" y="3314212"/>
                    <a:pt x="1562325" y="3466134"/>
                    <a:pt x="1501138" y="3606590"/>
                  </a:cubicBezTo>
                  <a:cubicBezTo>
                    <a:pt x="1451424" y="3720293"/>
                    <a:pt x="1384501" y="3824441"/>
                    <a:pt x="1320446" y="3930499"/>
                  </a:cubicBezTo>
                  <a:cubicBezTo>
                    <a:pt x="1303238" y="3958209"/>
                    <a:pt x="1286985" y="3985918"/>
                    <a:pt x="1270732" y="4014582"/>
                  </a:cubicBezTo>
                  <a:cubicBezTo>
                    <a:pt x="1266908" y="4013627"/>
                    <a:pt x="1263084" y="4012671"/>
                    <a:pt x="1259260" y="4011716"/>
                  </a:cubicBezTo>
                  <a:cubicBezTo>
                    <a:pt x="1308018" y="3925722"/>
                    <a:pt x="1362512" y="3841639"/>
                    <a:pt x="1412226" y="3755646"/>
                  </a:cubicBezTo>
                  <a:cubicBezTo>
                    <a:pt x="1494446" y="3614234"/>
                    <a:pt x="1555633" y="3458490"/>
                    <a:pt x="1574753" y="3295102"/>
                  </a:cubicBezTo>
                  <a:cubicBezTo>
                    <a:pt x="1592918" y="3136492"/>
                    <a:pt x="1577621" y="2976926"/>
                    <a:pt x="1519303" y="2827871"/>
                  </a:cubicBezTo>
                  <a:cubicBezTo>
                    <a:pt x="1465765" y="2688370"/>
                    <a:pt x="1387369" y="2560335"/>
                    <a:pt x="1321402" y="2426567"/>
                  </a:cubicBezTo>
                  <a:cubicBezTo>
                    <a:pt x="1256392" y="2296621"/>
                    <a:pt x="1209546" y="2163809"/>
                    <a:pt x="1198073" y="2018575"/>
                  </a:cubicBezTo>
                  <a:cubicBezTo>
                    <a:pt x="1183733" y="1840855"/>
                    <a:pt x="1201897" y="1662180"/>
                    <a:pt x="1189469" y="1484459"/>
                  </a:cubicBezTo>
                  <a:cubicBezTo>
                    <a:pt x="1166524" y="1146218"/>
                    <a:pt x="1027898" y="839507"/>
                    <a:pt x="827129" y="570061"/>
                  </a:cubicBezTo>
                  <a:cubicBezTo>
                    <a:pt x="824739" y="567194"/>
                    <a:pt x="826173" y="564328"/>
                    <a:pt x="828683" y="562895"/>
                  </a:cubicBezTo>
                  <a:close/>
                  <a:moveTo>
                    <a:pt x="1464076" y="1400"/>
                  </a:moveTo>
                  <a:cubicBezTo>
                    <a:pt x="1469821" y="-3380"/>
                    <a:pt x="1478438" y="5224"/>
                    <a:pt x="1472693" y="10004"/>
                  </a:cubicBezTo>
                  <a:cubicBezTo>
                    <a:pt x="1336734" y="127598"/>
                    <a:pt x="1239073" y="281520"/>
                    <a:pt x="1197902" y="456476"/>
                  </a:cubicBezTo>
                  <a:cubicBezTo>
                    <a:pt x="1158646" y="625696"/>
                    <a:pt x="1164391" y="801607"/>
                    <a:pt x="1194072" y="971783"/>
                  </a:cubicBezTo>
                  <a:cubicBezTo>
                    <a:pt x="1239073" y="1228958"/>
                    <a:pt x="1329074" y="1476573"/>
                    <a:pt x="1424820" y="1718452"/>
                  </a:cubicBezTo>
                  <a:cubicBezTo>
                    <a:pt x="1530141" y="1987100"/>
                    <a:pt x="1636419" y="2253836"/>
                    <a:pt x="1697697" y="2537780"/>
                  </a:cubicBezTo>
                  <a:cubicBezTo>
                    <a:pt x="1733123" y="2703176"/>
                    <a:pt x="1757059" y="2873351"/>
                    <a:pt x="1754187" y="3043527"/>
                  </a:cubicBezTo>
                  <a:cubicBezTo>
                    <a:pt x="1750357" y="3214658"/>
                    <a:pt x="1718761" y="3378141"/>
                    <a:pt x="1664186" y="3539713"/>
                  </a:cubicBezTo>
                  <a:cubicBezTo>
                    <a:pt x="1617270" y="3676427"/>
                    <a:pt x="1557907" y="3808360"/>
                    <a:pt x="1494715" y="3938382"/>
                  </a:cubicBezTo>
                  <a:cubicBezTo>
                    <a:pt x="1494715" y="3931690"/>
                    <a:pt x="1494715" y="3925954"/>
                    <a:pt x="1492800" y="3920217"/>
                  </a:cubicBezTo>
                  <a:cubicBezTo>
                    <a:pt x="1617270" y="3663998"/>
                    <a:pt x="1723548" y="3401086"/>
                    <a:pt x="1739825" y="3115230"/>
                  </a:cubicBezTo>
                  <a:cubicBezTo>
                    <a:pt x="1758974" y="2765318"/>
                    <a:pt x="1670888" y="2419231"/>
                    <a:pt x="1556950" y="2091309"/>
                  </a:cubicBezTo>
                  <a:cubicBezTo>
                    <a:pt x="1475566" y="1856122"/>
                    <a:pt x="1371202" y="1629540"/>
                    <a:pt x="1292691" y="1393397"/>
                  </a:cubicBezTo>
                  <a:cubicBezTo>
                    <a:pt x="1212264" y="1153431"/>
                    <a:pt x="1146199" y="897212"/>
                    <a:pt x="1160561" y="641948"/>
                  </a:cubicBezTo>
                  <a:cubicBezTo>
                    <a:pt x="1167263" y="525311"/>
                    <a:pt x="1190242" y="408674"/>
                    <a:pt x="1238115" y="301597"/>
                  </a:cubicBezTo>
                  <a:cubicBezTo>
                    <a:pt x="1290776" y="185916"/>
                    <a:pt x="1368330" y="85532"/>
                    <a:pt x="1464076" y="1400"/>
                  </a:cubicBezTo>
                  <a:close/>
                </a:path>
              </a:pathLst>
            </a:custGeom>
            <a:solidFill>
              <a:srgbClr val="92D050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2" name="淘宝网Chenying0907出品 251"/>
            <p:cNvSpPr/>
            <p:nvPr/>
          </p:nvSpPr>
          <p:spPr bwMode="auto">
            <a:xfrm>
              <a:off x="1992423" y="2238310"/>
              <a:ext cx="934309" cy="1071257"/>
            </a:xfrm>
            <a:custGeom>
              <a:avLst/>
              <a:gdLst>
                <a:gd name="connsiteX0" fmla="*/ 481765 w 934309"/>
                <a:gd name="connsiteY0" fmla="*/ 655899 h 1071257"/>
                <a:gd name="connsiteX1" fmla="*/ 449093 w 934309"/>
                <a:gd name="connsiteY1" fmla="*/ 691485 h 1071257"/>
                <a:gd name="connsiteX2" fmla="*/ 239095 w 934309"/>
                <a:gd name="connsiteY2" fmla="*/ 752897 h 1071257"/>
                <a:gd name="connsiteX3" fmla="*/ 202601 w 934309"/>
                <a:gd name="connsiteY3" fmla="*/ 743515 h 1071257"/>
                <a:gd name="connsiteX4" fmla="*/ 114752 w 934309"/>
                <a:gd name="connsiteY4" fmla="*/ 800789 h 1071257"/>
                <a:gd name="connsiteX5" fmla="*/ 23449 w 934309"/>
                <a:gd name="connsiteY5" fmla="*/ 909585 h 1071257"/>
                <a:gd name="connsiteX6" fmla="*/ 34907 w 934309"/>
                <a:gd name="connsiteY6" fmla="*/ 1014793 h 1071257"/>
                <a:gd name="connsiteX7" fmla="*/ 139935 w 934309"/>
                <a:gd name="connsiteY7" fmla="*/ 1058790 h 1071257"/>
                <a:gd name="connsiteX8" fmla="*/ 367178 w 934309"/>
                <a:gd name="connsiteY8" fmla="*/ 903846 h 1071257"/>
                <a:gd name="connsiteX9" fmla="*/ 510398 w 934309"/>
                <a:gd name="connsiteY9" fmla="*/ 702993 h 1071257"/>
                <a:gd name="connsiteX10" fmla="*/ 517203 w 934309"/>
                <a:gd name="connsiteY10" fmla="*/ 699694 h 1071257"/>
                <a:gd name="connsiteX11" fmla="*/ 484278 w 934309"/>
                <a:gd name="connsiteY11" fmla="*/ 664284 h 1071257"/>
                <a:gd name="connsiteX12" fmla="*/ 454169 w 934309"/>
                <a:gd name="connsiteY12" fmla="*/ 646518 h 1071257"/>
                <a:gd name="connsiteX13" fmla="*/ 374816 w 934309"/>
                <a:gd name="connsiteY13" fmla="*/ 660909 h 1071257"/>
                <a:gd name="connsiteX14" fmla="*/ 235415 w 934309"/>
                <a:gd name="connsiteY14" fmla="*/ 722122 h 1071257"/>
                <a:gd name="connsiteX15" fmla="*/ 217288 w 934309"/>
                <a:gd name="connsiteY15" fmla="*/ 733940 h 1071257"/>
                <a:gd name="connsiteX16" fmla="*/ 263131 w 934309"/>
                <a:gd name="connsiteY16" fmla="*/ 741989 h 1071257"/>
                <a:gd name="connsiteX17" fmla="*/ 438686 w 934309"/>
                <a:gd name="connsiteY17" fmla="*/ 685669 h 1071257"/>
                <a:gd name="connsiteX18" fmla="*/ 471079 w 934309"/>
                <a:gd name="connsiteY18" fmla="*/ 650327 h 1071257"/>
                <a:gd name="connsiteX19" fmla="*/ 298429 w 934309"/>
                <a:gd name="connsiteY19" fmla="*/ 525934 h 1071257"/>
                <a:gd name="connsiteX20" fmla="*/ 364680 w 934309"/>
                <a:gd name="connsiteY20" fmla="*/ 568439 h 1071257"/>
                <a:gd name="connsiteX21" fmla="*/ 478397 w 934309"/>
                <a:gd name="connsiteY21" fmla="*/ 615320 h 1071257"/>
                <a:gd name="connsiteX22" fmla="*/ 478542 w 934309"/>
                <a:gd name="connsiteY22" fmla="*/ 615563 h 1071257"/>
                <a:gd name="connsiteX23" fmla="*/ 483247 w 934309"/>
                <a:gd name="connsiteY23" fmla="*/ 593019 h 1071257"/>
                <a:gd name="connsiteX24" fmla="*/ 487859 w 934309"/>
                <a:gd name="connsiteY24" fmla="*/ 588072 h 1071257"/>
                <a:gd name="connsiteX25" fmla="*/ 456362 w 934309"/>
                <a:gd name="connsiteY25" fmla="*/ 577016 h 1071257"/>
                <a:gd name="connsiteX26" fmla="*/ 352532 w 934309"/>
                <a:gd name="connsiteY26" fmla="*/ 540049 h 1071257"/>
                <a:gd name="connsiteX27" fmla="*/ 240891 w 934309"/>
                <a:gd name="connsiteY27" fmla="*/ 518528 h 1071257"/>
                <a:gd name="connsiteX28" fmla="*/ 136952 w 934309"/>
                <a:gd name="connsiteY28" fmla="*/ 592207 h 1071257"/>
                <a:gd name="connsiteX29" fmla="*/ 162332 w 934309"/>
                <a:gd name="connsiteY29" fmla="*/ 704948 h 1071257"/>
                <a:gd name="connsiteX30" fmla="*/ 203217 w 934309"/>
                <a:gd name="connsiteY30" fmla="*/ 729972 h 1071257"/>
                <a:gd name="connsiteX31" fmla="*/ 277426 w 934309"/>
                <a:gd name="connsiteY31" fmla="*/ 686733 h 1071257"/>
                <a:gd name="connsiteX32" fmla="*/ 399641 w 934309"/>
                <a:gd name="connsiteY32" fmla="*/ 641780 h 1071257"/>
                <a:gd name="connsiteX33" fmla="*/ 441175 w 934309"/>
                <a:gd name="connsiteY33" fmla="*/ 635205 h 1071257"/>
                <a:gd name="connsiteX34" fmla="*/ 477015 w 934309"/>
                <a:gd name="connsiteY34" fmla="*/ 640054 h 1071257"/>
                <a:gd name="connsiteX35" fmla="*/ 474902 w 934309"/>
                <a:gd name="connsiteY35" fmla="*/ 633005 h 1071257"/>
                <a:gd name="connsiteX36" fmla="*/ 476293 w 934309"/>
                <a:gd name="connsiteY36" fmla="*/ 626342 h 1071257"/>
                <a:gd name="connsiteX37" fmla="*/ 475527 w 934309"/>
                <a:gd name="connsiteY37" fmla="*/ 626802 h 1071257"/>
                <a:gd name="connsiteX38" fmla="*/ 317687 w 934309"/>
                <a:gd name="connsiteY38" fmla="*/ 553131 h 1071257"/>
                <a:gd name="connsiteX39" fmla="*/ 272484 w 934309"/>
                <a:gd name="connsiteY39" fmla="*/ 522367 h 1071257"/>
                <a:gd name="connsiteX40" fmla="*/ 816346 w 934309"/>
                <a:gd name="connsiteY40" fmla="*/ 516919 h 1071257"/>
                <a:gd name="connsiteX41" fmla="*/ 664272 w 934309"/>
                <a:gd name="connsiteY41" fmla="*/ 549020 h 1071257"/>
                <a:gd name="connsiteX42" fmla="*/ 624527 w 934309"/>
                <a:gd name="connsiteY42" fmla="*/ 573649 h 1071257"/>
                <a:gd name="connsiteX43" fmla="*/ 627613 w 934309"/>
                <a:gd name="connsiteY43" fmla="*/ 577737 h 1071257"/>
                <a:gd name="connsiteX44" fmla="*/ 630903 w 934309"/>
                <a:gd name="connsiteY44" fmla="*/ 630023 h 1071257"/>
                <a:gd name="connsiteX45" fmla="*/ 627932 w 934309"/>
                <a:gd name="connsiteY45" fmla="*/ 636675 h 1071257"/>
                <a:gd name="connsiteX46" fmla="*/ 670083 w 934309"/>
                <a:gd name="connsiteY46" fmla="*/ 661328 h 1071257"/>
                <a:gd name="connsiteX47" fmla="*/ 826864 w 934309"/>
                <a:gd name="connsiteY47" fmla="*/ 676709 h 1071257"/>
                <a:gd name="connsiteX48" fmla="*/ 922480 w 934309"/>
                <a:gd name="connsiteY48" fmla="*/ 590156 h 1071257"/>
                <a:gd name="connsiteX49" fmla="*/ 816346 w 934309"/>
                <a:gd name="connsiteY49" fmla="*/ 516919 h 1071257"/>
                <a:gd name="connsiteX50" fmla="*/ 203850 w 934309"/>
                <a:gd name="connsiteY50" fmla="*/ 147462 h 1071257"/>
                <a:gd name="connsiteX51" fmla="*/ 69925 w 934309"/>
                <a:gd name="connsiteY51" fmla="*/ 303414 h 1071257"/>
                <a:gd name="connsiteX52" fmla="*/ 260290 w 934309"/>
                <a:gd name="connsiteY52" fmla="*/ 501465 h 1071257"/>
                <a:gd name="connsiteX53" fmla="*/ 279627 w 934309"/>
                <a:gd name="connsiteY53" fmla="*/ 513871 h 1071257"/>
                <a:gd name="connsiteX54" fmla="*/ 300508 w 934309"/>
                <a:gd name="connsiteY54" fmla="*/ 516695 h 1071257"/>
                <a:gd name="connsiteX55" fmla="*/ 453362 w 934309"/>
                <a:gd name="connsiteY55" fmla="*/ 563857 h 1071257"/>
                <a:gd name="connsiteX56" fmla="*/ 496866 w 934309"/>
                <a:gd name="connsiteY56" fmla="*/ 578414 h 1071257"/>
                <a:gd name="connsiteX57" fmla="*/ 509356 w 934309"/>
                <a:gd name="connsiteY57" fmla="*/ 565019 h 1071257"/>
                <a:gd name="connsiteX58" fmla="*/ 529110 w 934309"/>
                <a:gd name="connsiteY58" fmla="*/ 556729 h 1071257"/>
                <a:gd name="connsiteX59" fmla="*/ 473973 w 934309"/>
                <a:gd name="connsiteY59" fmla="*/ 439036 h 1071257"/>
                <a:gd name="connsiteX60" fmla="*/ 419087 w 934309"/>
                <a:gd name="connsiteY60" fmla="*/ 315852 h 1071257"/>
                <a:gd name="connsiteX61" fmla="*/ 203850 w 934309"/>
                <a:gd name="connsiteY61" fmla="*/ 147462 h 1071257"/>
                <a:gd name="connsiteX62" fmla="*/ 586285 w 934309"/>
                <a:gd name="connsiteY62" fmla="*/ 11248 h 1071257"/>
                <a:gd name="connsiteX63" fmla="*/ 520318 w 934309"/>
                <a:gd name="connsiteY63" fmla="*/ 153470 h 1071257"/>
                <a:gd name="connsiteX64" fmla="*/ 538483 w 934309"/>
                <a:gd name="connsiteY64" fmla="*/ 392097 h 1071257"/>
                <a:gd name="connsiteX65" fmla="*/ 552346 w 934309"/>
                <a:gd name="connsiteY65" fmla="*/ 471918 h 1071257"/>
                <a:gd name="connsiteX66" fmla="*/ 574316 w 934309"/>
                <a:gd name="connsiteY66" fmla="*/ 547875 h 1071257"/>
                <a:gd name="connsiteX67" fmla="*/ 586878 w 934309"/>
                <a:gd name="connsiteY67" fmla="*/ 547128 h 1071257"/>
                <a:gd name="connsiteX68" fmla="*/ 588092 w 934309"/>
                <a:gd name="connsiteY68" fmla="*/ 548490 h 1071257"/>
                <a:gd name="connsiteX69" fmla="*/ 581614 w 934309"/>
                <a:gd name="connsiteY69" fmla="*/ 552257 h 1071257"/>
                <a:gd name="connsiteX70" fmla="*/ 585921 w 934309"/>
                <a:gd name="connsiteY70" fmla="*/ 558578 h 1071257"/>
                <a:gd name="connsiteX71" fmla="*/ 586076 w 934309"/>
                <a:gd name="connsiteY71" fmla="*/ 558643 h 1071257"/>
                <a:gd name="connsiteX72" fmla="*/ 548880 w 934309"/>
                <a:gd name="connsiteY72" fmla="*/ 561665 h 1071257"/>
                <a:gd name="connsiteX73" fmla="*/ 489258 w 934309"/>
                <a:gd name="connsiteY73" fmla="*/ 644455 h 1071257"/>
                <a:gd name="connsiteX74" fmla="*/ 550226 w 934309"/>
                <a:gd name="connsiteY74" fmla="*/ 701080 h 1071257"/>
                <a:gd name="connsiteX75" fmla="*/ 568660 w 934309"/>
                <a:gd name="connsiteY75" fmla="*/ 695846 h 1071257"/>
                <a:gd name="connsiteX76" fmla="*/ 561665 w 934309"/>
                <a:gd name="connsiteY76" fmla="*/ 696315 h 1071257"/>
                <a:gd name="connsiteX77" fmla="*/ 510699 w 934309"/>
                <a:gd name="connsiteY77" fmla="*/ 672942 h 1071257"/>
                <a:gd name="connsiteX78" fmla="*/ 510699 w 934309"/>
                <a:gd name="connsiteY78" fmla="*/ 584724 h 1071257"/>
                <a:gd name="connsiteX79" fmla="*/ 601939 w 934309"/>
                <a:gd name="connsiteY79" fmla="*/ 593354 h 1071257"/>
                <a:gd name="connsiteX80" fmla="*/ 615349 w 934309"/>
                <a:gd name="connsiteY80" fmla="*/ 612532 h 1071257"/>
                <a:gd name="connsiteX81" fmla="*/ 619004 w 934309"/>
                <a:gd name="connsiteY81" fmla="*/ 624147 h 1071257"/>
                <a:gd name="connsiteX82" fmla="*/ 620136 w 934309"/>
                <a:gd name="connsiteY82" fmla="*/ 621197 h 1071257"/>
                <a:gd name="connsiteX83" fmla="*/ 617295 w 934309"/>
                <a:gd name="connsiteY83" fmla="*/ 581345 h 1071257"/>
                <a:gd name="connsiteX84" fmla="*/ 612521 w 934309"/>
                <a:gd name="connsiteY84" fmla="*/ 575363 h 1071257"/>
                <a:gd name="connsiteX85" fmla="*/ 612206 w 934309"/>
                <a:gd name="connsiteY85" fmla="*/ 575295 h 1071257"/>
                <a:gd name="connsiteX86" fmla="*/ 612254 w 934309"/>
                <a:gd name="connsiteY86" fmla="*/ 575029 h 1071257"/>
                <a:gd name="connsiteX87" fmla="*/ 605769 w 934309"/>
                <a:gd name="connsiteY87" fmla="*/ 566903 h 1071257"/>
                <a:gd name="connsiteX88" fmla="*/ 586076 w 934309"/>
                <a:gd name="connsiteY88" fmla="*/ 558643 h 1071257"/>
                <a:gd name="connsiteX89" fmla="*/ 586878 w 934309"/>
                <a:gd name="connsiteY89" fmla="*/ 558578 h 1071257"/>
                <a:gd name="connsiteX90" fmla="*/ 592620 w 934309"/>
                <a:gd name="connsiteY90" fmla="*/ 553569 h 1071257"/>
                <a:gd name="connsiteX91" fmla="*/ 588092 w 934309"/>
                <a:gd name="connsiteY91" fmla="*/ 548490 h 1071257"/>
                <a:gd name="connsiteX92" fmla="*/ 588792 w 934309"/>
                <a:gd name="connsiteY92" fmla="*/ 548082 h 1071257"/>
                <a:gd name="connsiteX93" fmla="*/ 613205 w 934309"/>
                <a:gd name="connsiteY93" fmla="*/ 558655 h 1071257"/>
                <a:gd name="connsiteX94" fmla="*/ 616466 w 934309"/>
                <a:gd name="connsiteY94" fmla="*/ 562973 h 1071257"/>
                <a:gd name="connsiteX95" fmla="*/ 670417 w 934309"/>
                <a:gd name="connsiteY95" fmla="*/ 487787 h 1071257"/>
                <a:gd name="connsiteX96" fmla="*/ 710571 w 934309"/>
                <a:gd name="connsiteY96" fmla="*/ 397824 h 1071257"/>
                <a:gd name="connsiteX97" fmla="*/ 747856 w 934309"/>
                <a:gd name="connsiteY97" fmla="*/ 183059 h 1071257"/>
                <a:gd name="connsiteX98" fmla="*/ 678065 w 934309"/>
                <a:gd name="connsiteY98" fmla="*/ 51337 h 1071257"/>
                <a:gd name="connsiteX99" fmla="*/ 586285 w 934309"/>
                <a:gd name="connsiteY99" fmla="*/ 11248 h 1071257"/>
                <a:gd name="connsiteX100" fmla="*/ 578637 w 934309"/>
                <a:gd name="connsiteY100" fmla="*/ 1225 h 1071257"/>
                <a:gd name="connsiteX101" fmla="*/ 681890 w 934309"/>
                <a:gd name="connsiteY101" fmla="*/ 39883 h 1071257"/>
                <a:gd name="connsiteX102" fmla="*/ 753593 w 934309"/>
                <a:gd name="connsiteY102" fmla="*/ 145834 h 1071257"/>
                <a:gd name="connsiteX103" fmla="*/ 750725 w 934309"/>
                <a:gd name="connsiteY103" fmla="*/ 298555 h 1071257"/>
                <a:gd name="connsiteX104" fmla="*/ 668580 w 934309"/>
                <a:gd name="connsiteY104" fmla="*/ 515468 h 1071257"/>
                <a:gd name="connsiteX105" fmla="*/ 639049 w 934309"/>
                <a:gd name="connsiteY105" fmla="*/ 553164 h 1071257"/>
                <a:gd name="connsiteX106" fmla="*/ 691493 w 934309"/>
                <a:gd name="connsiteY106" fmla="*/ 523927 h 1071257"/>
                <a:gd name="connsiteX107" fmla="*/ 778219 w 934309"/>
                <a:gd name="connsiteY107" fmla="*/ 504198 h 1071257"/>
                <a:gd name="connsiteX108" fmla="*/ 837382 w 934309"/>
                <a:gd name="connsiteY108" fmla="*/ 508359 h 1071257"/>
                <a:gd name="connsiteX109" fmla="*/ 933954 w 934309"/>
                <a:gd name="connsiteY109" fmla="*/ 590156 h 1071257"/>
                <a:gd name="connsiteX110" fmla="*/ 842163 w 934309"/>
                <a:gd name="connsiteY110" fmla="*/ 683367 h 1071257"/>
                <a:gd name="connsiteX111" fmla="*/ 669785 w 934309"/>
                <a:gd name="connsiteY111" fmla="*/ 673871 h 1071257"/>
                <a:gd name="connsiteX112" fmla="*/ 623082 w 934309"/>
                <a:gd name="connsiteY112" fmla="*/ 647538 h 1071257"/>
                <a:gd name="connsiteX113" fmla="*/ 622947 w 934309"/>
                <a:gd name="connsiteY113" fmla="*/ 647839 h 1071257"/>
                <a:gd name="connsiteX114" fmla="*/ 622923 w 934309"/>
                <a:gd name="connsiteY114" fmla="*/ 661315 h 1071257"/>
                <a:gd name="connsiteX115" fmla="*/ 613344 w 934309"/>
                <a:gd name="connsiteY115" fmla="*/ 681572 h 1071257"/>
                <a:gd name="connsiteX116" fmla="*/ 601673 w 934309"/>
                <a:gd name="connsiteY116" fmla="*/ 688114 h 1071257"/>
                <a:gd name="connsiteX117" fmla="*/ 588845 w 934309"/>
                <a:gd name="connsiteY117" fmla="*/ 700989 h 1071257"/>
                <a:gd name="connsiteX118" fmla="*/ 566780 w 934309"/>
                <a:gd name="connsiteY118" fmla="*/ 711248 h 1071257"/>
                <a:gd name="connsiteX119" fmla="*/ 519119 w 934309"/>
                <a:gd name="connsiteY119" fmla="*/ 701755 h 1071257"/>
                <a:gd name="connsiteX120" fmla="*/ 518719 w 934309"/>
                <a:gd name="connsiteY120" fmla="*/ 701325 h 1071257"/>
                <a:gd name="connsiteX121" fmla="*/ 520900 w 934309"/>
                <a:gd name="connsiteY121" fmla="*/ 705862 h 1071257"/>
                <a:gd name="connsiteX122" fmla="*/ 410144 w 934309"/>
                <a:gd name="connsiteY122" fmla="*/ 871327 h 1071257"/>
                <a:gd name="connsiteX123" fmla="*/ 223957 w 934309"/>
                <a:gd name="connsiteY123" fmla="*/ 1039661 h 1071257"/>
                <a:gd name="connsiteX124" fmla="*/ 34907 w 934309"/>
                <a:gd name="connsiteY124" fmla="*/ 1032966 h 1071257"/>
                <a:gd name="connsiteX125" fmla="*/ 534 w 934309"/>
                <a:gd name="connsiteY125" fmla="*/ 944016 h 1071257"/>
                <a:gd name="connsiteX126" fmla="*/ 45410 w 934309"/>
                <a:gd name="connsiteY126" fmla="*/ 856024 h 1071257"/>
                <a:gd name="connsiteX127" fmla="*/ 152467 w 934309"/>
                <a:gd name="connsiteY127" fmla="*/ 759543 h 1071257"/>
                <a:gd name="connsiteX128" fmla="*/ 188078 w 934309"/>
                <a:gd name="connsiteY128" fmla="*/ 738793 h 1071257"/>
                <a:gd name="connsiteX129" fmla="*/ 151831 w 934309"/>
                <a:gd name="connsiteY129" fmla="*/ 713871 h 1071257"/>
                <a:gd name="connsiteX130" fmla="*/ 122586 w 934309"/>
                <a:gd name="connsiteY130" fmla="*/ 613279 h 1071257"/>
                <a:gd name="connsiteX131" fmla="*/ 248860 w 934309"/>
                <a:gd name="connsiteY131" fmla="*/ 509710 h 1071257"/>
                <a:gd name="connsiteX132" fmla="*/ 255134 w 934309"/>
                <a:gd name="connsiteY132" fmla="*/ 510559 h 1071257"/>
                <a:gd name="connsiteX133" fmla="*/ 225254 w 934309"/>
                <a:gd name="connsiteY133" fmla="*/ 490223 h 1071257"/>
                <a:gd name="connsiteX134" fmla="*/ 140714 w 934309"/>
                <a:gd name="connsiteY134" fmla="*/ 417270 h 1071257"/>
                <a:gd name="connsiteX135" fmla="*/ 48880 w 934309"/>
                <a:gd name="connsiteY135" fmla="*/ 235484 h 1071257"/>
                <a:gd name="connsiteX136" fmla="*/ 237332 w 934309"/>
                <a:gd name="connsiteY136" fmla="*/ 136937 h 1071257"/>
                <a:gd name="connsiteX137" fmla="*/ 423870 w 934309"/>
                <a:gd name="connsiteY137" fmla="*/ 299587 h 1071257"/>
                <a:gd name="connsiteX138" fmla="*/ 481147 w 934309"/>
                <a:gd name="connsiteY138" fmla="*/ 427675 h 1071257"/>
                <a:gd name="connsiteX139" fmla="*/ 539356 w 934309"/>
                <a:gd name="connsiteY139" fmla="*/ 552429 h 1071257"/>
                <a:gd name="connsiteX140" fmla="*/ 546233 w 934309"/>
                <a:gd name="connsiteY140" fmla="*/ 549544 h 1071257"/>
                <a:gd name="connsiteX141" fmla="*/ 562843 w 934309"/>
                <a:gd name="connsiteY141" fmla="*/ 548556 h 1071257"/>
                <a:gd name="connsiteX142" fmla="*/ 542785 w 934309"/>
                <a:gd name="connsiteY142" fmla="*/ 481582 h 1071257"/>
                <a:gd name="connsiteX143" fmla="*/ 529879 w 934309"/>
                <a:gd name="connsiteY143" fmla="*/ 408324 h 1071257"/>
                <a:gd name="connsiteX144" fmla="*/ 507890 w 934309"/>
                <a:gd name="connsiteY144" fmla="*/ 188786 h 1071257"/>
                <a:gd name="connsiteX145" fmla="*/ 546132 w 934309"/>
                <a:gd name="connsiteY145" fmla="*/ 19838 h 1071257"/>
                <a:gd name="connsiteX146" fmla="*/ 578637 w 934309"/>
                <a:gd name="connsiteY146" fmla="*/ 1225 h 10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934309" h="1071257">
                  <a:moveTo>
                    <a:pt x="481765" y="655899"/>
                  </a:moveTo>
                  <a:lnTo>
                    <a:pt x="449093" y="691485"/>
                  </a:lnTo>
                  <a:cubicBezTo>
                    <a:pt x="394309" y="735408"/>
                    <a:pt x="308911" y="760905"/>
                    <a:pt x="239095" y="752897"/>
                  </a:cubicBezTo>
                  <a:lnTo>
                    <a:pt x="202601" y="743515"/>
                  </a:lnTo>
                  <a:lnTo>
                    <a:pt x="114752" y="800789"/>
                  </a:lnTo>
                  <a:cubicBezTo>
                    <a:pt x="76441" y="831634"/>
                    <a:pt x="43023" y="867501"/>
                    <a:pt x="23449" y="909585"/>
                  </a:cubicBezTo>
                  <a:cubicBezTo>
                    <a:pt x="5308" y="947842"/>
                    <a:pt x="10082" y="981318"/>
                    <a:pt x="34907" y="1014793"/>
                  </a:cubicBezTo>
                  <a:cubicBezTo>
                    <a:pt x="60687" y="1048269"/>
                    <a:pt x="97924" y="1066441"/>
                    <a:pt x="139935" y="1058790"/>
                  </a:cubicBezTo>
                  <a:cubicBezTo>
                    <a:pt x="229686" y="1043487"/>
                    <a:pt x="307025" y="968884"/>
                    <a:pt x="367178" y="903846"/>
                  </a:cubicBezTo>
                  <a:cubicBezTo>
                    <a:pt x="420646" y="845503"/>
                    <a:pt x="479844" y="777595"/>
                    <a:pt x="510398" y="702993"/>
                  </a:cubicBezTo>
                  <a:lnTo>
                    <a:pt x="517203" y="699694"/>
                  </a:lnTo>
                  <a:lnTo>
                    <a:pt x="484278" y="664284"/>
                  </a:lnTo>
                  <a:close/>
                  <a:moveTo>
                    <a:pt x="454169" y="646518"/>
                  </a:moveTo>
                  <a:cubicBezTo>
                    <a:pt x="427449" y="644590"/>
                    <a:pt x="398447" y="653019"/>
                    <a:pt x="374816" y="660909"/>
                  </a:cubicBezTo>
                  <a:cubicBezTo>
                    <a:pt x="326121" y="675256"/>
                    <a:pt x="279336" y="697254"/>
                    <a:pt x="235415" y="722122"/>
                  </a:cubicBezTo>
                  <a:lnTo>
                    <a:pt x="217288" y="733940"/>
                  </a:lnTo>
                  <a:lnTo>
                    <a:pt x="263131" y="741989"/>
                  </a:lnTo>
                  <a:cubicBezTo>
                    <a:pt x="323468" y="743875"/>
                    <a:pt x="392019" y="722525"/>
                    <a:pt x="438686" y="685669"/>
                  </a:cubicBezTo>
                  <a:lnTo>
                    <a:pt x="471079" y="650327"/>
                  </a:lnTo>
                  <a:close/>
                  <a:moveTo>
                    <a:pt x="298429" y="525934"/>
                  </a:moveTo>
                  <a:lnTo>
                    <a:pt x="364680" y="568439"/>
                  </a:lnTo>
                  <a:cubicBezTo>
                    <a:pt x="401151" y="588770"/>
                    <a:pt x="439176" y="605753"/>
                    <a:pt x="478397" y="615320"/>
                  </a:cubicBezTo>
                  <a:lnTo>
                    <a:pt x="478542" y="615563"/>
                  </a:lnTo>
                  <a:lnTo>
                    <a:pt x="483247" y="593019"/>
                  </a:lnTo>
                  <a:lnTo>
                    <a:pt x="487859" y="588072"/>
                  </a:lnTo>
                  <a:lnTo>
                    <a:pt x="456362" y="577016"/>
                  </a:lnTo>
                  <a:cubicBezTo>
                    <a:pt x="427025" y="566031"/>
                    <a:pt x="390429" y="551753"/>
                    <a:pt x="352532" y="540049"/>
                  </a:cubicBezTo>
                  <a:close/>
                  <a:moveTo>
                    <a:pt x="240891" y="518528"/>
                  </a:moveTo>
                  <a:cubicBezTo>
                    <a:pt x="189073" y="517495"/>
                    <a:pt x="147726" y="535455"/>
                    <a:pt x="136952" y="592207"/>
                  </a:cubicBezTo>
                  <a:cubicBezTo>
                    <a:pt x="126896" y="643930"/>
                    <a:pt x="138329" y="680747"/>
                    <a:pt x="162332" y="704948"/>
                  </a:cubicBezTo>
                  <a:lnTo>
                    <a:pt x="203217" y="729972"/>
                  </a:lnTo>
                  <a:lnTo>
                    <a:pt x="277426" y="686733"/>
                  </a:lnTo>
                  <a:cubicBezTo>
                    <a:pt x="316573" y="668561"/>
                    <a:pt x="356675" y="651345"/>
                    <a:pt x="399641" y="641780"/>
                  </a:cubicBezTo>
                  <a:cubicBezTo>
                    <a:pt x="412531" y="638911"/>
                    <a:pt x="426853" y="636042"/>
                    <a:pt x="441175" y="635205"/>
                  </a:cubicBezTo>
                  <a:lnTo>
                    <a:pt x="477015" y="640054"/>
                  </a:lnTo>
                  <a:lnTo>
                    <a:pt x="474902" y="633005"/>
                  </a:lnTo>
                  <a:lnTo>
                    <a:pt x="476293" y="626342"/>
                  </a:lnTo>
                  <a:lnTo>
                    <a:pt x="475527" y="626802"/>
                  </a:lnTo>
                  <a:cubicBezTo>
                    <a:pt x="420044" y="613407"/>
                    <a:pt x="366474" y="582790"/>
                    <a:pt x="317687" y="553131"/>
                  </a:cubicBezTo>
                  <a:lnTo>
                    <a:pt x="272484" y="522367"/>
                  </a:lnTo>
                  <a:close/>
                  <a:moveTo>
                    <a:pt x="816346" y="516919"/>
                  </a:moveTo>
                  <a:cubicBezTo>
                    <a:pt x="762562" y="512639"/>
                    <a:pt x="710929" y="524945"/>
                    <a:pt x="664272" y="549020"/>
                  </a:cubicBezTo>
                  <a:lnTo>
                    <a:pt x="624527" y="573649"/>
                  </a:lnTo>
                  <a:lnTo>
                    <a:pt x="627613" y="577737"/>
                  </a:lnTo>
                  <a:cubicBezTo>
                    <a:pt x="634133" y="592661"/>
                    <a:pt x="634731" y="611357"/>
                    <a:pt x="630903" y="630023"/>
                  </a:cubicBezTo>
                  <a:lnTo>
                    <a:pt x="627932" y="636675"/>
                  </a:lnTo>
                  <a:lnTo>
                    <a:pt x="670083" y="661328"/>
                  </a:lnTo>
                  <a:cubicBezTo>
                    <a:pt x="719117" y="684913"/>
                    <a:pt x="773797" y="695256"/>
                    <a:pt x="826864" y="676709"/>
                  </a:cubicBezTo>
                  <a:cubicBezTo>
                    <a:pt x="861286" y="665296"/>
                    <a:pt x="921524" y="633908"/>
                    <a:pt x="922480" y="590156"/>
                  </a:cubicBezTo>
                  <a:cubicBezTo>
                    <a:pt x="923436" y="540698"/>
                    <a:pt x="855549" y="519773"/>
                    <a:pt x="816346" y="516919"/>
                  </a:cubicBezTo>
                  <a:close/>
                  <a:moveTo>
                    <a:pt x="203850" y="147462"/>
                  </a:moveTo>
                  <a:cubicBezTo>
                    <a:pt x="121582" y="155116"/>
                    <a:pt x="26878" y="210608"/>
                    <a:pt x="69925" y="303414"/>
                  </a:cubicBezTo>
                  <a:cubicBezTo>
                    <a:pt x="108190" y="386653"/>
                    <a:pt x="188545" y="449800"/>
                    <a:pt x="260290" y="501465"/>
                  </a:cubicBezTo>
                  <a:lnTo>
                    <a:pt x="279627" y="513871"/>
                  </a:lnTo>
                  <a:lnTo>
                    <a:pt x="300508" y="516695"/>
                  </a:lnTo>
                  <a:cubicBezTo>
                    <a:pt x="353554" y="527511"/>
                    <a:pt x="409219" y="548172"/>
                    <a:pt x="453362" y="563857"/>
                  </a:cubicBezTo>
                  <a:lnTo>
                    <a:pt x="496866" y="578414"/>
                  </a:lnTo>
                  <a:lnTo>
                    <a:pt x="509356" y="565019"/>
                  </a:lnTo>
                  <a:lnTo>
                    <a:pt x="529110" y="556729"/>
                  </a:lnTo>
                  <a:lnTo>
                    <a:pt x="473973" y="439036"/>
                  </a:lnTo>
                  <a:cubicBezTo>
                    <a:pt x="456873" y="397417"/>
                    <a:pt x="440133" y="355558"/>
                    <a:pt x="419087" y="315852"/>
                  </a:cubicBezTo>
                  <a:cubicBezTo>
                    <a:pt x="376040" y="233571"/>
                    <a:pt x="310034" y="138851"/>
                    <a:pt x="203850" y="147462"/>
                  </a:cubicBezTo>
                  <a:close/>
                  <a:moveTo>
                    <a:pt x="586285" y="11248"/>
                  </a:moveTo>
                  <a:cubicBezTo>
                    <a:pt x="527967" y="17929"/>
                    <a:pt x="522230" y="109562"/>
                    <a:pt x="520318" y="153470"/>
                  </a:cubicBezTo>
                  <a:cubicBezTo>
                    <a:pt x="516494" y="232694"/>
                    <a:pt x="525099" y="313827"/>
                    <a:pt x="538483" y="392097"/>
                  </a:cubicBezTo>
                  <a:cubicBezTo>
                    <a:pt x="542785" y="417869"/>
                    <a:pt x="546849" y="445072"/>
                    <a:pt x="552346" y="471918"/>
                  </a:cubicBezTo>
                  <a:lnTo>
                    <a:pt x="574316" y="547875"/>
                  </a:lnTo>
                  <a:lnTo>
                    <a:pt x="586878" y="547128"/>
                  </a:lnTo>
                  <a:lnTo>
                    <a:pt x="588092" y="548490"/>
                  </a:lnTo>
                  <a:lnTo>
                    <a:pt x="581614" y="552257"/>
                  </a:lnTo>
                  <a:cubicBezTo>
                    <a:pt x="580896" y="555000"/>
                    <a:pt x="582093" y="558101"/>
                    <a:pt x="585921" y="558578"/>
                  </a:cubicBezTo>
                  <a:lnTo>
                    <a:pt x="586076" y="558643"/>
                  </a:lnTo>
                  <a:lnTo>
                    <a:pt x="548880" y="561665"/>
                  </a:lnTo>
                  <a:cubicBezTo>
                    <a:pt x="509895" y="571281"/>
                    <a:pt x="473467" y="600086"/>
                    <a:pt x="489258" y="644455"/>
                  </a:cubicBezTo>
                  <a:cubicBezTo>
                    <a:pt x="497872" y="669503"/>
                    <a:pt x="522635" y="698844"/>
                    <a:pt x="550226" y="701080"/>
                  </a:cubicBezTo>
                  <a:lnTo>
                    <a:pt x="568660" y="695846"/>
                  </a:lnTo>
                  <a:lnTo>
                    <a:pt x="561665" y="696315"/>
                  </a:lnTo>
                  <a:cubicBezTo>
                    <a:pt x="541826" y="694277"/>
                    <a:pt x="522104" y="685887"/>
                    <a:pt x="510699" y="672942"/>
                  </a:cubicBezTo>
                  <a:cubicBezTo>
                    <a:pt x="490741" y="651846"/>
                    <a:pt x="488840" y="604861"/>
                    <a:pt x="510699" y="584724"/>
                  </a:cubicBezTo>
                  <a:cubicBezTo>
                    <a:pt x="533509" y="563628"/>
                    <a:pt x="580080" y="572258"/>
                    <a:pt x="601939" y="593354"/>
                  </a:cubicBezTo>
                  <a:cubicBezTo>
                    <a:pt x="607166" y="598388"/>
                    <a:pt x="611741" y="605040"/>
                    <a:pt x="615349" y="612532"/>
                  </a:cubicBezTo>
                  <a:lnTo>
                    <a:pt x="619004" y="624147"/>
                  </a:lnTo>
                  <a:lnTo>
                    <a:pt x="620136" y="621197"/>
                  </a:lnTo>
                  <a:cubicBezTo>
                    <a:pt x="622888" y="606705"/>
                    <a:pt x="622469" y="592601"/>
                    <a:pt x="617295" y="581345"/>
                  </a:cubicBezTo>
                  <a:lnTo>
                    <a:pt x="612521" y="575363"/>
                  </a:lnTo>
                  <a:lnTo>
                    <a:pt x="612206" y="575295"/>
                  </a:lnTo>
                  <a:lnTo>
                    <a:pt x="612254" y="575029"/>
                  </a:lnTo>
                  <a:lnTo>
                    <a:pt x="605769" y="566903"/>
                  </a:lnTo>
                  <a:lnTo>
                    <a:pt x="586076" y="558643"/>
                  </a:lnTo>
                  <a:lnTo>
                    <a:pt x="586878" y="558578"/>
                  </a:lnTo>
                  <a:cubicBezTo>
                    <a:pt x="590706" y="559056"/>
                    <a:pt x="592620" y="556432"/>
                    <a:pt x="592620" y="553569"/>
                  </a:cubicBezTo>
                  <a:lnTo>
                    <a:pt x="588092" y="548490"/>
                  </a:lnTo>
                  <a:lnTo>
                    <a:pt x="588792" y="548082"/>
                  </a:lnTo>
                  <a:cubicBezTo>
                    <a:pt x="598722" y="549871"/>
                    <a:pt x="606797" y="553554"/>
                    <a:pt x="613205" y="558655"/>
                  </a:cubicBezTo>
                  <a:lnTo>
                    <a:pt x="616466" y="562973"/>
                  </a:lnTo>
                  <a:lnTo>
                    <a:pt x="670417" y="487787"/>
                  </a:lnTo>
                  <a:cubicBezTo>
                    <a:pt x="686431" y="458674"/>
                    <a:pt x="699576" y="427891"/>
                    <a:pt x="710571" y="397824"/>
                  </a:cubicBezTo>
                  <a:cubicBezTo>
                    <a:pt x="735428" y="331008"/>
                    <a:pt x="754549" y="255602"/>
                    <a:pt x="747856" y="183059"/>
                  </a:cubicBezTo>
                  <a:cubicBezTo>
                    <a:pt x="743076" y="127698"/>
                    <a:pt x="722043" y="85699"/>
                    <a:pt x="678065" y="51337"/>
                  </a:cubicBezTo>
                  <a:cubicBezTo>
                    <a:pt x="653208" y="32247"/>
                    <a:pt x="619747" y="7430"/>
                    <a:pt x="586285" y="11248"/>
                  </a:cubicBezTo>
                  <a:close/>
                  <a:moveTo>
                    <a:pt x="578637" y="1225"/>
                  </a:moveTo>
                  <a:cubicBezTo>
                    <a:pt x="613592" y="-5755"/>
                    <a:pt x="653925" y="18406"/>
                    <a:pt x="681890" y="39883"/>
                  </a:cubicBezTo>
                  <a:cubicBezTo>
                    <a:pt x="718219" y="68518"/>
                    <a:pt x="744032" y="100017"/>
                    <a:pt x="753593" y="145834"/>
                  </a:cubicBezTo>
                  <a:cubicBezTo>
                    <a:pt x="765065" y="195468"/>
                    <a:pt x="761241" y="247966"/>
                    <a:pt x="750725" y="298555"/>
                  </a:cubicBezTo>
                  <a:cubicBezTo>
                    <a:pt x="736384" y="370859"/>
                    <a:pt x="710212" y="450143"/>
                    <a:pt x="668580" y="515468"/>
                  </a:cubicBezTo>
                  <a:lnTo>
                    <a:pt x="639049" y="553164"/>
                  </a:lnTo>
                  <a:lnTo>
                    <a:pt x="691493" y="523927"/>
                  </a:lnTo>
                  <a:cubicBezTo>
                    <a:pt x="719326" y="512937"/>
                    <a:pt x="748638" y="505892"/>
                    <a:pt x="778219" y="504198"/>
                  </a:cubicBezTo>
                  <a:cubicBezTo>
                    <a:pt x="797940" y="503069"/>
                    <a:pt x="817781" y="504317"/>
                    <a:pt x="837382" y="508359"/>
                  </a:cubicBezTo>
                  <a:cubicBezTo>
                    <a:pt x="874672" y="515968"/>
                    <a:pt x="939691" y="541649"/>
                    <a:pt x="933954" y="590156"/>
                  </a:cubicBezTo>
                  <a:cubicBezTo>
                    <a:pt x="929173" y="634860"/>
                    <a:pt x="881365" y="669100"/>
                    <a:pt x="842163" y="683367"/>
                  </a:cubicBezTo>
                  <a:cubicBezTo>
                    <a:pt x="783359" y="705481"/>
                    <a:pt x="724017" y="698169"/>
                    <a:pt x="669785" y="673871"/>
                  </a:cubicBezTo>
                  <a:lnTo>
                    <a:pt x="623082" y="647538"/>
                  </a:lnTo>
                  <a:lnTo>
                    <a:pt x="622947" y="647839"/>
                  </a:lnTo>
                  <a:lnTo>
                    <a:pt x="622923" y="661315"/>
                  </a:lnTo>
                  <a:cubicBezTo>
                    <a:pt x="621423" y="669046"/>
                    <a:pt x="618334" y="676058"/>
                    <a:pt x="613344" y="681572"/>
                  </a:cubicBezTo>
                  <a:lnTo>
                    <a:pt x="601673" y="688114"/>
                  </a:lnTo>
                  <a:lnTo>
                    <a:pt x="588845" y="700989"/>
                  </a:lnTo>
                  <a:cubicBezTo>
                    <a:pt x="581973" y="706000"/>
                    <a:pt x="574556" y="709579"/>
                    <a:pt x="566780" y="711248"/>
                  </a:cubicBezTo>
                  <a:cubicBezTo>
                    <a:pt x="550271" y="714827"/>
                    <a:pt x="533627" y="710622"/>
                    <a:pt x="519119" y="701755"/>
                  </a:cubicBezTo>
                  <a:lnTo>
                    <a:pt x="518719" y="701325"/>
                  </a:lnTo>
                  <a:lnTo>
                    <a:pt x="520900" y="705862"/>
                  </a:lnTo>
                  <a:cubicBezTo>
                    <a:pt x="496076" y="767074"/>
                    <a:pt x="452155" y="821592"/>
                    <a:pt x="410144" y="871327"/>
                  </a:cubicBezTo>
                  <a:cubicBezTo>
                    <a:pt x="356675" y="935408"/>
                    <a:pt x="296522" y="998534"/>
                    <a:pt x="223957" y="1039661"/>
                  </a:cubicBezTo>
                  <a:cubicBezTo>
                    <a:pt x="164760" y="1073136"/>
                    <a:pt x="86466" y="1092265"/>
                    <a:pt x="34907" y="1032966"/>
                  </a:cubicBezTo>
                  <a:cubicBezTo>
                    <a:pt x="13901" y="1008098"/>
                    <a:pt x="-3285" y="978448"/>
                    <a:pt x="534" y="944016"/>
                  </a:cubicBezTo>
                  <a:cubicBezTo>
                    <a:pt x="4353" y="911497"/>
                    <a:pt x="24404" y="880891"/>
                    <a:pt x="45410" y="856024"/>
                  </a:cubicBezTo>
                  <a:cubicBezTo>
                    <a:pt x="75963" y="819679"/>
                    <a:pt x="112723" y="787638"/>
                    <a:pt x="152467" y="759543"/>
                  </a:cubicBezTo>
                  <a:lnTo>
                    <a:pt x="188078" y="738793"/>
                  </a:lnTo>
                  <a:lnTo>
                    <a:pt x="151831" y="713871"/>
                  </a:lnTo>
                  <a:cubicBezTo>
                    <a:pt x="130489" y="691230"/>
                    <a:pt x="118815" y="658328"/>
                    <a:pt x="122586" y="613279"/>
                  </a:cubicBezTo>
                  <a:cubicBezTo>
                    <a:pt x="129290" y="529049"/>
                    <a:pt x="182556" y="506237"/>
                    <a:pt x="248860" y="509710"/>
                  </a:cubicBezTo>
                  <a:lnTo>
                    <a:pt x="255134" y="510559"/>
                  </a:lnTo>
                  <a:lnTo>
                    <a:pt x="225254" y="490223"/>
                  </a:lnTo>
                  <a:cubicBezTo>
                    <a:pt x="195480" y="467739"/>
                    <a:pt x="167021" y="443581"/>
                    <a:pt x="140714" y="417270"/>
                  </a:cubicBezTo>
                  <a:cubicBezTo>
                    <a:pt x="97667" y="373258"/>
                    <a:pt x="33574" y="304371"/>
                    <a:pt x="48880" y="235484"/>
                  </a:cubicBezTo>
                  <a:cubicBezTo>
                    <a:pt x="66099" y="159900"/>
                    <a:pt x="170369" y="130240"/>
                    <a:pt x="237332" y="136937"/>
                  </a:cubicBezTo>
                  <a:cubicBezTo>
                    <a:pt x="326296" y="146505"/>
                    <a:pt x="385606" y="226873"/>
                    <a:pt x="423870" y="299587"/>
                  </a:cubicBezTo>
                  <a:cubicBezTo>
                    <a:pt x="445872" y="340728"/>
                    <a:pt x="463330" y="384261"/>
                    <a:pt x="481147" y="427675"/>
                  </a:cubicBezTo>
                  <a:lnTo>
                    <a:pt x="539356" y="552429"/>
                  </a:lnTo>
                  <a:lnTo>
                    <a:pt x="546233" y="549544"/>
                  </a:lnTo>
                  <a:lnTo>
                    <a:pt x="562843" y="548556"/>
                  </a:lnTo>
                  <a:lnTo>
                    <a:pt x="542785" y="481582"/>
                  </a:lnTo>
                  <a:cubicBezTo>
                    <a:pt x="537527" y="457004"/>
                    <a:pt x="533703" y="432186"/>
                    <a:pt x="529879" y="408324"/>
                  </a:cubicBezTo>
                  <a:cubicBezTo>
                    <a:pt x="517450" y="335781"/>
                    <a:pt x="507890" y="262284"/>
                    <a:pt x="507890" y="188786"/>
                  </a:cubicBezTo>
                  <a:cubicBezTo>
                    <a:pt x="507890" y="136288"/>
                    <a:pt x="507890" y="61837"/>
                    <a:pt x="546132" y="19838"/>
                  </a:cubicBezTo>
                  <a:cubicBezTo>
                    <a:pt x="555931" y="9339"/>
                    <a:pt x="566985" y="3552"/>
                    <a:pt x="578637" y="1225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3" name="淘宝网Chenying0907出品 252"/>
            <p:cNvSpPr/>
            <p:nvPr/>
          </p:nvSpPr>
          <p:spPr bwMode="auto">
            <a:xfrm>
              <a:off x="2740125" y="1454821"/>
              <a:ext cx="1858556" cy="1557676"/>
            </a:xfrm>
            <a:custGeom>
              <a:avLst/>
              <a:gdLst>
                <a:gd name="connsiteX0" fmla="*/ 1428632 w 1858556"/>
                <a:gd name="connsiteY0" fmla="*/ 601660 h 1557676"/>
                <a:gd name="connsiteX1" fmla="*/ 1854285 w 1858556"/>
                <a:gd name="connsiteY1" fmla="*/ 897156 h 1557676"/>
                <a:gd name="connsiteX2" fmla="*/ 1513763 w 1858556"/>
                <a:gd name="connsiteY2" fmla="*/ 1255769 h 1557676"/>
                <a:gd name="connsiteX3" fmla="*/ 711317 w 1858556"/>
                <a:gd name="connsiteY3" fmla="*/ 838787 h 1557676"/>
                <a:gd name="connsiteX4" fmla="*/ 699928 w 1858556"/>
                <a:gd name="connsiteY4" fmla="*/ 827478 h 1557676"/>
                <a:gd name="connsiteX5" fmla="*/ 778120 w 1858556"/>
                <a:gd name="connsiteY5" fmla="*/ 947385 h 1557676"/>
                <a:gd name="connsiteX6" fmla="*/ 858308 w 1858556"/>
                <a:gd name="connsiteY6" fmla="*/ 1096156 h 1557676"/>
                <a:gd name="connsiteX7" fmla="*/ 772520 w 1858556"/>
                <a:gd name="connsiteY7" fmla="*/ 1553692 h 1557676"/>
                <a:gd name="connsiteX8" fmla="*/ 602850 w 1858556"/>
                <a:gd name="connsiteY8" fmla="*/ 1198361 h 1557676"/>
                <a:gd name="connsiteX9" fmla="*/ 580926 w 1858556"/>
                <a:gd name="connsiteY9" fmla="*/ 830613 h 1557676"/>
                <a:gd name="connsiteX10" fmla="*/ 613990 w 1858556"/>
                <a:gd name="connsiteY10" fmla="*/ 835031 h 1557676"/>
                <a:gd name="connsiteX11" fmla="*/ 619002 w 1858556"/>
                <a:gd name="connsiteY11" fmla="*/ 835700 h 1557676"/>
                <a:gd name="connsiteX12" fmla="*/ 648367 w 1858556"/>
                <a:gd name="connsiteY12" fmla="*/ 831271 h 1557676"/>
                <a:gd name="connsiteX13" fmla="*/ 685642 w 1858556"/>
                <a:gd name="connsiteY13" fmla="*/ 805871 h 1557676"/>
                <a:gd name="connsiteX14" fmla="*/ 685414 w 1858556"/>
                <a:gd name="connsiteY14" fmla="*/ 805352 h 1557676"/>
                <a:gd name="connsiteX15" fmla="*/ 695338 w 1858556"/>
                <a:gd name="connsiteY15" fmla="*/ 790290 h 1557676"/>
                <a:gd name="connsiteX16" fmla="*/ 705340 w 1858556"/>
                <a:gd name="connsiteY16" fmla="*/ 762371 h 1557676"/>
                <a:gd name="connsiteX17" fmla="*/ 706928 w 1858556"/>
                <a:gd name="connsiteY17" fmla="*/ 751755 h 1557676"/>
                <a:gd name="connsiteX18" fmla="*/ 704186 w 1858556"/>
                <a:gd name="connsiteY18" fmla="*/ 724544 h 1557676"/>
                <a:gd name="connsiteX19" fmla="*/ 698806 w 1858556"/>
                <a:gd name="connsiteY19" fmla="*/ 709722 h 1557676"/>
                <a:gd name="connsiteX20" fmla="*/ 865241 w 1858556"/>
                <a:gd name="connsiteY20" fmla="*/ 674339 h 1557676"/>
                <a:gd name="connsiteX21" fmla="*/ 1428632 w 1858556"/>
                <a:gd name="connsiteY21" fmla="*/ 601660 h 1557676"/>
                <a:gd name="connsiteX22" fmla="*/ 124584 w 1858556"/>
                <a:gd name="connsiteY22" fmla="*/ 1280 h 1557676"/>
                <a:gd name="connsiteX23" fmla="*/ 350404 w 1858556"/>
                <a:gd name="connsiteY23" fmla="*/ 118355 h 1557676"/>
                <a:gd name="connsiteX24" fmla="*/ 572197 w 1858556"/>
                <a:gd name="connsiteY24" fmla="*/ 569306 h 1557676"/>
                <a:gd name="connsiteX25" fmla="*/ 614262 w 1858556"/>
                <a:gd name="connsiteY25" fmla="*/ 684910 h 1557676"/>
                <a:gd name="connsiteX26" fmla="*/ 608302 w 1858556"/>
                <a:gd name="connsiteY26" fmla="*/ 686373 h 1557676"/>
                <a:gd name="connsiteX27" fmla="*/ 602616 w 1858556"/>
                <a:gd name="connsiteY27" fmla="*/ 688144 h 1557676"/>
                <a:gd name="connsiteX28" fmla="*/ 603150 w 1858556"/>
                <a:gd name="connsiteY28" fmla="*/ 688981 h 1557676"/>
                <a:gd name="connsiteX29" fmla="*/ 567723 w 1858556"/>
                <a:gd name="connsiteY29" fmla="*/ 707185 h 1557676"/>
                <a:gd name="connsiteX30" fmla="*/ 556816 w 1858556"/>
                <a:gd name="connsiteY30" fmla="*/ 719311 h 1557676"/>
                <a:gd name="connsiteX31" fmla="*/ 547147 w 1858556"/>
                <a:gd name="connsiteY31" fmla="*/ 730062 h 1557676"/>
                <a:gd name="connsiteX32" fmla="*/ 540769 w 1858556"/>
                <a:gd name="connsiteY32" fmla="*/ 740324 h 1557676"/>
                <a:gd name="connsiteX33" fmla="*/ 536825 w 1858556"/>
                <a:gd name="connsiteY33" fmla="*/ 756566 h 1557676"/>
                <a:gd name="connsiteX34" fmla="*/ 12933 w 1858556"/>
                <a:gd name="connsiteY34" fmla="*/ 110711 h 1557676"/>
                <a:gd name="connsiteX35" fmla="*/ 124584 w 1858556"/>
                <a:gd name="connsiteY35" fmla="*/ 1280 h 155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58556" h="1557676">
                  <a:moveTo>
                    <a:pt x="1428632" y="601660"/>
                  </a:moveTo>
                  <a:cubicBezTo>
                    <a:pt x="1626633" y="611223"/>
                    <a:pt x="1819850" y="680076"/>
                    <a:pt x="1854285" y="897156"/>
                  </a:cubicBezTo>
                  <a:cubicBezTo>
                    <a:pt x="1885850" y="1099892"/>
                    <a:pt x="1739502" y="1312190"/>
                    <a:pt x="1513763" y="1255769"/>
                  </a:cubicBezTo>
                  <a:cubicBezTo>
                    <a:pt x="1353904" y="1216440"/>
                    <a:pt x="833735" y="943552"/>
                    <a:pt x="711317" y="838787"/>
                  </a:cubicBezTo>
                  <a:lnTo>
                    <a:pt x="699928" y="827478"/>
                  </a:lnTo>
                  <a:lnTo>
                    <a:pt x="778120" y="947385"/>
                  </a:lnTo>
                  <a:cubicBezTo>
                    <a:pt x="807311" y="995622"/>
                    <a:pt x="834478" y="1045053"/>
                    <a:pt x="858308" y="1096156"/>
                  </a:cubicBezTo>
                  <a:cubicBezTo>
                    <a:pt x="929798" y="1249942"/>
                    <a:pt x="1012726" y="1499246"/>
                    <a:pt x="772520" y="1553692"/>
                  </a:cubicBezTo>
                  <a:cubicBezTo>
                    <a:pt x="596177" y="1594765"/>
                    <a:pt x="611429" y="1307253"/>
                    <a:pt x="602850" y="1198361"/>
                  </a:cubicBezTo>
                  <a:cubicBezTo>
                    <a:pt x="593318" y="1076097"/>
                    <a:pt x="585692" y="952877"/>
                    <a:pt x="580926" y="830613"/>
                  </a:cubicBezTo>
                  <a:cubicBezTo>
                    <a:pt x="595224" y="832523"/>
                    <a:pt x="605948" y="833956"/>
                    <a:pt x="613990" y="835031"/>
                  </a:cubicBezTo>
                  <a:lnTo>
                    <a:pt x="619002" y="835700"/>
                  </a:lnTo>
                  <a:lnTo>
                    <a:pt x="648367" y="831271"/>
                  </a:lnTo>
                  <a:lnTo>
                    <a:pt x="685642" y="805871"/>
                  </a:lnTo>
                  <a:lnTo>
                    <a:pt x="685414" y="805352"/>
                  </a:lnTo>
                  <a:cubicBezTo>
                    <a:pt x="685414" y="805352"/>
                    <a:pt x="690197" y="799375"/>
                    <a:pt x="695338" y="790290"/>
                  </a:cubicBezTo>
                  <a:lnTo>
                    <a:pt x="705340" y="762371"/>
                  </a:lnTo>
                  <a:lnTo>
                    <a:pt x="706928" y="751755"/>
                  </a:lnTo>
                  <a:lnTo>
                    <a:pt x="704186" y="724544"/>
                  </a:lnTo>
                  <a:cubicBezTo>
                    <a:pt x="701675" y="715699"/>
                    <a:pt x="698806" y="709722"/>
                    <a:pt x="698806" y="709722"/>
                  </a:cubicBezTo>
                  <a:cubicBezTo>
                    <a:pt x="701675" y="682945"/>
                    <a:pt x="849936" y="677207"/>
                    <a:pt x="865241" y="674339"/>
                  </a:cubicBezTo>
                  <a:cubicBezTo>
                    <a:pt x="1056545" y="641824"/>
                    <a:pt x="1232545" y="593053"/>
                    <a:pt x="1428632" y="601660"/>
                  </a:cubicBezTo>
                  <a:close/>
                  <a:moveTo>
                    <a:pt x="124584" y="1280"/>
                  </a:moveTo>
                  <a:cubicBezTo>
                    <a:pt x="202969" y="-9580"/>
                    <a:pt x="297226" y="50282"/>
                    <a:pt x="350404" y="118355"/>
                  </a:cubicBezTo>
                  <a:cubicBezTo>
                    <a:pt x="450784" y="248290"/>
                    <a:pt x="511013" y="418352"/>
                    <a:pt x="572197" y="569306"/>
                  </a:cubicBezTo>
                  <a:cubicBezTo>
                    <a:pt x="587494" y="607523"/>
                    <a:pt x="600878" y="645739"/>
                    <a:pt x="614262" y="684910"/>
                  </a:cubicBezTo>
                  <a:cubicBezTo>
                    <a:pt x="614262" y="684910"/>
                    <a:pt x="611991" y="685388"/>
                    <a:pt x="608302" y="686373"/>
                  </a:cubicBezTo>
                  <a:lnTo>
                    <a:pt x="602616" y="688144"/>
                  </a:lnTo>
                  <a:lnTo>
                    <a:pt x="603150" y="688981"/>
                  </a:lnTo>
                  <a:lnTo>
                    <a:pt x="567723" y="707185"/>
                  </a:lnTo>
                  <a:cubicBezTo>
                    <a:pt x="567723" y="707185"/>
                    <a:pt x="567723" y="707185"/>
                    <a:pt x="556816" y="719311"/>
                  </a:cubicBezTo>
                  <a:lnTo>
                    <a:pt x="547147" y="730062"/>
                  </a:lnTo>
                  <a:lnTo>
                    <a:pt x="540769" y="740324"/>
                  </a:lnTo>
                  <a:cubicBezTo>
                    <a:pt x="537542" y="749639"/>
                    <a:pt x="536825" y="756566"/>
                    <a:pt x="536825" y="756566"/>
                  </a:cubicBezTo>
                  <a:cubicBezTo>
                    <a:pt x="332239" y="649560"/>
                    <a:pt x="-77888" y="391601"/>
                    <a:pt x="12933" y="110711"/>
                  </a:cubicBezTo>
                  <a:cubicBezTo>
                    <a:pt x="36235" y="39772"/>
                    <a:pt x="77553" y="7796"/>
                    <a:pt x="124584" y="128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4" name="淘宝网Chenying0907出品 253"/>
            <p:cNvSpPr/>
            <p:nvPr/>
          </p:nvSpPr>
          <p:spPr bwMode="auto">
            <a:xfrm>
              <a:off x="2687412" y="1062994"/>
              <a:ext cx="1959001" cy="1955619"/>
            </a:xfrm>
            <a:custGeom>
              <a:avLst/>
              <a:gdLst>
                <a:gd name="connsiteX0" fmla="*/ 726051 w 1959001"/>
                <a:gd name="connsiteY0" fmla="*/ 1216304 h 1955619"/>
                <a:gd name="connsiteX1" fmla="*/ 722545 w 1959001"/>
                <a:gd name="connsiteY1" fmla="*/ 1219955 h 1955619"/>
                <a:gd name="connsiteX2" fmla="*/ 675095 w 1959001"/>
                <a:gd name="connsiteY2" fmla="*/ 1237006 h 1955619"/>
                <a:gd name="connsiteX3" fmla="*/ 637481 w 1959001"/>
                <a:gd name="connsiteY3" fmla="*/ 1226985 h 1955619"/>
                <a:gd name="connsiteX4" fmla="*/ 597837 w 1959001"/>
                <a:gd name="connsiteY4" fmla="*/ 1308255 h 1955619"/>
                <a:gd name="connsiteX5" fmla="*/ 723503 w 1959001"/>
                <a:gd name="connsiteY5" fmla="*/ 1937010 h 1955619"/>
                <a:gd name="connsiteX6" fmla="*/ 891665 w 1959001"/>
                <a:gd name="connsiteY6" fmla="*/ 1874014 h 1955619"/>
                <a:gd name="connsiteX7" fmla="*/ 901220 w 1959001"/>
                <a:gd name="connsiteY7" fmla="*/ 1648756 h 1955619"/>
                <a:gd name="connsiteX8" fmla="*/ 826693 w 1959001"/>
                <a:gd name="connsiteY8" fmla="*/ 1396772 h 1955619"/>
                <a:gd name="connsiteX9" fmla="*/ 782981 w 1959001"/>
                <a:gd name="connsiteY9" fmla="*/ 1300012 h 1955619"/>
                <a:gd name="connsiteX10" fmla="*/ 736254 w 1959001"/>
                <a:gd name="connsiteY10" fmla="*/ 1205679 h 1955619"/>
                <a:gd name="connsiteX11" fmla="*/ 733654 w 1959001"/>
                <a:gd name="connsiteY11" fmla="*/ 1208387 h 1955619"/>
                <a:gd name="connsiteX12" fmla="*/ 748714 w 1959001"/>
                <a:gd name="connsiteY12" fmla="*/ 1229207 h 1955619"/>
                <a:gd name="connsiteX13" fmla="*/ 785117 w 1959001"/>
                <a:gd name="connsiteY13" fmla="*/ 1071606 h 1955619"/>
                <a:gd name="connsiteX14" fmla="*/ 751384 w 1959001"/>
                <a:gd name="connsiteY14" fmla="*/ 1092782 h 1955619"/>
                <a:gd name="connsiteX15" fmla="*/ 752148 w 1959001"/>
                <a:gd name="connsiteY15" fmla="*/ 1094207 h 1955619"/>
                <a:gd name="connsiteX16" fmla="*/ 1401843 w 1959001"/>
                <a:gd name="connsiteY16" fmla="*/ 932181 h 1955619"/>
                <a:gd name="connsiteX17" fmla="*/ 1305811 w 1959001"/>
                <a:gd name="connsiteY17" fmla="*/ 933739 h 1955619"/>
                <a:gd name="connsiteX18" fmla="*/ 1177011 w 1959001"/>
                <a:gd name="connsiteY18" fmla="*/ 947866 h 1955619"/>
                <a:gd name="connsiteX19" fmla="*/ 848654 w 1959001"/>
                <a:gd name="connsiteY19" fmla="*/ 1042352 h 1955619"/>
                <a:gd name="connsiteX20" fmla="*/ 757465 w 1959001"/>
                <a:gd name="connsiteY20" fmla="*/ 1104125 h 1955619"/>
                <a:gd name="connsiteX21" fmla="*/ 766422 w 1959001"/>
                <a:gd name="connsiteY21" fmla="*/ 1120831 h 1955619"/>
                <a:gd name="connsiteX22" fmla="*/ 765266 w 1959001"/>
                <a:gd name="connsiteY22" fmla="*/ 1148888 h 1955619"/>
                <a:gd name="connsiteX23" fmla="*/ 927202 w 1959001"/>
                <a:gd name="connsiteY23" fmla="*/ 1185069 h 1955619"/>
                <a:gd name="connsiteX24" fmla="*/ 1094278 w 1959001"/>
                <a:gd name="connsiteY24" fmla="*/ 1197245 h 1955619"/>
                <a:gd name="connsiteX25" fmla="*/ 1386631 w 1959001"/>
                <a:gd name="connsiteY25" fmla="*/ 1084555 h 1955619"/>
                <a:gd name="connsiteX26" fmla="*/ 1406575 w 1959001"/>
                <a:gd name="connsiteY26" fmla="*/ 949780 h 1955619"/>
                <a:gd name="connsiteX27" fmla="*/ 1436494 w 1959001"/>
                <a:gd name="connsiteY27" fmla="*/ 931618 h 1955619"/>
                <a:gd name="connsiteX28" fmla="*/ 1412058 w 1959001"/>
                <a:gd name="connsiteY28" fmla="*/ 932015 h 1955619"/>
                <a:gd name="connsiteX29" fmla="*/ 1415487 w 1959001"/>
                <a:gd name="connsiteY29" fmla="*/ 946422 h 1955619"/>
                <a:gd name="connsiteX30" fmla="*/ 1418159 w 1959001"/>
                <a:gd name="connsiteY30" fmla="*/ 1005289 h 1955619"/>
                <a:gd name="connsiteX31" fmla="*/ 1293957 w 1959001"/>
                <a:gd name="connsiteY31" fmla="*/ 1176235 h 1955619"/>
                <a:gd name="connsiteX32" fmla="*/ 1015935 w 1959001"/>
                <a:gd name="connsiteY32" fmla="*/ 1205840 h 1955619"/>
                <a:gd name="connsiteX33" fmla="*/ 886597 w 1959001"/>
                <a:gd name="connsiteY33" fmla="*/ 1189247 h 1955619"/>
                <a:gd name="connsiteX34" fmla="*/ 763998 w 1959001"/>
                <a:gd name="connsiteY34" fmla="*/ 1159803 h 1955619"/>
                <a:gd name="connsiteX35" fmla="*/ 748656 w 1959001"/>
                <a:gd name="connsiteY35" fmla="*/ 1192764 h 1955619"/>
                <a:gd name="connsiteX36" fmla="*/ 744463 w 1959001"/>
                <a:gd name="connsiteY36" fmla="*/ 1197130 h 1955619"/>
                <a:gd name="connsiteX37" fmla="*/ 806388 w 1959001"/>
                <a:gd name="connsiteY37" fmla="*/ 1303632 h 1955619"/>
                <a:gd name="connsiteX38" fmla="*/ 1088087 w 1959001"/>
                <a:gd name="connsiteY38" fmla="*/ 1558596 h 1955619"/>
                <a:gd name="connsiteX39" fmla="*/ 1587211 w 1959001"/>
                <a:gd name="connsiteY39" fmla="*/ 1684756 h 1955619"/>
                <a:gd name="connsiteX40" fmla="*/ 1850160 w 1959001"/>
                <a:gd name="connsiteY40" fmla="*/ 1518454 h 1955619"/>
                <a:gd name="connsiteX41" fmla="*/ 1947690 w 1959001"/>
                <a:gd name="connsiteY41" fmla="*/ 1253709 h 1955619"/>
                <a:gd name="connsiteX42" fmla="*/ 1692391 w 1959001"/>
                <a:gd name="connsiteY42" fmla="*/ 972716 h 1955619"/>
                <a:gd name="connsiteX43" fmla="*/ 1436494 w 1959001"/>
                <a:gd name="connsiteY43" fmla="*/ 931618 h 1955619"/>
                <a:gd name="connsiteX44" fmla="*/ 675896 w 1959001"/>
                <a:gd name="connsiteY44" fmla="*/ 902002 h 1955619"/>
                <a:gd name="connsiteX45" fmla="*/ 673707 w 1959001"/>
                <a:gd name="connsiteY45" fmla="*/ 1074413 h 1955619"/>
                <a:gd name="connsiteX46" fmla="*/ 695866 w 1959001"/>
                <a:gd name="connsiteY46" fmla="*/ 1070000 h 1955619"/>
                <a:gd name="connsiteX47" fmla="*/ 698515 w 1959001"/>
                <a:gd name="connsiteY47" fmla="*/ 1070286 h 1955619"/>
                <a:gd name="connsiteX48" fmla="*/ 698376 w 1959001"/>
                <a:gd name="connsiteY48" fmla="*/ 1069889 h 1955619"/>
                <a:gd name="connsiteX49" fmla="*/ 696744 w 1959001"/>
                <a:gd name="connsiteY49" fmla="*/ 1068262 h 1955619"/>
                <a:gd name="connsiteX50" fmla="*/ 688592 w 1959001"/>
                <a:gd name="connsiteY50" fmla="*/ 966680 h 1955619"/>
                <a:gd name="connsiteX51" fmla="*/ 1138402 w 1959001"/>
                <a:gd name="connsiteY51" fmla="*/ 784759 h 1955619"/>
                <a:gd name="connsiteX52" fmla="*/ 1132494 w 1959001"/>
                <a:gd name="connsiteY52" fmla="*/ 785638 h 1955619"/>
                <a:gd name="connsiteX53" fmla="*/ 880268 w 1959001"/>
                <a:gd name="connsiteY53" fmla="*/ 898329 h 1955619"/>
                <a:gd name="connsiteX54" fmla="*/ 707340 w 1959001"/>
                <a:gd name="connsiteY54" fmla="*/ 1071185 h 1955619"/>
                <a:gd name="connsiteX55" fmla="*/ 707197 w 1959001"/>
                <a:gd name="connsiteY55" fmla="*/ 1071224 h 1955619"/>
                <a:gd name="connsiteX56" fmla="*/ 724863 w 1959001"/>
                <a:gd name="connsiteY56" fmla="*/ 1073134 h 1955619"/>
                <a:gd name="connsiteX57" fmla="*/ 743714 w 1959001"/>
                <a:gd name="connsiteY57" fmla="*/ 1084399 h 1955619"/>
                <a:gd name="connsiteX58" fmla="*/ 949535 w 1959001"/>
                <a:gd name="connsiteY58" fmla="*/ 951376 h 1955619"/>
                <a:gd name="connsiteX59" fmla="*/ 1134436 w 1959001"/>
                <a:gd name="connsiteY59" fmla="*/ 789432 h 1955619"/>
                <a:gd name="connsiteX60" fmla="*/ 1233518 w 1959001"/>
                <a:gd name="connsiteY60" fmla="*/ 777011 h 1955619"/>
                <a:gd name="connsiteX61" fmla="*/ 1189654 w 1959001"/>
                <a:gd name="connsiteY61" fmla="*/ 777133 h 1955619"/>
                <a:gd name="connsiteX62" fmla="*/ 1159415 w 1959001"/>
                <a:gd name="connsiteY62" fmla="*/ 781632 h 1955619"/>
                <a:gd name="connsiteX63" fmla="*/ 1096159 w 1959001"/>
                <a:gd name="connsiteY63" fmla="*/ 844942 h 1955619"/>
                <a:gd name="connsiteX64" fmla="*/ 929606 w 1959001"/>
                <a:gd name="connsiteY64" fmla="*/ 980902 h 1955619"/>
                <a:gd name="connsiteX65" fmla="*/ 852757 w 1959001"/>
                <a:gd name="connsiteY65" fmla="*/ 1029145 h 1955619"/>
                <a:gd name="connsiteX66" fmla="*/ 938803 w 1959001"/>
                <a:gd name="connsiteY66" fmla="*/ 991473 h 1955619"/>
                <a:gd name="connsiteX67" fmla="*/ 1153107 w 1959001"/>
                <a:gd name="connsiteY67" fmla="*/ 940220 h 1955619"/>
                <a:gd name="connsiteX68" fmla="*/ 1279337 w 1959001"/>
                <a:gd name="connsiteY68" fmla="*/ 924674 h 1955619"/>
                <a:gd name="connsiteX69" fmla="*/ 1398599 w 1959001"/>
                <a:gd name="connsiteY69" fmla="*/ 920115 h 1955619"/>
                <a:gd name="connsiteX70" fmla="*/ 1388109 w 1959001"/>
                <a:gd name="connsiteY70" fmla="*/ 881094 h 1955619"/>
                <a:gd name="connsiteX71" fmla="*/ 1351281 w 1959001"/>
                <a:gd name="connsiteY71" fmla="*/ 825748 h 1955619"/>
                <a:gd name="connsiteX72" fmla="*/ 1233518 w 1959001"/>
                <a:gd name="connsiteY72" fmla="*/ 777011 h 1955619"/>
                <a:gd name="connsiteX73" fmla="*/ 591272 w 1959001"/>
                <a:gd name="connsiteY73" fmla="*/ 706390 h 1955619"/>
                <a:gd name="connsiteX74" fmla="*/ 636637 w 1959001"/>
                <a:gd name="connsiteY74" fmla="*/ 867171 h 1955619"/>
                <a:gd name="connsiteX75" fmla="*/ 662935 w 1959001"/>
                <a:gd name="connsiteY75" fmla="*/ 1014606 h 1955619"/>
                <a:gd name="connsiteX76" fmla="*/ 664840 w 1959001"/>
                <a:gd name="connsiteY76" fmla="*/ 851611 h 1955619"/>
                <a:gd name="connsiteX77" fmla="*/ 655312 w 1959001"/>
                <a:gd name="connsiteY77" fmla="*/ 816876 h 1955619"/>
                <a:gd name="connsiteX78" fmla="*/ 592204 w 1959001"/>
                <a:gd name="connsiteY78" fmla="*/ 706789 h 1955619"/>
                <a:gd name="connsiteX79" fmla="*/ 556729 w 1959001"/>
                <a:gd name="connsiteY79" fmla="*/ 691571 h 1955619"/>
                <a:gd name="connsiteX80" fmla="*/ 453157 w 1959001"/>
                <a:gd name="connsiteY80" fmla="*/ 755628 h 1955619"/>
                <a:gd name="connsiteX81" fmla="*/ 464665 w 1959001"/>
                <a:gd name="connsiteY81" fmla="*/ 889477 h 1955619"/>
                <a:gd name="connsiteX82" fmla="*/ 628655 w 1959001"/>
                <a:gd name="connsiteY82" fmla="*/ 1086427 h 1955619"/>
                <a:gd name="connsiteX83" fmla="*/ 628849 w 1959001"/>
                <a:gd name="connsiteY83" fmla="*/ 1087572 h 1955619"/>
                <a:gd name="connsiteX84" fmla="*/ 638321 w 1959001"/>
                <a:gd name="connsiteY84" fmla="*/ 1081461 h 1955619"/>
                <a:gd name="connsiteX85" fmla="*/ 642150 w 1959001"/>
                <a:gd name="connsiteY85" fmla="*/ 1091968 h 1955619"/>
                <a:gd name="connsiteX86" fmla="*/ 610566 w 1959001"/>
                <a:gd name="connsiteY86" fmla="*/ 1192257 h 1955619"/>
                <a:gd name="connsiteX87" fmla="*/ 735944 w 1959001"/>
                <a:gd name="connsiteY87" fmla="*/ 1191301 h 1955619"/>
                <a:gd name="connsiteX88" fmla="*/ 704361 w 1959001"/>
                <a:gd name="connsiteY88" fmla="*/ 1082416 h 1955619"/>
                <a:gd name="connsiteX89" fmla="*/ 642150 w 1959001"/>
                <a:gd name="connsiteY89" fmla="*/ 1091968 h 1955619"/>
                <a:gd name="connsiteX90" fmla="*/ 638321 w 1959001"/>
                <a:gd name="connsiteY90" fmla="*/ 1081461 h 1955619"/>
                <a:gd name="connsiteX91" fmla="*/ 662643 w 1959001"/>
                <a:gd name="connsiteY91" fmla="*/ 1076617 h 1955619"/>
                <a:gd name="connsiteX92" fmla="*/ 662214 w 1959001"/>
                <a:gd name="connsiteY92" fmla="*/ 1076241 h 1955619"/>
                <a:gd name="connsiteX93" fmla="*/ 662229 w 1959001"/>
                <a:gd name="connsiteY93" fmla="*/ 1074984 h 1955619"/>
                <a:gd name="connsiteX94" fmla="*/ 628742 w 1959001"/>
                <a:gd name="connsiteY94" fmla="*/ 881382 h 1955619"/>
                <a:gd name="connsiteX95" fmla="*/ 579041 w 1959001"/>
                <a:gd name="connsiteY95" fmla="*/ 701143 h 1955619"/>
                <a:gd name="connsiteX96" fmla="*/ 186958 w 1959001"/>
                <a:gd name="connsiteY96" fmla="*/ 352076 h 1955619"/>
                <a:gd name="connsiteX97" fmla="*/ 74912 w 1959001"/>
                <a:gd name="connsiteY97" fmla="*/ 398075 h 1955619"/>
                <a:gd name="connsiteX98" fmla="*/ 46203 w 1959001"/>
                <a:gd name="connsiteY98" fmla="*/ 727684 h 1955619"/>
                <a:gd name="connsiteX99" fmla="*/ 288310 w 1959001"/>
                <a:gd name="connsiteY99" fmla="*/ 1006658 h 1955619"/>
                <a:gd name="connsiteX100" fmla="*/ 510888 w 1959001"/>
                <a:gd name="connsiteY100" fmla="*/ 1123678 h 1955619"/>
                <a:gd name="connsiteX101" fmla="*/ 588622 w 1959001"/>
                <a:gd name="connsiteY101" fmla="*/ 1141412 h 1955619"/>
                <a:gd name="connsiteX102" fmla="*/ 589984 w 1959001"/>
                <a:gd name="connsiteY102" fmla="*/ 1128018 h 1955619"/>
                <a:gd name="connsiteX103" fmla="*/ 604687 w 1959001"/>
                <a:gd name="connsiteY103" fmla="*/ 1103161 h 1955619"/>
                <a:gd name="connsiteX104" fmla="*/ 619027 w 1959001"/>
                <a:gd name="connsiteY104" fmla="*/ 1093909 h 1955619"/>
                <a:gd name="connsiteX105" fmla="*/ 596048 w 1959001"/>
                <a:gd name="connsiteY105" fmla="*/ 1075910 h 1955619"/>
                <a:gd name="connsiteX106" fmla="*/ 434936 w 1959001"/>
                <a:gd name="connsiteY106" fmla="*/ 837850 h 1955619"/>
                <a:gd name="connsiteX107" fmla="*/ 457952 w 1959001"/>
                <a:gd name="connsiteY107" fmla="*/ 725033 h 1955619"/>
                <a:gd name="connsiteX108" fmla="*/ 555770 w 1959001"/>
                <a:gd name="connsiteY108" fmla="*/ 680098 h 1955619"/>
                <a:gd name="connsiteX109" fmla="*/ 574889 w 1959001"/>
                <a:gd name="connsiteY109" fmla="*/ 687481 h 1955619"/>
                <a:gd name="connsiteX110" fmla="*/ 542258 w 1959001"/>
                <a:gd name="connsiteY110" fmla="*/ 600379 h 1955619"/>
                <a:gd name="connsiteX111" fmla="*/ 498837 w 1959001"/>
                <a:gd name="connsiteY111" fmla="*/ 513677 h 1955619"/>
                <a:gd name="connsiteX112" fmla="*/ 387831 w 1959001"/>
                <a:gd name="connsiteY112" fmla="*/ 409540 h 1955619"/>
                <a:gd name="connsiteX113" fmla="*/ 186958 w 1959001"/>
                <a:gd name="connsiteY113" fmla="*/ 352076 h 1955619"/>
                <a:gd name="connsiteX114" fmla="*/ 1068425 w 1959001"/>
                <a:gd name="connsiteY114" fmla="*/ 10933 h 1955619"/>
                <a:gd name="connsiteX115" fmla="*/ 1004399 w 1959001"/>
                <a:gd name="connsiteY115" fmla="*/ 19147 h 1955619"/>
                <a:gd name="connsiteX116" fmla="*/ 834263 w 1959001"/>
                <a:gd name="connsiteY116" fmla="*/ 145310 h 1955619"/>
                <a:gd name="connsiteX117" fmla="*/ 689933 w 1959001"/>
                <a:gd name="connsiteY117" fmla="*/ 643272 h 1955619"/>
                <a:gd name="connsiteX118" fmla="*/ 676848 w 1959001"/>
                <a:gd name="connsiteY118" fmla="*/ 853090 h 1955619"/>
                <a:gd name="connsiteX119" fmla="*/ 698782 w 1959001"/>
                <a:gd name="connsiteY119" fmla="*/ 956760 h 1955619"/>
                <a:gd name="connsiteX120" fmla="*/ 706841 w 1959001"/>
                <a:gd name="connsiteY120" fmla="*/ 1051641 h 1955619"/>
                <a:gd name="connsiteX121" fmla="*/ 752617 w 1959001"/>
                <a:gd name="connsiteY121" fmla="*/ 988472 h 1955619"/>
                <a:gd name="connsiteX122" fmla="*/ 991094 w 1959001"/>
                <a:gd name="connsiteY122" fmla="*/ 822883 h 1955619"/>
                <a:gd name="connsiteX123" fmla="*/ 1071676 w 1959001"/>
                <a:gd name="connsiteY123" fmla="*/ 790369 h 1955619"/>
                <a:gd name="connsiteX124" fmla="*/ 1150639 w 1959001"/>
                <a:gd name="connsiteY124" fmla="*/ 770341 h 1955619"/>
                <a:gd name="connsiteX125" fmla="*/ 1241444 w 1959001"/>
                <a:gd name="connsiteY125" fmla="*/ 663344 h 1955619"/>
                <a:gd name="connsiteX126" fmla="*/ 1343717 w 1959001"/>
                <a:gd name="connsiteY126" fmla="*/ 360361 h 1955619"/>
                <a:gd name="connsiteX127" fmla="*/ 1256737 w 1959001"/>
                <a:gd name="connsiteY127" fmla="*/ 69804 h 1955619"/>
                <a:gd name="connsiteX128" fmla="*/ 1068425 w 1959001"/>
                <a:gd name="connsiteY128" fmla="*/ 10933 h 1955619"/>
                <a:gd name="connsiteX129" fmla="*/ 1088273 w 1959001"/>
                <a:gd name="connsiteY129" fmla="*/ 509 h 1955619"/>
                <a:gd name="connsiteX130" fmla="*/ 1201299 w 1959001"/>
                <a:gd name="connsiteY130" fmla="*/ 24882 h 1955619"/>
                <a:gd name="connsiteX131" fmla="*/ 1321733 w 1959001"/>
                <a:gd name="connsiteY131" fmla="*/ 538136 h 1955619"/>
                <a:gd name="connsiteX132" fmla="*/ 1226868 w 1959001"/>
                <a:gd name="connsiteY132" fmla="*/ 704442 h 1955619"/>
                <a:gd name="connsiteX133" fmla="*/ 1172286 w 1959001"/>
                <a:gd name="connsiteY133" fmla="*/ 767394 h 1955619"/>
                <a:gd name="connsiteX134" fmla="*/ 1251471 w 1959001"/>
                <a:gd name="connsiteY134" fmla="*/ 765807 h 1955619"/>
                <a:gd name="connsiteX135" fmla="*/ 1333128 w 1959001"/>
                <a:gd name="connsiteY135" fmla="*/ 796143 h 1955619"/>
                <a:gd name="connsiteX136" fmla="*/ 1401798 w 1959001"/>
                <a:gd name="connsiteY136" fmla="*/ 888898 h 1955619"/>
                <a:gd name="connsiteX137" fmla="*/ 1409181 w 1959001"/>
                <a:gd name="connsiteY137" fmla="*/ 919925 h 1955619"/>
                <a:gd name="connsiteX138" fmla="*/ 1534308 w 1959001"/>
                <a:gd name="connsiteY138" fmla="*/ 927989 h 1955619"/>
                <a:gd name="connsiteX139" fmla="*/ 1658925 w 1959001"/>
                <a:gd name="connsiteY139" fmla="*/ 951689 h 1955619"/>
                <a:gd name="connsiteX140" fmla="*/ 1951515 w 1959001"/>
                <a:gd name="connsiteY140" fmla="*/ 1184894 h 1955619"/>
                <a:gd name="connsiteX141" fmla="*/ 1927611 w 1959001"/>
                <a:gd name="connsiteY141" fmla="*/ 1401851 h 1955619"/>
                <a:gd name="connsiteX142" fmla="*/ 1738287 w 1959001"/>
                <a:gd name="connsiteY142" fmla="*/ 1638879 h 1955619"/>
                <a:gd name="connsiteX143" fmla="*/ 1169362 w 1959001"/>
                <a:gd name="connsiteY143" fmla="*/ 1616897 h 1955619"/>
                <a:gd name="connsiteX144" fmla="*/ 848485 w 1959001"/>
                <a:gd name="connsiteY144" fmla="*/ 1375300 h 1955619"/>
                <a:gd name="connsiteX145" fmla="*/ 796465 w 1959001"/>
                <a:gd name="connsiteY145" fmla="*/ 1304737 h 1955619"/>
                <a:gd name="connsiteX146" fmla="*/ 818094 w 1959001"/>
                <a:gd name="connsiteY146" fmla="*/ 1347139 h 1955619"/>
                <a:gd name="connsiteX147" fmla="*/ 891665 w 1959001"/>
                <a:gd name="connsiteY147" fmla="*/ 1553308 h 1955619"/>
                <a:gd name="connsiteX148" fmla="*/ 923196 w 1959001"/>
                <a:gd name="connsiteY148" fmla="*/ 1763294 h 1955619"/>
                <a:gd name="connsiteX149" fmla="*/ 883066 w 1959001"/>
                <a:gd name="connsiteY149" fmla="*/ 1910285 h 1955619"/>
                <a:gd name="connsiteX150" fmla="*/ 715859 w 1959001"/>
                <a:gd name="connsiteY150" fmla="*/ 1946555 h 1955619"/>
                <a:gd name="connsiteX151" fmla="*/ 531454 w 1959001"/>
                <a:gd name="connsiteY151" fmla="*/ 1772839 h 1955619"/>
                <a:gd name="connsiteX152" fmla="*/ 534320 w 1959001"/>
                <a:gd name="connsiteY152" fmla="*/ 1475994 h 1955619"/>
                <a:gd name="connsiteX153" fmla="*/ 571464 w 1959001"/>
                <a:gd name="connsiteY153" fmla="*/ 1344037 h 1955619"/>
                <a:gd name="connsiteX154" fmla="*/ 627383 w 1959001"/>
                <a:gd name="connsiteY154" fmla="*/ 1220506 h 1955619"/>
                <a:gd name="connsiteX155" fmla="*/ 601510 w 1959001"/>
                <a:gd name="connsiteY155" fmla="*/ 1195447 h 1955619"/>
                <a:gd name="connsiteX156" fmla="*/ 587193 w 1959001"/>
                <a:gd name="connsiteY156" fmla="*/ 1155463 h 1955619"/>
                <a:gd name="connsiteX157" fmla="*/ 587398 w 1959001"/>
                <a:gd name="connsiteY157" fmla="*/ 1153446 h 1955619"/>
                <a:gd name="connsiteX158" fmla="*/ 490987 w 1959001"/>
                <a:gd name="connsiteY158" fmla="*/ 1129769 h 1955619"/>
                <a:gd name="connsiteX159" fmla="*/ 228979 w 1959001"/>
                <a:gd name="connsiteY159" fmla="*/ 975130 h 1955619"/>
                <a:gd name="connsiteX160" fmla="*/ 3141 w 1959001"/>
                <a:gd name="connsiteY160" fmla="*/ 624502 h 1955619"/>
                <a:gd name="connsiteX161" fmla="*/ 99792 w 1959001"/>
                <a:gd name="connsiteY161" fmla="*/ 365592 h 1955619"/>
                <a:gd name="connsiteX162" fmla="*/ 382090 w 1959001"/>
                <a:gd name="connsiteY162" fmla="*/ 393298 h 1955619"/>
                <a:gd name="connsiteX163" fmla="*/ 496923 w 1959001"/>
                <a:gd name="connsiteY163" fmla="*/ 488837 h 1955619"/>
                <a:gd name="connsiteX164" fmla="*/ 579220 w 1959001"/>
                <a:gd name="connsiteY164" fmla="*/ 663673 h 1955619"/>
                <a:gd name="connsiteX165" fmla="*/ 587289 w 1959001"/>
                <a:gd name="connsiteY165" fmla="*/ 692270 h 1955619"/>
                <a:gd name="connsiteX166" fmla="*/ 592501 w 1959001"/>
                <a:gd name="connsiteY166" fmla="*/ 694282 h 1955619"/>
                <a:gd name="connsiteX167" fmla="*/ 660287 w 1959001"/>
                <a:gd name="connsiteY167" fmla="*/ 797336 h 1955619"/>
                <a:gd name="connsiteX168" fmla="*/ 667064 w 1959001"/>
                <a:gd name="connsiteY168" fmla="*/ 819433 h 1955619"/>
                <a:gd name="connsiteX169" fmla="*/ 680375 w 1959001"/>
                <a:gd name="connsiteY169" fmla="*/ 627980 h 1955619"/>
                <a:gd name="connsiteX170" fmla="*/ 821837 w 1959001"/>
                <a:gd name="connsiteY170" fmla="*/ 143399 h 1955619"/>
                <a:gd name="connsiteX171" fmla="*/ 973813 w 1959001"/>
                <a:gd name="connsiteY171" fmla="*/ 16280 h 1955619"/>
                <a:gd name="connsiteX172" fmla="*/ 1088273 w 1959001"/>
                <a:gd name="connsiteY172" fmla="*/ 509 h 1955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959001" h="1955619">
                  <a:moveTo>
                    <a:pt x="726051" y="1216304"/>
                  </a:moveTo>
                  <a:lnTo>
                    <a:pt x="722545" y="1219955"/>
                  </a:lnTo>
                  <a:cubicBezTo>
                    <a:pt x="706529" y="1231394"/>
                    <a:pt x="690384" y="1236561"/>
                    <a:pt x="675095" y="1237006"/>
                  </a:cubicBezTo>
                  <a:lnTo>
                    <a:pt x="637481" y="1226985"/>
                  </a:lnTo>
                  <a:lnTo>
                    <a:pt x="597837" y="1308255"/>
                  </a:lnTo>
                  <a:cubicBezTo>
                    <a:pt x="506343" y="1524539"/>
                    <a:pt x="451792" y="1874372"/>
                    <a:pt x="723503" y="1937010"/>
                  </a:cubicBezTo>
                  <a:cubicBezTo>
                    <a:pt x="790386" y="1952282"/>
                    <a:pt x="861090" y="1942737"/>
                    <a:pt x="891665" y="1874014"/>
                  </a:cubicBezTo>
                  <a:cubicBezTo>
                    <a:pt x="921285" y="1805291"/>
                    <a:pt x="913641" y="1721297"/>
                    <a:pt x="901220" y="1648756"/>
                  </a:cubicBezTo>
                  <a:cubicBezTo>
                    <a:pt x="885932" y="1562852"/>
                    <a:pt x="861090" y="1477903"/>
                    <a:pt x="826693" y="1396772"/>
                  </a:cubicBezTo>
                  <a:cubicBezTo>
                    <a:pt x="813795" y="1364797"/>
                    <a:pt x="799702" y="1331629"/>
                    <a:pt x="782981" y="1300012"/>
                  </a:cubicBezTo>
                  <a:close/>
                  <a:moveTo>
                    <a:pt x="736254" y="1205679"/>
                  </a:moveTo>
                  <a:lnTo>
                    <a:pt x="733654" y="1208387"/>
                  </a:lnTo>
                  <a:lnTo>
                    <a:pt x="748714" y="1229207"/>
                  </a:lnTo>
                  <a:close/>
                  <a:moveTo>
                    <a:pt x="785117" y="1071606"/>
                  </a:moveTo>
                  <a:lnTo>
                    <a:pt x="751384" y="1092782"/>
                  </a:lnTo>
                  <a:lnTo>
                    <a:pt x="752148" y="1094207"/>
                  </a:lnTo>
                  <a:close/>
                  <a:moveTo>
                    <a:pt x="1401843" y="932181"/>
                  </a:moveTo>
                  <a:lnTo>
                    <a:pt x="1305811" y="933739"/>
                  </a:lnTo>
                  <a:cubicBezTo>
                    <a:pt x="1262410" y="936576"/>
                    <a:pt x="1219322" y="941415"/>
                    <a:pt x="1177011" y="947866"/>
                  </a:cubicBezTo>
                  <a:cubicBezTo>
                    <a:pt x="1069441" y="963636"/>
                    <a:pt x="949501" y="989083"/>
                    <a:pt x="848654" y="1042352"/>
                  </a:cubicBezTo>
                  <a:lnTo>
                    <a:pt x="757465" y="1104125"/>
                  </a:lnTo>
                  <a:lnTo>
                    <a:pt x="766422" y="1120831"/>
                  </a:lnTo>
                  <a:lnTo>
                    <a:pt x="765266" y="1148888"/>
                  </a:lnTo>
                  <a:lnTo>
                    <a:pt x="927202" y="1185069"/>
                  </a:lnTo>
                  <a:cubicBezTo>
                    <a:pt x="982734" y="1193425"/>
                    <a:pt x="1038864" y="1197723"/>
                    <a:pt x="1094278" y="1197245"/>
                  </a:cubicBezTo>
                  <a:cubicBezTo>
                    <a:pt x="1192684" y="1197245"/>
                    <a:pt x="1335039" y="1184830"/>
                    <a:pt x="1386631" y="1084555"/>
                  </a:cubicBezTo>
                  <a:cubicBezTo>
                    <a:pt x="1406216" y="1047309"/>
                    <a:pt x="1412665" y="997649"/>
                    <a:pt x="1406575" y="949780"/>
                  </a:cubicBezTo>
                  <a:close/>
                  <a:moveTo>
                    <a:pt x="1436494" y="931618"/>
                  </a:moveTo>
                  <a:lnTo>
                    <a:pt x="1412058" y="932015"/>
                  </a:lnTo>
                  <a:lnTo>
                    <a:pt x="1415487" y="946422"/>
                  </a:lnTo>
                  <a:cubicBezTo>
                    <a:pt x="1418099" y="966074"/>
                    <a:pt x="1418875" y="985950"/>
                    <a:pt x="1418159" y="1005289"/>
                  </a:cubicBezTo>
                  <a:cubicBezTo>
                    <a:pt x="1415293" y="1085510"/>
                    <a:pt x="1368478" y="1146630"/>
                    <a:pt x="1293957" y="1176235"/>
                  </a:cubicBezTo>
                  <a:cubicBezTo>
                    <a:pt x="1207015" y="1211570"/>
                    <a:pt x="1107653" y="1213480"/>
                    <a:pt x="1015935" y="1205840"/>
                  </a:cubicBezTo>
                  <a:cubicBezTo>
                    <a:pt x="972464" y="1202498"/>
                    <a:pt x="929232" y="1197006"/>
                    <a:pt x="886597" y="1189247"/>
                  </a:cubicBezTo>
                  <a:lnTo>
                    <a:pt x="763998" y="1159803"/>
                  </a:lnTo>
                  <a:lnTo>
                    <a:pt x="748656" y="1192764"/>
                  </a:lnTo>
                  <a:lnTo>
                    <a:pt x="744463" y="1197130"/>
                  </a:lnTo>
                  <a:lnTo>
                    <a:pt x="806388" y="1303632"/>
                  </a:lnTo>
                  <a:cubicBezTo>
                    <a:pt x="880118" y="1407168"/>
                    <a:pt x="981951" y="1493365"/>
                    <a:pt x="1088087" y="1558596"/>
                  </a:cubicBezTo>
                  <a:cubicBezTo>
                    <a:pt x="1233426" y="1648437"/>
                    <a:pt x="1414143" y="1717252"/>
                    <a:pt x="1587211" y="1684756"/>
                  </a:cubicBezTo>
                  <a:cubicBezTo>
                    <a:pt x="1693347" y="1664685"/>
                    <a:pt x="1787052" y="1606384"/>
                    <a:pt x="1850160" y="1518454"/>
                  </a:cubicBezTo>
                  <a:cubicBezTo>
                    <a:pt x="1904662" y="1442949"/>
                    <a:pt x="1947690" y="1348329"/>
                    <a:pt x="1947690" y="1253709"/>
                  </a:cubicBezTo>
                  <a:cubicBezTo>
                    <a:pt x="1948646" y="1102699"/>
                    <a:pt x="1825300" y="1012858"/>
                    <a:pt x="1692391" y="972716"/>
                  </a:cubicBezTo>
                  <a:cubicBezTo>
                    <a:pt x="1610160" y="947388"/>
                    <a:pt x="1523626" y="934724"/>
                    <a:pt x="1436494" y="931618"/>
                  </a:cubicBezTo>
                  <a:close/>
                  <a:moveTo>
                    <a:pt x="675896" y="902002"/>
                  </a:moveTo>
                  <a:lnTo>
                    <a:pt x="673707" y="1074413"/>
                  </a:lnTo>
                  <a:lnTo>
                    <a:pt x="695866" y="1070000"/>
                  </a:lnTo>
                  <a:lnTo>
                    <a:pt x="698515" y="1070286"/>
                  </a:lnTo>
                  <a:lnTo>
                    <a:pt x="698376" y="1069889"/>
                  </a:lnTo>
                  <a:lnTo>
                    <a:pt x="696744" y="1068262"/>
                  </a:lnTo>
                  <a:cubicBezTo>
                    <a:pt x="696265" y="1034799"/>
                    <a:pt x="693387" y="1000620"/>
                    <a:pt x="688592" y="966680"/>
                  </a:cubicBezTo>
                  <a:close/>
                  <a:moveTo>
                    <a:pt x="1138402" y="784759"/>
                  </a:moveTo>
                  <a:lnTo>
                    <a:pt x="1132494" y="785638"/>
                  </a:lnTo>
                  <a:cubicBezTo>
                    <a:pt x="1042686" y="805693"/>
                    <a:pt x="956700" y="846759"/>
                    <a:pt x="880268" y="898329"/>
                  </a:cubicBezTo>
                  <a:cubicBezTo>
                    <a:pt x="814345" y="944169"/>
                    <a:pt x="746511" y="999559"/>
                    <a:pt x="707340" y="1071185"/>
                  </a:cubicBezTo>
                  <a:lnTo>
                    <a:pt x="707197" y="1071224"/>
                  </a:lnTo>
                  <a:lnTo>
                    <a:pt x="724863" y="1073134"/>
                  </a:lnTo>
                  <a:lnTo>
                    <a:pt x="743714" y="1084399"/>
                  </a:lnTo>
                  <a:lnTo>
                    <a:pt x="949535" y="951376"/>
                  </a:lnTo>
                  <a:cubicBezTo>
                    <a:pt x="1015403" y="902300"/>
                    <a:pt x="1077423" y="848638"/>
                    <a:pt x="1134436" y="789432"/>
                  </a:cubicBezTo>
                  <a:close/>
                  <a:moveTo>
                    <a:pt x="1233518" y="777011"/>
                  </a:moveTo>
                  <a:cubicBezTo>
                    <a:pt x="1218985" y="775952"/>
                    <a:pt x="1204265" y="776081"/>
                    <a:pt x="1189654" y="777133"/>
                  </a:cubicBezTo>
                  <a:lnTo>
                    <a:pt x="1159415" y="781632"/>
                  </a:lnTo>
                  <a:lnTo>
                    <a:pt x="1096159" y="844942"/>
                  </a:lnTo>
                  <a:cubicBezTo>
                    <a:pt x="1044066" y="894643"/>
                    <a:pt x="988150" y="939565"/>
                    <a:pt x="929606" y="980902"/>
                  </a:cubicBezTo>
                  <a:lnTo>
                    <a:pt x="852757" y="1029145"/>
                  </a:lnTo>
                  <a:lnTo>
                    <a:pt x="938803" y="991473"/>
                  </a:lnTo>
                  <a:cubicBezTo>
                    <a:pt x="1009202" y="966742"/>
                    <a:pt x="1083306" y="951211"/>
                    <a:pt x="1153107" y="940220"/>
                  </a:cubicBezTo>
                  <a:cubicBezTo>
                    <a:pt x="1194700" y="933530"/>
                    <a:pt x="1236892" y="928213"/>
                    <a:pt x="1279337" y="924674"/>
                  </a:cubicBezTo>
                  <a:lnTo>
                    <a:pt x="1398599" y="920115"/>
                  </a:lnTo>
                  <a:lnTo>
                    <a:pt x="1388109" y="881094"/>
                  </a:lnTo>
                  <a:cubicBezTo>
                    <a:pt x="1378868" y="859830"/>
                    <a:pt x="1366567" y="840790"/>
                    <a:pt x="1351281" y="825748"/>
                  </a:cubicBezTo>
                  <a:cubicBezTo>
                    <a:pt x="1319036" y="794054"/>
                    <a:pt x="1277118" y="780188"/>
                    <a:pt x="1233518" y="777011"/>
                  </a:cubicBezTo>
                  <a:close/>
                  <a:moveTo>
                    <a:pt x="591272" y="706390"/>
                  </a:moveTo>
                  <a:lnTo>
                    <a:pt x="636637" y="867171"/>
                  </a:lnTo>
                  <a:lnTo>
                    <a:pt x="662935" y="1014606"/>
                  </a:lnTo>
                  <a:lnTo>
                    <a:pt x="664840" y="851611"/>
                  </a:lnTo>
                  <a:lnTo>
                    <a:pt x="655312" y="816876"/>
                  </a:lnTo>
                  <a:cubicBezTo>
                    <a:pt x="642602" y="775870"/>
                    <a:pt x="623443" y="730326"/>
                    <a:pt x="592204" y="706789"/>
                  </a:cubicBezTo>
                  <a:close/>
                  <a:moveTo>
                    <a:pt x="556729" y="691571"/>
                  </a:moveTo>
                  <a:cubicBezTo>
                    <a:pt x="514533" y="685835"/>
                    <a:pt x="469460" y="718341"/>
                    <a:pt x="453157" y="755628"/>
                  </a:cubicBezTo>
                  <a:cubicBezTo>
                    <a:pt x="433018" y="798651"/>
                    <a:pt x="445485" y="848366"/>
                    <a:pt x="464665" y="889477"/>
                  </a:cubicBezTo>
                  <a:cubicBezTo>
                    <a:pt x="501107" y="965007"/>
                    <a:pt x="560565" y="1038624"/>
                    <a:pt x="628655" y="1086427"/>
                  </a:cubicBezTo>
                  <a:lnTo>
                    <a:pt x="628849" y="1087572"/>
                  </a:lnTo>
                  <a:lnTo>
                    <a:pt x="638321" y="1081461"/>
                  </a:lnTo>
                  <a:cubicBezTo>
                    <a:pt x="631622" y="1083371"/>
                    <a:pt x="634493" y="1094833"/>
                    <a:pt x="642150" y="1091968"/>
                  </a:cubicBezTo>
                  <a:cubicBezTo>
                    <a:pt x="599081" y="1109160"/>
                    <a:pt x="581853" y="1154051"/>
                    <a:pt x="610566" y="1192257"/>
                  </a:cubicBezTo>
                  <a:cubicBezTo>
                    <a:pt x="644064" y="1238103"/>
                    <a:pt x="701489" y="1236193"/>
                    <a:pt x="735944" y="1191301"/>
                  </a:cubicBezTo>
                  <a:cubicBezTo>
                    <a:pt x="764657" y="1155006"/>
                    <a:pt x="764657" y="1082416"/>
                    <a:pt x="704361" y="1082416"/>
                  </a:cubicBezTo>
                  <a:cubicBezTo>
                    <a:pt x="683304" y="1082416"/>
                    <a:pt x="662249" y="1086237"/>
                    <a:pt x="642150" y="1091968"/>
                  </a:cubicBezTo>
                  <a:cubicBezTo>
                    <a:pt x="648849" y="1090057"/>
                    <a:pt x="645978" y="1078596"/>
                    <a:pt x="638321" y="1081461"/>
                  </a:cubicBezTo>
                  <a:lnTo>
                    <a:pt x="662643" y="1076617"/>
                  </a:lnTo>
                  <a:lnTo>
                    <a:pt x="662214" y="1076241"/>
                  </a:lnTo>
                  <a:lnTo>
                    <a:pt x="662229" y="1074984"/>
                  </a:lnTo>
                  <a:lnTo>
                    <a:pt x="628742" y="881382"/>
                  </a:lnTo>
                  <a:lnTo>
                    <a:pt x="579041" y="701143"/>
                  </a:lnTo>
                  <a:close/>
                  <a:moveTo>
                    <a:pt x="186958" y="352076"/>
                  </a:moveTo>
                  <a:cubicBezTo>
                    <a:pt x="144933" y="353739"/>
                    <a:pt x="105414" y="366905"/>
                    <a:pt x="74912" y="398075"/>
                  </a:cubicBezTo>
                  <a:cubicBezTo>
                    <a:pt x="-8342" y="483105"/>
                    <a:pt x="270" y="627368"/>
                    <a:pt x="46203" y="727684"/>
                  </a:cubicBezTo>
                  <a:cubicBezTo>
                    <a:pt x="97878" y="840420"/>
                    <a:pt x="187831" y="935004"/>
                    <a:pt x="288310" y="1006658"/>
                  </a:cubicBezTo>
                  <a:cubicBezTo>
                    <a:pt x="355774" y="1054666"/>
                    <a:pt x="430774" y="1098375"/>
                    <a:pt x="510888" y="1123678"/>
                  </a:cubicBezTo>
                  <a:lnTo>
                    <a:pt x="588622" y="1141412"/>
                  </a:lnTo>
                  <a:lnTo>
                    <a:pt x="589984" y="1128018"/>
                  </a:lnTo>
                  <a:cubicBezTo>
                    <a:pt x="592803" y="1119148"/>
                    <a:pt x="597606" y="1110709"/>
                    <a:pt x="604687" y="1103161"/>
                  </a:cubicBezTo>
                  <a:lnTo>
                    <a:pt x="619027" y="1093909"/>
                  </a:lnTo>
                  <a:lnTo>
                    <a:pt x="596048" y="1075910"/>
                  </a:lnTo>
                  <a:cubicBezTo>
                    <a:pt x="527959" y="1015678"/>
                    <a:pt x="453157" y="929632"/>
                    <a:pt x="434936" y="837850"/>
                  </a:cubicBezTo>
                  <a:cubicBezTo>
                    <a:pt x="427264" y="798651"/>
                    <a:pt x="431100" y="756584"/>
                    <a:pt x="457952" y="725033"/>
                  </a:cubicBezTo>
                  <a:cubicBezTo>
                    <a:pt x="481927" y="698264"/>
                    <a:pt x="518369" y="675318"/>
                    <a:pt x="555770" y="680098"/>
                  </a:cubicBezTo>
                  <a:lnTo>
                    <a:pt x="574889" y="687481"/>
                  </a:lnTo>
                  <a:lnTo>
                    <a:pt x="542258" y="600379"/>
                  </a:lnTo>
                  <a:cubicBezTo>
                    <a:pt x="529698" y="570523"/>
                    <a:pt x="515583" y="541383"/>
                    <a:pt x="498837" y="513677"/>
                  </a:cubicBezTo>
                  <a:cubicBezTo>
                    <a:pt x="472043" y="468774"/>
                    <a:pt x="431851" y="435335"/>
                    <a:pt x="387831" y="409540"/>
                  </a:cubicBezTo>
                  <a:cubicBezTo>
                    <a:pt x="334004" y="378489"/>
                    <a:pt x="257000" y="349305"/>
                    <a:pt x="186958" y="352076"/>
                  </a:cubicBezTo>
                  <a:close/>
                  <a:moveTo>
                    <a:pt x="1068425" y="10933"/>
                  </a:moveTo>
                  <a:cubicBezTo>
                    <a:pt x="1045978" y="11381"/>
                    <a:pt x="1024233" y="14129"/>
                    <a:pt x="1004399" y="19147"/>
                  </a:cubicBezTo>
                  <a:cubicBezTo>
                    <a:pt x="932713" y="37307"/>
                    <a:pt x="875363" y="85096"/>
                    <a:pt x="834263" y="145310"/>
                  </a:cubicBezTo>
                  <a:cubicBezTo>
                    <a:pt x="737724" y="288677"/>
                    <a:pt x="707138" y="475055"/>
                    <a:pt x="689933" y="643272"/>
                  </a:cubicBezTo>
                  <a:lnTo>
                    <a:pt x="676848" y="853090"/>
                  </a:lnTo>
                  <a:lnTo>
                    <a:pt x="698782" y="956760"/>
                  </a:lnTo>
                  <a:lnTo>
                    <a:pt x="706841" y="1051641"/>
                  </a:lnTo>
                  <a:lnTo>
                    <a:pt x="752617" y="988472"/>
                  </a:lnTo>
                  <a:cubicBezTo>
                    <a:pt x="817868" y="916892"/>
                    <a:pt x="907974" y="861561"/>
                    <a:pt x="991094" y="822883"/>
                  </a:cubicBezTo>
                  <a:cubicBezTo>
                    <a:pt x="1015457" y="811662"/>
                    <a:pt x="1042805" y="800202"/>
                    <a:pt x="1071676" y="790369"/>
                  </a:cubicBezTo>
                  <a:lnTo>
                    <a:pt x="1150639" y="770341"/>
                  </a:lnTo>
                  <a:lnTo>
                    <a:pt x="1241444" y="663344"/>
                  </a:lnTo>
                  <a:cubicBezTo>
                    <a:pt x="1306440" y="575412"/>
                    <a:pt x="1337982" y="470276"/>
                    <a:pt x="1343717" y="360361"/>
                  </a:cubicBezTo>
                  <a:cubicBezTo>
                    <a:pt x="1348496" y="262871"/>
                    <a:pt x="1336071" y="138620"/>
                    <a:pt x="1256737" y="69804"/>
                  </a:cubicBezTo>
                  <a:cubicBezTo>
                    <a:pt x="1209424" y="28944"/>
                    <a:pt x="1135766" y="9589"/>
                    <a:pt x="1068425" y="10933"/>
                  </a:cubicBezTo>
                  <a:close/>
                  <a:moveTo>
                    <a:pt x="1088273" y="509"/>
                  </a:moveTo>
                  <a:cubicBezTo>
                    <a:pt x="1126984" y="2660"/>
                    <a:pt x="1165456" y="11501"/>
                    <a:pt x="1201299" y="24882"/>
                  </a:cubicBezTo>
                  <a:cubicBezTo>
                    <a:pt x="1392464" y="95610"/>
                    <a:pt x="1375259" y="384256"/>
                    <a:pt x="1321733" y="538136"/>
                  </a:cubicBezTo>
                  <a:cubicBezTo>
                    <a:pt x="1300705" y="598351"/>
                    <a:pt x="1266773" y="653547"/>
                    <a:pt x="1226868" y="704442"/>
                  </a:cubicBezTo>
                  <a:lnTo>
                    <a:pt x="1172286" y="767394"/>
                  </a:lnTo>
                  <a:lnTo>
                    <a:pt x="1251471" y="765807"/>
                  </a:lnTo>
                  <a:cubicBezTo>
                    <a:pt x="1280581" y="769940"/>
                    <a:pt x="1308288" y="779431"/>
                    <a:pt x="1333128" y="796143"/>
                  </a:cubicBezTo>
                  <a:cubicBezTo>
                    <a:pt x="1366567" y="819063"/>
                    <a:pt x="1388541" y="852011"/>
                    <a:pt x="1401798" y="888898"/>
                  </a:cubicBezTo>
                  <a:lnTo>
                    <a:pt x="1409181" y="919925"/>
                  </a:lnTo>
                  <a:lnTo>
                    <a:pt x="1534308" y="927989"/>
                  </a:lnTo>
                  <a:cubicBezTo>
                    <a:pt x="1576395" y="933171"/>
                    <a:pt x="1618048" y="940937"/>
                    <a:pt x="1658925" y="951689"/>
                  </a:cubicBezTo>
                  <a:cubicBezTo>
                    <a:pt x="1782272" y="983229"/>
                    <a:pt x="1919005" y="1051088"/>
                    <a:pt x="1951515" y="1184894"/>
                  </a:cubicBezTo>
                  <a:cubicBezTo>
                    <a:pt x="1968726" y="1257532"/>
                    <a:pt x="1954384" y="1333037"/>
                    <a:pt x="1927611" y="1401851"/>
                  </a:cubicBezTo>
                  <a:cubicBezTo>
                    <a:pt x="1889363" y="1496471"/>
                    <a:pt x="1826256" y="1584401"/>
                    <a:pt x="1738287" y="1638879"/>
                  </a:cubicBezTo>
                  <a:cubicBezTo>
                    <a:pt x="1563307" y="1746880"/>
                    <a:pt x="1343386" y="1704827"/>
                    <a:pt x="1169362" y="1616897"/>
                  </a:cubicBezTo>
                  <a:cubicBezTo>
                    <a:pt x="1052649" y="1558566"/>
                    <a:pt x="937582" y="1476773"/>
                    <a:pt x="848485" y="1375300"/>
                  </a:cubicBezTo>
                  <a:lnTo>
                    <a:pt x="796465" y="1304737"/>
                  </a:lnTo>
                  <a:lnTo>
                    <a:pt x="818094" y="1347139"/>
                  </a:lnTo>
                  <a:cubicBezTo>
                    <a:pt x="848669" y="1412998"/>
                    <a:pt x="873511" y="1482676"/>
                    <a:pt x="891665" y="1553308"/>
                  </a:cubicBezTo>
                  <a:cubicBezTo>
                    <a:pt x="909819" y="1622030"/>
                    <a:pt x="924151" y="1692662"/>
                    <a:pt x="923196" y="1763294"/>
                  </a:cubicBezTo>
                  <a:cubicBezTo>
                    <a:pt x="922240" y="1812927"/>
                    <a:pt x="915552" y="1869242"/>
                    <a:pt x="883066" y="1910285"/>
                  </a:cubicBezTo>
                  <a:cubicBezTo>
                    <a:pt x="841981" y="1960872"/>
                    <a:pt x="774143" y="1962781"/>
                    <a:pt x="715859" y="1946555"/>
                  </a:cubicBezTo>
                  <a:cubicBezTo>
                    <a:pt x="625090" y="1923647"/>
                    <a:pt x="558207" y="1863515"/>
                    <a:pt x="531454" y="1772839"/>
                  </a:cubicBezTo>
                  <a:cubicBezTo>
                    <a:pt x="502790" y="1676436"/>
                    <a:pt x="512345" y="1572397"/>
                    <a:pt x="534320" y="1475994"/>
                  </a:cubicBezTo>
                  <a:cubicBezTo>
                    <a:pt x="543875" y="1431611"/>
                    <a:pt x="556057" y="1387227"/>
                    <a:pt x="571464" y="1344037"/>
                  </a:cubicBezTo>
                  <a:lnTo>
                    <a:pt x="627383" y="1220506"/>
                  </a:lnTo>
                  <a:lnTo>
                    <a:pt x="601510" y="1195447"/>
                  </a:lnTo>
                  <a:cubicBezTo>
                    <a:pt x="593584" y="1183218"/>
                    <a:pt x="588483" y="1169373"/>
                    <a:pt x="587193" y="1155463"/>
                  </a:cubicBezTo>
                  <a:lnTo>
                    <a:pt x="587398" y="1153446"/>
                  </a:lnTo>
                  <a:lnTo>
                    <a:pt x="490987" y="1129769"/>
                  </a:lnTo>
                  <a:cubicBezTo>
                    <a:pt x="394769" y="1096763"/>
                    <a:pt x="304338" y="1038902"/>
                    <a:pt x="228979" y="975130"/>
                  </a:cubicBezTo>
                  <a:cubicBezTo>
                    <a:pt x="122759" y="885323"/>
                    <a:pt x="25151" y="765900"/>
                    <a:pt x="3141" y="624502"/>
                  </a:cubicBezTo>
                  <a:cubicBezTo>
                    <a:pt x="-9299" y="537562"/>
                    <a:pt x="13667" y="411450"/>
                    <a:pt x="99792" y="365592"/>
                  </a:cubicBezTo>
                  <a:cubicBezTo>
                    <a:pt x="186874" y="318778"/>
                    <a:pt x="299793" y="347439"/>
                    <a:pt x="382090" y="393298"/>
                  </a:cubicBezTo>
                  <a:cubicBezTo>
                    <a:pt x="424195" y="416227"/>
                    <a:pt x="471086" y="447755"/>
                    <a:pt x="496923" y="488837"/>
                  </a:cubicBezTo>
                  <a:cubicBezTo>
                    <a:pt x="531373" y="543294"/>
                    <a:pt x="557210" y="602528"/>
                    <a:pt x="579220" y="663673"/>
                  </a:cubicBezTo>
                  <a:lnTo>
                    <a:pt x="587289" y="692270"/>
                  </a:lnTo>
                  <a:lnTo>
                    <a:pt x="592501" y="694282"/>
                  </a:lnTo>
                  <a:cubicBezTo>
                    <a:pt x="625148" y="715928"/>
                    <a:pt x="646093" y="757540"/>
                    <a:pt x="660287" y="797336"/>
                  </a:cubicBezTo>
                  <a:lnTo>
                    <a:pt x="667064" y="819433"/>
                  </a:lnTo>
                  <a:lnTo>
                    <a:pt x="680375" y="627980"/>
                  </a:lnTo>
                  <a:cubicBezTo>
                    <a:pt x="698535" y="463585"/>
                    <a:pt x="728166" y="282943"/>
                    <a:pt x="821837" y="143399"/>
                  </a:cubicBezTo>
                  <a:cubicBezTo>
                    <a:pt x="859114" y="87963"/>
                    <a:pt x="909773" y="39219"/>
                    <a:pt x="973813" y="16280"/>
                  </a:cubicBezTo>
                  <a:cubicBezTo>
                    <a:pt x="1010612" y="2899"/>
                    <a:pt x="1049562" y="-1641"/>
                    <a:pt x="1088273" y="50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5" name="淘宝网Chenying0907出品 131" hidden="1"/>
            <p:cNvSpPr>
              <a:spLocks noEditPoints="1"/>
            </p:cNvSpPr>
            <p:nvPr/>
          </p:nvSpPr>
          <p:spPr bwMode="auto">
            <a:xfrm>
              <a:off x="6823076" y="5446713"/>
              <a:ext cx="735013" cy="769937"/>
            </a:xfrm>
            <a:custGeom>
              <a:avLst/>
              <a:gdLst>
                <a:gd name="T0" fmla="*/ 692 w 768"/>
                <a:gd name="T1" fmla="*/ 394 h 806"/>
                <a:gd name="T2" fmla="*/ 464 w 768"/>
                <a:gd name="T3" fmla="*/ 294 h 806"/>
                <a:gd name="T4" fmla="*/ 242 w 768"/>
                <a:gd name="T5" fmla="*/ 432 h 806"/>
                <a:gd name="T6" fmla="*/ 214 w 768"/>
                <a:gd name="T7" fmla="*/ 41 h 806"/>
                <a:gd name="T8" fmla="*/ 212 w 768"/>
                <a:gd name="T9" fmla="*/ 8 h 806"/>
                <a:gd name="T10" fmla="*/ 200 w 768"/>
                <a:gd name="T11" fmla="*/ 8 h 806"/>
                <a:gd name="T12" fmla="*/ 222 w 768"/>
                <a:gd name="T13" fmla="*/ 389 h 806"/>
                <a:gd name="T14" fmla="*/ 232 w 768"/>
                <a:gd name="T15" fmla="*/ 442 h 806"/>
                <a:gd name="T16" fmla="*/ 193 w 768"/>
                <a:gd name="T17" fmla="*/ 481 h 806"/>
                <a:gd name="T18" fmla="*/ 28 w 768"/>
                <a:gd name="T19" fmla="*/ 715 h 806"/>
                <a:gd name="T20" fmla="*/ 0 w 768"/>
                <a:gd name="T21" fmla="*/ 799 h 806"/>
                <a:gd name="T22" fmla="*/ 10 w 768"/>
                <a:gd name="T23" fmla="*/ 806 h 806"/>
                <a:gd name="T24" fmla="*/ 37 w 768"/>
                <a:gd name="T25" fmla="*/ 724 h 806"/>
                <a:gd name="T26" fmla="*/ 217 w 768"/>
                <a:gd name="T27" fmla="*/ 474 h 806"/>
                <a:gd name="T28" fmla="*/ 235 w 768"/>
                <a:gd name="T29" fmla="*/ 456 h 806"/>
                <a:gd name="T30" fmla="*/ 394 w 768"/>
                <a:gd name="T31" fmla="*/ 690 h 806"/>
                <a:gd name="T32" fmla="*/ 692 w 768"/>
                <a:gd name="T33" fmla="*/ 394 h 806"/>
                <a:gd name="T34" fmla="*/ 485 w 768"/>
                <a:gd name="T35" fmla="*/ 702 h 806"/>
                <a:gd name="T36" fmla="*/ 245 w 768"/>
                <a:gd name="T37" fmla="*/ 446 h 806"/>
                <a:gd name="T38" fmla="*/ 511 w 768"/>
                <a:gd name="T39" fmla="*/ 297 h 806"/>
                <a:gd name="T40" fmla="*/ 695 w 768"/>
                <a:gd name="T41" fmla="*/ 508 h 806"/>
                <a:gd name="T42" fmla="*/ 485 w 768"/>
                <a:gd name="T43" fmla="*/ 702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68" h="806">
                  <a:moveTo>
                    <a:pt x="692" y="394"/>
                  </a:moveTo>
                  <a:cubicBezTo>
                    <a:pt x="652" y="303"/>
                    <a:pt x="555" y="269"/>
                    <a:pt x="464" y="294"/>
                  </a:cubicBezTo>
                  <a:cubicBezTo>
                    <a:pt x="380" y="316"/>
                    <a:pt x="306" y="372"/>
                    <a:pt x="242" y="432"/>
                  </a:cubicBezTo>
                  <a:cubicBezTo>
                    <a:pt x="214" y="304"/>
                    <a:pt x="221" y="171"/>
                    <a:pt x="214" y="41"/>
                  </a:cubicBezTo>
                  <a:cubicBezTo>
                    <a:pt x="214" y="30"/>
                    <a:pt x="213" y="19"/>
                    <a:pt x="212" y="8"/>
                  </a:cubicBezTo>
                  <a:cubicBezTo>
                    <a:pt x="211" y="0"/>
                    <a:pt x="199" y="0"/>
                    <a:pt x="200" y="8"/>
                  </a:cubicBezTo>
                  <a:cubicBezTo>
                    <a:pt x="211" y="135"/>
                    <a:pt x="203" y="263"/>
                    <a:pt x="222" y="389"/>
                  </a:cubicBezTo>
                  <a:cubicBezTo>
                    <a:pt x="225" y="407"/>
                    <a:pt x="228" y="424"/>
                    <a:pt x="232" y="442"/>
                  </a:cubicBezTo>
                  <a:cubicBezTo>
                    <a:pt x="219" y="455"/>
                    <a:pt x="206" y="468"/>
                    <a:pt x="193" y="481"/>
                  </a:cubicBezTo>
                  <a:cubicBezTo>
                    <a:pt x="127" y="549"/>
                    <a:pt x="65" y="626"/>
                    <a:pt x="28" y="715"/>
                  </a:cubicBezTo>
                  <a:cubicBezTo>
                    <a:pt x="17" y="742"/>
                    <a:pt x="8" y="770"/>
                    <a:pt x="0" y="799"/>
                  </a:cubicBezTo>
                  <a:cubicBezTo>
                    <a:pt x="3" y="802"/>
                    <a:pt x="6" y="804"/>
                    <a:pt x="10" y="806"/>
                  </a:cubicBezTo>
                  <a:cubicBezTo>
                    <a:pt x="18" y="777"/>
                    <a:pt x="27" y="750"/>
                    <a:pt x="37" y="724"/>
                  </a:cubicBezTo>
                  <a:cubicBezTo>
                    <a:pt x="76" y="629"/>
                    <a:pt x="145" y="546"/>
                    <a:pt x="217" y="474"/>
                  </a:cubicBezTo>
                  <a:cubicBezTo>
                    <a:pt x="223" y="468"/>
                    <a:pt x="229" y="462"/>
                    <a:pt x="235" y="456"/>
                  </a:cubicBezTo>
                  <a:cubicBezTo>
                    <a:pt x="259" y="550"/>
                    <a:pt x="306" y="640"/>
                    <a:pt x="394" y="690"/>
                  </a:cubicBezTo>
                  <a:cubicBezTo>
                    <a:pt x="570" y="790"/>
                    <a:pt x="768" y="565"/>
                    <a:pt x="692" y="394"/>
                  </a:cubicBezTo>
                  <a:close/>
                  <a:moveTo>
                    <a:pt x="485" y="702"/>
                  </a:moveTo>
                  <a:cubicBezTo>
                    <a:pt x="350" y="704"/>
                    <a:pt x="272" y="559"/>
                    <a:pt x="245" y="446"/>
                  </a:cubicBezTo>
                  <a:cubicBezTo>
                    <a:pt x="318" y="376"/>
                    <a:pt x="410" y="306"/>
                    <a:pt x="511" y="297"/>
                  </a:cubicBezTo>
                  <a:cubicBezTo>
                    <a:pt x="628" y="287"/>
                    <a:pt x="712" y="398"/>
                    <a:pt x="695" y="508"/>
                  </a:cubicBezTo>
                  <a:cubicBezTo>
                    <a:pt x="679" y="609"/>
                    <a:pt x="589" y="701"/>
                    <a:pt x="485" y="702"/>
                  </a:cubicBezTo>
                  <a:close/>
                </a:path>
              </a:pathLst>
            </a:custGeom>
            <a:solidFill>
              <a:srgbClr val="92D050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6" name="淘宝网Chenying0907出品 134"/>
            <p:cNvSpPr>
              <a:spLocks noEditPoints="1"/>
            </p:cNvSpPr>
            <p:nvPr/>
          </p:nvSpPr>
          <p:spPr bwMode="auto">
            <a:xfrm>
              <a:off x="1644651" y="5980113"/>
              <a:ext cx="6180138" cy="442912"/>
            </a:xfrm>
            <a:custGeom>
              <a:avLst/>
              <a:gdLst>
                <a:gd name="T0" fmla="*/ 218 w 6463"/>
                <a:gd name="T1" fmla="*/ 247 h 464"/>
                <a:gd name="T2" fmla="*/ 451 w 6463"/>
                <a:gd name="T3" fmla="*/ 448 h 464"/>
                <a:gd name="T4" fmla="*/ 485 w 6463"/>
                <a:gd name="T5" fmla="*/ 268 h 464"/>
                <a:gd name="T6" fmla="*/ 621 w 6463"/>
                <a:gd name="T7" fmla="*/ 434 h 464"/>
                <a:gd name="T8" fmla="*/ 748 w 6463"/>
                <a:gd name="T9" fmla="*/ 420 h 464"/>
                <a:gd name="T10" fmla="*/ 851 w 6463"/>
                <a:gd name="T11" fmla="*/ 332 h 464"/>
                <a:gd name="T12" fmla="*/ 1241 w 6463"/>
                <a:gd name="T13" fmla="*/ 363 h 464"/>
                <a:gd name="T14" fmla="*/ 1316 w 6463"/>
                <a:gd name="T15" fmla="*/ 351 h 464"/>
                <a:gd name="T16" fmla="*/ 1668 w 6463"/>
                <a:gd name="T17" fmla="*/ 210 h 464"/>
                <a:gd name="T18" fmla="*/ 1690 w 6463"/>
                <a:gd name="T19" fmla="*/ 422 h 464"/>
                <a:gd name="T20" fmla="*/ 1854 w 6463"/>
                <a:gd name="T21" fmla="*/ 412 h 464"/>
                <a:gd name="T22" fmla="*/ 2492 w 6463"/>
                <a:gd name="T23" fmla="*/ 326 h 464"/>
                <a:gd name="T24" fmla="*/ 3052 w 6463"/>
                <a:gd name="T25" fmla="*/ 278 h 464"/>
                <a:gd name="T26" fmla="*/ 3243 w 6463"/>
                <a:gd name="T27" fmla="*/ 83 h 464"/>
                <a:gd name="T28" fmla="*/ 3574 w 6463"/>
                <a:gd name="T29" fmla="*/ 387 h 464"/>
                <a:gd name="T30" fmla="*/ 3778 w 6463"/>
                <a:gd name="T31" fmla="*/ 385 h 464"/>
                <a:gd name="T32" fmla="*/ 3972 w 6463"/>
                <a:gd name="T33" fmla="*/ 422 h 464"/>
                <a:gd name="T34" fmla="*/ 4493 w 6463"/>
                <a:gd name="T35" fmla="*/ 257 h 464"/>
                <a:gd name="T36" fmla="*/ 5095 w 6463"/>
                <a:gd name="T37" fmla="*/ 353 h 464"/>
                <a:gd name="T38" fmla="*/ 5189 w 6463"/>
                <a:gd name="T39" fmla="*/ 352 h 464"/>
                <a:gd name="T40" fmla="*/ 5489 w 6463"/>
                <a:gd name="T41" fmla="*/ 153 h 464"/>
                <a:gd name="T42" fmla="*/ 5786 w 6463"/>
                <a:gd name="T43" fmla="*/ 352 h 464"/>
                <a:gd name="T44" fmla="*/ 6192 w 6463"/>
                <a:gd name="T45" fmla="*/ 198 h 464"/>
                <a:gd name="T46" fmla="*/ 6263 w 6463"/>
                <a:gd name="T47" fmla="*/ 340 h 464"/>
                <a:gd name="T48" fmla="*/ 6450 w 6463"/>
                <a:gd name="T49" fmla="*/ 367 h 464"/>
                <a:gd name="T50" fmla="*/ 6393 w 6463"/>
                <a:gd name="T51" fmla="*/ 256 h 464"/>
                <a:gd name="T52" fmla="*/ 6249 w 6463"/>
                <a:gd name="T53" fmla="*/ 45 h 464"/>
                <a:gd name="T54" fmla="*/ 6171 w 6463"/>
                <a:gd name="T55" fmla="*/ 241 h 464"/>
                <a:gd name="T56" fmla="*/ 5970 w 6463"/>
                <a:gd name="T57" fmla="*/ 275 h 464"/>
                <a:gd name="T58" fmla="*/ 5614 w 6463"/>
                <a:gd name="T59" fmla="*/ 268 h 464"/>
                <a:gd name="T60" fmla="*/ 5482 w 6463"/>
                <a:gd name="T61" fmla="*/ 138 h 464"/>
                <a:gd name="T62" fmla="*/ 5193 w 6463"/>
                <a:gd name="T63" fmla="*/ 329 h 464"/>
                <a:gd name="T64" fmla="*/ 4917 w 6463"/>
                <a:gd name="T65" fmla="*/ 94 h 464"/>
                <a:gd name="T66" fmla="*/ 4815 w 6463"/>
                <a:gd name="T67" fmla="*/ 282 h 464"/>
                <a:gd name="T68" fmla="*/ 4125 w 6463"/>
                <a:gd name="T69" fmla="*/ 357 h 464"/>
                <a:gd name="T70" fmla="*/ 3945 w 6463"/>
                <a:gd name="T71" fmla="*/ 47 h 464"/>
                <a:gd name="T72" fmla="*/ 3751 w 6463"/>
                <a:gd name="T73" fmla="*/ 72 h 464"/>
                <a:gd name="T74" fmla="*/ 3570 w 6463"/>
                <a:gd name="T75" fmla="*/ 358 h 464"/>
                <a:gd name="T76" fmla="*/ 3250 w 6463"/>
                <a:gd name="T77" fmla="*/ 68 h 464"/>
                <a:gd name="T78" fmla="*/ 3084 w 6463"/>
                <a:gd name="T79" fmla="*/ 263 h 464"/>
                <a:gd name="T80" fmla="*/ 2201 w 6463"/>
                <a:gd name="T81" fmla="*/ 340 h 464"/>
                <a:gd name="T82" fmla="*/ 1690 w 6463"/>
                <a:gd name="T83" fmla="*/ 390 h 464"/>
                <a:gd name="T84" fmla="*/ 1720 w 6463"/>
                <a:gd name="T85" fmla="*/ 116 h 464"/>
                <a:gd name="T86" fmla="*/ 1411 w 6463"/>
                <a:gd name="T87" fmla="*/ 376 h 464"/>
                <a:gd name="T88" fmla="*/ 1142 w 6463"/>
                <a:gd name="T89" fmla="*/ 205 h 464"/>
                <a:gd name="T90" fmla="*/ 947 w 6463"/>
                <a:gd name="T91" fmla="*/ 342 h 464"/>
                <a:gd name="T92" fmla="*/ 902 w 6463"/>
                <a:gd name="T93" fmla="*/ 68 h 464"/>
                <a:gd name="T94" fmla="*/ 731 w 6463"/>
                <a:gd name="T95" fmla="*/ 363 h 464"/>
                <a:gd name="T96" fmla="*/ 609 w 6463"/>
                <a:gd name="T97" fmla="*/ 383 h 464"/>
                <a:gd name="T98" fmla="*/ 472 w 6463"/>
                <a:gd name="T99" fmla="*/ 265 h 464"/>
                <a:gd name="T100" fmla="*/ 232 w 6463"/>
                <a:gd name="T101" fmla="*/ 236 h 464"/>
                <a:gd name="T102" fmla="*/ 5 w 6463"/>
                <a:gd name="T103" fmla="*/ 370 h 464"/>
                <a:gd name="T104" fmla="*/ 465 w 6463"/>
                <a:gd name="T105" fmla="*/ 441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463" h="464">
                  <a:moveTo>
                    <a:pt x="44" y="409"/>
                  </a:moveTo>
                  <a:cubicBezTo>
                    <a:pt x="53" y="403"/>
                    <a:pt x="61" y="397"/>
                    <a:pt x="69" y="390"/>
                  </a:cubicBezTo>
                  <a:cubicBezTo>
                    <a:pt x="88" y="374"/>
                    <a:pt x="105" y="354"/>
                    <a:pt x="121" y="334"/>
                  </a:cubicBezTo>
                  <a:cubicBezTo>
                    <a:pt x="135" y="317"/>
                    <a:pt x="148" y="301"/>
                    <a:pt x="163" y="285"/>
                  </a:cubicBezTo>
                  <a:cubicBezTo>
                    <a:pt x="165" y="283"/>
                    <a:pt x="218" y="238"/>
                    <a:pt x="218" y="247"/>
                  </a:cubicBezTo>
                  <a:cubicBezTo>
                    <a:pt x="216" y="296"/>
                    <a:pt x="219" y="360"/>
                    <a:pt x="258" y="385"/>
                  </a:cubicBezTo>
                  <a:cubicBezTo>
                    <a:pt x="288" y="403"/>
                    <a:pt x="326" y="389"/>
                    <a:pt x="356" y="379"/>
                  </a:cubicBezTo>
                  <a:cubicBezTo>
                    <a:pt x="382" y="370"/>
                    <a:pt x="438" y="340"/>
                    <a:pt x="451" y="385"/>
                  </a:cubicBezTo>
                  <a:cubicBezTo>
                    <a:pt x="454" y="396"/>
                    <a:pt x="455" y="409"/>
                    <a:pt x="454" y="421"/>
                  </a:cubicBezTo>
                  <a:cubicBezTo>
                    <a:pt x="453" y="430"/>
                    <a:pt x="452" y="440"/>
                    <a:pt x="451" y="448"/>
                  </a:cubicBezTo>
                  <a:cubicBezTo>
                    <a:pt x="450" y="453"/>
                    <a:pt x="452" y="457"/>
                    <a:pt x="456" y="458"/>
                  </a:cubicBezTo>
                  <a:cubicBezTo>
                    <a:pt x="460" y="460"/>
                    <a:pt x="464" y="461"/>
                    <a:pt x="467" y="463"/>
                  </a:cubicBezTo>
                  <a:cubicBezTo>
                    <a:pt x="471" y="464"/>
                    <a:pt x="475" y="461"/>
                    <a:pt x="476" y="457"/>
                  </a:cubicBezTo>
                  <a:cubicBezTo>
                    <a:pt x="478" y="443"/>
                    <a:pt x="479" y="429"/>
                    <a:pt x="480" y="415"/>
                  </a:cubicBezTo>
                  <a:cubicBezTo>
                    <a:pt x="484" y="366"/>
                    <a:pt x="485" y="317"/>
                    <a:pt x="485" y="268"/>
                  </a:cubicBezTo>
                  <a:cubicBezTo>
                    <a:pt x="485" y="201"/>
                    <a:pt x="485" y="135"/>
                    <a:pt x="493" y="69"/>
                  </a:cubicBezTo>
                  <a:cubicBezTo>
                    <a:pt x="501" y="81"/>
                    <a:pt x="508" y="93"/>
                    <a:pt x="515" y="107"/>
                  </a:cubicBezTo>
                  <a:cubicBezTo>
                    <a:pt x="557" y="190"/>
                    <a:pt x="572" y="292"/>
                    <a:pt x="596" y="386"/>
                  </a:cubicBezTo>
                  <a:cubicBezTo>
                    <a:pt x="600" y="402"/>
                    <a:pt x="604" y="417"/>
                    <a:pt x="609" y="432"/>
                  </a:cubicBezTo>
                  <a:cubicBezTo>
                    <a:pt x="610" y="439"/>
                    <a:pt x="618" y="442"/>
                    <a:pt x="621" y="434"/>
                  </a:cubicBezTo>
                  <a:cubicBezTo>
                    <a:pt x="628" y="416"/>
                    <a:pt x="635" y="396"/>
                    <a:pt x="641" y="377"/>
                  </a:cubicBezTo>
                  <a:cubicBezTo>
                    <a:pt x="658" y="324"/>
                    <a:pt x="673" y="269"/>
                    <a:pt x="690" y="215"/>
                  </a:cubicBezTo>
                  <a:cubicBezTo>
                    <a:pt x="697" y="266"/>
                    <a:pt x="705" y="316"/>
                    <a:pt x="718" y="365"/>
                  </a:cubicBezTo>
                  <a:cubicBezTo>
                    <a:pt x="723" y="384"/>
                    <a:pt x="729" y="403"/>
                    <a:pt x="736" y="422"/>
                  </a:cubicBezTo>
                  <a:cubicBezTo>
                    <a:pt x="738" y="429"/>
                    <a:pt x="747" y="427"/>
                    <a:pt x="748" y="420"/>
                  </a:cubicBezTo>
                  <a:cubicBezTo>
                    <a:pt x="751" y="401"/>
                    <a:pt x="754" y="381"/>
                    <a:pt x="757" y="360"/>
                  </a:cubicBezTo>
                  <a:cubicBezTo>
                    <a:pt x="770" y="279"/>
                    <a:pt x="789" y="188"/>
                    <a:pt x="831" y="128"/>
                  </a:cubicBezTo>
                  <a:cubicBezTo>
                    <a:pt x="843" y="110"/>
                    <a:pt x="857" y="95"/>
                    <a:pt x="873" y="84"/>
                  </a:cubicBezTo>
                  <a:cubicBezTo>
                    <a:pt x="855" y="117"/>
                    <a:pt x="850" y="157"/>
                    <a:pt x="848" y="198"/>
                  </a:cubicBezTo>
                  <a:cubicBezTo>
                    <a:pt x="847" y="243"/>
                    <a:pt x="851" y="290"/>
                    <a:pt x="851" y="332"/>
                  </a:cubicBezTo>
                  <a:cubicBezTo>
                    <a:pt x="851" y="337"/>
                    <a:pt x="854" y="340"/>
                    <a:pt x="858" y="340"/>
                  </a:cubicBezTo>
                  <a:cubicBezTo>
                    <a:pt x="876" y="341"/>
                    <a:pt x="893" y="344"/>
                    <a:pt x="910" y="348"/>
                  </a:cubicBezTo>
                  <a:cubicBezTo>
                    <a:pt x="959" y="362"/>
                    <a:pt x="1005" y="389"/>
                    <a:pt x="1055" y="408"/>
                  </a:cubicBezTo>
                  <a:cubicBezTo>
                    <a:pt x="1122" y="433"/>
                    <a:pt x="1183" y="411"/>
                    <a:pt x="1240" y="364"/>
                  </a:cubicBezTo>
                  <a:cubicBezTo>
                    <a:pt x="1241" y="363"/>
                    <a:pt x="1241" y="363"/>
                    <a:pt x="1241" y="363"/>
                  </a:cubicBezTo>
                  <a:cubicBezTo>
                    <a:pt x="1244" y="359"/>
                    <a:pt x="1244" y="354"/>
                    <a:pt x="1242" y="351"/>
                  </a:cubicBezTo>
                  <a:cubicBezTo>
                    <a:pt x="1211" y="301"/>
                    <a:pt x="1181" y="252"/>
                    <a:pt x="1155" y="198"/>
                  </a:cubicBezTo>
                  <a:cubicBezTo>
                    <a:pt x="1151" y="189"/>
                    <a:pt x="1146" y="179"/>
                    <a:pt x="1142" y="170"/>
                  </a:cubicBezTo>
                  <a:cubicBezTo>
                    <a:pt x="1155" y="172"/>
                    <a:pt x="1167" y="176"/>
                    <a:pt x="1178" y="182"/>
                  </a:cubicBezTo>
                  <a:cubicBezTo>
                    <a:pt x="1238" y="213"/>
                    <a:pt x="1263" y="296"/>
                    <a:pt x="1316" y="351"/>
                  </a:cubicBezTo>
                  <a:cubicBezTo>
                    <a:pt x="1327" y="362"/>
                    <a:pt x="1338" y="370"/>
                    <a:pt x="1351" y="377"/>
                  </a:cubicBezTo>
                  <a:cubicBezTo>
                    <a:pt x="1401" y="404"/>
                    <a:pt x="1463" y="401"/>
                    <a:pt x="1521" y="396"/>
                  </a:cubicBezTo>
                  <a:cubicBezTo>
                    <a:pt x="1552" y="393"/>
                    <a:pt x="1581" y="390"/>
                    <a:pt x="1606" y="390"/>
                  </a:cubicBezTo>
                  <a:cubicBezTo>
                    <a:pt x="1609" y="389"/>
                    <a:pt x="1612" y="387"/>
                    <a:pt x="1613" y="383"/>
                  </a:cubicBezTo>
                  <a:cubicBezTo>
                    <a:pt x="1625" y="322"/>
                    <a:pt x="1642" y="262"/>
                    <a:pt x="1668" y="210"/>
                  </a:cubicBezTo>
                  <a:cubicBezTo>
                    <a:pt x="1681" y="186"/>
                    <a:pt x="1696" y="163"/>
                    <a:pt x="1713" y="144"/>
                  </a:cubicBezTo>
                  <a:cubicBezTo>
                    <a:pt x="1710" y="167"/>
                    <a:pt x="1706" y="189"/>
                    <a:pt x="1701" y="212"/>
                  </a:cubicBezTo>
                  <a:cubicBezTo>
                    <a:pt x="1689" y="271"/>
                    <a:pt x="1676" y="329"/>
                    <a:pt x="1677" y="391"/>
                  </a:cubicBezTo>
                  <a:cubicBezTo>
                    <a:pt x="1677" y="400"/>
                    <a:pt x="1677" y="409"/>
                    <a:pt x="1677" y="418"/>
                  </a:cubicBezTo>
                  <a:cubicBezTo>
                    <a:pt x="1678" y="426"/>
                    <a:pt x="1686" y="430"/>
                    <a:pt x="1690" y="422"/>
                  </a:cubicBezTo>
                  <a:cubicBezTo>
                    <a:pt x="1695" y="411"/>
                    <a:pt x="1701" y="400"/>
                    <a:pt x="1707" y="389"/>
                  </a:cubicBezTo>
                  <a:cubicBezTo>
                    <a:pt x="1767" y="286"/>
                    <a:pt x="1855" y="203"/>
                    <a:pt x="1954" y="172"/>
                  </a:cubicBezTo>
                  <a:cubicBezTo>
                    <a:pt x="1924" y="249"/>
                    <a:pt x="1883" y="317"/>
                    <a:pt x="1849" y="390"/>
                  </a:cubicBezTo>
                  <a:cubicBezTo>
                    <a:pt x="1847" y="394"/>
                    <a:pt x="1845" y="398"/>
                    <a:pt x="1843" y="401"/>
                  </a:cubicBezTo>
                  <a:cubicBezTo>
                    <a:pt x="1840" y="410"/>
                    <a:pt x="1849" y="419"/>
                    <a:pt x="1854" y="412"/>
                  </a:cubicBezTo>
                  <a:cubicBezTo>
                    <a:pt x="1859" y="404"/>
                    <a:pt x="1864" y="398"/>
                    <a:pt x="1869" y="392"/>
                  </a:cubicBezTo>
                  <a:cubicBezTo>
                    <a:pt x="1962" y="289"/>
                    <a:pt x="2093" y="376"/>
                    <a:pt x="2205" y="357"/>
                  </a:cubicBezTo>
                  <a:cubicBezTo>
                    <a:pt x="2248" y="349"/>
                    <a:pt x="2269" y="309"/>
                    <a:pt x="2298" y="273"/>
                  </a:cubicBezTo>
                  <a:cubicBezTo>
                    <a:pt x="2325" y="240"/>
                    <a:pt x="2365" y="237"/>
                    <a:pt x="2400" y="245"/>
                  </a:cubicBezTo>
                  <a:cubicBezTo>
                    <a:pt x="2436" y="253"/>
                    <a:pt x="2465" y="297"/>
                    <a:pt x="2492" y="326"/>
                  </a:cubicBezTo>
                  <a:cubicBezTo>
                    <a:pt x="2533" y="370"/>
                    <a:pt x="2586" y="400"/>
                    <a:pt x="2640" y="413"/>
                  </a:cubicBezTo>
                  <a:cubicBezTo>
                    <a:pt x="2648" y="415"/>
                    <a:pt x="2656" y="417"/>
                    <a:pt x="2663" y="418"/>
                  </a:cubicBezTo>
                  <a:cubicBezTo>
                    <a:pt x="2709" y="426"/>
                    <a:pt x="2753" y="412"/>
                    <a:pt x="2796" y="392"/>
                  </a:cubicBezTo>
                  <a:cubicBezTo>
                    <a:pt x="2811" y="385"/>
                    <a:pt x="2825" y="378"/>
                    <a:pt x="2840" y="370"/>
                  </a:cubicBezTo>
                  <a:cubicBezTo>
                    <a:pt x="2908" y="332"/>
                    <a:pt x="2976" y="283"/>
                    <a:pt x="3052" y="278"/>
                  </a:cubicBezTo>
                  <a:cubicBezTo>
                    <a:pt x="3121" y="274"/>
                    <a:pt x="3187" y="324"/>
                    <a:pt x="3245" y="364"/>
                  </a:cubicBezTo>
                  <a:cubicBezTo>
                    <a:pt x="3250" y="367"/>
                    <a:pt x="3254" y="364"/>
                    <a:pt x="3255" y="359"/>
                  </a:cubicBezTo>
                  <a:cubicBezTo>
                    <a:pt x="3285" y="262"/>
                    <a:pt x="3242" y="187"/>
                    <a:pt x="3179" y="129"/>
                  </a:cubicBezTo>
                  <a:cubicBezTo>
                    <a:pt x="3128" y="83"/>
                    <a:pt x="3065" y="47"/>
                    <a:pt x="3016" y="20"/>
                  </a:cubicBezTo>
                  <a:cubicBezTo>
                    <a:pt x="3095" y="19"/>
                    <a:pt x="3175" y="28"/>
                    <a:pt x="3243" y="83"/>
                  </a:cubicBezTo>
                  <a:cubicBezTo>
                    <a:pt x="3250" y="89"/>
                    <a:pt x="3257" y="95"/>
                    <a:pt x="3263" y="101"/>
                  </a:cubicBezTo>
                  <a:cubicBezTo>
                    <a:pt x="3323" y="161"/>
                    <a:pt x="3362" y="254"/>
                    <a:pt x="3398" y="336"/>
                  </a:cubicBezTo>
                  <a:cubicBezTo>
                    <a:pt x="3401" y="341"/>
                    <a:pt x="3406" y="342"/>
                    <a:pt x="3409" y="338"/>
                  </a:cubicBezTo>
                  <a:cubicBezTo>
                    <a:pt x="3459" y="270"/>
                    <a:pt x="3461" y="182"/>
                    <a:pt x="3460" y="95"/>
                  </a:cubicBezTo>
                  <a:cubicBezTo>
                    <a:pt x="3490" y="197"/>
                    <a:pt x="3509" y="312"/>
                    <a:pt x="3574" y="387"/>
                  </a:cubicBezTo>
                  <a:cubicBezTo>
                    <a:pt x="3577" y="390"/>
                    <a:pt x="3581" y="390"/>
                    <a:pt x="3584" y="387"/>
                  </a:cubicBezTo>
                  <a:cubicBezTo>
                    <a:pt x="3645" y="308"/>
                    <a:pt x="3682" y="208"/>
                    <a:pt x="3730" y="117"/>
                  </a:cubicBezTo>
                  <a:cubicBezTo>
                    <a:pt x="3733" y="110"/>
                    <a:pt x="3737" y="103"/>
                    <a:pt x="3741" y="96"/>
                  </a:cubicBezTo>
                  <a:cubicBezTo>
                    <a:pt x="3743" y="111"/>
                    <a:pt x="3744" y="127"/>
                    <a:pt x="3745" y="143"/>
                  </a:cubicBezTo>
                  <a:cubicBezTo>
                    <a:pt x="3748" y="227"/>
                    <a:pt x="3740" y="312"/>
                    <a:pt x="3778" y="385"/>
                  </a:cubicBezTo>
                  <a:cubicBezTo>
                    <a:pt x="3780" y="391"/>
                    <a:pt x="3786" y="391"/>
                    <a:pt x="3789" y="385"/>
                  </a:cubicBezTo>
                  <a:cubicBezTo>
                    <a:pt x="3836" y="288"/>
                    <a:pt x="3870" y="181"/>
                    <a:pt x="3924" y="89"/>
                  </a:cubicBezTo>
                  <a:cubicBezTo>
                    <a:pt x="3927" y="83"/>
                    <a:pt x="3931" y="76"/>
                    <a:pt x="3935" y="70"/>
                  </a:cubicBezTo>
                  <a:cubicBezTo>
                    <a:pt x="3938" y="93"/>
                    <a:pt x="3939" y="117"/>
                    <a:pt x="3939" y="142"/>
                  </a:cubicBezTo>
                  <a:cubicBezTo>
                    <a:pt x="3941" y="238"/>
                    <a:pt x="3933" y="337"/>
                    <a:pt x="3972" y="422"/>
                  </a:cubicBezTo>
                  <a:cubicBezTo>
                    <a:pt x="3974" y="426"/>
                    <a:pt x="3978" y="428"/>
                    <a:pt x="3981" y="425"/>
                  </a:cubicBezTo>
                  <a:cubicBezTo>
                    <a:pt x="4077" y="338"/>
                    <a:pt x="4228" y="421"/>
                    <a:pt x="4313" y="312"/>
                  </a:cubicBezTo>
                  <a:cubicBezTo>
                    <a:pt x="4323" y="300"/>
                    <a:pt x="4329" y="283"/>
                    <a:pt x="4336" y="267"/>
                  </a:cubicBezTo>
                  <a:cubicBezTo>
                    <a:pt x="4350" y="232"/>
                    <a:pt x="4373" y="221"/>
                    <a:pt x="4403" y="218"/>
                  </a:cubicBezTo>
                  <a:cubicBezTo>
                    <a:pt x="4438" y="214"/>
                    <a:pt x="4465" y="234"/>
                    <a:pt x="4493" y="257"/>
                  </a:cubicBezTo>
                  <a:cubicBezTo>
                    <a:pt x="4518" y="279"/>
                    <a:pt x="4543" y="296"/>
                    <a:pt x="4572" y="310"/>
                  </a:cubicBezTo>
                  <a:cubicBezTo>
                    <a:pt x="4615" y="330"/>
                    <a:pt x="4659" y="346"/>
                    <a:pt x="4705" y="338"/>
                  </a:cubicBezTo>
                  <a:cubicBezTo>
                    <a:pt x="4756" y="329"/>
                    <a:pt x="4809" y="304"/>
                    <a:pt x="4857" y="281"/>
                  </a:cubicBezTo>
                  <a:cubicBezTo>
                    <a:pt x="4899" y="261"/>
                    <a:pt x="4953" y="248"/>
                    <a:pt x="4995" y="280"/>
                  </a:cubicBezTo>
                  <a:cubicBezTo>
                    <a:pt x="5033" y="311"/>
                    <a:pt x="5042" y="359"/>
                    <a:pt x="5095" y="353"/>
                  </a:cubicBezTo>
                  <a:cubicBezTo>
                    <a:pt x="5100" y="352"/>
                    <a:pt x="5104" y="346"/>
                    <a:pt x="5101" y="340"/>
                  </a:cubicBezTo>
                  <a:cubicBezTo>
                    <a:pt x="5078" y="288"/>
                    <a:pt x="5052" y="234"/>
                    <a:pt x="5022" y="187"/>
                  </a:cubicBezTo>
                  <a:cubicBezTo>
                    <a:pt x="5001" y="154"/>
                    <a:pt x="4977" y="124"/>
                    <a:pt x="4950" y="100"/>
                  </a:cubicBezTo>
                  <a:cubicBezTo>
                    <a:pt x="4989" y="111"/>
                    <a:pt x="5021" y="140"/>
                    <a:pt x="5049" y="175"/>
                  </a:cubicBezTo>
                  <a:cubicBezTo>
                    <a:pt x="5096" y="233"/>
                    <a:pt x="5135" y="309"/>
                    <a:pt x="5189" y="352"/>
                  </a:cubicBezTo>
                  <a:cubicBezTo>
                    <a:pt x="5192" y="354"/>
                    <a:pt x="5196" y="352"/>
                    <a:pt x="5198" y="348"/>
                  </a:cubicBezTo>
                  <a:cubicBezTo>
                    <a:pt x="5237" y="283"/>
                    <a:pt x="5248" y="201"/>
                    <a:pt x="5279" y="131"/>
                  </a:cubicBezTo>
                  <a:cubicBezTo>
                    <a:pt x="5305" y="216"/>
                    <a:pt x="5333" y="301"/>
                    <a:pt x="5362" y="385"/>
                  </a:cubicBezTo>
                  <a:cubicBezTo>
                    <a:pt x="5364" y="391"/>
                    <a:pt x="5371" y="391"/>
                    <a:pt x="5373" y="385"/>
                  </a:cubicBezTo>
                  <a:cubicBezTo>
                    <a:pt x="5402" y="301"/>
                    <a:pt x="5436" y="217"/>
                    <a:pt x="5489" y="153"/>
                  </a:cubicBezTo>
                  <a:cubicBezTo>
                    <a:pt x="5497" y="225"/>
                    <a:pt x="5497" y="297"/>
                    <a:pt x="5497" y="369"/>
                  </a:cubicBezTo>
                  <a:cubicBezTo>
                    <a:pt x="5497" y="377"/>
                    <a:pt x="5506" y="380"/>
                    <a:pt x="5509" y="373"/>
                  </a:cubicBezTo>
                  <a:cubicBezTo>
                    <a:pt x="5542" y="308"/>
                    <a:pt x="5577" y="273"/>
                    <a:pt x="5633" y="292"/>
                  </a:cubicBezTo>
                  <a:cubicBezTo>
                    <a:pt x="5638" y="294"/>
                    <a:pt x="5643" y="296"/>
                    <a:pt x="5648" y="298"/>
                  </a:cubicBezTo>
                  <a:cubicBezTo>
                    <a:pt x="5694" y="321"/>
                    <a:pt x="5736" y="348"/>
                    <a:pt x="5786" y="352"/>
                  </a:cubicBezTo>
                  <a:cubicBezTo>
                    <a:pt x="5858" y="359"/>
                    <a:pt x="5913" y="279"/>
                    <a:pt x="5986" y="295"/>
                  </a:cubicBezTo>
                  <a:cubicBezTo>
                    <a:pt x="6055" y="309"/>
                    <a:pt x="6111" y="360"/>
                    <a:pt x="6184" y="353"/>
                  </a:cubicBezTo>
                  <a:cubicBezTo>
                    <a:pt x="6190" y="352"/>
                    <a:pt x="6193" y="344"/>
                    <a:pt x="6189" y="338"/>
                  </a:cubicBezTo>
                  <a:cubicBezTo>
                    <a:pt x="6179" y="325"/>
                    <a:pt x="6176" y="308"/>
                    <a:pt x="6177" y="288"/>
                  </a:cubicBezTo>
                  <a:cubicBezTo>
                    <a:pt x="6178" y="258"/>
                    <a:pt x="6188" y="223"/>
                    <a:pt x="6192" y="198"/>
                  </a:cubicBezTo>
                  <a:cubicBezTo>
                    <a:pt x="6201" y="146"/>
                    <a:pt x="6211" y="96"/>
                    <a:pt x="6213" y="43"/>
                  </a:cubicBezTo>
                  <a:cubicBezTo>
                    <a:pt x="6233" y="51"/>
                    <a:pt x="6247" y="62"/>
                    <a:pt x="6256" y="76"/>
                  </a:cubicBezTo>
                  <a:cubicBezTo>
                    <a:pt x="6262" y="84"/>
                    <a:pt x="6266" y="94"/>
                    <a:pt x="6269" y="104"/>
                  </a:cubicBezTo>
                  <a:cubicBezTo>
                    <a:pt x="6283" y="156"/>
                    <a:pt x="6264" y="229"/>
                    <a:pt x="6261" y="293"/>
                  </a:cubicBezTo>
                  <a:cubicBezTo>
                    <a:pt x="6260" y="309"/>
                    <a:pt x="6261" y="325"/>
                    <a:pt x="6263" y="340"/>
                  </a:cubicBezTo>
                  <a:cubicBezTo>
                    <a:pt x="6264" y="346"/>
                    <a:pt x="6271" y="347"/>
                    <a:pt x="6274" y="343"/>
                  </a:cubicBezTo>
                  <a:cubicBezTo>
                    <a:pt x="6286" y="329"/>
                    <a:pt x="6300" y="316"/>
                    <a:pt x="6314" y="303"/>
                  </a:cubicBezTo>
                  <a:cubicBezTo>
                    <a:pt x="6320" y="298"/>
                    <a:pt x="6326" y="293"/>
                    <a:pt x="6332" y="289"/>
                  </a:cubicBezTo>
                  <a:cubicBezTo>
                    <a:pt x="6364" y="262"/>
                    <a:pt x="6392" y="262"/>
                    <a:pt x="6420" y="300"/>
                  </a:cubicBezTo>
                  <a:cubicBezTo>
                    <a:pt x="6432" y="317"/>
                    <a:pt x="6440" y="344"/>
                    <a:pt x="6450" y="367"/>
                  </a:cubicBezTo>
                  <a:cubicBezTo>
                    <a:pt x="6454" y="376"/>
                    <a:pt x="6458" y="385"/>
                    <a:pt x="6463" y="393"/>
                  </a:cubicBezTo>
                  <a:cubicBezTo>
                    <a:pt x="6463" y="372"/>
                    <a:pt x="6463" y="372"/>
                    <a:pt x="6463" y="372"/>
                  </a:cubicBezTo>
                  <a:cubicBezTo>
                    <a:pt x="6463" y="362"/>
                    <a:pt x="6463" y="362"/>
                    <a:pt x="6463" y="362"/>
                  </a:cubicBezTo>
                  <a:cubicBezTo>
                    <a:pt x="6456" y="346"/>
                    <a:pt x="6450" y="329"/>
                    <a:pt x="6445" y="318"/>
                  </a:cubicBezTo>
                  <a:cubicBezTo>
                    <a:pt x="6433" y="290"/>
                    <a:pt x="6417" y="268"/>
                    <a:pt x="6393" y="256"/>
                  </a:cubicBezTo>
                  <a:cubicBezTo>
                    <a:pt x="6360" y="239"/>
                    <a:pt x="6323" y="268"/>
                    <a:pt x="6293" y="299"/>
                  </a:cubicBezTo>
                  <a:cubicBezTo>
                    <a:pt x="6287" y="306"/>
                    <a:pt x="6280" y="313"/>
                    <a:pt x="6274" y="320"/>
                  </a:cubicBezTo>
                  <a:cubicBezTo>
                    <a:pt x="6273" y="312"/>
                    <a:pt x="6273" y="304"/>
                    <a:pt x="6273" y="295"/>
                  </a:cubicBezTo>
                  <a:cubicBezTo>
                    <a:pt x="6274" y="221"/>
                    <a:pt x="6298" y="138"/>
                    <a:pt x="6276" y="82"/>
                  </a:cubicBezTo>
                  <a:cubicBezTo>
                    <a:pt x="6270" y="67"/>
                    <a:pt x="6262" y="55"/>
                    <a:pt x="6249" y="45"/>
                  </a:cubicBezTo>
                  <a:cubicBezTo>
                    <a:pt x="6239" y="36"/>
                    <a:pt x="6225" y="29"/>
                    <a:pt x="6208" y="24"/>
                  </a:cubicBezTo>
                  <a:cubicBezTo>
                    <a:pt x="6206" y="23"/>
                    <a:pt x="6203" y="25"/>
                    <a:pt x="6201" y="28"/>
                  </a:cubicBezTo>
                  <a:cubicBezTo>
                    <a:pt x="6200" y="29"/>
                    <a:pt x="6200" y="31"/>
                    <a:pt x="6200" y="33"/>
                  </a:cubicBezTo>
                  <a:cubicBezTo>
                    <a:pt x="6199" y="61"/>
                    <a:pt x="6196" y="88"/>
                    <a:pt x="6192" y="116"/>
                  </a:cubicBezTo>
                  <a:cubicBezTo>
                    <a:pt x="6186" y="158"/>
                    <a:pt x="6178" y="199"/>
                    <a:pt x="6171" y="241"/>
                  </a:cubicBezTo>
                  <a:cubicBezTo>
                    <a:pt x="6169" y="257"/>
                    <a:pt x="6167" y="273"/>
                    <a:pt x="6166" y="288"/>
                  </a:cubicBezTo>
                  <a:cubicBezTo>
                    <a:pt x="6165" y="301"/>
                    <a:pt x="6164" y="313"/>
                    <a:pt x="6164" y="326"/>
                  </a:cubicBezTo>
                  <a:cubicBezTo>
                    <a:pt x="6164" y="329"/>
                    <a:pt x="6166" y="333"/>
                    <a:pt x="6168" y="336"/>
                  </a:cubicBezTo>
                  <a:cubicBezTo>
                    <a:pt x="6114" y="336"/>
                    <a:pt x="6067" y="306"/>
                    <a:pt x="6017" y="287"/>
                  </a:cubicBezTo>
                  <a:cubicBezTo>
                    <a:pt x="6002" y="282"/>
                    <a:pt x="5986" y="277"/>
                    <a:pt x="5970" y="275"/>
                  </a:cubicBezTo>
                  <a:cubicBezTo>
                    <a:pt x="5958" y="273"/>
                    <a:pt x="5947" y="275"/>
                    <a:pt x="5936" y="278"/>
                  </a:cubicBezTo>
                  <a:cubicBezTo>
                    <a:pt x="5918" y="282"/>
                    <a:pt x="5901" y="291"/>
                    <a:pt x="5884" y="301"/>
                  </a:cubicBezTo>
                  <a:cubicBezTo>
                    <a:pt x="5839" y="325"/>
                    <a:pt x="5802" y="342"/>
                    <a:pt x="5752" y="330"/>
                  </a:cubicBezTo>
                  <a:cubicBezTo>
                    <a:pt x="5718" y="321"/>
                    <a:pt x="5687" y="298"/>
                    <a:pt x="5655" y="282"/>
                  </a:cubicBezTo>
                  <a:cubicBezTo>
                    <a:pt x="5642" y="275"/>
                    <a:pt x="5628" y="270"/>
                    <a:pt x="5614" y="268"/>
                  </a:cubicBezTo>
                  <a:cubicBezTo>
                    <a:pt x="5567" y="260"/>
                    <a:pt x="5535" y="298"/>
                    <a:pt x="5510" y="341"/>
                  </a:cubicBezTo>
                  <a:cubicBezTo>
                    <a:pt x="5510" y="282"/>
                    <a:pt x="5509" y="222"/>
                    <a:pt x="5503" y="162"/>
                  </a:cubicBezTo>
                  <a:cubicBezTo>
                    <a:pt x="5502" y="152"/>
                    <a:pt x="5501" y="143"/>
                    <a:pt x="5500" y="133"/>
                  </a:cubicBezTo>
                  <a:cubicBezTo>
                    <a:pt x="5499" y="127"/>
                    <a:pt x="5492" y="126"/>
                    <a:pt x="5489" y="130"/>
                  </a:cubicBezTo>
                  <a:cubicBezTo>
                    <a:pt x="5487" y="132"/>
                    <a:pt x="5485" y="135"/>
                    <a:pt x="5482" y="138"/>
                  </a:cubicBezTo>
                  <a:cubicBezTo>
                    <a:pt x="5430" y="199"/>
                    <a:pt x="5396" y="278"/>
                    <a:pt x="5368" y="360"/>
                  </a:cubicBezTo>
                  <a:cubicBezTo>
                    <a:pt x="5339" y="277"/>
                    <a:pt x="5312" y="193"/>
                    <a:pt x="5286" y="109"/>
                  </a:cubicBezTo>
                  <a:cubicBezTo>
                    <a:pt x="5284" y="102"/>
                    <a:pt x="5277" y="100"/>
                    <a:pt x="5274" y="107"/>
                  </a:cubicBezTo>
                  <a:cubicBezTo>
                    <a:pt x="5245" y="165"/>
                    <a:pt x="5232" y="232"/>
                    <a:pt x="5209" y="294"/>
                  </a:cubicBezTo>
                  <a:cubicBezTo>
                    <a:pt x="5204" y="307"/>
                    <a:pt x="5199" y="318"/>
                    <a:pt x="5193" y="329"/>
                  </a:cubicBezTo>
                  <a:cubicBezTo>
                    <a:pt x="5189" y="338"/>
                    <a:pt x="5167" y="310"/>
                    <a:pt x="5163" y="306"/>
                  </a:cubicBezTo>
                  <a:cubicBezTo>
                    <a:pt x="5145" y="287"/>
                    <a:pt x="5129" y="264"/>
                    <a:pt x="5114" y="242"/>
                  </a:cubicBezTo>
                  <a:cubicBezTo>
                    <a:pt x="5097" y="217"/>
                    <a:pt x="5080" y="192"/>
                    <a:pt x="5062" y="169"/>
                  </a:cubicBezTo>
                  <a:cubicBezTo>
                    <a:pt x="5023" y="120"/>
                    <a:pt x="4980" y="80"/>
                    <a:pt x="4920" y="78"/>
                  </a:cubicBezTo>
                  <a:cubicBezTo>
                    <a:pt x="4914" y="78"/>
                    <a:pt x="4911" y="90"/>
                    <a:pt x="4917" y="94"/>
                  </a:cubicBezTo>
                  <a:cubicBezTo>
                    <a:pt x="4952" y="117"/>
                    <a:pt x="4981" y="151"/>
                    <a:pt x="5006" y="188"/>
                  </a:cubicBezTo>
                  <a:cubicBezTo>
                    <a:pt x="5036" y="234"/>
                    <a:pt x="5061" y="285"/>
                    <a:pt x="5084" y="336"/>
                  </a:cubicBezTo>
                  <a:cubicBezTo>
                    <a:pt x="5034" y="331"/>
                    <a:pt x="5020" y="256"/>
                    <a:pt x="4969" y="250"/>
                  </a:cubicBezTo>
                  <a:cubicBezTo>
                    <a:pt x="4943" y="247"/>
                    <a:pt x="4918" y="243"/>
                    <a:pt x="4892" y="248"/>
                  </a:cubicBezTo>
                  <a:cubicBezTo>
                    <a:pt x="4866" y="253"/>
                    <a:pt x="4840" y="272"/>
                    <a:pt x="4815" y="282"/>
                  </a:cubicBezTo>
                  <a:cubicBezTo>
                    <a:pt x="4754" y="307"/>
                    <a:pt x="4694" y="335"/>
                    <a:pt x="4630" y="315"/>
                  </a:cubicBezTo>
                  <a:cubicBezTo>
                    <a:pt x="4590" y="303"/>
                    <a:pt x="4550" y="284"/>
                    <a:pt x="4516" y="257"/>
                  </a:cubicBezTo>
                  <a:cubicBezTo>
                    <a:pt x="4487" y="234"/>
                    <a:pt x="4462" y="209"/>
                    <a:pt x="4427" y="202"/>
                  </a:cubicBezTo>
                  <a:cubicBezTo>
                    <a:pt x="4382" y="193"/>
                    <a:pt x="4343" y="214"/>
                    <a:pt x="4321" y="265"/>
                  </a:cubicBezTo>
                  <a:cubicBezTo>
                    <a:pt x="4283" y="354"/>
                    <a:pt x="4196" y="353"/>
                    <a:pt x="4125" y="357"/>
                  </a:cubicBezTo>
                  <a:cubicBezTo>
                    <a:pt x="4091" y="359"/>
                    <a:pt x="4058" y="363"/>
                    <a:pt x="4025" y="376"/>
                  </a:cubicBezTo>
                  <a:cubicBezTo>
                    <a:pt x="4011" y="382"/>
                    <a:pt x="3997" y="392"/>
                    <a:pt x="3984" y="402"/>
                  </a:cubicBezTo>
                  <a:cubicBezTo>
                    <a:pt x="3973" y="410"/>
                    <a:pt x="3962" y="343"/>
                    <a:pt x="3960" y="332"/>
                  </a:cubicBezTo>
                  <a:cubicBezTo>
                    <a:pt x="3951" y="276"/>
                    <a:pt x="3953" y="219"/>
                    <a:pt x="3953" y="162"/>
                  </a:cubicBezTo>
                  <a:cubicBezTo>
                    <a:pt x="3952" y="124"/>
                    <a:pt x="3951" y="85"/>
                    <a:pt x="3945" y="47"/>
                  </a:cubicBezTo>
                  <a:cubicBezTo>
                    <a:pt x="3944" y="41"/>
                    <a:pt x="3937" y="39"/>
                    <a:pt x="3934" y="44"/>
                  </a:cubicBezTo>
                  <a:cubicBezTo>
                    <a:pt x="3929" y="51"/>
                    <a:pt x="3925" y="58"/>
                    <a:pt x="3921" y="65"/>
                  </a:cubicBezTo>
                  <a:cubicBezTo>
                    <a:pt x="3864" y="157"/>
                    <a:pt x="3830" y="265"/>
                    <a:pt x="3783" y="364"/>
                  </a:cubicBezTo>
                  <a:cubicBezTo>
                    <a:pt x="3755" y="299"/>
                    <a:pt x="3760" y="223"/>
                    <a:pt x="3758" y="149"/>
                  </a:cubicBezTo>
                  <a:cubicBezTo>
                    <a:pt x="3757" y="123"/>
                    <a:pt x="3755" y="97"/>
                    <a:pt x="3751" y="72"/>
                  </a:cubicBezTo>
                  <a:cubicBezTo>
                    <a:pt x="3750" y="64"/>
                    <a:pt x="3742" y="65"/>
                    <a:pt x="3739" y="70"/>
                  </a:cubicBezTo>
                  <a:cubicBezTo>
                    <a:pt x="3734" y="79"/>
                    <a:pt x="3729" y="88"/>
                    <a:pt x="3724" y="96"/>
                  </a:cubicBezTo>
                  <a:cubicBezTo>
                    <a:pt x="3702" y="137"/>
                    <a:pt x="3683" y="179"/>
                    <a:pt x="3663" y="222"/>
                  </a:cubicBezTo>
                  <a:cubicBezTo>
                    <a:pt x="3651" y="247"/>
                    <a:pt x="3638" y="273"/>
                    <a:pt x="3625" y="297"/>
                  </a:cubicBezTo>
                  <a:cubicBezTo>
                    <a:pt x="3615" y="316"/>
                    <a:pt x="3588" y="381"/>
                    <a:pt x="3570" y="358"/>
                  </a:cubicBezTo>
                  <a:cubicBezTo>
                    <a:pt x="3507" y="277"/>
                    <a:pt x="3493" y="146"/>
                    <a:pt x="3459" y="45"/>
                  </a:cubicBezTo>
                  <a:cubicBezTo>
                    <a:pt x="3456" y="37"/>
                    <a:pt x="3446" y="42"/>
                    <a:pt x="3446" y="50"/>
                  </a:cubicBezTo>
                  <a:cubicBezTo>
                    <a:pt x="3447" y="142"/>
                    <a:pt x="3454" y="242"/>
                    <a:pt x="3405" y="317"/>
                  </a:cubicBezTo>
                  <a:cubicBezTo>
                    <a:pt x="3368" y="232"/>
                    <a:pt x="3327" y="144"/>
                    <a:pt x="3266" y="84"/>
                  </a:cubicBezTo>
                  <a:cubicBezTo>
                    <a:pt x="3260" y="78"/>
                    <a:pt x="3255" y="73"/>
                    <a:pt x="3250" y="68"/>
                  </a:cubicBezTo>
                  <a:cubicBezTo>
                    <a:pt x="3174" y="3"/>
                    <a:pt x="3075" y="0"/>
                    <a:pt x="2986" y="4"/>
                  </a:cubicBezTo>
                  <a:cubicBezTo>
                    <a:pt x="2980" y="5"/>
                    <a:pt x="2977" y="16"/>
                    <a:pt x="2983" y="20"/>
                  </a:cubicBezTo>
                  <a:cubicBezTo>
                    <a:pt x="3024" y="43"/>
                    <a:pt x="3086" y="75"/>
                    <a:pt x="3140" y="117"/>
                  </a:cubicBezTo>
                  <a:cubicBezTo>
                    <a:pt x="3212" y="172"/>
                    <a:pt x="3270" y="246"/>
                    <a:pt x="3245" y="344"/>
                  </a:cubicBezTo>
                  <a:cubicBezTo>
                    <a:pt x="3195" y="310"/>
                    <a:pt x="3141" y="272"/>
                    <a:pt x="3084" y="263"/>
                  </a:cubicBezTo>
                  <a:cubicBezTo>
                    <a:pt x="3019" y="254"/>
                    <a:pt x="2957" y="284"/>
                    <a:pt x="2899" y="317"/>
                  </a:cubicBezTo>
                  <a:cubicBezTo>
                    <a:pt x="2829" y="356"/>
                    <a:pt x="2761" y="403"/>
                    <a:pt x="2683" y="403"/>
                  </a:cubicBezTo>
                  <a:cubicBezTo>
                    <a:pt x="2591" y="402"/>
                    <a:pt x="2522" y="332"/>
                    <a:pt x="2455" y="263"/>
                  </a:cubicBezTo>
                  <a:cubicBezTo>
                    <a:pt x="2418" y="226"/>
                    <a:pt x="2362" y="209"/>
                    <a:pt x="2317" y="236"/>
                  </a:cubicBezTo>
                  <a:cubicBezTo>
                    <a:pt x="2271" y="264"/>
                    <a:pt x="2255" y="328"/>
                    <a:pt x="2201" y="340"/>
                  </a:cubicBezTo>
                  <a:cubicBezTo>
                    <a:pt x="2136" y="355"/>
                    <a:pt x="2067" y="326"/>
                    <a:pt x="2002" y="323"/>
                  </a:cubicBezTo>
                  <a:cubicBezTo>
                    <a:pt x="1956" y="320"/>
                    <a:pt x="1914" y="332"/>
                    <a:pt x="1878" y="362"/>
                  </a:cubicBezTo>
                  <a:cubicBezTo>
                    <a:pt x="1911" y="297"/>
                    <a:pt x="1947" y="235"/>
                    <a:pt x="1972" y="164"/>
                  </a:cubicBezTo>
                  <a:cubicBezTo>
                    <a:pt x="1974" y="158"/>
                    <a:pt x="1970" y="150"/>
                    <a:pt x="1964" y="152"/>
                  </a:cubicBezTo>
                  <a:cubicBezTo>
                    <a:pt x="1854" y="180"/>
                    <a:pt x="1754" y="274"/>
                    <a:pt x="1690" y="390"/>
                  </a:cubicBezTo>
                  <a:cubicBezTo>
                    <a:pt x="1690" y="391"/>
                    <a:pt x="1690" y="391"/>
                    <a:pt x="1690" y="391"/>
                  </a:cubicBezTo>
                  <a:cubicBezTo>
                    <a:pt x="1690" y="391"/>
                    <a:pt x="1690" y="391"/>
                    <a:pt x="1690" y="390"/>
                  </a:cubicBezTo>
                  <a:cubicBezTo>
                    <a:pt x="1690" y="323"/>
                    <a:pt x="1706" y="259"/>
                    <a:pt x="1719" y="194"/>
                  </a:cubicBezTo>
                  <a:cubicBezTo>
                    <a:pt x="1723" y="171"/>
                    <a:pt x="1727" y="149"/>
                    <a:pt x="1729" y="126"/>
                  </a:cubicBezTo>
                  <a:cubicBezTo>
                    <a:pt x="1730" y="119"/>
                    <a:pt x="1725" y="111"/>
                    <a:pt x="1720" y="116"/>
                  </a:cubicBezTo>
                  <a:cubicBezTo>
                    <a:pt x="1698" y="137"/>
                    <a:pt x="1680" y="161"/>
                    <a:pt x="1664" y="188"/>
                  </a:cubicBezTo>
                  <a:cubicBezTo>
                    <a:pt x="1643" y="225"/>
                    <a:pt x="1627" y="267"/>
                    <a:pt x="1615" y="312"/>
                  </a:cubicBezTo>
                  <a:cubicBezTo>
                    <a:pt x="1611" y="325"/>
                    <a:pt x="1607" y="373"/>
                    <a:pt x="1593" y="373"/>
                  </a:cubicBezTo>
                  <a:cubicBezTo>
                    <a:pt x="1571" y="373"/>
                    <a:pt x="1550" y="374"/>
                    <a:pt x="1528" y="376"/>
                  </a:cubicBezTo>
                  <a:cubicBezTo>
                    <a:pt x="1489" y="378"/>
                    <a:pt x="1450" y="380"/>
                    <a:pt x="1411" y="376"/>
                  </a:cubicBezTo>
                  <a:cubicBezTo>
                    <a:pt x="1336" y="368"/>
                    <a:pt x="1302" y="310"/>
                    <a:pt x="1259" y="241"/>
                  </a:cubicBezTo>
                  <a:cubicBezTo>
                    <a:pt x="1239" y="209"/>
                    <a:pt x="1218" y="185"/>
                    <a:pt x="1192" y="170"/>
                  </a:cubicBezTo>
                  <a:cubicBezTo>
                    <a:pt x="1174" y="159"/>
                    <a:pt x="1154" y="152"/>
                    <a:pt x="1130" y="152"/>
                  </a:cubicBezTo>
                  <a:cubicBezTo>
                    <a:pt x="1125" y="151"/>
                    <a:pt x="1122" y="159"/>
                    <a:pt x="1124" y="164"/>
                  </a:cubicBezTo>
                  <a:cubicBezTo>
                    <a:pt x="1130" y="178"/>
                    <a:pt x="1136" y="192"/>
                    <a:pt x="1142" y="205"/>
                  </a:cubicBezTo>
                  <a:cubicBezTo>
                    <a:pt x="1167" y="257"/>
                    <a:pt x="1197" y="306"/>
                    <a:pt x="1227" y="354"/>
                  </a:cubicBezTo>
                  <a:cubicBezTo>
                    <a:pt x="1225" y="356"/>
                    <a:pt x="1222" y="358"/>
                    <a:pt x="1219" y="360"/>
                  </a:cubicBezTo>
                  <a:cubicBezTo>
                    <a:pt x="1175" y="393"/>
                    <a:pt x="1128" y="410"/>
                    <a:pt x="1075" y="397"/>
                  </a:cubicBezTo>
                  <a:cubicBezTo>
                    <a:pt x="1035" y="387"/>
                    <a:pt x="997" y="364"/>
                    <a:pt x="959" y="347"/>
                  </a:cubicBezTo>
                  <a:cubicBezTo>
                    <a:pt x="955" y="345"/>
                    <a:pt x="951" y="344"/>
                    <a:pt x="947" y="342"/>
                  </a:cubicBezTo>
                  <a:cubicBezTo>
                    <a:pt x="929" y="334"/>
                    <a:pt x="909" y="328"/>
                    <a:pt x="889" y="326"/>
                  </a:cubicBezTo>
                  <a:cubicBezTo>
                    <a:pt x="875" y="324"/>
                    <a:pt x="865" y="330"/>
                    <a:pt x="864" y="310"/>
                  </a:cubicBezTo>
                  <a:cubicBezTo>
                    <a:pt x="864" y="294"/>
                    <a:pt x="863" y="278"/>
                    <a:pt x="863" y="262"/>
                  </a:cubicBezTo>
                  <a:cubicBezTo>
                    <a:pt x="862" y="248"/>
                    <a:pt x="862" y="233"/>
                    <a:pt x="862" y="219"/>
                  </a:cubicBezTo>
                  <a:cubicBezTo>
                    <a:pt x="861" y="163"/>
                    <a:pt x="868" y="107"/>
                    <a:pt x="902" y="68"/>
                  </a:cubicBezTo>
                  <a:cubicBezTo>
                    <a:pt x="907" y="62"/>
                    <a:pt x="901" y="51"/>
                    <a:pt x="895" y="54"/>
                  </a:cubicBezTo>
                  <a:cubicBezTo>
                    <a:pt x="867" y="65"/>
                    <a:pt x="845" y="84"/>
                    <a:pt x="826" y="108"/>
                  </a:cubicBezTo>
                  <a:cubicBezTo>
                    <a:pt x="778" y="172"/>
                    <a:pt x="758" y="273"/>
                    <a:pt x="743" y="361"/>
                  </a:cubicBezTo>
                  <a:cubicBezTo>
                    <a:pt x="742" y="371"/>
                    <a:pt x="740" y="381"/>
                    <a:pt x="739" y="390"/>
                  </a:cubicBezTo>
                  <a:cubicBezTo>
                    <a:pt x="736" y="381"/>
                    <a:pt x="734" y="372"/>
                    <a:pt x="731" y="363"/>
                  </a:cubicBezTo>
                  <a:cubicBezTo>
                    <a:pt x="715" y="305"/>
                    <a:pt x="707" y="244"/>
                    <a:pt x="699" y="182"/>
                  </a:cubicBezTo>
                  <a:cubicBezTo>
                    <a:pt x="698" y="173"/>
                    <a:pt x="689" y="176"/>
                    <a:pt x="686" y="182"/>
                  </a:cubicBezTo>
                  <a:cubicBezTo>
                    <a:pt x="665" y="248"/>
                    <a:pt x="647" y="315"/>
                    <a:pt x="625" y="380"/>
                  </a:cubicBezTo>
                  <a:cubicBezTo>
                    <a:pt x="622" y="389"/>
                    <a:pt x="619" y="399"/>
                    <a:pt x="616" y="408"/>
                  </a:cubicBezTo>
                  <a:cubicBezTo>
                    <a:pt x="613" y="400"/>
                    <a:pt x="611" y="392"/>
                    <a:pt x="609" y="383"/>
                  </a:cubicBezTo>
                  <a:cubicBezTo>
                    <a:pt x="582" y="276"/>
                    <a:pt x="567" y="161"/>
                    <a:pt x="512" y="71"/>
                  </a:cubicBezTo>
                  <a:cubicBezTo>
                    <a:pt x="506" y="62"/>
                    <a:pt x="500" y="53"/>
                    <a:pt x="493" y="44"/>
                  </a:cubicBezTo>
                  <a:cubicBezTo>
                    <a:pt x="490" y="39"/>
                    <a:pt x="483" y="41"/>
                    <a:pt x="482" y="47"/>
                  </a:cubicBezTo>
                  <a:cubicBezTo>
                    <a:pt x="472" y="116"/>
                    <a:pt x="472" y="186"/>
                    <a:pt x="472" y="256"/>
                  </a:cubicBezTo>
                  <a:cubicBezTo>
                    <a:pt x="472" y="259"/>
                    <a:pt x="472" y="262"/>
                    <a:pt x="472" y="265"/>
                  </a:cubicBezTo>
                  <a:cubicBezTo>
                    <a:pt x="472" y="301"/>
                    <a:pt x="472" y="337"/>
                    <a:pt x="470" y="373"/>
                  </a:cubicBezTo>
                  <a:cubicBezTo>
                    <a:pt x="469" y="388"/>
                    <a:pt x="468" y="403"/>
                    <a:pt x="467" y="417"/>
                  </a:cubicBezTo>
                  <a:cubicBezTo>
                    <a:pt x="467" y="383"/>
                    <a:pt x="460" y="351"/>
                    <a:pt x="428" y="345"/>
                  </a:cubicBezTo>
                  <a:cubicBezTo>
                    <a:pt x="390" y="339"/>
                    <a:pt x="349" y="366"/>
                    <a:pt x="312" y="374"/>
                  </a:cubicBezTo>
                  <a:cubicBezTo>
                    <a:pt x="240" y="389"/>
                    <a:pt x="228" y="311"/>
                    <a:pt x="232" y="236"/>
                  </a:cubicBezTo>
                  <a:cubicBezTo>
                    <a:pt x="232" y="231"/>
                    <a:pt x="228" y="227"/>
                    <a:pt x="225" y="227"/>
                  </a:cubicBezTo>
                  <a:cubicBezTo>
                    <a:pt x="190" y="230"/>
                    <a:pt x="164" y="260"/>
                    <a:pt x="139" y="288"/>
                  </a:cubicBezTo>
                  <a:cubicBezTo>
                    <a:pt x="126" y="304"/>
                    <a:pt x="87" y="361"/>
                    <a:pt x="54" y="385"/>
                  </a:cubicBezTo>
                  <a:cubicBezTo>
                    <a:pt x="39" y="396"/>
                    <a:pt x="25" y="400"/>
                    <a:pt x="16" y="388"/>
                  </a:cubicBezTo>
                  <a:cubicBezTo>
                    <a:pt x="12" y="382"/>
                    <a:pt x="8" y="376"/>
                    <a:pt x="5" y="370"/>
                  </a:cubicBezTo>
                  <a:cubicBezTo>
                    <a:pt x="3" y="367"/>
                    <a:pt x="2" y="365"/>
                    <a:pt x="0" y="362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11" y="410"/>
                    <a:pt x="25" y="420"/>
                    <a:pt x="44" y="409"/>
                  </a:cubicBezTo>
                  <a:close/>
                  <a:moveTo>
                    <a:pt x="462" y="443"/>
                  </a:moveTo>
                  <a:cubicBezTo>
                    <a:pt x="465" y="445"/>
                    <a:pt x="466" y="444"/>
                    <a:pt x="465" y="441"/>
                  </a:cubicBezTo>
                  <a:cubicBezTo>
                    <a:pt x="465" y="440"/>
                    <a:pt x="465" y="439"/>
                    <a:pt x="466" y="437"/>
                  </a:cubicBezTo>
                  <a:cubicBezTo>
                    <a:pt x="470" y="446"/>
                    <a:pt x="469" y="448"/>
                    <a:pt x="462" y="443"/>
                  </a:cubicBezTo>
                  <a:close/>
                </a:path>
              </a:pathLst>
            </a:custGeom>
            <a:solidFill>
              <a:srgbClr val="92D050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257" name="淘宝网Chenying0907出品 256"/>
            <p:cNvGrpSpPr/>
            <p:nvPr/>
          </p:nvGrpSpPr>
          <p:grpSpPr>
            <a:xfrm>
              <a:off x="6508751" y="3325813"/>
              <a:ext cx="412750" cy="587374"/>
              <a:chOff x="6508751" y="3325813"/>
              <a:chExt cx="412750" cy="587374"/>
            </a:xfrm>
          </p:grpSpPr>
          <p:sp>
            <p:nvSpPr>
              <p:cNvPr id="278" name="淘宝网Chenying0907出品 135"/>
              <p:cNvSpPr/>
              <p:nvPr/>
            </p:nvSpPr>
            <p:spPr bwMode="auto">
              <a:xfrm>
                <a:off x="6521451" y="3608388"/>
                <a:ext cx="155575" cy="146050"/>
              </a:xfrm>
              <a:custGeom>
                <a:avLst/>
                <a:gdLst>
                  <a:gd name="T0" fmla="*/ 15 w 163"/>
                  <a:gd name="T1" fmla="*/ 47 h 153"/>
                  <a:gd name="T2" fmla="*/ 41 w 163"/>
                  <a:gd name="T3" fmla="*/ 135 h 153"/>
                  <a:gd name="T4" fmla="*/ 149 w 163"/>
                  <a:gd name="T5" fmla="*/ 104 h 153"/>
                  <a:gd name="T6" fmla="*/ 129 w 163"/>
                  <a:gd name="T7" fmla="*/ 21 h 153"/>
                  <a:gd name="T8" fmla="*/ 15 w 163"/>
                  <a:gd name="T9" fmla="*/ 47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" h="153">
                    <a:moveTo>
                      <a:pt x="15" y="47"/>
                    </a:moveTo>
                    <a:cubicBezTo>
                      <a:pt x="0" y="73"/>
                      <a:pt x="15" y="120"/>
                      <a:pt x="41" y="135"/>
                    </a:cubicBezTo>
                    <a:cubicBezTo>
                      <a:pt x="74" y="153"/>
                      <a:pt x="131" y="136"/>
                      <a:pt x="149" y="104"/>
                    </a:cubicBezTo>
                    <a:cubicBezTo>
                      <a:pt x="163" y="79"/>
                      <a:pt x="153" y="36"/>
                      <a:pt x="129" y="21"/>
                    </a:cubicBezTo>
                    <a:cubicBezTo>
                      <a:pt x="96" y="0"/>
                      <a:pt x="35" y="13"/>
                      <a:pt x="15" y="4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9" name="淘宝网Chenying0907出品 136"/>
              <p:cNvSpPr/>
              <p:nvPr/>
            </p:nvSpPr>
            <p:spPr bwMode="auto">
              <a:xfrm>
                <a:off x="6696076" y="3565525"/>
                <a:ext cx="141288" cy="131762"/>
              </a:xfrm>
              <a:custGeom>
                <a:avLst/>
                <a:gdLst>
                  <a:gd name="T0" fmla="*/ 14 w 149"/>
                  <a:gd name="T1" fmla="*/ 45 h 138"/>
                  <a:gd name="T2" fmla="*/ 19 w 149"/>
                  <a:gd name="T3" fmla="*/ 112 h 138"/>
                  <a:gd name="T4" fmla="*/ 127 w 149"/>
                  <a:gd name="T5" fmla="*/ 112 h 138"/>
                  <a:gd name="T6" fmla="*/ 127 w 149"/>
                  <a:gd name="T7" fmla="*/ 24 h 138"/>
                  <a:gd name="T8" fmla="*/ 14 w 149"/>
                  <a:gd name="T9" fmla="*/ 4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9" h="138">
                    <a:moveTo>
                      <a:pt x="14" y="45"/>
                    </a:moveTo>
                    <a:cubicBezTo>
                      <a:pt x="0" y="63"/>
                      <a:pt x="2" y="97"/>
                      <a:pt x="19" y="112"/>
                    </a:cubicBezTo>
                    <a:cubicBezTo>
                      <a:pt x="45" y="137"/>
                      <a:pt x="101" y="138"/>
                      <a:pt x="127" y="112"/>
                    </a:cubicBezTo>
                    <a:cubicBezTo>
                      <a:pt x="147" y="92"/>
                      <a:pt x="149" y="43"/>
                      <a:pt x="127" y="24"/>
                    </a:cubicBezTo>
                    <a:cubicBezTo>
                      <a:pt x="97" y="0"/>
                      <a:pt x="37" y="15"/>
                      <a:pt x="14" y="4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0" name="淘宝网Chenying0907出品 137"/>
              <p:cNvSpPr/>
              <p:nvPr/>
            </p:nvSpPr>
            <p:spPr bwMode="auto">
              <a:xfrm>
                <a:off x="6678613" y="3690938"/>
                <a:ext cx="106363" cy="109537"/>
              </a:xfrm>
              <a:custGeom>
                <a:avLst/>
                <a:gdLst>
                  <a:gd name="T0" fmla="*/ 11 w 111"/>
                  <a:gd name="T1" fmla="*/ 27 h 113"/>
                  <a:gd name="T2" fmla="*/ 42 w 111"/>
                  <a:gd name="T3" fmla="*/ 105 h 113"/>
                  <a:gd name="T4" fmla="*/ 104 w 111"/>
                  <a:gd name="T5" fmla="*/ 74 h 113"/>
                  <a:gd name="T6" fmla="*/ 62 w 111"/>
                  <a:gd name="T7" fmla="*/ 6 h 113"/>
                  <a:gd name="T8" fmla="*/ 11 w 111"/>
                  <a:gd name="T9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3">
                    <a:moveTo>
                      <a:pt x="11" y="27"/>
                    </a:moveTo>
                    <a:cubicBezTo>
                      <a:pt x="0" y="53"/>
                      <a:pt x="16" y="95"/>
                      <a:pt x="42" y="105"/>
                    </a:cubicBezTo>
                    <a:cubicBezTo>
                      <a:pt x="63" y="113"/>
                      <a:pt x="97" y="96"/>
                      <a:pt x="104" y="74"/>
                    </a:cubicBezTo>
                    <a:cubicBezTo>
                      <a:pt x="111" y="48"/>
                      <a:pt x="87" y="15"/>
                      <a:pt x="62" y="6"/>
                    </a:cubicBezTo>
                    <a:cubicBezTo>
                      <a:pt x="45" y="0"/>
                      <a:pt x="18" y="10"/>
                      <a:pt x="11" y="2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1" name="淘宝网Chenying0907出品 138"/>
              <p:cNvSpPr/>
              <p:nvPr/>
            </p:nvSpPr>
            <p:spPr bwMode="auto">
              <a:xfrm>
                <a:off x="6508751" y="3800475"/>
                <a:ext cx="98425" cy="112712"/>
              </a:xfrm>
              <a:custGeom>
                <a:avLst/>
                <a:gdLst>
                  <a:gd name="T0" fmla="*/ 19 w 103"/>
                  <a:gd name="T1" fmla="*/ 22 h 118"/>
                  <a:gd name="T2" fmla="*/ 29 w 103"/>
                  <a:gd name="T3" fmla="*/ 110 h 118"/>
                  <a:gd name="T4" fmla="*/ 76 w 103"/>
                  <a:gd name="T5" fmla="*/ 89 h 118"/>
                  <a:gd name="T6" fmla="*/ 86 w 103"/>
                  <a:gd name="T7" fmla="*/ 16 h 118"/>
                  <a:gd name="T8" fmla="*/ 19 w 103"/>
                  <a:gd name="T9" fmla="*/ 22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3" h="118">
                    <a:moveTo>
                      <a:pt x="19" y="22"/>
                    </a:moveTo>
                    <a:cubicBezTo>
                      <a:pt x="0" y="44"/>
                      <a:pt x="4" y="95"/>
                      <a:pt x="29" y="110"/>
                    </a:cubicBezTo>
                    <a:cubicBezTo>
                      <a:pt x="44" y="118"/>
                      <a:pt x="66" y="102"/>
                      <a:pt x="76" y="89"/>
                    </a:cubicBezTo>
                    <a:cubicBezTo>
                      <a:pt x="90" y="69"/>
                      <a:pt x="103" y="34"/>
                      <a:pt x="86" y="16"/>
                    </a:cubicBezTo>
                    <a:cubicBezTo>
                      <a:pt x="71" y="0"/>
                      <a:pt x="33" y="4"/>
                      <a:pt x="19" y="2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2" name="淘宝网Chenying0907出品 139"/>
              <p:cNvSpPr/>
              <p:nvPr/>
            </p:nvSpPr>
            <p:spPr bwMode="auto">
              <a:xfrm>
                <a:off x="6561138" y="3325813"/>
                <a:ext cx="107950" cy="144462"/>
              </a:xfrm>
              <a:custGeom>
                <a:avLst/>
                <a:gdLst>
                  <a:gd name="T0" fmla="*/ 20 w 113"/>
                  <a:gd name="T1" fmla="*/ 53 h 152"/>
                  <a:gd name="T2" fmla="*/ 25 w 113"/>
                  <a:gd name="T3" fmla="*/ 141 h 152"/>
                  <a:gd name="T4" fmla="*/ 82 w 113"/>
                  <a:gd name="T5" fmla="*/ 120 h 152"/>
                  <a:gd name="T6" fmla="*/ 82 w 113"/>
                  <a:gd name="T7" fmla="*/ 12 h 152"/>
                  <a:gd name="T8" fmla="*/ 20 w 113"/>
                  <a:gd name="T9" fmla="*/ 5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152">
                    <a:moveTo>
                      <a:pt x="20" y="53"/>
                    </a:moveTo>
                    <a:cubicBezTo>
                      <a:pt x="7" y="79"/>
                      <a:pt x="0" y="125"/>
                      <a:pt x="25" y="141"/>
                    </a:cubicBezTo>
                    <a:cubicBezTo>
                      <a:pt x="42" y="152"/>
                      <a:pt x="70" y="137"/>
                      <a:pt x="82" y="120"/>
                    </a:cubicBezTo>
                    <a:cubicBezTo>
                      <a:pt x="102" y="91"/>
                      <a:pt x="113" y="29"/>
                      <a:pt x="82" y="12"/>
                    </a:cubicBezTo>
                    <a:cubicBezTo>
                      <a:pt x="60" y="0"/>
                      <a:pt x="31" y="31"/>
                      <a:pt x="20" y="5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3" name="淘宝网Chenying0907出品 140"/>
              <p:cNvSpPr/>
              <p:nvPr/>
            </p:nvSpPr>
            <p:spPr bwMode="auto">
              <a:xfrm>
                <a:off x="6592888" y="3468688"/>
                <a:ext cx="115888" cy="98425"/>
              </a:xfrm>
              <a:custGeom>
                <a:avLst/>
                <a:gdLst>
                  <a:gd name="T0" fmla="*/ 7 w 121"/>
                  <a:gd name="T1" fmla="*/ 39 h 104"/>
                  <a:gd name="T2" fmla="*/ 28 w 121"/>
                  <a:gd name="T3" fmla="*/ 90 h 104"/>
                  <a:gd name="T4" fmla="*/ 110 w 121"/>
                  <a:gd name="T5" fmla="*/ 75 h 104"/>
                  <a:gd name="T6" fmla="*/ 74 w 121"/>
                  <a:gd name="T7" fmla="*/ 7 h 104"/>
                  <a:gd name="T8" fmla="*/ 7 w 121"/>
                  <a:gd name="T9" fmla="*/ 3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104">
                    <a:moveTo>
                      <a:pt x="7" y="39"/>
                    </a:moveTo>
                    <a:cubicBezTo>
                      <a:pt x="0" y="56"/>
                      <a:pt x="12" y="81"/>
                      <a:pt x="28" y="90"/>
                    </a:cubicBezTo>
                    <a:cubicBezTo>
                      <a:pt x="52" y="104"/>
                      <a:pt x="98" y="100"/>
                      <a:pt x="110" y="75"/>
                    </a:cubicBezTo>
                    <a:cubicBezTo>
                      <a:pt x="121" y="52"/>
                      <a:pt x="98" y="16"/>
                      <a:pt x="74" y="7"/>
                    </a:cubicBezTo>
                    <a:cubicBezTo>
                      <a:pt x="51" y="0"/>
                      <a:pt x="16" y="16"/>
                      <a:pt x="7" y="39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4" name="淘宝网Chenying0907出品 141"/>
              <p:cNvSpPr/>
              <p:nvPr/>
            </p:nvSpPr>
            <p:spPr bwMode="auto">
              <a:xfrm>
                <a:off x="6804026" y="3471863"/>
                <a:ext cx="117475" cy="96837"/>
              </a:xfrm>
              <a:custGeom>
                <a:avLst/>
                <a:gdLst>
                  <a:gd name="T0" fmla="*/ 9 w 124"/>
                  <a:gd name="T1" fmla="*/ 29 h 101"/>
                  <a:gd name="T2" fmla="*/ 19 w 124"/>
                  <a:gd name="T3" fmla="*/ 76 h 101"/>
                  <a:gd name="T4" fmla="*/ 112 w 124"/>
                  <a:gd name="T5" fmla="*/ 76 h 101"/>
                  <a:gd name="T6" fmla="*/ 91 w 124"/>
                  <a:gd name="T7" fmla="*/ 14 h 101"/>
                  <a:gd name="T8" fmla="*/ 9 w 124"/>
                  <a:gd name="T9" fmla="*/ 2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01">
                    <a:moveTo>
                      <a:pt x="9" y="29"/>
                    </a:moveTo>
                    <a:cubicBezTo>
                      <a:pt x="0" y="43"/>
                      <a:pt x="7" y="66"/>
                      <a:pt x="19" y="76"/>
                    </a:cubicBezTo>
                    <a:cubicBezTo>
                      <a:pt x="43" y="95"/>
                      <a:pt x="94" y="101"/>
                      <a:pt x="112" y="76"/>
                    </a:cubicBezTo>
                    <a:cubicBezTo>
                      <a:pt x="124" y="58"/>
                      <a:pt x="110" y="25"/>
                      <a:pt x="91" y="14"/>
                    </a:cubicBezTo>
                    <a:cubicBezTo>
                      <a:pt x="67" y="0"/>
                      <a:pt x="24" y="6"/>
                      <a:pt x="9" y="29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5" name="淘宝网Chenying0907出品 142"/>
              <p:cNvSpPr/>
              <p:nvPr/>
            </p:nvSpPr>
            <p:spPr bwMode="auto">
              <a:xfrm>
                <a:off x="6808788" y="3662363"/>
                <a:ext cx="106363" cy="107950"/>
              </a:xfrm>
              <a:custGeom>
                <a:avLst/>
                <a:gdLst>
                  <a:gd name="T0" fmla="*/ 18 w 111"/>
                  <a:gd name="T1" fmla="*/ 17 h 113"/>
                  <a:gd name="T2" fmla="*/ 28 w 111"/>
                  <a:gd name="T3" fmla="*/ 99 h 113"/>
                  <a:gd name="T4" fmla="*/ 100 w 111"/>
                  <a:gd name="T5" fmla="*/ 79 h 113"/>
                  <a:gd name="T6" fmla="*/ 85 w 111"/>
                  <a:gd name="T7" fmla="*/ 17 h 113"/>
                  <a:gd name="T8" fmla="*/ 18 w 111"/>
                  <a:gd name="T9" fmla="*/ 1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3">
                    <a:moveTo>
                      <a:pt x="18" y="17"/>
                    </a:moveTo>
                    <a:cubicBezTo>
                      <a:pt x="0" y="37"/>
                      <a:pt x="5" y="84"/>
                      <a:pt x="28" y="99"/>
                    </a:cubicBezTo>
                    <a:cubicBezTo>
                      <a:pt x="49" y="113"/>
                      <a:pt x="88" y="100"/>
                      <a:pt x="100" y="79"/>
                    </a:cubicBezTo>
                    <a:cubicBezTo>
                      <a:pt x="111" y="60"/>
                      <a:pt x="102" y="30"/>
                      <a:pt x="85" y="17"/>
                    </a:cubicBezTo>
                    <a:cubicBezTo>
                      <a:pt x="67" y="3"/>
                      <a:pt x="33" y="0"/>
                      <a:pt x="18" y="1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86" name="淘宝网Chenying0907出品 143"/>
              <p:cNvSpPr/>
              <p:nvPr/>
            </p:nvSpPr>
            <p:spPr bwMode="auto">
              <a:xfrm>
                <a:off x="6778626" y="3773488"/>
                <a:ext cx="112713" cy="93662"/>
              </a:xfrm>
              <a:custGeom>
                <a:avLst/>
                <a:gdLst>
                  <a:gd name="T0" fmla="*/ 14 w 118"/>
                  <a:gd name="T1" fmla="*/ 20 h 98"/>
                  <a:gd name="T2" fmla="*/ 14 w 118"/>
                  <a:gd name="T3" fmla="*/ 77 h 98"/>
                  <a:gd name="T4" fmla="*/ 107 w 118"/>
                  <a:gd name="T5" fmla="*/ 71 h 98"/>
                  <a:gd name="T6" fmla="*/ 76 w 118"/>
                  <a:gd name="T7" fmla="*/ 9 h 98"/>
                  <a:gd name="T8" fmla="*/ 14 w 118"/>
                  <a:gd name="T9" fmla="*/ 2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98">
                    <a:moveTo>
                      <a:pt x="14" y="20"/>
                    </a:moveTo>
                    <a:cubicBezTo>
                      <a:pt x="2" y="34"/>
                      <a:pt x="0" y="63"/>
                      <a:pt x="14" y="77"/>
                    </a:cubicBezTo>
                    <a:cubicBezTo>
                      <a:pt x="37" y="98"/>
                      <a:pt x="91" y="98"/>
                      <a:pt x="107" y="71"/>
                    </a:cubicBezTo>
                    <a:cubicBezTo>
                      <a:pt x="118" y="51"/>
                      <a:pt x="96" y="20"/>
                      <a:pt x="76" y="9"/>
                    </a:cubicBezTo>
                    <a:cubicBezTo>
                      <a:pt x="57" y="0"/>
                      <a:pt x="28" y="4"/>
                      <a:pt x="14" y="2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58" name="淘宝网Chenying0907出品 257"/>
            <p:cNvGrpSpPr/>
            <p:nvPr/>
          </p:nvGrpSpPr>
          <p:grpSpPr>
            <a:xfrm>
              <a:off x="4127501" y="1444625"/>
              <a:ext cx="773113" cy="354012"/>
              <a:chOff x="4127501" y="1444625"/>
              <a:chExt cx="773113" cy="354012"/>
            </a:xfrm>
          </p:grpSpPr>
          <p:sp>
            <p:nvSpPr>
              <p:cNvPr id="271" name="淘宝网Chenying0907出品 144"/>
              <p:cNvSpPr/>
              <p:nvPr/>
            </p:nvSpPr>
            <p:spPr bwMode="auto">
              <a:xfrm>
                <a:off x="4302126" y="1444625"/>
                <a:ext cx="169863" cy="142875"/>
              </a:xfrm>
              <a:custGeom>
                <a:avLst/>
                <a:gdLst>
                  <a:gd name="T0" fmla="*/ 21 w 179"/>
                  <a:gd name="T1" fmla="*/ 38 h 149"/>
                  <a:gd name="T2" fmla="*/ 39 w 179"/>
                  <a:gd name="T3" fmla="*/ 124 h 149"/>
                  <a:gd name="T4" fmla="*/ 179 w 179"/>
                  <a:gd name="T5" fmla="*/ 83 h 149"/>
                  <a:gd name="T6" fmla="*/ 21 w 179"/>
                  <a:gd name="T7" fmla="*/ 38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9" h="149">
                    <a:moveTo>
                      <a:pt x="21" y="38"/>
                    </a:moveTo>
                    <a:cubicBezTo>
                      <a:pt x="0" y="58"/>
                      <a:pt x="14" y="109"/>
                      <a:pt x="39" y="124"/>
                    </a:cubicBezTo>
                    <a:cubicBezTo>
                      <a:pt x="81" y="149"/>
                      <a:pt x="179" y="132"/>
                      <a:pt x="179" y="83"/>
                    </a:cubicBezTo>
                    <a:cubicBezTo>
                      <a:pt x="179" y="28"/>
                      <a:pt x="61" y="0"/>
                      <a:pt x="21" y="3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2" name="淘宝网Chenying0907出品 145"/>
              <p:cNvSpPr/>
              <p:nvPr/>
            </p:nvSpPr>
            <p:spPr bwMode="auto">
              <a:xfrm>
                <a:off x="4438651" y="1579563"/>
                <a:ext cx="101600" cy="101600"/>
              </a:xfrm>
              <a:custGeom>
                <a:avLst/>
                <a:gdLst>
                  <a:gd name="T0" fmla="*/ 9 w 106"/>
                  <a:gd name="T1" fmla="*/ 31 h 106"/>
                  <a:gd name="T2" fmla="*/ 14 w 106"/>
                  <a:gd name="T3" fmla="*/ 86 h 106"/>
                  <a:gd name="T4" fmla="*/ 90 w 106"/>
                  <a:gd name="T5" fmla="*/ 86 h 106"/>
                  <a:gd name="T6" fmla="*/ 68 w 106"/>
                  <a:gd name="T7" fmla="*/ 9 h 106"/>
                  <a:gd name="T8" fmla="*/ 9 w 106"/>
                  <a:gd name="T9" fmla="*/ 3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06">
                    <a:moveTo>
                      <a:pt x="9" y="31"/>
                    </a:moveTo>
                    <a:cubicBezTo>
                      <a:pt x="0" y="47"/>
                      <a:pt x="0" y="74"/>
                      <a:pt x="14" y="86"/>
                    </a:cubicBezTo>
                    <a:cubicBezTo>
                      <a:pt x="33" y="103"/>
                      <a:pt x="75" y="106"/>
                      <a:pt x="90" y="86"/>
                    </a:cubicBezTo>
                    <a:cubicBezTo>
                      <a:pt x="106" y="64"/>
                      <a:pt x="92" y="21"/>
                      <a:pt x="68" y="9"/>
                    </a:cubicBezTo>
                    <a:cubicBezTo>
                      <a:pt x="49" y="0"/>
                      <a:pt x="20" y="14"/>
                      <a:pt x="9" y="31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3" name="淘宝网Chenying0907出品 146"/>
              <p:cNvSpPr/>
              <p:nvPr/>
            </p:nvSpPr>
            <p:spPr bwMode="auto">
              <a:xfrm>
                <a:off x="4503738" y="1466850"/>
                <a:ext cx="130175" cy="123825"/>
              </a:xfrm>
              <a:custGeom>
                <a:avLst/>
                <a:gdLst>
                  <a:gd name="T0" fmla="*/ 17 w 135"/>
                  <a:gd name="T1" fmla="*/ 24 h 130"/>
                  <a:gd name="T2" fmla="*/ 35 w 135"/>
                  <a:gd name="T3" fmla="*/ 114 h 130"/>
                  <a:gd name="T4" fmla="*/ 121 w 135"/>
                  <a:gd name="T5" fmla="*/ 96 h 130"/>
                  <a:gd name="T6" fmla="*/ 80 w 135"/>
                  <a:gd name="T7" fmla="*/ 10 h 130"/>
                  <a:gd name="T8" fmla="*/ 17 w 135"/>
                  <a:gd name="T9" fmla="*/ 24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30">
                    <a:moveTo>
                      <a:pt x="17" y="24"/>
                    </a:moveTo>
                    <a:cubicBezTo>
                      <a:pt x="0" y="49"/>
                      <a:pt x="9" y="97"/>
                      <a:pt x="35" y="114"/>
                    </a:cubicBezTo>
                    <a:cubicBezTo>
                      <a:pt x="59" y="130"/>
                      <a:pt x="108" y="122"/>
                      <a:pt x="121" y="96"/>
                    </a:cubicBezTo>
                    <a:cubicBezTo>
                      <a:pt x="135" y="68"/>
                      <a:pt x="108" y="24"/>
                      <a:pt x="80" y="10"/>
                    </a:cubicBezTo>
                    <a:cubicBezTo>
                      <a:pt x="61" y="0"/>
                      <a:pt x="29" y="6"/>
                      <a:pt x="17" y="24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4" name="淘宝网Chenying0907出品 147"/>
              <p:cNvSpPr/>
              <p:nvPr/>
            </p:nvSpPr>
            <p:spPr bwMode="auto">
              <a:xfrm>
                <a:off x="4127501" y="1612900"/>
                <a:ext cx="134938" cy="131762"/>
              </a:xfrm>
              <a:custGeom>
                <a:avLst/>
                <a:gdLst>
                  <a:gd name="T0" fmla="*/ 19 w 142"/>
                  <a:gd name="T1" fmla="*/ 23 h 137"/>
                  <a:gd name="T2" fmla="*/ 32 w 142"/>
                  <a:gd name="T3" fmla="*/ 118 h 137"/>
                  <a:gd name="T4" fmla="*/ 131 w 142"/>
                  <a:gd name="T5" fmla="*/ 86 h 137"/>
                  <a:gd name="T6" fmla="*/ 86 w 142"/>
                  <a:gd name="T7" fmla="*/ 9 h 137"/>
                  <a:gd name="T8" fmla="*/ 19 w 142"/>
                  <a:gd name="T9" fmla="*/ 23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137">
                    <a:moveTo>
                      <a:pt x="19" y="23"/>
                    </a:moveTo>
                    <a:cubicBezTo>
                      <a:pt x="0" y="49"/>
                      <a:pt x="5" y="101"/>
                      <a:pt x="32" y="118"/>
                    </a:cubicBezTo>
                    <a:cubicBezTo>
                      <a:pt x="62" y="137"/>
                      <a:pt x="119" y="119"/>
                      <a:pt x="131" y="86"/>
                    </a:cubicBezTo>
                    <a:cubicBezTo>
                      <a:pt x="142" y="59"/>
                      <a:pt x="113" y="22"/>
                      <a:pt x="86" y="9"/>
                    </a:cubicBezTo>
                    <a:cubicBezTo>
                      <a:pt x="65" y="0"/>
                      <a:pt x="32" y="4"/>
                      <a:pt x="19" y="2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5" name="淘宝网Chenying0907出品 148"/>
              <p:cNvSpPr/>
              <p:nvPr/>
            </p:nvSpPr>
            <p:spPr bwMode="auto">
              <a:xfrm>
                <a:off x="4340226" y="1593850"/>
                <a:ext cx="103188" cy="120650"/>
              </a:xfrm>
              <a:custGeom>
                <a:avLst/>
                <a:gdLst>
                  <a:gd name="T0" fmla="*/ 12 w 107"/>
                  <a:gd name="T1" fmla="*/ 39 h 126"/>
                  <a:gd name="T2" fmla="*/ 26 w 107"/>
                  <a:gd name="T3" fmla="*/ 112 h 126"/>
                  <a:gd name="T4" fmla="*/ 84 w 107"/>
                  <a:gd name="T5" fmla="*/ 112 h 126"/>
                  <a:gd name="T6" fmla="*/ 75 w 107"/>
                  <a:gd name="T7" fmla="*/ 12 h 126"/>
                  <a:gd name="T8" fmla="*/ 12 w 107"/>
                  <a:gd name="T9" fmla="*/ 3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126">
                    <a:moveTo>
                      <a:pt x="12" y="39"/>
                    </a:moveTo>
                    <a:cubicBezTo>
                      <a:pt x="0" y="61"/>
                      <a:pt x="7" y="96"/>
                      <a:pt x="26" y="112"/>
                    </a:cubicBezTo>
                    <a:cubicBezTo>
                      <a:pt x="41" y="124"/>
                      <a:pt x="71" y="126"/>
                      <a:pt x="84" y="112"/>
                    </a:cubicBezTo>
                    <a:cubicBezTo>
                      <a:pt x="107" y="87"/>
                      <a:pt x="104" y="29"/>
                      <a:pt x="75" y="12"/>
                    </a:cubicBezTo>
                    <a:cubicBezTo>
                      <a:pt x="56" y="0"/>
                      <a:pt x="23" y="19"/>
                      <a:pt x="12" y="39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6" name="淘宝网Chenying0907出品 149"/>
              <p:cNvSpPr/>
              <p:nvPr/>
            </p:nvSpPr>
            <p:spPr bwMode="auto">
              <a:xfrm>
                <a:off x="4791076" y="1685925"/>
                <a:ext cx="109538" cy="112712"/>
              </a:xfrm>
              <a:custGeom>
                <a:avLst/>
                <a:gdLst>
                  <a:gd name="T0" fmla="*/ 19 w 114"/>
                  <a:gd name="T1" fmla="*/ 17 h 118"/>
                  <a:gd name="T2" fmla="*/ 37 w 114"/>
                  <a:gd name="T3" fmla="*/ 104 h 118"/>
                  <a:gd name="T4" fmla="*/ 96 w 114"/>
                  <a:gd name="T5" fmla="*/ 104 h 118"/>
                  <a:gd name="T6" fmla="*/ 87 w 114"/>
                  <a:gd name="T7" fmla="*/ 22 h 118"/>
                  <a:gd name="T8" fmla="*/ 19 w 114"/>
                  <a:gd name="T9" fmla="*/ 17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18">
                    <a:moveTo>
                      <a:pt x="19" y="17"/>
                    </a:moveTo>
                    <a:cubicBezTo>
                      <a:pt x="0" y="40"/>
                      <a:pt x="15" y="85"/>
                      <a:pt x="37" y="104"/>
                    </a:cubicBezTo>
                    <a:cubicBezTo>
                      <a:pt x="52" y="116"/>
                      <a:pt x="83" y="118"/>
                      <a:pt x="96" y="104"/>
                    </a:cubicBezTo>
                    <a:cubicBezTo>
                      <a:pt x="114" y="83"/>
                      <a:pt x="107" y="41"/>
                      <a:pt x="87" y="22"/>
                    </a:cubicBezTo>
                    <a:cubicBezTo>
                      <a:pt x="71" y="6"/>
                      <a:pt x="34" y="0"/>
                      <a:pt x="19" y="1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7" name="淘宝网Chenying0907出品 150"/>
              <p:cNvSpPr/>
              <p:nvPr/>
            </p:nvSpPr>
            <p:spPr bwMode="auto">
              <a:xfrm>
                <a:off x="4583113" y="1624013"/>
                <a:ext cx="90488" cy="87312"/>
              </a:xfrm>
              <a:custGeom>
                <a:avLst/>
                <a:gdLst>
                  <a:gd name="T0" fmla="*/ 20 w 94"/>
                  <a:gd name="T1" fmla="*/ 26 h 92"/>
                  <a:gd name="T2" fmla="*/ 11 w 94"/>
                  <a:gd name="T3" fmla="*/ 76 h 92"/>
                  <a:gd name="T4" fmla="*/ 74 w 94"/>
                  <a:gd name="T5" fmla="*/ 76 h 92"/>
                  <a:gd name="T6" fmla="*/ 78 w 94"/>
                  <a:gd name="T7" fmla="*/ 13 h 92"/>
                  <a:gd name="T8" fmla="*/ 20 w 94"/>
                  <a:gd name="T9" fmla="*/ 2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92">
                    <a:moveTo>
                      <a:pt x="20" y="26"/>
                    </a:moveTo>
                    <a:cubicBezTo>
                      <a:pt x="8" y="38"/>
                      <a:pt x="0" y="63"/>
                      <a:pt x="11" y="76"/>
                    </a:cubicBezTo>
                    <a:cubicBezTo>
                      <a:pt x="24" y="92"/>
                      <a:pt x="58" y="90"/>
                      <a:pt x="74" y="76"/>
                    </a:cubicBezTo>
                    <a:cubicBezTo>
                      <a:pt x="89" y="62"/>
                      <a:pt x="94" y="26"/>
                      <a:pt x="78" y="13"/>
                    </a:cubicBezTo>
                    <a:cubicBezTo>
                      <a:pt x="63" y="0"/>
                      <a:pt x="34" y="12"/>
                      <a:pt x="20" y="26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59" name="淘宝网Chenying0907出品 258"/>
            <p:cNvGrpSpPr/>
            <p:nvPr/>
          </p:nvGrpSpPr>
          <p:grpSpPr>
            <a:xfrm>
              <a:off x="3548063" y="4246563"/>
              <a:ext cx="330200" cy="369887"/>
              <a:chOff x="3548063" y="4246563"/>
              <a:chExt cx="330200" cy="369887"/>
            </a:xfrm>
            <a:solidFill>
              <a:srgbClr val="E8787D"/>
            </a:solidFill>
          </p:grpSpPr>
          <p:sp>
            <p:nvSpPr>
              <p:cNvPr id="264" name="淘宝网Chenying0907出品 151"/>
              <p:cNvSpPr/>
              <p:nvPr/>
            </p:nvSpPr>
            <p:spPr bwMode="auto">
              <a:xfrm>
                <a:off x="3563938" y="4368800"/>
                <a:ext cx="120650" cy="111125"/>
              </a:xfrm>
              <a:custGeom>
                <a:avLst/>
                <a:gdLst>
                  <a:gd name="T0" fmla="*/ 7 w 125"/>
                  <a:gd name="T1" fmla="*/ 46 h 115"/>
                  <a:gd name="T2" fmla="*/ 44 w 125"/>
                  <a:gd name="T3" fmla="*/ 107 h 115"/>
                  <a:gd name="T4" fmla="*/ 118 w 125"/>
                  <a:gd name="T5" fmla="*/ 71 h 115"/>
                  <a:gd name="T6" fmla="*/ 85 w 125"/>
                  <a:gd name="T7" fmla="*/ 9 h 115"/>
                  <a:gd name="T8" fmla="*/ 7 w 125"/>
                  <a:gd name="T9" fmla="*/ 46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115">
                    <a:moveTo>
                      <a:pt x="7" y="46"/>
                    </a:moveTo>
                    <a:cubicBezTo>
                      <a:pt x="0" y="69"/>
                      <a:pt x="21" y="101"/>
                      <a:pt x="44" y="107"/>
                    </a:cubicBezTo>
                    <a:cubicBezTo>
                      <a:pt x="71" y="115"/>
                      <a:pt x="110" y="97"/>
                      <a:pt x="118" y="71"/>
                    </a:cubicBezTo>
                    <a:cubicBezTo>
                      <a:pt x="125" y="49"/>
                      <a:pt x="107" y="17"/>
                      <a:pt x="85" y="9"/>
                    </a:cubicBezTo>
                    <a:cubicBezTo>
                      <a:pt x="58" y="0"/>
                      <a:pt x="16" y="19"/>
                      <a:pt x="7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5" name="淘宝网Chenying0907出品 152"/>
              <p:cNvSpPr/>
              <p:nvPr/>
            </p:nvSpPr>
            <p:spPr bwMode="auto">
              <a:xfrm>
                <a:off x="3548063" y="4513263"/>
                <a:ext cx="101600" cy="103187"/>
              </a:xfrm>
              <a:custGeom>
                <a:avLst/>
                <a:gdLst>
                  <a:gd name="T0" fmla="*/ 20 w 107"/>
                  <a:gd name="T1" fmla="*/ 18 h 107"/>
                  <a:gd name="T2" fmla="*/ 20 w 107"/>
                  <a:gd name="T3" fmla="*/ 91 h 107"/>
                  <a:gd name="T4" fmla="*/ 98 w 107"/>
                  <a:gd name="T5" fmla="*/ 67 h 107"/>
                  <a:gd name="T6" fmla="*/ 78 w 107"/>
                  <a:gd name="T7" fmla="*/ 9 h 107"/>
                  <a:gd name="T8" fmla="*/ 20 w 107"/>
                  <a:gd name="T9" fmla="*/ 1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107">
                    <a:moveTo>
                      <a:pt x="20" y="18"/>
                    </a:moveTo>
                    <a:cubicBezTo>
                      <a:pt x="4" y="36"/>
                      <a:pt x="0" y="77"/>
                      <a:pt x="20" y="91"/>
                    </a:cubicBezTo>
                    <a:cubicBezTo>
                      <a:pt x="42" y="107"/>
                      <a:pt x="86" y="91"/>
                      <a:pt x="98" y="67"/>
                    </a:cubicBezTo>
                    <a:cubicBezTo>
                      <a:pt x="107" y="49"/>
                      <a:pt x="95" y="20"/>
                      <a:pt x="78" y="9"/>
                    </a:cubicBezTo>
                    <a:cubicBezTo>
                      <a:pt x="61" y="0"/>
                      <a:pt x="33" y="3"/>
                      <a:pt x="2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6" name="淘宝网Chenying0907出品 153"/>
              <p:cNvSpPr/>
              <p:nvPr/>
            </p:nvSpPr>
            <p:spPr bwMode="auto">
              <a:xfrm>
                <a:off x="3668713" y="4486275"/>
                <a:ext cx="68263" cy="73025"/>
              </a:xfrm>
              <a:custGeom>
                <a:avLst/>
                <a:gdLst>
                  <a:gd name="T0" fmla="*/ 12 w 70"/>
                  <a:gd name="T1" fmla="*/ 18 h 77"/>
                  <a:gd name="T2" fmla="*/ 12 w 70"/>
                  <a:gd name="T3" fmla="*/ 67 h 77"/>
                  <a:gd name="T4" fmla="*/ 57 w 70"/>
                  <a:gd name="T5" fmla="*/ 59 h 77"/>
                  <a:gd name="T6" fmla="*/ 57 w 70"/>
                  <a:gd name="T7" fmla="*/ 10 h 77"/>
                  <a:gd name="T8" fmla="*/ 12 w 70"/>
                  <a:gd name="T9" fmla="*/ 18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77">
                    <a:moveTo>
                      <a:pt x="12" y="18"/>
                    </a:moveTo>
                    <a:cubicBezTo>
                      <a:pt x="2" y="31"/>
                      <a:pt x="0" y="57"/>
                      <a:pt x="12" y="67"/>
                    </a:cubicBezTo>
                    <a:cubicBezTo>
                      <a:pt x="24" y="77"/>
                      <a:pt x="47" y="71"/>
                      <a:pt x="57" y="59"/>
                    </a:cubicBezTo>
                    <a:cubicBezTo>
                      <a:pt x="68" y="46"/>
                      <a:pt x="70" y="20"/>
                      <a:pt x="57" y="10"/>
                    </a:cubicBezTo>
                    <a:cubicBezTo>
                      <a:pt x="45" y="0"/>
                      <a:pt x="22" y="6"/>
                      <a:pt x="12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7" name="淘宝网Chenying0907出品 154"/>
              <p:cNvSpPr/>
              <p:nvPr/>
            </p:nvSpPr>
            <p:spPr bwMode="auto">
              <a:xfrm>
                <a:off x="3700463" y="4375150"/>
                <a:ext cx="77788" cy="82550"/>
              </a:xfrm>
              <a:custGeom>
                <a:avLst/>
                <a:gdLst>
                  <a:gd name="T0" fmla="*/ 17 w 81"/>
                  <a:gd name="T1" fmla="*/ 11 h 86"/>
                  <a:gd name="T2" fmla="*/ 17 w 81"/>
                  <a:gd name="T3" fmla="*/ 77 h 86"/>
                  <a:gd name="T4" fmla="*/ 58 w 81"/>
                  <a:gd name="T5" fmla="*/ 77 h 86"/>
                  <a:gd name="T6" fmla="*/ 70 w 81"/>
                  <a:gd name="T7" fmla="*/ 20 h 86"/>
                  <a:gd name="T8" fmla="*/ 17 w 81"/>
                  <a:gd name="T9" fmla="*/ 1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6">
                    <a:moveTo>
                      <a:pt x="17" y="11"/>
                    </a:moveTo>
                    <a:cubicBezTo>
                      <a:pt x="0" y="26"/>
                      <a:pt x="2" y="61"/>
                      <a:pt x="17" y="77"/>
                    </a:cubicBezTo>
                    <a:cubicBezTo>
                      <a:pt x="27" y="86"/>
                      <a:pt x="47" y="85"/>
                      <a:pt x="58" y="77"/>
                    </a:cubicBezTo>
                    <a:cubicBezTo>
                      <a:pt x="73" y="65"/>
                      <a:pt x="81" y="36"/>
                      <a:pt x="70" y="20"/>
                    </a:cubicBezTo>
                    <a:cubicBezTo>
                      <a:pt x="60" y="5"/>
                      <a:pt x="31" y="0"/>
                      <a:pt x="1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8" name="淘宝网Chenying0907出品 155"/>
              <p:cNvSpPr/>
              <p:nvPr/>
            </p:nvSpPr>
            <p:spPr bwMode="auto">
              <a:xfrm>
                <a:off x="3652838" y="4246563"/>
                <a:ext cx="85725" cy="115887"/>
              </a:xfrm>
              <a:custGeom>
                <a:avLst/>
                <a:gdLst>
                  <a:gd name="T0" fmla="*/ 13 w 90"/>
                  <a:gd name="T1" fmla="*/ 39 h 120"/>
                  <a:gd name="T2" fmla="*/ 21 w 90"/>
                  <a:gd name="T3" fmla="*/ 113 h 120"/>
                  <a:gd name="T4" fmla="*/ 62 w 90"/>
                  <a:gd name="T5" fmla="*/ 96 h 120"/>
                  <a:gd name="T6" fmla="*/ 66 w 90"/>
                  <a:gd name="T7" fmla="*/ 11 h 120"/>
                  <a:gd name="T8" fmla="*/ 13 w 90"/>
                  <a:gd name="T9" fmla="*/ 3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120">
                    <a:moveTo>
                      <a:pt x="13" y="39"/>
                    </a:moveTo>
                    <a:cubicBezTo>
                      <a:pt x="1" y="61"/>
                      <a:pt x="0" y="100"/>
                      <a:pt x="21" y="113"/>
                    </a:cubicBezTo>
                    <a:cubicBezTo>
                      <a:pt x="34" y="120"/>
                      <a:pt x="53" y="108"/>
                      <a:pt x="62" y="96"/>
                    </a:cubicBezTo>
                    <a:cubicBezTo>
                      <a:pt x="79" y="73"/>
                      <a:pt x="90" y="26"/>
                      <a:pt x="66" y="11"/>
                    </a:cubicBezTo>
                    <a:cubicBezTo>
                      <a:pt x="49" y="0"/>
                      <a:pt x="22" y="21"/>
                      <a:pt x="13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9" name="淘宝网Chenying0907出品 156"/>
              <p:cNvSpPr/>
              <p:nvPr/>
            </p:nvSpPr>
            <p:spPr bwMode="auto">
              <a:xfrm>
                <a:off x="3752851" y="4256088"/>
                <a:ext cx="95250" cy="111125"/>
              </a:xfrm>
              <a:custGeom>
                <a:avLst/>
                <a:gdLst>
                  <a:gd name="T0" fmla="*/ 19 w 100"/>
                  <a:gd name="T1" fmla="*/ 21 h 116"/>
                  <a:gd name="T2" fmla="*/ 19 w 100"/>
                  <a:gd name="T3" fmla="*/ 103 h 116"/>
                  <a:gd name="T4" fmla="*/ 77 w 100"/>
                  <a:gd name="T5" fmla="*/ 103 h 116"/>
                  <a:gd name="T6" fmla="*/ 77 w 100"/>
                  <a:gd name="T7" fmla="*/ 13 h 116"/>
                  <a:gd name="T8" fmla="*/ 19 w 100"/>
                  <a:gd name="T9" fmla="*/ 2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116">
                    <a:moveTo>
                      <a:pt x="19" y="21"/>
                    </a:moveTo>
                    <a:cubicBezTo>
                      <a:pt x="2" y="42"/>
                      <a:pt x="0" y="83"/>
                      <a:pt x="19" y="103"/>
                    </a:cubicBezTo>
                    <a:cubicBezTo>
                      <a:pt x="33" y="116"/>
                      <a:pt x="63" y="116"/>
                      <a:pt x="77" y="103"/>
                    </a:cubicBezTo>
                    <a:cubicBezTo>
                      <a:pt x="98" y="82"/>
                      <a:pt x="100" y="32"/>
                      <a:pt x="77" y="13"/>
                    </a:cubicBezTo>
                    <a:cubicBezTo>
                      <a:pt x="62" y="0"/>
                      <a:pt x="32" y="6"/>
                      <a:pt x="19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70" name="淘宝网Chenying0907出品 157"/>
              <p:cNvSpPr/>
              <p:nvPr/>
            </p:nvSpPr>
            <p:spPr bwMode="auto">
              <a:xfrm>
                <a:off x="3792538" y="4413250"/>
                <a:ext cx="85725" cy="109537"/>
              </a:xfrm>
              <a:custGeom>
                <a:avLst/>
                <a:gdLst>
                  <a:gd name="T0" fmla="*/ 7 w 91"/>
                  <a:gd name="T1" fmla="*/ 45 h 114"/>
                  <a:gd name="T2" fmla="*/ 15 w 91"/>
                  <a:gd name="T3" fmla="*/ 102 h 114"/>
                  <a:gd name="T4" fmla="*/ 73 w 91"/>
                  <a:gd name="T5" fmla="*/ 98 h 114"/>
                  <a:gd name="T6" fmla="*/ 44 w 91"/>
                  <a:gd name="T7" fmla="*/ 4 h 114"/>
                  <a:gd name="T8" fmla="*/ 7 w 91"/>
                  <a:gd name="T9" fmla="*/ 4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114">
                    <a:moveTo>
                      <a:pt x="7" y="45"/>
                    </a:moveTo>
                    <a:cubicBezTo>
                      <a:pt x="1" y="63"/>
                      <a:pt x="0" y="90"/>
                      <a:pt x="15" y="102"/>
                    </a:cubicBezTo>
                    <a:cubicBezTo>
                      <a:pt x="30" y="114"/>
                      <a:pt x="62" y="114"/>
                      <a:pt x="73" y="98"/>
                    </a:cubicBezTo>
                    <a:cubicBezTo>
                      <a:pt x="91" y="71"/>
                      <a:pt x="76" y="11"/>
                      <a:pt x="44" y="4"/>
                    </a:cubicBezTo>
                    <a:cubicBezTo>
                      <a:pt x="26" y="0"/>
                      <a:pt x="12" y="27"/>
                      <a:pt x="7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260" name="淘宝网Chenying0907出品 259"/>
            <p:cNvGrpSpPr/>
            <p:nvPr/>
          </p:nvGrpSpPr>
          <p:grpSpPr>
            <a:xfrm rot="4874652">
              <a:off x="4305344" y="2899274"/>
              <a:ext cx="551542" cy="674109"/>
              <a:chOff x="1929212" y="3275042"/>
              <a:chExt cx="981978" cy="1200199"/>
            </a:xfrm>
          </p:grpSpPr>
          <p:sp>
            <p:nvSpPr>
              <p:cNvPr id="261" name="淘宝网Chenying0907出品 7"/>
              <p:cNvSpPr/>
              <p:nvPr/>
            </p:nvSpPr>
            <p:spPr bwMode="auto">
              <a:xfrm>
                <a:off x="2447926" y="3838575"/>
                <a:ext cx="98425" cy="95250"/>
              </a:xfrm>
              <a:custGeom>
                <a:avLst/>
                <a:gdLst>
                  <a:gd name="T0" fmla="*/ 12 w 102"/>
                  <a:gd name="T1" fmla="*/ 22 h 101"/>
                  <a:gd name="T2" fmla="*/ 24 w 102"/>
                  <a:gd name="T3" fmla="*/ 84 h 101"/>
                  <a:gd name="T4" fmla="*/ 88 w 102"/>
                  <a:gd name="T5" fmla="*/ 84 h 101"/>
                  <a:gd name="T6" fmla="*/ 89 w 102"/>
                  <a:gd name="T7" fmla="*/ 22 h 101"/>
                  <a:gd name="T8" fmla="*/ 12 w 102"/>
                  <a:gd name="T9" fmla="*/ 2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01">
                    <a:moveTo>
                      <a:pt x="12" y="22"/>
                    </a:moveTo>
                    <a:cubicBezTo>
                      <a:pt x="0" y="39"/>
                      <a:pt x="9" y="71"/>
                      <a:pt x="24" y="84"/>
                    </a:cubicBezTo>
                    <a:cubicBezTo>
                      <a:pt x="41" y="99"/>
                      <a:pt x="73" y="101"/>
                      <a:pt x="88" y="84"/>
                    </a:cubicBezTo>
                    <a:cubicBezTo>
                      <a:pt x="101" y="69"/>
                      <a:pt x="102" y="37"/>
                      <a:pt x="89" y="22"/>
                    </a:cubicBezTo>
                    <a:cubicBezTo>
                      <a:pt x="71" y="2"/>
                      <a:pt x="28" y="0"/>
                      <a:pt x="12" y="22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2" name="淘宝网Chenying0907出品 261"/>
              <p:cNvSpPr/>
              <p:nvPr/>
            </p:nvSpPr>
            <p:spPr bwMode="auto">
              <a:xfrm>
                <a:off x="2224714" y="3275042"/>
                <a:ext cx="671532" cy="1200199"/>
              </a:xfrm>
              <a:custGeom>
                <a:avLst/>
                <a:gdLst>
                  <a:gd name="connsiteX0" fmla="*/ 247910 w 671532"/>
                  <a:gd name="connsiteY0" fmla="*/ 655608 h 1200199"/>
                  <a:gd name="connsiteX1" fmla="*/ 279487 w 671532"/>
                  <a:gd name="connsiteY1" fmla="*/ 681440 h 1200199"/>
                  <a:gd name="connsiteX2" fmla="*/ 133084 w 671532"/>
                  <a:gd name="connsiteY2" fmla="*/ 1199036 h 1200199"/>
                  <a:gd name="connsiteX3" fmla="*/ 247910 w 671532"/>
                  <a:gd name="connsiteY3" fmla="*/ 655608 h 1200199"/>
                  <a:gd name="connsiteX4" fmla="*/ 528200 w 671532"/>
                  <a:gd name="connsiteY4" fmla="*/ 169279 h 1200199"/>
                  <a:gd name="connsiteX5" fmla="*/ 566740 w 671532"/>
                  <a:gd name="connsiteY5" fmla="*/ 180467 h 1200199"/>
                  <a:gd name="connsiteX6" fmla="*/ 333434 w 671532"/>
                  <a:gd name="connsiteY6" fmla="*/ 657196 h 1200199"/>
                  <a:gd name="connsiteX7" fmla="*/ 338409 w 671532"/>
                  <a:gd name="connsiteY7" fmla="*/ 631185 h 1200199"/>
                  <a:gd name="connsiteX8" fmla="*/ 340815 w 671532"/>
                  <a:gd name="connsiteY8" fmla="*/ 618609 h 1200199"/>
                  <a:gd name="connsiteX9" fmla="*/ 339845 w 671532"/>
                  <a:gd name="connsiteY9" fmla="*/ 619096 h 1200199"/>
                  <a:gd name="connsiteX10" fmla="*/ 327662 w 671532"/>
                  <a:gd name="connsiteY10" fmla="*/ 587795 h 1200199"/>
                  <a:gd name="connsiteX11" fmla="*/ 320048 w 671532"/>
                  <a:gd name="connsiteY11" fmla="*/ 574870 h 1200199"/>
                  <a:gd name="connsiteX12" fmla="*/ 528200 w 671532"/>
                  <a:gd name="connsiteY12" fmla="*/ 169279 h 1200199"/>
                  <a:gd name="connsiteX13" fmla="*/ 228042 w 671532"/>
                  <a:gd name="connsiteY13" fmla="*/ 933 h 1200199"/>
                  <a:gd name="connsiteX14" fmla="*/ 299522 w 671532"/>
                  <a:gd name="connsiteY14" fmla="*/ 563771 h 1200199"/>
                  <a:gd name="connsiteX15" fmla="*/ 266083 w 671532"/>
                  <a:gd name="connsiteY15" fmla="*/ 568548 h 1200199"/>
                  <a:gd name="connsiteX16" fmla="*/ 246019 w 671532"/>
                  <a:gd name="connsiteY16" fmla="*/ 590521 h 1200199"/>
                  <a:gd name="connsiteX17" fmla="*/ 178186 w 671532"/>
                  <a:gd name="connsiteY17" fmla="*/ 2980 h 1200199"/>
                  <a:gd name="connsiteX18" fmla="*/ 228042 w 671532"/>
                  <a:gd name="connsiteY18" fmla="*/ 933 h 120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71532" h="1200199">
                    <a:moveTo>
                      <a:pt x="247910" y="655608"/>
                    </a:moveTo>
                    <a:lnTo>
                      <a:pt x="279487" y="681440"/>
                    </a:lnTo>
                    <a:cubicBezTo>
                      <a:pt x="279487" y="681440"/>
                      <a:pt x="401011" y="1228695"/>
                      <a:pt x="133084" y="1199036"/>
                    </a:cubicBezTo>
                    <a:cubicBezTo>
                      <a:pt x="-222877" y="1159810"/>
                      <a:pt x="247910" y="655608"/>
                      <a:pt x="247910" y="655608"/>
                    </a:cubicBezTo>
                    <a:close/>
                    <a:moveTo>
                      <a:pt x="528200" y="169279"/>
                    </a:moveTo>
                    <a:cubicBezTo>
                      <a:pt x="540340" y="170902"/>
                      <a:pt x="553174" y="174544"/>
                      <a:pt x="566740" y="180467"/>
                    </a:cubicBezTo>
                    <a:cubicBezTo>
                      <a:pt x="899486" y="325975"/>
                      <a:pt x="333434" y="657196"/>
                      <a:pt x="333434" y="657196"/>
                    </a:cubicBezTo>
                    <a:cubicBezTo>
                      <a:pt x="335586" y="645948"/>
                      <a:pt x="337199" y="637512"/>
                      <a:pt x="338409" y="631185"/>
                    </a:cubicBezTo>
                    <a:lnTo>
                      <a:pt x="340815" y="618609"/>
                    </a:lnTo>
                    <a:lnTo>
                      <a:pt x="339845" y="619096"/>
                    </a:lnTo>
                    <a:lnTo>
                      <a:pt x="327662" y="587795"/>
                    </a:lnTo>
                    <a:lnTo>
                      <a:pt x="320048" y="574870"/>
                    </a:lnTo>
                    <a:cubicBezTo>
                      <a:pt x="320048" y="574870"/>
                      <a:pt x="346100" y="144932"/>
                      <a:pt x="528200" y="169279"/>
                    </a:cubicBezTo>
                    <a:close/>
                    <a:moveTo>
                      <a:pt x="228042" y="933"/>
                    </a:moveTo>
                    <a:cubicBezTo>
                      <a:pt x="451508" y="26386"/>
                      <a:pt x="299522" y="563771"/>
                      <a:pt x="299522" y="563771"/>
                    </a:cubicBezTo>
                    <a:lnTo>
                      <a:pt x="266083" y="568548"/>
                    </a:lnTo>
                    <a:cubicBezTo>
                      <a:pt x="266083" y="568548"/>
                      <a:pt x="266083" y="568548"/>
                      <a:pt x="246019" y="590521"/>
                    </a:cubicBezTo>
                    <a:cubicBezTo>
                      <a:pt x="246019" y="590521"/>
                      <a:pt x="-156202" y="60301"/>
                      <a:pt x="178186" y="2980"/>
                    </a:cubicBezTo>
                    <a:cubicBezTo>
                      <a:pt x="196578" y="-185"/>
                      <a:pt x="213144" y="-763"/>
                      <a:pt x="228042" y="933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63" name="淘宝网Chenying0907出品 262"/>
              <p:cNvSpPr/>
              <p:nvPr/>
            </p:nvSpPr>
            <p:spPr bwMode="auto">
              <a:xfrm>
                <a:off x="1929212" y="3293094"/>
                <a:ext cx="981978" cy="1137035"/>
              </a:xfrm>
              <a:custGeom>
                <a:avLst/>
                <a:gdLst>
                  <a:gd name="connsiteX0" fmla="*/ 603820 w 981978"/>
                  <a:gd name="connsiteY0" fmla="*/ 663136 h 1137035"/>
                  <a:gd name="connsiteX1" fmla="*/ 595172 w 981978"/>
                  <a:gd name="connsiteY1" fmla="*/ 666516 h 1137035"/>
                  <a:gd name="connsiteX2" fmla="*/ 580570 w 981978"/>
                  <a:gd name="connsiteY2" fmla="*/ 667433 h 1137035"/>
                  <a:gd name="connsiteX3" fmla="*/ 580558 w 981978"/>
                  <a:gd name="connsiteY3" fmla="*/ 668305 h 1137035"/>
                  <a:gd name="connsiteX4" fmla="*/ 585058 w 981978"/>
                  <a:gd name="connsiteY4" fmla="*/ 671378 h 1137035"/>
                  <a:gd name="connsiteX5" fmla="*/ 804847 w 981978"/>
                  <a:gd name="connsiteY5" fmla="*/ 904756 h 1137035"/>
                  <a:gd name="connsiteX6" fmla="*/ 798424 w 981978"/>
                  <a:gd name="connsiteY6" fmla="*/ 777785 h 1137035"/>
                  <a:gd name="connsiteX7" fmla="*/ 794411 w 981978"/>
                  <a:gd name="connsiteY7" fmla="*/ 772647 h 1137035"/>
                  <a:gd name="connsiteX8" fmla="*/ 745091 w 981978"/>
                  <a:gd name="connsiteY8" fmla="*/ 760790 h 1137035"/>
                  <a:gd name="connsiteX9" fmla="*/ 628047 w 981978"/>
                  <a:gd name="connsiteY9" fmla="*/ 693802 h 1137035"/>
                  <a:gd name="connsiteX10" fmla="*/ 542020 w 981978"/>
                  <a:gd name="connsiteY10" fmla="*/ 650233 h 1137035"/>
                  <a:gd name="connsiteX11" fmla="*/ 422460 w 981978"/>
                  <a:gd name="connsiteY11" fmla="*/ 768183 h 1137035"/>
                  <a:gd name="connsiteX12" fmla="*/ 321046 w 981978"/>
                  <a:gd name="connsiteY12" fmla="*/ 908825 h 1137035"/>
                  <a:gd name="connsiteX13" fmla="*/ 297100 w 981978"/>
                  <a:gd name="connsiteY13" fmla="*/ 1046363 h 1137035"/>
                  <a:gd name="connsiteX14" fmla="*/ 411085 w 981978"/>
                  <a:gd name="connsiteY14" fmla="*/ 1123728 h 1137035"/>
                  <a:gd name="connsiteX15" fmla="*/ 550932 w 981978"/>
                  <a:gd name="connsiteY15" fmla="*/ 962312 h 1137035"/>
                  <a:gd name="connsiteX16" fmla="*/ 566857 w 981978"/>
                  <a:gd name="connsiteY16" fmla="*/ 813193 h 1137035"/>
                  <a:gd name="connsiteX17" fmla="*/ 569074 w 981978"/>
                  <a:gd name="connsiteY17" fmla="*/ 667146 h 1137035"/>
                  <a:gd name="connsiteX18" fmla="*/ 550177 w 981978"/>
                  <a:gd name="connsiteY18" fmla="*/ 660196 h 1137035"/>
                  <a:gd name="connsiteX19" fmla="*/ 631525 w 981978"/>
                  <a:gd name="connsiteY19" fmla="*/ 644834 h 1137035"/>
                  <a:gd name="connsiteX20" fmla="*/ 618209 w 981978"/>
                  <a:gd name="connsiteY20" fmla="*/ 657512 h 1137035"/>
                  <a:gd name="connsiteX21" fmla="*/ 614586 w 981978"/>
                  <a:gd name="connsiteY21" fmla="*/ 658928 h 1137035"/>
                  <a:gd name="connsiteX22" fmla="*/ 635783 w 981978"/>
                  <a:gd name="connsiteY22" fmla="*/ 685724 h 1137035"/>
                  <a:gd name="connsiteX23" fmla="*/ 745777 w 981978"/>
                  <a:gd name="connsiteY23" fmla="*/ 749490 h 1137035"/>
                  <a:gd name="connsiteX24" fmla="*/ 783830 w 981978"/>
                  <a:gd name="connsiteY24" fmla="*/ 759101 h 1137035"/>
                  <a:gd name="connsiteX25" fmla="*/ 770594 w 981978"/>
                  <a:gd name="connsiteY25" fmla="*/ 742156 h 1137035"/>
                  <a:gd name="connsiteX26" fmla="*/ 668772 w 981978"/>
                  <a:gd name="connsiteY26" fmla="*/ 657016 h 1137035"/>
                  <a:gd name="connsiteX27" fmla="*/ 798017 w 981978"/>
                  <a:gd name="connsiteY27" fmla="*/ 604420 h 1137035"/>
                  <a:gd name="connsiteX28" fmla="*/ 770897 w 981978"/>
                  <a:gd name="connsiteY28" fmla="*/ 618116 h 1137035"/>
                  <a:gd name="connsiteX29" fmla="*/ 698759 w 981978"/>
                  <a:gd name="connsiteY29" fmla="*/ 638991 h 1137035"/>
                  <a:gd name="connsiteX30" fmla="*/ 658742 w 981978"/>
                  <a:gd name="connsiteY30" fmla="*/ 641627 h 1137035"/>
                  <a:gd name="connsiteX31" fmla="*/ 678644 w 981978"/>
                  <a:gd name="connsiteY31" fmla="*/ 648587 h 1137035"/>
                  <a:gd name="connsiteX32" fmla="*/ 794381 w 981978"/>
                  <a:gd name="connsiteY32" fmla="*/ 753634 h 1137035"/>
                  <a:gd name="connsiteX33" fmla="*/ 800244 w 981978"/>
                  <a:gd name="connsiteY33" fmla="*/ 762548 h 1137035"/>
                  <a:gd name="connsiteX34" fmla="*/ 850502 w 981978"/>
                  <a:gd name="connsiteY34" fmla="*/ 763116 h 1137035"/>
                  <a:gd name="connsiteX35" fmla="*/ 896503 w 981978"/>
                  <a:gd name="connsiteY35" fmla="*/ 738505 h 1137035"/>
                  <a:gd name="connsiteX36" fmla="*/ 920338 w 981978"/>
                  <a:gd name="connsiteY36" fmla="*/ 655907 h 1137035"/>
                  <a:gd name="connsiteX37" fmla="*/ 812813 w 981978"/>
                  <a:gd name="connsiteY37" fmla="*/ 605260 h 1137035"/>
                  <a:gd name="connsiteX38" fmla="*/ 774064 w 981978"/>
                  <a:gd name="connsiteY38" fmla="*/ 603104 h 1137035"/>
                  <a:gd name="connsiteX39" fmla="*/ 644167 w 981978"/>
                  <a:gd name="connsiteY39" fmla="*/ 609509 h 1137035"/>
                  <a:gd name="connsiteX40" fmla="*/ 644771 w 981978"/>
                  <a:gd name="connsiteY40" fmla="*/ 616709 h 1137035"/>
                  <a:gd name="connsiteX41" fmla="*/ 639918 w 981978"/>
                  <a:gd name="connsiteY41" fmla="*/ 631228 h 1137035"/>
                  <a:gd name="connsiteX42" fmla="*/ 709037 w 981978"/>
                  <a:gd name="connsiteY42" fmla="*/ 625398 h 1137035"/>
                  <a:gd name="connsiteX43" fmla="*/ 302135 w 981978"/>
                  <a:gd name="connsiteY43" fmla="*/ 461465 h 1137035"/>
                  <a:gd name="connsiteX44" fmla="*/ 293516 w 981978"/>
                  <a:gd name="connsiteY44" fmla="*/ 482834 h 1137035"/>
                  <a:gd name="connsiteX45" fmla="*/ 289543 w 981978"/>
                  <a:gd name="connsiteY45" fmla="*/ 509148 h 1137035"/>
                  <a:gd name="connsiteX46" fmla="*/ 503858 w 981978"/>
                  <a:gd name="connsiteY46" fmla="*/ 614755 h 1137035"/>
                  <a:gd name="connsiteX47" fmla="*/ 531034 w 981978"/>
                  <a:gd name="connsiteY47" fmla="*/ 614968 h 1137035"/>
                  <a:gd name="connsiteX48" fmla="*/ 528756 w 981978"/>
                  <a:gd name="connsiteY48" fmla="*/ 598603 h 1137035"/>
                  <a:gd name="connsiteX49" fmla="*/ 437727 w 981978"/>
                  <a:gd name="connsiteY49" fmla="*/ 528927 h 1137035"/>
                  <a:gd name="connsiteX50" fmla="*/ 336066 w 981978"/>
                  <a:gd name="connsiteY50" fmla="*/ 472572 h 1137035"/>
                  <a:gd name="connsiteX51" fmla="*/ 172763 w 981978"/>
                  <a:gd name="connsiteY51" fmla="*/ 440813 h 1137035"/>
                  <a:gd name="connsiteX52" fmla="*/ 41715 w 981978"/>
                  <a:gd name="connsiteY52" fmla="*/ 530837 h 1137035"/>
                  <a:gd name="connsiteX53" fmla="*/ 79942 w 981978"/>
                  <a:gd name="connsiteY53" fmla="*/ 739062 h 1137035"/>
                  <a:gd name="connsiteX54" fmla="*/ 323642 w 981978"/>
                  <a:gd name="connsiteY54" fmla="*/ 731421 h 1137035"/>
                  <a:gd name="connsiteX55" fmla="*/ 489215 w 981978"/>
                  <a:gd name="connsiteY55" fmla="*/ 670440 h 1137035"/>
                  <a:gd name="connsiteX56" fmla="*/ 534515 w 981978"/>
                  <a:gd name="connsiteY56" fmla="*/ 639968 h 1137035"/>
                  <a:gd name="connsiteX57" fmla="*/ 532625 w 981978"/>
                  <a:gd name="connsiteY57" fmla="*/ 626394 h 1137035"/>
                  <a:gd name="connsiteX58" fmla="*/ 498808 w 981978"/>
                  <a:gd name="connsiteY58" fmla="*/ 625729 h 1137035"/>
                  <a:gd name="connsiteX59" fmla="*/ 282826 w 981978"/>
                  <a:gd name="connsiteY59" fmla="*/ 480540 h 1137035"/>
                  <a:gd name="connsiteX60" fmla="*/ 293405 w 981978"/>
                  <a:gd name="connsiteY60" fmla="*/ 458608 h 1137035"/>
                  <a:gd name="connsiteX61" fmla="*/ 254728 w 981978"/>
                  <a:gd name="connsiteY61" fmla="*/ 445947 h 1137035"/>
                  <a:gd name="connsiteX62" fmla="*/ 172763 w 981978"/>
                  <a:gd name="connsiteY62" fmla="*/ 440813 h 1137035"/>
                  <a:gd name="connsiteX63" fmla="*/ 368616 w 981978"/>
                  <a:gd name="connsiteY63" fmla="*/ 394312 h 1137035"/>
                  <a:gd name="connsiteX64" fmla="*/ 357178 w 981978"/>
                  <a:gd name="connsiteY64" fmla="*/ 397575 h 1137035"/>
                  <a:gd name="connsiteX65" fmla="*/ 336562 w 981978"/>
                  <a:gd name="connsiteY65" fmla="*/ 412833 h 1137035"/>
                  <a:gd name="connsiteX66" fmla="*/ 308264 w 981978"/>
                  <a:gd name="connsiteY66" fmla="*/ 451021 h 1137035"/>
                  <a:gd name="connsiteX67" fmla="*/ 342041 w 981978"/>
                  <a:gd name="connsiteY67" fmla="*/ 463373 h 1137035"/>
                  <a:gd name="connsiteX68" fmla="*/ 469739 w 981978"/>
                  <a:gd name="connsiteY68" fmla="*/ 537760 h 1137035"/>
                  <a:gd name="connsiteX69" fmla="*/ 532236 w 981978"/>
                  <a:gd name="connsiteY69" fmla="*/ 586907 h 1137035"/>
                  <a:gd name="connsiteX70" fmla="*/ 536965 w 981978"/>
                  <a:gd name="connsiteY70" fmla="*/ 576339 h 1137035"/>
                  <a:gd name="connsiteX71" fmla="*/ 460086 w 981978"/>
                  <a:gd name="connsiteY71" fmla="*/ 514950 h 1137035"/>
                  <a:gd name="connsiteX72" fmla="*/ 396043 w 981978"/>
                  <a:gd name="connsiteY72" fmla="*/ 438028 h 1137035"/>
                  <a:gd name="connsiteX73" fmla="*/ 380583 w 981978"/>
                  <a:gd name="connsiteY73" fmla="*/ 390899 h 1137035"/>
                  <a:gd name="connsiteX74" fmla="*/ 379273 w 981978"/>
                  <a:gd name="connsiteY74" fmla="*/ 391273 h 1137035"/>
                  <a:gd name="connsiteX75" fmla="*/ 414871 w 981978"/>
                  <a:gd name="connsiteY75" fmla="*/ 445997 h 1137035"/>
                  <a:gd name="connsiteX76" fmla="*/ 487104 w 981978"/>
                  <a:gd name="connsiteY76" fmla="*/ 525312 h 1137035"/>
                  <a:gd name="connsiteX77" fmla="*/ 541888 w 981978"/>
                  <a:gd name="connsiteY77" fmla="*/ 565337 h 1137035"/>
                  <a:gd name="connsiteX78" fmla="*/ 547178 w 981978"/>
                  <a:gd name="connsiteY78" fmla="*/ 553515 h 1137035"/>
                  <a:gd name="connsiteX79" fmla="*/ 555817 w 981978"/>
                  <a:gd name="connsiteY79" fmla="*/ 562102 h 1137035"/>
                  <a:gd name="connsiteX80" fmla="*/ 607651 w 981978"/>
                  <a:gd name="connsiteY80" fmla="*/ 649879 h 1137035"/>
                  <a:gd name="connsiteX81" fmla="*/ 555817 w 981978"/>
                  <a:gd name="connsiteY81" fmla="*/ 562102 h 1137035"/>
                  <a:gd name="connsiteX82" fmla="*/ 547178 w 981978"/>
                  <a:gd name="connsiteY82" fmla="*/ 553515 h 1137035"/>
                  <a:gd name="connsiteX83" fmla="*/ 566922 w 981978"/>
                  <a:gd name="connsiteY83" fmla="*/ 542720 h 1137035"/>
                  <a:gd name="connsiteX84" fmla="*/ 545690 w 981978"/>
                  <a:gd name="connsiteY84" fmla="*/ 501370 h 1137035"/>
                  <a:gd name="connsiteX85" fmla="*/ 429641 w 981978"/>
                  <a:gd name="connsiteY85" fmla="*/ 397575 h 1137035"/>
                  <a:gd name="connsiteX86" fmla="*/ 380583 w 981978"/>
                  <a:gd name="connsiteY86" fmla="*/ 390899 h 1137035"/>
                  <a:gd name="connsiteX87" fmla="*/ 849065 w 981978"/>
                  <a:gd name="connsiteY87" fmla="*/ 196731 h 1137035"/>
                  <a:gd name="connsiteX88" fmla="*/ 695037 w 981978"/>
                  <a:gd name="connsiteY88" fmla="*/ 330009 h 1137035"/>
                  <a:gd name="connsiteX89" fmla="*/ 641604 w 981978"/>
                  <a:gd name="connsiteY89" fmla="*/ 435328 h 1137035"/>
                  <a:gd name="connsiteX90" fmla="*/ 601549 w 981978"/>
                  <a:gd name="connsiteY90" fmla="*/ 543176 h 1137035"/>
                  <a:gd name="connsiteX91" fmla="*/ 616475 w 981978"/>
                  <a:gd name="connsiteY91" fmla="*/ 550949 h 1137035"/>
                  <a:gd name="connsiteX92" fmla="*/ 642726 w 981978"/>
                  <a:gd name="connsiteY92" fmla="*/ 592322 h 1137035"/>
                  <a:gd name="connsiteX93" fmla="*/ 643190 w 981978"/>
                  <a:gd name="connsiteY93" fmla="*/ 597861 h 1137035"/>
                  <a:gd name="connsiteX94" fmla="*/ 729062 w 981978"/>
                  <a:gd name="connsiteY94" fmla="*/ 590718 h 1137035"/>
                  <a:gd name="connsiteX95" fmla="*/ 795177 w 981978"/>
                  <a:gd name="connsiteY95" fmla="*/ 594149 h 1137035"/>
                  <a:gd name="connsiteX96" fmla="*/ 860758 w 981978"/>
                  <a:gd name="connsiteY96" fmla="*/ 555077 h 1137035"/>
                  <a:gd name="connsiteX97" fmla="*/ 919764 w 981978"/>
                  <a:gd name="connsiteY97" fmla="*/ 500616 h 1137035"/>
                  <a:gd name="connsiteX98" fmla="*/ 969491 w 981978"/>
                  <a:gd name="connsiteY98" fmla="*/ 343353 h 1137035"/>
                  <a:gd name="connsiteX99" fmla="*/ 878644 w 981978"/>
                  <a:gd name="connsiteY99" fmla="*/ 206105 h 1137035"/>
                  <a:gd name="connsiteX100" fmla="*/ 849065 w 981978"/>
                  <a:gd name="connsiteY100" fmla="*/ 196731 h 1137035"/>
                  <a:gd name="connsiteX101" fmla="*/ 408499 w 981978"/>
                  <a:gd name="connsiteY101" fmla="*/ 13507 h 1137035"/>
                  <a:gd name="connsiteX102" fmla="*/ 281338 w 981978"/>
                  <a:gd name="connsiteY102" fmla="*/ 100716 h 1137035"/>
                  <a:gd name="connsiteX103" fmla="*/ 356852 w 981978"/>
                  <a:gd name="connsiteY103" fmla="*/ 356806 h 1137035"/>
                  <a:gd name="connsiteX104" fmla="*/ 373774 w 981978"/>
                  <a:gd name="connsiteY104" fmla="*/ 382819 h 1137035"/>
                  <a:gd name="connsiteX105" fmla="*/ 381063 w 981978"/>
                  <a:gd name="connsiteY105" fmla="*/ 379694 h 1137035"/>
                  <a:gd name="connsiteX106" fmla="*/ 432520 w 981978"/>
                  <a:gd name="connsiteY106" fmla="*/ 387085 h 1137035"/>
                  <a:gd name="connsiteX107" fmla="*/ 554911 w 981978"/>
                  <a:gd name="connsiteY107" fmla="*/ 495172 h 1137035"/>
                  <a:gd name="connsiteX108" fmla="*/ 577568 w 981978"/>
                  <a:gd name="connsiteY108" fmla="*/ 539983 h 1137035"/>
                  <a:gd name="connsiteX109" fmla="*/ 589255 w 981978"/>
                  <a:gd name="connsiteY109" fmla="*/ 540067 h 1137035"/>
                  <a:gd name="connsiteX110" fmla="*/ 592474 w 981978"/>
                  <a:gd name="connsiteY110" fmla="*/ 413303 h 1137035"/>
                  <a:gd name="connsiteX111" fmla="*/ 590084 w 981978"/>
                  <a:gd name="connsiteY111" fmla="*/ 282272 h 1137035"/>
                  <a:gd name="connsiteX112" fmla="*/ 466777 w 981978"/>
                  <a:gd name="connsiteY112" fmla="*/ 26183 h 1137035"/>
                  <a:gd name="connsiteX113" fmla="*/ 408499 w 981978"/>
                  <a:gd name="connsiteY113" fmla="*/ 13507 h 1137035"/>
                  <a:gd name="connsiteX114" fmla="*/ 389949 w 981978"/>
                  <a:gd name="connsiteY114" fmla="*/ 24 h 1137035"/>
                  <a:gd name="connsiteX115" fmla="*/ 493542 w 981978"/>
                  <a:gd name="connsiteY115" fmla="*/ 27138 h 1137035"/>
                  <a:gd name="connsiteX116" fmla="*/ 599643 w 981978"/>
                  <a:gd name="connsiteY116" fmla="*/ 256472 h 1137035"/>
                  <a:gd name="connsiteX117" fmla="*/ 604064 w 981978"/>
                  <a:gd name="connsiteY117" fmla="*/ 400761 h 1137035"/>
                  <a:gd name="connsiteX118" fmla="*/ 601458 w 981978"/>
                  <a:gd name="connsiteY118" fmla="*/ 509276 h 1137035"/>
                  <a:gd name="connsiteX119" fmla="*/ 612198 w 981978"/>
                  <a:gd name="connsiteY119" fmla="*/ 477622 h 1137035"/>
                  <a:gd name="connsiteX120" fmla="*/ 639572 w 981978"/>
                  <a:gd name="connsiteY120" fmla="*/ 413883 h 1137035"/>
                  <a:gd name="connsiteX121" fmla="*/ 783972 w 981978"/>
                  <a:gd name="connsiteY121" fmla="*/ 205152 h 1137035"/>
                  <a:gd name="connsiteX122" fmla="*/ 835985 w 981978"/>
                  <a:gd name="connsiteY122" fmla="*/ 186537 h 1137035"/>
                  <a:gd name="connsiteX123" fmla="*/ 954191 w 981978"/>
                  <a:gd name="connsiteY123" fmla="*/ 274729 h 1137035"/>
                  <a:gd name="connsiteX124" fmla="*/ 840099 w 981978"/>
                  <a:gd name="connsiteY124" fmla="*/ 583167 h 1137035"/>
                  <a:gd name="connsiteX125" fmla="*/ 816194 w 981978"/>
                  <a:gd name="connsiteY125" fmla="*/ 595240 h 1137035"/>
                  <a:gd name="connsiteX126" fmla="*/ 819278 w 981978"/>
                  <a:gd name="connsiteY126" fmla="*/ 595400 h 1137035"/>
                  <a:gd name="connsiteX127" fmla="*/ 934639 w 981978"/>
                  <a:gd name="connsiteY127" fmla="*/ 671274 h 1137035"/>
                  <a:gd name="connsiteX128" fmla="*/ 893643 w 981978"/>
                  <a:gd name="connsiteY128" fmla="*/ 756753 h 1137035"/>
                  <a:gd name="connsiteX129" fmla="*/ 849072 w 981978"/>
                  <a:gd name="connsiteY129" fmla="*/ 775121 h 1137035"/>
                  <a:gd name="connsiteX130" fmla="*/ 807915 w 981978"/>
                  <a:gd name="connsiteY130" fmla="*/ 774211 h 1137035"/>
                  <a:gd name="connsiteX131" fmla="*/ 818227 w 981978"/>
                  <a:gd name="connsiteY131" fmla="*/ 789890 h 1137035"/>
                  <a:gd name="connsiteX132" fmla="*/ 813410 w 981978"/>
                  <a:gd name="connsiteY132" fmla="*/ 913364 h 1137035"/>
                  <a:gd name="connsiteX133" fmla="*/ 584229 w 981978"/>
                  <a:gd name="connsiteY133" fmla="*/ 713630 h 1137035"/>
                  <a:gd name="connsiteX134" fmla="*/ 580164 w 981978"/>
                  <a:gd name="connsiteY134" fmla="*/ 697016 h 1137035"/>
                  <a:gd name="connsiteX135" fmla="*/ 579668 w 981978"/>
                  <a:gd name="connsiteY135" fmla="*/ 733082 h 1137035"/>
                  <a:gd name="connsiteX136" fmla="*/ 369897 w 981978"/>
                  <a:gd name="connsiteY136" fmla="*/ 1123728 h 1137035"/>
                  <a:gd name="connsiteX137" fmla="*/ 435495 w 981978"/>
                  <a:gd name="connsiteY137" fmla="*/ 737574 h 1137035"/>
                  <a:gd name="connsiteX138" fmla="*/ 489299 w 981978"/>
                  <a:gd name="connsiteY138" fmla="*/ 683107 h 1137035"/>
                  <a:gd name="connsiteX139" fmla="*/ 478672 w 981978"/>
                  <a:gd name="connsiteY139" fmla="*/ 689946 h 1137035"/>
                  <a:gd name="connsiteX140" fmla="*/ 242409 w 981978"/>
                  <a:gd name="connsiteY140" fmla="*/ 759121 h 1137035"/>
                  <a:gd name="connsiteX141" fmla="*/ 39803 w 981978"/>
                  <a:gd name="connsiteY141" fmla="*/ 728556 h 1137035"/>
                  <a:gd name="connsiteX142" fmla="*/ 28335 w 981978"/>
                  <a:gd name="connsiteY142" fmla="*/ 530837 h 1137035"/>
                  <a:gd name="connsiteX143" fmla="*/ 205852 w 981978"/>
                  <a:gd name="connsiteY143" fmla="*/ 426941 h 1137035"/>
                  <a:gd name="connsiteX144" fmla="*/ 273554 w 981978"/>
                  <a:gd name="connsiteY144" fmla="*/ 438328 h 1137035"/>
                  <a:gd name="connsiteX145" fmla="*/ 298744 w 981978"/>
                  <a:gd name="connsiteY145" fmla="*/ 447540 h 1137035"/>
                  <a:gd name="connsiteX146" fmla="*/ 305136 w 981978"/>
                  <a:gd name="connsiteY146" fmla="*/ 434289 h 1137035"/>
                  <a:gd name="connsiteX147" fmla="*/ 338242 w 981978"/>
                  <a:gd name="connsiteY147" fmla="*/ 398051 h 1137035"/>
                  <a:gd name="connsiteX148" fmla="*/ 364027 w 981978"/>
                  <a:gd name="connsiteY148" fmla="*/ 386997 h 1137035"/>
                  <a:gd name="connsiteX149" fmla="*/ 335943 w 981978"/>
                  <a:gd name="connsiteY149" fmla="*/ 342233 h 1137035"/>
                  <a:gd name="connsiteX150" fmla="*/ 290897 w 981978"/>
                  <a:gd name="connsiteY150" fmla="*/ 239272 h 1137035"/>
                  <a:gd name="connsiteX151" fmla="*/ 292809 w 981978"/>
                  <a:gd name="connsiteY151" fmla="*/ 39561 h 1137035"/>
                  <a:gd name="connsiteX152" fmla="*/ 389949 w 981978"/>
                  <a:gd name="connsiteY152" fmla="*/ 24 h 1137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981978" h="1137035">
                    <a:moveTo>
                      <a:pt x="603820" y="663136"/>
                    </a:moveTo>
                    <a:lnTo>
                      <a:pt x="595172" y="666516"/>
                    </a:lnTo>
                    <a:lnTo>
                      <a:pt x="580570" y="667433"/>
                    </a:lnTo>
                    <a:lnTo>
                      <a:pt x="580558" y="668305"/>
                    </a:lnTo>
                    <a:lnTo>
                      <a:pt x="585058" y="671378"/>
                    </a:lnTo>
                    <a:cubicBezTo>
                      <a:pt x="597427" y="743113"/>
                      <a:pt x="699234" y="1004229"/>
                      <a:pt x="804847" y="904756"/>
                    </a:cubicBezTo>
                    <a:cubicBezTo>
                      <a:pt x="843381" y="868888"/>
                      <a:pt x="825184" y="817956"/>
                      <a:pt x="798424" y="777785"/>
                    </a:cubicBezTo>
                    <a:lnTo>
                      <a:pt x="794411" y="772647"/>
                    </a:lnTo>
                    <a:lnTo>
                      <a:pt x="745091" y="760790"/>
                    </a:lnTo>
                    <a:cubicBezTo>
                      <a:pt x="702456" y="746912"/>
                      <a:pt x="658917" y="724298"/>
                      <a:pt x="628047" y="693802"/>
                    </a:cubicBezTo>
                    <a:close/>
                    <a:moveTo>
                      <a:pt x="542020" y="650233"/>
                    </a:moveTo>
                    <a:lnTo>
                      <a:pt x="422460" y="768183"/>
                    </a:lnTo>
                    <a:cubicBezTo>
                      <a:pt x="383307" y="811641"/>
                      <a:pt x="347866" y="858204"/>
                      <a:pt x="321046" y="908825"/>
                    </a:cubicBezTo>
                    <a:cubicBezTo>
                      <a:pt x="300931" y="948940"/>
                      <a:pt x="278900" y="1001472"/>
                      <a:pt x="297100" y="1046363"/>
                    </a:cubicBezTo>
                    <a:cubicBezTo>
                      <a:pt x="314341" y="1090299"/>
                      <a:pt x="366066" y="1117042"/>
                      <a:pt x="411085" y="1123728"/>
                    </a:cubicBezTo>
                    <a:cubicBezTo>
                      <a:pt x="503997" y="1137100"/>
                      <a:pt x="537522" y="1034901"/>
                      <a:pt x="550932" y="962312"/>
                    </a:cubicBezTo>
                    <a:cubicBezTo>
                      <a:pt x="560032" y="913123"/>
                      <a:pt x="564582" y="863218"/>
                      <a:pt x="566857" y="813193"/>
                    </a:cubicBezTo>
                    <a:lnTo>
                      <a:pt x="569074" y="667146"/>
                    </a:lnTo>
                    <a:lnTo>
                      <a:pt x="550177" y="660196"/>
                    </a:lnTo>
                    <a:close/>
                    <a:moveTo>
                      <a:pt x="631525" y="644834"/>
                    </a:moveTo>
                    <a:lnTo>
                      <a:pt x="618209" y="657512"/>
                    </a:lnTo>
                    <a:lnTo>
                      <a:pt x="614586" y="658928"/>
                    </a:lnTo>
                    <a:lnTo>
                      <a:pt x="635783" y="685724"/>
                    </a:lnTo>
                    <a:cubicBezTo>
                      <a:pt x="664680" y="714273"/>
                      <a:pt x="705756" y="735984"/>
                      <a:pt x="745777" y="749490"/>
                    </a:cubicBezTo>
                    <a:lnTo>
                      <a:pt x="783830" y="759101"/>
                    </a:lnTo>
                    <a:lnTo>
                      <a:pt x="770594" y="742156"/>
                    </a:lnTo>
                    <a:cubicBezTo>
                      <a:pt x="743477" y="712028"/>
                      <a:pt x="708333" y="676519"/>
                      <a:pt x="668772" y="657016"/>
                    </a:cubicBezTo>
                    <a:close/>
                    <a:moveTo>
                      <a:pt x="798017" y="604420"/>
                    </a:moveTo>
                    <a:lnTo>
                      <a:pt x="770897" y="618116"/>
                    </a:lnTo>
                    <a:cubicBezTo>
                      <a:pt x="747042" y="627543"/>
                      <a:pt x="722698" y="634624"/>
                      <a:pt x="698759" y="638991"/>
                    </a:cubicBezTo>
                    <a:lnTo>
                      <a:pt x="658742" y="641627"/>
                    </a:lnTo>
                    <a:lnTo>
                      <a:pt x="678644" y="648587"/>
                    </a:lnTo>
                    <a:cubicBezTo>
                      <a:pt x="724448" y="672573"/>
                      <a:pt x="765837" y="716332"/>
                      <a:pt x="794381" y="753634"/>
                    </a:cubicBezTo>
                    <a:lnTo>
                      <a:pt x="800244" y="762548"/>
                    </a:lnTo>
                    <a:lnTo>
                      <a:pt x="850502" y="763116"/>
                    </a:lnTo>
                    <a:cubicBezTo>
                      <a:pt x="868378" y="760115"/>
                      <a:pt x="885062" y="752911"/>
                      <a:pt x="896503" y="738505"/>
                    </a:cubicBezTo>
                    <a:cubicBezTo>
                      <a:pt x="912711" y="717375"/>
                      <a:pt x="930826" y="682800"/>
                      <a:pt x="920338" y="655907"/>
                    </a:cubicBezTo>
                    <a:cubicBezTo>
                      <a:pt x="904607" y="619171"/>
                      <a:pt x="855090" y="608906"/>
                      <a:pt x="812813" y="605260"/>
                    </a:cubicBezTo>
                    <a:close/>
                    <a:moveTo>
                      <a:pt x="774064" y="603104"/>
                    </a:moveTo>
                    <a:lnTo>
                      <a:pt x="644167" y="609509"/>
                    </a:lnTo>
                    <a:lnTo>
                      <a:pt x="644771" y="616709"/>
                    </a:lnTo>
                    <a:lnTo>
                      <a:pt x="639918" y="631228"/>
                    </a:lnTo>
                    <a:lnTo>
                      <a:pt x="709037" y="625398"/>
                    </a:lnTo>
                    <a:close/>
                    <a:moveTo>
                      <a:pt x="302135" y="461465"/>
                    </a:moveTo>
                    <a:lnTo>
                      <a:pt x="293516" y="482834"/>
                    </a:lnTo>
                    <a:cubicBezTo>
                      <a:pt x="290982" y="491685"/>
                      <a:pt x="289543" y="500566"/>
                      <a:pt x="289543" y="509148"/>
                    </a:cubicBezTo>
                    <a:cubicBezTo>
                      <a:pt x="287024" y="600935"/>
                      <a:pt x="421890" y="613138"/>
                      <a:pt x="503858" y="614755"/>
                    </a:cubicBezTo>
                    <a:lnTo>
                      <a:pt x="531034" y="614968"/>
                    </a:lnTo>
                    <a:lnTo>
                      <a:pt x="528756" y="598603"/>
                    </a:lnTo>
                    <a:lnTo>
                      <a:pt x="437727" y="528927"/>
                    </a:lnTo>
                    <a:cubicBezTo>
                      <a:pt x="405353" y="507436"/>
                      <a:pt x="371426" y="488332"/>
                      <a:pt x="336066" y="472572"/>
                    </a:cubicBezTo>
                    <a:close/>
                    <a:moveTo>
                      <a:pt x="172763" y="440813"/>
                    </a:moveTo>
                    <a:cubicBezTo>
                      <a:pt x="119842" y="446544"/>
                      <a:pt x="72297" y="472572"/>
                      <a:pt x="41715" y="530837"/>
                    </a:cubicBezTo>
                    <a:cubicBezTo>
                      <a:pt x="4443" y="600564"/>
                      <a:pt x="-10848" y="705632"/>
                      <a:pt x="79942" y="739062"/>
                    </a:cubicBezTo>
                    <a:cubicBezTo>
                      <a:pt x="156397" y="766762"/>
                      <a:pt x="247187" y="751480"/>
                      <a:pt x="323642" y="731421"/>
                    </a:cubicBezTo>
                    <a:cubicBezTo>
                      <a:pt x="378833" y="717810"/>
                      <a:pt x="437787" y="699364"/>
                      <a:pt x="489215" y="670440"/>
                    </a:cubicBezTo>
                    <a:lnTo>
                      <a:pt x="534515" y="639968"/>
                    </a:lnTo>
                    <a:lnTo>
                      <a:pt x="532625" y="626394"/>
                    </a:lnTo>
                    <a:lnTo>
                      <a:pt x="498808" y="625729"/>
                    </a:lnTo>
                    <a:cubicBezTo>
                      <a:pt x="402998" y="621870"/>
                      <a:pt x="243363" y="599028"/>
                      <a:pt x="282826" y="480540"/>
                    </a:cubicBezTo>
                    <a:lnTo>
                      <a:pt x="293405" y="458608"/>
                    </a:lnTo>
                    <a:lnTo>
                      <a:pt x="254728" y="445947"/>
                    </a:lnTo>
                    <a:cubicBezTo>
                      <a:pt x="227028" y="440156"/>
                      <a:pt x="199224" y="437948"/>
                      <a:pt x="172763" y="440813"/>
                    </a:cubicBezTo>
                    <a:close/>
                    <a:moveTo>
                      <a:pt x="368616" y="394312"/>
                    </a:moveTo>
                    <a:lnTo>
                      <a:pt x="357178" y="397575"/>
                    </a:lnTo>
                    <a:cubicBezTo>
                      <a:pt x="349757" y="401151"/>
                      <a:pt x="342800" y="406157"/>
                      <a:pt x="336562" y="412833"/>
                    </a:cubicBezTo>
                    <a:lnTo>
                      <a:pt x="308264" y="451021"/>
                    </a:lnTo>
                    <a:lnTo>
                      <a:pt x="342041" y="463373"/>
                    </a:lnTo>
                    <a:cubicBezTo>
                      <a:pt x="387314" y="483696"/>
                      <a:pt x="431172" y="510344"/>
                      <a:pt x="469739" y="537760"/>
                    </a:cubicBezTo>
                    <a:lnTo>
                      <a:pt x="532236" y="586907"/>
                    </a:lnTo>
                    <a:lnTo>
                      <a:pt x="536965" y="576339"/>
                    </a:lnTo>
                    <a:lnTo>
                      <a:pt x="460086" y="514950"/>
                    </a:lnTo>
                    <a:cubicBezTo>
                      <a:pt x="436428" y="491061"/>
                      <a:pt x="415160" y="464784"/>
                      <a:pt x="396043" y="438028"/>
                    </a:cubicBezTo>
                    <a:close/>
                    <a:moveTo>
                      <a:pt x="380583" y="390899"/>
                    </a:moveTo>
                    <a:lnTo>
                      <a:pt x="379273" y="391273"/>
                    </a:lnTo>
                    <a:lnTo>
                      <a:pt x="414871" y="445997"/>
                    </a:lnTo>
                    <a:cubicBezTo>
                      <a:pt x="436462" y="474720"/>
                      <a:pt x="460422" y="501797"/>
                      <a:pt x="487104" y="525312"/>
                    </a:cubicBezTo>
                    <a:lnTo>
                      <a:pt x="541888" y="565337"/>
                    </a:lnTo>
                    <a:lnTo>
                      <a:pt x="547178" y="553515"/>
                    </a:lnTo>
                    <a:cubicBezTo>
                      <a:pt x="542378" y="558285"/>
                      <a:pt x="550057" y="566872"/>
                      <a:pt x="555817" y="562102"/>
                    </a:cubicBezTo>
                    <a:cubicBezTo>
                      <a:pt x="520301" y="600266"/>
                      <a:pt x="548138" y="685181"/>
                      <a:pt x="607651" y="649879"/>
                    </a:cubicBezTo>
                    <a:cubicBezTo>
                      <a:pt x="665244" y="616486"/>
                      <a:pt x="609570" y="514397"/>
                      <a:pt x="555817" y="562102"/>
                    </a:cubicBezTo>
                    <a:cubicBezTo>
                      <a:pt x="560616" y="556377"/>
                      <a:pt x="552937" y="548744"/>
                      <a:pt x="547178" y="553515"/>
                    </a:cubicBezTo>
                    <a:lnTo>
                      <a:pt x="566922" y="542720"/>
                    </a:lnTo>
                    <a:lnTo>
                      <a:pt x="545690" y="501370"/>
                    </a:lnTo>
                    <a:cubicBezTo>
                      <a:pt x="517802" y="456580"/>
                      <a:pt x="476421" y="414740"/>
                      <a:pt x="429641" y="397575"/>
                    </a:cubicBezTo>
                    <a:cubicBezTo>
                      <a:pt x="413808" y="391853"/>
                      <a:pt x="396776" y="388992"/>
                      <a:pt x="380583" y="390899"/>
                    </a:cubicBezTo>
                    <a:close/>
                    <a:moveTo>
                      <a:pt x="849065" y="196731"/>
                    </a:moveTo>
                    <a:cubicBezTo>
                      <a:pt x="781431" y="189590"/>
                      <a:pt x="724323" y="279137"/>
                      <a:pt x="695037" y="330009"/>
                    </a:cubicBezTo>
                    <a:cubicBezTo>
                      <a:pt x="675433" y="363845"/>
                      <a:pt x="657502" y="399110"/>
                      <a:pt x="641604" y="435328"/>
                    </a:cubicBezTo>
                    <a:lnTo>
                      <a:pt x="601549" y="543176"/>
                    </a:lnTo>
                    <a:lnTo>
                      <a:pt x="616475" y="550949"/>
                    </a:lnTo>
                    <a:cubicBezTo>
                      <a:pt x="629017" y="561045"/>
                      <a:pt x="638522" y="576203"/>
                      <a:pt x="642726" y="592322"/>
                    </a:cubicBezTo>
                    <a:lnTo>
                      <a:pt x="643190" y="597861"/>
                    </a:lnTo>
                    <a:lnTo>
                      <a:pt x="729062" y="590718"/>
                    </a:lnTo>
                    <a:lnTo>
                      <a:pt x="795177" y="594149"/>
                    </a:lnTo>
                    <a:lnTo>
                      <a:pt x="860758" y="555077"/>
                    </a:lnTo>
                    <a:cubicBezTo>
                      <a:pt x="883007" y="538561"/>
                      <a:pt x="903029" y="520154"/>
                      <a:pt x="919764" y="500616"/>
                    </a:cubicBezTo>
                    <a:cubicBezTo>
                      <a:pt x="956103" y="456773"/>
                      <a:pt x="981923" y="400539"/>
                      <a:pt x="969491" y="343353"/>
                    </a:cubicBezTo>
                    <a:cubicBezTo>
                      <a:pt x="958972" y="293791"/>
                      <a:pt x="924546" y="230886"/>
                      <a:pt x="878644" y="206105"/>
                    </a:cubicBezTo>
                    <a:cubicBezTo>
                      <a:pt x="868603" y="200744"/>
                      <a:pt x="858726" y="197751"/>
                      <a:pt x="849065" y="196731"/>
                    </a:cubicBezTo>
                    <a:close/>
                    <a:moveTo>
                      <a:pt x="408499" y="13507"/>
                    </a:moveTo>
                    <a:cubicBezTo>
                      <a:pt x="348369" y="8983"/>
                      <a:pt x="288507" y="31199"/>
                      <a:pt x="281338" y="100716"/>
                    </a:cubicBezTo>
                    <a:cubicBezTo>
                      <a:pt x="271780" y="189583"/>
                      <a:pt x="313838" y="282272"/>
                      <a:pt x="356852" y="356806"/>
                    </a:cubicBezTo>
                    <a:lnTo>
                      <a:pt x="373774" y="382819"/>
                    </a:lnTo>
                    <a:lnTo>
                      <a:pt x="381063" y="379694"/>
                    </a:lnTo>
                    <a:cubicBezTo>
                      <a:pt x="396836" y="377429"/>
                      <a:pt x="414048" y="379456"/>
                      <a:pt x="432520" y="387085"/>
                    </a:cubicBezTo>
                    <a:cubicBezTo>
                      <a:pt x="482898" y="407826"/>
                      <a:pt x="525719" y="448415"/>
                      <a:pt x="554911" y="495172"/>
                    </a:cubicBezTo>
                    <a:lnTo>
                      <a:pt x="577568" y="539983"/>
                    </a:lnTo>
                    <a:lnTo>
                      <a:pt x="589255" y="540067"/>
                    </a:lnTo>
                    <a:lnTo>
                      <a:pt x="592474" y="413303"/>
                    </a:lnTo>
                    <a:cubicBezTo>
                      <a:pt x="593430" y="369467"/>
                      <a:pt x="593430" y="325750"/>
                      <a:pt x="590084" y="282272"/>
                    </a:cubicBezTo>
                    <a:cubicBezTo>
                      <a:pt x="583393" y="192450"/>
                      <a:pt x="564276" y="62494"/>
                      <a:pt x="466777" y="26183"/>
                    </a:cubicBezTo>
                    <a:cubicBezTo>
                      <a:pt x="448616" y="19494"/>
                      <a:pt x="428542" y="15015"/>
                      <a:pt x="408499" y="13507"/>
                    </a:cubicBezTo>
                    <a:close/>
                    <a:moveTo>
                      <a:pt x="389949" y="24"/>
                    </a:moveTo>
                    <a:cubicBezTo>
                      <a:pt x="427826" y="-573"/>
                      <a:pt x="466777" y="9938"/>
                      <a:pt x="493542" y="27138"/>
                    </a:cubicBezTo>
                    <a:cubicBezTo>
                      <a:pt x="569055" y="74916"/>
                      <a:pt x="591040" y="173339"/>
                      <a:pt x="599643" y="256472"/>
                    </a:cubicBezTo>
                    <a:cubicBezTo>
                      <a:pt x="604423" y="304728"/>
                      <a:pt x="604901" y="352744"/>
                      <a:pt x="604064" y="400761"/>
                    </a:cubicBezTo>
                    <a:lnTo>
                      <a:pt x="601458" y="509276"/>
                    </a:lnTo>
                    <a:lnTo>
                      <a:pt x="612198" y="477622"/>
                    </a:lnTo>
                    <a:cubicBezTo>
                      <a:pt x="620685" y="456058"/>
                      <a:pt x="630009" y="434851"/>
                      <a:pt x="639572" y="413883"/>
                    </a:cubicBezTo>
                    <a:cubicBezTo>
                      <a:pt x="672086" y="340494"/>
                      <a:pt x="714162" y="250901"/>
                      <a:pt x="783972" y="205152"/>
                    </a:cubicBezTo>
                    <a:cubicBezTo>
                      <a:pt x="802141" y="193000"/>
                      <a:pt x="819534" y="187282"/>
                      <a:pt x="835985" y="186537"/>
                    </a:cubicBezTo>
                    <a:cubicBezTo>
                      <a:pt x="885338" y="184303"/>
                      <a:pt x="926219" y="226835"/>
                      <a:pt x="954191" y="274729"/>
                    </a:cubicBezTo>
                    <a:cubicBezTo>
                      <a:pt x="1025315" y="396250"/>
                      <a:pt x="950007" y="514421"/>
                      <a:pt x="840099" y="583167"/>
                    </a:cubicBezTo>
                    <a:lnTo>
                      <a:pt x="816194" y="595240"/>
                    </a:lnTo>
                    <a:lnTo>
                      <a:pt x="819278" y="595400"/>
                    </a:lnTo>
                    <a:cubicBezTo>
                      <a:pt x="861227" y="601163"/>
                      <a:pt x="934639" y="615569"/>
                      <a:pt x="934639" y="671274"/>
                    </a:cubicBezTo>
                    <a:cubicBezTo>
                      <a:pt x="934639" y="702008"/>
                      <a:pt x="916525" y="737544"/>
                      <a:pt x="893643" y="756753"/>
                    </a:cubicBezTo>
                    <a:cubicBezTo>
                      <a:pt x="881249" y="767318"/>
                      <a:pt x="865518" y="772840"/>
                      <a:pt x="849072" y="775121"/>
                    </a:cubicBezTo>
                    <a:lnTo>
                      <a:pt x="807915" y="774211"/>
                    </a:lnTo>
                    <a:lnTo>
                      <a:pt x="818227" y="789890"/>
                    </a:lnTo>
                    <a:cubicBezTo>
                      <a:pt x="840170" y="830510"/>
                      <a:pt x="851944" y="881083"/>
                      <a:pt x="813410" y="913364"/>
                    </a:cubicBezTo>
                    <a:cubicBezTo>
                      <a:pt x="706846" y="1001240"/>
                      <a:pt x="615580" y="818898"/>
                      <a:pt x="584229" y="713630"/>
                    </a:cubicBezTo>
                    <a:lnTo>
                      <a:pt x="580164" y="697016"/>
                    </a:lnTo>
                    <a:lnTo>
                      <a:pt x="579668" y="733082"/>
                    </a:lnTo>
                    <a:cubicBezTo>
                      <a:pt x="578710" y="847697"/>
                      <a:pt x="580626" y="1210644"/>
                      <a:pt x="369897" y="1123728"/>
                    </a:cubicBezTo>
                    <a:cubicBezTo>
                      <a:pt x="187425" y="1047796"/>
                      <a:pt x="317454" y="863337"/>
                      <a:pt x="435495" y="737574"/>
                    </a:cubicBezTo>
                    <a:lnTo>
                      <a:pt x="489299" y="683107"/>
                    </a:lnTo>
                    <a:lnTo>
                      <a:pt x="478672" y="689946"/>
                    </a:lnTo>
                    <a:cubicBezTo>
                      <a:pt x="405831" y="727780"/>
                      <a:pt x="319819" y="749092"/>
                      <a:pt x="242409" y="759121"/>
                    </a:cubicBezTo>
                    <a:cubicBezTo>
                      <a:pt x="178378" y="767717"/>
                      <a:pt x="93322" y="772493"/>
                      <a:pt x="39803" y="728556"/>
                    </a:cubicBezTo>
                    <a:cubicBezTo>
                      <a:pt x="-19449" y="680798"/>
                      <a:pt x="-3202" y="591012"/>
                      <a:pt x="28335" y="530837"/>
                    </a:cubicBezTo>
                    <a:cubicBezTo>
                      <a:pt x="70624" y="450604"/>
                      <a:pt x="135088" y="423561"/>
                      <a:pt x="205852" y="426941"/>
                    </a:cubicBezTo>
                    <a:cubicBezTo>
                      <a:pt x="227966" y="427997"/>
                      <a:pt x="250694" y="432025"/>
                      <a:pt x="273554" y="438328"/>
                    </a:cubicBezTo>
                    <a:lnTo>
                      <a:pt x="298744" y="447540"/>
                    </a:lnTo>
                    <a:lnTo>
                      <a:pt x="305136" y="434289"/>
                    </a:lnTo>
                    <a:cubicBezTo>
                      <a:pt x="314432" y="420104"/>
                      <a:pt x="325527" y="407588"/>
                      <a:pt x="338242" y="398051"/>
                    </a:cubicBezTo>
                    <a:lnTo>
                      <a:pt x="364027" y="386997"/>
                    </a:lnTo>
                    <a:lnTo>
                      <a:pt x="335943" y="342233"/>
                    </a:lnTo>
                    <a:cubicBezTo>
                      <a:pt x="318139" y="309028"/>
                      <a:pt x="302846" y="274628"/>
                      <a:pt x="290897" y="239272"/>
                    </a:cubicBezTo>
                    <a:cubicBezTo>
                      <a:pt x="270824" y="180983"/>
                      <a:pt x="248839" y="93072"/>
                      <a:pt x="292809" y="39561"/>
                    </a:cubicBezTo>
                    <a:cubicBezTo>
                      <a:pt x="315272" y="12327"/>
                      <a:pt x="352073" y="622"/>
                      <a:pt x="389949" y="24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291" name="淘宝网Chenying0907出品 290"/>
          <p:cNvSpPr/>
          <p:nvPr/>
        </p:nvSpPr>
        <p:spPr>
          <a:xfrm>
            <a:off x="306012" y="1661134"/>
            <a:ext cx="3519732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290" name="淘宝网Chenying0907出品 289"/>
          <p:cNvSpPr/>
          <p:nvPr/>
        </p:nvSpPr>
        <p:spPr>
          <a:xfrm>
            <a:off x="210541" y="286610"/>
            <a:ext cx="2610458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000" dirty="0">
                <a:solidFill>
                  <a:srgbClr val="92D050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endParaRPr lang="zh-CN" altLang="en-US" sz="5400" dirty="0">
              <a:solidFill>
                <a:srgbClr val="92D050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292" name="淘宝网Chenying0907出品 291"/>
          <p:cNvSpPr/>
          <p:nvPr/>
        </p:nvSpPr>
        <p:spPr>
          <a:xfrm>
            <a:off x="1625965" y="1001690"/>
            <a:ext cx="2087431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6000" kern="0" dirty="0">
                <a:solidFill>
                  <a:srgbClr val="92D050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BABY</a:t>
            </a:r>
            <a:endParaRPr lang="zh-CN" altLang="en-US" kern="0" dirty="0">
              <a:solidFill>
                <a:srgbClr val="92D050"/>
              </a:solidFill>
            </a:endParaRPr>
          </a:p>
        </p:txBody>
      </p:sp>
      <p:grpSp>
        <p:nvGrpSpPr>
          <p:cNvPr id="293" name="淘宝网Chenying0907出品 292"/>
          <p:cNvGrpSpPr/>
          <p:nvPr/>
        </p:nvGrpSpPr>
        <p:grpSpPr>
          <a:xfrm rot="283129">
            <a:off x="3236203" y="254671"/>
            <a:ext cx="968670" cy="806920"/>
            <a:chOff x="881062" y="1468438"/>
            <a:chExt cx="5048251" cy="4205288"/>
          </a:xfrm>
        </p:grpSpPr>
        <p:sp>
          <p:nvSpPr>
            <p:cNvPr id="294" name="淘宝网Chenying0907出品 400"/>
            <p:cNvSpPr/>
            <p:nvPr/>
          </p:nvSpPr>
          <p:spPr bwMode="auto">
            <a:xfrm>
              <a:off x="4030663" y="4560888"/>
              <a:ext cx="398463" cy="906463"/>
            </a:xfrm>
            <a:custGeom>
              <a:avLst/>
              <a:gdLst>
                <a:gd name="T0" fmla="*/ 3 w 54"/>
                <a:gd name="T1" fmla="*/ 123 h 123"/>
                <a:gd name="T2" fmla="*/ 1 w 54"/>
                <a:gd name="T3" fmla="*/ 122 h 123"/>
                <a:gd name="T4" fmla="*/ 2 w 54"/>
                <a:gd name="T5" fmla="*/ 118 h 123"/>
                <a:gd name="T6" fmla="*/ 49 w 54"/>
                <a:gd name="T7" fmla="*/ 3 h 123"/>
                <a:gd name="T8" fmla="*/ 52 w 54"/>
                <a:gd name="T9" fmla="*/ 0 h 123"/>
                <a:gd name="T10" fmla="*/ 54 w 54"/>
                <a:gd name="T11" fmla="*/ 3 h 123"/>
                <a:gd name="T12" fmla="*/ 5 w 54"/>
                <a:gd name="T13" fmla="*/ 123 h 123"/>
                <a:gd name="T14" fmla="*/ 3 w 54"/>
                <a:gd name="T15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23">
                  <a:moveTo>
                    <a:pt x="3" y="123"/>
                  </a:moveTo>
                  <a:cubicBezTo>
                    <a:pt x="2" y="123"/>
                    <a:pt x="1" y="123"/>
                    <a:pt x="1" y="122"/>
                  </a:cubicBezTo>
                  <a:cubicBezTo>
                    <a:pt x="0" y="121"/>
                    <a:pt x="1" y="119"/>
                    <a:pt x="2" y="118"/>
                  </a:cubicBezTo>
                  <a:cubicBezTo>
                    <a:pt x="44" y="93"/>
                    <a:pt x="49" y="4"/>
                    <a:pt x="49" y="3"/>
                  </a:cubicBezTo>
                  <a:cubicBezTo>
                    <a:pt x="49" y="1"/>
                    <a:pt x="50" y="0"/>
                    <a:pt x="52" y="0"/>
                  </a:cubicBezTo>
                  <a:cubicBezTo>
                    <a:pt x="53" y="1"/>
                    <a:pt x="54" y="2"/>
                    <a:pt x="54" y="3"/>
                  </a:cubicBezTo>
                  <a:cubicBezTo>
                    <a:pt x="54" y="7"/>
                    <a:pt x="49" y="96"/>
                    <a:pt x="5" y="123"/>
                  </a:cubicBezTo>
                  <a:cubicBezTo>
                    <a:pt x="4" y="123"/>
                    <a:pt x="4" y="123"/>
                    <a:pt x="3" y="123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5" name="淘宝网Chenying0907出品 401"/>
            <p:cNvSpPr/>
            <p:nvPr/>
          </p:nvSpPr>
          <p:spPr bwMode="auto">
            <a:xfrm>
              <a:off x="3765550" y="5194301"/>
              <a:ext cx="390525" cy="434975"/>
            </a:xfrm>
            <a:custGeom>
              <a:avLst/>
              <a:gdLst>
                <a:gd name="T0" fmla="*/ 52 w 53"/>
                <a:gd name="T1" fmla="*/ 43 h 59"/>
                <a:gd name="T2" fmla="*/ 36 w 53"/>
                <a:gd name="T3" fmla="*/ 21 h 59"/>
                <a:gd name="T4" fmla="*/ 2 w 53"/>
                <a:gd name="T5" fmla="*/ 5 h 59"/>
                <a:gd name="T6" fmla="*/ 0 w 53"/>
                <a:gd name="T7" fmla="*/ 11 h 59"/>
                <a:gd name="T8" fmla="*/ 4 w 53"/>
                <a:gd name="T9" fmla="*/ 10 h 59"/>
                <a:gd name="T10" fmla="*/ 48 w 53"/>
                <a:gd name="T11" fmla="*/ 59 h 59"/>
                <a:gd name="T12" fmla="*/ 53 w 53"/>
                <a:gd name="T13" fmla="*/ 50 h 59"/>
                <a:gd name="T14" fmla="*/ 52 w 53"/>
                <a:gd name="T15" fmla="*/ 4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59">
                  <a:moveTo>
                    <a:pt x="52" y="43"/>
                  </a:moveTo>
                  <a:cubicBezTo>
                    <a:pt x="49" y="34"/>
                    <a:pt x="42" y="27"/>
                    <a:pt x="36" y="21"/>
                  </a:cubicBezTo>
                  <a:cubicBezTo>
                    <a:pt x="15" y="1"/>
                    <a:pt x="6" y="0"/>
                    <a:pt x="2" y="5"/>
                  </a:cubicBezTo>
                  <a:cubicBezTo>
                    <a:pt x="1" y="7"/>
                    <a:pt x="0" y="9"/>
                    <a:pt x="0" y="11"/>
                  </a:cubicBezTo>
                  <a:cubicBezTo>
                    <a:pt x="1" y="10"/>
                    <a:pt x="3" y="9"/>
                    <a:pt x="4" y="10"/>
                  </a:cubicBezTo>
                  <a:cubicBezTo>
                    <a:pt x="10" y="10"/>
                    <a:pt x="32" y="31"/>
                    <a:pt x="48" y="59"/>
                  </a:cubicBezTo>
                  <a:cubicBezTo>
                    <a:pt x="51" y="57"/>
                    <a:pt x="53" y="54"/>
                    <a:pt x="53" y="50"/>
                  </a:cubicBezTo>
                  <a:cubicBezTo>
                    <a:pt x="53" y="48"/>
                    <a:pt x="53" y="45"/>
                    <a:pt x="52" y="4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6" name="淘宝网Chenying0907出品 402"/>
            <p:cNvSpPr/>
            <p:nvPr/>
          </p:nvSpPr>
          <p:spPr bwMode="auto">
            <a:xfrm>
              <a:off x="3765550" y="5210176"/>
              <a:ext cx="398463" cy="427038"/>
            </a:xfrm>
            <a:custGeom>
              <a:avLst/>
              <a:gdLst>
                <a:gd name="T0" fmla="*/ 52 w 54"/>
                <a:gd name="T1" fmla="*/ 41 h 58"/>
                <a:gd name="T2" fmla="*/ 53 w 54"/>
                <a:gd name="T3" fmla="*/ 41 h 58"/>
                <a:gd name="T4" fmla="*/ 36 w 54"/>
                <a:gd name="T5" fmla="*/ 18 h 58"/>
                <a:gd name="T6" fmla="*/ 7 w 54"/>
                <a:gd name="T7" fmla="*/ 0 h 58"/>
                <a:gd name="T8" fmla="*/ 1 w 54"/>
                <a:gd name="T9" fmla="*/ 3 h 58"/>
                <a:gd name="T10" fmla="*/ 0 w 54"/>
                <a:gd name="T11" fmla="*/ 8 h 58"/>
                <a:gd name="T12" fmla="*/ 0 w 54"/>
                <a:gd name="T13" fmla="*/ 9 h 58"/>
                <a:gd name="T14" fmla="*/ 0 w 54"/>
                <a:gd name="T15" fmla="*/ 10 h 58"/>
                <a:gd name="T16" fmla="*/ 1 w 54"/>
                <a:gd name="T17" fmla="*/ 10 h 58"/>
                <a:gd name="T18" fmla="*/ 4 w 54"/>
                <a:gd name="T19" fmla="*/ 8 h 58"/>
                <a:gd name="T20" fmla="*/ 4 w 54"/>
                <a:gd name="T21" fmla="*/ 8 h 58"/>
                <a:gd name="T22" fmla="*/ 4 w 54"/>
                <a:gd name="T23" fmla="*/ 8 h 58"/>
                <a:gd name="T24" fmla="*/ 11 w 54"/>
                <a:gd name="T25" fmla="*/ 12 h 58"/>
                <a:gd name="T26" fmla="*/ 48 w 54"/>
                <a:gd name="T27" fmla="*/ 57 h 58"/>
                <a:gd name="T28" fmla="*/ 48 w 54"/>
                <a:gd name="T29" fmla="*/ 58 h 58"/>
                <a:gd name="T30" fmla="*/ 49 w 54"/>
                <a:gd name="T31" fmla="*/ 58 h 58"/>
                <a:gd name="T32" fmla="*/ 54 w 54"/>
                <a:gd name="T33" fmla="*/ 48 h 58"/>
                <a:gd name="T34" fmla="*/ 54 w 54"/>
                <a:gd name="T35" fmla="*/ 47 h 58"/>
                <a:gd name="T36" fmla="*/ 53 w 54"/>
                <a:gd name="T37" fmla="*/ 41 h 58"/>
                <a:gd name="T38" fmla="*/ 52 w 54"/>
                <a:gd name="T39" fmla="*/ 41 h 58"/>
                <a:gd name="T40" fmla="*/ 52 w 54"/>
                <a:gd name="T41" fmla="*/ 41 h 58"/>
                <a:gd name="T42" fmla="*/ 53 w 54"/>
                <a:gd name="T43" fmla="*/ 47 h 58"/>
                <a:gd name="T44" fmla="*/ 53 w 54"/>
                <a:gd name="T45" fmla="*/ 48 h 58"/>
                <a:gd name="T46" fmla="*/ 48 w 54"/>
                <a:gd name="T47" fmla="*/ 56 h 58"/>
                <a:gd name="T48" fmla="*/ 48 w 54"/>
                <a:gd name="T49" fmla="*/ 57 h 58"/>
                <a:gd name="T50" fmla="*/ 49 w 54"/>
                <a:gd name="T51" fmla="*/ 57 h 58"/>
                <a:gd name="T52" fmla="*/ 23 w 54"/>
                <a:gd name="T53" fmla="*/ 22 h 58"/>
                <a:gd name="T54" fmla="*/ 12 w 54"/>
                <a:gd name="T55" fmla="*/ 11 h 58"/>
                <a:gd name="T56" fmla="*/ 4 w 54"/>
                <a:gd name="T57" fmla="*/ 7 h 58"/>
                <a:gd name="T58" fmla="*/ 4 w 54"/>
                <a:gd name="T59" fmla="*/ 8 h 58"/>
                <a:gd name="T60" fmla="*/ 4 w 54"/>
                <a:gd name="T61" fmla="*/ 7 h 58"/>
                <a:gd name="T62" fmla="*/ 4 w 54"/>
                <a:gd name="T63" fmla="*/ 7 h 58"/>
                <a:gd name="T64" fmla="*/ 0 w 54"/>
                <a:gd name="T65" fmla="*/ 9 h 58"/>
                <a:gd name="T66" fmla="*/ 0 w 54"/>
                <a:gd name="T67" fmla="*/ 9 h 58"/>
                <a:gd name="T68" fmla="*/ 1 w 54"/>
                <a:gd name="T69" fmla="*/ 9 h 58"/>
                <a:gd name="T70" fmla="*/ 1 w 54"/>
                <a:gd name="T71" fmla="*/ 8 h 58"/>
                <a:gd name="T72" fmla="*/ 2 w 54"/>
                <a:gd name="T73" fmla="*/ 4 h 58"/>
                <a:gd name="T74" fmla="*/ 7 w 54"/>
                <a:gd name="T75" fmla="*/ 1 h 58"/>
                <a:gd name="T76" fmla="*/ 35 w 54"/>
                <a:gd name="T77" fmla="*/ 19 h 58"/>
                <a:gd name="T78" fmla="*/ 52 w 54"/>
                <a:gd name="T79" fmla="*/ 4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" h="58">
                  <a:moveTo>
                    <a:pt x="52" y="41"/>
                  </a:moveTo>
                  <a:cubicBezTo>
                    <a:pt x="53" y="41"/>
                    <a:pt x="53" y="41"/>
                    <a:pt x="53" y="41"/>
                  </a:cubicBezTo>
                  <a:cubicBezTo>
                    <a:pt x="49" y="32"/>
                    <a:pt x="43" y="25"/>
                    <a:pt x="36" y="18"/>
                  </a:cubicBezTo>
                  <a:cubicBezTo>
                    <a:pt x="22" y="5"/>
                    <a:pt x="13" y="0"/>
                    <a:pt x="7" y="0"/>
                  </a:cubicBezTo>
                  <a:cubicBezTo>
                    <a:pt x="5" y="0"/>
                    <a:pt x="3" y="1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8" y="10"/>
                    <a:pt x="11" y="12"/>
                  </a:cubicBezTo>
                  <a:cubicBezTo>
                    <a:pt x="20" y="20"/>
                    <a:pt x="36" y="37"/>
                    <a:pt x="48" y="57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2" y="56"/>
                    <a:pt x="54" y="52"/>
                    <a:pt x="54" y="48"/>
                  </a:cubicBezTo>
                  <a:cubicBezTo>
                    <a:pt x="54" y="48"/>
                    <a:pt x="54" y="47"/>
                    <a:pt x="54" y="47"/>
                  </a:cubicBezTo>
                  <a:cubicBezTo>
                    <a:pt x="54" y="45"/>
                    <a:pt x="54" y="43"/>
                    <a:pt x="53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3"/>
                    <a:pt x="53" y="45"/>
                    <a:pt x="53" y="47"/>
                  </a:cubicBezTo>
                  <a:cubicBezTo>
                    <a:pt x="53" y="47"/>
                    <a:pt x="53" y="48"/>
                    <a:pt x="53" y="48"/>
                  </a:cubicBezTo>
                  <a:cubicBezTo>
                    <a:pt x="52" y="52"/>
                    <a:pt x="51" y="55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1" y="43"/>
                    <a:pt x="31" y="31"/>
                    <a:pt x="23" y="22"/>
                  </a:cubicBezTo>
                  <a:cubicBezTo>
                    <a:pt x="19" y="17"/>
                    <a:pt x="15" y="14"/>
                    <a:pt x="12" y="11"/>
                  </a:cubicBezTo>
                  <a:cubicBezTo>
                    <a:pt x="8" y="9"/>
                    <a:pt x="6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1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6"/>
                    <a:pt x="1" y="5"/>
                    <a:pt x="2" y="4"/>
                  </a:cubicBezTo>
                  <a:cubicBezTo>
                    <a:pt x="3" y="2"/>
                    <a:pt x="5" y="1"/>
                    <a:pt x="7" y="1"/>
                  </a:cubicBezTo>
                  <a:cubicBezTo>
                    <a:pt x="12" y="1"/>
                    <a:pt x="21" y="6"/>
                    <a:pt x="35" y="19"/>
                  </a:cubicBezTo>
                  <a:cubicBezTo>
                    <a:pt x="42" y="26"/>
                    <a:pt x="48" y="33"/>
                    <a:pt x="52" y="4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7" name="淘宝网Chenying0907出品 403"/>
            <p:cNvSpPr/>
            <p:nvPr/>
          </p:nvSpPr>
          <p:spPr bwMode="auto">
            <a:xfrm>
              <a:off x="3765550" y="5260976"/>
              <a:ext cx="354013" cy="376238"/>
            </a:xfrm>
            <a:custGeom>
              <a:avLst/>
              <a:gdLst>
                <a:gd name="T0" fmla="*/ 4 w 48"/>
                <a:gd name="T1" fmla="*/ 1 h 51"/>
                <a:gd name="T2" fmla="*/ 0 w 48"/>
                <a:gd name="T3" fmla="*/ 2 h 51"/>
                <a:gd name="T4" fmla="*/ 22 w 48"/>
                <a:gd name="T5" fmla="*/ 40 h 51"/>
                <a:gd name="T6" fmla="*/ 44 w 48"/>
                <a:gd name="T7" fmla="*/ 51 h 51"/>
                <a:gd name="T8" fmla="*/ 48 w 48"/>
                <a:gd name="T9" fmla="*/ 50 h 51"/>
                <a:gd name="T10" fmla="*/ 4 w 48"/>
                <a:gd name="T11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51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1" y="12"/>
                    <a:pt x="10" y="28"/>
                    <a:pt x="22" y="40"/>
                  </a:cubicBezTo>
                  <a:cubicBezTo>
                    <a:pt x="27" y="45"/>
                    <a:pt x="36" y="51"/>
                    <a:pt x="44" y="51"/>
                  </a:cubicBezTo>
                  <a:cubicBezTo>
                    <a:pt x="46" y="51"/>
                    <a:pt x="47" y="51"/>
                    <a:pt x="48" y="50"/>
                  </a:cubicBezTo>
                  <a:cubicBezTo>
                    <a:pt x="32" y="22"/>
                    <a:pt x="10" y="1"/>
                    <a:pt x="4" y="1"/>
                  </a:cubicBez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8" name="淘宝网Chenying0907出品 405"/>
            <p:cNvSpPr/>
            <p:nvPr/>
          </p:nvSpPr>
          <p:spPr bwMode="auto">
            <a:xfrm>
              <a:off x="881062" y="2411413"/>
              <a:ext cx="2981325" cy="3262313"/>
            </a:xfrm>
            <a:custGeom>
              <a:avLst/>
              <a:gdLst>
                <a:gd name="T0" fmla="*/ 191 w 405"/>
                <a:gd name="T1" fmla="*/ 100 h 443"/>
                <a:gd name="T2" fmla="*/ 64 w 405"/>
                <a:gd name="T3" fmla="*/ 131 h 443"/>
                <a:gd name="T4" fmla="*/ 164 w 405"/>
                <a:gd name="T5" fmla="*/ 285 h 443"/>
                <a:gd name="T6" fmla="*/ 308 w 405"/>
                <a:gd name="T7" fmla="*/ 227 h 443"/>
                <a:gd name="T8" fmla="*/ 271 w 405"/>
                <a:gd name="T9" fmla="*/ 372 h 443"/>
                <a:gd name="T10" fmla="*/ 399 w 405"/>
                <a:gd name="T11" fmla="*/ 327 h 443"/>
                <a:gd name="T12" fmla="*/ 191 w 405"/>
                <a:gd name="T13" fmla="*/ 10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5" h="443">
                  <a:moveTo>
                    <a:pt x="191" y="100"/>
                  </a:moveTo>
                  <a:cubicBezTo>
                    <a:pt x="191" y="100"/>
                    <a:pt x="129" y="76"/>
                    <a:pt x="64" y="131"/>
                  </a:cubicBezTo>
                  <a:cubicBezTo>
                    <a:pt x="0" y="186"/>
                    <a:pt x="83" y="291"/>
                    <a:pt x="164" y="285"/>
                  </a:cubicBezTo>
                  <a:cubicBezTo>
                    <a:pt x="245" y="278"/>
                    <a:pt x="308" y="227"/>
                    <a:pt x="308" y="227"/>
                  </a:cubicBezTo>
                  <a:cubicBezTo>
                    <a:pt x="308" y="227"/>
                    <a:pt x="232" y="301"/>
                    <a:pt x="271" y="372"/>
                  </a:cubicBezTo>
                  <a:cubicBezTo>
                    <a:pt x="310" y="443"/>
                    <a:pt x="405" y="384"/>
                    <a:pt x="399" y="327"/>
                  </a:cubicBezTo>
                  <a:cubicBezTo>
                    <a:pt x="399" y="327"/>
                    <a:pt x="397" y="0"/>
                    <a:pt x="191" y="100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9" name="淘宝网Chenying0907出品 415"/>
            <p:cNvSpPr/>
            <p:nvPr/>
          </p:nvSpPr>
          <p:spPr bwMode="auto">
            <a:xfrm>
              <a:off x="1190625" y="3109913"/>
              <a:ext cx="2627313" cy="2276475"/>
            </a:xfrm>
            <a:custGeom>
              <a:avLst/>
              <a:gdLst>
                <a:gd name="T0" fmla="*/ 115 w 357"/>
                <a:gd name="T1" fmla="*/ 0 h 309"/>
                <a:gd name="T2" fmla="*/ 23 w 357"/>
                <a:gd name="T3" fmla="*/ 37 h 309"/>
                <a:gd name="T4" fmla="*/ 0 w 357"/>
                <a:gd name="T5" fmla="*/ 84 h 309"/>
                <a:gd name="T6" fmla="*/ 36 w 357"/>
                <a:gd name="T7" fmla="*/ 156 h 309"/>
                <a:gd name="T8" fmla="*/ 115 w 357"/>
                <a:gd name="T9" fmla="*/ 189 h 309"/>
                <a:gd name="T10" fmla="*/ 115 w 357"/>
                <a:gd name="T11" fmla="*/ 189 h 309"/>
                <a:gd name="T12" fmla="*/ 122 w 357"/>
                <a:gd name="T13" fmla="*/ 189 h 309"/>
                <a:gd name="T14" fmla="*/ 263 w 357"/>
                <a:gd name="T15" fmla="*/ 134 h 309"/>
                <a:gd name="T16" fmla="*/ 265 w 357"/>
                <a:gd name="T17" fmla="*/ 132 h 309"/>
                <a:gd name="T18" fmla="*/ 266 w 357"/>
                <a:gd name="T19" fmla="*/ 132 h 309"/>
                <a:gd name="T20" fmla="*/ 266 w 357"/>
                <a:gd name="T21" fmla="*/ 133 h 309"/>
                <a:gd name="T22" fmla="*/ 264 w 357"/>
                <a:gd name="T23" fmla="*/ 135 h 309"/>
                <a:gd name="T24" fmla="*/ 259 w 357"/>
                <a:gd name="T25" fmla="*/ 141 h 309"/>
                <a:gd name="T26" fmla="*/ 242 w 357"/>
                <a:gd name="T27" fmla="*/ 163 h 309"/>
                <a:gd name="T28" fmla="*/ 218 w 357"/>
                <a:gd name="T29" fmla="*/ 234 h 309"/>
                <a:gd name="T30" fmla="*/ 229 w 357"/>
                <a:gd name="T31" fmla="*/ 277 h 309"/>
                <a:gd name="T32" fmla="*/ 280 w 357"/>
                <a:gd name="T33" fmla="*/ 309 h 309"/>
                <a:gd name="T34" fmla="*/ 332 w 357"/>
                <a:gd name="T35" fmla="*/ 286 h 309"/>
                <a:gd name="T36" fmla="*/ 357 w 357"/>
                <a:gd name="T37" fmla="*/ 237 h 309"/>
                <a:gd name="T38" fmla="*/ 357 w 357"/>
                <a:gd name="T39" fmla="*/ 232 h 309"/>
                <a:gd name="T40" fmla="*/ 357 w 357"/>
                <a:gd name="T41" fmla="*/ 232 h 309"/>
                <a:gd name="T42" fmla="*/ 356 w 357"/>
                <a:gd name="T43" fmla="*/ 226 h 309"/>
                <a:gd name="T44" fmla="*/ 356 w 357"/>
                <a:gd name="T45" fmla="*/ 209 h 309"/>
                <a:gd name="T46" fmla="*/ 355 w 357"/>
                <a:gd name="T47" fmla="*/ 200 h 309"/>
                <a:gd name="T48" fmla="*/ 350 w 357"/>
                <a:gd name="T49" fmla="*/ 197 h 309"/>
                <a:gd name="T50" fmla="*/ 282 w 357"/>
                <a:gd name="T51" fmla="*/ 287 h 309"/>
                <a:gd name="T52" fmla="*/ 256 w 357"/>
                <a:gd name="T53" fmla="*/ 274 h 309"/>
                <a:gd name="T54" fmla="*/ 273 w 357"/>
                <a:gd name="T55" fmla="*/ 134 h 309"/>
                <a:gd name="T56" fmla="*/ 265 w 357"/>
                <a:gd name="T57" fmla="*/ 123 h 309"/>
                <a:gd name="T58" fmla="*/ 194 w 357"/>
                <a:gd name="T59" fmla="*/ 155 h 309"/>
                <a:gd name="T60" fmla="*/ 119 w 357"/>
                <a:gd name="T61" fmla="*/ 169 h 309"/>
                <a:gd name="T62" fmla="*/ 18 w 357"/>
                <a:gd name="T63" fmla="*/ 87 h 309"/>
                <a:gd name="T64" fmla="*/ 126 w 357"/>
                <a:gd name="T65" fmla="*/ 1 h 309"/>
                <a:gd name="T66" fmla="*/ 115 w 357"/>
                <a:gd name="T6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7" h="309">
                  <a:moveTo>
                    <a:pt x="115" y="0"/>
                  </a:moveTo>
                  <a:cubicBezTo>
                    <a:pt x="91" y="0"/>
                    <a:pt x="57" y="7"/>
                    <a:pt x="23" y="37"/>
                  </a:cubicBezTo>
                  <a:cubicBezTo>
                    <a:pt x="7" y="50"/>
                    <a:pt x="0" y="67"/>
                    <a:pt x="0" y="84"/>
                  </a:cubicBezTo>
                  <a:cubicBezTo>
                    <a:pt x="0" y="109"/>
                    <a:pt x="14" y="136"/>
                    <a:pt x="36" y="156"/>
                  </a:cubicBezTo>
                  <a:cubicBezTo>
                    <a:pt x="57" y="176"/>
                    <a:pt x="86" y="189"/>
                    <a:pt x="115" y="189"/>
                  </a:cubicBezTo>
                  <a:cubicBezTo>
                    <a:pt x="115" y="189"/>
                    <a:pt x="115" y="189"/>
                    <a:pt x="115" y="189"/>
                  </a:cubicBezTo>
                  <a:cubicBezTo>
                    <a:pt x="117" y="189"/>
                    <a:pt x="120" y="189"/>
                    <a:pt x="122" y="189"/>
                  </a:cubicBezTo>
                  <a:cubicBezTo>
                    <a:pt x="193" y="183"/>
                    <a:pt x="250" y="144"/>
                    <a:pt x="263" y="134"/>
                  </a:cubicBezTo>
                  <a:cubicBezTo>
                    <a:pt x="264" y="133"/>
                    <a:pt x="265" y="132"/>
                    <a:pt x="265" y="132"/>
                  </a:cubicBezTo>
                  <a:cubicBezTo>
                    <a:pt x="266" y="132"/>
                    <a:pt x="266" y="132"/>
                    <a:pt x="266" y="132"/>
                  </a:cubicBezTo>
                  <a:cubicBezTo>
                    <a:pt x="266" y="133"/>
                    <a:pt x="266" y="133"/>
                    <a:pt x="266" y="133"/>
                  </a:cubicBezTo>
                  <a:cubicBezTo>
                    <a:pt x="266" y="133"/>
                    <a:pt x="265" y="134"/>
                    <a:pt x="264" y="135"/>
                  </a:cubicBezTo>
                  <a:cubicBezTo>
                    <a:pt x="263" y="136"/>
                    <a:pt x="261" y="138"/>
                    <a:pt x="259" y="141"/>
                  </a:cubicBezTo>
                  <a:cubicBezTo>
                    <a:pt x="254" y="146"/>
                    <a:pt x="248" y="154"/>
                    <a:pt x="242" y="163"/>
                  </a:cubicBezTo>
                  <a:cubicBezTo>
                    <a:pt x="230" y="181"/>
                    <a:pt x="218" y="207"/>
                    <a:pt x="218" y="234"/>
                  </a:cubicBezTo>
                  <a:cubicBezTo>
                    <a:pt x="218" y="248"/>
                    <a:pt x="222" y="262"/>
                    <a:pt x="229" y="277"/>
                  </a:cubicBezTo>
                  <a:cubicBezTo>
                    <a:pt x="242" y="300"/>
                    <a:pt x="261" y="309"/>
                    <a:pt x="280" y="309"/>
                  </a:cubicBezTo>
                  <a:cubicBezTo>
                    <a:pt x="298" y="309"/>
                    <a:pt x="318" y="300"/>
                    <a:pt x="332" y="286"/>
                  </a:cubicBezTo>
                  <a:cubicBezTo>
                    <a:pt x="347" y="273"/>
                    <a:pt x="357" y="255"/>
                    <a:pt x="357" y="237"/>
                  </a:cubicBezTo>
                  <a:cubicBezTo>
                    <a:pt x="357" y="235"/>
                    <a:pt x="357" y="234"/>
                    <a:pt x="357" y="232"/>
                  </a:cubicBezTo>
                  <a:cubicBezTo>
                    <a:pt x="357" y="232"/>
                    <a:pt x="357" y="232"/>
                    <a:pt x="357" y="232"/>
                  </a:cubicBezTo>
                  <a:cubicBezTo>
                    <a:pt x="357" y="232"/>
                    <a:pt x="357" y="230"/>
                    <a:pt x="356" y="226"/>
                  </a:cubicBezTo>
                  <a:cubicBezTo>
                    <a:pt x="356" y="222"/>
                    <a:pt x="356" y="216"/>
                    <a:pt x="356" y="209"/>
                  </a:cubicBezTo>
                  <a:cubicBezTo>
                    <a:pt x="355" y="206"/>
                    <a:pt x="355" y="203"/>
                    <a:pt x="355" y="200"/>
                  </a:cubicBezTo>
                  <a:cubicBezTo>
                    <a:pt x="353" y="199"/>
                    <a:pt x="351" y="198"/>
                    <a:pt x="350" y="197"/>
                  </a:cubicBezTo>
                  <a:cubicBezTo>
                    <a:pt x="345" y="237"/>
                    <a:pt x="314" y="287"/>
                    <a:pt x="282" y="287"/>
                  </a:cubicBezTo>
                  <a:cubicBezTo>
                    <a:pt x="273" y="287"/>
                    <a:pt x="264" y="283"/>
                    <a:pt x="256" y="274"/>
                  </a:cubicBezTo>
                  <a:cubicBezTo>
                    <a:pt x="226" y="240"/>
                    <a:pt x="253" y="173"/>
                    <a:pt x="273" y="134"/>
                  </a:cubicBezTo>
                  <a:cubicBezTo>
                    <a:pt x="270" y="131"/>
                    <a:pt x="267" y="127"/>
                    <a:pt x="265" y="123"/>
                  </a:cubicBezTo>
                  <a:cubicBezTo>
                    <a:pt x="250" y="131"/>
                    <a:pt x="228" y="141"/>
                    <a:pt x="194" y="155"/>
                  </a:cubicBezTo>
                  <a:cubicBezTo>
                    <a:pt x="168" y="165"/>
                    <a:pt x="142" y="169"/>
                    <a:pt x="119" y="169"/>
                  </a:cubicBezTo>
                  <a:cubicBezTo>
                    <a:pt x="60" y="169"/>
                    <a:pt x="14" y="139"/>
                    <a:pt x="18" y="87"/>
                  </a:cubicBezTo>
                  <a:cubicBezTo>
                    <a:pt x="23" y="17"/>
                    <a:pt x="116" y="2"/>
                    <a:pt x="126" y="1"/>
                  </a:cubicBezTo>
                  <a:cubicBezTo>
                    <a:pt x="123" y="0"/>
                    <a:pt x="119" y="0"/>
                    <a:pt x="115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0" name="淘宝网Chenying0907出品 417"/>
            <p:cNvSpPr/>
            <p:nvPr/>
          </p:nvSpPr>
          <p:spPr bwMode="auto">
            <a:xfrm>
              <a:off x="2919413" y="1520826"/>
              <a:ext cx="3009900" cy="2871788"/>
            </a:xfrm>
            <a:custGeom>
              <a:avLst/>
              <a:gdLst>
                <a:gd name="T0" fmla="*/ 58 w 409"/>
                <a:gd name="T1" fmla="*/ 164 h 390"/>
                <a:gd name="T2" fmla="*/ 144 w 409"/>
                <a:gd name="T3" fmla="*/ 39 h 390"/>
                <a:gd name="T4" fmla="*/ 301 w 409"/>
                <a:gd name="T5" fmla="*/ 144 h 390"/>
                <a:gd name="T6" fmla="*/ 223 w 409"/>
                <a:gd name="T7" fmla="*/ 283 h 390"/>
                <a:gd name="T8" fmla="*/ 369 w 409"/>
                <a:gd name="T9" fmla="*/ 280 h 390"/>
                <a:gd name="T10" fmla="*/ 228 w 409"/>
                <a:gd name="T11" fmla="*/ 372 h 390"/>
                <a:gd name="T12" fmla="*/ 25 w 409"/>
                <a:gd name="T13" fmla="*/ 261 h 390"/>
                <a:gd name="T14" fmla="*/ 58 w 409"/>
                <a:gd name="T15" fmla="*/ 164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9" h="390">
                  <a:moveTo>
                    <a:pt x="58" y="164"/>
                  </a:moveTo>
                  <a:cubicBezTo>
                    <a:pt x="58" y="164"/>
                    <a:pt x="50" y="78"/>
                    <a:pt x="144" y="39"/>
                  </a:cubicBezTo>
                  <a:cubicBezTo>
                    <a:pt x="238" y="0"/>
                    <a:pt x="315" y="42"/>
                    <a:pt x="301" y="144"/>
                  </a:cubicBezTo>
                  <a:cubicBezTo>
                    <a:pt x="288" y="246"/>
                    <a:pt x="223" y="283"/>
                    <a:pt x="223" y="283"/>
                  </a:cubicBezTo>
                  <a:cubicBezTo>
                    <a:pt x="223" y="283"/>
                    <a:pt x="329" y="224"/>
                    <a:pt x="369" y="280"/>
                  </a:cubicBezTo>
                  <a:cubicBezTo>
                    <a:pt x="409" y="336"/>
                    <a:pt x="310" y="390"/>
                    <a:pt x="228" y="372"/>
                  </a:cubicBezTo>
                  <a:cubicBezTo>
                    <a:pt x="145" y="353"/>
                    <a:pt x="50" y="341"/>
                    <a:pt x="25" y="261"/>
                  </a:cubicBezTo>
                  <a:cubicBezTo>
                    <a:pt x="0" y="181"/>
                    <a:pt x="58" y="164"/>
                    <a:pt x="58" y="164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1" name="淘宝网Chenying0907出品 423"/>
            <p:cNvSpPr>
              <a:spLocks noEditPoints="1"/>
            </p:cNvSpPr>
            <p:nvPr/>
          </p:nvSpPr>
          <p:spPr bwMode="auto">
            <a:xfrm>
              <a:off x="3162300" y="1704976"/>
              <a:ext cx="1487488" cy="2098675"/>
            </a:xfrm>
            <a:custGeom>
              <a:avLst/>
              <a:gdLst>
                <a:gd name="T0" fmla="*/ 42 w 202"/>
                <a:gd name="T1" fmla="*/ 215 h 285"/>
                <a:gd name="T2" fmla="*/ 30 w 202"/>
                <a:gd name="T3" fmla="*/ 232 h 285"/>
                <a:gd name="T4" fmla="*/ 0 w 202"/>
                <a:gd name="T5" fmla="*/ 255 h 285"/>
                <a:gd name="T6" fmla="*/ 1 w 202"/>
                <a:gd name="T7" fmla="*/ 256 h 285"/>
                <a:gd name="T8" fmla="*/ 2 w 202"/>
                <a:gd name="T9" fmla="*/ 258 h 285"/>
                <a:gd name="T10" fmla="*/ 46 w 202"/>
                <a:gd name="T11" fmla="*/ 285 h 285"/>
                <a:gd name="T12" fmla="*/ 86 w 202"/>
                <a:gd name="T13" fmla="*/ 278 h 285"/>
                <a:gd name="T14" fmla="*/ 42 w 202"/>
                <a:gd name="T15" fmla="*/ 215 h 285"/>
                <a:gd name="T16" fmla="*/ 177 w 202"/>
                <a:gd name="T17" fmla="*/ 0 h 285"/>
                <a:gd name="T18" fmla="*/ 112 w 202"/>
                <a:gd name="T19" fmla="*/ 15 h 285"/>
                <a:gd name="T20" fmla="*/ 29 w 202"/>
                <a:gd name="T21" fmla="*/ 106 h 285"/>
                <a:gd name="T22" fmla="*/ 45 w 202"/>
                <a:gd name="T23" fmla="*/ 124 h 285"/>
                <a:gd name="T24" fmla="*/ 64 w 202"/>
                <a:gd name="T25" fmla="*/ 88 h 285"/>
                <a:gd name="T26" fmla="*/ 202 w 202"/>
                <a:gd name="T27" fmla="*/ 3 h 285"/>
                <a:gd name="T28" fmla="*/ 177 w 202"/>
                <a:gd name="T2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2" h="285">
                  <a:moveTo>
                    <a:pt x="42" y="215"/>
                  </a:moveTo>
                  <a:cubicBezTo>
                    <a:pt x="38" y="221"/>
                    <a:pt x="35" y="227"/>
                    <a:pt x="30" y="232"/>
                  </a:cubicBezTo>
                  <a:cubicBezTo>
                    <a:pt x="22" y="242"/>
                    <a:pt x="12" y="250"/>
                    <a:pt x="0" y="255"/>
                  </a:cubicBezTo>
                  <a:cubicBezTo>
                    <a:pt x="1" y="255"/>
                    <a:pt x="1" y="256"/>
                    <a:pt x="1" y="256"/>
                  </a:cubicBezTo>
                  <a:cubicBezTo>
                    <a:pt x="2" y="257"/>
                    <a:pt x="2" y="257"/>
                    <a:pt x="2" y="258"/>
                  </a:cubicBezTo>
                  <a:cubicBezTo>
                    <a:pt x="11" y="266"/>
                    <a:pt x="24" y="276"/>
                    <a:pt x="46" y="285"/>
                  </a:cubicBezTo>
                  <a:cubicBezTo>
                    <a:pt x="57" y="285"/>
                    <a:pt x="70" y="283"/>
                    <a:pt x="86" y="278"/>
                  </a:cubicBezTo>
                  <a:cubicBezTo>
                    <a:pt x="65" y="261"/>
                    <a:pt x="50" y="239"/>
                    <a:pt x="42" y="215"/>
                  </a:cubicBezTo>
                  <a:moveTo>
                    <a:pt x="177" y="0"/>
                  </a:moveTo>
                  <a:cubicBezTo>
                    <a:pt x="157" y="0"/>
                    <a:pt x="135" y="5"/>
                    <a:pt x="112" y="15"/>
                  </a:cubicBezTo>
                  <a:cubicBezTo>
                    <a:pt x="56" y="38"/>
                    <a:pt x="36" y="78"/>
                    <a:pt x="29" y="106"/>
                  </a:cubicBezTo>
                  <a:cubicBezTo>
                    <a:pt x="35" y="111"/>
                    <a:pt x="41" y="117"/>
                    <a:pt x="45" y="124"/>
                  </a:cubicBezTo>
                  <a:cubicBezTo>
                    <a:pt x="49" y="112"/>
                    <a:pt x="56" y="100"/>
                    <a:pt x="64" y="88"/>
                  </a:cubicBezTo>
                  <a:cubicBezTo>
                    <a:pt x="118" y="11"/>
                    <a:pt x="179" y="3"/>
                    <a:pt x="202" y="3"/>
                  </a:cubicBezTo>
                  <a:cubicBezTo>
                    <a:pt x="194" y="1"/>
                    <a:pt x="186" y="0"/>
                    <a:pt x="177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2" name="淘宝网Chenying0907出品 425"/>
            <p:cNvSpPr>
              <a:spLocks noEditPoints="1"/>
            </p:cNvSpPr>
            <p:nvPr/>
          </p:nvSpPr>
          <p:spPr bwMode="auto">
            <a:xfrm>
              <a:off x="3597275" y="2366963"/>
              <a:ext cx="2097088" cy="1914525"/>
            </a:xfrm>
            <a:custGeom>
              <a:avLst/>
              <a:gdLst>
                <a:gd name="T0" fmla="*/ 32 w 285"/>
                <a:gd name="T1" fmla="*/ 192 h 260"/>
                <a:gd name="T2" fmla="*/ 0 w 285"/>
                <a:gd name="T3" fmla="*/ 199 h 260"/>
                <a:gd name="T4" fmla="*/ 6 w 285"/>
                <a:gd name="T5" fmla="*/ 201 h 260"/>
                <a:gd name="T6" fmla="*/ 17 w 285"/>
                <a:gd name="T7" fmla="*/ 205 h 260"/>
                <a:gd name="T8" fmla="*/ 59 w 285"/>
                <a:gd name="T9" fmla="*/ 215 h 260"/>
                <a:gd name="T10" fmla="*/ 59 w 285"/>
                <a:gd name="T11" fmla="*/ 215 h 260"/>
                <a:gd name="T12" fmla="*/ 59 w 285"/>
                <a:gd name="T13" fmla="*/ 215 h 260"/>
                <a:gd name="T14" fmla="*/ 59 w 285"/>
                <a:gd name="T15" fmla="*/ 215 h 260"/>
                <a:gd name="T16" fmla="*/ 59 w 285"/>
                <a:gd name="T17" fmla="*/ 215 h 260"/>
                <a:gd name="T18" fmla="*/ 88 w 285"/>
                <a:gd name="T19" fmla="*/ 222 h 260"/>
                <a:gd name="T20" fmla="*/ 32 w 285"/>
                <a:gd name="T21" fmla="*/ 192 h 260"/>
                <a:gd name="T22" fmla="*/ 210 w 285"/>
                <a:gd name="T23" fmla="*/ 0 h 260"/>
                <a:gd name="T24" fmla="*/ 102 w 285"/>
                <a:gd name="T25" fmla="*/ 179 h 260"/>
                <a:gd name="T26" fmla="*/ 186 w 285"/>
                <a:gd name="T27" fmla="*/ 167 h 260"/>
                <a:gd name="T28" fmla="*/ 265 w 285"/>
                <a:gd name="T29" fmla="*/ 190 h 260"/>
                <a:gd name="T30" fmla="*/ 176 w 285"/>
                <a:gd name="T31" fmla="*/ 234 h 260"/>
                <a:gd name="T32" fmla="*/ 114 w 285"/>
                <a:gd name="T33" fmla="*/ 228 h 260"/>
                <a:gd name="T34" fmla="*/ 107 w 285"/>
                <a:gd name="T35" fmla="*/ 227 h 260"/>
                <a:gd name="T36" fmla="*/ 157 w 285"/>
                <a:gd name="T37" fmla="*/ 247 h 260"/>
                <a:gd name="T38" fmla="*/ 170 w 285"/>
                <a:gd name="T39" fmla="*/ 260 h 260"/>
                <a:gd name="T40" fmla="*/ 170 w 285"/>
                <a:gd name="T41" fmla="*/ 260 h 260"/>
                <a:gd name="T42" fmla="*/ 250 w 285"/>
                <a:gd name="T43" fmla="*/ 239 h 260"/>
                <a:gd name="T44" fmla="*/ 285 w 285"/>
                <a:gd name="T45" fmla="*/ 191 h 260"/>
                <a:gd name="T46" fmla="*/ 276 w 285"/>
                <a:gd name="T47" fmla="*/ 166 h 260"/>
                <a:gd name="T48" fmla="*/ 223 w 285"/>
                <a:gd name="T49" fmla="*/ 142 h 260"/>
                <a:gd name="T50" fmla="*/ 134 w 285"/>
                <a:gd name="T51" fmla="*/ 167 h 260"/>
                <a:gd name="T52" fmla="*/ 132 w 285"/>
                <a:gd name="T53" fmla="*/ 169 h 260"/>
                <a:gd name="T54" fmla="*/ 131 w 285"/>
                <a:gd name="T55" fmla="*/ 168 h 260"/>
                <a:gd name="T56" fmla="*/ 131 w 285"/>
                <a:gd name="T57" fmla="*/ 167 h 260"/>
                <a:gd name="T58" fmla="*/ 134 w 285"/>
                <a:gd name="T59" fmla="*/ 166 h 260"/>
                <a:gd name="T60" fmla="*/ 141 w 285"/>
                <a:gd name="T61" fmla="*/ 160 h 260"/>
                <a:gd name="T62" fmla="*/ 165 w 285"/>
                <a:gd name="T63" fmla="*/ 136 h 260"/>
                <a:gd name="T64" fmla="*/ 209 w 285"/>
                <a:gd name="T65" fmla="*/ 29 h 260"/>
                <a:gd name="T66" fmla="*/ 210 w 285"/>
                <a:gd name="T67" fmla="*/ 6 h 260"/>
                <a:gd name="T68" fmla="*/ 210 w 285"/>
                <a:gd name="T69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5" h="260">
                  <a:moveTo>
                    <a:pt x="32" y="192"/>
                  </a:moveTo>
                  <a:cubicBezTo>
                    <a:pt x="20" y="196"/>
                    <a:pt x="9" y="198"/>
                    <a:pt x="0" y="199"/>
                  </a:cubicBezTo>
                  <a:cubicBezTo>
                    <a:pt x="2" y="200"/>
                    <a:pt x="4" y="201"/>
                    <a:pt x="6" y="201"/>
                  </a:cubicBezTo>
                  <a:cubicBezTo>
                    <a:pt x="10" y="202"/>
                    <a:pt x="14" y="204"/>
                    <a:pt x="17" y="205"/>
                  </a:cubicBezTo>
                  <a:cubicBezTo>
                    <a:pt x="30" y="208"/>
                    <a:pt x="45" y="211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69" y="217"/>
                    <a:pt x="79" y="219"/>
                    <a:pt x="88" y="222"/>
                  </a:cubicBezTo>
                  <a:cubicBezTo>
                    <a:pt x="67" y="215"/>
                    <a:pt x="48" y="205"/>
                    <a:pt x="32" y="192"/>
                  </a:cubicBezTo>
                  <a:moveTo>
                    <a:pt x="210" y="0"/>
                  </a:moveTo>
                  <a:cubicBezTo>
                    <a:pt x="195" y="126"/>
                    <a:pt x="102" y="179"/>
                    <a:pt x="102" y="179"/>
                  </a:cubicBezTo>
                  <a:cubicBezTo>
                    <a:pt x="131" y="170"/>
                    <a:pt x="161" y="167"/>
                    <a:pt x="186" y="167"/>
                  </a:cubicBezTo>
                  <a:cubicBezTo>
                    <a:pt x="231" y="167"/>
                    <a:pt x="264" y="178"/>
                    <a:pt x="265" y="190"/>
                  </a:cubicBezTo>
                  <a:cubicBezTo>
                    <a:pt x="265" y="204"/>
                    <a:pt x="245" y="234"/>
                    <a:pt x="176" y="234"/>
                  </a:cubicBezTo>
                  <a:cubicBezTo>
                    <a:pt x="158" y="234"/>
                    <a:pt x="138" y="232"/>
                    <a:pt x="114" y="228"/>
                  </a:cubicBezTo>
                  <a:cubicBezTo>
                    <a:pt x="112" y="228"/>
                    <a:pt x="110" y="227"/>
                    <a:pt x="107" y="227"/>
                  </a:cubicBezTo>
                  <a:cubicBezTo>
                    <a:pt x="127" y="232"/>
                    <a:pt x="144" y="239"/>
                    <a:pt x="157" y="247"/>
                  </a:cubicBezTo>
                  <a:cubicBezTo>
                    <a:pt x="162" y="251"/>
                    <a:pt x="167" y="255"/>
                    <a:pt x="170" y="260"/>
                  </a:cubicBezTo>
                  <a:cubicBezTo>
                    <a:pt x="170" y="260"/>
                    <a:pt x="170" y="260"/>
                    <a:pt x="170" y="260"/>
                  </a:cubicBezTo>
                  <a:cubicBezTo>
                    <a:pt x="200" y="260"/>
                    <a:pt x="228" y="252"/>
                    <a:pt x="250" y="239"/>
                  </a:cubicBezTo>
                  <a:cubicBezTo>
                    <a:pt x="271" y="227"/>
                    <a:pt x="285" y="210"/>
                    <a:pt x="285" y="191"/>
                  </a:cubicBezTo>
                  <a:cubicBezTo>
                    <a:pt x="285" y="183"/>
                    <a:pt x="282" y="174"/>
                    <a:pt x="276" y="166"/>
                  </a:cubicBezTo>
                  <a:cubicBezTo>
                    <a:pt x="263" y="148"/>
                    <a:pt x="244" y="142"/>
                    <a:pt x="223" y="142"/>
                  </a:cubicBezTo>
                  <a:cubicBezTo>
                    <a:pt x="185" y="142"/>
                    <a:pt x="144" y="162"/>
                    <a:pt x="134" y="167"/>
                  </a:cubicBezTo>
                  <a:cubicBezTo>
                    <a:pt x="132" y="168"/>
                    <a:pt x="132" y="169"/>
                    <a:pt x="132" y="169"/>
                  </a:cubicBezTo>
                  <a:cubicBezTo>
                    <a:pt x="131" y="168"/>
                    <a:pt x="131" y="168"/>
                    <a:pt x="131" y="168"/>
                  </a:cubicBezTo>
                  <a:cubicBezTo>
                    <a:pt x="131" y="167"/>
                    <a:pt x="131" y="167"/>
                    <a:pt x="131" y="167"/>
                  </a:cubicBezTo>
                  <a:cubicBezTo>
                    <a:pt x="131" y="167"/>
                    <a:pt x="132" y="167"/>
                    <a:pt x="134" y="166"/>
                  </a:cubicBezTo>
                  <a:cubicBezTo>
                    <a:pt x="136" y="164"/>
                    <a:pt x="138" y="163"/>
                    <a:pt x="141" y="160"/>
                  </a:cubicBezTo>
                  <a:cubicBezTo>
                    <a:pt x="147" y="155"/>
                    <a:pt x="156" y="147"/>
                    <a:pt x="165" y="136"/>
                  </a:cubicBezTo>
                  <a:cubicBezTo>
                    <a:pt x="183" y="114"/>
                    <a:pt x="202" y="80"/>
                    <a:pt x="209" y="29"/>
                  </a:cubicBezTo>
                  <a:cubicBezTo>
                    <a:pt x="210" y="21"/>
                    <a:pt x="210" y="14"/>
                    <a:pt x="210" y="6"/>
                  </a:cubicBezTo>
                  <a:cubicBezTo>
                    <a:pt x="210" y="4"/>
                    <a:pt x="210" y="2"/>
                    <a:pt x="210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3" name="淘宝网Chenying0907出品 431"/>
            <p:cNvSpPr/>
            <p:nvPr/>
          </p:nvSpPr>
          <p:spPr bwMode="auto">
            <a:xfrm>
              <a:off x="3817938" y="3648076"/>
              <a:ext cx="190500" cy="220663"/>
            </a:xfrm>
            <a:custGeom>
              <a:avLst/>
              <a:gdLst>
                <a:gd name="T0" fmla="*/ 2 w 26"/>
                <a:gd name="T1" fmla="*/ 9 h 30"/>
                <a:gd name="T2" fmla="*/ 17 w 26"/>
                <a:gd name="T3" fmla="*/ 2 h 30"/>
                <a:gd name="T4" fmla="*/ 14 w 26"/>
                <a:gd name="T5" fmla="*/ 28 h 30"/>
                <a:gd name="T6" fmla="*/ 2 w 26"/>
                <a:gd name="T7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0">
                  <a:moveTo>
                    <a:pt x="2" y="9"/>
                  </a:moveTo>
                  <a:cubicBezTo>
                    <a:pt x="4" y="4"/>
                    <a:pt x="8" y="0"/>
                    <a:pt x="17" y="2"/>
                  </a:cubicBezTo>
                  <a:cubicBezTo>
                    <a:pt x="26" y="4"/>
                    <a:pt x="26" y="25"/>
                    <a:pt x="14" y="28"/>
                  </a:cubicBezTo>
                  <a:cubicBezTo>
                    <a:pt x="5" y="30"/>
                    <a:pt x="0" y="18"/>
                    <a:pt x="2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4" name="淘宝网Chenying0907出品 433"/>
            <p:cNvSpPr/>
            <p:nvPr/>
          </p:nvSpPr>
          <p:spPr bwMode="auto">
            <a:xfrm>
              <a:off x="3119438" y="3692526"/>
              <a:ext cx="742950" cy="198438"/>
            </a:xfrm>
            <a:custGeom>
              <a:avLst/>
              <a:gdLst>
                <a:gd name="T0" fmla="*/ 51 w 101"/>
                <a:gd name="T1" fmla="*/ 20 h 27"/>
                <a:gd name="T2" fmla="*/ 1 w 101"/>
                <a:gd name="T3" fmla="*/ 5 h 27"/>
                <a:gd name="T4" fmla="*/ 1 w 101"/>
                <a:gd name="T5" fmla="*/ 1 h 27"/>
                <a:gd name="T6" fmla="*/ 5 w 101"/>
                <a:gd name="T7" fmla="*/ 1 h 27"/>
                <a:gd name="T8" fmla="*/ 98 w 101"/>
                <a:gd name="T9" fmla="*/ 6 h 27"/>
                <a:gd name="T10" fmla="*/ 101 w 101"/>
                <a:gd name="T11" fmla="*/ 8 h 27"/>
                <a:gd name="T12" fmla="*/ 99 w 101"/>
                <a:gd name="T13" fmla="*/ 11 h 27"/>
                <a:gd name="T14" fmla="*/ 51 w 101"/>
                <a:gd name="T15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27">
                  <a:moveTo>
                    <a:pt x="51" y="20"/>
                  </a:moveTo>
                  <a:cubicBezTo>
                    <a:pt x="18" y="20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34" y="27"/>
                    <a:pt x="98" y="6"/>
                  </a:cubicBezTo>
                  <a:cubicBezTo>
                    <a:pt x="99" y="6"/>
                    <a:pt x="100" y="7"/>
                    <a:pt x="101" y="8"/>
                  </a:cubicBezTo>
                  <a:cubicBezTo>
                    <a:pt x="101" y="10"/>
                    <a:pt x="101" y="11"/>
                    <a:pt x="99" y="11"/>
                  </a:cubicBezTo>
                  <a:cubicBezTo>
                    <a:pt x="80" y="18"/>
                    <a:pt x="64" y="20"/>
                    <a:pt x="51" y="2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5" name="淘宝网Chenying0907出品 434"/>
            <p:cNvSpPr/>
            <p:nvPr/>
          </p:nvSpPr>
          <p:spPr bwMode="auto">
            <a:xfrm>
              <a:off x="3759200" y="2889251"/>
              <a:ext cx="330200" cy="1185863"/>
            </a:xfrm>
            <a:custGeom>
              <a:avLst/>
              <a:gdLst>
                <a:gd name="T0" fmla="*/ 18 w 45"/>
                <a:gd name="T1" fmla="*/ 161 h 161"/>
                <a:gd name="T2" fmla="*/ 17 w 45"/>
                <a:gd name="T3" fmla="*/ 160 h 161"/>
                <a:gd name="T4" fmla="*/ 43 w 45"/>
                <a:gd name="T5" fmla="*/ 1 h 161"/>
                <a:gd name="T6" fmla="*/ 44 w 45"/>
                <a:gd name="T7" fmla="*/ 1 h 161"/>
                <a:gd name="T8" fmla="*/ 45 w 45"/>
                <a:gd name="T9" fmla="*/ 3 h 161"/>
                <a:gd name="T10" fmla="*/ 20 w 45"/>
                <a:gd name="T11" fmla="*/ 160 h 161"/>
                <a:gd name="T12" fmla="*/ 19 w 45"/>
                <a:gd name="T13" fmla="*/ 161 h 161"/>
                <a:gd name="T14" fmla="*/ 18 w 45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61">
                  <a:moveTo>
                    <a:pt x="18" y="161"/>
                  </a:moveTo>
                  <a:cubicBezTo>
                    <a:pt x="18" y="161"/>
                    <a:pt x="17" y="161"/>
                    <a:pt x="17" y="160"/>
                  </a:cubicBezTo>
                  <a:cubicBezTo>
                    <a:pt x="0" y="74"/>
                    <a:pt x="42" y="2"/>
                    <a:pt x="43" y="1"/>
                  </a:cubicBezTo>
                  <a:cubicBezTo>
                    <a:pt x="43" y="1"/>
                    <a:pt x="44" y="0"/>
                    <a:pt x="44" y="1"/>
                  </a:cubicBezTo>
                  <a:cubicBezTo>
                    <a:pt x="45" y="1"/>
                    <a:pt x="45" y="2"/>
                    <a:pt x="45" y="3"/>
                  </a:cubicBezTo>
                  <a:cubicBezTo>
                    <a:pt x="44" y="3"/>
                    <a:pt x="3" y="74"/>
                    <a:pt x="20" y="160"/>
                  </a:cubicBezTo>
                  <a:cubicBezTo>
                    <a:pt x="20" y="161"/>
                    <a:pt x="19" y="161"/>
                    <a:pt x="19" y="161"/>
                  </a:cubicBezTo>
                  <a:lnTo>
                    <a:pt x="18" y="161"/>
                  </a:ln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6" name="淘宝网Chenying0907出品 305"/>
            <p:cNvSpPr>
              <a:spLocks noChangeArrowheads="1"/>
            </p:cNvSpPr>
            <p:nvPr/>
          </p:nvSpPr>
          <p:spPr bwMode="auto">
            <a:xfrm>
              <a:off x="3560763" y="2124075"/>
              <a:ext cx="1058863" cy="1068388"/>
            </a:xfrm>
            <a:custGeom>
              <a:avLst/>
              <a:gdLst>
                <a:gd name="connsiteX0" fmla="*/ 640643 w 1058863"/>
                <a:gd name="connsiteY0" fmla="*/ 471966 h 1068388"/>
                <a:gd name="connsiteX1" fmla="*/ 616879 w 1058863"/>
                <a:gd name="connsiteY1" fmla="*/ 488039 h 1068388"/>
                <a:gd name="connsiteX2" fmla="*/ 518319 w 1058863"/>
                <a:gd name="connsiteY2" fmla="*/ 508000 h 1068388"/>
                <a:gd name="connsiteX3" fmla="*/ 467289 w 1058863"/>
                <a:gd name="connsiteY3" fmla="*/ 502840 h 1068388"/>
                <a:gd name="connsiteX4" fmla="*/ 432482 w 1058863"/>
                <a:gd name="connsiteY4" fmla="*/ 492001 h 1068388"/>
                <a:gd name="connsiteX5" fmla="*/ 433388 w 1058863"/>
                <a:gd name="connsiteY5" fmla="*/ 500856 h 1068388"/>
                <a:gd name="connsiteX6" fmla="*/ 416359 w 1058863"/>
                <a:gd name="connsiteY6" fmla="*/ 583967 h 1068388"/>
                <a:gd name="connsiteX7" fmla="*/ 390662 w 1058863"/>
                <a:gd name="connsiteY7" fmla="*/ 621522 h 1068388"/>
                <a:gd name="connsiteX8" fmla="*/ 414153 w 1058863"/>
                <a:gd name="connsiteY8" fmla="*/ 628840 h 1068388"/>
                <a:gd name="connsiteX9" fmla="*/ 546316 w 1058863"/>
                <a:gd name="connsiteY9" fmla="*/ 790548 h 1068388"/>
                <a:gd name="connsiteX10" fmla="*/ 547329 w 1058863"/>
                <a:gd name="connsiteY10" fmla="*/ 800638 h 1068388"/>
                <a:gd name="connsiteX11" fmla="*/ 549366 w 1058863"/>
                <a:gd name="connsiteY11" fmla="*/ 780365 h 1068388"/>
                <a:gd name="connsiteX12" fmla="*/ 614490 w 1058863"/>
                <a:gd name="connsiteY12" fmla="*/ 659172 h 1068388"/>
                <a:gd name="connsiteX13" fmla="*/ 659511 w 1058863"/>
                <a:gd name="connsiteY13" fmla="*/ 628718 h 1068388"/>
                <a:gd name="connsiteX14" fmla="*/ 648605 w 1058863"/>
                <a:gd name="connsiteY14" fmla="*/ 612542 h 1068388"/>
                <a:gd name="connsiteX15" fmla="*/ 631825 w 1058863"/>
                <a:gd name="connsiteY15" fmla="*/ 529431 h 1068388"/>
                <a:gd name="connsiteX16" fmla="*/ 636163 w 1058863"/>
                <a:gd name="connsiteY16" fmla="*/ 486399 h 1068388"/>
                <a:gd name="connsiteX17" fmla="*/ 518319 w 1058863"/>
                <a:gd name="connsiteY17" fmla="*/ 0 h 1068388"/>
                <a:gd name="connsiteX18" fmla="*/ 771526 w 1058863"/>
                <a:gd name="connsiteY18" fmla="*/ 254000 h 1068388"/>
                <a:gd name="connsiteX19" fmla="*/ 766382 w 1058863"/>
                <a:gd name="connsiteY19" fmla="*/ 305190 h 1068388"/>
                <a:gd name="connsiteX20" fmla="*/ 756722 w 1058863"/>
                <a:gd name="connsiteY20" fmla="*/ 336407 h 1068388"/>
                <a:gd name="connsiteX21" fmla="*/ 762233 w 1058863"/>
                <a:gd name="connsiteY21" fmla="*/ 332691 h 1068388"/>
                <a:gd name="connsiteX22" fmla="*/ 845344 w 1058863"/>
                <a:gd name="connsiteY22" fmla="*/ 315912 h 1068388"/>
                <a:gd name="connsiteX23" fmla="*/ 1058863 w 1058863"/>
                <a:gd name="connsiteY23" fmla="*/ 529431 h 1068388"/>
                <a:gd name="connsiteX24" fmla="*/ 996325 w 1058863"/>
                <a:gd name="connsiteY24" fmla="*/ 680412 h 1068388"/>
                <a:gd name="connsiteX25" fmla="*/ 979286 w 1058863"/>
                <a:gd name="connsiteY25" fmla="*/ 691900 h 1068388"/>
                <a:gd name="connsiteX26" fmla="*/ 981547 w 1058863"/>
                <a:gd name="connsiteY26" fmla="*/ 694649 h 1068388"/>
                <a:gd name="connsiteX27" fmla="*/ 1022350 w 1058863"/>
                <a:gd name="connsiteY27" fmla="*/ 828675 h 1068388"/>
                <a:gd name="connsiteX28" fmla="*/ 783431 w 1058863"/>
                <a:gd name="connsiteY28" fmla="*/ 1068388 h 1068388"/>
                <a:gd name="connsiteX29" fmla="*/ 549366 w 1058863"/>
                <a:gd name="connsiteY29" fmla="*/ 876986 h 1068388"/>
                <a:gd name="connsiteX30" fmla="*/ 548047 w 1058863"/>
                <a:gd name="connsiteY30" fmla="*/ 863855 h 1068388"/>
                <a:gd name="connsiteX31" fmla="*/ 546316 w 1058863"/>
                <a:gd name="connsiteY31" fmla="*/ 881090 h 1068388"/>
                <a:gd name="connsiteX32" fmla="*/ 327025 w 1058863"/>
                <a:gd name="connsiteY32" fmla="*/ 1060451 h 1068388"/>
                <a:gd name="connsiteX33" fmla="*/ 103187 w 1058863"/>
                <a:gd name="connsiteY33" fmla="*/ 835819 h 1068388"/>
                <a:gd name="connsiteX34" fmla="*/ 141415 w 1058863"/>
                <a:gd name="connsiteY34" fmla="*/ 710225 h 1068388"/>
                <a:gd name="connsiteX35" fmla="*/ 147890 w 1058863"/>
                <a:gd name="connsiteY35" fmla="*/ 702350 h 1068388"/>
                <a:gd name="connsiteX36" fmla="*/ 132347 w 1058863"/>
                <a:gd name="connsiteY36" fmla="*/ 697596 h 1068388"/>
                <a:gd name="connsiteX37" fmla="*/ 0 w 1058863"/>
                <a:gd name="connsiteY37" fmla="*/ 500856 h 1068388"/>
                <a:gd name="connsiteX38" fmla="*/ 216694 w 1058863"/>
                <a:gd name="connsiteY38" fmla="*/ 287337 h 1068388"/>
                <a:gd name="connsiteX39" fmla="*/ 260365 w 1058863"/>
                <a:gd name="connsiteY39" fmla="*/ 291675 h 1068388"/>
                <a:gd name="connsiteX40" fmla="*/ 269169 w 1058863"/>
                <a:gd name="connsiteY40" fmla="*/ 294367 h 1068388"/>
                <a:gd name="connsiteX41" fmla="*/ 265112 w 1058863"/>
                <a:gd name="connsiteY41" fmla="*/ 254000 h 1068388"/>
                <a:gd name="connsiteX42" fmla="*/ 518319 w 1058863"/>
                <a:gd name="connsiteY42" fmla="*/ 0 h 106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58863" h="1068388">
                  <a:moveTo>
                    <a:pt x="640643" y="471966"/>
                  </a:moveTo>
                  <a:lnTo>
                    <a:pt x="616879" y="488039"/>
                  </a:lnTo>
                  <a:cubicBezTo>
                    <a:pt x="586585" y="500892"/>
                    <a:pt x="553280" y="508000"/>
                    <a:pt x="518319" y="508000"/>
                  </a:cubicBezTo>
                  <a:cubicBezTo>
                    <a:pt x="500839" y="508000"/>
                    <a:pt x="483772" y="506223"/>
                    <a:pt x="467289" y="502840"/>
                  </a:cubicBezTo>
                  <a:lnTo>
                    <a:pt x="432482" y="492001"/>
                  </a:lnTo>
                  <a:lnTo>
                    <a:pt x="433388" y="500856"/>
                  </a:lnTo>
                  <a:cubicBezTo>
                    <a:pt x="433388" y="530337"/>
                    <a:pt x="427324" y="558422"/>
                    <a:pt x="416359" y="583967"/>
                  </a:cubicBezTo>
                  <a:lnTo>
                    <a:pt x="390662" y="621522"/>
                  </a:lnTo>
                  <a:lnTo>
                    <a:pt x="414153" y="628840"/>
                  </a:lnTo>
                  <a:cubicBezTo>
                    <a:pt x="481102" y="657257"/>
                    <a:pt x="531407" y="717433"/>
                    <a:pt x="546316" y="790548"/>
                  </a:cubicBezTo>
                  <a:lnTo>
                    <a:pt x="547329" y="800638"/>
                  </a:lnTo>
                  <a:lnTo>
                    <a:pt x="549366" y="780365"/>
                  </a:lnTo>
                  <a:cubicBezTo>
                    <a:pt x="558914" y="733550"/>
                    <a:pt x="582063" y="691707"/>
                    <a:pt x="614490" y="659172"/>
                  </a:cubicBezTo>
                  <a:lnTo>
                    <a:pt x="659511" y="628718"/>
                  </a:lnTo>
                  <a:lnTo>
                    <a:pt x="648605" y="612542"/>
                  </a:lnTo>
                  <a:cubicBezTo>
                    <a:pt x="637800" y="586997"/>
                    <a:pt x="631825" y="558912"/>
                    <a:pt x="631825" y="529431"/>
                  </a:cubicBezTo>
                  <a:cubicBezTo>
                    <a:pt x="631825" y="514691"/>
                    <a:pt x="633319" y="500299"/>
                    <a:pt x="636163" y="486399"/>
                  </a:cubicBezTo>
                  <a:close/>
                  <a:moveTo>
                    <a:pt x="518319" y="0"/>
                  </a:moveTo>
                  <a:cubicBezTo>
                    <a:pt x="658161" y="0"/>
                    <a:pt x="771526" y="113720"/>
                    <a:pt x="771526" y="254000"/>
                  </a:cubicBezTo>
                  <a:cubicBezTo>
                    <a:pt x="771526" y="271535"/>
                    <a:pt x="769755" y="288655"/>
                    <a:pt x="766382" y="305190"/>
                  </a:cubicBezTo>
                  <a:lnTo>
                    <a:pt x="756722" y="336407"/>
                  </a:lnTo>
                  <a:lnTo>
                    <a:pt x="762233" y="332691"/>
                  </a:lnTo>
                  <a:cubicBezTo>
                    <a:pt x="787778" y="321887"/>
                    <a:pt x="815863" y="315912"/>
                    <a:pt x="845344" y="315912"/>
                  </a:cubicBezTo>
                  <a:cubicBezTo>
                    <a:pt x="963267" y="315912"/>
                    <a:pt x="1058863" y="411508"/>
                    <a:pt x="1058863" y="529431"/>
                  </a:cubicBezTo>
                  <a:cubicBezTo>
                    <a:pt x="1058863" y="588392"/>
                    <a:pt x="1034964" y="641772"/>
                    <a:pt x="996325" y="680412"/>
                  </a:cubicBezTo>
                  <a:lnTo>
                    <a:pt x="979286" y="691900"/>
                  </a:lnTo>
                  <a:lnTo>
                    <a:pt x="981547" y="694649"/>
                  </a:lnTo>
                  <a:cubicBezTo>
                    <a:pt x="1007308" y="732908"/>
                    <a:pt x="1022350" y="779029"/>
                    <a:pt x="1022350" y="828675"/>
                  </a:cubicBezTo>
                  <a:cubicBezTo>
                    <a:pt x="1022350" y="961065"/>
                    <a:pt x="915382" y="1068388"/>
                    <a:pt x="783431" y="1068388"/>
                  </a:cubicBezTo>
                  <a:cubicBezTo>
                    <a:pt x="667974" y="1068388"/>
                    <a:pt x="571644" y="986219"/>
                    <a:pt x="549366" y="876986"/>
                  </a:cubicBezTo>
                  <a:lnTo>
                    <a:pt x="548047" y="863855"/>
                  </a:lnTo>
                  <a:lnTo>
                    <a:pt x="546316" y="881090"/>
                  </a:lnTo>
                  <a:cubicBezTo>
                    <a:pt x="525443" y="983451"/>
                    <a:pt x="435194" y="1060451"/>
                    <a:pt x="327025" y="1060451"/>
                  </a:cubicBezTo>
                  <a:cubicBezTo>
                    <a:pt x="203403" y="1060451"/>
                    <a:pt x="103187" y="959880"/>
                    <a:pt x="103187" y="835819"/>
                  </a:cubicBezTo>
                  <a:cubicBezTo>
                    <a:pt x="103187" y="789296"/>
                    <a:pt x="117280" y="746077"/>
                    <a:pt x="141415" y="710225"/>
                  </a:cubicBezTo>
                  <a:lnTo>
                    <a:pt x="147890" y="702350"/>
                  </a:lnTo>
                  <a:lnTo>
                    <a:pt x="132347" y="697596"/>
                  </a:lnTo>
                  <a:cubicBezTo>
                    <a:pt x="54572" y="665182"/>
                    <a:pt x="0" y="589298"/>
                    <a:pt x="0" y="500856"/>
                  </a:cubicBezTo>
                  <a:cubicBezTo>
                    <a:pt x="0" y="382933"/>
                    <a:pt x="97017" y="287337"/>
                    <a:pt x="216694" y="287337"/>
                  </a:cubicBezTo>
                  <a:cubicBezTo>
                    <a:pt x="231654" y="287337"/>
                    <a:pt x="246259" y="288831"/>
                    <a:pt x="260365" y="291675"/>
                  </a:cubicBezTo>
                  <a:lnTo>
                    <a:pt x="269169" y="294367"/>
                  </a:lnTo>
                  <a:lnTo>
                    <a:pt x="265112" y="254000"/>
                  </a:lnTo>
                  <a:cubicBezTo>
                    <a:pt x="265112" y="113720"/>
                    <a:pt x="378477" y="0"/>
                    <a:pt x="518319" y="0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7" name="Oval 446"/>
            <p:cNvSpPr>
              <a:spLocks noChangeArrowheads="1"/>
            </p:cNvSpPr>
            <p:nvPr/>
          </p:nvSpPr>
          <p:spPr bwMode="auto">
            <a:xfrm>
              <a:off x="3921125" y="2551113"/>
              <a:ext cx="374650" cy="376238"/>
            </a:xfrm>
            <a:prstGeom prst="ellipse">
              <a:avLst/>
            </a:prstGeom>
            <a:solidFill>
              <a:srgbClr val="E8787D">
                <a:lumMod val="20000"/>
                <a:lumOff val="80000"/>
              </a:srgbClr>
            </a:solidFill>
            <a:ln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8" name="淘宝网Chenying0907出品 453"/>
            <p:cNvSpPr/>
            <p:nvPr/>
          </p:nvSpPr>
          <p:spPr bwMode="auto">
            <a:xfrm>
              <a:off x="2927350" y="3390901"/>
              <a:ext cx="2030413" cy="1412875"/>
            </a:xfrm>
            <a:custGeom>
              <a:avLst/>
              <a:gdLst>
                <a:gd name="T0" fmla="*/ 21 w 276"/>
                <a:gd name="T1" fmla="*/ 10 h 192"/>
                <a:gd name="T2" fmla="*/ 97 w 276"/>
                <a:gd name="T3" fmla="*/ 63 h 192"/>
                <a:gd name="T4" fmla="*/ 264 w 276"/>
                <a:gd name="T5" fmla="*/ 143 h 192"/>
                <a:gd name="T6" fmla="*/ 133 w 276"/>
                <a:gd name="T7" fmla="*/ 167 h 192"/>
                <a:gd name="T8" fmla="*/ 7 w 276"/>
                <a:gd name="T9" fmla="*/ 41 h 192"/>
                <a:gd name="T10" fmla="*/ 21 w 276"/>
                <a:gd name="T11" fmla="*/ 1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192">
                  <a:moveTo>
                    <a:pt x="21" y="10"/>
                  </a:moveTo>
                  <a:cubicBezTo>
                    <a:pt x="21" y="10"/>
                    <a:pt x="30" y="43"/>
                    <a:pt x="97" y="63"/>
                  </a:cubicBezTo>
                  <a:cubicBezTo>
                    <a:pt x="164" y="83"/>
                    <a:pt x="276" y="93"/>
                    <a:pt x="264" y="143"/>
                  </a:cubicBezTo>
                  <a:cubicBezTo>
                    <a:pt x="251" y="192"/>
                    <a:pt x="185" y="186"/>
                    <a:pt x="133" y="167"/>
                  </a:cubicBezTo>
                  <a:cubicBezTo>
                    <a:pt x="81" y="149"/>
                    <a:pt x="13" y="81"/>
                    <a:pt x="7" y="41"/>
                  </a:cubicBezTo>
                  <a:cubicBezTo>
                    <a:pt x="0" y="0"/>
                    <a:pt x="21" y="10"/>
                    <a:pt x="21" y="10"/>
                  </a:cubicBezTo>
                </a:path>
              </a:pathLst>
            </a:custGeom>
            <a:solidFill>
              <a:srgbClr val="E8787D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9" name="淘宝网Chenying0907出品 455"/>
            <p:cNvSpPr/>
            <p:nvPr/>
          </p:nvSpPr>
          <p:spPr bwMode="auto">
            <a:xfrm>
              <a:off x="3471863" y="3868738"/>
              <a:ext cx="676275" cy="773113"/>
            </a:xfrm>
            <a:custGeom>
              <a:avLst/>
              <a:gdLst>
                <a:gd name="T0" fmla="*/ 76 w 92"/>
                <a:gd name="T1" fmla="*/ 11 h 105"/>
                <a:gd name="T2" fmla="*/ 32 w 92"/>
                <a:gd name="T3" fmla="*/ 0 h 105"/>
                <a:gd name="T4" fmla="*/ 0 w 92"/>
                <a:gd name="T5" fmla="*/ 67 h 105"/>
                <a:gd name="T6" fmla="*/ 59 w 92"/>
                <a:gd name="T7" fmla="*/ 102 h 105"/>
                <a:gd name="T8" fmla="*/ 67 w 92"/>
                <a:gd name="T9" fmla="*/ 105 h 105"/>
                <a:gd name="T10" fmla="*/ 76 w 92"/>
                <a:gd name="T11" fmla="*/ 1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05">
                  <a:moveTo>
                    <a:pt x="76" y="11"/>
                  </a:moveTo>
                  <a:cubicBezTo>
                    <a:pt x="60" y="8"/>
                    <a:pt x="45" y="4"/>
                    <a:pt x="32" y="0"/>
                  </a:cubicBezTo>
                  <a:cubicBezTo>
                    <a:pt x="32" y="21"/>
                    <a:pt x="27" y="51"/>
                    <a:pt x="0" y="67"/>
                  </a:cubicBezTo>
                  <a:cubicBezTo>
                    <a:pt x="20" y="83"/>
                    <a:pt x="40" y="96"/>
                    <a:pt x="59" y="102"/>
                  </a:cubicBezTo>
                  <a:cubicBezTo>
                    <a:pt x="62" y="103"/>
                    <a:pt x="65" y="104"/>
                    <a:pt x="67" y="105"/>
                  </a:cubicBezTo>
                  <a:cubicBezTo>
                    <a:pt x="92" y="73"/>
                    <a:pt x="84" y="33"/>
                    <a:pt x="76" y="11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0" name="淘宝网Chenying0907出品 457"/>
            <p:cNvSpPr/>
            <p:nvPr/>
          </p:nvSpPr>
          <p:spPr bwMode="auto">
            <a:xfrm>
              <a:off x="4348163" y="4038601"/>
              <a:ext cx="573088" cy="700088"/>
            </a:xfrm>
            <a:custGeom>
              <a:avLst/>
              <a:gdLst>
                <a:gd name="T0" fmla="*/ 6 w 78"/>
                <a:gd name="T1" fmla="*/ 0 h 95"/>
                <a:gd name="T2" fmla="*/ 0 w 78"/>
                <a:gd name="T3" fmla="*/ 93 h 95"/>
                <a:gd name="T4" fmla="*/ 71 w 78"/>
                <a:gd name="T5" fmla="*/ 55 h 95"/>
                <a:gd name="T6" fmla="*/ 6 w 78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95">
                  <a:moveTo>
                    <a:pt x="6" y="0"/>
                  </a:moveTo>
                  <a:cubicBezTo>
                    <a:pt x="15" y="23"/>
                    <a:pt x="26" y="64"/>
                    <a:pt x="0" y="93"/>
                  </a:cubicBezTo>
                  <a:cubicBezTo>
                    <a:pt x="34" y="95"/>
                    <a:pt x="63" y="86"/>
                    <a:pt x="71" y="55"/>
                  </a:cubicBezTo>
                  <a:cubicBezTo>
                    <a:pt x="78" y="27"/>
                    <a:pt x="46" y="12"/>
                    <a:pt x="6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1" name="淘宝网Chenying0907出品 465"/>
            <p:cNvSpPr/>
            <p:nvPr/>
          </p:nvSpPr>
          <p:spPr bwMode="auto">
            <a:xfrm>
              <a:off x="2949575" y="3810001"/>
              <a:ext cx="868363" cy="404813"/>
            </a:xfrm>
            <a:custGeom>
              <a:avLst/>
              <a:gdLst>
                <a:gd name="T0" fmla="*/ 45 w 118"/>
                <a:gd name="T1" fmla="*/ 55 h 55"/>
                <a:gd name="T2" fmla="*/ 19 w 118"/>
                <a:gd name="T3" fmla="*/ 47 h 55"/>
                <a:gd name="T4" fmla="*/ 16 w 118"/>
                <a:gd name="T5" fmla="*/ 2 h 55"/>
                <a:gd name="T6" fmla="*/ 20 w 118"/>
                <a:gd name="T7" fmla="*/ 1 h 55"/>
                <a:gd name="T8" fmla="*/ 21 w 118"/>
                <a:gd name="T9" fmla="*/ 4 h 55"/>
                <a:gd name="T10" fmla="*/ 22 w 118"/>
                <a:gd name="T11" fmla="*/ 43 h 55"/>
                <a:gd name="T12" fmla="*/ 54 w 118"/>
                <a:gd name="T13" fmla="*/ 49 h 55"/>
                <a:gd name="T14" fmla="*/ 113 w 118"/>
                <a:gd name="T15" fmla="*/ 16 h 55"/>
                <a:gd name="T16" fmla="*/ 116 w 118"/>
                <a:gd name="T17" fmla="*/ 15 h 55"/>
                <a:gd name="T18" fmla="*/ 117 w 118"/>
                <a:gd name="T19" fmla="*/ 19 h 55"/>
                <a:gd name="T20" fmla="*/ 55 w 118"/>
                <a:gd name="T21" fmla="*/ 54 h 55"/>
                <a:gd name="T22" fmla="*/ 45 w 118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8" h="55">
                  <a:moveTo>
                    <a:pt x="45" y="55"/>
                  </a:moveTo>
                  <a:cubicBezTo>
                    <a:pt x="34" y="55"/>
                    <a:pt x="24" y="52"/>
                    <a:pt x="19" y="47"/>
                  </a:cubicBezTo>
                  <a:cubicBezTo>
                    <a:pt x="0" y="31"/>
                    <a:pt x="16" y="3"/>
                    <a:pt x="16" y="2"/>
                  </a:cubicBezTo>
                  <a:cubicBezTo>
                    <a:pt x="17" y="1"/>
                    <a:pt x="19" y="0"/>
                    <a:pt x="20" y="1"/>
                  </a:cubicBezTo>
                  <a:cubicBezTo>
                    <a:pt x="21" y="2"/>
                    <a:pt x="22" y="3"/>
                    <a:pt x="21" y="4"/>
                  </a:cubicBezTo>
                  <a:cubicBezTo>
                    <a:pt x="21" y="5"/>
                    <a:pt x="7" y="30"/>
                    <a:pt x="22" y="43"/>
                  </a:cubicBezTo>
                  <a:cubicBezTo>
                    <a:pt x="28" y="48"/>
                    <a:pt x="40" y="51"/>
                    <a:pt x="54" y="49"/>
                  </a:cubicBezTo>
                  <a:cubicBezTo>
                    <a:pt x="73" y="47"/>
                    <a:pt x="98" y="37"/>
                    <a:pt x="113" y="16"/>
                  </a:cubicBezTo>
                  <a:cubicBezTo>
                    <a:pt x="113" y="15"/>
                    <a:pt x="115" y="14"/>
                    <a:pt x="116" y="15"/>
                  </a:cubicBezTo>
                  <a:cubicBezTo>
                    <a:pt x="117" y="16"/>
                    <a:pt x="118" y="18"/>
                    <a:pt x="117" y="19"/>
                  </a:cubicBezTo>
                  <a:cubicBezTo>
                    <a:pt x="101" y="41"/>
                    <a:pt x="74" y="52"/>
                    <a:pt x="55" y="54"/>
                  </a:cubicBezTo>
                  <a:cubicBezTo>
                    <a:pt x="51" y="55"/>
                    <a:pt x="48" y="55"/>
                    <a:pt x="45" y="55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2" name="淘宝网Chenying0907出品 466"/>
            <p:cNvSpPr/>
            <p:nvPr/>
          </p:nvSpPr>
          <p:spPr bwMode="auto">
            <a:xfrm>
              <a:off x="3751263" y="3759201"/>
              <a:ext cx="287338" cy="338138"/>
            </a:xfrm>
            <a:custGeom>
              <a:avLst/>
              <a:gdLst>
                <a:gd name="T0" fmla="*/ 17 w 39"/>
                <a:gd name="T1" fmla="*/ 0 h 46"/>
                <a:gd name="T2" fmla="*/ 1 w 39"/>
                <a:gd name="T3" fmla="*/ 23 h 46"/>
                <a:gd name="T4" fmla="*/ 28 w 39"/>
                <a:gd name="T5" fmla="*/ 39 h 46"/>
                <a:gd name="T6" fmla="*/ 23 w 39"/>
                <a:gd name="T7" fmla="*/ 10 h 46"/>
                <a:gd name="T8" fmla="*/ 17 w 39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6">
                  <a:moveTo>
                    <a:pt x="17" y="0"/>
                  </a:moveTo>
                  <a:cubicBezTo>
                    <a:pt x="17" y="0"/>
                    <a:pt x="1" y="2"/>
                    <a:pt x="1" y="23"/>
                  </a:cubicBezTo>
                  <a:cubicBezTo>
                    <a:pt x="0" y="44"/>
                    <a:pt x="18" y="46"/>
                    <a:pt x="28" y="39"/>
                  </a:cubicBezTo>
                  <a:cubicBezTo>
                    <a:pt x="39" y="31"/>
                    <a:pt x="32" y="13"/>
                    <a:pt x="23" y="10"/>
                  </a:cubicBezTo>
                  <a:cubicBezTo>
                    <a:pt x="23" y="10"/>
                    <a:pt x="23" y="0"/>
                    <a:pt x="17" y="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3" name="淘宝网Chenying0907出品 468"/>
            <p:cNvSpPr/>
            <p:nvPr/>
          </p:nvSpPr>
          <p:spPr bwMode="auto">
            <a:xfrm>
              <a:off x="2081213" y="2344738"/>
              <a:ext cx="1508125" cy="1450975"/>
            </a:xfrm>
            <a:custGeom>
              <a:avLst/>
              <a:gdLst>
                <a:gd name="T0" fmla="*/ 200 w 205"/>
                <a:gd name="T1" fmla="*/ 61 h 197"/>
                <a:gd name="T2" fmla="*/ 166 w 205"/>
                <a:gd name="T3" fmla="*/ 13 h 197"/>
                <a:gd name="T4" fmla="*/ 125 w 205"/>
                <a:gd name="T5" fmla="*/ 1 h 197"/>
                <a:gd name="T6" fmla="*/ 54 w 205"/>
                <a:gd name="T7" fmla="*/ 55 h 197"/>
                <a:gd name="T8" fmla="*/ 40 w 205"/>
                <a:gd name="T9" fmla="*/ 87 h 197"/>
                <a:gd name="T10" fmla="*/ 11 w 205"/>
                <a:gd name="T11" fmla="*/ 132 h 197"/>
                <a:gd name="T12" fmla="*/ 177 w 205"/>
                <a:gd name="T13" fmla="*/ 145 h 197"/>
                <a:gd name="T14" fmla="*/ 200 w 205"/>
                <a:gd name="T15" fmla="*/ 6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5" h="197">
                  <a:moveTo>
                    <a:pt x="200" y="61"/>
                  </a:moveTo>
                  <a:cubicBezTo>
                    <a:pt x="196" y="42"/>
                    <a:pt x="186" y="24"/>
                    <a:pt x="166" y="13"/>
                  </a:cubicBezTo>
                  <a:cubicBezTo>
                    <a:pt x="154" y="7"/>
                    <a:pt x="138" y="1"/>
                    <a:pt x="125" y="1"/>
                  </a:cubicBezTo>
                  <a:cubicBezTo>
                    <a:pt x="64" y="0"/>
                    <a:pt x="54" y="44"/>
                    <a:pt x="54" y="55"/>
                  </a:cubicBezTo>
                  <a:cubicBezTo>
                    <a:pt x="54" y="65"/>
                    <a:pt x="40" y="87"/>
                    <a:pt x="40" y="87"/>
                  </a:cubicBezTo>
                  <a:cubicBezTo>
                    <a:pt x="40" y="87"/>
                    <a:pt x="0" y="87"/>
                    <a:pt x="11" y="132"/>
                  </a:cubicBezTo>
                  <a:cubicBezTo>
                    <a:pt x="22" y="178"/>
                    <a:pt x="135" y="197"/>
                    <a:pt x="177" y="145"/>
                  </a:cubicBezTo>
                  <a:cubicBezTo>
                    <a:pt x="195" y="122"/>
                    <a:pt x="205" y="89"/>
                    <a:pt x="200" y="61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4" name="淘宝网Chenying0907出品 313"/>
            <p:cNvSpPr/>
            <p:nvPr/>
          </p:nvSpPr>
          <p:spPr bwMode="auto">
            <a:xfrm>
              <a:off x="2431589" y="3103563"/>
              <a:ext cx="558351" cy="463551"/>
            </a:xfrm>
            <a:custGeom>
              <a:avLst/>
              <a:gdLst>
                <a:gd name="connsiteX0" fmla="*/ 524914 w 558351"/>
                <a:gd name="connsiteY0" fmla="*/ 255035 h 463551"/>
                <a:gd name="connsiteX1" fmla="*/ 462644 w 558351"/>
                <a:gd name="connsiteY1" fmla="*/ 294898 h 463551"/>
                <a:gd name="connsiteX2" fmla="*/ 417271 w 558351"/>
                <a:gd name="connsiteY2" fmla="*/ 347703 h 463551"/>
                <a:gd name="connsiteX3" fmla="*/ 392545 w 558351"/>
                <a:gd name="connsiteY3" fmla="*/ 403329 h 463551"/>
                <a:gd name="connsiteX4" fmla="*/ 386110 w 558351"/>
                <a:gd name="connsiteY4" fmla="*/ 448840 h 463551"/>
                <a:gd name="connsiteX5" fmla="*/ 385996 w 558351"/>
                <a:gd name="connsiteY5" fmla="*/ 448840 h 463551"/>
                <a:gd name="connsiteX6" fmla="*/ 384954 w 558351"/>
                <a:gd name="connsiteY6" fmla="*/ 456196 h 463551"/>
                <a:gd name="connsiteX7" fmla="*/ 385070 w 558351"/>
                <a:gd name="connsiteY7" fmla="*/ 456196 h 463551"/>
                <a:gd name="connsiteX8" fmla="*/ 386110 w 558351"/>
                <a:gd name="connsiteY8" fmla="*/ 448840 h 463551"/>
                <a:gd name="connsiteX9" fmla="*/ 392430 w 558351"/>
                <a:gd name="connsiteY9" fmla="*/ 448840 h 463551"/>
                <a:gd name="connsiteX10" fmla="*/ 473392 w 558351"/>
                <a:gd name="connsiteY10" fmla="*/ 419419 h 463551"/>
                <a:gd name="connsiteX11" fmla="*/ 524914 w 558351"/>
                <a:gd name="connsiteY11" fmla="*/ 272310 h 463551"/>
                <a:gd name="connsiteX12" fmla="*/ 518246 w 558351"/>
                <a:gd name="connsiteY12" fmla="*/ 196600 h 463551"/>
                <a:gd name="connsiteX13" fmla="*/ 451362 w 558351"/>
                <a:gd name="connsiteY13" fmla="*/ 241250 h 463551"/>
                <a:gd name="connsiteX14" fmla="*/ 371275 w 558351"/>
                <a:gd name="connsiteY14" fmla="*/ 279964 h 463551"/>
                <a:gd name="connsiteX15" fmla="*/ 319725 w 558351"/>
                <a:gd name="connsiteY15" fmla="*/ 287338 h 463551"/>
                <a:gd name="connsiteX16" fmla="*/ 291189 w 558351"/>
                <a:gd name="connsiteY16" fmla="*/ 286416 h 463551"/>
                <a:gd name="connsiteX17" fmla="*/ 290326 w 558351"/>
                <a:gd name="connsiteY17" fmla="*/ 286175 h 463551"/>
                <a:gd name="connsiteX18" fmla="*/ 290117 w 558351"/>
                <a:gd name="connsiteY18" fmla="*/ 286168 h 463551"/>
                <a:gd name="connsiteX19" fmla="*/ 267098 w 558351"/>
                <a:gd name="connsiteY19" fmla="*/ 279734 h 463551"/>
                <a:gd name="connsiteX20" fmla="*/ 179051 w 558351"/>
                <a:gd name="connsiteY20" fmla="*/ 300414 h 463551"/>
                <a:gd name="connsiteX21" fmla="*/ 171912 w 558351"/>
                <a:gd name="connsiteY21" fmla="*/ 301690 h 463551"/>
                <a:gd name="connsiteX22" fmla="*/ 171912 w 558351"/>
                <a:gd name="connsiteY22" fmla="*/ 302211 h 463551"/>
                <a:gd name="connsiteX23" fmla="*/ 171628 w 558351"/>
                <a:gd name="connsiteY23" fmla="*/ 302271 h 463551"/>
                <a:gd name="connsiteX24" fmla="*/ 176865 w 558351"/>
                <a:gd name="connsiteY24" fmla="*/ 310983 h 463551"/>
                <a:gd name="connsiteX25" fmla="*/ 193438 w 558351"/>
                <a:gd name="connsiteY25" fmla="*/ 331203 h 463551"/>
                <a:gd name="connsiteX26" fmla="*/ 237634 w 558351"/>
                <a:gd name="connsiteY26" fmla="*/ 382671 h 463551"/>
                <a:gd name="connsiteX27" fmla="*/ 339147 w 558351"/>
                <a:gd name="connsiteY27" fmla="*/ 439539 h 463551"/>
                <a:gd name="connsiteX28" fmla="*/ 372011 w 558351"/>
                <a:gd name="connsiteY28" fmla="*/ 447495 h 463551"/>
                <a:gd name="connsiteX29" fmla="*/ 370222 w 558351"/>
                <a:gd name="connsiteY29" fmla="*/ 456198 h 463551"/>
                <a:gd name="connsiteX30" fmla="*/ 370350 w 558351"/>
                <a:gd name="connsiteY30" fmla="*/ 456198 h 463551"/>
                <a:gd name="connsiteX31" fmla="*/ 370349 w 558351"/>
                <a:gd name="connsiteY31" fmla="*/ 456196 h 463551"/>
                <a:gd name="connsiteX32" fmla="*/ 372130 w 558351"/>
                <a:gd name="connsiteY32" fmla="*/ 447524 h 463551"/>
                <a:gd name="connsiteX33" fmla="*/ 372011 w 558351"/>
                <a:gd name="connsiteY33" fmla="*/ 447495 h 463551"/>
                <a:gd name="connsiteX34" fmla="*/ 381962 w 558351"/>
                <a:gd name="connsiteY34" fmla="*/ 399100 h 463551"/>
                <a:gd name="connsiteX35" fmla="*/ 455161 w 558351"/>
                <a:gd name="connsiteY35" fmla="*/ 287661 h 463551"/>
                <a:gd name="connsiteX36" fmla="*/ 455169 w 558351"/>
                <a:gd name="connsiteY36" fmla="*/ 287656 h 463551"/>
                <a:gd name="connsiteX37" fmla="*/ 455222 w 558351"/>
                <a:gd name="connsiteY37" fmla="*/ 287595 h 463551"/>
                <a:gd name="connsiteX38" fmla="*/ 524115 w 558351"/>
                <a:gd name="connsiteY38" fmla="*/ 243400 h 463551"/>
                <a:gd name="connsiteX39" fmla="*/ 521225 w 558351"/>
                <a:gd name="connsiteY39" fmla="*/ 218156 h 463551"/>
                <a:gd name="connsiteX40" fmla="*/ 517920 w 558351"/>
                <a:gd name="connsiteY40" fmla="*/ 184527 h 463551"/>
                <a:gd name="connsiteX41" fmla="*/ 517542 w 558351"/>
                <a:gd name="connsiteY41" fmla="*/ 184779 h 463551"/>
                <a:gd name="connsiteX42" fmla="*/ 517542 w 558351"/>
                <a:gd name="connsiteY42" fmla="*/ 186886 h 463551"/>
                <a:gd name="connsiteX43" fmla="*/ 518560 w 558351"/>
                <a:gd name="connsiteY43" fmla="*/ 191474 h 463551"/>
                <a:gd name="connsiteX44" fmla="*/ 518560 w 558351"/>
                <a:gd name="connsiteY44" fmla="*/ 185166 h 463551"/>
                <a:gd name="connsiteX45" fmla="*/ 518463 w 558351"/>
                <a:gd name="connsiteY45" fmla="*/ 185069 h 463551"/>
                <a:gd name="connsiteX46" fmla="*/ 518560 w 558351"/>
                <a:gd name="connsiteY46" fmla="*/ 184099 h 463551"/>
                <a:gd name="connsiteX47" fmla="*/ 518484 w 558351"/>
                <a:gd name="connsiteY47" fmla="*/ 184150 h 463551"/>
                <a:gd name="connsiteX48" fmla="*/ 518560 w 558351"/>
                <a:gd name="connsiteY48" fmla="*/ 184150 h 463551"/>
                <a:gd name="connsiteX49" fmla="*/ 430089 w 558351"/>
                <a:gd name="connsiteY49" fmla="*/ 0 h 463551"/>
                <a:gd name="connsiteX50" fmla="*/ 437441 w 558351"/>
                <a:gd name="connsiteY50" fmla="*/ 0 h 463551"/>
                <a:gd name="connsiteX51" fmla="*/ 555084 w 558351"/>
                <a:gd name="connsiteY51" fmla="*/ 58420 h 463551"/>
                <a:gd name="connsiteX52" fmla="*/ 555084 w 558351"/>
                <a:gd name="connsiteY52" fmla="*/ 65723 h 463551"/>
                <a:gd name="connsiteX53" fmla="*/ 518320 w 558351"/>
                <a:gd name="connsiteY53" fmla="*/ 73025 h 463551"/>
                <a:gd name="connsiteX54" fmla="*/ 489391 w 558351"/>
                <a:gd name="connsiteY54" fmla="*/ 66824 h 463551"/>
                <a:gd name="connsiteX55" fmla="*/ 492785 w 558351"/>
                <a:gd name="connsiteY55" fmla="*/ 75215 h 463551"/>
                <a:gd name="connsiteX56" fmla="*/ 525924 w 558351"/>
                <a:gd name="connsiteY56" fmla="*/ 184099 h 463551"/>
                <a:gd name="connsiteX57" fmla="*/ 525924 w 558351"/>
                <a:gd name="connsiteY57" fmla="*/ 185021 h 463551"/>
                <a:gd name="connsiteX58" fmla="*/ 525924 w 558351"/>
                <a:gd name="connsiteY58" fmla="*/ 189366 h 463551"/>
                <a:gd name="connsiteX59" fmla="*/ 531353 w 558351"/>
                <a:gd name="connsiteY59" fmla="*/ 217237 h 463551"/>
                <a:gd name="connsiteX60" fmla="*/ 532067 w 558351"/>
                <a:gd name="connsiteY60" fmla="*/ 242888 h 463551"/>
                <a:gd name="connsiteX61" fmla="*/ 532274 w 558351"/>
                <a:gd name="connsiteY61" fmla="*/ 242888 h 463551"/>
                <a:gd name="connsiteX62" fmla="*/ 532274 w 558351"/>
                <a:gd name="connsiteY62" fmla="*/ 250244 h 463551"/>
                <a:gd name="connsiteX63" fmla="*/ 532272 w 558351"/>
                <a:gd name="connsiteY63" fmla="*/ 250244 h 463551"/>
                <a:gd name="connsiteX64" fmla="*/ 532272 w 558351"/>
                <a:gd name="connsiteY64" fmla="*/ 250246 h 463551"/>
                <a:gd name="connsiteX65" fmla="*/ 532274 w 558351"/>
                <a:gd name="connsiteY65" fmla="*/ 250244 h 463551"/>
                <a:gd name="connsiteX66" fmla="*/ 532274 w 558351"/>
                <a:gd name="connsiteY66" fmla="*/ 250324 h 463551"/>
                <a:gd name="connsiteX67" fmla="*/ 532274 w 558351"/>
                <a:gd name="connsiteY67" fmla="*/ 272310 h 463551"/>
                <a:gd name="connsiteX68" fmla="*/ 480753 w 558351"/>
                <a:gd name="connsiteY68" fmla="*/ 426774 h 463551"/>
                <a:gd name="connsiteX69" fmla="*/ 392430 w 558351"/>
                <a:gd name="connsiteY69" fmla="*/ 463551 h 463551"/>
                <a:gd name="connsiteX70" fmla="*/ 377709 w 558351"/>
                <a:gd name="connsiteY70" fmla="*/ 463551 h 463551"/>
                <a:gd name="connsiteX71" fmla="*/ 377588 w 558351"/>
                <a:gd name="connsiteY71" fmla="*/ 463482 h 463551"/>
                <a:gd name="connsiteX72" fmla="*/ 377588 w 558351"/>
                <a:gd name="connsiteY72" fmla="*/ 463550 h 463551"/>
                <a:gd name="connsiteX73" fmla="*/ 186072 w 558351"/>
                <a:gd name="connsiteY73" fmla="*/ 338555 h 463551"/>
                <a:gd name="connsiteX74" fmla="*/ 169499 w 558351"/>
                <a:gd name="connsiteY74" fmla="*/ 317417 h 463551"/>
                <a:gd name="connsiteX75" fmla="*/ 164663 w 558351"/>
                <a:gd name="connsiteY75" fmla="*/ 303739 h 463551"/>
                <a:gd name="connsiteX76" fmla="*/ 154474 w 558351"/>
                <a:gd name="connsiteY76" fmla="*/ 305887 h 463551"/>
                <a:gd name="connsiteX77" fmla="*/ 120516 w 558351"/>
                <a:gd name="connsiteY77" fmla="*/ 309563 h 463551"/>
                <a:gd name="connsiteX78" fmla="*/ 10383 w 558351"/>
                <a:gd name="connsiteY78" fmla="*/ 280153 h 463551"/>
                <a:gd name="connsiteX79" fmla="*/ 3041 w 558351"/>
                <a:gd name="connsiteY79" fmla="*/ 243389 h 463551"/>
                <a:gd name="connsiteX80" fmla="*/ 47094 w 558351"/>
                <a:gd name="connsiteY80" fmla="*/ 169863 h 463551"/>
                <a:gd name="connsiteX81" fmla="*/ 47094 w 558351"/>
                <a:gd name="connsiteY81" fmla="*/ 177216 h 463551"/>
                <a:gd name="connsiteX82" fmla="*/ 10383 w 558351"/>
                <a:gd name="connsiteY82" fmla="*/ 243389 h 463551"/>
                <a:gd name="connsiteX83" fmla="*/ 17725 w 558351"/>
                <a:gd name="connsiteY83" fmla="*/ 272800 h 463551"/>
                <a:gd name="connsiteX84" fmla="*/ 149886 w 558351"/>
                <a:gd name="connsiteY84" fmla="*/ 296581 h 463551"/>
                <a:gd name="connsiteX85" fmla="*/ 163974 w 558351"/>
                <a:gd name="connsiteY85" fmla="*/ 295474 h 463551"/>
                <a:gd name="connsiteX86" fmla="*/ 163974 w 558351"/>
                <a:gd name="connsiteY86" fmla="*/ 294440 h 463551"/>
                <a:gd name="connsiteX87" fmla="*/ 193438 w 558351"/>
                <a:gd name="connsiteY87" fmla="*/ 287087 h 463551"/>
                <a:gd name="connsiteX88" fmla="*/ 227506 w 558351"/>
                <a:gd name="connsiteY88" fmla="*/ 282492 h 463551"/>
                <a:gd name="connsiteX89" fmla="*/ 261923 w 558351"/>
                <a:gd name="connsiteY89" fmla="*/ 273703 h 463551"/>
                <a:gd name="connsiteX90" fmla="*/ 260811 w 558351"/>
                <a:gd name="connsiteY90" fmla="*/ 272590 h 463551"/>
                <a:gd name="connsiteX91" fmla="*/ 261732 w 558351"/>
                <a:gd name="connsiteY91" fmla="*/ 272590 h 463551"/>
                <a:gd name="connsiteX92" fmla="*/ 266282 w 558351"/>
                <a:gd name="connsiteY92" fmla="*/ 272590 h 463551"/>
                <a:gd name="connsiteX93" fmla="*/ 267098 w 558351"/>
                <a:gd name="connsiteY93" fmla="*/ 272382 h 463551"/>
                <a:gd name="connsiteX94" fmla="*/ 268230 w 558351"/>
                <a:gd name="connsiteY94" fmla="*/ 272562 h 463551"/>
                <a:gd name="connsiteX95" fmla="*/ 332613 w 558351"/>
                <a:gd name="connsiteY95" fmla="*/ 240328 h 463551"/>
                <a:gd name="connsiteX96" fmla="*/ 481739 w 558351"/>
                <a:gd name="connsiteY96" fmla="*/ 66112 h 463551"/>
                <a:gd name="connsiteX97" fmla="*/ 485665 w 558351"/>
                <a:gd name="connsiteY97" fmla="*/ 74762 h 463551"/>
                <a:gd name="connsiteX98" fmla="*/ 457690 w 558351"/>
                <a:gd name="connsiteY98" fmla="*/ 145154 h 463551"/>
                <a:gd name="connsiteX99" fmla="*/ 336870 w 558351"/>
                <a:gd name="connsiteY99" fmla="*/ 250698 h 463551"/>
                <a:gd name="connsiteX100" fmla="*/ 280827 w 558351"/>
                <a:gd name="connsiteY100" fmla="*/ 274574 h 463551"/>
                <a:gd name="connsiteX101" fmla="*/ 290117 w 558351"/>
                <a:gd name="connsiteY101" fmla="*/ 276058 h 463551"/>
                <a:gd name="connsiteX102" fmla="*/ 318660 w 558351"/>
                <a:gd name="connsiteY102" fmla="*/ 279734 h 463551"/>
                <a:gd name="connsiteX103" fmla="*/ 362856 w 558351"/>
                <a:gd name="connsiteY103" fmla="*/ 272382 h 463551"/>
                <a:gd name="connsiteX104" fmla="*/ 442961 w 558351"/>
                <a:gd name="connsiteY104" fmla="*/ 233780 h 463551"/>
                <a:gd name="connsiteX105" fmla="*/ 517013 w 558351"/>
                <a:gd name="connsiteY105" fmla="*/ 184502 h 463551"/>
                <a:gd name="connsiteX106" fmla="*/ 507514 w 558351"/>
                <a:gd name="connsiteY106" fmla="*/ 141698 h 463551"/>
                <a:gd name="connsiteX107" fmla="*/ 496467 w 558351"/>
                <a:gd name="connsiteY107" fmla="*/ 102983 h 463551"/>
                <a:gd name="connsiteX108" fmla="*/ 486341 w 558351"/>
                <a:gd name="connsiteY108" fmla="*/ 76252 h 463551"/>
                <a:gd name="connsiteX109" fmla="*/ 485665 w 558351"/>
                <a:gd name="connsiteY109" fmla="*/ 74762 h 463551"/>
                <a:gd name="connsiteX110" fmla="*/ 488865 w 558351"/>
                <a:gd name="connsiteY110" fmla="*/ 66711 h 463551"/>
                <a:gd name="connsiteX111" fmla="*/ 486071 w 558351"/>
                <a:gd name="connsiteY111" fmla="*/ 66112 h 463551"/>
                <a:gd name="connsiteX112" fmla="*/ 481739 w 558351"/>
                <a:gd name="connsiteY112" fmla="*/ 66112 h 463551"/>
                <a:gd name="connsiteX113" fmla="*/ 481739 w 558351"/>
                <a:gd name="connsiteY113" fmla="*/ 65191 h 463551"/>
                <a:gd name="connsiteX114" fmla="*/ 481739 w 558351"/>
                <a:gd name="connsiteY114" fmla="*/ 65184 h 463551"/>
                <a:gd name="connsiteX115" fmla="*/ 470413 w 558351"/>
                <a:gd name="connsiteY115" fmla="*/ 62756 h 463551"/>
                <a:gd name="connsiteX116" fmla="*/ 430089 w 558351"/>
                <a:gd name="connsiteY116" fmla="*/ 7303 h 463551"/>
                <a:gd name="connsiteX117" fmla="*/ 430089 w 558351"/>
                <a:gd name="connsiteY117" fmla="*/ 0 h 46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58351" h="463551">
                  <a:moveTo>
                    <a:pt x="524914" y="255035"/>
                  </a:moveTo>
                  <a:lnTo>
                    <a:pt x="462644" y="294898"/>
                  </a:lnTo>
                  <a:lnTo>
                    <a:pt x="417271" y="347703"/>
                  </a:lnTo>
                  <a:cubicBezTo>
                    <a:pt x="405770" y="366092"/>
                    <a:pt x="397720" y="384940"/>
                    <a:pt x="392545" y="403329"/>
                  </a:cubicBezTo>
                  <a:lnTo>
                    <a:pt x="386110" y="448840"/>
                  </a:lnTo>
                  <a:lnTo>
                    <a:pt x="385996" y="448840"/>
                  </a:lnTo>
                  <a:lnTo>
                    <a:pt x="384954" y="456196"/>
                  </a:lnTo>
                  <a:lnTo>
                    <a:pt x="385070" y="456196"/>
                  </a:lnTo>
                  <a:lnTo>
                    <a:pt x="386110" y="448840"/>
                  </a:lnTo>
                  <a:lnTo>
                    <a:pt x="392430" y="448840"/>
                  </a:lnTo>
                  <a:cubicBezTo>
                    <a:pt x="421871" y="448840"/>
                    <a:pt x="443951" y="441485"/>
                    <a:pt x="473392" y="419419"/>
                  </a:cubicBezTo>
                  <a:cubicBezTo>
                    <a:pt x="510193" y="382641"/>
                    <a:pt x="524914" y="331153"/>
                    <a:pt x="524914" y="272310"/>
                  </a:cubicBezTo>
                  <a:close/>
                  <a:moveTo>
                    <a:pt x="518246" y="196600"/>
                  </a:moveTo>
                  <a:lnTo>
                    <a:pt x="451362" y="241250"/>
                  </a:lnTo>
                  <a:cubicBezTo>
                    <a:pt x="424666" y="255998"/>
                    <a:pt x="397050" y="268903"/>
                    <a:pt x="371275" y="279964"/>
                  </a:cubicBezTo>
                  <a:cubicBezTo>
                    <a:pt x="349182" y="287338"/>
                    <a:pt x="334453" y="287338"/>
                    <a:pt x="319725" y="287338"/>
                  </a:cubicBezTo>
                  <a:cubicBezTo>
                    <a:pt x="308679" y="287338"/>
                    <a:pt x="299473" y="287338"/>
                    <a:pt x="291189" y="286416"/>
                  </a:cubicBezTo>
                  <a:lnTo>
                    <a:pt x="290326" y="286175"/>
                  </a:lnTo>
                  <a:lnTo>
                    <a:pt x="290117" y="286168"/>
                  </a:lnTo>
                  <a:cubicBezTo>
                    <a:pt x="281830" y="285249"/>
                    <a:pt x="274464" y="283411"/>
                    <a:pt x="267098" y="279734"/>
                  </a:cubicBezTo>
                  <a:cubicBezTo>
                    <a:pt x="228427" y="290763"/>
                    <a:pt x="193899" y="297656"/>
                    <a:pt x="179051" y="300414"/>
                  </a:cubicBezTo>
                  <a:lnTo>
                    <a:pt x="171912" y="301690"/>
                  </a:lnTo>
                  <a:lnTo>
                    <a:pt x="171912" y="302211"/>
                  </a:lnTo>
                  <a:lnTo>
                    <a:pt x="171628" y="302271"/>
                  </a:lnTo>
                  <a:lnTo>
                    <a:pt x="176865" y="310983"/>
                  </a:lnTo>
                  <a:cubicBezTo>
                    <a:pt x="180548" y="316498"/>
                    <a:pt x="186072" y="323850"/>
                    <a:pt x="193438" y="331203"/>
                  </a:cubicBezTo>
                  <a:cubicBezTo>
                    <a:pt x="200804" y="345908"/>
                    <a:pt x="215536" y="360613"/>
                    <a:pt x="237634" y="382671"/>
                  </a:cubicBezTo>
                  <a:cubicBezTo>
                    <a:pt x="265257" y="404729"/>
                    <a:pt x="301166" y="426787"/>
                    <a:pt x="339147" y="439539"/>
                  </a:cubicBezTo>
                  <a:lnTo>
                    <a:pt x="372011" y="447495"/>
                  </a:lnTo>
                  <a:lnTo>
                    <a:pt x="370222" y="456198"/>
                  </a:lnTo>
                  <a:lnTo>
                    <a:pt x="370350" y="456198"/>
                  </a:lnTo>
                  <a:lnTo>
                    <a:pt x="370349" y="456196"/>
                  </a:lnTo>
                  <a:lnTo>
                    <a:pt x="372130" y="447524"/>
                  </a:lnTo>
                  <a:lnTo>
                    <a:pt x="372011" y="447495"/>
                  </a:lnTo>
                  <a:lnTo>
                    <a:pt x="381962" y="399100"/>
                  </a:lnTo>
                  <a:cubicBezTo>
                    <a:pt x="394392" y="360269"/>
                    <a:pt x="416950" y="320978"/>
                    <a:pt x="455161" y="287661"/>
                  </a:cubicBezTo>
                  <a:lnTo>
                    <a:pt x="455169" y="287656"/>
                  </a:lnTo>
                  <a:lnTo>
                    <a:pt x="455222" y="287595"/>
                  </a:lnTo>
                  <a:lnTo>
                    <a:pt x="524115" y="243400"/>
                  </a:lnTo>
                  <a:lnTo>
                    <a:pt x="521225" y="218156"/>
                  </a:lnTo>
                  <a:close/>
                  <a:moveTo>
                    <a:pt x="517920" y="184527"/>
                  </a:moveTo>
                  <a:lnTo>
                    <a:pt x="517542" y="184779"/>
                  </a:lnTo>
                  <a:lnTo>
                    <a:pt x="517542" y="186886"/>
                  </a:lnTo>
                  <a:lnTo>
                    <a:pt x="518560" y="191474"/>
                  </a:lnTo>
                  <a:lnTo>
                    <a:pt x="518560" y="185166"/>
                  </a:lnTo>
                  <a:lnTo>
                    <a:pt x="518463" y="185069"/>
                  </a:lnTo>
                  <a:close/>
                  <a:moveTo>
                    <a:pt x="518560" y="184099"/>
                  </a:moveTo>
                  <a:lnTo>
                    <a:pt x="518484" y="184150"/>
                  </a:lnTo>
                  <a:lnTo>
                    <a:pt x="518560" y="184150"/>
                  </a:lnTo>
                  <a:close/>
                  <a:moveTo>
                    <a:pt x="430089" y="0"/>
                  </a:moveTo>
                  <a:cubicBezTo>
                    <a:pt x="430089" y="0"/>
                    <a:pt x="437441" y="0"/>
                    <a:pt x="437441" y="0"/>
                  </a:cubicBezTo>
                  <a:cubicBezTo>
                    <a:pt x="437441" y="7303"/>
                    <a:pt x="452147" y="73025"/>
                    <a:pt x="555084" y="58420"/>
                  </a:cubicBezTo>
                  <a:cubicBezTo>
                    <a:pt x="562436" y="65723"/>
                    <a:pt x="555084" y="65723"/>
                    <a:pt x="555084" y="65723"/>
                  </a:cubicBezTo>
                  <a:cubicBezTo>
                    <a:pt x="540378" y="65723"/>
                    <a:pt x="533026" y="73025"/>
                    <a:pt x="518320" y="73025"/>
                  </a:cubicBezTo>
                  <a:lnTo>
                    <a:pt x="489391" y="66824"/>
                  </a:lnTo>
                  <a:lnTo>
                    <a:pt x="492785" y="75215"/>
                  </a:lnTo>
                  <a:cubicBezTo>
                    <a:pt x="499689" y="92844"/>
                    <a:pt x="514878" y="134324"/>
                    <a:pt x="525924" y="184099"/>
                  </a:cubicBezTo>
                  <a:cubicBezTo>
                    <a:pt x="525924" y="184099"/>
                    <a:pt x="525924" y="184099"/>
                    <a:pt x="525924" y="185021"/>
                  </a:cubicBezTo>
                  <a:lnTo>
                    <a:pt x="525924" y="189366"/>
                  </a:lnTo>
                  <a:lnTo>
                    <a:pt x="531353" y="217237"/>
                  </a:lnTo>
                  <a:lnTo>
                    <a:pt x="532067" y="242888"/>
                  </a:lnTo>
                  <a:lnTo>
                    <a:pt x="532274" y="242888"/>
                  </a:lnTo>
                  <a:cubicBezTo>
                    <a:pt x="532274" y="242888"/>
                    <a:pt x="532274" y="242888"/>
                    <a:pt x="532274" y="250244"/>
                  </a:cubicBezTo>
                  <a:lnTo>
                    <a:pt x="532272" y="250244"/>
                  </a:lnTo>
                  <a:lnTo>
                    <a:pt x="532272" y="250246"/>
                  </a:lnTo>
                  <a:lnTo>
                    <a:pt x="532274" y="250244"/>
                  </a:lnTo>
                  <a:lnTo>
                    <a:pt x="532274" y="250324"/>
                  </a:lnTo>
                  <a:lnTo>
                    <a:pt x="532274" y="272310"/>
                  </a:lnTo>
                  <a:cubicBezTo>
                    <a:pt x="532274" y="331153"/>
                    <a:pt x="517554" y="389997"/>
                    <a:pt x="480753" y="426774"/>
                  </a:cubicBezTo>
                  <a:cubicBezTo>
                    <a:pt x="451312" y="448840"/>
                    <a:pt x="421871" y="463551"/>
                    <a:pt x="392430" y="463551"/>
                  </a:cubicBezTo>
                  <a:cubicBezTo>
                    <a:pt x="385070" y="463551"/>
                    <a:pt x="385070" y="463551"/>
                    <a:pt x="377709" y="463551"/>
                  </a:cubicBezTo>
                  <a:lnTo>
                    <a:pt x="377588" y="463482"/>
                  </a:lnTo>
                  <a:lnTo>
                    <a:pt x="377588" y="463550"/>
                  </a:lnTo>
                  <a:cubicBezTo>
                    <a:pt x="296562" y="448845"/>
                    <a:pt x="215536" y="382671"/>
                    <a:pt x="186072" y="338555"/>
                  </a:cubicBezTo>
                  <a:cubicBezTo>
                    <a:pt x="178706" y="331203"/>
                    <a:pt x="173182" y="323850"/>
                    <a:pt x="169499" y="317417"/>
                  </a:cubicBezTo>
                  <a:lnTo>
                    <a:pt x="164663" y="303739"/>
                  </a:lnTo>
                  <a:lnTo>
                    <a:pt x="154474" y="305887"/>
                  </a:lnTo>
                  <a:cubicBezTo>
                    <a:pt x="146214" y="307725"/>
                    <a:pt x="135201" y="309563"/>
                    <a:pt x="120516" y="309563"/>
                  </a:cubicBezTo>
                  <a:cubicBezTo>
                    <a:pt x="83805" y="309563"/>
                    <a:pt x="32410" y="302211"/>
                    <a:pt x="10383" y="280153"/>
                  </a:cubicBezTo>
                  <a:cubicBezTo>
                    <a:pt x="3041" y="265447"/>
                    <a:pt x="-4301" y="258095"/>
                    <a:pt x="3041" y="243389"/>
                  </a:cubicBezTo>
                  <a:cubicBezTo>
                    <a:pt x="3041" y="206626"/>
                    <a:pt x="39752" y="169863"/>
                    <a:pt x="47094" y="169863"/>
                  </a:cubicBezTo>
                  <a:cubicBezTo>
                    <a:pt x="47094" y="177216"/>
                    <a:pt x="47094" y="177216"/>
                    <a:pt x="47094" y="177216"/>
                  </a:cubicBezTo>
                  <a:cubicBezTo>
                    <a:pt x="47094" y="177216"/>
                    <a:pt x="10383" y="206626"/>
                    <a:pt x="10383" y="243389"/>
                  </a:cubicBezTo>
                  <a:cubicBezTo>
                    <a:pt x="10383" y="250742"/>
                    <a:pt x="10383" y="265447"/>
                    <a:pt x="17725" y="272800"/>
                  </a:cubicBezTo>
                  <a:cubicBezTo>
                    <a:pt x="45259" y="300372"/>
                    <a:pt x="114092" y="298994"/>
                    <a:pt x="149886" y="296581"/>
                  </a:cubicBezTo>
                  <a:lnTo>
                    <a:pt x="163974" y="295474"/>
                  </a:lnTo>
                  <a:lnTo>
                    <a:pt x="163974" y="294440"/>
                  </a:lnTo>
                  <a:cubicBezTo>
                    <a:pt x="163974" y="294440"/>
                    <a:pt x="178706" y="294440"/>
                    <a:pt x="193438" y="287087"/>
                  </a:cubicBezTo>
                  <a:cubicBezTo>
                    <a:pt x="204487" y="287087"/>
                    <a:pt x="215536" y="285249"/>
                    <a:pt x="227506" y="282492"/>
                  </a:cubicBezTo>
                  <a:lnTo>
                    <a:pt x="261923" y="273703"/>
                  </a:lnTo>
                  <a:lnTo>
                    <a:pt x="260811" y="272590"/>
                  </a:lnTo>
                  <a:cubicBezTo>
                    <a:pt x="260811" y="272590"/>
                    <a:pt x="260811" y="272590"/>
                    <a:pt x="261732" y="272590"/>
                  </a:cubicBezTo>
                  <a:lnTo>
                    <a:pt x="266282" y="272590"/>
                  </a:lnTo>
                  <a:lnTo>
                    <a:pt x="267098" y="272382"/>
                  </a:lnTo>
                  <a:lnTo>
                    <a:pt x="268230" y="272562"/>
                  </a:lnTo>
                  <a:lnTo>
                    <a:pt x="332613" y="240328"/>
                  </a:lnTo>
                  <a:cubicBezTo>
                    <a:pt x="398891" y="202996"/>
                    <a:pt x="465169" y="149072"/>
                    <a:pt x="481739" y="66112"/>
                  </a:cubicBezTo>
                  <a:lnTo>
                    <a:pt x="485665" y="74762"/>
                  </a:lnTo>
                  <a:lnTo>
                    <a:pt x="457690" y="145154"/>
                  </a:lnTo>
                  <a:cubicBezTo>
                    <a:pt x="428003" y="191704"/>
                    <a:pt x="383126" y="226271"/>
                    <a:pt x="336870" y="250698"/>
                  </a:cubicBezTo>
                  <a:lnTo>
                    <a:pt x="280827" y="274574"/>
                  </a:lnTo>
                  <a:lnTo>
                    <a:pt x="290117" y="276058"/>
                  </a:lnTo>
                  <a:cubicBezTo>
                    <a:pt x="298404" y="277896"/>
                    <a:pt x="307611" y="279734"/>
                    <a:pt x="318660" y="279734"/>
                  </a:cubicBezTo>
                  <a:cubicBezTo>
                    <a:pt x="333392" y="279734"/>
                    <a:pt x="348124" y="279734"/>
                    <a:pt x="362856" y="272382"/>
                  </a:cubicBezTo>
                  <a:cubicBezTo>
                    <a:pt x="388637" y="261353"/>
                    <a:pt x="416260" y="248486"/>
                    <a:pt x="442961" y="233780"/>
                  </a:cubicBezTo>
                  <a:lnTo>
                    <a:pt x="517013" y="184502"/>
                  </a:lnTo>
                  <a:lnTo>
                    <a:pt x="507514" y="141698"/>
                  </a:lnTo>
                  <a:cubicBezTo>
                    <a:pt x="503831" y="126949"/>
                    <a:pt x="500149" y="114045"/>
                    <a:pt x="496467" y="102983"/>
                  </a:cubicBezTo>
                  <a:cubicBezTo>
                    <a:pt x="492785" y="91922"/>
                    <a:pt x="489103" y="82704"/>
                    <a:pt x="486341" y="76252"/>
                  </a:cubicBezTo>
                  <a:lnTo>
                    <a:pt x="485665" y="74762"/>
                  </a:lnTo>
                  <a:lnTo>
                    <a:pt x="488865" y="66711"/>
                  </a:lnTo>
                  <a:lnTo>
                    <a:pt x="486071" y="66112"/>
                  </a:lnTo>
                  <a:lnTo>
                    <a:pt x="481739" y="66112"/>
                  </a:lnTo>
                  <a:cubicBezTo>
                    <a:pt x="481739" y="66112"/>
                    <a:pt x="481739" y="66112"/>
                    <a:pt x="481739" y="65191"/>
                  </a:cubicBezTo>
                  <a:lnTo>
                    <a:pt x="481739" y="65184"/>
                  </a:lnTo>
                  <a:lnTo>
                    <a:pt x="470413" y="62756"/>
                  </a:lnTo>
                  <a:cubicBezTo>
                    <a:pt x="434225" y="44272"/>
                    <a:pt x="430089" y="7303"/>
                    <a:pt x="430089" y="7303"/>
                  </a:cubicBezTo>
                  <a:cubicBezTo>
                    <a:pt x="422736" y="0"/>
                    <a:pt x="430089" y="0"/>
                    <a:pt x="430089" y="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5" name="淘宝网Chenying0907出品 472"/>
            <p:cNvSpPr/>
            <p:nvPr/>
          </p:nvSpPr>
          <p:spPr bwMode="auto">
            <a:xfrm>
              <a:off x="2603500" y="3287713"/>
              <a:ext cx="354013" cy="271463"/>
            </a:xfrm>
            <a:custGeom>
              <a:avLst/>
              <a:gdLst>
                <a:gd name="T0" fmla="*/ 48 w 48"/>
                <a:gd name="T1" fmla="*/ 9 h 37"/>
                <a:gd name="T2" fmla="*/ 47 w 48"/>
                <a:gd name="T3" fmla="*/ 0 h 37"/>
                <a:gd name="T4" fmla="*/ 27 w 48"/>
                <a:gd name="T5" fmla="*/ 12 h 37"/>
                <a:gd name="T6" fmla="*/ 13 w 48"/>
                <a:gd name="T7" fmla="*/ 12 h 37"/>
                <a:gd name="T8" fmla="*/ 0 w 48"/>
                <a:gd name="T9" fmla="*/ 16 h 37"/>
                <a:gd name="T10" fmla="*/ 28 w 48"/>
                <a:gd name="T11" fmla="*/ 37 h 37"/>
                <a:gd name="T12" fmla="*/ 48 w 48"/>
                <a:gd name="T13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7">
                  <a:moveTo>
                    <a:pt x="48" y="9"/>
                  </a:moveTo>
                  <a:cubicBezTo>
                    <a:pt x="48" y="6"/>
                    <a:pt x="48" y="3"/>
                    <a:pt x="47" y="0"/>
                  </a:cubicBezTo>
                  <a:cubicBezTo>
                    <a:pt x="42" y="5"/>
                    <a:pt x="33" y="10"/>
                    <a:pt x="27" y="12"/>
                  </a:cubicBezTo>
                  <a:cubicBezTo>
                    <a:pt x="21" y="15"/>
                    <a:pt x="16" y="14"/>
                    <a:pt x="13" y="12"/>
                  </a:cubicBezTo>
                  <a:cubicBezTo>
                    <a:pt x="5" y="15"/>
                    <a:pt x="0" y="16"/>
                    <a:pt x="0" y="16"/>
                  </a:cubicBezTo>
                  <a:cubicBezTo>
                    <a:pt x="0" y="19"/>
                    <a:pt x="14" y="35"/>
                    <a:pt x="28" y="37"/>
                  </a:cubicBezTo>
                  <a:cubicBezTo>
                    <a:pt x="29" y="28"/>
                    <a:pt x="33" y="15"/>
                    <a:pt x="48" y="9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6" name="淘宝网Chenying0907出品 474"/>
            <p:cNvSpPr/>
            <p:nvPr/>
          </p:nvSpPr>
          <p:spPr bwMode="auto">
            <a:xfrm>
              <a:off x="2698750" y="3170238"/>
              <a:ext cx="250825" cy="227013"/>
            </a:xfrm>
            <a:custGeom>
              <a:avLst/>
              <a:gdLst>
                <a:gd name="T0" fmla="*/ 14 w 34"/>
                <a:gd name="T1" fmla="*/ 28 h 31"/>
                <a:gd name="T2" fmla="*/ 34 w 34"/>
                <a:gd name="T3" fmla="*/ 16 h 31"/>
                <a:gd name="T4" fmla="*/ 29 w 34"/>
                <a:gd name="T5" fmla="*/ 0 h 31"/>
                <a:gd name="T6" fmla="*/ 0 w 34"/>
                <a:gd name="T7" fmla="*/ 28 h 31"/>
                <a:gd name="T8" fmla="*/ 14 w 34"/>
                <a:gd name="T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1">
                  <a:moveTo>
                    <a:pt x="14" y="28"/>
                  </a:moveTo>
                  <a:cubicBezTo>
                    <a:pt x="20" y="26"/>
                    <a:pt x="29" y="21"/>
                    <a:pt x="34" y="16"/>
                  </a:cubicBezTo>
                  <a:cubicBezTo>
                    <a:pt x="33" y="7"/>
                    <a:pt x="29" y="0"/>
                    <a:pt x="29" y="0"/>
                  </a:cubicBezTo>
                  <a:cubicBezTo>
                    <a:pt x="27" y="16"/>
                    <a:pt x="11" y="24"/>
                    <a:pt x="0" y="28"/>
                  </a:cubicBezTo>
                  <a:cubicBezTo>
                    <a:pt x="3" y="30"/>
                    <a:pt x="8" y="31"/>
                    <a:pt x="14" y="2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7" name="淘宝网Chenying0907出品 476"/>
            <p:cNvSpPr/>
            <p:nvPr/>
          </p:nvSpPr>
          <p:spPr bwMode="auto">
            <a:xfrm>
              <a:off x="2809875" y="3354388"/>
              <a:ext cx="153988" cy="204788"/>
            </a:xfrm>
            <a:custGeom>
              <a:avLst/>
              <a:gdLst>
                <a:gd name="T0" fmla="*/ 0 w 21"/>
                <a:gd name="T1" fmla="*/ 28 h 28"/>
                <a:gd name="T2" fmla="*/ 13 w 21"/>
                <a:gd name="T3" fmla="*/ 24 h 28"/>
                <a:gd name="T4" fmla="*/ 20 w 21"/>
                <a:gd name="T5" fmla="*/ 0 h 28"/>
                <a:gd name="T6" fmla="*/ 0 w 21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8">
                  <a:moveTo>
                    <a:pt x="0" y="28"/>
                  </a:moveTo>
                  <a:cubicBezTo>
                    <a:pt x="5" y="28"/>
                    <a:pt x="9" y="27"/>
                    <a:pt x="13" y="24"/>
                  </a:cubicBezTo>
                  <a:cubicBezTo>
                    <a:pt x="20" y="18"/>
                    <a:pt x="21" y="9"/>
                    <a:pt x="20" y="0"/>
                  </a:cubicBezTo>
                  <a:cubicBezTo>
                    <a:pt x="5" y="6"/>
                    <a:pt x="1" y="19"/>
                    <a:pt x="0" y="2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8" name="淘宝网Chenying0907出品 317"/>
            <p:cNvSpPr/>
            <p:nvPr/>
          </p:nvSpPr>
          <p:spPr bwMode="auto">
            <a:xfrm>
              <a:off x="2296581" y="2432006"/>
              <a:ext cx="472685" cy="579974"/>
            </a:xfrm>
            <a:custGeom>
              <a:avLst/>
              <a:gdLst>
                <a:gd name="connsiteX0" fmla="*/ 305749 w 472685"/>
                <a:gd name="connsiteY0" fmla="*/ 266 h 579974"/>
                <a:gd name="connsiteX1" fmla="*/ 351000 w 472685"/>
                <a:gd name="connsiteY1" fmla="*/ 8329 h 579974"/>
                <a:gd name="connsiteX2" fmla="*/ 446554 w 472685"/>
                <a:gd name="connsiteY2" fmla="*/ 369549 h 579974"/>
                <a:gd name="connsiteX3" fmla="*/ 123139 w 472685"/>
                <a:gd name="connsiteY3" fmla="*/ 568589 h 579974"/>
                <a:gd name="connsiteX4" fmla="*/ 27585 w 472685"/>
                <a:gd name="connsiteY4" fmla="*/ 214741 h 579974"/>
                <a:gd name="connsiteX5" fmla="*/ 305749 w 472685"/>
                <a:gd name="connsiteY5" fmla="*/ 266 h 57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685" h="579974">
                  <a:moveTo>
                    <a:pt x="305749" y="266"/>
                  </a:moveTo>
                  <a:cubicBezTo>
                    <a:pt x="321139" y="1073"/>
                    <a:pt x="336299" y="3722"/>
                    <a:pt x="351000" y="8329"/>
                  </a:cubicBezTo>
                  <a:cubicBezTo>
                    <a:pt x="461255" y="52560"/>
                    <a:pt x="505357" y="214741"/>
                    <a:pt x="446554" y="369549"/>
                  </a:cubicBezTo>
                  <a:cubicBezTo>
                    <a:pt x="380401" y="524358"/>
                    <a:pt x="240745" y="612820"/>
                    <a:pt x="123139" y="568589"/>
                  </a:cubicBezTo>
                  <a:cubicBezTo>
                    <a:pt x="5534" y="531730"/>
                    <a:pt x="-31218" y="369549"/>
                    <a:pt x="27585" y="214741"/>
                  </a:cubicBezTo>
                  <a:cubicBezTo>
                    <a:pt x="79037" y="79283"/>
                    <a:pt x="198021" y="-5378"/>
                    <a:pt x="305749" y="266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9" name="淘宝网Chenying0907出品 480"/>
            <p:cNvSpPr/>
            <p:nvPr/>
          </p:nvSpPr>
          <p:spPr bwMode="auto">
            <a:xfrm>
              <a:off x="2287588" y="2830513"/>
              <a:ext cx="80963" cy="155575"/>
            </a:xfrm>
            <a:custGeom>
              <a:avLst/>
              <a:gdLst>
                <a:gd name="T0" fmla="*/ 0 w 11"/>
                <a:gd name="T1" fmla="*/ 0 h 21"/>
                <a:gd name="T2" fmla="*/ 5 w 11"/>
                <a:gd name="T3" fmla="*/ 21 h 21"/>
                <a:gd name="T4" fmla="*/ 11 w 11"/>
                <a:gd name="T5" fmla="*/ 20 h 21"/>
                <a:gd name="T6" fmla="*/ 10 w 11"/>
                <a:gd name="T7" fmla="*/ 19 h 21"/>
                <a:gd name="T8" fmla="*/ 0 w 11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0" y="8"/>
                    <a:pt x="1" y="15"/>
                    <a:pt x="5" y="21"/>
                  </a:cubicBezTo>
                  <a:cubicBezTo>
                    <a:pt x="8" y="20"/>
                    <a:pt x="10" y="20"/>
                    <a:pt x="11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5" y="14"/>
                    <a:pt x="1" y="8"/>
                    <a:pt x="0" y="0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0" name="淘宝网Chenying0907出品 481"/>
            <p:cNvSpPr/>
            <p:nvPr/>
          </p:nvSpPr>
          <p:spPr bwMode="auto">
            <a:xfrm>
              <a:off x="2332038" y="2816226"/>
              <a:ext cx="411163" cy="257175"/>
            </a:xfrm>
            <a:custGeom>
              <a:avLst/>
              <a:gdLst>
                <a:gd name="T0" fmla="*/ 56 w 56"/>
                <a:gd name="T1" fmla="*/ 0 h 35"/>
                <a:gd name="T2" fmla="*/ 52 w 56"/>
                <a:gd name="T3" fmla="*/ 7 h 35"/>
                <a:gd name="T4" fmla="*/ 22 w 56"/>
                <a:gd name="T5" fmla="*/ 27 h 35"/>
                <a:gd name="T6" fmla="*/ 20 w 56"/>
                <a:gd name="T7" fmla="*/ 27 h 35"/>
                <a:gd name="T8" fmla="*/ 12 w 56"/>
                <a:gd name="T9" fmla="*/ 26 h 35"/>
                <a:gd name="T10" fmla="*/ 6 w 56"/>
                <a:gd name="T11" fmla="*/ 23 h 35"/>
                <a:gd name="T12" fmla="*/ 6 w 56"/>
                <a:gd name="T13" fmla="*/ 23 h 35"/>
                <a:gd name="T14" fmla="*/ 4 w 56"/>
                <a:gd name="T15" fmla="*/ 23 h 35"/>
                <a:gd name="T16" fmla="*/ 1 w 56"/>
                <a:gd name="T17" fmla="*/ 24 h 35"/>
                <a:gd name="T18" fmla="*/ 0 w 56"/>
                <a:gd name="T19" fmla="*/ 24 h 35"/>
                <a:gd name="T20" fmla="*/ 12 w 56"/>
                <a:gd name="T21" fmla="*/ 34 h 35"/>
                <a:gd name="T22" fmla="*/ 21 w 56"/>
                <a:gd name="T23" fmla="*/ 35 h 35"/>
                <a:gd name="T24" fmla="*/ 53 w 56"/>
                <a:gd name="T25" fmla="*/ 11 h 35"/>
                <a:gd name="T26" fmla="*/ 56 w 56"/>
                <a:gd name="T2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35">
                  <a:moveTo>
                    <a:pt x="56" y="0"/>
                  </a:moveTo>
                  <a:cubicBezTo>
                    <a:pt x="54" y="2"/>
                    <a:pt x="53" y="5"/>
                    <a:pt x="52" y="7"/>
                  </a:cubicBezTo>
                  <a:cubicBezTo>
                    <a:pt x="45" y="19"/>
                    <a:pt x="33" y="27"/>
                    <a:pt x="22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17" y="27"/>
                    <a:pt x="15" y="27"/>
                    <a:pt x="12" y="26"/>
                  </a:cubicBezTo>
                  <a:cubicBezTo>
                    <a:pt x="10" y="25"/>
                    <a:pt x="8" y="24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5" y="23"/>
                    <a:pt x="4" y="23"/>
                  </a:cubicBezTo>
                  <a:cubicBezTo>
                    <a:pt x="4" y="23"/>
                    <a:pt x="2" y="23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ubicBezTo>
                    <a:pt x="3" y="28"/>
                    <a:pt x="7" y="32"/>
                    <a:pt x="12" y="34"/>
                  </a:cubicBezTo>
                  <a:cubicBezTo>
                    <a:pt x="15" y="35"/>
                    <a:pt x="18" y="35"/>
                    <a:pt x="21" y="35"/>
                  </a:cubicBezTo>
                  <a:cubicBezTo>
                    <a:pt x="34" y="35"/>
                    <a:pt x="47" y="26"/>
                    <a:pt x="53" y="11"/>
                  </a:cubicBezTo>
                  <a:cubicBezTo>
                    <a:pt x="54" y="7"/>
                    <a:pt x="55" y="4"/>
                    <a:pt x="56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1" name="淘宝网Chenying0907出品 484"/>
            <p:cNvSpPr/>
            <p:nvPr/>
          </p:nvSpPr>
          <p:spPr bwMode="auto">
            <a:xfrm>
              <a:off x="2257425" y="2470151"/>
              <a:ext cx="522288" cy="574675"/>
            </a:xfrm>
            <a:custGeom>
              <a:avLst/>
              <a:gdLst>
                <a:gd name="T0" fmla="*/ 63 w 71"/>
                <a:gd name="T1" fmla="*/ 49 h 78"/>
                <a:gd name="T2" fmla="*/ 22 w 71"/>
                <a:gd name="T3" fmla="*/ 72 h 78"/>
                <a:gd name="T4" fmla="*/ 8 w 71"/>
                <a:gd name="T5" fmla="*/ 29 h 78"/>
                <a:gd name="T6" fmla="*/ 49 w 71"/>
                <a:gd name="T7" fmla="*/ 6 h 78"/>
                <a:gd name="T8" fmla="*/ 63 w 71"/>
                <a:gd name="T9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8">
                  <a:moveTo>
                    <a:pt x="63" y="49"/>
                  </a:moveTo>
                  <a:cubicBezTo>
                    <a:pt x="56" y="68"/>
                    <a:pt x="38" y="78"/>
                    <a:pt x="22" y="72"/>
                  </a:cubicBezTo>
                  <a:cubicBezTo>
                    <a:pt x="7" y="67"/>
                    <a:pt x="0" y="47"/>
                    <a:pt x="8" y="29"/>
                  </a:cubicBezTo>
                  <a:cubicBezTo>
                    <a:pt x="15" y="11"/>
                    <a:pt x="33" y="0"/>
                    <a:pt x="49" y="6"/>
                  </a:cubicBezTo>
                  <a:cubicBezTo>
                    <a:pt x="64" y="12"/>
                    <a:pt x="71" y="31"/>
                    <a:pt x="63" y="49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2" name="淘宝网Chenying0907出品 485"/>
            <p:cNvSpPr/>
            <p:nvPr/>
          </p:nvSpPr>
          <p:spPr bwMode="auto">
            <a:xfrm>
              <a:off x="2287588" y="2498726"/>
              <a:ext cx="463550" cy="515938"/>
            </a:xfrm>
            <a:custGeom>
              <a:avLst/>
              <a:gdLst>
                <a:gd name="T0" fmla="*/ 59 w 63"/>
                <a:gd name="T1" fmla="*/ 45 h 70"/>
                <a:gd name="T2" fmla="*/ 59 w 63"/>
                <a:gd name="T3" fmla="*/ 45 h 70"/>
                <a:gd name="T4" fmla="*/ 27 w 63"/>
                <a:gd name="T5" fmla="*/ 69 h 70"/>
                <a:gd name="T6" fmla="*/ 18 w 63"/>
                <a:gd name="T7" fmla="*/ 68 h 70"/>
                <a:gd name="T8" fmla="*/ 1 w 63"/>
                <a:gd name="T9" fmla="*/ 40 h 70"/>
                <a:gd name="T10" fmla="*/ 4 w 63"/>
                <a:gd name="T11" fmla="*/ 25 h 70"/>
                <a:gd name="T12" fmla="*/ 36 w 63"/>
                <a:gd name="T13" fmla="*/ 1 h 70"/>
                <a:gd name="T14" fmla="*/ 45 w 63"/>
                <a:gd name="T15" fmla="*/ 3 h 70"/>
                <a:gd name="T16" fmla="*/ 62 w 63"/>
                <a:gd name="T17" fmla="*/ 30 h 70"/>
                <a:gd name="T18" fmla="*/ 59 w 63"/>
                <a:gd name="T19" fmla="*/ 45 h 70"/>
                <a:gd name="T20" fmla="*/ 59 w 63"/>
                <a:gd name="T21" fmla="*/ 45 h 70"/>
                <a:gd name="T22" fmla="*/ 60 w 63"/>
                <a:gd name="T23" fmla="*/ 46 h 70"/>
                <a:gd name="T24" fmla="*/ 63 w 63"/>
                <a:gd name="T25" fmla="*/ 30 h 70"/>
                <a:gd name="T26" fmla="*/ 45 w 63"/>
                <a:gd name="T27" fmla="*/ 1 h 70"/>
                <a:gd name="T28" fmla="*/ 36 w 63"/>
                <a:gd name="T29" fmla="*/ 0 h 70"/>
                <a:gd name="T30" fmla="*/ 3 w 63"/>
                <a:gd name="T31" fmla="*/ 25 h 70"/>
                <a:gd name="T32" fmla="*/ 0 w 63"/>
                <a:gd name="T33" fmla="*/ 40 h 70"/>
                <a:gd name="T34" fmla="*/ 18 w 63"/>
                <a:gd name="T35" fmla="*/ 69 h 70"/>
                <a:gd name="T36" fmla="*/ 27 w 63"/>
                <a:gd name="T37" fmla="*/ 70 h 70"/>
                <a:gd name="T38" fmla="*/ 60 w 63"/>
                <a:gd name="T39" fmla="*/ 46 h 70"/>
                <a:gd name="T40" fmla="*/ 59 w 63"/>
                <a:gd name="T41" fmla="*/ 4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0">
                  <a:moveTo>
                    <a:pt x="59" y="45"/>
                  </a:moveTo>
                  <a:cubicBezTo>
                    <a:pt x="59" y="45"/>
                    <a:pt x="59" y="45"/>
                    <a:pt x="59" y="45"/>
                  </a:cubicBezTo>
                  <a:cubicBezTo>
                    <a:pt x="53" y="60"/>
                    <a:pt x="40" y="69"/>
                    <a:pt x="27" y="69"/>
                  </a:cubicBezTo>
                  <a:cubicBezTo>
                    <a:pt x="24" y="69"/>
                    <a:pt x="21" y="69"/>
                    <a:pt x="18" y="68"/>
                  </a:cubicBezTo>
                  <a:cubicBezTo>
                    <a:pt x="8" y="64"/>
                    <a:pt x="1" y="53"/>
                    <a:pt x="1" y="40"/>
                  </a:cubicBezTo>
                  <a:cubicBezTo>
                    <a:pt x="1" y="35"/>
                    <a:pt x="2" y="30"/>
                    <a:pt x="4" y="25"/>
                  </a:cubicBezTo>
                  <a:cubicBezTo>
                    <a:pt x="10" y="11"/>
                    <a:pt x="23" y="1"/>
                    <a:pt x="36" y="1"/>
                  </a:cubicBezTo>
                  <a:cubicBezTo>
                    <a:pt x="39" y="1"/>
                    <a:pt x="42" y="2"/>
                    <a:pt x="45" y="3"/>
                  </a:cubicBezTo>
                  <a:cubicBezTo>
                    <a:pt x="55" y="7"/>
                    <a:pt x="62" y="18"/>
                    <a:pt x="62" y="30"/>
                  </a:cubicBezTo>
                  <a:cubicBezTo>
                    <a:pt x="62" y="35"/>
                    <a:pt x="61" y="40"/>
                    <a:pt x="59" y="45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2" y="40"/>
                    <a:pt x="63" y="35"/>
                    <a:pt x="63" y="30"/>
                  </a:cubicBezTo>
                  <a:cubicBezTo>
                    <a:pt x="63" y="17"/>
                    <a:pt x="56" y="6"/>
                    <a:pt x="45" y="1"/>
                  </a:cubicBezTo>
                  <a:cubicBezTo>
                    <a:pt x="42" y="0"/>
                    <a:pt x="39" y="0"/>
                    <a:pt x="36" y="0"/>
                  </a:cubicBezTo>
                  <a:cubicBezTo>
                    <a:pt x="23" y="0"/>
                    <a:pt x="9" y="10"/>
                    <a:pt x="3" y="25"/>
                  </a:cubicBezTo>
                  <a:cubicBezTo>
                    <a:pt x="1" y="30"/>
                    <a:pt x="0" y="35"/>
                    <a:pt x="0" y="40"/>
                  </a:cubicBezTo>
                  <a:cubicBezTo>
                    <a:pt x="0" y="53"/>
                    <a:pt x="7" y="65"/>
                    <a:pt x="18" y="69"/>
                  </a:cubicBezTo>
                  <a:cubicBezTo>
                    <a:pt x="21" y="70"/>
                    <a:pt x="24" y="70"/>
                    <a:pt x="27" y="70"/>
                  </a:cubicBezTo>
                  <a:cubicBezTo>
                    <a:pt x="40" y="70"/>
                    <a:pt x="54" y="61"/>
                    <a:pt x="60" y="46"/>
                  </a:cubicBezTo>
                  <a:cubicBezTo>
                    <a:pt x="59" y="45"/>
                    <a:pt x="59" y="45"/>
                    <a:pt x="59" y="45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3" name="淘宝网Chenying0907出品 489"/>
            <p:cNvSpPr/>
            <p:nvPr/>
          </p:nvSpPr>
          <p:spPr bwMode="auto">
            <a:xfrm>
              <a:off x="2293938" y="2690813"/>
              <a:ext cx="449263" cy="317500"/>
            </a:xfrm>
            <a:custGeom>
              <a:avLst/>
              <a:gdLst>
                <a:gd name="T0" fmla="*/ 60 w 61"/>
                <a:gd name="T1" fmla="*/ 0 h 43"/>
                <a:gd name="T2" fmla="*/ 57 w 61"/>
                <a:gd name="T3" fmla="*/ 10 h 43"/>
                <a:gd name="T4" fmla="*/ 24 w 61"/>
                <a:gd name="T5" fmla="*/ 38 h 43"/>
                <a:gd name="T6" fmla="*/ 16 w 61"/>
                <a:gd name="T7" fmla="*/ 36 h 43"/>
                <a:gd name="T8" fmla="*/ 1 w 61"/>
                <a:gd name="T9" fmla="*/ 11 h 43"/>
                <a:gd name="T10" fmla="*/ 0 w 61"/>
                <a:gd name="T11" fmla="*/ 14 h 43"/>
                <a:gd name="T12" fmla="*/ 17 w 61"/>
                <a:gd name="T13" fmla="*/ 42 h 43"/>
                <a:gd name="T14" fmla="*/ 26 w 61"/>
                <a:gd name="T15" fmla="*/ 43 h 43"/>
                <a:gd name="T16" fmla="*/ 58 w 61"/>
                <a:gd name="T17" fmla="*/ 19 h 43"/>
                <a:gd name="T18" fmla="*/ 58 w 61"/>
                <a:gd name="T19" fmla="*/ 19 h 43"/>
                <a:gd name="T20" fmla="*/ 61 w 61"/>
                <a:gd name="T21" fmla="*/ 4 h 43"/>
                <a:gd name="T22" fmla="*/ 60 w 61"/>
                <a:gd name="T2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43">
                  <a:moveTo>
                    <a:pt x="60" y="0"/>
                  </a:moveTo>
                  <a:cubicBezTo>
                    <a:pt x="60" y="4"/>
                    <a:pt x="59" y="7"/>
                    <a:pt x="57" y="10"/>
                  </a:cubicBezTo>
                  <a:cubicBezTo>
                    <a:pt x="51" y="27"/>
                    <a:pt x="37" y="38"/>
                    <a:pt x="24" y="38"/>
                  </a:cubicBezTo>
                  <a:cubicBezTo>
                    <a:pt x="21" y="38"/>
                    <a:pt x="19" y="37"/>
                    <a:pt x="16" y="36"/>
                  </a:cubicBezTo>
                  <a:cubicBezTo>
                    <a:pt x="7" y="33"/>
                    <a:pt x="1" y="23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27"/>
                    <a:pt x="7" y="38"/>
                    <a:pt x="17" y="42"/>
                  </a:cubicBezTo>
                  <a:cubicBezTo>
                    <a:pt x="20" y="43"/>
                    <a:pt x="23" y="43"/>
                    <a:pt x="26" y="43"/>
                  </a:cubicBezTo>
                  <a:cubicBezTo>
                    <a:pt x="39" y="43"/>
                    <a:pt x="52" y="34"/>
                    <a:pt x="58" y="19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60" y="14"/>
                    <a:pt x="61" y="9"/>
                    <a:pt x="61" y="4"/>
                  </a:cubicBezTo>
                  <a:cubicBezTo>
                    <a:pt x="61" y="3"/>
                    <a:pt x="61" y="1"/>
                    <a:pt x="60" y="0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4" name="淘宝网Chenying0907出品 490"/>
            <p:cNvSpPr/>
            <p:nvPr/>
          </p:nvSpPr>
          <p:spPr bwMode="auto">
            <a:xfrm>
              <a:off x="2287588" y="2662238"/>
              <a:ext cx="463550" cy="352425"/>
            </a:xfrm>
            <a:custGeom>
              <a:avLst/>
              <a:gdLst>
                <a:gd name="T0" fmla="*/ 62 w 63"/>
                <a:gd name="T1" fmla="*/ 0 h 48"/>
                <a:gd name="T2" fmla="*/ 61 w 63"/>
                <a:gd name="T3" fmla="*/ 4 h 48"/>
                <a:gd name="T4" fmla="*/ 62 w 63"/>
                <a:gd name="T5" fmla="*/ 8 h 48"/>
                <a:gd name="T6" fmla="*/ 59 w 63"/>
                <a:gd name="T7" fmla="*/ 23 h 48"/>
                <a:gd name="T8" fmla="*/ 59 w 63"/>
                <a:gd name="T9" fmla="*/ 23 h 48"/>
                <a:gd name="T10" fmla="*/ 27 w 63"/>
                <a:gd name="T11" fmla="*/ 47 h 48"/>
                <a:gd name="T12" fmla="*/ 18 w 63"/>
                <a:gd name="T13" fmla="*/ 46 h 48"/>
                <a:gd name="T14" fmla="*/ 1 w 63"/>
                <a:gd name="T15" fmla="*/ 18 h 48"/>
                <a:gd name="T16" fmla="*/ 2 w 63"/>
                <a:gd name="T17" fmla="*/ 15 h 48"/>
                <a:gd name="T18" fmla="*/ 1 w 63"/>
                <a:gd name="T19" fmla="*/ 13 h 48"/>
                <a:gd name="T20" fmla="*/ 18 w 63"/>
                <a:gd name="T21" fmla="*/ 46 h 48"/>
                <a:gd name="T22" fmla="*/ 26 w 63"/>
                <a:gd name="T23" fmla="*/ 48 h 48"/>
                <a:gd name="T24" fmla="*/ 61 w 63"/>
                <a:gd name="T25" fmla="*/ 21 h 48"/>
                <a:gd name="T26" fmla="*/ 62 w 63"/>
                <a:gd name="T27" fmla="*/ 17 h 48"/>
                <a:gd name="T28" fmla="*/ 62 w 63"/>
                <a:gd name="T29" fmla="*/ 16 h 48"/>
                <a:gd name="T30" fmla="*/ 63 w 63"/>
                <a:gd name="T31" fmla="*/ 8 h 48"/>
                <a:gd name="T32" fmla="*/ 62 w 63"/>
                <a:gd name="T3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48">
                  <a:moveTo>
                    <a:pt x="62" y="0"/>
                  </a:moveTo>
                  <a:cubicBezTo>
                    <a:pt x="62" y="1"/>
                    <a:pt x="62" y="3"/>
                    <a:pt x="61" y="4"/>
                  </a:cubicBezTo>
                  <a:cubicBezTo>
                    <a:pt x="62" y="5"/>
                    <a:pt x="62" y="7"/>
                    <a:pt x="62" y="8"/>
                  </a:cubicBezTo>
                  <a:cubicBezTo>
                    <a:pt x="62" y="13"/>
                    <a:pt x="61" y="18"/>
                    <a:pt x="59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3" y="38"/>
                    <a:pt x="40" y="47"/>
                    <a:pt x="27" y="47"/>
                  </a:cubicBezTo>
                  <a:cubicBezTo>
                    <a:pt x="24" y="47"/>
                    <a:pt x="21" y="47"/>
                    <a:pt x="18" y="46"/>
                  </a:cubicBezTo>
                  <a:cubicBezTo>
                    <a:pt x="8" y="42"/>
                    <a:pt x="1" y="31"/>
                    <a:pt x="1" y="18"/>
                  </a:cubicBezTo>
                  <a:cubicBezTo>
                    <a:pt x="1" y="17"/>
                    <a:pt x="1" y="16"/>
                    <a:pt x="2" y="15"/>
                  </a:cubicBezTo>
                  <a:cubicBezTo>
                    <a:pt x="1" y="14"/>
                    <a:pt x="1" y="14"/>
                    <a:pt x="1" y="13"/>
                  </a:cubicBezTo>
                  <a:cubicBezTo>
                    <a:pt x="0" y="28"/>
                    <a:pt x="6" y="42"/>
                    <a:pt x="18" y="46"/>
                  </a:cubicBezTo>
                  <a:cubicBezTo>
                    <a:pt x="21" y="47"/>
                    <a:pt x="23" y="48"/>
                    <a:pt x="26" y="48"/>
                  </a:cubicBezTo>
                  <a:cubicBezTo>
                    <a:pt x="39" y="48"/>
                    <a:pt x="53" y="37"/>
                    <a:pt x="61" y="21"/>
                  </a:cubicBezTo>
                  <a:cubicBezTo>
                    <a:pt x="61" y="20"/>
                    <a:pt x="62" y="19"/>
                    <a:pt x="62" y="17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3" y="13"/>
                    <a:pt x="63" y="11"/>
                    <a:pt x="63" y="8"/>
                  </a:cubicBezTo>
                  <a:cubicBezTo>
                    <a:pt x="63" y="5"/>
                    <a:pt x="63" y="2"/>
                    <a:pt x="62" y="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5" name="淘宝网Chenying0907出品 491"/>
            <p:cNvSpPr/>
            <p:nvPr/>
          </p:nvSpPr>
          <p:spPr bwMode="auto">
            <a:xfrm>
              <a:off x="2463800" y="2587626"/>
              <a:ext cx="271463" cy="309563"/>
            </a:xfrm>
            <a:custGeom>
              <a:avLst/>
              <a:gdLst>
                <a:gd name="T0" fmla="*/ 34 w 37"/>
                <a:gd name="T1" fmla="*/ 25 h 42"/>
                <a:gd name="T2" fmla="*/ 13 w 37"/>
                <a:gd name="T3" fmla="*/ 40 h 42"/>
                <a:gd name="T4" fmla="*/ 2 w 37"/>
                <a:gd name="T5" fmla="*/ 18 h 42"/>
                <a:gd name="T6" fmla="*/ 23 w 37"/>
                <a:gd name="T7" fmla="*/ 2 h 42"/>
                <a:gd name="T8" fmla="*/ 34 w 37"/>
                <a:gd name="T9" fmla="*/ 2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2">
                  <a:moveTo>
                    <a:pt x="34" y="25"/>
                  </a:moveTo>
                  <a:cubicBezTo>
                    <a:pt x="32" y="36"/>
                    <a:pt x="22" y="42"/>
                    <a:pt x="13" y="40"/>
                  </a:cubicBezTo>
                  <a:cubicBezTo>
                    <a:pt x="5" y="38"/>
                    <a:pt x="0" y="28"/>
                    <a:pt x="2" y="18"/>
                  </a:cubicBezTo>
                  <a:cubicBezTo>
                    <a:pt x="5" y="7"/>
                    <a:pt x="15" y="0"/>
                    <a:pt x="23" y="2"/>
                  </a:cubicBezTo>
                  <a:cubicBezTo>
                    <a:pt x="32" y="4"/>
                    <a:pt x="37" y="14"/>
                    <a:pt x="34" y="25"/>
                  </a:cubicBezTo>
                  <a:close/>
                </a:path>
              </a:pathLst>
            </a:custGeom>
            <a:solidFill>
              <a:srgbClr val="38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6" name="淘宝网Chenying0907出品 492"/>
            <p:cNvSpPr/>
            <p:nvPr/>
          </p:nvSpPr>
          <p:spPr bwMode="auto">
            <a:xfrm>
              <a:off x="2566988" y="2640013"/>
              <a:ext cx="139700" cy="161925"/>
            </a:xfrm>
            <a:custGeom>
              <a:avLst/>
              <a:gdLst>
                <a:gd name="T0" fmla="*/ 18 w 19"/>
                <a:gd name="T1" fmla="*/ 13 h 22"/>
                <a:gd name="T2" fmla="*/ 7 w 19"/>
                <a:gd name="T3" fmla="*/ 21 h 22"/>
                <a:gd name="T4" fmla="*/ 2 w 19"/>
                <a:gd name="T5" fmla="*/ 9 h 22"/>
                <a:gd name="T6" fmla="*/ 12 w 19"/>
                <a:gd name="T7" fmla="*/ 1 h 22"/>
                <a:gd name="T8" fmla="*/ 18 w 19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8" y="13"/>
                  </a:moveTo>
                  <a:cubicBezTo>
                    <a:pt x="17" y="18"/>
                    <a:pt x="12" y="22"/>
                    <a:pt x="7" y="21"/>
                  </a:cubicBezTo>
                  <a:cubicBezTo>
                    <a:pt x="3" y="20"/>
                    <a:pt x="0" y="15"/>
                    <a:pt x="2" y="9"/>
                  </a:cubicBezTo>
                  <a:cubicBezTo>
                    <a:pt x="3" y="4"/>
                    <a:pt x="8" y="0"/>
                    <a:pt x="12" y="1"/>
                  </a:cubicBezTo>
                  <a:cubicBezTo>
                    <a:pt x="17" y="2"/>
                    <a:pt x="19" y="7"/>
                    <a:pt x="1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7" name="淘宝网Chenying0907出品 493"/>
            <p:cNvSpPr/>
            <p:nvPr/>
          </p:nvSpPr>
          <p:spPr bwMode="auto">
            <a:xfrm>
              <a:off x="2228850" y="1674813"/>
              <a:ext cx="720725" cy="795338"/>
            </a:xfrm>
            <a:custGeom>
              <a:avLst/>
              <a:gdLst>
                <a:gd name="T0" fmla="*/ 77 w 98"/>
                <a:gd name="T1" fmla="*/ 108 h 108"/>
                <a:gd name="T2" fmla="*/ 76 w 98"/>
                <a:gd name="T3" fmla="*/ 108 h 108"/>
                <a:gd name="T4" fmla="*/ 75 w 98"/>
                <a:gd name="T5" fmla="*/ 106 h 108"/>
                <a:gd name="T6" fmla="*/ 65 w 98"/>
                <a:gd name="T7" fmla="*/ 28 h 108"/>
                <a:gd name="T8" fmla="*/ 19 w 98"/>
                <a:gd name="T9" fmla="*/ 5 h 108"/>
                <a:gd name="T10" fmla="*/ 3 w 98"/>
                <a:gd name="T11" fmla="*/ 18 h 108"/>
                <a:gd name="T12" fmla="*/ 2 w 98"/>
                <a:gd name="T13" fmla="*/ 19 h 108"/>
                <a:gd name="T14" fmla="*/ 1 w 98"/>
                <a:gd name="T15" fmla="*/ 18 h 108"/>
                <a:gd name="T16" fmla="*/ 18 w 98"/>
                <a:gd name="T17" fmla="*/ 3 h 108"/>
                <a:gd name="T18" fmla="*/ 67 w 98"/>
                <a:gd name="T19" fmla="*/ 26 h 108"/>
                <a:gd name="T20" fmla="*/ 78 w 98"/>
                <a:gd name="T21" fmla="*/ 107 h 108"/>
                <a:gd name="T22" fmla="*/ 77 w 98"/>
                <a:gd name="T2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108">
                  <a:moveTo>
                    <a:pt x="77" y="108"/>
                  </a:moveTo>
                  <a:cubicBezTo>
                    <a:pt x="76" y="108"/>
                    <a:pt x="76" y="108"/>
                    <a:pt x="76" y="108"/>
                  </a:cubicBezTo>
                  <a:cubicBezTo>
                    <a:pt x="75" y="107"/>
                    <a:pt x="75" y="107"/>
                    <a:pt x="75" y="106"/>
                  </a:cubicBezTo>
                  <a:cubicBezTo>
                    <a:pt x="76" y="105"/>
                    <a:pt x="94" y="64"/>
                    <a:pt x="65" y="28"/>
                  </a:cubicBezTo>
                  <a:cubicBezTo>
                    <a:pt x="44" y="3"/>
                    <a:pt x="25" y="4"/>
                    <a:pt x="19" y="5"/>
                  </a:cubicBezTo>
                  <a:cubicBezTo>
                    <a:pt x="11" y="7"/>
                    <a:pt x="5" y="12"/>
                    <a:pt x="3" y="18"/>
                  </a:cubicBezTo>
                  <a:cubicBezTo>
                    <a:pt x="3" y="19"/>
                    <a:pt x="2" y="19"/>
                    <a:pt x="2" y="19"/>
                  </a:cubicBezTo>
                  <a:cubicBezTo>
                    <a:pt x="1" y="19"/>
                    <a:pt x="0" y="18"/>
                    <a:pt x="1" y="18"/>
                  </a:cubicBezTo>
                  <a:cubicBezTo>
                    <a:pt x="2" y="11"/>
                    <a:pt x="9" y="5"/>
                    <a:pt x="18" y="3"/>
                  </a:cubicBezTo>
                  <a:cubicBezTo>
                    <a:pt x="25" y="1"/>
                    <a:pt x="45" y="0"/>
                    <a:pt x="67" y="26"/>
                  </a:cubicBezTo>
                  <a:cubicBezTo>
                    <a:pt x="98" y="63"/>
                    <a:pt x="78" y="107"/>
                    <a:pt x="78" y="107"/>
                  </a:cubicBezTo>
                  <a:cubicBezTo>
                    <a:pt x="77" y="108"/>
                    <a:pt x="77" y="108"/>
                    <a:pt x="77" y="108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8" name="淘宝网Chenying0907出品 494"/>
            <p:cNvSpPr/>
            <p:nvPr/>
          </p:nvSpPr>
          <p:spPr bwMode="auto">
            <a:xfrm>
              <a:off x="2795588" y="1504951"/>
              <a:ext cx="382588" cy="920750"/>
            </a:xfrm>
            <a:custGeom>
              <a:avLst/>
              <a:gdLst>
                <a:gd name="T0" fmla="*/ 19 w 52"/>
                <a:gd name="T1" fmla="*/ 125 h 125"/>
                <a:gd name="T2" fmla="*/ 18 w 52"/>
                <a:gd name="T3" fmla="*/ 124 h 125"/>
                <a:gd name="T4" fmla="*/ 18 w 52"/>
                <a:gd name="T5" fmla="*/ 122 h 125"/>
                <a:gd name="T6" fmla="*/ 38 w 52"/>
                <a:gd name="T7" fmla="*/ 46 h 125"/>
                <a:gd name="T8" fmla="*/ 2 w 52"/>
                <a:gd name="T9" fmla="*/ 4 h 125"/>
                <a:gd name="T10" fmla="*/ 0 w 52"/>
                <a:gd name="T11" fmla="*/ 3 h 125"/>
                <a:gd name="T12" fmla="*/ 2 w 52"/>
                <a:gd name="T13" fmla="*/ 2 h 125"/>
                <a:gd name="T14" fmla="*/ 41 w 52"/>
                <a:gd name="T15" fmla="*/ 45 h 125"/>
                <a:gd name="T16" fmla="*/ 20 w 52"/>
                <a:gd name="T17" fmla="*/ 124 h 125"/>
                <a:gd name="T18" fmla="*/ 19 w 52"/>
                <a:gd name="T19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25">
                  <a:moveTo>
                    <a:pt x="19" y="125"/>
                  </a:move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18" y="123"/>
                    <a:pt x="18" y="122"/>
                  </a:cubicBezTo>
                  <a:cubicBezTo>
                    <a:pt x="19" y="122"/>
                    <a:pt x="49" y="89"/>
                    <a:pt x="38" y="46"/>
                  </a:cubicBezTo>
                  <a:cubicBezTo>
                    <a:pt x="28" y="3"/>
                    <a:pt x="3" y="4"/>
                    <a:pt x="2" y="4"/>
                  </a:cubicBez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30" y="0"/>
                    <a:pt x="41" y="45"/>
                  </a:cubicBezTo>
                  <a:cubicBezTo>
                    <a:pt x="52" y="90"/>
                    <a:pt x="21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9" name="淘宝网Chenying0907出品 495"/>
            <p:cNvSpPr/>
            <p:nvPr/>
          </p:nvSpPr>
          <p:spPr bwMode="auto">
            <a:xfrm>
              <a:off x="2190750" y="1747838"/>
              <a:ext cx="103188" cy="155575"/>
            </a:xfrm>
            <a:custGeom>
              <a:avLst/>
              <a:gdLst>
                <a:gd name="T0" fmla="*/ 12 w 14"/>
                <a:gd name="T1" fmla="*/ 13 h 21"/>
                <a:gd name="T2" fmla="*/ 3 w 14"/>
                <a:gd name="T3" fmla="*/ 19 h 21"/>
                <a:gd name="T4" fmla="*/ 2 w 14"/>
                <a:gd name="T5" fmla="*/ 7 h 21"/>
                <a:gd name="T6" fmla="*/ 12 w 14"/>
                <a:gd name="T7" fmla="*/ 1 h 21"/>
                <a:gd name="T8" fmla="*/ 12 w 14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12" y="13"/>
                  </a:moveTo>
                  <a:cubicBezTo>
                    <a:pt x="9" y="18"/>
                    <a:pt x="5" y="21"/>
                    <a:pt x="3" y="19"/>
                  </a:cubicBezTo>
                  <a:cubicBezTo>
                    <a:pt x="0" y="18"/>
                    <a:pt x="0" y="13"/>
                    <a:pt x="2" y="7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14" y="3"/>
                    <a:pt x="14" y="8"/>
                    <a:pt x="12" y="1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0" name="淘宝网Chenying0907出品 496"/>
            <p:cNvSpPr/>
            <p:nvPr/>
          </p:nvSpPr>
          <p:spPr bwMode="auto">
            <a:xfrm>
              <a:off x="2190750" y="1747838"/>
              <a:ext cx="103188" cy="155575"/>
            </a:xfrm>
            <a:custGeom>
              <a:avLst/>
              <a:gdLst>
                <a:gd name="T0" fmla="*/ 12 w 14"/>
                <a:gd name="T1" fmla="*/ 13 h 21"/>
                <a:gd name="T2" fmla="*/ 11 w 14"/>
                <a:gd name="T3" fmla="*/ 13 h 21"/>
                <a:gd name="T4" fmla="*/ 4 w 14"/>
                <a:gd name="T5" fmla="*/ 19 h 21"/>
                <a:gd name="T6" fmla="*/ 3 w 14"/>
                <a:gd name="T7" fmla="*/ 19 h 21"/>
                <a:gd name="T8" fmla="*/ 1 w 14"/>
                <a:gd name="T9" fmla="*/ 15 h 21"/>
                <a:gd name="T10" fmla="*/ 3 w 14"/>
                <a:gd name="T11" fmla="*/ 8 h 21"/>
                <a:gd name="T12" fmla="*/ 10 w 14"/>
                <a:gd name="T13" fmla="*/ 1 h 21"/>
                <a:gd name="T14" fmla="*/ 11 w 14"/>
                <a:gd name="T15" fmla="*/ 2 h 21"/>
                <a:gd name="T16" fmla="*/ 13 w 14"/>
                <a:gd name="T17" fmla="*/ 6 h 21"/>
                <a:gd name="T18" fmla="*/ 11 w 14"/>
                <a:gd name="T19" fmla="*/ 13 h 21"/>
                <a:gd name="T20" fmla="*/ 12 w 14"/>
                <a:gd name="T21" fmla="*/ 13 h 21"/>
                <a:gd name="T22" fmla="*/ 12 w 14"/>
                <a:gd name="T23" fmla="*/ 13 h 21"/>
                <a:gd name="T24" fmla="*/ 14 w 14"/>
                <a:gd name="T25" fmla="*/ 6 h 21"/>
                <a:gd name="T26" fmla="*/ 12 w 14"/>
                <a:gd name="T27" fmla="*/ 1 h 21"/>
                <a:gd name="T28" fmla="*/ 10 w 14"/>
                <a:gd name="T29" fmla="*/ 0 h 21"/>
                <a:gd name="T30" fmla="*/ 2 w 14"/>
                <a:gd name="T31" fmla="*/ 7 h 21"/>
                <a:gd name="T32" fmla="*/ 0 w 14"/>
                <a:gd name="T33" fmla="*/ 15 h 21"/>
                <a:gd name="T34" fmla="*/ 2 w 14"/>
                <a:gd name="T35" fmla="*/ 20 h 21"/>
                <a:gd name="T36" fmla="*/ 4 w 14"/>
                <a:gd name="T37" fmla="*/ 21 h 21"/>
                <a:gd name="T38" fmla="*/ 12 w 14"/>
                <a:gd name="T3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21">
                  <a:moveTo>
                    <a:pt x="12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9" y="17"/>
                    <a:pt x="6" y="19"/>
                    <a:pt x="4" y="19"/>
                  </a:cubicBezTo>
                  <a:cubicBezTo>
                    <a:pt x="4" y="19"/>
                    <a:pt x="3" y="19"/>
                    <a:pt x="3" y="19"/>
                  </a:cubicBezTo>
                  <a:cubicBezTo>
                    <a:pt x="2" y="18"/>
                    <a:pt x="1" y="17"/>
                    <a:pt x="1" y="15"/>
                  </a:cubicBezTo>
                  <a:cubicBezTo>
                    <a:pt x="1" y="13"/>
                    <a:pt x="2" y="10"/>
                    <a:pt x="3" y="8"/>
                  </a:cubicBezTo>
                  <a:cubicBezTo>
                    <a:pt x="5" y="4"/>
                    <a:pt x="8" y="1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  <a:cubicBezTo>
                    <a:pt x="12" y="2"/>
                    <a:pt x="13" y="4"/>
                    <a:pt x="13" y="6"/>
                  </a:cubicBezTo>
                  <a:cubicBezTo>
                    <a:pt x="13" y="8"/>
                    <a:pt x="12" y="10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1"/>
                    <a:pt x="14" y="8"/>
                    <a:pt x="14" y="6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7" y="0"/>
                    <a:pt x="4" y="3"/>
                    <a:pt x="2" y="7"/>
                  </a:cubicBezTo>
                  <a:cubicBezTo>
                    <a:pt x="0" y="10"/>
                    <a:pt x="0" y="12"/>
                    <a:pt x="0" y="15"/>
                  </a:cubicBezTo>
                  <a:cubicBezTo>
                    <a:pt x="0" y="17"/>
                    <a:pt x="1" y="19"/>
                    <a:pt x="2" y="20"/>
                  </a:cubicBezTo>
                  <a:cubicBezTo>
                    <a:pt x="3" y="20"/>
                    <a:pt x="3" y="21"/>
                    <a:pt x="4" y="21"/>
                  </a:cubicBezTo>
                  <a:cubicBezTo>
                    <a:pt x="7" y="21"/>
                    <a:pt x="10" y="18"/>
                    <a:pt x="12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1" name="淘宝网Chenying0907出品 497"/>
            <p:cNvSpPr/>
            <p:nvPr/>
          </p:nvSpPr>
          <p:spPr bwMode="auto">
            <a:xfrm>
              <a:off x="2692400" y="1468438"/>
              <a:ext cx="146050" cy="88900"/>
            </a:xfrm>
            <a:custGeom>
              <a:avLst/>
              <a:gdLst>
                <a:gd name="T0" fmla="*/ 8 w 20"/>
                <a:gd name="T1" fmla="*/ 11 h 12"/>
                <a:gd name="T2" fmla="*/ 0 w 20"/>
                <a:gd name="T3" fmla="*/ 4 h 12"/>
                <a:gd name="T4" fmla="*/ 11 w 20"/>
                <a:gd name="T5" fmla="*/ 1 h 12"/>
                <a:gd name="T6" fmla="*/ 19 w 20"/>
                <a:gd name="T7" fmla="*/ 8 h 12"/>
                <a:gd name="T8" fmla="*/ 8 w 20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8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1" y="1"/>
                    <a:pt x="6" y="0"/>
                    <a:pt x="11" y="1"/>
                  </a:cubicBezTo>
                  <a:cubicBezTo>
                    <a:pt x="16" y="3"/>
                    <a:pt x="20" y="6"/>
                    <a:pt x="19" y="8"/>
                  </a:cubicBezTo>
                  <a:cubicBezTo>
                    <a:pt x="18" y="11"/>
                    <a:pt x="13" y="12"/>
                    <a:pt x="8" y="1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2" name="淘宝网Chenying0907出品 498"/>
            <p:cNvSpPr/>
            <p:nvPr/>
          </p:nvSpPr>
          <p:spPr bwMode="auto">
            <a:xfrm>
              <a:off x="2692400" y="1468438"/>
              <a:ext cx="139700" cy="88900"/>
            </a:xfrm>
            <a:custGeom>
              <a:avLst/>
              <a:gdLst>
                <a:gd name="T0" fmla="*/ 8 w 19"/>
                <a:gd name="T1" fmla="*/ 11 h 12"/>
                <a:gd name="T2" fmla="*/ 8 w 19"/>
                <a:gd name="T3" fmla="*/ 10 h 12"/>
                <a:gd name="T4" fmla="*/ 3 w 19"/>
                <a:gd name="T5" fmla="*/ 8 h 12"/>
                <a:gd name="T6" fmla="*/ 1 w 19"/>
                <a:gd name="T7" fmla="*/ 5 h 12"/>
                <a:gd name="T8" fmla="*/ 1 w 19"/>
                <a:gd name="T9" fmla="*/ 4 h 12"/>
                <a:gd name="T10" fmla="*/ 7 w 19"/>
                <a:gd name="T11" fmla="*/ 2 h 12"/>
                <a:gd name="T12" fmla="*/ 11 w 19"/>
                <a:gd name="T13" fmla="*/ 2 h 12"/>
                <a:gd name="T14" fmla="*/ 16 w 19"/>
                <a:gd name="T15" fmla="*/ 4 h 12"/>
                <a:gd name="T16" fmla="*/ 18 w 19"/>
                <a:gd name="T17" fmla="*/ 8 h 12"/>
                <a:gd name="T18" fmla="*/ 18 w 19"/>
                <a:gd name="T19" fmla="*/ 8 h 12"/>
                <a:gd name="T20" fmla="*/ 12 w 19"/>
                <a:gd name="T21" fmla="*/ 11 h 12"/>
                <a:gd name="T22" fmla="*/ 8 w 19"/>
                <a:gd name="T23" fmla="*/ 10 h 12"/>
                <a:gd name="T24" fmla="*/ 8 w 19"/>
                <a:gd name="T25" fmla="*/ 11 h 12"/>
                <a:gd name="T26" fmla="*/ 8 w 19"/>
                <a:gd name="T27" fmla="*/ 12 h 12"/>
                <a:gd name="T28" fmla="*/ 12 w 19"/>
                <a:gd name="T29" fmla="*/ 12 h 12"/>
                <a:gd name="T30" fmla="*/ 19 w 19"/>
                <a:gd name="T31" fmla="*/ 9 h 12"/>
                <a:gd name="T32" fmla="*/ 19 w 19"/>
                <a:gd name="T33" fmla="*/ 8 h 12"/>
                <a:gd name="T34" fmla="*/ 17 w 19"/>
                <a:gd name="T35" fmla="*/ 3 h 12"/>
                <a:gd name="T36" fmla="*/ 11 w 19"/>
                <a:gd name="T37" fmla="*/ 1 h 12"/>
                <a:gd name="T38" fmla="*/ 7 w 19"/>
                <a:gd name="T39" fmla="*/ 0 h 12"/>
                <a:gd name="T40" fmla="*/ 0 w 19"/>
                <a:gd name="T41" fmla="*/ 4 h 12"/>
                <a:gd name="T42" fmla="*/ 0 w 19"/>
                <a:gd name="T43" fmla="*/ 5 h 12"/>
                <a:gd name="T44" fmla="*/ 2 w 19"/>
                <a:gd name="T45" fmla="*/ 9 h 12"/>
                <a:gd name="T46" fmla="*/ 8 w 19"/>
                <a:gd name="T47" fmla="*/ 12 h 12"/>
                <a:gd name="T48" fmla="*/ 8 w 19"/>
                <a:gd name="T4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" h="12">
                  <a:moveTo>
                    <a:pt x="8" y="11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6" y="10"/>
                    <a:pt x="4" y="9"/>
                    <a:pt x="3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4" y="2"/>
                    <a:pt x="7" y="2"/>
                  </a:cubicBezTo>
                  <a:cubicBezTo>
                    <a:pt x="8" y="2"/>
                    <a:pt x="10" y="2"/>
                    <a:pt x="11" y="2"/>
                  </a:cubicBezTo>
                  <a:cubicBezTo>
                    <a:pt x="13" y="3"/>
                    <a:pt x="15" y="3"/>
                    <a:pt x="16" y="4"/>
                  </a:cubicBezTo>
                  <a:cubicBezTo>
                    <a:pt x="18" y="5"/>
                    <a:pt x="18" y="7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10"/>
                    <a:pt x="15" y="11"/>
                    <a:pt x="12" y="11"/>
                  </a:cubicBezTo>
                  <a:cubicBezTo>
                    <a:pt x="11" y="11"/>
                    <a:pt x="9" y="11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11" y="12"/>
                    <a:pt x="12" y="12"/>
                  </a:cubicBezTo>
                  <a:cubicBezTo>
                    <a:pt x="15" y="12"/>
                    <a:pt x="18" y="11"/>
                    <a:pt x="19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6"/>
                    <a:pt x="19" y="5"/>
                    <a:pt x="17" y="3"/>
                  </a:cubicBezTo>
                  <a:cubicBezTo>
                    <a:pt x="16" y="2"/>
                    <a:pt x="14" y="1"/>
                    <a:pt x="11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4" y="0"/>
                    <a:pt x="1" y="1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1" y="8"/>
                    <a:pt x="2" y="9"/>
                  </a:cubicBezTo>
                  <a:cubicBezTo>
                    <a:pt x="4" y="10"/>
                    <a:pt x="5" y="11"/>
                    <a:pt x="8" y="12"/>
                  </a:cubicBezTo>
                  <a:lnTo>
                    <a:pt x="8" y="11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3" name="淘宝网Chenying0907出品 332"/>
            <p:cNvSpPr/>
            <p:nvPr/>
          </p:nvSpPr>
          <p:spPr bwMode="auto">
            <a:xfrm>
              <a:off x="2154238" y="2478088"/>
              <a:ext cx="1406525" cy="1162050"/>
            </a:xfrm>
            <a:custGeom>
              <a:avLst/>
              <a:gdLst>
                <a:gd name="connsiteX0" fmla="*/ 1192969 w 1406525"/>
                <a:gd name="connsiteY0" fmla="*/ 0 h 1162050"/>
                <a:gd name="connsiteX1" fmla="*/ 1391797 w 1406525"/>
                <a:gd name="connsiteY1" fmla="*/ 316254 h 1162050"/>
                <a:gd name="connsiteX2" fmla="*/ 1406525 w 1406525"/>
                <a:gd name="connsiteY2" fmla="*/ 426575 h 1162050"/>
                <a:gd name="connsiteX3" fmla="*/ 1222425 w 1406525"/>
                <a:gd name="connsiteY3" fmla="*/ 934053 h 1162050"/>
                <a:gd name="connsiteX4" fmla="*/ 655396 w 1406525"/>
                <a:gd name="connsiteY4" fmla="*/ 1162050 h 1162050"/>
                <a:gd name="connsiteX5" fmla="*/ 235648 w 1406525"/>
                <a:gd name="connsiteY5" fmla="*/ 1073793 h 1162050"/>
                <a:gd name="connsiteX6" fmla="*/ 14728 w 1406525"/>
                <a:gd name="connsiteY6" fmla="*/ 838441 h 1162050"/>
                <a:gd name="connsiteX7" fmla="*/ 0 w 1406525"/>
                <a:gd name="connsiteY7" fmla="*/ 728120 h 1162050"/>
                <a:gd name="connsiteX8" fmla="*/ 110460 w 1406525"/>
                <a:gd name="connsiteY8" fmla="*/ 536897 h 1162050"/>
                <a:gd name="connsiteX9" fmla="*/ 125188 w 1406525"/>
                <a:gd name="connsiteY9" fmla="*/ 529542 h 1162050"/>
                <a:gd name="connsiteX10" fmla="*/ 88368 w 1406525"/>
                <a:gd name="connsiteY10" fmla="*/ 816377 h 1162050"/>
                <a:gd name="connsiteX11" fmla="*/ 618576 w 1406525"/>
                <a:gd name="connsiteY11" fmla="*/ 1117922 h 1162050"/>
                <a:gd name="connsiteX12" fmla="*/ 949957 w 1406525"/>
                <a:gd name="connsiteY12" fmla="*/ 1044374 h 1162050"/>
                <a:gd name="connsiteX13" fmla="*/ 1134057 w 1406525"/>
                <a:gd name="connsiteY13" fmla="*/ 433930 h 1162050"/>
                <a:gd name="connsiteX14" fmla="*/ 1156149 w 1406525"/>
                <a:gd name="connsiteY14" fmla="*/ 382447 h 1162050"/>
                <a:gd name="connsiteX15" fmla="*/ 1178241 w 1406525"/>
                <a:gd name="connsiteY15" fmla="*/ 286835 h 1162050"/>
                <a:gd name="connsiteX16" fmla="*/ 1178241 w 1406525"/>
                <a:gd name="connsiteY16" fmla="*/ 272126 h 1162050"/>
                <a:gd name="connsiteX17" fmla="*/ 1207697 w 1406525"/>
                <a:gd name="connsiteY17" fmla="*/ 117676 h 1162050"/>
                <a:gd name="connsiteX18" fmla="*/ 1192969 w 1406525"/>
                <a:gd name="connsiteY18" fmla="*/ 0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6525" h="1162050">
                  <a:moveTo>
                    <a:pt x="1192969" y="0"/>
                  </a:moveTo>
                  <a:cubicBezTo>
                    <a:pt x="1303429" y="80902"/>
                    <a:pt x="1369705" y="191224"/>
                    <a:pt x="1391797" y="316254"/>
                  </a:cubicBezTo>
                  <a:cubicBezTo>
                    <a:pt x="1399161" y="353028"/>
                    <a:pt x="1406525" y="389802"/>
                    <a:pt x="1406525" y="426575"/>
                  </a:cubicBezTo>
                  <a:cubicBezTo>
                    <a:pt x="1406525" y="603089"/>
                    <a:pt x="1332885" y="794313"/>
                    <a:pt x="1222425" y="934053"/>
                  </a:cubicBezTo>
                  <a:cubicBezTo>
                    <a:pt x="1097237" y="1088503"/>
                    <a:pt x="876317" y="1162050"/>
                    <a:pt x="655396" y="1162050"/>
                  </a:cubicBezTo>
                  <a:cubicBezTo>
                    <a:pt x="508116" y="1162050"/>
                    <a:pt x="353472" y="1125276"/>
                    <a:pt x="235648" y="1073793"/>
                  </a:cubicBezTo>
                  <a:cubicBezTo>
                    <a:pt x="117824" y="1014955"/>
                    <a:pt x="36820" y="934053"/>
                    <a:pt x="14728" y="838441"/>
                  </a:cubicBezTo>
                  <a:cubicBezTo>
                    <a:pt x="0" y="801668"/>
                    <a:pt x="0" y="764894"/>
                    <a:pt x="0" y="728120"/>
                  </a:cubicBezTo>
                  <a:cubicBezTo>
                    <a:pt x="0" y="617799"/>
                    <a:pt x="51548" y="566316"/>
                    <a:pt x="110460" y="536897"/>
                  </a:cubicBezTo>
                  <a:cubicBezTo>
                    <a:pt x="110460" y="536897"/>
                    <a:pt x="117824" y="529542"/>
                    <a:pt x="125188" y="529542"/>
                  </a:cubicBezTo>
                  <a:cubicBezTo>
                    <a:pt x="81004" y="581025"/>
                    <a:pt x="44184" y="676637"/>
                    <a:pt x="88368" y="816377"/>
                  </a:cubicBezTo>
                  <a:cubicBezTo>
                    <a:pt x="147280" y="978181"/>
                    <a:pt x="353472" y="1117922"/>
                    <a:pt x="618576" y="1117922"/>
                  </a:cubicBezTo>
                  <a:cubicBezTo>
                    <a:pt x="721673" y="1117922"/>
                    <a:pt x="832133" y="1095857"/>
                    <a:pt x="949957" y="1044374"/>
                  </a:cubicBezTo>
                  <a:cubicBezTo>
                    <a:pt x="1318157" y="889925"/>
                    <a:pt x="1296065" y="558961"/>
                    <a:pt x="1134057" y="433930"/>
                  </a:cubicBezTo>
                  <a:cubicBezTo>
                    <a:pt x="1141421" y="419221"/>
                    <a:pt x="1148785" y="404511"/>
                    <a:pt x="1156149" y="382447"/>
                  </a:cubicBezTo>
                  <a:cubicBezTo>
                    <a:pt x="1170877" y="353028"/>
                    <a:pt x="1170877" y="323609"/>
                    <a:pt x="1178241" y="286835"/>
                  </a:cubicBezTo>
                  <a:cubicBezTo>
                    <a:pt x="1178241" y="286835"/>
                    <a:pt x="1178241" y="279481"/>
                    <a:pt x="1178241" y="272126"/>
                  </a:cubicBezTo>
                  <a:cubicBezTo>
                    <a:pt x="1200333" y="220643"/>
                    <a:pt x="1207697" y="169159"/>
                    <a:pt x="1207697" y="117676"/>
                  </a:cubicBezTo>
                  <a:cubicBezTo>
                    <a:pt x="1207697" y="73548"/>
                    <a:pt x="1200333" y="36774"/>
                    <a:pt x="1192969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4" name="淘宝网Chenying0907出品 333"/>
            <p:cNvSpPr/>
            <p:nvPr/>
          </p:nvSpPr>
          <p:spPr bwMode="auto">
            <a:xfrm>
              <a:off x="2830276" y="2309977"/>
              <a:ext cx="525936" cy="688647"/>
            </a:xfrm>
            <a:custGeom>
              <a:avLst/>
              <a:gdLst>
                <a:gd name="connsiteX0" fmla="*/ 328569 w 525936"/>
                <a:gd name="connsiteY0" fmla="*/ 1024 h 688647"/>
                <a:gd name="connsiteX1" fmla="*/ 376887 w 525936"/>
                <a:gd name="connsiteY1" fmla="*/ 13238 h 688647"/>
                <a:gd name="connsiteX2" fmla="*/ 501829 w 525936"/>
                <a:gd name="connsiteY2" fmla="*/ 439971 h 688647"/>
                <a:gd name="connsiteX3" fmla="*/ 149051 w 525936"/>
                <a:gd name="connsiteY3" fmla="*/ 675409 h 688647"/>
                <a:gd name="connsiteX4" fmla="*/ 24108 w 525936"/>
                <a:gd name="connsiteY4" fmla="*/ 248677 h 688647"/>
                <a:gd name="connsiteX5" fmla="*/ 328569 w 525936"/>
                <a:gd name="connsiteY5" fmla="*/ 1024 h 68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5936" h="688647">
                  <a:moveTo>
                    <a:pt x="328569" y="1024"/>
                  </a:moveTo>
                  <a:cubicBezTo>
                    <a:pt x="345077" y="2777"/>
                    <a:pt x="361269" y="6801"/>
                    <a:pt x="376887" y="13238"/>
                  </a:cubicBezTo>
                  <a:cubicBezTo>
                    <a:pt x="509178" y="64740"/>
                    <a:pt x="560625" y="256034"/>
                    <a:pt x="501829" y="439971"/>
                  </a:cubicBezTo>
                  <a:cubicBezTo>
                    <a:pt x="435683" y="623907"/>
                    <a:pt x="281342" y="726911"/>
                    <a:pt x="149051" y="675409"/>
                  </a:cubicBezTo>
                  <a:cubicBezTo>
                    <a:pt x="16759" y="623907"/>
                    <a:pt x="-34688" y="432613"/>
                    <a:pt x="24108" y="248677"/>
                  </a:cubicBezTo>
                  <a:cubicBezTo>
                    <a:pt x="81986" y="87732"/>
                    <a:pt x="213015" y="-11248"/>
                    <a:pt x="328569" y="102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5" name="淘宝网Chenying0907出品 511"/>
            <p:cNvSpPr/>
            <p:nvPr/>
          </p:nvSpPr>
          <p:spPr bwMode="auto">
            <a:xfrm>
              <a:off x="2816225" y="2779713"/>
              <a:ext cx="471488" cy="293688"/>
            </a:xfrm>
            <a:custGeom>
              <a:avLst/>
              <a:gdLst>
                <a:gd name="T0" fmla="*/ 1 w 64"/>
                <a:gd name="T1" fmla="*/ 0 h 40"/>
                <a:gd name="T2" fmla="*/ 22 w 64"/>
                <a:gd name="T3" fmla="*/ 38 h 40"/>
                <a:gd name="T4" fmla="*/ 32 w 64"/>
                <a:gd name="T5" fmla="*/ 40 h 40"/>
                <a:gd name="T6" fmla="*/ 64 w 64"/>
                <a:gd name="T7" fmla="*/ 18 h 40"/>
                <a:gd name="T8" fmla="*/ 61 w 64"/>
                <a:gd name="T9" fmla="*/ 15 h 40"/>
                <a:gd name="T10" fmla="*/ 32 w 64"/>
                <a:gd name="T11" fmla="*/ 31 h 40"/>
                <a:gd name="T12" fmla="*/ 31 w 64"/>
                <a:gd name="T13" fmla="*/ 31 h 40"/>
                <a:gd name="T14" fmla="*/ 31 w 64"/>
                <a:gd name="T15" fmla="*/ 31 h 40"/>
                <a:gd name="T16" fmla="*/ 22 w 64"/>
                <a:gd name="T17" fmla="*/ 29 h 40"/>
                <a:gd name="T18" fmla="*/ 12 w 64"/>
                <a:gd name="T19" fmla="*/ 22 h 40"/>
                <a:gd name="T20" fmla="*/ 1 w 64"/>
                <a:gd name="T2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40">
                  <a:moveTo>
                    <a:pt x="1" y="0"/>
                  </a:moveTo>
                  <a:cubicBezTo>
                    <a:pt x="0" y="17"/>
                    <a:pt x="8" y="32"/>
                    <a:pt x="22" y="38"/>
                  </a:cubicBezTo>
                  <a:cubicBezTo>
                    <a:pt x="25" y="39"/>
                    <a:pt x="29" y="40"/>
                    <a:pt x="32" y="40"/>
                  </a:cubicBezTo>
                  <a:cubicBezTo>
                    <a:pt x="45" y="40"/>
                    <a:pt x="57" y="31"/>
                    <a:pt x="64" y="18"/>
                  </a:cubicBezTo>
                  <a:cubicBezTo>
                    <a:pt x="63" y="17"/>
                    <a:pt x="62" y="16"/>
                    <a:pt x="61" y="15"/>
                  </a:cubicBezTo>
                  <a:cubicBezTo>
                    <a:pt x="53" y="25"/>
                    <a:pt x="43" y="31"/>
                    <a:pt x="32" y="31"/>
                  </a:cubicBezTo>
                  <a:cubicBezTo>
                    <a:pt x="32" y="31"/>
                    <a:pt x="32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8" y="31"/>
                    <a:pt x="25" y="30"/>
                    <a:pt x="22" y="29"/>
                  </a:cubicBezTo>
                  <a:cubicBezTo>
                    <a:pt x="18" y="27"/>
                    <a:pt x="15" y="25"/>
                    <a:pt x="12" y="22"/>
                  </a:cubicBezTo>
                  <a:cubicBezTo>
                    <a:pt x="6" y="17"/>
                    <a:pt x="3" y="9"/>
                    <a:pt x="1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6" name="淘宝网Chenying0907出品 512"/>
            <p:cNvSpPr/>
            <p:nvPr/>
          </p:nvSpPr>
          <p:spPr bwMode="auto">
            <a:xfrm>
              <a:off x="3265488" y="2763838"/>
              <a:ext cx="66675" cy="147638"/>
            </a:xfrm>
            <a:custGeom>
              <a:avLst/>
              <a:gdLst>
                <a:gd name="T0" fmla="*/ 9 w 9"/>
                <a:gd name="T1" fmla="*/ 0 h 20"/>
                <a:gd name="T2" fmla="*/ 5 w 9"/>
                <a:gd name="T3" fmla="*/ 9 h 20"/>
                <a:gd name="T4" fmla="*/ 0 w 9"/>
                <a:gd name="T5" fmla="*/ 17 h 20"/>
                <a:gd name="T6" fmla="*/ 3 w 9"/>
                <a:gd name="T7" fmla="*/ 20 h 20"/>
                <a:gd name="T8" fmla="*/ 6 w 9"/>
                <a:gd name="T9" fmla="*/ 13 h 20"/>
                <a:gd name="T10" fmla="*/ 9 w 9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8" y="3"/>
                    <a:pt x="6" y="6"/>
                    <a:pt x="5" y="9"/>
                  </a:cubicBezTo>
                  <a:cubicBezTo>
                    <a:pt x="3" y="12"/>
                    <a:pt x="2" y="15"/>
                    <a:pt x="0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4" y="18"/>
                    <a:pt x="5" y="16"/>
                    <a:pt x="6" y="13"/>
                  </a:cubicBezTo>
                  <a:cubicBezTo>
                    <a:pt x="8" y="9"/>
                    <a:pt x="8" y="5"/>
                    <a:pt x="9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7" name="淘宝网Chenying0907出品 514"/>
            <p:cNvSpPr/>
            <p:nvPr/>
          </p:nvSpPr>
          <p:spPr bwMode="auto">
            <a:xfrm>
              <a:off x="2795588" y="2359026"/>
              <a:ext cx="573088" cy="677863"/>
            </a:xfrm>
            <a:custGeom>
              <a:avLst/>
              <a:gdLst>
                <a:gd name="T0" fmla="*/ 70 w 78"/>
                <a:gd name="T1" fmla="*/ 58 h 92"/>
                <a:gd name="T2" fmla="*/ 25 w 78"/>
                <a:gd name="T3" fmla="*/ 85 h 92"/>
                <a:gd name="T4" fmla="*/ 7 w 78"/>
                <a:gd name="T5" fmla="*/ 33 h 92"/>
                <a:gd name="T6" fmla="*/ 52 w 78"/>
                <a:gd name="T7" fmla="*/ 7 h 92"/>
                <a:gd name="T8" fmla="*/ 70 w 78"/>
                <a:gd name="T9" fmla="*/ 5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92">
                  <a:moveTo>
                    <a:pt x="70" y="58"/>
                  </a:moveTo>
                  <a:cubicBezTo>
                    <a:pt x="63" y="80"/>
                    <a:pt x="42" y="92"/>
                    <a:pt x="25" y="85"/>
                  </a:cubicBezTo>
                  <a:cubicBezTo>
                    <a:pt x="8" y="78"/>
                    <a:pt x="0" y="55"/>
                    <a:pt x="7" y="33"/>
                  </a:cubicBezTo>
                  <a:cubicBezTo>
                    <a:pt x="15" y="11"/>
                    <a:pt x="35" y="0"/>
                    <a:pt x="52" y="7"/>
                  </a:cubicBezTo>
                  <a:cubicBezTo>
                    <a:pt x="70" y="14"/>
                    <a:pt x="78" y="37"/>
                    <a:pt x="70" y="58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8" name="淘宝网Chenying0907出品 515"/>
            <p:cNvSpPr/>
            <p:nvPr/>
          </p:nvSpPr>
          <p:spPr bwMode="auto">
            <a:xfrm>
              <a:off x="2824163" y="2389188"/>
              <a:ext cx="515938" cy="619125"/>
            </a:xfrm>
            <a:custGeom>
              <a:avLst/>
              <a:gdLst>
                <a:gd name="T0" fmla="*/ 66 w 70"/>
                <a:gd name="T1" fmla="*/ 54 h 84"/>
                <a:gd name="T2" fmla="*/ 66 w 70"/>
                <a:gd name="T3" fmla="*/ 54 h 84"/>
                <a:gd name="T4" fmla="*/ 31 w 70"/>
                <a:gd name="T5" fmla="*/ 82 h 84"/>
                <a:gd name="T6" fmla="*/ 21 w 70"/>
                <a:gd name="T7" fmla="*/ 80 h 84"/>
                <a:gd name="T8" fmla="*/ 1 w 70"/>
                <a:gd name="T9" fmla="*/ 46 h 84"/>
                <a:gd name="T10" fmla="*/ 4 w 70"/>
                <a:gd name="T11" fmla="*/ 29 h 84"/>
                <a:gd name="T12" fmla="*/ 38 w 70"/>
                <a:gd name="T13" fmla="*/ 1 h 84"/>
                <a:gd name="T14" fmla="*/ 48 w 70"/>
                <a:gd name="T15" fmla="*/ 3 h 84"/>
                <a:gd name="T16" fmla="*/ 68 w 70"/>
                <a:gd name="T17" fmla="*/ 38 h 84"/>
                <a:gd name="T18" fmla="*/ 66 w 70"/>
                <a:gd name="T19" fmla="*/ 54 h 84"/>
                <a:gd name="T20" fmla="*/ 66 w 70"/>
                <a:gd name="T21" fmla="*/ 54 h 84"/>
                <a:gd name="T22" fmla="*/ 67 w 70"/>
                <a:gd name="T23" fmla="*/ 55 h 84"/>
                <a:gd name="T24" fmla="*/ 70 w 70"/>
                <a:gd name="T25" fmla="*/ 38 h 84"/>
                <a:gd name="T26" fmla="*/ 49 w 70"/>
                <a:gd name="T27" fmla="*/ 2 h 84"/>
                <a:gd name="T28" fmla="*/ 38 w 70"/>
                <a:gd name="T29" fmla="*/ 0 h 84"/>
                <a:gd name="T30" fmla="*/ 3 w 70"/>
                <a:gd name="T31" fmla="*/ 29 h 84"/>
                <a:gd name="T32" fmla="*/ 0 w 70"/>
                <a:gd name="T33" fmla="*/ 46 h 84"/>
                <a:gd name="T34" fmla="*/ 21 w 70"/>
                <a:gd name="T35" fmla="*/ 82 h 84"/>
                <a:gd name="T36" fmla="*/ 31 w 70"/>
                <a:gd name="T37" fmla="*/ 84 h 84"/>
                <a:gd name="T38" fmla="*/ 67 w 70"/>
                <a:gd name="T39" fmla="*/ 55 h 84"/>
                <a:gd name="T40" fmla="*/ 66 w 70"/>
                <a:gd name="T41" fmla="*/ 5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0" h="84">
                  <a:moveTo>
                    <a:pt x="66" y="54"/>
                  </a:moveTo>
                  <a:cubicBezTo>
                    <a:pt x="66" y="54"/>
                    <a:pt x="66" y="54"/>
                    <a:pt x="66" y="54"/>
                  </a:cubicBezTo>
                  <a:cubicBezTo>
                    <a:pt x="60" y="71"/>
                    <a:pt x="45" y="82"/>
                    <a:pt x="31" y="82"/>
                  </a:cubicBezTo>
                  <a:cubicBezTo>
                    <a:pt x="28" y="82"/>
                    <a:pt x="25" y="82"/>
                    <a:pt x="21" y="80"/>
                  </a:cubicBezTo>
                  <a:cubicBezTo>
                    <a:pt x="9" y="75"/>
                    <a:pt x="1" y="61"/>
                    <a:pt x="1" y="46"/>
                  </a:cubicBezTo>
                  <a:cubicBezTo>
                    <a:pt x="1" y="40"/>
                    <a:pt x="2" y="35"/>
                    <a:pt x="4" y="29"/>
                  </a:cubicBezTo>
                  <a:cubicBezTo>
                    <a:pt x="10" y="12"/>
                    <a:pt x="24" y="1"/>
                    <a:pt x="38" y="1"/>
                  </a:cubicBezTo>
                  <a:cubicBezTo>
                    <a:pt x="41" y="1"/>
                    <a:pt x="45" y="2"/>
                    <a:pt x="48" y="3"/>
                  </a:cubicBezTo>
                  <a:cubicBezTo>
                    <a:pt x="61" y="8"/>
                    <a:pt x="68" y="22"/>
                    <a:pt x="68" y="38"/>
                  </a:cubicBezTo>
                  <a:cubicBezTo>
                    <a:pt x="68" y="43"/>
                    <a:pt x="67" y="49"/>
                    <a:pt x="66" y="54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9" y="49"/>
                    <a:pt x="70" y="43"/>
                    <a:pt x="70" y="38"/>
                  </a:cubicBezTo>
                  <a:cubicBezTo>
                    <a:pt x="70" y="22"/>
                    <a:pt x="62" y="7"/>
                    <a:pt x="49" y="2"/>
                  </a:cubicBezTo>
                  <a:cubicBezTo>
                    <a:pt x="45" y="1"/>
                    <a:pt x="42" y="0"/>
                    <a:pt x="38" y="0"/>
                  </a:cubicBezTo>
                  <a:cubicBezTo>
                    <a:pt x="23" y="0"/>
                    <a:pt x="9" y="11"/>
                    <a:pt x="3" y="29"/>
                  </a:cubicBezTo>
                  <a:cubicBezTo>
                    <a:pt x="1" y="34"/>
                    <a:pt x="0" y="40"/>
                    <a:pt x="0" y="46"/>
                  </a:cubicBezTo>
                  <a:cubicBezTo>
                    <a:pt x="0" y="62"/>
                    <a:pt x="7" y="76"/>
                    <a:pt x="21" y="82"/>
                  </a:cubicBezTo>
                  <a:cubicBezTo>
                    <a:pt x="24" y="83"/>
                    <a:pt x="28" y="84"/>
                    <a:pt x="31" y="84"/>
                  </a:cubicBezTo>
                  <a:cubicBezTo>
                    <a:pt x="46" y="84"/>
                    <a:pt x="61" y="72"/>
                    <a:pt x="67" y="55"/>
                  </a:cubicBezTo>
                  <a:cubicBezTo>
                    <a:pt x="66" y="54"/>
                    <a:pt x="66" y="54"/>
                    <a:pt x="66" y="54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9" name="淘宝网Chenying0907出品 519"/>
            <p:cNvSpPr/>
            <p:nvPr/>
          </p:nvSpPr>
          <p:spPr bwMode="auto">
            <a:xfrm>
              <a:off x="2832100" y="2617788"/>
              <a:ext cx="492125" cy="374650"/>
            </a:xfrm>
            <a:custGeom>
              <a:avLst/>
              <a:gdLst>
                <a:gd name="T0" fmla="*/ 67 w 67"/>
                <a:gd name="T1" fmla="*/ 0 h 51"/>
                <a:gd name="T2" fmla="*/ 64 w 67"/>
                <a:gd name="T3" fmla="*/ 13 h 51"/>
                <a:gd name="T4" fmla="*/ 28 w 67"/>
                <a:gd name="T5" fmla="*/ 44 h 51"/>
                <a:gd name="T6" fmla="*/ 19 w 67"/>
                <a:gd name="T7" fmla="*/ 43 h 51"/>
                <a:gd name="T8" fmla="*/ 0 w 67"/>
                <a:gd name="T9" fmla="*/ 12 h 51"/>
                <a:gd name="T10" fmla="*/ 0 w 67"/>
                <a:gd name="T11" fmla="*/ 15 h 51"/>
                <a:gd name="T12" fmla="*/ 20 w 67"/>
                <a:gd name="T13" fmla="*/ 49 h 51"/>
                <a:gd name="T14" fmla="*/ 30 w 67"/>
                <a:gd name="T15" fmla="*/ 51 h 51"/>
                <a:gd name="T16" fmla="*/ 65 w 67"/>
                <a:gd name="T17" fmla="*/ 23 h 51"/>
                <a:gd name="T18" fmla="*/ 65 w 67"/>
                <a:gd name="T19" fmla="*/ 23 h 51"/>
                <a:gd name="T20" fmla="*/ 67 w 67"/>
                <a:gd name="T21" fmla="*/ 7 h 51"/>
                <a:gd name="T22" fmla="*/ 67 w 67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51">
                  <a:moveTo>
                    <a:pt x="67" y="0"/>
                  </a:moveTo>
                  <a:cubicBezTo>
                    <a:pt x="66" y="4"/>
                    <a:pt x="65" y="8"/>
                    <a:pt x="64" y="13"/>
                  </a:cubicBezTo>
                  <a:cubicBezTo>
                    <a:pt x="57" y="32"/>
                    <a:pt x="42" y="44"/>
                    <a:pt x="28" y="44"/>
                  </a:cubicBezTo>
                  <a:cubicBezTo>
                    <a:pt x="25" y="44"/>
                    <a:pt x="22" y="44"/>
                    <a:pt x="19" y="43"/>
                  </a:cubicBezTo>
                  <a:cubicBezTo>
                    <a:pt x="8" y="38"/>
                    <a:pt x="1" y="26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30"/>
                    <a:pt x="8" y="44"/>
                    <a:pt x="20" y="49"/>
                  </a:cubicBezTo>
                  <a:cubicBezTo>
                    <a:pt x="24" y="51"/>
                    <a:pt x="27" y="51"/>
                    <a:pt x="30" y="51"/>
                  </a:cubicBezTo>
                  <a:cubicBezTo>
                    <a:pt x="44" y="51"/>
                    <a:pt x="59" y="40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18"/>
                    <a:pt x="67" y="12"/>
                    <a:pt x="67" y="7"/>
                  </a:cubicBezTo>
                  <a:cubicBezTo>
                    <a:pt x="67" y="5"/>
                    <a:pt x="67" y="2"/>
                    <a:pt x="67" y="0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0" name="淘宝网Chenying0907出品 520"/>
            <p:cNvSpPr/>
            <p:nvPr/>
          </p:nvSpPr>
          <p:spPr bwMode="auto">
            <a:xfrm>
              <a:off x="2824163" y="2587626"/>
              <a:ext cx="515938" cy="412750"/>
            </a:xfrm>
            <a:custGeom>
              <a:avLst/>
              <a:gdLst>
                <a:gd name="T0" fmla="*/ 68 w 70"/>
                <a:gd name="T1" fmla="*/ 0 h 56"/>
                <a:gd name="T2" fmla="*/ 68 w 70"/>
                <a:gd name="T3" fmla="*/ 4 h 56"/>
                <a:gd name="T4" fmla="*/ 68 w 70"/>
                <a:gd name="T5" fmla="*/ 11 h 56"/>
                <a:gd name="T6" fmla="*/ 66 w 70"/>
                <a:gd name="T7" fmla="*/ 27 h 56"/>
                <a:gd name="T8" fmla="*/ 66 w 70"/>
                <a:gd name="T9" fmla="*/ 27 h 56"/>
                <a:gd name="T10" fmla="*/ 31 w 70"/>
                <a:gd name="T11" fmla="*/ 55 h 56"/>
                <a:gd name="T12" fmla="*/ 21 w 70"/>
                <a:gd name="T13" fmla="*/ 53 h 56"/>
                <a:gd name="T14" fmla="*/ 1 w 70"/>
                <a:gd name="T15" fmla="*/ 19 h 56"/>
                <a:gd name="T16" fmla="*/ 1 w 70"/>
                <a:gd name="T17" fmla="*/ 16 h 56"/>
                <a:gd name="T18" fmla="*/ 1 w 70"/>
                <a:gd name="T19" fmla="*/ 14 h 56"/>
                <a:gd name="T20" fmla="*/ 21 w 70"/>
                <a:gd name="T21" fmla="*/ 54 h 56"/>
                <a:gd name="T22" fmla="*/ 30 w 70"/>
                <a:gd name="T23" fmla="*/ 56 h 56"/>
                <a:gd name="T24" fmla="*/ 67 w 70"/>
                <a:gd name="T25" fmla="*/ 26 h 56"/>
                <a:gd name="T26" fmla="*/ 69 w 70"/>
                <a:gd name="T27" fmla="*/ 20 h 56"/>
                <a:gd name="T28" fmla="*/ 69 w 70"/>
                <a:gd name="T29" fmla="*/ 20 h 56"/>
                <a:gd name="T30" fmla="*/ 70 w 70"/>
                <a:gd name="T31" fmla="*/ 11 h 56"/>
                <a:gd name="T32" fmla="*/ 68 w 70"/>
                <a:gd name="T3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56">
                  <a:moveTo>
                    <a:pt x="68" y="0"/>
                  </a:moveTo>
                  <a:cubicBezTo>
                    <a:pt x="68" y="1"/>
                    <a:pt x="68" y="3"/>
                    <a:pt x="68" y="4"/>
                  </a:cubicBezTo>
                  <a:cubicBezTo>
                    <a:pt x="68" y="6"/>
                    <a:pt x="68" y="9"/>
                    <a:pt x="68" y="11"/>
                  </a:cubicBezTo>
                  <a:cubicBezTo>
                    <a:pt x="68" y="16"/>
                    <a:pt x="67" y="22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0" y="44"/>
                    <a:pt x="45" y="55"/>
                    <a:pt x="31" y="55"/>
                  </a:cubicBezTo>
                  <a:cubicBezTo>
                    <a:pt x="28" y="55"/>
                    <a:pt x="25" y="55"/>
                    <a:pt x="21" y="53"/>
                  </a:cubicBezTo>
                  <a:cubicBezTo>
                    <a:pt x="9" y="48"/>
                    <a:pt x="1" y="34"/>
                    <a:pt x="1" y="19"/>
                  </a:cubicBezTo>
                  <a:cubicBezTo>
                    <a:pt x="1" y="18"/>
                    <a:pt x="1" y="17"/>
                    <a:pt x="1" y="16"/>
                  </a:cubicBezTo>
                  <a:cubicBezTo>
                    <a:pt x="1" y="15"/>
                    <a:pt x="1" y="15"/>
                    <a:pt x="1" y="14"/>
                  </a:cubicBezTo>
                  <a:cubicBezTo>
                    <a:pt x="0" y="32"/>
                    <a:pt x="7" y="49"/>
                    <a:pt x="21" y="54"/>
                  </a:cubicBezTo>
                  <a:cubicBezTo>
                    <a:pt x="24" y="55"/>
                    <a:pt x="27" y="56"/>
                    <a:pt x="30" y="56"/>
                  </a:cubicBezTo>
                  <a:cubicBezTo>
                    <a:pt x="45" y="56"/>
                    <a:pt x="60" y="44"/>
                    <a:pt x="67" y="26"/>
                  </a:cubicBezTo>
                  <a:cubicBezTo>
                    <a:pt x="68" y="24"/>
                    <a:pt x="68" y="22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17"/>
                    <a:pt x="70" y="14"/>
                    <a:pt x="70" y="11"/>
                  </a:cubicBezTo>
                  <a:cubicBezTo>
                    <a:pt x="70" y="7"/>
                    <a:pt x="69" y="3"/>
                    <a:pt x="68" y="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1" name="淘宝网Chenying0907出品 521"/>
            <p:cNvSpPr/>
            <p:nvPr/>
          </p:nvSpPr>
          <p:spPr bwMode="auto">
            <a:xfrm>
              <a:off x="3008313" y="2506663"/>
              <a:ext cx="293688" cy="354013"/>
            </a:xfrm>
            <a:custGeom>
              <a:avLst/>
              <a:gdLst>
                <a:gd name="T0" fmla="*/ 37 w 40"/>
                <a:gd name="T1" fmla="*/ 29 h 48"/>
                <a:gd name="T2" fmla="*/ 15 w 40"/>
                <a:gd name="T3" fmla="*/ 46 h 48"/>
                <a:gd name="T4" fmla="*/ 3 w 40"/>
                <a:gd name="T5" fmla="*/ 20 h 48"/>
                <a:gd name="T6" fmla="*/ 25 w 40"/>
                <a:gd name="T7" fmla="*/ 2 h 48"/>
                <a:gd name="T8" fmla="*/ 37 w 40"/>
                <a:gd name="T9" fmla="*/ 2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37" y="29"/>
                  </a:moveTo>
                  <a:cubicBezTo>
                    <a:pt x="35" y="41"/>
                    <a:pt x="25" y="48"/>
                    <a:pt x="15" y="46"/>
                  </a:cubicBezTo>
                  <a:cubicBezTo>
                    <a:pt x="6" y="44"/>
                    <a:pt x="0" y="32"/>
                    <a:pt x="3" y="20"/>
                  </a:cubicBezTo>
                  <a:cubicBezTo>
                    <a:pt x="5" y="8"/>
                    <a:pt x="15" y="0"/>
                    <a:pt x="25" y="2"/>
                  </a:cubicBezTo>
                  <a:cubicBezTo>
                    <a:pt x="34" y="5"/>
                    <a:pt x="40" y="16"/>
                    <a:pt x="37" y="29"/>
                  </a:cubicBezTo>
                  <a:close/>
                </a:path>
              </a:pathLst>
            </a:custGeom>
            <a:solidFill>
              <a:srgbClr val="38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2" name="淘宝网Chenying0907出品 522"/>
            <p:cNvSpPr/>
            <p:nvPr/>
          </p:nvSpPr>
          <p:spPr bwMode="auto">
            <a:xfrm>
              <a:off x="3111500" y="2565401"/>
              <a:ext cx="153988" cy="198438"/>
            </a:xfrm>
            <a:custGeom>
              <a:avLst/>
              <a:gdLst>
                <a:gd name="T0" fmla="*/ 20 w 21"/>
                <a:gd name="T1" fmla="*/ 16 h 27"/>
                <a:gd name="T2" fmla="*/ 8 w 21"/>
                <a:gd name="T3" fmla="*/ 25 h 27"/>
                <a:gd name="T4" fmla="*/ 1 w 21"/>
                <a:gd name="T5" fmla="*/ 11 h 27"/>
                <a:gd name="T6" fmla="*/ 13 w 21"/>
                <a:gd name="T7" fmla="*/ 1 h 27"/>
                <a:gd name="T8" fmla="*/ 20 w 21"/>
                <a:gd name="T9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7">
                  <a:moveTo>
                    <a:pt x="20" y="16"/>
                  </a:moveTo>
                  <a:cubicBezTo>
                    <a:pt x="18" y="22"/>
                    <a:pt x="13" y="27"/>
                    <a:pt x="8" y="25"/>
                  </a:cubicBezTo>
                  <a:cubicBezTo>
                    <a:pt x="3" y="24"/>
                    <a:pt x="0" y="18"/>
                    <a:pt x="1" y="11"/>
                  </a:cubicBezTo>
                  <a:cubicBezTo>
                    <a:pt x="3" y="5"/>
                    <a:pt x="8" y="0"/>
                    <a:pt x="13" y="1"/>
                  </a:cubicBezTo>
                  <a:cubicBezTo>
                    <a:pt x="18" y="3"/>
                    <a:pt x="21" y="9"/>
                    <a:pt x="2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3" name="淘宝网Chenying0907出品 523"/>
            <p:cNvSpPr/>
            <p:nvPr/>
          </p:nvSpPr>
          <p:spPr bwMode="auto">
            <a:xfrm>
              <a:off x="5253038" y="4973638"/>
              <a:ext cx="212725" cy="515938"/>
            </a:xfrm>
            <a:custGeom>
              <a:avLst/>
              <a:gdLst>
                <a:gd name="T0" fmla="*/ 14 w 29"/>
                <a:gd name="T1" fmla="*/ 1 h 70"/>
                <a:gd name="T2" fmla="*/ 1 w 29"/>
                <a:gd name="T3" fmla="*/ 34 h 70"/>
                <a:gd name="T4" fmla="*/ 4 w 29"/>
                <a:gd name="T5" fmla="*/ 60 h 70"/>
                <a:gd name="T6" fmla="*/ 8 w 29"/>
                <a:gd name="T7" fmla="*/ 66 h 70"/>
                <a:gd name="T8" fmla="*/ 17 w 29"/>
                <a:gd name="T9" fmla="*/ 69 h 70"/>
                <a:gd name="T10" fmla="*/ 21 w 29"/>
                <a:gd name="T11" fmla="*/ 66 h 70"/>
                <a:gd name="T12" fmla="*/ 28 w 29"/>
                <a:gd name="T13" fmla="*/ 44 h 70"/>
                <a:gd name="T14" fmla="*/ 19 w 29"/>
                <a:gd name="T15" fmla="*/ 4 h 70"/>
                <a:gd name="T16" fmla="*/ 14 w 29"/>
                <a:gd name="T17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70">
                  <a:moveTo>
                    <a:pt x="14" y="1"/>
                  </a:moveTo>
                  <a:cubicBezTo>
                    <a:pt x="7" y="0"/>
                    <a:pt x="2" y="7"/>
                    <a:pt x="1" y="34"/>
                  </a:cubicBezTo>
                  <a:cubicBezTo>
                    <a:pt x="0" y="43"/>
                    <a:pt x="0" y="52"/>
                    <a:pt x="4" y="60"/>
                  </a:cubicBezTo>
                  <a:cubicBezTo>
                    <a:pt x="5" y="62"/>
                    <a:pt x="6" y="64"/>
                    <a:pt x="8" y="66"/>
                  </a:cubicBezTo>
                  <a:cubicBezTo>
                    <a:pt x="11" y="68"/>
                    <a:pt x="14" y="70"/>
                    <a:pt x="17" y="69"/>
                  </a:cubicBezTo>
                  <a:cubicBezTo>
                    <a:pt x="19" y="68"/>
                    <a:pt x="20" y="68"/>
                    <a:pt x="21" y="66"/>
                  </a:cubicBezTo>
                  <a:cubicBezTo>
                    <a:pt x="27" y="61"/>
                    <a:pt x="28" y="51"/>
                    <a:pt x="28" y="44"/>
                  </a:cubicBezTo>
                  <a:cubicBezTo>
                    <a:pt x="29" y="28"/>
                    <a:pt x="24" y="11"/>
                    <a:pt x="19" y="4"/>
                  </a:cubicBezTo>
                  <a:cubicBezTo>
                    <a:pt x="17" y="2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4" name="淘宝网Chenying0907出品 524"/>
            <p:cNvSpPr/>
            <p:nvPr/>
          </p:nvSpPr>
          <p:spPr bwMode="auto">
            <a:xfrm>
              <a:off x="5253038" y="4973638"/>
              <a:ext cx="212725" cy="515938"/>
            </a:xfrm>
            <a:custGeom>
              <a:avLst/>
              <a:gdLst>
                <a:gd name="T0" fmla="*/ 14 w 29"/>
                <a:gd name="T1" fmla="*/ 1 h 70"/>
                <a:gd name="T2" fmla="*/ 14 w 29"/>
                <a:gd name="T3" fmla="*/ 0 h 70"/>
                <a:gd name="T4" fmla="*/ 13 w 29"/>
                <a:gd name="T5" fmla="*/ 0 h 70"/>
                <a:gd name="T6" fmla="*/ 4 w 29"/>
                <a:gd name="T7" fmla="*/ 8 h 70"/>
                <a:gd name="T8" fmla="*/ 0 w 29"/>
                <a:gd name="T9" fmla="*/ 34 h 70"/>
                <a:gd name="T10" fmla="*/ 0 w 29"/>
                <a:gd name="T11" fmla="*/ 40 h 70"/>
                <a:gd name="T12" fmla="*/ 3 w 29"/>
                <a:gd name="T13" fmla="*/ 60 h 70"/>
                <a:gd name="T14" fmla="*/ 8 w 29"/>
                <a:gd name="T15" fmla="*/ 66 h 70"/>
                <a:gd name="T16" fmla="*/ 15 w 29"/>
                <a:gd name="T17" fmla="*/ 70 h 70"/>
                <a:gd name="T18" fmla="*/ 17 w 29"/>
                <a:gd name="T19" fmla="*/ 69 h 70"/>
                <a:gd name="T20" fmla="*/ 22 w 29"/>
                <a:gd name="T21" fmla="*/ 67 h 70"/>
                <a:gd name="T22" fmla="*/ 29 w 29"/>
                <a:gd name="T23" fmla="*/ 44 h 70"/>
                <a:gd name="T24" fmla="*/ 29 w 29"/>
                <a:gd name="T25" fmla="*/ 41 h 70"/>
                <a:gd name="T26" fmla="*/ 19 w 29"/>
                <a:gd name="T27" fmla="*/ 4 h 70"/>
                <a:gd name="T28" fmla="*/ 14 w 29"/>
                <a:gd name="T29" fmla="*/ 0 h 70"/>
                <a:gd name="T30" fmla="*/ 14 w 29"/>
                <a:gd name="T31" fmla="*/ 1 h 70"/>
                <a:gd name="T32" fmla="*/ 14 w 29"/>
                <a:gd name="T33" fmla="*/ 2 h 70"/>
                <a:gd name="T34" fmla="*/ 18 w 29"/>
                <a:gd name="T35" fmla="*/ 5 h 70"/>
                <a:gd name="T36" fmla="*/ 28 w 29"/>
                <a:gd name="T37" fmla="*/ 41 h 70"/>
                <a:gd name="T38" fmla="*/ 28 w 29"/>
                <a:gd name="T39" fmla="*/ 44 h 70"/>
                <a:gd name="T40" fmla="*/ 21 w 29"/>
                <a:gd name="T41" fmla="*/ 66 h 70"/>
                <a:gd name="T42" fmla="*/ 17 w 29"/>
                <a:gd name="T43" fmla="*/ 68 h 70"/>
                <a:gd name="T44" fmla="*/ 15 w 29"/>
                <a:gd name="T45" fmla="*/ 68 h 70"/>
                <a:gd name="T46" fmla="*/ 9 w 29"/>
                <a:gd name="T47" fmla="*/ 65 h 70"/>
                <a:gd name="T48" fmla="*/ 5 w 29"/>
                <a:gd name="T49" fmla="*/ 60 h 70"/>
                <a:gd name="T50" fmla="*/ 1 w 29"/>
                <a:gd name="T51" fmla="*/ 40 h 70"/>
                <a:gd name="T52" fmla="*/ 1 w 29"/>
                <a:gd name="T53" fmla="*/ 34 h 70"/>
                <a:gd name="T54" fmla="*/ 5 w 29"/>
                <a:gd name="T55" fmla="*/ 8 h 70"/>
                <a:gd name="T56" fmla="*/ 13 w 29"/>
                <a:gd name="T57" fmla="*/ 2 h 70"/>
                <a:gd name="T58" fmla="*/ 14 w 29"/>
                <a:gd name="T59" fmla="*/ 2 h 70"/>
                <a:gd name="T60" fmla="*/ 14 w 29"/>
                <a:gd name="T61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" h="70">
                  <a:moveTo>
                    <a:pt x="14" y="1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9" y="0"/>
                    <a:pt x="6" y="2"/>
                    <a:pt x="4" y="8"/>
                  </a:cubicBezTo>
                  <a:cubicBezTo>
                    <a:pt x="2" y="13"/>
                    <a:pt x="1" y="21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3" y="60"/>
                  </a:cubicBezTo>
                  <a:cubicBezTo>
                    <a:pt x="4" y="63"/>
                    <a:pt x="6" y="65"/>
                    <a:pt x="8" y="66"/>
                  </a:cubicBezTo>
                  <a:cubicBezTo>
                    <a:pt x="10" y="68"/>
                    <a:pt x="13" y="70"/>
                    <a:pt x="15" y="70"/>
                  </a:cubicBezTo>
                  <a:cubicBezTo>
                    <a:pt x="16" y="70"/>
                    <a:pt x="17" y="70"/>
                    <a:pt x="17" y="69"/>
                  </a:cubicBezTo>
                  <a:cubicBezTo>
                    <a:pt x="19" y="69"/>
                    <a:pt x="20" y="68"/>
                    <a:pt x="22" y="67"/>
                  </a:cubicBezTo>
                  <a:cubicBezTo>
                    <a:pt x="27" y="61"/>
                    <a:pt x="29" y="51"/>
                    <a:pt x="29" y="44"/>
                  </a:cubicBezTo>
                  <a:cubicBezTo>
                    <a:pt x="29" y="43"/>
                    <a:pt x="29" y="42"/>
                    <a:pt x="29" y="41"/>
                  </a:cubicBezTo>
                  <a:cubicBezTo>
                    <a:pt x="29" y="25"/>
                    <a:pt x="24" y="11"/>
                    <a:pt x="19" y="4"/>
                  </a:cubicBezTo>
                  <a:cubicBezTo>
                    <a:pt x="17" y="2"/>
                    <a:pt x="16" y="1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2"/>
                    <a:pt x="17" y="3"/>
                    <a:pt x="18" y="5"/>
                  </a:cubicBezTo>
                  <a:cubicBezTo>
                    <a:pt x="23" y="11"/>
                    <a:pt x="28" y="26"/>
                    <a:pt x="28" y="41"/>
                  </a:cubicBezTo>
                  <a:cubicBezTo>
                    <a:pt x="28" y="42"/>
                    <a:pt x="28" y="43"/>
                    <a:pt x="28" y="44"/>
                  </a:cubicBezTo>
                  <a:cubicBezTo>
                    <a:pt x="27" y="51"/>
                    <a:pt x="26" y="61"/>
                    <a:pt x="21" y="66"/>
                  </a:cubicBezTo>
                  <a:cubicBezTo>
                    <a:pt x="20" y="67"/>
                    <a:pt x="18" y="68"/>
                    <a:pt x="17" y="68"/>
                  </a:cubicBezTo>
                  <a:cubicBezTo>
                    <a:pt x="16" y="68"/>
                    <a:pt x="16" y="68"/>
                    <a:pt x="15" y="68"/>
                  </a:cubicBezTo>
                  <a:cubicBezTo>
                    <a:pt x="13" y="68"/>
                    <a:pt x="11" y="67"/>
                    <a:pt x="9" y="65"/>
                  </a:cubicBezTo>
                  <a:cubicBezTo>
                    <a:pt x="7" y="64"/>
                    <a:pt x="5" y="62"/>
                    <a:pt x="5" y="60"/>
                  </a:cubicBezTo>
                  <a:cubicBezTo>
                    <a:pt x="2" y="54"/>
                    <a:pt x="1" y="47"/>
                    <a:pt x="1" y="40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2" y="21"/>
                    <a:pt x="3" y="13"/>
                    <a:pt x="5" y="8"/>
                  </a:cubicBezTo>
                  <a:cubicBezTo>
                    <a:pt x="8" y="3"/>
                    <a:pt x="10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5" name="淘宝网Chenying0907出品 525"/>
            <p:cNvSpPr/>
            <p:nvPr/>
          </p:nvSpPr>
          <p:spPr bwMode="auto">
            <a:xfrm>
              <a:off x="4686300" y="4340226"/>
              <a:ext cx="669925" cy="722313"/>
            </a:xfrm>
            <a:custGeom>
              <a:avLst/>
              <a:gdLst>
                <a:gd name="T0" fmla="*/ 86 w 91"/>
                <a:gd name="T1" fmla="*/ 98 h 98"/>
                <a:gd name="T2" fmla="*/ 24 w 91"/>
                <a:gd name="T3" fmla="*/ 74 h 98"/>
                <a:gd name="T4" fmla="*/ 6 w 91"/>
                <a:gd name="T5" fmla="*/ 3 h 98"/>
                <a:gd name="T6" fmla="*/ 9 w 91"/>
                <a:gd name="T7" fmla="*/ 1 h 98"/>
                <a:gd name="T8" fmla="*/ 11 w 91"/>
                <a:gd name="T9" fmla="*/ 4 h 98"/>
                <a:gd name="T10" fmla="*/ 28 w 91"/>
                <a:gd name="T11" fmla="*/ 71 h 98"/>
                <a:gd name="T12" fmla="*/ 88 w 91"/>
                <a:gd name="T13" fmla="*/ 93 h 98"/>
                <a:gd name="T14" fmla="*/ 88 w 91"/>
                <a:gd name="T15" fmla="*/ 93 h 98"/>
                <a:gd name="T16" fmla="*/ 91 w 91"/>
                <a:gd name="T17" fmla="*/ 96 h 98"/>
                <a:gd name="T18" fmla="*/ 88 w 91"/>
                <a:gd name="T19" fmla="*/ 98 h 98"/>
                <a:gd name="T20" fmla="*/ 86 w 91"/>
                <a:gd name="T2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98">
                  <a:moveTo>
                    <a:pt x="86" y="98"/>
                  </a:moveTo>
                  <a:cubicBezTo>
                    <a:pt x="59" y="98"/>
                    <a:pt x="38" y="90"/>
                    <a:pt x="24" y="74"/>
                  </a:cubicBezTo>
                  <a:cubicBezTo>
                    <a:pt x="0" y="46"/>
                    <a:pt x="6" y="5"/>
                    <a:pt x="6" y="3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1" y="1"/>
                    <a:pt x="12" y="2"/>
                    <a:pt x="11" y="4"/>
                  </a:cubicBezTo>
                  <a:cubicBezTo>
                    <a:pt x="11" y="4"/>
                    <a:pt x="6" y="45"/>
                    <a:pt x="28" y="71"/>
                  </a:cubicBezTo>
                  <a:cubicBezTo>
                    <a:pt x="42" y="86"/>
                    <a:pt x="62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9" y="93"/>
                    <a:pt x="91" y="94"/>
                    <a:pt x="91" y="96"/>
                  </a:cubicBezTo>
                  <a:cubicBezTo>
                    <a:pt x="91" y="97"/>
                    <a:pt x="89" y="98"/>
                    <a:pt x="88" y="98"/>
                  </a:cubicBezTo>
                  <a:cubicBezTo>
                    <a:pt x="87" y="98"/>
                    <a:pt x="87" y="98"/>
                    <a:pt x="86" y="9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23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1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1000"/>
                                            <p:tgtEl>
                                              <p:spTgt spid="17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4" dur="1000" fill="hold"/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1000" fill="hold"/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7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9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9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3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1000"/>
                                            <p:tgtEl>
                                              <p:spTgt spid="29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39" dur="1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1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1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1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2000" fill="hold"/>
                                            <p:tgtEl>
                                              <p:spTgt spid="17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17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6" grpId="0" animBg="1"/>
          <p:bldP spid="176" grpId="1" animBg="1"/>
          <p:bldP spid="177" grpId="0" animBg="1"/>
          <p:bldP spid="177" grpId="1" animBg="1"/>
          <p:bldP spid="291" grpId="0"/>
          <p:bldP spid="291" grpId="1"/>
          <p:bldP spid="290" grpId="0"/>
          <p:bldP spid="292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23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2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1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1000"/>
                                            <p:tgtEl>
                                              <p:spTgt spid="17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4" dur="1000" fill="hold"/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1000" fill="hold"/>
                                            <p:tgtEl>
                                              <p:spTgt spid="1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7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9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9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3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1000"/>
                                            <p:tgtEl>
                                              <p:spTgt spid="29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 fill="hold"/>
                                            <p:tgtEl>
                                              <p:spTgt spid="2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39" dur="1500" fill="hold"/>
                                            <p:tgtEl>
                                              <p:spTgt spid="29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1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1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1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2000" fill="hold"/>
                                            <p:tgtEl>
                                              <p:spTgt spid="177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17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6" grpId="0" animBg="1"/>
          <p:bldP spid="176" grpId="1" animBg="1"/>
          <p:bldP spid="177" grpId="0" animBg="1"/>
          <p:bldP spid="177" grpId="1" animBg="1"/>
          <p:bldP spid="291" grpId="0"/>
          <p:bldP spid="291" grpId="1"/>
          <p:bldP spid="290" grpId="0"/>
          <p:bldP spid="292" grpId="0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KSO_Img3"/>
          <p:cNvSpPr/>
          <p:nvPr/>
        </p:nvSpPr>
        <p:spPr>
          <a:xfrm>
            <a:off x="8629269" y="4314492"/>
            <a:ext cx="2084974" cy="2084975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5000" r="-2500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252" name="KSO_Img2"/>
          <p:cNvSpPr/>
          <p:nvPr/>
        </p:nvSpPr>
        <p:spPr>
          <a:xfrm>
            <a:off x="7061362" y="1111490"/>
            <a:ext cx="3261472" cy="3261472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1958" r="-28042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253" name="KSO_Img1"/>
          <p:cNvSpPr/>
          <p:nvPr/>
        </p:nvSpPr>
        <p:spPr>
          <a:xfrm>
            <a:off x="4013801" y="111874"/>
            <a:ext cx="2349844" cy="2349845"/>
          </a:xfrm>
          <a:prstGeom prst="ellipse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1634" r="-18366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grpSp>
        <p:nvGrpSpPr>
          <p:cNvPr id="292" name="淘宝网Chenying0907出品 291"/>
          <p:cNvGrpSpPr/>
          <p:nvPr/>
        </p:nvGrpSpPr>
        <p:grpSpPr>
          <a:xfrm>
            <a:off x="10154723" y="83639"/>
            <a:ext cx="1336161" cy="1156919"/>
            <a:chOff x="8034992" y="111875"/>
            <a:chExt cx="744684" cy="644787"/>
          </a:xfrm>
        </p:grpSpPr>
        <p:sp>
          <p:nvSpPr>
            <p:cNvPr id="293" name="淘宝网Chenying0907出品 242"/>
            <p:cNvSpPr/>
            <p:nvPr/>
          </p:nvSpPr>
          <p:spPr bwMode="auto">
            <a:xfrm>
              <a:off x="8307437" y="252638"/>
              <a:ext cx="472239" cy="504024"/>
            </a:xfrm>
            <a:custGeom>
              <a:avLst/>
              <a:gdLst>
                <a:gd name="T0" fmla="*/ 10 w 78"/>
                <a:gd name="T1" fmla="*/ 29 h 83"/>
                <a:gd name="T2" fmla="*/ 68 w 78"/>
                <a:gd name="T3" fmla="*/ 19 h 83"/>
                <a:gd name="T4" fmla="*/ 53 w 78"/>
                <a:gd name="T5" fmla="*/ 46 h 83"/>
                <a:gd name="T6" fmla="*/ 25 w 78"/>
                <a:gd name="T7" fmla="*/ 37 h 83"/>
                <a:gd name="T8" fmla="*/ 35 w 78"/>
                <a:gd name="T9" fmla="*/ 56 h 83"/>
                <a:gd name="T10" fmla="*/ 10 w 78"/>
                <a:gd name="T11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83">
                  <a:moveTo>
                    <a:pt x="10" y="29"/>
                  </a:moveTo>
                  <a:cubicBezTo>
                    <a:pt x="16" y="22"/>
                    <a:pt x="51" y="0"/>
                    <a:pt x="68" y="19"/>
                  </a:cubicBezTo>
                  <a:cubicBezTo>
                    <a:pt x="78" y="31"/>
                    <a:pt x="60" y="46"/>
                    <a:pt x="53" y="46"/>
                  </a:cubicBezTo>
                  <a:cubicBezTo>
                    <a:pt x="43" y="45"/>
                    <a:pt x="35" y="41"/>
                    <a:pt x="25" y="37"/>
                  </a:cubicBezTo>
                  <a:cubicBezTo>
                    <a:pt x="33" y="43"/>
                    <a:pt x="36" y="52"/>
                    <a:pt x="35" y="56"/>
                  </a:cubicBezTo>
                  <a:cubicBezTo>
                    <a:pt x="28" y="83"/>
                    <a:pt x="0" y="56"/>
                    <a:pt x="10" y="2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4" name="淘宝网Chenying0907出品 241"/>
            <p:cNvSpPr/>
            <p:nvPr/>
          </p:nvSpPr>
          <p:spPr bwMode="auto">
            <a:xfrm>
              <a:off x="8034992" y="111875"/>
              <a:ext cx="308772" cy="467698"/>
            </a:xfrm>
            <a:custGeom>
              <a:avLst/>
              <a:gdLst>
                <a:gd name="T0" fmla="*/ 50 w 51"/>
                <a:gd name="T1" fmla="*/ 50 h 77"/>
                <a:gd name="T2" fmla="*/ 15 w 51"/>
                <a:gd name="T3" fmla="*/ 3 h 77"/>
                <a:gd name="T4" fmla="*/ 8 w 51"/>
                <a:gd name="T5" fmla="*/ 33 h 77"/>
                <a:gd name="T6" fmla="*/ 35 w 51"/>
                <a:gd name="T7" fmla="*/ 46 h 77"/>
                <a:gd name="T8" fmla="*/ 14 w 51"/>
                <a:gd name="T9" fmla="*/ 53 h 77"/>
                <a:gd name="T10" fmla="*/ 50 w 51"/>
                <a:gd name="T11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77">
                  <a:moveTo>
                    <a:pt x="50" y="50"/>
                  </a:moveTo>
                  <a:cubicBezTo>
                    <a:pt x="51" y="41"/>
                    <a:pt x="40" y="0"/>
                    <a:pt x="15" y="3"/>
                  </a:cubicBezTo>
                  <a:cubicBezTo>
                    <a:pt x="0" y="4"/>
                    <a:pt x="3" y="28"/>
                    <a:pt x="8" y="33"/>
                  </a:cubicBezTo>
                  <a:cubicBezTo>
                    <a:pt x="15" y="39"/>
                    <a:pt x="25" y="42"/>
                    <a:pt x="35" y="46"/>
                  </a:cubicBezTo>
                  <a:cubicBezTo>
                    <a:pt x="25" y="44"/>
                    <a:pt x="16" y="49"/>
                    <a:pt x="14" y="53"/>
                  </a:cubicBezTo>
                  <a:cubicBezTo>
                    <a:pt x="0" y="77"/>
                    <a:pt x="40" y="77"/>
                    <a:pt x="50" y="5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5" name="淘宝网Chenying0907出品 243"/>
            <p:cNvSpPr>
              <a:spLocks noEditPoints="1"/>
            </p:cNvSpPr>
            <p:nvPr/>
          </p:nvSpPr>
          <p:spPr bwMode="auto">
            <a:xfrm>
              <a:off x="8296086" y="241287"/>
              <a:ext cx="174820" cy="333746"/>
            </a:xfrm>
            <a:custGeom>
              <a:avLst/>
              <a:gdLst>
                <a:gd name="T0" fmla="*/ 12 w 29"/>
                <a:gd name="T1" fmla="*/ 24 h 55"/>
                <a:gd name="T2" fmla="*/ 13 w 29"/>
                <a:gd name="T3" fmla="*/ 34 h 55"/>
                <a:gd name="T4" fmla="*/ 7 w 29"/>
                <a:gd name="T5" fmla="*/ 41 h 55"/>
                <a:gd name="T6" fmla="*/ 6 w 29"/>
                <a:gd name="T7" fmla="*/ 43 h 55"/>
                <a:gd name="T8" fmla="*/ 0 w 29"/>
                <a:gd name="T9" fmla="*/ 54 h 55"/>
                <a:gd name="T10" fmla="*/ 3 w 29"/>
                <a:gd name="T11" fmla="*/ 42 h 55"/>
                <a:gd name="T12" fmla="*/ 4 w 29"/>
                <a:gd name="T13" fmla="*/ 40 h 55"/>
                <a:gd name="T14" fmla="*/ 5 w 29"/>
                <a:gd name="T15" fmla="*/ 31 h 55"/>
                <a:gd name="T16" fmla="*/ 12 w 29"/>
                <a:gd name="T17" fmla="*/ 24 h 55"/>
                <a:gd name="T18" fmla="*/ 28 w 29"/>
                <a:gd name="T19" fmla="*/ 7 h 55"/>
                <a:gd name="T20" fmla="*/ 29 w 29"/>
                <a:gd name="T21" fmla="*/ 9 h 55"/>
                <a:gd name="T22" fmla="*/ 27 w 29"/>
                <a:gd name="T23" fmla="*/ 9 h 55"/>
                <a:gd name="T24" fmla="*/ 27 w 29"/>
                <a:gd name="T25" fmla="*/ 9 h 55"/>
                <a:gd name="T26" fmla="*/ 15 w 29"/>
                <a:gd name="T27" fmla="*/ 21 h 55"/>
                <a:gd name="T28" fmla="*/ 16 w 29"/>
                <a:gd name="T29" fmla="*/ 23 h 55"/>
                <a:gd name="T30" fmla="*/ 12 w 29"/>
                <a:gd name="T31" fmla="*/ 24 h 55"/>
                <a:gd name="T32" fmla="*/ 10 w 29"/>
                <a:gd name="T33" fmla="*/ 21 h 55"/>
                <a:gd name="T34" fmla="*/ 13 w 29"/>
                <a:gd name="T35" fmla="*/ 20 h 55"/>
                <a:gd name="T36" fmla="*/ 12 w 29"/>
                <a:gd name="T37" fmla="*/ 3 h 55"/>
                <a:gd name="T38" fmla="*/ 11 w 29"/>
                <a:gd name="T39" fmla="*/ 3 h 55"/>
                <a:gd name="T40" fmla="*/ 10 w 29"/>
                <a:gd name="T41" fmla="*/ 1 h 55"/>
                <a:gd name="T42" fmla="*/ 13 w 29"/>
                <a:gd name="T43" fmla="*/ 1 h 55"/>
                <a:gd name="T44" fmla="*/ 13 w 29"/>
                <a:gd name="T45" fmla="*/ 3 h 55"/>
                <a:gd name="T46" fmla="*/ 12 w 29"/>
                <a:gd name="T47" fmla="*/ 3 h 55"/>
                <a:gd name="T48" fmla="*/ 13 w 29"/>
                <a:gd name="T49" fmla="*/ 20 h 55"/>
                <a:gd name="T50" fmla="*/ 14 w 29"/>
                <a:gd name="T51" fmla="*/ 20 h 55"/>
                <a:gd name="T52" fmla="*/ 15 w 29"/>
                <a:gd name="T53" fmla="*/ 21 h 55"/>
                <a:gd name="T54" fmla="*/ 26 w 29"/>
                <a:gd name="T55" fmla="*/ 9 h 55"/>
                <a:gd name="T56" fmla="*/ 26 w 29"/>
                <a:gd name="T57" fmla="*/ 8 h 55"/>
                <a:gd name="T58" fmla="*/ 28 w 29"/>
                <a:gd name="T59" fmla="*/ 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" h="55">
                  <a:moveTo>
                    <a:pt x="12" y="24"/>
                  </a:moveTo>
                  <a:cubicBezTo>
                    <a:pt x="14" y="25"/>
                    <a:pt x="15" y="30"/>
                    <a:pt x="13" y="34"/>
                  </a:cubicBezTo>
                  <a:cubicBezTo>
                    <a:pt x="11" y="38"/>
                    <a:pt x="9" y="41"/>
                    <a:pt x="7" y="41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4" y="50"/>
                    <a:pt x="1" y="55"/>
                    <a:pt x="0" y="54"/>
                  </a:cubicBezTo>
                  <a:cubicBezTo>
                    <a:pt x="0" y="54"/>
                    <a:pt x="1" y="48"/>
                    <a:pt x="3" y="42"/>
                  </a:cubicBezTo>
                  <a:cubicBezTo>
                    <a:pt x="4" y="41"/>
                    <a:pt x="4" y="41"/>
                    <a:pt x="4" y="40"/>
                  </a:cubicBezTo>
                  <a:cubicBezTo>
                    <a:pt x="3" y="38"/>
                    <a:pt x="3" y="35"/>
                    <a:pt x="5" y="31"/>
                  </a:cubicBezTo>
                  <a:cubicBezTo>
                    <a:pt x="7" y="27"/>
                    <a:pt x="10" y="23"/>
                    <a:pt x="12" y="24"/>
                  </a:cubicBezTo>
                  <a:close/>
                  <a:moveTo>
                    <a:pt x="28" y="7"/>
                  </a:moveTo>
                  <a:cubicBezTo>
                    <a:pt x="29" y="7"/>
                    <a:pt x="29" y="8"/>
                    <a:pt x="29" y="9"/>
                  </a:cubicBezTo>
                  <a:cubicBezTo>
                    <a:pt x="29" y="9"/>
                    <a:pt x="28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5" y="24"/>
                    <a:pt x="14" y="25"/>
                    <a:pt x="12" y="24"/>
                  </a:cubicBezTo>
                  <a:cubicBezTo>
                    <a:pt x="11" y="23"/>
                    <a:pt x="10" y="22"/>
                    <a:pt x="10" y="21"/>
                  </a:cubicBezTo>
                  <a:cubicBezTo>
                    <a:pt x="11" y="20"/>
                    <a:pt x="12" y="20"/>
                    <a:pt x="13" y="2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1" y="0"/>
                    <a:pt x="12" y="0"/>
                    <a:pt x="13" y="1"/>
                  </a:cubicBezTo>
                  <a:cubicBezTo>
                    <a:pt x="13" y="1"/>
                    <a:pt x="14" y="2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7"/>
                    <a:pt x="27" y="6"/>
                    <a:pt x="28" y="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6" name="淘宝网Chenying0907出品 244"/>
            <p:cNvSpPr>
              <a:spLocks noEditPoints="1"/>
            </p:cNvSpPr>
            <p:nvPr/>
          </p:nvSpPr>
          <p:spPr bwMode="auto">
            <a:xfrm>
              <a:off x="8071318" y="143660"/>
              <a:ext cx="642517" cy="374613"/>
            </a:xfrm>
            <a:custGeom>
              <a:avLst/>
              <a:gdLst>
                <a:gd name="T0" fmla="*/ 98 w 106"/>
                <a:gd name="T1" fmla="*/ 33 h 62"/>
                <a:gd name="T2" fmla="*/ 100 w 106"/>
                <a:gd name="T3" fmla="*/ 41 h 62"/>
                <a:gd name="T4" fmla="*/ 87 w 106"/>
                <a:gd name="T5" fmla="*/ 43 h 62"/>
                <a:gd name="T6" fmla="*/ 80 w 106"/>
                <a:gd name="T7" fmla="*/ 40 h 62"/>
                <a:gd name="T8" fmla="*/ 98 w 106"/>
                <a:gd name="T9" fmla="*/ 33 h 62"/>
                <a:gd name="T10" fmla="*/ 19 w 106"/>
                <a:gd name="T11" fmla="*/ 2 h 62"/>
                <a:gd name="T12" fmla="*/ 12 w 106"/>
                <a:gd name="T13" fmla="*/ 6 h 62"/>
                <a:gd name="T14" fmla="*/ 21 w 106"/>
                <a:gd name="T15" fmla="*/ 16 h 62"/>
                <a:gd name="T16" fmla="*/ 28 w 106"/>
                <a:gd name="T17" fmla="*/ 19 h 62"/>
                <a:gd name="T18" fmla="*/ 19 w 106"/>
                <a:gd name="T19" fmla="*/ 2 h 62"/>
                <a:gd name="T20" fmla="*/ 6 w 106"/>
                <a:gd name="T21" fmla="*/ 26 h 62"/>
                <a:gd name="T22" fmla="*/ 10 w 106"/>
                <a:gd name="T23" fmla="*/ 27 h 62"/>
                <a:gd name="T24" fmla="*/ 13 w 106"/>
                <a:gd name="T25" fmla="*/ 25 h 62"/>
                <a:gd name="T26" fmla="*/ 6 w 106"/>
                <a:gd name="T27" fmla="*/ 26 h 62"/>
                <a:gd name="T28" fmla="*/ 2 w 106"/>
                <a:gd name="T29" fmla="*/ 15 h 62"/>
                <a:gd name="T30" fmla="*/ 9 w 106"/>
                <a:gd name="T31" fmla="*/ 19 h 62"/>
                <a:gd name="T32" fmla="*/ 2 w 106"/>
                <a:gd name="T33" fmla="*/ 15 h 62"/>
                <a:gd name="T34" fmla="*/ 13 w 106"/>
                <a:gd name="T35" fmla="*/ 16 h 62"/>
                <a:gd name="T36" fmla="*/ 4 w 106"/>
                <a:gd name="T37" fmla="*/ 8 h 62"/>
                <a:gd name="T38" fmla="*/ 13 w 106"/>
                <a:gd name="T39" fmla="*/ 16 h 62"/>
                <a:gd name="T40" fmla="*/ 91 w 106"/>
                <a:gd name="T41" fmla="*/ 60 h 62"/>
                <a:gd name="T42" fmla="*/ 87 w 106"/>
                <a:gd name="T43" fmla="*/ 58 h 62"/>
                <a:gd name="T44" fmla="*/ 86 w 106"/>
                <a:gd name="T45" fmla="*/ 54 h 62"/>
                <a:gd name="T46" fmla="*/ 91 w 106"/>
                <a:gd name="T47" fmla="*/ 60 h 62"/>
                <a:gd name="T48" fmla="*/ 101 w 106"/>
                <a:gd name="T49" fmla="*/ 55 h 62"/>
                <a:gd name="T50" fmla="*/ 94 w 106"/>
                <a:gd name="T51" fmla="*/ 53 h 62"/>
                <a:gd name="T52" fmla="*/ 101 w 106"/>
                <a:gd name="T53" fmla="*/ 55 h 62"/>
                <a:gd name="T54" fmla="*/ 93 w 106"/>
                <a:gd name="T55" fmla="*/ 48 h 62"/>
                <a:gd name="T56" fmla="*/ 105 w 106"/>
                <a:gd name="T57" fmla="*/ 48 h 62"/>
                <a:gd name="T58" fmla="*/ 93 w 106"/>
                <a:gd name="T59" fmla="*/ 4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6" h="62">
                  <a:moveTo>
                    <a:pt x="98" y="33"/>
                  </a:moveTo>
                  <a:cubicBezTo>
                    <a:pt x="102" y="35"/>
                    <a:pt x="104" y="38"/>
                    <a:pt x="100" y="41"/>
                  </a:cubicBezTo>
                  <a:cubicBezTo>
                    <a:pt x="96" y="43"/>
                    <a:pt x="91" y="43"/>
                    <a:pt x="87" y="43"/>
                  </a:cubicBezTo>
                  <a:cubicBezTo>
                    <a:pt x="86" y="43"/>
                    <a:pt x="79" y="41"/>
                    <a:pt x="80" y="40"/>
                  </a:cubicBezTo>
                  <a:cubicBezTo>
                    <a:pt x="81" y="35"/>
                    <a:pt x="94" y="31"/>
                    <a:pt x="98" y="33"/>
                  </a:cubicBezTo>
                  <a:close/>
                  <a:moveTo>
                    <a:pt x="19" y="2"/>
                  </a:moveTo>
                  <a:cubicBezTo>
                    <a:pt x="15" y="0"/>
                    <a:pt x="11" y="1"/>
                    <a:pt x="12" y="6"/>
                  </a:cubicBezTo>
                  <a:cubicBezTo>
                    <a:pt x="14" y="10"/>
                    <a:pt x="17" y="14"/>
                    <a:pt x="21" y="16"/>
                  </a:cubicBezTo>
                  <a:cubicBezTo>
                    <a:pt x="21" y="17"/>
                    <a:pt x="27" y="21"/>
                    <a:pt x="28" y="19"/>
                  </a:cubicBezTo>
                  <a:cubicBezTo>
                    <a:pt x="30" y="15"/>
                    <a:pt x="24" y="3"/>
                    <a:pt x="19" y="2"/>
                  </a:cubicBezTo>
                  <a:close/>
                  <a:moveTo>
                    <a:pt x="6" y="26"/>
                  </a:moveTo>
                  <a:cubicBezTo>
                    <a:pt x="6" y="28"/>
                    <a:pt x="8" y="27"/>
                    <a:pt x="10" y="27"/>
                  </a:cubicBezTo>
                  <a:cubicBezTo>
                    <a:pt x="12" y="27"/>
                    <a:pt x="13" y="26"/>
                    <a:pt x="13" y="25"/>
                  </a:cubicBezTo>
                  <a:cubicBezTo>
                    <a:pt x="14" y="22"/>
                    <a:pt x="5" y="24"/>
                    <a:pt x="6" y="26"/>
                  </a:cubicBezTo>
                  <a:close/>
                  <a:moveTo>
                    <a:pt x="2" y="15"/>
                  </a:moveTo>
                  <a:cubicBezTo>
                    <a:pt x="0" y="16"/>
                    <a:pt x="8" y="21"/>
                    <a:pt x="9" y="19"/>
                  </a:cubicBezTo>
                  <a:cubicBezTo>
                    <a:pt x="10" y="17"/>
                    <a:pt x="4" y="15"/>
                    <a:pt x="2" y="15"/>
                  </a:cubicBezTo>
                  <a:close/>
                  <a:moveTo>
                    <a:pt x="13" y="16"/>
                  </a:moveTo>
                  <a:cubicBezTo>
                    <a:pt x="16" y="15"/>
                    <a:pt x="5" y="5"/>
                    <a:pt x="4" y="8"/>
                  </a:cubicBezTo>
                  <a:cubicBezTo>
                    <a:pt x="2" y="11"/>
                    <a:pt x="10" y="17"/>
                    <a:pt x="13" y="16"/>
                  </a:cubicBezTo>
                  <a:close/>
                  <a:moveTo>
                    <a:pt x="91" y="60"/>
                  </a:moveTo>
                  <a:cubicBezTo>
                    <a:pt x="90" y="62"/>
                    <a:pt x="88" y="60"/>
                    <a:pt x="87" y="58"/>
                  </a:cubicBezTo>
                  <a:cubicBezTo>
                    <a:pt x="86" y="57"/>
                    <a:pt x="86" y="55"/>
                    <a:pt x="86" y="54"/>
                  </a:cubicBezTo>
                  <a:cubicBezTo>
                    <a:pt x="87" y="52"/>
                    <a:pt x="93" y="59"/>
                    <a:pt x="91" y="60"/>
                  </a:cubicBezTo>
                  <a:close/>
                  <a:moveTo>
                    <a:pt x="101" y="55"/>
                  </a:moveTo>
                  <a:cubicBezTo>
                    <a:pt x="102" y="57"/>
                    <a:pt x="93" y="55"/>
                    <a:pt x="94" y="53"/>
                  </a:cubicBezTo>
                  <a:cubicBezTo>
                    <a:pt x="94" y="51"/>
                    <a:pt x="100" y="53"/>
                    <a:pt x="101" y="55"/>
                  </a:cubicBezTo>
                  <a:close/>
                  <a:moveTo>
                    <a:pt x="93" y="48"/>
                  </a:moveTo>
                  <a:cubicBezTo>
                    <a:pt x="91" y="45"/>
                    <a:pt x="106" y="45"/>
                    <a:pt x="105" y="48"/>
                  </a:cubicBezTo>
                  <a:cubicBezTo>
                    <a:pt x="104" y="52"/>
                    <a:pt x="94" y="51"/>
                    <a:pt x="93" y="4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7" name="淘宝网Chenying0907出品 245"/>
            <p:cNvSpPr/>
            <p:nvPr/>
          </p:nvSpPr>
          <p:spPr bwMode="auto">
            <a:xfrm>
              <a:off x="8380089" y="372969"/>
              <a:ext cx="199793" cy="54489"/>
            </a:xfrm>
            <a:custGeom>
              <a:avLst/>
              <a:gdLst>
                <a:gd name="T0" fmla="*/ 4 w 33"/>
                <a:gd name="T1" fmla="*/ 7 h 9"/>
                <a:gd name="T2" fmla="*/ 27 w 33"/>
                <a:gd name="T3" fmla="*/ 5 h 9"/>
                <a:gd name="T4" fmla="*/ 31 w 33"/>
                <a:gd name="T5" fmla="*/ 8 h 9"/>
                <a:gd name="T6" fmla="*/ 22 w 33"/>
                <a:gd name="T7" fmla="*/ 6 h 9"/>
                <a:gd name="T8" fmla="*/ 4 w 33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9">
                  <a:moveTo>
                    <a:pt x="4" y="7"/>
                  </a:moveTo>
                  <a:cubicBezTo>
                    <a:pt x="4" y="7"/>
                    <a:pt x="13" y="0"/>
                    <a:pt x="27" y="5"/>
                  </a:cubicBezTo>
                  <a:cubicBezTo>
                    <a:pt x="33" y="7"/>
                    <a:pt x="33" y="8"/>
                    <a:pt x="31" y="8"/>
                  </a:cubicBezTo>
                  <a:cubicBezTo>
                    <a:pt x="29" y="8"/>
                    <a:pt x="27" y="7"/>
                    <a:pt x="22" y="6"/>
                  </a:cubicBezTo>
                  <a:cubicBezTo>
                    <a:pt x="16" y="5"/>
                    <a:pt x="0" y="9"/>
                    <a:pt x="4" y="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8" name="淘宝网Chenying0907出品 246"/>
            <p:cNvSpPr>
              <a:spLocks noEditPoints="1"/>
            </p:cNvSpPr>
            <p:nvPr/>
          </p:nvSpPr>
          <p:spPr bwMode="auto">
            <a:xfrm>
              <a:off x="8150782" y="459243"/>
              <a:ext cx="356450" cy="206605"/>
            </a:xfrm>
            <a:custGeom>
              <a:avLst/>
              <a:gdLst>
                <a:gd name="T0" fmla="*/ 51 w 59"/>
                <a:gd name="T1" fmla="*/ 8 h 34"/>
                <a:gd name="T2" fmla="*/ 56 w 59"/>
                <a:gd name="T3" fmla="*/ 15 h 34"/>
                <a:gd name="T4" fmla="*/ 50 w 59"/>
                <a:gd name="T5" fmla="*/ 29 h 34"/>
                <a:gd name="T6" fmla="*/ 50 w 59"/>
                <a:gd name="T7" fmla="*/ 31 h 34"/>
                <a:gd name="T8" fmla="*/ 58 w 59"/>
                <a:gd name="T9" fmla="*/ 25 h 34"/>
                <a:gd name="T10" fmla="*/ 58 w 59"/>
                <a:gd name="T11" fmla="*/ 16 h 34"/>
                <a:gd name="T12" fmla="*/ 51 w 59"/>
                <a:gd name="T13" fmla="*/ 8 h 34"/>
                <a:gd name="T14" fmla="*/ 9 w 59"/>
                <a:gd name="T15" fmla="*/ 6 h 34"/>
                <a:gd name="T16" fmla="*/ 7 w 59"/>
                <a:gd name="T17" fmla="*/ 8 h 34"/>
                <a:gd name="T18" fmla="*/ 9 w 59"/>
                <a:gd name="T19" fmla="*/ 11 h 34"/>
                <a:gd name="T20" fmla="*/ 10 w 59"/>
                <a:gd name="T21" fmla="*/ 8 h 34"/>
                <a:gd name="T22" fmla="*/ 9 w 59"/>
                <a:gd name="T23" fmla="*/ 6 h 34"/>
                <a:gd name="T24" fmla="*/ 3 w 59"/>
                <a:gd name="T25" fmla="*/ 0 h 34"/>
                <a:gd name="T26" fmla="*/ 0 w 59"/>
                <a:gd name="T27" fmla="*/ 5 h 34"/>
                <a:gd name="T28" fmla="*/ 1 w 59"/>
                <a:gd name="T29" fmla="*/ 11 h 34"/>
                <a:gd name="T30" fmla="*/ 4 w 59"/>
                <a:gd name="T31" fmla="*/ 6 h 34"/>
                <a:gd name="T32" fmla="*/ 3 w 59"/>
                <a:gd name="T33" fmla="*/ 0 h 34"/>
                <a:gd name="T34" fmla="*/ 44 w 59"/>
                <a:gd name="T35" fmla="*/ 20 h 34"/>
                <a:gd name="T36" fmla="*/ 43 w 59"/>
                <a:gd name="T37" fmla="*/ 23 h 34"/>
                <a:gd name="T38" fmla="*/ 41 w 59"/>
                <a:gd name="T39" fmla="*/ 24 h 34"/>
                <a:gd name="T40" fmla="*/ 41 w 59"/>
                <a:gd name="T41" fmla="*/ 21 h 34"/>
                <a:gd name="T42" fmla="*/ 44 w 59"/>
                <a:gd name="T43" fmla="*/ 20 h 34"/>
                <a:gd name="T44" fmla="*/ 52 w 59"/>
                <a:gd name="T45" fmla="*/ 20 h 34"/>
                <a:gd name="T46" fmla="*/ 51 w 59"/>
                <a:gd name="T47" fmla="*/ 25 h 34"/>
                <a:gd name="T48" fmla="*/ 46 w 59"/>
                <a:gd name="T49" fmla="*/ 29 h 34"/>
                <a:gd name="T50" fmla="*/ 47 w 59"/>
                <a:gd name="T51" fmla="*/ 23 h 34"/>
                <a:gd name="T52" fmla="*/ 52 w 59"/>
                <a:gd name="T53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34">
                  <a:moveTo>
                    <a:pt x="51" y="8"/>
                  </a:moveTo>
                  <a:cubicBezTo>
                    <a:pt x="51" y="8"/>
                    <a:pt x="56" y="12"/>
                    <a:pt x="56" y="15"/>
                  </a:cubicBezTo>
                  <a:cubicBezTo>
                    <a:pt x="57" y="20"/>
                    <a:pt x="56" y="25"/>
                    <a:pt x="50" y="29"/>
                  </a:cubicBezTo>
                  <a:cubicBezTo>
                    <a:pt x="50" y="29"/>
                    <a:pt x="49" y="31"/>
                    <a:pt x="50" y="31"/>
                  </a:cubicBezTo>
                  <a:cubicBezTo>
                    <a:pt x="52" y="34"/>
                    <a:pt x="57" y="27"/>
                    <a:pt x="58" y="25"/>
                  </a:cubicBezTo>
                  <a:cubicBezTo>
                    <a:pt x="59" y="22"/>
                    <a:pt x="59" y="20"/>
                    <a:pt x="58" y="16"/>
                  </a:cubicBezTo>
                  <a:cubicBezTo>
                    <a:pt x="57" y="11"/>
                    <a:pt x="51" y="8"/>
                    <a:pt x="51" y="8"/>
                  </a:cubicBezTo>
                  <a:close/>
                  <a:moveTo>
                    <a:pt x="9" y="6"/>
                  </a:moveTo>
                  <a:cubicBezTo>
                    <a:pt x="8" y="6"/>
                    <a:pt x="7" y="7"/>
                    <a:pt x="7" y="8"/>
                  </a:cubicBezTo>
                  <a:cubicBezTo>
                    <a:pt x="7" y="9"/>
                    <a:pt x="8" y="11"/>
                    <a:pt x="9" y="11"/>
                  </a:cubicBezTo>
                  <a:cubicBezTo>
                    <a:pt x="9" y="11"/>
                    <a:pt x="10" y="10"/>
                    <a:pt x="10" y="8"/>
                  </a:cubicBezTo>
                  <a:cubicBezTo>
                    <a:pt x="10" y="7"/>
                    <a:pt x="10" y="6"/>
                    <a:pt x="9" y="6"/>
                  </a:cubicBezTo>
                  <a:close/>
                  <a:moveTo>
                    <a:pt x="3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0" y="10"/>
                    <a:pt x="1" y="11"/>
                  </a:cubicBezTo>
                  <a:cubicBezTo>
                    <a:pt x="2" y="11"/>
                    <a:pt x="4" y="9"/>
                    <a:pt x="4" y="6"/>
                  </a:cubicBezTo>
                  <a:cubicBezTo>
                    <a:pt x="5" y="4"/>
                    <a:pt x="4" y="1"/>
                    <a:pt x="3" y="0"/>
                  </a:cubicBezTo>
                  <a:close/>
                  <a:moveTo>
                    <a:pt x="44" y="20"/>
                  </a:moveTo>
                  <a:cubicBezTo>
                    <a:pt x="44" y="21"/>
                    <a:pt x="44" y="22"/>
                    <a:pt x="43" y="23"/>
                  </a:cubicBezTo>
                  <a:cubicBezTo>
                    <a:pt x="43" y="24"/>
                    <a:pt x="41" y="24"/>
                    <a:pt x="41" y="24"/>
                  </a:cubicBezTo>
                  <a:cubicBezTo>
                    <a:pt x="40" y="23"/>
                    <a:pt x="40" y="22"/>
                    <a:pt x="41" y="21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2" y="20"/>
                  </a:moveTo>
                  <a:cubicBezTo>
                    <a:pt x="53" y="21"/>
                    <a:pt x="53" y="23"/>
                    <a:pt x="51" y="25"/>
                  </a:cubicBezTo>
                  <a:cubicBezTo>
                    <a:pt x="49" y="28"/>
                    <a:pt x="47" y="29"/>
                    <a:pt x="46" y="29"/>
                  </a:cubicBezTo>
                  <a:cubicBezTo>
                    <a:pt x="45" y="28"/>
                    <a:pt x="45" y="26"/>
                    <a:pt x="47" y="23"/>
                  </a:cubicBezTo>
                  <a:cubicBezTo>
                    <a:pt x="48" y="21"/>
                    <a:pt x="51" y="20"/>
                    <a:pt x="5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9" name="淘宝网Chenying0907出品 247"/>
            <p:cNvSpPr/>
            <p:nvPr/>
          </p:nvSpPr>
          <p:spPr bwMode="auto">
            <a:xfrm>
              <a:off x="8411875" y="422918"/>
              <a:ext cx="113519" cy="59030"/>
            </a:xfrm>
            <a:custGeom>
              <a:avLst/>
              <a:gdLst>
                <a:gd name="T0" fmla="*/ 0 w 19"/>
                <a:gd name="T1" fmla="*/ 1 h 10"/>
                <a:gd name="T2" fmla="*/ 12 w 19"/>
                <a:gd name="T3" fmla="*/ 7 h 10"/>
                <a:gd name="T4" fmla="*/ 18 w 19"/>
                <a:gd name="T5" fmla="*/ 5 h 10"/>
                <a:gd name="T6" fmla="*/ 10 w 19"/>
                <a:gd name="T7" fmla="*/ 1 h 10"/>
                <a:gd name="T8" fmla="*/ 0 w 19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0" y="1"/>
                  </a:moveTo>
                  <a:cubicBezTo>
                    <a:pt x="3" y="4"/>
                    <a:pt x="5" y="5"/>
                    <a:pt x="12" y="7"/>
                  </a:cubicBezTo>
                  <a:cubicBezTo>
                    <a:pt x="19" y="10"/>
                    <a:pt x="19" y="7"/>
                    <a:pt x="18" y="5"/>
                  </a:cubicBezTo>
                  <a:cubicBezTo>
                    <a:pt x="16" y="3"/>
                    <a:pt x="14" y="0"/>
                    <a:pt x="10" y="1"/>
                  </a:cubicBezTo>
                  <a:cubicBezTo>
                    <a:pt x="6" y="1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0" name="淘宝网Chenying0907出品 248"/>
            <p:cNvSpPr/>
            <p:nvPr/>
          </p:nvSpPr>
          <p:spPr bwMode="auto">
            <a:xfrm>
              <a:off x="8380089" y="441080"/>
              <a:ext cx="61301" cy="84005"/>
            </a:xfrm>
            <a:custGeom>
              <a:avLst/>
              <a:gdLst>
                <a:gd name="T0" fmla="*/ 10 w 10"/>
                <a:gd name="T1" fmla="*/ 13 h 14"/>
                <a:gd name="T2" fmla="*/ 7 w 10"/>
                <a:gd name="T3" fmla="*/ 4 h 14"/>
                <a:gd name="T4" fmla="*/ 0 w 10"/>
                <a:gd name="T5" fmla="*/ 1 h 14"/>
                <a:gd name="T6" fmla="*/ 5 w 10"/>
                <a:gd name="T7" fmla="*/ 5 h 14"/>
                <a:gd name="T8" fmla="*/ 10 w 10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10" y="13"/>
                  </a:moveTo>
                  <a:cubicBezTo>
                    <a:pt x="10" y="13"/>
                    <a:pt x="10" y="7"/>
                    <a:pt x="7" y="4"/>
                  </a:cubicBezTo>
                  <a:cubicBezTo>
                    <a:pt x="4" y="0"/>
                    <a:pt x="1" y="0"/>
                    <a:pt x="0" y="1"/>
                  </a:cubicBezTo>
                  <a:cubicBezTo>
                    <a:pt x="0" y="1"/>
                    <a:pt x="1" y="2"/>
                    <a:pt x="5" y="5"/>
                  </a:cubicBezTo>
                  <a:cubicBezTo>
                    <a:pt x="9" y="7"/>
                    <a:pt x="10" y="14"/>
                    <a:pt x="10" y="1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1" name="淘宝网Chenying0907出品 249"/>
            <p:cNvSpPr/>
            <p:nvPr/>
          </p:nvSpPr>
          <p:spPr bwMode="auto">
            <a:xfrm>
              <a:off x="8380089" y="452432"/>
              <a:ext cx="49949" cy="115790"/>
            </a:xfrm>
            <a:custGeom>
              <a:avLst/>
              <a:gdLst>
                <a:gd name="T0" fmla="*/ 0 w 8"/>
                <a:gd name="T1" fmla="*/ 1 h 19"/>
                <a:gd name="T2" fmla="*/ 3 w 8"/>
                <a:gd name="T3" fmla="*/ 4 h 19"/>
                <a:gd name="T4" fmla="*/ 7 w 8"/>
                <a:gd name="T5" fmla="*/ 13 h 19"/>
                <a:gd name="T6" fmla="*/ 7 w 8"/>
                <a:gd name="T7" fmla="*/ 18 h 19"/>
                <a:gd name="T8" fmla="*/ 4 w 8"/>
                <a:gd name="T9" fmla="*/ 10 h 19"/>
                <a:gd name="T10" fmla="*/ 0 w 8"/>
                <a:gd name="T11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9">
                  <a:moveTo>
                    <a:pt x="0" y="1"/>
                  </a:moveTo>
                  <a:cubicBezTo>
                    <a:pt x="0" y="0"/>
                    <a:pt x="3" y="3"/>
                    <a:pt x="3" y="4"/>
                  </a:cubicBezTo>
                  <a:cubicBezTo>
                    <a:pt x="5" y="7"/>
                    <a:pt x="6" y="9"/>
                    <a:pt x="7" y="13"/>
                  </a:cubicBezTo>
                  <a:cubicBezTo>
                    <a:pt x="7" y="14"/>
                    <a:pt x="8" y="17"/>
                    <a:pt x="7" y="18"/>
                  </a:cubicBezTo>
                  <a:cubicBezTo>
                    <a:pt x="7" y="19"/>
                    <a:pt x="5" y="13"/>
                    <a:pt x="4" y="10"/>
                  </a:cubicBezTo>
                  <a:cubicBezTo>
                    <a:pt x="2" y="5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2" name="淘宝网Chenying0907出品 250"/>
            <p:cNvSpPr/>
            <p:nvPr/>
          </p:nvSpPr>
          <p:spPr bwMode="auto">
            <a:xfrm>
              <a:off x="8368738" y="470595"/>
              <a:ext cx="18163" cy="54489"/>
            </a:xfrm>
            <a:custGeom>
              <a:avLst/>
              <a:gdLst>
                <a:gd name="T0" fmla="*/ 3 w 3"/>
                <a:gd name="T1" fmla="*/ 5 h 9"/>
                <a:gd name="T2" fmla="*/ 3 w 3"/>
                <a:gd name="T3" fmla="*/ 9 h 9"/>
                <a:gd name="T4" fmla="*/ 1 w 3"/>
                <a:gd name="T5" fmla="*/ 6 h 9"/>
                <a:gd name="T6" fmla="*/ 0 w 3"/>
                <a:gd name="T7" fmla="*/ 1 h 9"/>
                <a:gd name="T8" fmla="*/ 0 w 3"/>
                <a:gd name="T9" fmla="*/ 0 h 9"/>
                <a:gd name="T10" fmla="*/ 1 w 3"/>
                <a:gd name="T11" fmla="*/ 0 h 9"/>
                <a:gd name="T12" fmla="*/ 3 w 3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9">
                  <a:moveTo>
                    <a:pt x="3" y="5"/>
                  </a:moveTo>
                  <a:cubicBezTo>
                    <a:pt x="3" y="7"/>
                    <a:pt x="3" y="9"/>
                    <a:pt x="3" y="9"/>
                  </a:cubicBezTo>
                  <a:cubicBezTo>
                    <a:pt x="2" y="9"/>
                    <a:pt x="2" y="8"/>
                    <a:pt x="1" y="6"/>
                  </a:cubicBezTo>
                  <a:cubicBezTo>
                    <a:pt x="1" y="3"/>
                    <a:pt x="1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3"/>
                    <a:pt x="3" y="5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3" name="淘宝网Chenying0907出品 251"/>
            <p:cNvSpPr/>
            <p:nvPr/>
          </p:nvSpPr>
          <p:spPr bwMode="auto">
            <a:xfrm>
              <a:off x="8193919" y="263991"/>
              <a:ext cx="138494" cy="145304"/>
            </a:xfrm>
            <a:custGeom>
              <a:avLst/>
              <a:gdLst>
                <a:gd name="T0" fmla="*/ 22 w 23"/>
                <a:gd name="T1" fmla="*/ 20 h 24"/>
                <a:gd name="T2" fmla="*/ 7 w 23"/>
                <a:gd name="T3" fmla="*/ 2 h 24"/>
                <a:gd name="T4" fmla="*/ 1 w 23"/>
                <a:gd name="T5" fmla="*/ 1 h 24"/>
                <a:gd name="T6" fmla="*/ 9 w 23"/>
                <a:gd name="T7" fmla="*/ 6 h 24"/>
                <a:gd name="T8" fmla="*/ 22 w 23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2" y="20"/>
                  </a:moveTo>
                  <a:cubicBezTo>
                    <a:pt x="22" y="20"/>
                    <a:pt x="19" y="8"/>
                    <a:pt x="7" y="2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3"/>
                    <a:pt x="5" y="4"/>
                    <a:pt x="9" y="6"/>
                  </a:cubicBezTo>
                  <a:cubicBezTo>
                    <a:pt x="14" y="10"/>
                    <a:pt x="23" y="24"/>
                    <a:pt x="2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4" name="淘宝网Chenying0907出品 252"/>
            <p:cNvSpPr/>
            <p:nvPr/>
          </p:nvSpPr>
          <p:spPr bwMode="auto">
            <a:xfrm>
              <a:off x="8107644" y="397942"/>
              <a:ext cx="108979" cy="120331"/>
            </a:xfrm>
            <a:custGeom>
              <a:avLst/>
              <a:gdLst>
                <a:gd name="T0" fmla="*/ 18 w 18"/>
                <a:gd name="T1" fmla="*/ 2 h 20"/>
                <a:gd name="T2" fmla="*/ 8 w 18"/>
                <a:gd name="T3" fmla="*/ 3 h 20"/>
                <a:gd name="T4" fmla="*/ 2 w 18"/>
                <a:gd name="T5" fmla="*/ 10 h 20"/>
                <a:gd name="T6" fmla="*/ 3 w 18"/>
                <a:gd name="T7" fmla="*/ 20 h 20"/>
                <a:gd name="T8" fmla="*/ 5 w 18"/>
                <a:gd name="T9" fmla="*/ 18 h 20"/>
                <a:gd name="T10" fmla="*/ 10 w 18"/>
                <a:gd name="T11" fmla="*/ 4 h 20"/>
                <a:gd name="T12" fmla="*/ 18 w 18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8" y="2"/>
                    <a:pt x="13" y="0"/>
                    <a:pt x="8" y="3"/>
                  </a:cubicBezTo>
                  <a:cubicBezTo>
                    <a:pt x="5" y="5"/>
                    <a:pt x="3" y="7"/>
                    <a:pt x="2" y="10"/>
                  </a:cubicBezTo>
                  <a:cubicBezTo>
                    <a:pt x="1" y="12"/>
                    <a:pt x="0" y="20"/>
                    <a:pt x="3" y="20"/>
                  </a:cubicBezTo>
                  <a:cubicBezTo>
                    <a:pt x="4" y="20"/>
                    <a:pt x="5" y="19"/>
                    <a:pt x="5" y="18"/>
                  </a:cubicBezTo>
                  <a:cubicBezTo>
                    <a:pt x="4" y="12"/>
                    <a:pt x="6" y="7"/>
                    <a:pt x="10" y="4"/>
                  </a:cubicBezTo>
                  <a:cubicBezTo>
                    <a:pt x="13" y="2"/>
                    <a:pt x="18" y="2"/>
                    <a:pt x="18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5" name="淘宝网Chenying0907出品 253"/>
            <p:cNvSpPr/>
            <p:nvPr/>
          </p:nvSpPr>
          <p:spPr bwMode="auto">
            <a:xfrm>
              <a:off x="8193919" y="325291"/>
              <a:ext cx="120331" cy="61301"/>
            </a:xfrm>
            <a:custGeom>
              <a:avLst/>
              <a:gdLst>
                <a:gd name="T0" fmla="*/ 20 w 20"/>
                <a:gd name="T1" fmla="*/ 10 h 10"/>
                <a:gd name="T2" fmla="*/ 6 w 20"/>
                <a:gd name="T3" fmla="*/ 7 h 10"/>
                <a:gd name="T4" fmla="*/ 4 w 20"/>
                <a:gd name="T5" fmla="*/ 1 h 10"/>
                <a:gd name="T6" fmla="*/ 12 w 20"/>
                <a:gd name="T7" fmla="*/ 3 h 10"/>
                <a:gd name="T8" fmla="*/ 20 w 2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cubicBezTo>
                    <a:pt x="15" y="10"/>
                    <a:pt x="13" y="9"/>
                    <a:pt x="6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1"/>
                    <a:pt x="10" y="0"/>
                    <a:pt x="12" y="3"/>
                  </a:cubicBezTo>
                  <a:cubicBezTo>
                    <a:pt x="15" y="6"/>
                    <a:pt x="20" y="10"/>
                    <a:pt x="20" y="1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6" name="淘宝网Chenying0907出品 254"/>
            <p:cNvSpPr/>
            <p:nvPr/>
          </p:nvSpPr>
          <p:spPr bwMode="auto">
            <a:xfrm>
              <a:off x="8223434" y="397942"/>
              <a:ext cx="97627" cy="43138"/>
            </a:xfrm>
            <a:custGeom>
              <a:avLst/>
              <a:gdLst>
                <a:gd name="T0" fmla="*/ 0 w 16"/>
                <a:gd name="T1" fmla="*/ 6 h 7"/>
                <a:gd name="T2" fmla="*/ 9 w 16"/>
                <a:gd name="T3" fmla="*/ 1 h 7"/>
                <a:gd name="T4" fmla="*/ 16 w 16"/>
                <a:gd name="T5" fmla="*/ 4 h 7"/>
                <a:gd name="T6" fmla="*/ 10 w 16"/>
                <a:gd name="T7" fmla="*/ 3 h 7"/>
                <a:gd name="T8" fmla="*/ 0 w 16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0" y="6"/>
                    <a:pt x="5" y="2"/>
                    <a:pt x="9" y="1"/>
                  </a:cubicBezTo>
                  <a:cubicBezTo>
                    <a:pt x="13" y="0"/>
                    <a:pt x="15" y="3"/>
                    <a:pt x="16" y="4"/>
                  </a:cubicBezTo>
                  <a:cubicBezTo>
                    <a:pt x="16" y="5"/>
                    <a:pt x="15" y="4"/>
                    <a:pt x="10" y="3"/>
                  </a:cubicBezTo>
                  <a:cubicBezTo>
                    <a:pt x="5" y="3"/>
                    <a:pt x="0" y="7"/>
                    <a:pt x="0" y="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7" name="淘宝网Chenying0907出品 255"/>
            <p:cNvSpPr/>
            <p:nvPr/>
          </p:nvSpPr>
          <p:spPr bwMode="auto">
            <a:xfrm>
              <a:off x="8212081" y="427458"/>
              <a:ext cx="102168" cy="49949"/>
            </a:xfrm>
            <a:custGeom>
              <a:avLst/>
              <a:gdLst>
                <a:gd name="T0" fmla="*/ 17 w 17"/>
                <a:gd name="T1" fmla="*/ 0 h 8"/>
                <a:gd name="T2" fmla="*/ 12 w 17"/>
                <a:gd name="T3" fmla="*/ 0 h 8"/>
                <a:gd name="T4" fmla="*/ 3 w 17"/>
                <a:gd name="T5" fmla="*/ 4 h 8"/>
                <a:gd name="T6" fmla="*/ 0 w 17"/>
                <a:gd name="T7" fmla="*/ 8 h 8"/>
                <a:gd name="T8" fmla="*/ 8 w 17"/>
                <a:gd name="T9" fmla="*/ 4 h 8"/>
                <a:gd name="T10" fmla="*/ 17 w 17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7" y="0"/>
                    <a:pt x="13" y="0"/>
                    <a:pt x="12" y="0"/>
                  </a:cubicBezTo>
                  <a:cubicBezTo>
                    <a:pt x="9" y="1"/>
                    <a:pt x="7" y="2"/>
                    <a:pt x="3" y="4"/>
                  </a:cubicBezTo>
                  <a:cubicBezTo>
                    <a:pt x="2" y="5"/>
                    <a:pt x="0" y="7"/>
                    <a:pt x="0" y="8"/>
                  </a:cubicBezTo>
                  <a:cubicBezTo>
                    <a:pt x="0" y="8"/>
                    <a:pt x="5" y="5"/>
                    <a:pt x="8" y="4"/>
                  </a:cubicBezTo>
                  <a:cubicBezTo>
                    <a:pt x="12" y="2"/>
                    <a:pt x="17" y="0"/>
                    <a:pt x="17" y="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8" name="淘宝网Chenying0907出品 256"/>
            <p:cNvSpPr/>
            <p:nvPr/>
          </p:nvSpPr>
          <p:spPr bwMode="auto">
            <a:xfrm>
              <a:off x="8266570" y="445621"/>
              <a:ext cx="47679" cy="31785"/>
            </a:xfrm>
            <a:custGeom>
              <a:avLst/>
              <a:gdLst>
                <a:gd name="T0" fmla="*/ 2 w 8"/>
                <a:gd name="T1" fmla="*/ 2 h 5"/>
                <a:gd name="T2" fmla="*/ 0 w 8"/>
                <a:gd name="T3" fmla="*/ 5 h 5"/>
                <a:gd name="T4" fmla="*/ 3 w 8"/>
                <a:gd name="T5" fmla="*/ 4 h 5"/>
                <a:gd name="T6" fmla="*/ 7 w 8"/>
                <a:gd name="T7" fmla="*/ 0 h 5"/>
                <a:gd name="T8" fmla="*/ 8 w 8"/>
                <a:gd name="T9" fmla="*/ 0 h 5"/>
                <a:gd name="T10" fmla="*/ 7 w 8"/>
                <a:gd name="T11" fmla="*/ 0 h 5"/>
                <a:gd name="T12" fmla="*/ 2 w 8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1" y="3"/>
                    <a:pt x="0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1"/>
                    <a:pt x="2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9" name="淘宝网Chenying0907出品 257"/>
            <p:cNvSpPr>
              <a:spLocks noEditPoints="1"/>
            </p:cNvSpPr>
            <p:nvPr/>
          </p:nvSpPr>
          <p:spPr bwMode="auto">
            <a:xfrm>
              <a:off x="8350575" y="241287"/>
              <a:ext cx="115790" cy="149845"/>
            </a:xfrm>
            <a:custGeom>
              <a:avLst/>
              <a:gdLst>
                <a:gd name="T0" fmla="*/ 19 w 19"/>
                <a:gd name="T1" fmla="*/ 7 h 25"/>
                <a:gd name="T2" fmla="*/ 19 w 19"/>
                <a:gd name="T3" fmla="*/ 7 h 25"/>
                <a:gd name="T4" fmla="*/ 18 w 19"/>
                <a:gd name="T5" fmla="*/ 10 h 25"/>
                <a:gd name="T6" fmla="*/ 18 w 19"/>
                <a:gd name="T7" fmla="*/ 9 h 25"/>
                <a:gd name="T8" fmla="*/ 6 w 19"/>
                <a:gd name="T9" fmla="*/ 21 h 25"/>
                <a:gd name="T10" fmla="*/ 6 w 19"/>
                <a:gd name="T11" fmla="*/ 20 h 25"/>
                <a:gd name="T12" fmla="*/ 17 w 19"/>
                <a:gd name="T13" fmla="*/ 9 h 25"/>
                <a:gd name="T14" fmla="*/ 19 w 19"/>
                <a:gd name="T15" fmla="*/ 7 h 25"/>
                <a:gd name="T16" fmla="*/ 4 w 19"/>
                <a:gd name="T17" fmla="*/ 20 h 25"/>
                <a:gd name="T18" fmla="*/ 4 w 19"/>
                <a:gd name="T19" fmla="*/ 20 h 25"/>
                <a:gd name="T20" fmla="*/ 3 w 19"/>
                <a:gd name="T21" fmla="*/ 3 h 25"/>
                <a:gd name="T22" fmla="*/ 3 w 19"/>
                <a:gd name="T23" fmla="*/ 0 h 25"/>
                <a:gd name="T24" fmla="*/ 4 w 19"/>
                <a:gd name="T25" fmla="*/ 3 h 25"/>
                <a:gd name="T26" fmla="*/ 4 w 19"/>
                <a:gd name="T27" fmla="*/ 20 h 25"/>
                <a:gd name="T28" fmla="*/ 4 w 19"/>
                <a:gd name="T29" fmla="*/ 20 h 25"/>
                <a:gd name="T30" fmla="*/ 4 w 19"/>
                <a:gd name="T31" fmla="*/ 23 h 25"/>
                <a:gd name="T32" fmla="*/ 4 w 19"/>
                <a:gd name="T33" fmla="*/ 23 h 25"/>
                <a:gd name="T34" fmla="*/ 7 w 19"/>
                <a:gd name="T35" fmla="*/ 22 h 25"/>
                <a:gd name="T36" fmla="*/ 3 w 19"/>
                <a:gd name="T37" fmla="*/ 24 h 25"/>
                <a:gd name="T38" fmla="*/ 4 w 19"/>
                <a:gd name="T39" fmla="*/ 20 h 25"/>
                <a:gd name="T40" fmla="*/ 6 w 19"/>
                <a:gd name="T41" fmla="*/ 21 h 25"/>
                <a:gd name="T42" fmla="*/ 6 w 19"/>
                <a:gd name="T43" fmla="*/ 21 h 25"/>
                <a:gd name="T44" fmla="*/ 6 w 19"/>
                <a:gd name="T45" fmla="*/ 21 h 25"/>
                <a:gd name="T46" fmla="*/ 6 w 19"/>
                <a:gd name="T4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" h="25"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8" y="10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8" y="6"/>
                    <a:pt x="19" y="7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3" y="1"/>
                    <a:pt x="3" y="2"/>
                    <a:pt x="4" y="3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4" y="20"/>
                  </a:moveTo>
                  <a:cubicBezTo>
                    <a:pt x="3" y="20"/>
                    <a:pt x="3" y="22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6" y="23"/>
                    <a:pt x="7" y="22"/>
                  </a:cubicBezTo>
                  <a:cubicBezTo>
                    <a:pt x="7" y="24"/>
                    <a:pt x="5" y="25"/>
                    <a:pt x="3" y="24"/>
                  </a:cubicBezTo>
                  <a:cubicBezTo>
                    <a:pt x="0" y="23"/>
                    <a:pt x="1" y="19"/>
                    <a:pt x="4" y="20"/>
                  </a:cubicBezTo>
                  <a:close/>
                  <a:moveTo>
                    <a:pt x="6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0" name="淘宝网Chenying0907出品 258"/>
            <p:cNvSpPr>
              <a:spLocks noEditPoints="1"/>
            </p:cNvSpPr>
            <p:nvPr/>
          </p:nvSpPr>
          <p:spPr bwMode="auto">
            <a:xfrm>
              <a:off x="8296086" y="379780"/>
              <a:ext cx="72652" cy="188442"/>
            </a:xfrm>
            <a:custGeom>
              <a:avLst/>
              <a:gdLst>
                <a:gd name="T0" fmla="*/ 12 w 12"/>
                <a:gd name="T1" fmla="*/ 1 h 31"/>
                <a:gd name="T2" fmla="*/ 9 w 12"/>
                <a:gd name="T3" fmla="*/ 18 h 31"/>
                <a:gd name="T4" fmla="*/ 6 w 12"/>
                <a:gd name="T5" fmla="*/ 20 h 31"/>
                <a:gd name="T6" fmla="*/ 3 w 12"/>
                <a:gd name="T7" fmla="*/ 19 h 31"/>
                <a:gd name="T8" fmla="*/ 4 w 12"/>
                <a:gd name="T9" fmla="*/ 17 h 31"/>
                <a:gd name="T10" fmla="*/ 5 w 12"/>
                <a:gd name="T11" fmla="*/ 8 h 31"/>
                <a:gd name="T12" fmla="*/ 12 w 12"/>
                <a:gd name="T13" fmla="*/ 1 h 31"/>
                <a:gd name="T14" fmla="*/ 3 w 12"/>
                <a:gd name="T15" fmla="*/ 21 h 31"/>
                <a:gd name="T16" fmla="*/ 6 w 12"/>
                <a:gd name="T17" fmla="*/ 22 h 31"/>
                <a:gd name="T18" fmla="*/ 4 w 12"/>
                <a:gd name="T19" fmla="*/ 25 h 31"/>
                <a:gd name="T20" fmla="*/ 2 w 12"/>
                <a:gd name="T21" fmla="*/ 24 h 31"/>
                <a:gd name="T22" fmla="*/ 3 w 12"/>
                <a:gd name="T23" fmla="*/ 21 h 31"/>
                <a:gd name="T24" fmla="*/ 1 w 12"/>
                <a:gd name="T25" fmla="*/ 25 h 31"/>
                <a:gd name="T26" fmla="*/ 4 w 12"/>
                <a:gd name="T27" fmla="*/ 26 h 31"/>
                <a:gd name="T28" fmla="*/ 0 w 12"/>
                <a:gd name="T29" fmla="*/ 31 h 31"/>
                <a:gd name="T30" fmla="*/ 1 w 12"/>
                <a:gd name="T31" fmla="*/ 25 h 31"/>
                <a:gd name="T32" fmla="*/ 11 w 12"/>
                <a:gd name="T33" fmla="*/ 14 h 31"/>
                <a:gd name="T34" fmla="*/ 11 w 12"/>
                <a:gd name="T35" fmla="*/ 14 h 31"/>
                <a:gd name="T36" fmla="*/ 12 w 12"/>
                <a:gd name="T37" fmla="*/ 14 h 31"/>
                <a:gd name="T38" fmla="*/ 11 w 12"/>
                <a:gd name="T39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31">
                  <a:moveTo>
                    <a:pt x="12" y="1"/>
                  </a:moveTo>
                  <a:cubicBezTo>
                    <a:pt x="9" y="4"/>
                    <a:pt x="6" y="13"/>
                    <a:pt x="9" y="18"/>
                  </a:cubicBezTo>
                  <a:cubicBezTo>
                    <a:pt x="7" y="19"/>
                    <a:pt x="7" y="17"/>
                    <a:pt x="6" y="20"/>
                  </a:cubicBezTo>
                  <a:cubicBezTo>
                    <a:pt x="5" y="20"/>
                    <a:pt x="4" y="20"/>
                    <a:pt x="3" y="19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3" y="15"/>
                    <a:pt x="3" y="12"/>
                    <a:pt x="5" y="8"/>
                  </a:cubicBezTo>
                  <a:cubicBezTo>
                    <a:pt x="6" y="4"/>
                    <a:pt x="10" y="0"/>
                    <a:pt x="12" y="1"/>
                  </a:cubicBezTo>
                  <a:close/>
                  <a:moveTo>
                    <a:pt x="3" y="21"/>
                  </a:moveTo>
                  <a:cubicBezTo>
                    <a:pt x="4" y="21"/>
                    <a:pt x="5" y="21"/>
                    <a:pt x="6" y="22"/>
                  </a:cubicBezTo>
                  <a:cubicBezTo>
                    <a:pt x="5" y="23"/>
                    <a:pt x="5" y="24"/>
                    <a:pt x="4" y="25"/>
                  </a:cubicBezTo>
                  <a:cubicBezTo>
                    <a:pt x="4" y="24"/>
                    <a:pt x="3" y="24"/>
                    <a:pt x="2" y="24"/>
                  </a:cubicBezTo>
                  <a:cubicBezTo>
                    <a:pt x="2" y="23"/>
                    <a:pt x="2" y="22"/>
                    <a:pt x="3" y="21"/>
                  </a:cubicBezTo>
                  <a:close/>
                  <a:moveTo>
                    <a:pt x="1" y="25"/>
                  </a:moveTo>
                  <a:cubicBezTo>
                    <a:pt x="2" y="26"/>
                    <a:pt x="3" y="26"/>
                    <a:pt x="4" y="26"/>
                  </a:cubicBezTo>
                  <a:cubicBezTo>
                    <a:pt x="2" y="29"/>
                    <a:pt x="1" y="31"/>
                    <a:pt x="0" y="31"/>
                  </a:cubicBezTo>
                  <a:cubicBezTo>
                    <a:pt x="0" y="31"/>
                    <a:pt x="0" y="28"/>
                    <a:pt x="1" y="25"/>
                  </a:cubicBezTo>
                  <a:close/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311" name="淘宝网Chenying0907出品 310"/>
          <p:cNvGrpSpPr/>
          <p:nvPr/>
        </p:nvGrpSpPr>
        <p:grpSpPr>
          <a:xfrm>
            <a:off x="9754750" y="844304"/>
            <a:ext cx="945783" cy="818909"/>
            <a:chOff x="7635019" y="872540"/>
            <a:chExt cx="527114" cy="456403"/>
          </a:xfrm>
        </p:grpSpPr>
        <p:sp>
          <p:nvSpPr>
            <p:cNvPr id="312" name="淘宝网Chenying0907出品 242"/>
            <p:cNvSpPr/>
            <p:nvPr/>
          </p:nvSpPr>
          <p:spPr bwMode="auto">
            <a:xfrm>
              <a:off x="7827865" y="972177"/>
              <a:ext cx="334268" cy="356766"/>
            </a:xfrm>
            <a:custGeom>
              <a:avLst/>
              <a:gdLst>
                <a:gd name="T0" fmla="*/ 10 w 78"/>
                <a:gd name="T1" fmla="*/ 29 h 83"/>
                <a:gd name="T2" fmla="*/ 68 w 78"/>
                <a:gd name="T3" fmla="*/ 19 h 83"/>
                <a:gd name="T4" fmla="*/ 53 w 78"/>
                <a:gd name="T5" fmla="*/ 46 h 83"/>
                <a:gd name="T6" fmla="*/ 25 w 78"/>
                <a:gd name="T7" fmla="*/ 37 h 83"/>
                <a:gd name="T8" fmla="*/ 35 w 78"/>
                <a:gd name="T9" fmla="*/ 56 h 83"/>
                <a:gd name="T10" fmla="*/ 10 w 78"/>
                <a:gd name="T11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83">
                  <a:moveTo>
                    <a:pt x="10" y="29"/>
                  </a:moveTo>
                  <a:cubicBezTo>
                    <a:pt x="16" y="22"/>
                    <a:pt x="51" y="0"/>
                    <a:pt x="68" y="19"/>
                  </a:cubicBezTo>
                  <a:cubicBezTo>
                    <a:pt x="78" y="31"/>
                    <a:pt x="60" y="46"/>
                    <a:pt x="53" y="46"/>
                  </a:cubicBezTo>
                  <a:cubicBezTo>
                    <a:pt x="43" y="45"/>
                    <a:pt x="35" y="41"/>
                    <a:pt x="25" y="37"/>
                  </a:cubicBezTo>
                  <a:cubicBezTo>
                    <a:pt x="33" y="43"/>
                    <a:pt x="36" y="52"/>
                    <a:pt x="35" y="56"/>
                  </a:cubicBezTo>
                  <a:cubicBezTo>
                    <a:pt x="28" y="83"/>
                    <a:pt x="0" y="56"/>
                    <a:pt x="10" y="2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3" name="淘宝网Chenying0907出品 241"/>
            <p:cNvSpPr/>
            <p:nvPr/>
          </p:nvSpPr>
          <p:spPr bwMode="auto">
            <a:xfrm>
              <a:off x="7635019" y="872540"/>
              <a:ext cx="218560" cy="331053"/>
            </a:xfrm>
            <a:custGeom>
              <a:avLst/>
              <a:gdLst>
                <a:gd name="T0" fmla="*/ 50 w 51"/>
                <a:gd name="T1" fmla="*/ 50 h 77"/>
                <a:gd name="T2" fmla="*/ 15 w 51"/>
                <a:gd name="T3" fmla="*/ 3 h 77"/>
                <a:gd name="T4" fmla="*/ 8 w 51"/>
                <a:gd name="T5" fmla="*/ 33 h 77"/>
                <a:gd name="T6" fmla="*/ 35 w 51"/>
                <a:gd name="T7" fmla="*/ 46 h 77"/>
                <a:gd name="T8" fmla="*/ 14 w 51"/>
                <a:gd name="T9" fmla="*/ 53 h 77"/>
                <a:gd name="T10" fmla="*/ 50 w 51"/>
                <a:gd name="T11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77">
                  <a:moveTo>
                    <a:pt x="50" y="50"/>
                  </a:moveTo>
                  <a:cubicBezTo>
                    <a:pt x="51" y="41"/>
                    <a:pt x="40" y="0"/>
                    <a:pt x="15" y="3"/>
                  </a:cubicBezTo>
                  <a:cubicBezTo>
                    <a:pt x="0" y="4"/>
                    <a:pt x="3" y="28"/>
                    <a:pt x="8" y="33"/>
                  </a:cubicBezTo>
                  <a:cubicBezTo>
                    <a:pt x="15" y="39"/>
                    <a:pt x="25" y="42"/>
                    <a:pt x="35" y="46"/>
                  </a:cubicBezTo>
                  <a:cubicBezTo>
                    <a:pt x="25" y="44"/>
                    <a:pt x="16" y="49"/>
                    <a:pt x="14" y="53"/>
                  </a:cubicBezTo>
                  <a:cubicBezTo>
                    <a:pt x="0" y="77"/>
                    <a:pt x="40" y="77"/>
                    <a:pt x="50" y="5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4" name="淘宝网Chenying0907出品 243"/>
            <p:cNvSpPr>
              <a:spLocks noEditPoints="1"/>
            </p:cNvSpPr>
            <p:nvPr/>
          </p:nvSpPr>
          <p:spPr bwMode="auto">
            <a:xfrm>
              <a:off x="7819831" y="964142"/>
              <a:ext cx="123744" cy="236237"/>
            </a:xfrm>
            <a:custGeom>
              <a:avLst/>
              <a:gdLst>
                <a:gd name="T0" fmla="*/ 12 w 29"/>
                <a:gd name="T1" fmla="*/ 24 h 55"/>
                <a:gd name="T2" fmla="*/ 13 w 29"/>
                <a:gd name="T3" fmla="*/ 34 h 55"/>
                <a:gd name="T4" fmla="*/ 7 w 29"/>
                <a:gd name="T5" fmla="*/ 41 h 55"/>
                <a:gd name="T6" fmla="*/ 6 w 29"/>
                <a:gd name="T7" fmla="*/ 43 h 55"/>
                <a:gd name="T8" fmla="*/ 0 w 29"/>
                <a:gd name="T9" fmla="*/ 54 h 55"/>
                <a:gd name="T10" fmla="*/ 3 w 29"/>
                <a:gd name="T11" fmla="*/ 42 h 55"/>
                <a:gd name="T12" fmla="*/ 4 w 29"/>
                <a:gd name="T13" fmla="*/ 40 h 55"/>
                <a:gd name="T14" fmla="*/ 5 w 29"/>
                <a:gd name="T15" fmla="*/ 31 h 55"/>
                <a:gd name="T16" fmla="*/ 12 w 29"/>
                <a:gd name="T17" fmla="*/ 24 h 55"/>
                <a:gd name="T18" fmla="*/ 28 w 29"/>
                <a:gd name="T19" fmla="*/ 7 h 55"/>
                <a:gd name="T20" fmla="*/ 29 w 29"/>
                <a:gd name="T21" fmla="*/ 9 h 55"/>
                <a:gd name="T22" fmla="*/ 27 w 29"/>
                <a:gd name="T23" fmla="*/ 9 h 55"/>
                <a:gd name="T24" fmla="*/ 27 w 29"/>
                <a:gd name="T25" fmla="*/ 9 h 55"/>
                <a:gd name="T26" fmla="*/ 15 w 29"/>
                <a:gd name="T27" fmla="*/ 21 h 55"/>
                <a:gd name="T28" fmla="*/ 16 w 29"/>
                <a:gd name="T29" fmla="*/ 23 h 55"/>
                <a:gd name="T30" fmla="*/ 12 w 29"/>
                <a:gd name="T31" fmla="*/ 24 h 55"/>
                <a:gd name="T32" fmla="*/ 10 w 29"/>
                <a:gd name="T33" fmla="*/ 21 h 55"/>
                <a:gd name="T34" fmla="*/ 13 w 29"/>
                <a:gd name="T35" fmla="*/ 20 h 55"/>
                <a:gd name="T36" fmla="*/ 12 w 29"/>
                <a:gd name="T37" fmla="*/ 3 h 55"/>
                <a:gd name="T38" fmla="*/ 11 w 29"/>
                <a:gd name="T39" fmla="*/ 3 h 55"/>
                <a:gd name="T40" fmla="*/ 10 w 29"/>
                <a:gd name="T41" fmla="*/ 1 h 55"/>
                <a:gd name="T42" fmla="*/ 13 w 29"/>
                <a:gd name="T43" fmla="*/ 1 h 55"/>
                <a:gd name="T44" fmla="*/ 13 w 29"/>
                <a:gd name="T45" fmla="*/ 3 h 55"/>
                <a:gd name="T46" fmla="*/ 12 w 29"/>
                <a:gd name="T47" fmla="*/ 3 h 55"/>
                <a:gd name="T48" fmla="*/ 13 w 29"/>
                <a:gd name="T49" fmla="*/ 20 h 55"/>
                <a:gd name="T50" fmla="*/ 14 w 29"/>
                <a:gd name="T51" fmla="*/ 20 h 55"/>
                <a:gd name="T52" fmla="*/ 15 w 29"/>
                <a:gd name="T53" fmla="*/ 21 h 55"/>
                <a:gd name="T54" fmla="*/ 26 w 29"/>
                <a:gd name="T55" fmla="*/ 9 h 55"/>
                <a:gd name="T56" fmla="*/ 26 w 29"/>
                <a:gd name="T57" fmla="*/ 8 h 55"/>
                <a:gd name="T58" fmla="*/ 28 w 29"/>
                <a:gd name="T59" fmla="*/ 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" h="55">
                  <a:moveTo>
                    <a:pt x="12" y="24"/>
                  </a:moveTo>
                  <a:cubicBezTo>
                    <a:pt x="14" y="25"/>
                    <a:pt x="15" y="30"/>
                    <a:pt x="13" y="34"/>
                  </a:cubicBezTo>
                  <a:cubicBezTo>
                    <a:pt x="11" y="38"/>
                    <a:pt x="9" y="41"/>
                    <a:pt x="7" y="41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4" y="50"/>
                    <a:pt x="1" y="55"/>
                    <a:pt x="0" y="54"/>
                  </a:cubicBezTo>
                  <a:cubicBezTo>
                    <a:pt x="0" y="54"/>
                    <a:pt x="1" y="48"/>
                    <a:pt x="3" y="42"/>
                  </a:cubicBezTo>
                  <a:cubicBezTo>
                    <a:pt x="4" y="41"/>
                    <a:pt x="4" y="41"/>
                    <a:pt x="4" y="40"/>
                  </a:cubicBezTo>
                  <a:cubicBezTo>
                    <a:pt x="3" y="38"/>
                    <a:pt x="3" y="35"/>
                    <a:pt x="5" y="31"/>
                  </a:cubicBezTo>
                  <a:cubicBezTo>
                    <a:pt x="7" y="27"/>
                    <a:pt x="10" y="23"/>
                    <a:pt x="12" y="24"/>
                  </a:cubicBezTo>
                  <a:close/>
                  <a:moveTo>
                    <a:pt x="28" y="7"/>
                  </a:moveTo>
                  <a:cubicBezTo>
                    <a:pt x="29" y="7"/>
                    <a:pt x="29" y="8"/>
                    <a:pt x="29" y="9"/>
                  </a:cubicBezTo>
                  <a:cubicBezTo>
                    <a:pt x="29" y="9"/>
                    <a:pt x="28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5" y="24"/>
                    <a:pt x="14" y="25"/>
                    <a:pt x="12" y="24"/>
                  </a:cubicBezTo>
                  <a:cubicBezTo>
                    <a:pt x="11" y="23"/>
                    <a:pt x="10" y="22"/>
                    <a:pt x="10" y="21"/>
                  </a:cubicBezTo>
                  <a:cubicBezTo>
                    <a:pt x="11" y="20"/>
                    <a:pt x="12" y="20"/>
                    <a:pt x="13" y="2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1" y="0"/>
                    <a:pt x="12" y="0"/>
                    <a:pt x="13" y="1"/>
                  </a:cubicBezTo>
                  <a:cubicBezTo>
                    <a:pt x="13" y="1"/>
                    <a:pt x="14" y="2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7"/>
                    <a:pt x="27" y="6"/>
                    <a:pt x="28" y="7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5" name="淘宝网Chenying0907出品 244"/>
            <p:cNvSpPr>
              <a:spLocks noEditPoints="1"/>
            </p:cNvSpPr>
            <p:nvPr/>
          </p:nvSpPr>
          <p:spPr bwMode="auto">
            <a:xfrm>
              <a:off x="7660732" y="895039"/>
              <a:ext cx="454797" cy="265164"/>
            </a:xfrm>
            <a:custGeom>
              <a:avLst/>
              <a:gdLst>
                <a:gd name="T0" fmla="*/ 98 w 106"/>
                <a:gd name="T1" fmla="*/ 33 h 62"/>
                <a:gd name="T2" fmla="*/ 100 w 106"/>
                <a:gd name="T3" fmla="*/ 41 h 62"/>
                <a:gd name="T4" fmla="*/ 87 w 106"/>
                <a:gd name="T5" fmla="*/ 43 h 62"/>
                <a:gd name="T6" fmla="*/ 80 w 106"/>
                <a:gd name="T7" fmla="*/ 40 h 62"/>
                <a:gd name="T8" fmla="*/ 98 w 106"/>
                <a:gd name="T9" fmla="*/ 33 h 62"/>
                <a:gd name="T10" fmla="*/ 19 w 106"/>
                <a:gd name="T11" fmla="*/ 2 h 62"/>
                <a:gd name="T12" fmla="*/ 12 w 106"/>
                <a:gd name="T13" fmla="*/ 6 h 62"/>
                <a:gd name="T14" fmla="*/ 21 w 106"/>
                <a:gd name="T15" fmla="*/ 16 h 62"/>
                <a:gd name="T16" fmla="*/ 28 w 106"/>
                <a:gd name="T17" fmla="*/ 19 h 62"/>
                <a:gd name="T18" fmla="*/ 19 w 106"/>
                <a:gd name="T19" fmla="*/ 2 h 62"/>
                <a:gd name="T20" fmla="*/ 6 w 106"/>
                <a:gd name="T21" fmla="*/ 26 h 62"/>
                <a:gd name="T22" fmla="*/ 10 w 106"/>
                <a:gd name="T23" fmla="*/ 27 h 62"/>
                <a:gd name="T24" fmla="*/ 13 w 106"/>
                <a:gd name="T25" fmla="*/ 25 h 62"/>
                <a:gd name="T26" fmla="*/ 6 w 106"/>
                <a:gd name="T27" fmla="*/ 26 h 62"/>
                <a:gd name="T28" fmla="*/ 2 w 106"/>
                <a:gd name="T29" fmla="*/ 15 h 62"/>
                <a:gd name="T30" fmla="*/ 9 w 106"/>
                <a:gd name="T31" fmla="*/ 19 h 62"/>
                <a:gd name="T32" fmla="*/ 2 w 106"/>
                <a:gd name="T33" fmla="*/ 15 h 62"/>
                <a:gd name="T34" fmla="*/ 13 w 106"/>
                <a:gd name="T35" fmla="*/ 16 h 62"/>
                <a:gd name="T36" fmla="*/ 4 w 106"/>
                <a:gd name="T37" fmla="*/ 8 h 62"/>
                <a:gd name="T38" fmla="*/ 13 w 106"/>
                <a:gd name="T39" fmla="*/ 16 h 62"/>
                <a:gd name="T40" fmla="*/ 91 w 106"/>
                <a:gd name="T41" fmla="*/ 60 h 62"/>
                <a:gd name="T42" fmla="*/ 87 w 106"/>
                <a:gd name="T43" fmla="*/ 58 h 62"/>
                <a:gd name="T44" fmla="*/ 86 w 106"/>
                <a:gd name="T45" fmla="*/ 54 h 62"/>
                <a:gd name="T46" fmla="*/ 91 w 106"/>
                <a:gd name="T47" fmla="*/ 60 h 62"/>
                <a:gd name="T48" fmla="*/ 101 w 106"/>
                <a:gd name="T49" fmla="*/ 55 h 62"/>
                <a:gd name="T50" fmla="*/ 94 w 106"/>
                <a:gd name="T51" fmla="*/ 53 h 62"/>
                <a:gd name="T52" fmla="*/ 101 w 106"/>
                <a:gd name="T53" fmla="*/ 55 h 62"/>
                <a:gd name="T54" fmla="*/ 93 w 106"/>
                <a:gd name="T55" fmla="*/ 48 h 62"/>
                <a:gd name="T56" fmla="*/ 105 w 106"/>
                <a:gd name="T57" fmla="*/ 48 h 62"/>
                <a:gd name="T58" fmla="*/ 93 w 106"/>
                <a:gd name="T59" fmla="*/ 4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6" h="62">
                  <a:moveTo>
                    <a:pt x="98" y="33"/>
                  </a:moveTo>
                  <a:cubicBezTo>
                    <a:pt x="102" y="35"/>
                    <a:pt x="104" y="38"/>
                    <a:pt x="100" y="41"/>
                  </a:cubicBezTo>
                  <a:cubicBezTo>
                    <a:pt x="96" y="43"/>
                    <a:pt x="91" y="43"/>
                    <a:pt x="87" y="43"/>
                  </a:cubicBezTo>
                  <a:cubicBezTo>
                    <a:pt x="86" y="43"/>
                    <a:pt x="79" y="41"/>
                    <a:pt x="80" y="40"/>
                  </a:cubicBezTo>
                  <a:cubicBezTo>
                    <a:pt x="81" y="35"/>
                    <a:pt x="94" y="31"/>
                    <a:pt x="98" y="33"/>
                  </a:cubicBezTo>
                  <a:close/>
                  <a:moveTo>
                    <a:pt x="19" y="2"/>
                  </a:moveTo>
                  <a:cubicBezTo>
                    <a:pt x="15" y="0"/>
                    <a:pt x="11" y="1"/>
                    <a:pt x="12" y="6"/>
                  </a:cubicBezTo>
                  <a:cubicBezTo>
                    <a:pt x="14" y="10"/>
                    <a:pt x="17" y="14"/>
                    <a:pt x="21" y="16"/>
                  </a:cubicBezTo>
                  <a:cubicBezTo>
                    <a:pt x="21" y="17"/>
                    <a:pt x="27" y="21"/>
                    <a:pt x="28" y="19"/>
                  </a:cubicBezTo>
                  <a:cubicBezTo>
                    <a:pt x="30" y="15"/>
                    <a:pt x="24" y="3"/>
                    <a:pt x="19" y="2"/>
                  </a:cubicBezTo>
                  <a:close/>
                  <a:moveTo>
                    <a:pt x="6" y="26"/>
                  </a:moveTo>
                  <a:cubicBezTo>
                    <a:pt x="6" y="28"/>
                    <a:pt x="8" y="27"/>
                    <a:pt x="10" y="27"/>
                  </a:cubicBezTo>
                  <a:cubicBezTo>
                    <a:pt x="12" y="27"/>
                    <a:pt x="13" y="26"/>
                    <a:pt x="13" y="25"/>
                  </a:cubicBezTo>
                  <a:cubicBezTo>
                    <a:pt x="14" y="22"/>
                    <a:pt x="5" y="24"/>
                    <a:pt x="6" y="26"/>
                  </a:cubicBezTo>
                  <a:close/>
                  <a:moveTo>
                    <a:pt x="2" y="15"/>
                  </a:moveTo>
                  <a:cubicBezTo>
                    <a:pt x="0" y="16"/>
                    <a:pt x="8" y="21"/>
                    <a:pt x="9" y="19"/>
                  </a:cubicBezTo>
                  <a:cubicBezTo>
                    <a:pt x="10" y="17"/>
                    <a:pt x="4" y="15"/>
                    <a:pt x="2" y="15"/>
                  </a:cubicBezTo>
                  <a:close/>
                  <a:moveTo>
                    <a:pt x="13" y="16"/>
                  </a:moveTo>
                  <a:cubicBezTo>
                    <a:pt x="16" y="15"/>
                    <a:pt x="5" y="5"/>
                    <a:pt x="4" y="8"/>
                  </a:cubicBezTo>
                  <a:cubicBezTo>
                    <a:pt x="2" y="11"/>
                    <a:pt x="10" y="17"/>
                    <a:pt x="13" y="16"/>
                  </a:cubicBezTo>
                  <a:close/>
                  <a:moveTo>
                    <a:pt x="91" y="60"/>
                  </a:moveTo>
                  <a:cubicBezTo>
                    <a:pt x="90" y="62"/>
                    <a:pt x="88" y="60"/>
                    <a:pt x="87" y="58"/>
                  </a:cubicBezTo>
                  <a:cubicBezTo>
                    <a:pt x="86" y="57"/>
                    <a:pt x="86" y="55"/>
                    <a:pt x="86" y="54"/>
                  </a:cubicBezTo>
                  <a:cubicBezTo>
                    <a:pt x="87" y="52"/>
                    <a:pt x="93" y="59"/>
                    <a:pt x="91" y="60"/>
                  </a:cubicBezTo>
                  <a:close/>
                  <a:moveTo>
                    <a:pt x="101" y="55"/>
                  </a:moveTo>
                  <a:cubicBezTo>
                    <a:pt x="102" y="57"/>
                    <a:pt x="93" y="55"/>
                    <a:pt x="94" y="53"/>
                  </a:cubicBezTo>
                  <a:cubicBezTo>
                    <a:pt x="94" y="51"/>
                    <a:pt x="100" y="53"/>
                    <a:pt x="101" y="55"/>
                  </a:cubicBezTo>
                  <a:close/>
                  <a:moveTo>
                    <a:pt x="93" y="48"/>
                  </a:moveTo>
                  <a:cubicBezTo>
                    <a:pt x="91" y="45"/>
                    <a:pt x="106" y="45"/>
                    <a:pt x="105" y="48"/>
                  </a:cubicBezTo>
                  <a:cubicBezTo>
                    <a:pt x="104" y="52"/>
                    <a:pt x="94" y="51"/>
                    <a:pt x="93" y="4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6" name="淘宝网Chenying0907出品 245"/>
            <p:cNvSpPr/>
            <p:nvPr/>
          </p:nvSpPr>
          <p:spPr bwMode="auto">
            <a:xfrm>
              <a:off x="7879291" y="1057352"/>
              <a:ext cx="141421" cy="38569"/>
            </a:xfrm>
            <a:custGeom>
              <a:avLst/>
              <a:gdLst>
                <a:gd name="T0" fmla="*/ 4 w 33"/>
                <a:gd name="T1" fmla="*/ 7 h 9"/>
                <a:gd name="T2" fmla="*/ 27 w 33"/>
                <a:gd name="T3" fmla="*/ 5 h 9"/>
                <a:gd name="T4" fmla="*/ 31 w 33"/>
                <a:gd name="T5" fmla="*/ 8 h 9"/>
                <a:gd name="T6" fmla="*/ 22 w 33"/>
                <a:gd name="T7" fmla="*/ 6 h 9"/>
                <a:gd name="T8" fmla="*/ 4 w 33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9">
                  <a:moveTo>
                    <a:pt x="4" y="7"/>
                  </a:moveTo>
                  <a:cubicBezTo>
                    <a:pt x="4" y="7"/>
                    <a:pt x="13" y="0"/>
                    <a:pt x="27" y="5"/>
                  </a:cubicBezTo>
                  <a:cubicBezTo>
                    <a:pt x="33" y="7"/>
                    <a:pt x="33" y="8"/>
                    <a:pt x="31" y="8"/>
                  </a:cubicBezTo>
                  <a:cubicBezTo>
                    <a:pt x="29" y="8"/>
                    <a:pt x="27" y="7"/>
                    <a:pt x="22" y="6"/>
                  </a:cubicBezTo>
                  <a:cubicBezTo>
                    <a:pt x="16" y="5"/>
                    <a:pt x="0" y="9"/>
                    <a:pt x="4" y="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7" name="淘宝网Chenying0907出品 246"/>
            <p:cNvSpPr>
              <a:spLocks noEditPoints="1"/>
            </p:cNvSpPr>
            <p:nvPr/>
          </p:nvSpPr>
          <p:spPr bwMode="auto">
            <a:xfrm>
              <a:off x="7716979" y="1118419"/>
              <a:ext cx="252308" cy="146242"/>
            </a:xfrm>
            <a:custGeom>
              <a:avLst/>
              <a:gdLst>
                <a:gd name="T0" fmla="*/ 51 w 59"/>
                <a:gd name="T1" fmla="*/ 8 h 34"/>
                <a:gd name="T2" fmla="*/ 56 w 59"/>
                <a:gd name="T3" fmla="*/ 15 h 34"/>
                <a:gd name="T4" fmla="*/ 50 w 59"/>
                <a:gd name="T5" fmla="*/ 29 h 34"/>
                <a:gd name="T6" fmla="*/ 50 w 59"/>
                <a:gd name="T7" fmla="*/ 31 h 34"/>
                <a:gd name="T8" fmla="*/ 58 w 59"/>
                <a:gd name="T9" fmla="*/ 25 h 34"/>
                <a:gd name="T10" fmla="*/ 58 w 59"/>
                <a:gd name="T11" fmla="*/ 16 h 34"/>
                <a:gd name="T12" fmla="*/ 51 w 59"/>
                <a:gd name="T13" fmla="*/ 8 h 34"/>
                <a:gd name="T14" fmla="*/ 9 w 59"/>
                <a:gd name="T15" fmla="*/ 6 h 34"/>
                <a:gd name="T16" fmla="*/ 7 w 59"/>
                <a:gd name="T17" fmla="*/ 8 h 34"/>
                <a:gd name="T18" fmla="*/ 9 w 59"/>
                <a:gd name="T19" fmla="*/ 11 h 34"/>
                <a:gd name="T20" fmla="*/ 10 w 59"/>
                <a:gd name="T21" fmla="*/ 8 h 34"/>
                <a:gd name="T22" fmla="*/ 9 w 59"/>
                <a:gd name="T23" fmla="*/ 6 h 34"/>
                <a:gd name="T24" fmla="*/ 3 w 59"/>
                <a:gd name="T25" fmla="*/ 0 h 34"/>
                <a:gd name="T26" fmla="*/ 0 w 59"/>
                <a:gd name="T27" fmla="*/ 5 h 34"/>
                <a:gd name="T28" fmla="*/ 1 w 59"/>
                <a:gd name="T29" fmla="*/ 11 h 34"/>
                <a:gd name="T30" fmla="*/ 4 w 59"/>
                <a:gd name="T31" fmla="*/ 6 h 34"/>
                <a:gd name="T32" fmla="*/ 3 w 59"/>
                <a:gd name="T33" fmla="*/ 0 h 34"/>
                <a:gd name="T34" fmla="*/ 44 w 59"/>
                <a:gd name="T35" fmla="*/ 20 h 34"/>
                <a:gd name="T36" fmla="*/ 43 w 59"/>
                <a:gd name="T37" fmla="*/ 23 h 34"/>
                <a:gd name="T38" fmla="*/ 41 w 59"/>
                <a:gd name="T39" fmla="*/ 24 h 34"/>
                <a:gd name="T40" fmla="*/ 41 w 59"/>
                <a:gd name="T41" fmla="*/ 21 h 34"/>
                <a:gd name="T42" fmla="*/ 44 w 59"/>
                <a:gd name="T43" fmla="*/ 20 h 34"/>
                <a:gd name="T44" fmla="*/ 52 w 59"/>
                <a:gd name="T45" fmla="*/ 20 h 34"/>
                <a:gd name="T46" fmla="*/ 51 w 59"/>
                <a:gd name="T47" fmla="*/ 25 h 34"/>
                <a:gd name="T48" fmla="*/ 46 w 59"/>
                <a:gd name="T49" fmla="*/ 29 h 34"/>
                <a:gd name="T50" fmla="*/ 47 w 59"/>
                <a:gd name="T51" fmla="*/ 23 h 34"/>
                <a:gd name="T52" fmla="*/ 52 w 59"/>
                <a:gd name="T53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34">
                  <a:moveTo>
                    <a:pt x="51" y="8"/>
                  </a:moveTo>
                  <a:cubicBezTo>
                    <a:pt x="51" y="8"/>
                    <a:pt x="56" y="12"/>
                    <a:pt x="56" y="15"/>
                  </a:cubicBezTo>
                  <a:cubicBezTo>
                    <a:pt x="57" y="20"/>
                    <a:pt x="56" y="25"/>
                    <a:pt x="50" y="29"/>
                  </a:cubicBezTo>
                  <a:cubicBezTo>
                    <a:pt x="50" y="29"/>
                    <a:pt x="49" y="31"/>
                    <a:pt x="50" y="31"/>
                  </a:cubicBezTo>
                  <a:cubicBezTo>
                    <a:pt x="52" y="34"/>
                    <a:pt x="57" y="27"/>
                    <a:pt x="58" y="25"/>
                  </a:cubicBezTo>
                  <a:cubicBezTo>
                    <a:pt x="59" y="22"/>
                    <a:pt x="59" y="20"/>
                    <a:pt x="58" y="16"/>
                  </a:cubicBezTo>
                  <a:cubicBezTo>
                    <a:pt x="57" y="11"/>
                    <a:pt x="51" y="8"/>
                    <a:pt x="51" y="8"/>
                  </a:cubicBezTo>
                  <a:close/>
                  <a:moveTo>
                    <a:pt x="9" y="6"/>
                  </a:moveTo>
                  <a:cubicBezTo>
                    <a:pt x="8" y="6"/>
                    <a:pt x="7" y="7"/>
                    <a:pt x="7" y="8"/>
                  </a:cubicBezTo>
                  <a:cubicBezTo>
                    <a:pt x="7" y="9"/>
                    <a:pt x="8" y="11"/>
                    <a:pt x="9" y="11"/>
                  </a:cubicBezTo>
                  <a:cubicBezTo>
                    <a:pt x="9" y="11"/>
                    <a:pt x="10" y="10"/>
                    <a:pt x="10" y="8"/>
                  </a:cubicBezTo>
                  <a:cubicBezTo>
                    <a:pt x="10" y="7"/>
                    <a:pt x="10" y="6"/>
                    <a:pt x="9" y="6"/>
                  </a:cubicBezTo>
                  <a:close/>
                  <a:moveTo>
                    <a:pt x="3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0" y="10"/>
                    <a:pt x="1" y="11"/>
                  </a:cubicBezTo>
                  <a:cubicBezTo>
                    <a:pt x="2" y="11"/>
                    <a:pt x="4" y="9"/>
                    <a:pt x="4" y="6"/>
                  </a:cubicBezTo>
                  <a:cubicBezTo>
                    <a:pt x="5" y="4"/>
                    <a:pt x="4" y="1"/>
                    <a:pt x="3" y="0"/>
                  </a:cubicBezTo>
                  <a:close/>
                  <a:moveTo>
                    <a:pt x="44" y="20"/>
                  </a:moveTo>
                  <a:cubicBezTo>
                    <a:pt x="44" y="21"/>
                    <a:pt x="44" y="22"/>
                    <a:pt x="43" y="23"/>
                  </a:cubicBezTo>
                  <a:cubicBezTo>
                    <a:pt x="43" y="24"/>
                    <a:pt x="41" y="24"/>
                    <a:pt x="41" y="24"/>
                  </a:cubicBezTo>
                  <a:cubicBezTo>
                    <a:pt x="40" y="23"/>
                    <a:pt x="40" y="22"/>
                    <a:pt x="41" y="21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2" y="20"/>
                  </a:moveTo>
                  <a:cubicBezTo>
                    <a:pt x="53" y="21"/>
                    <a:pt x="53" y="23"/>
                    <a:pt x="51" y="25"/>
                  </a:cubicBezTo>
                  <a:cubicBezTo>
                    <a:pt x="49" y="28"/>
                    <a:pt x="47" y="29"/>
                    <a:pt x="46" y="29"/>
                  </a:cubicBezTo>
                  <a:cubicBezTo>
                    <a:pt x="45" y="28"/>
                    <a:pt x="45" y="26"/>
                    <a:pt x="47" y="23"/>
                  </a:cubicBezTo>
                  <a:cubicBezTo>
                    <a:pt x="48" y="21"/>
                    <a:pt x="51" y="20"/>
                    <a:pt x="5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8" name="淘宝网Chenying0907出品 247"/>
            <p:cNvSpPr/>
            <p:nvPr/>
          </p:nvSpPr>
          <p:spPr bwMode="auto">
            <a:xfrm>
              <a:off x="7901790" y="1092707"/>
              <a:ext cx="80353" cy="41784"/>
            </a:xfrm>
            <a:custGeom>
              <a:avLst/>
              <a:gdLst>
                <a:gd name="T0" fmla="*/ 0 w 19"/>
                <a:gd name="T1" fmla="*/ 1 h 10"/>
                <a:gd name="T2" fmla="*/ 12 w 19"/>
                <a:gd name="T3" fmla="*/ 7 h 10"/>
                <a:gd name="T4" fmla="*/ 18 w 19"/>
                <a:gd name="T5" fmla="*/ 5 h 10"/>
                <a:gd name="T6" fmla="*/ 10 w 19"/>
                <a:gd name="T7" fmla="*/ 1 h 10"/>
                <a:gd name="T8" fmla="*/ 0 w 19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0" y="1"/>
                  </a:moveTo>
                  <a:cubicBezTo>
                    <a:pt x="3" y="4"/>
                    <a:pt x="5" y="5"/>
                    <a:pt x="12" y="7"/>
                  </a:cubicBezTo>
                  <a:cubicBezTo>
                    <a:pt x="19" y="10"/>
                    <a:pt x="19" y="7"/>
                    <a:pt x="18" y="5"/>
                  </a:cubicBezTo>
                  <a:cubicBezTo>
                    <a:pt x="16" y="3"/>
                    <a:pt x="14" y="0"/>
                    <a:pt x="10" y="1"/>
                  </a:cubicBezTo>
                  <a:cubicBezTo>
                    <a:pt x="6" y="1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9" name="淘宝网Chenying0907出品 248"/>
            <p:cNvSpPr/>
            <p:nvPr/>
          </p:nvSpPr>
          <p:spPr bwMode="auto">
            <a:xfrm>
              <a:off x="7879291" y="1105563"/>
              <a:ext cx="43391" cy="59462"/>
            </a:xfrm>
            <a:custGeom>
              <a:avLst/>
              <a:gdLst>
                <a:gd name="T0" fmla="*/ 10 w 10"/>
                <a:gd name="T1" fmla="*/ 13 h 14"/>
                <a:gd name="T2" fmla="*/ 7 w 10"/>
                <a:gd name="T3" fmla="*/ 4 h 14"/>
                <a:gd name="T4" fmla="*/ 0 w 10"/>
                <a:gd name="T5" fmla="*/ 1 h 14"/>
                <a:gd name="T6" fmla="*/ 5 w 10"/>
                <a:gd name="T7" fmla="*/ 5 h 14"/>
                <a:gd name="T8" fmla="*/ 10 w 10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10" y="13"/>
                  </a:moveTo>
                  <a:cubicBezTo>
                    <a:pt x="10" y="13"/>
                    <a:pt x="10" y="7"/>
                    <a:pt x="7" y="4"/>
                  </a:cubicBezTo>
                  <a:cubicBezTo>
                    <a:pt x="4" y="0"/>
                    <a:pt x="1" y="0"/>
                    <a:pt x="0" y="1"/>
                  </a:cubicBezTo>
                  <a:cubicBezTo>
                    <a:pt x="0" y="1"/>
                    <a:pt x="1" y="2"/>
                    <a:pt x="5" y="5"/>
                  </a:cubicBezTo>
                  <a:cubicBezTo>
                    <a:pt x="9" y="7"/>
                    <a:pt x="10" y="14"/>
                    <a:pt x="10" y="1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0" name="淘宝网Chenying0907出品 249"/>
            <p:cNvSpPr/>
            <p:nvPr/>
          </p:nvSpPr>
          <p:spPr bwMode="auto">
            <a:xfrm>
              <a:off x="7879291" y="1113598"/>
              <a:ext cx="35356" cy="81960"/>
            </a:xfrm>
            <a:custGeom>
              <a:avLst/>
              <a:gdLst>
                <a:gd name="T0" fmla="*/ 0 w 8"/>
                <a:gd name="T1" fmla="*/ 1 h 19"/>
                <a:gd name="T2" fmla="*/ 3 w 8"/>
                <a:gd name="T3" fmla="*/ 4 h 19"/>
                <a:gd name="T4" fmla="*/ 7 w 8"/>
                <a:gd name="T5" fmla="*/ 13 h 19"/>
                <a:gd name="T6" fmla="*/ 7 w 8"/>
                <a:gd name="T7" fmla="*/ 18 h 19"/>
                <a:gd name="T8" fmla="*/ 4 w 8"/>
                <a:gd name="T9" fmla="*/ 10 h 19"/>
                <a:gd name="T10" fmla="*/ 0 w 8"/>
                <a:gd name="T11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9">
                  <a:moveTo>
                    <a:pt x="0" y="1"/>
                  </a:moveTo>
                  <a:cubicBezTo>
                    <a:pt x="0" y="0"/>
                    <a:pt x="3" y="3"/>
                    <a:pt x="3" y="4"/>
                  </a:cubicBezTo>
                  <a:cubicBezTo>
                    <a:pt x="5" y="7"/>
                    <a:pt x="6" y="9"/>
                    <a:pt x="7" y="13"/>
                  </a:cubicBezTo>
                  <a:cubicBezTo>
                    <a:pt x="7" y="14"/>
                    <a:pt x="8" y="17"/>
                    <a:pt x="7" y="18"/>
                  </a:cubicBezTo>
                  <a:cubicBezTo>
                    <a:pt x="7" y="19"/>
                    <a:pt x="5" y="13"/>
                    <a:pt x="4" y="10"/>
                  </a:cubicBezTo>
                  <a:cubicBezTo>
                    <a:pt x="2" y="5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1" name="淘宝网Chenying0907出品 250"/>
            <p:cNvSpPr/>
            <p:nvPr/>
          </p:nvSpPr>
          <p:spPr bwMode="auto">
            <a:xfrm>
              <a:off x="7871256" y="1126455"/>
              <a:ext cx="12856" cy="38569"/>
            </a:xfrm>
            <a:custGeom>
              <a:avLst/>
              <a:gdLst>
                <a:gd name="T0" fmla="*/ 3 w 3"/>
                <a:gd name="T1" fmla="*/ 5 h 9"/>
                <a:gd name="T2" fmla="*/ 3 w 3"/>
                <a:gd name="T3" fmla="*/ 9 h 9"/>
                <a:gd name="T4" fmla="*/ 1 w 3"/>
                <a:gd name="T5" fmla="*/ 6 h 9"/>
                <a:gd name="T6" fmla="*/ 0 w 3"/>
                <a:gd name="T7" fmla="*/ 1 h 9"/>
                <a:gd name="T8" fmla="*/ 0 w 3"/>
                <a:gd name="T9" fmla="*/ 0 h 9"/>
                <a:gd name="T10" fmla="*/ 1 w 3"/>
                <a:gd name="T11" fmla="*/ 0 h 9"/>
                <a:gd name="T12" fmla="*/ 3 w 3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9">
                  <a:moveTo>
                    <a:pt x="3" y="5"/>
                  </a:moveTo>
                  <a:cubicBezTo>
                    <a:pt x="3" y="7"/>
                    <a:pt x="3" y="9"/>
                    <a:pt x="3" y="9"/>
                  </a:cubicBezTo>
                  <a:cubicBezTo>
                    <a:pt x="2" y="9"/>
                    <a:pt x="2" y="8"/>
                    <a:pt x="1" y="6"/>
                  </a:cubicBezTo>
                  <a:cubicBezTo>
                    <a:pt x="1" y="3"/>
                    <a:pt x="1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3"/>
                    <a:pt x="3" y="5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2" name="淘宝网Chenying0907出品 251"/>
            <p:cNvSpPr/>
            <p:nvPr/>
          </p:nvSpPr>
          <p:spPr bwMode="auto">
            <a:xfrm>
              <a:off x="7747513" y="980213"/>
              <a:ext cx="98031" cy="102851"/>
            </a:xfrm>
            <a:custGeom>
              <a:avLst/>
              <a:gdLst>
                <a:gd name="T0" fmla="*/ 22 w 23"/>
                <a:gd name="T1" fmla="*/ 20 h 24"/>
                <a:gd name="T2" fmla="*/ 7 w 23"/>
                <a:gd name="T3" fmla="*/ 2 h 24"/>
                <a:gd name="T4" fmla="*/ 1 w 23"/>
                <a:gd name="T5" fmla="*/ 1 h 24"/>
                <a:gd name="T6" fmla="*/ 9 w 23"/>
                <a:gd name="T7" fmla="*/ 6 h 24"/>
                <a:gd name="T8" fmla="*/ 22 w 23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2" y="20"/>
                  </a:moveTo>
                  <a:cubicBezTo>
                    <a:pt x="22" y="20"/>
                    <a:pt x="19" y="8"/>
                    <a:pt x="7" y="2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3"/>
                    <a:pt x="5" y="4"/>
                    <a:pt x="9" y="6"/>
                  </a:cubicBezTo>
                  <a:cubicBezTo>
                    <a:pt x="14" y="10"/>
                    <a:pt x="23" y="24"/>
                    <a:pt x="2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3" name="淘宝网Chenying0907出品 252"/>
            <p:cNvSpPr/>
            <p:nvPr/>
          </p:nvSpPr>
          <p:spPr bwMode="auto">
            <a:xfrm>
              <a:off x="7686445" y="1075028"/>
              <a:ext cx="77139" cy="85175"/>
            </a:xfrm>
            <a:custGeom>
              <a:avLst/>
              <a:gdLst>
                <a:gd name="T0" fmla="*/ 18 w 18"/>
                <a:gd name="T1" fmla="*/ 2 h 20"/>
                <a:gd name="T2" fmla="*/ 8 w 18"/>
                <a:gd name="T3" fmla="*/ 3 h 20"/>
                <a:gd name="T4" fmla="*/ 2 w 18"/>
                <a:gd name="T5" fmla="*/ 10 h 20"/>
                <a:gd name="T6" fmla="*/ 3 w 18"/>
                <a:gd name="T7" fmla="*/ 20 h 20"/>
                <a:gd name="T8" fmla="*/ 5 w 18"/>
                <a:gd name="T9" fmla="*/ 18 h 20"/>
                <a:gd name="T10" fmla="*/ 10 w 18"/>
                <a:gd name="T11" fmla="*/ 4 h 20"/>
                <a:gd name="T12" fmla="*/ 18 w 18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8" y="2"/>
                    <a:pt x="13" y="0"/>
                    <a:pt x="8" y="3"/>
                  </a:cubicBezTo>
                  <a:cubicBezTo>
                    <a:pt x="5" y="5"/>
                    <a:pt x="3" y="7"/>
                    <a:pt x="2" y="10"/>
                  </a:cubicBezTo>
                  <a:cubicBezTo>
                    <a:pt x="1" y="12"/>
                    <a:pt x="0" y="20"/>
                    <a:pt x="3" y="20"/>
                  </a:cubicBezTo>
                  <a:cubicBezTo>
                    <a:pt x="4" y="20"/>
                    <a:pt x="5" y="19"/>
                    <a:pt x="5" y="18"/>
                  </a:cubicBezTo>
                  <a:cubicBezTo>
                    <a:pt x="4" y="12"/>
                    <a:pt x="6" y="7"/>
                    <a:pt x="10" y="4"/>
                  </a:cubicBezTo>
                  <a:cubicBezTo>
                    <a:pt x="13" y="2"/>
                    <a:pt x="18" y="2"/>
                    <a:pt x="18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4" name="淘宝网Chenying0907出品 253"/>
            <p:cNvSpPr/>
            <p:nvPr/>
          </p:nvSpPr>
          <p:spPr bwMode="auto">
            <a:xfrm>
              <a:off x="7747513" y="1023603"/>
              <a:ext cx="85175" cy="43391"/>
            </a:xfrm>
            <a:custGeom>
              <a:avLst/>
              <a:gdLst>
                <a:gd name="T0" fmla="*/ 20 w 20"/>
                <a:gd name="T1" fmla="*/ 10 h 10"/>
                <a:gd name="T2" fmla="*/ 6 w 20"/>
                <a:gd name="T3" fmla="*/ 7 h 10"/>
                <a:gd name="T4" fmla="*/ 4 w 20"/>
                <a:gd name="T5" fmla="*/ 1 h 10"/>
                <a:gd name="T6" fmla="*/ 12 w 20"/>
                <a:gd name="T7" fmla="*/ 3 h 10"/>
                <a:gd name="T8" fmla="*/ 20 w 2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cubicBezTo>
                    <a:pt x="15" y="10"/>
                    <a:pt x="13" y="9"/>
                    <a:pt x="6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1"/>
                    <a:pt x="10" y="0"/>
                    <a:pt x="12" y="3"/>
                  </a:cubicBezTo>
                  <a:cubicBezTo>
                    <a:pt x="15" y="6"/>
                    <a:pt x="20" y="10"/>
                    <a:pt x="20" y="1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5" name="淘宝网Chenying0907出品 254"/>
            <p:cNvSpPr/>
            <p:nvPr/>
          </p:nvSpPr>
          <p:spPr bwMode="auto">
            <a:xfrm>
              <a:off x="7768405" y="1075028"/>
              <a:ext cx="69104" cy="30535"/>
            </a:xfrm>
            <a:custGeom>
              <a:avLst/>
              <a:gdLst>
                <a:gd name="T0" fmla="*/ 0 w 16"/>
                <a:gd name="T1" fmla="*/ 6 h 7"/>
                <a:gd name="T2" fmla="*/ 9 w 16"/>
                <a:gd name="T3" fmla="*/ 1 h 7"/>
                <a:gd name="T4" fmla="*/ 16 w 16"/>
                <a:gd name="T5" fmla="*/ 4 h 7"/>
                <a:gd name="T6" fmla="*/ 10 w 16"/>
                <a:gd name="T7" fmla="*/ 3 h 7"/>
                <a:gd name="T8" fmla="*/ 0 w 16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0" y="6"/>
                    <a:pt x="5" y="2"/>
                    <a:pt x="9" y="1"/>
                  </a:cubicBezTo>
                  <a:cubicBezTo>
                    <a:pt x="13" y="0"/>
                    <a:pt x="15" y="3"/>
                    <a:pt x="16" y="4"/>
                  </a:cubicBezTo>
                  <a:cubicBezTo>
                    <a:pt x="16" y="5"/>
                    <a:pt x="15" y="4"/>
                    <a:pt x="10" y="3"/>
                  </a:cubicBezTo>
                  <a:cubicBezTo>
                    <a:pt x="5" y="3"/>
                    <a:pt x="0" y="7"/>
                    <a:pt x="0" y="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6" name="淘宝网Chenying0907出品 255"/>
            <p:cNvSpPr/>
            <p:nvPr/>
          </p:nvSpPr>
          <p:spPr bwMode="auto">
            <a:xfrm>
              <a:off x="7760369" y="1095921"/>
              <a:ext cx="72318" cy="35356"/>
            </a:xfrm>
            <a:custGeom>
              <a:avLst/>
              <a:gdLst>
                <a:gd name="T0" fmla="*/ 17 w 17"/>
                <a:gd name="T1" fmla="*/ 0 h 8"/>
                <a:gd name="T2" fmla="*/ 12 w 17"/>
                <a:gd name="T3" fmla="*/ 0 h 8"/>
                <a:gd name="T4" fmla="*/ 3 w 17"/>
                <a:gd name="T5" fmla="*/ 4 h 8"/>
                <a:gd name="T6" fmla="*/ 0 w 17"/>
                <a:gd name="T7" fmla="*/ 8 h 8"/>
                <a:gd name="T8" fmla="*/ 8 w 17"/>
                <a:gd name="T9" fmla="*/ 4 h 8"/>
                <a:gd name="T10" fmla="*/ 17 w 17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7" y="0"/>
                    <a:pt x="13" y="0"/>
                    <a:pt x="12" y="0"/>
                  </a:cubicBezTo>
                  <a:cubicBezTo>
                    <a:pt x="9" y="1"/>
                    <a:pt x="7" y="2"/>
                    <a:pt x="3" y="4"/>
                  </a:cubicBezTo>
                  <a:cubicBezTo>
                    <a:pt x="2" y="5"/>
                    <a:pt x="0" y="7"/>
                    <a:pt x="0" y="8"/>
                  </a:cubicBezTo>
                  <a:cubicBezTo>
                    <a:pt x="0" y="8"/>
                    <a:pt x="5" y="5"/>
                    <a:pt x="8" y="4"/>
                  </a:cubicBezTo>
                  <a:cubicBezTo>
                    <a:pt x="12" y="2"/>
                    <a:pt x="17" y="0"/>
                    <a:pt x="17" y="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7" name="淘宝网Chenying0907出品 256"/>
            <p:cNvSpPr/>
            <p:nvPr/>
          </p:nvSpPr>
          <p:spPr bwMode="auto">
            <a:xfrm>
              <a:off x="7798938" y="1108777"/>
              <a:ext cx="33749" cy="22499"/>
            </a:xfrm>
            <a:custGeom>
              <a:avLst/>
              <a:gdLst>
                <a:gd name="T0" fmla="*/ 2 w 8"/>
                <a:gd name="T1" fmla="*/ 2 h 5"/>
                <a:gd name="T2" fmla="*/ 0 w 8"/>
                <a:gd name="T3" fmla="*/ 5 h 5"/>
                <a:gd name="T4" fmla="*/ 3 w 8"/>
                <a:gd name="T5" fmla="*/ 4 h 5"/>
                <a:gd name="T6" fmla="*/ 7 w 8"/>
                <a:gd name="T7" fmla="*/ 0 h 5"/>
                <a:gd name="T8" fmla="*/ 8 w 8"/>
                <a:gd name="T9" fmla="*/ 0 h 5"/>
                <a:gd name="T10" fmla="*/ 7 w 8"/>
                <a:gd name="T11" fmla="*/ 0 h 5"/>
                <a:gd name="T12" fmla="*/ 2 w 8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1" y="3"/>
                    <a:pt x="0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1"/>
                    <a:pt x="2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8" name="淘宝网Chenying0907出品 257"/>
            <p:cNvSpPr>
              <a:spLocks noEditPoints="1"/>
            </p:cNvSpPr>
            <p:nvPr/>
          </p:nvSpPr>
          <p:spPr bwMode="auto">
            <a:xfrm>
              <a:off x="7858400" y="964142"/>
              <a:ext cx="81960" cy="106066"/>
            </a:xfrm>
            <a:custGeom>
              <a:avLst/>
              <a:gdLst>
                <a:gd name="T0" fmla="*/ 19 w 19"/>
                <a:gd name="T1" fmla="*/ 7 h 25"/>
                <a:gd name="T2" fmla="*/ 19 w 19"/>
                <a:gd name="T3" fmla="*/ 7 h 25"/>
                <a:gd name="T4" fmla="*/ 18 w 19"/>
                <a:gd name="T5" fmla="*/ 10 h 25"/>
                <a:gd name="T6" fmla="*/ 18 w 19"/>
                <a:gd name="T7" fmla="*/ 9 h 25"/>
                <a:gd name="T8" fmla="*/ 6 w 19"/>
                <a:gd name="T9" fmla="*/ 21 h 25"/>
                <a:gd name="T10" fmla="*/ 6 w 19"/>
                <a:gd name="T11" fmla="*/ 20 h 25"/>
                <a:gd name="T12" fmla="*/ 17 w 19"/>
                <a:gd name="T13" fmla="*/ 9 h 25"/>
                <a:gd name="T14" fmla="*/ 19 w 19"/>
                <a:gd name="T15" fmla="*/ 7 h 25"/>
                <a:gd name="T16" fmla="*/ 4 w 19"/>
                <a:gd name="T17" fmla="*/ 20 h 25"/>
                <a:gd name="T18" fmla="*/ 4 w 19"/>
                <a:gd name="T19" fmla="*/ 20 h 25"/>
                <a:gd name="T20" fmla="*/ 3 w 19"/>
                <a:gd name="T21" fmla="*/ 3 h 25"/>
                <a:gd name="T22" fmla="*/ 3 w 19"/>
                <a:gd name="T23" fmla="*/ 0 h 25"/>
                <a:gd name="T24" fmla="*/ 4 w 19"/>
                <a:gd name="T25" fmla="*/ 3 h 25"/>
                <a:gd name="T26" fmla="*/ 4 w 19"/>
                <a:gd name="T27" fmla="*/ 20 h 25"/>
                <a:gd name="T28" fmla="*/ 4 w 19"/>
                <a:gd name="T29" fmla="*/ 20 h 25"/>
                <a:gd name="T30" fmla="*/ 4 w 19"/>
                <a:gd name="T31" fmla="*/ 23 h 25"/>
                <a:gd name="T32" fmla="*/ 4 w 19"/>
                <a:gd name="T33" fmla="*/ 23 h 25"/>
                <a:gd name="T34" fmla="*/ 7 w 19"/>
                <a:gd name="T35" fmla="*/ 22 h 25"/>
                <a:gd name="T36" fmla="*/ 3 w 19"/>
                <a:gd name="T37" fmla="*/ 24 h 25"/>
                <a:gd name="T38" fmla="*/ 4 w 19"/>
                <a:gd name="T39" fmla="*/ 20 h 25"/>
                <a:gd name="T40" fmla="*/ 6 w 19"/>
                <a:gd name="T41" fmla="*/ 21 h 25"/>
                <a:gd name="T42" fmla="*/ 6 w 19"/>
                <a:gd name="T43" fmla="*/ 21 h 25"/>
                <a:gd name="T44" fmla="*/ 6 w 19"/>
                <a:gd name="T45" fmla="*/ 21 h 25"/>
                <a:gd name="T46" fmla="*/ 6 w 19"/>
                <a:gd name="T4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" h="25"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8" y="10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8" y="6"/>
                    <a:pt x="19" y="7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3" y="1"/>
                    <a:pt x="3" y="2"/>
                    <a:pt x="4" y="3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4" y="20"/>
                  </a:moveTo>
                  <a:cubicBezTo>
                    <a:pt x="3" y="20"/>
                    <a:pt x="3" y="22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6" y="23"/>
                    <a:pt x="7" y="22"/>
                  </a:cubicBezTo>
                  <a:cubicBezTo>
                    <a:pt x="7" y="24"/>
                    <a:pt x="5" y="25"/>
                    <a:pt x="3" y="24"/>
                  </a:cubicBezTo>
                  <a:cubicBezTo>
                    <a:pt x="0" y="23"/>
                    <a:pt x="1" y="19"/>
                    <a:pt x="4" y="20"/>
                  </a:cubicBezTo>
                  <a:close/>
                  <a:moveTo>
                    <a:pt x="6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9" name="淘宝网Chenying0907出品 258"/>
            <p:cNvSpPr>
              <a:spLocks noEditPoints="1"/>
            </p:cNvSpPr>
            <p:nvPr/>
          </p:nvSpPr>
          <p:spPr bwMode="auto">
            <a:xfrm>
              <a:off x="7819831" y="1062173"/>
              <a:ext cx="51426" cy="133386"/>
            </a:xfrm>
            <a:custGeom>
              <a:avLst/>
              <a:gdLst>
                <a:gd name="T0" fmla="*/ 12 w 12"/>
                <a:gd name="T1" fmla="*/ 1 h 31"/>
                <a:gd name="T2" fmla="*/ 9 w 12"/>
                <a:gd name="T3" fmla="*/ 18 h 31"/>
                <a:gd name="T4" fmla="*/ 6 w 12"/>
                <a:gd name="T5" fmla="*/ 20 h 31"/>
                <a:gd name="T6" fmla="*/ 3 w 12"/>
                <a:gd name="T7" fmla="*/ 19 h 31"/>
                <a:gd name="T8" fmla="*/ 4 w 12"/>
                <a:gd name="T9" fmla="*/ 17 h 31"/>
                <a:gd name="T10" fmla="*/ 5 w 12"/>
                <a:gd name="T11" fmla="*/ 8 h 31"/>
                <a:gd name="T12" fmla="*/ 12 w 12"/>
                <a:gd name="T13" fmla="*/ 1 h 31"/>
                <a:gd name="T14" fmla="*/ 3 w 12"/>
                <a:gd name="T15" fmla="*/ 21 h 31"/>
                <a:gd name="T16" fmla="*/ 6 w 12"/>
                <a:gd name="T17" fmla="*/ 22 h 31"/>
                <a:gd name="T18" fmla="*/ 4 w 12"/>
                <a:gd name="T19" fmla="*/ 25 h 31"/>
                <a:gd name="T20" fmla="*/ 2 w 12"/>
                <a:gd name="T21" fmla="*/ 24 h 31"/>
                <a:gd name="T22" fmla="*/ 3 w 12"/>
                <a:gd name="T23" fmla="*/ 21 h 31"/>
                <a:gd name="T24" fmla="*/ 1 w 12"/>
                <a:gd name="T25" fmla="*/ 25 h 31"/>
                <a:gd name="T26" fmla="*/ 4 w 12"/>
                <a:gd name="T27" fmla="*/ 26 h 31"/>
                <a:gd name="T28" fmla="*/ 0 w 12"/>
                <a:gd name="T29" fmla="*/ 31 h 31"/>
                <a:gd name="T30" fmla="*/ 1 w 12"/>
                <a:gd name="T31" fmla="*/ 25 h 31"/>
                <a:gd name="T32" fmla="*/ 11 w 12"/>
                <a:gd name="T33" fmla="*/ 14 h 31"/>
                <a:gd name="T34" fmla="*/ 11 w 12"/>
                <a:gd name="T35" fmla="*/ 14 h 31"/>
                <a:gd name="T36" fmla="*/ 12 w 12"/>
                <a:gd name="T37" fmla="*/ 14 h 31"/>
                <a:gd name="T38" fmla="*/ 11 w 12"/>
                <a:gd name="T39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31">
                  <a:moveTo>
                    <a:pt x="12" y="1"/>
                  </a:moveTo>
                  <a:cubicBezTo>
                    <a:pt x="9" y="4"/>
                    <a:pt x="6" y="13"/>
                    <a:pt x="9" y="18"/>
                  </a:cubicBezTo>
                  <a:cubicBezTo>
                    <a:pt x="7" y="19"/>
                    <a:pt x="7" y="17"/>
                    <a:pt x="6" y="20"/>
                  </a:cubicBezTo>
                  <a:cubicBezTo>
                    <a:pt x="5" y="20"/>
                    <a:pt x="4" y="20"/>
                    <a:pt x="3" y="19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3" y="15"/>
                    <a:pt x="3" y="12"/>
                    <a:pt x="5" y="8"/>
                  </a:cubicBezTo>
                  <a:cubicBezTo>
                    <a:pt x="6" y="4"/>
                    <a:pt x="10" y="0"/>
                    <a:pt x="12" y="1"/>
                  </a:cubicBezTo>
                  <a:close/>
                  <a:moveTo>
                    <a:pt x="3" y="21"/>
                  </a:moveTo>
                  <a:cubicBezTo>
                    <a:pt x="4" y="21"/>
                    <a:pt x="5" y="21"/>
                    <a:pt x="6" y="22"/>
                  </a:cubicBezTo>
                  <a:cubicBezTo>
                    <a:pt x="5" y="23"/>
                    <a:pt x="5" y="24"/>
                    <a:pt x="4" y="25"/>
                  </a:cubicBezTo>
                  <a:cubicBezTo>
                    <a:pt x="4" y="24"/>
                    <a:pt x="3" y="24"/>
                    <a:pt x="2" y="24"/>
                  </a:cubicBezTo>
                  <a:cubicBezTo>
                    <a:pt x="2" y="23"/>
                    <a:pt x="2" y="22"/>
                    <a:pt x="3" y="21"/>
                  </a:cubicBezTo>
                  <a:close/>
                  <a:moveTo>
                    <a:pt x="1" y="25"/>
                  </a:moveTo>
                  <a:cubicBezTo>
                    <a:pt x="2" y="26"/>
                    <a:pt x="3" y="26"/>
                    <a:pt x="4" y="26"/>
                  </a:cubicBezTo>
                  <a:cubicBezTo>
                    <a:pt x="2" y="29"/>
                    <a:pt x="1" y="31"/>
                    <a:pt x="0" y="31"/>
                  </a:cubicBezTo>
                  <a:cubicBezTo>
                    <a:pt x="0" y="31"/>
                    <a:pt x="0" y="28"/>
                    <a:pt x="1" y="25"/>
                  </a:cubicBezTo>
                  <a:close/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254" name="淘宝网Chenying0907出品 253"/>
          <p:cNvSpPr/>
          <p:nvPr/>
        </p:nvSpPr>
        <p:spPr bwMode="auto">
          <a:xfrm>
            <a:off x="190254" y="1177290"/>
            <a:ext cx="3194498" cy="5692051"/>
          </a:xfrm>
          <a:custGeom>
            <a:avLst/>
            <a:gdLst>
              <a:gd name="connsiteX0" fmla="*/ 419118 w 3194498"/>
              <a:gd name="connsiteY0" fmla="*/ 5671290 h 5692051"/>
              <a:gd name="connsiteX1" fmla="*/ 408755 w 3194498"/>
              <a:gd name="connsiteY1" fmla="*/ 5672896 h 5692051"/>
              <a:gd name="connsiteX2" fmla="*/ 412129 w 3194498"/>
              <a:gd name="connsiteY2" fmla="*/ 5672523 h 5692051"/>
              <a:gd name="connsiteX3" fmla="*/ 719784 w 3194498"/>
              <a:gd name="connsiteY3" fmla="*/ 5622695 h 5692051"/>
              <a:gd name="connsiteX4" fmla="*/ 612292 w 3194498"/>
              <a:gd name="connsiteY4" fmla="*/ 5645367 h 5692051"/>
              <a:gd name="connsiteX5" fmla="*/ 698170 w 3194498"/>
              <a:gd name="connsiteY5" fmla="*/ 5632842 h 5692051"/>
              <a:gd name="connsiteX6" fmla="*/ 698354 w 3194498"/>
              <a:gd name="connsiteY6" fmla="*/ 5632596 h 5692051"/>
              <a:gd name="connsiteX7" fmla="*/ 645047 w 3194498"/>
              <a:gd name="connsiteY7" fmla="*/ 5618685 h 5692051"/>
              <a:gd name="connsiteX8" fmla="*/ 475057 w 3194498"/>
              <a:gd name="connsiteY8" fmla="*/ 5650860 h 5692051"/>
              <a:gd name="connsiteX9" fmla="*/ 353236 w 3194498"/>
              <a:gd name="connsiteY9" fmla="*/ 5668301 h 5692051"/>
              <a:gd name="connsiteX10" fmla="*/ 402214 w 3194498"/>
              <a:gd name="connsiteY10" fmla="*/ 5664322 h 5692051"/>
              <a:gd name="connsiteX11" fmla="*/ 615022 w 3194498"/>
              <a:gd name="connsiteY11" fmla="*/ 5628021 h 5692051"/>
              <a:gd name="connsiteX12" fmla="*/ 1118767 w 3194498"/>
              <a:gd name="connsiteY12" fmla="*/ 5484401 h 5692051"/>
              <a:gd name="connsiteX13" fmla="*/ 977246 w 3194498"/>
              <a:gd name="connsiteY13" fmla="*/ 5545729 h 5692051"/>
              <a:gd name="connsiteX14" fmla="*/ 768646 w 3194498"/>
              <a:gd name="connsiteY14" fmla="*/ 5610215 h 5692051"/>
              <a:gd name="connsiteX15" fmla="*/ 803159 w 3194498"/>
              <a:gd name="connsiteY15" fmla="*/ 5604413 h 5692051"/>
              <a:gd name="connsiteX16" fmla="*/ 839407 w 3194498"/>
              <a:gd name="connsiteY16" fmla="*/ 5598798 h 5692051"/>
              <a:gd name="connsiteX17" fmla="*/ 844440 w 3194498"/>
              <a:gd name="connsiteY17" fmla="*/ 5597799 h 5692051"/>
              <a:gd name="connsiteX18" fmla="*/ 856819 w 3194498"/>
              <a:gd name="connsiteY18" fmla="*/ 5594721 h 5692051"/>
              <a:gd name="connsiteX19" fmla="*/ 995743 w 3194498"/>
              <a:gd name="connsiteY19" fmla="*/ 5546376 h 5692051"/>
              <a:gd name="connsiteX20" fmla="*/ 1111974 w 3194498"/>
              <a:gd name="connsiteY20" fmla="*/ 5489139 h 5692051"/>
              <a:gd name="connsiteX21" fmla="*/ 1191171 w 3194498"/>
              <a:gd name="connsiteY21" fmla="*/ 5433892 h 5692051"/>
              <a:gd name="connsiteX22" fmla="*/ 1040406 w 3194498"/>
              <a:gd name="connsiteY22" fmla="*/ 5503136 h 5692051"/>
              <a:gd name="connsiteX23" fmla="*/ 850066 w 3194498"/>
              <a:gd name="connsiteY23" fmla="*/ 5567739 h 5692051"/>
              <a:gd name="connsiteX24" fmla="*/ 795606 w 3194498"/>
              <a:gd name="connsiteY24" fmla="*/ 5581512 h 5692051"/>
              <a:gd name="connsiteX25" fmla="*/ 753484 w 3194498"/>
              <a:gd name="connsiteY25" fmla="*/ 5599544 h 5692051"/>
              <a:gd name="connsiteX26" fmla="*/ 606947 w 3194498"/>
              <a:gd name="connsiteY26" fmla="*/ 5638153 h 5692051"/>
              <a:gd name="connsiteX27" fmla="*/ 648914 w 3194498"/>
              <a:gd name="connsiteY27" fmla="*/ 5630749 h 5692051"/>
              <a:gd name="connsiteX28" fmla="*/ 1133861 w 3194498"/>
              <a:gd name="connsiteY28" fmla="*/ 5469136 h 5692051"/>
              <a:gd name="connsiteX29" fmla="*/ 1168364 w 3194498"/>
              <a:gd name="connsiteY29" fmla="*/ 5449802 h 5692051"/>
              <a:gd name="connsiteX30" fmla="*/ 1144218 w 3194498"/>
              <a:gd name="connsiteY30" fmla="*/ 5313378 h 5692051"/>
              <a:gd name="connsiteX31" fmla="*/ 963592 w 3194498"/>
              <a:gd name="connsiteY31" fmla="*/ 5388071 h 5692051"/>
              <a:gd name="connsiteX32" fmla="*/ 873796 w 3194498"/>
              <a:gd name="connsiteY32" fmla="*/ 5413419 h 5692051"/>
              <a:gd name="connsiteX33" fmla="*/ 831996 w 3194498"/>
              <a:gd name="connsiteY33" fmla="*/ 5470495 h 5692051"/>
              <a:gd name="connsiteX34" fmla="*/ 523353 w 3194498"/>
              <a:gd name="connsiteY34" fmla="*/ 5634503 h 5692051"/>
              <a:gd name="connsiteX35" fmla="*/ 166783 w 3194498"/>
              <a:gd name="connsiteY35" fmla="*/ 5674786 h 5692051"/>
              <a:gd name="connsiteX36" fmla="*/ 132995 w 3194498"/>
              <a:gd name="connsiteY36" fmla="*/ 5682699 h 5692051"/>
              <a:gd name="connsiteX37" fmla="*/ 128337 w 3194498"/>
              <a:gd name="connsiteY37" fmla="*/ 5683631 h 5692051"/>
              <a:gd name="connsiteX38" fmla="*/ 185113 w 3194498"/>
              <a:gd name="connsiteY38" fmla="*/ 5681596 h 5692051"/>
              <a:gd name="connsiteX39" fmla="*/ 253857 w 3194498"/>
              <a:gd name="connsiteY39" fmla="*/ 5674333 h 5692051"/>
              <a:gd name="connsiteX40" fmla="*/ 630245 w 3194498"/>
              <a:gd name="connsiteY40" fmla="*/ 5615840 h 5692051"/>
              <a:gd name="connsiteX41" fmla="*/ 776448 w 3194498"/>
              <a:gd name="connsiteY41" fmla="*/ 5577827 h 5692051"/>
              <a:gd name="connsiteX42" fmla="*/ 817428 w 3194498"/>
              <a:gd name="connsiteY42" fmla="*/ 5565084 h 5692051"/>
              <a:gd name="connsiteX43" fmla="*/ 1134508 w 3194498"/>
              <a:gd name="connsiteY43" fmla="*/ 5330017 h 5692051"/>
              <a:gd name="connsiteX44" fmla="*/ 1568561 w 3194498"/>
              <a:gd name="connsiteY44" fmla="*/ 5285471 h 5692051"/>
              <a:gd name="connsiteX45" fmla="*/ 1536241 w 3194498"/>
              <a:gd name="connsiteY45" fmla="*/ 5312226 h 5692051"/>
              <a:gd name="connsiteX46" fmla="*/ 1419048 w 3194498"/>
              <a:gd name="connsiteY46" fmla="*/ 5393309 h 5692051"/>
              <a:gd name="connsiteX47" fmla="*/ 1327946 w 3194498"/>
              <a:gd name="connsiteY47" fmla="*/ 5442030 h 5692051"/>
              <a:gd name="connsiteX48" fmla="*/ 1333723 w 3194498"/>
              <a:gd name="connsiteY48" fmla="*/ 5440610 h 5692051"/>
              <a:gd name="connsiteX49" fmla="*/ 1461788 w 3194498"/>
              <a:gd name="connsiteY49" fmla="*/ 5439304 h 5692051"/>
              <a:gd name="connsiteX50" fmla="*/ 1471162 w 3194498"/>
              <a:gd name="connsiteY50" fmla="*/ 5441296 h 5692051"/>
              <a:gd name="connsiteX51" fmla="*/ 1526201 w 3194498"/>
              <a:gd name="connsiteY51" fmla="*/ 5370059 h 5692051"/>
              <a:gd name="connsiteX52" fmla="*/ 856846 w 3194498"/>
              <a:gd name="connsiteY52" fmla="*/ 5265498 h 5692051"/>
              <a:gd name="connsiteX53" fmla="*/ 851042 w 3194498"/>
              <a:gd name="connsiteY53" fmla="*/ 5273237 h 5692051"/>
              <a:gd name="connsiteX54" fmla="*/ 852144 w 3194498"/>
              <a:gd name="connsiteY54" fmla="*/ 5272205 h 5692051"/>
              <a:gd name="connsiteX55" fmla="*/ 1383821 w 3194498"/>
              <a:gd name="connsiteY55" fmla="*/ 5209215 h 5692051"/>
              <a:gd name="connsiteX56" fmla="*/ 1198160 w 3194498"/>
              <a:gd name="connsiteY56" fmla="*/ 5291072 h 5692051"/>
              <a:gd name="connsiteX57" fmla="*/ 1169490 w 3194498"/>
              <a:gd name="connsiteY57" fmla="*/ 5302928 h 5692051"/>
              <a:gd name="connsiteX58" fmla="*/ 1127065 w 3194498"/>
              <a:gd name="connsiteY58" fmla="*/ 5363367 h 5692051"/>
              <a:gd name="connsiteX59" fmla="*/ 922393 w 3194498"/>
              <a:gd name="connsiteY59" fmla="*/ 5527234 h 5692051"/>
              <a:gd name="connsiteX60" fmla="*/ 847158 w 3194498"/>
              <a:gd name="connsiteY60" fmla="*/ 5559442 h 5692051"/>
              <a:gd name="connsiteX61" fmla="*/ 904532 w 3194498"/>
              <a:gd name="connsiteY61" fmla="*/ 5544525 h 5692051"/>
              <a:gd name="connsiteX62" fmla="*/ 1172287 w 3194498"/>
              <a:gd name="connsiteY62" fmla="*/ 5436720 h 5692051"/>
              <a:gd name="connsiteX63" fmla="*/ 1229453 w 3194498"/>
              <a:gd name="connsiteY63" fmla="*/ 5402563 h 5692051"/>
              <a:gd name="connsiteX64" fmla="*/ 1295110 w 3194498"/>
              <a:gd name="connsiteY64" fmla="*/ 5339533 h 5692051"/>
              <a:gd name="connsiteX65" fmla="*/ 1361610 w 3194498"/>
              <a:gd name="connsiteY65" fmla="*/ 5251432 h 5692051"/>
              <a:gd name="connsiteX66" fmla="*/ 1697138 w 3194498"/>
              <a:gd name="connsiteY66" fmla="*/ 5169653 h 5692051"/>
              <a:gd name="connsiteX67" fmla="*/ 1644186 w 3194498"/>
              <a:gd name="connsiteY67" fmla="*/ 5222868 h 5692051"/>
              <a:gd name="connsiteX68" fmla="*/ 1598969 w 3194498"/>
              <a:gd name="connsiteY68" fmla="*/ 5260299 h 5692051"/>
              <a:gd name="connsiteX69" fmla="*/ 1543458 w 3194498"/>
              <a:gd name="connsiteY69" fmla="*/ 5371975 h 5692051"/>
              <a:gd name="connsiteX70" fmla="*/ 1487147 w 3194498"/>
              <a:gd name="connsiteY70" fmla="*/ 5444692 h 5692051"/>
              <a:gd name="connsiteX71" fmla="*/ 1520927 w 3194498"/>
              <a:gd name="connsiteY71" fmla="*/ 5451869 h 5692051"/>
              <a:gd name="connsiteX72" fmla="*/ 1536292 w 3194498"/>
              <a:gd name="connsiteY72" fmla="*/ 5437983 h 5692051"/>
              <a:gd name="connsiteX73" fmla="*/ 1633815 w 3194498"/>
              <a:gd name="connsiteY73" fmla="*/ 5302708 h 5692051"/>
              <a:gd name="connsiteX74" fmla="*/ 1696072 w 3194498"/>
              <a:gd name="connsiteY74" fmla="*/ 5173390 h 5692051"/>
              <a:gd name="connsiteX75" fmla="*/ 1541931 w 3194498"/>
              <a:gd name="connsiteY75" fmla="*/ 5151851 h 5692051"/>
              <a:gd name="connsiteX76" fmla="*/ 1422288 w 3194498"/>
              <a:gd name="connsiteY76" fmla="*/ 5192255 h 5692051"/>
              <a:gd name="connsiteX77" fmla="*/ 1411616 w 3194498"/>
              <a:gd name="connsiteY77" fmla="*/ 5196961 h 5692051"/>
              <a:gd name="connsiteX78" fmla="*/ 1382455 w 3194498"/>
              <a:gd name="connsiteY78" fmla="*/ 5256224 h 5692051"/>
              <a:gd name="connsiteX79" fmla="*/ 1318205 w 3194498"/>
              <a:gd name="connsiteY79" fmla="*/ 5346084 h 5692051"/>
              <a:gd name="connsiteX80" fmla="*/ 1309668 w 3194498"/>
              <a:gd name="connsiteY80" fmla="*/ 5354633 h 5692051"/>
              <a:gd name="connsiteX81" fmla="*/ 1350572 w 3194498"/>
              <a:gd name="connsiteY81" fmla="*/ 5330193 h 5692051"/>
              <a:gd name="connsiteX82" fmla="*/ 1505654 w 3194498"/>
              <a:gd name="connsiteY82" fmla="*/ 5196038 h 5692051"/>
              <a:gd name="connsiteX83" fmla="*/ 1596634 w 3194498"/>
              <a:gd name="connsiteY83" fmla="*/ 5136221 h 5692051"/>
              <a:gd name="connsiteX84" fmla="*/ 1575156 w 3194498"/>
              <a:gd name="connsiteY84" fmla="*/ 5140631 h 5692051"/>
              <a:gd name="connsiteX85" fmla="*/ 1566960 w 3194498"/>
              <a:gd name="connsiteY85" fmla="*/ 5143399 h 5692051"/>
              <a:gd name="connsiteX86" fmla="*/ 1536147 w 3194498"/>
              <a:gd name="connsiteY86" fmla="*/ 5182021 h 5692051"/>
              <a:gd name="connsiteX87" fmla="*/ 1390666 w 3194498"/>
              <a:gd name="connsiteY87" fmla="*/ 5313205 h 5692051"/>
              <a:gd name="connsiteX88" fmla="*/ 1283059 w 3194498"/>
              <a:gd name="connsiteY88" fmla="*/ 5381280 h 5692051"/>
              <a:gd name="connsiteX89" fmla="*/ 1273417 w 3194498"/>
              <a:gd name="connsiteY89" fmla="*/ 5390936 h 5692051"/>
              <a:gd name="connsiteX90" fmla="*/ 1357832 w 3194498"/>
              <a:gd name="connsiteY90" fmla="*/ 5343634 h 5692051"/>
              <a:gd name="connsiteX91" fmla="*/ 1553341 w 3194498"/>
              <a:gd name="connsiteY91" fmla="*/ 5184560 h 5692051"/>
              <a:gd name="connsiteX92" fmla="*/ 1619189 w 3194498"/>
              <a:gd name="connsiteY92" fmla="*/ 5131589 h 5692051"/>
              <a:gd name="connsiteX93" fmla="*/ 1618621 w 3194498"/>
              <a:gd name="connsiteY93" fmla="*/ 5131706 h 5692051"/>
              <a:gd name="connsiteX94" fmla="*/ 1587154 w 3194498"/>
              <a:gd name="connsiteY94" fmla="*/ 5168650 h 5692051"/>
              <a:gd name="connsiteX95" fmla="*/ 1407682 w 3194498"/>
              <a:gd name="connsiteY95" fmla="*/ 5323840 h 5692051"/>
              <a:gd name="connsiteX96" fmla="*/ 1238004 w 3194498"/>
              <a:gd name="connsiteY96" fmla="*/ 5426399 h 5692051"/>
              <a:gd name="connsiteX97" fmla="*/ 1236839 w 3194498"/>
              <a:gd name="connsiteY97" fmla="*/ 5427566 h 5692051"/>
              <a:gd name="connsiteX98" fmla="*/ 1139910 w 3194498"/>
              <a:gd name="connsiteY98" fmla="*/ 5497164 h 5692051"/>
              <a:gd name="connsiteX99" fmla="*/ 1202146 w 3194498"/>
              <a:gd name="connsiteY99" fmla="*/ 5472934 h 5692051"/>
              <a:gd name="connsiteX100" fmla="*/ 1295370 w 3194498"/>
              <a:gd name="connsiteY100" fmla="*/ 5450032 h 5692051"/>
              <a:gd name="connsiteX101" fmla="*/ 1384119 w 3194498"/>
              <a:gd name="connsiteY101" fmla="*/ 5404300 h 5692051"/>
              <a:gd name="connsiteX102" fmla="*/ 1504148 w 3194498"/>
              <a:gd name="connsiteY102" fmla="*/ 5323875 h 5692051"/>
              <a:gd name="connsiteX103" fmla="*/ 1579733 w 3194498"/>
              <a:gd name="connsiteY103" fmla="*/ 5263162 h 5692051"/>
              <a:gd name="connsiteX104" fmla="*/ 1585026 w 3194498"/>
              <a:gd name="connsiteY104" fmla="*/ 5252593 h 5692051"/>
              <a:gd name="connsiteX105" fmla="*/ 1618835 w 3194498"/>
              <a:gd name="connsiteY105" fmla="*/ 5134191 h 5692051"/>
              <a:gd name="connsiteX106" fmla="*/ 1712603 w 3194498"/>
              <a:gd name="connsiteY106" fmla="*/ 5115441 h 5692051"/>
              <a:gd name="connsiteX107" fmla="*/ 1695565 w 3194498"/>
              <a:gd name="connsiteY107" fmla="*/ 5115906 h 5692051"/>
              <a:gd name="connsiteX108" fmla="*/ 1635617 w 3194498"/>
              <a:gd name="connsiteY108" fmla="*/ 5128216 h 5692051"/>
              <a:gd name="connsiteX109" fmla="*/ 1634495 w 3194498"/>
              <a:gd name="connsiteY109" fmla="*/ 5137009 h 5692051"/>
              <a:gd name="connsiteX110" fmla="*/ 1604981 w 3194498"/>
              <a:gd name="connsiteY110" fmla="*/ 5242882 h 5692051"/>
              <a:gd name="connsiteX111" fmla="*/ 1614973 w 3194498"/>
              <a:gd name="connsiteY111" fmla="*/ 5234856 h 5692051"/>
              <a:gd name="connsiteX112" fmla="*/ 1703070 w 3194498"/>
              <a:gd name="connsiteY112" fmla="*/ 5148860 h 5692051"/>
              <a:gd name="connsiteX113" fmla="*/ 1733325 w 3194498"/>
              <a:gd name="connsiteY113" fmla="*/ 5114875 h 5692051"/>
              <a:gd name="connsiteX114" fmla="*/ 1724295 w 3194498"/>
              <a:gd name="connsiteY114" fmla="*/ 5115121 h 5692051"/>
              <a:gd name="connsiteX115" fmla="*/ 1719494 w 3194498"/>
              <a:gd name="connsiteY115" fmla="*/ 5131683 h 5692051"/>
              <a:gd name="connsiteX116" fmla="*/ 1824430 w 3194498"/>
              <a:gd name="connsiteY116" fmla="*/ 5112385 h 5692051"/>
              <a:gd name="connsiteX117" fmla="*/ 1749932 w 3194498"/>
              <a:gd name="connsiteY117" fmla="*/ 5114421 h 5692051"/>
              <a:gd name="connsiteX118" fmla="*/ 1741086 w 3194498"/>
              <a:gd name="connsiteY118" fmla="*/ 5125487 h 5692051"/>
              <a:gd name="connsiteX119" fmla="*/ 1713152 w 3194498"/>
              <a:gd name="connsiteY119" fmla="*/ 5153559 h 5692051"/>
              <a:gd name="connsiteX120" fmla="*/ 1705919 w 3194498"/>
              <a:gd name="connsiteY120" fmla="*/ 5178511 h 5692051"/>
              <a:gd name="connsiteX121" fmla="*/ 1643412 w 3194498"/>
              <a:gd name="connsiteY121" fmla="*/ 5308462 h 5692051"/>
              <a:gd name="connsiteX122" fmla="*/ 1549127 w 3194498"/>
              <a:gd name="connsiteY122" fmla="*/ 5439332 h 5692051"/>
              <a:gd name="connsiteX123" fmla="*/ 1532719 w 3194498"/>
              <a:gd name="connsiteY123" fmla="*/ 5454375 h 5692051"/>
              <a:gd name="connsiteX124" fmla="*/ 1542483 w 3194498"/>
              <a:gd name="connsiteY124" fmla="*/ 5456450 h 5692051"/>
              <a:gd name="connsiteX125" fmla="*/ 1612170 w 3194498"/>
              <a:gd name="connsiteY125" fmla="*/ 5486268 h 5692051"/>
              <a:gd name="connsiteX126" fmla="*/ 1671102 w 3194498"/>
              <a:gd name="connsiteY126" fmla="*/ 5425162 h 5692051"/>
              <a:gd name="connsiteX127" fmla="*/ 1807175 w 3194498"/>
              <a:gd name="connsiteY127" fmla="*/ 5186764 h 5692051"/>
              <a:gd name="connsiteX128" fmla="*/ 1738071 w 3194498"/>
              <a:gd name="connsiteY128" fmla="*/ 4963511 h 5692051"/>
              <a:gd name="connsiteX129" fmla="*/ 1737836 w 3194498"/>
              <a:gd name="connsiteY129" fmla="*/ 4963977 h 5692051"/>
              <a:gd name="connsiteX130" fmla="*/ 1738029 w 3194498"/>
              <a:gd name="connsiteY130" fmla="*/ 4963970 h 5692051"/>
              <a:gd name="connsiteX131" fmla="*/ 1240247 w 3194498"/>
              <a:gd name="connsiteY131" fmla="*/ 4941006 h 5692051"/>
              <a:gd name="connsiteX132" fmla="*/ 1197529 w 3194498"/>
              <a:gd name="connsiteY132" fmla="*/ 5029473 h 5692051"/>
              <a:gd name="connsiteX133" fmla="*/ 952298 w 3194498"/>
              <a:gd name="connsiteY133" fmla="*/ 5296117 h 5692051"/>
              <a:gd name="connsiteX134" fmla="*/ 921120 w 3194498"/>
              <a:gd name="connsiteY134" fmla="*/ 5317729 h 5692051"/>
              <a:gd name="connsiteX135" fmla="*/ 920180 w 3194498"/>
              <a:gd name="connsiteY135" fmla="*/ 5321592 h 5692051"/>
              <a:gd name="connsiteX136" fmla="*/ 900222 w 3194498"/>
              <a:gd name="connsiteY136" fmla="*/ 5364179 h 5692051"/>
              <a:gd name="connsiteX137" fmla="*/ 929950 w 3194498"/>
              <a:gd name="connsiteY137" fmla="*/ 5351619 h 5692051"/>
              <a:gd name="connsiteX138" fmla="*/ 939254 w 3194498"/>
              <a:gd name="connsiteY138" fmla="*/ 5347726 h 5692051"/>
              <a:gd name="connsiteX139" fmla="*/ 992021 w 3194498"/>
              <a:gd name="connsiteY139" fmla="*/ 5319037 h 5692051"/>
              <a:gd name="connsiteX140" fmla="*/ 1125064 w 3194498"/>
              <a:gd name="connsiteY140" fmla="*/ 5232058 h 5692051"/>
              <a:gd name="connsiteX141" fmla="*/ 1215531 w 3194498"/>
              <a:gd name="connsiteY141" fmla="*/ 5158313 h 5692051"/>
              <a:gd name="connsiteX142" fmla="*/ 1220919 w 3194498"/>
              <a:gd name="connsiteY142" fmla="*/ 5143242 h 5692051"/>
              <a:gd name="connsiteX143" fmla="*/ 1239909 w 3194498"/>
              <a:gd name="connsiteY143" fmla="*/ 5029342 h 5692051"/>
              <a:gd name="connsiteX144" fmla="*/ 1456250 w 3194498"/>
              <a:gd name="connsiteY144" fmla="*/ 4878137 h 5692051"/>
              <a:gd name="connsiteX145" fmla="*/ 1431541 w 3194498"/>
              <a:gd name="connsiteY145" fmla="*/ 4930936 h 5692051"/>
              <a:gd name="connsiteX146" fmla="*/ 1375199 w 3194498"/>
              <a:gd name="connsiteY146" fmla="*/ 5020689 h 5692051"/>
              <a:gd name="connsiteX147" fmla="*/ 1279852 w 3194498"/>
              <a:gd name="connsiteY147" fmla="*/ 5133060 h 5692051"/>
              <a:gd name="connsiteX148" fmla="*/ 1350143 w 3194498"/>
              <a:gd name="connsiteY148" fmla="*/ 5084038 h 5692051"/>
              <a:gd name="connsiteX149" fmla="*/ 1447474 w 3194498"/>
              <a:gd name="connsiteY149" fmla="*/ 5032539 h 5692051"/>
              <a:gd name="connsiteX150" fmla="*/ 1458412 w 3194498"/>
              <a:gd name="connsiteY150" fmla="*/ 4959547 h 5692051"/>
              <a:gd name="connsiteX151" fmla="*/ 1730143 w 3194498"/>
              <a:gd name="connsiteY151" fmla="*/ 4833457 h 5692051"/>
              <a:gd name="connsiteX152" fmla="*/ 1722163 w 3194498"/>
              <a:gd name="connsiteY152" fmla="*/ 4863975 h 5692051"/>
              <a:gd name="connsiteX153" fmla="*/ 1680502 w 3194498"/>
              <a:gd name="connsiteY153" fmla="*/ 4966045 h 5692051"/>
              <a:gd name="connsiteX154" fmla="*/ 1721056 w 3194498"/>
              <a:gd name="connsiteY154" fmla="*/ 4964582 h 5692051"/>
              <a:gd name="connsiteX155" fmla="*/ 1738446 w 3194498"/>
              <a:gd name="connsiteY155" fmla="*/ 4931201 h 5692051"/>
              <a:gd name="connsiteX156" fmla="*/ 1731698 w 3194498"/>
              <a:gd name="connsiteY156" fmla="*/ 4841444 h 5692051"/>
              <a:gd name="connsiteX157" fmla="*/ 934405 w 3194498"/>
              <a:gd name="connsiteY157" fmla="*/ 4647408 h 5692051"/>
              <a:gd name="connsiteX158" fmla="*/ 790646 w 3194498"/>
              <a:gd name="connsiteY158" fmla="*/ 4756664 h 5692051"/>
              <a:gd name="connsiteX159" fmla="*/ 758061 w 3194498"/>
              <a:gd name="connsiteY159" fmla="*/ 4750914 h 5692051"/>
              <a:gd name="connsiteX160" fmla="*/ 763695 w 3194498"/>
              <a:gd name="connsiteY160" fmla="*/ 4715918 h 5692051"/>
              <a:gd name="connsiteX161" fmla="*/ 771326 w 3194498"/>
              <a:gd name="connsiteY161" fmla="*/ 4698548 h 5692051"/>
              <a:gd name="connsiteX162" fmla="*/ 688962 w 3194498"/>
              <a:gd name="connsiteY162" fmla="*/ 4726842 h 5692051"/>
              <a:gd name="connsiteX163" fmla="*/ 482744 w 3194498"/>
              <a:gd name="connsiteY163" fmla="*/ 4720485 h 5692051"/>
              <a:gd name="connsiteX164" fmla="*/ 482434 w 3194498"/>
              <a:gd name="connsiteY164" fmla="*/ 4720329 h 5692051"/>
              <a:gd name="connsiteX165" fmla="*/ 479044 w 3194498"/>
              <a:gd name="connsiteY165" fmla="*/ 4730470 h 5692051"/>
              <a:gd name="connsiteX166" fmla="*/ 533796 w 3194498"/>
              <a:gd name="connsiteY166" fmla="*/ 4954092 h 5692051"/>
              <a:gd name="connsiteX167" fmla="*/ 745358 w 3194498"/>
              <a:gd name="connsiteY167" fmla="*/ 5046210 h 5692051"/>
              <a:gd name="connsiteX168" fmla="*/ 814716 w 3194498"/>
              <a:gd name="connsiteY168" fmla="*/ 5039587 h 5692051"/>
              <a:gd name="connsiteX169" fmla="*/ 874359 w 3194498"/>
              <a:gd name="connsiteY169" fmla="*/ 4947334 h 5692051"/>
              <a:gd name="connsiteX170" fmla="*/ 945507 w 3194498"/>
              <a:gd name="connsiteY170" fmla="*/ 4763363 h 5692051"/>
              <a:gd name="connsiteX171" fmla="*/ 969282 w 3194498"/>
              <a:gd name="connsiteY171" fmla="*/ 4877212 h 5692051"/>
              <a:gd name="connsiteX172" fmla="*/ 969843 w 3194498"/>
              <a:gd name="connsiteY172" fmla="*/ 4972608 h 5692051"/>
              <a:gd name="connsiteX173" fmla="*/ 974508 w 3194498"/>
              <a:gd name="connsiteY173" fmla="*/ 4969726 h 5692051"/>
              <a:gd name="connsiteX174" fmla="*/ 1066664 w 3194498"/>
              <a:gd name="connsiteY174" fmla="*/ 4835252 h 5692051"/>
              <a:gd name="connsiteX175" fmla="*/ 934405 w 3194498"/>
              <a:gd name="connsiteY175" fmla="*/ 4647408 h 5692051"/>
              <a:gd name="connsiteX176" fmla="*/ 1859814 w 3194498"/>
              <a:gd name="connsiteY176" fmla="*/ 4572158 h 5692051"/>
              <a:gd name="connsiteX177" fmla="*/ 1859296 w 3194498"/>
              <a:gd name="connsiteY177" fmla="*/ 4586103 h 5692051"/>
              <a:gd name="connsiteX178" fmla="*/ 1824022 w 3194498"/>
              <a:gd name="connsiteY178" fmla="*/ 4758206 h 5692051"/>
              <a:gd name="connsiteX179" fmla="*/ 1783226 w 3194498"/>
              <a:gd name="connsiteY179" fmla="*/ 4874049 h 5692051"/>
              <a:gd name="connsiteX180" fmla="*/ 1750375 w 3194498"/>
              <a:gd name="connsiteY180" fmla="*/ 4939134 h 5692051"/>
              <a:gd name="connsiteX181" fmla="*/ 1751135 w 3194498"/>
              <a:gd name="connsiteY181" fmla="*/ 4951062 h 5692051"/>
              <a:gd name="connsiteX182" fmla="*/ 1749839 w 3194498"/>
              <a:gd name="connsiteY182" fmla="*/ 4963903 h 5692051"/>
              <a:gd name="connsiteX183" fmla="*/ 1835944 w 3194498"/>
              <a:gd name="connsiteY183" fmla="*/ 4977750 h 5692051"/>
              <a:gd name="connsiteX184" fmla="*/ 1840848 w 3194498"/>
              <a:gd name="connsiteY184" fmla="*/ 4970024 h 5692051"/>
              <a:gd name="connsiteX185" fmla="*/ 1843186 w 3194498"/>
              <a:gd name="connsiteY185" fmla="*/ 4922775 h 5692051"/>
              <a:gd name="connsiteX186" fmla="*/ 1854710 w 3194498"/>
              <a:gd name="connsiteY186" fmla="*/ 4924693 h 5692051"/>
              <a:gd name="connsiteX187" fmla="*/ 1853597 w 3194498"/>
              <a:gd name="connsiteY187" fmla="*/ 4949940 h 5692051"/>
              <a:gd name="connsiteX188" fmla="*/ 1873372 w 3194498"/>
              <a:gd name="connsiteY188" fmla="*/ 4918788 h 5692051"/>
              <a:gd name="connsiteX189" fmla="*/ 1965049 w 3194498"/>
              <a:gd name="connsiteY189" fmla="*/ 4669792 h 5692051"/>
              <a:gd name="connsiteX190" fmla="*/ 1970330 w 3194498"/>
              <a:gd name="connsiteY190" fmla="*/ 4625183 h 5692051"/>
              <a:gd name="connsiteX191" fmla="*/ 1960939 w 3194498"/>
              <a:gd name="connsiteY191" fmla="*/ 4623204 h 5692051"/>
              <a:gd name="connsiteX192" fmla="*/ 1889562 w 3194498"/>
              <a:gd name="connsiteY192" fmla="*/ 4591486 h 5692051"/>
              <a:gd name="connsiteX193" fmla="*/ 1530627 w 3194498"/>
              <a:gd name="connsiteY193" fmla="*/ 4559832 h 5692051"/>
              <a:gd name="connsiteX194" fmla="*/ 1516789 w 3194498"/>
              <a:gd name="connsiteY194" fmla="*/ 4695346 h 5692051"/>
              <a:gd name="connsiteX195" fmla="*/ 1475012 w 3194498"/>
              <a:gd name="connsiteY195" fmla="*/ 4838043 h 5692051"/>
              <a:gd name="connsiteX196" fmla="*/ 1467739 w 3194498"/>
              <a:gd name="connsiteY196" fmla="*/ 4853586 h 5692051"/>
              <a:gd name="connsiteX197" fmla="*/ 1469190 w 3194498"/>
              <a:gd name="connsiteY197" fmla="*/ 4860170 h 5692051"/>
              <a:gd name="connsiteX198" fmla="*/ 1472956 w 3194498"/>
              <a:gd name="connsiteY198" fmla="*/ 4959959 h 5692051"/>
              <a:gd name="connsiteX199" fmla="*/ 1464665 w 3194498"/>
              <a:gd name="connsiteY199" fmla="*/ 5023443 h 5692051"/>
              <a:gd name="connsiteX200" fmla="*/ 1496088 w 3194498"/>
              <a:gd name="connsiteY200" fmla="*/ 5006816 h 5692051"/>
              <a:gd name="connsiteX201" fmla="*/ 1632444 w 3194498"/>
              <a:gd name="connsiteY201" fmla="*/ 4971128 h 5692051"/>
              <a:gd name="connsiteX202" fmla="*/ 1629035 w 3194498"/>
              <a:gd name="connsiteY202" fmla="*/ 4894888 h 5692051"/>
              <a:gd name="connsiteX203" fmla="*/ 1615212 w 3194498"/>
              <a:gd name="connsiteY203" fmla="*/ 4791681 h 5692051"/>
              <a:gd name="connsiteX204" fmla="*/ 1613993 w 3194498"/>
              <a:gd name="connsiteY204" fmla="*/ 4790950 h 5692051"/>
              <a:gd name="connsiteX205" fmla="*/ 1585844 w 3194498"/>
              <a:gd name="connsiteY205" fmla="*/ 4651737 h 5692051"/>
              <a:gd name="connsiteX206" fmla="*/ 1583324 w 3194498"/>
              <a:gd name="connsiteY206" fmla="*/ 4648263 h 5692051"/>
              <a:gd name="connsiteX207" fmla="*/ 1538539 w 3194498"/>
              <a:gd name="connsiteY207" fmla="*/ 4573638 h 5692051"/>
              <a:gd name="connsiteX208" fmla="*/ 1277423 w 3194498"/>
              <a:gd name="connsiteY208" fmla="*/ 4516953 h 5692051"/>
              <a:gd name="connsiteX209" fmla="*/ 1282902 w 3194498"/>
              <a:gd name="connsiteY209" fmla="*/ 4539259 h 5692051"/>
              <a:gd name="connsiteX210" fmla="*/ 1282237 w 3194498"/>
              <a:gd name="connsiteY210" fmla="*/ 4805247 h 5692051"/>
              <a:gd name="connsiteX211" fmla="*/ 1255069 w 3194498"/>
              <a:gd name="connsiteY211" fmla="*/ 4901716 h 5692051"/>
              <a:gd name="connsiteX212" fmla="*/ 1257655 w 3194498"/>
              <a:gd name="connsiteY212" fmla="*/ 4902463 h 5692051"/>
              <a:gd name="connsiteX213" fmla="*/ 1244262 w 3194498"/>
              <a:gd name="connsiteY213" fmla="*/ 5118598 h 5692051"/>
              <a:gd name="connsiteX214" fmla="*/ 1239622 w 3194498"/>
              <a:gd name="connsiteY214" fmla="*/ 5134147 h 5692051"/>
              <a:gd name="connsiteX215" fmla="*/ 1297410 w 3194498"/>
              <a:gd name="connsiteY215" fmla="*/ 5075084 h 5692051"/>
              <a:gd name="connsiteX216" fmla="*/ 1418396 w 3194498"/>
              <a:gd name="connsiteY216" fmla="*/ 4898856 h 5692051"/>
              <a:gd name="connsiteX217" fmla="*/ 1448640 w 3194498"/>
              <a:gd name="connsiteY217" fmla="*/ 4827773 h 5692051"/>
              <a:gd name="connsiteX218" fmla="*/ 1431876 w 3194498"/>
              <a:gd name="connsiteY218" fmla="*/ 4751622 h 5692051"/>
              <a:gd name="connsiteX219" fmla="*/ 1421181 w 3194498"/>
              <a:gd name="connsiteY219" fmla="*/ 4724314 h 5692051"/>
              <a:gd name="connsiteX220" fmla="*/ 1421072 w 3194498"/>
              <a:gd name="connsiteY220" fmla="*/ 4724274 h 5692051"/>
              <a:gd name="connsiteX221" fmla="*/ 1403683 w 3194498"/>
              <a:gd name="connsiteY221" fmla="*/ 4681886 h 5692051"/>
              <a:gd name="connsiteX222" fmla="*/ 1374369 w 3194498"/>
              <a:gd name="connsiteY222" fmla="*/ 4627900 h 5692051"/>
              <a:gd name="connsiteX223" fmla="*/ 1288161 w 3194498"/>
              <a:gd name="connsiteY223" fmla="*/ 4524227 h 5692051"/>
              <a:gd name="connsiteX224" fmla="*/ 1747846 w 3194498"/>
              <a:gd name="connsiteY224" fmla="*/ 4460172 h 5692051"/>
              <a:gd name="connsiteX225" fmla="*/ 1756403 w 3194498"/>
              <a:gd name="connsiteY225" fmla="*/ 4508145 h 5692051"/>
              <a:gd name="connsiteX226" fmla="*/ 1746282 w 3194498"/>
              <a:gd name="connsiteY226" fmla="*/ 4771733 h 5692051"/>
              <a:gd name="connsiteX227" fmla="*/ 1737255 w 3194498"/>
              <a:gd name="connsiteY227" fmla="*/ 4806256 h 5692051"/>
              <a:gd name="connsiteX228" fmla="*/ 1744414 w 3194498"/>
              <a:gd name="connsiteY228" fmla="*/ 4845519 h 5692051"/>
              <a:gd name="connsiteX229" fmla="*/ 1748626 w 3194498"/>
              <a:gd name="connsiteY229" fmla="*/ 4911659 h 5692051"/>
              <a:gd name="connsiteX230" fmla="*/ 1766781 w 3194498"/>
              <a:gd name="connsiteY230" fmla="*/ 4876808 h 5692051"/>
              <a:gd name="connsiteX231" fmla="*/ 1810593 w 3194498"/>
              <a:gd name="connsiteY231" fmla="*/ 4754371 h 5692051"/>
              <a:gd name="connsiteX232" fmla="*/ 1845537 w 3194498"/>
              <a:gd name="connsiteY232" fmla="*/ 4582990 h 5692051"/>
              <a:gd name="connsiteX233" fmla="*/ 1846985 w 3194498"/>
              <a:gd name="connsiteY233" fmla="*/ 4563823 h 5692051"/>
              <a:gd name="connsiteX234" fmla="*/ 1825321 w 3194498"/>
              <a:gd name="connsiteY234" fmla="*/ 4549747 h 5692051"/>
              <a:gd name="connsiteX235" fmla="*/ 1763323 w 3194498"/>
              <a:gd name="connsiteY235" fmla="*/ 4486765 h 5692051"/>
              <a:gd name="connsiteX236" fmla="*/ 1257292 w 3194498"/>
              <a:gd name="connsiteY236" fmla="*/ 4434995 h 5692051"/>
              <a:gd name="connsiteX237" fmla="*/ 1272950 w 3194498"/>
              <a:gd name="connsiteY237" fmla="*/ 4498745 h 5692051"/>
              <a:gd name="connsiteX238" fmla="*/ 1349916 w 3194498"/>
              <a:gd name="connsiteY238" fmla="*/ 4576585 h 5692051"/>
              <a:gd name="connsiteX239" fmla="*/ 1275181 w 3194498"/>
              <a:gd name="connsiteY239" fmla="*/ 4460929 h 5692051"/>
              <a:gd name="connsiteX240" fmla="*/ 1012807 w 3194498"/>
              <a:gd name="connsiteY240" fmla="*/ 4405224 h 5692051"/>
              <a:gd name="connsiteX241" fmla="*/ 1011883 w 3194498"/>
              <a:gd name="connsiteY241" fmla="*/ 4418077 h 5692051"/>
              <a:gd name="connsiteX242" fmla="*/ 951558 w 3194498"/>
              <a:gd name="connsiteY242" fmla="*/ 4560847 h 5692051"/>
              <a:gd name="connsiteX243" fmla="*/ 893607 w 3194498"/>
              <a:gd name="connsiteY243" fmla="*/ 4621236 h 5692051"/>
              <a:gd name="connsiteX244" fmla="*/ 945906 w 3194498"/>
              <a:gd name="connsiteY244" fmla="*/ 4624407 h 5692051"/>
              <a:gd name="connsiteX245" fmla="*/ 1081998 w 3194498"/>
              <a:gd name="connsiteY245" fmla="*/ 4835252 h 5692051"/>
              <a:gd name="connsiteX246" fmla="*/ 991849 w 3194498"/>
              <a:gd name="connsiteY246" fmla="*/ 4978711 h 5692051"/>
              <a:gd name="connsiteX247" fmla="*/ 968774 w 3194498"/>
              <a:gd name="connsiteY247" fmla="*/ 4993221 h 5692051"/>
              <a:gd name="connsiteX248" fmla="*/ 949317 w 3194498"/>
              <a:gd name="connsiteY248" fmla="*/ 5092048 h 5692051"/>
              <a:gd name="connsiteX249" fmla="*/ 926466 w 3194498"/>
              <a:gd name="connsiteY249" fmla="*/ 5153951 h 5692051"/>
              <a:gd name="connsiteX250" fmla="*/ 903438 w 3194498"/>
              <a:gd name="connsiteY250" fmla="*/ 5199034 h 5692051"/>
              <a:gd name="connsiteX251" fmla="*/ 945102 w 3194498"/>
              <a:gd name="connsiteY251" fmla="*/ 5139600 h 5692051"/>
              <a:gd name="connsiteX252" fmla="*/ 941448 w 3194498"/>
              <a:gd name="connsiteY252" fmla="*/ 5234193 h 5692051"/>
              <a:gd name="connsiteX253" fmla="*/ 925391 w 3194498"/>
              <a:gd name="connsiteY253" fmla="*/ 5300179 h 5692051"/>
              <a:gd name="connsiteX254" fmla="*/ 1020426 w 3194498"/>
              <a:gd name="connsiteY254" fmla="*/ 5221828 h 5692051"/>
              <a:gd name="connsiteX255" fmla="*/ 1261958 w 3194498"/>
              <a:gd name="connsiteY255" fmla="*/ 4544928 h 5692051"/>
              <a:gd name="connsiteX256" fmla="*/ 1250740 w 3194498"/>
              <a:gd name="connsiteY256" fmla="*/ 4498877 h 5692051"/>
              <a:gd name="connsiteX257" fmla="*/ 1203664 w 3194498"/>
              <a:gd name="connsiteY257" fmla="*/ 4466987 h 5692051"/>
              <a:gd name="connsiteX258" fmla="*/ 1143116 w 3194498"/>
              <a:gd name="connsiteY258" fmla="*/ 4441311 h 5692051"/>
              <a:gd name="connsiteX259" fmla="*/ 1093037 w 3194498"/>
              <a:gd name="connsiteY259" fmla="*/ 4422706 h 5692051"/>
              <a:gd name="connsiteX260" fmla="*/ 1038241 w 3194498"/>
              <a:gd name="connsiteY260" fmla="*/ 4405984 h 5692051"/>
              <a:gd name="connsiteX261" fmla="*/ 912388 w 3194498"/>
              <a:gd name="connsiteY261" fmla="*/ 4402222 h 5692051"/>
              <a:gd name="connsiteX262" fmla="*/ 773395 w 3194498"/>
              <a:gd name="connsiteY262" fmla="*/ 4428896 h 5692051"/>
              <a:gd name="connsiteX263" fmla="*/ 504805 w 3194498"/>
              <a:gd name="connsiteY263" fmla="*/ 4653398 h 5692051"/>
              <a:gd name="connsiteX264" fmla="*/ 486943 w 3194498"/>
              <a:gd name="connsiteY264" fmla="*/ 4706837 h 5692051"/>
              <a:gd name="connsiteX265" fmla="*/ 488372 w 3194498"/>
              <a:gd name="connsiteY265" fmla="*/ 4707548 h 5692051"/>
              <a:gd name="connsiteX266" fmla="*/ 774457 w 3194498"/>
              <a:gd name="connsiteY266" fmla="*/ 4679349 h 5692051"/>
              <a:gd name="connsiteX267" fmla="*/ 798653 w 3194498"/>
              <a:gd name="connsiteY267" fmla="*/ 4664095 h 5692051"/>
              <a:gd name="connsiteX268" fmla="*/ 821075 w 3194498"/>
              <a:gd name="connsiteY268" fmla="*/ 4641658 h 5692051"/>
              <a:gd name="connsiteX269" fmla="*/ 851281 w 3194498"/>
              <a:gd name="connsiteY269" fmla="*/ 4630917 h 5692051"/>
              <a:gd name="connsiteX270" fmla="*/ 859244 w 3194498"/>
              <a:gd name="connsiteY270" fmla="*/ 4625896 h 5692051"/>
              <a:gd name="connsiteX271" fmla="*/ 991644 w 3194498"/>
              <a:gd name="connsiteY271" fmla="*/ 4419107 h 5692051"/>
              <a:gd name="connsiteX272" fmla="*/ 993579 w 3194498"/>
              <a:gd name="connsiteY272" fmla="*/ 4404649 h 5692051"/>
              <a:gd name="connsiteX273" fmla="*/ 823961 w 3194498"/>
              <a:gd name="connsiteY273" fmla="*/ 4362564 h 5692051"/>
              <a:gd name="connsiteX274" fmla="*/ 440233 w 3194498"/>
              <a:gd name="connsiteY274" fmla="*/ 4516941 h 5692051"/>
              <a:gd name="connsiteX275" fmla="*/ 345106 w 3194498"/>
              <a:gd name="connsiteY275" fmla="*/ 4607679 h 5692051"/>
              <a:gd name="connsiteX276" fmla="*/ 402281 w 3194498"/>
              <a:gd name="connsiteY276" fmla="*/ 4664734 h 5692051"/>
              <a:gd name="connsiteX277" fmla="*/ 479576 w 3194498"/>
              <a:gd name="connsiteY277" fmla="*/ 4703174 h 5692051"/>
              <a:gd name="connsiteX278" fmla="*/ 497856 w 3194498"/>
              <a:gd name="connsiteY278" fmla="*/ 4648367 h 5692051"/>
              <a:gd name="connsiteX279" fmla="*/ 769561 w 3194498"/>
              <a:gd name="connsiteY279" fmla="*/ 4411645 h 5692051"/>
              <a:gd name="connsiteX280" fmla="*/ 909375 w 3194498"/>
              <a:gd name="connsiteY280" fmla="*/ 4385712 h 5692051"/>
              <a:gd name="connsiteX281" fmla="*/ 995597 w 3194498"/>
              <a:gd name="connsiteY281" fmla="*/ 4389563 h 5692051"/>
              <a:gd name="connsiteX282" fmla="*/ 995613 w 3194498"/>
              <a:gd name="connsiteY282" fmla="*/ 4389447 h 5692051"/>
              <a:gd name="connsiteX283" fmla="*/ 921297 w 3194498"/>
              <a:gd name="connsiteY283" fmla="*/ 4370863 h 5692051"/>
              <a:gd name="connsiteX284" fmla="*/ 823961 w 3194498"/>
              <a:gd name="connsiteY284" fmla="*/ 4362564 h 5692051"/>
              <a:gd name="connsiteX285" fmla="*/ 787638 w 3194498"/>
              <a:gd name="connsiteY285" fmla="*/ 4183659 h 5692051"/>
              <a:gd name="connsiteX286" fmla="*/ 686745 w 3194498"/>
              <a:gd name="connsiteY286" fmla="*/ 4237564 h 5692051"/>
              <a:gd name="connsiteX287" fmla="*/ 671278 w 3194498"/>
              <a:gd name="connsiteY287" fmla="*/ 4264783 h 5692051"/>
              <a:gd name="connsiteX288" fmla="*/ 702448 w 3194498"/>
              <a:gd name="connsiteY288" fmla="*/ 4257066 h 5692051"/>
              <a:gd name="connsiteX289" fmla="*/ 987236 w 3194498"/>
              <a:gd name="connsiteY289" fmla="*/ 4312634 h 5692051"/>
              <a:gd name="connsiteX290" fmla="*/ 992645 w 3194498"/>
              <a:gd name="connsiteY290" fmla="*/ 4315626 h 5692051"/>
              <a:gd name="connsiteX291" fmla="*/ 982293 w 3194498"/>
              <a:gd name="connsiteY291" fmla="*/ 4285810 h 5692051"/>
              <a:gd name="connsiteX292" fmla="*/ 787638 w 3194498"/>
              <a:gd name="connsiteY292" fmla="*/ 4183659 h 5692051"/>
              <a:gd name="connsiteX293" fmla="*/ 1738015 w 3194498"/>
              <a:gd name="connsiteY293" fmla="*/ 4068802 h 5692051"/>
              <a:gd name="connsiteX294" fmla="*/ 1707110 w 3194498"/>
              <a:gd name="connsiteY294" fmla="*/ 4144728 h 5692051"/>
              <a:gd name="connsiteX295" fmla="*/ 1695175 w 3194498"/>
              <a:gd name="connsiteY295" fmla="*/ 4237339 h 5692051"/>
              <a:gd name="connsiteX296" fmla="*/ 1698761 w 3194498"/>
              <a:gd name="connsiteY296" fmla="*/ 4269758 h 5692051"/>
              <a:gd name="connsiteX297" fmla="*/ 1704923 w 3194498"/>
              <a:gd name="connsiteY297" fmla="*/ 4286229 h 5692051"/>
              <a:gd name="connsiteX298" fmla="*/ 1736409 w 3194498"/>
              <a:gd name="connsiteY298" fmla="*/ 4396048 h 5692051"/>
              <a:gd name="connsiteX299" fmla="*/ 1741193 w 3194498"/>
              <a:gd name="connsiteY299" fmla="*/ 4422872 h 5692051"/>
              <a:gd name="connsiteX300" fmla="*/ 1782235 w 3194498"/>
              <a:gd name="connsiteY300" fmla="*/ 4486783 h 5692051"/>
              <a:gd name="connsiteX301" fmla="*/ 1844495 w 3194498"/>
              <a:gd name="connsiteY301" fmla="*/ 4543997 h 5692051"/>
              <a:gd name="connsiteX302" fmla="*/ 1848315 w 3194498"/>
              <a:gd name="connsiteY302" fmla="*/ 4546217 h 5692051"/>
              <a:gd name="connsiteX303" fmla="*/ 1851338 w 3194498"/>
              <a:gd name="connsiteY303" fmla="*/ 4506187 h 5692051"/>
              <a:gd name="connsiteX304" fmla="*/ 1789490 w 3194498"/>
              <a:gd name="connsiteY304" fmla="*/ 4179587 h 5692051"/>
              <a:gd name="connsiteX305" fmla="*/ 1546779 w 3194498"/>
              <a:gd name="connsiteY305" fmla="*/ 3983444 h 5692051"/>
              <a:gd name="connsiteX306" fmla="*/ 1543409 w 3194498"/>
              <a:gd name="connsiteY306" fmla="*/ 3993532 h 5692051"/>
              <a:gd name="connsiteX307" fmla="*/ 1528118 w 3194498"/>
              <a:gd name="connsiteY307" fmla="*/ 4085926 h 5692051"/>
              <a:gd name="connsiteX308" fmla="*/ 1642415 w 3194498"/>
              <a:gd name="connsiteY308" fmla="*/ 4898354 h 5692051"/>
              <a:gd name="connsiteX309" fmla="*/ 1646211 w 3194498"/>
              <a:gd name="connsiteY309" fmla="*/ 4967525 h 5692051"/>
              <a:gd name="connsiteX310" fmla="*/ 1647290 w 3194498"/>
              <a:gd name="connsiteY310" fmla="*/ 4967242 h 5692051"/>
              <a:gd name="connsiteX311" fmla="*/ 1660987 w 3194498"/>
              <a:gd name="connsiteY311" fmla="*/ 4966748 h 5692051"/>
              <a:gd name="connsiteX312" fmla="*/ 1702990 w 3194498"/>
              <a:gd name="connsiteY312" fmla="*/ 4863975 h 5692051"/>
              <a:gd name="connsiteX313" fmla="*/ 1722004 w 3194498"/>
              <a:gd name="connsiteY313" fmla="*/ 4791668 h 5692051"/>
              <a:gd name="connsiteX314" fmla="*/ 1711186 w 3194498"/>
              <a:gd name="connsiteY314" fmla="*/ 4736129 h 5692051"/>
              <a:gd name="connsiteX315" fmla="*/ 1628057 w 3194498"/>
              <a:gd name="connsiteY315" fmla="*/ 4380179 h 5692051"/>
              <a:gd name="connsiteX316" fmla="*/ 1645331 w 3194498"/>
              <a:gd name="connsiteY316" fmla="*/ 4384015 h 5692051"/>
              <a:gd name="connsiteX317" fmla="*/ 1725187 w 3194498"/>
              <a:gd name="connsiteY317" fmla="*/ 4740066 h 5692051"/>
              <a:gd name="connsiteX318" fmla="*/ 1728890 w 3194498"/>
              <a:gd name="connsiteY318" fmla="*/ 4760374 h 5692051"/>
              <a:gd name="connsiteX319" fmla="*/ 1740402 w 3194498"/>
              <a:gd name="connsiteY319" fmla="*/ 4682280 h 5692051"/>
              <a:gd name="connsiteX320" fmla="*/ 1738178 w 3194498"/>
              <a:gd name="connsiteY320" fmla="*/ 4508657 h 5692051"/>
              <a:gd name="connsiteX321" fmla="*/ 1722222 w 3194498"/>
              <a:gd name="connsiteY321" fmla="*/ 4416145 h 5692051"/>
              <a:gd name="connsiteX322" fmla="*/ 1717974 w 3194498"/>
              <a:gd name="connsiteY322" fmla="*/ 4408846 h 5692051"/>
              <a:gd name="connsiteX323" fmla="*/ 1691007 w 3194498"/>
              <a:gd name="connsiteY323" fmla="*/ 4320820 h 5692051"/>
              <a:gd name="connsiteX324" fmla="*/ 1688618 w 3194498"/>
              <a:gd name="connsiteY324" fmla="*/ 4288317 h 5692051"/>
              <a:gd name="connsiteX325" fmla="*/ 1688082 w 3194498"/>
              <a:gd name="connsiteY325" fmla="*/ 4286398 h 5692051"/>
              <a:gd name="connsiteX326" fmla="*/ 1648439 w 3194498"/>
              <a:gd name="connsiteY326" fmla="*/ 4177946 h 5692051"/>
              <a:gd name="connsiteX327" fmla="*/ 1622752 w 3194498"/>
              <a:gd name="connsiteY327" fmla="*/ 4120592 h 5692051"/>
              <a:gd name="connsiteX328" fmla="*/ 1582333 w 3194498"/>
              <a:gd name="connsiteY328" fmla="*/ 4032141 h 5692051"/>
              <a:gd name="connsiteX329" fmla="*/ 1567234 w 3194498"/>
              <a:gd name="connsiteY329" fmla="*/ 4001650 h 5692051"/>
              <a:gd name="connsiteX330" fmla="*/ 1557013 w 3194498"/>
              <a:gd name="connsiteY330" fmla="*/ 3993704 h 5692051"/>
              <a:gd name="connsiteX331" fmla="*/ 1197576 w 3194498"/>
              <a:gd name="connsiteY331" fmla="*/ 3954057 h 5692051"/>
              <a:gd name="connsiteX332" fmla="*/ 1205100 w 3194498"/>
              <a:gd name="connsiteY332" fmla="*/ 4007933 h 5692051"/>
              <a:gd name="connsiteX333" fmla="*/ 1236893 w 3194498"/>
              <a:gd name="connsiteY333" fmla="*/ 4124735 h 5692051"/>
              <a:gd name="connsiteX334" fmla="*/ 1438606 w 3194498"/>
              <a:gd name="connsiteY334" fmla="*/ 4703666 h 5692051"/>
              <a:gd name="connsiteX335" fmla="*/ 1451040 w 3194498"/>
              <a:gd name="connsiteY335" fmla="*/ 4777820 h 5692051"/>
              <a:gd name="connsiteX336" fmla="*/ 1457474 w 3194498"/>
              <a:gd name="connsiteY336" fmla="*/ 4807011 h 5692051"/>
              <a:gd name="connsiteX337" fmla="*/ 1471119 w 3194498"/>
              <a:gd name="connsiteY337" fmla="*/ 4774941 h 5692051"/>
              <a:gd name="connsiteX338" fmla="*/ 1501914 w 3194498"/>
              <a:gd name="connsiteY338" fmla="*/ 4648870 h 5692051"/>
              <a:gd name="connsiteX339" fmla="*/ 1510969 w 3194498"/>
              <a:gd name="connsiteY339" fmla="*/ 4525530 h 5692051"/>
              <a:gd name="connsiteX340" fmla="*/ 1465711 w 3194498"/>
              <a:gd name="connsiteY340" fmla="*/ 4446557 h 5692051"/>
              <a:gd name="connsiteX341" fmla="*/ 1352251 w 3194498"/>
              <a:gd name="connsiteY341" fmla="*/ 4138245 h 5692051"/>
              <a:gd name="connsiteX342" fmla="*/ 1339975 w 3194498"/>
              <a:gd name="connsiteY342" fmla="*/ 4074303 h 5692051"/>
              <a:gd name="connsiteX343" fmla="*/ 1302538 w 3194498"/>
              <a:gd name="connsiteY343" fmla="*/ 4032254 h 5692051"/>
              <a:gd name="connsiteX344" fmla="*/ 1226073 w 3194498"/>
              <a:gd name="connsiteY344" fmla="*/ 3969460 h 5692051"/>
              <a:gd name="connsiteX345" fmla="*/ 1190514 w 3194498"/>
              <a:gd name="connsiteY345" fmla="*/ 3950241 h 5692051"/>
              <a:gd name="connsiteX346" fmla="*/ 1191961 w 3194498"/>
              <a:gd name="connsiteY346" fmla="*/ 3959663 h 5692051"/>
              <a:gd name="connsiteX347" fmla="*/ 1192549 w 3194498"/>
              <a:gd name="connsiteY347" fmla="*/ 3961824 h 5692051"/>
              <a:gd name="connsiteX348" fmla="*/ 1191232 w 3194498"/>
              <a:gd name="connsiteY348" fmla="*/ 3952858 h 5692051"/>
              <a:gd name="connsiteX349" fmla="*/ 1191151 w 3194498"/>
              <a:gd name="connsiteY349" fmla="*/ 3950585 h 5692051"/>
              <a:gd name="connsiteX350" fmla="*/ 1491197 w 3194498"/>
              <a:gd name="connsiteY350" fmla="*/ 3927460 h 5692051"/>
              <a:gd name="connsiteX351" fmla="*/ 1485523 w 3194498"/>
              <a:gd name="connsiteY351" fmla="*/ 4025321 h 5692051"/>
              <a:gd name="connsiteX352" fmla="*/ 1537837 w 3194498"/>
              <a:gd name="connsiteY352" fmla="*/ 4404696 h 5692051"/>
              <a:gd name="connsiteX353" fmla="*/ 1575464 w 3194498"/>
              <a:gd name="connsiteY353" fmla="*/ 4572075 h 5692051"/>
              <a:gd name="connsiteX354" fmla="*/ 1575354 w 3194498"/>
              <a:gd name="connsiteY354" fmla="*/ 4571519 h 5692051"/>
              <a:gd name="connsiteX355" fmla="*/ 1520449 w 3194498"/>
              <a:gd name="connsiteY355" fmla="*/ 4080176 h 5692051"/>
              <a:gd name="connsiteX356" fmla="*/ 1535990 w 3194498"/>
              <a:gd name="connsiteY356" fmla="*/ 3987834 h 5692051"/>
              <a:gd name="connsiteX357" fmla="*/ 1539825 w 3194498"/>
              <a:gd name="connsiteY357" fmla="*/ 3976472 h 5692051"/>
              <a:gd name="connsiteX358" fmla="*/ 1537158 w 3194498"/>
              <a:gd name="connsiteY358" fmla="*/ 3973798 h 5692051"/>
              <a:gd name="connsiteX359" fmla="*/ 1195773 w 3194498"/>
              <a:gd name="connsiteY359" fmla="*/ 3917485 h 5692051"/>
              <a:gd name="connsiteX360" fmla="*/ 1196344 w 3194498"/>
              <a:gd name="connsiteY360" fmla="*/ 3939923 h 5692051"/>
              <a:gd name="connsiteX361" fmla="*/ 1234835 w 3194498"/>
              <a:gd name="connsiteY361" fmla="*/ 3960775 h 5692051"/>
              <a:gd name="connsiteX362" fmla="*/ 1286434 w 3194498"/>
              <a:gd name="connsiteY362" fmla="*/ 4004841 h 5692051"/>
              <a:gd name="connsiteX363" fmla="*/ 1271657 w 3194498"/>
              <a:gd name="connsiteY363" fmla="*/ 3988420 h 5692051"/>
              <a:gd name="connsiteX364" fmla="*/ 1183759 w 3194498"/>
              <a:gd name="connsiteY364" fmla="*/ 3906255 h 5692051"/>
              <a:gd name="connsiteX365" fmla="*/ 1188257 w 3194498"/>
              <a:gd name="connsiteY365" fmla="*/ 3935542 h 5692051"/>
              <a:gd name="connsiteX366" fmla="*/ 1190662 w 3194498"/>
              <a:gd name="connsiteY366" fmla="*/ 3936845 h 5692051"/>
              <a:gd name="connsiteX367" fmla="*/ 1189773 w 3194498"/>
              <a:gd name="connsiteY367" fmla="*/ 3911876 h 5692051"/>
              <a:gd name="connsiteX368" fmla="*/ 1465478 w 3194498"/>
              <a:gd name="connsiteY368" fmla="*/ 3901039 h 5692051"/>
              <a:gd name="connsiteX369" fmla="*/ 1461859 w 3194498"/>
              <a:gd name="connsiteY369" fmla="*/ 3937661 h 5692051"/>
              <a:gd name="connsiteX370" fmla="*/ 1469473 w 3194498"/>
              <a:gd name="connsiteY370" fmla="*/ 4133010 h 5692051"/>
              <a:gd name="connsiteX371" fmla="*/ 1562887 w 3194498"/>
              <a:gd name="connsiteY371" fmla="*/ 4549597 h 5692051"/>
              <a:gd name="connsiteX372" fmla="*/ 1571280 w 3194498"/>
              <a:gd name="connsiteY372" fmla="*/ 4579709 h 5692051"/>
              <a:gd name="connsiteX373" fmla="*/ 1569613 w 3194498"/>
              <a:gd name="connsiteY373" fmla="*/ 4571465 h 5692051"/>
              <a:gd name="connsiteX374" fmla="*/ 1483579 w 3194498"/>
              <a:gd name="connsiteY374" fmla="*/ 3922713 h 5692051"/>
              <a:gd name="connsiteX375" fmla="*/ 1484054 w 3194498"/>
              <a:gd name="connsiteY375" fmla="*/ 3920258 h 5692051"/>
              <a:gd name="connsiteX376" fmla="*/ 1481817 w 3194498"/>
              <a:gd name="connsiteY376" fmla="*/ 3918003 h 5692051"/>
              <a:gd name="connsiteX377" fmla="*/ 1056474 w 3194498"/>
              <a:gd name="connsiteY377" fmla="*/ 3892273 h 5692051"/>
              <a:gd name="connsiteX378" fmla="*/ 1056651 w 3194498"/>
              <a:gd name="connsiteY378" fmla="*/ 3893712 h 5692051"/>
              <a:gd name="connsiteX379" fmla="*/ 1196869 w 3194498"/>
              <a:gd name="connsiteY379" fmla="*/ 4319545 h 5692051"/>
              <a:gd name="connsiteX380" fmla="*/ 1240747 w 3194498"/>
              <a:gd name="connsiteY380" fmla="*/ 4389566 h 5692051"/>
              <a:gd name="connsiteX381" fmla="*/ 1246087 w 3194498"/>
              <a:gd name="connsiteY381" fmla="*/ 4389375 h 5692051"/>
              <a:gd name="connsiteX382" fmla="*/ 1249606 w 3194498"/>
              <a:gd name="connsiteY382" fmla="*/ 4403703 h 5692051"/>
              <a:gd name="connsiteX383" fmla="*/ 1277395 w 3194498"/>
              <a:gd name="connsiteY383" fmla="*/ 4448048 h 5692051"/>
              <a:gd name="connsiteX384" fmla="*/ 1277099 w 3194498"/>
              <a:gd name="connsiteY384" fmla="*/ 4448791 h 5692051"/>
              <a:gd name="connsiteX385" fmla="*/ 1284299 w 3194498"/>
              <a:gd name="connsiteY385" fmla="*/ 4459731 h 5692051"/>
              <a:gd name="connsiteX386" fmla="*/ 1399836 w 3194498"/>
              <a:gd name="connsiteY386" fmla="*/ 4653825 h 5692051"/>
              <a:gd name="connsiteX387" fmla="*/ 1400753 w 3194498"/>
              <a:gd name="connsiteY387" fmla="*/ 4656000 h 5692051"/>
              <a:gd name="connsiteX388" fmla="*/ 1419158 w 3194498"/>
              <a:gd name="connsiteY388" fmla="*/ 4685861 h 5692051"/>
              <a:gd name="connsiteX389" fmla="*/ 1431127 w 3194498"/>
              <a:gd name="connsiteY389" fmla="*/ 4715856 h 5692051"/>
              <a:gd name="connsiteX390" fmla="*/ 1429634 w 3194498"/>
              <a:gd name="connsiteY390" fmla="*/ 4706465 h 5692051"/>
              <a:gd name="connsiteX391" fmla="*/ 1182547 w 3194498"/>
              <a:gd name="connsiteY391" fmla="*/ 3956739 h 5692051"/>
              <a:gd name="connsiteX392" fmla="*/ 1180707 w 3194498"/>
              <a:gd name="connsiteY392" fmla="*/ 3944940 h 5692051"/>
              <a:gd name="connsiteX393" fmla="*/ 1109967 w 3194498"/>
              <a:gd name="connsiteY393" fmla="*/ 3906705 h 5692051"/>
              <a:gd name="connsiteX394" fmla="*/ 1022652 w 3194498"/>
              <a:gd name="connsiteY394" fmla="*/ 3885370 h 5692051"/>
              <a:gd name="connsiteX395" fmla="*/ 1023711 w 3194498"/>
              <a:gd name="connsiteY395" fmla="*/ 3892065 h 5692051"/>
              <a:gd name="connsiteX396" fmla="*/ 1136969 w 3194498"/>
              <a:gd name="connsiteY396" fmla="*/ 4214357 h 5692051"/>
              <a:gd name="connsiteX397" fmla="*/ 1167143 w 3194498"/>
              <a:gd name="connsiteY397" fmla="*/ 4275341 h 5692051"/>
              <a:gd name="connsiteX398" fmla="*/ 1173943 w 3194498"/>
              <a:gd name="connsiteY398" fmla="*/ 4286883 h 5692051"/>
              <a:gd name="connsiteX399" fmla="*/ 1128925 w 3194498"/>
              <a:gd name="connsiteY399" fmla="*/ 4190599 h 5692051"/>
              <a:gd name="connsiteX400" fmla="*/ 1057358 w 3194498"/>
              <a:gd name="connsiteY400" fmla="*/ 3953880 h 5692051"/>
              <a:gd name="connsiteX401" fmla="*/ 1048243 w 3194498"/>
              <a:gd name="connsiteY401" fmla="*/ 3890053 h 5692051"/>
              <a:gd name="connsiteX402" fmla="*/ 1042099 w 3194498"/>
              <a:gd name="connsiteY402" fmla="*/ 3888395 h 5692051"/>
              <a:gd name="connsiteX403" fmla="*/ 955258 w 3194498"/>
              <a:gd name="connsiteY403" fmla="*/ 3875884 h 5692051"/>
              <a:gd name="connsiteX404" fmla="*/ 1016757 w 3194498"/>
              <a:gd name="connsiteY404" fmla="*/ 3988655 h 5692051"/>
              <a:gd name="connsiteX405" fmla="*/ 1073882 w 3194498"/>
              <a:gd name="connsiteY405" fmla="*/ 4092627 h 5692051"/>
              <a:gd name="connsiteX406" fmla="*/ 1057935 w 3194498"/>
              <a:gd name="connsiteY406" fmla="*/ 4052912 h 5692051"/>
              <a:gd name="connsiteX407" fmla="*/ 1013393 w 3194498"/>
              <a:gd name="connsiteY407" fmla="*/ 3898535 h 5692051"/>
              <a:gd name="connsiteX408" fmla="*/ 1011602 w 3194498"/>
              <a:gd name="connsiteY408" fmla="*/ 3883651 h 5692051"/>
              <a:gd name="connsiteX409" fmla="*/ 975892 w 3194498"/>
              <a:gd name="connsiteY409" fmla="*/ 3878096 h 5692051"/>
              <a:gd name="connsiteX410" fmla="*/ 1502082 w 3194498"/>
              <a:gd name="connsiteY410" fmla="*/ 3870597 h 5692051"/>
              <a:gd name="connsiteX411" fmla="*/ 1500443 w 3194498"/>
              <a:gd name="connsiteY411" fmla="*/ 3879061 h 5692051"/>
              <a:gd name="connsiteX412" fmla="*/ 1517691 w 3194498"/>
              <a:gd name="connsiteY412" fmla="*/ 3909354 h 5692051"/>
              <a:gd name="connsiteX413" fmla="*/ 1545794 w 3194498"/>
              <a:gd name="connsiteY413" fmla="*/ 3958786 h 5692051"/>
              <a:gd name="connsiteX414" fmla="*/ 1545881 w 3194498"/>
              <a:gd name="connsiteY414" fmla="*/ 3958530 h 5692051"/>
              <a:gd name="connsiteX415" fmla="*/ 1520663 w 3194498"/>
              <a:gd name="connsiteY415" fmla="*/ 3907606 h 5692051"/>
              <a:gd name="connsiteX416" fmla="*/ 838414 w 3194498"/>
              <a:gd name="connsiteY416" fmla="*/ 3868253 h 5692051"/>
              <a:gd name="connsiteX417" fmla="*/ 530733 w 3194498"/>
              <a:gd name="connsiteY417" fmla="*/ 3972829 h 5692051"/>
              <a:gd name="connsiteX418" fmla="*/ 289436 w 3194498"/>
              <a:gd name="connsiteY418" fmla="*/ 4510535 h 5692051"/>
              <a:gd name="connsiteX419" fmla="*/ 313108 w 3194498"/>
              <a:gd name="connsiteY419" fmla="*/ 4557163 h 5692051"/>
              <a:gd name="connsiteX420" fmla="*/ 332352 w 3194498"/>
              <a:gd name="connsiteY420" fmla="*/ 4517207 h 5692051"/>
              <a:gd name="connsiteX421" fmla="*/ 565611 w 3194498"/>
              <a:gd name="connsiteY421" fmla="*/ 4290941 h 5692051"/>
              <a:gd name="connsiteX422" fmla="*/ 612014 w 3194498"/>
              <a:gd name="connsiteY422" fmla="*/ 4279454 h 5692051"/>
              <a:gd name="connsiteX423" fmla="*/ 612484 w 3194498"/>
              <a:gd name="connsiteY423" fmla="*/ 4276706 h 5692051"/>
              <a:gd name="connsiteX424" fmla="*/ 793389 w 3194498"/>
              <a:gd name="connsiteY424" fmla="*/ 4152993 h 5692051"/>
              <a:gd name="connsiteX425" fmla="*/ 1010632 w 3194498"/>
              <a:gd name="connsiteY425" fmla="*/ 4320174 h 5692051"/>
              <a:gd name="connsiteX426" fmla="*/ 1011314 w 3194498"/>
              <a:gd name="connsiteY426" fmla="*/ 4325954 h 5692051"/>
              <a:gd name="connsiteX427" fmla="*/ 1123467 w 3194498"/>
              <a:gd name="connsiteY427" fmla="*/ 4387997 h 5692051"/>
              <a:gd name="connsiteX428" fmla="*/ 1224071 w 3194498"/>
              <a:gd name="connsiteY428" fmla="*/ 4467064 h 5692051"/>
              <a:gd name="connsiteX429" fmla="*/ 1246305 w 3194498"/>
              <a:gd name="connsiteY429" fmla="*/ 4480671 h 5692051"/>
              <a:gd name="connsiteX430" fmla="*/ 1224999 w 3194498"/>
              <a:gd name="connsiteY430" fmla="*/ 4393212 h 5692051"/>
              <a:gd name="connsiteX431" fmla="*/ 1227666 w 3194498"/>
              <a:gd name="connsiteY431" fmla="*/ 4392045 h 5692051"/>
              <a:gd name="connsiteX432" fmla="*/ 1211719 w 3194498"/>
              <a:gd name="connsiteY432" fmla="*/ 4368924 h 5692051"/>
              <a:gd name="connsiteX433" fmla="*/ 1154583 w 3194498"/>
              <a:gd name="connsiteY433" fmla="*/ 4277651 h 5692051"/>
              <a:gd name="connsiteX434" fmla="*/ 1132646 w 3194498"/>
              <a:gd name="connsiteY434" fmla="*/ 4234290 h 5692051"/>
              <a:gd name="connsiteX435" fmla="*/ 1121794 w 3194498"/>
              <a:gd name="connsiteY435" fmla="*/ 4228032 h 5692051"/>
              <a:gd name="connsiteX436" fmla="*/ 1043804 w 3194498"/>
              <a:gd name="connsiteY436" fmla="*/ 4106024 h 5692051"/>
              <a:gd name="connsiteX437" fmla="*/ 875679 w 3194498"/>
              <a:gd name="connsiteY437" fmla="*/ 3897291 h 5692051"/>
              <a:gd name="connsiteX438" fmla="*/ 852059 w 3194498"/>
              <a:gd name="connsiteY438" fmla="*/ 3868578 h 5692051"/>
              <a:gd name="connsiteX439" fmla="*/ 1610891 w 3194498"/>
              <a:gd name="connsiteY439" fmla="*/ 3829303 h 5692051"/>
              <a:gd name="connsiteX440" fmla="*/ 1573867 w 3194498"/>
              <a:gd name="connsiteY440" fmla="*/ 3902350 h 5692051"/>
              <a:gd name="connsiteX441" fmla="*/ 1558659 w 3194498"/>
              <a:gd name="connsiteY441" fmla="*/ 3947879 h 5692051"/>
              <a:gd name="connsiteX442" fmla="*/ 1566776 w 3194498"/>
              <a:gd name="connsiteY442" fmla="*/ 3964561 h 5692051"/>
              <a:gd name="connsiteX443" fmla="*/ 1664471 w 3194498"/>
              <a:gd name="connsiteY443" fmla="*/ 4178100 h 5692051"/>
              <a:gd name="connsiteX444" fmla="*/ 1684441 w 3194498"/>
              <a:gd name="connsiteY444" fmla="*/ 4231480 h 5692051"/>
              <a:gd name="connsiteX445" fmla="*/ 1684150 w 3194498"/>
              <a:gd name="connsiteY445" fmla="*/ 4227516 h 5692051"/>
              <a:gd name="connsiteX446" fmla="*/ 1699134 w 3194498"/>
              <a:gd name="connsiteY446" fmla="*/ 4133763 h 5692051"/>
              <a:gd name="connsiteX447" fmla="*/ 1732249 w 3194498"/>
              <a:gd name="connsiteY447" fmla="*/ 4056999 h 5692051"/>
              <a:gd name="connsiteX448" fmla="*/ 1669767 w 3194498"/>
              <a:gd name="connsiteY448" fmla="*/ 3940014 h 5692051"/>
              <a:gd name="connsiteX449" fmla="*/ 1476595 w 3194498"/>
              <a:gd name="connsiteY449" fmla="*/ 3819835 h 5692051"/>
              <a:gd name="connsiteX450" fmla="*/ 1474054 w 3194498"/>
              <a:gd name="connsiteY450" fmla="*/ 3832233 h 5692051"/>
              <a:gd name="connsiteX451" fmla="*/ 1480944 w 3194498"/>
              <a:gd name="connsiteY451" fmla="*/ 3844815 h 5692051"/>
              <a:gd name="connsiteX452" fmla="*/ 1494166 w 3194498"/>
              <a:gd name="connsiteY452" fmla="*/ 3868036 h 5692051"/>
              <a:gd name="connsiteX453" fmla="*/ 1496011 w 3194498"/>
              <a:gd name="connsiteY453" fmla="*/ 3858506 h 5692051"/>
              <a:gd name="connsiteX454" fmla="*/ 1201391 w 3194498"/>
              <a:gd name="connsiteY454" fmla="*/ 3792283 h 5692051"/>
              <a:gd name="connsiteX455" fmla="*/ 1200548 w 3194498"/>
              <a:gd name="connsiteY455" fmla="*/ 3796043 h 5692051"/>
              <a:gd name="connsiteX456" fmla="*/ 1194607 w 3194498"/>
              <a:gd name="connsiteY456" fmla="*/ 3871698 h 5692051"/>
              <a:gd name="connsiteX457" fmla="*/ 1195447 w 3194498"/>
              <a:gd name="connsiteY457" fmla="*/ 3904679 h 5692051"/>
              <a:gd name="connsiteX458" fmla="*/ 1278629 w 3194498"/>
              <a:gd name="connsiteY458" fmla="*/ 3985338 h 5692051"/>
              <a:gd name="connsiteX459" fmla="*/ 1325239 w 3194498"/>
              <a:gd name="connsiteY459" fmla="*/ 4037980 h 5692051"/>
              <a:gd name="connsiteX460" fmla="*/ 1335532 w 3194498"/>
              <a:gd name="connsiteY460" fmla="*/ 4046771 h 5692051"/>
              <a:gd name="connsiteX461" fmla="*/ 1329654 w 3194498"/>
              <a:gd name="connsiteY461" fmla="*/ 3991023 h 5692051"/>
              <a:gd name="connsiteX462" fmla="*/ 1315407 w 3194498"/>
              <a:gd name="connsiteY462" fmla="*/ 3964711 h 5692051"/>
              <a:gd name="connsiteX463" fmla="*/ 1227097 w 3194498"/>
              <a:gd name="connsiteY463" fmla="*/ 3828510 h 5692051"/>
              <a:gd name="connsiteX464" fmla="*/ 1049302 w 3194498"/>
              <a:gd name="connsiteY464" fmla="*/ 3784301 h 5692051"/>
              <a:gd name="connsiteX465" fmla="*/ 1049611 w 3194498"/>
              <a:gd name="connsiteY465" fmla="*/ 3836450 h 5692051"/>
              <a:gd name="connsiteX466" fmla="*/ 1053947 w 3194498"/>
              <a:gd name="connsiteY466" fmla="*/ 3871716 h 5692051"/>
              <a:gd name="connsiteX467" fmla="*/ 1089255 w 3194498"/>
              <a:gd name="connsiteY467" fmla="*/ 3888313 h 5692051"/>
              <a:gd name="connsiteX468" fmla="*/ 1113801 w 3194498"/>
              <a:gd name="connsiteY468" fmla="*/ 3895205 h 5692051"/>
              <a:gd name="connsiteX469" fmla="*/ 1178410 w 3194498"/>
              <a:gd name="connsiteY469" fmla="*/ 3930208 h 5692051"/>
              <a:gd name="connsiteX470" fmla="*/ 1173125 w 3194498"/>
              <a:gd name="connsiteY470" fmla="*/ 3896314 h 5692051"/>
              <a:gd name="connsiteX471" fmla="*/ 1136892 w 3194498"/>
              <a:gd name="connsiteY471" fmla="*/ 3862444 h 5692051"/>
              <a:gd name="connsiteX472" fmla="*/ 1176053 w 3194498"/>
              <a:gd name="connsiteY472" fmla="*/ 3756574 h 5692051"/>
              <a:gd name="connsiteX473" fmla="*/ 1174249 w 3194498"/>
              <a:gd name="connsiteY473" fmla="*/ 3788482 h 5692051"/>
              <a:gd name="connsiteX474" fmla="*/ 1178967 w 3194498"/>
              <a:gd name="connsiteY474" fmla="*/ 3875050 h 5692051"/>
              <a:gd name="connsiteX475" fmla="*/ 1181430 w 3194498"/>
              <a:gd name="connsiteY475" fmla="*/ 3891088 h 5692051"/>
              <a:gd name="connsiteX476" fmla="*/ 1189305 w 3194498"/>
              <a:gd name="connsiteY476" fmla="*/ 3898723 h 5692051"/>
              <a:gd name="connsiteX477" fmla="*/ 1188664 w 3194498"/>
              <a:gd name="connsiteY477" fmla="*/ 3880726 h 5692051"/>
              <a:gd name="connsiteX478" fmla="*/ 1193418 w 3194498"/>
              <a:gd name="connsiteY478" fmla="*/ 3807200 h 5692051"/>
              <a:gd name="connsiteX479" fmla="*/ 1197552 w 3194498"/>
              <a:gd name="connsiteY479" fmla="*/ 3786872 h 5692051"/>
              <a:gd name="connsiteX480" fmla="*/ 1007418 w 3194498"/>
              <a:gd name="connsiteY480" fmla="*/ 3746934 h 5692051"/>
              <a:gd name="connsiteX481" fmla="*/ 1010919 w 3194498"/>
              <a:gd name="connsiteY481" fmla="*/ 3811211 h 5692051"/>
              <a:gd name="connsiteX482" fmla="*/ 1017804 w 3194498"/>
              <a:gd name="connsiteY482" fmla="*/ 3854727 h 5692051"/>
              <a:gd name="connsiteX483" fmla="*/ 1045026 w 3194498"/>
              <a:gd name="connsiteY483" fmla="*/ 3867523 h 5692051"/>
              <a:gd name="connsiteX484" fmla="*/ 1040041 w 3194498"/>
              <a:gd name="connsiteY484" fmla="*/ 3832615 h 5692051"/>
              <a:gd name="connsiteX485" fmla="*/ 1039377 w 3194498"/>
              <a:gd name="connsiteY485" fmla="*/ 3775446 h 5692051"/>
              <a:gd name="connsiteX486" fmla="*/ 1692116 w 3194498"/>
              <a:gd name="connsiteY486" fmla="*/ 3716867 h 5692051"/>
              <a:gd name="connsiteX487" fmla="*/ 1674083 w 3194498"/>
              <a:gd name="connsiteY487" fmla="*/ 3735665 h 5692051"/>
              <a:gd name="connsiteX488" fmla="*/ 1622287 w 3194498"/>
              <a:gd name="connsiteY488" fmla="*/ 3809221 h 5692051"/>
              <a:gd name="connsiteX489" fmla="*/ 1689671 w 3194498"/>
              <a:gd name="connsiteY489" fmla="*/ 3938725 h 5692051"/>
              <a:gd name="connsiteX490" fmla="*/ 1741843 w 3194498"/>
              <a:gd name="connsiteY490" fmla="*/ 4039173 h 5692051"/>
              <a:gd name="connsiteX491" fmla="*/ 1801544 w 3194498"/>
              <a:gd name="connsiteY491" fmla="*/ 3964225 h 5692051"/>
              <a:gd name="connsiteX492" fmla="*/ 1892431 w 3194498"/>
              <a:gd name="connsiteY492" fmla="*/ 3898098 h 5692051"/>
              <a:gd name="connsiteX493" fmla="*/ 2252910 w 3194498"/>
              <a:gd name="connsiteY493" fmla="*/ 4059094 h 5692051"/>
              <a:gd name="connsiteX494" fmla="*/ 2135946 w 3194498"/>
              <a:gd name="connsiteY494" fmla="*/ 4233506 h 5692051"/>
              <a:gd name="connsiteX495" fmla="*/ 2135946 w 3194498"/>
              <a:gd name="connsiteY495" fmla="*/ 4225839 h 5692051"/>
              <a:gd name="connsiteX496" fmla="*/ 2239488 w 3194498"/>
              <a:gd name="connsiteY496" fmla="*/ 4072510 h 5692051"/>
              <a:gd name="connsiteX497" fmla="*/ 1898184 w 3194498"/>
              <a:gd name="connsiteY497" fmla="*/ 3907681 h 5692051"/>
              <a:gd name="connsiteX498" fmla="*/ 1806301 w 3194498"/>
              <a:gd name="connsiteY498" fmla="*/ 3974957 h 5692051"/>
              <a:gd name="connsiteX499" fmla="*/ 1747586 w 3194498"/>
              <a:gd name="connsiteY499" fmla="*/ 4050229 h 5692051"/>
              <a:gd name="connsiteX500" fmla="*/ 1753092 w 3194498"/>
              <a:gd name="connsiteY500" fmla="*/ 4060830 h 5692051"/>
              <a:gd name="connsiteX501" fmla="*/ 1864849 w 3194498"/>
              <a:gd name="connsiteY501" fmla="*/ 4436628 h 5692051"/>
              <a:gd name="connsiteX502" fmla="*/ 1860514 w 3194498"/>
              <a:gd name="connsiteY502" fmla="*/ 4553307 h 5692051"/>
              <a:gd name="connsiteX503" fmla="*/ 1907733 w 3194498"/>
              <a:gd name="connsiteY503" fmla="*/ 4580747 h 5692051"/>
              <a:gd name="connsiteX504" fmla="*/ 1972472 w 3194498"/>
              <a:gd name="connsiteY504" fmla="*/ 4607080 h 5692051"/>
              <a:gd name="connsiteX505" fmla="*/ 1981055 w 3194498"/>
              <a:gd name="connsiteY505" fmla="*/ 4534576 h 5692051"/>
              <a:gd name="connsiteX506" fmla="*/ 1943971 w 3194498"/>
              <a:gd name="connsiteY506" fmla="*/ 4243985 h 5692051"/>
              <a:gd name="connsiteX507" fmla="*/ 1959295 w 3194498"/>
              <a:gd name="connsiteY507" fmla="*/ 4240149 h 5692051"/>
              <a:gd name="connsiteX508" fmla="*/ 1997067 w 3194498"/>
              <a:gd name="connsiteY508" fmla="*/ 4526972 h 5692051"/>
              <a:gd name="connsiteX509" fmla="*/ 1987802 w 3194498"/>
              <a:gd name="connsiteY509" fmla="*/ 4611045 h 5692051"/>
              <a:gd name="connsiteX510" fmla="*/ 2126479 w 3194498"/>
              <a:gd name="connsiteY510" fmla="*/ 4638450 h 5692051"/>
              <a:gd name="connsiteX511" fmla="*/ 2617223 w 3194498"/>
              <a:gd name="connsiteY511" fmla="*/ 3965179 h 5692051"/>
              <a:gd name="connsiteX512" fmla="*/ 2538907 w 3194498"/>
              <a:gd name="connsiteY512" fmla="*/ 3805591 h 5692051"/>
              <a:gd name="connsiteX513" fmla="*/ 2480298 w 3194498"/>
              <a:gd name="connsiteY513" fmla="*/ 3734728 h 5692051"/>
              <a:gd name="connsiteX514" fmla="*/ 2469769 w 3194498"/>
              <a:gd name="connsiteY514" fmla="*/ 3742406 h 5692051"/>
              <a:gd name="connsiteX515" fmla="*/ 1816110 w 3194498"/>
              <a:gd name="connsiteY515" fmla="*/ 3805878 h 5692051"/>
              <a:gd name="connsiteX516" fmla="*/ 1725446 w 3194498"/>
              <a:gd name="connsiteY516" fmla="*/ 3750756 h 5692051"/>
              <a:gd name="connsiteX517" fmla="*/ 1555473 w 3194498"/>
              <a:gd name="connsiteY517" fmla="*/ 3714141 h 5692051"/>
              <a:gd name="connsiteX518" fmla="*/ 1534713 w 3194498"/>
              <a:gd name="connsiteY518" fmla="*/ 3758269 h 5692051"/>
              <a:gd name="connsiteX519" fmla="*/ 1508010 w 3194498"/>
              <a:gd name="connsiteY519" fmla="*/ 3839972 h 5692051"/>
              <a:gd name="connsiteX520" fmla="*/ 1507481 w 3194498"/>
              <a:gd name="connsiteY520" fmla="*/ 3842706 h 5692051"/>
              <a:gd name="connsiteX521" fmla="*/ 1553236 w 3194498"/>
              <a:gd name="connsiteY521" fmla="*/ 3936736 h 5692051"/>
              <a:gd name="connsiteX522" fmla="*/ 1567126 w 3194498"/>
              <a:gd name="connsiteY522" fmla="*/ 3895582 h 5692051"/>
              <a:gd name="connsiteX523" fmla="*/ 1605701 w 3194498"/>
              <a:gd name="connsiteY523" fmla="*/ 3819543 h 5692051"/>
              <a:gd name="connsiteX524" fmla="*/ 1600710 w 3194498"/>
              <a:gd name="connsiteY524" fmla="*/ 3810160 h 5692051"/>
              <a:gd name="connsiteX525" fmla="*/ 1238774 w 3194498"/>
              <a:gd name="connsiteY525" fmla="*/ 3635006 h 5692051"/>
              <a:gd name="connsiteX526" fmla="*/ 1234248 w 3194498"/>
              <a:gd name="connsiteY526" fmla="*/ 3645768 h 5692051"/>
              <a:gd name="connsiteX527" fmla="*/ 1204089 w 3194498"/>
              <a:gd name="connsiteY527" fmla="*/ 3780259 h 5692051"/>
              <a:gd name="connsiteX528" fmla="*/ 1236475 w 3194498"/>
              <a:gd name="connsiteY528" fmla="*/ 3825874 h 5692051"/>
              <a:gd name="connsiteX529" fmla="*/ 1324606 w 3194498"/>
              <a:gd name="connsiteY529" fmla="*/ 3961152 h 5692051"/>
              <a:gd name="connsiteX530" fmla="*/ 1327941 w 3194498"/>
              <a:gd name="connsiteY530" fmla="*/ 3967251 h 5692051"/>
              <a:gd name="connsiteX531" fmla="*/ 1327548 w 3194498"/>
              <a:gd name="connsiteY531" fmla="*/ 3895430 h 5692051"/>
              <a:gd name="connsiteX532" fmla="*/ 1336273 w 3194498"/>
              <a:gd name="connsiteY532" fmla="*/ 3818348 h 5692051"/>
              <a:gd name="connsiteX533" fmla="*/ 1347303 w 3194498"/>
              <a:gd name="connsiteY533" fmla="*/ 3775616 h 5692051"/>
              <a:gd name="connsiteX534" fmla="*/ 1611786 w 3194498"/>
              <a:gd name="connsiteY534" fmla="*/ 3616824 h 5692051"/>
              <a:gd name="connsiteX535" fmla="*/ 1570512 w 3194498"/>
              <a:gd name="connsiteY535" fmla="*/ 3682174 h 5692051"/>
              <a:gd name="connsiteX536" fmla="*/ 1566825 w 3194498"/>
              <a:gd name="connsiteY536" fmla="*/ 3690011 h 5692051"/>
              <a:gd name="connsiteX537" fmla="*/ 1617513 w 3194498"/>
              <a:gd name="connsiteY537" fmla="*/ 3799128 h 5692051"/>
              <a:gd name="connsiteX538" fmla="*/ 1669529 w 3194498"/>
              <a:gd name="connsiteY538" fmla="*/ 3724644 h 5692051"/>
              <a:gd name="connsiteX539" fmla="*/ 1684330 w 3194498"/>
              <a:gd name="connsiteY539" fmla="*/ 3708951 h 5692051"/>
              <a:gd name="connsiteX540" fmla="*/ 1649578 w 3194498"/>
              <a:gd name="connsiteY540" fmla="*/ 3673615 h 5692051"/>
              <a:gd name="connsiteX541" fmla="*/ 848461 w 3194498"/>
              <a:gd name="connsiteY541" fmla="*/ 3603511 h 5692051"/>
              <a:gd name="connsiteX542" fmla="*/ 851938 w 3194498"/>
              <a:gd name="connsiteY542" fmla="*/ 3624044 h 5692051"/>
              <a:gd name="connsiteX543" fmla="*/ 894599 w 3194498"/>
              <a:gd name="connsiteY543" fmla="*/ 3748828 h 5692051"/>
              <a:gd name="connsiteX544" fmla="*/ 929403 w 3194498"/>
              <a:gd name="connsiteY544" fmla="*/ 3822334 h 5692051"/>
              <a:gd name="connsiteX545" fmla="*/ 984909 w 3194498"/>
              <a:gd name="connsiteY545" fmla="*/ 3839264 h 5692051"/>
              <a:gd name="connsiteX546" fmla="*/ 1007540 w 3194498"/>
              <a:gd name="connsiteY546" fmla="*/ 3849902 h 5692051"/>
              <a:gd name="connsiteX547" fmla="*/ 993687 w 3194498"/>
              <a:gd name="connsiteY547" fmla="*/ 3734812 h 5692051"/>
              <a:gd name="connsiteX548" fmla="*/ 993694 w 3194498"/>
              <a:gd name="connsiteY548" fmla="*/ 3733827 h 5692051"/>
              <a:gd name="connsiteX549" fmla="*/ 940578 w 3194498"/>
              <a:gd name="connsiteY549" fmla="*/ 3680998 h 5692051"/>
              <a:gd name="connsiteX550" fmla="*/ 904145 w 3194498"/>
              <a:gd name="connsiteY550" fmla="*/ 3638462 h 5692051"/>
              <a:gd name="connsiteX551" fmla="*/ 885019 w 3194498"/>
              <a:gd name="connsiteY551" fmla="*/ 3632850 h 5692051"/>
              <a:gd name="connsiteX552" fmla="*/ 1064579 w 3194498"/>
              <a:gd name="connsiteY552" fmla="*/ 3597806 h 5692051"/>
              <a:gd name="connsiteX553" fmla="*/ 1062300 w 3194498"/>
              <a:gd name="connsiteY553" fmla="*/ 3606546 h 5692051"/>
              <a:gd name="connsiteX554" fmla="*/ 1048898 w 3194498"/>
              <a:gd name="connsiteY554" fmla="*/ 3716212 h 5692051"/>
              <a:gd name="connsiteX555" fmla="*/ 1049198 w 3194498"/>
              <a:gd name="connsiteY555" fmla="*/ 3766600 h 5692051"/>
              <a:gd name="connsiteX556" fmla="*/ 1099296 w 3194498"/>
              <a:gd name="connsiteY556" fmla="*/ 3813260 h 5692051"/>
              <a:gd name="connsiteX557" fmla="*/ 1135828 w 3194498"/>
              <a:gd name="connsiteY557" fmla="*/ 3845726 h 5692051"/>
              <a:gd name="connsiteX558" fmla="*/ 1135757 w 3194498"/>
              <a:gd name="connsiteY558" fmla="*/ 3847219 h 5692051"/>
              <a:gd name="connsiteX559" fmla="*/ 1146706 w 3194498"/>
              <a:gd name="connsiteY559" fmla="*/ 3857417 h 5692051"/>
              <a:gd name="connsiteX560" fmla="*/ 1170685 w 3194498"/>
              <a:gd name="connsiteY560" fmla="*/ 3880669 h 5692051"/>
              <a:gd name="connsiteX561" fmla="*/ 1169308 w 3194498"/>
              <a:gd name="connsiteY561" fmla="*/ 3871836 h 5692051"/>
              <a:gd name="connsiteX562" fmla="*/ 1164397 w 3194498"/>
              <a:gd name="connsiteY562" fmla="*/ 3785038 h 5692051"/>
              <a:gd name="connsiteX563" fmla="*/ 1166694 w 3194498"/>
              <a:gd name="connsiteY563" fmla="*/ 3743384 h 5692051"/>
              <a:gd name="connsiteX564" fmla="*/ 1102559 w 3194498"/>
              <a:gd name="connsiteY564" fmla="*/ 3652998 h 5692051"/>
              <a:gd name="connsiteX565" fmla="*/ 1204522 w 3194498"/>
              <a:gd name="connsiteY565" fmla="*/ 3578241 h 5692051"/>
              <a:gd name="connsiteX566" fmla="*/ 1195525 w 3194498"/>
              <a:gd name="connsiteY566" fmla="*/ 3607778 h 5692051"/>
              <a:gd name="connsiteX567" fmla="*/ 1179278 w 3194498"/>
              <a:gd name="connsiteY567" fmla="*/ 3699534 h 5692051"/>
              <a:gd name="connsiteX568" fmla="*/ 1176880 w 3194498"/>
              <a:gd name="connsiteY568" fmla="*/ 3741940 h 5692051"/>
              <a:gd name="connsiteX569" fmla="*/ 1200052 w 3194498"/>
              <a:gd name="connsiteY569" fmla="*/ 3774575 h 5692051"/>
              <a:gd name="connsiteX570" fmla="*/ 1223424 w 3194498"/>
              <a:gd name="connsiteY570" fmla="*/ 3659630 h 5692051"/>
              <a:gd name="connsiteX571" fmla="*/ 1235102 w 3194498"/>
              <a:gd name="connsiteY571" fmla="*/ 3629384 h 5692051"/>
              <a:gd name="connsiteX572" fmla="*/ 1581512 w 3194498"/>
              <a:gd name="connsiteY572" fmla="*/ 3554378 h 5692051"/>
              <a:gd name="connsiteX573" fmla="*/ 1546632 w 3194498"/>
              <a:gd name="connsiteY573" fmla="*/ 3613058 h 5692051"/>
              <a:gd name="connsiteX574" fmla="*/ 1487699 w 3194498"/>
              <a:gd name="connsiteY574" fmla="*/ 3765661 h 5692051"/>
              <a:gd name="connsiteX575" fmla="*/ 1482487 w 3194498"/>
              <a:gd name="connsiteY575" fmla="*/ 3791088 h 5692051"/>
              <a:gd name="connsiteX576" fmla="*/ 1483658 w 3194498"/>
              <a:gd name="connsiteY576" fmla="*/ 3793748 h 5692051"/>
              <a:gd name="connsiteX577" fmla="*/ 1501897 w 3194498"/>
              <a:gd name="connsiteY577" fmla="*/ 3831230 h 5692051"/>
              <a:gd name="connsiteX578" fmla="*/ 1527293 w 3194498"/>
              <a:gd name="connsiteY578" fmla="*/ 3753207 h 5692051"/>
              <a:gd name="connsiteX579" fmla="*/ 1550452 w 3194498"/>
              <a:gd name="connsiteY579" fmla="*/ 3703483 h 5692051"/>
              <a:gd name="connsiteX580" fmla="*/ 1532418 w 3194498"/>
              <a:gd name="connsiteY580" fmla="*/ 3665206 h 5692051"/>
              <a:gd name="connsiteX581" fmla="*/ 1553521 w 3194498"/>
              <a:gd name="connsiteY581" fmla="*/ 3661370 h 5692051"/>
              <a:gd name="connsiteX582" fmla="*/ 1561782 w 3194498"/>
              <a:gd name="connsiteY582" fmla="*/ 3679154 h 5692051"/>
              <a:gd name="connsiteX583" fmla="*/ 1563385 w 3194498"/>
              <a:gd name="connsiteY583" fmla="*/ 3675713 h 5692051"/>
              <a:gd name="connsiteX584" fmla="*/ 1606196 w 3194498"/>
              <a:gd name="connsiteY584" fmla="*/ 3606778 h 5692051"/>
              <a:gd name="connsiteX585" fmla="*/ 2106398 w 3194498"/>
              <a:gd name="connsiteY585" fmla="*/ 3548514 h 5692051"/>
              <a:gd name="connsiteX586" fmla="*/ 1988303 w 3194498"/>
              <a:gd name="connsiteY586" fmla="*/ 3549274 h 5692051"/>
              <a:gd name="connsiteX587" fmla="*/ 1740740 w 3194498"/>
              <a:gd name="connsiteY587" fmla="*/ 3666180 h 5692051"/>
              <a:gd name="connsiteX588" fmla="*/ 1702092 w 3194498"/>
              <a:gd name="connsiteY588" fmla="*/ 3706468 h 5692051"/>
              <a:gd name="connsiteX589" fmla="*/ 1719742 w 3194498"/>
              <a:gd name="connsiteY589" fmla="*/ 3724378 h 5692051"/>
              <a:gd name="connsiteX590" fmla="*/ 1835283 w 3194498"/>
              <a:gd name="connsiteY590" fmla="*/ 3794377 h 5692051"/>
              <a:gd name="connsiteX591" fmla="*/ 2458011 w 3194498"/>
              <a:gd name="connsiteY591" fmla="*/ 3725594 h 5692051"/>
              <a:gd name="connsiteX592" fmla="*/ 2465161 w 3194498"/>
              <a:gd name="connsiteY592" fmla="*/ 3720345 h 5692051"/>
              <a:gd name="connsiteX593" fmla="*/ 2401990 w 3194498"/>
              <a:gd name="connsiteY593" fmla="*/ 3664510 h 5692051"/>
              <a:gd name="connsiteX594" fmla="*/ 2106398 w 3194498"/>
              <a:gd name="connsiteY594" fmla="*/ 3548514 h 5692051"/>
              <a:gd name="connsiteX595" fmla="*/ 1025428 w 3194498"/>
              <a:gd name="connsiteY595" fmla="*/ 3540914 h 5692051"/>
              <a:gd name="connsiteX596" fmla="*/ 1010889 w 3194498"/>
              <a:gd name="connsiteY596" fmla="*/ 3636743 h 5692051"/>
              <a:gd name="connsiteX597" fmla="*/ 1006635 w 3194498"/>
              <a:gd name="connsiteY597" fmla="*/ 3720402 h 5692051"/>
              <a:gd name="connsiteX598" fmla="*/ 1039149 w 3194498"/>
              <a:gd name="connsiteY598" fmla="*/ 3755881 h 5692051"/>
              <a:gd name="connsiteX599" fmla="*/ 1038631 w 3194498"/>
              <a:gd name="connsiteY599" fmla="*/ 3711343 h 5692051"/>
              <a:gd name="connsiteX600" fmla="*/ 1051376 w 3194498"/>
              <a:gd name="connsiteY600" fmla="*/ 3600723 h 5692051"/>
              <a:gd name="connsiteX601" fmla="*/ 1055456 w 3194498"/>
              <a:gd name="connsiteY601" fmla="*/ 3584549 h 5692051"/>
              <a:gd name="connsiteX602" fmla="*/ 832359 w 3194498"/>
              <a:gd name="connsiteY602" fmla="*/ 3508435 h 5692051"/>
              <a:gd name="connsiteX603" fmla="*/ 833975 w 3194498"/>
              <a:gd name="connsiteY603" fmla="*/ 3517975 h 5692051"/>
              <a:gd name="connsiteX604" fmla="*/ 901351 w 3194498"/>
              <a:gd name="connsiteY604" fmla="*/ 3609653 h 5692051"/>
              <a:gd name="connsiteX605" fmla="*/ 954936 w 3194498"/>
              <a:gd name="connsiteY605" fmla="*/ 3673109 h 5692051"/>
              <a:gd name="connsiteX606" fmla="*/ 959759 w 3194498"/>
              <a:gd name="connsiteY606" fmla="*/ 3678057 h 5692051"/>
              <a:gd name="connsiteX607" fmla="*/ 884745 w 3194498"/>
              <a:gd name="connsiteY607" fmla="*/ 3585618 h 5692051"/>
              <a:gd name="connsiteX608" fmla="*/ 1313366 w 3194498"/>
              <a:gd name="connsiteY608" fmla="*/ 3472529 h 5692051"/>
              <a:gd name="connsiteX609" fmla="*/ 1300476 w 3194498"/>
              <a:gd name="connsiteY609" fmla="*/ 3493165 h 5692051"/>
              <a:gd name="connsiteX610" fmla="*/ 1308809 w 3194498"/>
              <a:gd name="connsiteY610" fmla="*/ 3513115 h 5692051"/>
              <a:gd name="connsiteX611" fmla="*/ 1387719 w 3194498"/>
              <a:gd name="connsiteY611" fmla="*/ 3673233 h 5692051"/>
              <a:gd name="connsiteX612" fmla="*/ 1396508 w 3194498"/>
              <a:gd name="connsiteY612" fmla="*/ 3660322 h 5692051"/>
              <a:gd name="connsiteX613" fmla="*/ 1393976 w 3194498"/>
              <a:gd name="connsiteY613" fmla="*/ 3655278 h 5692051"/>
              <a:gd name="connsiteX614" fmla="*/ 1336013 w 3194498"/>
              <a:gd name="connsiteY614" fmla="*/ 3529328 h 5692051"/>
              <a:gd name="connsiteX615" fmla="*/ 1336087 w 3194498"/>
              <a:gd name="connsiteY615" fmla="*/ 3436154 h 5692051"/>
              <a:gd name="connsiteX616" fmla="*/ 1319037 w 3194498"/>
              <a:gd name="connsiteY616" fmla="*/ 3463450 h 5692051"/>
              <a:gd name="connsiteX617" fmla="*/ 1344854 w 3194498"/>
              <a:gd name="connsiteY617" fmla="*/ 3529088 h 5692051"/>
              <a:gd name="connsiteX618" fmla="*/ 1401367 w 3194498"/>
              <a:gd name="connsiteY618" fmla="*/ 3653185 h 5692051"/>
              <a:gd name="connsiteX619" fmla="*/ 1406973 w 3194498"/>
              <a:gd name="connsiteY619" fmla="*/ 3644950 h 5692051"/>
              <a:gd name="connsiteX620" fmla="*/ 1395183 w 3194498"/>
              <a:gd name="connsiteY620" fmla="*/ 3617685 h 5692051"/>
              <a:gd name="connsiteX621" fmla="*/ 1336582 w 3194498"/>
              <a:gd name="connsiteY621" fmla="*/ 3438488 h 5692051"/>
              <a:gd name="connsiteX622" fmla="*/ 1119826 w 3194498"/>
              <a:gd name="connsiteY622" fmla="*/ 3429597 h 5692051"/>
              <a:gd name="connsiteX623" fmla="*/ 1088365 w 3194498"/>
              <a:gd name="connsiteY623" fmla="*/ 3506563 h 5692051"/>
              <a:gd name="connsiteX624" fmla="*/ 1067722 w 3194498"/>
              <a:gd name="connsiteY624" fmla="*/ 3585750 h 5692051"/>
              <a:gd name="connsiteX625" fmla="*/ 1112518 w 3194498"/>
              <a:gd name="connsiteY625" fmla="*/ 3651291 h 5692051"/>
              <a:gd name="connsiteX626" fmla="*/ 1167502 w 3194498"/>
              <a:gd name="connsiteY626" fmla="*/ 3728732 h 5692051"/>
              <a:gd name="connsiteX627" fmla="*/ 1169312 w 3194498"/>
              <a:gd name="connsiteY627" fmla="*/ 3695915 h 5692051"/>
              <a:gd name="connsiteX628" fmla="*/ 1185549 w 3194498"/>
              <a:gd name="connsiteY628" fmla="*/ 3604038 h 5692051"/>
              <a:gd name="connsiteX629" fmla="*/ 1197185 w 3194498"/>
              <a:gd name="connsiteY629" fmla="*/ 3565969 h 5692051"/>
              <a:gd name="connsiteX630" fmla="*/ 1132589 w 3194498"/>
              <a:gd name="connsiteY630" fmla="*/ 3457936 h 5692051"/>
              <a:gd name="connsiteX631" fmla="*/ 1281897 w 3194498"/>
              <a:gd name="connsiteY631" fmla="*/ 3390390 h 5692051"/>
              <a:gd name="connsiteX632" fmla="*/ 1267699 w 3194498"/>
              <a:gd name="connsiteY632" fmla="*/ 3413900 h 5692051"/>
              <a:gd name="connsiteX633" fmla="*/ 1269078 w 3194498"/>
              <a:gd name="connsiteY633" fmla="*/ 3417998 h 5692051"/>
              <a:gd name="connsiteX634" fmla="*/ 1296967 w 3194498"/>
              <a:gd name="connsiteY634" fmla="*/ 3484765 h 5692051"/>
              <a:gd name="connsiteX635" fmla="*/ 1309492 w 3194498"/>
              <a:gd name="connsiteY635" fmla="*/ 3462810 h 5692051"/>
              <a:gd name="connsiteX636" fmla="*/ 1286341 w 3194498"/>
              <a:gd name="connsiteY636" fmla="*/ 3404748 h 5692051"/>
              <a:gd name="connsiteX637" fmla="*/ 1315303 w 3194498"/>
              <a:gd name="connsiteY637" fmla="*/ 3335072 h 5692051"/>
              <a:gd name="connsiteX638" fmla="*/ 1288371 w 3194498"/>
              <a:gd name="connsiteY638" fmla="*/ 3379670 h 5692051"/>
              <a:gd name="connsiteX639" fmla="*/ 1296137 w 3194498"/>
              <a:gd name="connsiteY639" fmla="*/ 3405227 h 5692051"/>
              <a:gd name="connsiteX640" fmla="*/ 1314993 w 3194498"/>
              <a:gd name="connsiteY640" fmla="*/ 3453167 h 5692051"/>
              <a:gd name="connsiteX641" fmla="*/ 1332998 w 3194498"/>
              <a:gd name="connsiteY641" fmla="*/ 3421603 h 5692051"/>
              <a:gd name="connsiteX642" fmla="*/ 1315697 w 3194498"/>
              <a:gd name="connsiteY642" fmla="*/ 3340086 h 5692051"/>
              <a:gd name="connsiteX643" fmla="*/ 1549808 w 3194498"/>
              <a:gd name="connsiteY643" fmla="*/ 3301494 h 5692051"/>
              <a:gd name="connsiteX644" fmla="*/ 1528419 w 3194498"/>
              <a:gd name="connsiteY644" fmla="*/ 3309769 h 5692051"/>
              <a:gd name="connsiteX645" fmla="*/ 1398766 w 3194498"/>
              <a:gd name="connsiteY645" fmla="*/ 3353561 h 5692051"/>
              <a:gd name="connsiteX646" fmla="*/ 1358732 w 3194498"/>
              <a:gd name="connsiteY646" fmla="*/ 3399900 h 5692051"/>
              <a:gd name="connsiteX647" fmla="*/ 1344166 w 3194498"/>
              <a:gd name="connsiteY647" fmla="*/ 3423219 h 5692051"/>
              <a:gd name="connsiteX648" fmla="*/ 1348172 w 3194498"/>
              <a:gd name="connsiteY648" fmla="*/ 3441941 h 5692051"/>
              <a:gd name="connsiteX649" fmla="*/ 1407341 w 3194498"/>
              <a:gd name="connsiteY649" fmla="*/ 3620343 h 5692051"/>
              <a:gd name="connsiteX650" fmla="*/ 1413774 w 3194498"/>
              <a:gd name="connsiteY650" fmla="*/ 3634960 h 5692051"/>
              <a:gd name="connsiteX651" fmla="*/ 1427647 w 3194498"/>
              <a:gd name="connsiteY651" fmla="*/ 3614581 h 5692051"/>
              <a:gd name="connsiteX652" fmla="*/ 1553124 w 3194498"/>
              <a:gd name="connsiteY652" fmla="*/ 3513001 h 5692051"/>
              <a:gd name="connsiteX653" fmla="*/ 1567163 w 3194498"/>
              <a:gd name="connsiteY653" fmla="*/ 3506886 h 5692051"/>
              <a:gd name="connsiteX654" fmla="*/ 1548632 w 3194498"/>
              <a:gd name="connsiteY654" fmla="*/ 3435911 h 5692051"/>
              <a:gd name="connsiteX655" fmla="*/ 1545919 w 3194498"/>
              <a:gd name="connsiteY655" fmla="*/ 3321272 h 5692051"/>
              <a:gd name="connsiteX656" fmla="*/ 1240917 w 3194498"/>
              <a:gd name="connsiteY656" fmla="*/ 3242413 h 5692051"/>
              <a:gd name="connsiteX657" fmla="*/ 1228008 w 3194498"/>
              <a:gd name="connsiteY657" fmla="*/ 3255841 h 5692051"/>
              <a:gd name="connsiteX658" fmla="*/ 1220865 w 3194498"/>
              <a:gd name="connsiteY658" fmla="*/ 3265686 h 5692051"/>
              <a:gd name="connsiteX659" fmla="*/ 1229789 w 3194498"/>
              <a:gd name="connsiteY659" fmla="*/ 3301266 h 5692051"/>
              <a:gd name="connsiteX660" fmla="*/ 1263417 w 3194498"/>
              <a:gd name="connsiteY660" fmla="*/ 3401177 h 5692051"/>
              <a:gd name="connsiteX661" fmla="*/ 1277781 w 3194498"/>
              <a:gd name="connsiteY661" fmla="*/ 3377094 h 5692051"/>
              <a:gd name="connsiteX662" fmla="*/ 1248487 w 3194498"/>
              <a:gd name="connsiteY662" fmla="*/ 3282459 h 5692051"/>
              <a:gd name="connsiteX663" fmla="*/ 853595 w 3194498"/>
              <a:gd name="connsiteY663" fmla="*/ 3232286 h 5692051"/>
              <a:gd name="connsiteX664" fmla="*/ 845543 w 3194498"/>
              <a:gd name="connsiteY664" fmla="*/ 3263675 h 5692051"/>
              <a:gd name="connsiteX665" fmla="*/ 827288 w 3194498"/>
              <a:gd name="connsiteY665" fmla="*/ 3418787 h 5692051"/>
              <a:gd name="connsiteX666" fmla="*/ 828947 w 3194498"/>
              <a:gd name="connsiteY666" fmla="*/ 3478013 h 5692051"/>
              <a:gd name="connsiteX667" fmla="*/ 851006 w 3194498"/>
              <a:gd name="connsiteY667" fmla="*/ 3514255 h 5692051"/>
              <a:gd name="connsiteX668" fmla="*/ 984344 w 3194498"/>
              <a:gd name="connsiteY668" fmla="*/ 3696079 h 5692051"/>
              <a:gd name="connsiteX669" fmla="*/ 993887 w 3194498"/>
              <a:gd name="connsiteY669" fmla="*/ 3706492 h 5692051"/>
              <a:gd name="connsiteX670" fmla="*/ 994328 w 3194498"/>
              <a:gd name="connsiteY670" fmla="*/ 3643718 h 5692051"/>
              <a:gd name="connsiteX671" fmla="*/ 1002596 w 3194498"/>
              <a:gd name="connsiteY671" fmla="*/ 3543414 h 5692051"/>
              <a:gd name="connsiteX672" fmla="*/ 1008624 w 3194498"/>
              <a:gd name="connsiteY672" fmla="*/ 3526640 h 5692051"/>
              <a:gd name="connsiteX673" fmla="*/ 1013254 w 3194498"/>
              <a:gd name="connsiteY673" fmla="*/ 3523222 h 5692051"/>
              <a:gd name="connsiteX674" fmla="*/ 989415 w 3194498"/>
              <a:gd name="connsiteY674" fmla="*/ 3488580 h 5692051"/>
              <a:gd name="connsiteX675" fmla="*/ 890798 w 3194498"/>
              <a:gd name="connsiteY675" fmla="*/ 3317866 h 5692051"/>
              <a:gd name="connsiteX676" fmla="*/ 1571535 w 3194498"/>
              <a:gd name="connsiteY676" fmla="*/ 3211132 h 5692051"/>
              <a:gd name="connsiteX677" fmla="*/ 1524619 w 3194498"/>
              <a:gd name="connsiteY677" fmla="*/ 3238381 h 5692051"/>
              <a:gd name="connsiteX678" fmla="*/ 1436127 w 3194498"/>
              <a:gd name="connsiteY678" fmla="*/ 3310315 h 5692051"/>
              <a:gd name="connsiteX679" fmla="*/ 1422123 w 3194498"/>
              <a:gd name="connsiteY679" fmla="*/ 3326524 h 5692051"/>
              <a:gd name="connsiteX680" fmla="*/ 1453454 w 3194498"/>
              <a:gd name="connsiteY680" fmla="*/ 3309937 h 5692051"/>
              <a:gd name="connsiteX681" fmla="*/ 1542261 w 3194498"/>
              <a:gd name="connsiteY681" fmla="*/ 3274522 h 5692051"/>
              <a:gd name="connsiteX682" fmla="*/ 1556516 w 3194498"/>
              <a:gd name="connsiteY682" fmla="*/ 3267374 h 5692051"/>
              <a:gd name="connsiteX683" fmla="*/ 1563207 w 3194498"/>
              <a:gd name="connsiteY683" fmla="*/ 3233342 h 5692051"/>
              <a:gd name="connsiteX684" fmla="*/ 863158 w 3194498"/>
              <a:gd name="connsiteY684" fmla="*/ 3195004 h 5692051"/>
              <a:gd name="connsiteX685" fmla="*/ 858835 w 3194498"/>
              <a:gd name="connsiteY685" fmla="*/ 3211858 h 5692051"/>
              <a:gd name="connsiteX686" fmla="*/ 891031 w 3194498"/>
              <a:gd name="connsiteY686" fmla="*/ 3294082 h 5692051"/>
              <a:gd name="connsiteX687" fmla="*/ 895420 w 3194498"/>
              <a:gd name="connsiteY687" fmla="*/ 3302547 h 5692051"/>
              <a:gd name="connsiteX688" fmla="*/ 1310757 w 3194498"/>
              <a:gd name="connsiteY688" fmla="*/ 3169765 h 5692051"/>
              <a:gd name="connsiteX689" fmla="*/ 1249911 w 3194498"/>
              <a:gd name="connsiteY689" fmla="*/ 3233058 h 5692051"/>
              <a:gd name="connsiteX690" fmla="*/ 1259193 w 3194498"/>
              <a:gd name="connsiteY690" fmla="*/ 3283656 h 5692051"/>
              <a:gd name="connsiteX691" fmla="*/ 1284277 w 3194498"/>
              <a:gd name="connsiteY691" fmla="*/ 3366201 h 5692051"/>
              <a:gd name="connsiteX692" fmla="*/ 1313853 w 3194498"/>
              <a:gd name="connsiteY692" fmla="*/ 3316612 h 5692051"/>
              <a:gd name="connsiteX693" fmla="*/ 1306710 w 3194498"/>
              <a:gd name="connsiteY693" fmla="*/ 3225723 h 5692051"/>
              <a:gd name="connsiteX694" fmla="*/ 2169865 w 3194498"/>
              <a:gd name="connsiteY694" fmla="*/ 3139947 h 5692051"/>
              <a:gd name="connsiteX695" fmla="*/ 2044105 w 3194498"/>
              <a:gd name="connsiteY695" fmla="*/ 3144373 h 5692051"/>
              <a:gd name="connsiteX696" fmla="*/ 1660123 w 3194498"/>
              <a:gd name="connsiteY696" fmla="*/ 3258818 h 5692051"/>
              <a:gd name="connsiteX697" fmla="*/ 1564465 w 3194498"/>
              <a:gd name="connsiteY697" fmla="*/ 3295824 h 5692051"/>
              <a:gd name="connsiteX698" fmla="*/ 1557801 w 3194498"/>
              <a:gd name="connsiteY698" fmla="*/ 3333500 h 5692051"/>
              <a:gd name="connsiteX699" fmla="*/ 1563585 w 3194498"/>
              <a:gd name="connsiteY699" fmla="*/ 3446025 h 5692051"/>
              <a:gd name="connsiteX700" fmla="*/ 1580067 w 3194498"/>
              <a:gd name="connsiteY700" fmla="*/ 3501265 h 5692051"/>
              <a:gd name="connsiteX701" fmla="*/ 1638300 w 3194498"/>
              <a:gd name="connsiteY701" fmla="*/ 3475900 h 5692051"/>
              <a:gd name="connsiteX702" fmla="*/ 1591298 w 3194498"/>
              <a:gd name="connsiteY702" fmla="*/ 3538906 h 5692051"/>
              <a:gd name="connsiteX703" fmla="*/ 1595190 w 3194498"/>
              <a:gd name="connsiteY703" fmla="*/ 3551951 h 5692051"/>
              <a:gd name="connsiteX704" fmla="*/ 1616991 w 3194498"/>
              <a:gd name="connsiteY704" fmla="*/ 3594038 h 5692051"/>
              <a:gd name="connsiteX705" fmla="*/ 1718285 w 3194498"/>
              <a:gd name="connsiteY705" fmla="*/ 3482205 h 5692051"/>
              <a:gd name="connsiteX706" fmla="*/ 2080286 w 3194498"/>
              <a:gd name="connsiteY706" fmla="*/ 3339302 h 5692051"/>
              <a:gd name="connsiteX707" fmla="*/ 2090198 w 3194498"/>
              <a:gd name="connsiteY707" fmla="*/ 3340020 h 5692051"/>
              <a:gd name="connsiteX708" fmla="*/ 2083332 w 3194498"/>
              <a:gd name="connsiteY708" fmla="*/ 3334575 h 5692051"/>
              <a:gd name="connsiteX709" fmla="*/ 2086448 w 3194498"/>
              <a:gd name="connsiteY709" fmla="*/ 3330502 h 5692051"/>
              <a:gd name="connsiteX710" fmla="*/ 2181354 w 3194498"/>
              <a:gd name="connsiteY710" fmla="*/ 3188446 h 5692051"/>
              <a:gd name="connsiteX711" fmla="*/ 2031435 w 3194498"/>
              <a:gd name="connsiteY711" fmla="*/ 2988575 h 5692051"/>
              <a:gd name="connsiteX712" fmla="*/ 1862713 w 3194498"/>
              <a:gd name="connsiteY712" fmla="*/ 3060722 h 5692051"/>
              <a:gd name="connsiteX713" fmla="*/ 1685275 w 3194498"/>
              <a:gd name="connsiteY713" fmla="*/ 3145071 h 5692051"/>
              <a:gd name="connsiteX714" fmla="*/ 1589756 w 3194498"/>
              <a:gd name="connsiteY714" fmla="*/ 3200549 h 5692051"/>
              <a:gd name="connsiteX715" fmla="*/ 1573213 w 3194498"/>
              <a:gd name="connsiteY715" fmla="*/ 3246370 h 5692051"/>
              <a:gd name="connsiteX716" fmla="*/ 1570761 w 3194498"/>
              <a:gd name="connsiteY716" fmla="*/ 3260231 h 5692051"/>
              <a:gd name="connsiteX717" fmla="*/ 1627030 w 3194498"/>
              <a:gd name="connsiteY717" fmla="*/ 3232017 h 5692051"/>
              <a:gd name="connsiteX718" fmla="*/ 1848660 w 3194498"/>
              <a:gd name="connsiteY718" fmla="*/ 3086917 h 5692051"/>
              <a:gd name="connsiteX719" fmla="*/ 2018286 w 3194498"/>
              <a:gd name="connsiteY719" fmla="*/ 3026226 h 5692051"/>
              <a:gd name="connsiteX720" fmla="*/ 2085525 w 3194498"/>
              <a:gd name="connsiteY720" fmla="*/ 3020328 h 5692051"/>
              <a:gd name="connsiteX721" fmla="*/ 2084111 w 3194498"/>
              <a:gd name="connsiteY721" fmla="*/ 3018985 h 5692051"/>
              <a:gd name="connsiteX722" fmla="*/ 1896524 w 3194498"/>
              <a:gd name="connsiteY722" fmla="*/ 2958571 h 5692051"/>
              <a:gd name="connsiteX723" fmla="*/ 1712576 w 3194498"/>
              <a:gd name="connsiteY723" fmla="*/ 3025724 h 5692051"/>
              <a:gd name="connsiteX724" fmla="*/ 1623797 w 3194498"/>
              <a:gd name="connsiteY724" fmla="*/ 3132419 h 5692051"/>
              <a:gd name="connsiteX725" fmla="*/ 1603181 w 3194498"/>
              <a:gd name="connsiteY725" fmla="*/ 3171426 h 5692051"/>
              <a:gd name="connsiteX726" fmla="*/ 1642459 w 3194498"/>
              <a:gd name="connsiteY726" fmla="*/ 3145974 h 5692051"/>
              <a:gd name="connsiteX727" fmla="*/ 1986214 w 3194498"/>
              <a:gd name="connsiteY727" fmla="*/ 2987269 h 5692051"/>
              <a:gd name="connsiteX728" fmla="*/ 2005630 w 3194498"/>
              <a:gd name="connsiteY728" fmla="*/ 2979155 h 5692051"/>
              <a:gd name="connsiteX729" fmla="*/ 1963262 w 3194498"/>
              <a:gd name="connsiteY729" fmla="*/ 2965583 h 5692051"/>
              <a:gd name="connsiteX730" fmla="*/ 1896524 w 3194498"/>
              <a:gd name="connsiteY730" fmla="*/ 2958571 h 5692051"/>
              <a:gd name="connsiteX731" fmla="*/ 2522782 w 3194498"/>
              <a:gd name="connsiteY731" fmla="*/ 2797813 h 5692051"/>
              <a:gd name="connsiteX732" fmla="*/ 2510724 w 3194498"/>
              <a:gd name="connsiteY732" fmla="*/ 2803183 h 5692051"/>
              <a:gd name="connsiteX733" fmla="*/ 2371245 w 3194498"/>
              <a:gd name="connsiteY733" fmla="*/ 2841596 h 5692051"/>
              <a:gd name="connsiteX734" fmla="*/ 2367644 w 3194498"/>
              <a:gd name="connsiteY734" fmla="*/ 2841150 h 5692051"/>
              <a:gd name="connsiteX735" fmla="*/ 2235134 w 3194498"/>
              <a:gd name="connsiteY735" fmla="*/ 2902287 h 5692051"/>
              <a:gd name="connsiteX736" fmla="*/ 2057818 w 3194498"/>
              <a:gd name="connsiteY736" fmla="*/ 2977334 h 5692051"/>
              <a:gd name="connsiteX737" fmla="*/ 2091241 w 3194498"/>
              <a:gd name="connsiteY737" fmla="*/ 2994815 h 5692051"/>
              <a:gd name="connsiteX738" fmla="*/ 2118456 w 3194498"/>
              <a:gd name="connsiteY738" fmla="*/ 3019743 h 5692051"/>
              <a:gd name="connsiteX739" fmla="*/ 2191683 w 3194498"/>
              <a:gd name="connsiteY739" fmla="*/ 3026376 h 5692051"/>
              <a:gd name="connsiteX740" fmla="*/ 2484437 w 3194498"/>
              <a:gd name="connsiteY740" fmla="*/ 3217092 h 5692051"/>
              <a:gd name="connsiteX741" fmla="*/ 2325601 w 3194498"/>
              <a:gd name="connsiteY741" fmla="*/ 3161774 h 5692051"/>
              <a:gd name="connsiteX742" fmla="*/ 2188767 w 3194498"/>
              <a:gd name="connsiteY742" fmla="*/ 3140929 h 5692051"/>
              <a:gd name="connsiteX743" fmla="*/ 2192907 w 3194498"/>
              <a:gd name="connsiteY743" fmla="*/ 3154647 h 5692051"/>
              <a:gd name="connsiteX744" fmla="*/ 2131549 w 3194498"/>
              <a:gd name="connsiteY744" fmla="*/ 3331528 h 5692051"/>
              <a:gd name="connsiteX745" fmla="*/ 2090497 w 3194498"/>
              <a:gd name="connsiteY745" fmla="*/ 3340042 h 5692051"/>
              <a:gd name="connsiteX746" fmla="*/ 2160525 w 3194498"/>
              <a:gd name="connsiteY746" fmla="*/ 3345117 h 5692051"/>
              <a:gd name="connsiteX747" fmla="*/ 2478950 w 3194498"/>
              <a:gd name="connsiteY747" fmla="*/ 3510636 h 5692051"/>
              <a:gd name="connsiteX748" fmla="*/ 2478950 w 3194498"/>
              <a:gd name="connsiteY748" fmla="*/ 3539386 h 5692051"/>
              <a:gd name="connsiteX749" fmla="*/ 1724035 w 3194498"/>
              <a:gd name="connsiteY749" fmla="*/ 3494933 h 5692051"/>
              <a:gd name="connsiteX750" fmla="*/ 1622245 w 3194498"/>
              <a:gd name="connsiteY750" fmla="*/ 3604182 h 5692051"/>
              <a:gd name="connsiteX751" fmla="*/ 1628614 w 3194498"/>
              <a:gd name="connsiteY751" fmla="*/ 3616479 h 5692051"/>
              <a:gd name="connsiteX752" fmla="*/ 1670530 w 3194498"/>
              <a:gd name="connsiteY752" fmla="*/ 3674439 h 5692051"/>
              <a:gd name="connsiteX753" fmla="*/ 1694213 w 3194498"/>
              <a:gd name="connsiteY753" fmla="*/ 3698472 h 5692051"/>
              <a:gd name="connsiteX754" fmla="*/ 1737471 w 3194498"/>
              <a:gd name="connsiteY754" fmla="*/ 3652606 h 5692051"/>
              <a:gd name="connsiteX755" fmla="*/ 1988303 w 3194498"/>
              <a:gd name="connsiteY755" fmla="*/ 3530108 h 5692051"/>
              <a:gd name="connsiteX756" fmla="*/ 2423082 w 3194498"/>
              <a:gd name="connsiteY756" fmla="*/ 3653250 h 5692051"/>
              <a:gd name="connsiteX757" fmla="*/ 2483241 w 3194498"/>
              <a:gd name="connsiteY757" fmla="*/ 3707070 h 5692051"/>
              <a:gd name="connsiteX758" fmla="*/ 2531739 w 3194498"/>
              <a:gd name="connsiteY758" fmla="*/ 3671460 h 5692051"/>
              <a:gd name="connsiteX759" fmla="*/ 2581109 w 3194498"/>
              <a:gd name="connsiteY759" fmla="*/ 2880044 h 5692051"/>
              <a:gd name="connsiteX760" fmla="*/ 2285950 w 3194498"/>
              <a:gd name="connsiteY760" fmla="*/ 2613340 h 5692051"/>
              <a:gd name="connsiteX761" fmla="*/ 2236207 w 3194498"/>
              <a:gd name="connsiteY761" fmla="*/ 2655380 h 5692051"/>
              <a:gd name="connsiteX762" fmla="*/ 2057137 w 3194498"/>
              <a:gd name="connsiteY762" fmla="*/ 2785473 h 5692051"/>
              <a:gd name="connsiteX763" fmla="*/ 1342358 w 3194498"/>
              <a:gd name="connsiteY763" fmla="*/ 3290272 h 5692051"/>
              <a:gd name="connsiteX764" fmla="*/ 1325157 w 3194498"/>
              <a:gd name="connsiteY764" fmla="*/ 3318756 h 5692051"/>
              <a:gd name="connsiteX765" fmla="*/ 1327201 w 3194498"/>
              <a:gd name="connsiteY765" fmla="*/ 3343919 h 5692051"/>
              <a:gd name="connsiteX766" fmla="*/ 1341082 w 3194498"/>
              <a:gd name="connsiteY766" fmla="*/ 3408804 h 5692051"/>
              <a:gd name="connsiteX767" fmla="*/ 1410534 w 3194498"/>
              <a:gd name="connsiteY767" fmla="*/ 3319564 h 5692051"/>
              <a:gd name="connsiteX768" fmla="*/ 1493945 w 3194498"/>
              <a:gd name="connsiteY768" fmla="*/ 3242214 h 5692051"/>
              <a:gd name="connsiteX769" fmla="*/ 1581043 w 3194498"/>
              <a:gd name="connsiteY769" fmla="*/ 3185772 h 5692051"/>
              <a:gd name="connsiteX770" fmla="*/ 1584838 w 3194498"/>
              <a:gd name="connsiteY770" fmla="*/ 3175653 h 5692051"/>
              <a:gd name="connsiteX771" fmla="*/ 1702990 w 3194498"/>
              <a:gd name="connsiteY771" fmla="*/ 3014223 h 5692051"/>
              <a:gd name="connsiteX772" fmla="*/ 2030427 w 3194498"/>
              <a:gd name="connsiteY772" fmla="*/ 2963007 h 5692051"/>
              <a:gd name="connsiteX773" fmla="*/ 2036576 w 3194498"/>
              <a:gd name="connsiteY773" fmla="*/ 2966223 h 5692051"/>
              <a:gd name="connsiteX774" fmla="*/ 2164921 w 3194498"/>
              <a:gd name="connsiteY774" fmla="*/ 2912588 h 5692051"/>
              <a:gd name="connsiteX775" fmla="*/ 2343718 w 3194498"/>
              <a:gd name="connsiteY775" fmla="*/ 2835182 h 5692051"/>
              <a:gd name="connsiteX776" fmla="*/ 2489161 w 3194498"/>
              <a:gd name="connsiteY776" fmla="*/ 2762816 h 5692051"/>
              <a:gd name="connsiteX777" fmla="*/ 2440847 w 3194498"/>
              <a:gd name="connsiteY777" fmla="*/ 2714057 h 5692051"/>
              <a:gd name="connsiteX778" fmla="*/ 2332767 w 3194498"/>
              <a:gd name="connsiteY778" fmla="*/ 2635948 h 5692051"/>
              <a:gd name="connsiteX779" fmla="*/ 1921637 w 3194498"/>
              <a:gd name="connsiteY779" fmla="*/ 2530363 h 5692051"/>
              <a:gd name="connsiteX780" fmla="*/ 1714493 w 3194498"/>
              <a:gd name="connsiteY780" fmla="*/ 2573349 h 5692051"/>
              <a:gd name="connsiteX781" fmla="*/ 1324946 w 3194498"/>
              <a:gd name="connsiteY781" fmla="*/ 3128169 h 5692051"/>
              <a:gd name="connsiteX782" fmla="*/ 1324803 w 3194498"/>
              <a:gd name="connsiteY782" fmla="*/ 3130269 h 5692051"/>
              <a:gd name="connsiteX783" fmla="*/ 1343433 w 3194498"/>
              <a:gd name="connsiteY783" fmla="*/ 3110536 h 5692051"/>
              <a:gd name="connsiteX784" fmla="*/ 1899492 w 3194498"/>
              <a:gd name="connsiteY784" fmla="*/ 2668852 h 5692051"/>
              <a:gd name="connsiteX785" fmla="*/ 1918634 w 3194498"/>
              <a:gd name="connsiteY785" fmla="*/ 2684190 h 5692051"/>
              <a:gd name="connsiteX786" fmla="*/ 1357789 w 3194498"/>
              <a:gd name="connsiteY786" fmla="*/ 3120841 h 5692051"/>
              <a:gd name="connsiteX787" fmla="*/ 1322973 w 3194498"/>
              <a:gd name="connsiteY787" fmla="*/ 3157057 h 5692051"/>
              <a:gd name="connsiteX788" fmla="*/ 1317970 w 3194498"/>
              <a:gd name="connsiteY788" fmla="*/ 3230302 h 5692051"/>
              <a:gd name="connsiteX789" fmla="*/ 1323648 w 3194498"/>
              <a:gd name="connsiteY789" fmla="*/ 3300188 h 5692051"/>
              <a:gd name="connsiteX790" fmla="*/ 1332226 w 3194498"/>
              <a:gd name="connsiteY790" fmla="*/ 3285806 h 5692051"/>
              <a:gd name="connsiteX791" fmla="*/ 2047555 w 3194498"/>
              <a:gd name="connsiteY791" fmla="*/ 2779723 h 5692051"/>
              <a:gd name="connsiteX792" fmla="*/ 2225007 w 3194498"/>
              <a:gd name="connsiteY792" fmla="*/ 2652475 h 5692051"/>
              <a:gd name="connsiteX793" fmla="*/ 2277005 w 3194498"/>
              <a:gd name="connsiteY793" fmla="*/ 2609021 h 5692051"/>
              <a:gd name="connsiteX794" fmla="*/ 2207944 w 3194498"/>
              <a:gd name="connsiteY794" fmla="*/ 2575671 h 5692051"/>
              <a:gd name="connsiteX795" fmla="*/ 1921637 w 3194498"/>
              <a:gd name="connsiteY795" fmla="*/ 2530363 h 5692051"/>
              <a:gd name="connsiteX796" fmla="*/ 1963720 w 3194498"/>
              <a:gd name="connsiteY796" fmla="*/ 2311967 h 5692051"/>
              <a:gd name="connsiteX797" fmla="*/ 1965147 w 3194498"/>
              <a:gd name="connsiteY797" fmla="*/ 2313976 h 5692051"/>
              <a:gd name="connsiteX798" fmla="*/ 2165897 w 3194498"/>
              <a:gd name="connsiteY798" fmla="*/ 2384174 h 5692051"/>
              <a:gd name="connsiteX799" fmla="*/ 2203599 w 3194498"/>
              <a:gd name="connsiteY799" fmla="*/ 2374028 h 5692051"/>
              <a:gd name="connsiteX800" fmla="*/ 2183332 w 3194498"/>
              <a:gd name="connsiteY800" fmla="*/ 2364212 h 5692051"/>
              <a:gd name="connsiteX801" fmla="*/ 1969935 w 3194498"/>
              <a:gd name="connsiteY801" fmla="*/ 2312023 h 5692051"/>
              <a:gd name="connsiteX802" fmla="*/ 1908575 w 3194498"/>
              <a:gd name="connsiteY802" fmla="*/ 2022181 h 5692051"/>
              <a:gd name="connsiteX803" fmla="*/ 1862389 w 3194498"/>
              <a:gd name="connsiteY803" fmla="*/ 2024822 h 5692051"/>
              <a:gd name="connsiteX804" fmla="*/ 1096995 w 3194498"/>
              <a:gd name="connsiteY804" fmla="*/ 2426547 h 5692051"/>
              <a:gd name="connsiteX805" fmla="*/ 955942 w 3194498"/>
              <a:gd name="connsiteY805" fmla="*/ 2516562 h 5692051"/>
              <a:gd name="connsiteX806" fmla="*/ 922855 w 3194498"/>
              <a:gd name="connsiteY806" fmla="*/ 2581981 h 5692051"/>
              <a:gd name="connsiteX807" fmla="*/ 970303 w 3194498"/>
              <a:gd name="connsiteY807" fmla="*/ 3438071 h 5692051"/>
              <a:gd name="connsiteX808" fmla="*/ 970095 w 3194498"/>
              <a:gd name="connsiteY808" fmla="*/ 3438327 h 5692051"/>
              <a:gd name="connsiteX809" fmla="*/ 993055 w 3194498"/>
              <a:gd name="connsiteY809" fmla="*/ 3476505 h 5692051"/>
              <a:gd name="connsiteX810" fmla="*/ 1058541 w 3194498"/>
              <a:gd name="connsiteY810" fmla="*/ 3572317 h 5692051"/>
              <a:gd name="connsiteX811" fmla="*/ 1076817 w 3194498"/>
              <a:gd name="connsiteY811" fmla="*/ 3499860 h 5692051"/>
              <a:gd name="connsiteX812" fmla="*/ 1111871 w 3194498"/>
              <a:gd name="connsiteY812" fmla="*/ 3411933 h 5692051"/>
              <a:gd name="connsiteX813" fmla="*/ 1080559 w 3194498"/>
              <a:gd name="connsiteY813" fmla="*/ 3342403 h 5692051"/>
              <a:gd name="connsiteX814" fmla="*/ 1276744 w 3194498"/>
              <a:gd name="connsiteY814" fmla="*/ 2588488 h 5692051"/>
              <a:gd name="connsiteX815" fmla="*/ 1205145 w 3194498"/>
              <a:gd name="connsiteY815" fmla="*/ 3203010 h 5692051"/>
              <a:gd name="connsiteX816" fmla="*/ 1215846 w 3194498"/>
              <a:gd name="connsiteY816" fmla="*/ 3245675 h 5692051"/>
              <a:gd name="connsiteX817" fmla="*/ 1237249 w 3194498"/>
              <a:gd name="connsiteY817" fmla="*/ 3223006 h 5692051"/>
              <a:gd name="connsiteX818" fmla="*/ 1225978 w 3194498"/>
              <a:gd name="connsiteY818" fmla="*/ 3163382 h 5692051"/>
              <a:gd name="connsiteX819" fmla="*/ 1857946 w 3194498"/>
              <a:gd name="connsiteY819" fmla="*/ 2280609 h 5692051"/>
              <a:gd name="connsiteX820" fmla="*/ 1927198 w 3194498"/>
              <a:gd name="connsiteY820" fmla="*/ 2279956 h 5692051"/>
              <a:gd name="connsiteX821" fmla="*/ 1912863 w 3194498"/>
              <a:gd name="connsiteY821" fmla="*/ 2260224 h 5692051"/>
              <a:gd name="connsiteX822" fmla="*/ 1904667 w 3194498"/>
              <a:gd name="connsiteY822" fmla="*/ 2029410 h 5692051"/>
              <a:gd name="connsiteX823" fmla="*/ 2169220 w 3194498"/>
              <a:gd name="connsiteY823" fmla="*/ 1871110 h 5692051"/>
              <a:gd name="connsiteX824" fmla="*/ 2043722 w 3194498"/>
              <a:gd name="connsiteY824" fmla="*/ 1894229 h 5692051"/>
              <a:gd name="connsiteX825" fmla="*/ 2002575 w 3194498"/>
              <a:gd name="connsiteY825" fmla="*/ 1919579 h 5692051"/>
              <a:gd name="connsiteX826" fmla="*/ 2009819 w 3194498"/>
              <a:gd name="connsiteY826" fmla="*/ 1921254 h 5692051"/>
              <a:gd name="connsiteX827" fmla="*/ 2203450 w 3194498"/>
              <a:gd name="connsiteY827" fmla="*/ 2034299 h 5692051"/>
              <a:gd name="connsiteX828" fmla="*/ 2022876 w 3194498"/>
              <a:gd name="connsiteY828" fmla="*/ 2015645 h 5692051"/>
              <a:gd name="connsiteX829" fmla="*/ 1920397 w 3194498"/>
              <a:gd name="connsiteY829" fmla="*/ 2021505 h 5692051"/>
              <a:gd name="connsiteX830" fmla="*/ 1914092 w 3194498"/>
              <a:gd name="connsiteY830" fmla="*/ 2033947 h 5692051"/>
              <a:gd name="connsiteX831" fmla="*/ 1924872 w 3194498"/>
              <a:gd name="connsiteY831" fmla="*/ 2257274 h 5692051"/>
              <a:gd name="connsiteX832" fmla="*/ 1940891 w 3194498"/>
              <a:gd name="connsiteY832" fmla="*/ 2279827 h 5692051"/>
              <a:gd name="connsiteX833" fmla="*/ 1959460 w 3194498"/>
              <a:gd name="connsiteY833" fmla="*/ 2279652 h 5692051"/>
              <a:gd name="connsiteX834" fmla="*/ 2173408 w 3194498"/>
              <a:gd name="connsiteY834" fmla="*/ 2329738 h 5692051"/>
              <a:gd name="connsiteX835" fmla="*/ 2235057 w 3194498"/>
              <a:gd name="connsiteY835" fmla="*/ 2359489 h 5692051"/>
              <a:gd name="connsiteX836" fmla="*/ 2251359 w 3194498"/>
              <a:gd name="connsiteY836" fmla="*/ 2350902 h 5692051"/>
              <a:gd name="connsiteX837" fmla="*/ 2306277 w 3194498"/>
              <a:gd name="connsiteY837" fmla="*/ 2289060 h 5692051"/>
              <a:gd name="connsiteX838" fmla="*/ 2089717 w 3194498"/>
              <a:gd name="connsiteY838" fmla="*/ 2105061 h 5692051"/>
              <a:gd name="connsiteX839" fmla="*/ 2080135 w 3194498"/>
              <a:gd name="connsiteY839" fmla="*/ 2093561 h 5692051"/>
              <a:gd name="connsiteX840" fmla="*/ 2315860 w 3194498"/>
              <a:gd name="connsiteY840" fmla="*/ 2294810 h 5692051"/>
              <a:gd name="connsiteX841" fmla="*/ 2258246 w 3194498"/>
              <a:gd name="connsiteY841" fmla="*/ 2356952 h 5692051"/>
              <a:gd name="connsiteX842" fmla="*/ 2244273 w 3194498"/>
              <a:gd name="connsiteY842" fmla="*/ 2363936 h 5692051"/>
              <a:gd name="connsiteX843" fmla="*/ 2284291 w 3194498"/>
              <a:gd name="connsiteY843" fmla="*/ 2383247 h 5692051"/>
              <a:gd name="connsiteX844" fmla="*/ 2293877 w 3194498"/>
              <a:gd name="connsiteY844" fmla="*/ 2417750 h 5692051"/>
              <a:gd name="connsiteX845" fmla="*/ 2213481 w 3194498"/>
              <a:gd name="connsiteY845" fmla="*/ 2378813 h 5692051"/>
              <a:gd name="connsiteX846" fmla="*/ 2166855 w 3194498"/>
              <a:gd name="connsiteY846" fmla="*/ 2390883 h 5692051"/>
              <a:gd name="connsiteX847" fmla="*/ 1957482 w 3194498"/>
              <a:gd name="connsiteY847" fmla="*/ 2321643 h 5692051"/>
              <a:gd name="connsiteX848" fmla="*/ 1950364 w 3194498"/>
              <a:gd name="connsiteY848" fmla="*/ 2311845 h 5692051"/>
              <a:gd name="connsiteX849" fmla="*/ 1868641 w 3194498"/>
              <a:gd name="connsiteY849" fmla="*/ 2311098 h 5692051"/>
              <a:gd name="connsiteX850" fmla="*/ 1237482 w 3194498"/>
              <a:gd name="connsiteY850" fmla="*/ 3165298 h 5692051"/>
              <a:gd name="connsiteX851" fmla="*/ 1246307 w 3194498"/>
              <a:gd name="connsiteY851" fmla="*/ 3213411 h 5692051"/>
              <a:gd name="connsiteX852" fmla="*/ 1312685 w 3194498"/>
              <a:gd name="connsiteY852" fmla="*/ 3143104 h 5692051"/>
              <a:gd name="connsiteX853" fmla="*/ 1314218 w 3194498"/>
              <a:gd name="connsiteY853" fmla="*/ 3121911 h 5692051"/>
              <a:gd name="connsiteX854" fmla="*/ 1706824 w 3194498"/>
              <a:gd name="connsiteY854" fmla="*/ 2550347 h 5692051"/>
              <a:gd name="connsiteX855" fmla="*/ 2132485 w 3194498"/>
              <a:gd name="connsiteY855" fmla="*/ 2525615 h 5692051"/>
              <a:gd name="connsiteX856" fmla="*/ 2300092 w 3194498"/>
              <a:gd name="connsiteY856" fmla="*/ 2589727 h 5692051"/>
              <a:gd name="connsiteX857" fmla="*/ 2314430 w 3194498"/>
              <a:gd name="connsiteY857" fmla="*/ 2577745 h 5692051"/>
              <a:gd name="connsiteX858" fmla="*/ 2486424 w 3194498"/>
              <a:gd name="connsiteY858" fmla="*/ 2070561 h 5692051"/>
              <a:gd name="connsiteX859" fmla="*/ 2169220 w 3194498"/>
              <a:gd name="connsiteY859" fmla="*/ 1871110 h 5692051"/>
              <a:gd name="connsiteX860" fmla="*/ 1691574 w 3194498"/>
              <a:gd name="connsiteY860" fmla="*/ 743 h 5692051"/>
              <a:gd name="connsiteX861" fmla="*/ 1712212 w 3194498"/>
              <a:gd name="connsiteY861" fmla="*/ 3169 h 5692051"/>
              <a:gd name="connsiteX862" fmla="*/ 2392776 w 3194498"/>
              <a:gd name="connsiteY862" fmla="*/ 1095743 h 5692051"/>
              <a:gd name="connsiteX863" fmla="*/ 2239939 w 3194498"/>
              <a:gd name="connsiteY863" fmla="*/ 1349575 h 5692051"/>
              <a:gd name="connsiteX864" fmla="*/ 2184896 w 3194498"/>
              <a:gd name="connsiteY864" fmla="*/ 1411012 h 5692051"/>
              <a:gd name="connsiteX865" fmla="*/ 2186945 w 3194498"/>
              <a:gd name="connsiteY865" fmla="*/ 1409350 h 5692051"/>
              <a:gd name="connsiteX866" fmla="*/ 2697097 w 3194498"/>
              <a:gd name="connsiteY866" fmla="*/ 518389 h 5692051"/>
              <a:gd name="connsiteX867" fmla="*/ 2499604 w 3194498"/>
              <a:gd name="connsiteY867" fmla="*/ 1286646 h 5692051"/>
              <a:gd name="connsiteX868" fmla="*/ 2127625 w 3194498"/>
              <a:gd name="connsiteY868" fmla="*/ 1520380 h 5692051"/>
              <a:gd name="connsiteX869" fmla="*/ 1965035 w 3194498"/>
              <a:gd name="connsiteY869" fmla="*/ 1618717 h 5692051"/>
              <a:gd name="connsiteX870" fmla="*/ 1956705 w 3194498"/>
              <a:gd name="connsiteY870" fmla="*/ 1620878 h 5692051"/>
              <a:gd name="connsiteX871" fmla="*/ 1815016 w 3194498"/>
              <a:gd name="connsiteY871" fmla="*/ 1734516 h 5692051"/>
              <a:gd name="connsiteX872" fmla="*/ 1071908 w 3194498"/>
              <a:gd name="connsiteY872" fmla="*/ 2341662 h 5692051"/>
              <a:gd name="connsiteX873" fmla="*/ 988126 w 3194498"/>
              <a:gd name="connsiteY873" fmla="*/ 2452926 h 5692051"/>
              <a:gd name="connsiteX874" fmla="*/ 975725 w 3194498"/>
              <a:gd name="connsiteY874" fmla="*/ 2477445 h 5692051"/>
              <a:gd name="connsiteX875" fmla="*/ 1008758 w 3194498"/>
              <a:gd name="connsiteY875" fmla="*/ 2447878 h 5692051"/>
              <a:gd name="connsiteX876" fmla="*/ 1102502 w 3194498"/>
              <a:gd name="connsiteY876" fmla="*/ 2379547 h 5692051"/>
              <a:gd name="connsiteX877" fmla="*/ 1411304 w 3194498"/>
              <a:gd name="connsiteY877" fmla="*/ 2066905 h 5692051"/>
              <a:gd name="connsiteX878" fmla="*/ 1906114 w 3194498"/>
              <a:gd name="connsiteY878" fmla="*/ 1897278 h 5692051"/>
              <a:gd name="connsiteX879" fmla="*/ 1992365 w 3194498"/>
              <a:gd name="connsiteY879" fmla="*/ 1917219 h 5692051"/>
              <a:gd name="connsiteX880" fmla="*/ 2039889 w 3194498"/>
              <a:gd name="connsiteY880" fmla="*/ 1888479 h 5692051"/>
              <a:gd name="connsiteX881" fmla="*/ 2496007 w 3194498"/>
              <a:gd name="connsiteY881" fmla="*/ 2066728 h 5692051"/>
              <a:gd name="connsiteX882" fmla="*/ 2327044 w 3194498"/>
              <a:gd name="connsiteY882" fmla="*/ 2578609 h 5692051"/>
              <a:gd name="connsiteX883" fmla="*/ 2309591 w 3194498"/>
              <a:gd name="connsiteY883" fmla="*/ 2593360 h 5692051"/>
              <a:gd name="connsiteX884" fmla="*/ 2317183 w 3194498"/>
              <a:gd name="connsiteY884" fmla="*/ 2596264 h 5692051"/>
              <a:gd name="connsiteX885" fmla="*/ 2472003 w 3194498"/>
              <a:gd name="connsiteY885" fmla="*/ 2701837 h 5692051"/>
              <a:gd name="connsiteX886" fmla="*/ 2517595 w 3194498"/>
              <a:gd name="connsiteY886" fmla="*/ 2747278 h 5692051"/>
              <a:gd name="connsiteX887" fmla="*/ 2653146 w 3194498"/>
              <a:gd name="connsiteY887" fmla="*/ 2659529 h 5692051"/>
              <a:gd name="connsiteX888" fmla="*/ 2772634 w 3194498"/>
              <a:gd name="connsiteY888" fmla="*/ 2546550 h 5692051"/>
              <a:gd name="connsiteX889" fmla="*/ 2494658 w 3194498"/>
              <a:gd name="connsiteY889" fmla="*/ 1534674 h 5692051"/>
              <a:gd name="connsiteX890" fmla="*/ 2480370 w 3194498"/>
              <a:gd name="connsiteY890" fmla="*/ 1499369 h 5692051"/>
              <a:gd name="connsiteX891" fmla="*/ 2496575 w 3194498"/>
              <a:gd name="connsiteY891" fmla="*/ 1505927 h 5692051"/>
              <a:gd name="connsiteX892" fmla="*/ 2820561 w 3194498"/>
              <a:gd name="connsiteY892" fmla="*/ 2510137 h 5692051"/>
              <a:gd name="connsiteX893" fmla="*/ 2648997 w 3194498"/>
              <a:gd name="connsiteY893" fmla="*/ 2680641 h 5692051"/>
              <a:gd name="connsiteX894" fmla="*/ 2587107 w 3194498"/>
              <a:gd name="connsiteY894" fmla="*/ 2722515 h 5692051"/>
              <a:gd name="connsiteX895" fmla="*/ 2594830 w 3194498"/>
              <a:gd name="connsiteY895" fmla="*/ 2718885 h 5692051"/>
              <a:gd name="connsiteX896" fmla="*/ 3177421 w 3194498"/>
              <a:gd name="connsiteY896" fmla="*/ 2110650 h 5692051"/>
              <a:gd name="connsiteX897" fmla="*/ 2868767 w 3194498"/>
              <a:gd name="connsiteY897" fmla="*/ 2682486 h 5692051"/>
              <a:gd name="connsiteX898" fmla="*/ 2614001 w 3194498"/>
              <a:gd name="connsiteY898" fmla="*/ 2758313 h 5692051"/>
              <a:gd name="connsiteX899" fmla="*/ 2554484 w 3194498"/>
              <a:gd name="connsiteY899" fmla="*/ 2784045 h 5692051"/>
              <a:gd name="connsiteX900" fmla="*/ 2554499 w 3194498"/>
              <a:gd name="connsiteY900" fmla="*/ 2784059 h 5692051"/>
              <a:gd name="connsiteX901" fmla="*/ 2617537 w 3194498"/>
              <a:gd name="connsiteY901" fmla="*/ 2870459 h 5692051"/>
              <a:gd name="connsiteX902" fmla="*/ 2548994 w 3194498"/>
              <a:gd name="connsiteY902" fmla="*/ 3684638 h 5692051"/>
              <a:gd name="connsiteX903" fmla="*/ 2498953 w 3194498"/>
              <a:gd name="connsiteY903" fmla="*/ 3721126 h 5692051"/>
              <a:gd name="connsiteX904" fmla="*/ 2501555 w 3194498"/>
              <a:gd name="connsiteY904" fmla="*/ 3723454 h 5692051"/>
              <a:gd name="connsiteX905" fmla="*/ 2647902 w 3194498"/>
              <a:gd name="connsiteY905" fmla="*/ 3963263 h 5692051"/>
              <a:gd name="connsiteX906" fmla="*/ 2117521 w 3194498"/>
              <a:gd name="connsiteY906" fmla="*/ 4656209 h 5692051"/>
              <a:gd name="connsiteX907" fmla="*/ 1985882 w 3194498"/>
              <a:gd name="connsiteY907" fmla="*/ 4628462 h 5692051"/>
              <a:gd name="connsiteX908" fmla="*/ 1982327 w 3194498"/>
              <a:gd name="connsiteY908" fmla="*/ 4660722 h 5692051"/>
              <a:gd name="connsiteX909" fmla="*/ 1894570 w 3194498"/>
              <a:gd name="connsiteY909" fmla="*/ 4907652 h 5692051"/>
              <a:gd name="connsiteX910" fmla="*/ 1852447 w 3194498"/>
              <a:gd name="connsiteY910" fmla="*/ 4976020 h 5692051"/>
              <a:gd name="connsiteX911" fmla="*/ 1852185 w 3194498"/>
              <a:gd name="connsiteY911" fmla="*/ 4981971 h 5692051"/>
              <a:gd name="connsiteX912" fmla="*/ 1986463 w 3194498"/>
              <a:gd name="connsiteY912" fmla="*/ 5042172 h 5692051"/>
              <a:gd name="connsiteX913" fmla="*/ 2111375 w 3194498"/>
              <a:gd name="connsiteY913" fmla="*/ 5154906 h 5692051"/>
              <a:gd name="connsiteX914" fmla="*/ 1891041 w 3194498"/>
              <a:gd name="connsiteY914" fmla="*/ 5110564 h 5692051"/>
              <a:gd name="connsiteX915" fmla="*/ 1837282 w 3194498"/>
              <a:gd name="connsiteY915" fmla="*/ 5112033 h 5692051"/>
              <a:gd name="connsiteX916" fmla="*/ 1820439 w 3194498"/>
              <a:gd name="connsiteY916" fmla="*/ 5186494 h 5692051"/>
              <a:gd name="connsiteX917" fmla="*/ 1623748 w 3194498"/>
              <a:gd name="connsiteY917" fmla="*/ 5490058 h 5692051"/>
              <a:gd name="connsiteX918" fmla="*/ 1621893 w 3194498"/>
              <a:gd name="connsiteY918" fmla="*/ 5491626 h 5692051"/>
              <a:gd name="connsiteX919" fmla="*/ 1685258 w 3194498"/>
              <a:gd name="connsiteY919" fmla="*/ 5536096 h 5692051"/>
              <a:gd name="connsiteX920" fmla="*/ 1792287 w 3194498"/>
              <a:gd name="connsiteY920" fmla="*/ 5679351 h 5692051"/>
              <a:gd name="connsiteX921" fmla="*/ 1644198 w 3194498"/>
              <a:gd name="connsiteY921" fmla="*/ 5607552 h 5692051"/>
              <a:gd name="connsiteX922" fmla="*/ 1516898 w 3194498"/>
              <a:gd name="connsiteY922" fmla="*/ 5574790 h 5692051"/>
              <a:gd name="connsiteX923" fmla="*/ 1475496 w 3194498"/>
              <a:gd name="connsiteY923" fmla="*/ 5603372 h 5692051"/>
              <a:gd name="connsiteX924" fmla="*/ 1303493 w 3194498"/>
              <a:gd name="connsiteY924" fmla="*/ 5692051 h 5692051"/>
              <a:gd name="connsiteX925" fmla="*/ 1284287 w 3194498"/>
              <a:gd name="connsiteY925" fmla="*/ 5692051 h 5692051"/>
              <a:gd name="connsiteX926" fmla="*/ 1457548 w 3194498"/>
              <a:gd name="connsiteY926" fmla="*/ 5604236 h 5692051"/>
              <a:gd name="connsiteX927" fmla="*/ 1505225 w 3194498"/>
              <a:gd name="connsiteY927" fmla="*/ 5571786 h 5692051"/>
              <a:gd name="connsiteX928" fmla="*/ 1504282 w 3194498"/>
              <a:gd name="connsiteY928" fmla="*/ 5571544 h 5692051"/>
              <a:gd name="connsiteX929" fmla="*/ 1402166 w 3194498"/>
              <a:gd name="connsiteY929" fmla="*/ 5565080 h 5692051"/>
              <a:gd name="connsiteX930" fmla="*/ 1300101 w 3194498"/>
              <a:gd name="connsiteY930" fmla="*/ 5629148 h 5692051"/>
              <a:gd name="connsiteX931" fmla="*/ 1153995 w 3194498"/>
              <a:gd name="connsiteY931" fmla="*/ 5692050 h 5692051"/>
              <a:gd name="connsiteX932" fmla="*/ 1127125 w 3194498"/>
              <a:gd name="connsiteY932" fmla="*/ 5692050 h 5692051"/>
              <a:gd name="connsiteX933" fmla="*/ 1278629 w 3194498"/>
              <a:gd name="connsiteY933" fmla="*/ 5630137 h 5692051"/>
              <a:gd name="connsiteX934" fmla="*/ 1387130 w 3194498"/>
              <a:gd name="connsiteY934" fmla="*/ 5564128 h 5692051"/>
              <a:gd name="connsiteX935" fmla="*/ 1369934 w 3194498"/>
              <a:gd name="connsiteY935" fmla="*/ 5563040 h 5692051"/>
              <a:gd name="connsiteX936" fmla="*/ 1365579 w 3194498"/>
              <a:gd name="connsiteY936" fmla="*/ 5563395 h 5692051"/>
              <a:gd name="connsiteX937" fmla="*/ 1354590 w 3194498"/>
              <a:gd name="connsiteY937" fmla="*/ 5572980 h 5692051"/>
              <a:gd name="connsiteX938" fmla="*/ 1113952 w 3194498"/>
              <a:gd name="connsiteY938" fmla="*/ 5692050 h 5692051"/>
              <a:gd name="connsiteX939" fmla="*/ 1089025 w 3194498"/>
              <a:gd name="connsiteY939" fmla="*/ 5692050 h 5692051"/>
              <a:gd name="connsiteX940" fmla="*/ 1334936 w 3194498"/>
              <a:gd name="connsiteY940" fmla="*/ 5572741 h 5692051"/>
              <a:gd name="connsiteX941" fmla="*/ 1343696 w 3194498"/>
              <a:gd name="connsiteY941" fmla="*/ 5565180 h 5692051"/>
              <a:gd name="connsiteX942" fmla="*/ 1238551 w 3194498"/>
              <a:gd name="connsiteY942" fmla="*/ 5573754 h 5692051"/>
              <a:gd name="connsiteX943" fmla="*/ 1041335 w 3194498"/>
              <a:gd name="connsiteY943" fmla="*/ 5607728 h 5692051"/>
              <a:gd name="connsiteX944" fmla="*/ 894424 w 3194498"/>
              <a:gd name="connsiteY944" fmla="*/ 5629635 h 5692051"/>
              <a:gd name="connsiteX945" fmla="*/ 893706 w 3194498"/>
              <a:gd name="connsiteY945" fmla="*/ 5629901 h 5692051"/>
              <a:gd name="connsiteX946" fmla="*/ 622235 w 3194498"/>
              <a:gd name="connsiteY946" fmla="*/ 5692051 h 5692051"/>
              <a:gd name="connsiteX947" fmla="*/ 576262 w 3194498"/>
              <a:gd name="connsiteY947" fmla="*/ 5692051 h 5692051"/>
              <a:gd name="connsiteX948" fmla="*/ 832993 w 3194498"/>
              <a:gd name="connsiteY948" fmla="*/ 5638428 h 5692051"/>
              <a:gd name="connsiteX949" fmla="*/ 711012 w 3194498"/>
              <a:gd name="connsiteY949" fmla="*/ 5642375 h 5692051"/>
              <a:gd name="connsiteX950" fmla="*/ 658867 w 3194498"/>
              <a:gd name="connsiteY950" fmla="*/ 5653477 h 5692051"/>
              <a:gd name="connsiteX951" fmla="*/ 469464 w 3194498"/>
              <a:gd name="connsiteY951" fmla="*/ 5678605 h 5692051"/>
              <a:gd name="connsiteX952" fmla="*/ 329944 w 3194498"/>
              <a:gd name="connsiteY952" fmla="*/ 5688860 h 5692051"/>
              <a:gd name="connsiteX953" fmla="*/ 304613 w 3194498"/>
              <a:gd name="connsiteY953" fmla="*/ 5692050 h 5692051"/>
              <a:gd name="connsiteX954" fmla="*/ 290945 w 3194498"/>
              <a:gd name="connsiteY954" fmla="*/ 5692050 h 5692051"/>
              <a:gd name="connsiteX955" fmla="*/ 286544 w 3194498"/>
              <a:gd name="connsiteY955" fmla="*/ 5692050 h 5692051"/>
              <a:gd name="connsiteX956" fmla="*/ 286530 w 3194498"/>
              <a:gd name="connsiteY956" fmla="*/ 5692051 h 5692051"/>
              <a:gd name="connsiteX957" fmla="*/ 214480 w 3194498"/>
              <a:gd name="connsiteY957" fmla="*/ 5692051 h 5692051"/>
              <a:gd name="connsiteX958" fmla="*/ 197467 w 3194498"/>
              <a:gd name="connsiteY958" fmla="*/ 5692051 h 5692051"/>
              <a:gd name="connsiteX959" fmla="*/ 194382 w 3194498"/>
              <a:gd name="connsiteY959" fmla="*/ 5692051 h 5692051"/>
              <a:gd name="connsiteX960" fmla="*/ 187054 w 3194498"/>
              <a:gd name="connsiteY960" fmla="*/ 5692051 h 5692051"/>
              <a:gd name="connsiteX961" fmla="*/ 172784 w 3194498"/>
              <a:gd name="connsiteY961" fmla="*/ 5692051 h 5692051"/>
              <a:gd name="connsiteX962" fmla="*/ 155896 w 3194498"/>
              <a:gd name="connsiteY962" fmla="*/ 5692051 h 5692051"/>
              <a:gd name="connsiteX963" fmla="*/ 149258 w 3194498"/>
              <a:gd name="connsiteY963" fmla="*/ 5692051 h 5692051"/>
              <a:gd name="connsiteX964" fmla="*/ 114161 w 3194498"/>
              <a:gd name="connsiteY964" fmla="*/ 5692051 h 5692051"/>
              <a:gd name="connsiteX965" fmla="*/ 109385 w 3194498"/>
              <a:gd name="connsiteY965" fmla="*/ 5692051 h 5692051"/>
              <a:gd name="connsiteX966" fmla="*/ 73553 w 3194498"/>
              <a:gd name="connsiteY966" fmla="*/ 5692051 h 5692051"/>
              <a:gd name="connsiteX967" fmla="*/ 65180 w 3194498"/>
              <a:gd name="connsiteY967" fmla="*/ 5692051 h 5692051"/>
              <a:gd name="connsiteX968" fmla="*/ 46029 w 3194498"/>
              <a:gd name="connsiteY968" fmla="*/ 5692051 h 5692051"/>
              <a:gd name="connsiteX969" fmla="*/ 39983 w 3194498"/>
              <a:gd name="connsiteY969" fmla="*/ 5692051 h 5692051"/>
              <a:gd name="connsiteX970" fmla="*/ 34507 w 3194498"/>
              <a:gd name="connsiteY970" fmla="*/ 5692051 h 5692051"/>
              <a:gd name="connsiteX971" fmla="*/ 30194 w 3194498"/>
              <a:gd name="connsiteY971" fmla="*/ 5692051 h 5692051"/>
              <a:gd name="connsiteX972" fmla="*/ 19949 w 3194498"/>
              <a:gd name="connsiteY972" fmla="*/ 5692051 h 5692051"/>
              <a:gd name="connsiteX973" fmla="*/ 19621 w 3194498"/>
              <a:gd name="connsiteY973" fmla="*/ 5692051 h 5692051"/>
              <a:gd name="connsiteX974" fmla="*/ 19419 w 3194498"/>
              <a:gd name="connsiteY974" fmla="*/ 5692051 h 5692051"/>
              <a:gd name="connsiteX975" fmla="*/ 9165 w 3194498"/>
              <a:gd name="connsiteY975" fmla="*/ 5692051 h 5692051"/>
              <a:gd name="connsiteX976" fmla="*/ 6679 w 3194498"/>
              <a:gd name="connsiteY976" fmla="*/ 5692051 h 5692051"/>
              <a:gd name="connsiteX977" fmla="*/ 5754 w 3194498"/>
              <a:gd name="connsiteY977" fmla="*/ 5692051 h 5692051"/>
              <a:gd name="connsiteX978" fmla="*/ 4762 w 3194498"/>
              <a:gd name="connsiteY978" fmla="*/ 5692051 h 5692051"/>
              <a:gd name="connsiteX979" fmla="*/ 719 w 3194498"/>
              <a:gd name="connsiteY979" fmla="*/ 5692051 h 5692051"/>
              <a:gd name="connsiteX980" fmla="*/ 0 w 3194498"/>
              <a:gd name="connsiteY980" fmla="*/ 5692051 h 5692051"/>
              <a:gd name="connsiteX981" fmla="*/ 0 w 3194498"/>
              <a:gd name="connsiteY981" fmla="*/ 5692050 h 5692051"/>
              <a:gd name="connsiteX982" fmla="*/ 0 w 3194498"/>
              <a:gd name="connsiteY982" fmla="*/ 5686296 h 5692051"/>
              <a:gd name="connsiteX983" fmla="*/ 0 w 3194498"/>
              <a:gd name="connsiteY983" fmla="*/ 5674782 h 5692051"/>
              <a:gd name="connsiteX984" fmla="*/ 780511 w 3194498"/>
              <a:gd name="connsiteY984" fmla="*/ 5092493 h 5692051"/>
              <a:gd name="connsiteX985" fmla="*/ 805265 w 3194498"/>
              <a:gd name="connsiteY985" fmla="*/ 5054206 h 5692051"/>
              <a:gd name="connsiteX986" fmla="*/ 749592 w 3194498"/>
              <a:gd name="connsiteY986" fmla="*/ 5059238 h 5692051"/>
              <a:gd name="connsiteX987" fmla="*/ 522295 w 3194498"/>
              <a:gd name="connsiteY987" fmla="*/ 4959843 h 5692051"/>
              <a:gd name="connsiteX988" fmla="*/ 470812 w 3194498"/>
              <a:gd name="connsiteY988" fmla="*/ 4729448 h 5692051"/>
              <a:gd name="connsiteX989" fmla="*/ 475084 w 3194498"/>
              <a:gd name="connsiteY989" fmla="*/ 4716640 h 5692051"/>
              <a:gd name="connsiteX990" fmla="*/ 390778 w 3194498"/>
              <a:gd name="connsiteY990" fmla="*/ 4674317 h 5692051"/>
              <a:gd name="connsiteX991" fmla="*/ 335868 w 3194498"/>
              <a:gd name="connsiteY991" fmla="*/ 4618489 h 5692051"/>
              <a:gd name="connsiteX992" fmla="*/ 247650 w 3194498"/>
              <a:gd name="connsiteY992" fmla="*/ 4723676 h 5692051"/>
              <a:gd name="connsiteX993" fmla="*/ 286730 w 3194498"/>
              <a:gd name="connsiteY993" fmla="*/ 4611930 h 5692051"/>
              <a:gd name="connsiteX994" fmla="*/ 305806 w 3194498"/>
              <a:gd name="connsiteY994" fmla="*/ 4572324 h 5692051"/>
              <a:gd name="connsiteX995" fmla="*/ 278233 w 3194498"/>
              <a:gd name="connsiteY995" fmla="*/ 4515626 h 5692051"/>
              <a:gd name="connsiteX996" fmla="*/ 521147 w 3194498"/>
              <a:gd name="connsiteY996" fmla="*/ 3953663 h 5692051"/>
              <a:gd name="connsiteX997" fmla="*/ 679432 w 3194498"/>
              <a:gd name="connsiteY997" fmla="*/ 3882133 h 5692051"/>
              <a:gd name="connsiteX998" fmla="*/ 785317 w 3194498"/>
              <a:gd name="connsiteY998" fmla="*/ 3861002 h 5692051"/>
              <a:gd name="connsiteX999" fmla="*/ 693785 w 3194498"/>
              <a:gd name="connsiteY999" fmla="*/ 3860717 h 5692051"/>
              <a:gd name="connsiteX1000" fmla="*/ 0 w 3194498"/>
              <a:gd name="connsiteY1000" fmla="*/ 4468088 h 5692051"/>
              <a:gd name="connsiteX1001" fmla="*/ 0 w 3194498"/>
              <a:gd name="connsiteY1001" fmla="*/ 4420219 h 5692051"/>
              <a:gd name="connsiteX1002" fmla="*/ 583494 w 3194498"/>
              <a:gd name="connsiteY1002" fmla="*/ 3759413 h 5692051"/>
              <a:gd name="connsiteX1003" fmla="*/ 784207 w 3194498"/>
              <a:gd name="connsiteY1003" fmla="*/ 3778045 h 5692051"/>
              <a:gd name="connsiteX1004" fmla="*/ 788466 w 3194498"/>
              <a:gd name="connsiteY1004" fmla="*/ 3779344 h 5692051"/>
              <a:gd name="connsiteX1005" fmla="*/ 769600 w 3194498"/>
              <a:gd name="connsiteY1005" fmla="*/ 3748619 h 5692051"/>
              <a:gd name="connsiteX1006" fmla="*/ 714210 w 3194498"/>
              <a:gd name="connsiteY1006" fmla="*/ 3494099 h 5692051"/>
              <a:gd name="connsiteX1007" fmla="*/ 717094 w 3194498"/>
              <a:gd name="connsiteY1007" fmla="*/ 3474847 h 5692051"/>
              <a:gd name="connsiteX1008" fmla="*/ 672180 w 3194498"/>
              <a:gd name="connsiteY1008" fmla="*/ 3434019 h 5692051"/>
              <a:gd name="connsiteX1009" fmla="*/ 409033 w 3194498"/>
              <a:gd name="connsiteY1009" fmla="*/ 3245539 h 5692051"/>
              <a:gd name="connsiteX1010" fmla="*/ 276877 w 3194498"/>
              <a:gd name="connsiteY1010" fmla="*/ 2466250 h 5692051"/>
              <a:gd name="connsiteX1011" fmla="*/ 690584 w 3194498"/>
              <a:gd name="connsiteY1011" fmla="*/ 3379839 h 5692051"/>
              <a:gd name="connsiteX1012" fmla="*/ 725624 w 3194498"/>
              <a:gd name="connsiteY1012" fmla="*/ 3417910 h 5692051"/>
              <a:gd name="connsiteX1013" fmla="*/ 726992 w 3194498"/>
              <a:gd name="connsiteY1013" fmla="*/ 3408780 h 5692051"/>
              <a:gd name="connsiteX1014" fmla="*/ 731908 w 3194498"/>
              <a:gd name="connsiteY1014" fmla="*/ 3395014 h 5692051"/>
              <a:gd name="connsiteX1015" fmla="*/ 661741 w 3194498"/>
              <a:gd name="connsiteY1015" fmla="*/ 3273557 h 5692051"/>
              <a:gd name="connsiteX1016" fmla="*/ 545167 w 3194498"/>
              <a:gd name="connsiteY1016" fmla="*/ 2855112 h 5692051"/>
              <a:gd name="connsiteX1017" fmla="*/ 571977 w 3194498"/>
              <a:gd name="connsiteY1017" fmla="*/ 2843622 h 5692051"/>
              <a:gd name="connsiteX1018" fmla="*/ 719040 w 3194498"/>
              <a:gd name="connsiteY1018" fmla="*/ 3350108 h 5692051"/>
              <a:gd name="connsiteX1019" fmla="*/ 737553 w 3194498"/>
              <a:gd name="connsiteY1019" fmla="*/ 3379206 h 5692051"/>
              <a:gd name="connsiteX1020" fmla="*/ 745551 w 3194498"/>
              <a:gd name="connsiteY1020" fmla="*/ 3356807 h 5692051"/>
              <a:gd name="connsiteX1021" fmla="*/ 729854 w 3194498"/>
              <a:gd name="connsiteY1021" fmla="*/ 3326229 h 5692051"/>
              <a:gd name="connsiteX1022" fmla="*/ 673980 w 3194498"/>
              <a:gd name="connsiteY1022" fmla="*/ 3188056 h 5692051"/>
              <a:gd name="connsiteX1023" fmla="*/ 1350463 w 3194498"/>
              <a:gd name="connsiteY1023" fmla="*/ 1556345 h 5692051"/>
              <a:gd name="connsiteX1024" fmla="*/ 1356811 w 3194498"/>
              <a:gd name="connsiteY1024" fmla="*/ 1554367 h 5692051"/>
              <a:gd name="connsiteX1025" fmla="*/ 1377292 w 3194498"/>
              <a:gd name="connsiteY1025" fmla="*/ 1567849 h 5692051"/>
              <a:gd name="connsiteX1026" fmla="*/ 685478 w 3194498"/>
              <a:gd name="connsiteY1026" fmla="*/ 3189974 h 5692051"/>
              <a:gd name="connsiteX1027" fmla="*/ 747491 w 3194498"/>
              <a:gd name="connsiteY1027" fmla="*/ 3334229 h 5692051"/>
              <a:gd name="connsiteX1028" fmla="*/ 751175 w 3194498"/>
              <a:gd name="connsiteY1028" fmla="*/ 3341057 h 5692051"/>
              <a:gd name="connsiteX1029" fmla="*/ 756369 w 3194498"/>
              <a:gd name="connsiteY1029" fmla="*/ 3326513 h 5692051"/>
              <a:gd name="connsiteX1030" fmla="*/ 802928 w 3194498"/>
              <a:gd name="connsiteY1030" fmla="*/ 3249274 h 5692051"/>
              <a:gd name="connsiteX1031" fmla="*/ 842294 w 3194498"/>
              <a:gd name="connsiteY1031" fmla="*/ 3206291 h 5692051"/>
              <a:gd name="connsiteX1032" fmla="*/ 838456 w 3194498"/>
              <a:gd name="connsiteY1032" fmla="*/ 3197463 h 5692051"/>
              <a:gd name="connsiteX1033" fmla="*/ 805606 w 3194498"/>
              <a:gd name="connsiteY1033" fmla="*/ 2622804 h 5692051"/>
              <a:gd name="connsiteX1034" fmla="*/ 1557320 w 3194498"/>
              <a:gd name="connsiteY1034" fmla="*/ 1645229 h 5692051"/>
              <a:gd name="connsiteX1035" fmla="*/ 1869894 w 3194498"/>
              <a:gd name="connsiteY1035" fmla="*/ 673406 h 5692051"/>
              <a:gd name="connsiteX1036" fmla="*/ 1292686 w 3194498"/>
              <a:gd name="connsiteY1036" fmla="*/ 596733 h 5692051"/>
              <a:gd name="connsiteX1037" fmla="*/ 1323368 w 3194498"/>
              <a:gd name="connsiteY1037" fmla="*/ 1116188 h 5692051"/>
              <a:gd name="connsiteX1038" fmla="*/ 1720319 w 3194498"/>
              <a:gd name="connsiteY1038" fmla="*/ 987762 h 5692051"/>
              <a:gd name="connsiteX1039" fmla="*/ 1409662 w 3194498"/>
              <a:gd name="connsiteY1039" fmla="*/ 834418 h 5692051"/>
              <a:gd name="connsiteX1040" fmla="*/ 1394321 w 3194498"/>
              <a:gd name="connsiteY1040" fmla="*/ 822917 h 5692051"/>
              <a:gd name="connsiteX1041" fmla="*/ 1733742 w 3194498"/>
              <a:gd name="connsiteY1041" fmla="*/ 991596 h 5692051"/>
              <a:gd name="connsiteX1042" fmla="*/ 1315697 w 3194498"/>
              <a:gd name="connsiteY1042" fmla="*/ 1129606 h 5692051"/>
              <a:gd name="connsiteX1043" fmla="*/ 1286933 w 3194498"/>
              <a:gd name="connsiteY1043" fmla="*/ 590983 h 5692051"/>
              <a:gd name="connsiteX1044" fmla="*/ 1879482 w 3194498"/>
              <a:gd name="connsiteY1044" fmla="*/ 667655 h 5692051"/>
              <a:gd name="connsiteX1045" fmla="*/ 1570743 w 3194498"/>
              <a:gd name="connsiteY1045" fmla="*/ 1647146 h 5692051"/>
              <a:gd name="connsiteX1046" fmla="*/ 819030 w 3194498"/>
              <a:gd name="connsiteY1046" fmla="*/ 2626638 h 5692051"/>
              <a:gd name="connsiteX1047" fmla="*/ 833744 w 3194498"/>
              <a:gd name="connsiteY1047" fmla="*/ 3147780 h 5692051"/>
              <a:gd name="connsiteX1048" fmla="*/ 852354 w 3194498"/>
              <a:gd name="connsiteY1048" fmla="*/ 3195307 h 5692051"/>
              <a:gd name="connsiteX1049" fmla="*/ 860560 w 3194498"/>
              <a:gd name="connsiteY1049" fmla="*/ 3186346 h 5692051"/>
              <a:gd name="connsiteX1050" fmla="*/ 860011 w 3194498"/>
              <a:gd name="connsiteY1050" fmla="*/ 3184515 h 5692051"/>
              <a:gd name="connsiteX1051" fmla="*/ 1037400 w 3194498"/>
              <a:gd name="connsiteY1051" fmla="*/ 2356996 h 5692051"/>
              <a:gd name="connsiteX1052" fmla="*/ 1735217 w 3194498"/>
              <a:gd name="connsiteY1052" fmla="*/ 1768539 h 5692051"/>
              <a:gd name="connsiteX1053" fmla="*/ 1923962 w 3194498"/>
              <a:gd name="connsiteY1053" fmla="*/ 1623944 h 5692051"/>
              <a:gd name="connsiteX1054" fmla="*/ 1922462 w 3194498"/>
              <a:gd name="connsiteY1054" fmla="*/ 1623836 h 5692051"/>
              <a:gd name="connsiteX1055" fmla="*/ 1955130 w 3194498"/>
              <a:gd name="connsiteY1055" fmla="*/ 1597343 h 5692051"/>
              <a:gd name="connsiteX1056" fmla="*/ 2094909 w 3194498"/>
              <a:gd name="connsiteY1056" fmla="*/ 1477905 h 5692051"/>
              <a:gd name="connsiteX1057" fmla="*/ 2346766 w 3194498"/>
              <a:gd name="connsiteY1057" fmla="*/ 1157080 h 5692051"/>
              <a:gd name="connsiteX1058" fmla="*/ 1719881 w 3194498"/>
              <a:gd name="connsiteY1058" fmla="*/ 37671 h 5692051"/>
              <a:gd name="connsiteX1059" fmla="*/ 1691574 w 3194498"/>
              <a:gd name="connsiteY1059" fmla="*/ 743 h 5692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</a:cxnLst>
            <a:rect l="l" t="t" r="r" b="b"/>
            <a:pathLst>
              <a:path w="3194498" h="5692051">
                <a:moveTo>
                  <a:pt x="419118" y="5671290"/>
                </a:moveTo>
                <a:lnTo>
                  <a:pt x="408755" y="5672896"/>
                </a:lnTo>
                <a:lnTo>
                  <a:pt x="412129" y="5672523"/>
                </a:lnTo>
                <a:close/>
                <a:moveTo>
                  <a:pt x="719784" y="5622695"/>
                </a:moveTo>
                <a:lnTo>
                  <a:pt x="612292" y="5645367"/>
                </a:lnTo>
                <a:lnTo>
                  <a:pt x="698170" y="5632842"/>
                </a:lnTo>
                <a:lnTo>
                  <a:pt x="698354" y="5632596"/>
                </a:lnTo>
                <a:close/>
                <a:moveTo>
                  <a:pt x="645047" y="5618685"/>
                </a:moveTo>
                <a:lnTo>
                  <a:pt x="475057" y="5650860"/>
                </a:lnTo>
                <a:lnTo>
                  <a:pt x="353236" y="5668301"/>
                </a:lnTo>
                <a:lnTo>
                  <a:pt x="402214" y="5664322"/>
                </a:lnTo>
                <a:cubicBezTo>
                  <a:pt x="473313" y="5655848"/>
                  <a:pt x="545034" y="5644154"/>
                  <a:pt x="615022" y="5628021"/>
                </a:cubicBezTo>
                <a:close/>
                <a:moveTo>
                  <a:pt x="1118767" y="5484401"/>
                </a:moveTo>
                <a:lnTo>
                  <a:pt x="977246" y="5545729"/>
                </a:lnTo>
                <a:lnTo>
                  <a:pt x="768646" y="5610215"/>
                </a:lnTo>
                <a:lnTo>
                  <a:pt x="803159" y="5604413"/>
                </a:lnTo>
                <a:cubicBezTo>
                  <a:pt x="816420" y="5602390"/>
                  <a:pt x="828933" y="5600573"/>
                  <a:pt x="839407" y="5598798"/>
                </a:cubicBezTo>
                <a:lnTo>
                  <a:pt x="844440" y="5597799"/>
                </a:lnTo>
                <a:lnTo>
                  <a:pt x="856819" y="5594721"/>
                </a:lnTo>
                <a:cubicBezTo>
                  <a:pt x="904471" y="5580723"/>
                  <a:pt x="950998" y="5564705"/>
                  <a:pt x="995743" y="5546376"/>
                </a:cubicBezTo>
                <a:cubicBezTo>
                  <a:pt x="1037193" y="5529604"/>
                  <a:pt x="1075948" y="5510407"/>
                  <a:pt x="1111974" y="5489139"/>
                </a:cubicBezTo>
                <a:close/>
                <a:moveTo>
                  <a:pt x="1191171" y="5433892"/>
                </a:moveTo>
                <a:lnTo>
                  <a:pt x="1040406" y="5503136"/>
                </a:lnTo>
                <a:cubicBezTo>
                  <a:pt x="977847" y="5527719"/>
                  <a:pt x="914000" y="5549091"/>
                  <a:pt x="850066" y="5567739"/>
                </a:cubicBezTo>
                <a:lnTo>
                  <a:pt x="795606" y="5581512"/>
                </a:lnTo>
                <a:lnTo>
                  <a:pt x="753484" y="5599544"/>
                </a:lnTo>
                <a:lnTo>
                  <a:pt x="606947" y="5638153"/>
                </a:lnTo>
                <a:lnTo>
                  <a:pt x="648914" y="5630749"/>
                </a:lnTo>
                <a:cubicBezTo>
                  <a:pt x="810723" y="5594855"/>
                  <a:pt x="977748" y="5542242"/>
                  <a:pt x="1133861" y="5469136"/>
                </a:cubicBezTo>
                <a:lnTo>
                  <a:pt x="1168364" y="5449802"/>
                </a:lnTo>
                <a:close/>
                <a:moveTo>
                  <a:pt x="1144218" y="5313378"/>
                </a:moveTo>
                <a:lnTo>
                  <a:pt x="963592" y="5388071"/>
                </a:lnTo>
                <a:lnTo>
                  <a:pt x="873796" y="5413419"/>
                </a:lnTo>
                <a:lnTo>
                  <a:pt x="831996" y="5470495"/>
                </a:lnTo>
                <a:cubicBezTo>
                  <a:pt x="755315" y="5556815"/>
                  <a:pt x="646043" y="5615321"/>
                  <a:pt x="523353" y="5634503"/>
                </a:cubicBezTo>
                <a:cubicBezTo>
                  <a:pt x="398745" y="5653686"/>
                  <a:pt x="297142" y="5638340"/>
                  <a:pt x="166783" y="5674786"/>
                </a:cubicBezTo>
                <a:cubicBezTo>
                  <a:pt x="159115" y="5676705"/>
                  <a:pt x="147133" y="5679582"/>
                  <a:pt x="132995" y="5682699"/>
                </a:cubicBezTo>
                <a:lnTo>
                  <a:pt x="128337" y="5683631"/>
                </a:lnTo>
                <a:lnTo>
                  <a:pt x="185113" y="5681596"/>
                </a:lnTo>
                <a:lnTo>
                  <a:pt x="253857" y="5674333"/>
                </a:lnTo>
                <a:cubicBezTo>
                  <a:pt x="365556" y="5661683"/>
                  <a:pt x="495072" y="5643894"/>
                  <a:pt x="630245" y="5615840"/>
                </a:cubicBezTo>
                <a:lnTo>
                  <a:pt x="776448" y="5577827"/>
                </a:lnTo>
                <a:lnTo>
                  <a:pt x="817428" y="5565084"/>
                </a:lnTo>
                <a:cubicBezTo>
                  <a:pt x="945758" y="5512621"/>
                  <a:pt x="1057732" y="5437519"/>
                  <a:pt x="1134508" y="5330017"/>
                </a:cubicBezTo>
                <a:close/>
                <a:moveTo>
                  <a:pt x="1568561" y="5285471"/>
                </a:moveTo>
                <a:lnTo>
                  <a:pt x="1536241" y="5312226"/>
                </a:lnTo>
                <a:cubicBezTo>
                  <a:pt x="1498618" y="5340646"/>
                  <a:pt x="1459454" y="5367688"/>
                  <a:pt x="1419048" y="5393309"/>
                </a:cubicBezTo>
                <a:lnTo>
                  <a:pt x="1327946" y="5442030"/>
                </a:lnTo>
                <a:lnTo>
                  <a:pt x="1333723" y="5440610"/>
                </a:lnTo>
                <a:cubicBezTo>
                  <a:pt x="1377304" y="5434917"/>
                  <a:pt x="1420300" y="5434394"/>
                  <a:pt x="1461788" y="5439304"/>
                </a:cubicBezTo>
                <a:lnTo>
                  <a:pt x="1471162" y="5441296"/>
                </a:lnTo>
                <a:lnTo>
                  <a:pt x="1526201" y="5370059"/>
                </a:lnTo>
                <a:close/>
                <a:moveTo>
                  <a:pt x="856846" y="5265498"/>
                </a:moveTo>
                <a:lnTo>
                  <a:pt x="851042" y="5273237"/>
                </a:lnTo>
                <a:lnTo>
                  <a:pt x="852144" y="5272205"/>
                </a:lnTo>
                <a:close/>
                <a:moveTo>
                  <a:pt x="1383821" y="5209215"/>
                </a:moveTo>
                <a:lnTo>
                  <a:pt x="1198160" y="5291072"/>
                </a:lnTo>
                <a:lnTo>
                  <a:pt x="1169490" y="5302928"/>
                </a:lnTo>
                <a:lnTo>
                  <a:pt x="1127065" y="5363367"/>
                </a:lnTo>
                <a:cubicBezTo>
                  <a:pt x="1071605" y="5430572"/>
                  <a:pt x="1001565" y="5484293"/>
                  <a:pt x="922393" y="5527234"/>
                </a:cubicBezTo>
                <a:lnTo>
                  <a:pt x="847158" y="5559442"/>
                </a:lnTo>
                <a:lnTo>
                  <a:pt x="904532" y="5544525"/>
                </a:lnTo>
                <a:cubicBezTo>
                  <a:pt x="996073" y="5515178"/>
                  <a:pt x="1086526" y="5479749"/>
                  <a:pt x="1172287" y="5436720"/>
                </a:cubicBezTo>
                <a:lnTo>
                  <a:pt x="1229453" y="5402563"/>
                </a:lnTo>
                <a:lnTo>
                  <a:pt x="1295110" y="5339533"/>
                </a:lnTo>
                <a:cubicBezTo>
                  <a:pt x="1320084" y="5311407"/>
                  <a:pt x="1342262" y="5281921"/>
                  <a:pt x="1361610" y="5251432"/>
                </a:cubicBezTo>
                <a:close/>
                <a:moveTo>
                  <a:pt x="1697138" y="5169653"/>
                </a:moveTo>
                <a:lnTo>
                  <a:pt x="1644186" y="5222868"/>
                </a:lnTo>
                <a:lnTo>
                  <a:pt x="1598969" y="5260299"/>
                </a:lnTo>
                <a:lnTo>
                  <a:pt x="1543458" y="5371975"/>
                </a:lnTo>
                <a:lnTo>
                  <a:pt x="1487147" y="5444692"/>
                </a:lnTo>
                <a:lnTo>
                  <a:pt x="1520927" y="5451869"/>
                </a:lnTo>
                <a:lnTo>
                  <a:pt x="1536292" y="5437983"/>
                </a:lnTo>
                <a:cubicBezTo>
                  <a:pt x="1572758" y="5397527"/>
                  <a:pt x="1605506" y="5352575"/>
                  <a:pt x="1633815" y="5302708"/>
                </a:cubicBezTo>
                <a:cubicBezTo>
                  <a:pt x="1659965" y="5257157"/>
                  <a:pt x="1680418" y="5214273"/>
                  <a:pt x="1696072" y="5173390"/>
                </a:cubicBezTo>
                <a:close/>
                <a:moveTo>
                  <a:pt x="1541931" y="5151851"/>
                </a:moveTo>
                <a:lnTo>
                  <a:pt x="1422288" y="5192255"/>
                </a:lnTo>
                <a:lnTo>
                  <a:pt x="1411616" y="5196961"/>
                </a:lnTo>
                <a:lnTo>
                  <a:pt x="1382455" y="5256224"/>
                </a:lnTo>
                <a:cubicBezTo>
                  <a:pt x="1363886" y="5287312"/>
                  <a:pt x="1342472" y="5317396"/>
                  <a:pt x="1318205" y="5346084"/>
                </a:cubicBezTo>
                <a:lnTo>
                  <a:pt x="1309668" y="5354633"/>
                </a:lnTo>
                <a:lnTo>
                  <a:pt x="1350572" y="5330193"/>
                </a:lnTo>
                <a:cubicBezTo>
                  <a:pt x="1406595" y="5290274"/>
                  <a:pt x="1458751" y="5245751"/>
                  <a:pt x="1505654" y="5196038"/>
                </a:cubicBezTo>
                <a:close/>
                <a:moveTo>
                  <a:pt x="1596634" y="5136221"/>
                </a:moveTo>
                <a:lnTo>
                  <a:pt x="1575156" y="5140631"/>
                </a:lnTo>
                <a:lnTo>
                  <a:pt x="1566960" y="5143399"/>
                </a:lnTo>
                <a:lnTo>
                  <a:pt x="1536147" y="5182021"/>
                </a:lnTo>
                <a:cubicBezTo>
                  <a:pt x="1492151" y="5230261"/>
                  <a:pt x="1443256" y="5273827"/>
                  <a:pt x="1390666" y="5313205"/>
                </a:cubicBezTo>
                <a:lnTo>
                  <a:pt x="1283059" y="5381280"/>
                </a:lnTo>
                <a:lnTo>
                  <a:pt x="1273417" y="5390936"/>
                </a:lnTo>
                <a:lnTo>
                  <a:pt x="1357832" y="5343634"/>
                </a:lnTo>
                <a:cubicBezTo>
                  <a:pt x="1428418" y="5296362"/>
                  <a:pt x="1494259" y="5243495"/>
                  <a:pt x="1553341" y="5184560"/>
                </a:cubicBezTo>
                <a:close/>
                <a:moveTo>
                  <a:pt x="1619189" y="5131589"/>
                </a:moveTo>
                <a:lnTo>
                  <a:pt x="1618621" y="5131706"/>
                </a:lnTo>
                <a:lnTo>
                  <a:pt x="1587154" y="5168650"/>
                </a:lnTo>
                <a:cubicBezTo>
                  <a:pt x="1532988" y="5225682"/>
                  <a:pt x="1472602" y="5277284"/>
                  <a:pt x="1407682" y="5323840"/>
                </a:cubicBezTo>
                <a:lnTo>
                  <a:pt x="1238004" y="5426399"/>
                </a:lnTo>
                <a:lnTo>
                  <a:pt x="1236839" y="5427566"/>
                </a:lnTo>
                <a:lnTo>
                  <a:pt x="1139910" y="5497164"/>
                </a:lnTo>
                <a:lnTo>
                  <a:pt x="1202146" y="5472934"/>
                </a:lnTo>
                <a:lnTo>
                  <a:pt x="1295370" y="5450032"/>
                </a:lnTo>
                <a:lnTo>
                  <a:pt x="1384119" y="5404300"/>
                </a:lnTo>
                <a:cubicBezTo>
                  <a:pt x="1425453" y="5378952"/>
                  <a:pt x="1465567" y="5352130"/>
                  <a:pt x="1504148" y="5323875"/>
                </a:cubicBezTo>
                <a:lnTo>
                  <a:pt x="1579733" y="5263162"/>
                </a:lnTo>
                <a:lnTo>
                  <a:pt x="1585026" y="5252593"/>
                </a:lnTo>
                <a:cubicBezTo>
                  <a:pt x="1600220" y="5213277"/>
                  <a:pt x="1611245" y="5173806"/>
                  <a:pt x="1618835" y="5134191"/>
                </a:cubicBezTo>
                <a:close/>
                <a:moveTo>
                  <a:pt x="1712603" y="5115441"/>
                </a:moveTo>
                <a:lnTo>
                  <a:pt x="1695565" y="5115906"/>
                </a:lnTo>
                <a:lnTo>
                  <a:pt x="1635617" y="5128216"/>
                </a:lnTo>
                <a:lnTo>
                  <a:pt x="1634495" y="5137009"/>
                </a:lnTo>
                <a:lnTo>
                  <a:pt x="1604981" y="5242882"/>
                </a:lnTo>
                <a:lnTo>
                  <a:pt x="1614973" y="5234856"/>
                </a:lnTo>
                <a:lnTo>
                  <a:pt x="1703070" y="5148860"/>
                </a:lnTo>
                <a:close/>
                <a:moveTo>
                  <a:pt x="1733325" y="5114875"/>
                </a:moveTo>
                <a:lnTo>
                  <a:pt x="1724295" y="5115121"/>
                </a:lnTo>
                <a:lnTo>
                  <a:pt x="1719494" y="5131683"/>
                </a:lnTo>
                <a:close/>
                <a:moveTo>
                  <a:pt x="1824430" y="5112385"/>
                </a:moveTo>
                <a:lnTo>
                  <a:pt x="1749932" y="5114421"/>
                </a:lnTo>
                <a:lnTo>
                  <a:pt x="1741086" y="5125487"/>
                </a:lnTo>
                <a:lnTo>
                  <a:pt x="1713152" y="5153559"/>
                </a:lnTo>
                <a:lnTo>
                  <a:pt x="1705919" y="5178511"/>
                </a:lnTo>
                <a:cubicBezTo>
                  <a:pt x="1690104" y="5219578"/>
                  <a:pt x="1669562" y="5262671"/>
                  <a:pt x="1643412" y="5308462"/>
                </a:cubicBezTo>
                <a:cubicBezTo>
                  <a:pt x="1616062" y="5356411"/>
                  <a:pt x="1584394" y="5399924"/>
                  <a:pt x="1549127" y="5439332"/>
                </a:cubicBezTo>
                <a:lnTo>
                  <a:pt x="1532719" y="5454375"/>
                </a:lnTo>
                <a:lnTo>
                  <a:pt x="1542483" y="5456450"/>
                </a:lnTo>
                <a:lnTo>
                  <a:pt x="1612170" y="5486268"/>
                </a:lnTo>
                <a:lnTo>
                  <a:pt x="1671102" y="5425162"/>
                </a:lnTo>
                <a:cubicBezTo>
                  <a:pt x="1730740" y="5355740"/>
                  <a:pt x="1777465" y="5276430"/>
                  <a:pt x="1807175" y="5186764"/>
                </a:cubicBezTo>
                <a:close/>
                <a:moveTo>
                  <a:pt x="1738071" y="4963511"/>
                </a:moveTo>
                <a:lnTo>
                  <a:pt x="1737836" y="4963977"/>
                </a:lnTo>
                <a:lnTo>
                  <a:pt x="1738029" y="4963970"/>
                </a:lnTo>
                <a:close/>
                <a:moveTo>
                  <a:pt x="1240247" y="4941006"/>
                </a:moveTo>
                <a:lnTo>
                  <a:pt x="1197529" y="5029473"/>
                </a:lnTo>
                <a:cubicBezTo>
                  <a:pt x="1137167" y="5131802"/>
                  <a:pt x="1052045" y="5219945"/>
                  <a:pt x="952298" y="5296117"/>
                </a:cubicBezTo>
                <a:lnTo>
                  <a:pt x="921120" y="5317729"/>
                </a:lnTo>
                <a:lnTo>
                  <a:pt x="920180" y="5321592"/>
                </a:lnTo>
                <a:lnTo>
                  <a:pt x="900222" y="5364179"/>
                </a:lnTo>
                <a:lnTo>
                  <a:pt x="929950" y="5351619"/>
                </a:lnTo>
                <a:lnTo>
                  <a:pt x="939254" y="5347726"/>
                </a:lnTo>
                <a:lnTo>
                  <a:pt x="992021" y="5319037"/>
                </a:lnTo>
                <a:cubicBezTo>
                  <a:pt x="1038102" y="5291683"/>
                  <a:pt x="1082647" y="5262724"/>
                  <a:pt x="1125064" y="5232058"/>
                </a:cubicBezTo>
                <a:lnTo>
                  <a:pt x="1215531" y="5158313"/>
                </a:lnTo>
                <a:lnTo>
                  <a:pt x="1220919" y="5143242"/>
                </a:lnTo>
                <a:cubicBezTo>
                  <a:pt x="1230136" y="5107657"/>
                  <a:pt x="1236564" y="5069741"/>
                  <a:pt x="1239909" y="5029342"/>
                </a:cubicBezTo>
                <a:close/>
                <a:moveTo>
                  <a:pt x="1456250" y="4878137"/>
                </a:moveTo>
                <a:lnTo>
                  <a:pt x="1431541" y="4930936"/>
                </a:lnTo>
                <a:cubicBezTo>
                  <a:pt x="1414924" y="4961441"/>
                  <a:pt x="1396161" y="4991423"/>
                  <a:pt x="1375199" y="5020689"/>
                </a:cubicBezTo>
                <a:lnTo>
                  <a:pt x="1279852" y="5133060"/>
                </a:lnTo>
                <a:lnTo>
                  <a:pt x="1350143" y="5084038"/>
                </a:lnTo>
                <a:lnTo>
                  <a:pt x="1447474" y="5032539"/>
                </a:lnTo>
                <a:lnTo>
                  <a:pt x="1458412" y="4959547"/>
                </a:lnTo>
                <a:close/>
                <a:moveTo>
                  <a:pt x="1730143" y="4833457"/>
                </a:moveTo>
                <a:lnTo>
                  <a:pt x="1722163" y="4863975"/>
                </a:lnTo>
                <a:lnTo>
                  <a:pt x="1680502" y="4966045"/>
                </a:lnTo>
                <a:lnTo>
                  <a:pt x="1721056" y="4964582"/>
                </a:lnTo>
                <a:lnTo>
                  <a:pt x="1738446" y="4931201"/>
                </a:lnTo>
                <a:lnTo>
                  <a:pt x="1731698" y="4841444"/>
                </a:lnTo>
                <a:close/>
                <a:moveTo>
                  <a:pt x="934405" y="4647408"/>
                </a:moveTo>
                <a:cubicBezTo>
                  <a:pt x="869235" y="4637824"/>
                  <a:pt x="805980" y="4678077"/>
                  <a:pt x="790646" y="4756664"/>
                </a:cubicBezTo>
                <a:cubicBezTo>
                  <a:pt x="784896" y="4781583"/>
                  <a:pt x="759977" y="4781583"/>
                  <a:pt x="758061" y="4750914"/>
                </a:cubicBezTo>
                <a:cubicBezTo>
                  <a:pt x="758540" y="4738455"/>
                  <a:pt x="760487" y="4726775"/>
                  <a:pt x="763695" y="4715918"/>
                </a:cubicBezTo>
                <a:lnTo>
                  <a:pt x="771326" y="4698548"/>
                </a:lnTo>
                <a:lnTo>
                  <a:pt x="688962" y="4726842"/>
                </a:lnTo>
                <a:cubicBezTo>
                  <a:pt x="619823" y="4742077"/>
                  <a:pt x="548048" y="4741126"/>
                  <a:pt x="482744" y="4720485"/>
                </a:cubicBezTo>
                <a:lnTo>
                  <a:pt x="482434" y="4720329"/>
                </a:lnTo>
                <a:lnTo>
                  <a:pt x="479044" y="4730470"/>
                </a:lnTo>
                <a:cubicBezTo>
                  <a:pt x="463264" y="4808717"/>
                  <a:pt x="478449" y="4888682"/>
                  <a:pt x="533796" y="4954092"/>
                </a:cubicBezTo>
                <a:cubicBezTo>
                  <a:pt x="585550" y="5015190"/>
                  <a:pt x="663988" y="5044750"/>
                  <a:pt x="745358" y="5046210"/>
                </a:cubicBezTo>
                <a:lnTo>
                  <a:pt x="814716" y="5039587"/>
                </a:lnTo>
                <a:lnTo>
                  <a:pt x="874359" y="4947334"/>
                </a:lnTo>
                <a:cubicBezTo>
                  <a:pt x="902116" y="4893001"/>
                  <a:pt x="926089" y="4832199"/>
                  <a:pt x="945507" y="4763363"/>
                </a:cubicBezTo>
                <a:cubicBezTo>
                  <a:pt x="957494" y="4801739"/>
                  <a:pt x="965315" y="4839785"/>
                  <a:pt x="969282" y="4877212"/>
                </a:cubicBezTo>
                <a:lnTo>
                  <a:pt x="969843" y="4972608"/>
                </a:lnTo>
                <a:lnTo>
                  <a:pt x="974508" y="4969726"/>
                </a:lnTo>
                <a:cubicBezTo>
                  <a:pt x="1016827" y="4935524"/>
                  <a:pt x="1049892" y="4890360"/>
                  <a:pt x="1066664" y="4835252"/>
                </a:cubicBezTo>
                <a:cubicBezTo>
                  <a:pt x="1095416" y="4737497"/>
                  <a:pt x="1012994" y="4658909"/>
                  <a:pt x="934405" y="4647408"/>
                </a:cubicBezTo>
                <a:close/>
                <a:moveTo>
                  <a:pt x="1859814" y="4572158"/>
                </a:moveTo>
                <a:lnTo>
                  <a:pt x="1859296" y="4586103"/>
                </a:lnTo>
                <a:cubicBezTo>
                  <a:pt x="1852769" y="4639348"/>
                  <a:pt x="1841288" y="4696365"/>
                  <a:pt x="1824022" y="4758206"/>
                </a:cubicBezTo>
                <a:cubicBezTo>
                  <a:pt x="1812751" y="4798355"/>
                  <a:pt x="1799082" y="4836953"/>
                  <a:pt x="1783226" y="4874049"/>
                </a:cubicBezTo>
                <a:lnTo>
                  <a:pt x="1750375" y="4939134"/>
                </a:lnTo>
                <a:lnTo>
                  <a:pt x="1751135" y="4951062"/>
                </a:lnTo>
                <a:lnTo>
                  <a:pt x="1749839" y="4963903"/>
                </a:lnTo>
                <a:lnTo>
                  <a:pt x="1835944" y="4977750"/>
                </a:lnTo>
                <a:lnTo>
                  <a:pt x="1840848" y="4970024"/>
                </a:lnTo>
                <a:lnTo>
                  <a:pt x="1843186" y="4922775"/>
                </a:lnTo>
                <a:cubicBezTo>
                  <a:pt x="1843186" y="4922775"/>
                  <a:pt x="1852790" y="4918938"/>
                  <a:pt x="1854710" y="4924693"/>
                </a:cubicBezTo>
                <a:lnTo>
                  <a:pt x="1853597" y="4949940"/>
                </a:lnTo>
                <a:lnTo>
                  <a:pt x="1873372" y="4918788"/>
                </a:lnTo>
                <a:cubicBezTo>
                  <a:pt x="1915933" y="4840724"/>
                  <a:pt x="1947330" y="4757612"/>
                  <a:pt x="1965049" y="4669792"/>
                </a:cubicBezTo>
                <a:lnTo>
                  <a:pt x="1970330" y="4625183"/>
                </a:lnTo>
                <a:lnTo>
                  <a:pt x="1960939" y="4623204"/>
                </a:lnTo>
                <a:cubicBezTo>
                  <a:pt x="1936168" y="4614312"/>
                  <a:pt x="1912270" y="4603734"/>
                  <a:pt x="1889562" y="4591486"/>
                </a:cubicBezTo>
                <a:close/>
                <a:moveTo>
                  <a:pt x="1530627" y="4559832"/>
                </a:moveTo>
                <a:lnTo>
                  <a:pt x="1516789" y="4695346"/>
                </a:lnTo>
                <a:cubicBezTo>
                  <a:pt x="1507449" y="4743222"/>
                  <a:pt x="1493583" y="4791004"/>
                  <a:pt x="1475012" y="4838043"/>
                </a:cubicBezTo>
                <a:lnTo>
                  <a:pt x="1467739" y="4853586"/>
                </a:lnTo>
                <a:lnTo>
                  <a:pt x="1469190" y="4860170"/>
                </a:lnTo>
                <a:cubicBezTo>
                  <a:pt x="1473263" y="4892995"/>
                  <a:pt x="1474521" y="4926389"/>
                  <a:pt x="1472956" y="4959959"/>
                </a:cubicBezTo>
                <a:lnTo>
                  <a:pt x="1464665" y="5023443"/>
                </a:lnTo>
                <a:lnTo>
                  <a:pt x="1496088" y="5006816"/>
                </a:lnTo>
                <a:lnTo>
                  <a:pt x="1632444" y="4971128"/>
                </a:lnTo>
                <a:lnTo>
                  <a:pt x="1629035" y="4894888"/>
                </a:lnTo>
                <a:lnTo>
                  <a:pt x="1615212" y="4791681"/>
                </a:lnTo>
                <a:lnTo>
                  <a:pt x="1613993" y="4790950"/>
                </a:lnTo>
                <a:lnTo>
                  <a:pt x="1585844" y="4651737"/>
                </a:lnTo>
                <a:lnTo>
                  <a:pt x="1583324" y="4648263"/>
                </a:lnTo>
                <a:cubicBezTo>
                  <a:pt x="1573791" y="4632548"/>
                  <a:pt x="1557244" y="4600937"/>
                  <a:pt x="1538539" y="4573638"/>
                </a:cubicBezTo>
                <a:close/>
                <a:moveTo>
                  <a:pt x="1277423" y="4516953"/>
                </a:moveTo>
                <a:lnTo>
                  <a:pt x="1282902" y="4539259"/>
                </a:lnTo>
                <a:cubicBezTo>
                  <a:pt x="1298689" y="4635319"/>
                  <a:pt x="1297467" y="4723763"/>
                  <a:pt x="1282237" y="4805247"/>
                </a:cubicBezTo>
                <a:lnTo>
                  <a:pt x="1255069" y="4901716"/>
                </a:lnTo>
                <a:lnTo>
                  <a:pt x="1257655" y="4902463"/>
                </a:lnTo>
                <a:cubicBezTo>
                  <a:pt x="1263167" y="4982236"/>
                  <a:pt x="1258165" y="5054014"/>
                  <a:pt x="1244262" y="5118598"/>
                </a:cubicBezTo>
                <a:lnTo>
                  <a:pt x="1239622" y="5134147"/>
                </a:lnTo>
                <a:lnTo>
                  <a:pt x="1297410" y="5075084"/>
                </a:lnTo>
                <a:cubicBezTo>
                  <a:pt x="1346231" y="5019071"/>
                  <a:pt x="1386493" y="4959848"/>
                  <a:pt x="1418396" y="4898856"/>
                </a:cubicBezTo>
                <a:lnTo>
                  <a:pt x="1448640" y="4827773"/>
                </a:lnTo>
                <a:lnTo>
                  <a:pt x="1431876" y="4751622"/>
                </a:lnTo>
                <a:lnTo>
                  <a:pt x="1421181" y="4724314"/>
                </a:lnTo>
                <a:lnTo>
                  <a:pt x="1421072" y="4724274"/>
                </a:lnTo>
                <a:lnTo>
                  <a:pt x="1403683" y="4681886"/>
                </a:lnTo>
                <a:lnTo>
                  <a:pt x="1374369" y="4627900"/>
                </a:lnTo>
                <a:cubicBezTo>
                  <a:pt x="1350297" y="4589599"/>
                  <a:pt x="1321442" y="4554639"/>
                  <a:pt x="1288161" y="4524227"/>
                </a:cubicBezTo>
                <a:close/>
                <a:moveTo>
                  <a:pt x="1747846" y="4460172"/>
                </a:moveTo>
                <a:lnTo>
                  <a:pt x="1756403" y="4508145"/>
                </a:lnTo>
                <a:cubicBezTo>
                  <a:pt x="1766457" y="4593219"/>
                  <a:pt x="1764682" y="4680710"/>
                  <a:pt x="1746282" y="4771733"/>
                </a:cubicBezTo>
                <a:lnTo>
                  <a:pt x="1737255" y="4806256"/>
                </a:lnTo>
                <a:lnTo>
                  <a:pt x="1744414" y="4845519"/>
                </a:lnTo>
                <a:lnTo>
                  <a:pt x="1748626" y="4911659"/>
                </a:lnTo>
                <a:lnTo>
                  <a:pt x="1766781" y="4876808"/>
                </a:lnTo>
                <a:cubicBezTo>
                  <a:pt x="1783915" y="4837709"/>
                  <a:pt x="1798603" y="4796916"/>
                  <a:pt x="1810593" y="4754371"/>
                </a:cubicBezTo>
                <a:cubicBezTo>
                  <a:pt x="1827859" y="4692770"/>
                  <a:pt x="1839220" y="4635992"/>
                  <a:pt x="1845537" y="4582990"/>
                </a:cubicBezTo>
                <a:lnTo>
                  <a:pt x="1846985" y="4563823"/>
                </a:lnTo>
                <a:lnTo>
                  <a:pt x="1825321" y="4549747"/>
                </a:lnTo>
                <a:cubicBezTo>
                  <a:pt x="1802072" y="4531779"/>
                  <a:pt x="1781310" y="4510517"/>
                  <a:pt x="1763323" y="4486765"/>
                </a:cubicBezTo>
                <a:close/>
                <a:moveTo>
                  <a:pt x="1257292" y="4434995"/>
                </a:moveTo>
                <a:lnTo>
                  <a:pt x="1272950" y="4498745"/>
                </a:lnTo>
                <a:lnTo>
                  <a:pt x="1349916" y="4576585"/>
                </a:lnTo>
                <a:lnTo>
                  <a:pt x="1275181" y="4460929"/>
                </a:lnTo>
                <a:close/>
                <a:moveTo>
                  <a:pt x="1012807" y="4405224"/>
                </a:moveTo>
                <a:lnTo>
                  <a:pt x="1011883" y="4418077"/>
                </a:lnTo>
                <a:cubicBezTo>
                  <a:pt x="1003502" y="4470830"/>
                  <a:pt x="982114" y="4518913"/>
                  <a:pt x="951558" y="4560847"/>
                </a:cubicBezTo>
                <a:lnTo>
                  <a:pt x="893607" y="4621236"/>
                </a:lnTo>
                <a:lnTo>
                  <a:pt x="945906" y="4624407"/>
                </a:lnTo>
                <a:cubicBezTo>
                  <a:pt x="1030245" y="4645491"/>
                  <a:pt x="1103083" y="4739414"/>
                  <a:pt x="1081998" y="4835252"/>
                </a:cubicBezTo>
                <a:cubicBezTo>
                  <a:pt x="1068102" y="4894193"/>
                  <a:pt x="1035396" y="4942352"/>
                  <a:pt x="991849" y="4978711"/>
                </a:cubicBezTo>
                <a:lnTo>
                  <a:pt x="968774" y="4993221"/>
                </a:lnTo>
                <a:lnTo>
                  <a:pt x="949317" y="5092048"/>
                </a:lnTo>
                <a:cubicBezTo>
                  <a:pt x="942938" y="5113173"/>
                  <a:pt x="935295" y="5133831"/>
                  <a:pt x="926466" y="5153951"/>
                </a:cubicBezTo>
                <a:lnTo>
                  <a:pt x="903438" y="5199034"/>
                </a:lnTo>
                <a:lnTo>
                  <a:pt x="945102" y="5139600"/>
                </a:lnTo>
                <a:cubicBezTo>
                  <a:pt x="947019" y="5172210"/>
                  <a:pt x="945701" y="5203801"/>
                  <a:pt x="941448" y="5234193"/>
                </a:cubicBezTo>
                <a:lnTo>
                  <a:pt x="925391" y="5300179"/>
                </a:lnTo>
                <a:lnTo>
                  <a:pt x="1020426" y="5221828"/>
                </a:lnTo>
                <a:cubicBezTo>
                  <a:pt x="1200987" y="5055127"/>
                  <a:pt x="1309197" y="4836137"/>
                  <a:pt x="1261958" y="4544928"/>
                </a:cubicBezTo>
                <a:lnTo>
                  <a:pt x="1250740" y="4498877"/>
                </a:lnTo>
                <a:lnTo>
                  <a:pt x="1203664" y="4466987"/>
                </a:lnTo>
                <a:lnTo>
                  <a:pt x="1143116" y="4441311"/>
                </a:lnTo>
                <a:lnTo>
                  <a:pt x="1093037" y="4422706"/>
                </a:lnTo>
                <a:lnTo>
                  <a:pt x="1038241" y="4405984"/>
                </a:lnTo>
                <a:close/>
                <a:moveTo>
                  <a:pt x="912388" y="4402222"/>
                </a:moveTo>
                <a:cubicBezTo>
                  <a:pt x="868186" y="4405835"/>
                  <a:pt x="821794" y="4414520"/>
                  <a:pt x="773395" y="4428896"/>
                </a:cubicBezTo>
                <a:cubicBezTo>
                  <a:pt x="648804" y="4465315"/>
                  <a:pt x="552006" y="4553007"/>
                  <a:pt x="504805" y="4653398"/>
                </a:cubicBezTo>
                <a:lnTo>
                  <a:pt x="486943" y="4706837"/>
                </a:lnTo>
                <a:lnTo>
                  <a:pt x="488372" y="4707548"/>
                </a:lnTo>
                <a:cubicBezTo>
                  <a:pt x="579757" y="4736084"/>
                  <a:pt x="684049" y="4723012"/>
                  <a:pt x="774457" y="4679349"/>
                </a:cubicBezTo>
                <a:lnTo>
                  <a:pt x="798653" y="4664095"/>
                </a:lnTo>
                <a:lnTo>
                  <a:pt x="821075" y="4641658"/>
                </a:lnTo>
                <a:lnTo>
                  <a:pt x="851281" y="4630917"/>
                </a:lnTo>
                <a:lnTo>
                  <a:pt x="859244" y="4625896"/>
                </a:lnTo>
                <a:cubicBezTo>
                  <a:pt x="924390" y="4573535"/>
                  <a:pt x="973691" y="4502480"/>
                  <a:pt x="991644" y="4419107"/>
                </a:cubicBezTo>
                <a:lnTo>
                  <a:pt x="993579" y="4404649"/>
                </a:lnTo>
                <a:close/>
                <a:moveTo>
                  <a:pt x="823961" y="4362564"/>
                </a:moveTo>
                <a:cubicBezTo>
                  <a:pt x="694814" y="4362923"/>
                  <a:pt x="567943" y="4410064"/>
                  <a:pt x="440233" y="4516941"/>
                </a:cubicBezTo>
                <a:lnTo>
                  <a:pt x="345106" y="4607679"/>
                </a:lnTo>
                <a:lnTo>
                  <a:pt x="402281" y="4664734"/>
                </a:lnTo>
                <a:lnTo>
                  <a:pt x="479576" y="4703174"/>
                </a:lnTo>
                <a:lnTo>
                  <a:pt x="497856" y="4648367"/>
                </a:lnTo>
                <a:cubicBezTo>
                  <a:pt x="546734" y="4542465"/>
                  <a:pt x="644970" y="4449022"/>
                  <a:pt x="769561" y="4411645"/>
                </a:cubicBezTo>
                <a:cubicBezTo>
                  <a:pt x="817960" y="4397269"/>
                  <a:pt x="864652" y="4388853"/>
                  <a:pt x="909375" y="4385712"/>
                </a:cubicBezTo>
                <a:lnTo>
                  <a:pt x="995597" y="4389563"/>
                </a:lnTo>
                <a:lnTo>
                  <a:pt x="995613" y="4389447"/>
                </a:lnTo>
                <a:lnTo>
                  <a:pt x="921297" y="4370863"/>
                </a:lnTo>
                <a:cubicBezTo>
                  <a:pt x="888677" y="4365307"/>
                  <a:pt x="856248" y="4362474"/>
                  <a:pt x="823961" y="4362564"/>
                </a:cubicBezTo>
                <a:close/>
                <a:moveTo>
                  <a:pt x="787638" y="4183659"/>
                </a:moveTo>
                <a:cubicBezTo>
                  <a:pt x="748336" y="4188451"/>
                  <a:pt x="712388" y="4207617"/>
                  <a:pt x="686745" y="4237564"/>
                </a:cubicBezTo>
                <a:lnTo>
                  <a:pt x="671278" y="4264783"/>
                </a:lnTo>
                <a:lnTo>
                  <a:pt x="702448" y="4257066"/>
                </a:lnTo>
                <a:cubicBezTo>
                  <a:pt x="796210" y="4249749"/>
                  <a:pt x="893744" y="4271400"/>
                  <a:pt x="987236" y="4312634"/>
                </a:cubicBezTo>
                <a:lnTo>
                  <a:pt x="992645" y="4315626"/>
                </a:lnTo>
                <a:lnTo>
                  <a:pt x="982293" y="4285810"/>
                </a:lnTo>
                <a:cubicBezTo>
                  <a:pt x="946526" y="4214565"/>
                  <a:pt x="859533" y="4176472"/>
                  <a:pt x="787638" y="4183659"/>
                </a:cubicBezTo>
                <a:close/>
                <a:moveTo>
                  <a:pt x="1738015" y="4068802"/>
                </a:moveTo>
                <a:lnTo>
                  <a:pt x="1707110" y="4144728"/>
                </a:lnTo>
                <a:cubicBezTo>
                  <a:pt x="1699205" y="4175289"/>
                  <a:pt x="1695355" y="4206434"/>
                  <a:pt x="1695175" y="4237339"/>
                </a:cubicBezTo>
                <a:lnTo>
                  <a:pt x="1698761" y="4269758"/>
                </a:lnTo>
                <a:lnTo>
                  <a:pt x="1704923" y="4286229"/>
                </a:lnTo>
                <a:cubicBezTo>
                  <a:pt x="1717053" y="4322521"/>
                  <a:pt x="1727689" y="4359095"/>
                  <a:pt x="1736409" y="4396048"/>
                </a:cubicBezTo>
                <a:lnTo>
                  <a:pt x="1741193" y="4422872"/>
                </a:lnTo>
                <a:lnTo>
                  <a:pt x="1782235" y="4486783"/>
                </a:lnTo>
                <a:cubicBezTo>
                  <a:pt x="1800604" y="4508839"/>
                  <a:pt x="1821486" y="4528185"/>
                  <a:pt x="1844495" y="4543997"/>
                </a:cubicBezTo>
                <a:lnTo>
                  <a:pt x="1848315" y="4546217"/>
                </a:lnTo>
                <a:lnTo>
                  <a:pt x="1851338" y="4506187"/>
                </a:lnTo>
                <a:cubicBezTo>
                  <a:pt x="1855062" y="4382465"/>
                  <a:pt x="1829957" y="4279059"/>
                  <a:pt x="1789490" y="4179587"/>
                </a:cubicBezTo>
                <a:close/>
                <a:moveTo>
                  <a:pt x="1546779" y="3983444"/>
                </a:moveTo>
                <a:lnTo>
                  <a:pt x="1543409" y="3993532"/>
                </a:lnTo>
                <a:cubicBezTo>
                  <a:pt x="1535698" y="4024295"/>
                  <a:pt x="1530515" y="4055260"/>
                  <a:pt x="1528118" y="4085926"/>
                </a:cubicBezTo>
                <a:cubicBezTo>
                  <a:pt x="1506547" y="4359044"/>
                  <a:pt x="1618298" y="4631413"/>
                  <a:pt x="1642415" y="4898354"/>
                </a:cubicBezTo>
                <a:lnTo>
                  <a:pt x="1646211" y="4967525"/>
                </a:lnTo>
                <a:lnTo>
                  <a:pt x="1647290" y="4967242"/>
                </a:lnTo>
                <a:lnTo>
                  <a:pt x="1660987" y="4966748"/>
                </a:lnTo>
                <a:lnTo>
                  <a:pt x="1702990" y="4863975"/>
                </a:lnTo>
                <a:lnTo>
                  <a:pt x="1722004" y="4791668"/>
                </a:lnTo>
                <a:lnTo>
                  <a:pt x="1711186" y="4736129"/>
                </a:lnTo>
                <a:cubicBezTo>
                  <a:pt x="1686175" y="4629481"/>
                  <a:pt x="1650369" y="4516832"/>
                  <a:pt x="1628057" y="4380179"/>
                </a:cubicBezTo>
                <a:cubicBezTo>
                  <a:pt x="1628057" y="4380179"/>
                  <a:pt x="1639573" y="4374425"/>
                  <a:pt x="1645331" y="4384015"/>
                </a:cubicBezTo>
                <a:cubicBezTo>
                  <a:pt x="1666923" y="4520668"/>
                  <a:pt x="1701470" y="4633317"/>
                  <a:pt x="1725187" y="4740066"/>
                </a:cubicBezTo>
                <a:lnTo>
                  <a:pt x="1728890" y="4760374"/>
                </a:lnTo>
                <a:lnTo>
                  <a:pt x="1740402" y="4682280"/>
                </a:lnTo>
                <a:cubicBezTo>
                  <a:pt x="1745800" y="4623167"/>
                  <a:pt x="1744592" y="4565399"/>
                  <a:pt x="1738178" y="4508657"/>
                </a:cubicBezTo>
                <a:lnTo>
                  <a:pt x="1722222" y="4416145"/>
                </a:lnTo>
                <a:lnTo>
                  <a:pt x="1717974" y="4408846"/>
                </a:lnTo>
                <a:cubicBezTo>
                  <a:pt x="1705826" y="4380920"/>
                  <a:pt x="1696740" y="4351310"/>
                  <a:pt x="1691007" y="4320820"/>
                </a:cubicBezTo>
                <a:lnTo>
                  <a:pt x="1688618" y="4288317"/>
                </a:lnTo>
                <a:lnTo>
                  <a:pt x="1688082" y="4286398"/>
                </a:lnTo>
                <a:cubicBezTo>
                  <a:pt x="1676213" y="4250013"/>
                  <a:pt x="1662860" y="4213894"/>
                  <a:pt x="1648439" y="4177946"/>
                </a:cubicBezTo>
                <a:lnTo>
                  <a:pt x="1622752" y="4120592"/>
                </a:lnTo>
                <a:lnTo>
                  <a:pt x="1582333" y="4032141"/>
                </a:lnTo>
                <a:lnTo>
                  <a:pt x="1567234" y="4001650"/>
                </a:lnTo>
                <a:lnTo>
                  <a:pt x="1557013" y="3993704"/>
                </a:lnTo>
                <a:close/>
                <a:moveTo>
                  <a:pt x="1197576" y="3954057"/>
                </a:moveTo>
                <a:lnTo>
                  <a:pt x="1205100" y="4007933"/>
                </a:lnTo>
                <a:lnTo>
                  <a:pt x="1236893" y="4124735"/>
                </a:lnTo>
                <a:cubicBezTo>
                  <a:pt x="1300615" y="4315083"/>
                  <a:pt x="1395884" y="4499928"/>
                  <a:pt x="1438606" y="4703666"/>
                </a:cubicBezTo>
                <a:lnTo>
                  <a:pt x="1451040" y="4777820"/>
                </a:lnTo>
                <a:lnTo>
                  <a:pt x="1457474" y="4807011"/>
                </a:lnTo>
                <a:lnTo>
                  <a:pt x="1471119" y="4774941"/>
                </a:lnTo>
                <a:cubicBezTo>
                  <a:pt x="1485019" y="4733135"/>
                  <a:pt x="1495264" y="4690968"/>
                  <a:pt x="1501914" y="4648870"/>
                </a:cubicBezTo>
                <a:lnTo>
                  <a:pt x="1510969" y="4525530"/>
                </a:lnTo>
                <a:lnTo>
                  <a:pt x="1465711" y="4446557"/>
                </a:lnTo>
                <a:cubicBezTo>
                  <a:pt x="1418918" y="4353799"/>
                  <a:pt x="1377461" y="4246987"/>
                  <a:pt x="1352251" y="4138245"/>
                </a:cubicBezTo>
                <a:lnTo>
                  <a:pt x="1339975" y="4074303"/>
                </a:lnTo>
                <a:lnTo>
                  <a:pt x="1302538" y="4032254"/>
                </a:lnTo>
                <a:cubicBezTo>
                  <a:pt x="1278700" y="4009297"/>
                  <a:pt x="1253154" y="3988271"/>
                  <a:pt x="1226073" y="3969460"/>
                </a:cubicBezTo>
                <a:close/>
                <a:moveTo>
                  <a:pt x="1190514" y="3950241"/>
                </a:moveTo>
                <a:lnTo>
                  <a:pt x="1191961" y="3959663"/>
                </a:lnTo>
                <a:lnTo>
                  <a:pt x="1192549" y="3961824"/>
                </a:lnTo>
                <a:lnTo>
                  <a:pt x="1191232" y="3952858"/>
                </a:lnTo>
                <a:lnTo>
                  <a:pt x="1191151" y="3950585"/>
                </a:lnTo>
                <a:close/>
                <a:moveTo>
                  <a:pt x="1491197" y="3927460"/>
                </a:moveTo>
                <a:lnTo>
                  <a:pt x="1485523" y="4025321"/>
                </a:lnTo>
                <a:cubicBezTo>
                  <a:pt x="1485929" y="4143999"/>
                  <a:pt x="1509417" y="4273774"/>
                  <a:pt x="1537837" y="4404696"/>
                </a:cubicBezTo>
                <a:lnTo>
                  <a:pt x="1575464" y="4572075"/>
                </a:lnTo>
                <a:lnTo>
                  <a:pt x="1575354" y="4571519"/>
                </a:lnTo>
                <a:cubicBezTo>
                  <a:pt x="1541480" y="4408816"/>
                  <a:pt x="1507506" y="4244766"/>
                  <a:pt x="1520449" y="4080176"/>
                </a:cubicBezTo>
                <a:cubicBezTo>
                  <a:pt x="1522845" y="4049750"/>
                  <a:pt x="1528118" y="4018785"/>
                  <a:pt x="1535990" y="3987834"/>
                </a:cubicBezTo>
                <a:lnTo>
                  <a:pt x="1539825" y="3976472"/>
                </a:lnTo>
                <a:lnTo>
                  <a:pt x="1537158" y="3973798"/>
                </a:lnTo>
                <a:close/>
                <a:moveTo>
                  <a:pt x="1195773" y="3917485"/>
                </a:moveTo>
                <a:lnTo>
                  <a:pt x="1196344" y="3939923"/>
                </a:lnTo>
                <a:lnTo>
                  <a:pt x="1234835" y="3960775"/>
                </a:lnTo>
                <a:lnTo>
                  <a:pt x="1286434" y="4004841"/>
                </a:lnTo>
                <a:lnTo>
                  <a:pt x="1271657" y="3988420"/>
                </a:lnTo>
                <a:close/>
                <a:moveTo>
                  <a:pt x="1183759" y="3906255"/>
                </a:moveTo>
                <a:lnTo>
                  <a:pt x="1188257" y="3935542"/>
                </a:lnTo>
                <a:lnTo>
                  <a:pt x="1190662" y="3936845"/>
                </a:lnTo>
                <a:lnTo>
                  <a:pt x="1189773" y="3911876"/>
                </a:lnTo>
                <a:close/>
                <a:moveTo>
                  <a:pt x="1465478" y="3901039"/>
                </a:moveTo>
                <a:lnTo>
                  <a:pt x="1461859" y="3937661"/>
                </a:lnTo>
                <a:cubicBezTo>
                  <a:pt x="1458802" y="3998667"/>
                  <a:pt x="1461320" y="4063563"/>
                  <a:pt x="1469473" y="4133010"/>
                </a:cubicBezTo>
                <a:cubicBezTo>
                  <a:pt x="1485061" y="4265917"/>
                  <a:pt x="1532124" y="4439234"/>
                  <a:pt x="1562887" y="4549597"/>
                </a:cubicBezTo>
                <a:lnTo>
                  <a:pt x="1571280" y="4579709"/>
                </a:lnTo>
                <a:lnTo>
                  <a:pt x="1569613" y="4571465"/>
                </a:lnTo>
                <a:cubicBezTo>
                  <a:pt x="1518820" y="4347129"/>
                  <a:pt x="1459126" y="4113898"/>
                  <a:pt x="1483579" y="3922713"/>
                </a:cubicBezTo>
                <a:lnTo>
                  <a:pt x="1484054" y="3920258"/>
                </a:lnTo>
                <a:lnTo>
                  <a:pt x="1481817" y="3918003"/>
                </a:lnTo>
                <a:close/>
                <a:moveTo>
                  <a:pt x="1056474" y="3892273"/>
                </a:moveTo>
                <a:lnTo>
                  <a:pt x="1056651" y="3893712"/>
                </a:lnTo>
                <a:cubicBezTo>
                  <a:pt x="1074924" y="4006241"/>
                  <a:pt x="1124007" y="4177807"/>
                  <a:pt x="1196869" y="4319545"/>
                </a:cubicBezTo>
                <a:lnTo>
                  <a:pt x="1240747" y="4389566"/>
                </a:lnTo>
                <a:lnTo>
                  <a:pt x="1246087" y="4389375"/>
                </a:lnTo>
                <a:lnTo>
                  <a:pt x="1249606" y="4403703"/>
                </a:lnTo>
                <a:lnTo>
                  <a:pt x="1277395" y="4448048"/>
                </a:lnTo>
                <a:lnTo>
                  <a:pt x="1277099" y="4448791"/>
                </a:lnTo>
                <a:lnTo>
                  <a:pt x="1284299" y="4459731"/>
                </a:lnTo>
                <a:cubicBezTo>
                  <a:pt x="1326051" y="4522272"/>
                  <a:pt x="1367532" y="4586431"/>
                  <a:pt x="1399836" y="4653825"/>
                </a:cubicBezTo>
                <a:lnTo>
                  <a:pt x="1400753" y="4656000"/>
                </a:lnTo>
                <a:lnTo>
                  <a:pt x="1419158" y="4685861"/>
                </a:lnTo>
                <a:lnTo>
                  <a:pt x="1431127" y="4715856"/>
                </a:lnTo>
                <a:lnTo>
                  <a:pt x="1429634" y="4706465"/>
                </a:lnTo>
                <a:cubicBezTo>
                  <a:pt x="1376227" y="4441547"/>
                  <a:pt x="1233264" y="4209036"/>
                  <a:pt x="1182547" y="3956739"/>
                </a:cubicBezTo>
                <a:lnTo>
                  <a:pt x="1180707" y="3944940"/>
                </a:lnTo>
                <a:lnTo>
                  <a:pt x="1109967" y="3906705"/>
                </a:lnTo>
                <a:close/>
                <a:moveTo>
                  <a:pt x="1022652" y="3885370"/>
                </a:moveTo>
                <a:lnTo>
                  <a:pt x="1023711" y="3892065"/>
                </a:lnTo>
                <a:cubicBezTo>
                  <a:pt x="1045787" y="3998218"/>
                  <a:pt x="1087059" y="4099338"/>
                  <a:pt x="1136969" y="4214357"/>
                </a:cubicBezTo>
                <a:cubicBezTo>
                  <a:pt x="1145847" y="4234725"/>
                  <a:pt x="1156015" y="4255033"/>
                  <a:pt x="1167143" y="4275341"/>
                </a:cubicBezTo>
                <a:lnTo>
                  <a:pt x="1173943" y="4286883"/>
                </a:lnTo>
                <a:lnTo>
                  <a:pt x="1128925" y="4190599"/>
                </a:lnTo>
                <a:cubicBezTo>
                  <a:pt x="1094437" y="4105222"/>
                  <a:pt x="1071490" y="4023620"/>
                  <a:pt x="1057358" y="3953880"/>
                </a:cubicBezTo>
                <a:lnTo>
                  <a:pt x="1048243" y="3890053"/>
                </a:lnTo>
                <a:lnTo>
                  <a:pt x="1042099" y="3888395"/>
                </a:lnTo>
                <a:close/>
                <a:moveTo>
                  <a:pt x="955258" y="3875884"/>
                </a:moveTo>
                <a:lnTo>
                  <a:pt x="1016757" y="3988655"/>
                </a:lnTo>
                <a:lnTo>
                  <a:pt x="1073882" y="4092627"/>
                </a:lnTo>
                <a:lnTo>
                  <a:pt x="1057935" y="4052912"/>
                </a:lnTo>
                <a:cubicBezTo>
                  <a:pt x="1039368" y="4000973"/>
                  <a:pt x="1024311" y="3950533"/>
                  <a:pt x="1013393" y="3898535"/>
                </a:cubicBezTo>
                <a:lnTo>
                  <a:pt x="1011602" y="3883651"/>
                </a:lnTo>
                <a:lnTo>
                  <a:pt x="975892" y="3878096"/>
                </a:lnTo>
                <a:close/>
                <a:moveTo>
                  <a:pt x="1502082" y="3870597"/>
                </a:moveTo>
                <a:lnTo>
                  <a:pt x="1500443" y="3879061"/>
                </a:lnTo>
                <a:lnTo>
                  <a:pt x="1517691" y="3909354"/>
                </a:lnTo>
                <a:lnTo>
                  <a:pt x="1545794" y="3958786"/>
                </a:lnTo>
                <a:lnTo>
                  <a:pt x="1545881" y="3958530"/>
                </a:lnTo>
                <a:lnTo>
                  <a:pt x="1520663" y="3907606"/>
                </a:lnTo>
                <a:close/>
                <a:moveTo>
                  <a:pt x="838414" y="3868253"/>
                </a:moveTo>
                <a:cubicBezTo>
                  <a:pt x="740786" y="3877477"/>
                  <a:pt x="637138" y="3910539"/>
                  <a:pt x="530733" y="3972829"/>
                </a:cubicBezTo>
                <a:cubicBezTo>
                  <a:pt x="326552" y="4093577"/>
                  <a:pt x="230213" y="4330761"/>
                  <a:pt x="289436" y="4510535"/>
                </a:cubicBezTo>
                <a:lnTo>
                  <a:pt x="313108" y="4557163"/>
                </a:lnTo>
                <a:lnTo>
                  <a:pt x="332352" y="4517207"/>
                </a:lnTo>
                <a:cubicBezTo>
                  <a:pt x="397218" y="4401866"/>
                  <a:pt x="477575" y="4329573"/>
                  <a:pt x="565611" y="4290941"/>
                </a:cubicBezTo>
                <a:lnTo>
                  <a:pt x="612014" y="4279454"/>
                </a:lnTo>
                <a:lnTo>
                  <a:pt x="612484" y="4276706"/>
                </a:lnTo>
                <a:cubicBezTo>
                  <a:pt x="635580" y="4201508"/>
                  <a:pt x="712867" y="4152993"/>
                  <a:pt x="793389" y="4152993"/>
                </a:cubicBezTo>
                <a:cubicBezTo>
                  <a:pt x="887332" y="4154670"/>
                  <a:pt x="987146" y="4222381"/>
                  <a:pt x="1010632" y="4320174"/>
                </a:cubicBezTo>
                <a:lnTo>
                  <a:pt x="1011314" y="4325954"/>
                </a:lnTo>
                <a:lnTo>
                  <a:pt x="1123467" y="4387997"/>
                </a:lnTo>
                <a:lnTo>
                  <a:pt x="1224071" y="4467064"/>
                </a:lnTo>
                <a:lnTo>
                  <a:pt x="1246305" y="4480671"/>
                </a:lnTo>
                <a:lnTo>
                  <a:pt x="1224999" y="4393212"/>
                </a:lnTo>
                <a:lnTo>
                  <a:pt x="1227666" y="4392045"/>
                </a:lnTo>
                <a:lnTo>
                  <a:pt x="1211719" y="4368924"/>
                </a:lnTo>
                <a:cubicBezTo>
                  <a:pt x="1191222" y="4338483"/>
                  <a:pt x="1171781" y="4308164"/>
                  <a:pt x="1154583" y="4277651"/>
                </a:cubicBezTo>
                <a:lnTo>
                  <a:pt x="1132646" y="4234290"/>
                </a:lnTo>
                <a:lnTo>
                  <a:pt x="1121794" y="4228032"/>
                </a:lnTo>
                <a:cubicBezTo>
                  <a:pt x="1092020" y="4197598"/>
                  <a:pt x="1058197" y="4131880"/>
                  <a:pt x="1043804" y="4106024"/>
                </a:cubicBezTo>
                <a:cubicBezTo>
                  <a:pt x="993429" y="4018401"/>
                  <a:pt x="934419" y="3963098"/>
                  <a:pt x="875679" y="3897291"/>
                </a:cubicBezTo>
                <a:lnTo>
                  <a:pt x="852059" y="3868578"/>
                </a:lnTo>
                <a:close/>
                <a:moveTo>
                  <a:pt x="1610891" y="3829303"/>
                </a:moveTo>
                <a:lnTo>
                  <a:pt x="1573867" y="3902350"/>
                </a:lnTo>
                <a:lnTo>
                  <a:pt x="1558659" y="3947879"/>
                </a:lnTo>
                <a:lnTo>
                  <a:pt x="1566776" y="3964561"/>
                </a:lnTo>
                <a:cubicBezTo>
                  <a:pt x="1601388" y="4035528"/>
                  <a:pt x="1635076" y="4106446"/>
                  <a:pt x="1664471" y="4178100"/>
                </a:cubicBezTo>
                <a:lnTo>
                  <a:pt x="1684441" y="4231480"/>
                </a:lnTo>
                <a:lnTo>
                  <a:pt x="1684150" y="4227516"/>
                </a:lnTo>
                <a:cubicBezTo>
                  <a:pt x="1685408" y="4196072"/>
                  <a:pt x="1690307" y="4164552"/>
                  <a:pt x="1699134" y="4133763"/>
                </a:cubicBezTo>
                <a:lnTo>
                  <a:pt x="1732249" y="4056999"/>
                </a:lnTo>
                <a:lnTo>
                  <a:pt x="1669767" y="3940014"/>
                </a:lnTo>
                <a:close/>
                <a:moveTo>
                  <a:pt x="1476595" y="3819835"/>
                </a:moveTo>
                <a:lnTo>
                  <a:pt x="1474054" y="3832233"/>
                </a:lnTo>
                <a:lnTo>
                  <a:pt x="1480944" y="3844815"/>
                </a:lnTo>
                <a:lnTo>
                  <a:pt x="1494166" y="3868036"/>
                </a:lnTo>
                <a:lnTo>
                  <a:pt x="1496011" y="3858506"/>
                </a:lnTo>
                <a:close/>
                <a:moveTo>
                  <a:pt x="1201391" y="3792283"/>
                </a:moveTo>
                <a:lnTo>
                  <a:pt x="1200548" y="3796043"/>
                </a:lnTo>
                <a:cubicBezTo>
                  <a:pt x="1197308" y="3821310"/>
                  <a:pt x="1195304" y="3846581"/>
                  <a:pt x="1194607" y="3871698"/>
                </a:cubicBezTo>
                <a:lnTo>
                  <a:pt x="1195447" y="3904679"/>
                </a:lnTo>
                <a:lnTo>
                  <a:pt x="1278629" y="3985338"/>
                </a:lnTo>
                <a:lnTo>
                  <a:pt x="1325239" y="4037980"/>
                </a:lnTo>
                <a:lnTo>
                  <a:pt x="1335532" y="4046771"/>
                </a:lnTo>
                <a:lnTo>
                  <a:pt x="1329654" y="3991023"/>
                </a:lnTo>
                <a:lnTo>
                  <a:pt x="1315407" y="3964711"/>
                </a:lnTo>
                <a:cubicBezTo>
                  <a:pt x="1287414" y="3918242"/>
                  <a:pt x="1257671" y="3873020"/>
                  <a:pt x="1227097" y="3828510"/>
                </a:cubicBezTo>
                <a:close/>
                <a:moveTo>
                  <a:pt x="1049302" y="3784301"/>
                </a:moveTo>
                <a:lnTo>
                  <a:pt x="1049611" y="3836450"/>
                </a:lnTo>
                <a:lnTo>
                  <a:pt x="1053947" y="3871716"/>
                </a:lnTo>
                <a:lnTo>
                  <a:pt x="1089255" y="3888313"/>
                </a:lnTo>
                <a:lnTo>
                  <a:pt x="1113801" y="3895205"/>
                </a:lnTo>
                <a:lnTo>
                  <a:pt x="1178410" y="3930208"/>
                </a:lnTo>
                <a:lnTo>
                  <a:pt x="1173125" y="3896314"/>
                </a:lnTo>
                <a:lnTo>
                  <a:pt x="1136892" y="3862444"/>
                </a:lnTo>
                <a:close/>
                <a:moveTo>
                  <a:pt x="1176053" y="3756574"/>
                </a:moveTo>
                <a:lnTo>
                  <a:pt x="1174249" y="3788482"/>
                </a:lnTo>
                <a:cubicBezTo>
                  <a:pt x="1174279" y="3817711"/>
                  <a:pt x="1175933" y="3846543"/>
                  <a:pt x="1178967" y="3875050"/>
                </a:cubicBezTo>
                <a:lnTo>
                  <a:pt x="1181430" y="3891088"/>
                </a:lnTo>
                <a:lnTo>
                  <a:pt x="1189305" y="3898723"/>
                </a:lnTo>
                <a:lnTo>
                  <a:pt x="1188664" y="3880726"/>
                </a:lnTo>
                <a:cubicBezTo>
                  <a:pt x="1189049" y="3856399"/>
                  <a:pt x="1190654" y="3831839"/>
                  <a:pt x="1193418" y="3807200"/>
                </a:cubicBezTo>
                <a:lnTo>
                  <a:pt x="1197552" y="3786872"/>
                </a:lnTo>
                <a:close/>
                <a:moveTo>
                  <a:pt x="1007418" y="3746934"/>
                </a:moveTo>
                <a:lnTo>
                  <a:pt x="1010919" y="3811211"/>
                </a:lnTo>
                <a:lnTo>
                  <a:pt x="1017804" y="3854727"/>
                </a:lnTo>
                <a:lnTo>
                  <a:pt x="1045026" y="3867523"/>
                </a:lnTo>
                <a:lnTo>
                  <a:pt x="1040041" y="3832615"/>
                </a:lnTo>
                <a:lnTo>
                  <a:pt x="1039377" y="3775446"/>
                </a:lnTo>
                <a:close/>
                <a:moveTo>
                  <a:pt x="1692116" y="3716867"/>
                </a:moveTo>
                <a:lnTo>
                  <a:pt x="1674083" y="3735665"/>
                </a:lnTo>
                <a:lnTo>
                  <a:pt x="1622287" y="3809221"/>
                </a:lnTo>
                <a:lnTo>
                  <a:pt x="1689671" y="3938725"/>
                </a:lnTo>
                <a:lnTo>
                  <a:pt x="1741843" y="4039173"/>
                </a:lnTo>
                <a:lnTo>
                  <a:pt x="1801544" y="3964225"/>
                </a:lnTo>
                <a:cubicBezTo>
                  <a:pt x="1827238" y="3939575"/>
                  <a:pt x="1857438" y="3917264"/>
                  <a:pt x="1892431" y="3898098"/>
                </a:cubicBezTo>
                <a:cubicBezTo>
                  <a:pt x="2022817" y="3827183"/>
                  <a:pt x="2229900" y="3903848"/>
                  <a:pt x="2252910" y="4059094"/>
                </a:cubicBezTo>
                <a:cubicBezTo>
                  <a:pt x="2272084" y="4193257"/>
                  <a:pt x="2181965" y="4252672"/>
                  <a:pt x="2135946" y="4233506"/>
                </a:cubicBezTo>
                <a:cubicBezTo>
                  <a:pt x="2128276" y="4231589"/>
                  <a:pt x="2132111" y="4223922"/>
                  <a:pt x="2135946" y="4225839"/>
                </a:cubicBezTo>
                <a:cubicBezTo>
                  <a:pt x="2210726" y="4241172"/>
                  <a:pt x="2250992" y="4149174"/>
                  <a:pt x="2239488" y="4072510"/>
                </a:cubicBezTo>
                <a:cubicBezTo>
                  <a:pt x="2216478" y="3930680"/>
                  <a:pt x="2028569" y="3836766"/>
                  <a:pt x="1898184" y="3907681"/>
                </a:cubicBezTo>
                <a:cubicBezTo>
                  <a:pt x="1862472" y="3927326"/>
                  <a:pt x="1831973" y="3950026"/>
                  <a:pt x="1806301" y="3974957"/>
                </a:cubicBezTo>
                <a:lnTo>
                  <a:pt x="1747586" y="4050229"/>
                </a:lnTo>
                <a:lnTo>
                  <a:pt x="1753092" y="4060830"/>
                </a:lnTo>
                <a:cubicBezTo>
                  <a:pt x="1812466" y="4180568"/>
                  <a:pt x="1857205" y="4296362"/>
                  <a:pt x="1864849" y="4436628"/>
                </a:cubicBezTo>
                <a:lnTo>
                  <a:pt x="1860514" y="4553307"/>
                </a:lnTo>
                <a:lnTo>
                  <a:pt x="1907733" y="4580747"/>
                </a:lnTo>
                <a:lnTo>
                  <a:pt x="1972472" y="4607080"/>
                </a:lnTo>
                <a:lnTo>
                  <a:pt x="1981055" y="4534576"/>
                </a:lnTo>
                <a:cubicBezTo>
                  <a:pt x="1984467" y="4442135"/>
                  <a:pt x="1972943" y="4345158"/>
                  <a:pt x="1943971" y="4243985"/>
                </a:cubicBezTo>
                <a:cubicBezTo>
                  <a:pt x="1943971" y="4242067"/>
                  <a:pt x="1955464" y="4236313"/>
                  <a:pt x="1959295" y="4240149"/>
                </a:cubicBezTo>
                <a:cubicBezTo>
                  <a:pt x="1988028" y="4339884"/>
                  <a:pt x="1999821" y="4435602"/>
                  <a:pt x="1997067" y="4526972"/>
                </a:cubicBezTo>
                <a:lnTo>
                  <a:pt x="1987802" y="4611045"/>
                </a:lnTo>
                <a:lnTo>
                  <a:pt x="2126479" y="4638450"/>
                </a:lnTo>
                <a:cubicBezTo>
                  <a:pt x="2433509" y="4660911"/>
                  <a:pt x="2761031" y="4459666"/>
                  <a:pt x="2617223" y="3965179"/>
                </a:cubicBezTo>
                <a:cubicBezTo>
                  <a:pt x="2601883" y="3911993"/>
                  <a:pt x="2575279" y="3857250"/>
                  <a:pt x="2538907" y="3805591"/>
                </a:cubicBezTo>
                <a:lnTo>
                  <a:pt x="2480298" y="3734728"/>
                </a:lnTo>
                <a:lnTo>
                  <a:pt x="2469769" y="3742406"/>
                </a:lnTo>
                <a:cubicBezTo>
                  <a:pt x="2274575" y="3864215"/>
                  <a:pt x="2013231" y="3893933"/>
                  <a:pt x="1816110" y="3805878"/>
                </a:cubicBezTo>
                <a:cubicBezTo>
                  <a:pt x="1783789" y="3791726"/>
                  <a:pt x="1753385" y="3773076"/>
                  <a:pt x="1725446" y="3750756"/>
                </a:cubicBezTo>
                <a:close/>
                <a:moveTo>
                  <a:pt x="1555473" y="3714141"/>
                </a:moveTo>
                <a:lnTo>
                  <a:pt x="1534713" y="3758269"/>
                </a:lnTo>
                <a:cubicBezTo>
                  <a:pt x="1524249" y="3784609"/>
                  <a:pt x="1515301" y="3811885"/>
                  <a:pt x="1508010" y="3839972"/>
                </a:cubicBezTo>
                <a:lnTo>
                  <a:pt x="1507481" y="3842706"/>
                </a:lnTo>
                <a:lnTo>
                  <a:pt x="1553236" y="3936736"/>
                </a:lnTo>
                <a:lnTo>
                  <a:pt x="1567126" y="3895582"/>
                </a:lnTo>
                <a:lnTo>
                  <a:pt x="1605701" y="3819543"/>
                </a:lnTo>
                <a:lnTo>
                  <a:pt x="1600710" y="3810160"/>
                </a:lnTo>
                <a:close/>
                <a:moveTo>
                  <a:pt x="1238774" y="3635006"/>
                </a:moveTo>
                <a:lnTo>
                  <a:pt x="1234248" y="3645768"/>
                </a:lnTo>
                <a:lnTo>
                  <a:pt x="1204089" y="3780259"/>
                </a:lnTo>
                <a:lnTo>
                  <a:pt x="1236475" y="3825874"/>
                </a:lnTo>
                <a:cubicBezTo>
                  <a:pt x="1266948" y="3870115"/>
                  <a:pt x="1296628" y="3915033"/>
                  <a:pt x="1324606" y="3961152"/>
                </a:cubicBezTo>
                <a:lnTo>
                  <a:pt x="1327941" y="3967251"/>
                </a:lnTo>
                <a:lnTo>
                  <a:pt x="1327548" y="3895430"/>
                </a:lnTo>
                <a:cubicBezTo>
                  <a:pt x="1328873" y="3869226"/>
                  <a:pt x="1331724" y="3843468"/>
                  <a:pt x="1336273" y="3818348"/>
                </a:cubicBezTo>
                <a:lnTo>
                  <a:pt x="1347303" y="3775616"/>
                </a:lnTo>
                <a:close/>
                <a:moveTo>
                  <a:pt x="1611786" y="3616824"/>
                </a:moveTo>
                <a:lnTo>
                  <a:pt x="1570512" y="3682174"/>
                </a:lnTo>
                <a:lnTo>
                  <a:pt x="1566825" y="3690011"/>
                </a:lnTo>
                <a:lnTo>
                  <a:pt x="1617513" y="3799128"/>
                </a:lnTo>
                <a:lnTo>
                  <a:pt x="1669529" y="3724644"/>
                </a:lnTo>
                <a:lnTo>
                  <a:pt x="1684330" y="3708951"/>
                </a:lnTo>
                <a:lnTo>
                  <a:pt x="1649578" y="3673615"/>
                </a:lnTo>
                <a:close/>
                <a:moveTo>
                  <a:pt x="848461" y="3603511"/>
                </a:moveTo>
                <a:lnTo>
                  <a:pt x="851938" y="3624044"/>
                </a:lnTo>
                <a:cubicBezTo>
                  <a:pt x="863145" y="3666891"/>
                  <a:pt x="877688" y="3708249"/>
                  <a:pt x="894599" y="3748828"/>
                </a:cubicBezTo>
                <a:lnTo>
                  <a:pt x="929403" y="3822334"/>
                </a:lnTo>
                <a:lnTo>
                  <a:pt x="984909" y="3839264"/>
                </a:lnTo>
                <a:lnTo>
                  <a:pt x="1007540" y="3849902"/>
                </a:lnTo>
                <a:lnTo>
                  <a:pt x="993687" y="3734812"/>
                </a:lnTo>
                <a:lnTo>
                  <a:pt x="993694" y="3733827"/>
                </a:lnTo>
                <a:lnTo>
                  <a:pt x="940578" y="3680998"/>
                </a:lnTo>
                <a:lnTo>
                  <a:pt x="904145" y="3638462"/>
                </a:lnTo>
                <a:lnTo>
                  <a:pt x="885019" y="3632850"/>
                </a:lnTo>
                <a:close/>
                <a:moveTo>
                  <a:pt x="1064579" y="3597806"/>
                </a:moveTo>
                <a:lnTo>
                  <a:pt x="1062300" y="3606546"/>
                </a:lnTo>
                <a:cubicBezTo>
                  <a:pt x="1055642" y="3641438"/>
                  <a:pt x="1051094" y="3677944"/>
                  <a:pt x="1048898" y="3716212"/>
                </a:cubicBezTo>
                <a:lnTo>
                  <a:pt x="1049198" y="3766600"/>
                </a:lnTo>
                <a:lnTo>
                  <a:pt x="1099296" y="3813260"/>
                </a:lnTo>
                <a:lnTo>
                  <a:pt x="1135828" y="3845726"/>
                </a:lnTo>
                <a:lnTo>
                  <a:pt x="1135757" y="3847219"/>
                </a:lnTo>
                <a:lnTo>
                  <a:pt x="1146706" y="3857417"/>
                </a:lnTo>
                <a:lnTo>
                  <a:pt x="1170685" y="3880669"/>
                </a:lnTo>
                <a:lnTo>
                  <a:pt x="1169308" y="3871836"/>
                </a:lnTo>
                <a:cubicBezTo>
                  <a:pt x="1166199" y="3843243"/>
                  <a:pt x="1164479" y="3814334"/>
                  <a:pt x="1164397" y="3785038"/>
                </a:cubicBezTo>
                <a:lnTo>
                  <a:pt x="1166694" y="3743384"/>
                </a:lnTo>
                <a:lnTo>
                  <a:pt x="1102559" y="3652998"/>
                </a:lnTo>
                <a:close/>
                <a:moveTo>
                  <a:pt x="1204522" y="3578241"/>
                </a:moveTo>
                <a:lnTo>
                  <a:pt x="1195525" y="3607778"/>
                </a:lnTo>
                <a:cubicBezTo>
                  <a:pt x="1188076" y="3638878"/>
                  <a:pt x="1182742" y="3669440"/>
                  <a:pt x="1179278" y="3699534"/>
                </a:cubicBezTo>
                <a:lnTo>
                  <a:pt x="1176880" y="3741940"/>
                </a:lnTo>
                <a:lnTo>
                  <a:pt x="1200052" y="3774575"/>
                </a:lnTo>
                <a:lnTo>
                  <a:pt x="1223424" y="3659630"/>
                </a:lnTo>
                <a:lnTo>
                  <a:pt x="1235102" y="3629384"/>
                </a:lnTo>
                <a:close/>
                <a:moveTo>
                  <a:pt x="1581512" y="3554378"/>
                </a:moveTo>
                <a:lnTo>
                  <a:pt x="1546632" y="3613058"/>
                </a:lnTo>
                <a:cubicBezTo>
                  <a:pt x="1521512" y="3661132"/>
                  <a:pt x="1501848" y="3711780"/>
                  <a:pt x="1487699" y="3765661"/>
                </a:cubicBezTo>
                <a:lnTo>
                  <a:pt x="1482487" y="3791088"/>
                </a:lnTo>
                <a:lnTo>
                  <a:pt x="1483658" y="3793748"/>
                </a:lnTo>
                <a:lnTo>
                  <a:pt x="1501897" y="3831230"/>
                </a:lnTo>
                <a:lnTo>
                  <a:pt x="1527293" y="3753207"/>
                </a:lnTo>
                <a:lnTo>
                  <a:pt x="1550452" y="3703483"/>
                </a:lnTo>
                <a:lnTo>
                  <a:pt x="1532418" y="3665206"/>
                </a:lnTo>
                <a:cubicBezTo>
                  <a:pt x="1532418" y="3663288"/>
                  <a:pt x="1543929" y="3653700"/>
                  <a:pt x="1553521" y="3661370"/>
                </a:cubicBezTo>
                <a:lnTo>
                  <a:pt x="1561782" y="3679154"/>
                </a:lnTo>
                <a:lnTo>
                  <a:pt x="1563385" y="3675713"/>
                </a:lnTo>
                <a:lnTo>
                  <a:pt x="1606196" y="3606778"/>
                </a:lnTo>
                <a:close/>
                <a:moveTo>
                  <a:pt x="2106398" y="3548514"/>
                </a:moveTo>
                <a:cubicBezTo>
                  <a:pt x="2068476" y="3544901"/>
                  <a:pt x="2029049" y="3544961"/>
                  <a:pt x="1988303" y="3549274"/>
                </a:cubicBezTo>
                <a:cubicBezTo>
                  <a:pt x="1896985" y="3559336"/>
                  <a:pt x="1812139" y="3602819"/>
                  <a:pt x="1740740" y="3666180"/>
                </a:cubicBezTo>
                <a:lnTo>
                  <a:pt x="1702092" y="3706468"/>
                </a:lnTo>
                <a:lnTo>
                  <a:pt x="1719742" y="3724378"/>
                </a:lnTo>
                <a:cubicBezTo>
                  <a:pt x="1754717" y="3754674"/>
                  <a:pt x="1793762" y="3778653"/>
                  <a:pt x="1835283" y="3794377"/>
                </a:cubicBezTo>
                <a:cubicBezTo>
                  <a:pt x="2028211" y="3866498"/>
                  <a:pt x="2275818" y="3839558"/>
                  <a:pt x="2458011" y="3725594"/>
                </a:cubicBezTo>
                <a:lnTo>
                  <a:pt x="2465161" y="3720345"/>
                </a:lnTo>
                <a:lnTo>
                  <a:pt x="2401990" y="3664510"/>
                </a:lnTo>
                <a:cubicBezTo>
                  <a:pt x="2320379" y="3603239"/>
                  <a:pt x="2220163" y="3559351"/>
                  <a:pt x="2106398" y="3548514"/>
                </a:cubicBezTo>
                <a:close/>
                <a:moveTo>
                  <a:pt x="1025428" y="3540914"/>
                </a:moveTo>
                <a:lnTo>
                  <a:pt x="1010889" y="3636743"/>
                </a:lnTo>
                <a:lnTo>
                  <a:pt x="1006635" y="3720402"/>
                </a:lnTo>
                <a:lnTo>
                  <a:pt x="1039149" y="3755881"/>
                </a:lnTo>
                <a:lnTo>
                  <a:pt x="1038631" y="3711343"/>
                </a:lnTo>
                <a:cubicBezTo>
                  <a:pt x="1040601" y="3672744"/>
                  <a:pt x="1044931" y="3635920"/>
                  <a:pt x="1051376" y="3600723"/>
                </a:cubicBezTo>
                <a:lnTo>
                  <a:pt x="1055456" y="3584549"/>
                </a:lnTo>
                <a:close/>
                <a:moveTo>
                  <a:pt x="832359" y="3508435"/>
                </a:moveTo>
                <a:lnTo>
                  <a:pt x="833975" y="3517975"/>
                </a:lnTo>
                <a:lnTo>
                  <a:pt x="901351" y="3609653"/>
                </a:lnTo>
                <a:cubicBezTo>
                  <a:pt x="917867" y="3631198"/>
                  <a:pt x="935850" y="3652294"/>
                  <a:pt x="954936" y="3673109"/>
                </a:cubicBezTo>
                <a:lnTo>
                  <a:pt x="959759" y="3678057"/>
                </a:lnTo>
                <a:lnTo>
                  <a:pt x="884745" y="3585618"/>
                </a:lnTo>
                <a:close/>
                <a:moveTo>
                  <a:pt x="1313366" y="3472529"/>
                </a:moveTo>
                <a:lnTo>
                  <a:pt x="1300476" y="3493165"/>
                </a:lnTo>
                <a:lnTo>
                  <a:pt x="1308809" y="3513115"/>
                </a:lnTo>
                <a:lnTo>
                  <a:pt x="1387719" y="3673233"/>
                </a:lnTo>
                <a:lnTo>
                  <a:pt x="1396508" y="3660322"/>
                </a:lnTo>
                <a:lnTo>
                  <a:pt x="1393976" y="3655278"/>
                </a:lnTo>
                <a:cubicBezTo>
                  <a:pt x="1373665" y="3613169"/>
                  <a:pt x="1354148" y="3571134"/>
                  <a:pt x="1336013" y="3529328"/>
                </a:cubicBezTo>
                <a:close/>
                <a:moveTo>
                  <a:pt x="1336087" y="3436154"/>
                </a:moveTo>
                <a:lnTo>
                  <a:pt x="1319037" y="3463450"/>
                </a:lnTo>
                <a:lnTo>
                  <a:pt x="1344854" y="3529088"/>
                </a:lnTo>
                <a:lnTo>
                  <a:pt x="1401367" y="3653185"/>
                </a:lnTo>
                <a:lnTo>
                  <a:pt x="1406973" y="3644950"/>
                </a:lnTo>
                <a:lnTo>
                  <a:pt x="1395183" y="3617685"/>
                </a:lnTo>
                <a:cubicBezTo>
                  <a:pt x="1372292" y="3558908"/>
                  <a:pt x="1352192" y="3499305"/>
                  <a:pt x="1336582" y="3438488"/>
                </a:cubicBezTo>
                <a:close/>
                <a:moveTo>
                  <a:pt x="1119826" y="3429597"/>
                </a:moveTo>
                <a:lnTo>
                  <a:pt x="1088365" y="3506563"/>
                </a:lnTo>
                <a:lnTo>
                  <a:pt x="1067722" y="3585750"/>
                </a:lnTo>
                <a:lnTo>
                  <a:pt x="1112518" y="3651291"/>
                </a:lnTo>
                <a:lnTo>
                  <a:pt x="1167502" y="3728732"/>
                </a:lnTo>
                <a:lnTo>
                  <a:pt x="1169312" y="3695915"/>
                </a:lnTo>
                <a:cubicBezTo>
                  <a:pt x="1172755" y="3665772"/>
                  <a:pt x="1178084" y="3635170"/>
                  <a:pt x="1185549" y="3604038"/>
                </a:cubicBezTo>
                <a:lnTo>
                  <a:pt x="1197185" y="3565969"/>
                </a:lnTo>
                <a:lnTo>
                  <a:pt x="1132589" y="3457936"/>
                </a:lnTo>
                <a:close/>
                <a:moveTo>
                  <a:pt x="1281897" y="3390390"/>
                </a:moveTo>
                <a:lnTo>
                  <a:pt x="1267699" y="3413900"/>
                </a:lnTo>
                <a:lnTo>
                  <a:pt x="1269078" y="3417998"/>
                </a:lnTo>
                <a:lnTo>
                  <a:pt x="1296967" y="3484765"/>
                </a:lnTo>
                <a:lnTo>
                  <a:pt x="1309492" y="3462810"/>
                </a:lnTo>
                <a:lnTo>
                  <a:pt x="1286341" y="3404748"/>
                </a:lnTo>
                <a:close/>
                <a:moveTo>
                  <a:pt x="1315303" y="3335072"/>
                </a:moveTo>
                <a:lnTo>
                  <a:pt x="1288371" y="3379670"/>
                </a:lnTo>
                <a:lnTo>
                  <a:pt x="1296137" y="3405227"/>
                </a:lnTo>
                <a:lnTo>
                  <a:pt x="1314993" y="3453167"/>
                </a:lnTo>
                <a:lnTo>
                  <a:pt x="1332998" y="3421603"/>
                </a:lnTo>
                <a:lnTo>
                  <a:pt x="1315697" y="3340086"/>
                </a:lnTo>
                <a:close/>
                <a:moveTo>
                  <a:pt x="1549808" y="3301494"/>
                </a:moveTo>
                <a:lnTo>
                  <a:pt x="1528419" y="3309769"/>
                </a:lnTo>
                <a:lnTo>
                  <a:pt x="1398766" y="3353561"/>
                </a:lnTo>
                <a:lnTo>
                  <a:pt x="1358732" y="3399900"/>
                </a:lnTo>
                <a:lnTo>
                  <a:pt x="1344166" y="3423219"/>
                </a:lnTo>
                <a:lnTo>
                  <a:pt x="1348172" y="3441941"/>
                </a:lnTo>
                <a:cubicBezTo>
                  <a:pt x="1363887" y="3502509"/>
                  <a:pt x="1384185" y="3561842"/>
                  <a:pt x="1407341" y="3620343"/>
                </a:cubicBezTo>
                <a:lnTo>
                  <a:pt x="1413774" y="3634960"/>
                </a:lnTo>
                <a:lnTo>
                  <a:pt x="1427647" y="3614581"/>
                </a:lnTo>
                <a:cubicBezTo>
                  <a:pt x="1460182" y="3575395"/>
                  <a:pt x="1501554" y="3541029"/>
                  <a:pt x="1553124" y="3513001"/>
                </a:cubicBezTo>
                <a:lnTo>
                  <a:pt x="1567163" y="3506886"/>
                </a:lnTo>
                <a:lnTo>
                  <a:pt x="1548632" y="3435911"/>
                </a:lnTo>
                <a:cubicBezTo>
                  <a:pt x="1543245" y="3398330"/>
                  <a:pt x="1542157" y="3359841"/>
                  <a:pt x="1545919" y="3321272"/>
                </a:cubicBezTo>
                <a:close/>
                <a:moveTo>
                  <a:pt x="1240917" y="3242413"/>
                </a:moveTo>
                <a:lnTo>
                  <a:pt x="1228008" y="3255841"/>
                </a:lnTo>
                <a:lnTo>
                  <a:pt x="1220865" y="3265686"/>
                </a:lnTo>
                <a:lnTo>
                  <a:pt x="1229789" y="3301266"/>
                </a:lnTo>
                <a:lnTo>
                  <a:pt x="1263417" y="3401177"/>
                </a:lnTo>
                <a:lnTo>
                  <a:pt x="1277781" y="3377094"/>
                </a:lnTo>
                <a:lnTo>
                  <a:pt x="1248487" y="3282459"/>
                </a:lnTo>
                <a:close/>
                <a:moveTo>
                  <a:pt x="853595" y="3232286"/>
                </a:moveTo>
                <a:lnTo>
                  <a:pt x="845543" y="3263675"/>
                </a:lnTo>
                <a:cubicBezTo>
                  <a:pt x="834027" y="3318408"/>
                  <a:pt x="828264" y="3369875"/>
                  <a:pt x="827288" y="3418787"/>
                </a:cubicBezTo>
                <a:lnTo>
                  <a:pt x="828947" y="3478013"/>
                </a:lnTo>
                <a:lnTo>
                  <a:pt x="851006" y="3514255"/>
                </a:lnTo>
                <a:cubicBezTo>
                  <a:pt x="891130" y="3576451"/>
                  <a:pt x="936225" y="3638947"/>
                  <a:pt x="984344" y="3696079"/>
                </a:cubicBezTo>
                <a:lnTo>
                  <a:pt x="993887" y="3706492"/>
                </a:lnTo>
                <a:lnTo>
                  <a:pt x="994328" y="3643718"/>
                </a:lnTo>
                <a:cubicBezTo>
                  <a:pt x="995787" y="3611946"/>
                  <a:pt x="998516" y="3578638"/>
                  <a:pt x="1002596" y="3543414"/>
                </a:cubicBezTo>
                <a:cubicBezTo>
                  <a:pt x="1003555" y="3536225"/>
                  <a:pt x="1005835" y="3530594"/>
                  <a:pt x="1008624" y="3526640"/>
                </a:cubicBezTo>
                <a:lnTo>
                  <a:pt x="1013254" y="3523222"/>
                </a:lnTo>
                <a:lnTo>
                  <a:pt x="989415" y="3488580"/>
                </a:lnTo>
                <a:cubicBezTo>
                  <a:pt x="953522" y="3433073"/>
                  <a:pt x="920050" y="3376517"/>
                  <a:pt x="890798" y="3317866"/>
                </a:cubicBezTo>
                <a:close/>
                <a:moveTo>
                  <a:pt x="1571535" y="3211132"/>
                </a:moveTo>
                <a:lnTo>
                  <a:pt x="1524619" y="3238381"/>
                </a:lnTo>
                <a:cubicBezTo>
                  <a:pt x="1493467" y="3258983"/>
                  <a:pt x="1463872" y="3283178"/>
                  <a:pt x="1436127" y="3310315"/>
                </a:cubicBezTo>
                <a:lnTo>
                  <a:pt x="1422123" y="3326524"/>
                </a:lnTo>
                <a:lnTo>
                  <a:pt x="1453454" y="3309937"/>
                </a:lnTo>
                <a:cubicBezTo>
                  <a:pt x="1486727" y="3295101"/>
                  <a:pt x="1524069" y="3282179"/>
                  <a:pt x="1542261" y="3274522"/>
                </a:cubicBezTo>
                <a:lnTo>
                  <a:pt x="1556516" y="3267374"/>
                </a:lnTo>
                <a:lnTo>
                  <a:pt x="1563207" y="3233342"/>
                </a:lnTo>
                <a:close/>
                <a:moveTo>
                  <a:pt x="863158" y="3195004"/>
                </a:moveTo>
                <a:lnTo>
                  <a:pt x="858835" y="3211858"/>
                </a:lnTo>
                <a:lnTo>
                  <a:pt x="891031" y="3294082"/>
                </a:lnTo>
                <a:lnTo>
                  <a:pt x="895420" y="3302547"/>
                </a:lnTo>
                <a:close/>
                <a:moveTo>
                  <a:pt x="1310757" y="3169765"/>
                </a:moveTo>
                <a:lnTo>
                  <a:pt x="1249911" y="3233058"/>
                </a:lnTo>
                <a:lnTo>
                  <a:pt x="1259193" y="3283656"/>
                </a:lnTo>
                <a:lnTo>
                  <a:pt x="1284277" y="3366201"/>
                </a:lnTo>
                <a:lnTo>
                  <a:pt x="1313853" y="3316612"/>
                </a:lnTo>
                <a:lnTo>
                  <a:pt x="1306710" y="3225723"/>
                </a:lnTo>
                <a:close/>
                <a:moveTo>
                  <a:pt x="2169865" y="3139947"/>
                </a:moveTo>
                <a:lnTo>
                  <a:pt x="2044105" y="3144373"/>
                </a:lnTo>
                <a:cubicBezTo>
                  <a:pt x="1911937" y="3160581"/>
                  <a:pt x="1789161" y="3207983"/>
                  <a:pt x="1660123" y="3258818"/>
                </a:cubicBezTo>
                <a:lnTo>
                  <a:pt x="1564465" y="3295824"/>
                </a:lnTo>
                <a:lnTo>
                  <a:pt x="1557801" y="3333500"/>
                </a:lnTo>
                <a:cubicBezTo>
                  <a:pt x="1554978" y="3371563"/>
                  <a:pt x="1557130" y="3409344"/>
                  <a:pt x="1563585" y="3446025"/>
                </a:cubicBezTo>
                <a:lnTo>
                  <a:pt x="1580067" y="3501265"/>
                </a:lnTo>
                <a:lnTo>
                  <a:pt x="1638300" y="3475900"/>
                </a:lnTo>
                <a:lnTo>
                  <a:pt x="1591298" y="3538906"/>
                </a:lnTo>
                <a:lnTo>
                  <a:pt x="1595190" y="3551951"/>
                </a:lnTo>
                <a:lnTo>
                  <a:pt x="1616991" y="3594038"/>
                </a:lnTo>
                <a:lnTo>
                  <a:pt x="1718285" y="3482205"/>
                </a:lnTo>
                <a:cubicBezTo>
                  <a:pt x="1820902" y="3393701"/>
                  <a:pt x="1947539" y="3340315"/>
                  <a:pt x="2080286" y="3339302"/>
                </a:cubicBezTo>
                <a:lnTo>
                  <a:pt x="2090198" y="3340020"/>
                </a:lnTo>
                <a:lnTo>
                  <a:pt x="2083332" y="3334575"/>
                </a:lnTo>
                <a:cubicBezTo>
                  <a:pt x="2083093" y="3332419"/>
                  <a:pt x="2084531" y="3330502"/>
                  <a:pt x="2086448" y="3330502"/>
                </a:cubicBezTo>
                <a:cubicBezTo>
                  <a:pt x="2156908" y="3327627"/>
                  <a:pt x="2186387" y="3258980"/>
                  <a:pt x="2181354" y="3188446"/>
                </a:cubicBezTo>
                <a:close/>
                <a:moveTo>
                  <a:pt x="2031435" y="2988575"/>
                </a:moveTo>
                <a:lnTo>
                  <a:pt x="1862713" y="3060722"/>
                </a:lnTo>
                <a:cubicBezTo>
                  <a:pt x="1801681" y="3087807"/>
                  <a:pt x="1742079" y="3115692"/>
                  <a:pt x="1685275" y="3145071"/>
                </a:cubicBezTo>
                <a:lnTo>
                  <a:pt x="1589756" y="3200549"/>
                </a:lnTo>
                <a:lnTo>
                  <a:pt x="1573213" y="3246370"/>
                </a:lnTo>
                <a:lnTo>
                  <a:pt x="1570761" y="3260231"/>
                </a:lnTo>
                <a:lnTo>
                  <a:pt x="1627030" y="3232017"/>
                </a:lnTo>
                <a:cubicBezTo>
                  <a:pt x="1704677" y="3186343"/>
                  <a:pt x="1765358" y="3132861"/>
                  <a:pt x="1848660" y="3086917"/>
                </a:cubicBezTo>
                <a:cubicBezTo>
                  <a:pt x="1902758" y="3056766"/>
                  <a:pt x="1960208" y="3036426"/>
                  <a:pt x="2018286" y="3026226"/>
                </a:cubicBezTo>
                <a:lnTo>
                  <a:pt x="2085525" y="3020328"/>
                </a:lnTo>
                <a:lnTo>
                  <a:pt x="2084111" y="3018985"/>
                </a:lnTo>
                <a:close/>
                <a:moveTo>
                  <a:pt x="1896524" y="2958571"/>
                </a:moveTo>
                <a:cubicBezTo>
                  <a:pt x="1829411" y="2958514"/>
                  <a:pt x="1762905" y="2979719"/>
                  <a:pt x="1712576" y="3025724"/>
                </a:cubicBezTo>
                <a:cubicBezTo>
                  <a:pt x="1676148" y="3059508"/>
                  <a:pt x="1646789" y="3095359"/>
                  <a:pt x="1623797" y="3132419"/>
                </a:cubicBezTo>
                <a:lnTo>
                  <a:pt x="1603181" y="3171426"/>
                </a:lnTo>
                <a:lnTo>
                  <a:pt x="1642459" y="3145974"/>
                </a:lnTo>
                <a:cubicBezTo>
                  <a:pt x="1748497" y="3086924"/>
                  <a:pt x="1866756" y="3036737"/>
                  <a:pt x="1986214" y="2987269"/>
                </a:cubicBezTo>
                <a:lnTo>
                  <a:pt x="2005630" y="2979155"/>
                </a:lnTo>
                <a:lnTo>
                  <a:pt x="1963262" y="2965583"/>
                </a:lnTo>
                <a:cubicBezTo>
                  <a:pt x="1941333" y="2960970"/>
                  <a:pt x="1918895" y="2958589"/>
                  <a:pt x="1896524" y="2958571"/>
                </a:cubicBezTo>
                <a:close/>
                <a:moveTo>
                  <a:pt x="2522782" y="2797813"/>
                </a:moveTo>
                <a:lnTo>
                  <a:pt x="2510724" y="2803183"/>
                </a:lnTo>
                <a:cubicBezTo>
                  <a:pt x="2475222" y="2817743"/>
                  <a:pt x="2411030" y="2838502"/>
                  <a:pt x="2371245" y="2841596"/>
                </a:cubicBezTo>
                <a:lnTo>
                  <a:pt x="2367644" y="2841150"/>
                </a:lnTo>
                <a:lnTo>
                  <a:pt x="2235134" y="2902287"/>
                </a:lnTo>
                <a:lnTo>
                  <a:pt x="2057818" y="2977334"/>
                </a:lnTo>
                <a:lnTo>
                  <a:pt x="2091241" y="2994815"/>
                </a:lnTo>
                <a:lnTo>
                  <a:pt x="2118456" y="3019743"/>
                </a:lnTo>
                <a:lnTo>
                  <a:pt x="2191683" y="3026376"/>
                </a:lnTo>
                <a:cubicBezTo>
                  <a:pt x="2304907" y="3047194"/>
                  <a:pt x="2409752" y="3109889"/>
                  <a:pt x="2484437" y="3217092"/>
                </a:cubicBezTo>
                <a:cubicBezTo>
                  <a:pt x="2428902" y="3192445"/>
                  <a:pt x="2376150" y="3174348"/>
                  <a:pt x="2325601" y="3161774"/>
                </a:cubicBezTo>
                <a:lnTo>
                  <a:pt x="2188767" y="3140929"/>
                </a:lnTo>
                <a:lnTo>
                  <a:pt x="2192907" y="3154647"/>
                </a:lnTo>
                <a:cubicBezTo>
                  <a:pt x="2210463" y="3244667"/>
                  <a:pt x="2173212" y="3308684"/>
                  <a:pt x="2131549" y="3331528"/>
                </a:cubicBezTo>
                <a:lnTo>
                  <a:pt x="2090497" y="3340042"/>
                </a:lnTo>
                <a:lnTo>
                  <a:pt x="2160525" y="3345117"/>
                </a:lnTo>
                <a:cubicBezTo>
                  <a:pt x="2268105" y="3361618"/>
                  <a:pt x="2377303" y="3413846"/>
                  <a:pt x="2478950" y="3510636"/>
                </a:cubicBezTo>
                <a:cubicBezTo>
                  <a:pt x="2492375" y="3524053"/>
                  <a:pt x="2480868" y="3541302"/>
                  <a:pt x="2478950" y="3539386"/>
                </a:cubicBezTo>
                <a:cubicBezTo>
                  <a:pt x="2226032" y="3299806"/>
                  <a:pt x="1927414" y="3326010"/>
                  <a:pt x="1724035" y="3494933"/>
                </a:cubicBezTo>
                <a:lnTo>
                  <a:pt x="1622245" y="3604182"/>
                </a:lnTo>
                <a:lnTo>
                  <a:pt x="1628614" y="3616479"/>
                </a:lnTo>
                <a:cubicBezTo>
                  <a:pt x="1641237" y="3636974"/>
                  <a:pt x="1655275" y="3656375"/>
                  <a:pt x="1670530" y="3674439"/>
                </a:cubicBezTo>
                <a:lnTo>
                  <a:pt x="1694213" y="3698472"/>
                </a:lnTo>
                <a:lnTo>
                  <a:pt x="1737471" y="3652606"/>
                </a:lnTo>
                <a:cubicBezTo>
                  <a:pt x="1810161" y="3586708"/>
                  <a:pt x="1896266" y="3540889"/>
                  <a:pt x="1988303" y="3530108"/>
                </a:cubicBezTo>
                <a:cubicBezTo>
                  <a:pt x="2160873" y="3510942"/>
                  <a:pt x="2309474" y="3566523"/>
                  <a:pt x="2423082" y="3653250"/>
                </a:cubicBezTo>
                <a:lnTo>
                  <a:pt x="2483241" y="3707070"/>
                </a:lnTo>
                <a:lnTo>
                  <a:pt x="2531739" y="3671460"/>
                </a:lnTo>
                <a:cubicBezTo>
                  <a:pt x="2715799" y="3513081"/>
                  <a:pt x="2792011" y="3243286"/>
                  <a:pt x="2581109" y="2880044"/>
                </a:cubicBezTo>
                <a:close/>
                <a:moveTo>
                  <a:pt x="2285950" y="2613340"/>
                </a:moveTo>
                <a:lnTo>
                  <a:pt x="2236207" y="2655380"/>
                </a:lnTo>
                <a:cubicBezTo>
                  <a:pt x="2174281" y="2703896"/>
                  <a:pt x="2111277" y="2747140"/>
                  <a:pt x="2057137" y="2785473"/>
                </a:cubicBezTo>
                <a:cubicBezTo>
                  <a:pt x="1790510" y="2973305"/>
                  <a:pt x="1528285" y="3032003"/>
                  <a:pt x="1342358" y="3290272"/>
                </a:cubicBezTo>
                <a:lnTo>
                  <a:pt x="1325157" y="3318756"/>
                </a:lnTo>
                <a:lnTo>
                  <a:pt x="1327201" y="3343919"/>
                </a:lnTo>
                <a:lnTo>
                  <a:pt x="1341082" y="3408804"/>
                </a:lnTo>
                <a:lnTo>
                  <a:pt x="1410534" y="3319564"/>
                </a:lnTo>
                <a:cubicBezTo>
                  <a:pt x="1436583" y="3290964"/>
                  <a:pt x="1464470" y="3264972"/>
                  <a:pt x="1493945" y="3242214"/>
                </a:cubicBezTo>
                <a:lnTo>
                  <a:pt x="1581043" y="3185772"/>
                </a:lnTo>
                <a:lnTo>
                  <a:pt x="1584838" y="3175653"/>
                </a:lnTo>
                <a:cubicBezTo>
                  <a:pt x="1610690" y="3118608"/>
                  <a:pt x="1649425" y="3063821"/>
                  <a:pt x="1702990" y="3014223"/>
                </a:cubicBezTo>
                <a:cubicBezTo>
                  <a:pt x="1785673" y="2938747"/>
                  <a:pt x="1922280" y="2921675"/>
                  <a:pt x="2030427" y="2963007"/>
                </a:cubicBezTo>
                <a:lnTo>
                  <a:pt x="2036576" y="2966223"/>
                </a:lnTo>
                <a:lnTo>
                  <a:pt x="2164921" y="2912588"/>
                </a:lnTo>
                <a:cubicBezTo>
                  <a:pt x="2226268" y="2886716"/>
                  <a:pt x="2286176" y="2861324"/>
                  <a:pt x="2343718" y="2835182"/>
                </a:cubicBezTo>
                <a:lnTo>
                  <a:pt x="2489161" y="2762816"/>
                </a:lnTo>
                <a:lnTo>
                  <a:pt x="2440847" y="2714057"/>
                </a:lnTo>
                <a:cubicBezTo>
                  <a:pt x="2407987" y="2685653"/>
                  <a:pt x="2371772" y="2659314"/>
                  <a:pt x="2332767" y="2635948"/>
                </a:cubicBezTo>
                <a:close/>
                <a:moveTo>
                  <a:pt x="1921637" y="2530363"/>
                </a:moveTo>
                <a:cubicBezTo>
                  <a:pt x="1854089" y="2533859"/>
                  <a:pt x="1784594" y="2547472"/>
                  <a:pt x="1714493" y="2573349"/>
                </a:cubicBezTo>
                <a:cubicBezTo>
                  <a:pt x="1498708" y="2652599"/>
                  <a:pt x="1357100" y="2889154"/>
                  <a:pt x="1324946" y="3128169"/>
                </a:cubicBezTo>
                <a:lnTo>
                  <a:pt x="1324803" y="3130269"/>
                </a:lnTo>
                <a:lnTo>
                  <a:pt x="1343433" y="3110536"/>
                </a:lnTo>
                <a:cubicBezTo>
                  <a:pt x="1528148" y="2942058"/>
                  <a:pt x="1754974" y="2820314"/>
                  <a:pt x="1899492" y="2668852"/>
                </a:cubicBezTo>
                <a:cubicBezTo>
                  <a:pt x="1903321" y="2663100"/>
                  <a:pt x="1922462" y="2682273"/>
                  <a:pt x="1918634" y="2684190"/>
                </a:cubicBezTo>
                <a:cubicBezTo>
                  <a:pt x="1772202" y="2833734"/>
                  <a:pt x="1543940" y="2954041"/>
                  <a:pt x="1357789" y="3120841"/>
                </a:cubicBezTo>
                <a:lnTo>
                  <a:pt x="1322973" y="3157057"/>
                </a:lnTo>
                <a:lnTo>
                  <a:pt x="1317970" y="3230302"/>
                </a:lnTo>
                <a:lnTo>
                  <a:pt x="1323648" y="3300188"/>
                </a:lnTo>
                <a:lnTo>
                  <a:pt x="1332226" y="3285806"/>
                </a:lnTo>
                <a:cubicBezTo>
                  <a:pt x="1517235" y="3026253"/>
                  <a:pt x="1780928" y="2967555"/>
                  <a:pt x="2047555" y="2779723"/>
                </a:cubicBezTo>
                <a:cubicBezTo>
                  <a:pt x="2101695" y="2741869"/>
                  <a:pt x="2163980" y="2699703"/>
                  <a:pt x="2225007" y="2652475"/>
                </a:cubicBezTo>
                <a:lnTo>
                  <a:pt x="2277005" y="2609021"/>
                </a:lnTo>
                <a:lnTo>
                  <a:pt x="2207944" y="2575671"/>
                </a:lnTo>
                <a:cubicBezTo>
                  <a:pt x="2119902" y="2542639"/>
                  <a:pt x="2022959" y="2525120"/>
                  <a:pt x="1921637" y="2530363"/>
                </a:cubicBezTo>
                <a:close/>
                <a:moveTo>
                  <a:pt x="1963720" y="2311967"/>
                </a:moveTo>
                <a:lnTo>
                  <a:pt x="1965147" y="2313976"/>
                </a:lnTo>
                <a:cubicBezTo>
                  <a:pt x="2028391" y="2376268"/>
                  <a:pt x="2102174" y="2393997"/>
                  <a:pt x="2165897" y="2384174"/>
                </a:cubicBezTo>
                <a:lnTo>
                  <a:pt x="2203599" y="2374028"/>
                </a:lnTo>
                <a:lnTo>
                  <a:pt x="2183332" y="2364212"/>
                </a:lnTo>
                <a:cubicBezTo>
                  <a:pt x="2110317" y="2334871"/>
                  <a:pt x="2038839" y="2317981"/>
                  <a:pt x="1969935" y="2312023"/>
                </a:cubicBezTo>
                <a:close/>
                <a:moveTo>
                  <a:pt x="1908575" y="2022181"/>
                </a:moveTo>
                <a:lnTo>
                  <a:pt x="1862389" y="2024822"/>
                </a:lnTo>
                <a:cubicBezTo>
                  <a:pt x="1558832" y="2068176"/>
                  <a:pt x="1351765" y="2253041"/>
                  <a:pt x="1096995" y="2426547"/>
                </a:cubicBezTo>
                <a:lnTo>
                  <a:pt x="955942" y="2516562"/>
                </a:lnTo>
                <a:lnTo>
                  <a:pt x="922855" y="2581981"/>
                </a:lnTo>
                <a:cubicBezTo>
                  <a:pt x="811425" y="2854406"/>
                  <a:pt x="816457" y="3202305"/>
                  <a:pt x="970303" y="3438071"/>
                </a:cubicBezTo>
                <a:lnTo>
                  <a:pt x="970095" y="3438327"/>
                </a:lnTo>
                <a:lnTo>
                  <a:pt x="993055" y="3476505"/>
                </a:lnTo>
                <a:lnTo>
                  <a:pt x="1058541" y="3572317"/>
                </a:lnTo>
                <a:lnTo>
                  <a:pt x="1076817" y="3499860"/>
                </a:lnTo>
                <a:lnTo>
                  <a:pt x="1111871" y="3411933"/>
                </a:lnTo>
                <a:lnTo>
                  <a:pt x="1080559" y="3342403"/>
                </a:lnTo>
                <a:cubicBezTo>
                  <a:pt x="974295" y="3069530"/>
                  <a:pt x="982221" y="2779163"/>
                  <a:pt x="1276744" y="2588488"/>
                </a:cubicBezTo>
                <a:cubicBezTo>
                  <a:pt x="1184299" y="2779164"/>
                  <a:pt x="1158140" y="2977699"/>
                  <a:pt x="1205145" y="3203010"/>
                </a:cubicBezTo>
                <a:lnTo>
                  <a:pt x="1215846" y="3245675"/>
                </a:lnTo>
                <a:lnTo>
                  <a:pt x="1237249" y="3223006"/>
                </a:lnTo>
                <a:lnTo>
                  <a:pt x="1225978" y="3163382"/>
                </a:lnTo>
                <a:cubicBezTo>
                  <a:pt x="1175651" y="2729228"/>
                  <a:pt x="1460719" y="2316639"/>
                  <a:pt x="1857946" y="2280609"/>
                </a:cubicBezTo>
                <a:lnTo>
                  <a:pt x="1927198" y="2279956"/>
                </a:lnTo>
                <a:lnTo>
                  <a:pt x="1912863" y="2260224"/>
                </a:lnTo>
                <a:cubicBezTo>
                  <a:pt x="1878496" y="2191524"/>
                  <a:pt x="1875106" y="2104387"/>
                  <a:pt x="1904667" y="2029410"/>
                </a:cubicBezTo>
                <a:close/>
                <a:moveTo>
                  <a:pt x="2169220" y="1871110"/>
                </a:moveTo>
                <a:cubicBezTo>
                  <a:pt x="2125172" y="1870511"/>
                  <a:pt x="2082051" y="1877938"/>
                  <a:pt x="2043722" y="1894229"/>
                </a:cubicBezTo>
                <a:lnTo>
                  <a:pt x="2002575" y="1919579"/>
                </a:lnTo>
                <a:lnTo>
                  <a:pt x="2009819" y="1921254"/>
                </a:lnTo>
                <a:cubicBezTo>
                  <a:pt x="2077939" y="1944271"/>
                  <a:pt x="2143512" y="1981553"/>
                  <a:pt x="2203450" y="2034299"/>
                </a:cubicBezTo>
                <a:cubicBezTo>
                  <a:pt x="2139466" y="2022971"/>
                  <a:pt x="2079497" y="2016988"/>
                  <a:pt x="2022876" y="2015645"/>
                </a:cubicBezTo>
                <a:lnTo>
                  <a:pt x="1920397" y="2021505"/>
                </a:lnTo>
                <a:lnTo>
                  <a:pt x="1914092" y="2033947"/>
                </a:lnTo>
                <a:cubicBezTo>
                  <a:pt x="1887367" y="2107745"/>
                  <a:pt x="1893065" y="2192650"/>
                  <a:pt x="1924872" y="2257274"/>
                </a:cubicBezTo>
                <a:lnTo>
                  <a:pt x="1940891" y="2279827"/>
                </a:lnTo>
                <a:lnTo>
                  <a:pt x="1959460" y="2279652"/>
                </a:lnTo>
                <a:cubicBezTo>
                  <a:pt x="2028522" y="2284518"/>
                  <a:pt x="2100182" y="2300666"/>
                  <a:pt x="2173408" y="2329738"/>
                </a:cubicBezTo>
                <a:lnTo>
                  <a:pt x="2235057" y="2359489"/>
                </a:lnTo>
                <a:lnTo>
                  <a:pt x="2251359" y="2350902"/>
                </a:lnTo>
                <a:cubicBezTo>
                  <a:pt x="2275614" y="2334341"/>
                  <a:pt x="2294778" y="2313018"/>
                  <a:pt x="2306277" y="2289060"/>
                </a:cubicBezTo>
                <a:cubicBezTo>
                  <a:pt x="2365687" y="2168311"/>
                  <a:pt x="2246867" y="2013062"/>
                  <a:pt x="2089717" y="2105061"/>
                </a:cubicBezTo>
                <a:cubicBezTo>
                  <a:pt x="2087801" y="2106978"/>
                  <a:pt x="2074386" y="2101228"/>
                  <a:pt x="2080135" y="2093561"/>
                </a:cubicBezTo>
                <a:cubicBezTo>
                  <a:pt x="2262199" y="1980479"/>
                  <a:pt x="2375270" y="2172144"/>
                  <a:pt x="2315860" y="2294810"/>
                </a:cubicBezTo>
                <a:cubicBezTo>
                  <a:pt x="2304361" y="2318768"/>
                  <a:pt x="2284118" y="2340211"/>
                  <a:pt x="2258246" y="2356952"/>
                </a:cubicBezTo>
                <a:lnTo>
                  <a:pt x="2244273" y="2363936"/>
                </a:lnTo>
                <a:lnTo>
                  <a:pt x="2284291" y="2383247"/>
                </a:lnTo>
                <a:cubicBezTo>
                  <a:pt x="2303463" y="2394748"/>
                  <a:pt x="2295794" y="2417750"/>
                  <a:pt x="2293877" y="2417750"/>
                </a:cubicBezTo>
                <a:lnTo>
                  <a:pt x="2213481" y="2378813"/>
                </a:lnTo>
                <a:lnTo>
                  <a:pt x="2166855" y="2390883"/>
                </a:lnTo>
                <a:cubicBezTo>
                  <a:pt x="2098821" y="2401185"/>
                  <a:pt x="2020725" y="2383935"/>
                  <a:pt x="1957482" y="2321643"/>
                </a:cubicBezTo>
                <a:lnTo>
                  <a:pt x="1950364" y="2311845"/>
                </a:lnTo>
                <a:lnTo>
                  <a:pt x="1868641" y="2311098"/>
                </a:lnTo>
                <a:cubicBezTo>
                  <a:pt x="1472223" y="2338682"/>
                  <a:pt x="1187154" y="2732583"/>
                  <a:pt x="1237482" y="3165298"/>
                </a:cubicBezTo>
                <a:lnTo>
                  <a:pt x="1246307" y="3213411"/>
                </a:lnTo>
                <a:lnTo>
                  <a:pt x="1312685" y="3143104"/>
                </a:lnTo>
                <a:lnTo>
                  <a:pt x="1314218" y="3121911"/>
                </a:lnTo>
                <a:cubicBezTo>
                  <a:pt x="1347871" y="2878076"/>
                  <a:pt x="1492508" y="2631064"/>
                  <a:pt x="1706824" y="2550347"/>
                </a:cubicBezTo>
                <a:cubicBezTo>
                  <a:pt x="1855654" y="2494998"/>
                  <a:pt x="2001248" y="2493560"/>
                  <a:pt x="2132485" y="2525615"/>
                </a:cubicBezTo>
                <a:lnTo>
                  <a:pt x="2300092" y="2589727"/>
                </a:lnTo>
                <a:lnTo>
                  <a:pt x="2314430" y="2577745"/>
                </a:lnTo>
                <a:cubicBezTo>
                  <a:pt x="2457977" y="2446555"/>
                  <a:pt x="2564280" y="2281393"/>
                  <a:pt x="2486424" y="2070561"/>
                </a:cubicBezTo>
                <a:cubicBezTo>
                  <a:pt x="2441867" y="1946937"/>
                  <a:pt x="2301366" y="1872907"/>
                  <a:pt x="2169220" y="1871110"/>
                </a:cubicBezTo>
                <a:close/>
                <a:moveTo>
                  <a:pt x="1691574" y="743"/>
                </a:moveTo>
                <a:cubicBezTo>
                  <a:pt x="1696157" y="-665"/>
                  <a:pt x="1703106" y="-187"/>
                  <a:pt x="1712212" y="3169"/>
                </a:cubicBezTo>
                <a:cubicBezTo>
                  <a:pt x="2302673" y="215933"/>
                  <a:pt x="2517386" y="762221"/>
                  <a:pt x="2392776" y="1095743"/>
                </a:cubicBezTo>
                <a:cubicBezTo>
                  <a:pt x="2360065" y="1184515"/>
                  <a:pt x="2307069" y="1268637"/>
                  <a:pt x="2239939" y="1349575"/>
                </a:cubicBezTo>
                <a:lnTo>
                  <a:pt x="2184896" y="1411012"/>
                </a:lnTo>
                <a:lnTo>
                  <a:pt x="2186945" y="1409350"/>
                </a:lnTo>
                <a:cubicBezTo>
                  <a:pt x="2448672" y="1195882"/>
                  <a:pt x="2681279" y="963824"/>
                  <a:pt x="2697097" y="518389"/>
                </a:cubicBezTo>
                <a:cubicBezTo>
                  <a:pt x="2854325" y="800020"/>
                  <a:pt x="2746950" y="1114219"/>
                  <a:pt x="2499604" y="1286646"/>
                </a:cubicBezTo>
                <a:cubicBezTo>
                  <a:pt x="2371137" y="1374775"/>
                  <a:pt x="2252257" y="1413092"/>
                  <a:pt x="2127625" y="1520380"/>
                </a:cubicBezTo>
                <a:cubicBezTo>
                  <a:pt x="2101740" y="1544807"/>
                  <a:pt x="2019771" y="1599409"/>
                  <a:pt x="1965035" y="1618717"/>
                </a:cubicBezTo>
                <a:lnTo>
                  <a:pt x="1956705" y="1620878"/>
                </a:lnTo>
                <a:lnTo>
                  <a:pt x="1815016" y="1734516"/>
                </a:lnTo>
                <a:cubicBezTo>
                  <a:pt x="1555970" y="1932905"/>
                  <a:pt x="1269367" y="2126022"/>
                  <a:pt x="1071908" y="2341662"/>
                </a:cubicBezTo>
                <a:cubicBezTo>
                  <a:pt x="1040996" y="2375206"/>
                  <a:pt x="1013018" y="2412584"/>
                  <a:pt x="988126" y="2452926"/>
                </a:cubicBezTo>
                <a:lnTo>
                  <a:pt x="975725" y="2477445"/>
                </a:lnTo>
                <a:lnTo>
                  <a:pt x="1008758" y="2447878"/>
                </a:lnTo>
                <a:cubicBezTo>
                  <a:pt x="1044002" y="2420306"/>
                  <a:pt x="1084280" y="2393933"/>
                  <a:pt x="1102502" y="2379547"/>
                </a:cubicBezTo>
                <a:cubicBezTo>
                  <a:pt x="1234846" y="2281727"/>
                  <a:pt x="1296222" y="2172398"/>
                  <a:pt x="1411304" y="2066905"/>
                </a:cubicBezTo>
                <a:cubicBezTo>
                  <a:pt x="1550362" y="1937437"/>
                  <a:pt x="1731375" y="1874651"/>
                  <a:pt x="1906114" y="1897278"/>
                </a:cubicBezTo>
                <a:lnTo>
                  <a:pt x="1992365" y="1917219"/>
                </a:lnTo>
                <a:lnTo>
                  <a:pt x="2039889" y="1888479"/>
                </a:lnTo>
                <a:cubicBezTo>
                  <a:pt x="2193206" y="1823313"/>
                  <a:pt x="2415515" y="1867396"/>
                  <a:pt x="2496007" y="2066728"/>
                </a:cubicBezTo>
                <a:cubicBezTo>
                  <a:pt x="2581049" y="2275164"/>
                  <a:pt x="2472949" y="2443920"/>
                  <a:pt x="2327044" y="2578609"/>
                </a:cubicBezTo>
                <a:lnTo>
                  <a:pt x="2309591" y="2593360"/>
                </a:lnTo>
                <a:lnTo>
                  <a:pt x="2317183" y="2596264"/>
                </a:lnTo>
                <a:cubicBezTo>
                  <a:pt x="2374232" y="2626485"/>
                  <a:pt x="2426303" y="2662527"/>
                  <a:pt x="2472003" y="2701837"/>
                </a:cubicBezTo>
                <a:lnTo>
                  <a:pt x="2517595" y="2747278"/>
                </a:lnTo>
                <a:lnTo>
                  <a:pt x="2653146" y="2659529"/>
                </a:lnTo>
                <a:cubicBezTo>
                  <a:pt x="2697508" y="2625483"/>
                  <a:pt x="2737647" y="2588232"/>
                  <a:pt x="2772634" y="2546550"/>
                </a:cubicBezTo>
                <a:cubicBezTo>
                  <a:pt x="2989263" y="2291664"/>
                  <a:pt x="2902995" y="1779977"/>
                  <a:pt x="2494658" y="1534674"/>
                </a:cubicBezTo>
                <a:cubicBezTo>
                  <a:pt x="2470215" y="1518863"/>
                  <a:pt x="2468418" y="1499819"/>
                  <a:pt x="2480370" y="1499369"/>
                </a:cubicBezTo>
                <a:cubicBezTo>
                  <a:pt x="2484354" y="1499220"/>
                  <a:pt x="2489865" y="1501136"/>
                  <a:pt x="2496575" y="1505927"/>
                </a:cubicBezTo>
                <a:cubicBezTo>
                  <a:pt x="2922166" y="1791475"/>
                  <a:pt x="2985429" y="2268667"/>
                  <a:pt x="2820561" y="2510137"/>
                </a:cubicBezTo>
                <a:cubicBezTo>
                  <a:pt x="2777067" y="2573739"/>
                  <a:pt x="2718342" y="2629795"/>
                  <a:pt x="2648997" y="2680641"/>
                </a:cubicBezTo>
                <a:lnTo>
                  <a:pt x="2587107" y="2722515"/>
                </a:lnTo>
                <a:lnTo>
                  <a:pt x="2594830" y="2718885"/>
                </a:lnTo>
                <a:cubicBezTo>
                  <a:pt x="2845642" y="2600333"/>
                  <a:pt x="3076773" y="2461811"/>
                  <a:pt x="3177421" y="2110650"/>
                </a:cubicBezTo>
                <a:cubicBezTo>
                  <a:pt x="3246437" y="2363946"/>
                  <a:pt x="3098820" y="2592297"/>
                  <a:pt x="2868767" y="2682486"/>
                </a:cubicBezTo>
                <a:cubicBezTo>
                  <a:pt x="2778184" y="2715587"/>
                  <a:pt x="2698384" y="2728180"/>
                  <a:pt x="2614001" y="2758313"/>
                </a:cubicBezTo>
                <a:lnTo>
                  <a:pt x="2554484" y="2784045"/>
                </a:lnTo>
                <a:lnTo>
                  <a:pt x="2554499" y="2784059"/>
                </a:lnTo>
                <a:cubicBezTo>
                  <a:pt x="2578892" y="2812415"/>
                  <a:pt x="2600042" y="2841467"/>
                  <a:pt x="2617537" y="2870459"/>
                </a:cubicBezTo>
                <a:cubicBezTo>
                  <a:pt x="2835150" y="3231784"/>
                  <a:pt x="2747434" y="3515956"/>
                  <a:pt x="2548994" y="3684638"/>
                </a:cubicBezTo>
                <a:lnTo>
                  <a:pt x="2498953" y="3721126"/>
                </a:lnTo>
                <a:lnTo>
                  <a:pt x="2501555" y="3723454"/>
                </a:lnTo>
                <a:cubicBezTo>
                  <a:pt x="2573122" y="3798134"/>
                  <a:pt x="2623454" y="3884202"/>
                  <a:pt x="2647902" y="3963263"/>
                </a:cubicBezTo>
                <a:cubicBezTo>
                  <a:pt x="2800338" y="4459187"/>
                  <a:pt x="2441538" y="4681275"/>
                  <a:pt x="2117521" y="4656209"/>
                </a:cubicBezTo>
                <a:lnTo>
                  <a:pt x="1985882" y="4628462"/>
                </a:lnTo>
                <a:lnTo>
                  <a:pt x="1982327" y="4660722"/>
                </a:lnTo>
                <a:cubicBezTo>
                  <a:pt x="1965625" y="4747659"/>
                  <a:pt x="1935575" y="4830081"/>
                  <a:pt x="1894570" y="4907652"/>
                </a:cubicBezTo>
                <a:lnTo>
                  <a:pt x="1852447" y="4976020"/>
                </a:lnTo>
                <a:lnTo>
                  <a:pt x="1852185" y="4981971"/>
                </a:lnTo>
                <a:lnTo>
                  <a:pt x="1986463" y="5042172"/>
                </a:lnTo>
                <a:cubicBezTo>
                  <a:pt x="2030932" y="5071207"/>
                  <a:pt x="2072906" y="5108579"/>
                  <a:pt x="2111375" y="5154906"/>
                </a:cubicBezTo>
                <a:cubicBezTo>
                  <a:pt x="2032909" y="5130396"/>
                  <a:pt x="1959903" y="5116339"/>
                  <a:pt x="1891041" y="5110564"/>
                </a:cubicBezTo>
                <a:lnTo>
                  <a:pt x="1837282" y="5112033"/>
                </a:lnTo>
                <a:lnTo>
                  <a:pt x="1820439" y="5186494"/>
                </a:lnTo>
                <a:cubicBezTo>
                  <a:pt x="1781817" y="5305285"/>
                  <a:pt x="1713080" y="5406136"/>
                  <a:pt x="1623748" y="5490058"/>
                </a:cubicBezTo>
                <a:lnTo>
                  <a:pt x="1621893" y="5491626"/>
                </a:lnTo>
                <a:lnTo>
                  <a:pt x="1685258" y="5536096"/>
                </a:lnTo>
                <a:cubicBezTo>
                  <a:pt x="1727621" y="5573037"/>
                  <a:pt x="1764025" y="5620580"/>
                  <a:pt x="1792287" y="5679351"/>
                </a:cubicBezTo>
                <a:cubicBezTo>
                  <a:pt x="1741272" y="5648532"/>
                  <a:pt x="1692054" y="5625059"/>
                  <a:pt x="1644198" y="5607552"/>
                </a:cubicBezTo>
                <a:lnTo>
                  <a:pt x="1516898" y="5574790"/>
                </a:lnTo>
                <a:lnTo>
                  <a:pt x="1475496" y="5603372"/>
                </a:lnTo>
                <a:cubicBezTo>
                  <a:pt x="1421724" y="5636995"/>
                  <a:pt x="1363993" y="5666513"/>
                  <a:pt x="1303493" y="5692051"/>
                </a:cubicBezTo>
                <a:cubicBezTo>
                  <a:pt x="1303493" y="5692051"/>
                  <a:pt x="1303493" y="5692051"/>
                  <a:pt x="1284287" y="5692051"/>
                </a:cubicBezTo>
                <a:cubicBezTo>
                  <a:pt x="1345147" y="5666873"/>
                  <a:pt x="1403305" y="5637647"/>
                  <a:pt x="1457548" y="5604236"/>
                </a:cubicBezTo>
                <a:lnTo>
                  <a:pt x="1505225" y="5571786"/>
                </a:lnTo>
                <a:lnTo>
                  <a:pt x="1504282" y="5571544"/>
                </a:lnTo>
                <a:lnTo>
                  <a:pt x="1402166" y="5565080"/>
                </a:lnTo>
                <a:lnTo>
                  <a:pt x="1300101" y="5629148"/>
                </a:lnTo>
                <a:cubicBezTo>
                  <a:pt x="1253318" y="5653452"/>
                  <a:pt x="1204376" y="5674309"/>
                  <a:pt x="1153995" y="5692050"/>
                </a:cubicBezTo>
                <a:cubicBezTo>
                  <a:pt x="1153995" y="5692050"/>
                  <a:pt x="1153995" y="5692050"/>
                  <a:pt x="1127125" y="5692050"/>
                </a:cubicBezTo>
                <a:cubicBezTo>
                  <a:pt x="1179426" y="5674789"/>
                  <a:pt x="1230167" y="5654291"/>
                  <a:pt x="1278629" y="5630137"/>
                </a:cubicBezTo>
                <a:lnTo>
                  <a:pt x="1387130" y="5564128"/>
                </a:lnTo>
                <a:lnTo>
                  <a:pt x="1369934" y="5563040"/>
                </a:lnTo>
                <a:lnTo>
                  <a:pt x="1365579" y="5563395"/>
                </a:lnTo>
                <a:lnTo>
                  <a:pt x="1354590" y="5572980"/>
                </a:lnTo>
                <a:cubicBezTo>
                  <a:pt x="1281728" y="5625448"/>
                  <a:pt x="1200237" y="5664259"/>
                  <a:pt x="1113952" y="5692050"/>
                </a:cubicBezTo>
                <a:cubicBezTo>
                  <a:pt x="1113952" y="5692050"/>
                  <a:pt x="1113952" y="5692050"/>
                  <a:pt x="1089025" y="5692050"/>
                </a:cubicBezTo>
                <a:cubicBezTo>
                  <a:pt x="1177227" y="5664259"/>
                  <a:pt x="1260636" y="5625448"/>
                  <a:pt x="1334936" y="5572741"/>
                </a:cubicBezTo>
                <a:lnTo>
                  <a:pt x="1343696" y="5565180"/>
                </a:lnTo>
                <a:lnTo>
                  <a:pt x="1238551" y="5573754"/>
                </a:lnTo>
                <a:cubicBezTo>
                  <a:pt x="1173166" y="5582534"/>
                  <a:pt x="1107916" y="5595412"/>
                  <a:pt x="1041335" y="5607728"/>
                </a:cubicBezTo>
                <a:lnTo>
                  <a:pt x="894424" y="5629635"/>
                </a:lnTo>
                <a:lnTo>
                  <a:pt x="893706" y="5629901"/>
                </a:lnTo>
                <a:cubicBezTo>
                  <a:pt x="802597" y="5657078"/>
                  <a:pt x="711309" y="5677906"/>
                  <a:pt x="622235" y="5692051"/>
                </a:cubicBezTo>
                <a:cubicBezTo>
                  <a:pt x="622235" y="5692051"/>
                  <a:pt x="622235" y="5692051"/>
                  <a:pt x="576262" y="5692051"/>
                </a:cubicBezTo>
                <a:lnTo>
                  <a:pt x="832993" y="5638428"/>
                </a:lnTo>
                <a:lnTo>
                  <a:pt x="711012" y="5642375"/>
                </a:lnTo>
                <a:lnTo>
                  <a:pt x="658867" y="5653477"/>
                </a:lnTo>
                <a:cubicBezTo>
                  <a:pt x="595613" y="5664139"/>
                  <a:pt x="531999" y="5672345"/>
                  <a:pt x="469464" y="5678605"/>
                </a:cubicBezTo>
                <a:lnTo>
                  <a:pt x="329944" y="5688860"/>
                </a:lnTo>
                <a:lnTo>
                  <a:pt x="304613" y="5692050"/>
                </a:lnTo>
                <a:cubicBezTo>
                  <a:pt x="304613" y="5692050"/>
                  <a:pt x="304613" y="5692050"/>
                  <a:pt x="290945" y="5692050"/>
                </a:cubicBezTo>
                <a:lnTo>
                  <a:pt x="286544" y="5692050"/>
                </a:lnTo>
                <a:lnTo>
                  <a:pt x="286530" y="5692051"/>
                </a:lnTo>
                <a:cubicBezTo>
                  <a:pt x="260114" y="5692051"/>
                  <a:pt x="236175" y="5692051"/>
                  <a:pt x="214480" y="5692051"/>
                </a:cubicBezTo>
                <a:lnTo>
                  <a:pt x="197467" y="5692051"/>
                </a:lnTo>
                <a:lnTo>
                  <a:pt x="194382" y="5692051"/>
                </a:lnTo>
                <a:lnTo>
                  <a:pt x="187054" y="5692051"/>
                </a:lnTo>
                <a:lnTo>
                  <a:pt x="172784" y="5692051"/>
                </a:lnTo>
                <a:lnTo>
                  <a:pt x="155896" y="5692051"/>
                </a:lnTo>
                <a:lnTo>
                  <a:pt x="149258" y="5692051"/>
                </a:lnTo>
                <a:lnTo>
                  <a:pt x="114161" y="5692051"/>
                </a:lnTo>
                <a:lnTo>
                  <a:pt x="109385" y="5692051"/>
                </a:lnTo>
                <a:cubicBezTo>
                  <a:pt x="95738" y="5692051"/>
                  <a:pt x="83872" y="5692051"/>
                  <a:pt x="73553" y="5692051"/>
                </a:cubicBezTo>
                <a:lnTo>
                  <a:pt x="65180" y="5692051"/>
                </a:lnTo>
                <a:lnTo>
                  <a:pt x="46029" y="5692051"/>
                </a:lnTo>
                <a:lnTo>
                  <a:pt x="39983" y="5692051"/>
                </a:lnTo>
                <a:lnTo>
                  <a:pt x="34507" y="5692051"/>
                </a:lnTo>
                <a:lnTo>
                  <a:pt x="30194" y="5692051"/>
                </a:lnTo>
                <a:lnTo>
                  <a:pt x="19949" y="5692051"/>
                </a:lnTo>
                <a:lnTo>
                  <a:pt x="19621" y="5692051"/>
                </a:lnTo>
                <a:lnTo>
                  <a:pt x="19419" y="5692051"/>
                </a:lnTo>
                <a:lnTo>
                  <a:pt x="9165" y="5692051"/>
                </a:lnTo>
                <a:lnTo>
                  <a:pt x="6679" y="5692051"/>
                </a:lnTo>
                <a:lnTo>
                  <a:pt x="5754" y="5692051"/>
                </a:lnTo>
                <a:lnTo>
                  <a:pt x="4762" y="5692051"/>
                </a:lnTo>
                <a:lnTo>
                  <a:pt x="719" y="5692051"/>
                </a:lnTo>
                <a:cubicBezTo>
                  <a:pt x="0" y="5692051"/>
                  <a:pt x="0" y="5692051"/>
                  <a:pt x="0" y="5692051"/>
                </a:cubicBezTo>
                <a:lnTo>
                  <a:pt x="0" y="5692050"/>
                </a:lnTo>
                <a:cubicBezTo>
                  <a:pt x="0" y="5686296"/>
                  <a:pt x="0" y="5686296"/>
                  <a:pt x="0" y="5686296"/>
                </a:cubicBezTo>
                <a:lnTo>
                  <a:pt x="0" y="5674782"/>
                </a:lnTo>
                <a:cubicBezTo>
                  <a:pt x="257474" y="5431578"/>
                  <a:pt x="573202" y="5350269"/>
                  <a:pt x="780511" y="5092493"/>
                </a:cubicBezTo>
                <a:lnTo>
                  <a:pt x="805265" y="5054206"/>
                </a:lnTo>
                <a:lnTo>
                  <a:pt x="749592" y="5059238"/>
                </a:lnTo>
                <a:cubicBezTo>
                  <a:pt x="662371" y="5057239"/>
                  <a:pt x="577643" y="5025253"/>
                  <a:pt x="522295" y="4959843"/>
                </a:cubicBezTo>
                <a:cubicBezTo>
                  <a:pt x="467667" y="4894433"/>
                  <a:pt x="453740" y="4811502"/>
                  <a:pt x="470812" y="4729448"/>
                </a:cubicBezTo>
                <a:lnTo>
                  <a:pt x="475084" y="4716640"/>
                </a:lnTo>
                <a:lnTo>
                  <a:pt x="390778" y="4674317"/>
                </a:lnTo>
                <a:lnTo>
                  <a:pt x="335868" y="4618489"/>
                </a:lnTo>
                <a:lnTo>
                  <a:pt x="247650" y="4723676"/>
                </a:lnTo>
                <a:cubicBezTo>
                  <a:pt x="259505" y="4683493"/>
                  <a:pt x="272572" y="4646293"/>
                  <a:pt x="286730" y="4611930"/>
                </a:cubicBezTo>
                <a:lnTo>
                  <a:pt x="305806" y="4572324"/>
                </a:lnTo>
                <a:lnTo>
                  <a:pt x="278233" y="4515626"/>
                </a:lnTo>
                <a:cubicBezTo>
                  <a:pt x="219548" y="4327766"/>
                  <a:pt x="316966" y="4074411"/>
                  <a:pt x="521147" y="3953663"/>
                </a:cubicBezTo>
                <a:cubicBezTo>
                  <a:pt x="574350" y="3922517"/>
                  <a:pt x="627282" y="3898919"/>
                  <a:pt x="679432" y="3882133"/>
                </a:cubicBezTo>
                <a:lnTo>
                  <a:pt x="785317" y="3861002"/>
                </a:lnTo>
                <a:lnTo>
                  <a:pt x="693785" y="3860717"/>
                </a:lnTo>
                <a:cubicBezTo>
                  <a:pt x="412578" y="3881268"/>
                  <a:pt x="181316" y="4055932"/>
                  <a:pt x="0" y="4468088"/>
                </a:cubicBezTo>
                <a:cubicBezTo>
                  <a:pt x="0" y="4420219"/>
                  <a:pt x="0" y="4420219"/>
                  <a:pt x="0" y="4420219"/>
                </a:cubicBezTo>
                <a:cubicBezTo>
                  <a:pt x="39573" y="3945113"/>
                  <a:pt x="292000" y="3767697"/>
                  <a:pt x="583494" y="3759413"/>
                </a:cubicBezTo>
                <a:cubicBezTo>
                  <a:pt x="649081" y="3757550"/>
                  <a:pt x="716645" y="3764249"/>
                  <a:pt x="784207" y="3778045"/>
                </a:cubicBezTo>
                <a:lnTo>
                  <a:pt x="788466" y="3779344"/>
                </a:lnTo>
                <a:lnTo>
                  <a:pt x="769600" y="3748619"/>
                </a:lnTo>
                <a:cubicBezTo>
                  <a:pt x="728873" y="3668088"/>
                  <a:pt x="709533" y="3580285"/>
                  <a:pt x="714210" y="3494099"/>
                </a:cubicBezTo>
                <a:lnTo>
                  <a:pt x="717094" y="3474847"/>
                </a:lnTo>
                <a:lnTo>
                  <a:pt x="672180" y="3434019"/>
                </a:lnTo>
                <a:cubicBezTo>
                  <a:pt x="586080" y="3365807"/>
                  <a:pt x="498096" y="3320213"/>
                  <a:pt x="409033" y="3245539"/>
                </a:cubicBezTo>
                <a:cubicBezTo>
                  <a:pt x="177280" y="3052153"/>
                  <a:pt x="96837" y="2730481"/>
                  <a:pt x="276877" y="2466250"/>
                </a:cubicBezTo>
                <a:cubicBezTo>
                  <a:pt x="255330" y="2909985"/>
                  <a:pt x="460029" y="3132931"/>
                  <a:pt x="690584" y="3379839"/>
                </a:cubicBezTo>
                <a:lnTo>
                  <a:pt x="725624" y="3417910"/>
                </a:lnTo>
                <a:lnTo>
                  <a:pt x="726992" y="3408780"/>
                </a:lnTo>
                <a:lnTo>
                  <a:pt x="731908" y="3395014"/>
                </a:lnTo>
                <a:lnTo>
                  <a:pt x="661741" y="3273557"/>
                </a:lnTo>
                <a:cubicBezTo>
                  <a:pt x="605488" y="3156737"/>
                  <a:pt x="567189" y="3027469"/>
                  <a:pt x="545167" y="2855112"/>
                </a:cubicBezTo>
                <a:cubicBezTo>
                  <a:pt x="541337" y="2820641"/>
                  <a:pt x="570062" y="2809150"/>
                  <a:pt x="571977" y="2843622"/>
                </a:cubicBezTo>
                <a:cubicBezTo>
                  <a:pt x="580355" y="3054281"/>
                  <a:pt x="634363" y="3206589"/>
                  <a:pt x="719040" y="3350108"/>
                </a:cubicBezTo>
                <a:lnTo>
                  <a:pt x="737553" y="3379206"/>
                </a:lnTo>
                <a:lnTo>
                  <a:pt x="745551" y="3356807"/>
                </a:lnTo>
                <a:lnTo>
                  <a:pt x="729854" y="3326229"/>
                </a:lnTo>
                <a:cubicBezTo>
                  <a:pt x="705001" y="3273980"/>
                  <a:pt x="686436" y="3226884"/>
                  <a:pt x="673980" y="3188056"/>
                </a:cubicBezTo>
                <a:cubicBezTo>
                  <a:pt x="419100" y="2400003"/>
                  <a:pt x="1095584" y="2001183"/>
                  <a:pt x="1350463" y="1556345"/>
                </a:cubicBezTo>
                <a:cubicBezTo>
                  <a:pt x="1351421" y="1554427"/>
                  <a:pt x="1353817" y="1553948"/>
                  <a:pt x="1356811" y="1554367"/>
                </a:cubicBezTo>
                <a:cubicBezTo>
                  <a:pt x="1365794" y="1555626"/>
                  <a:pt x="1380167" y="1564973"/>
                  <a:pt x="1377292" y="1567849"/>
                </a:cubicBezTo>
                <a:cubicBezTo>
                  <a:pt x="1118580" y="2008852"/>
                  <a:pt x="434431" y="2407673"/>
                  <a:pt x="685478" y="3189974"/>
                </a:cubicBezTo>
                <a:cubicBezTo>
                  <a:pt x="697935" y="3228322"/>
                  <a:pt x="719254" y="3278295"/>
                  <a:pt x="747491" y="3334229"/>
                </a:cubicBezTo>
                <a:lnTo>
                  <a:pt x="751175" y="3341057"/>
                </a:lnTo>
                <a:lnTo>
                  <a:pt x="756369" y="3326513"/>
                </a:lnTo>
                <a:cubicBezTo>
                  <a:pt x="768993" y="3299819"/>
                  <a:pt x="784480" y="3273963"/>
                  <a:pt x="802928" y="3249274"/>
                </a:cubicBezTo>
                <a:lnTo>
                  <a:pt x="842294" y="3206291"/>
                </a:lnTo>
                <a:lnTo>
                  <a:pt x="838456" y="3197463"/>
                </a:lnTo>
                <a:cubicBezTo>
                  <a:pt x="777591" y="3032374"/>
                  <a:pt x="755269" y="2847431"/>
                  <a:pt x="805606" y="2622804"/>
                </a:cubicBezTo>
                <a:cubicBezTo>
                  <a:pt x="916829" y="2132100"/>
                  <a:pt x="1260086" y="1988339"/>
                  <a:pt x="1557320" y="1645229"/>
                </a:cubicBezTo>
                <a:cubicBezTo>
                  <a:pt x="1768259" y="1401794"/>
                  <a:pt x="2115352" y="1037599"/>
                  <a:pt x="1869894" y="673406"/>
                </a:cubicBezTo>
                <a:cubicBezTo>
                  <a:pt x="1751001" y="497059"/>
                  <a:pt x="1455685" y="474057"/>
                  <a:pt x="1292686" y="596733"/>
                </a:cubicBezTo>
                <a:cubicBezTo>
                  <a:pt x="1106675" y="738577"/>
                  <a:pt x="1169957" y="1028015"/>
                  <a:pt x="1323368" y="1116188"/>
                </a:cubicBezTo>
                <a:cubicBezTo>
                  <a:pt x="1511296" y="1225447"/>
                  <a:pt x="1693472" y="1114272"/>
                  <a:pt x="1720319" y="987762"/>
                </a:cubicBezTo>
                <a:cubicBezTo>
                  <a:pt x="1754836" y="826751"/>
                  <a:pt x="1568825" y="679156"/>
                  <a:pt x="1409662" y="834418"/>
                </a:cubicBezTo>
                <a:cubicBezTo>
                  <a:pt x="1407744" y="836335"/>
                  <a:pt x="1390485" y="832501"/>
                  <a:pt x="1394321" y="822917"/>
                </a:cubicBezTo>
                <a:cubicBezTo>
                  <a:pt x="1576496" y="635070"/>
                  <a:pt x="1768259" y="826751"/>
                  <a:pt x="1733742" y="991596"/>
                </a:cubicBezTo>
                <a:cubicBezTo>
                  <a:pt x="1706895" y="1118105"/>
                  <a:pt x="1503626" y="1238865"/>
                  <a:pt x="1315697" y="1129606"/>
                </a:cubicBezTo>
                <a:cubicBezTo>
                  <a:pt x="1145028" y="1029932"/>
                  <a:pt x="1099005" y="732827"/>
                  <a:pt x="1286933" y="590983"/>
                </a:cubicBezTo>
                <a:cubicBezTo>
                  <a:pt x="1448014" y="468306"/>
                  <a:pt x="1726071" y="454889"/>
                  <a:pt x="1879482" y="667655"/>
                </a:cubicBezTo>
                <a:cubicBezTo>
                  <a:pt x="2138363" y="1022265"/>
                  <a:pt x="1781683" y="1403711"/>
                  <a:pt x="1570743" y="1647146"/>
                </a:cubicBezTo>
                <a:cubicBezTo>
                  <a:pt x="1273510" y="1992173"/>
                  <a:pt x="930253" y="2134016"/>
                  <a:pt x="819030" y="2626638"/>
                </a:cubicBezTo>
                <a:cubicBezTo>
                  <a:pt x="773726" y="2827184"/>
                  <a:pt x="786822" y="2996194"/>
                  <a:pt x="833744" y="3147780"/>
                </a:cubicBezTo>
                <a:lnTo>
                  <a:pt x="852354" y="3195307"/>
                </a:lnTo>
                <a:lnTo>
                  <a:pt x="860560" y="3186346"/>
                </a:lnTo>
                <a:lnTo>
                  <a:pt x="860011" y="3184515"/>
                </a:lnTo>
                <a:cubicBezTo>
                  <a:pt x="800521" y="2904362"/>
                  <a:pt x="867739" y="2569761"/>
                  <a:pt x="1037400" y="2356996"/>
                </a:cubicBezTo>
                <a:cubicBezTo>
                  <a:pt x="1211855" y="2134648"/>
                  <a:pt x="1485997" y="1956385"/>
                  <a:pt x="1735217" y="1768539"/>
                </a:cubicBezTo>
                <a:lnTo>
                  <a:pt x="1923962" y="1623944"/>
                </a:lnTo>
                <a:lnTo>
                  <a:pt x="1922462" y="1623836"/>
                </a:lnTo>
                <a:lnTo>
                  <a:pt x="1955130" y="1597343"/>
                </a:lnTo>
                <a:lnTo>
                  <a:pt x="2094909" y="1477905"/>
                </a:lnTo>
                <a:cubicBezTo>
                  <a:pt x="2200588" y="1378950"/>
                  <a:pt x="2288295" y="1274963"/>
                  <a:pt x="2346766" y="1157080"/>
                </a:cubicBezTo>
                <a:cubicBezTo>
                  <a:pt x="2528888" y="789056"/>
                  <a:pt x="2275834" y="208266"/>
                  <a:pt x="1719881" y="37671"/>
                </a:cubicBezTo>
                <a:cubicBezTo>
                  <a:pt x="1685373" y="26170"/>
                  <a:pt x="1677825" y="4966"/>
                  <a:pt x="1691574" y="743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255" name="淘宝网Chenying0907出品 524"/>
          <p:cNvSpPr/>
          <p:nvPr/>
        </p:nvSpPr>
        <p:spPr bwMode="auto">
          <a:xfrm>
            <a:off x="2060329" y="5331052"/>
            <a:ext cx="152400" cy="152400"/>
          </a:xfrm>
          <a:custGeom>
            <a:avLst/>
            <a:gdLst>
              <a:gd name="T0" fmla="*/ 50 w 80"/>
              <a:gd name="T1" fmla="*/ 6 h 79"/>
              <a:gd name="T2" fmla="*/ 75 w 80"/>
              <a:gd name="T3" fmla="*/ 49 h 79"/>
              <a:gd name="T4" fmla="*/ 30 w 80"/>
              <a:gd name="T5" fmla="*/ 74 h 79"/>
              <a:gd name="T6" fmla="*/ 5 w 80"/>
              <a:gd name="T7" fmla="*/ 30 h 79"/>
              <a:gd name="T8" fmla="*/ 50 w 80"/>
              <a:gd name="T9" fmla="*/ 6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79">
                <a:moveTo>
                  <a:pt x="50" y="6"/>
                </a:moveTo>
                <a:cubicBezTo>
                  <a:pt x="69" y="11"/>
                  <a:pt x="80" y="31"/>
                  <a:pt x="75" y="49"/>
                </a:cubicBezTo>
                <a:cubicBezTo>
                  <a:pt x="70" y="68"/>
                  <a:pt x="50" y="79"/>
                  <a:pt x="30" y="74"/>
                </a:cubicBezTo>
                <a:cubicBezTo>
                  <a:pt x="11" y="68"/>
                  <a:pt x="0" y="49"/>
                  <a:pt x="5" y="30"/>
                </a:cubicBezTo>
                <a:cubicBezTo>
                  <a:pt x="11" y="11"/>
                  <a:pt x="30" y="0"/>
                  <a:pt x="50" y="6"/>
                </a:cubicBezTo>
                <a:close/>
              </a:path>
            </a:pathLst>
          </a:custGeom>
          <a:solidFill>
            <a:srgbClr val="4A763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256" name="淘宝网Chenying0907出品 255"/>
          <p:cNvGrpSpPr/>
          <p:nvPr/>
        </p:nvGrpSpPr>
        <p:grpSpPr>
          <a:xfrm>
            <a:off x="1885126" y="5149199"/>
            <a:ext cx="487083" cy="444600"/>
            <a:chOff x="1696459" y="5134685"/>
            <a:chExt cx="487083" cy="444600"/>
          </a:xfrm>
        </p:grpSpPr>
        <p:sp>
          <p:nvSpPr>
            <p:cNvPr id="257" name="淘宝网Chenying0907出品 256"/>
            <p:cNvSpPr/>
            <p:nvPr/>
          </p:nvSpPr>
          <p:spPr bwMode="auto">
            <a:xfrm>
              <a:off x="1696459" y="5134685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8" name="淘宝网Chenying0907出品 257"/>
            <p:cNvSpPr/>
            <p:nvPr/>
          </p:nvSpPr>
          <p:spPr bwMode="auto">
            <a:xfrm>
              <a:off x="1771916" y="5187839"/>
              <a:ext cx="345014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9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60" name="淘宝网Chenying0907出品 259"/>
          <p:cNvGrpSpPr/>
          <p:nvPr/>
        </p:nvGrpSpPr>
        <p:grpSpPr>
          <a:xfrm>
            <a:off x="1199251" y="5350052"/>
            <a:ext cx="487083" cy="444600"/>
            <a:chOff x="1696459" y="5134685"/>
            <a:chExt cx="487083" cy="444600"/>
          </a:xfrm>
        </p:grpSpPr>
        <p:sp>
          <p:nvSpPr>
            <p:cNvPr id="261" name="淘宝网Chenying0907出品 260"/>
            <p:cNvSpPr/>
            <p:nvPr/>
          </p:nvSpPr>
          <p:spPr bwMode="auto">
            <a:xfrm>
              <a:off x="1696459" y="5134685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2" name="淘宝网Chenying0907出品 261"/>
            <p:cNvSpPr/>
            <p:nvPr/>
          </p:nvSpPr>
          <p:spPr bwMode="auto">
            <a:xfrm>
              <a:off x="1771916" y="5187839"/>
              <a:ext cx="345014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3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64" name="淘宝网Chenying0907出品 263"/>
          <p:cNvGrpSpPr/>
          <p:nvPr/>
        </p:nvGrpSpPr>
        <p:grpSpPr>
          <a:xfrm rot="20540522">
            <a:off x="1374997" y="4460945"/>
            <a:ext cx="645179" cy="588907"/>
            <a:chOff x="1696459" y="5134685"/>
            <a:chExt cx="487083" cy="444600"/>
          </a:xfrm>
        </p:grpSpPr>
        <p:sp>
          <p:nvSpPr>
            <p:cNvPr id="265" name="淘宝网Chenying0907出品 264"/>
            <p:cNvSpPr/>
            <p:nvPr/>
          </p:nvSpPr>
          <p:spPr bwMode="auto">
            <a:xfrm>
              <a:off x="1696459" y="5134685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6" name="淘宝网Chenying0907出品 265"/>
            <p:cNvSpPr/>
            <p:nvPr/>
          </p:nvSpPr>
          <p:spPr bwMode="auto">
            <a:xfrm>
              <a:off x="1771916" y="5187839"/>
              <a:ext cx="345014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7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268" name="淘宝网Chenying0907出品 475"/>
          <p:cNvSpPr/>
          <p:nvPr/>
        </p:nvSpPr>
        <p:spPr bwMode="auto">
          <a:xfrm>
            <a:off x="1768229" y="5488214"/>
            <a:ext cx="128588" cy="128588"/>
          </a:xfrm>
          <a:custGeom>
            <a:avLst/>
            <a:gdLst>
              <a:gd name="T0" fmla="*/ 48 w 67"/>
              <a:gd name="T1" fmla="*/ 8 h 67"/>
              <a:gd name="T2" fmla="*/ 59 w 67"/>
              <a:gd name="T3" fmla="*/ 48 h 67"/>
              <a:gd name="T4" fmla="*/ 19 w 67"/>
              <a:gd name="T5" fmla="*/ 59 h 67"/>
              <a:gd name="T6" fmla="*/ 8 w 67"/>
              <a:gd name="T7" fmla="*/ 19 h 67"/>
              <a:gd name="T8" fmla="*/ 48 w 67"/>
              <a:gd name="T9" fmla="*/ 8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67">
                <a:moveTo>
                  <a:pt x="48" y="8"/>
                </a:moveTo>
                <a:cubicBezTo>
                  <a:pt x="62" y="17"/>
                  <a:pt x="67" y="34"/>
                  <a:pt x="59" y="48"/>
                </a:cubicBezTo>
                <a:cubicBezTo>
                  <a:pt x="51" y="62"/>
                  <a:pt x="33" y="67"/>
                  <a:pt x="19" y="59"/>
                </a:cubicBezTo>
                <a:cubicBezTo>
                  <a:pt x="5" y="51"/>
                  <a:pt x="0" y="33"/>
                  <a:pt x="8" y="19"/>
                </a:cubicBezTo>
                <a:cubicBezTo>
                  <a:pt x="16" y="5"/>
                  <a:pt x="34" y="0"/>
                  <a:pt x="48" y="8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269" name="淘宝网Chenying0907出品 476"/>
          <p:cNvSpPr/>
          <p:nvPr/>
        </p:nvSpPr>
        <p:spPr bwMode="auto">
          <a:xfrm>
            <a:off x="2525235" y="6024789"/>
            <a:ext cx="128588" cy="128588"/>
          </a:xfrm>
          <a:custGeom>
            <a:avLst/>
            <a:gdLst>
              <a:gd name="T0" fmla="*/ 48 w 67"/>
              <a:gd name="T1" fmla="*/ 8 h 67"/>
              <a:gd name="T2" fmla="*/ 59 w 67"/>
              <a:gd name="T3" fmla="*/ 48 h 67"/>
              <a:gd name="T4" fmla="*/ 19 w 67"/>
              <a:gd name="T5" fmla="*/ 59 h 67"/>
              <a:gd name="T6" fmla="*/ 8 w 67"/>
              <a:gd name="T7" fmla="*/ 19 h 67"/>
              <a:gd name="T8" fmla="*/ 48 w 67"/>
              <a:gd name="T9" fmla="*/ 8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67">
                <a:moveTo>
                  <a:pt x="48" y="8"/>
                </a:moveTo>
                <a:cubicBezTo>
                  <a:pt x="62" y="16"/>
                  <a:pt x="67" y="34"/>
                  <a:pt x="59" y="48"/>
                </a:cubicBezTo>
                <a:cubicBezTo>
                  <a:pt x="52" y="62"/>
                  <a:pt x="34" y="67"/>
                  <a:pt x="19" y="59"/>
                </a:cubicBezTo>
                <a:cubicBezTo>
                  <a:pt x="5" y="51"/>
                  <a:pt x="0" y="33"/>
                  <a:pt x="8" y="19"/>
                </a:cubicBezTo>
                <a:cubicBezTo>
                  <a:pt x="16" y="5"/>
                  <a:pt x="34" y="0"/>
                  <a:pt x="48" y="8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270" name="淘宝网Chenying0907出品 477"/>
          <p:cNvSpPr/>
          <p:nvPr/>
        </p:nvSpPr>
        <p:spPr bwMode="auto">
          <a:xfrm>
            <a:off x="1368179" y="6010503"/>
            <a:ext cx="128588" cy="125413"/>
          </a:xfrm>
          <a:custGeom>
            <a:avLst/>
            <a:gdLst>
              <a:gd name="T0" fmla="*/ 47 w 67"/>
              <a:gd name="T1" fmla="*/ 8 h 66"/>
              <a:gd name="T2" fmla="*/ 59 w 67"/>
              <a:gd name="T3" fmla="*/ 48 h 66"/>
              <a:gd name="T4" fmla="*/ 19 w 67"/>
              <a:gd name="T5" fmla="*/ 58 h 66"/>
              <a:gd name="T6" fmla="*/ 7 w 67"/>
              <a:gd name="T7" fmla="*/ 18 h 66"/>
              <a:gd name="T8" fmla="*/ 47 w 67"/>
              <a:gd name="T9" fmla="*/ 8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66">
                <a:moveTo>
                  <a:pt x="47" y="8"/>
                </a:moveTo>
                <a:cubicBezTo>
                  <a:pt x="62" y="16"/>
                  <a:pt x="67" y="34"/>
                  <a:pt x="59" y="48"/>
                </a:cubicBezTo>
                <a:cubicBezTo>
                  <a:pt x="51" y="62"/>
                  <a:pt x="33" y="66"/>
                  <a:pt x="19" y="58"/>
                </a:cubicBezTo>
                <a:cubicBezTo>
                  <a:pt x="5" y="50"/>
                  <a:pt x="0" y="32"/>
                  <a:pt x="7" y="18"/>
                </a:cubicBezTo>
                <a:cubicBezTo>
                  <a:pt x="15" y="5"/>
                  <a:pt x="33" y="0"/>
                  <a:pt x="47" y="8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271" name="淘宝网Chenying0907出品 474"/>
          <p:cNvSpPr/>
          <p:nvPr/>
        </p:nvSpPr>
        <p:spPr bwMode="auto">
          <a:xfrm>
            <a:off x="1160217" y="4589689"/>
            <a:ext cx="130175" cy="127000"/>
          </a:xfrm>
          <a:custGeom>
            <a:avLst/>
            <a:gdLst>
              <a:gd name="T0" fmla="*/ 48 w 68"/>
              <a:gd name="T1" fmla="*/ 8 h 66"/>
              <a:gd name="T2" fmla="*/ 60 w 68"/>
              <a:gd name="T3" fmla="*/ 47 h 66"/>
              <a:gd name="T4" fmla="*/ 20 w 68"/>
              <a:gd name="T5" fmla="*/ 58 h 66"/>
              <a:gd name="T6" fmla="*/ 8 w 68"/>
              <a:gd name="T7" fmla="*/ 18 h 66"/>
              <a:gd name="T8" fmla="*/ 48 w 68"/>
              <a:gd name="T9" fmla="*/ 8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" h="66">
                <a:moveTo>
                  <a:pt x="48" y="8"/>
                </a:moveTo>
                <a:cubicBezTo>
                  <a:pt x="63" y="16"/>
                  <a:pt x="68" y="34"/>
                  <a:pt x="60" y="47"/>
                </a:cubicBezTo>
                <a:cubicBezTo>
                  <a:pt x="52" y="61"/>
                  <a:pt x="34" y="66"/>
                  <a:pt x="20" y="58"/>
                </a:cubicBezTo>
                <a:cubicBezTo>
                  <a:pt x="6" y="50"/>
                  <a:pt x="0" y="32"/>
                  <a:pt x="8" y="18"/>
                </a:cubicBezTo>
                <a:cubicBezTo>
                  <a:pt x="16" y="4"/>
                  <a:pt x="34" y="0"/>
                  <a:pt x="48" y="8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272" name="淘宝网Chenying0907出品 271"/>
          <p:cNvGrpSpPr/>
          <p:nvPr/>
        </p:nvGrpSpPr>
        <p:grpSpPr>
          <a:xfrm rot="2217166">
            <a:off x="1819800" y="3567762"/>
            <a:ext cx="566029" cy="516660"/>
            <a:chOff x="1696459" y="5134685"/>
            <a:chExt cx="487083" cy="444600"/>
          </a:xfrm>
        </p:grpSpPr>
        <p:sp>
          <p:nvSpPr>
            <p:cNvPr id="273" name="淘宝网Chenying0907出品 272"/>
            <p:cNvSpPr/>
            <p:nvPr/>
          </p:nvSpPr>
          <p:spPr bwMode="auto">
            <a:xfrm>
              <a:off x="1696459" y="5134685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4" name="淘宝网Chenying0907出品 273"/>
            <p:cNvSpPr/>
            <p:nvPr/>
          </p:nvSpPr>
          <p:spPr bwMode="auto">
            <a:xfrm>
              <a:off x="1771916" y="5187839"/>
              <a:ext cx="345014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5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76" name="淘宝网Chenying0907出品 275"/>
          <p:cNvGrpSpPr/>
          <p:nvPr/>
        </p:nvGrpSpPr>
        <p:grpSpPr>
          <a:xfrm rot="1240148">
            <a:off x="1166088" y="2205653"/>
            <a:ext cx="858313" cy="783452"/>
            <a:chOff x="1696459" y="5134685"/>
            <a:chExt cx="487083" cy="444600"/>
          </a:xfrm>
        </p:grpSpPr>
        <p:sp>
          <p:nvSpPr>
            <p:cNvPr id="277" name="淘宝网Chenying0907出品 276"/>
            <p:cNvSpPr/>
            <p:nvPr/>
          </p:nvSpPr>
          <p:spPr bwMode="auto">
            <a:xfrm>
              <a:off x="1696459" y="5134685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8" name="淘宝网Chenying0907出品 277"/>
            <p:cNvSpPr/>
            <p:nvPr/>
          </p:nvSpPr>
          <p:spPr bwMode="auto">
            <a:xfrm>
              <a:off x="1771916" y="5187839"/>
              <a:ext cx="345014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9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80" name="淘宝网Chenying0907出品 279"/>
          <p:cNvGrpSpPr/>
          <p:nvPr/>
        </p:nvGrpSpPr>
        <p:grpSpPr>
          <a:xfrm rot="19185624">
            <a:off x="2318428" y="2345396"/>
            <a:ext cx="566029" cy="516660"/>
            <a:chOff x="1696459" y="5134685"/>
            <a:chExt cx="487083" cy="444600"/>
          </a:xfrm>
        </p:grpSpPr>
        <p:sp>
          <p:nvSpPr>
            <p:cNvPr id="281" name="淘宝网Chenying0907出品 280"/>
            <p:cNvSpPr/>
            <p:nvPr/>
          </p:nvSpPr>
          <p:spPr bwMode="auto">
            <a:xfrm>
              <a:off x="1696459" y="5134685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2" name="淘宝网Chenying0907出品 281"/>
            <p:cNvSpPr/>
            <p:nvPr/>
          </p:nvSpPr>
          <p:spPr bwMode="auto">
            <a:xfrm>
              <a:off x="1771916" y="5187839"/>
              <a:ext cx="345014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3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84" name="淘宝网Chenying0907出品 283"/>
          <p:cNvGrpSpPr/>
          <p:nvPr/>
        </p:nvGrpSpPr>
        <p:grpSpPr>
          <a:xfrm>
            <a:off x="496190" y="3731871"/>
            <a:ext cx="510168" cy="465672"/>
            <a:chOff x="1696459" y="5134685"/>
            <a:chExt cx="487083" cy="444600"/>
          </a:xfrm>
        </p:grpSpPr>
        <p:sp>
          <p:nvSpPr>
            <p:cNvPr id="285" name="淘宝网Chenying0907出品 284"/>
            <p:cNvSpPr/>
            <p:nvPr/>
          </p:nvSpPr>
          <p:spPr bwMode="auto">
            <a:xfrm>
              <a:off x="1696459" y="5134685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6" name="淘宝网Chenying0907出品 285"/>
            <p:cNvSpPr/>
            <p:nvPr/>
          </p:nvSpPr>
          <p:spPr bwMode="auto">
            <a:xfrm>
              <a:off x="1771916" y="5187839"/>
              <a:ext cx="345014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7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88" name="淘宝网Chenying0907出品 287"/>
          <p:cNvGrpSpPr/>
          <p:nvPr/>
        </p:nvGrpSpPr>
        <p:grpSpPr>
          <a:xfrm rot="18126376">
            <a:off x="1253771" y="631970"/>
            <a:ext cx="1037171" cy="946710"/>
            <a:chOff x="1696457" y="5134682"/>
            <a:chExt cx="487083" cy="444600"/>
          </a:xfrm>
        </p:grpSpPr>
        <p:sp>
          <p:nvSpPr>
            <p:cNvPr id="289" name="淘宝网Chenying0907出品 288"/>
            <p:cNvSpPr/>
            <p:nvPr/>
          </p:nvSpPr>
          <p:spPr bwMode="auto">
            <a:xfrm>
              <a:off x="1696457" y="5134682"/>
              <a:ext cx="487083" cy="444600"/>
            </a:xfrm>
            <a:custGeom>
              <a:avLst/>
              <a:gdLst>
                <a:gd name="connsiteX0" fmla="*/ 327433 w 487083"/>
                <a:gd name="connsiteY0" fmla="*/ 227360 h 444600"/>
                <a:gd name="connsiteX1" fmla="*/ 486629 w 487083"/>
                <a:gd name="connsiteY1" fmla="*/ 318874 h 444600"/>
                <a:gd name="connsiteX2" fmla="*/ 413840 w 487083"/>
                <a:gd name="connsiteY2" fmla="*/ 366724 h 444600"/>
                <a:gd name="connsiteX3" fmla="*/ 304657 w 487083"/>
                <a:gd name="connsiteY3" fmla="*/ 405004 h 444600"/>
                <a:gd name="connsiteX4" fmla="*/ 264432 w 487083"/>
                <a:gd name="connsiteY4" fmla="*/ 238485 h 444600"/>
                <a:gd name="connsiteX5" fmla="*/ 327433 w 487083"/>
                <a:gd name="connsiteY5" fmla="*/ 227360 h 444600"/>
                <a:gd name="connsiteX6" fmla="*/ 100905 w 487083"/>
                <a:gd name="connsiteY6" fmla="*/ 218668 h 444600"/>
                <a:gd name="connsiteX7" fmla="*/ 233609 w 487083"/>
                <a:gd name="connsiteY7" fmla="*/ 239314 h 444600"/>
                <a:gd name="connsiteX8" fmla="*/ 174096 w 487083"/>
                <a:gd name="connsiteY8" fmla="*/ 398719 h 444600"/>
                <a:gd name="connsiteX9" fmla="*/ 70429 w 487083"/>
                <a:gd name="connsiteY9" fmla="*/ 348785 h 444600"/>
                <a:gd name="connsiteX10" fmla="*/ 1317 w 487083"/>
                <a:gd name="connsiteY10" fmla="*/ 293089 h 444600"/>
                <a:gd name="connsiteX11" fmla="*/ 100905 w 487083"/>
                <a:gd name="connsiteY11" fmla="*/ 218668 h 444600"/>
                <a:gd name="connsiteX12" fmla="*/ 305107 w 487083"/>
                <a:gd name="connsiteY12" fmla="*/ 1821 h 444600"/>
                <a:gd name="connsiteX13" fmla="*/ 364200 w 487083"/>
                <a:gd name="connsiteY13" fmla="*/ 59830 h 444600"/>
                <a:gd name="connsiteX14" fmla="*/ 450677 w 487083"/>
                <a:gd name="connsiteY14" fmla="*/ 84657 h 444600"/>
                <a:gd name="connsiteX15" fmla="*/ 256584 w 487083"/>
                <a:gd name="connsiteY15" fmla="*/ 224071 h 444600"/>
                <a:gd name="connsiteX16" fmla="*/ 248897 w 487083"/>
                <a:gd name="connsiteY16" fmla="*/ 54101 h 444600"/>
                <a:gd name="connsiteX17" fmla="*/ 305107 w 487083"/>
                <a:gd name="connsiteY17" fmla="*/ 1821 h 444600"/>
                <a:gd name="connsiteX18" fmla="*/ 147865 w 487083"/>
                <a:gd name="connsiteY18" fmla="*/ 259 h 444600"/>
                <a:gd name="connsiteX19" fmla="*/ 239849 w 487083"/>
                <a:gd name="connsiteY19" fmla="*/ 218043 h 444600"/>
                <a:gd name="connsiteX20" fmla="*/ 71211 w 487083"/>
                <a:gd name="connsiteY20" fmla="*/ 187477 h 444600"/>
                <a:gd name="connsiteX21" fmla="*/ 103789 w 487083"/>
                <a:gd name="connsiteY21" fmla="*/ 76675 h 444600"/>
                <a:gd name="connsiteX22" fmla="*/ 147865 w 487083"/>
                <a:gd name="connsiteY22" fmla="*/ 259 h 44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7083" h="444600">
                  <a:moveTo>
                    <a:pt x="327433" y="227360"/>
                  </a:moveTo>
                  <a:cubicBezTo>
                    <a:pt x="397199" y="224489"/>
                    <a:pt x="478009" y="248534"/>
                    <a:pt x="486629" y="318874"/>
                  </a:cubicBezTo>
                  <a:cubicBezTo>
                    <a:pt x="494291" y="376294"/>
                    <a:pt x="402347" y="359068"/>
                    <a:pt x="413840" y="366724"/>
                  </a:cubicBezTo>
                  <a:cubicBezTo>
                    <a:pt x="431080" y="431800"/>
                    <a:pt x="321896" y="483478"/>
                    <a:pt x="304657" y="405004"/>
                  </a:cubicBezTo>
                  <a:cubicBezTo>
                    <a:pt x="296995" y="376294"/>
                    <a:pt x="262516" y="242313"/>
                    <a:pt x="264432" y="238485"/>
                  </a:cubicBezTo>
                  <a:cubicBezTo>
                    <a:pt x="282150" y="232265"/>
                    <a:pt x="304178" y="228317"/>
                    <a:pt x="327433" y="227360"/>
                  </a:cubicBezTo>
                  <a:close/>
                  <a:moveTo>
                    <a:pt x="100905" y="218668"/>
                  </a:moveTo>
                  <a:cubicBezTo>
                    <a:pt x="147220" y="212427"/>
                    <a:pt x="199053" y="222029"/>
                    <a:pt x="233609" y="239314"/>
                  </a:cubicBezTo>
                  <a:cubicBezTo>
                    <a:pt x="235529" y="241235"/>
                    <a:pt x="183695" y="371832"/>
                    <a:pt x="174096" y="398719"/>
                  </a:cubicBezTo>
                  <a:cubicBezTo>
                    <a:pt x="145300" y="475541"/>
                    <a:pt x="43552" y="410243"/>
                    <a:pt x="70429" y="348785"/>
                  </a:cubicBezTo>
                  <a:cubicBezTo>
                    <a:pt x="81948" y="343024"/>
                    <a:pt x="-12121" y="346865"/>
                    <a:pt x="1317" y="293089"/>
                  </a:cubicBezTo>
                  <a:cubicBezTo>
                    <a:pt x="13796" y="246996"/>
                    <a:pt x="54591" y="224910"/>
                    <a:pt x="100905" y="218668"/>
                  </a:cubicBezTo>
                  <a:close/>
                  <a:moveTo>
                    <a:pt x="305107" y="1821"/>
                  </a:moveTo>
                  <a:cubicBezTo>
                    <a:pt x="334414" y="4924"/>
                    <a:pt x="364200" y="26409"/>
                    <a:pt x="364200" y="59830"/>
                  </a:cubicBezTo>
                  <a:cubicBezTo>
                    <a:pt x="356513" y="71289"/>
                    <a:pt x="441069" y="29274"/>
                    <a:pt x="450677" y="84657"/>
                  </a:cubicBezTo>
                  <a:cubicBezTo>
                    <a:pt x="464129" y="178236"/>
                    <a:pt x="333453" y="227890"/>
                    <a:pt x="256584" y="224071"/>
                  </a:cubicBezTo>
                  <a:cubicBezTo>
                    <a:pt x="254663" y="222161"/>
                    <a:pt x="250819" y="84657"/>
                    <a:pt x="248897" y="54101"/>
                  </a:cubicBezTo>
                  <a:cubicBezTo>
                    <a:pt x="246976" y="13996"/>
                    <a:pt x="275801" y="-1283"/>
                    <a:pt x="305107" y="1821"/>
                  </a:cubicBezTo>
                  <a:close/>
                  <a:moveTo>
                    <a:pt x="147865" y="259"/>
                  </a:moveTo>
                  <a:cubicBezTo>
                    <a:pt x="241766" y="7901"/>
                    <a:pt x="260929" y="143538"/>
                    <a:pt x="239849" y="218043"/>
                  </a:cubicBezTo>
                  <a:cubicBezTo>
                    <a:pt x="237933" y="219953"/>
                    <a:pt x="101872" y="191298"/>
                    <a:pt x="71211" y="187477"/>
                  </a:cubicBezTo>
                  <a:cubicBezTo>
                    <a:pt x="-7359" y="172194"/>
                    <a:pt x="38633" y="61392"/>
                    <a:pt x="103789" y="76675"/>
                  </a:cubicBezTo>
                  <a:cubicBezTo>
                    <a:pt x="111454" y="86227"/>
                    <a:pt x="90374" y="-5472"/>
                    <a:pt x="147865" y="25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0" name="淘宝网Chenying0907出品 289"/>
            <p:cNvSpPr/>
            <p:nvPr/>
          </p:nvSpPr>
          <p:spPr bwMode="auto">
            <a:xfrm>
              <a:off x="1771914" y="5187833"/>
              <a:ext cx="345013" cy="344295"/>
            </a:xfrm>
            <a:custGeom>
              <a:avLst/>
              <a:gdLst>
                <a:gd name="connsiteX0" fmla="*/ 156896 w 345014"/>
                <a:gd name="connsiteY0" fmla="*/ 189024 h 344295"/>
                <a:gd name="connsiteX1" fmla="*/ 58806 w 345014"/>
                <a:gd name="connsiteY1" fmla="*/ 304190 h 344295"/>
                <a:gd name="connsiteX2" fmla="*/ 156896 w 345014"/>
                <a:gd name="connsiteY2" fmla="*/ 189024 h 344295"/>
                <a:gd name="connsiteX3" fmla="*/ 191821 w 345014"/>
                <a:gd name="connsiteY3" fmla="*/ 187436 h 344295"/>
                <a:gd name="connsiteX4" fmla="*/ 273440 w 345014"/>
                <a:gd name="connsiteY4" fmla="*/ 313889 h 344295"/>
                <a:gd name="connsiteX5" fmla="*/ 191821 w 345014"/>
                <a:gd name="connsiteY5" fmla="*/ 187436 h 344295"/>
                <a:gd name="connsiteX6" fmla="*/ 271047 w 345014"/>
                <a:gd name="connsiteY6" fmla="*/ 180841 h 344295"/>
                <a:gd name="connsiteX7" fmla="*/ 337348 w 345014"/>
                <a:gd name="connsiteY7" fmla="*/ 205882 h 344295"/>
                <a:gd name="connsiteX8" fmla="*/ 191821 w 345014"/>
                <a:gd name="connsiteY8" fmla="*/ 186983 h 344295"/>
                <a:gd name="connsiteX9" fmla="*/ 271047 w 345014"/>
                <a:gd name="connsiteY9" fmla="*/ 180841 h 344295"/>
                <a:gd name="connsiteX10" fmla="*/ 78579 w 345014"/>
                <a:gd name="connsiteY10" fmla="*/ 170820 h 344295"/>
                <a:gd name="connsiteX11" fmla="*/ 155308 w 345014"/>
                <a:gd name="connsiteY11" fmla="*/ 186434 h 344295"/>
                <a:gd name="connsiteX12" fmla="*/ 9066 w 345014"/>
                <a:gd name="connsiteY12" fmla="*/ 188355 h 344295"/>
                <a:gd name="connsiteX13" fmla="*/ 78579 w 345014"/>
                <a:gd name="connsiteY13" fmla="*/ 170820 h 344295"/>
                <a:gd name="connsiteX14" fmla="*/ 314873 w 345014"/>
                <a:gd name="connsiteY14" fmla="*/ 89953 h 344295"/>
                <a:gd name="connsiteX15" fmla="*/ 319407 w 345014"/>
                <a:gd name="connsiteY15" fmla="*/ 110580 h 344295"/>
                <a:gd name="connsiteX16" fmla="*/ 183883 w 345014"/>
                <a:gd name="connsiteY16" fmla="*/ 169974 h 344295"/>
                <a:gd name="connsiteX17" fmla="*/ 314873 w 345014"/>
                <a:gd name="connsiteY17" fmla="*/ 89953 h 344295"/>
                <a:gd name="connsiteX18" fmla="*/ 29842 w 345014"/>
                <a:gd name="connsiteY18" fmla="*/ 87135 h 344295"/>
                <a:gd name="connsiteX19" fmla="*/ 161658 w 345014"/>
                <a:gd name="connsiteY19" fmla="*/ 163624 h 344295"/>
                <a:gd name="connsiteX20" fmla="*/ 29842 w 345014"/>
                <a:gd name="connsiteY20" fmla="*/ 87135 h 344295"/>
                <a:gd name="connsiteX21" fmla="*/ 122206 w 345014"/>
                <a:gd name="connsiteY21" fmla="*/ 11132 h 344295"/>
                <a:gd name="connsiteX22" fmla="*/ 136114 w 345014"/>
                <a:gd name="connsiteY22" fmla="*/ 17641 h 344295"/>
                <a:gd name="connsiteX23" fmla="*/ 162886 w 345014"/>
                <a:gd name="connsiteY23" fmla="*/ 162036 h 344295"/>
                <a:gd name="connsiteX24" fmla="*/ 122206 w 345014"/>
                <a:gd name="connsiteY24" fmla="*/ 11132 h 344295"/>
                <a:gd name="connsiteX25" fmla="*/ 203044 w 345014"/>
                <a:gd name="connsiteY25" fmla="*/ 1351 h 344295"/>
                <a:gd name="connsiteX26" fmla="*/ 227880 w 345014"/>
                <a:gd name="connsiteY26" fmla="*/ 24397 h 344295"/>
                <a:gd name="connsiteX27" fmla="*/ 183022 w 345014"/>
                <a:gd name="connsiteY27" fmla="*/ 169974 h 344295"/>
                <a:gd name="connsiteX28" fmla="*/ 203044 w 345014"/>
                <a:gd name="connsiteY28" fmla="*/ 1351 h 34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45014" h="344295">
                  <a:moveTo>
                    <a:pt x="156896" y="189024"/>
                  </a:moveTo>
                  <a:cubicBezTo>
                    <a:pt x="133816" y="252366"/>
                    <a:pt x="60730" y="400162"/>
                    <a:pt x="58806" y="304190"/>
                  </a:cubicBezTo>
                  <a:cubicBezTo>
                    <a:pt x="56883" y="261963"/>
                    <a:pt x="114583" y="217816"/>
                    <a:pt x="156896" y="189024"/>
                  </a:cubicBezTo>
                  <a:close/>
                  <a:moveTo>
                    <a:pt x="191821" y="187436"/>
                  </a:moveTo>
                  <a:cubicBezTo>
                    <a:pt x="227885" y="221923"/>
                    <a:pt x="279134" y="273654"/>
                    <a:pt x="273440" y="313889"/>
                  </a:cubicBezTo>
                  <a:cubicBezTo>
                    <a:pt x="260153" y="409686"/>
                    <a:pt x="207006" y="254494"/>
                    <a:pt x="191821" y="187436"/>
                  </a:cubicBezTo>
                  <a:close/>
                  <a:moveTo>
                    <a:pt x="271047" y="180841"/>
                  </a:moveTo>
                  <a:cubicBezTo>
                    <a:pt x="297615" y="181786"/>
                    <a:pt x="322029" y="187928"/>
                    <a:pt x="337348" y="205882"/>
                  </a:cubicBezTo>
                  <a:cubicBezTo>
                    <a:pt x="377559" y="249349"/>
                    <a:pt x="249266" y="230450"/>
                    <a:pt x="191821" y="186983"/>
                  </a:cubicBezTo>
                  <a:cubicBezTo>
                    <a:pt x="215756" y="184149"/>
                    <a:pt x="244479" y="179896"/>
                    <a:pt x="271047" y="180841"/>
                  </a:cubicBezTo>
                  <a:close/>
                  <a:moveTo>
                    <a:pt x="78579" y="170820"/>
                  </a:moveTo>
                  <a:cubicBezTo>
                    <a:pt x="104797" y="172982"/>
                    <a:pt x="132217" y="180669"/>
                    <a:pt x="155308" y="186434"/>
                  </a:cubicBezTo>
                  <a:cubicBezTo>
                    <a:pt x="93732" y="224868"/>
                    <a:pt x="-35192" y="228711"/>
                    <a:pt x="9066" y="188355"/>
                  </a:cubicBezTo>
                  <a:cubicBezTo>
                    <a:pt x="27346" y="172021"/>
                    <a:pt x="52361" y="168658"/>
                    <a:pt x="78579" y="170820"/>
                  </a:cubicBezTo>
                  <a:close/>
                  <a:moveTo>
                    <a:pt x="314873" y="89953"/>
                  </a:moveTo>
                  <a:cubicBezTo>
                    <a:pt x="322986" y="91301"/>
                    <a:pt x="325610" y="97647"/>
                    <a:pt x="319407" y="110580"/>
                  </a:cubicBezTo>
                  <a:cubicBezTo>
                    <a:pt x="298410" y="154647"/>
                    <a:pt x="231603" y="162310"/>
                    <a:pt x="183883" y="169974"/>
                  </a:cubicBezTo>
                  <a:cubicBezTo>
                    <a:pt x="216810" y="126865"/>
                    <a:pt x="290536" y="85912"/>
                    <a:pt x="314873" y="89953"/>
                  </a:cubicBezTo>
                  <a:close/>
                  <a:moveTo>
                    <a:pt x="29842" y="87135"/>
                  </a:moveTo>
                  <a:cubicBezTo>
                    <a:pt x="71870" y="79486"/>
                    <a:pt x="127271" y="127292"/>
                    <a:pt x="161658" y="163624"/>
                  </a:cubicBezTo>
                  <a:cubicBezTo>
                    <a:pt x="94795" y="152151"/>
                    <a:pt x="-63767" y="106257"/>
                    <a:pt x="29842" y="87135"/>
                  </a:cubicBezTo>
                  <a:close/>
                  <a:moveTo>
                    <a:pt x="122206" y="11132"/>
                  </a:moveTo>
                  <a:cubicBezTo>
                    <a:pt x="125776" y="11053"/>
                    <a:pt x="130378" y="13069"/>
                    <a:pt x="136114" y="17641"/>
                  </a:cubicBezTo>
                  <a:cubicBezTo>
                    <a:pt x="174359" y="48446"/>
                    <a:pt x="166710" y="115830"/>
                    <a:pt x="162886" y="162036"/>
                  </a:cubicBezTo>
                  <a:cubicBezTo>
                    <a:pt x="122729" y="114867"/>
                    <a:pt x="97213" y="11685"/>
                    <a:pt x="122206" y="11132"/>
                  </a:cubicBezTo>
                  <a:close/>
                  <a:moveTo>
                    <a:pt x="203044" y="1351"/>
                  </a:moveTo>
                  <a:cubicBezTo>
                    <a:pt x="209474" y="-3019"/>
                    <a:pt x="217641" y="2847"/>
                    <a:pt x="227880" y="24397"/>
                  </a:cubicBezTo>
                  <a:cubicBezTo>
                    <a:pt x="247384" y="62706"/>
                    <a:pt x="210327" y="127833"/>
                    <a:pt x="183022" y="169974"/>
                  </a:cubicBezTo>
                  <a:cubicBezTo>
                    <a:pt x="180096" y="119692"/>
                    <a:pt x="183753" y="14460"/>
                    <a:pt x="203044" y="13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1" name="淘宝网Chenying0907出品 594"/>
            <p:cNvSpPr/>
            <p:nvPr/>
          </p:nvSpPr>
          <p:spPr bwMode="auto">
            <a:xfrm>
              <a:off x="1866900" y="5314950"/>
              <a:ext cx="155575" cy="155575"/>
            </a:xfrm>
            <a:custGeom>
              <a:avLst/>
              <a:gdLst>
                <a:gd name="T0" fmla="*/ 24 w 81"/>
                <a:gd name="T1" fmla="*/ 9 h 81"/>
                <a:gd name="T2" fmla="*/ 9 w 81"/>
                <a:gd name="T3" fmla="*/ 57 h 81"/>
                <a:gd name="T4" fmla="*/ 57 w 81"/>
                <a:gd name="T5" fmla="*/ 72 h 81"/>
                <a:gd name="T6" fmla="*/ 72 w 81"/>
                <a:gd name="T7" fmla="*/ 24 h 81"/>
                <a:gd name="T8" fmla="*/ 24 w 81"/>
                <a:gd name="T9" fmla="*/ 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24" y="9"/>
                  </a:moveTo>
                  <a:cubicBezTo>
                    <a:pt x="7" y="18"/>
                    <a:pt x="0" y="39"/>
                    <a:pt x="9" y="57"/>
                  </a:cubicBezTo>
                  <a:cubicBezTo>
                    <a:pt x="18" y="74"/>
                    <a:pt x="39" y="81"/>
                    <a:pt x="57" y="72"/>
                  </a:cubicBezTo>
                  <a:cubicBezTo>
                    <a:pt x="74" y="63"/>
                    <a:pt x="81" y="42"/>
                    <a:pt x="72" y="24"/>
                  </a:cubicBezTo>
                  <a:cubicBezTo>
                    <a:pt x="63" y="7"/>
                    <a:pt x="42" y="0"/>
                    <a:pt x="24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330" name="淘宝网Chenying0907出品 329"/>
          <p:cNvGrpSpPr/>
          <p:nvPr/>
        </p:nvGrpSpPr>
        <p:grpSpPr>
          <a:xfrm>
            <a:off x="337436" y="2790031"/>
            <a:ext cx="689906" cy="792005"/>
            <a:chOff x="148770" y="2790030"/>
            <a:chExt cx="689906" cy="792005"/>
          </a:xfrm>
        </p:grpSpPr>
        <p:sp>
          <p:nvSpPr>
            <p:cNvPr id="331" name="淘宝网Chenying0907出品 242"/>
            <p:cNvSpPr/>
            <p:nvPr/>
          </p:nvSpPr>
          <p:spPr bwMode="auto">
            <a:xfrm rot="1348006">
              <a:off x="339359" y="3062307"/>
              <a:ext cx="486952" cy="519728"/>
            </a:xfrm>
            <a:custGeom>
              <a:avLst/>
              <a:gdLst>
                <a:gd name="T0" fmla="*/ 10 w 78"/>
                <a:gd name="T1" fmla="*/ 29 h 83"/>
                <a:gd name="T2" fmla="*/ 68 w 78"/>
                <a:gd name="T3" fmla="*/ 19 h 83"/>
                <a:gd name="T4" fmla="*/ 53 w 78"/>
                <a:gd name="T5" fmla="*/ 46 h 83"/>
                <a:gd name="T6" fmla="*/ 25 w 78"/>
                <a:gd name="T7" fmla="*/ 37 h 83"/>
                <a:gd name="T8" fmla="*/ 35 w 78"/>
                <a:gd name="T9" fmla="*/ 56 h 83"/>
                <a:gd name="T10" fmla="*/ 10 w 78"/>
                <a:gd name="T11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83">
                  <a:moveTo>
                    <a:pt x="10" y="29"/>
                  </a:moveTo>
                  <a:cubicBezTo>
                    <a:pt x="16" y="22"/>
                    <a:pt x="51" y="0"/>
                    <a:pt x="68" y="19"/>
                  </a:cubicBezTo>
                  <a:cubicBezTo>
                    <a:pt x="78" y="31"/>
                    <a:pt x="60" y="46"/>
                    <a:pt x="53" y="46"/>
                  </a:cubicBezTo>
                  <a:cubicBezTo>
                    <a:pt x="43" y="45"/>
                    <a:pt x="35" y="41"/>
                    <a:pt x="25" y="37"/>
                  </a:cubicBezTo>
                  <a:cubicBezTo>
                    <a:pt x="33" y="43"/>
                    <a:pt x="36" y="52"/>
                    <a:pt x="35" y="56"/>
                  </a:cubicBezTo>
                  <a:cubicBezTo>
                    <a:pt x="28" y="83"/>
                    <a:pt x="0" y="56"/>
                    <a:pt x="10" y="2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2" name="淘宝网Chenying0907出品 241"/>
            <p:cNvSpPr/>
            <p:nvPr/>
          </p:nvSpPr>
          <p:spPr bwMode="auto">
            <a:xfrm rot="1348006">
              <a:off x="148770" y="2790030"/>
              <a:ext cx="318392" cy="482270"/>
            </a:xfrm>
            <a:custGeom>
              <a:avLst/>
              <a:gdLst>
                <a:gd name="T0" fmla="*/ 50 w 51"/>
                <a:gd name="T1" fmla="*/ 50 h 77"/>
                <a:gd name="T2" fmla="*/ 15 w 51"/>
                <a:gd name="T3" fmla="*/ 3 h 77"/>
                <a:gd name="T4" fmla="*/ 8 w 51"/>
                <a:gd name="T5" fmla="*/ 33 h 77"/>
                <a:gd name="T6" fmla="*/ 35 w 51"/>
                <a:gd name="T7" fmla="*/ 46 h 77"/>
                <a:gd name="T8" fmla="*/ 14 w 51"/>
                <a:gd name="T9" fmla="*/ 53 h 77"/>
                <a:gd name="T10" fmla="*/ 50 w 51"/>
                <a:gd name="T11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77">
                  <a:moveTo>
                    <a:pt x="50" y="50"/>
                  </a:moveTo>
                  <a:cubicBezTo>
                    <a:pt x="51" y="41"/>
                    <a:pt x="40" y="0"/>
                    <a:pt x="15" y="3"/>
                  </a:cubicBezTo>
                  <a:cubicBezTo>
                    <a:pt x="0" y="4"/>
                    <a:pt x="3" y="28"/>
                    <a:pt x="8" y="33"/>
                  </a:cubicBezTo>
                  <a:cubicBezTo>
                    <a:pt x="15" y="39"/>
                    <a:pt x="25" y="42"/>
                    <a:pt x="35" y="46"/>
                  </a:cubicBezTo>
                  <a:cubicBezTo>
                    <a:pt x="25" y="44"/>
                    <a:pt x="16" y="49"/>
                    <a:pt x="14" y="53"/>
                  </a:cubicBezTo>
                  <a:cubicBezTo>
                    <a:pt x="0" y="77"/>
                    <a:pt x="40" y="77"/>
                    <a:pt x="50" y="5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3" name="淘宝网Chenying0907出品 243"/>
            <p:cNvSpPr>
              <a:spLocks noEditPoints="1"/>
            </p:cNvSpPr>
            <p:nvPr/>
          </p:nvSpPr>
          <p:spPr bwMode="auto">
            <a:xfrm rot="1348006">
              <a:off x="378204" y="2995081"/>
              <a:ext cx="180267" cy="344145"/>
            </a:xfrm>
            <a:custGeom>
              <a:avLst/>
              <a:gdLst>
                <a:gd name="T0" fmla="*/ 12 w 29"/>
                <a:gd name="T1" fmla="*/ 24 h 55"/>
                <a:gd name="T2" fmla="*/ 13 w 29"/>
                <a:gd name="T3" fmla="*/ 34 h 55"/>
                <a:gd name="T4" fmla="*/ 7 w 29"/>
                <a:gd name="T5" fmla="*/ 41 h 55"/>
                <a:gd name="T6" fmla="*/ 6 w 29"/>
                <a:gd name="T7" fmla="*/ 43 h 55"/>
                <a:gd name="T8" fmla="*/ 0 w 29"/>
                <a:gd name="T9" fmla="*/ 54 h 55"/>
                <a:gd name="T10" fmla="*/ 3 w 29"/>
                <a:gd name="T11" fmla="*/ 42 h 55"/>
                <a:gd name="T12" fmla="*/ 4 w 29"/>
                <a:gd name="T13" fmla="*/ 40 h 55"/>
                <a:gd name="T14" fmla="*/ 5 w 29"/>
                <a:gd name="T15" fmla="*/ 31 h 55"/>
                <a:gd name="T16" fmla="*/ 12 w 29"/>
                <a:gd name="T17" fmla="*/ 24 h 55"/>
                <a:gd name="T18" fmla="*/ 28 w 29"/>
                <a:gd name="T19" fmla="*/ 7 h 55"/>
                <a:gd name="T20" fmla="*/ 29 w 29"/>
                <a:gd name="T21" fmla="*/ 9 h 55"/>
                <a:gd name="T22" fmla="*/ 27 w 29"/>
                <a:gd name="T23" fmla="*/ 9 h 55"/>
                <a:gd name="T24" fmla="*/ 27 w 29"/>
                <a:gd name="T25" fmla="*/ 9 h 55"/>
                <a:gd name="T26" fmla="*/ 15 w 29"/>
                <a:gd name="T27" fmla="*/ 21 h 55"/>
                <a:gd name="T28" fmla="*/ 16 w 29"/>
                <a:gd name="T29" fmla="*/ 23 h 55"/>
                <a:gd name="T30" fmla="*/ 12 w 29"/>
                <a:gd name="T31" fmla="*/ 24 h 55"/>
                <a:gd name="T32" fmla="*/ 10 w 29"/>
                <a:gd name="T33" fmla="*/ 21 h 55"/>
                <a:gd name="T34" fmla="*/ 13 w 29"/>
                <a:gd name="T35" fmla="*/ 20 h 55"/>
                <a:gd name="T36" fmla="*/ 12 w 29"/>
                <a:gd name="T37" fmla="*/ 3 h 55"/>
                <a:gd name="T38" fmla="*/ 11 w 29"/>
                <a:gd name="T39" fmla="*/ 3 h 55"/>
                <a:gd name="T40" fmla="*/ 10 w 29"/>
                <a:gd name="T41" fmla="*/ 1 h 55"/>
                <a:gd name="T42" fmla="*/ 13 w 29"/>
                <a:gd name="T43" fmla="*/ 1 h 55"/>
                <a:gd name="T44" fmla="*/ 13 w 29"/>
                <a:gd name="T45" fmla="*/ 3 h 55"/>
                <a:gd name="T46" fmla="*/ 12 w 29"/>
                <a:gd name="T47" fmla="*/ 3 h 55"/>
                <a:gd name="T48" fmla="*/ 13 w 29"/>
                <a:gd name="T49" fmla="*/ 20 h 55"/>
                <a:gd name="T50" fmla="*/ 14 w 29"/>
                <a:gd name="T51" fmla="*/ 20 h 55"/>
                <a:gd name="T52" fmla="*/ 15 w 29"/>
                <a:gd name="T53" fmla="*/ 21 h 55"/>
                <a:gd name="T54" fmla="*/ 26 w 29"/>
                <a:gd name="T55" fmla="*/ 9 h 55"/>
                <a:gd name="T56" fmla="*/ 26 w 29"/>
                <a:gd name="T57" fmla="*/ 8 h 55"/>
                <a:gd name="T58" fmla="*/ 28 w 29"/>
                <a:gd name="T59" fmla="*/ 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" h="55">
                  <a:moveTo>
                    <a:pt x="12" y="24"/>
                  </a:moveTo>
                  <a:cubicBezTo>
                    <a:pt x="14" y="25"/>
                    <a:pt x="15" y="30"/>
                    <a:pt x="13" y="34"/>
                  </a:cubicBezTo>
                  <a:cubicBezTo>
                    <a:pt x="11" y="38"/>
                    <a:pt x="9" y="41"/>
                    <a:pt x="7" y="41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4" y="50"/>
                    <a:pt x="1" y="55"/>
                    <a:pt x="0" y="54"/>
                  </a:cubicBezTo>
                  <a:cubicBezTo>
                    <a:pt x="0" y="54"/>
                    <a:pt x="1" y="48"/>
                    <a:pt x="3" y="42"/>
                  </a:cubicBezTo>
                  <a:cubicBezTo>
                    <a:pt x="4" y="41"/>
                    <a:pt x="4" y="41"/>
                    <a:pt x="4" y="40"/>
                  </a:cubicBezTo>
                  <a:cubicBezTo>
                    <a:pt x="3" y="38"/>
                    <a:pt x="3" y="35"/>
                    <a:pt x="5" y="31"/>
                  </a:cubicBezTo>
                  <a:cubicBezTo>
                    <a:pt x="7" y="27"/>
                    <a:pt x="10" y="23"/>
                    <a:pt x="12" y="24"/>
                  </a:cubicBezTo>
                  <a:close/>
                  <a:moveTo>
                    <a:pt x="28" y="7"/>
                  </a:moveTo>
                  <a:cubicBezTo>
                    <a:pt x="29" y="7"/>
                    <a:pt x="29" y="8"/>
                    <a:pt x="29" y="9"/>
                  </a:cubicBezTo>
                  <a:cubicBezTo>
                    <a:pt x="29" y="9"/>
                    <a:pt x="28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5" y="24"/>
                    <a:pt x="14" y="25"/>
                    <a:pt x="12" y="24"/>
                  </a:cubicBezTo>
                  <a:cubicBezTo>
                    <a:pt x="11" y="23"/>
                    <a:pt x="10" y="22"/>
                    <a:pt x="10" y="21"/>
                  </a:cubicBezTo>
                  <a:cubicBezTo>
                    <a:pt x="11" y="20"/>
                    <a:pt x="12" y="20"/>
                    <a:pt x="13" y="2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1" y="0"/>
                    <a:pt x="12" y="0"/>
                    <a:pt x="13" y="1"/>
                  </a:cubicBezTo>
                  <a:cubicBezTo>
                    <a:pt x="13" y="1"/>
                    <a:pt x="14" y="2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7"/>
                    <a:pt x="27" y="6"/>
                    <a:pt x="28" y="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4" name="淘宝网Chenying0907出品 244"/>
            <p:cNvSpPr>
              <a:spLocks noEditPoints="1"/>
            </p:cNvSpPr>
            <p:nvPr/>
          </p:nvSpPr>
          <p:spPr bwMode="auto">
            <a:xfrm rot="1348006">
              <a:off x="176140" y="2904032"/>
              <a:ext cx="662536" cy="386285"/>
            </a:xfrm>
            <a:custGeom>
              <a:avLst/>
              <a:gdLst>
                <a:gd name="T0" fmla="*/ 98 w 106"/>
                <a:gd name="T1" fmla="*/ 33 h 62"/>
                <a:gd name="T2" fmla="*/ 100 w 106"/>
                <a:gd name="T3" fmla="*/ 41 h 62"/>
                <a:gd name="T4" fmla="*/ 87 w 106"/>
                <a:gd name="T5" fmla="*/ 43 h 62"/>
                <a:gd name="T6" fmla="*/ 80 w 106"/>
                <a:gd name="T7" fmla="*/ 40 h 62"/>
                <a:gd name="T8" fmla="*/ 98 w 106"/>
                <a:gd name="T9" fmla="*/ 33 h 62"/>
                <a:gd name="T10" fmla="*/ 19 w 106"/>
                <a:gd name="T11" fmla="*/ 2 h 62"/>
                <a:gd name="T12" fmla="*/ 12 w 106"/>
                <a:gd name="T13" fmla="*/ 6 h 62"/>
                <a:gd name="T14" fmla="*/ 21 w 106"/>
                <a:gd name="T15" fmla="*/ 16 h 62"/>
                <a:gd name="T16" fmla="*/ 28 w 106"/>
                <a:gd name="T17" fmla="*/ 19 h 62"/>
                <a:gd name="T18" fmla="*/ 19 w 106"/>
                <a:gd name="T19" fmla="*/ 2 h 62"/>
                <a:gd name="T20" fmla="*/ 6 w 106"/>
                <a:gd name="T21" fmla="*/ 26 h 62"/>
                <a:gd name="T22" fmla="*/ 10 w 106"/>
                <a:gd name="T23" fmla="*/ 27 h 62"/>
                <a:gd name="T24" fmla="*/ 13 w 106"/>
                <a:gd name="T25" fmla="*/ 25 h 62"/>
                <a:gd name="T26" fmla="*/ 6 w 106"/>
                <a:gd name="T27" fmla="*/ 26 h 62"/>
                <a:gd name="T28" fmla="*/ 2 w 106"/>
                <a:gd name="T29" fmla="*/ 15 h 62"/>
                <a:gd name="T30" fmla="*/ 9 w 106"/>
                <a:gd name="T31" fmla="*/ 19 h 62"/>
                <a:gd name="T32" fmla="*/ 2 w 106"/>
                <a:gd name="T33" fmla="*/ 15 h 62"/>
                <a:gd name="T34" fmla="*/ 13 w 106"/>
                <a:gd name="T35" fmla="*/ 16 h 62"/>
                <a:gd name="T36" fmla="*/ 4 w 106"/>
                <a:gd name="T37" fmla="*/ 8 h 62"/>
                <a:gd name="T38" fmla="*/ 13 w 106"/>
                <a:gd name="T39" fmla="*/ 16 h 62"/>
                <a:gd name="T40" fmla="*/ 91 w 106"/>
                <a:gd name="T41" fmla="*/ 60 h 62"/>
                <a:gd name="T42" fmla="*/ 87 w 106"/>
                <a:gd name="T43" fmla="*/ 58 h 62"/>
                <a:gd name="T44" fmla="*/ 86 w 106"/>
                <a:gd name="T45" fmla="*/ 54 h 62"/>
                <a:gd name="T46" fmla="*/ 91 w 106"/>
                <a:gd name="T47" fmla="*/ 60 h 62"/>
                <a:gd name="T48" fmla="*/ 101 w 106"/>
                <a:gd name="T49" fmla="*/ 55 h 62"/>
                <a:gd name="T50" fmla="*/ 94 w 106"/>
                <a:gd name="T51" fmla="*/ 53 h 62"/>
                <a:gd name="T52" fmla="*/ 101 w 106"/>
                <a:gd name="T53" fmla="*/ 55 h 62"/>
                <a:gd name="T54" fmla="*/ 93 w 106"/>
                <a:gd name="T55" fmla="*/ 48 h 62"/>
                <a:gd name="T56" fmla="*/ 105 w 106"/>
                <a:gd name="T57" fmla="*/ 48 h 62"/>
                <a:gd name="T58" fmla="*/ 93 w 106"/>
                <a:gd name="T59" fmla="*/ 4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6" h="62">
                  <a:moveTo>
                    <a:pt x="98" y="33"/>
                  </a:moveTo>
                  <a:cubicBezTo>
                    <a:pt x="102" y="35"/>
                    <a:pt x="104" y="38"/>
                    <a:pt x="100" y="41"/>
                  </a:cubicBezTo>
                  <a:cubicBezTo>
                    <a:pt x="96" y="43"/>
                    <a:pt x="91" y="43"/>
                    <a:pt x="87" y="43"/>
                  </a:cubicBezTo>
                  <a:cubicBezTo>
                    <a:pt x="86" y="43"/>
                    <a:pt x="79" y="41"/>
                    <a:pt x="80" y="40"/>
                  </a:cubicBezTo>
                  <a:cubicBezTo>
                    <a:pt x="81" y="35"/>
                    <a:pt x="94" y="31"/>
                    <a:pt x="98" y="33"/>
                  </a:cubicBezTo>
                  <a:close/>
                  <a:moveTo>
                    <a:pt x="19" y="2"/>
                  </a:moveTo>
                  <a:cubicBezTo>
                    <a:pt x="15" y="0"/>
                    <a:pt x="11" y="1"/>
                    <a:pt x="12" y="6"/>
                  </a:cubicBezTo>
                  <a:cubicBezTo>
                    <a:pt x="14" y="10"/>
                    <a:pt x="17" y="14"/>
                    <a:pt x="21" y="16"/>
                  </a:cubicBezTo>
                  <a:cubicBezTo>
                    <a:pt x="21" y="17"/>
                    <a:pt x="27" y="21"/>
                    <a:pt x="28" y="19"/>
                  </a:cubicBezTo>
                  <a:cubicBezTo>
                    <a:pt x="30" y="15"/>
                    <a:pt x="24" y="3"/>
                    <a:pt x="19" y="2"/>
                  </a:cubicBezTo>
                  <a:close/>
                  <a:moveTo>
                    <a:pt x="6" y="26"/>
                  </a:moveTo>
                  <a:cubicBezTo>
                    <a:pt x="6" y="28"/>
                    <a:pt x="8" y="27"/>
                    <a:pt x="10" y="27"/>
                  </a:cubicBezTo>
                  <a:cubicBezTo>
                    <a:pt x="12" y="27"/>
                    <a:pt x="13" y="26"/>
                    <a:pt x="13" y="25"/>
                  </a:cubicBezTo>
                  <a:cubicBezTo>
                    <a:pt x="14" y="22"/>
                    <a:pt x="5" y="24"/>
                    <a:pt x="6" y="26"/>
                  </a:cubicBezTo>
                  <a:close/>
                  <a:moveTo>
                    <a:pt x="2" y="15"/>
                  </a:moveTo>
                  <a:cubicBezTo>
                    <a:pt x="0" y="16"/>
                    <a:pt x="8" y="21"/>
                    <a:pt x="9" y="19"/>
                  </a:cubicBezTo>
                  <a:cubicBezTo>
                    <a:pt x="10" y="17"/>
                    <a:pt x="4" y="15"/>
                    <a:pt x="2" y="15"/>
                  </a:cubicBezTo>
                  <a:close/>
                  <a:moveTo>
                    <a:pt x="13" y="16"/>
                  </a:moveTo>
                  <a:cubicBezTo>
                    <a:pt x="16" y="15"/>
                    <a:pt x="5" y="5"/>
                    <a:pt x="4" y="8"/>
                  </a:cubicBezTo>
                  <a:cubicBezTo>
                    <a:pt x="2" y="11"/>
                    <a:pt x="10" y="17"/>
                    <a:pt x="13" y="16"/>
                  </a:cubicBezTo>
                  <a:close/>
                  <a:moveTo>
                    <a:pt x="91" y="60"/>
                  </a:moveTo>
                  <a:cubicBezTo>
                    <a:pt x="90" y="62"/>
                    <a:pt x="88" y="60"/>
                    <a:pt x="87" y="58"/>
                  </a:cubicBezTo>
                  <a:cubicBezTo>
                    <a:pt x="86" y="57"/>
                    <a:pt x="86" y="55"/>
                    <a:pt x="86" y="54"/>
                  </a:cubicBezTo>
                  <a:cubicBezTo>
                    <a:pt x="87" y="52"/>
                    <a:pt x="93" y="59"/>
                    <a:pt x="91" y="60"/>
                  </a:cubicBezTo>
                  <a:close/>
                  <a:moveTo>
                    <a:pt x="101" y="55"/>
                  </a:moveTo>
                  <a:cubicBezTo>
                    <a:pt x="102" y="57"/>
                    <a:pt x="93" y="55"/>
                    <a:pt x="94" y="53"/>
                  </a:cubicBezTo>
                  <a:cubicBezTo>
                    <a:pt x="94" y="51"/>
                    <a:pt x="100" y="53"/>
                    <a:pt x="101" y="55"/>
                  </a:cubicBezTo>
                  <a:close/>
                  <a:moveTo>
                    <a:pt x="93" y="48"/>
                  </a:moveTo>
                  <a:cubicBezTo>
                    <a:pt x="91" y="45"/>
                    <a:pt x="106" y="45"/>
                    <a:pt x="105" y="48"/>
                  </a:cubicBezTo>
                  <a:cubicBezTo>
                    <a:pt x="104" y="52"/>
                    <a:pt x="94" y="51"/>
                    <a:pt x="93" y="4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5" name="淘宝网Chenying0907出品 245"/>
            <p:cNvSpPr/>
            <p:nvPr/>
          </p:nvSpPr>
          <p:spPr bwMode="auto">
            <a:xfrm rot="1348006">
              <a:off x="460404" y="3169510"/>
              <a:ext cx="206018" cy="56187"/>
            </a:xfrm>
            <a:custGeom>
              <a:avLst/>
              <a:gdLst>
                <a:gd name="T0" fmla="*/ 4 w 33"/>
                <a:gd name="T1" fmla="*/ 7 h 9"/>
                <a:gd name="T2" fmla="*/ 27 w 33"/>
                <a:gd name="T3" fmla="*/ 5 h 9"/>
                <a:gd name="T4" fmla="*/ 31 w 33"/>
                <a:gd name="T5" fmla="*/ 8 h 9"/>
                <a:gd name="T6" fmla="*/ 22 w 33"/>
                <a:gd name="T7" fmla="*/ 6 h 9"/>
                <a:gd name="T8" fmla="*/ 4 w 33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9">
                  <a:moveTo>
                    <a:pt x="4" y="7"/>
                  </a:moveTo>
                  <a:cubicBezTo>
                    <a:pt x="4" y="7"/>
                    <a:pt x="13" y="0"/>
                    <a:pt x="27" y="5"/>
                  </a:cubicBezTo>
                  <a:cubicBezTo>
                    <a:pt x="33" y="7"/>
                    <a:pt x="33" y="8"/>
                    <a:pt x="31" y="8"/>
                  </a:cubicBezTo>
                  <a:cubicBezTo>
                    <a:pt x="29" y="8"/>
                    <a:pt x="27" y="7"/>
                    <a:pt x="22" y="6"/>
                  </a:cubicBezTo>
                  <a:cubicBezTo>
                    <a:pt x="16" y="5"/>
                    <a:pt x="0" y="9"/>
                    <a:pt x="4" y="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6" name="淘宝网Chenying0907出品 246"/>
            <p:cNvSpPr>
              <a:spLocks noEditPoints="1"/>
            </p:cNvSpPr>
            <p:nvPr/>
          </p:nvSpPr>
          <p:spPr bwMode="auto">
            <a:xfrm rot="1348006">
              <a:off x="171801" y="3186274"/>
              <a:ext cx="367556" cy="213042"/>
            </a:xfrm>
            <a:custGeom>
              <a:avLst/>
              <a:gdLst>
                <a:gd name="T0" fmla="*/ 51 w 59"/>
                <a:gd name="T1" fmla="*/ 8 h 34"/>
                <a:gd name="T2" fmla="*/ 56 w 59"/>
                <a:gd name="T3" fmla="*/ 15 h 34"/>
                <a:gd name="T4" fmla="*/ 50 w 59"/>
                <a:gd name="T5" fmla="*/ 29 h 34"/>
                <a:gd name="T6" fmla="*/ 50 w 59"/>
                <a:gd name="T7" fmla="*/ 31 h 34"/>
                <a:gd name="T8" fmla="*/ 58 w 59"/>
                <a:gd name="T9" fmla="*/ 25 h 34"/>
                <a:gd name="T10" fmla="*/ 58 w 59"/>
                <a:gd name="T11" fmla="*/ 16 h 34"/>
                <a:gd name="T12" fmla="*/ 51 w 59"/>
                <a:gd name="T13" fmla="*/ 8 h 34"/>
                <a:gd name="T14" fmla="*/ 9 w 59"/>
                <a:gd name="T15" fmla="*/ 6 h 34"/>
                <a:gd name="T16" fmla="*/ 7 w 59"/>
                <a:gd name="T17" fmla="*/ 8 h 34"/>
                <a:gd name="T18" fmla="*/ 9 w 59"/>
                <a:gd name="T19" fmla="*/ 11 h 34"/>
                <a:gd name="T20" fmla="*/ 10 w 59"/>
                <a:gd name="T21" fmla="*/ 8 h 34"/>
                <a:gd name="T22" fmla="*/ 9 w 59"/>
                <a:gd name="T23" fmla="*/ 6 h 34"/>
                <a:gd name="T24" fmla="*/ 3 w 59"/>
                <a:gd name="T25" fmla="*/ 0 h 34"/>
                <a:gd name="T26" fmla="*/ 0 w 59"/>
                <a:gd name="T27" fmla="*/ 5 h 34"/>
                <a:gd name="T28" fmla="*/ 1 w 59"/>
                <a:gd name="T29" fmla="*/ 11 h 34"/>
                <a:gd name="T30" fmla="*/ 4 w 59"/>
                <a:gd name="T31" fmla="*/ 6 h 34"/>
                <a:gd name="T32" fmla="*/ 3 w 59"/>
                <a:gd name="T33" fmla="*/ 0 h 34"/>
                <a:gd name="T34" fmla="*/ 44 w 59"/>
                <a:gd name="T35" fmla="*/ 20 h 34"/>
                <a:gd name="T36" fmla="*/ 43 w 59"/>
                <a:gd name="T37" fmla="*/ 23 h 34"/>
                <a:gd name="T38" fmla="*/ 41 w 59"/>
                <a:gd name="T39" fmla="*/ 24 h 34"/>
                <a:gd name="T40" fmla="*/ 41 w 59"/>
                <a:gd name="T41" fmla="*/ 21 h 34"/>
                <a:gd name="T42" fmla="*/ 44 w 59"/>
                <a:gd name="T43" fmla="*/ 20 h 34"/>
                <a:gd name="T44" fmla="*/ 52 w 59"/>
                <a:gd name="T45" fmla="*/ 20 h 34"/>
                <a:gd name="T46" fmla="*/ 51 w 59"/>
                <a:gd name="T47" fmla="*/ 25 h 34"/>
                <a:gd name="T48" fmla="*/ 46 w 59"/>
                <a:gd name="T49" fmla="*/ 29 h 34"/>
                <a:gd name="T50" fmla="*/ 47 w 59"/>
                <a:gd name="T51" fmla="*/ 23 h 34"/>
                <a:gd name="T52" fmla="*/ 52 w 59"/>
                <a:gd name="T53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34">
                  <a:moveTo>
                    <a:pt x="51" y="8"/>
                  </a:moveTo>
                  <a:cubicBezTo>
                    <a:pt x="51" y="8"/>
                    <a:pt x="56" y="12"/>
                    <a:pt x="56" y="15"/>
                  </a:cubicBezTo>
                  <a:cubicBezTo>
                    <a:pt x="57" y="20"/>
                    <a:pt x="56" y="25"/>
                    <a:pt x="50" y="29"/>
                  </a:cubicBezTo>
                  <a:cubicBezTo>
                    <a:pt x="50" y="29"/>
                    <a:pt x="49" y="31"/>
                    <a:pt x="50" y="31"/>
                  </a:cubicBezTo>
                  <a:cubicBezTo>
                    <a:pt x="52" y="34"/>
                    <a:pt x="57" y="27"/>
                    <a:pt x="58" y="25"/>
                  </a:cubicBezTo>
                  <a:cubicBezTo>
                    <a:pt x="59" y="22"/>
                    <a:pt x="59" y="20"/>
                    <a:pt x="58" y="16"/>
                  </a:cubicBezTo>
                  <a:cubicBezTo>
                    <a:pt x="57" y="11"/>
                    <a:pt x="51" y="8"/>
                    <a:pt x="51" y="8"/>
                  </a:cubicBezTo>
                  <a:close/>
                  <a:moveTo>
                    <a:pt x="9" y="6"/>
                  </a:moveTo>
                  <a:cubicBezTo>
                    <a:pt x="8" y="6"/>
                    <a:pt x="7" y="7"/>
                    <a:pt x="7" y="8"/>
                  </a:cubicBezTo>
                  <a:cubicBezTo>
                    <a:pt x="7" y="9"/>
                    <a:pt x="8" y="11"/>
                    <a:pt x="9" y="11"/>
                  </a:cubicBezTo>
                  <a:cubicBezTo>
                    <a:pt x="9" y="11"/>
                    <a:pt x="10" y="10"/>
                    <a:pt x="10" y="8"/>
                  </a:cubicBezTo>
                  <a:cubicBezTo>
                    <a:pt x="10" y="7"/>
                    <a:pt x="10" y="6"/>
                    <a:pt x="9" y="6"/>
                  </a:cubicBezTo>
                  <a:close/>
                  <a:moveTo>
                    <a:pt x="3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0" y="10"/>
                    <a:pt x="1" y="11"/>
                  </a:cubicBezTo>
                  <a:cubicBezTo>
                    <a:pt x="2" y="11"/>
                    <a:pt x="4" y="9"/>
                    <a:pt x="4" y="6"/>
                  </a:cubicBezTo>
                  <a:cubicBezTo>
                    <a:pt x="5" y="4"/>
                    <a:pt x="4" y="1"/>
                    <a:pt x="3" y="0"/>
                  </a:cubicBezTo>
                  <a:close/>
                  <a:moveTo>
                    <a:pt x="44" y="20"/>
                  </a:moveTo>
                  <a:cubicBezTo>
                    <a:pt x="44" y="21"/>
                    <a:pt x="44" y="22"/>
                    <a:pt x="43" y="23"/>
                  </a:cubicBezTo>
                  <a:cubicBezTo>
                    <a:pt x="43" y="24"/>
                    <a:pt x="41" y="24"/>
                    <a:pt x="41" y="24"/>
                  </a:cubicBezTo>
                  <a:cubicBezTo>
                    <a:pt x="40" y="23"/>
                    <a:pt x="40" y="22"/>
                    <a:pt x="41" y="21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2" y="20"/>
                  </a:moveTo>
                  <a:cubicBezTo>
                    <a:pt x="53" y="21"/>
                    <a:pt x="53" y="23"/>
                    <a:pt x="51" y="25"/>
                  </a:cubicBezTo>
                  <a:cubicBezTo>
                    <a:pt x="49" y="28"/>
                    <a:pt x="47" y="29"/>
                    <a:pt x="46" y="29"/>
                  </a:cubicBezTo>
                  <a:cubicBezTo>
                    <a:pt x="45" y="28"/>
                    <a:pt x="45" y="26"/>
                    <a:pt x="47" y="23"/>
                  </a:cubicBezTo>
                  <a:cubicBezTo>
                    <a:pt x="48" y="21"/>
                    <a:pt x="51" y="20"/>
                    <a:pt x="5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7" name="淘宝网Chenying0907出品 247"/>
            <p:cNvSpPr/>
            <p:nvPr/>
          </p:nvSpPr>
          <p:spPr bwMode="auto">
            <a:xfrm rot="1348006">
              <a:off x="473491" y="3212455"/>
              <a:ext cx="117056" cy="60869"/>
            </a:xfrm>
            <a:custGeom>
              <a:avLst/>
              <a:gdLst>
                <a:gd name="T0" fmla="*/ 0 w 19"/>
                <a:gd name="T1" fmla="*/ 1 h 10"/>
                <a:gd name="T2" fmla="*/ 12 w 19"/>
                <a:gd name="T3" fmla="*/ 7 h 10"/>
                <a:gd name="T4" fmla="*/ 18 w 19"/>
                <a:gd name="T5" fmla="*/ 5 h 10"/>
                <a:gd name="T6" fmla="*/ 10 w 19"/>
                <a:gd name="T7" fmla="*/ 1 h 10"/>
                <a:gd name="T8" fmla="*/ 0 w 19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0" y="1"/>
                  </a:moveTo>
                  <a:cubicBezTo>
                    <a:pt x="3" y="4"/>
                    <a:pt x="5" y="5"/>
                    <a:pt x="12" y="7"/>
                  </a:cubicBezTo>
                  <a:cubicBezTo>
                    <a:pt x="19" y="10"/>
                    <a:pt x="19" y="7"/>
                    <a:pt x="18" y="5"/>
                  </a:cubicBezTo>
                  <a:cubicBezTo>
                    <a:pt x="16" y="3"/>
                    <a:pt x="14" y="0"/>
                    <a:pt x="10" y="1"/>
                  </a:cubicBezTo>
                  <a:cubicBezTo>
                    <a:pt x="6" y="1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8" name="淘宝网Chenying0907出品 248"/>
            <p:cNvSpPr/>
            <p:nvPr/>
          </p:nvSpPr>
          <p:spPr bwMode="auto">
            <a:xfrm rot="1348006">
              <a:off x="433168" y="3205971"/>
              <a:ext cx="63211" cy="86622"/>
            </a:xfrm>
            <a:custGeom>
              <a:avLst/>
              <a:gdLst>
                <a:gd name="T0" fmla="*/ 10 w 10"/>
                <a:gd name="T1" fmla="*/ 13 h 14"/>
                <a:gd name="T2" fmla="*/ 7 w 10"/>
                <a:gd name="T3" fmla="*/ 4 h 14"/>
                <a:gd name="T4" fmla="*/ 0 w 10"/>
                <a:gd name="T5" fmla="*/ 1 h 14"/>
                <a:gd name="T6" fmla="*/ 5 w 10"/>
                <a:gd name="T7" fmla="*/ 5 h 14"/>
                <a:gd name="T8" fmla="*/ 10 w 10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10" y="13"/>
                  </a:moveTo>
                  <a:cubicBezTo>
                    <a:pt x="10" y="13"/>
                    <a:pt x="10" y="7"/>
                    <a:pt x="7" y="4"/>
                  </a:cubicBezTo>
                  <a:cubicBezTo>
                    <a:pt x="4" y="0"/>
                    <a:pt x="1" y="0"/>
                    <a:pt x="0" y="1"/>
                  </a:cubicBezTo>
                  <a:cubicBezTo>
                    <a:pt x="0" y="1"/>
                    <a:pt x="1" y="2"/>
                    <a:pt x="5" y="5"/>
                  </a:cubicBezTo>
                  <a:cubicBezTo>
                    <a:pt x="9" y="7"/>
                    <a:pt x="10" y="14"/>
                    <a:pt x="10" y="1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39" name="淘宝网Chenying0907出品 249"/>
            <p:cNvSpPr/>
            <p:nvPr/>
          </p:nvSpPr>
          <p:spPr bwMode="auto">
            <a:xfrm rot="1348006">
              <a:off x="422877" y="3213308"/>
              <a:ext cx="51505" cy="119398"/>
            </a:xfrm>
            <a:custGeom>
              <a:avLst/>
              <a:gdLst>
                <a:gd name="T0" fmla="*/ 0 w 8"/>
                <a:gd name="T1" fmla="*/ 1 h 19"/>
                <a:gd name="T2" fmla="*/ 3 w 8"/>
                <a:gd name="T3" fmla="*/ 4 h 19"/>
                <a:gd name="T4" fmla="*/ 7 w 8"/>
                <a:gd name="T5" fmla="*/ 13 h 19"/>
                <a:gd name="T6" fmla="*/ 7 w 8"/>
                <a:gd name="T7" fmla="*/ 18 h 19"/>
                <a:gd name="T8" fmla="*/ 4 w 8"/>
                <a:gd name="T9" fmla="*/ 10 h 19"/>
                <a:gd name="T10" fmla="*/ 0 w 8"/>
                <a:gd name="T11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9">
                  <a:moveTo>
                    <a:pt x="0" y="1"/>
                  </a:moveTo>
                  <a:cubicBezTo>
                    <a:pt x="0" y="0"/>
                    <a:pt x="3" y="3"/>
                    <a:pt x="3" y="4"/>
                  </a:cubicBezTo>
                  <a:cubicBezTo>
                    <a:pt x="5" y="7"/>
                    <a:pt x="6" y="9"/>
                    <a:pt x="7" y="13"/>
                  </a:cubicBezTo>
                  <a:cubicBezTo>
                    <a:pt x="7" y="14"/>
                    <a:pt x="8" y="17"/>
                    <a:pt x="7" y="18"/>
                  </a:cubicBezTo>
                  <a:cubicBezTo>
                    <a:pt x="7" y="19"/>
                    <a:pt x="5" y="13"/>
                    <a:pt x="4" y="10"/>
                  </a:cubicBezTo>
                  <a:cubicBezTo>
                    <a:pt x="2" y="5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0" name="淘宝网Chenying0907出品 250"/>
            <p:cNvSpPr/>
            <p:nvPr/>
          </p:nvSpPr>
          <p:spPr bwMode="auto">
            <a:xfrm rot="1348006">
              <a:off x="418225" y="3222278"/>
              <a:ext cx="18729" cy="56187"/>
            </a:xfrm>
            <a:custGeom>
              <a:avLst/>
              <a:gdLst>
                <a:gd name="T0" fmla="*/ 3 w 3"/>
                <a:gd name="T1" fmla="*/ 5 h 9"/>
                <a:gd name="T2" fmla="*/ 3 w 3"/>
                <a:gd name="T3" fmla="*/ 9 h 9"/>
                <a:gd name="T4" fmla="*/ 1 w 3"/>
                <a:gd name="T5" fmla="*/ 6 h 9"/>
                <a:gd name="T6" fmla="*/ 0 w 3"/>
                <a:gd name="T7" fmla="*/ 1 h 9"/>
                <a:gd name="T8" fmla="*/ 0 w 3"/>
                <a:gd name="T9" fmla="*/ 0 h 9"/>
                <a:gd name="T10" fmla="*/ 1 w 3"/>
                <a:gd name="T11" fmla="*/ 0 h 9"/>
                <a:gd name="T12" fmla="*/ 3 w 3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9">
                  <a:moveTo>
                    <a:pt x="3" y="5"/>
                  </a:moveTo>
                  <a:cubicBezTo>
                    <a:pt x="3" y="7"/>
                    <a:pt x="3" y="9"/>
                    <a:pt x="3" y="9"/>
                  </a:cubicBezTo>
                  <a:cubicBezTo>
                    <a:pt x="2" y="9"/>
                    <a:pt x="2" y="8"/>
                    <a:pt x="1" y="6"/>
                  </a:cubicBezTo>
                  <a:cubicBezTo>
                    <a:pt x="1" y="3"/>
                    <a:pt x="1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3"/>
                    <a:pt x="3" y="5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1" name="淘宝网Chenying0907出品 251"/>
            <p:cNvSpPr/>
            <p:nvPr/>
          </p:nvSpPr>
          <p:spPr bwMode="auto">
            <a:xfrm rot="1348006">
              <a:off x="310452" y="2976673"/>
              <a:ext cx="142809" cy="149831"/>
            </a:xfrm>
            <a:custGeom>
              <a:avLst/>
              <a:gdLst>
                <a:gd name="T0" fmla="*/ 22 w 23"/>
                <a:gd name="T1" fmla="*/ 20 h 24"/>
                <a:gd name="T2" fmla="*/ 7 w 23"/>
                <a:gd name="T3" fmla="*/ 2 h 24"/>
                <a:gd name="T4" fmla="*/ 1 w 23"/>
                <a:gd name="T5" fmla="*/ 1 h 24"/>
                <a:gd name="T6" fmla="*/ 9 w 23"/>
                <a:gd name="T7" fmla="*/ 6 h 24"/>
                <a:gd name="T8" fmla="*/ 22 w 23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2" y="20"/>
                  </a:moveTo>
                  <a:cubicBezTo>
                    <a:pt x="22" y="20"/>
                    <a:pt x="19" y="8"/>
                    <a:pt x="7" y="2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3"/>
                    <a:pt x="5" y="4"/>
                    <a:pt x="9" y="6"/>
                  </a:cubicBezTo>
                  <a:cubicBezTo>
                    <a:pt x="14" y="10"/>
                    <a:pt x="23" y="24"/>
                    <a:pt x="2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2" name="淘宝网Chenying0907出品 252"/>
            <p:cNvSpPr/>
            <p:nvPr/>
          </p:nvSpPr>
          <p:spPr bwMode="auto">
            <a:xfrm rot="1348006">
              <a:off x="181533" y="3065479"/>
              <a:ext cx="112374" cy="124080"/>
            </a:xfrm>
            <a:custGeom>
              <a:avLst/>
              <a:gdLst>
                <a:gd name="T0" fmla="*/ 18 w 18"/>
                <a:gd name="T1" fmla="*/ 2 h 20"/>
                <a:gd name="T2" fmla="*/ 8 w 18"/>
                <a:gd name="T3" fmla="*/ 3 h 20"/>
                <a:gd name="T4" fmla="*/ 2 w 18"/>
                <a:gd name="T5" fmla="*/ 10 h 20"/>
                <a:gd name="T6" fmla="*/ 3 w 18"/>
                <a:gd name="T7" fmla="*/ 20 h 20"/>
                <a:gd name="T8" fmla="*/ 5 w 18"/>
                <a:gd name="T9" fmla="*/ 18 h 20"/>
                <a:gd name="T10" fmla="*/ 10 w 18"/>
                <a:gd name="T11" fmla="*/ 4 h 20"/>
                <a:gd name="T12" fmla="*/ 18 w 18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8" y="2"/>
                    <a:pt x="13" y="0"/>
                    <a:pt x="8" y="3"/>
                  </a:cubicBezTo>
                  <a:cubicBezTo>
                    <a:pt x="5" y="5"/>
                    <a:pt x="3" y="7"/>
                    <a:pt x="2" y="10"/>
                  </a:cubicBezTo>
                  <a:cubicBezTo>
                    <a:pt x="1" y="12"/>
                    <a:pt x="0" y="20"/>
                    <a:pt x="3" y="20"/>
                  </a:cubicBezTo>
                  <a:cubicBezTo>
                    <a:pt x="4" y="20"/>
                    <a:pt x="5" y="19"/>
                    <a:pt x="5" y="18"/>
                  </a:cubicBezTo>
                  <a:cubicBezTo>
                    <a:pt x="4" y="12"/>
                    <a:pt x="6" y="7"/>
                    <a:pt x="10" y="4"/>
                  </a:cubicBezTo>
                  <a:cubicBezTo>
                    <a:pt x="13" y="2"/>
                    <a:pt x="18" y="2"/>
                    <a:pt x="18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3" name="淘宝网Chenying0907出品 253"/>
            <p:cNvSpPr/>
            <p:nvPr/>
          </p:nvSpPr>
          <p:spPr bwMode="auto">
            <a:xfrm rot="1348006">
              <a:off x="303559" y="3034794"/>
              <a:ext cx="124080" cy="63211"/>
            </a:xfrm>
            <a:custGeom>
              <a:avLst/>
              <a:gdLst>
                <a:gd name="T0" fmla="*/ 20 w 20"/>
                <a:gd name="T1" fmla="*/ 10 h 10"/>
                <a:gd name="T2" fmla="*/ 6 w 20"/>
                <a:gd name="T3" fmla="*/ 7 h 10"/>
                <a:gd name="T4" fmla="*/ 4 w 20"/>
                <a:gd name="T5" fmla="*/ 1 h 10"/>
                <a:gd name="T6" fmla="*/ 12 w 20"/>
                <a:gd name="T7" fmla="*/ 3 h 10"/>
                <a:gd name="T8" fmla="*/ 20 w 2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cubicBezTo>
                    <a:pt x="15" y="10"/>
                    <a:pt x="13" y="9"/>
                    <a:pt x="6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1"/>
                    <a:pt x="10" y="0"/>
                    <a:pt x="12" y="3"/>
                  </a:cubicBezTo>
                  <a:cubicBezTo>
                    <a:pt x="15" y="6"/>
                    <a:pt x="20" y="10"/>
                    <a:pt x="20" y="1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4" name="淘宝网Chenying0907出品 254"/>
            <p:cNvSpPr/>
            <p:nvPr/>
          </p:nvSpPr>
          <p:spPr bwMode="auto">
            <a:xfrm rot="1348006">
              <a:off x="307522" y="3111891"/>
              <a:ext cx="100669" cy="44482"/>
            </a:xfrm>
            <a:custGeom>
              <a:avLst/>
              <a:gdLst>
                <a:gd name="T0" fmla="*/ 0 w 16"/>
                <a:gd name="T1" fmla="*/ 6 h 7"/>
                <a:gd name="T2" fmla="*/ 9 w 16"/>
                <a:gd name="T3" fmla="*/ 1 h 7"/>
                <a:gd name="T4" fmla="*/ 16 w 16"/>
                <a:gd name="T5" fmla="*/ 4 h 7"/>
                <a:gd name="T6" fmla="*/ 10 w 16"/>
                <a:gd name="T7" fmla="*/ 3 h 7"/>
                <a:gd name="T8" fmla="*/ 0 w 16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0" y="6"/>
                    <a:pt x="5" y="2"/>
                    <a:pt x="9" y="1"/>
                  </a:cubicBezTo>
                  <a:cubicBezTo>
                    <a:pt x="13" y="0"/>
                    <a:pt x="15" y="3"/>
                    <a:pt x="16" y="4"/>
                  </a:cubicBezTo>
                  <a:cubicBezTo>
                    <a:pt x="16" y="5"/>
                    <a:pt x="15" y="4"/>
                    <a:pt x="10" y="3"/>
                  </a:cubicBezTo>
                  <a:cubicBezTo>
                    <a:pt x="5" y="3"/>
                    <a:pt x="0" y="7"/>
                    <a:pt x="0" y="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5" name="淘宝网Chenying0907出品 255"/>
            <p:cNvSpPr/>
            <p:nvPr/>
          </p:nvSpPr>
          <p:spPr bwMode="auto">
            <a:xfrm rot="1348006">
              <a:off x="283553" y="3136171"/>
              <a:ext cx="105351" cy="51505"/>
            </a:xfrm>
            <a:custGeom>
              <a:avLst/>
              <a:gdLst>
                <a:gd name="T0" fmla="*/ 17 w 17"/>
                <a:gd name="T1" fmla="*/ 0 h 8"/>
                <a:gd name="T2" fmla="*/ 12 w 17"/>
                <a:gd name="T3" fmla="*/ 0 h 8"/>
                <a:gd name="T4" fmla="*/ 3 w 17"/>
                <a:gd name="T5" fmla="*/ 4 h 8"/>
                <a:gd name="T6" fmla="*/ 0 w 17"/>
                <a:gd name="T7" fmla="*/ 8 h 8"/>
                <a:gd name="T8" fmla="*/ 8 w 17"/>
                <a:gd name="T9" fmla="*/ 4 h 8"/>
                <a:gd name="T10" fmla="*/ 17 w 17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7" y="0"/>
                    <a:pt x="13" y="0"/>
                    <a:pt x="12" y="0"/>
                  </a:cubicBezTo>
                  <a:cubicBezTo>
                    <a:pt x="9" y="1"/>
                    <a:pt x="7" y="2"/>
                    <a:pt x="3" y="4"/>
                  </a:cubicBezTo>
                  <a:cubicBezTo>
                    <a:pt x="2" y="5"/>
                    <a:pt x="0" y="7"/>
                    <a:pt x="0" y="8"/>
                  </a:cubicBezTo>
                  <a:cubicBezTo>
                    <a:pt x="0" y="8"/>
                    <a:pt x="5" y="5"/>
                    <a:pt x="8" y="4"/>
                  </a:cubicBezTo>
                  <a:cubicBezTo>
                    <a:pt x="12" y="2"/>
                    <a:pt x="17" y="0"/>
                    <a:pt x="17" y="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6" name="淘宝网Chenying0907出品 256"/>
            <p:cNvSpPr/>
            <p:nvPr/>
          </p:nvSpPr>
          <p:spPr bwMode="auto">
            <a:xfrm rot="1348006">
              <a:off x="334029" y="3164925"/>
              <a:ext cx="49165" cy="32775"/>
            </a:xfrm>
            <a:custGeom>
              <a:avLst/>
              <a:gdLst>
                <a:gd name="T0" fmla="*/ 2 w 8"/>
                <a:gd name="T1" fmla="*/ 2 h 5"/>
                <a:gd name="T2" fmla="*/ 0 w 8"/>
                <a:gd name="T3" fmla="*/ 5 h 5"/>
                <a:gd name="T4" fmla="*/ 3 w 8"/>
                <a:gd name="T5" fmla="*/ 4 h 5"/>
                <a:gd name="T6" fmla="*/ 7 w 8"/>
                <a:gd name="T7" fmla="*/ 0 h 5"/>
                <a:gd name="T8" fmla="*/ 8 w 8"/>
                <a:gd name="T9" fmla="*/ 0 h 5"/>
                <a:gd name="T10" fmla="*/ 7 w 8"/>
                <a:gd name="T11" fmla="*/ 0 h 5"/>
                <a:gd name="T12" fmla="*/ 2 w 8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1" y="3"/>
                    <a:pt x="0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1"/>
                    <a:pt x="2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7" name="淘宝网Chenying0907出品 257"/>
            <p:cNvSpPr>
              <a:spLocks noEditPoints="1"/>
            </p:cNvSpPr>
            <p:nvPr/>
          </p:nvSpPr>
          <p:spPr bwMode="auto">
            <a:xfrm rot="1348006">
              <a:off x="468669" y="3012119"/>
              <a:ext cx="119398" cy="154514"/>
            </a:xfrm>
            <a:custGeom>
              <a:avLst/>
              <a:gdLst>
                <a:gd name="T0" fmla="*/ 19 w 19"/>
                <a:gd name="T1" fmla="*/ 7 h 25"/>
                <a:gd name="T2" fmla="*/ 19 w 19"/>
                <a:gd name="T3" fmla="*/ 7 h 25"/>
                <a:gd name="T4" fmla="*/ 18 w 19"/>
                <a:gd name="T5" fmla="*/ 10 h 25"/>
                <a:gd name="T6" fmla="*/ 18 w 19"/>
                <a:gd name="T7" fmla="*/ 9 h 25"/>
                <a:gd name="T8" fmla="*/ 6 w 19"/>
                <a:gd name="T9" fmla="*/ 21 h 25"/>
                <a:gd name="T10" fmla="*/ 6 w 19"/>
                <a:gd name="T11" fmla="*/ 20 h 25"/>
                <a:gd name="T12" fmla="*/ 17 w 19"/>
                <a:gd name="T13" fmla="*/ 9 h 25"/>
                <a:gd name="T14" fmla="*/ 19 w 19"/>
                <a:gd name="T15" fmla="*/ 7 h 25"/>
                <a:gd name="T16" fmla="*/ 4 w 19"/>
                <a:gd name="T17" fmla="*/ 20 h 25"/>
                <a:gd name="T18" fmla="*/ 4 w 19"/>
                <a:gd name="T19" fmla="*/ 20 h 25"/>
                <a:gd name="T20" fmla="*/ 3 w 19"/>
                <a:gd name="T21" fmla="*/ 3 h 25"/>
                <a:gd name="T22" fmla="*/ 3 w 19"/>
                <a:gd name="T23" fmla="*/ 0 h 25"/>
                <a:gd name="T24" fmla="*/ 4 w 19"/>
                <a:gd name="T25" fmla="*/ 3 h 25"/>
                <a:gd name="T26" fmla="*/ 4 w 19"/>
                <a:gd name="T27" fmla="*/ 20 h 25"/>
                <a:gd name="T28" fmla="*/ 4 w 19"/>
                <a:gd name="T29" fmla="*/ 20 h 25"/>
                <a:gd name="T30" fmla="*/ 4 w 19"/>
                <a:gd name="T31" fmla="*/ 23 h 25"/>
                <a:gd name="T32" fmla="*/ 4 w 19"/>
                <a:gd name="T33" fmla="*/ 23 h 25"/>
                <a:gd name="T34" fmla="*/ 7 w 19"/>
                <a:gd name="T35" fmla="*/ 22 h 25"/>
                <a:gd name="T36" fmla="*/ 3 w 19"/>
                <a:gd name="T37" fmla="*/ 24 h 25"/>
                <a:gd name="T38" fmla="*/ 4 w 19"/>
                <a:gd name="T39" fmla="*/ 20 h 25"/>
                <a:gd name="T40" fmla="*/ 6 w 19"/>
                <a:gd name="T41" fmla="*/ 21 h 25"/>
                <a:gd name="T42" fmla="*/ 6 w 19"/>
                <a:gd name="T43" fmla="*/ 21 h 25"/>
                <a:gd name="T44" fmla="*/ 6 w 19"/>
                <a:gd name="T45" fmla="*/ 21 h 25"/>
                <a:gd name="T46" fmla="*/ 6 w 19"/>
                <a:gd name="T4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" h="25"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8" y="10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8" y="6"/>
                    <a:pt x="19" y="7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3" y="1"/>
                    <a:pt x="3" y="2"/>
                    <a:pt x="4" y="3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4" y="20"/>
                  </a:moveTo>
                  <a:cubicBezTo>
                    <a:pt x="3" y="20"/>
                    <a:pt x="3" y="22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6" y="23"/>
                    <a:pt x="7" y="22"/>
                  </a:cubicBezTo>
                  <a:cubicBezTo>
                    <a:pt x="7" y="24"/>
                    <a:pt x="5" y="25"/>
                    <a:pt x="3" y="24"/>
                  </a:cubicBezTo>
                  <a:cubicBezTo>
                    <a:pt x="0" y="23"/>
                    <a:pt x="1" y="19"/>
                    <a:pt x="4" y="20"/>
                  </a:cubicBezTo>
                  <a:close/>
                  <a:moveTo>
                    <a:pt x="6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48" name="淘宝网Chenying0907出品 258"/>
            <p:cNvSpPr>
              <a:spLocks noEditPoints="1"/>
            </p:cNvSpPr>
            <p:nvPr/>
          </p:nvSpPr>
          <p:spPr bwMode="auto">
            <a:xfrm rot="1348006">
              <a:off x="356257" y="3112606"/>
              <a:ext cx="74916" cy="194313"/>
            </a:xfrm>
            <a:custGeom>
              <a:avLst/>
              <a:gdLst>
                <a:gd name="T0" fmla="*/ 12 w 12"/>
                <a:gd name="T1" fmla="*/ 1 h 31"/>
                <a:gd name="T2" fmla="*/ 9 w 12"/>
                <a:gd name="T3" fmla="*/ 18 h 31"/>
                <a:gd name="T4" fmla="*/ 6 w 12"/>
                <a:gd name="T5" fmla="*/ 20 h 31"/>
                <a:gd name="T6" fmla="*/ 3 w 12"/>
                <a:gd name="T7" fmla="*/ 19 h 31"/>
                <a:gd name="T8" fmla="*/ 4 w 12"/>
                <a:gd name="T9" fmla="*/ 17 h 31"/>
                <a:gd name="T10" fmla="*/ 5 w 12"/>
                <a:gd name="T11" fmla="*/ 8 h 31"/>
                <a:gd name="T12" fmla="*/ 12 w 12"/>
                <a:gd name="T13" fmla="*/ 1 h 31"/>
                <a:gd name="T14" fmla="*/ 3 w 12"/>
                <a:gd name="T15" fmla="*/ 21 h 31"/>
                <a:gd name="T16" fmla="*/ 6 w 12"/>
                <a:gd name="T17" fmla="*/ 22 h 31"/>
                <a:gd name="T18" fmla="*/ 4 w 12"/>
                <a:gd name="T19" fmla="*/ 25 h 31"/>
                <a:gd name="T20" fmla="*/ 2 w 12"/>
                <a:gd name="T21" fmla="*/ 24 h 31"/>
                <a:gd name="T22" fmla="*/ 3 w 12"/>
                <a:gd name="T23" fmla="*/ 21 h 31"/>
                <a:gd name="T24" fmla="*/ 1 w 12"/>
                <a:gd name="T25" fmla="*/ 25 h 31"/>
                <a:gd name="T26" fmla="*/ 4 w 12"/>
                <a:gd name="T27" fmla="*/ 26 h 31"/>
                <a:gd name="T28" fmla="*/ 0 w 12"/>
                <a:gd name="T29" fmla="*/ 31 h 31"/>
                <a:gd name="T30" fmla="*/ 1 w 12"/>
                <a:gd name="T31" fmla="*/ 25 h 31"/>
                <a:gd name="T32" fmla="*/ 11 w 12"/>
                <a:gd name="T33" fmla="*/ 14 h 31"/>
                <a:gd name="T34" fmla="*/ 11 w 12"/>
                <a:gd name="T35" fmla="*/ 14 h 31"/>
                <a:gd name="T36" fmla="*/ 12 w 12"/>
                <a:gd name="T37" fmla="*/ 14 h 31"/>
                <a:gd name="T38" fmla="*/ 11 w 12"/>
                <a:gd name="T39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31">
                  <a:moveTo>
                    <a:pt x="12" y="1"/>
                  </a:moveTo>
                  <a:cubicBezTo>
                    <a:pt x="9" y="4"/>
                    <a:pt x="6" y="13"/>
                    <a:pt x="9" y="18"/>
                  </a:cubicBezTo>
                  <a:cubicBezTo>
                    <a:pt x="7" y="19"/>
                    <a:pt x="7" y="17"/>
                    <a:pt x="6" y="20"/>
                  </a:cubicBezTo>
                  <a:cubicBezTo>
                    <a:pt x="5" y="20"/>
                    <a:pt x="4" y="20"/>
                    <a:pt x="3" y="19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3" y="15"/>
                    <a:pt x="3" y="12"/>
                    <a:pt x="5" y="8"/>
                  </a:cubicBezTo>
                  <a:cubicBezTo>
                    <a:pt x="6" y="4"/>
                    <a:pt x="10" y="0"/>
                    <a:pt x="12" y="1"/>
                  </a:cubicBezTo>
                  <a:close/>
                  <a:moveTo>
                    <a:pt x="3" y="21"/>
                  </a:moveTo>
                  <a:cubicBezTo>
                    <a:pt x="4" y="21"/>
                    <a:pt x="5" y="21"/>
                    <a:pt x="6" y="22"/>
                  </a:cubicBezTo>
                  <a:cubicBezTo>
                    <a:pt x="5" y="23"/>
                    <a:pt x="5" y="24"/>
                    <a:pt x="4" y="25"/>
                  </a:cubicBezTo>
                  <a:cubicBezTo>
                    <a:pt x="4" y="24"/>
                    <a:pt x="3" y="24"/>
                    <a:pt x="2" y="24"/>
                  </a:cubicBezTo>
                  <a:cubicBezTo>
                    <a:pt x="2" y="23"/>
                    <a:pt x="2" y="22"/>
                    <a:pt x="3" y="21"/>
                  </a:cubicBezTo>
                  <a:close/>
                  <a:moveTo>
                    <a:pt x="1" y="25"/>
                  </a:moveTo>
                  <a:cubicBezTo>
                    <a:pt x="2" y="26"/>
                    <a:pt x="3" y="26"/>
                    <a:pt x="4" y="26"/>
                  </a:cubicBezTo>
                  <a:cubicBezTo>
                    <a:pt x="2" y="29"/>
                    <a:pt x="1" y="31"/>
                    <a:pt x="0" y="31"/>
                  </a:cubicBezTo>
                  <a:cubicBezTo>
                    <a:pt x="0" y="31"/>
                    <a:pt x="0" y="28"/>
                    <a:pt x="1" y="25"/>
                  </a:cubicBezTo>
                  <a:close/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349" name="淘宝网Chenying0907出品 348"/>
          <p:cNvGrpSpPr/>
          <p:nvPr/>
        </p:nvGrpSpPr>
        <p:grpSpPr>
          <a:xfrm>
            <a:off x="341204" y="542514"/>
            <a:ext cx="786619" cy="903030"/>
            <a:chOff x="152537" y="542514"/>
            <a:chExt cx="786619" cy="903030"/>
          </a:xfrm>
        </p:grpSpPr>
        <p:sp>
          <p:nvSpPr>
            <p:cNvPr id="350" name="淘宝网Chenying0907出品 242"/>
            <p:cNvSpPr/>
            <p:nvPr/>
          </p:nvSpPr>
          <p:spPr bwMode="auto">
            <a:xfrm rot="1348006">
              <a:off x="369843" y="852959"/>
              <a:ext cx="555215" cy="592585"/>
            </a:xfrm>
            <a:custGeom>
              <a:avLst/>
              <a:gdLst>
                <a:gd name="T0" fmla="*/ 10 w 78"/>
                <a:gd name="T1" fmla="*/ 29 h 83"/>
                <a:gd name="T2" fmla="*/ 68 w 78"/>
                <a:gd name="T3" fmla="*/ 19 h 83"/>
                <a:gd name="T4" fmla="*/ 53 w 78"/>
                <a:gd name="T5" fmla="*/ 46 h 83"/>
                <a:gd name="T6" fmla="*/ 25 w 78"/>
                <a:gd name="T7" fmla="*/ 37 h 83"/>
                <a:gd name="T8" fmla="*/ 35 w 78"/>
                <a:gd name="T9" fmla="*/ 56 h 83"/>
                <a:gd name="T10" fmla="*/ 10 w 78"/>
                <a:gd name="T11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83">
                  <a:moveTo>
                    <a:pt x="10" y="29"/>
                  </a:moveTo>
                  <a:cubicBezTo>
                    <a:pt x="16" y="22"/>
                    <a:pt x="51" y="0"/>
                    <a:pt x="68" y="19"/>
                  </a:cubicBezTo>
                  <a:cubicBezTo>
                    <a:pt x="78" y="31"/>
                    <a:pt x="60" y="46"/>
                    <a:pt x="53" y="46"/>
                  </a:cubicBezTo>
                  <a:cubicBezTo>
                    <a:pt x="43" y="45"/>
                    <a:pt x="35" y="41"/>
                    <a:pt x="25" y="37"/>
                  </a:cubicBezTo>
                  <a:cubicBezTo>
                    <a:pt x="33" y="43"/>
                    <a:pt x="36" y="52"/>
                    <a:pt x="35" y="56"/>
                  </a:cubicBezTo>
                  <a:cubicBezTo>
                    <a:pt x="28" y="83"/>
                    <a:pt x="0" y="56"/>
                    <a:pt x="10" y="2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1" name="淘宝网Chenying0907出品 241"/>
            <p:cNvSpPr/>
            <p:nvPr/>
          </p:nvSpPr>
          <p:spPr bwMode="auto">
            <a:xfrm rot="1348006">
              <a:off x="152537" y="542514"/>
              <a:ext cx="363026" cy="549876"/>
            </a:xfrm>
            <a:custGeom>
              <a:avLst/>
              <a:gdLst>
                <a:gd name="T0" fmla="*/ 50 w 51"/>
                <a:gd name="T1" fmla="*/ 50 h 77"/>
                <a:gd name="T2" fmla="*/ 15 w 51"/>
                <a:gd name="T3" fmla="*/ 3 h 77"/>
                <a:gd name="T4" fmla="*/ 8 w 51"/>
                <a:gd name="T5" fmla="*/ 33 h 77"/>
                <a:gd name="T6" fmla="*/ 35 w 51"/>
                <a:gd name="T7" fmla="*/ 46 h 77"/>
                <a:gd name="T8" fmla="*/ 14 w 51"/>
                <a:gd name="T9" fmla="*/ 53 h 77"/>
                <a:gd name="T10" fmla="*/ 50 w 51"/>
                <a:gd name="T11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77">
                  <a:moveTo>
                    <a:pt x="50" y="50"/>
                  </a:moveTo>
                  <a:cubicBezTo>
                    <a:pt x="51" y="41"/>
                    <a:pt x="40" y="0"/>
                    <a:pt x="15" y="3"/>
                  </a:cubicBezTo>
                  <a:cubicBezTo>
                    <a:pt x="0" y="4"/>
                    <a:pt x="3" y="28"/>
                    <a:pt x="8" y="33"/>
                  </a:cubicBezTo>
                  <a:cubicBezTo>
                    <a:pt x="15" y="39"/>
                    <a:pt x="25" y="42"/>
                    <a:pt x="35" y="46"/>
                  </a:cubicBezTo>
                  <a:cubicBezTo>
                    <a:pt x="25" y="44"/>
                    <a:pt x="16" y="49"/>
                    <a:pt x="14" y="53"/>
                  </a:cubicBezTo>
                  <a:cubicBezTo>
                    <a:pt x="0" y="77"/>
                    <a:pt x="40" y="77"/>
                    <a:pt x="50" y="5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2" name="淘宝网Chenying0907出品 243"/>
            <p:cNvSpPr>
              <a:spLocks noEditPoints="1"/>
            </p:cNvSpPr>
            <p:nvPr/>
          </p:nvSpPr>
          <p:spPr bwMode="auto">
            <a:xfrm rot="1348006">
              <a:off x="414133" y="776309"/>
              <a:ext cx="205537" cy="392388"/>
            </a:xfrm>
            <a:custGeom>
              <a:avLst/>
              <a:gdLst>
                <a:gd name="T0" fmla="*/ 12 w 29"/>
                <a:gd name="T1" fmla="*/ 24 h 55"/>
                <a:gd name="T2" fmla="*/ 13 w 29"/>
                <a:gd name="T3" fmla="*/ 34 h 55"/>
                <a:gd name="T4" fmla="*/ 7 w 29"/>
                <a:gd name="T5" fmla="*/ 41 h 55"/>
                <a:gd name="T6" fmla="*/ 6 w 29"/>
                <a:gd name="T7" fmla="*/ 43 h 55"/>
                <a:gd name="T8" fmla="*/ 0 w 29"/>
                <a:gd name="T9" fmla="*/ 54 h 55"/>
                <a:gd name="T10" fmla="*/ 3 w 29"/>
                <a:gd name="T11" fmla="*/ 42 h 55"/>
                <a:gd name="T12" fmla="*/ 4 w 29"/>
                <a:gd name="T13" fmla="*/ 40 h 55"/>
                <a:gd name="T14" fmla="*/ 5 w 29"/>
                <a:gd name="T15" fmla="*/ 31 h 55"/>
                <a:gd name="T16" fmla="*/ 12 w 29"/>
                <a:gd name="T17" fmla="*/ 24 h 55"/>
                <a:gd name="T18" fmla="*/ 28 w 29"/>
                <a:gd name="T19" fmla="*/ 7 h 55"/>
                <a:gd name="T20" fmla="*/ 29 w 29"/>
                <a:gd name="T21" fmla="*/ 9 h 55"/>
                <a:gd name="T22" fmla="*/ 27 w 29"/>
                <a:gd name="T23" fmla="*/ 9 h 55"/>
                <a:gd name="T24" fmla="*/ 27 w 29"/>
                <a:gd name="T25" fmla="*/ 9 h 55"/>
                <a:gd name="T26" fmla="*/ 15 w 29"/>
                <a:gd name="T27" fmla="*/ 21 h 55"/>
                <a:gd name="T28" fmla="*/ 16 w 29"/>
                <a:gd name="T29" fmla="*/ 23 h 55"/>
                <a:gd name="T30" fmla="*/ 12 w 29"/>
                <a:gd name="T31" fmla="*/ 24 h 55"/>
                <a:gd name="T32" fmla="*/ 10 w 29"/>
                <a:gd name="T33" fmla="*/ 21 h 55"/>
                <a:gd name="T34" fmla="*/ 13 w 29"/>
                <a:gd name="T35" fmla="*/ 20 h 55"/>
                <a:gd name="T36" fmla="*/ 12 w 29"/>
                <a:gd name="T37" fmla="*/ 3 h 55"/>
                <a:gd name="T38" fmla="*/ 11 w 29"/>
                <a:gd name="T39" fmla="*/ 3 h 55"/>
                <a:gd name="T40" fmla="*/ 10 w 29"/>
                <a:gd name="T41" fmla="*/ 1 h 55"/>
                <a:gd name="T42" fmla="*/ 13 w 29"/>
                <a:gd name="T43" fmla="*/ 1 h 55"/>
                <a:gd name="T44" fmla="*/ 13 w 29"/>
                <a:gd name="T45" fmla="*/ 3 h 55"/>
                <a:gd name="T46" fmla="*/ 12 w 29"/>
                <a:gd name="T47" fmla="*/ 3 h 55"/>
                <a:gd name="T48" fmla="*/ 13 w 29"/>
                <a:gd name="T49" fmla="*/ 20 h 55"/>
                <a:gd name="T50" fmla="*/ 14 w 29"/>
                <a:gd name="T51" fmla="*/ 20 h 55"/>
                <a:gd name="T52" fmla="*/ 15 w 29"/>
                <a:gd name="T53" fmla="*/ 21 h 55"/>
                <a:gd name="T54" fmla="*/ 26 w 29"/>
                <a:gd name="T55" fmla="*/ 9 h 55"/>
                <a:gd name="T56" fmla="*/ 26 w 29"/>
                <a:gd name="T57" fmla="*/ 8 h 55"/>
                <a:gd name="T58" fmla="*/ 28 w 29"/>
                <a:gd name="T59" fmla="*/ 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" h="55">
                  <a:moveTo>
                    <a:pt x="12" y="24"/>
                  </a:moveTo>
                  <a:cubicBezTo>
                    <a:pt x="14" y="25"/>
                    <a:pt x="15" y="30"/>
                    <a:pt x="13" y="34"/>
                  </a:cubicBezTo>
                  <a:cubicBezTo>
                    <a:pt x="11" y="38"/>
                    <a:pt x="9" y="41"/>
                    <a:pt x="7" y="41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4" y="50"/>
                    <a:pt x="1" y="55"/>
                    <a:pt x="0" y="54"/>
                  </a:cubicBezTo>
                  <a:cubicBezTo>
                    <a:pt x="0" y="54"/>
                    <a:pt x="1" y="48"/>
                    <a:pt x="3" y="42"/>
                  </a:cubicBezTo>
                  <a:cubicBezTo>
                    <a:pt x="4" y="41"/>
                    <a:pt x="4" y="41"/>
                    <a:pt x="4" y="40"/>
                  </a:cubicBezTo>
                  <a:cubicBezTo>
                    <a:pt x="3" y="38"/>
                    <a:pt x="3" y="35"/>
                    <a:pt x="5" y="31"/>
                  </a:cubicBezTo>
                  <a:cubicBezTo>
                    <a:pt x="7" y="27"/>
                    <a:pt x="10" y="23"/>
                    <a:pt x="12" y="24"/>
                  </a:cubicBezTo>
                  <a:close/>
                  <a:moveTo>
                    <a:pt x="28" y="7"/>
                  </a:moveTo>
                  <a:cubicBezTo>
                    <a:pt x="29" y="7"/>
                    <a:pt x="29" y="8"/>
                    <a:pt x="29" y="9"/>
                  </a:cubicBezTo>
                  <a:cubicBezTo>
                    <a:pt x="29" y="9"/>
                    <a:pt x="28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5" y="24"/>
                    <a:pt x="14" y="25"/>
                    <a:pt x="12" y="24"/>
                  </a:cubicBezTo>
                  <a:cubicBezTo>
                    <a:pt x="11" y="23"/>
                    <a:pt x="10" y="22"/>
                    <a:pt x="10" y="21"/>
                  </a:cubicBezTo>
                  <a:cubicBezTo>
                    <a:pt x="11" y="20"/>
                    <a:pt x="12" y="20"/>
                    <a:pt x="13" y="2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1" y="0"/>
                    <a:pt x="12" y="0"/>
                    <a:pt x="13" y="1"/>
                  </a:cubicBezTo>
                  <a:cubicBezTo>
                    <a:pt x="13" y="1"/>
                    <a:pt x="14" y="2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7"/>
                    <a:pt x="27" y="6"/>
                    <a:pt x="28" y="7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3" name="淘宝网Chenying0907出品 244"/>
            <p:cNvSpPr>
              <a:spLocks noEditPoints="1"/>
            </p:cNvSpPr>
            <p:nvPr/>
          </p:nvSpPr>
          <p:spPr bwMode="auto">
            <a:xfrm rot="1348006">
              <a:off x="183744" y="672497"/>
              <a:ext cx="755412" cy="440435"/>
            </a:xfrm>
            <a:custGeom>
              <a:avLst/>
              <a:gdLst>
                <a:gd name="T0" fmla="*/ 98 w 106"/>
                <a:gd name="T1" fmla="*/ 33 h 62"/>
                <a:gd name="T2" fmla="*/ 100 w 106"/>
                <a:gd name="T3" fmla="*/ 41 h 62"/>
                <a:gd name="T4" fmla="*/ 87 w 106"/>
                <a:gd name="T5" fmla="*/ 43 h 62"/>
                <a:gd name="T6" fmla="*/ 80 w 106"/>
                <a:gd name="T7" fmla="*/ 40 h 62"/>
                <a:gd name="T8" fmla="*/ 98 w 106"/>
                <a:gd name="T9" fmla="*/ 33 h 62"/>
                <a:gd name="T10" fmla="*/ 19 w 106"/>
                <a:gd name="T11" fmla="*/ 2 h 62"/>
                <a:gd name="T12" fmla="*/ 12 w 106"/>
                <a:gd name="T13" fmla="*/ 6 h 62"/>
                <a:gd name="T14" fmla="*/ 21 w 106"/>
                <a:gd name="T15" fmla="*/ 16 h 62"/>
                <a:gd name="T16" fmla="*/ 28 w 106"/>
                <a:gd name="T17" fmla="*/ 19 h 62"/>
                <a:gd name="T18" fmla="*/ 19 w 106"/>
                <a:gd name="T19" fmla="*/ 2 h 62"/>
                <a:gd name="T20" fmla="*/ 6 w 106"/>
                <a:gd name="T21" fmla="*/ 26 h 62"/>
                <a:gd name="T22" fmla="*/ 10 w 106"/>
                <a:gd name="T23" fmla="*/ 27 h 62"/>
                <a:gd name="T24" fmla="*/ 13 w 106"/>
                <a:gd name="T25" fmla="*/ 25 h 62"/>
                <a:gd name="T26" fmla="*/ 6 w 106"/>
                <a:gd name="T27" fmla="*/ 26 h 62"/>
                <a:gd name="T28" fmla="*/ 2 w 106"/>
                <a:gd name="T29" fmla="*/ 15 h 62"/>
                <a:gd name="T30" fmla="*/ 9 w 106"/>
                <a:gd name="T31" fmla="*/ 19 h 62"/>
                <a:gd name="T32" fmla="*/ 2 w 106"/>
                <a:gd name="T33" fmla="*/ 15 h 62"/>
                <a:gd name="T34" fmla="*/ 13 w 106"/>
                <a:gd name="T35" fmla="*/ 16 h 62"/>
                <a:gd name="T36" fmla="*/ 4 w 106"/>
                <a:gd name="T37" fmla="*/ 8 h 62"/>
                <a:gd name="T38" fmla="*/ 13 w 106"/>
                <a:gd name="T39" fmla="*/ 16 h 62"/>
                <a:gd name="T40" fmla="*/ 91 w 106"/>
                <a:gd name="T41" fmla="*/ 60 h 62"/>
                <a:gd name="T42" fmla="*/ 87 w 106"/>
                <a:gd name="T43" fmla="*/ 58 h 62"/>
                <a:gd name="T44" fmla="*/ 86 w 106"/>
                <a:gd name="T45" fmla="*/ 54 h 62"/>
                <a:gd name="T46" fmla="*/ 91 w 106"/>
                <a:gd name="T47" fmla="*/ 60 h 62"/>
                <a:gd name="T48" fmla="*/ 101 w 106"/>
                <a:gd name="T49" fmla="*/ 55 h 62"/>
                <a:gd name="T50" fmla="*/ 94 w 106"/>
                <a:gd name="T51" fmla="*/ 53 h 62"/>
                <a:gd name="T52" fmla="*/ 101 w 106"/>
                <a:gd name="T53" fmla="*/ 55 h 62"/>
                <a:gd name="T54" fmla="*/ 93 w 106"/>
                <a:gd name="T55" fmla="*/ 48 h 62"/>
                <a:gd name="T56" fmla="*/ 105 w 106"/>
                <a:gd name="T57" fmla="*/ 48 h 62"/>
                <a:gd name="T58" fmla="*/ 93 w 106"/>
                <a:gd name="T59" fmla="*/ 4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6" h="62">
                  <a:moveTo>
                    <a:pt x="98" y="33"/>
                  </a:moveTo>
                  <a:cubicBezTo>
                    <a:pt x="102" y="35"/>
                    <a:pt x="104" y="38"/>
                    <a:pt x="100" y="41"/>
                  </a:cubicBezTo>
                  <a:cubicBezTo>
                    <a:pt x="96" y="43"/>
                    <a:pt x="91" y="43"/>
                    <a:pt x="87" y="43"/>
                  </a:cubicBezTo>
                  <a:cubicBezTo>
                    <a:pt x="86" y="43"/>
                    <a:pt x="79" y="41"/>
                    <a:pt x="80" y="40"/>
                  </a:cubicBezTo>
                  <a:cubicBezTo>
                    <a:pt x="81" y="35"/>
                    <a:pt x="94" y="31"/>
                    <a:pt x="98" y="33"/>
                  </a:cubicBezTo>
                  <a:close/>
                  <a:moveTo>
                    <a:pt x="19" y="2"/>
                  </a:moveTo>
                  <a:cubicBezTo>
                    <a:pt x="15" y="0"/>
                    <a:pt x="11" y="1"/>
                    <a:pt x="12" y="6"/>
                  </a:cubicBezTo>
                  <a:cubicBezTo>
                    <a:pt x="14" y="10"/>
                    <a:pt x="17" y="14"/>
                    <a:pt x="21" y="16"/>
                  </a:cubicBezTo>
                  <a:cubicBezTo>
                    <a:pt x="21" y="17"/>
                    <a:pt x="27" y="21"/>
                    <a:pt x="28" y="19"/>
                  </a:cubicBezTo>
                  <a:cubicBezTo>
                    <a:pt x="30" y="15"/>
                    <a:pt x="24" y="3"/>
                    <a:pt x="19" y="2"/>
                  </a:cubicBezTo>
                  <a:close/>
                  <a:moveTo>
                    <a:pt x="6" y="26"/>
                  </a:moveTo>
                  <a:cubicBezTo>
                    <a:pt x="6" y="28"/>
                    <a:pt x="8" y="27"/>
                    <a:pt x="10" y="27"/>
                  </a:cubicBezTo>
                  <a:cubicBezTo>
                    <a:pt x="12" y="27"/>
                    <a:pt x="13" y="26"/>
                    <a:pt x="13" y="25"/>
                  </a:cubicBezTo>
                  <a:cubicBezTo>
                    <a:pt x="14" y="22"/>
                    <a:pt x="5" y="24"/>
                    <a:pt x="6" y="26"/>
                  </a:cubicBezTo>
                  <a:close/>
                  <a:moveTo>
                    <a:pt x="2" y="15"/>
                  </a:moveTo>
                  <a:cubicBezTo>
                    <a:pt x="0" y="16"/>
                    <a:pt x="8" y="21"/>
                    <a:pt x="9" y="19"/>
                  </a:cubicBezTo>
                  <a:cubicBezTo>
                    <a:pt x="10" y="17"/>
                    <a:pt x="4" y="15"/>
                    <a:pt x="2" y="15"/>
                  </a:cubicBezTo>
                  <a:close/>
                  <a:moveTo>
                    <a:pt x="13" y="16"/>
                  </a:moveTo>
                  <a:cubicBezTo>
                    <a:pt x="16" y="15"/>
                    <a:pt x="5" y="5"/>
                    <a:pt x="4" y="8"/>
                  </a:cubicBezTo>
                  <a:cubicBezTo>
                    <a:pt x="2" y="11"/>
                    <a:pt x="10" y="17"/>
                    <a:pt x="13" y="16"/>
                  </a:cubicBezTo>
                  <a:close/>
                  <a:moveTo>
                    <a:pt x="91" y="60"/>
                  </a:moveTo>
                  <a:cubicBezTo>
                    <a:pt x="90" y="62"/>
                    <a:pt x="88" y="60"/>
                    <a:pt x="87" y="58"/>
                  </a:cubicBezTo>
                  <a:cubicBezTo>
                    <a:pt x="86" y="57"/>
                    <a:pt x="86" y="55"/>
                    <a:pt x="86" y="54"/>
                  </a:cubicBezTo>
                  <a:cubicBezTo>
                    <a:pt x="87" y="52"/>
                    <a:pt x="93" y="59"/>
                    <a:pt x="91" y="60"/>
                  </a:cubicBezTo>
                  <a:close/>
                  <a:moveTo>
                    <a:pt x="101" y="55"/>
                  </a:moveTo>
                  <a:cubicBezTo>
                    <a:pt x="102" y="57"/>
                    <a:pt x="93" y="55"/>
                    <a:pt x="94" y="53"/>
                  </a:cubicBezTo>
                  <a:cubicBezTo>
                    <a:pt x="94" y="51"/>
                    <a:pt x="100" y="53"/>
                    <a:pt x="101" y="55"/>
                  </a:cubicBezTo>
                  <a:close/>
                  <a:moveTo>
                    <a:pt x="93" y="48"/>
                  </a:moveTo>
                  <a:cubicBezTo>
                    <a:pt x="91" y="45"/>
                    <a:pt x="106" y="45"/>
                    <a:pt x="105" y="48"/>
                  </a:cubicBezTo>
                  <a:cubicBezTo>
                    <a:pt x="104" y="52"/>
                    <a:pt x="94" y="51"/>
                    <a:pt x="93" y="4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4" name="淘宝网Chenying0907出品 245"/>
            <p:cNvSpPr/>
            <p:nvPr/>
          </p:nvSpPr>
          <p:spPr bwMode="auto">
            <a:xfrm rot="1348006">
              <a:off x="507856" y="975190"/>
              <a:ext cx="234898" cy="64063"/>
            </a:xfrm>
            <a:custGeom>
              <a:avLst/>
              <a:gdLst>
                <a:gd name="T0" fmla="*/ 4 w 33"/>
                <a:gd name="T1" fmla="*/ 7 h 9"/>
                <a:gd name="T2" fmla="*/ 27 w 33"/>
                <a:gd name="T3" fmla="*/ 5 h 9"/>
                <a:gd name="T4" fmla="*/ 31 w 33"/>
                <a:gd name="T5" fmla="*/ 8 h 9"/>
                <a:gd name="T6" fmla="*/ 22 w 33"/>
                <a:gd name="T7" fmla="*/ 6 h 9"/>
                <a:gd name="T8" fmla="*/ 4 w 33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9">
                  <a:moveTo>
                    <a:pt x="4" y="7"/>
                  </a:moveTo>
                  <a:cubicBezTo>
                    <a:pt x="4" y="7"/>
                    <a:pt x="13" y="0"/>
                    <a:pt x="27" y="5"/>
                  </a:cubicBezTo>
                  <a:cubicBezTo>
                    <a:pt x="33" y="7"/>
                    <a:pt x="33" y="8"/>
                    <a:pt x="31" y="8"/>
                  </a:cubicBezTo>
                  <a:cubicBezTo>
                    <a:pt x="29" y="8"/>
                    <a:pt x="27" y="7"/>
                    <a:pt x="22" y="6"/>
                  </a:cubicBezTo>
                  <a:cubicBezTo>
                    <a:pt x="16" y="5"/>
                    <a:pt x="0" y="9"/>
                    <a:pt x="4" y="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5" name="淘宝网Chenying0907出品 246"/>
            <p:cNvSpPr>
              <a:spLocks noEditPoints="1"/>
            </p:cNvSpPr>
            <p:nvPr/>
          </p:nvSpPr>
          <p:spPr bwMode="auto">
            <a:xfrm rot="1348006">
              <a:off x="178796" y="994304"/>
              <a:ext cx="419081" cy="242907"/>
            </a:xfrm>
            <a:custGeom>
              <a:avLst/>
              <a:gdLst>
                <a:gd name="T0" fmla="*/ 51 w 59"/>
                <a:gd name="T1" fmla="*/ 8 h 34"/>
                <a:gd name="T2" fmla="*/ 56 w 59"/>
                <a:gd name="T3" fmla="*/ 15 h 34"/>
                <a:gd name="T4" fmla="*/ 50 w 59"/>
                <a:gd name="T5" fmla="*/ 29 h 34"/>
                <a:gd name="T6" fmla="*/ 50 w 59"/>
                <a:gd name="T7" fmla="*/ 31 h 34"/>
                <a:gd name="T8" fmla="*/ 58 w 59"/>
                <a:gd name="T9" fmla="*/ 25 h 34"/>
                <a:gd name="T10" fmla="*/ 58 w 59"/>
                <a:gd name="T11" fmla="*/ 16 h 34"/>
                <a:gd name="T12" fmla="*/ 51 w 59"/>
                <a:gd name="T13" fmla="*/ 8 h 34"/>
                <a:gd name="T14" fmla="*/ 9 w 59"/>
                <a:gd name="T15" fmla="*/ 6 h 34"/>
                <a:gd name="T16" fmla="*/ 7 w 59"/>
                <a:gd name="T17" fmla="*/ 8 h 34"/>
                <a:gd name="T18" fmla="*/ 9 w 59"/>
                <a:gd name="T19" fmla="*/ 11 h 34"/>
                <a:gd name="T20" fmla="*/ 10 w 59"/>
                <a:gd name="T21" fmla="*/ 8 h 34"/>
                <a:gd name="T22" fmla="*/ 9 w 59"/>
                <a:gd name="T23" fmla="*/ 6 h 34"/>
                <a:gd name="T24" fmla="*/ 3 w 59"/>
                <a:gd name="T25" fmla="*/ 0 h 34"/>
                <a:gd name="T26" fmla="*/ 0 w 59"/>
                <a:gd name="T27" fmla="*/ 5 h 34"/>
                <a:gd name="T28" fmla="*/ 1 w 59"/>
                <a:gd name="T29" fmla="*/ 11 h 34"/>
                <a:gd name="T30" fmla="*/ 4 w 59"/>
                <a:gd name="T31" fmla="*/ 6 h 34"/>
                <a:gd name="T32" fmla="*/ 3 w 59"/>
                <a:gd name="T33" fmla="*/ 0 h 34"/>
                <a:gd name="T34" fmla="*/ 44 w 59"/>
                <a:gd name="T35" fmla="*/ 20 h 34"/>
                <a:gd name="T36" fmla="*/ 43 w 59"/>
                <a:gd name="T37" fmla="*/ 23 h 34"/>
                <a:gd name="T38" fmla="*/ 41 w 59"/>
                <a:gd name="T39" fmla="*/ 24 h 34"/>
                <a:gd name="T40" fmla="*/ 41 w 59"/>
                <a:gd name="T41" fmla="*/ 21 h 34"/>
                <a:gd name="T42" fmla="*/ 44 w 59"/>
                <a:gd name="T43" fmla="*/ 20 h 34"/>
                <a:gd name="T44" fmla="*/ 52 w 59"/>
                <a:gd name="T45" fmla="*/ 20 h 34"/>
                <a:gd name="T46" fmla="*/ 51 w 59"/>
                <a:gd name="T47" fmla="*/ 25 h 34"/>
                <a:gd name="T48" fmla="*/ 46 w 59"/>
                <a:gd name="T49" fmla="*/ 29 h 34"/>
                <a:gd name="T50" fmla="*/ 47 w 59"/>
                <a:gd name="T51" fmla="*/ 23 h 34"/>
                <a:gd name="T52" fmla="*/ 52 w 59"/>
                <a:gd name="T53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34">
                  <a:moveTo>
                    <a:pt x="51" y="8"/>
                  </a:moveTo>
                  <a:cubicBezTo>
                    <a:pt x="51" y="8"/>
                    <a:pt x="56" y="12"/>
                    <a:pt x="56" y="15"/>
                  </a:cubicBezTo>
                  <a:cubicBezTo>
                    <a:pt x="57" y="20"/>
                    <a:pt x="56" y="25"/>
                    <a:pt x="50" y="29"/>
                  </a:cubicBezTo>
                  <a:cubicBezTo>
                    <a:pt x="50" y="29"/>
                    <a:pt x="49" y="31"/>
                    <a:pt x="50" y="31"/>
                  </a:cubicBezTo>
                  <a:cubicBezTo>
                    <a:pt x="52" y="34"/>
                    <a:pt x="57" y="27"/>
                    <a:pt x="58" y="25"/>
                  </a:cubicBezTo>
                  <a:cubicBezTo>
                    <a:pt x="59" y="22"/>
                    <a:pt x="59" y="20"/>
                    <a:pt x="58" y="16"/>
                  </a:cubicBezTo>
                  <a:cubicBezTo>
                    <a:pt x="57" y="11"/>
                    <a:pt x="51" y="8"/>
                    <a:pt x="51" y="8"/>
                  </a:cubicBezTo>
                  <a:close/>
                  <a:moveTo>
                    <a:pt x="9" y="6"/>
                  </a:moveTo>
                  <a:cubicBezTo>
                    <a:pt x="8" y="6"/>
                    <a:pt x="7" y="7"/>
                    <a:pt x="7" y="8"/>
                  </a:cubicBezTo>
                  <a:cubicBezTo>
                    <a:pt x="7" y="9"/>
                    <a:pt x="8" y="11"/>
                    <a:pt x="9" y="11"/>
                  </a:cubicBezTo>
                  <a:cubicBezTo>
                    <a:pt x="9" y="11"/>
                    <a:pt x="10" y="10"/>
                    <a:pt x="10" y="8"/>
                  </a:cubicBezTo>
                  <a:cubicBezTo>
                    <a:pt x="10" y="7"/>
                    <a:pt x="10" y="6"/>
                    <a:pt x="9" y="6"/>
                  </a:cubicBezTo>
                  <a:close/>
                  <a:moveTo>
                    <a:pt x="3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0" y="10"/>
                    <a:pt x="1" y="11"/>
                  </a:cubicBezTo>
                  <a:cubicBezTo>
                    <a:pt x="2" y="11"/>
                    <a:pt x="4" y="9"/>
                    <a:pt x="4" y="6"/>
                  </a:cubicBezTo>
                  <a:cubicBezTo>
                    <a:pt x="5" y="4"/>
                    <a:pt x="4" y="1"/>
                    <a:pt x="3" y="0"/>
                  </a:cubicBezTo>
                  <a:close/>
                  <a:moveTo>
                    <a:pt x="44" y="20"/>
                  </a:moveTo>
                  <a:cubicBezTo>
                    <a:pt x="44" y="21"/>
                    <a:pt x="44" y="22"/>
                    <a:pt x="43" y="23"/>
                  </a:cubicBezTo>
                  <a:cubicBezTo>
                    <a:pt x="43" y="24"/>
                    <a:pt x="41" y="24"/>
                    <a:pt x="41" y="24"/>
                  </a:cubicBezTo>
                  <a:cubicBezTo>
                    <a:pt x="40" y="23"/>
                    <a:pt x="40" y="22"/>
                    <a:pt x="41" y="21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2" y="20"/>
                  </a:moveTo>
                  <a:cubicBezTo>
                    <a:pt x="53" y="21"/>
                    <a:pt x="53" y="23"/>
                    <a:pt x="51" y="25"/>
                  </a:cubicBezTo>
                  <a:cubicBezTo>
                    <a:pt x="49" y="28"/>
                    <a:pt x="47" y="29"/>
                    <a:pt x="46" y="29"/>
                  </a:cubicBezTo>
                  <a:cubicBezTo>
                    <a:pt x="45" y="28"/>
                    <a:pt x="45" y="26"/>
                    <a:pt x="47" y="23"/>
                  </a:cubicBezTo>
                  <a:cubicBezTo>
                    <a:pt x="48" y="21"/>
                    <a:pt x="51" y="20"/>
                    <a:pt x="5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6" name="淘宝网Chenying0907出品 247"/>
            <p:cNvSpPr/>
            <p:nvPr/>
          </p:nvSpPr>
          <p:spPr bwMode="auto">
            <a:xfrm rot="1348006">
              <a:off x="522778" y="1024156"/>
              <a:ext cx="133465" cy="69402"/>
            </a:xfrm>
            <a:custGeom>
              <a:avLst/>
              <a:gdLst>
                <a:gd name="T0" fmla="*/ 0 w 19"/>
                <a:gd name="T1" fmla="*/ 1 h 10"/>
                <a:gd name="T2" fmla="*/ 12 w 19"/>
                <a:gd name="T3" fmla="*/ 7 h 10"/>
                <a:gd name="T4" fmla="*/ 18 w 19"/>
                <a:gd name="T5" fmla="*/ 5 h 10"/>
                <a:gd name="T6" fmla="*/ 10 w 19"/>
                <a:gd name="T7" fmla="*/ 1 h 10"/>
                <a:gd name="T8" fmla="*/ 0 w 19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0" y="1"/>
                  </a:moveTo>
                  <a:cubicBezTo>
                    <a:pt x="3" y="4"/>
                    <a:pt x="5" y="5"/>
                    <a:pt x="12" y="7"/>
                  </a:cubicBezTo>
                  <a:cubicBezTo>
                    <a:pt x="19" y="10"/>
                    <a:pt x="19" y="7"/>
                    <a:pt x="18" y="5"/>
                  </a:cubicBezTo>
                  <a:cubicBezTo>
                    <a:pt x="16" y="3"/>
                    <a:pt x="14" y="0"/>
                    <a:pt x="10" y="1"/>
                  </a:cubicBezTo>
                  <a:cubicBezTo>
                    <a:pt x="6" y="1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7" name="淘宝网Chenying0907出品 248"/>
            <p:cNvSpPr/>
            <p:nvPr/>
          </p:nvSpPr>
          <p:spPr bwMode="auto">
            <a:xfrm rot="1348006">
              <a:off x="476803" y="1016762"/>
              <a:ext cx="72072" cy="98765"/>
            </a:xfrm>
            <a:custGeom>
              <a:avLst/>
              <a:gdLst>
                <a:gd name="T0" fmla="*/ 10 w 10"/>
                <a:gd name="T1" fmla="*/ 13 h 14"/>
                <a:gd name="T2" fmla="*/ 7 w 10"/>
                <a:gd name="T3" fmla="*/ 4 h 14"/>
                <a:gd name="T4" fmla="*/ 0 w 10"/>
                <a:gd name="T5" fmla="*/ 1 h 14"/>
                <a:gd name="T6" fmla="*/ 5 w 10"/>
                <a:gd name="T7" fmla="*/ 5 h 14"/>
                <a:gd name="T8" fmla="*/ 10 w 10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10" y="13"/>
                  </a:moveTo>
                  <a:cubicBezTo>
                    <a:pt x="10" y="13"/>
                    <a:pt x="10" y="7"/>
                    <a:pt x="7" y="4"/>
                  </a:cubicBezTo>
                  <a:cubicBezTo>
                    <a:pt x="4" y="0"/>
                    <a:pt x="1" y="0"/>
                    <a:pt x="0" y="1"/>
                  </a:cubicBezTo>
                  <a:cubicBezTo>
                    <a:pt x="0" y="1"/>
                    <a:pt x="1" y="2"/>
                    <a:pt x="5" y="5"/>
                  </a:cubicBezTo>
                  <a:cubicBezTo>
                    <a:pt x="9" y="7"/>
                    <a:pt x="10" y="14"/>
                    <a:pt x="10" y="1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8" name="淘宝网Chenying0907出品 249"/>
            <p:cNvSpPr/>
            <p:nvPr/>
          </p:nvSpPr>
          <p:spPr bwMode="auto">
            <a:xfrm rot="1348006">
              <a:off x="465068" y="1025127"/>
              <a:ext cx="58725" cy="136135"/>
            </a:xfrm>
            <a:custGeom>
              <a:avLst/>
              <a:gdLst>
                <a:gd name="T0" fmla="*/ 0 w 8"/>
                <a:gd name="T1" fmla="*/ 1 h 19"/>
                <a:gd name="T2" fmla="*/ 3 w 8"/>
                <a:gd name="T3" fmla="*/ 4 h 19"/>
                <a:gd name="T4" fmla="*/ 7 w 8"/>
                <a:gd name="T5" fmla="*/ 13 h 19"/>
                <a:gd name="T6" fmla="*/ 7 w 8"/>
                <a:gd name="T7" fmla="*/ 18 h 19"/>
                <a:gd name="T8" fmla="*/ 4 w 8"/>
                <a:gd name="T9" fmla="*/ 10 h 19"/>
                <a:gd name="T10" fmla="*/ 0 w 8"/>
                <a:gd name="T11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9">
                  <a:moveTo>
                    <a:pt x="0" y="1"/>
                  </a:moveTo>
                  <a:cubicBezTo>
                    <a:pt x="0" y="0"/>
                    <a:pt x="3" y="3"/>
                    <a:pt x="3" y="4"/>
                  </a:cubicBezTo>
                  <a:cubicBezTo>
                    <a:pt x="5" y="7"/>
                    <a:pt x="6" y="9"/>
                    <a:pt x="7" y="13"/>
                  </a:cubicBezTo>
                  <a:cubicBezTo>
                    <a:pt x="7" y="14"/>
                    <a:pt x="8" y="17"/>
                    <a:pt x="7" y="18"/>
                  </a:cubicBezTo>
                  <a:cubicBezTo>
                    <a:pt x="7" y="19"/>
                    <a:pt x="5" y="13"/>
                    <a:pt x="4" y="10"/>
                  </a:cubicBezTo>
                  <a:cubicBezTo>
                    <a:pt x="2" y="5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59" name="淘宝网Chenying0907出品 250"/>
            <p:cNvSpPr/>
            <p:nvPr/>
          </p:nvSpPr>
          <p:spPr bwMode="auto">
            <a:xfrm rot="1348006">
              <a:off x="459765" y="1035355"/>
              <a:ext cx="21354" cy="64063"/>
            </a:xfrm>
            <a:custGeom>
              <a:avLst/>
              <a:gdLst>
                <a:gd name="T0" fmla="*/ 3 w 3"/>
                <a:gd name="T1" fmla="*/ 5 h 9"/>
                <a:gd name="T2" fmla="*/ 3 w 3"/>
                <a:gd name="T3" fmla="*/ 9 h 9"/>
                <a:gd name="T4" fmla="*/ 1 w 3"/>
                <a:gd name="T5" fmla="*/ 6 h 9"/>
                <a:gd name="T6" fmla="*/ 0 w 3"/>
                <a:gd name="T7" fmla="*/ 1 h 9"/>
                <a:gd name="T8" fmla="*/ 0 w 3"/>
                <a:gd name="T9" fmla="*/ 0 h 9"/>
                <a:gd name="T10" fmla="*/ 1 w 3"/>
                <a:gd name="T11" fmla="*/ 0 h 9"/>
                <a:gd name="T12" fmla="*/ 3 w 3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9">
                  <a:moveTo>
                    <a:pt x="3" y="5"/>
                  </a:moveTo>
                  <a:cubicBezTo>
                    <a:pt x="3" y="7"/>
                    <a:pt x="3" y="9"/>
                    <a:pt x="3" y="9"/>
                  </a:cubicBezTo>
                  <a:cubicBezTo>
                    <a:pt x="2" y="9"/>
                    <a:pt x="2" y="8"/>
                    <a:pt x="1" y="6"/>
                  </a:cubicBezTo>
                  <a:cubicBezTo>
                    <a:pt x="1" y="3"/>
                    <a:pt x="1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3"/>
                    <a:pt x="3" y="5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0" name="淘宝网Chenying0907出品 251"/>
            <p:cNvSpPr/>
            <p:nvPr/>
          </p:nvSpPr>
          <p:spPr bwMode="auto">
            <a:xfrm rot="1348006">
              <a:off x="336884" y="755321"/>
              <a:ext cx="162829" cy="170835"/>
            </a:xfrm>
            <a:custGeom>
              <a:avLst/>
              <a:gdLst>
                <a:gd name="T0" fmla="*/ 22 w 23"/>
                <a:gd name="T1" fmla="*/ 20 h 24"/>
                <a:gd name="T2" fmla="*/ 7 w 23"/>
                <a:gd name="T3" fmla="*/ 2 h 24"/>
                <a:gd name="T4" fmla="*/ 1 w 23"/>
                <a:gd name="T5" fmla="*/ 1 h 24"/>
                <a:gd name="T6" fmla="*/ 9 w 23"/>
                <a:gd name="T7" fmla="*/ 6 h 24"/>
                <a:gd name="T8" fmla="*/ 22 w 23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2" y="20"/>
                  </a:moveTo>
                  <a:cubicBezTo>
                    <a:pt x="22" y="20"/>
                    <a:pt x="19" y="8"/>
                    <a:pt x="7" y="2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3"/>
                    <a:pt x="5" y="4"/>
                    <a:pt x="9" y="6"/>
                  </a:cubicBezTo>
                  <a:cubicBezTo>
                    <a:pt x="14" y="10"/>
                    <a:pt x="23" y="24"/>
                    <a:pt x="2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1" name="淘宝网Chenying0907出品 252"/>
            <p:cNvSpPr/>
            <p:nvPr/>
          </p:nvSpPr>
          <p:spPr bwMode="auto">
            <a:xfrm rot="1348006">
              <a:off x="189892" y="856576"/>
              <a:ext cx="128127" cy="141474"/>
            </a:xfrm>
            <a:custGeom>
              <a:avLst/>
              <a:gdLst>
                <a:gd name="T0" fmla="*/ 18 w 18"/>
                <a:gd name="T1" fmla="*/ 2 h 20"/>
                <a:gd name="T2" fmla="*/ 8 w 18"/>
                <a:gd name="T3" fmla="*/ 3 h 20"/>
                <a:gd name="T4" fmla="*/ 2 w 18"/>
                <a:gd name="T5" fmla="*/ 10 h 20"/>
                <a:gd name="T6" fmla="*/ 3 w 18"/>
                <a:gd name="T7" fmla="*/ 20 h 20"/>
                <a:gd name="T8" fmla="*/ 5 w 18"/>
                <a:gd name="T9" fmla="*/ 18 h 20"/>
                <a:gd name="T10" fmla="*/ 10 w 18"/>
                <a:gd name="T11" fmla="*/ 4 h 20"/>
                <a:gd name="T12" fmla="*/ 18 w 18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8" y="2"/>
                    <a:pt x="13" y="0"/>
                    <a:pt x="8" y="3"/>
                  </a:cubicBezTo>
                  <a:cubicBezTo>
                    <a:pt x="5" y="5"/>
                    <a:pt x="3" y="7"/>
                    <a:pt x="2" y="10"/>
                  </a:cubicBezTo>
                  <a:cubicBezTo>
                    <a:pt x="1" y="12"/>
                    <a:pt x="0" y="20"/>
                    <a:pt x="3" y="20"/>
                  </a:cubicBezTo>
                  <a:cubicBezTo>
                    <a:pt x="4" y="20"/>
                    <a:pt x="5" y="19"/>
                    <a:pt x="5" y="18"/>
                  </a:cubicBezTo>
                  <a:cubicBezTo>
                    <a:pt x="4" y="12"/>
                    <a:pt x="6" y="7"/>
                    <a:pt x="10" y="4"/>
                  </a:cubicBezTo>
                  <a:cubicBezTo>
                    <a:pt x="13" y="2"/>
                    <a:pt x="18" y="2"/>
                    <a:pt x="18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2" name="淘宝网Chenying0907出品 253"/>
            <p:cNvSpPr/>
            <p:nvPr/>
          </p:nvSpPr>
          <p:spPr bwMode="auto">
            <a:xfrm rot="1348006">
              <a:off x="329024" y="821589"/>
              <a:ext cx="141474" cy="72072"/>
            </a:xfrm>
            <a:custGeom>
              <a:avLst/>
              <a:gdLst>
                <a:gd name="T0" fmla="*/ 20 w 20"/>
                <a:gd name="T1" fmla="*/ 10 h 10"/>
                <a:gd name="T2" fmla="*/ 6 w 20"/>
                <a:gd name="T3" fmla="*/ 7 h 10"/>
                <a:gd name="T4" fmla="*/ 4 w 20"/>
                <a:gd name="T5" fmla="*/ 1 h 10"/>
                <a:gd name="T6" fmla="*/ 12 w 20"/>
                <a:gd name="T7" fmla="*/ 3 h 10"/>
                <a:gd name="T8" fmla="*/ 20 w 2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cubicBezTo>
                    <a:pt x="15" y="10"/>
                    <a:pt x="13" y="9"/>
                    <a:pt x="6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1"/>
                    <a:pt x="10" y="0"/>
                    <a:pt x="12" y="3"/>
                  </a:cubicBezTo>
                  <a:cubicBezTo>
                    <a:pt x="15" y="6"/>
                    <a:pt x="20" y="10"/>
                    <a:pt x="20" y="1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3" name="淘宝网Chenying0907出品 254"/>
            <p:cNvSpPr/>
            <p:nvPr/>
          </p:nvSpPr>
          <p:spPr bwMode="auto">
            <a:xfrm rot="1348006">
              <a:off x="333543" y="909493"/>
              <a:ext cx="114781" cy="50718"/>
            </a:xfrm>
            <a:custGeom>
              <a:avLst/>
              <a:gdLst>
                <a:gd name="T0" fmla="*/ 0 w 16"/>
                <a:gd name="T1" fmla="*/ 6 h 7"/>
                <a:gd name="T2" fmla="*/ 9 w 16"/>
                <a:gd name="T3" fmla="*/ 1 h 7"/>
                <a:gd name="T4" fmla="*/ 16 w 16"/>
                <a:gd name="T5" fmla="*/ 4 h 7"/>
                <a:gd name="T6" fmla="*/ 10 w 16"/>
                <a:gd name="T7" fmla="*/ 3 h 7"/>
                <a:gd name="T8" fmla="*/ 0 w 16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0" y="6"/>
                    <a:pt x="5" y="2"/>
                    <a:pt x="9" y="1"/>
                  </a:cubicBezTo>
                  <a:cubicBezTo>
                    <a:pt x="13" y="0"/>
                    <a:pt x="15" y="3"/>
                    <a:pt x="16" y="4"/>
                  </a:cubicBezTo>
                  <a:cubicBezTo>
                    <a:pt x="16" y="5"/>
                    <a:pt x="15" y="4"/>
                    <a:pt x="10" y="3"/>
                  </a:cubicBezTo>
                  <a:cubicBezTo>
                    <a:pt x="5" y="3"/>
                    <a:pt x="0" y="7"/>
                    <a:pt x="0" y="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4" name="淘宝网Chenying0907出品 255"/>
            <p:cNvSpPr/>
            <p:nvPr/>
          </p:nvSpPr>
          <p:spPr bwMode="auto">
            <a:xfrm rot="1348006">
              <a:off x="306214" y="937177"/>
              <a:ext cx="120120" cy="58725"/>
            </a:xfrm>
            <a:custGeom>
              <a:avLst/>
              <a:gdLst>
                <a:gd name="T0" fmla="*/ 17 w 17"/>
                <a:gd name="T1" fmla="*/ 0 h 8"/>
                <a:gd name="T2" fmla="*/ 12 w 17"/>
                <a:gd name="T3" fmla="*/ 0 h 8"/>
                <a:gd name="T4" fmla="*/ 3 w 17"/>
                <a:gd name="T5" fmla="*/ 4 h 8"/>
                <a:gd name="T6" fmla="*/ 0 w 17"/>
                <a:gd name="T7" fmla="*/ 8 h 8"/>
                <a:gd name="T8" fmla="*/ 8 w 17"/>
                <a:gd name="T9" fmla="*/ 4 h 8"/>
                <a:gd name="T10" fmla="*/ 17 w 17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7" y="0"/>
                    <a:pt x="13" y="0"/>
                    <a:pt x="12" y="0"/>
                  </a:cubicBezTo>
                  <a:cubicBezTo>
                    <a:pt x="9" y="1"/>
                    <a:pt x="7" y="2"/>
                    <a:pt x="3" y="4"/>
                  </a:cubicBezTo>
                  <a:cubicBezTo>
                    <a:pt x="2" y="5"/>
                    <a:pt x="0" y="7"/>
                    <a:pt x="0" y="8"/>
                  </a:cubicBezTo>
                  <a:cubicBezTo>
                    <a:pt x="0" y="8"/>
                    <a:pt x="5" y="5"/>
                    <a:pt x="8" y="4"/>
                  </a:cubicBezTo>
                  <a:cubicBezTo>
                    <a:pt x="12" y="2"/>
                    <a:pt x="17" y="0"/>
                    <a:pt x="17" y="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5" name="淘宝网Chenying0907出品 256"/>
            <p:cNvSpPr/>
            <p:nvPr/>
          </p:nvSpPr>
          <p:spPr bwMode="auto">
            <a:xfrm rot="1348006">
              <a:off x="363766" y="969962"/>
              <a:ext cx="56057" cy="37370"/>
            </a:xfrm>
            <a:custGeom>
              <a:avLst/>
              <a:gdLst>
                <a:gd name="T0" fmla="*/ 2 w 8"/>
                <a:gd name="T1" fmla="*/ 2 h 5"/>
                <a:gd name="T2" fmla="*/ 0 w 8"/>
                <a:gd name="T3" fmla="*/ 5 h 5"/>
                <a:gd name="T4" fmla="*/ 3 w 8"/>
                <a:gd name="T5" fmla="*/ 4 h 5"/>
                <a:gd name="T6" fmla="*/ 7 w 8"/>
                <a:gd name="T7" fmla="*/ 0 h 5"/>
                <a:gd name="T8" fmla="*/ 8 w 8"/>
                <a:gd name="T9" fmla="*/ 0 h 5"/>
                <a:gd name="T10" fmla="*/ 7 w 8"/>
                <a:gd name="T11" fmla="*/ 0 h 5"/>
                <a:gd name="T12" fmla="*/ 2 w 8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1" y="3"/>
                    <a:pt x="0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1"/>
                    <a:pt x="2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6" name="淘宝网Chenying0907出品 257"/>
            <p:cNvSpPr>
              <a:spLocks noEditPoints="1"/>
            </p:cNvSpPr>
            <p:nvPr/>
          </p:nvSpPr>
          <p:spPr bwMode="auto">
            <a:xfrm rot="1348006">
              <a:off x="517280" y="795735"/>
              <a:ext cx="136135" cy="176174"/>
            </a:xfrm>
            <a:custGeom>
              <a:avLst/>
              <a:gdLst>
                <a:gd name="T0" fmla="*/ 19 w 19"/>
                <a:gd name="T1" fmla="*/ 7 h 25"/>
                <a:gd name="T2" fmla="*/ 19 w 19"/>
                <a:gd name="T3" fmla="*/ 7 h 25"/>
                <a:gd name="T4" fmla="*/ 18 w 19"/>
                <a:gd name="T5" fmla="*/ 10 h 25"/>
                <a:gd name="T6" fmla="*/ 18 w 19"/>
                <a:gd name="T7" fmla="*/ 9 h 25"/>
                <a:gd name="T8" fmla="*/ 6 w 19"/>
                <a:gd name="T9" fmla="*/ 21 h 25"/>
                <a:gd name="T10" fmla="*/ 6 w 19"/>
                <a:gd name="T11" fmla="*/ 20 h 25"/>
                <a:gd name="T12" fmla="*/ 17 w 19"/>
                <a:gd name="T13" fmla="*/ 9 h 25"/>
                <a:gd name="T14" fmla="*/ 19 w 19"/>
                <a:gd name="T15" fmla="*/ 7 h 25"/>
                <a:gd name="T16" fmla="*/ 4 w 19"/>
                <a:gd name="T17" fmla="*/ 20 h 25"/>
                <a:gd name="T18" fmla="*/ 4 w 19"/>
                <a:gd name="T19" fmla="*/ 20 h 25"/>
                <a:gd name="T20" fmla="*/ 3 w 19"/>
                <a:gd name="T21" fmla="*/ 3 h 25"/>
                <a:gd name="T22" fmla="*/ 3 w 19"/>
                <a:gd name="T23" fmla="*/ 0 h 25"/>
                <a:gd name="T24" fmla="*/ 4 w 19"/>
                <a:gd name="T25" fmla="*/ 3 h 25"/>
                <a:gd name="T26" fmla="*/ 4 w 19"/>
                <a:gd name="T27" fmla="*/ 20 h 25"/>
                <a:gd name="T28" fmla="*/ 4 w 19"/>
                <a:gd name="T29" fmla="*/ 20 h 25"/>
                <a:gd name="T30" fmla="*/ 4 w 19"/>
                <a:gd name="T31" fmla="*/ 23 h 25"/>
                <a:gd name="T32" fmla="*/ 4 w 19"/>
                <a:gd name="T33" fmla="*/ 23 h 25"/>
                <a:gd name="T34" fmla="*/ 7 w 19"/>
                <a:gd name="T35" fmla="*/ 22 h 25"/>
                <a:gd name="T36" fmla="*/ 3 w 19"/>
                <a:gd name="T37" fmla="*/ 24 h 25"/>
                <a:gd name="T38" fmla="*/ 4 w 19"/>
                <a:gd name="T39" fmla="*/ 20 h 25"/>
                <a:gd name="T40" fmla="*/ 6 w 19"/>
                <a:gd name="T41" fmla="*/ 21 h 25"/>
                <a:gd name="T42" fmla="*/ 6 w 19"/>
                <a:gd name="T43" fmla="*/ 21 h 25"/>
                <a:gd name="T44" fmla="*/ 6 w 19"/>
                <a:gd name="T45" fmla="*/ 21 h 25"/>
                <a:gd name="T46" fmla="*/ 6 w 19"/>
                <a:gd name="T4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" h="25"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8" y="10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8" y="6"/>
                    <a:pt x="19" y="7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3" y="1"/>
                    <a:pt x="3" y="2"/>
                    <a:pt x="4" y="3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4" y="20"/>
                  </a:moveTo>
                  <a:cubicBezTo>
                    <a:pt x="3" y="20"/>
                    <a:pt x="3" y="22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6" y="23"/>
                    <a:pt x="7" y="22"/>
                  </a:cubicBezTo>
                  <a:cubicBezTo>
                    <a:pt x="7" y="24"/>
                    <a:pt x="5" y="25"/>
                    <a:pt x="3" y="24"/>
                  </a:cubicBezTo>
                  <a:cubicBezTo>
                    <a:pt x="0" y="23"/>
                    <a:pt x="1" y="19"/>
                    <a:pt x="4" y="20"/>
                  </a:cubicBezTo>
                  <a:close/>
                  <a:moveTo>
                    <a:pt x="6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67" name="淘宝网Chenying0907出品 258"/>
            <p:cNvSpPr>
              <a:spLocks noEditPoints="1"/>
            </p:cNvSpPr>
            <p:nvPr/>
          </p:nvSpPr>
          <p:spPr bwMode="auto">
            <a:xfrm rot="1348006">
              <a:off x="389109" y="910309"/>
              <a:ext cx="85418" cy="221553"/>
            </a:xfrm>
            <a:custGeom>
              <a:avLst/>
              <a:gdLst>
                <a:gd name="T0" fmla="*/ 12 w 12"/>
                <a:gd name="T1" fmla="*/ 1 h 31"/>
                <a:gd name="T2" fmla="*/ 9 w 12"/>
                <a:gd name="T3" fmla="*/ 18 h 31"/>
                <a:gd name="T4" fmla="*/ 6 w 12"/>
                <a:gd name="T5" fmla="*/ 20 h 31"/>
                <a:gd name="T6" fmla="*/ 3 w 12"/>
                <a:gd name="T7" fmla="*/ 19 h 31"/>
                <a:gd name="T8" fmla="*/ 4 w 12"/>
                <a:gd name="T9" fmla="*/ 17 h 31"/>
                <a:gd name="T10" fmla="*/ 5 w 12"/>
                <a:gd name="T11" fmla="*/ 8 h 31"/>
                <a:gd name="T12" fmla="*/ 12 w 12"/>
                <a:gd name="T13" fmla="*/ 1 h 31"/>
                <a:gd name="T14" fmla="*/ 3 w 12"/>
                <a:gd name="T15" fmla="*/ 21 h 31"/>
                <a:gd name="T16" fmla="*/ 6 w 12"/>
                <a:gd name="T17" fmla="*/ 22 h 31"/>
                <a:gd name="T18" fmla="*/ 4 w 12"/>
                <a:gd name="T19" fmla="*/ 25 h 31"/>
                <a:gd name="T20" fmla="*/ 2 w 12"/>
                <a:gd name="T21" fmla="*/ 24 h 31"/>
                <a:gd name="T22" fmla="*/ 3 w 12"/>
                <a:gd name="T23" fmla="*/ 21 h 31"/>
                <a:gd name="T24" fmla="*/ 1 w 12"/>
                <a:gd name="T25" fmla="*/ 25 h 31"/>
                <a:gd name="T26" fmla="*/ 4 w 12"/>
                <a:gd name="T27" fmla="*/ 26 h 31"/>
                <a:gd name="T28" fmla="*/ 0 w 12"/>
                <a:gd name="T29" fmla="*/ 31 h 31"/>
                <a:gd name="T30" fmla="*/ 1 w 12"/>
                <a:gd name="T31" fmla="*/ 25 h 31"/>
                <a:gd name="T32" fmla="*/ 11 w 12"/>
                <a:gd name="T33" fmla="*/ 14 h 31"/>
                <a:gd name="T34" fmla="*/ 11 w 12"/>
                <a:gd name="T35" fmla="*/ 14 h 31"/>
                <a:gd name="T36" fmla="*/ 12 w 12"/>
                <a:gd name="T37" fmla="*/ 14 h 31"/>
                <a:gd name="T38" fmla="*/ 11 w 12"/>
                <a:gd name="T39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31">
                  <a:moveTo>
                    <a:pt x="12" y="1"/>
                  </a:moveTo>
                  <a:cubicBezTo>
                    <a:pt x="9" y="4"/>
                    <a:pt x="6" y="13"/>
                    <a:pt x="9" y="18"/>
                  </a:cubicBezTo>
                  <a:cubicBezTo>
                    <a:pt x="7" y="19"/>
                    <a:pt x="7" y="17"/>
                    <a:pt x="6" y="20"/>
                  </a:cubicBezTo>
                  <a:cubicBezTo>
                    <a:pt x="5" y="20"/>
                    <a:pt x="4" y="20"/>
                    <a:pt x="3" y="19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3" y="15"/>
                    <a:pt x="3" y="12"/>
                    <a:pt x="5" y="8"/>
                  </a:cubicBezTo>
                  <a:cubicBezTo>
                    <a:pt x="6" y="4"/>
                    <a:pt x="10" y="0"/>
                    <a:pt x="12" y="1"/>
                  </a:cubicBezTo>
                  <a:close/>
                  <a:moveTo>
                    <a:pt x="3" y="21"/>
                  </a:moveTo>
                  <a:cubicBezTo>
                    <a:pt x="4" y="21"/>
                    <a:pt x="5" y="21"/>
                    <a:pt x="6" y="22"/>
                  </a:cubicBezTo>
                  <a:cubicBezTo>
                    <a:pt x="5" y="23"/>
                    <a:pt x="5" y="24"/>
                    <a:pt x="4" y="25"/>
                  </a:cubicBezTo>
                  <a:cubicBezTo>
                    <a:pt x="4" y="24"/>
                    <a:pt x="3" y="24"/>
                    <a:pt x="2" y="24"/>
                  </a:cubicBezTo>
                  <a:cubicBezTo>
                    <a:pt x="2" y="23"/>
                    <a:pt x="2" y="22"/>
                    <a:pt x="3" y="21"/>
                  </a:cubicBezTo>
                  <a:close/>
                  <a:moveTo>
                    <a:pt x="1" y="25"/>
                  </a:moveTo>
                  <a:cubicBezTo>
                    <a:pt x="2" y="26"/>
                    <a:pt x="3" y="26"/>
                    <a:pt x="4" y="26"/>
                  </a:cubicBezTo>
                  <a:cubicBezTo>
                    <a:pt x="2" y="29"/>
                    <a:pt x="1" y="31"/>
                    <a:pt x="0" y="31"/>
                  </a:cubicBezTo>
                  <a:cubicBezTo>
                    <a:pt x="0" y="31"/>
                    <a:pt x="0" y="28"/>
                    <a:pt x="1" y="25"/>
                  </a:cubicBezTo>
                  <a:close/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368" name="淘宝网Chenying0907出品 367"/>
          <p:cNvGrpSpPr/>
          <p:nvPr/>
        </p:nvGrpSpPr>
        <p:grpSpPr>
          <a:xfrm>
            <a:off x="5440749" y="5997348"/>
            <a:ext cx="1196975" cy="760412"/>
            <a:chOff x="577057" y="724695"/>
            <a:chExt cx="1196975" cy="760412"/>
          </a:xfrm>
        </p:grpSpPr>
        <p:sp>
          <p:nvSpPr>
            <p:cNvPr id="369" name="淘宝网Chenying0907出品 166"/>
            <p:cNvSpPr/>
            <p:nvPr/>
          </p:nvSpPr>
          <p:spPr bwMode="auto">
            <a:xfrm>
              <a:off x="1481932" y="1037432"/>
              <a:ext cx="125413" cy="304800"/>
            </a:xfrm>
            <a:custGeom>
              <a:avLst/>
              <a:gdLst>
                <a:gd name="T0" fmla="*/ 97 w 97"/>
                <a:gd name="T1" fmla="*/ 0 h 236"/>
                <a:gd name="T2" fmla="*/ 58 w 97"/>
                <a:gd name="T3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7" h="236">
                  <a:moveTo>
                    <a:pt x="97" y="0"/>
                  </a:moveTo>
                  <a:cubicBezTo>
                    <a:pt x="97" y="0"/>
                    <a:pt x="0" y="151"/>
                    <a:pt x="58" y="236"/>
                  </a:cubicBezTo>
                </a:path>
              </a:pathLst>
            </a:custGeom>
            <a:noFill/>
            <a:ln w="6350" cap="flat">
              <a:solidFill>
                <a:srgbClr val="020202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0" name="淘宝网Chenying0907出品 167"/>
            <p:cNvSpPr/>
            <p:nvPr/>
          </p:nvSpPr>
          <p:spPr bwMode="auto">
            <a:xfrm>
              <a:off x="1615282" y="1132682"/>
              <a:ext cx="104775" cy="182563"/>
            </a:xfrm>
            <a:custGeom>
              <a:avLst/>
              <a:gdLst>
                <a:gd name="T0" fmla="*/ 81 w 81"/>
                <a:gd name="T1" fmla="*/ 0 h 142"/>
                <a:gd name="T2" fmla="*/ 33 w 81"/>
                <a:gd name="T3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1" h="142">
                  <a:moveTo>
                    <a:pt x="81" y="0"/>
                  </a:moveTo>
                  <a:cubicBezTo>
                    <a:pt x="81" y="0"/>
                    <a:pt x="0" y="54"/>
                    <a:pt x="33" y="142"/>
                  </a:cubicBezTo>
                </a:path>
              </a:pathLst>
            </a:custGeom>
            <a:noFill/>
            <a:ln w="6350" cap="flat">
              <a:solidFill>
                <a:srgbClr val="020202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1" name="淘宝网Chenying0907出品 168"/>
            <p:cNvSpPr/>
            <p:nvPr/>
          </p:nvSpPr>
          <p:spPr bwMode="auto">
            <a:xfrm>
              <a:off x="1045370" y="1248570"/>
              <a:ext cx="100013" cy="179388"/>
            </a:xfrm>
            <a:custGeom>
              <a:avLst/>
              <a:gdLst>
                <a:gd name="T0" fmla="*/ 77 w 77"/>
                <a:gd name="T1" fmla="*/ 0 h 139"/>
                <a:gd name="T2" fmla="*/ 2 w 77"/>
                <a:gd name="T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7" h="139">
                  <a:moveTo>
                    <a:pt x="77" y="0"/>
                  </a:moveTo>
                  <a:cubicBezTo>
                    <a:pt x="77" y="0"/>
                    <a:pt x="0" y="72"/>
                    <a:pt x="2" y="139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2" name="淘宝网Chenying0907出品 169"/>
            <p:cNvSpPr/>
            <p:nvPr/>
          </p:nvSpPr>
          <p:spPr bwMode="auto">
            <a:xfrm>
              <a:off x="1015207" y="1407320"/>
              <a:ext cx="65088" cy="42863"/>
            </a:xfrm>
            <a:custGeom>
              <a:avLst/>
              <a:gdLst>
                <a:gd name="T0" fmla="*/ 50 w 51"/>
                <a:gd name="T1" fmla="*/ 13 h 33"/>
                <a:gd name="T2" fmla="*/ 24 w 51"/>
                <a:gd name="T3" fmla="*/ 1 h 33"/>
                <a:gd name="T4" fmla="*/ 1 w 51"/>
                <a:gd name="T5" fmla="*/ 19 h 33"/>
                <a:gd name="T6" fmla="*/ 28 w 51"/>
                <a:gd name="T7" fmla="*/ 31 h 33"/>
                <a:gd name="T8" fmla="*/ 50 w 51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3">
                  <a:moveTo>
                    <a:pt x="50" y="13"/>
                  </a:moveTo>
                  <a:cubicBezTo>
                    <a:pt x="49" y="5"/>
                    <a:pt x="38" y="0"/>
                    <a:pt x="24" y="1"/>
                  </a:cubicBezTo>
                  <a:cubicBezTo>
                    <a:pt x="11" y="3"/>
                    <a:pt x="0" y="11"/>
                    <a:pt x="1" y="19"/>
                  </a:cubicBezTo>
                  <a:cubicBezTo>
                    <a:pt x="2" y="27"/>
                    <a:pt x="14" y="33"/>
                    <a:pt x="28" y="31"/>
                  </a:cubicBezTo>
                  <a:cubicBezTo>
                    <a:pt x="41" y="30"/>
                    <a:pt x="51" y="22"/>
                    <a:pt x="50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3" name="淘宝网Chenying0907出品 170"/>
            <p:cNvSpPr/>
            <p:nvPr/>
          </p:nvSpPr>
          <p:spPr bwMode="auto">
            <a:xfrm>
              <a:off x="929482" y="1237457"/>
              <a:ext cx="100013" cy="179388"/>
            </a:xfrm>
            <a:custGeom>
              <a:avLst/>
              <a:gdLst>
                <a:gd name="T0" fmla="*/ 77 w 77"/>
                <a:gd name="T1" fmla="*/ 0 h 139"/>
                <a:gd name="T2" fmla="*/ 1 w 77"/>
                <a:gd name="T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7" h="139">
                  <a:moveTo>
                    <a:pt x="77" y="0"/>
                  </a:moveTo>
                  <a:cubicBezTo>
                    <a:pt x="77" y="0"/>
                    <a:pt x="0" y="72"/>
                    <a:pt x="1" y="139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4" name="淘宝网Chenying0907出品 171"/>
            <p:cNvSpPr/>
            <p:nvPr/>
          </p:nvSpPr>
          <p:spPr bwMode="auto">
            <a:xfrm>
              <a:off x="897732" y="1396207"/>
              <a:ext cx="66675" cy="42863"/>
            </a:xfrm>
            <a:custGeom>
              <a:avLst/>
              <a:gdLst>
                <a:gd name="T0" fmla="*/ 50 w 51"/>
                <a:gd name="T1" fmla="*/ 13 h 33"/>
                <a:gd name="T2" fmla="*/ 24 w 51"/>
                <a:gd name="T3" fmla="*/ 1 h 33"/>
                <a:gd name="T4" fmla="*/ 1 w 51"/>
                <a:gd name="T5" fmla="*/ 19 h 33"/>
                <a:gd name="T6" fmla="*/ 27 w 51"/>
                <a:gd name="T7" fmla="*/ 31 h 33"/>
                <a:gd name="T8" fmla="*/ 50 w 51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3">
                  <a:moveTo>
                    <a:pt x="50" y="13"/>
                  </a:moveTo>
                  <a:cubicBezTo>
                    <a:pt x="49" y="5"/>
                    <a:pt x="37" y="0"/>
                    <a:pt x="24" y="1"/>
                  </a:cubicBezTo>
                  <a:cubicBezTo>
                    <a:pt x="10" y="3"/>
                    <a:pt x="0" y="11"/>
                    <a:pt x="1" y="19"/>
                  </a:cubicBezTo>
                  <a:cubicBezTo>
                    <a:pt x="2" y="27"/>
                    <a:pt x="13" y="33"/>
                    <a:pt x="27" y="31"/>
                  </a:cubicBezTo>
                  <a:cubicBezTo>
                    <a:pt x="41" y="29"/>
                    <a:pt x="51" y="22"/>
                    <a:pt x="50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5" name="淘宝网Chenying0907出品 172"/>
            <p:cNvSpPr/>
            <p:nvPr/>
          </p:nvSpPr>
          <p:spPr bwMode="auto">
            <a:xfrm>
              <a:off x="1262857" y="1010445"/>
              <a:ext cx="511175" cy="395288"/>
            </a:xfrm>
            <a:custGeom>
              <a:avLst/>
              <a:gdLst>
                <a:gd name="T0" fmla="*/ 0 w 394"/>
                <a:gd name="T1" fmla="*/ 178 h 305"/>
                <a:gd name="T2" fmla="*/ 242 w 394"/>
                <a:gd name="T3" fmla="*/ 15 h 305"/>
                <a:gd name="T4" fmla="*/ 350 w 394"/>
                <a:gd name="T5" fmla="*/ 211 h 305"/>
                <a:gd name="T6" fmla="*/ 0 w 394"/>
                <a:gd name="T7" fmla="*/ 178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4" h="305">
                  <a:moveTo>
                    <a:pt x="0" y="178"/>
                  </a:moveTo>
                  <a:cubicBezTo>
                    <a:pt x="0" y="178"/>
                    <a:pt x="121" y="0"/>
                    <a:pt x="242" y="15"/>
                  </a:cubicBezTo>
                  <a:cubicBezTo>
                    <a:pt x="362" y="30"/>
                    <a:pt x="394" y="163"/>
                    <a:pt x="350" y="211"/>
                  </a:cubicBezTo>
                  <a:cubicBezTo>
                    <a:pt x="302" y="266"/>
                    <a:pt x="0" y="305"/>
                    <a:pt x="0" y="17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6" name="淘宝网Chenying0907出品 175"/>
            <p:cNvSpPr>
              <a:spLocks noEditPoints="1"/>
            </p:cNvSpPr>
            <p:nvPr/>
          </p:nvSpPr>
          <p:spPr bwMode="auto">
            <a:xfrm>
              <a:off x="1259682" y="1024732"/>
              <a:ext cx="485775" cy="330200"/>
            </a:xfrm>
            <a:custGeom>
              <a:avLst/>
              <a:gdLst>
                <a:gd name="T0" fmla="*/ 48 w 375"/>
                <a:gd name="T1" fmla="*/ 236 h 255"/>
                <a:gd name="T2" fmla="*/ 0 w 375"/>
                <a:gd name="T3" fmla="*/ 167 h 255"/>
                <a:gd name="T4" fmla="*/ 0 w 375"/>
                <a:gd name="T5" fmla="*/ 167 h 255"/>
                <a:gd name="T6" fmla="*/ 0 w 375"/>
                <a:gd name="T7" fmla="*/ 166 h 255"/>
                <a:gd name="T8" fmla="*/ 0 w 375"/>
                <a:gd name="T9" fmla="*/ 165 h 255"/>
                <a:gd name="T10" fmla="*/ 230 w 375"/>
                <a:gd name="T11" fmla="*/ 0 h 255"/>
                <a:gd name="T12" fmla="*/ 230 w 375"/>
                <a:gd name="T13" fmla="*/ 0 h 255"/>
                <a:gd name="T14" fmla="*/ 245 w 375"/>
                <a:gd name="T15" fmla="*/ 1 h 255"/>
                <a:gd name="T16" fmla="*/ 245 w 375"/>
                <a:gd name="T17" fmla="*/ 1 h 255"/>
                <a:gd name="T18" fmla="*/ 375 w 375"/>
                <a:gd name="T19" fmla="*/ 144 h 255"/>
                <a:gd name="T20" fmla="*/ 375 w 375"/>
                <a:gd name="T21" fmla="*/ 144 h 255"/>
                <a:gd name="T22" fmla="*/ 356 w 375"/>
                <a:gd name="T23" fmla="*/ 203 h 255"/>
                <a:gd name="T24" fmla="*/ 356 w 375"/>
                <a:gd name="T25" fmla="*/ 203 h 255"/>
                <a:gd name="T26" fmla="*/ 156 w 375"/>
                <a:gd name="T27" fmla="*/ 255 h 255"/>
                <a:gd name="T28" fmla="*/ 156 w 375"/>
                <a:gd name="T29" fmla="*/ 255 h 255"/>
                <a:gd name="T30" fmla="*/ 48 w 375"/>
                <a:gd name="T31" fmla="*/ 236 h 255"/>
                <a:gd name="T32" fmla="*/ 51 w 375"/>
                <a:gd name="T33" fmla="*/ 230 h 255"/>
                <a:gd name="T34" fmla="*/ 156 w 375"/>
                <a:gd name="T35" fmla="*/ 248 h 255"/>
                <a:gd name="T36" fmla="*/ 156 w 375"/>
                <a:gd name="T37" fmla="*/ 248 h 255"/>
                <a:gd name="T38" fmla="*/ 351 w 375"/>
                <a:gd name="T39" fmla="*/ 198 h 255"/>
                <a:gd name="T40" fmla="*/ 351 w 375"/>
                <a:gd name="T41" fmla="*/ 198 h 255"/>
                <a:gd name="T42" fmla="*/ 368 w 375"/>
                <a:gd name="T43" fmla="*/ 144 h 255"/>
                <a:gd name="T44" fmla="*/ 368 w 375"/>
                <a:gd name="T45" fmla="*/ 144 h 255"/>
                <a:gd name="T46" fmla="*/ 244 w 375"/>
                <a:gd name="T47" fmla="*/ 7 h 255"/>
                <a:gd name="T48" fmla="*/ 244 w 375"/>
                <a:gd name="T49" fmla="*/ 7 h 255"/>
                <a:gd name="T50" fmla="*/ 230 w 375"/>
                <a:gd name="T51" fmla="*/ 7 h 255"/>
                <a:gd name="T52" fmla="*/ 230 w 375"/>
                <a:gd name="T53" fmla="*/ 7 h 255"/>
                <a:gd name="T54" fmla="*/ 75 w 375"/>
                <a:gd name="T55" fmla="*/ 88 h 255"/>
                <a:gd name="T56" fmla="*/ 75 w 375"/>
                <a:gd name="T57" fmla="*/ 88 h 255"/>
                <a:gd name="T58" fmla="*/ 6 w 375"/>
                <a:gd name="T59" fmla="*/ 168 h 255"/>
                <a:gd name="T60" fmla="*/ 6 w 375"/>
                <a:gd name="T61" fmla="*/ 168 h 255"/>
                <a:gd name="T62" fmla="*/ 51 w 375"/>
                <a:gd name="T63" fmla="*/ 23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255">
                  <a:moveTo>
                    <a:pt x="48" y="236"/>
                  </a:moveTo>
                  <a:cubicBezTo>
                    <a:pt x="19" y="222"/>
                    <a:pt x="0" y="200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1" y="165"/>
                    <a:pt x="111" y="0"/>
                    <a:pt x="230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5" y="0"/>
                    <a:pt x="240" y="0"/>
                    <a:pt x="245" y="1"/>
                  </a:cubicBezTo>
                  <a:cubicBezTo>
                    <a:pt x="245" y="1"/>
                    <a:pt x="245" y="1"/>
                    <a:pt x="245" y="1"/>
                  </a:cubicBezTo>
                  <a:cubicBezTo>
                    <a:pt x="334" y="12"/>
                    <a:pt x="375" y="85"/>
                    <a:pt x="375" y="144"/>
                  </a:cubicBezTo>
                  <a:cubicBezTo>
                    <a:pt x="375" y="144"/>
                    <a:pt x="375" y="144"/>
                    <a:pt x="375" y="144"/>
                  </a:cubicBezTo>
                  <a:cubicBezTo>
                    <a:pt x="375" y="167"/>
                    <a:pt x="369" y="188"/>
                    <a:pt x="356" y="203"/>
                  </a:cubicBezTo>
                  <a:cubicBezTo>
                    <a:pt x="356" y="203"/>
                    <a:pt x="356" y="203"/>
                    <a:pt x="356" y="203"/>
                  </a:cubicBezTo>
                  <a:cubicBezTo>
                    <a:pt x="329" y="232"/>
                    <a:pt x="239" y="255"/>
                    <a:pt x="156" y="255"/>
                  </a:cubicBezTo>
                  <a:cubicBezTo>
                    <a:pt x="156" y="255"/>
                    <a:pt x="156" y="255"/>
                    <a:pt x="156" y="255"/>
                  </a:cubicBezTo>
                  <a:cubicBezTo>
                    <a:pt x="116" y="255"/>
                    <a:pt x="77" y="250"/>
                    <a:pt x="48" y="236"/>
                  </a:cubicBezTo>
                  <a:close/>
                  <a:moveTo>
                    <a:pt x="51" y="230"/>
                  </a:moveTo>
                  <a:cubicBezTo>
                    <a:pt x="78" y="243"/>
                    <a:pt x="116" y="248"/>
                    <a:pt x="156" y="248"/>
                  </a:cubicBezTo>
                  <a:cubicBezTo>
                    <a:pt x="156" y="248"/>
                    <a:pt x="156" y="248"/>
                    <a:pt x="156" y="248"/>
                  </a:cubicBezTo>
                  <a:cubicBezTo>
                    <a:pt x="238" y="249"/>
                    <a:pt x="328" y="224"/>
                    <a:pt x="351" y="198"/>
                  </a:cubicBezTo>
                  <a:cubicBezTo>
                    <a:pt x="351" y="198"/>
                    <a:pt x="351" y="198"/>
                    <a:pt x="351" y="198"/>
                  </a:cubicBezTo>
                  <a:cubicBezTo>
                    <a:pt x="362" y="185"/>
                    <a:pt x="369" y="165"/>
                    <a:pt x="368" y="144"/>
                  </a:cubicBezTo>
                  <a:cubicBezTo>
                    <a:pt x="368" y="144"/>
                    <a:pt x="368" y="144"/>
                    <a:pt x="368" y="144"/>
                  </a:cubicBezTo>
                  <a:cubicBezTo>
                    <a:pt x="368" y="88"/>
                    <a:pt x="329" y="18"/>
                    <a:pt x="244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39" y="7"/>
                    <a:pt x="235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174" y="6"/>
                    <a:pt x="117" y="47"/>
                    <a:pt x="7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37" y="125"/>
                    <a:pt x="11" y="162"/>
                    <a:pt x="6" y="168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7" y="197"/>
                    <a:pt x="24" y="217"/>
                    <a:pt x="51" y="23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7" name="淘宝网Chenying0907出品 176"/>
            <p:cNvSpPr/>
            <p:nvPr/>
          </p:nvSpPr>
          <p:spPr bwMode="auto">
            <a:xfrm>
              <a:off x="964407" y="1070770"/>
              <a:ext cx="347663" cy="274638"/>
            </a:xfrm>
            <a:custGeom>
              <a:avLst/>
              <a:gdLst>
                <a:gd name="T0" fmla="*/ 257 w 268"/>
                <a:gd name="T1" fmla="*/ 132 h 212"/>
                <a:gd name="T2" fmla="*/ 114 w 268"/>
                <a:gd name="T3" fmla="*/ 197 h 212"/>
                <a:gd name="T4" fmla="*/ 11 w 268"/>
                <a:gd name="T5" fmla="*/ 79 h 212"/>
                <a:gd name="T6" fmla="*/ 154 w 268"/>
                <a:gd name="T7" fmla="*/ 14 h 212"/>
                <a:gd name="T8" fmla="*/ 257 w 268"/>
                <a:gd name="T9" fmla="*/ 13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8" h="212">
                  <a:moveTo>
                    <a:pt x="257" y="132"/>
                  </a:moveTo>
                  <a:cubicBezTo>
                    <a:pt x="246" y="183"/>
                    <a:pt x="182" y="212"/>
                    <a:pt x="114" y="197"/>
                  </a:cubicBezTo>
                  <a:cubicBezTo>
                    <a:pt x="46" y="182"/>
                    <a:pt x="0" y="129"/>
                    <a:pt x="11" y="79"/>
                  </a:cubicBezTo>
                  <a:cubicBezTo>
                    <a:pt x="22" y="28"/>
                    <a:pt x="86" y="0"/>
                    <a:pt x="154" y="14"/>
                  </a:cubicBezTo>
                  <a:cubicBezTo>
                    <a:pt x="222" y="29"/>
                    <a:pt x="268" y="82"/>
                    <a:pt x="257" y="13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8" name="淘宝网Chenying0907出品 177"/>
            <p:cNvSpPr/>
            <p:nvPr/>
          </p:nvSpPr>
          <p:spPr bwMode="auto">
            <a:xfrm>
              <a:off x="961232" y="1094582"/>
              <a:ext cx="342900" cy="250825"/>
            </a:xfrm>
            <a:custGeom>
              <a:avLst/>
              <a:gdLst>
                <a:gd name="T0" fmla="*/ 260 w 265"/>
                <a:gd name="T1" fmla="*/ 114 h 194"/>
                <a:gd name="T2" fmla="*/ 117 w 265"/>
                <a:gd name="T3" fmla="*/ 179 h 194"/>
                <a:gd name="T4" fmla="*/ 14 w 265"/>
                <a:gd name="T5" fmla="*/ 61 h 194"/>
                <a:gd name="T6" fmla="*/ 149 w 265"/>
                <a:gd name="T7" fmla="*/ 15 h 194"/>
                <a:gd name="T8" fmla="*/ 260 w 265"/>
                <a:gd name="T9" fmla="*/ 11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194">
                  <a:moveTo>
                    <a:pt x="260" y="114"/>
                  </a:moveTo>
                  <a:cubicBezTo>
                    <a:pt x="254" y="166"/>
                    <a:pt x="185" y="194"/>
                    <a:pt x="117" y="179"/>
                  </a:cubicBezTo>
                  <a:cubicBezTo>
                    <a:pt x="49" y="164"/>
                    <a:pt x="0" y="110"/>
                    <a:pt x="14" y="61"/>
                  </a:cubicBezTo>
                  <a:cubicBezTo>
                    <a:pt x="23" y="31"/>
                    <a:pt x="81" y="0"/>
                    <a:pt x="149" y="15"/>
                  </a:cubicBezTo>
                  <a:cubicBezTo>
                    <a:pt x="217" y="30"/>
                    <a:pt x="265" y="81"/>
                    <a:pt x="260" y="11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79" name="淘宝网Chenying0907出品 178"/>
            <p:cNvSpPr/>
            <p:nvPr/>
          </p:nvSpPr>
          <p:spPr bwMode="auto">
            <a:xfrm>
              <a:off x="988220" y="1099345"/>
              <a:ext cx="311150" cy="220663"/>
            </a:xfrm>
            <a:custGeom>
              <a:avLst/>
              <a:gdLst>
                <a:gd name="T0" fmla="*/ 238 w 241"/>
                <a:gd name="T1" fmla="*/ 106 h 170"/>
                <a:gd name="T2" fmla="*/ 104 w 241"/>
                <a:gd name="T3" fmla="*/ 155 h 170"/>
                <a:gd name="T4" fmla="*/ 11 w 241"/>
                <a:gd name="T5" fmla="*/ 59 h 170"/>
                <a:gd name="T6" fmla="*/ 128 w 241"/>
                <a:gd name="T7" fmla="*/ 11 h 170"/>
                <a:gd name="T8" fmla="*/ 238 w 241"/>
                <a:gd name="T9" fmla="*/ 10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70">
                  <a:moveTo>
                    <a:pt x="238" y="106"/>
                  </a:moveTo>
                  <a:cubicBezTo>
                    <a:pt x="241" y="158"/>
                    <a:pt x="171" y="170"/>
                    <a:pt x="104" y="155"/>
                  </a:cubicBezTo>
                  <a:cubicBezTo>
                    <a:pt x="36" y="140"/>
                    <a:pt x="0" y="109"/>
                    <a:pt x="11" y="59"/>
                  </a:cubicBezTo>
                  <a:cubicBezTo>
                    <a:pt x="22" y="8"/>
                    <a:pt x="60" y="0"/>
                    <a:pt x="128" y="11"/>
                  </a:cubicBezTo>
                  <a:cubicBezTo>
                    <a:pt x="177" y="19"/>
                    <a:pt x="234" y="39"/>
                    <a:pt x="238" y="10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0" name="淘宝网Chenying0907出品 179"/>
            <p:cNvSpPr>
              <a:spLocks noEditPoints="1"/>
            </p:cNvSpPr>
            <p:nvPr/>
          </p:nvSpPr>
          <p:spPr bwMode="auto">
            <a:xfrm>
              <a:off x="972345" y="1080295"/>
              <a:ext cx="331788" cy="255588"/>
            </a:xfrm>
            <a:custGeom>
              <a:avLst/>
              <a:gdLst>
                <a:gd name="T0" fmla="*/ 144 w 256"/>
                <a:gd name="T1" fmla="*/ 197 h 197"/>
                <a:gd name="T2" fmla="*/ 108 w 256"/>
                <a:gd name="T3" fmla="*/ 193 h 197"/>
                <a:gd name="T4" fmla="*/ 108 w 256"/>
                <a:gd name="T5" fmla="*/ 193 h 197"/>
                <a:gd name="T6" fmla="*/ 0 w 256"/>
                <a:gd name="T7" fmla="*/ 87 h 197"/>
                <a:gd name="T8" fmla="*/ 0 w 256"/>
                <a:gd name="T9" fmla="*/ 87 h 197"/>
                <a:gd name="T10" fmla="*/ 2 w 256"/>
                <a:gd name="T11" fmla="*/ 71 h 197"/>
                <a:gd name="T12" fmla="*/ 2 w 256"/>
                <a:gd name="T13" fmla="*/ 71 h 197"/>
                <a:gd name="T14" fmla="*/ 113 w 256"/>
                <a:gd name="T15" fmla="*/ 0 h 197"/>
                <a:gd name="T16" fmla="*/ 113 w 256"/>
                <a:gd name="T17" fmla="*/ 0 h 197"/>
                <a:gd name="T18" fmla="*/ 149 w 256"/>
                <a:gd name="T19" fmla="*/ 4 h 197"/>
                <a:gd name="T20" fmla="*/ 149 w 256"/>
                <a:gd name="T21" fmla="*/ 4 h 197"/>
                <a:gd name="T22" fmla="*/ 256 w 256"/>
                <a:gd name="T23" fmla="*/ 110 h 197"/>
                <a:gd name="T24" fmla="*/ 256 w 256"/>
                <a:gd name="T25" fmla="*/ 110 h 197"/>
                <a:gd name="T26" fmla="*/ 255 w 256"/>
                <a:gd name="T27" fmla="*/ 126 h 197"/>
                <a:gd name="T28" fmla="*/ 255 w 256"/>
                <a:gd name="T29" fmla="*/ 126 h 197"/>
                <a:gd name="T30" fmla="*/ 144 w 256"/>
                <a:gd name="T31" fmla="*/ 197 h 197"/>
                <a:gd name="T32" fmla="*/ 144 w 256"/>
                <a:gd name="T33" fmla="*/ 197 h 197"/>
                <a:gd name="T34" fmla="*/ 144 w 256"/>
                <a:gd name="T35" fmla="*/ 197 h 197"/>
                <a:gd name="T36" fmla="*/ 113 w 256"/>
                <a:gd name="T37" fmla="*/ 7 h 197"/>
                <a:gd name="T38" fmla="*/ 9 w 256"/>
                <a:gd name="T39" fmla="*/ 72 h 197"/>
                <a:gd name="T40" fmla="*/ 9 w 256"/>
                <a:gd name="T41" fmla="*/ 72 h 197"/>
                <a:gd name="T42" fmla="*/ 7 w 256"/>
                <a:gd name="T43" fmla="*/ 87 h 197"/>
                <a:gd name="T44" fmla="*/ 7 w 256"/>
                <a:gd name="T45" fmla="*/ 87 h 197"/>
                <a:gd name="T46" fmla="*/ 109 w 256"/>
                <a:gd name="T47" fmla="*/ 186 h 197"/>
                <a:gd name="T48" fmla="*/ 109 w 256"/>
                <a:gd name="T49" fmla="*/ 186 h 197"/>
                <a:gd name="T50" fmla="*/ 144 w 256"/>
                <a:gd name="T51" fmla="*/ 190 h 197"/>
                <a:gd name="T52" fmla="*/ 144 w 256"/>
                <a:gd name="T53" fmla="*/ 190 h 197"/>
                <a:gd name="T54" fmla="*/ 248 w 256"/>
                <a:gd name="T55" fmla="*/ 125 h 197"/>
                <a:gd name="T56" fmla="*/ 248 w 256"/>
                <a:gd name="T57" fmla="*/ 125 h 197"/>
                <a:gd name="T58" fmla="*/ 248 w 256"/>
                <a:gd name="T59" fmla="*/ 125 h 197"/>
                <a:gd name="T60" fmla="*/ 250 w 256"/>
                <a:gd name="T61" fmla="*/ 110 h 197"/>
                <a:gd name="T62" fmla="*/ 250 w 256"/>
                <a:gd name="T63" fmla="*/ 110 h 197"/>
                <a:gd name="T64" fmla="*/ 148 w 256"/>
                <a:gd name="T65" fmla="*/ 11 h 197"/>
                <a:gd name="T66" fmla="*/ 148 w 256"/>
                <a:gd name="T67" fmla="*/ 11 h 197"/>
                <a:gd name="T68" fmla="*/ 113 w 256"/>
                <a:gd name="T69" fmla="*/ 7 h 197"/>
                <a:gd name="T70" fmla="*/ 113 w 256"/>
                <a:gd name="T71" fmla="*/ 7 h 197"/>
                <a:gd name="T72" fmla="*/ 113 w 256"/>
                <a:gd name="T73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197">
                  <a:moveTo>
                    <a:pt x="144" y="197"/>
                  </a:moveTo>
                  <a:cubicBezTo>
                    <a:pt x="132" y="197"/>
                    <a:pt x="120" y="196"/>
                    <a:pt x="108" y="193"/>
                  </a:cubicBezTo>
                  <a:cubicBezTo>
                    <a:pt x="108" y="193"/>
                    <a:pt x="108" y="193"/>
                    <a:pt x="108" y="193"/>
                  </a:cubicBezTo>
                  <a:cubicBezTo>
                    <a:pt x="45" y="179"/>
                    <a:pt x="0" y="134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1"/>
                    <a:pt x="1" y="76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2" y="27"/>
                    <a:pt x="58" y="0"/>
                    <a:pt x="11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24" y="0"/>
                    <a:pt x="137" y="1"/>
                    <a:pt x="149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211" y="18"/>
                    <a:pt x="256" y="63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6" y="116"/>
                    <a:pt x="256" y="121"/>
                    <a:pt x="255" y="126"/>
                  </a:cubicBezTo>
                  <a:cubicBezTo>
                    <a:pt x="255" y="126"/>
                    <a:pt x="255" y="126"/>
                    <a:pt x="255" y="126"/>
                  </a:cubicBezTo>
                  <a:cubicBezTo>
                    <a:pt x="245" y="170"/>
                    <a:pt x="199" y="197"/>
                    <a:pt x="144" y="197"/>
                  </a:cubicBezTo>
                  <a:cubicBezTo>
                    <a:pt x="144" y="197"/>
                    <a:pt x="144" y="197"/>
                    <a:pt x="144" y="197"/>
                  </a:cubicBezTo>
                  <a:cubicBezTo>
                    <a:pt x="144" y="197"/>
                    <a:pt x="144" y="197"/>
                    <a:pt x="144" y="197"/>
                  </a:cubicBezTo>
                  <a:close/>
                  <a:moveTo>
                    <a:pt x="113" y="7"/>
                  </a:moveTo>
                  <a:cubicBezTo>
                    <a:pt x="60" y="7"/>
                    <a:pt x="17" y="33"/>
                    <a:pt x="9" y="7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8" y="77"/>
                    <a:pt x="7" y="82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7" y="130"/>
                    <a:pt x="49" y="173"/>
                    <a:pt x="109" y="186"/>
                  </a:cubicBezTo>
                  <a:cubicBezTo>
                    <a:pt x="109" y="186"/>
                    <a:pt x="109" y="186"/>
                    <a:pt x="109" y="186"/>
                  </a:cubicBezTo>
                  <a:cubicBezTo>
                    <a:pt x="121" y="189"/>
                    <a:pt x="133" y="190"/>
                    <a:pt x="144" y="190"/>
                  </a:cubicBezTo>
                  <a:cubicBezTo>
                    <a:pt x="144" y="190"/>
                    <a:pt x="144" y="190"/>
                    <a:pt x="144" y="190"/>
                  </a:cubicBezTo>
                  <a:cubicBezTo>
                    <a:pt x="197" y="190"/>
                    <a:pt x="240" y="164"/>
                    <a:pt x="24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9" y="120"/>
                    <a:pt x="250" y="115"/>
                    <a:pt x="250" y="110"/>
                  </a:cubicBezTo>
                  <a:cubicBezTo>
                    <a:pt x="250" y="110"/>
                    <a:pt x="250" y="110"/>
                    <a:pt x="250" y="110"/>
                  </a:cubicBezTo>
                  <a:cubicBezTo>
                    <a:pt x="250" y="67"/>
                    <a:pt x="208" y="24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36" y="8"/>
                    <a:pt x="124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1" name="淘宝网Chenying0907出品 180"/>
            <p:cNvSpPr/>
            <p:nvPr/>
          </p:nvSpPr>
          <p:spPr bwMode="auto">
            <a:xfrm>
              <a:off x="577057" y="886620"/>
              <a:ext cx="538163" cy="374650"/>
            </a:xfrm>
            <a:custGeom>
              <a:avLst/>
              <a:gdLst>
                <a:gd name="T0" fmla="*/ 38 w 416"/>
                <a:gd name="T1" fmla="*/ 226 h 290"/>
                <a:gd name="T2" fmla="*/ 282 w 416"/>
                <a:gd name="T3" fmla="*/ 259 h 290"/>
                <a:gd name="T4" fmla="*/ 378 w 416"/>
                <a:gd name="T5" fmla="*/ 74 h 290"/>
                <a:gd name="T6" fmla="*/ 144 w 416"/>
                <a:gd name="T7" fmla="*/ 53 h 290"/>
                <a:gd name="T8" fmla="*/ 38 w 416"/>
                <a:gd name="T9" fmla="*/ 226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290">
                  <a:moveTo>
                    <a:pt x="38" y="226"/>
                  </a:moveTo>
                  <a:cubicBezTo>
                    <a:pt x="75" y="290"/>
                    <a:pt x="213" y="289"/>
                    <a:pt x="282" y="259"/>
                  </a:cubicBezTo>
                  <a:cubicBezTo>
                    <a:pt x="380" y="217"/>
                    <a:pt x="416" y="138"/>
                    <a:pt x="378" y="74"/>
                  </a:cubicBezTo>
                  <a:cubicBezTo>
                    <a:pt x="341" y="9"/>
                    <a:pt x="236" y="0"/>
                    <a:pt x="144" y="53"/>
                  </a:cubicBezTo>
                  <a:cubicBezTo>
                    <a:pt x="52" y="107"/>
                    <a:pt x="0" y="161"/>
                    <a:pt x="38" y="22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2" name="淘宝网Chenying0907出品 181"/>
            <p:cNvSpPr/>
            <p:nvPr/>
          </p:nvSpPr>
          <p:spPr bwMode="auto">
            <a:xfrm>
              <a:off x="577057" y="897732"/>
              <a:ext cx="471488" cy="368300"/>
            </a:xfrm>
            <a:custGeom>
              <a:avLst/>
              <a:gdLst>
                <a:gd name="T0" fmla="*/ 38 w 364"/>
                <a:gd name="T1" fmla="*/ 217 h 284"/>
                <a:gd name="T2" fmla="*/ 272 w 364"/>
                <a:gd name="T3" fmla="*/ 256 h 284"/>
                <a:gd name="T4" fmla="*/ 326 w 364"/>
                <a:gd name="T5" fmla="*/ 85 h 284"/>
                <a:gd name="T6" fmla="*/ 134 w 364"/>
                <a:gd name="T7" fmla="*/ 50 h 284"/>
                <a:gd name="T8" fmla="*/ 38 w 364"/>
                <a:gd name="T9" fmla="*/ 217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284">
                  <a:moveTo>
                    <a:pt x="38" y="217"/>
                  </a:moveTo>
                  <a:cubicBezTo>
                    <a:pt x="75" y="281"/>
                    <a:pt x="206" y="284"/>
                    <a:pt x="272" y="256"/>
                  </a:cubicBezTo>
                  <a:cubicBezTo>
                    <a:pt x="364" y="217"/>
                    <a:pt x="363" y="149"/>
                    <a:pt x="326" y="85"/>
                  </a:cubicBezTo>
                  <a:cubicBezTo>
                    <a:pt x="288" y="20"/>
                    <a:pt x="221" y="0"/>
                    <a:pt x="134" y="50"/>
                  </a:cubicBezTo>
                  <a:cubicBezTo>
                    <a:pt x="48" y="100"/>
                    <a:pt x="0" y="152"/>
                    <a:pt x="38" y="21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3" name="淘宝网Chenying0907出品 182"/>
            <p:cNvSpPr/>
            <p:nvPr/>
          </p:nvSpPr>
          <p:spPr bwMode="auto">
            <a:xfrm>
              <a:off x="602457" y="897732"/>
              <a:ext cx="465138" cy="347663"/>
            </a:xfrm>
            <a:custGeom>
              <a:avLst/>
              <a:gdLst>
                <a:gd name="T0" fmla="*/ 38 w 360"/>
                <a:gd name="T1" fmla="*/ 205 h 269"/>
                <a:gd name="T2" fmla="*/ 260 w 360"/>
                <a:gd name="T3" fmla="*/ 250 h 269"/>
                <a:gd name="T4" fmla="*/ 322 w 360"/>
                <a:gd name="T5" fmla="*/ 79 h 269"/>
                <a:gd name="T6" fmla="*/ 115 w 360"/>
                <a:gd name="T7" fmla="*/ 50 h 269"/>
                <a:gd name="T8" fmla="*/ 38 w 360"/>
                <a:gd name="T9" fmla="*/ 205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269">
                  <a:moveTo>
                    <a:pt x="38" y="205"/>
                  </a:moveTo>
                  <a:cubicBezTo>
                    <a:pt x="75" y="269"/>
                    <a:pt x="212" y="269"/>
                    <a:pt x="260" y="250"/>
                  </a:cubicBezTo>
                  <a:cubicBezTo>
                    <a:pt x="353" y="212"/>
                    <a:pt x="360" y="144"/>
                    <a:pt x="322" y="79"/>
                  </a:cubicBezTo>
                  <a:cubicBezTo>
                    <a:pt x="285" y="15"/>
                    <a:pt x="202" y="0"/>
                    <a:pt x="115" y="50"/>
                  </a:cubicBezTo>
                  <a:cubicBezTo>
                    <a:pt x="29" y="100"/>
                    <a:pt x="0" y="140"/>
                    <a:pt x="38" y="20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4" name="淘宝网Chenying0907出品 183"/>
            <p:cNvSpPr/>
            <p:nvPr/>
          </p:nvSpPr>
          <p:spPr bwMode="auto">
            <a:xfrm>
              <a:off x="605632" y="905670"/>
              <a:ext cx="484188" cy="346075"/>
            </a:xfrm>
            <a:custGeom>
              <a:avLst/>
              <a:gdLst>
                <a:gd name="T0" fmla="*/ 13 w 374"/>
                <a:gd name="T1" fmla="*/ 213 h 267"/>
                <a:gd name="T2" fmla="*/ 16 w 374"/>
                <a:gd name="T3" fmla="*/ 211 h 267"/>
                <a:gd name="T4" fmla="*/ 19 w 374"/>
                <a:gd name="T5" fmla="*/ 209 h 267"/>
                <a:gd name="T6" fmla="*/ 151 w 374"/>
                <a:gd name="T7" fmla="*/ 261 h 267"/>
                <a:gd name="T8" fmla="*/ 151 w 374"/>
                <a:gd name="T9" fmla="*/ 261 h 267"/>
                <a:gd name="T10" fmla="*/ 259 w 374"/>
                <a:gd name="T11" fmla="*/ 241 h 267"/>
                <a:gd name="T12" fmla="*/ 259 w 374"/>
                <a:gd name="T13" fmla="*/ 241 h 267"/>
                <a:gd name="T14" fmla="*/ 368 w 374"/>
                <a:gd name="T15" fmla="*/ 111 h 267"/>
                <a:gd name="T16" fmla="*/ 368 w 374"/>
                <a:gd name="T17" fmla="*/ 111 h 267"/>
                <a:gd name="T18" fmla="*/ 353 w 374"/>
                <a:gd name="T19" fmla="*/ 60 h 267"/>
                <a:gd name="T20" fmla="*/ 353 w 374"/>
                <a:gd name="T21" fmla="*/ 60 h 267"/>
                <a:gd name="T22" fmla="*/ 244 w 374"/>
                <a:gd name="T23" fmla="*/ 7 h 267"/>
                <a:gd name="T24" fmla="*/ 244 w 374"/>
                <a:gd name="T25" fmla="*/ 7 h 267"/>
                <a:gd name="T26" fmla="*/ 124 w 374"/>
                <a:gd name="T27" fmla="*/ 41 h 267"/>
                <a:gd name="T28" fmla="*/ 124 w 374"/>
                <a:gd name="T29" fmla="*/ 41 h 267"/>
                <a:gd name="T30" fmla="*/ 7 w 374"/>
                <a:gd name="T31" fmla="*/ 169 h 267"/>
                <a:gd name="T32" fmla="*/ 7 w 374"/>
                <a:gd name="T33" fmla="*/ 169 h 267"/>
                <a:gd name="T34" fmla="*/ 19 w 374"/>
                <a:gd name="T35" fmla="*/ 209 h 267"/>
                <a:gd name="T36" fmla="*/ 19 w 374"/>
                <a:gd name="T37" fmla="*/ 209 h 267"/>
                <a:gd name="T38" fmla="*/ 16 w 374"/>
                <a:gd name="T39" fmla="*/ 211 h 267"/>
                <a:gd name="T40" fmla="*/ 13 w 374"/>
                <a:gd name="T41" fmla="*/ 213 h 267"/>
                <a:gd name="T42" fmla="*/ 0 w 374"/>
                <a:gd name="T43" fmla="*/ 169 h 267"/>
                <a:gd name="T44" fmla="*/ 0 w 374"/>
                <a:gd name="T45" fmla="*/ 169 h 267"/>
                <a:gd name="T46" fmla="*/ 120 w 374"/>
                <a:gd name="T47" fmla="*/ 35 h 267"/>
                <a:gd name="T48" fmla="*/ 120 w 374"/>
                <a:gd name="T49" fmla="*/ 35 h 267"/>
                <a:gd name="T50" fmla="*/ 244 w 374"/>
                <a:gd name="T51" fmla="*/ 0 h 267"/>
                <a:gd name="T52" fmla="*/ 244 w 374"/>
                <a:gd name="T53" fmla="*/ 0 h 267"/>
                <a:gd name="T54" fmla="*/ 359 w 374"/>
                <a:gd name="T55" fmla="*/ 57 h 267"/>
                <a:gd name="T56" fmla="*/ 359 w 374"/>
                <a:gd name="T57" fmla="*/ 57 h 267"/>
                <a:gd name="T58" fmla="*/ 374 w 374"/>
                <a:gd name="T59" fmla="*/ 111 h 267"/>
                <a:gd name="T60" fmla="*/ 374 w 374"/>
                <a:gd name="T61" fmla="*/ 111 h 267"/>
                <a:gd name="T62" fmla="*/ 262 w 374"/>
                <a:gd name="T63" fmla="*/ 247 h 267"/>
                <a:gd name="T64" fmla="*/ 262 w 374"/>
                <a:gd name="T65" fmla="*/ 247 h 267"/>
                <a:gd name="T66" fmla="*/ 151 w 374"/>
                <a:gd name="T67" fmla="*/ 267 h 267"/>
                <a:gd name="T68" fmla="*/ 151 w 374"/>
                <a:gd name="T69" fmla="*/ 267 h 267"/>
                <a:gd name="T70" fmla="*/ 13 w 374"/>
                <a:gd name="T71" fmla="*/ 21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74" h="267">
                  <a:moveTo>
                    <a:pt x="13" y="213"/>
                  </a:moveTo>
                  <a:cubicBezTo>
                    <a:pt x="16" y="211"/>
                    <a:pt x="16" y="211"/>
                    <a:pt x="16" y="211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39" y="245"/>
                    <a:pt x="95" y="261"/>
                    <a:pt x="151" y="261"/>
                  </a:cubicBezTo>
                  <a:cubicBezTo>
                    <a:pt x="151" y="261"/>
                    <a:pt x="151" y="261"/>
                    <a:pt x="151" y="261"/>
                  </a:cubicBezTo>
                  <a:cubicBezTo>
                    <a:pt x="191" y="261"/>
                    <a:pt x="231" y="253"/>
                    <a:pt x="259" y="241"/>
                  </a:cubicBezTo>
                  <a:cubicBezTo>
                    <a:pt x="259" y="241"/>
                    <a:pt x="259" y="241"/>
                    <a:pt x="259" y="241"/>
                  </a:cubicBezTo>
                  <a:cubicBezTo>
                    <a:pt x="330" y="210"/>
                    <a:pt x="368" y="160"/>
                    <a:pt x="368" y="111"/>
                  </a:cubicBezTo>
                  <a:cubicBezTo>
                    <a:pt x="368" y="111"/>
                    <a:pt x="368" y="111"/>
                    <a:pt x="368" y="111"/>
                  </a:cubicBezTo>
                  <a:cubicBezTo>
                    <a:pt x="368" y="94"/>
                    <a:pt x="363" y="77"/>
                    <a:pt x="353" y="60"/>
                  </a:cubicBezTo>
                  <a:cubicBezTo>
                    <a:pt x="353" y="60"/>
                    <a:pt x="353" y="60"/>
                    <a:pt x="353" y="60"/>
                  </a:cubicBezTo>
                  <a:cubicBezTo>
                    <a:pt x="333" y="25"/>
                    <a:pt x="292" y="7"/>
                    <a:pt x="244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06" y="7"/>
                    <a:pt x="164" y="18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52" y="82"/>
                    <a:pt x="7" y="124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7" y="182"/>
                    <a:pt x="11" y="195"/>
                    <a:pt x="19" y="209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16" y="211"/>
                    <a:pt x="16" y="211"/>
                    <a:pt x="16" y="211"/>
                  </a:cubicBezTo>
                  <a:cubicBezTo>
                    <a:pt x="13" y="213"/>
                    <a:pt x="13" y="213"/>
                    <a:pt x="13" y="213"/>
                  </a:cubicBezTo>
                  <a:cubicBezTo>
                    <a:pt x="4" y="198"/>
                    <a:pt x="0" y="183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19"/>
                    <a:pt x="49" y="77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61" y="12"/>
                    <a:pt x="205" y="0"/>
                    <a:pt x="244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94" y="0"/>
                    <a:pt x="338" y="19"/>
                    <a:pt x="359" y="57"/>
                  </a:cubicBezTo>
                  <a:cubicBezTo>
                    <a:pt x="359" y="57"/>
                    <a:pt x="359" y="57"/>
                    <a:pt x="359" y="57"/>
                  </a:cubicBezTo>
                  <a:cubicBezTo>
                    <a:pt x="369" y="74"/>
                    <a:pt x="374" y="92"/>
                    <a:pt x="374" y="111"/>
                  </a:cubicBezTo>
                  <a:cubicBezTo>
                    <a:pt x="374" y="111"/>
                    <a:pt x="374" y="111"/>
                    <a:pt x="374" y="111"/>
                  </a:cubicBezTo>
                  <a:cubicBezTo>
                    <a:pt x="374" y="163"/>
                    <a:pt x="335" y="215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32" y="260"/>
                    <a:pt x="192" y="267"/>
                    <a:pt x="151" y="267"/>
                  </a:cubicBezTo>
                  <a:cubicBezTo>
                    <a:pt x="151" y="267"/>
                    <a:pt x="151" y="267"/>
                    <a:pt x="151" y="267"/>
                  </a:cubicBezTo>
                  <a:cubicBezTo>
                    <a:pt x="94" y="267"/>
                    <a:pt x="36" y="252"/>
                    <a:pt x="13" y="2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5" name="淘宝网Chenying0907出品 184"/>
            <p:cNvSpPr/>
            <p:nvPr/>
          </p:nvSpPr>
          <p:spPr bwMode="auto">
            <a:xfrm>
              <a:off x="1337470" y="1056482"/>
              <a:ext cx="117475" cy="290513"/>
            </a:xfrm>
            <a:custGeom>
              <a:avLst/>
              <a:gdLst>
                <a:gd name="T0" fmla="*/ 91 w 91"/>
                <a:gd name="T1" fmla="*/ 0 h 224"/>
                <a:gd name="T2" fmla="*/ 64 w 91"/>
                <a:gd name="T3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1" h="224">
                  <a:moveTo>
                    <a:pt x="91" y="0"/>
                  </a:moveTo>
                  <a:cubicBezTo>
                    <a:pt x="91" y="0"/>
                    <a:pt x="0" y="106"/>
                    <a:pt x="64" y="224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6" name="淘宝网Chenying0907出品 185"/>
            <p:cNvSpPr/>
            <p:nvPr/>
          </p:nvSpPr>
          <p:spPr bwMode="auto">
            <a:xfrm>
              <a:off x="685007" y="1104107"/>
              <a:ext cx="257175" cy="77788"/>
            </a:xfrm>
            <a:custGeom>
              <a:avLst/>
              <a:gdLst>
                <a:gd name="T0" fmla="*/ 82 w 199"/>
                <a:gd name="T1" fmla="*/ 59 h 60"/>
                <a:gd name="T2" fmla="*/ 0 w 199"/>
                <a:gd name="T3" fmla="*/ 36 h 60"/>
                <a:gd name="T4" fmla="*/ 0 w 199"/>
                <a:gd name="T5" fmla="*/ 36 h 60"/>
                <a:gd name="T6" fmla="*/ 24 w 199"/>
                <a:gd name="T7" fmla="*/ 44 h 60"/>
                <a:gd name="T8" fmla="*/ 24 w 199"/>
                <a:gd name="T9" fmla="*/ 44 h 60"/>
                <a:gd name="T10" fmla="*/ 82 w 199"/>
                <a:gd name="T11" fmla="*/ 53 h 60"/>
                <a:gd name="T12" fmla="*/ 82 w 199"/>
                <a:gd name="T13" fmla="*/ 53 h 60"/>
                <a:gd name="T14" fmla="*/ 199 w 199"/>
                <a:gd name="T15" fmla="*/ 0 h 60"/>
                <a:gd name="T16" fmla="*/ 199 w 199"/>
                <a:gd name="T17" fmla="*/ 0 h 60"/>
                <a:gd name="T18" fmla="*/ 199 w 199"/>
                <a:gd name="T19" fmla="*/ 0 h 60"/>
                <a:gd name="T20" fmla="*/ 82 w 199"/>
                <a:gd name="T21" fmla="*/ 59 h 60"/>
                <a:gd name="T22" fmla="*/ 82 w 199"/>
                <a:gd name="T23" fmla="*/ 59 h 60"/>
                <a:gd name="T24" fmla="*/ 82 w 199"/>
                <a:gd name="T25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60">
                  <a:moveTo>
                    <a:pt x="82" y="59"/>
                  </a:moveTo>
                  <a:cubicBezTo>
                    <a:pt x="28" y="60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9" y="40"/>
                    <a:pt x="24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38" y="49"/>
                    <a:pt x="59" y="53"/>
                    <a:pt x="82" y="53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119" y="53"/>
                    <a:pt x="163" y="42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71" y="45"/>
                    <a:pt x="120" y="59"/>
                    <a:pt x="82" y="59"/>
                  </a:cubicBezTo>
                  <a:cubicBezTo>
                    <a:pt x="82" y="59"/>
                    <a:pt x="82" y="59"/>
                    <a:pt x="82" y="59"/>
                  </a:cubicBezTo>
                  <a:cubicBezTo>
                    <a:pt x="82" y="59"/>
                    <a:pt x="82" y="59"/>
                    <a:pt x="82" y="5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7" name="淘宝网Chenying0907出品 186"/>
            <p:cNvSpPr/>
            <p:nvPr/>
          </p:nvSpPr>
          <p:spPr bwMode="auto">
            <a:xfrm>
              <a:off x="713582" y="781845"/>
              <a:ext cx="117475" cy="168275"/>
            </a:xfrm>
            <a:custGeom>
              <a:avLst/>
              <a:gdLst>
                <a:gd name="T0" fmla="*/ 84 w 91"/>
                <a:gd name="T1" fmla="*/ 127 h 129"/>
                <a:gd name="T2" fmla="*/ 84 w 91"/>
                <a:gd name="T3" fmla="*/ 125 h 129"/>
                <a:gd name="T4" fmla="*/ 84 w 91"/>
                <a:gd name="T5" fmla="*/ 125 h 129"/>
                <a:gd name="T6" fmla="*/ 85 w 91"/>
                <a:gd name="T7" fmla="*/ 121 h 129"/>
                <a:gd name="T8" fmla="*/ 85 w 91"/>
                <a:gd name="T9" fmla="*/ 121 h 129"/>
                <a:gd name="T10" fmla="*/ 0 w 91"/>
                <a:gd name="T11" fmla="*/ 0 h 129"/>
                <a:gd name="T12" fmla="*/ 0 w 91"/>
                <a:gd name="T13" fmla="*/ 0 h 129"/>
                <a:gd name="T14" fmla="*/ 0 w 91"/>
                <a:gd name="T15" fmla="*/ 0 h 129"/>
                <a:gd name="T16" fmla="*/ 91 w 91"/>
                <a:gd name="T17" fmla="*/ 121 h 129"/>
                <a:gd name="T18" fmla="*/ 91 w 91"/>
                <a:gd name="T19" fmla="*/ 121 h 129"/>
                <a:gd name="T20" fmla="*/ 90 w 91"/>
                <a:gd name="T21" fmla="*/ 129 h 129"/>
                <a:gd name="T22" fmla="*/ 90 w 91"/>
                <a:gd name="T23" fmla="*/ 129 h 129"/>
                <a:gd name="T24" fmla="*/ 84 w 91"/>
                <a:gd name="T25" fmla="*/ 12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129">
                  <a:moveTo>
                    <a:pt x="84" y="127"/>
                  </a:moveTo>
                  <a:cubicBezTo>
                    <a:pt x="84" y="127"/>
                    <a:pt x="84" y="126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4"/>
                    <a:pt x="85" y="123"/>
                    <a:pt x="85" y="121"/>
                  </a:cubicBezTo>
                  <a:cubicBezTo>
                    <a:pt x="85" y="121"/>
                    <a:pt x="85" y="121"/>
                    <a:pt x="85" y="121"/>
                  </a:cubicBezTo>
                  <a:cubicBezTo>
                    <a:pt x="85" y="107"/>
                    <a:pt x="76" y="6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8" y="43"/>
                    <a:pt x="91" y="98"/>
                    <a:pt x="91" y="121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1" y="126"/>
                    <a:pt x="90" y="128"/>
                    <a:pt x="90" y="129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84" y="127"/>
                    <a:pt x="84" y="127"/>
                    <a:pt x="84" y="12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8" name="淘宝网Chenying0907出品 187"/>
            <p:cNvSpPr/>
            <p:nvPr/>
          </p:nvSpPr>
          <p:spPr bwMode="auto">
            <a:xfrm>
              <a:off x="910432" y="724695"/>
              <a:ext cx="96838" cy="211138"/>
            </a:xfrm>
            <a:custGeom>
              <a:avLst/>
              <a:gdLst>
                <a:gd name="T0" fmla="*/ 0 w 75"/>
                <a:gd name="T1" fmla="*/ 137 h 164"/>
                <a:gd name="T2" fmla="*/ 75 w 75"/>
                <a:gd name="T3" fmla="*/ 0 h 164"/>
                <a:gd name="T4" fmla="*/ 75 w 75"/>
                <a:gd name="T5" fmla="*/ 0 h 164"/>
                <a:gd name="T6" fmla="*/ 6 w 75"/>
                <a:gd name="T7" fmla="*/ 137 h 164"/>
                <a:gd name="T8" fmla="*/ 6 w 75"/>
                <a:gd name="T9" fmla="*/ 137 h 164"/>
                <a:gd name="T10" fmla="*/ 7 w 75"/>
                <a:gd name="T11" fmla="*/ 163 h 164"/>
                <a:gd name="T12" fmla="*/ 7 w 75"/>
                <a:gd name="T13" fmla="*/ 163 h 164"/>
                <a:gd name="T14" fmla="*/ 1 w 75"/>
                <a:gd name="T15" fmla="*/ 164 h 164"/>
                <a:gd name="T16" fmla="*/ 0 w 75"/>
                <a:gd name="T17" fmla="*/ 137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64">
                  <a:moveTo>
                    <a:pt x="0" y="137"/>
                  </a:moveTo>
                  <a:cubicBezTo>
                    <a:pt x="0" y="99"/>
                    <a:pt x="6" y="28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5" y="31"/>
                    <a:pt x="6" y="100"/>
                    <a:pt x="6" y="137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53"/>
                    <a:pt x="7" y="163"/>
                    <a:pt x="7" y="163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1" y="164"/>
                    <a:pt x="0" y="153"/>
                    <a:pt x="0" y="13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89" name="淘宝网Chenying0907出品 188"/>
            <p:cNvSpPr/>
            <p:nvPr/>
          </p:nvSpPr>
          <p:spPr bwMode="auto">
            <a:xfrm>
              <a:off x="1232695" y="1291432"/>
              <a:ext cx="115888" cy="168275"/>
            </a:xfrm>
            <a:custGeom>
              <a:avLst/>
              <a:gdLst>
                <a:gd name="T0" fmla="*/ 0 w 90"/>
                <a:gd name="T1" fmla="*/ 0 h 130"/>
                <a:gd name="T2" fmla="*/ 90 w 90"/>
                <a:gd name="T3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0" h="130">
                  <a:moveTo>
                    <a:pt x="0" y="0"/>
                  </a:moveTo>
                  <a:cubicBezTo>
                    <a:pt x="0" y="0"/>
                    <a:pt x="84" y="64"/>
                    <a:pt x="90" y="130"/>
                  </a:cubicBezTo>
                </a:path>
              </a:pathLst>
            </a:custGeom>
            <a:noFill/>
            <a:ln w="6350" cap="rnd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0" name="Oval 189"/>
            <p:cNvSpPr>
              <a:spLocks noChangeArrowheads="1"/>
            </p:cNvSpPr>
            <p:nvPr/>
          </p:nvSpPr>
          <p:spPr bwMode="auto">
            <a:xfrm>
              <a:off x="1318420" y="1440657"/>
              <a:ext cx="63500" cy="38100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1" name="淘宝网Chenying0907出品 190"/>
            <p:cNvSpPr/>
            <p:nvPr/>
          </p:nvSpPr>
          <p:spPr bwMode="auto">
            <a:xfrm>
              <a:off x="1123157" y="1266032"/>
              <a:ext cx="79375" cy="195263"/>
            </a:xfrm>
            <a:custGeom>
              <a:avLst/>
              <a:gdLst>
                <a:gd name="T0" fmla="*/ 0 w 62"/>
                <a:gd name="T1" fmla="*/ 0 h 150"/>
                <a:gd name="T2" fmla="*/ 49 w 62"/>
                <a:gd name="T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2" h="150">
                  <a:moveTo>
                    <a:pt x="0" y="0"/>
                  </a:moveTo>
                  <a:cubicBezTo>
                    <a:pt x="0" y="0"/>
                    <a:pt x="62" y="85"/>
                    <a:pt x="49" y="150"/>
                  </a:cubicBezTo>
                </a:path>
              </a:pathLst>
            </a:custGeom>
            <a:noFill/>
            <a:ln w="6350" cap="rnd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2" name="淘宝网Chenying0907出品 191"/>
            <p:cNvSpPr/>
            <p:nvPr/>
          </p:nvSpPr>
          <p:spPr bwMode="auto">
            <a:xfrm>
              <a:off x="1151732" y="1437482"/>
              <a:ext cx="68263" cy="47625"/>
            </a:xfrm>
            <a:custGeom>
              <a:avLst/>
              <a:gdLst>
                <a:gd name="T0" fmla="*/ 2 w 52"/>
                <a:gd name="T1" fmla="*/ 11 h 37"/>
                <a:gd name="T2" fmla="*/ 30 w 52"/>
                <a:gd name="T3" fmla="*/ 4 h 37"/>
                <a:gd name="T4" fmla="*/ 49 w 52"/>
                <a:gd name="T5" fmla="*/ 26 h 37"/>
                <a:gd name="T6" fmla="*/ 21 w 52"/>
                <a:gd name="T7" fmla="*/ 33 h 37"/>
                <a:gd name="T8" fmla="*/ 2 w 52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7">
                  <a:moveTo>
                    <a:pt x="2" y="11"/>
                  </a:moveTo>
                  <a:cubicBezTo>
                    <a:pt x="4" y="3"/>
                    <a:pt x="17" y="0"/>
                    <a:pt x="30" y="4"/>
                  </a:cubicBezTo>
                  <a:cubicBezTo>
                    <a:pt x="43" y="8"/>
                    <a:pt x="52" y="18"/>
                    <a:pt x="49" y="26"/>
                  </a:cubicBezTo>
                  <a:cubicBezTo>
                    <a:pt x="47" y="33"/>
                    <a:pt x="34" y="37"/>
                    <a:pt x="21" y="33"/>
                  </a:cubicBezTo>
                  <a:cubicBezTo>
                    <a:pt x="8" y="29"/>
                    <a:pt x="0" y="19"/>
                    <a:pt x="2" y="1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3" name="Oval 192"/>
            <p:cNvSpPr>
              <a:spLocks noChangeArrowheads="1"/>
            </p:cNvSpPr>
            <p:nvPr/>
          </p:nvSpPr>
          <p:spPr bwMode="auto">
            <a:xfrm>
              <a:off x="727870" y="981870"/>
              <a:ext cx="66675" cy="66675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4" name="Oval 193"/>
            <p:cNvSpPr>
              <a:spLocks noChangeArrowheads="1"/>
            </p:cNvSpPr>
            <p:nvPr/>
          </p:nvSpPr>
          <p:spPr bwMode="auto">
            <a:xfrm>
              <a:off x="850107" y="978695"/>
              <a:ext cx="66675" cy="6826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5" name="Oval 194"/>
            <p:cNvSpPr>
              <a:spLocks noChangeArrowheads="1"/>
            </p:cNvSpPr>
            <p:nvPr/>
          </p:nvSpPr>
          <p:spPr bwMode="auto">
            <a:xfrm>
              <a:off x="885032" y="992982"/>
              <a:ext cx="20638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6" name="Oval 195"/>
            <p:cNvSpPr>
              <a:spLocks noChangeArrowheads="1"/>
            </p:cNvSpPr>
            <p:nvPr/>
          </p:nvSpPr>
          <p:spPr bwMode="auto">
            <a:xfrm>
              <a:off x="764382" y="996157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7" name="淘宝网Chenying0907出品 196"/>
            <p:cNvSpPr/>
            <p:nvPr/>
          </p:nvSpPr>
          <p:spPr bwMode="auto">
            <a:xfrm>
              <a:off x="921545" y="1002507"/>
              <a:ext cx="100013" cy="115888"/>
            </a:xfrm>
            <a:custGeom>
              <a:avLst/>
              <a:gdLst>
                <a:gd name="T0" fmla="*/ 0 w 77"/>
                <a:gd name="T1" fmla="*/ 65 h 90"/>
                <a:gd name="T2" fmla="*/ 34 w 77"/>
                <a:gd name="T3" fmla="*/ 59 h 90"/>
                <a:gd name="T4" fmla="*/ 29 w 77"/>
                <a:gd name="T5" fmla="*/ 90 h 90"/>
                <a:gd name="T6" fmla="*/ 0 w 77"/>
                <a:gd name="T7" fmla="*/ 6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90">
                  <a:moveTo>
                    <a:pt x="0" y="65"/>
                  </a:moveTo>
                  <a:cubicBezTo>
                    <a:pt x="0" y="65"/>
                    <a:pt x="35" y="41"/>
                    <a:pt x="34" y="59"/>
                  </a:cubicBezTo>
                  <a:cubicBezTo>
                    <a:pt x="32" y="77"/>
                    <a:pt x="29" y="90"/>
                    <a:pt x="29" y="90"/>
                  </a:cubicBezTo>
                  <a:cubicBezTo>
                    <a:pt x="29" y="90"/>
                    <a:pt x="77" y="0"/>
                    <a:pt x="0" y="65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8" name="Oval 197"/>
            <p:cNvSpPr>
              <a:spLocks noChangeArrowheads="1"/>
            </p:cNvSpPr>
            <p:nvPr/>
          </p:nvSpPr>
          <p:spPr bwMode="auto">
            <a:xfrm>
              <a:off x="934245" y="1402557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99" name="Oval 198"/>
            <p:cNvSpPr>
              <a:spLocks noChangeArrowheads="1"/>
            </p:cNvSpPr>
            <p:nvPr/>
          </p:nvSpPr>
          <p:spPr bwMode="auto">
            <a:xfrm>
              <a:off x="1058070" y="1420020"/>
              <a:ext cx="952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0" name="Oval 199"/>
            <p:cNvSpPr>
              <a:spLocks noChangeArrowheads="1"/>
            </p:cNvSpPr>
            <p:nvPr/>
          </p:nvSpPr>
          <p:spPr bwMode="auto">
            <a:xfrm>
              <a:off x="1189832" y="1451770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1" name="Oval 200"/>
            <p:cNvSpPr>
              <a:spLocks noChangeArrowheads="1"/>
            </p:cNvSpPr>
            <p:nvPr/>
          </p:nvSpPr>
          <p:spPr bwMode="auto">
            <a:xfrm>
              <a:off x="1358107" y="1448595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2" name="淘宝网Chenying0907出品 201"/>
            <p:cNvSpPr/>
            <p:nvPr/>
          </p:nvSpPr>
          <p:spPr bwMode="auto">
            <a:xfrm>
              <a:off x="640557" y="1112045"/>
              <a:ext cx="49213" cy="55563"/>
            </a:xfrm>
            <a:custGeom>
              <a:avLst/>
              <a:gdLst>
                <a:gd name="T0" fmla="*/ 38 w 38"/>
                <a:gd name="T1" fmla="*/ 8 h 42"/>
                <a:gd name="T2" fmla="*/ 29 w 38"/>
                <a:gd name="T3" fmla="*/ 42 h 42"/>
                <a:gd name="T4" fmla="*/ 38 w 38"/>
                <a:gd name="T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42">
                  <a:moveTo>
                    <a:pt x="38" y="8"/>
                  </a:moveTo>
                  <a:cubicBezTo>
                    <a:pt x="38" y="8"/>
                    <a:pt x="3" y="21"/>
                    <a:pt x="29" y="42"/>
                  </a:cubicBezTo>
                  <a:cubicBezTo>
                    <a:pt x="8" y="39"/>
                    <a:pt x="0" y="0"/>
                    <a:pt x="38" y="8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403" name="淘宝网Chenying0907出品 402"/>
          <p:cNvGrpSpPr/>
          <p:nvPr/>
        </p:nvGrpSpPr>
        <p:grpSpPr>
          <a:xfrm>
            <a:off x="8332064" y="6385478"/>
            <a:ext cx="586017" cy="372283"/>
            <a:chOff x="577057" y="724695"/>
            <a:chExt cx="1196975" cy="760412"/>
          </a:xfrm>
        </p:grpSpPr>
        <p:sp>
          <p:nvSpPr>
            <p:cNvPr id="404" name="淘宝网Chenying0907出品 166"/>
            <p:cNvSpPr/>
            <p:nvPr/>
          </p:nvSpPr>
          <p:spPr bwMode="auto">
            <a:xfrm>
              <a:off x="1481932" y="1037432"/>
              <a:ext cx="125413" cy="304800"/>
            </a:xfrm>
            <a:custGeom>
              <a:avLst/>
              <a:gdLst>
                <a:gd name="T0" fmla="*/ 97 w 97"/>
                <a:gd name="T1" fmla="*/ 0 h 236"/>
                <a:gd name="T2" fmla="*/ 58 w 97"/>
                <a:gd name="T3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7" h="236">
                  <a:moveTo>
                    <a:pt x="97" y="0"/>
                  </a:moveTo>
                  <a:cubicBezTo>
                    <a:pt x="97" y="0"/>
                    <a:pt x="0" y="151"/>
                    <a:pt x="58" y="236"/>
                  </a:cubicBezTo>
                </a:path>
              </a:pathLst>
            </a:custGeom>
            <a:noFill/>
            <a:ln w="6350" cap="flat">
              <a:solidFill>
                <a:srgbClr val="020202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5" name="淘宝网Chenying0907出品 167"/>
            <p:cNvSpPr/>
            <p:nvPr/>
          </p:nvSpPr>
          <p:spPr bwMode="auto">
            <a:xfrm>
              <a:off x="1615282" y="1132682"/>
              <a:ext cx="104775" cy="182563"/>
            </a:xfrm>
            <a:custGeom>
              <a:avLst/>
              <a:gdLst>
                <a:gd name="T0" fmla="*/ 81 w 81"/>
                <a:gd name="T1" fmla="*/ 0 h 142"/>
                <a:gd name="T2" fmla="*/ 33 w 81"/>
                <a:gd name="T3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1" h="142">
                  <a:moveTo>
                    <a:pt x="81" y="0"/>
                  </a:moveTo>
                  <a:cubicBezTo>
                    <a:pt x="81" y="0"/>
                    <a:pt x="0" y="54"/>
                    <a:pt x="33" y="142"/>
                  </a:cubicBezTo>
                </a:path>
              </a:pathLst>
            </a:custGeom>
            <a:noFill/>
            <a:ln w="6350" cap="flat">
              <a:solidFill>
                <a:srgbClr val="020202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6" name="淘宝网Chenying0907出品 168"/>
            <p:cNvSpPr/>
            <p:nvPr/>
          </p:nvSpPr>
          <p:spPr bwMode="auto">
            <a:xfrm>
              <a:off x="1045370" y="1248570"/>
              <a:ext cx="100013" cy="179388"/>
            </a:xfrm>
            <a:custGeom>
              <a:avLst/>
              <a:gdLst>
                <a:gd name="T0" fmla="*/ 77 w 77"/>
                <a:gd name="T1" fmla="*/ 0 h 139"/>
                <a:gd name="T2" fmla="*/ 2 w 77"/>
                <a:gd name="T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7" h="139">
                  <a:moveTo>
                    <a:pt x="77" y="0"/>
                  </a:moveTo>
                  <a:cubicBezTo>
                    <a:pt x="77" y="0"/>
                    <a:pt x="0" y="72"/>
                    <a:pt x="2" y="139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7" name="淘宝网Chenying0907出品 169"/>
            <p:cNvSpPr/>
            <p:nvPr/>
          </p:nvSpPr>
          <p:spPr bwMode="auto">
            <a:xfrm>
              <a:off x="1015207" y="1407320"/>
              <a:ext cx="65088" cy="42863"/>
            </a:xfrm>
            <a:custGeom>
              <a:avLst/>
              <a:gdLst>
                <a:gd name="T0" fmla="*/ 50 w 51"/>
                <a:gd name="T1" fmla="*/ 13 h 33"/>
                <a:gd name="T2" fmla="*/ 24 w 51"/>
                <a:gd name="T3" fmla="*/ 1 h 33"/>
                <a:gd name="T4" fmla="*/ 1 w 51"/>
                <a:gd name="T5" fmla="*/ 19 h 33"/>
                <a:gd name="T6" fmla="*/ 28 w 51"/>
                <a:gd name="T7" fmla="*/ 31 h 33"/>
                <a:gd name="T8" fmla="*/ 50 w 51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3">
                  <a:moveTo>
                    <a:pt x="50" y="13"/>
                  </a:moveTo>
                  <a:cubicBezTo>
                    <a:pt x="49" y="5"/>
                    <a:pt x="38" y="0"/>
                    <a:pt x="24" y="1"/>
                  </a:cubicBezTo>
                  <a:cubicBezTo>
                    <a:pt x="11" y="3"/>
                    <a:pt x="0" y="11"/>
                    <a:pt x="1" y="19"/>
                  </a:cubicBezTo>
                  <a:cubicBezTo>
                    <a:pt x="2" y="27"/>
                    <a:pt x="14" y="33"/>
                    <a:pt x="28" y="31"/>
                  </a:cubicBezTo>
                  <a:cubicBezTo>
                    <a:pt x="41" y="30"/>
                    <a:pt x="51" y="22"/>
                    <a:pt x="50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8" name="淘宝网Chenying0907出品 170"/>
            <p:cNvSpPr/>
            <p:nvPr/>
          </p:nvSpPr>
          <p:spPr bwMode="auto">
            <a:xfrm>
              <a:off x="929482" y="1237457"/>
              <a:ext cx="100013" cy="179388"/>
            </a:xfrm>
            <a:custGeom>
              <a:avLst/>
              <a:gdLst>
                <a:gd name="T0" fmla="*/ 77 w 77"/>
                <a:gd name="T1" fmla="*/ 0 h 139"/>
                <a:gd name="T2" fmla="*/ 1 w 77"/>
                <a:gd name="T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7" h="139">
                  <a:moveTo>
                    <a:pt x="77" y="0"/>
                  </a:moveTo>
                  <a:cubicBezTo>
                    <a:pt x="77" y="0"/>
                    <a:pt x="0" y="72"/>
                    <a:pt x="1" y="139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09" name="淘宝网Chenying0907出品 171"/>
            <p:cNvSpPr/>
            <p:nvPr/>
          </p:nvSpPr>
          <p:spPr bwMode="auto">
            <a:xfrm>
              <a:off x="897732" y="1396207"/>
              <a:ext cx="66675" cy="42863"/>
            </a:xfrm>
            <a:custGeom>
              <a:avLst/>
              <a:gdLst>
                <a:gd name="T0" fmla="*/ 50 w 51"/>
                <a:gd name="T1" fmla="*/ 13 h 33"/>
                <a:gd name="T2" fmla="*/ 24 w 51"/>
                <a:gd name="T3" fmla="*/ 1 h 33"/>
                <a:gd name="T4" fmla="*/ 1 w 51"/>
                <a:gd name="T5" fmla="*/ 19 h 33"/>
                <a:gd name="T6" fmla="*/ 27 w 51"/>
                <a:gd name="T7" fmla="*/ 31 h 33"/>
                <a:gd name="T8" fmla="*/ 50 w 51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3">
                  <a:moveTo>
                    <a:pt x="50" y="13"/>
                  </a:moveTo>
                  <a:cubicBezTo>
                    <a:pt x="49" y="5"/>
                    <a:pt x="37" y="0"/>
                    <a:pt x="24" y="1"/>
                  </a:cubicBezTo>
                  <a:cubicBezTo>
                    <a:pt x="10" y="3"/>
                    <a:pt x="0" y="11"/>
                    <a:pt x="1" y="19"/>
                  </a:cubicBezTo>
                  <a:cubicBezTo>
                    <a:pt x="2" y="27"/>
                    <a:pt x="13" y="33"/>
                    <a:pt x="27" y="31"/>
                  </a:cubicBezTo>
                  <a:cubicBezTo>
                    <a:pt x="41" y="29"/>
                    <a:pt x="51" y="22"/>
                    <a:pt x="50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0" name="淘宝网Chenying0907出品 172"/>
            <p:cNvSpPr/>
            <p:nvPr/>
          </p:nvSpPr>
          <p:spPr bwMode="auto">
            <a:xfrm>
              <a:off x="1262857" y="1010445"/>
              <a:ext cx="511175" cy="395288"/>
            </a:xfrm>
            <a:custGeom>
              <a:avLst/>
              <a:gdLst>
                <a:gd name="T0" fmla="*/ 0 w 394"/>
                <a:gd name="T1" fmla="*/ 178 h 305"/>
                <a:gd name="T2" fmla="*/ 242 w 394"/>
                <a:gd name="T3" fmla="*/ 15 h 305"/>
                <a:gd name="T4" fmla="*/ 350 w 394"/>
                <a:gd name="T5" fmla="*/ 211 h 305"/>
                <a:gd name="T6" fmla="*/ 0 w 394"/>
                <a:gd name="T7" fmla="*/ 178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4" h="305">
                  <a:moveTo>
                    <a:pt x="0" y="178"/>
                  </a:moveTo>
                  <a:cubicBezTo>
                    <a:pt x="0" y="178"/>
                    <a:pt x="121" y="0"/>
                    <a:pt x="242" y="15"/>
                  </a:cubicBezTo>
                  <a:cubicBezTo>
                    <a:pt x="362" y="30"/>
                    <a:pt x="394" y="163"/>
                    <a:pt x="350" y="211"/>
                  </a:cubicBezTo>
                  <a:cubicBezTo>
                    <a:pt x="302" y="266"/>
                    <a:pt x="0" y="305"/>
                    <a:pt x="0" y="17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1" name="淘宝网Chenying0907出品 175"/>
            <p:cNvSpPr>
              <a:spLocks noEditPoints="1"/>
            </p:cNvSpPr>
            <p:nvPr/>
          </p:nvSpPr>
          <p:spPr bwMode="auto">
            <a:xfrm>
              <a:off x="1259682" y="1024732"/>
              <a:ext cx="485775" cy="330200"/>
            </a:xfrm>
            <a:custGeom>
              <a:avLst/>
              <a:gdLst>
                <a:gd name="T0" fmla="*/ 48 w 375"/>
                <a:gd name="T1" fmla="*/ 236 h 255"/>
                <a:gd name="T2" fmla="*/ 0 w 375"/>
                <a:gd name="T3" fmla="*/ 167 h 255"/>
                <a:gd name="T4" fmla="*/ 0 w 375"/>
                <a:gd name="T5" fmla="*/ 167 h 255"/>
                <a:gd name="T6" fmla="*/ 0 w 375"/>
                <a:gd name="T7" fmla="*/ 166 h 255"/>
                <a:gd name="T8" fmla="*/ 0 w 375"/>
                <a:gd name="T9" fmla="*/ 165 h 255"/>
                <a:gd name="T10" fmla="*/ 230 w 375"/>
                <a:gd name="T11" fmla="*/ 0 h 255"/>
                <a:gd name="T12" fmla="*/ 230 w 375"/>
                <a:gd name="T13" fmla="*/ 0 h 255"/>
                <a:gd name="T14" fmla="*/ 245 w 375"/>
                <a:gd name="T15" fmla="*/ 1 h 255"/>
                <a:gd name="T16" fmla="*/ 245 w 375"/>
                <a:gd name="T17" fmla="*/ 1 h 255"/>
                <a:gd name="T18" fmla="*/ 375 w 375"/>
                <a:gd name="T19" fmla="*/ 144 h 255"/>
                <a:gd name="T20" fmla="*/ 375 w 375"/>
                <a:gd name="T21" fmla="*/ 144 h 255"/>
                <a:gd name="T22" fmla="*/ 356 w 375"/>
                <a:gd name="T23" fmla="*/ 203 h 255"/>
                <a:gd name="T24" fmla="*/ 356 w 375"/>
                <a:gd name="T25" fmla="*/ 203 h 255"/>
                <a:gd name="T26" fmla="*/ 156 w 375"/>
                <a:gd name="T27" fmla="*/ 255 h 255"/>
                <a:gd name="T28" fmla="*/ 156 w 375"/>
                <a:gd name="T29" fmla="*/ 255 h 255"/>
                <a:gd name="T30" fmla="*/ 48 w 375"/>
                <a:gd name="T31" fmla="*/ 236 h 255"/>
                <a:gd name="T32" fmla="*/ 51 w 375"/>
                <a:gd name="T33" fmla="*/ 230 h 255"/>
                <a:gd name="T34" fmla="*/ 156 w 375"/>
                <a:gd name="T35" fmla="*/ 248 h 255"/>
                <a:gd name="T36" fmla="*/ 156 w 375"/>
                <a:gd name="T37" fmla="*/ 248 h 255"/>
                <a:gd name="T38" fmla="*/ 351 w 375"/>
                <a:gd name="T39" fmla="*/ 198 h 255"/>
                <a:gd name="T40" fmla="*/ 351 w 375"/>
                <a:gd name="T41" fmla="*/ 198 h 255"/>
                <a:gd name="T42" fmla="*/ 368 w 375"/>
                <a:gd name="T43" fmla="*/ 144 h 255"/>
                <a:gd name="T44" fmla="*/ 368 w 375"/>
                <a:gd name="T45" fmla="*/ 144 h 255"/>
                <a:gd name="T46" fmla="*/ 244 w 375"/>
                <a:gd name="T47" fmla="*/ 7 h 255"/>
                <a:gd name="T48" fmla="*/ 244 w 375"/>
                <a:gd name="T49" fmla="*/ 7 h 255"/>
                <a:gd name="T50" fmla="*/ 230 w 375"/>
                <a:gd name="T51" fmla="*/ 7 h 255"/>
                <a:gd name="T52" fmla="*/ 230 w 375"/>
                <a:gd name="T53" fmla="*/ 7 h 255"/>
                <a:gd name="T54" fmla="*/ 75 w 375"/>
                <a:gd name="T55" fmla="*/ 88 h 255"/>
                <a:gd name="T56" fmla="*/ 75 w 375"/>
                <a:gd name="T57" fmla="*/ 88 h 255"/>
                <a:gd name="T58" fmla="*/ 6 w 375"/>
                <a:gd name="T59" fmla="*/ 168 h 255"/>
                <a:gd name="T60" fmla="*/ 6 w 375"/>
                <a:gd name="T61" fmla="*/ 168 h 255"/>
                <a:gd name="T62" fmla="*/ 51 w 375"/>
                <a:gd name="T63" fmla="*/ 23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255">
                  <a:moveTo>
                    <a:pt x="48" y="236"/>
                  </a:moveTo>
                  <a:cubicBezTo>
                    <a:pt x="19" y="222"/>
                    <a:pt x="0" y="200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1" y="165"/>
                    <a:pt x="111" y="0"/>
                    <a:pt x="230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5" y="0"/>
                    <a:pt x="240" y="0"/>
                    <a:pt x="245" y="1"/>
                  </a:cubicBezTo>
                  <a:cubicBezTo>
                    <a:pt x="245" y="1"/>
                    <a:pt x="245" y="1"/>
                    <a:pt x="245" y="1"/>
                  </a:cubicBezTo>
                  <a:cubicBezTo>
                    <a:pt x="334" y="12"/>
                    <a:pt x="375" y="85"/>
                    <a:pt x="375" y="144"/>
                  </a:cubicBezTo>
                  <a:cubicBezTo>
                    <a:pt x="375" y="144"/>
                    <a:pt x="375" y="144"/>
                    <a:pt x="375" y="144"/>
                  </a:cubicBezTo>
                  <a:cubicBezTo>
                    <a:pt x="375" y="167"/>
                    <a:pt x="369" y="188"/>
                    <a:pt x="356" y="203"/>
                  </a:cubicBezTo>
                  <a:cubicBezTo>
                    <a:pt x="356" y="203"/>
                    <a:pt x="356" y="203"/>
                    <a:pt x="356" y="203"/>
                  </a:cubicBezTo>
                  <a:cubicBezTo>
                    <a:pt x="329" y="232"/>
                    <a:pt x="239" y="255"/>
                    <a:pt x="156" y="255"/>
                  </a:cubicBezTo>
                  <a:cubicBezTo>
                    <a:pt x="156" y="255"/>
                    <a:pt x="156" y="255"/>
                    <a:pt x="156" y="255"/>
                  </a:cubicBezTo>
                  <a:cubicBezTo>
                    <a:pt x="116" y="255"/>
                    <a:pt x="77" y="250"/>
                    <a:pt x="48" y="236"/>
                  </a:cubicBezTo>
                  <a:close/>
                  <a:moveTo>
                    <a:pt x="51" y="230"/>
                  </a:moveTo>
                  <a:cubicBezTo>
                    <a:pt x="78" y="243"/>
                    <a:pt x="116" y="248"/>
                    <a:pt x="156" y="248"/>
                  </a:cubicBezTo>
                  <a:cubicBezTo>
                    <a:pt x="156" y="248"/>
                    <a:pt x="156" y="248"/>
                    <a:pt x="156" y="248"/>
                  </a:cubicBezTo>
                  <a:cubicBezTo>
                    <a:pt x="238" y="249"/>
                    <a:pt x="328" y="224"/>
                    <a:pt x="351" y="198"/>
                  </a:cubicBezTo>
                  <a:cubicBezTo>
                    <a:pt x="351" y="198"/>
                    <a:pt x="351" y="198"/>
                    <a:pt x="351" y="198"/>
                  </a:cubicBezTo>
                  <a:cubicBezTo>
                    <a:pt x="362" y="185"/>
                    <a:pt x="369" y="165"/>
                    <a:pt x="368" y="144"/>
                  </a:cubicBezTo>
                  <a:cubicBezTo>
                    <a:pt x="368" y="144"/>
                    <a:pt x="368" y="144"/>
                    <a:pt x="368" y="144"/>
                  </a:cubicBezTo>
                  <a:cubicBezTo>
                    <a:pt x="368" y="88"/>
                    <a:pt x="329" y="18"/>
                    <a:pt x="244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39" y="7"/>
                    <a:pt x="235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174" y="6"/>
                    <a:pt x="117" y="47"/>
                    <a:pt x="7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37" y="125"/>
                    <a:pt x="11" y="162"/>
                    <a:pt x="6" y="168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7" y="197"/>
                    <a:pt x="24" y="217"/>
                    <a:pt x="51" y="23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2" name="淘宝网Chenying0907出品 176"/>
            <p:cNvSpPr/>
            <p:nvPr/>
          </p:nvSpPr>
          <p:spPr bwMode="auto">
            <a:xfrm>
              <a:off x="964407" y="1070770"/>
              <a:ext cx="347663" cy="274638"/>
            </a:xfrm>
            <a:custGeom>
              <a:avLst/>
              <a:gdLst>
                <a:gd name="T0" fmla="*/ 257 w 268"/>
                <a:gd name="T1" fmla="*/ 132 h 212"/>
                <a:gd name="T2" fmla="*/ 114 w 268"/>
                <a:gd name="T3" fmla="*/ 197 h 212"/>
                <a:gd name="T4" fmla="*/ 11 w 268"/>
                <a:gd name="T5" fmla="*/ 79 h 212"/>
                <a:gd name="T6" fmla="*/ 154 w 268"/>
                <a:gd name="T7" fmla="*/ 14 h 212"/>
                <a:gd name="T8" fmla="*/ 257 w 268"/>
                <a:gd name="T9" fmla="*/ 13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8" h="212">
                  <a:moveTo>
                    <a:pt x="257" y="132"/>
                  </a:moveTo>
                  <a:cubicBezTo>
                    <a:pt x="246" y="183"/>
                    <a:pt x="182" y="212"/>
                    <a:pt x="114" y="197"/>
                  </a:cubicBezTo>
                  <a:cubicBezTo>
                    <a:pt x="46" y="182"/>
                    <a:pt x="0" y="129"/>
                    <a:pt x="11" y="79"/>
                  </a:cubicBezTo>
                  <a:cubicBezTo>
                    <a:pt x="22" y="28"/>
                    <a:pt x="86" y="0"/>
                    <a:pt x="154" y="14"/>
                  </a:cubicBezTo>
                  <a:cubicBezTo>
                    <a:pt x="222" y="29"/>
                    <a:pt x="268" y="82"/>
                    <a:pt x="257" y="13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3" name="淘宝网Chenying0907出品 177"/>
            <p:cNvSpPr/>
            <p:nvPr/>
          </p:nvSpPr>
          <p:spPr bwMode="auto">
            <a:xfrm>
              <a:off x="961232" y="1094582"/>
              <a:ext cx="342900" cy="250825"/>
            </a:xfrm>
            <a:custGeom>
              <a:avLst/>
              <a:gdLst>
                <a:gd name="T0" fmla="*/ 260 w 265"/>
                <a:gd name="T1" fmla="*/ 114 h 194"/>
                <a:gd name="T2" fmla="*/ 117 w 265"/>
                <a:gd name="T3" fmla="*/ 179 h 194"/>
                <a:gd name="T4" fmla="*/ 14 w 265"/>
                <a:gd name="T5" fmla="*/ 61 h 194"/>
                <a:gd name="T6" fmla="*/ 149 w 265"/>
                <a:gd name="T7" fmla="*/ 15 h 194"/>
                <a:gd name="T8" fmla="*/ 260 w 265"/>
                <a:gd name="T9" fmla="*/ 11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194">
                  <a:moveTo>
                    <a:pt x="260" y="114"/>
                  </a:moveTo>
                  <a:cubicBezTo>
                    <a:pt x="254" y="166"/>
                    <a:pt x="185" y="194"/>
                    <a:pt x="117" y="179"/>
                  </a:cubicBezTo>
                  <a:cubicBezTo>
                    <a:pt x="49" y="164"/>
                    <a:pt x="0" y="110"/>
                    <a:pt x="14" y="61"/>
                  </a:cubicBezTo>
                  <a:cubicBezTo>
                    <a:pt x="23" y="31"/>
                    <a:pt x="81" y="0"/>
                    <a:pt x="149" y="15"/>
                  </a:cubicBezTo>
                  <a:cubicBezTo>
                    <a:pt x="217" y="30"/>
                    <a:pt x="265" y="81"/>
                    <a:pt x="260" y="11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4" name="淘宝网Chenying0907出品 178"/>
            <p:cNvSpPr/>
            <p:nvPr/>
          </p:nvSpPr>
          <p:spPr bwMode="auto">
            <a:xfrm>
              <a:off x="988220" y="1099345"/>
              <a:ext cx="311150" cy="220663"/>
            </a:xfrm>
            <a:custGeom>
              <a:avLst/>
              <a:gdLst>
                <a:gd name="T0" fmla="*/ 238 w 241"/>
                <a:gd name="T1" fmla="*/ 106 h 170"/>
                <a:gd name="T2" fmla="*/ 104 w 241"/>
                <a:gd name="T3" fmla="*/ 155 h 170"/>
                <a:gd name="T4" fmla="*/ 11 w 241"/>
                <a:gd name="T5" fmla="*/ 59 h 170"/>
                <a:gd name="T6" fmla="*/ 128 w 241"/>
                <a:gd name="T7" fmla="*/ 11 h 170"/>
                <a:gd name="T8" fmla="*/ 238 w 241"/>
                <a:gd name="T9" fmla="*/ 10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70">
                  <a:moveTo>
                    <a:pt x="238" y="106"/>
                  </a:moveTo>
                  <a:cubicBezTo>
                    <a:pt x="241" y="158"/>
                    <a:pt x="171" y="170"/>
                    <a:pt x="104" y="155"/>
                  </a:cubicBezTo>
                  <a:cubicBezTo>
                    <a:pt x="36" y="140"/>
                    <a:pt x="0" y="109"/>
                    <a:pt x="11" y="59"/>
                  </a:cubicBezTo>
                  <a:cubicBezTo>
                    <a:pt x="22" y="8"/>
                    <a:pt x="60" y="0"/>
                    <a:pt x="128" y="11"/>
                  </a:cubicBezTo>
                  <a:cubicBezTo>
                    <a:pt x="177" y="19"/>
                    <a:pt x="234" y="39"/>
                    <a:pt x="238" y="10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5" name="淘宝网Chenying0907出品 179"/>
            <p:cNvSpPr>
              <a:spLocks noEditPoints="1"/>
            </p:cNvSpPr>
            <p:nvPr/>
          </p:nvSpPr>
          <p:spPr bwMode="auto">
            <a:xfrm>
              <a:off x="972345" y="1080295"/>
              <a:ext cx="331788" cy="255588"/>
            </a:xfrm>
            <a:custGeom>
              <a:avLst/>
              <a:gdLst>
                <a:gd name="T0" fmla="*/ 144 w 256"/>
                <a:gd name="T1" fmla="*/ 197 h 197"/>
                <a:gd name="T2" fmla="*/ 108 w 256"/>
                <a:gd name="T3" fmla="*/ 193 h 197"/>
                <a:gd name="T4" fmla="*/ 108 w 256"/>
                <a:gd name="T5" fmla="*/ 193 h 197"/>
                <a:gd name="T6" fmla="*/ 0 w 256"/>
                <a:gd name="T7" fmla="*/ 87 h 197"/>
                <a:gd name="T8" fmla="*/ 0 w 256"/>
                <a:gd name="T9" fmla="*/ 87 h 197"/>
                <a:gd name="T10" fmla="*/ 2 w 256"/>
                <a:gd name="T11" fmla="*/ 71 h 197"/>
                <a:gd name="T12" fmla="*/ 2 w 256"/>
                <a:gd name="T13" fmla="*/ 71 h 197"/>
                <a:gd name="T14" fmla="*/ 113 w 256"/>
                <a:gd name="T15" fmla="*/ 0 h 197"/>
                <a:gd name="T16" fmla="*/ 113 w 256"/>
                <a:gd name="T17" fmla="*/ 0 h 197"/>
                <a:gd name="T18" fmla="*/ 149 w 256"/>
                <a:gd name="T19" fmla="*/ 4 h 197"/>
                <a:gd name="T20" fmla="*/ 149 w 256"/>
                <a:gd name="T21" fmla="*/ 4 h 197"/>
                <a:gd name="T22" fmla="*/ 256 w 256"/>
                <a:gd name="T23" fmla="*/ 110 h 197"/>
                <a:gd name="T24" fmla="*/ 256 w 256"/>
                <a:gd name="T25" fmla="*/ 110 h 197"/>
                <a:gd name="T26" fmla="*/ 255 w 256"/>
                <a:gd name="T27" fmla="*/ 126 h 197"/>
                <a:gd name="T28" fmla="*/ 255 w 256"/>
                <a:gd name="T29" fmla="*/ 126 h 197"/>
                <a:gd name="T30" fmla="*/ 144 w 256"/>
                <a:gd name="T31" fmla="*/ 197 h 197"/>
                <a:gd name="T32" fmla="*/ 144 w 256"/>
                <a:gd name="T33" fmla="*/ 197 h 197"/>
                <a:gd name="T34" fmla="*/ 144 w 256"/>
                <a:gd name="T35" fmla="*/ 197 h 197"/>
                <a:gd name="T36" fmla="*/ 113 w 256"/>
                <a:gd name="T37" fmla="*/ 7 h 197"/>
                <a:gd name="T38" fmla="*/ 9 w 256"/>
                <a:gd name="T39" fmla="*/ 72 h 197"/>
                <a:gd name="T40" fmla="*/ 9 w 256"/>
                <a:gd name="T41" fmla="*/ 72 h 197"/>
                <a:gd name="T42" fmla="*/ 7 w 256"/>
                <a:gd name="T43" fmla="*/ 87 h 197"/>
                <a:gd name="T44" fmla="*/ 7 w 256"/>
                <a:gd name="T45" fmla="*/ 87 h 197"/>
                <a:gd name="T46" fmla="*/ 109 w 256"/>
                <a:gd name="T47" fmla="*/ 186 h 197"/>
                <a:gd name="T48" fmla="*/ 109 w 256"/>
                <a:gd name="T49" fmla="*/ 186 h 197"/>
                <a:gd name="T50" fmla="*/ 144 w 256"/>
                <a:gd name="T51" fmla="*/ 190 h 197"/>
                <a:gd name="T52" fmla="*/ 144 w 256"/>
                <a:gd name="T53" fmla="*/ 190 h 197"/>
                <a:gd name="T54" fmla="*/ 248 w 256"/>
                <a:gd name="T55" fmla="*/ 125 h 197"/>
                <a:gd name="T56" fmla="*/ 248 w 256"/>
                <a:gd name="T57" fmla="*/ 125 h 197"/>
                <a:gd name="T58" fmla="*/ 248 w 256"/>
                <a:gd name="T59" fmla="*/ 125 h 197"/>
                <a:gd name="T60" fmla="*/ 250 w 256"/>
                <a:gd name="T61" fmla="*/ 110 h 197"/>
                <a:gd name="T62" fmla="*/ 250 w 256"/>
                <a:gd name="T63" fmla="*/ 110 h 197"/>
                <a:gd name="T64" fmla="*/ 148 w 256"/>
                <a:gd name="T65" fmla="*/ 11 h 197"/>
                <a:gd name="T66" fmla="*/ 148 w 256"/>
                <a:gd name="T67" fmla="*/ 11 h 197"/>
                <a:gd name="T68" fmla="*/ 113 w 256"/>
                <a:gd name="T69" fmla="*/ 7 h 197"/>
                <a:gd name="T70" fmla="*/ 113 w 256"/>
                <a:gd name="T71" fmla="*/ 7 h 197"/>
                <a:gd name="T72" fmla="*/ 113 w 256"/>
                <a:gd name="T73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197">
                  <a:moveTo>
                    <a:pt x="144" y="197"/>
                  </a:moveTo>
                  <a:cubicBezTo>
                    <a:pt x="132" y="197"/>
                    <a:pt x="120" y="196"/>
                    <a:pt x="108" y="193"/>
                  </a:cubicBezTo>
                  <a:cubicBezTo>
                    <a:pt x="108" y="193"/>
                    <a:pt x="108" y="193"/>
                    <a:pt x="108" y="193"/>
                  </a:cubicBezTo>
                  <a:cubicBezTo>
                    <a:pt x="45" y="179"/>
                    <a:pt x="0" y="134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1"/>
                    <a:pt x="1" y="76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2" y="27"/>
                    <a:pt x="58" y="0"/>
                    <a:pt x="11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24" y="0"/>
                    <a:pt x="137" y="1"/>
                    <a:pt x="149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211" y="18"/>
                    <a:pt x="256" y="63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6" y="116"/>
                    <a:pt x="256" y="121"/>
                    <a:pt x="255" y="126"/>
                  </a:cubicBezTo>
                  <a:cubicBezTo>
                    <a:pt x="255" y="126"/>
                    <a:pt x="255" y="126"/>
                    <a:pt x="255" y="126"/>
                  </a:cubicBezTo>
                  <a:cubicBezTo>
                    <a:pt x="245" y="170"/>
                    <a:pt x="199" y="197"/>
                    <a:pt x="144" y="197"/>
                  </a:cubicBezTo>
                  <a:cubicBezTo>
                    <a:pt x="144" y="197"/>
                    <a:pt x="144" y="197"/>
                    <a:pt x="144" y="197"/>
                  </a:cubicBezTo>
                  <a:cubicBezTo>
                    <a:pt x="144" y="197"/>
                    <a:pt x="144" y="197"/>
                    <a:pt x="144" y="197"/>
                  </a:cubicBezTo>
                  <a:close/>
                  <a:moveTo>
                    <a:pt x="113" y="7"/>
                  </a:moveTo>
                  <a:cubicBezTo>
                    <a:pt x="60" y="7"/>
                    <a:pt x="17" y="33"/>
                    <a:pt x="9" y="7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8" y="77"/>
                    <a:pt x="7" y="82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7" y="130"/>
                    <a:pt x="49" y="173"/>
                    <a:pt x="109" y="186"/>
                  </a:cubicBezTo>
                  <a:cubicBezTo>
                    <a:pt x="109" y="186"/>
                    <a:pt x="109" y="186"/>
                    <a:pt x="109" y="186"/>
                  </a:cubicBezTo>
                  <a:cubicBezTo>
                    <a:pt x="121" y="189"/>
                    <a:pt x="133" y="190"/>
                    <a:pt x="144" y="190"/>
                  </a:cubicBezTo>
                  <a:cubicBezTo>
                    <a:pt x="144" y="190"/>
                    <a:pt x="144" y="190"/>
                    <a:pt x="144" y="190"/>
                  </a:cubicBezTo>
                  <a:cubicBezTo>
                    <a:pt x="197" y="190"/>
                    <a:pt x="240" y="164"/>
                    <a:pt x="24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9" y="120"/>
                    <a:pt x="250" y="115"/>
                    <a:pt x="250" y="110"/>
                  </a:cubicBezTo>
                  <a:cubicBezTo>
                    <a:pt x="250" y="110"/>
                    <a:pt x="250" y="110"/>
                    <a:pt x="250" y="110"/>
                  </a:cubicBezTo>
                  <a:cubicBezTo>
                    <a:pt x="250" y="67"/>
                    <a:pt x="208" y="24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36" y="8"/>
                    <a:pt x="124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6" name="淘宝网Chenying0907出品 180"/>
            <p:cNvSpPr/>
            <p:nvPr/>
          </p:nvSpPr>
          <p:spPr bwMode="auto">
            <a:xfrm>
              <a:off x="577057" y="886620"/>
              <a:ext cx="538163" cy="374650"/>
            </a:xfrm>
            <a:custGeom>
              <a:avLst/>
              <a:gdLst>
                <a:gd name="T0" fmla="*/ 38 w 416"/>
                <a:gd name="T1" fmla="*/ 226 h 290"/>
                <a:gd name="T2" fmla="*/ 282 w 416"/>
                <a:gd name="T3" fmla="*/ 259 h 290"/>
                <a:gd name="T4" fmla="*/ 378 w 416"/>
                <a:gd name="T5" fmla="*/ 74 h 290"/>
                <a:gd name="T6" fmla="*/ 144 w 416"/>
                <a:gd name="T7" fmla="*/ 53 h 290"/>
                <a:gd name="T8" fmla="*/ 38 w 416"/>
                <a:gd name="T9" fmla="*/ 226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290">
                  <a:moveTo>
                    <a:pt x="38" y="226"/>
                  </a:moveTo>
                  <a:cubicBezTo>
                    <a:pt x="75" y="290"/>
                    <a:pt x="213" y="289"/>
                    <a:pt x="282" y="259"/>
                  </a:cubicBezTo>
                  <a:cubicBezTo>
                    <a:pt x="380" y="217"/>
                    <a:pt x="416" y="138"/>
                    <a:pt x="378" y="74"/>
                  </a:cubicBezTo>
                  <a:cubicBezTo>
                    <a:pt x="341" y="9"/>
                    <a:pt x="236" y="0"/>
                    <a:pt x="144" y="53"/>
                  </a:cubicBezTo>
                  <a:cubicBezTo>
                    <a:pt x="52" y="107"/>
                    <a:pt x="0" y="161"/>
                    <a:pt x="38" y="22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7" name="淘宝网Chenying0907出品 181"/>
            <p:cNvSpPr/>
            <p:nvPr/>
          </p:nvSpPr>
          <p:spPr bwMode="auto">
            <a:xfrm>
              <a:off x="577057" y="897732"/>
              <a:ext cx="471488" cy="368300"/>
            </a:xfrm>
            <a:custGeom>
              <a:avLst/>
              <a:gdLst>
                <a:gd name="T0" fmla="*/ 38 w 364"/>
                <a:gd name="T1" fmla="*/ 217 h 284"/>
                <a:gd name="T2" fmla="*/ 272 w 364"/>
                <a:gd name="T3" fmla="*/ 256 h 284"/>
                <a:gd name="T4" fmla="*/ 326 w 364"/>
                <a:gd name="T5" fmla="*/ 85 h 284"/>
                <a:gd name="T6" fmla="*/ 134 w 364"/>
                <a:gd name="T7" fmla="*/ 50 h 284"/>
                <a:gd name="T8" fmla="*/ 38 w 364"/>
                <a:gd name="T9" fmla="*/ 217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284">
                  <a:moveTo>
                    <a:pt x="38" y="217"/>
                  </a:moveTo>
                  <a:cubicBezTo>
                    <a:pt x="75" y="281"/>
                    <a:pt x="206" y="284"/>
                    <a:pt x="272" y="256"/>
                  </a:cubicBezTo>
                  <a:cubicBezTo>
                    <a:pt x="364" y="217"/>
                    <a:pt x="363" y="149"/>
                    <a:pt x="326" y="85"/>
                  </a:cubicBezTo>
                  <a:cubicBezTo>
                    <a:pt x="288" y="20"/>
                    <a:pt x="221" y="0"/>
                    <a:pt x="134" y="50"/>
                  </a:cubicBezTo>
                  <a:cubicBezTo>
                    <a:pt x="48" y="100"/>
                    <a:pt x="0" y="152"/>
                    <a:pt x="38" y="21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8" name="淘宝网Chenying0907出品 182"/>
            <p:cNvSpPr/>
            <p:nvPr/>
          </p:nvSpPr>
          <p:spPr bwMode="auto">
            <a:xfrm>
              <a:off x="602457" y="897732"/>
              <a:ext cx="465138" cy="347663"/>
            </a:xfrm>
            <a:custGeom>
              <a:avLst/>
              <a:gdLst>
                <a:gd name="T0" fmla="*/ 38 w 360"/>
                <a:gd name="T1" fmla="*/ 205 h 269"/>
                <a:gd name="T2" fmla="*/ 260 w 360"/>
                <a:gd name="T3" fmla="*/ 250 h 269"/>
                <a:gd name="T4" fmla="*/ 322 w 360"/>
                <a:gd name="T5" fmla="*/ 79 h 269"/>
                <a:gd name="T6" fmla="*/ 115 w 360"/>
                <a:gd name="T7" fmla="*/ 50 h 269"/>
                <a:gd name="T8" fmla="*/ 38 w 360"/>
                <a:gd name="T9" fmla="*/ 205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269">
                  <a:moveTo>
                    <a:pt x="38" y="205"/>
                  </a:moveTo>
                  <a:cubicBezTo>
                    <a:pt x="75" y="269"/>
                    <a:pt x="212" y="269"/>
                    <a:pt x="260" y="250"/>
                  </a:cubicBezTo>
                  <a:cubicBezTo>
                    <a:pt x="353" y="212"/>
                    <a:pt x="360" y="144"/>
                    <a:pt x="322" y="79"/>
                  </a:cubicBezTo>
                  <a:cubicBezTo>
                    <a:pt x="285" y="15"/>
                    <a:pt x="202" y="0"/>
                    <a:pt x="115" y="50"/>
                  </a:cubicBezTo>
                  <a:cubicBezTo>
                    <a:pt x="29" y="100"/>
                    <a:pt x="0" y="140"/>
                    <a:pt x="38" y="20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19" name="淘宝网Chenying0907出品 183"/>
            <p:cNvSpPr/>
            <p:nvPr/>
          </p:nvSpPr>
          <p:spPr bwMode="auto">
            <a:xfrm>
              <a:off x="605632" y="905670"/>
              <a:ext cx="484188" cy="346075"/>
            </a:xfrm>
            <a:custGeom>
              <a:avLst/>
              <a:gdLst>
                <a:gd name="T0" fmla="*/ 13 w 374"/>
                <a:gd name="T1" fmla="*/ 213 h 267"/>
                <a:gd name="T2" fmla="*/ 16 w 374"/>
                <a:gd name="T3" fmla="*/ 211 h 267"/>
                <a:gd name="T4" fmla="*/ 19 w 374"/>
                <a:gd name="T5" fmla="*/ 209 h 267"/>
                <a:gd name="T6" fmla="*/ 151 w 374"/>
                <a:gd name="T7" fmla="*/ 261 h 267"/>
                <a:gd name="T8" fmla="*/ 151 w 374"/>
                <a:gd name="T9" fmla="*/ 261 h 267"/>
                <a:gd name="T10" fmla="*/ 259 w 374"/>
                <a:gd name="T11" fmla="*/ 241 h 267"/>
                <a:gd name="T12" fmla="*/ 259 w 374"/>
                <a:gd name="T13" fmla="*/ 241 h 267"/>
                <a:gd name="T14" fmla="*/ 368 w 374"/>
                <a:gd name="T15" fmla="*/ 111 h 267"/>
                <a:gd name="T16" fmla="*/ 368 w 374"/>
                <a:gd name="T17" fmla="*/ 111 h 267"/>
                <a:gd name="T18" fmla="*/ 353 w 374"/>
                <a:gd name="T19" fmla="*/ 60 h 267"/>
                <a:gd name="T20" fmla="*/ 353 w 374"/>
                <a:gd name="T21" fmla="*/ 60 h 267"/>
                <a:gd name="T22" fmla="*/ 244 w 374"/>
                <a:gd name="T23" fmla="*/ 7 h 267"/>
                <a:gd name="T24" fmla="*/ 244 w 374"/>
                <a:gd name="T25" fmla="*/ 7 h 267"/>
                <a:gd name="T26" fmla="*/ 124 w 374"/>
                <a:gd name="T27" fmla="*/ 41 h 267"/>
                <a:gd name="T28" fmla="*/ 124 w 374"/>
                <a:gd name="T29" fmla="*/ 41 h 267"/>
                <a:gd name="T30" fmla="*/ 7 w 374"/>
                <a:gd name="T31" fmla="*/ 169 h 267"/>
                <a:gd name="T32" fmla="*/ 7 w 374"/>
                <a:gd name="T33" fmla="*/ 169 h 267"/>
                <a:gd name="T34" fmla="*/ 19 w 374"/>
                <a:gd name="T35" fmla="*/ 209 h 267"/>
                <a:gd name="T36" fmla="*/ 19 w 374"/>
                <a:gd name="T37" fmla="*/ 209 h 267"/>
                <a:gd name="T38" fmla="*/ 16 w 374"/>
                <a:gd name="T39" fmla="*/ 211 h 267"/>
                <a:gd name="T40" fmla="*/ 13 w 374"/>
                <a:gd name="T41" fmla="*/ 213 h 267"/>
                <a:gd name="T42" fmla="*/ 0 w 374"/>
                <a:gd name="T43" fmla="*/ 169 h 267"/>
                <a:gd name="T44" fmla="*/ 0 w 374"/>
                <a:gd name="T45" fmla="*/ 169 h 267"/>
                <a:gd name="T46" fmla="*/ 120 w 374"/>
                <a:gd name="T47" fmla="*/ 35 h 267"/>
                <a:gd name="T48" fmla="*/ 120 w 374"/>
                <a:gd name="T49" fmla="*/ 35 h 267"/>
                <a:gd name="T50" fmla="*/ 244 w 374"/>
                <a:gd name="T51" fmla="*/ 0 h 267"/>
                <a:gd name="T52" fmla="*/ 244 w 374"/>
                <a:gd name="T53" fmla="*/ 0 h 267"/>
                <a:gd name="T54" fmla="*/ 359 w 374"/>
                <a:gd name="T55" fmla="*/ 57 h 267"/>
                <a:gd name="T56" fmla="*/ 359 w 374"/>
                <a:gd name="T57" fmla="*/ 57 h 267"/>
                <a:gd name="T58" fmla="*/ 374 w 374"/>
                <a:gd name="T59" fmla="*/ 111 h 267"/>
                <a:gd name="T60" fmla="*/ 374 w 374"/>
                <a:gd name="T61" fmla="*/ 111 h 267"/>
                <a:gd name="T62" fmla="*/ 262 w 374"/>
                <a:gd name="T63" fmla="*/ 247 h 267"/>
                <a:gd name="T64" fmla="*/ 262 w 374"/>
                <a:gd name="T65" fmla="*/ 247 h 267"/>
                <a:gd name="T66" fmla="*/ 151 w 374"/>
                <a:gd name="T67" fmla="*/ 267 h 267"/>
                <a:gd name="T68" fmla="*/ 151 w 374"/>
                <a:gd name="T69" fmla="*/ 267 h 267"/>
                <a:gd name="T70" fmla="*/ 13 w 374"/>
                <a:gd name="T71" fmla="*/ 21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74" h="267">
                  <a:moveTo>
                    <a:pt x="13" y="213"/>
                  </a:moveTo>
                  <a:cubicBezTo>
                    <a:pt x="16" y="211"/>
                    <a:pt x="16" y="211"/>
                    <a:pt x="16" y="211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39" y="245"/>
                    <a:pt x="95" y="261"/>
                    <a:pt x="151" y="261"/>
                  </a:cubicBezTo>
                  <a:cubicBezTo>
                    <a:pt x="151" y="261"/>
                    <a:pt x="151" y="261"/>
                    <a:pt x="151" y="261"/>
                  </a:cubicBezTo>
                  <a:cubicBezTo>
                    <a:pt x="191" y="261"/>
                    <a:pt x="231" y="253"/>
                    <a:pt x="259" y="241"/>
                  </a:cubicBezTo>
                  <a:cubicBezTo>
                    <a:pt x="259" y="241"/>
                    <a:pt x="259" y="241"/>
                    <a:pt x="259" y="241"/>
                  </a:cubicBezTo>
                  <a:cubicBezTo>
                    <a:pt x="330" y="210"/>
                    <a:pt x="368" y="160"/>
                    <a:pt x="368" y="111"/>
                  </a:cubicBezTo>
                  <a:cubicBezTo>
                    <a:pt x="368" y="111"/>
                    <a:pt x="368" y="111"/>
                    <a:pt x="368" y="111"/>
                  </a:cubicBezTo>
                  <a:cubicBezTo>
                    <a:pt x="368" y="94"/>
                    <a:pt x="363" y="77"/>
                    <a:pt x="353" y="60"/>
                  </a:cubicBezTo>
                  <a:cubicBezTo>
                    <a:pt x="353" y="60"/>
                    <a:pt x="353" y="60"/>
                    <a:pt x="353" y="60"/>
                  </a:cubicBezTo>
                  <a:cubicBezTo>
                    <a:pt x="333" y="25"/>
                    <a:pt x="292" y="7"/>
                    <a:pt x="244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06" y="7"/>
                    <a:pt x="164" y="18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52" y="82"/>
                    <a:pt x="7" y="124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7" y="182"/>
                    <a:pt x="11" y="195"/>
                    <a:pt x="19" y="209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16" y="211"/>
                    <a:pt x="16" y="211"/>
                    <a:pt x="16" y="211"/>
                  </a:cubicBezTo>
                  <a:cubicBezTo>
                    <a:pt x="13" y="213"/>
                    <a:pt x="13" y="213"/>
                    <a:pt x="13" y="213"/>
                  </a:cubicBezTo>
                  <a:cubicBezTo>
                    <a:pt x="4" y="198"/>
                    <a:pt x="0" y="183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19"/>
                    <a:pt x="49" y="77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61" y="12"/>
                    <a:pt x="205" y="0"/>
                    <a:pt x="244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94" y="0"/>
                    <a:pt x="338" y="19"/>
                    <a:pt x="359" y="57"/>
                  </a:cubicBezTo>
                  <a:cubicBezTo>
                    <a:pt x="359" y="57"/>
                    <a:pt x="359" y="57"/>
                    <a:pt x="359" y="57"/>
                  </a:cubicBezTo>
                  <a:cubicBezTo>
                    <a:pt x="369" y="74"/>
                    <a:pt x="374" y="92"/>
                    <a:pt x="374" y="111"/>
                  </a:cubicBezTo>
                  <a:cubicBezTo>
                    <a:pt x="374" y="111"/>
                    <a:pt x="374" y="111"/>
                    <a:pt x="374" y="111"/>
                  </a:cubicBezTo>
                  <a:cubicBezTo>
                    <a:pt x="374" y="163"/>
                    <a:pt x="335" y="215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32" y="260"/>
                    <a:pt x="192" y="267"/>
                    <a:pt x="151" y="267"/>
                  </a:cubicBezTo>
                  <a:cubicBezTo>
                    <a:pt x="151" y="267"/>
                    <a:pt x="151" y="267"/>
                    <a:pt x="151" y="267"/>
                  </a:cubicBezTo>
                  <a:cubicBezTo>
                    <a:pt x="94" y="267"/>
                    <a:pt x="36" y="252"/>
                    <a:pt x="13" y="2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0" name="淘宝网Chenying0907出品 184"/>
            <p:cNvSpPr/>
            <p:nvPr/>
          </p:nvSpPr>
          <p:spPr bwMode="auto">
            <a:xfrm>
              <a:off x="1337470" y="1056482"/>
              <a:ext cx="117475" cy="290513"/>
            </a:xfrm>
            <a:custGeom>
              <a:avLst/>
              <a:gdLst>
                <a:gd name="T0" fmla="*/ 91 w 91"/>
                <a:gd name="T1" fmla="*/ 0 h 224"/>
                <a:gd name="T2" fmla="*/ 64 w 91"/>
                <a:gd name="T3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1" h="224">
                  <a:moveTo>
                    <a:pt x="91" y="0"/>
                  </a:moveTo>
                  <a:cubicBezTo>
                    <a:pt x="91" y="0"/>
                    <a:pt x="0" y="106"/>
                    <a:pt x="64" y="224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1" name="淘宝网Chenying0907出品 185"/>
            <p:cNvSpPr/>
            <p:nvPr/>
          </p:nvSpPr>
          <p:spPr bwMode="auto">
            <a:xfrm>
              <a:off x="685007" y="1104107"/>
              <a:ext cx="257175" cy="77788"/>
            </a:xfrm>
            <a:custGeom>
              <a:avLst/>
              <a:gdLst>
                <a:gd name="T0" fmla="*/ 82 w 199"/>
                <a:gd name="T1" fmla="*/ 59 h 60"/>
                <a:gd name="T2" fmla="*/ 0 w 199"/>
                <a:gd name="T3" fmla="*/ 36 h 60"/>
                <a:gd name="T4" fmla="*/ 0 w 199"/>
                <a:gd name="T5" fmla="*/ 36 h 60"/>
                <a:gd name="T6" fmla="*/ 24 w 199"/>
                <a:gd name="T7" fmla="*/ 44 h 60"/>
                <a:gd name="T8" fmla="*/ 24 w 199"/>
                <a:gd name="T9" fmla="*/ 44 h 60"/>
                <a:gd name="T10" fmla="*/ 82 w 199"/>
                <a:gd name="T11" fmla="*/ 53 h 60"/>
                <a:gd name="T12" fmla="*/ 82 w 199"/>
                <a:gd name="T13" fmla="*/ 53 h 60"/>
                <a:gd name="T14" fmla="*/ 199 w 199"/>
                <a:gd name="T15" fmla="*/ 0 h 60"/>
                <a:gd name="T16" fmla="*/ 199 w 199"/>
                <a:gd name="T17" fmla="*/ 0 h 60"/>
                <a:gd name="T18" fmla="*/ 199 w 199"/>
                <a:gd name="T19" fmla="*/ 0 h 60"/>
                <a:gd name="T20" fmla="*/ 82 w 199"/>
                <a:gd name="T21" fmla="*/ 59 h 60"/>
                <a:gd name="T22" fmla="*/ 82 w 199"/>
                <a:gd name="T23" fmla="*/ 59 h 60"/>
                <a:gd name="T24" fmla="*/ 82 w 199"/>
                <a:gd name="T25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60">
                  <a:moveTo>
                    <a:pt x="82" y="59"/>
                  </a:moveTo>
                  <a:cubicBezTo>
                    <a:pt x="28" y="60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9" y="40"/>
                    <a:pt x="24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38" y="49"/>
                    <a:pt x="59" y="53"/>
                    <a:pt x="82" y="53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119" y="53"/>
                    <a:pt x="163" y="42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71" y="45"/>
                    <a:pt x="120" y="59"/>
                    <a:pt x="82" y="59"/>
                  </a:cubicBezTo>
                  <a:cubicBezTo>
                    <a:pt x="82" y="59"/>
                    <a:pt x="82" y="59"/>
                    <a:pt x="82" y="59"/>
                  </a:cubicBezTo>
                  <a:cubicBezTo>
                    <a:pt x="82" y="59"/>
                    <a:pt x="82" y="59"/>
                    <a:pt x="82" y="5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2" name="淘宝网Chenying0907出品 186"/>
            <p:cNvSpPr/>
            <p:nvPr/>
          </p:nvSpPr>
          <p:spPr bwMode="auto">
            <a:xfrm>
              <a:off x="713582" y="781845"/>
              <a:ext cx="117475" cy="168275"/>
            </a:xfrm>
            <a:custGeom>
              <a:avLst/>
              <a:gdLst>
                <a:gd name="T0" fmla="*/ 84 w 91"/>
                <a:gd name="T1" fmla="*/ 127 h 129"/>
                <a:gd name="T2" fmla="*/ 84 w 91"/>
                <a:gd name="T3" fmla="*/ 125 h 129"/>
                <a:gd name="T4" fmla="*/ 84 w 91"/>
                <a:gd name="T5" fmla="*/ 125 h 129"/>
                <a:gd name="T6" fmla="*/ 85 w 91"/>
                <a:gd name="T7" fmla="*/ 121 h 129"/>
                <a:gd name="T8" fmla="*/ 85 w 91"/>
                <a:gd name="T9" fmla="*/ 121 h 129"/>
                <a:gd name="T10" fmla="*/ 0 w 91"/>
                <a:gd name="T11" fmla="*/ 0 h 129"/>
                <a:gd name="T12" fmla="*/ 0 w 91"/>
                <a:gd name="T13" fmla="*/ 0 h 129"/>
                <a:gd name="T14" fmla="*/ 0 w 91"/>
                <a:gd name="T15" fmla="*/ 0 h 129"/>
                <a:gd name="T16" fmla="*/ 91 w 91"/>
                <a:gd name="T17" fmla="*/ 121 h 129"/>
                <a:gd name="T18" fmla="*/ 91 w 91"/>
                <a:gd name="T19" fmla="*/ 121 h 129"/>
                <a:gd name="T20" fmla="*/ 90 w 91"/>
                <a:gd name="T21" fmla="*/ 129 h 129"/>
                <a:gd name="T22" fmla="*/ 90 w 91"/>
                <a:gd name="T23" fmla="*/ 129 h 129"/>
                <a:gd name="T24" fmla="*/ 84 w 91"/>
                <a:gd name="T25" fmla="*/ 12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129">
                  <a:moveTo>
                    <a:pt x="84" y="127"/>
                  </a:moveTo>
                  <a:cubicBezTo>
                    <a:pt x="84" y="127"/>
                    <a:pt x="84" y="126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4"/>
                    <a:pt x="85" y="123"/>
                    <a:pt x="85" y="121"/>
                  </a:cubicBezTo>
                  <a:cubicBezTo>
                    <a:pt x="85" y="121"/>
                    <a:pt x="85" y="121"/>
                    <a:pt x="85" y="121"/>
                  </a:cubicBezTo>
                  <a:cubicBezTo>
                    <a:pt x="85" y="107"/>
                    <a:pt x="76" y="6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8" y="43"/>
                    <a:pt x="91" y="98"/>
                    <a:pt x="91" y="121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1" y="126"/>
                    <a:pt x="90" y="128"/>
                    <a:pt x="90" y="129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84" y="127"/>
                    <a:pt x="84" y="127"/>
                    <a:pt x="84" y="12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3" name="淘宝网Chenying0907出品 187"/>
            <p:cNvSpPr/>
            <p:nvPr/>
          </p:nvSpPr>
          <p:spPr bwMode="auto">
            <a:xfrm>
              <a:off x="910432" y="724695"/>
              <a:ext cx="96838" cy="211138"/>
            </a:xfrm>
            <a:custGeom>
              <a:avLst/>
              <a:gdLst>
                <a:gd name="T0" fmla="*/ 0 w 75"/>
                <a:gd name="T1" fmla="*/ 137 h 164"/>
                <a:gd name="T2" fmla="*/ 75 w 75"/>
                <a:gd name="T3" fmla="*/ 0 h 164"/>
                <a:gd name="T4" fmla="*/ 75 w 75"/>
                <a:gd name="T5" fmla="*/ 0 h 164"/>
                <a:gd name="T6" fmla="*/ 6 w 75"/>
                <a:gd name="T7" fmla="*/ 137 h 164"/>
                <a:gd name="T8" fmla="*/ 6 w 75"/>
                <a:gd name="T9" fmla="*/ 137 h 164"/>
                <a:gd name="T10" fmla="*/ 7 w 75"/>
                <a:gd name="T11" fmla="*/ 163 h 164"/>
                <a:gd name="T12" fmla="*/ 7 w 75"/>
                <a:gd name="T13" fmla="*/ 163 h 164"/>
                <a:gd name="T14" fmla="*/ 1 w 75"/>
                <a:gd name="T15" fmla="*/ 164 h 164"/>
                <a:gd name="T16" fmla="*/ 0 w 75"/>
                <a:gd name="T17" fmla="*/ 137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64">
                  <a:moveTo>
                    <a:pt x="0" y="137"/>
                  </a:moveTo>
                  <a:cubicBezTo>
                    <a:pt x="0" y="99"/>
                    <a:pt x="6" y="28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5" y="31"/>
                    <a:pt x="6" y="100"/>
                    <a:pt x="6" y="137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53"/>
                    <a:pt x="7" y="163"/>
                    <a:pt x="7" y="163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1" y="164"/>
                    <a:pt x="0" y="153"/>
                    <a:pt x="0" y="13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4" name="淘宝网Chenying0907出品 188"/>
            <p:cNvSpPr/>
            <p:nvPr/>
          </p:nvSpPr>
          <p:spPr bwMode="auto">
            <a:xfrm>
              <a:off x="1232695" y="1291432"/>
              <a:ext cx="115888" cy="168275"/>
            </a:xfrm>
            <a:custGeom>
              <a:avLst/>
              <a:gdLst>
                <a:gd name="T0" fmla="*/ 0 w 90"/>
                <a:gd name="T1" fmla="*/ 0 h 130"/>
                <a:gd name="T2" fmla="*/ 90 w 90"/>
                <a:gd name="T3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0" h="130">
                  <a:moveTo>
                    <a:pt x="0" y="0"/>
                  </a:moveTo>
                  <a:cubicBezTo>
                    <a:pt x="0" y="0"/>
                    <a:pt x="84" y="64"/>
                    <a:pt x="90" y="130"/>
                  </a:cubicBezTo>
                </a:path>
              </a:pathLst>
            </a:custGeom>
            <a:noFill/>
            <a:ln w="6350" cap="rnd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5" name="Oval 189"/>
            <p:cNvSpPr>
              <a:spLocks noChangeArrowheads="1"/>
            </p:cNvSpPr>
            <p:nvPr/>
          </p:nvSpPr>
          <p:spPr bwMode="auto">
            <a:xfrm>
              <a:off x="1318420" y="1440657"/>
              <a:ext cx="63500" cy="38100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6" name="淘宝网Chenying0907出品 190"/>
            <p:cNvSpPr/>
            <p:nvPr/>
          </p:nvSpPr>
          <p:spPr bwMode="auto">
            <a:xfrm>
              <a:off x="1123157" y="1266032"/>
              <a:ext cx="79375" cy="195263"/>
            </a:xfrm>
            <a:custGeom>
              <a:avLst/>
              <a:gdLst>
                <a:gd name="T0" fmla="*/ 0 w 62"/>
                <a:gd name="T1" fmla="*/ 0 h 150"/>
                <a:gd name="T2" fmla="*/ 49 w 62"/>
                <a:gd name="T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2" h="150">
                  <a:moveTo>
                    <a:pt x="0" y="0"/>
                  </a:moveTo>
                  <a:cubicBezTo>
                    <a:pt x="0" y="0"/>
                    <a:pt x="62" y="85"/>
                    <a:pt x="49" y="150"/>
                  </a:cubicBezTo>
                </a:path>
              </a:pathLst>
            </a:custGeom>
            <a:noFill/>
            <a:ln w="6350" cap="rnd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7" name="淘宝网Chenying0907出品 191"/>
            <p:cNvSpPr/>
            <p:nvPr/>
          </p:nvSpPr>
          <p:spPr bwMode="auto">
            <a:xfrm>
              <a:off x="1151732" y="1437482"/>
              <a:ext cx="68263" cy="47625"/>
            </a:xfrm>
            <a:custGeom>
              <a:avLst/>
              <a:gdLst>
                <a:gd name="T0" fmla="*/ 2 w 52"/>
                <a:gd name="T1" fmla="*/ 11 h 37"/>
                <a:gd name="T2" fmla="*/ 30 w 52"/>
                <a:gd name="T3" fmla="*/ 4 h 37"/>
                <a:gd name="T4" fmla="*/ 49 w 52"/>
                <a:gd name="T5" fmla="*/ 26 h 37"/>
                <a:gd name="T6" fmla="*/ 21 w 52"/>
                <a:gd name="T7" fmla="*/ 33 h 37"/>
                <a:gd name="T8" fmla="*/ 2 w 52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7">
                  <a:moveTo>
                    <a:pt x="2" y="11"/>
                  </a:moveTo>
                  <a:cubicBezTo>
                    <a:pt x="4" y="3"/>
                    <a:pt x="17" y="0"/>
                    <a:pt x="30" y="4"/>
                  </a:cubicBezTo>
                  <a:cubicBezTo>
                    <a:pt x="43" y="8"/>
                    <a:pt x="52" y="18"/>
                    <a:pt x="49" y="26"/>
                  </a:cubicBezTo>
                  <a:cubicBezTo>
                    <a:pt x="47" y="33"/>
                    <a:pt x="34" y="37"/>
                    <a:pt x="21" y="33"/>
                  </a:cubicBezTo>
                  <a:cubicBezTo>
                    <a:pt x="8" y="29"/>
                    <a:pt x="0" y="19"/>
                    <a:pt x="2" y="1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8" name="Oval 192"/>
            <p:cNvSpPr>
              <a:spLocks noChangeArrowheads="1"/>
            </p:cNvSpPr>
            <p:nvPr/>
          </p:nvSpPr>
          <p:spPr bwMode="auto">
            <a:xfrm>
              <a:off x="727870" y="981870"/>
              <a:ext cx="66675" cy="66675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29" name="Oval 193"/>
            <p:cNvSpPr>
              <a:spLocks noChangeArrowheads="1"/>
            </p:cNvSpPr>
            <p:nvPr/>
          </p:nvSpPr>
          <p:spPr bwMode="auto">
            <a:xfrm>
              <a:off x="850107" y="978695"/>
              <a:ext cx="66675" cy="6826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0" name="Oval 194"/>
            <p:cNvSpPr>
              <a:spLocks noChangeArrowheads="1"/>
            </p:cNvSpPr>
            <p:nvPr/>
          </p:nvSpPr>
          <p:spPr bwMode="auto">
            <a:xfrm>
              <a:off x="885032" y="992982"/>
              <a:ext cx="20638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1" name="Oval 195"/>
            <p:cNvSpPr>
              <a:spLocks noChangeArrowheads="1"/>
            </p:cNvSpPr>
            <p:nvPr/>
          </p:nvSpPr>
          <p:spPr bwMode="auto">
            <a:xfrm>
              <a:off x="764382" y="996157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2" name="淘宝网Chenying0907出品 196"/>
            <p:cNvSpPr/>
            <p:nvPr/>
          </p:nvSpPr>
          <p:spPr bwMode="auto">
            <a:xfrm>
              <a:off x="921545" y="1002507"/>
              <a:ext cx="100013" cy="115888"/>
            </a:xfrm>
            <a:custGeom>
              <a:avLst/>
              <a:gdLst>
                <a:gd name="T0" fmla="*/ 0 w 77"/>
                <a:gd name="T1" fmla="*/ 65 h 90"/>
                <a:gd name="T2" fmla="*/ 34 w 77"/>
                <a:gd name="T3" fmla="*/ 59 h 90"/>
                <a:gd name="T4" fmla="*/ 29 w 77"/>
                <a:gd name="T5" fmla="*/ 90 h 90"/>
                <a:gd name="T6" fmla="*/ 0 w 77"/>
                <a:gd name="T7" fmla="*/ 6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90">
                  <a:moveTo>
                    <a:pt x="0" y="65"/>
                  </a:moveTo>
                  <a:cubicBezTo>
                    <a:pt x="0" y="65"/>
                    <a:pt x="35" y="41"/>
                    <a:pt x="34" y="59"/>
                  </a:cubicBezTo>
                  <a:cubicBezTo>
                    <a:pt x="32" y="77"/>
                    <a:pt x="29" y="90"/>
                    <a:pt x="29" y="90"/>
                  </a:cubicBezTo>
                  <a:cubicBezTo>
                    <a:pt x="29" y="90"/>
                    <a:pt x="77" y="0"/>
                    <a:pt x="0" y="65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3" name="Oval 197"/>
            <p:cNvSpPr>
              <a:spLocks noChangeArrowheads="1"/>
            </p:cNvSpPr>
            <p:nvPr/>
          </p:nvSpPr>
          <p:spPr bwMode="auto">
            <a:xfrm>
              <a:off x="934245" y="1402557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4" name="Oval 198"/>
            <p:cNvSpPr>
              <a:spLocks noChangeArrowheads="1"/>
            </p:cNvSpPr>
            <p:nvPr/>
          </p:nvSpPr>
          <p:spPr bwMode="auto">
            <a:xfrm>
              <a:off x="1058070" y="1420020"/>
              <a:ext cx="952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5" name="Oval 199"/>
            <p:cNvSpPr>
              <a:spLocks noChangeArrowheads="1"/>
            </p:cNvSpPr>
            <p:nvPr/>
          </p:nvSpPr>
          <p:spPr bwMode="auto">
            <a:xfrm>
              <a:off x="1189832" y="1451770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6" name="Oval 200"/>
            <p:cNvSpPr>
              <a:spLocks noChangeArrowheads="1"/>
            </p:cNvSpPr>
            <p:nvPr/>
          </p:nvSpPr>
          <p:spPr bwMode="auto">
            <a:xfrm>
              <a:off x="1358107" y="1448595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37" name="淘宝网Chenying0907出品 201"/>
            <p:cNvSpPr/>
            <p:nvPr/>
          </p:nvSpPr>
          <p:spPr bwMode="auto">
            <a:xfrm>
              <a:off x="640557" y="1112045"/>
              <a:ext cx="49213" cy="55563"/>
            </a:xfrm>
            <a:custGeom>
              <a:avLst/>
              <a:gdLst>
                <a:gd name="T0" fmla="*/ 38 w 38"/>
                <a:gd name="T1" fmla="*/ 8 h 42"/>
                <a:gd name="T2" fmla="*/ 29 w 38"/>
                <a:gd name="T3" fmla="*/ 42 h 42"/>
                <a:gd name="T4" fmla="*/ 38 w 38"/>
                <a:gd name="T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42">
                  <a:moveTo>
                    <a:pt x="38" y="8"/>
                  </a:moveTo>
                  <a:cubicBezTo>
                    <a:pt x="38" y="8"/>
                    <a:pt x="3" y="21"/>
                    <a:pt x="29" y="42"/>
                  </a:cubicBezTo>
                  <a:cubicBezTo>
                    <a:pt x="8" y="39"/>
                    <a:pt x="0" y="0"/>
                    <a:pt x="38" y="8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438" name="淘宝网Chenying0907出品 437"/>
          <p:cNvSpPr/>
          <p:nvPr/>
        </p:nvSpPr>
        <p:spPr>
          <a:xfrm>
            <a:off x="3637995" y="4542148"/>
            <a:ext cx="3657957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439" name="淘宝网Chenying0907出品 438"/>
          <p:cNvSpPr/>
          <p:nvPr/>
        </p:nvSpPr>
        <p:spPr>
          <a:xfrm>
            <a:off x="3940653" y="2580494"/>
            <a:ext cx="2001510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endParaRPr lang="zh-CN" altLang="en-US" sz="60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440" name="淘宝网Chenying0907出品 439"/>
          <p:cNvSpPr/>
          <p:nvPr/>
        </p:nvSpPr>
        <p:spPr>
          <a:xfrm>
            <a:off x="4588249" y="3251532"/>
            <a:ext cx="1806905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7200" kern="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7200" kern="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2400" kern="0" dirty="0">
              <a:solidFill>
                <a:prstClr val="black"/>
              </a:solidFill>
            </a:endParaRPr>
          </a:p>
        </p:txBody>
      </p:sp>
      <p:grpSp>
        <p:nvGrpSpPr>
          <p:cNvPr id="441" name="淘宝网Chenying0907出品 440"/>
          <p:cNvGrpSpPr/>
          <p:nvPr/>
        </p:nvGrpSpPr>
        <p:grpSpPr>
          <a:xfrm>
            <a:off x="7081320" y="6244998"/>
            <a:ext cx="807146" cy="512762"/>
            <a:chOff x="577057" y="724695"/>
            <a:chExt cx="1196975" cy="760412"/>
          </a:xfrm>
        </p:grpSpPr>
        <p:sp>
          <p:nvSpPr>
            <p:cNvPr id="442" name="淘宝网Chenying0907出品 166"/>
            <p:cNvSpPr/>
            <p:nvPr/>
          </p:nvSpPr>
          <p:spPr bwMode="auto">
            <a:xfrm>
              <a:off x="1481932" y="1037432"/>
              <a:ext cx="125413" cy="304800"/>
            </a:xfrm>
            <a:custGeom>
              <a:avLst/>
              <a:gdLst>
                <a:gd name="T0" fmla="*/ 97 w 97"/>
                <a:gd name="T1" fmla="*/ 0 h 236"/>
                <a:gd name="T2" fmla="*/ 58 w 97"/>
                <a:gd name="T3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7" h="236">
                  <a:moveTo>
                    <a:pt x="97" y="0"/>
                  </a:moveTo>
                  <a:cubicBezTo>
                    <a:pt x="97" y="0"/>
                    <a:pt x="0" y="151"/>
                    <a:pt x="58" y="236"/>
                  </a:cubicBezTo>
                </a:path>
              </a:pathLst>
            </a:custGeom>
            <a:noFill/>
            <a:ln w="6350" cap="flat">
              <a:solidFill>
                <a:srgbClr val="020202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43" name="淘宝网Chenying0907出品 167"/>
            <p:cNvSpPr/>
            <p:nvPr/>
          </p:nvSpPr>
          <p:spPr bwMode="auto">
            <a:xfrm>
              <a:off x="1615282" y="1132682"/>
              <a:ext cx="104775" cy="182563"/>
            </a:xfrm>
            <a:custGeom>
              <a:avLst/>
              <a:gdLst>
                <a:gd name="T0" fmla="*/ 81 w 81"/>
                <a:gd name="T1" fmla="*/ 0 h 142"/>
                <a:gd name="T2" fmla="*/ 33 w 81"/>
                <a:gd name="T3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1" h="142">
                  <a:moveTo>
                    <a:pt x="81" y="0"/>
                  </a:moveTo>
                  <a:cubicBezTo>
                    <a:pt x="81" y="0"/>
                    <a:pt x="0" y="54"/>
                    <a:pt x="33" y="142"/>
                  </a:cubicBezTo>
                </a:path>
              </a:pathLst>
            </a:custGeom>
            <a:noFill/>
            <a:ln w="6350" cap="flat">
              <a:solidFill>
                <a:srgbClr val="020202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44" name="淘宝网Chenying0907出品 168"/>
            <p:cNvSpPr/>
            <p:nvPr/>
          </p:nvSpPr>
          <p:spPr bwMode="auto">
            <a:xfrm>
              <a:off x="1045370" y="1248570"/>
              <a:ext cx="100013" cy="179388"/>
            </a:xfrm>
            <a:custGeom>
              <a:avLst/>
              <a:gdLst>
                <a:gd name="T0" fmla="*/ 77 w 77"/>
                <a:gd name="T1" fmla="*/ 0 h 139"/>
                <a:gd name="T2" fmla="*/ 2 w 77"/>
                <a:gd name="T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7" h="139">
                  <a:moveTo>
                    <a:pt x="77" y="0"/>
                  </a:moveTo>
                  <a:cubicBezTo>
                    <a:pt x="77" y="0"/>
                    <a:pt x="0" y="72"/>
                    <a:pt x="2" y="139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45" name="淘宝网Chenying0907出品 169"/>
            <p:cNvSpPr/>
            <p:nvPr/>
          </p:nvSpPr>
          <p:spPr bwMode="auto">
            <a:xfrm>
              <a:off x="1015207" y="1407320"/>
              <a:ext cx="65088" cy="42863"/>
            </a:xfrm>
            <a:custGeom>
              <a:avLst/>
              <a:gdLst>
                <a:gd name="T0" fmla="*/ 50 w 51"/>
                <a:gd name="T1" fmla="*/ 13 h 33"/>
                <a:gd name="T2" fmla="*/ 24 w 51"/>
                <a:gd name="T3" fmla="*/ 1 h 33"/>
                <a:gd name="T4" fmla="*/ 1 w 51"/>
                <a:gd name="T5" fmla="*/ 19 h 33"/>
                <a:gd name="T6" fmla="*/ 28 w 51"/>
                <a:gd name="T7" fmla="*/ 31 h 33"/>
                <a:gd name="T8" fmla="*/ 50 w 51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3">
                  <a:moveTo>
                    <a:pt x="50" y="13"/>
                  </a:moveTo>
                  <a:cubicBezTo>
                    <a:pt x="49" y="5"/>
                    <a:pt x="38" y="0"/>
                    <a:pt x="24" y="1"/>
                  </a:cubicBezTo>
                  <a:cubicBezTo>
                    <a:pt x="11" y="3"/>
                    <a:pt x="0" y="11"/>
                    <a:pt x="1" y="19"/>
                  </a:cubicBezTo>
                  <a:cubicBezTo>
                    <a:pt x="2" y="27"/>
                    <a:pt x="14" y="33"/>
                    <a:pt x="28" y="31"/>
                  </a:cubicBezTo>
                  <a:cubicBezTo>
                    <a:pt x="41" y="30"/>
                    <a:pt x="51" y="22"/>
                    <a:pt x="50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46" name="淘宝网Chenying0907出品 170"/>
            <p:cNvSpPr/>
            <p:nvPr/>
          </p:nvSpPr>
          <p:spPr bwMode="auto">
            <a:xfrm>
              <a:off x="929482" y="1237457"/>
              <a:ext cx="100013" cy="179388"/>
            </a:xfrm>
            <a:custGeom>
              <a:avLst/>
              <a:gdLst>
                <a:gd name="T0" fmla="*/ 77 w 77"/>
                <a:gd name="T1" fmla="*/ 0 h 139"/>
                <a:gd name="T2" fmla="*/ 1 w 77"/>
                <a:gd name="T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7" h="139">
                  <a:moveTo>
                    <a:pt x="77" y="0"/>
                  </a:moveTo>
                  <a:cubicBezTo>
                    <a:pt x="77" y="0"/>
                    <a:pt x="0" y="72"/>
                    <a:pt x="1" y="139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47" name="淘宝网Chenying0907出品 171"/>
            <p:cNvSpPr/>
            <p:nvPr/>
          </p:nvSpPr>
          <p:spPr bwMode="auto">
            <a:xfrm>
              <a:off x="897732" y="1396207"/>
              <a:ext cx="66675" cy="42863"/>
            </a:xfrm>
            <a:custGeom>
              <a:avLst/>
              <a:gdLst>
                <a:gd name="T0" fmla="*/ 50 w 51"/>
                <a:gd name="T1" fmla="*/ 13 h 33"/>
                <a:gd name="T2" fmla="*/ 24 w 51"/>
                <a:gd name="T3" fmla="*/ 1 h 33"/>
                <a:gd name="T4" fmla="*/ 1 w 51"/>
                <a:gd name="T5" fmla="*/ 19 h 33"/>
                <a:gd name="T6" fmla="*/ 27 w 51"/>
                <a:gd name="T7" fmla="*/ 31 h 33"/>
                <a:gd name="T8" fmla="*/ 50 w 51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3">
                  <a:moveTo>
                    <a:pt x="50" y="13"/>
                  </a:moveTo>
                  <a:cubicBezTo>
                    <a:pt x="49" y="5"/>
                    <a:pt x="37" y="0"/>
                    <a:pt x="24" y="1"/>
                  </a:cubicBezTo>
                  <a:cubicBezTo>
                    <a:pt x="10" y="3"/>
                    <a:pt x="0" y="11"/>
                    <a:pt x="1" y="19"/>
                  </a:cubicBezTo>
                  <a:cubicBezTo>
                    <a:pt x="2" y="27"/>
                    <a:pt x="13" y="33"/>
                    <a:pt x="27" y="31"/>
                  </a:cubicBezTo>
                  <a:cubicBezTo>
                    <a:pt x="41" y="29"/>
                    <a:pt x="51" y="22"/>
                    <a:pt x="50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48" name="淘宝网Chenying0907出品 172"/>
            <p:cNvSpPr/>
            <p:nvPr/>
          </p:nvSpPr>
          <p:spPr bwMode="auto">
            <a:xfrm>
              <a:off x="1262857" y="1010445"/>
              <a:ext cx="511175" cy="395288"/>
            </a:xfrm>
            <a:custGeom>
              <a:avLst/>
              <a:gdLst>
                <a:gd name="T0" fmla="*/ 0 w 394"/>
                <a:gd name="T1" fmla="*/ 178 h 305"/>
                <a:gd name="T2" fmla="*/ 242 w 394"/>
                <a:gd name="T3" fmla="*/ 15 h 305"/>
                <a:gd name="T4" fmla="*/ 350 w 394"/>
                <a:gd name="T5" fmla="*/ 211 h 305"/>
                <a:gd name="T6" fmla="*/ 0 w 394"/>
                <a:gd name="T7" fmla="*/ 178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4" h="305">
                  <a:moveTo>
                    <a:pt x="0" y="178"/>
                  </a:moveTo>
                  <a:cubicBezTo>
                    <a:pt x="0" y="178"/>
                    <a:pt x="121" y="0"/>
                    <a:pt x="242" y="15"/>
                  </a:cubicBezTo>
                  <a:cubicBezTo>
                    <a:pt x="362" y="30"/>
                    <a:pt x="394" y="163"/>
                    <a:pt x="350" y="211"/>
                  </a:cubicBezTo>
                  <a:cubicBezTo>
                    <a:pt x="302" y="266"/>
                    <a:pt x="0" y="305"/>
                    <a:pt x="0" y="17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49" name="淘宝网Chenying0907出品 175"/>
            <p:cNvSpPr>
              <a:spLocks noEditPoints="1"/>
            </p:cNvSpPr>
            <p:nvPr/>
          </p:nvSpPr>
          <p:spPr bwMode="auto">
            <a:xfrm>
              <a:off x="1259682" y="1024732"/>
              <a:ext cx="485775" cy="330200"/>
            </a:xfrm>
            <a:custGeom>
              <a:avLst/>
              <a:gdLst>
                <a:gd name="T0" fmla="*/ 48 w 375"/>
                <a:gd name="T1" fmla="*/ 236 h 255"/>
                <a:gd name="T2" fmla="*/ 0 w 375"/>
                <a:gd name="T3" fmla="*/ 167 h 255"/>
                <a:gd name="T4" fmla="*/ 0 w 375"/>
                <a:gd name="T5" fmla="*/ 167 h 255"/>
                <a:gd name="T6" fmla="*/ 0 w 375"/>
                <a:gd name="T7" fmla="*/ 166 h 255"/>
                <a:gd name="T8" fmla="*/ 0 w 375"/>
                <a:gd name="T9" fmla="*/ 165 h 255"/>
                <a:gd name="T10" fmla="*/ 230 w 375"/>
                <a:gd name="T11" fmla="*/ 0 h 255"/>
                <a:gd name="T12" fmla="*/ 230 w 375"/>
                <a:gd name="T13" fmla="*/ 0 h 255"/>
                <a:gd name="T14" fmla="*/ 245 w 375"/>
                <a:gd name="T15" fmla="*/ 1 h 255"/>
                <a:gd name="T16" fmla="*/ 245 w 375"/>
                <a:gd name="T17" fmla="*/ 1 h 255"/>
                <a:gd name="T18" fmla="*/ 375 w 375"/>
                <a:gd name="T19" fmla="*/ 144 h 255"/>
                <a:gd name="T20" fmla="*/ 375 w 375"/>
                <a:gd name="T21" fmla="*/ 144 h 255"/>
                <a:gd name="T22" fmla="*/ 356 w 375"/>
                <a:gd name="T23" fmla="*/ 203 h 255"/>
                <a:gd name="T24" fmla="*/ 356 w 375"/>
                <a:gd name="T25" fmla="*/ 203 h 255"/>
                <a:gd name="T26" fmla="*/ 156 w 375"/>
                <a:gd name="T27" fmla="*/ 255 h 255"/>
                <a:gd name="T28" fmla="*/ 156 w 375"/>
                <a:gd name="T29" fmla="*/ 255 h 255"/>
                <a:gd name="T30" fmla="*/ 48 w 375"/>
                <a:gd name="T31" fmla="*/ 236 h 255"/>
                <a:gd name="T32" fmla="*/ 51 w 375"/>
                <a:gd name="T33" fmla="*/ 230 h 255"/>
                <a:gd name="T34" fmla="*/ 156 w 375"/>
                <a:gd name="T35" fmla="*/ 248 h 255"/>
                <a:gd name="T36" fmla="*/ 156 w 375"/>
                <a:gd name="T37" fmla="*/ 248 h 255"/>
                <a:gd name="T38" fmla="*/ 351 w 375"/>
                <a:gd name="T39" fmla="*/ 198 h 255"/>
                <a:gd name="T40" fmla="*/ 351 w 375"/>
                <a:gd name="T41" fmla="*/ 198 h 255"/>
                <a:gd name="T42" fmla="*/ 368 w 375"/>
                <a:gd name="T43" fmla="*/ 144 h 255"/>
                <a:gd name="T44" fmla="*/ 368 w 375"/>
                <a:gd name="T45" fmla="*/ 144 h 255"/>
                <a:gd name="T46" fmla="*/ 244 w 375"/>
                <a:gd name="T47" fmla="*/ 7 h 255"/>
                <a:gd name="T48" fmla="*/ 244 w 375"/>
                <a:gd name="T49" fmla="*/ 7 h 255"/>
                <a:gd name="T50" fmla="*/ 230 w 375"/>
                <a:gd name="T51" fmla="*/ 7 h 255"/>
                <a:gd name="T52" fmla="*/ 230 w 375"/>
                <a:gd name="T53" fmla="*/ 7 h 255"/>
                <a:gd name="T54" fmla="*/ 75 w 375"/>
                <a:gd name="T55" fmla="*/ 88 h 255"/>
                <a:gd name="T56" fmla="*/ 75 w 375"/>
                <a:gd name="T57" fmla="*/ 88 h 255"/>
                <a:gd name="T58" fmla="*/ 6 w 375"/>
                <a:gd name="T59" fmla="*/ 168 h 255"/>
                <a:gd name="T60" fmla="*/ 6 w 375"/>
                <a:gd name="T61" fmla="*/ 168 h 255"/>
                <a:gd name="T62" fmla="*/ 51 w 375"/>
                <a:gd name="T63" fmla="*/ 23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255">
                  <a:moveTo>
                    <a:pt x="48" y="236"/>
                  </a:moveTo>
                  <a:cubicBezTo>
                    <a:pt x="19" y="222"/>
                    <a:pt x="0" y="200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1" y="165"/>
                    <a:pt x="111" y="0"/>
                    <a:pt x="230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5" y="0"/>
                    <a:pt x="240" y="0"/>
                    <a:pt x="245" y="1"/>
                  </a:cubicBezTo>
                  <a:cubicBezTo>
                    <a:pt x="245" y="1"/>
                    <a:pt x="245" y="1"/>
                    <a:pt x="245" y="1"/>
                  </a:cubicBezTo>
                  <a:cubicBezTo>
                    <a:pt x="334" y="12"/>
                    <a:pt x="375" y="85"/>
                    <a:pt x="375" y="144"/>
                  </a:cubicBezTo>
                  <a:cubicBezTo>
                    <a:pt x="375" y="144"/>
                    <a:pt x="375" y="144"/>
                    <a:pt x="375" y="144"/>
                  </a:cubicBezTo>
                  <a:cubicBezTo>
                    <a:pt x="375" y="167"/>
                    <a:pt x="369" y="188"/>
                    <a:pt x="356" y="203"/>
                  </a:cubicBezTo>
                  <a:cubicBezTo>
                    <a:pt x="356" y="203"/>
                    <a:pt x="356" y="203"/>
                    <a:pt x="356" y="203"/>
                  </a:cubicBezTo>
                  <a:cubicBezTo>
                    <a:pt x="329" y="232"/>
                    <a:pt x="239" y="255"/>
                    <a:pt x="156" y="255"/>
                  </a:cubicBezTo>
                  <a:cubicBezTo>
                    <a:pt x="156" y="255"/>
                    <a:pt x="156" y="255"/>
                    <a:pt x="156" y="255"/>
                  </a:cubicBezTo>
                  <a:cubicBezTo>
                    <a:pt x="116" y="255"/>
                    <a:pt x="77" y="250"/>
                    <a:pt x="48" y="236"/>
                  </a:cubicBezTo>
                  <a:close/>
                  <a:moveTo>
                    <a:pt x="51" y="230"/>
                  </a:moveTo>
                  <a:cubicBezTo>
                    <a:pt x="78" y="243"/>
                    <a:pt x="116" y="248"/>
                    <a:pt x="156" y="248"/>
                  </a:cubicBezTo>
                  <a:cubicBezTo>
                    <a:pt x="156" y="248"/>
                    <a:pt x="156" y="248"/>
                    <a:pt x="156" y="248"/>
                  </a:cubicBezTo>
                  <a:cubicBezTo>
                    <a:pt x="238" y="249"/>
                    <a:pt x="328" y="224"/>
                    <a:pt x="351" y="198"/>
                  </a:cubicBezTo>
                  <a:cubicBezTo>
                    <a:pt x="351" y="198"/>
                    <a:pt x="351" y="198"/>
                    <a:pt x="351" y="198"/>
                  </a:cubicBezTo>
                  <a:cubicBezTo>
                    <a:pt x="362" y="185"/>
                    <a:pt x="369" y="165"/>
                    <a:pt x="368" y="144"/>
                  </a:cubicBezTo>
                  <a:cubicBezTo>
                    <a:pt x="368" y="144"/>
                    <a:pt x="368" y="144"/>
                    <a:pt x="368" y="144"/>
                  </a:cubicBezTo>
                  <a:cubicBezTo>
                    <a:pt x="368" y="88"/>
                    <a:pt x="329" y="18"/>
                    <a:pt x="244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39" y="7"/>
                    <a:pt x="235" y="7"/>
                    <a:pt x="230" y="7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174" y="6"/>
                    <a:pt x="117" y="47"/>
                    <a:pt x="75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37" y="125"/>
                    <a:pt x="11" y="162"/>
                    <a:pt x="6" y="168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7" y="197"/>
                    <a:pt x="24" y="217"/>
                    <a:pt x="51" y="23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0" name="淘宝网Chenying0907出品 176"/>
            <p:cNvSpPr/>
            <p:nvPr/>
          </p:nvSpPr>
          <p:spPr bwMode="auto">
            <a:xfrm>
              <a:off x="964407" y="1070770"/>
              <a:ext cx="347663" cy="274638"/>
            </a:xfrm>
            <a:custGeom>
              <a:avLst/>
              <a:gdLst>
                <a:gd name="T0" fmla="*/ 257 w 268"/>
                <a:gd name="T1" fmla="*/ 132 h 212"/>
                <a:gd name="T2" fmla="*/ 114 w 268"/>
                <a:gd name="T3" fmla="*/ 197 h 212"/>
                <a:gd name="T4" fmla="*/ 11 w 268"/>
                <a:gd name="T5" fmla="*/ 79 h 212"/>
                <a:gd name="T6" fmla="*/ 154 w 268"/>
                <a:gd name="T7" fmla="*/ 14 h 212"/>
                <a:gd name="T8" fmla="*/ 257 w 268"/>
                <a:gd name="T9" fmla="*/ 13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8" h="212">
                  <a:moveTo>
                    <a:pt x="257" y="132"/>
                  </a:moveTo>
                  <a:cubicBezTo>
                    <a:pt x="246" y="183"/>
                    <a:pt x="182" y="212"/>
                    <a:pt x="114" y="197"/>
                  </a:cubicBezTo>
                  <a:cubicBezTo>
                    <a:pt x="46" y="182"/>
                    <a:pt x="0" y="129"/>
                    <a:pt x="11" y="79"/>
                  </a:cubicBezTo>
                  <a:cubicBezTo>
                    <a:pt x="22" y="28"/>
                    <a:pt x="86" y="0"/>
                    <a:pt x="154" y="14"/>
                  </a:cubicBezTo>
                  <a:cubicBezTo>
                    <a:pt x="222" y="29"/>
                    <a:pt x="268" y="82"/>
                    <a:pt x="257" y="13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1" name="淘宝网Chenying0907出品 177"/>
            <p:cNvSpPr/>
            <p:nvPr/>
          </p:nvSpPr>
          <p:spPr bwMode="auto">
            <a:xfrm>
              <a:off x="961232" y="1094582"/>
              <a:ext cx="342900" cy="250825"/>
            </a:xfrm>
            <a:custGeom>
              <a:avLst/>
              <a:gdLst>
                <a:gd name="T0" fmla="*/ 260 w 265"/>
                <a:gd name="T1" fmla="*/ 114 h 194"/>
                <a:gd name="T2" fmla="*/ 117 w 265"/>
                <a:gd name="T3" fmla="*/ 179 h 194"/>
                <a:gd name="T4" fmla="*/ 14 w 265"/>
                <a:gd name="T5" fmla="*/ 61 h 194"/>
                <a:gd name="T6" fmla="*/ 149 w 265"/>
                <a:gd name="T7" fmla="*/ 15 h 194"/>
                <a:gd name="T8" fmla="*/ 260 w 265"/>
                <a:gd name="T9" fmla="*/ 11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194">
                  <a:moveTo>
                    <a:pt x="260" y="114"/>
                  </a:moveTo>
                  <a:cubicBezTo>
                    <a:pt x="254" y="166"/>
                    <a:pt x="185" y="194"/>
                    <a:pt x="117" y="179"/>
                  </a:cubicBezTo>
                  <a:cubicBezTo>
                    <a:pt x="49" y="164"/>
                    <a:pt x="0" y="110"/>
                    <a:pt x="14" y="61"/>
                  </a:cubicBezTo>
                  <a:cubicBezTo>
                    <a:pt x="23" y="31"/>
                    <a:pt x="81" y="0"/>
                    <a:pt x="149" y="15"/>
                  </a:cubicBezTo>
                  <a:cubicBezTo>
                    <a:pt x="217" y="30"/>
                    <a:pt x="265" y="81"/>
                    <a:pt x="260" y="11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2" name="淘宝网Chenying0907出品 178"/>
            <p:cNvSpPr/>
            <p:nvPr/>
          </p:nvSpPr>
          <p:spPr bwMode="auto">
            <a:xfrm>
              <a:off x="988220" y="1099345"/>
              <a:ext cx="311150" cy="220663"/>
            </a:xfrm>
            <a:custGeom>
              <a:avLst/>
              <a:gdLst>
                <a:gd name="T0" fmla="*/ 238 w 241"/>
                <a:gd name="T1" fmla="*/ 106 h 170"/>
                <a:gd name="T2" fmla="*/ 104 w 241"/>
                <a:gd name="T3" fmla="*/ 155 h 170"/>
                <a:gd name="T4" fmla="*/ 11 w 241"/>
                <a:gd name="T5" fmla="*/ 59 h 170"/>
                <a:gd name="T6" fmla="*/ 128 w 241"/>
                <a:gd name="T7" fmla="*/ 11 h 170"/>
                <a:gd name="T8" fmla="*/ 238 w 241"/>
                <a:gd name="T9" fmla="*/ 10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70">
                  <a:moveTo>
                    <a:pt x="238" y="106"/>
                  </a:moveTo>
                  <a:cubicBezTo>
                    <a:pt x="241" y="158"/>
                    <a:pt x="171" y="170"/>
                    <a:pt x="104" y="155"/>
                  </a:cubicBezTo>
                  <a:cubicBezTo>
                    <a:pt x="36" y="140"/>
                    <a:pt x="0" y="109"/>
                    <a:pt x="11" y="59"/>
                  </a:cubicBezTo>
                  <a:cubicBezTo>
                    <a:pt x="22" y="8"/>
                    <a:pt x="60" y="0"/>
                    <a:pt x="128" y="11"/>
                  </a:cubicBezTo>
                  <a:cubicBezTo>
                    <a:pt x="177" y="19"/>
                    <a:pt x="234" y="39"/>
                    <a:pt x="238" y="10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3" name="淘宝网Chenying0907出品 179"/>
            <p:cNvSpPr>
              <a:spLocks noEditPoints="1"/>
            </p:cNvSpPr>
            <p:nvPr/>
          </p:nvSpPr>
          <p:spPr bwMode="auto">
            <a:xfrm>
              <a:off x="972345" y="1080295"/>
              <a:ext cx="331788" cy="255588"/>
            </a:xfrm>
            <a:custGeom>
              <a:avLst/>
              <a:gdLst>
                <a:gd name="T0" fmla="*/ 144 w 256"/>
                <a:gd name="T1" fmla="*/ 197 h 197"/>
                <a:gd name="T2" fmla="*/ 108 w 256"/>
                <a:gd name="T3" fmla="*/ 193 h 197"/>
                <a:gd name="T4" fmla="*/ 108 w 256"/>
                <a:gd name="T5" fmla="*/ 193 h 197"/>
                <a:gd name="T6" fmla="*/ 0 w 256"/>
                <a:gd name="T7" fmla="*/ 87 h 197"/>
                <a:gd name="T8" fmla="*/ 0 w 256"/>
                <a:gd name="T9" fmla="*/ 87 h 197"/>
                <a:gd name="T10" fmla="*/ 2 w 256"/>
                <a:gd name="T11" fmla="*/ 71 h 197"/>
                <a:gd name="T12" fmla="*/ 2 w 256"/>
                <a:gd name="T13" fmla="*/ 71 h 197"/>
                <a:gd name="T14" fmla="*/ 113 w 256"/>
                <a:gd name="T15" fmla="*/ 0 h 197"/>
                <a:gd name="T16" fmla="*/ 113 w 256"/>
                <a:gd name="T17" fmla="*/ 0 h 197"/>
                <a:gd name="T18" fmla="*/ 149 w 256"/>
                <a:gd name="T19" fmla="*/ 4 h 197"/>
                <a:gd name="T20" fmla="*/ 149 w 256"/>
                <a:gd name="T21" fmla="*/ 4 h 197"/>
                <a:gd name="T22" fmla="*/ 256 w 256"/>
                <a:gd name="T23" fmla="*/ 110 h 197"/>
                <a:gd name="T24" fmla="*/ 256 w 256"/>
                <a:gd name="T25" fmla="*/ 110 h 197"/>
                <a:gd name="T26" fmla="*/ 255 w 256"/>
                <a:gd name="T27" fmla="*/ 126 h 197"/>
                <a:gd name="T28" fmla="*/ 255 w 256"/>
                <a:gd name="T29" fmla="*/ 126 h 197"/>
                <a:gd name="T30" fmla="*/ 144 w 256"/>
                <a:gd name="T31" fmla="*/ 197 h 197"/>
                <a:gd name="T32" fmla="*/ 144 w 256"/>
                <a:gd name="T33" fmla="*/ 197 h 197"/>
                <a:gd name="T34" fmla="*/ 144 w 256"/>
                <a:gd name="T35" fmla="*/ 197 h 197"/>
                <a:gd name="T36" fmla="*/ 113 w 256"/>
                <a:gd name="T37" fmla="*/ 7 h 197"/>
                <a:gd name="T38" fmla="*/ 9 w 256"/>
                <a:gd name="T39" fmla="*/ 72 h 197"/>
                <a:gd name="T40" fmla="*/ 9 w 256"/>
                <a:gd name="T41" fmla="*/ 72 h 197"/>
                <a:gd name="T42" fmla="*/ 7 w 256"/>
                <a:gd name="T43" fmla="*/ 87 h 197"/>
                <a:gd name="T44" fmla="*/ 7 w 256"/>
                <a:gd name="T45" fmla="*/ 87 h 197"/>
                <a:gd name="T46" fmla="*/ 109 w 256"/>
                <a:gd name="T47" fmla="*/ 186 h 197"/>
                <a:gd name="T48" fmla="*/ 109 w 256"/>
                <a:gd name="T49" fmla="*/ 186 h 197"/>
                <a:gd name="T50" fmla="*/ 144 w 256"/>
                <a:gd name="T51" fmla="*/ 190 h 197"/>
                <a:gd name="T52" fmla="*/ 144 w 256"/>
                <a:gd name="T53" fmla="*/ 190 h 197"/>
                <a:gd name="T54" fmla="*/ 248 w 256"/>
                <a:gd name="T55" fmla="*/ 125 h 197"/>
                <a:gd name="T56" fmla="*/ 248 w 256"/>
                <a:gd name="T57" fmla="*/ 125 h 197"/>
                <a:gd name="T58" fmla="*/ 248 w 256"/>
                <a:gd name="T59" fmla="*/ 125 h 197"/>
                <a:gd name="T60" fmla="*/ 250 w 256"/>
                <a:gd name="T61" fmla="*/ 110 h 197"/>
                <a:gd name="T62" fmla="*/ 250 w 256"/>
                <a:gd name="T63" fmla="*/ 110 h 197"/>
                <a:gd name="T64" fmla="*/ 148 w 256"/>
                <a:gd name="T65" fmla="*/ 11 h 197"/>
                <a:gd name="T66" fmla="*/ 148 w 256"/>
                <a:gd name="T67" fmla="*/ 11 h 197"/>
                <a:gd name="T68" fmla="*/ 113 w 256"/>
                <a:gd name="T69" fmla="*/ 7 h 197"/>
                <a:gd name="T70" fmla="*/ 113 w 256"/>
                <a:gd name="T71" fmla="*/ 7 h 197"/>
                <a:gd name="T72" fmla="*/ 113 w 256"/>
                <a:gd name="T73" fmla="*/ 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197">
                  <a:moveTo>
                    <a:pt x="144" y="197"/>
                  </a:moveTo>
                  <a:cubicBezTo>
                    <a:pt x="132" y="197"/>
                    <a:pt x="120" y="196"/>
                    <a:pt x="108" y="193"/>
                  </a:cubicBezTo>
                  <a:cubicBezTo>
                    <a:pt x="108" y="193"/>
                    <a:pt x="108" y="193"/>
                    <a:pt x="108" y="193"/>
                  </a:cubicBezTo>
                  <a:cubicBezTo>
                    <a:pt x="45" y="179"/>
                    <a:pt x="0" y="134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1"/>
                    <a:pt x="1" y="76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2" y="27"/>
                    <a:pt x="58" y="0"/>
                    <a:pt x="11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24" y="0"/>
                    <a:pt x="137" y="1"/>
                    <a:pt x="149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211" y="18"/>
                    <a:pt x="256" y="63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6" y="116"/>
                    <a:pt x="256" y="121"/>
                    <a:pt x="255" y="126"/>
                  </a:cubicBezTo>
                  <a:cubicBezTo>
                    <a:pt x="255" y="126"/>
                    <a:pt x="255" y="126"/>
                    <a:pt x="255" y="126"/>
                  </a:cubicBezTo>
                  <a:cubicBezTo>
                    <a:pt x="245" y="170"/>
                    <a:pt x="199" y="197"/>
                    <a:pt x="144" y="197"/>
                  </a:cubicBezTo>
                  <a:cubicBezTo>
                    <a:pt x="144" y="197"/>
                    <a:pt x="144" y="197"/>
                    <a:pt x="144" y="197"/>
                  </a:cubicBezTo>
                  <a:cubicBezTo>
                    <a:pt x="144" y="197"/>
                    <a:pt x="144" y="197"/>
                    <a:pt x="144" y="197"/>
                  </a:cubicBezTo>
                  <a:close/>
                  <a:moveTo>
                    <a:pt x="113" y="7"/>
                  </a:moveTo>
                  <a:cubicBezTo>
                    <a:pt x="60" y="7"/>
                    <a:pt x="17" y="33"/>
                    <a:pt x="9" y="7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8" y="77"/>
                    <a:pt x="7" y="82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7" y="130"/>
                    <a:pt x="49" y="173"/>
                    <a:pt x="109" y="186"/>
                  </a:cubicBezTo>
                  <a:cubicBezTo>
                    <a:pt x="109" y="186"/>
                    <a:pt x="109" y="186"/>
                    <a:pt x="109" y="186"/>
                  </a:cubicBezTo>
                  <a:cubicBezTo>
                    <a:pt x="121" y="189"/>
                    <a:pt x="133" y="190"/>
                    <a:pt x="144" y="190"/>
                  </a:cubicBezTo>
                  <a:cubicBezTo>
                    <a:pt x="144" y="190"/>
                    <a:pt x="144" y="190"/>
                    <a:pt x="144" y="190"/>
                  </a:cubicBezTo>
                  <a:cubicBezTo>
                    <a:pt x="197" y="190"/>
                    <a:pt x="240" y="164"/>
                    <a:pt x="24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9" y="120"/>
                    <a:pt x="250" y="115"/>
                    <a:pt x="250" y="110"/>
                  </a:cubicBezTo>
                  <a:cubicBezTo>
                    <a:pt x="250" y="110"/>
                    <a:pt x="250" y="110"/>
                    <a:pt x="250" y="110"/>
                  </a:cubicBezTo>
                  <a:cubicBezTo>
                    <a:pt x="250" y="67"/>
                    <a:pt x="208" y="24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36" y="8"/>
                    <a:pt x="124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4" name="淘宝网Chenying0907出品 180"/>
            <p:cNvSpPr/>
            <p:nvPr/>
          </p:nvSpPr>
          <p:spPr bwMode="auto">
            <a:xfrm>
              <a:off x="577057" y="886620"/>
              <a:ext cx="538163" cy="374650"/>
            </a:xfrm>
            <a:custGeom>
              <a:avLst/>
              <a:gdLst>
                <a:gd name="T0" fmla="*/ 38 w 416"/>
                <a:gd name="T1" fmla="*/ 226 h 290"/>
                <a:gd name="T2" fmla="*/ 282 w 416"/>
                <a:gd name="T3" fmla="*/ 259 h 290"/>
                <a:gd name="T4" fmla="*/ 378 w 416"/>
                <a:gd name="T5" fmla="*/ 74 h 290"/>
                <a:gd name="T6" fmla="*/ 144 w 416"/>
                <a:gd name="T7" fmla="*/ 53 h 290"/>
                <a:gd name="T8" fmla="*/ 38 w 416"/>
                <a:gd name="T9" fmla="*/ 226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290">
                  <a:moveTo>
                    <a:pt x="38" y="226"/>
                  </a:moveTo>
                  <a:cubicBezTo>
                    <a:pt x="75" y="290"/>
                    <a:pt x="213" y="289"/>
                    <a:pt x="282" y="259"/>
                  </a:cubicBezTo>
                  <a:cubicBezTo>
                    <a:pt x="380" y="217"/>
                    <a:pt x="416" y="138"/>
                    <a:pt x="378" y="74"/>
                  </a:cubicBezTo>
                  <a:cubicBezTo>
                    <a:pt x="341" y="9"/>
                    <a:pt x="236" y="0"/>
                    <a:pt x="144" y="53"/>
                  </a:cubicBezTo>
                  <a:cubicBezTo>
                    <a:pt x="52" y="107"/>
                    <a:pt x="0" y="161"/>
                    <a:pt x="38" y="22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5" name="淘宝网Chenying0907出品 181"/>
            <p:cNvSpPr/>
            <p:nvPr/>
          </p:nvSpPr>
          <p:spPr bwMode="auto">
            <a:xfrm>
              <a:off x="577057" y="897732"/>
              <a:ext cx="471488" cy="368300"/>
            </a:xfrm>
            <a:custGeom>
              <a:avLst/>
              <a:gdLst>
                <a:gd name="T0" fmla="*/ 38 w 364"/>
                <a:gd name="T1" fmla="*/ 217 h 284"/>
                <a:gd name="T2" fmla="*/ 272 w 364"/>
                <a:gd name="T3" fmla="*/ 256 h 284"/>
                <a:gd name="T4" fmla="*/ 326 w 364"/>
                <a:gd name="T5" fmla="*/ 85 h 284"/>
                <a:gd name="T6" fmla="*/ 134 w 364"/>
                <a:gd name="T7" fmla="*/ 50 h 284"/>
                <a:gd name="T8" fmla="*/ 38 w 364"/>
                <a:gd name="T9" fmla="*/ 217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284">
                  <a:moveTo>
                    <a:pt x="38" y="217"/>
                  </a:moveTo>
                  <a:cubicBezTo>
                    <a:pt x="75" y="281"/>
                    <a:pt x="206" y="284"/>
                    <a:pt x="272" y="256"/>
                  </a:cubicBezTo>
                  <a:cubicBezTo>
                    <a:pt x="364" y="217"/>
                    <a:pt x="363" y="149"/>
                    <a:pt x="326" y="85"/>
                  </a:cubicBezTo>
                  <a:cubicBezTo>
                    <a:pt x="288" y="20"/>
                    <a:pt x="221" y="0"/>
                    <a:pt x="134" y="50"/>
                  </a:cubicBezTo>
                  <a:cubicBezTo>
                    <a:pt x="48" y="100"/>
                    <a:pt x="0" y="152"/>
                    <a:pt x="38" y="217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6" name="淘宝网Chenying0907出品 182"/>
            <p:cNvSpPr/>
            <p:nvPr/>
          </p:nvSpPr>
          <p:spPr bwMode="auto">
            <a:xfrm>
              <a:off x="602457" y="897732"/>
              <a:ext cx="465138" cy="347663"/>
            </a:xfrm>
            <a:custGeom>
              <a:avLst/>
              <a:gdLst>
                <a:gd name="T0" fmla="*/ 38 w 360"/>
                <a:gd name="T1" fmla="*/ 205 h 269"/>
                <a:gd name="T2" fmla="*/ 260 w 360"/>
                <a:gd name="T3" fmla="*/ 250 h 269"/>
                <a:gd name="T4" fmla="*/ 322 w 360"/>
                <a:gd name="T5" fmla="*/ 79 h 269"/>
                <a:gd name="T6" fmla="*/ 115 w 360"/>
                <a:gd name="T7" fmla="*/ 50 h 269"/>
                <a:gd name="T8" fmla="*/ 38 w 360"/>
                <a:gd name="T9" fmla="*/ 205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269">
                  <a:moveTo>
                    <a:pt x="38" y="205"/>
                  </a:moveTo>
                  <a:cubicBezTo>
                    <a:pt x="75" y="269"/>
                    <a:pt x="212" y="269"/>
                    <a:pt x="260" y="250"/>
                  </a:cubicBezTo>
                  <a:cubicBezTo>
                    <a:pt x="353" y="212"/>
                    <a:pt x="360" y="144"/>
                    <a:pt x="322" y="79"/>
                  </a:cubicBezTo>
                  <a:cubicBezTo>
                    <a:pt x="285" y="15"/>
                    <a:pt x="202" y="0"/>
                    <a:pt x="115" y="50"/>
                  </a:cubicBezTo>
                  <a:cubicBezTo>
                    <a:pt x="29" y="100"/>
                    <a:pt x="0" y="140"/>
                    <a:pt x="38" y="205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7" name="淘宝网Chenying0907出品 183"/>
            <p:cNvSpPr/>
            <p:nvPr/>
          </p:nvSpPr>
          <p:spPr bwMode="auto">
            <a:xfrm>
              <a:off x="605632" y="905670"/>
              <a:ext cx="484188" cy="346075"/>
            </a:xfrm>
            <a:custGeom>
              <a:avLst/>
              <a:gdLst>
                <a:gd name="T0" fmla="*/ 13 w 374"/>
                <a:gd name="T1" fmla="*/ 213 h 267"/>
                <a:gd name="T2" fmla="*/ 16 w 374"/>
                <a:gd name="T3" fmla="*/ 211 h 267"/>
                <a:gd name="T4" fmla="*/ 19 w 374"/>
                <a:gd name="T5" fmla="*/ 209 h 267"/>
                <a:gd name="T6" fmla="*/ 151 w 374"/>
                <a:gd name="T7" fmla="*/ 261 h 267"/>
                <a:gd name="T8" fmla="*/ 151 w 374"/>
                <a:gd name="T9" fmla="*/ 261 h 267"/>
                <a:gd name="T10" fmla="*/ 259 w 374"/>
                <a:gd name="T11" fmla="*/ 241 h 267"/>
                <a:gd name="T12" fmla="*/ 259 w 374"/>
                <a:gd name="T13" fmla="*/ 241 h 267"/>
                <a:gd name="T14" fmla="*/ 368 w 374"/>
                <a:gd name="T15" fmla="*/ 111 h 267"/>
                <a:gd name="T16" fmla="*/ 368 w 374"/>
                <a:gd name="T17" fmla="*/ 111 h 267"/>
                <a:gd name="T18" fmla="*/ 353 w 374"/>
                <a:gd name="T19" fmla="*/ 60 h 267"/>
                <a:gd name="T20" fmla="*/ 353 w 374"/>
                <a:gd name="T21" fmla="*/ 60 h 267"/>
                <a:gd name="T22" fmla="*/ 244 w 374"/>
                <a:gd name="T23" fmla="*/ 7 h 267"/>
                <a:gd name="T24" fmla="*/ 244 w 374"/>
                <a:gd name="T25" fmla="*/ 7 h 267"/>
                <a:gd name="T26" fmla="*/ 124 w 374"/>
                <a:gd name="T27" fmla="*/ 41 h 267"/>
                <a:gd name="T28" fmla="*/ 124 w 374"/>
                <a:gd name="T29" fmla="*/ 41 h 267"/>
                <a:gd name="T30" fmla="*/ 7 w 374"/>
                <a:gd name="T31" fmla="*/ 169 h 267"/>
                <a:gd name="T32" fmla="*/ 7 w 374"/>
                <a:gd name="T33" fmla="*/ 169 h 267"/>
                <a:gd name="T34" fmla="*/ 19 w 374"/>
                <a:gd name="T35" fmla="*/ 209 h 267"/>
                <a:gd name="T36" fmla="*/ 19 w 374"/>
                <a:gd name="T37" fmla="*/ 209 h 267"/>
                <a:gd name="T38" fmla="*/ 16 w 374"/>
                <a:gd name="T39" fmla="*/ 211 h 267"/>
                <a:gd name="T40" fmla="*/ 13 w 374"/>
                <a:gd name="T41" fmla="*/ 213 h 267"/>
                <a:gd name="T42" fmla="*/ 0 w 374"/>
                <a:gd name="T43" fmla="*/ 169 h 267"/>
                <a:gd name="T44" fmla="*/ 0 w 374"/>
                <a:gd name="T45" fmla="*/ 169 h 267"/>
                <a:gd name="T46" fmla="*/ 120 w 374"/>
                <a:gd name="T47" fmla="*/ 35 h 267"/>
                <a:gd name="T48" fmla="*/ 120 w 374"/>
                <a:gd name="T49" fmla="*/ 35 h 267"/>
                <a:gd name="T50" fmla="*/ 244 w 374"/>
                <a:gd name="T51" fmla="*/ 0 h 267"/>
                <a:gd name="T52" fmla="*/ 244 w 374"/>
                <a:gd name="T53" fmla="*/ 0 h 267"/>
                <a:gd name="T54" fmla="*/ 359 w 374"/>
                <a:gd name="T55" fmla="*/ 57 h 267"/>
                <a:gd name="T56" fmla="*/ 359 w 374"/>
                <a:gd name="T57" fmla="*/ 57 h 267"/>
                <a:gd name="T58" fmla="*/ 374 w 374"/>
                <a:gd name="T59" fmla="*/ 111 h 267"/>
                <a:gd name="T60" fmla="*/ 374 w 374"/>
                <a:gd name="T61" fmla="*/ 111 h 267"/>
                <a:gd name="T62" fmla="*/ 262 w 374"/>
                <a:gd name="T63" fmla="*/ 247 h 267"/>
                <a:gd name="T64" fmla="*/ 262 w 374"/>
                <a:gd name="T65" fmla="*/ 247 h 267"/>
                <a:gd name="T66" fmla="*/ 151 w 374"/>
                <a:gd name="T67" fmla="*/ 267 h 267"/>
                <a:gd name="T68" fmla="*/ 151 w 374"/>
                <a:gd name="T69" fmla="*/ 267 h 267"/>
                <a:gd name="T70" fmla="*/ 13 w 374"/>
                <a:gd name="T71" fmla="*/ 213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74" h="267">
                  <a:moveTo>
                    <a:pt x="13" y="213"/>
                  </a:moveTo>
                  <a:cubicBezTo>
                    <a:pt x="16" y="211"/>
                    <a:pt x="16" y="211"/>
                    <a:pt x="16" y="211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39" y="245"/>
                    <a:pt x="95" y="261"/>
                    <a:pt x="151" y="261"/>
                  </a:cubicBezTo>
                  <a:cubicBezTo>
                    <a:pt x="151" y="261"/>
                    <a:pt x="151" y="261"/>
                    <a:pt x="151" y="261"/>
                  </a:cubicBezTo>
                  <a:cubicBezTo>
                    <a:pt x="191" y="261"/>
                    <a:pt x="231" y="253"/>
                    <a:pt x="259" y="241"/>
                  </a:cubicBezTo>
                  <a:cubicBezTo>
                    <a:pt x="259" y="241"/>
                    <a:pt x="259" y="241"/>
                    <a:pt x="259" y="241"/>
                  </a:cubicBezTo>
                  <a:cubicBezTo>
                    <a:pt x="330" y="210"/>
                    <a:pt x="368" y="160"/>
                    <a:pt x="368" y="111"/>
                  </a:cubicBezTo>
                  <a:cubicBezTo>
                    <a:pt x="368" y="111"/>
                    <a:pt x="368" y="111"/>
                    <a:pt x="368" y="111"/>
                  </a:cubicBezTo>
                  <a:cubicBezTo>
                    <a:pt x="368" y="94"/>
                    <a:pt x="363" y="77"/>
                    <a:pt x="353" y="60"/>
                  </a:cubicBezTo>
                  <a:cubicBezTo>
                    <a:pt x="353" y="60"/>
                    <a:pt x="353" y="60"/>
                    <a:pt x="353" y="60"/>
                  </a:cubicBezTo>
                  <a:cubicBezTo>
                    <a:pt x="333" y="25"/>
                    <a:pt x="292" y="7"/>
                    <a:pt x="244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06" y="7"/>
                    <a:pt x="164" y="18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52" y="82"/>
                    <a:pt x="7" y="124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7" y="182"/>
                    <a:pt x="11" y="195"/>
                    <a:pt x="19" y="209"/>
                  </a:cubicBezTo>
                  <a:cubicBezTo>
                    <a:pt x="19" y="209"/>
                    <a:pt x="19" y="209"/>
                    <a:pt x="19" y="209"/>
                  </a:cubicBezTo>
                  <a:cubicBezTo>
                    <a:pt x="16" y="211"/>
                    <a:pt x="16" y="211"/>
                    <a:pt x="16" y="211"/>
                  </a:cubicBezTo>
                  <a:cubicBezTo>
                    <a:pt x="13" y="213"/>
                    <a:pt x="13" y="213"/>
                    <a:pt x="13" y="213"/>
                  </a:cubicBezTo>
                  <a:cubicBezTo>
                    <a:pt x="4" y="198"/>
                    <a:pt x="0" y="183"/>
                    <a:pt x="0" y="16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19"/>
                    <a:pt x="49" y="77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61" y="12"/>
                    <a:pt x="205" y="0"/>
                    <a:pt x="244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94" y="0"/>
                    <a:pt x="338" y="19"/>
                    <a:pt x="359" y="57"/>
                  </a:cubicBezTo>
                  <a:cubicBezTo>
                    <a:pt x="359" y="57"/>
                    <a:pt x="359" y="57"/>
                    <a:pt x="359" y="57"/>
                  </a:cubicBezTo>
                  <a:cubicBezTo>
                    <a:pt x="369" y="74"/>
                    <a:pt x="374" y="92"/>
                    <a:pt x="374" y="111"/>
                  </a:cubicBezTo>
                  <a:cubicBezTo>
                    <a:pt x="374" y="111"/>
                    <a:pt x="374" y="111"/>
                    <a:pt x="374" y="111"/>
                  </a:cubicBezTo>
                  <a:cubicBezTo>
                    <a:pt x="374" y="163"/>
                    <a:pt x="335" y="215"/>
                    <a:pt x="262" y="247"/>
                  </a:cubicBezTo>
                  <a:cubicBezTo>
                    <a:pt x="262" y="247"/>
                    <a:pt x="262" y="247"/>
                    <a:pt x="262" y="247"/>
                  </a:cubicBezTo>
                  <a:cubicBezTo>
                    <a:pt x="232" y="260"/>
                    <a:pt x="192" y="267"/>
                    <a:pt x="151" y="267"/>
                  </a:cubicBezTo>
                  <a:cubicBezTo>
                    <a:pt x="151" y="267"/>
                    <a:pt x="151" y="267"/>
                    <a:pt x="151" y="267"/>
                  </a:cubicBezTo>
                  <a:cubicBezTo>
                    <a:pt x="94" y="267"/>
                    <a:pt x="36" y="252"/>
                    <a:pt x="13" y="2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8" name="淘宝网Chenying0907出品 184"/>
            <p:cNvSpPr/>
            <p:nvPr/>
          </p:nvSpPr>
          <p:spPr bwMode="auto">
            <a:xfrm>
              <a:off x="1337470" y="1056482"/>
              <a:ext cx="117475" cy="290513"/>
            </a:xfrm>
            <a:custGeom>
              <a:avLst/>
              <a:gdLst>
                <a:gd name="T0" fmla="*/ 91 w 91"/>
                <a:gd name="T1" fmla="*/ 0 h 224"/>
                <a:gd name="T2" fmla="*/ 64 w 91"/>
                <a:gd name="T3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1" h="224">
                  <a:moveTo>
                    <a:pt x="91" y="0"/>
                  </a:moveTo>
                  <a:cubicBezTo>
                    <a:pt x="91" y="0"/>
                    <a:pt x="0" y="106"/>
                    <a:pt x="64" y="224"/>
                  </a:cubicBezTo>
                </a:path>
              </a:pathLst>
            </a:custGeom>
            <a:noFill/>
            <a:ln w="6350" cap="flat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59" name="淘宝网Chenying0907出品 185"/>
            <p:cNvSpPr/>
            <p:nvPr/>
          </p:nvSpPr>
          <p:spPr bwMode="auto">
            <a:xfrm>
              <a:off x="685007" y="1104107"/>
              <a:ext cx="257175" cy="77788"/>
            </a:xfrm>
            <a:custGeom>
              <a:avLst/>
              <a:gdLst>
                <a:gd name="T0" fmla="*/ 82 w 199"/>
                <a:gd name="T1" fmla="*/ 59 h 60"/>
                <a:gd name="T2" fmla="*/ 0 w 199"/>
                <a:gd name="T3" fmla="*/ 36 h 60"/>
                <a:gd name="T4" fmla="*/ 0 w 199"/>
                <a:gd name="T5" fmla="*/ 36 h 60"/>
                <a:gd name="T6" fmla="*/ 24 w 199"/>
                <a:gd name="T7" fmla="*/ 44 h 60"/>
                <a:gd name="T8" fmla="*/ 24 w 199"/>
                <a:gd name="T9" fmla="*/ 44 h 60"/>
                <a:gd name="T10" fmla="*/ 82 w 199"/>
                <a:gd name="T11" fmla="*/ 53 h 60"/>
                <a:gd name="T12" fmla="*/ 82 w 199"/>
                <a:gd name="T13" fmla="*/ 53 h 60"/>
                <a:gd name="T14" fmla="*/ 199 w 199"/>
                <a:gd name="T15" fmla="*/ 0 h 60"/>
                <a:gd name="T16" fmla="*/ 199 w 199"/>
                <a:gd name="T17" fmla="*/ 0 h 60"/>
                <a:gd name="T18" fmla="*/ 199 w 199"/>
                <a:gd name="T19" fmla="*/ 0 h 60"/>
                <a:gd name="T20" fmla="*/ 82 w 199"/>
                <a:gd name="T21" fmla="*/ 59 h 60"/>
                <a:gd name="T22" fmla="*/ 82 w 199"/>
                <a:gd name="T23" fmla="*/ 59 h 60"/>
                <a:gd name="T24" fmla="*/ 82 w 199"/>
                <a:gd name="T25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60">
                  <a:moveTo>
                    <a:pt x="82" y="59"/>
                  </a:moveTo>
                  <a:cubicBezTo>
                    <a:pt x="28" y="60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9" y="40"/>
                    <a:pt x="24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38" y="49"/>
                    <a:pt x="59" y="53"/>
                    <a:pt x="82" y="53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119" y="53"/>
                    <a:pt x="163" y="42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71" y="45"/>
                    <a:pt x="120" y="59"/>
                    <a:pt x="82" y="59"/>
                  </a:cubicBezTo>
                  <a:cubicBezTo>
                    <a:pt x="82" y="59"/>
                    <a:pt x="82" y="59"/>
                    <a:pt x="82" y="59"/>
                  </a:cubicBezTo>
                  <a:cubicBezTo>
                    <a:pt x="82" y="59"/>
                    <a:pt x="82" y="59"/>
                    <a:pt x="82" y="5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0" name="淘宝网Chenying0907出品 186"/>
            <p:cNvSpPr/>
            <p:nvPr/>
          </p:nvSpPr>
          <p:spPr bwMode="auto">
            <a:xfrm>
              <a:off x="713582" y="781845"/>
              <a:ext cx="117475" cy="168275"/>
            </a:xfrm>
            <a:custGeom>
              <a:avLst/>
              <a:gdLst>
                <a:gd name="T0" fmla="*/ 84 w 91"/>
                <a:gd name="T1" fmla="*/ 127 h 129"/>
                <a:gd name="T2" fmla="*/ 84 w 91"/>
                <a:gd name="T3" fmla="*/ 125 h 129"/>
                <a:gd name="T4" fmla="*/ 84 w 91"/>
                <a:gd name="T5" fmla="*/ 125 h 129"/>
                <a:gd name="T6" fmla="*/ 85 w 91"/>
                <a:gd name="T7" fmla="*/ 121 h 129"/>
                <a:gd name="T8" fmla="*/ 85 w 91"/>
                <a:gd name="T9" fmla="*/ 121 h 129"/>
                <a:gd name="T10" fmla="*/ 0 w 91"/>
                <a:gd name="T11" fmla="*/ 0 h 129"/>
                <a:gd name="T12" fmla="*/ 0 w 91"/>
                <a:gd name="T13" fmla="*/ 0 h 129"/>
                <a:gd name="T14" fmla="*/ 0 w 91"/>
                <a:gd name="T15" fmla="*/ 0 h 129"/>
                <a:gd name="T16" fmla="*/ 91 w 91"/>
                <a:gd name="T17" fmla="*/ 121 h 129"/>
                <a:gd name="T18" fmla="*/ 91 w 91"/>
                <a:gd name="T19" fmla="*/ 121 h 129"/>
                <a:gd name="T20" fmla="*/ 90 w 91"/>
                <a:gd name="T21" fmla="*/ 129 h 129"/>
                <a:gd name="T22" fmla="*/ 90 w 91"/>
                <a:gd name="T23" fmla="*/ 129 h 129"/>
                <a:gd name="T24" fmla="*/ 84 w 91"/>
                <a:gd name="T25" fmla="*/ 12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129">
                  <a:moveTo>
                    <a:pt x="84" y="127"/>
                  </a:moveTo>
                  <a:cubicBezTo>
                    <a:pt x="84" y="127"/>
                    <a:pt x="84" y="126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4"/>
                    <a:pt x="85" y="123"/>
                    <a:pt x="85" y="121"/>
                  </a:cubicBezTo>
                  <a:cubicBezTo>
                    <a:pt x="85" y="121"/>
                    <a:pt x="85" y="121"/>
                    <a:pt x="85" y="121"/>
                  </a:cubicBezTo>
                  <a:cubicBezTo>
                    <a:pt x="85" y="107"/>
                    <a:pt x="76" y="6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8" y="43"/>
                    <a:pt x="91" y="98"/>
                    <a:pt x="91" y="121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1" y="126"/>
                    <a:pt x="90" y="128"/>
                    <a:pt x="90" y="129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84" y="127"/>
                    <a:pt x="84" y="127"/>
                    <a:pt x="84" y="12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1" name="淘宝网Chenying0907出品 187"/>
            <p:cNvSpPr/>
            <p:nvPr/>
          </p:nvSpPr>
          <p:spPr bwMode="auto">
            <a:xfrm>
              <a:off x="910432" y="724695"/>
              <a:ext cx="96838" cy="211138"/>
            </a:xfrm>
            <a:custGeom>
              <a:avLst/>
              <a:gdLst>
                <a:gd name="T0" fmla="*/ 0 w 75"/>
                <a:gd name="T1" fmla="*/ 137 h 164"/>
                <a:gd name="T2" fmla="*/ 75 w 75"/>
                <a:gd name="T3" fmla="*/ 0 h 164"/>
                <a:gd name="T4" fmla="*/ 75 w 75"/>
                <a:gd name="T5" fmla="*/ 0 h 164"/>
                <a:gd name="T6" fmla="*/ 6 w 75"/>
                <a:gd name="T7" fmla="*/ 137 h 164"/>
                <a:gd name="T8" fmla="*/ 6 w 75"/>
                <a:gd name="T9" fmla="*/ 137 h 164"/>
                <a:gd name="T10" fmla="*/ 7 w 75"/>
                <a:gd name="T11" fmla="*/ 163 h 164"/>
                <a:gd name="T12" fmla="*/ 7 w 75"/>
                <a:gd name="T13" fmla="*/ 163 h 164"/>
                <a:gd name="T14" fmla="*/ 1 w 75"/>
                <a:gd name="T15" fmla="*/ 164 h 164"/>
                <a:gd name="T16" fmla="*/ 0 w 75"/>
                <a:gd name="T17" fmla="*/ 137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64">
                  <a:moveTo>
                    <a:pt x="0" y="137"/>
                  </a:moveTo>
                  <a:cubicBezTo>
                    <a:pt x="0" y="99"/>
                    <a:pt x="6" y="28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5" y="31"/>
                    <a:pt x="6" y="100"/>
                    <a:pt x="6" y="137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53"/>
                    <a:pt x="7" y="163"/>
                    <a:pt x="7" y="163"/>
                  </a:cubicBezTo>
                  <a:cubicBezTo>
                    <a:pt x="7" y="163"/>
                    <a:pt x="7" y="163"/>
                    <a:pt x="7" y="163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1" y="164"/>
                    <a:pt x="0" y="153"/>
                    <a:pt x="0" y="137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2" name="淘宝网Chenying0907出品 188"/>
            <p:cNvSpPr/>
            <p:nvPr/>
          </p:nvSpPr>
          <p:spPr bwMode="auto">
            <a:xfrm>
              <a:off x="1232695" y="1291432"/>
              <a:ext cx="115888" cy="168275"/>
            </a:xfrm>
            <a:custGeom>
              <a:avLst/>
              <a:gdLst>
                <a:gd name="T0" fmla="*/ 0 w 90"/>
                <a:gd name="T1" fmla="*/ 0 h 130"/>
                <a:gd name="T2" fmla="*/ 90 w 90"/>
                <a:gd name="T3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0" h="130">
                  <a:moveTo>
                    <a:pt x="0" y="0"/>
                  </a:moveTo>
                  <a:cubicBezTo>
                    <a:pt x="0" y="0"/>
                    <a:pt x="84" y="64"/>
                    <a:pt x="90" y="130"/>
                  </a:cubicBezTo>
                </a:path>
              </a:pathLst>
            </a:custGeom>
            <a:noFill/>
            <a:ln w="6350" cap="rnd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3" name="Oval 189"/>
            <p:cNvSpPr>
              <a:spLocks noChangeArrowheads="1"/>
            </p:cNvSpPr>
            <p:nvPr/>
          </p:nvSpPr>
          <p:spPr bwMode="auto">
            <a:xfrm>
              <a:off x="1318420" y="1440657"/>
              <a:ext cx="63500" cy="38100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4" name="淘宝网Chenying0907出品 190"/>
            <p:cNvSpPr/>
            <p:nvPr/>
          </p:nvSpPr>
          <p:spPr bwMode="auto">
            <a:xfrm>
              <a:off x="1123157" y="1266032"/>
              <a:ext cx="79375" cy="195263"/>
            </a:xfrm>
            <a:custGeom>
              <a:avLst/>
              <a:gdLst>
                <a:gd name="T0" fmla="*/ 0 w 62"/>
                <a:gd name="T1" fmla="*/ 0 h 150"/>
                <a:gd name="T2" fmla="*/ 49 w 62"/>
                <a:gd name="T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2" h="150">
                  <a:moveTo>
                    <a:pt x="0" y="0"/>
                  </a:moveTo>
                  <a:cubicBezTo>
                    <a:pt x="0" y="0"/>
                    <a:pt x="62" y="85"/>
                    <a:pt x="49" y="150"/>
                  </a:cubicBezTo>
                </a:path>
              </a:pathLst>
            </a:custGeom>
            <a:noFill/>
            <a:ln w="6350" cap="rnd">
              <a:solidFill>
                <a:srgbClr val="E8787D">
                  <a:lumMod val="50000"/>
                </a:srgbClr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5" name="淘宝网Chenying0907出品 191"/>
            <p:cNvSpPr/>
            <p:nvPr/>
          </p:nvSpPr>
          <p:spPr bwMode="auto">
            <a:xfrm>
              <a:off x="1151732" y="1437482"/>
              <a:ext cx="68263" cy="47625"/>
            </a:xfrm>
            <a:custGeom>
              <a:avLst/>
              <a:gdLst>
                <a:gd name="T0" fmla="*/ 2 w 52"/>
                <a:gd name="T1" fmla="*/ 11 h 37"/>
                <a:gd name="T2" fmla="*/ 30 w 52"/>
                <a:gd name="T3" fmla="*/ 4 h 37"/>
                <a:gd name="T4" fmla="*/ 49 w 52"/>
                <a:gd name="T5" fmla="*/ 26 h 37"/>
                <a:gd name="T6" fmla="*/ 21 w 52"/>
                <a:gd name="T7" fmla="*/ 33 h 37"/>
                <a:gd name="T8" fmla="*/ 2 w 52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7">
                  <a:moveTo>
                    <a:pt x="2" y="11"/>
                  </a:moveTo>
                  <a:cubicBezTo>
                    <a:pt x="4" y="3"/>
                    <a:pt x="17" y="0"/>
                    <a:pt x="30" y="4"/>
                  </a:cubicBezTo>
                  <a:cubicBezTo>
                    <a:pt x="43" y="8"/>
                    <a:pt x="52" y="18"/>
                    <a:pt x="49" y="26"/>
                  </a:cubicBezTo>
                  <a:cubicBezTo>
                    <a:pt x="47" y="33"/>
                    <a:pt x="34" y="37"/>
                    <a:pt x="21" y="33"/>
                  </a:cubicBezTo>
                  <a:cubicBezTo>
                    <a:pt x="8" y="29"/>
                    <a:pt x="0" y="19"/>
                    <a:pt x="2" y="1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6" name="Oval 192"/>
            <p:cNvSpPr>
              <a:spLocks noChangeArrowheads="1"/>
            </p:cNvSpPr>
            <p:nvPr/>
          </p:nvSpPr>
          <p:spPr bwMode="auto">
            <a:xfrm>
              <a:off x="727870" y="981870"/>
              <a:ext cx="66675" cy="66675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7" name="Oval 193"/>
            <p:cNvSpPr>
              <a:spLocks noChangeArrowheads="1"/>
            </p:cNvSpPr>
            <p:nvPr/>
          </p:nvSpPr>
          <p:spPr bwMode="auto">
            <a:xfrm>
              <a:off x="850107" y="978695"/>
              <a:ext cx="66675" cy="6826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8" name="Oval 194"/>
            <p:cNvSpPr>
              <a:spLocks noChangeArrowheads="1"/>
            </p:cNvSpPr>
            <p:nvPr/>
          </p:nvSpPr>
          <p:spPr bwMode="auto">
            <a:xfrm>
              <a:off x="885032" y="992982"/>
              <a:ext cx="20638" cy="206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69" name="Oval 195"/>
            <p:cNvSpPr>
              <a:spLocks noChangeArrowheads="1"/>
            </p:cNvSpPr>
            <p:nvPr/>
          </p:nvSpPr>
          <p:spPr bwMode="auto">
            <a:xfrm>
              <a:off x="764382" y="996157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0" name="淘宝网Chenying0907出品 196"/>
            <p:cNvSpPr/>
            <p:nvPr/>
          </p:nvSpPr>
          <p:spPr bwMode="auto">
            <a:xfrm>
              <a:off x="921545" y="1002507"/>
              <a:ext cx="100013" cy="115888"/>
            </a:xfrm>
            <a:custGeom>
              <a:avLst/>
              <a:gdLst>
                <a:gd name="T0" fmla="*/ 0 w 77"/>
                <a:gd name="T1" fmla="*/ 65 h 90"/>
                <a:gd name="T2" fmla="*/ 34 w 77"/>
                <a:gd name="T3" fmla="*/ 59 h 90"/>
                <a:gd name="T4" fmla="*/ 29 w 77"/>
                <a:gd name="T5" fmla="*/ 90 h 90"/>
                <a:gd name="T6" fmla="*/ 0 w 77"/>
                <a:gd name="T7" fmla="*/ 6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90">
                  <a:moveTo>
                    <a:pt x="0" y="65"/>
                  </a:moveTo>
                  <a:cubicBezTo>
                    <a:pt x="0" y="65"/>
                    <a:pt x="35" y="41"/>
                    <a:pt x="34" y="59"/>
                  </a:cubicBezTo>
                  <a:cubicBezTo>
                    <a:pt x="32" y="77"/>
                    <a:pt x="29" y="90"/>
                    <a:pt x="29" y="90"/>
                  </a:cubicBezTo>
                  <a:cubicBezTo>
                    <a:pt x="29" y="90"/>
                    <a:pt x="77" y="0"/>
                    <a:pt x="0" y="65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1" name="Oval 197"/>
            <p:cNvSpPr>
              <a:spLocks noChangeArrowheads="1"/>
            </p:cNvSpPr>
            <p:nvPr/>
          </p:nvSpPr>
          <p:spPr bwMode="auto">
            <a:xfrm>
              <a:off x="934245" y="1402557"/>
              <a:ext cx="11113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2" name="Oval 198"/>
            <p:cNvSpPr>
              <a:spLocks noChangeArrowheads="1"/>
            </p:cNvSpPr>
            <p:nvPr/>
          </p:nvSpPr>
          <p:spPr bwMode="auto">
            <a:xfrm>
              <a:off x="1058070" y="1420020"/>
              <a:ext cx="9525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3" name="Oval 199"/>
            <p:cNvSpPr>
              <a:spLocks noChangeArrowheads="1"/>
            </p:cNvSpPr>
            <p:nvPr/>
          </p:nvSpPr>
          <p:spPr bwMode="auto">
            <a:xfrm>
              <a:off x="1189832" y="1451770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4" name="Oval 200"/>
            <p:cNvSpPr>
              <a:spLocks noChangeArrowheads="1"/>
            </p:cNvSpPr>
            <p:nvPr/>
          </p:nvSpPr>
          <p:spPr bwMode="auto">
            <a:xfrm>
              <a:off x="1358107" y="1448595"/>
              <a:ext cx="9525" cy="111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5" name="淘宝网Chenying0907出品 201"/>
            <p:cNvSpPr/>
            <p:nvPr/>
          </p:nvSpPr>
          <p:spPr bwMode="auto">
            <a:xfrm>
              <a:off x="640557" y="1112045"/>
              <a:ext cx="49213" cy="55563"/>
            </a:xfrm>
            <a:custGeom>
              <a:avLst/>
              <a:gdLst>
                <a:gd name="T0" fmla="*/ 38 w 38"/>
                <a:gd name="T1" fmla="*/ 8 h 42"/>
                <a:gd name="T2" fmla="*/ 29 w 38"/>
                <a:gd name="T3" fmla="*/ 42 h 42"/>
                <a:gd name="T4" fmla="*/ 38 w 38"/>
                <a:gd name="T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42">
                  <a:moveTo>
                    <a:pt x="38" y="8"/>
                  </a:moveTo>
                  <a:cubicBezTo>
                    <a:pt x="38" y="8"/>
                    <a:pt x="3" y="21"/>
                    <a:pt x="29" y="42"/>
                  </a:cubicBezTo>
                  <a:cubicBezTo>
                    <a:pt x="8" y="39"/>
                    <a:pt x="0" y="0"/>
                    <a:pt x="38" y="8"/>
                  </a:cubicBez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476" name="淘宝网Chenying0907出品 475"/>
          <p:cNvGrpSpPr/>
          <p:nvPr/>
        </p:nvGrpSpPr>
        <p:grpSpPr>
          <a:xfrm>
            <a:off x="6055080" y="2764966"/>
            <a:ext cx="527114" cy="456403"/>
            <a:chOff x="7635019" y="872540"/>
            <a:chExt cx="527114" cy="456403"/>
          </a:xfrm>
        </p:grpSpPr>
        <p:sp>
          <p:nvSpPr>
            <p:cNvPr id="477" name="淘宝网Chenying0907出品 242"/>
            <p:cNvSpPr/>
            <p:nvPr/>
          </p:nvSpPr>
          <p:spPr bwMode="auto">
            <a:xfrm>
              <a:off x="7827865" y="972177"/>
              <a:ext cx="334268" cy="356766"/>
            </a:xfrm>
            <a:custGeom>
              <a:avLst/>
              <a:gdLst>
                <a:gd name="T0" fmla="*/ 10 w 78"/>
                <a:gd name="T1" fmla="*/ 29 h 83"/>
                <a:gd name="T2" fmla="*/ 68 w 78"/>
                <a:gd name="T3" fmla="*/ 19 h 83"/>
                <a:gd name="T4" fmla="*/ 53 w 78"/>
                <a:gd name="T5" fmla="*/ 46 h 83"/>
                <a:gd name="T6" fmla="*/ 25 w 78"/>
                <a:gd name="T7" fmla="*/ 37 h 83"/>
                <a:gd name="T8" fmla="*/ 35 w 78"/>
                <a:gd name="T9" fmla="*/ 56 h 83"/>
                <a:gd name="T10" fmla="*/ 10 w 78"/>
                <a:gd name="T11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83">
                  <a:moveTo>
                    <a:pt x="10" y="29"/>
                  </a:moveTo>
                  <a:cubicBezTo>
                    <a:pt x="16" y="22"/>
                    <a:pt x="51" y="0"/>
                    <a:pt x="68" y="19"/>
                  </a:cubicBezTo>
                  <a:cubicBezTo>
                    <a:pt x="78" y="31"/>
                    <a:pt x="60" y="46"/>
                    <a:pt x="53" y="46"/>
                  </a:cubicBezTo>
                  <a:cubicBezTo>
                    <a:pt x="43" y="45"/>
                    <a:pt x="35" y="41"/>
                    <a:pt x="25" y="37"/>
                  </a:cubicBezTo>
                  <a:cubicBezTo>
                    <a:pt x="33" y="43"/>
                    <a:pt x="36" y="52"/>
                    <a:pt x="35" y="56"/>
                  </a:cubicBezTo>
                  <a:cubicBezTo>
                    <a:pt x="28" y="83"/>
                    <a:pt x="0" y="56"/>
                    <a:pt x="10" y="29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8" name="淘宝网Chenying0907出品 241"/>
            <p:cNvSpPr/>
            <p:nvPr/>
          </p:nvSpPr>
          <p:spPr bwMode="auto">
            <a:xfrm>
              <a:off x="7635019" y="872540"/>
              <a:ext cx="218560" cy="331053"/>
            </a:xfrm>
            <a:custGeom>
              <a:avLst/>
              <a:gdLst>
                <a:gd name="T0" fmla="*/ 50 w 51"/>
                <a:gd name="T1" fmla="*/ 50 h 77"/>
                <a:gd name="T2" fmla="*/ 15 w 51"/>
                <a:gd name="T3" fmla="*/ 3 h 77"/>
                <a:gd name="T4" fmla="*/ 8 w 51"/>
                <a:gd name="T5" fmla="*/ 33 h 77"/>
                <a:gd name="T6" fmla="*/ 35 w 51"/>
                <a:gd name="T7" fmla="*/ 46 h 77"/>
                <a:gd name="T8" fmla="*/ 14 w 51"/>
                <a:gd name="T9" fmla="*/ 53 h 77"/>
                <a:gd name="T10" fmla="*/ 50 w 51"/>
                <a:gd name="T11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77">
                  <a:moveTo>
                    <a:pt x="50" y="50"/>
                  </a:moveTo>
                  <a:cubicBezTo>
                    <a:pt x="51" y="41"/>
                    <a:pt x="40" y="0"/>
                    <a:pt x="15" y="3"/>
                  </a:cubicBezTo>
                  <a:cubicBezTo>
                    <a:pt x="0" y="4"/>
                    <a:pt x="3" y="28"/>
                    <a:pt x="8" y="33"/>
                  </a:cubicBezTo>
                  <a:cubicBezTo>
                    <a:pt x="15" y="39"/>
                    <a:pt x="25" y="42"/>
                    <a:pt x="35" y="46"/>
                  </a:cubicBezTo>
                  <a:cubicBezTo>
                    <a:pt x="25" y="44"/>
                    <a:pt x="16" y="49"/>
                    <a:pt x="14" y="53"/>
                  </a:cubicBezTo>
                  <a:cubicBezTo>
                    <a:pt x="0" y="77"/>
                    <a:pt x="40" y="77"/>
                    <a:pt x="50" y="5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79" name="淘宝网Chenying0907出品 243"/>
            <p:cNvSpPr>
              <a:spLocks noEditPoints="1"/>
            </p:cNvSpPr>
            <p:nvPr/>
          </p:nvSpPr>
          <p:spPr bwMode="auto">
            <a:xfrm>
              <a:off x="7819831" y="964142"/>
              <a:ext cx="123744" cy="236237"/>
            </a:xfrm>
            <a:custGeom>
              <a:avLst/>
              <a:gdLst>
                <a:gd name="T0" fmla="*/ 12 w 29"/>
                <a:gd name="T1" fmla="*/ 24 h 55"/>
                <a:gd name="T2" fmla="*/ 13 w 29"/>
                <a:gd name="T3" fmla="*/ 34 h 55"/>
                <a:gd name="T4" fmla="*/ 7 w 29"/>
                <a:gd name="T5" fmla="*/ 41 h 55"/>
                <a:gd name="T6" fmla="*/ 6 w 29"/>
                <a:gd name="T7" fmla="*/ 43 h 55"/>
                <a:gd name="T8" fmla="*/ 0 w 29"/>
                <a:gd name="T9" fmla="*/ 54 h 55"/>
                <a:gd name="T10" fmla="*/ 3 w 29"/>
                <a:gd name="T11" fmla="*/ 42 h 55"/>
                <a:gd name="T12" fmla="*/ 4 w 29"/>
                <a:gd name="T13" fmla="*/ 40 h 55"/>
                <a:gd name="T14" fmla="*/ 5 w 29"/>
                <a:gd name="T15" fmla="*/ 31 h 55"/>
                <a:gd name="T16" fmla="*/ 12 w 29"/>
                <a:gd name="T17" fmla="*/ 24 h 55"/>
                <a:gd name="T18" fmla="*/ 28 w 29"/>
                <a:gd name="T19" fmla="*/ 7 h 55"/>
                <a:gd name="T20" fmla="*/ 29 w 29"/>
                <a:gd name="T21" fmla="*/ 9 h 55"/>
                <a:gd name="T22" fmla="*/ 27 w 29"/>
                <a:gd name="T23" fmla="*/ 9 h 55"/>
                <a:gd name="T24" fmla="*/ 27 w 29"/>
                <a:gd name="T25" fmla="*/ 9 h 55"/>
                <a:gd name="T26" fmla="*/ 15 w 29"/>
                <a:gd name="T27" fmla="*/ 21 h 55"/>
                <a:gd name="T28" fmla="*/ 16 w 29"/>
                <a:gd name="T29" fmla="*/ 23 h 55"/>
                <a:gd name="T30" fmla="*/ 12 w 29"/>
                <a:gd name="T31" fmla="*/ 24 h 55"/>
                <a:gd name="T32" fmla="*/ 10 w 29"/>
                <a:gd name="T33" fmla="*/ 21 h 55"/>
                <a:gd name="T34" fmla="*/ 13 w 29"/>
                <a:gd name="T35" fmla="*/ 20 h 55"/>
                <a:gd name="T36" fmla="*/ 12 w 29"/>
                <a:gd name="T37" fmla="*/ 3 h 55"/>
                <a:gd name="T38" fmla="*/ 11 w 29"/>
                <a:gd name="T39" fmla="*/ 3 h 55"/>
                <a:gd name="T40" fmla="*/ 10 w 29"/>
                <a:gd name="T41" fmla="*/ 1 h 55"/>
                <a:gd name="T42" fmla="*/ 13 w 29"/>
                <a:gd name="T43" fmla="*/ 1 h 55"/>
                <a:gd name="T44" fmla="*/ 13 w 29"/>
                <a:gd name="T45" fmla="*/ 3 h 55"/>
                <a:gd name="T46" fmla="*/ 12 w 29"/>
                <a:gd name="T47" fmla="*/ 3 h 55"/>
                <a:gd name="T48" fmla="*/ 13 w 29"/>
                <a:gd name="T49" fmla="*/ 20 h 55"/>
                <a:gd name="T50" fmla="*/ 14 w 29"/>
                <a:gd name="T51" fmla="*/ 20 h 55"/>
                <a:gd name="T52" fmla="*/ 15 w 29"/>
                <a:gd name="T53" fmla="*/ 21 h 55"/>
                <a:gd name="T54" fmla="*/ 26 w 29"/>
                <a:gd name="T55" fmla="*/ 9 h 55"/>
                <a:gd name="T56" fmla="*/ 26 w 29"/>
                <a:gd name="T57" fmla="*/ 8 h 55"/>
                <a:gd name="T58" fmla="*/ 28 w 29"/>
                <a:gd name="T59" fmla="*/ 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" h="55">
                  <a:moveTo>
                    <a:pt x="12" y="24"/>
                  </a:moveTo>
                  <a:cubicBezTo>
                    <a:pt x="14" y="25"/>
                    <a:pt x="15" y="30"/>
                    <a:pt x="13" y="34"/>
                  </a:cubicBezTo>
                  <a:cubicBezTo>
                    <a:pt x="11" y="38"/>
                    <a:pt x="9" y="41"/>
                    <a:pt x="7" y="41"/>
                  </a:cubicBezTo>
                  <a:cubicBezTo>
                    <a:pt x="7" y="42"/>
                    <a:pt x="7" y="43"/>
                    <a:pt x="6" y="43"/>
                  </a:cubicBezTo>
                  <a:cubicBezTo>
                    <a:pt x="4" y="50"/>
                    <a:pt x="1" y="55"/>
                    <a:pt x="0" y="54"/>
                  </a:cubicBezTo>
                  <a:cubicBezTo>
                    <a:pt x="0" y="54"/>
                    <a:pt x="1" y="48"/>
                    <a:pt x="3" y="42"/>
                  </a:cubicBezTo>
                  <a:cubicBezTo>
                    <a:pt x="4" y="41"/>
                    <a:pt x="4" y="41"/>
                    <a:pt x="4" y="40"/>
                  </a:cubicBezTo>
                  <a:cubicBezTo>
                    <a:pt x="3" y="38"/>
                    <a:pt x="3" y="35"/>
                    <a:pt x="5" y="31"/>
                  </a:cubicBezTo>
                  <a:cubicBezTo>
                    <a:pt x="7" y="27"/>
                    <a:pt x="10" y="23"/>
                    <a:pt x="12" y="24"/>
                  </a:cubicBezTo>
                  <a:close/>
                  <a:moveTo>
                    <a:pt x="28" y="7"/>
                  </a:moveTo>
                  <a:cubicBezTo>
                    <a:pt x="29" y="7"/>
                    <a:pt x="29" y="8"/>
                    <a:pt x="29" y="9"/>
                  </a:cubicBezTo>
                  <a:cubicBezTo>
                    <a:pt x="29" y="9"/>
                    <a:pt x="28" y="10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1"/>
                    <a:pt x="16" y="22"/>
                    <a:pt x="16" y="23"/>
                  </a:cubicBezTo>
                  <a:cubicBezTo>
                    <a:pt x="15" y="24"/>
                    <a:pt x="14" y="25"/>
                    <a:pt x="12" y="24"/>
                  </a:cubicBezTo>
                  <a:cubicBezTo>
                    <a:pt x="11" y="23"/>
                    <a:pt x="10" y="22"/>
                    <a:pt x="10" y="21"/>
                  </a:cubicBezTo>
                  <a:cubicBezTo>
                    <a:pt x="11" y="20"/>
                    <a:pt x="12" y="20"/>
                    <a:pt x="13" y="20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1" y="3"/>
                  </a:cubicBezTo>
                  <a:cubicBezTo>
                    <a:pt x="11" y="3"/>
                    <a:pt x="10" y="2"/>
                    <a:pt x="10" y="1"/>
                  </a:cubicBezTo>
                  <a:cubicBezTo>
                    <a:pt x="11" y="0"/>
                    <a:pt x="12" y="0"/>
                    <a:pt x="13" y="1"/>
                  </a:cubicBezTo>
                  <a:cubicBezTo>
                    <a:pt x="13" y="1"/>
                    <a:pt x="14" y="2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5" y="2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7"/>
                    <a:pt x="27" y="6"/>
                    <a:pt x="28" y="7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0" name="淘宝网Chenying0907出品 244"/>
            <p:cNvSpPr>
              <a:spLocks noEditPoints="1"/>
            </p:cNvSpPr>
            <p:nvPr/>
          </p:nvSpPr>
          <p:spPr bwMode="auto">
            <a:xfrm>
              <a:off x="7660732" y="895039"/>
              <a:ext cx="454797" cy="265164"/>
            </a:xfrm>
            <a:custGeom>
              <a:avLst/>
              <a:gdLst>
                <a:gd name="T0" fmla="*/ 98 w 106"/>
                <a:gd name="T1" fmla="*/ 33 h 62"/>
                <a:gd name="T2" fmla="*/ 100 w 106"/>
                <a:gd name="T3" fmla="*/ 41 h 62"/>
                <a:gd name="T4" fmla="*/ 87 w 106"/>
                <a:gd name="T5" fmla="*/ 43 h 62"/>
                <a:gd name="T6" fmla="*/ 80 w 106"/>
                <a:gd name="T7" fmla="*/ 40 h 62"/>
                <a:gd name="T8" fmla="*/ 98 w 106"/>
                <a:gd name="T9" fmla="*/ 33 h 62"/>
                <a:gd name="T10" fmla="*/ 19 w 106"/>
                <a:gd name="T11" fmla="*/ 2 h 62"/>
                <a:gd name="T12" fmla="*/ 12 w 106"/>
                <a:gd name="T13" fmla="*/ 6 h 62"/>
                <a:gd name="T14" fmla="*/ 21 w 106"/>
                <a:gd name="T15" fmla="*/ 16 h 62"/>
                <a:gd name="T16" fmla="*/ 28 w 106"/>
                <a:gd name="T17" fmla="*/ 19 h 62"/>
                <a:gd name="T18" fmla="*/ 19 w 106"/>
                <a:gd name="T19" fmla="*/ 2 h 62"/>
                <a:gd name="T20" fmla="*/ 6 w 106"/>
                <a:gd name="T21" fmla="*/ 26 h 62"/>
                <a:gd name="T22" fmla="*/ 10 w 106"/>
                <a:gd name="T23" fmla="*/ 27 h 62"/>
                <a:gd name="T24" fmla="*/ 13 w 106"/>
                <a:gd name="T25" fmla="*/ 25 h 62"/>
                <a:gd name="T26" fmla="*/ 6 w 106"/>
                <a:gd name="T27" fmla="*/ 26 h 62"/>
                <a:gd name="T28" fmla="*/ 2 w 106"/>
                <a:gd name="T29" fmla="*/ 15 h 62"/>
                <a:gd name="T30" fmla="*/ 9 w 106"/>
                <a:gd name="T31" fmla="*/ 19 h 62"/>
                <a:gd name="T32" fmla="*/ 2 w 106"/>
                <a:gd name="T33" fmla="*/ 15 h 62"/>
                <a:gd name="T34" fmla="*/ 13 w 106"/>
                <a:gd name="T35" fmla="*/ 16 h 62"/>
                <a:gd name="T36" fmla="*/ 4 w 106"/>
                <a:gd name="T37" fmla="*/ 8 h 62"/>
                <a:gd name="T38" fmla="*/ 13 w 106"/>
                <a:gd name="T39" fmla="*/ 16 h 62"/>
                <a:gd name="T40" fmla="*/ 91 w 106"/>
                <a:gd name="T41" fmla="*/ 60 h 62"/>
                <a:gd name="T42" fmla="*/ 87 w 106"/>
                <a:gd name="T43" fmla="*/ 58 h 62"/>
                <a:gd name="T44" fmla="*/ 86 w 106"/>
                <a:gd name="T45" fmla="*/ 54 h 62"/>
                <a:gd name="T46" fmla="*/ 91 w 106"/>
                <a:gd name="T47" fmla="*/ 60 h 62"/>
                <a:gd name="T48" fmla="*/ 101 w 106"/>
                <a:gd name="T49" fmla="*/ 55 h 62"/>
                <a:gd name="T50" fmla="*/ 94 w 106"/>
                <a:gd name="T51" fmla="*/ 53 h 62"/>
                <a:gd name="T52" fmla="*/ 101 w 106"/>
                <a:gd name="T53" fmla="*/ 55 h 62"/>
                <a:gd name="T54" fmla="*/ 93 w 106"/>
                <a:gd name="T55" fmla="*/ 48 h 62"/>
                <a:gd name="T56" fmla="*/ 105 w 106"/>
                <a:gd name="T57" fmla="*/ 48 h 62"/>
                <a:gd name="T58" fmla="*/ 93 w 106"/>
                <a:gd name="T59" fmla="*/ 4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6" h="62">
                  <a:moveTo>
                    <a:pt x="98" y="33"/>
                  </a:moveTo>
                  <a:cubicBezTo>
                    <a:pt x="102" y="35"/>
                    <a:pt x="104" y="38"/>
                    <a:pt x="100" y="41"/>
                  </a:cubicBezTo>
                  <a:cubicBezTo>
                    <a:pt x="96" y="43"/>
                    <a:pt x="91" y="43"/>
                    <a:pt x="87" y="43"/>
                  </a:cubicBezTo>
                  <a:cubicBezTo>
                    <a:pt x="86" y="43"/>
                    <a:pt x="79" y="41"/>
                    <a:pt x="80" y="40"/>
                  </a:cubicBezTo>
                  <a:cubicBezTo>
                    <a:pt x="81" y="35"/>
                    <a:pt x="94" y="31"/>
                    <a:pt x="98" y="33"/>
                  </a:cubicBezTo>
                  <a:close/>
                  <a:moveTo>
                    <a:pt x="19" y="2"/>
                  </a:moveTo>
                  <a:cubicBezTo>
                    <a:pt x="15" y="0"/>
                    <a:pt x="11" y="1"/>
                    <a:pt x="12" y="6"/>
                  </a:cubicBezTo>
                  <a:cubicBezTo>
                    <a:pt x="14" y="10"/>
                    <a:pt x="17" y="14"/>
                    <a:pt x="21" y="16"/>
                  </a:cubicBezTo>
                  <a:cubicBezTo>
                    <a:pt x="21" y="17"/>
                    <a:pt x="27" y="21"/>
                    <a:pt x="28" y="19"/>
                  </a:cubicBezTo>
                  <a:cubicBezTo>
                    <a:pt x="30" y="15"/>
                    <a:pt x="24" y="3"/>
                    <a:pt x="19" y="2"/>
                  </a:cubicBezTo>
                  <a:close/>
                  <a:moveTo>
                    <a:pt x="6" y="26"/>
                  </a:moveTo>
                  <a:cubicBezTo>
                    <a:pt x="6" y="28"/>
                    <a:pt x="8" y="27"/>
                    <a:pt x="10" y="27"/>
                  </a:cubicBezTo>
                  <a:cubicBezTo>
                    <a:pt x="12" y="27"/>
                    <a:pt x="13" y="26"/>
                    <a:pt x="13" y="25"/>
                  </a:cubicBezTo>
                  <a:cubicBezTo>
                    <a:pt x="14" y="22"/>
                    <a:pt x="5" y="24"/>
                    <a:pt x="6" y="26"/>
                  </a:cubicBezTo>
                  <a:close/>
                  <a:moveTo>
                    <a:pt x="2" y="15"/>
                  </a:moveTo>
                  <a:cubicBezTo>
                    <a:pt x="0" y="16"/>
                    <a:pt x="8" y="21"/>
                    <a:pt x="9" y="19"/>
                  </a:cubicBezTo>
                  <a:cubicBezTo>
                    <a:pt x="10" y="17"/>
                    <a:pt x="4" y="15"/>
                    <a:pt x="2" y="15"/>
                  </a:cubicBezTo>
                  <a:close/>
                  <a:moveTo>
                    <a:pt x="13" y="16"/>
                  </a:moveTo>
                  <a:cubicBezTo>
                    <a:pt x="16" y="15"/>
                    <a:pt x="5" y="5"/>
                    <a:pt x="4" y="8"/>
                  </a:cubicBezTo>
                  <a:cubicBezTo>
                    <a:pt x="2" y="11"/>
                    <a:pt x="10" y="17"/>
                    <a:pt x="13" y="16"/>
                  </a:cubicBezTo>
                  <a:close/>
                  <a:moveTo>
                    <a:pt x="91" y="60"/>
                  </a:moveTo>
                  <a:cubicBezTo>
                    <a:pt x="90" y="62"/>
                    <a:pt x="88" y="60"/>
                    <a:pt x="87" y="58"/>
                  </a:cubicBezTo>
                  <a:cubicBezTo>
                    <a:pt x="86" y="57"/>
                    <a:pt x="86" y="55"/>
                    <a:pt x="86" y="54"/>
                  </a:cubicBezTo>
                  <a:cubicBezTo>
                    <a:pt x="87" y="52"/>
                    <a:pt x="93" y="59"/>
                    <a:pt x="91" y="60"/>
                  </a:cubicBezTo>
                  <a:close/>
                  <a:moveTo>
                    <a:pt x="101" y="55"/>
                  </a:moveTo>
                  <a:cubicBezTo>
                    <a:pt x="102" y="57"/>
                    <a:pt x="93" y="55"/>
                    <a:pt x="94" y="53"/>
                  </a:cubicBezTo>
                  <a:cubicBezTo>
                    <a:pt x="94" y="51"/>
                    <a:pt x="100" y="53"/>
                    <a:pt x="101" y="55"/>
                  </a:cubicBezTo>
                  <a:close/>
                  <a:moveTo>
                    <a:pt x="93" y="48"/>
                  </a:moveTo>
                  <a:cubicBezTo>
                    <a:pt x="91" y="45"/>
                    <a:pt x="106" y="45"/>
                    <a:pt x="105" y="48"/>
                  </a:cubicBezTo>
                  <a:cubicBezTo>
                    <a:pt x="104" y="52"/>
                    <a:pt x="94" y="51"/>
                    <a:pt x="93" y="4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1" name="淘宝网Chenying0907出品 245"/>
            <p:cNvSpPr/>
            <p:nvPr/>
          </p:nvSpPr>
          <p:spPr bwMode="auto">
            <a:xfrm>
              <a:off x="7879291" y="1057352"/>
              <a:ext cx="141421" cy="38569"/>
            </a:xfrm>
            <a:custGeom>
              <a:avLst/>
              <a:gdLst>
                <a:gd name="T0" fmla="*/ 4 w 33"/>
                <a:gd name="T1" fmla="*/ 7 h 9"/>
                <a:gd name="T2" fmla="*/ 27 w 33"/>
                <a:gd name="T3" fmla="*/ 5 h 9"/>
                <a:gd name="T4" fmla="*/ 31 w 33"/>
                <a:gd name="T5" fmla="*/ 8 h 9"/>
                <a:gd name="T6" fmla="*/ 22 w 33"/>
                <a:gd name="T7" fmla="*/ 6 h 9"/>
                <a:gd name="T8" fmla="*/ 4 w 33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9">
                  <a:moveTo>
                    <a:pt x="4" y="7"/>
                  </a:moveTo>
                  <a:cubicBezTo>
                    <a:pt x="4" y="7"/>
                    <a:pt x="13" y="0"/>
                    <a:pt x="27" y="5"/>
                  </a:cubicBezTo>
                  <a:cubicBezTo>
                    <a:pt x="33" y="7"/>
                    <a:pt x="33" y="8"/>
                    <a:pt x="31" y="8"/>
                  </a:cubicBezTo>
                  <a:cubicBezTo>
                    <a:pt x="29" y="8"/>
                    <a:pt x="27" y="7"/>
                    <a:pt x="22" y="6"/>
                  </a:cubicBezTo>
                  <a:cubicBezTo>
                    <a:pt x="16" y="5"/>
                    <a:pt x="0" y="9"/>
                    <a:pt x="4" y="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2" name="淘宝网Chenying0907出品 246"/>
            <p:cNvSpPr>
              <a:spLocks noEditPoints="1"/>
            </p:cNvSpPr>
            <p:nvPr/>
          </p:nvSpPr>
          <p:spPr bwMode="auto">
            <a:xfrm>
              <a:off x="7716979" y="1118419"/>
              <a:ext cx="252308" cy="146242"/>
            </a:xfrm>
            <a:custGeom>
              <a:avLst/>
              <a:gdLst>
                <a:gd name="T0" fmla="*/ 51 w 59"/>
                <a:gd name="T1" fmla="*/ 8 h 34"/>
                <a:gd name="T2" fmla="*/ 56 w 59"/>
                <a:gd name="T3" fmla="*/ 15 h 34"/>
                <a:gd name="T4" fmla="*/ 50 w 59"/>
                <a:gd name="T5" fmla="*/ 29 h 34"/>
                <a:gd name="T6" fmla="*/ 50 w 59"/>
                <a:gd name="T7" fmla="*/ 31 h 34"/>
                <a:gd name="T8" fmla="*/ 58 w 59"/>
                <a:gd name="T9" fmla="*/ 25 h 34"/>
                <a:gd name="T10" fmla="*/ 58 w 59"/>
                <a:gd name="T11" fmla="*/ 16 h 34"/>
                <a:gd name="T12" fmla="*/ 51 w 59"/>
                <a:gd name="T13" fmla="*/ 8 h 34"/>
                <a:gd name="T14" fmla="*/ 9 w 59"/>
                <a:gd name="T15" fmla="*/ 6 h 34"/>
                <a:gd name="T16" fmla="*/ 7 w 59"/>
                <a:gd name="T17" fmla="*/ 8 h 34"/>
                <a:gd name="T18" fmla="*/ 9 w 59"/>
                <a:gd name="T19" fmla="*/ 11 h 34"/>
                <a:gd name="T20" fmla="*/ 10 w 59"/>
                <a:gd name="T21" fmla="*/ 8 h 34"/>
                <a:gd name="T22" fmla="*/ 9 w 59"/>
                <a:gd name="T23" fmla="*/ 6 h 34"/>
                <a:gd name="T24" fmla="*/ 3 w 59"/>
                <a:gd name="T25" fmla="*/ 0 h 34"/>
                <a:gd name="T26" fmla="*/ 0 w 59"/>
                <a:gd name="T27" fmla="*/ 5 h 34"/>
                <a:gd name="T28" fmla="*/ 1 w 59"/>
                <a:gd name="T29" fmla="*/ 11 h 34"/>
                <a:gd name="T30" fmla="*/ 4 w 59"/>
                <a:gd name="T31" fmla="*/ 6 h 34"/>
                <a:gd name="T32" fmla="*/ 3 w 59"/>
                <a:gd name="T33" fmla="*/ 0 h 34"/>
                <a:gd name="T34" fmla="*/ 44 w 59"/>
                <a:gd name="T35" fmla="*/ 20 h 34"/>
                <a:gd name="T36" fmla="*/ 43 w 59"/>
                <a:gd name="T37" fmla="*/ 23 h 34"/>
                <a:gd name="T38" fmla="*/ 41 w 59"/>
                <a:gd name="T39" fmla="*/ 24 h 34"/>
                <a:gd name="T40" fmla="*/ 41 w 59"/>
                <a:gd name="T41" fmla="*/ 21 h 34"/>
                <a:gd name="T42" fmla="*/ 44 w 59"/>
                <a:gd name="T43" fmla="*/ 20 h 34"/>
                <a:gd name="T44" fmla="*/ 52 w 59"/>
                <a:gd name="T45" fmla="*/ 20 h 34"/>
                <a:gd name="T46" fmla="*/ 51 w 59"/>
                <a:gd name="T47" fmla="*/ 25 h 34"/>
                <a:gd name="T48" fmla="*/ 46 w 59"/>
                <a:gd name="T49" fmla="*/ 29 h 34"/>
                <a:gd name="T50" fmla="*/ 47 w 59"/>
                <a:gd name="T51" fmla="*/ 23 h 34"/>
                <a:gd name="T52" fmla="*/ 52 w 59"/>
                <a:gd name="T53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34">
                  <a:moveTo>
                    <a:pt x="51" y="8"/>
                  </a:moveTo>
                  <a:cubicBezTo>
                    <a:pt x="51" y="8"/>
                    <a:pt x="56" y="12"/>
                    <a:pt x="56" y="15"/>
                  </a:cubicBezTo>
                  <a:cubicBezTo>
                    <a:pt x="57" y="20"/>
                    <a:pt x="56" y="25"/>
                    <a:pt x="50" y="29"/>
                  </a:cubicBezTo>
                  <a:cubicBezTo>
                    <a:pt x="50" y="29"/>
                    <a:pt x="49" y="31"/>
                    <a:pt x="50" y="31"/>
                  </a:cubicBezTo>
                  <a:cubicBezTo>
                    <a:pt x="52" y="34"/>
                    <a:pt x="57" y="27"/>
                    <a:pt x="58" y="25"/>
                  </a:cubicBezTo>
                  <a:cubicBezTo>
                    <a:pt x="59" y="22"/>
                    <a:pt x="59" y="20"/>
                    <a:pt x="58" y="16"/>
                  </a:cubicBezTo>
                  <a:cubicBezTo>
                    <a:pt x="57" y="11"/>
                    <a:pt x="51" y="8"/>
                    <a:pt x="51" y="8"/>
                  </a:cubicBezTo>
                  <a:close/>
                  <a:moveTo>
                    <a:pt x="9" y="6"/>
                  </a:moveTo>
                  <a:cubicBezTo>
                    <a:pt x="8" y="6"/>
                    <a:pt x="7" y="7"/>
                    <a:pt x="7" y="8"/>
                  </a:cubicBezTo>
                  <a:cubicBezTo>
                    <a:pt x="7" y="9"/>
                    <a:pt x="8" y="11"/>
                    <a:pt x="9" y="11"/>
                  </a:cubicBezTo>
                  <a:cubicBezTo>
                    <a:pt x="9" y="11"/>
                    <a:pt x="10" y="10"/>
                    <a:pt x="10" y="8"/>
                  </a:cubicBezTo>
                  <a:cubicBezTo>
                    <a:pt x="10" y="7"/>
                    <a:pt x="10" y="6"/>
                    <a:pt x="9" y="6"/>
                  </a:cubicBezTo>
                  <a:close/>
                  <a:moveTo>
                    <a:pt x="3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0" y="10"/>
                    <a:pt x="1" y="11"/>
                  </a:cubicBezTo>
                  <a:cubicBezTo>
                    <a:pt x="2" y="11"/>
                    <a:pt x="4" y="9"/>
                    <a:pt x="4" y="6"/>
                  </a:cubicBezTo>
                  <a:cubicBezTo>
                    <a:pt x="5" y="4"/>
                    <a:pt x="4" y="1"/>
                    <a:pt x="3" y="0"/>
                  </a:cubicBezTo>
                  <a:close/>
                  <a:moveTo>
                    <a:pt x="44" y="20"/>
                  </a:moveTo>
                  <a:cubicBezTo>
                    <a:pt x="44" y="21"/>
                    <a:pt x="44" y="22"/>
                    <a:pt x="43" y="23"/>
                  </a:cubicBezTo>
                  <a:cubicBezTo>
                    <a:pt x="43" y="24"/>
                    <a:pt x="41" y="24"/>
                    <a:pt x="41" y="24"/>
                  </a:cubicBezTo>
                  <a:cubicBezTo>
                    <a:pt x="40" y="23"/>
                    <a:pt x="40" y="22"/>
                    <a:pt x="41" y="21"/>
                  </a:cubicBezTo>
                  <a:cubicBezTo>
                    <a:pt x="42" y="20"/>
                    <a:pt x="43" y="20"/>
                    <a:pt x="44" y="20"/>
                  </a:cubicBezTo>
                  <a:close/>
                  <a:moveTo>
                    <a:pt x="52" y="20"/>
                  </a:moveTo>
                  <a:cubicBezTo>
                    <a:pt x="53" y="21"/>
                    <a:pt x="53" y="23"/>
                    <a:pt x="51" y="25"/>
                  </a:cubicBezTo>
                  <a:cubicBezTo>
                    <a:pt x="49" y="28"/>
                    <a:pt x="47" y="29"/>
                    <a:pt x="46" y="29"/>
                  </a:cubicBezTo>
                  <a:cubicBezTo>
                    <a:pt x="45" y="28"/>
                    <a:pt x="45" y="26"/>
                    <a:pt x="47" y="23"/>
                  </a:cubicBezTo>
                  <a:cubicBezTo>
                    <a:pt x="48" y="21"/>
                    <a:pt x="51" y="20"/>
                    <a:pt x="5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3" name="淘宝网Chenying0907出品 247"/>
            <p:cNvSpPr/>
            <p:nvPr/>
          </p:nvSpPr>
          <p:spPr bwMode="auto">
            <a:xfrm>
              <a:off x="7901790" y="1092707"/>
              <a:ext cx="80353" cy="41784"/>
            </a:xfrm>
            <a:custGeom>
              <a:avLst/>
              <a:gdLst>
                <a:gd name="T0" fmla="*/ 0 w 19"/>
                <a:gd name="T1" fmla="*/ 1 h 10"/>
                <a:gd name="T2" fmla="*/ 12 w 19"/>
                <a:gd name="T3" fmla="*/ 7 h 10"/>
                <a:gd name="T4" fmla="*/ 18 w 19"/>
                <a:gd name="T5" fmla="*/ 5 h 10"/>
                <a:gd name="T6" fmla="*/ 10 w 19"/>
                <a:gd name="T7" fmla="*/ 1 h 10"/>
                <a:gd name="T8" fmla="*/ 0 w 19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0" y="1"/>
                  </a:moveTo>
                  <a:cubicBezTo>
                    <a:pt x="3" y="4"/>
                    <a:pt x="5" y="5"/>
                    <a:pt x="12" y="7"/>
                  </a:cubicBezTo>
                  <a:cubicBezTo>
                    <a:pt x="19" y="10"/>
                    <a:pt x="19" y="7"/>
                    <a:pt x="18" y="5"/>
                  </a:cubicBezTo>
                  <a:cubicBezTo>
                    <a:pt x="16" y="3"/>
                    <a:pt x="14" y="0"/>
                    <a:pt x="10" y="1"/>
                  </a:cubicBezTo>
                  <a:cubicBezTo>
                    <a:pt x="6" y="1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4" name="淘宝网Chenying0907出品 248"/>
            <p:cNvSpPr/>
            <p:nvPr/>
          </p:nvSpPr>
          <p:spPr bwMode="auto">
            <a:xfrm>
              <a:off x="7879291" y="1105563"/>
              <a:ext cx="43391" cy="59462"/>
            </a:xfrm>
            <a:custGeom>
              <a:avLst/>
              <a:gdLst>
                <a:gd name="T0" fmla="*/ 10 w 10"/>
                <a:gd name="T1" fmla="*/ 13 h 14"/>
                <a:gd name="T2" fmla="*/ 7 w 10"/>
                <a:gd name="T3" fmla="*/ 4 h 14"/>
                <a:gd name="T4" fmla="*/ 0 w 10"/>
                <a:gd name="T5" fmla="*/ 1 h 14"/>
                <a:gd name="T6" fmla="*/ 5 w 10"/>
                <a:gd name="T7" fmla="*/ 5 h 14"/>
                <a:gd name="T8" fmla="*/ 10 w 10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10" y="13"/>
                  </a:moveTo>
                  <a:cubicBezTo>
                    <a:pt x="10" y="13"/>
                    <a:pt x="10" y="7"/>
                    <a:pt x="7" y="4"/>
                  </a:cubicBezTo>
                  <a:cubicBezTo>
                    <a:pt x="4" y="0"/>
                    <a:pt x="1" y="0"/>
                    <a:pt x="0" y="1"/>
                  </a:cubicBezTo>
                  <a:cubicBezTo>
                    <a:pt x="0" y="1"/>
                    <a:pt x="1" y="2"/>
                    <a:pt x="5" y="5"/>
                  </a:cubicBezTo>
                  <a:cubicBezTo>
                    <a:pt x="9" y="7"/>
                    <a:pt x="10" y="14"/>
                    <a:pt x="10" y="1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5" name="淘宝网Chenying0907出品 249"/>
            <p:cNvSpPr/>
            <p:nvPr/>
          </p:nvSpPr>
          <p:spPr bwMode="auto">
            <a:xfrm>
              <a:off x="7879291" y="1113598"/>
              <a:ext cx="35356" cy="81960"/>
            </a:xfrm>
            <a:custGeom>
              <a:avLst/>
              <a:gdLst>
                <a:gd name="T0" fmla="*/ 0 w 8"/>
                <a:gd name="T1" fmla="*/ 1 h 19"/>
                <a:gd name="T2" fmla="*/ 3 w 8"/>
                <a:gd name="T3" fmla="*/ 4 h 19"/>
                <a:gd name="T4" fmla="*/ 7 w 8"/>
                <a:gd name="T5" fmla="*/ 13 h 19"/>
                <a:gd name="T6" fmla="*/ 7 w 8"/>
                <a:gd name="T7" fmla="*/ 18 h 19"/>
                <a:gd name="T8" fmla="*/ 4 w 8"/>
                <a:gd name="T9" fmla="*/ 10 h 19"/>
                <a:gd name="T10" fmla="*/ 0 w 8"/>
                <a:gd name="T11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9">
                  <a:moveTo>
                    <a:pt x="0" y="1"/>
                  </a:moveTo>
                  <a:cubicBezTo>
                    <a:pt x="0" y="0"/>
                    <a:pt x="3" y="3"/>
                    <a:pt x="3" y="4"/>
                  </a:cubicBezTo>
                  <a:cubicBezTo>
                    <a:pt x="5" y="7"/>
                    <a:pt x="6" y="9"/>
                    <a:pt x="7" y="13"/>
                  </a:cubicBezTo>
                  <a:cubicBezTo>
                    <a:pt x="7" y="14"/>
                    <a:pt x="8" y="17"/>
                    <a:pt x="7" y="18"/>
                  </a:cubicBezTo>
                  <a:cubicBezTo>
                    <a:pt x="7" y="19"/>
                    <a:pt x="5" y="13"/>
                    <a:pt x="4" y="10"/>
                  </a:cubicBezTo>
                  <a:cubicBezTo>
                    <a:pt x="2" y="5"/>
                    <a:pt x="0" y="1"/>
                    <a:pt x="0" y="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6" name="淘宝网Chenying0907出品 250"/>
            <p:cNvSpPr/>
            <p:nvPr/>
          </p:nvSpPr>
          <p:spPr bwMode="auto">
            <a:xfrm>
              <a:off x="7871256" y="1126455"/>
              <a:ext cx="12856" cy="38569"/>
            </a:xfrm>
            <a:custGeom>
              <a:avLst/>
              <a:gdLst>
                <a:gd name="T0" fmla="*/ 3 w 3"/>
                <a:gd name="T1" fmla="*/ 5 h 9"/>
                <a:gd name="T2" fmla="*/ 3 w 3"/>
                <a:gd name="T3" fmla="*/ 9 h 9"/>
                <a:gd name="T4" fmla="*/ 1 w 3"/>
                <a:gd name="T5" fmla="*/ 6 h 9"/>
                <a:gd name="T6" fmla="*/ 0 w 3"/>
                <a:gd name="T7" fmla="*/ 1 h 9"/>
                <a:gd name="T8" fmla="*/ 0 w 3"/>
                <a:gd name="T9" fmla="*/ 0 h 9"/>
                <a:gd name="T10" fmla="*/ 1 w 3"/>
                <a:gd name="T11" fmla="*/ 0 h 9"/>
                <a:gd name="T12" fmla="*/ 3 w 3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9">
                  <a:moveTo>
                    <a:pt x="3" y="5"/>
                  </a:moveTo>
                  <a:cubicBezTo>
                    <a:pt x="3" y="7"/>
                    <a:pt x="3" y="9"/>
                    <a:pt x="3" y="9"/>
                  </a:cubicBezTo>
                  <a:cubicBezTo>
                    <a:pt x="2" y="9"/>
                    <a:pt x="2" y="8"/>
                    <a:pt x="1" y="6"/>
                  </a:cubicBezTo>
                  <a:cubicBezTo>
                    <a:pt x="1" y="3"/>
                    <a:pt x="1" y="3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3"/>
                    <a:pt x="3" y="5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7" name="淘宝网Chenying0907出品 251"/>
            <p:cNvSpPr/>
            <p:nvPr/>
          </p:nvSpPr>
          <p:spPr bwMode="auto">
            <a:xfrm>
              <a:off x="7747513" y="980213"/>
              <a:ext cx="98031" cy="102851"/>
            </a:xfrm>
            <a:custGeom>
              <a:avLst/>
              <a:gdLst>
                <a:gd name="T0" fmla="*/ 22 w 23"/>
                <a:gd name="T1" fmla="*/ 20 h 24"/>
                <a:gd name="T2" fmla="*/ 7 w 23"/>
                <a:gd name="T3" fmla="*/ 2 h 24"/>
                <a:gd name="T4" fmla="*/ 1 w 23"/>
                <a:gd name="T5" fmla="*/ 1 h 24"/>
                <a:gd name="T6" fmla="*/ 9 w 23"/>
                <a:gd name="T7" fmla="*/ 6 h 24"/>
                <a:gd name="T8" fmla="*/ 22 w 23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2" y="20"/>
                  </a:moveTo>
                  <a:cubicBezTo>
                    <a:pt x="22" y="20"/>
                    <a:pt x="19" y="8"/>
                    <a:pt x="7" y="2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3" y="3"/>
                    <a:pt x="5" y="4"/>
                    <a:pt x="9" y="6"/>
                  </a:cubicBezTo>
                  <a:cubicBezTo>
                    <a:pt x="14" y="10"/>
                    <a:pt x="23" y="24"/>
                    <a:pt x="22" y="2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8" name="淘宝网Chenying0907出品 252"/>
            <p:cNvSpPr/>
            <p:nvPr/>
          </p:nvSpPr>
          <p:spPr bwMode="auto">
            <a:xfrm>
              <a:off x="7686445" y="1075028"/>
              <a:ext cx="77139" cy="85175"/>
            </a:xfrm>
            <a:custGeom>
              <a:avLst/>
              <a:gdLst>
                <a:gd name="T0" fmla="*/ 18 w 18"/>
                <a:gd name="T1" fmla="*/ 2 h 20"/>
                <a:gd name="T2" fmla="*/ 8 w 18"/>
                <a:gd name="T3" fmla="*/ 3 h 20"/>
                <a:gd name="T4" fmla="*/ 2 w 18"/>
                <a:gd name="T5" fmla="*/ 10 h 20"/>
                <a:gd name="T6" fmla="*/ 3 w 18"/>
                <a:gd name="T7" fmla="*/ 20 h 20"/>
                <a:gd name="T8" fmla="*/ 5 w 18"/>
                <a:gd name="T9" fmla="*/ 18 h 20"/>
                <a:gd name="T10" fmla="*/ 10 w 18"/>
                <a:gd name="T11" fmla="*/ 4 h 20"/>
                <a:gd name="T12" fmla="*/ 18 w 18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2"/>
                  </a:moveTo>
                  <a:cubicBezTo>
                    <a:pt x="18" y="2"/>
                    <a:pt x="13" y="0"/>
                    <a:pt x="8" y="3"/>
                  </a:cubicBezTo>
                  <a:cubicBezTo>
                    <a:pt x="5" y="5"/>
                    <a:pt x="3" y="7"/>
                    <a:pt x="2" y="10"/>
                  </a:cubicBezTo>
                  <a:cubicBezTo>
                    <a:pt x="1" y="12"/>
                    <a:pt x="0" y="20"/>
                    <a:pt x="3" y="20"/>
                  </a:cubicBezTo>
                  <a:cubicBezTo>
                    <a:pt x="4" y="20"/>
                    <a:pt x="5" y="19"/>
                    <a:pt x="5" y="18"/>
                  </a:cubicBezTo>
                  <a:cubicBezTo>
                    <a:pt x="4" y="12"/>
                    <a:pt x="6" y="7"/>
                    <a:pt x="10" y="4"/>
                  </a:cubicBezTo>
                  <a:cubicBezTo>
                    <a:pt x="13" y="2"/>
                    <a:pt x="18" y="2"/>
                    <a:pt x="18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89" name="淘宝网Chenying0907出品 253"/>
            <p:cNvSpPr/>
            <p:nvPr/>
          </p:nvSpPr>
          <p:spPr bwMode="auto">
            <a:xfrm>
              <a:off x="7747513" y="1023603"/>
              <a:ext cx="85175" cy="43391"/>
            </a:xfrm>
            <a:custGeom>
              <a:avLst/>
              <a:gdLst>
                <a:gd name="T0" fmla="*/ 20 w 20"/>
                <a:gd name="T1" fmla="*/ 10 h 10"/>
                <a:gd name="T2" fmla="*/ 6 w 20"/>
                <a:gd name="T3" fmla="*/ 7 h 10"/>
                <a:gd name="T4" fmla="*/ 4 w 20"/>
                <a:gd name="T5" fmla="*/ 1 h 10"/>
                <a:gd name="T6" fmla="*/ 12 w 20"/>
                <a:gd name="T7" fmla="*/ 3 h 10"/>
                <a:gd name="T8" fmla="*/ 20 w 2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cubicBezTo>
                    <a:pt x="15" y="10"/>
                    <a:pt x="13" y="9"/>
                    <a:pt x="6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1"/>
                    <a:pt x="10" y="0"/>
                    <a:pt x="12" y="3"/>
                  </a:cubicBezTo>
                  <a:cubicBezTo>
                    <a:pt x="15" y="6"/>
                    <a:pt x="20" y="10"/>
                    <a:pt x="20" y="1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0" name="淘宝网Chenying0907出品 254"/>
            <p:cNvSpPr/>
            <p:nvPr/>
          </p:nvSpPr>
          <p:spPr bwMode="auto">
            <a:xfrm>
              <a:off x="7768405" y="1075028"/>
              <a:ext cx="69104" cy="30535"/>
            </a:xfrm>
            <a:custGeom>
              <a:avLst/>
              <a:gdLst>
                <a:gd name="T0" fmla="*/ 0 w 16"/>
                <a:gd name="T1" fmla="*/ 6 h 7"/>
                <a:gd name="T2" fmla="*/ 9 w 16"/>
                <a:gd name="T3" fmla="*/ 1 h 7"/>
                <a:gd name="T4" fmla="*/ 16 w 16"/>
                <a:gd name="T5" fmla="*/ 4 h 7"/>
                <a:gd name="T6" fmla="*/ 10 w 16"/>
                <a:gd name="T7" fmla="*/ 3 h 7"/>
                <a:gd name="T8" fmla="*/ 0 w 16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7">
                  <a:moveTo>
                    <a:pt x="0" y="6"/>
                  </a:moveTo>
                  <a:cubicBezTo>
                    <a:pt x="0" y="6"/>
                    <a:pt x="5" y="2"/>
                    <a:pt x="9" y="1"/>
                  </a:cubicBezTo>
                  <a:cubicBezTo>
                    <a:pt x="13" y="0"/>
                    <a:pt x="15" y="3"/>
                    <a:pt x="16" y="4"/>
                  </a:cubicBezTo>
                  <a:cubicBezTo>
                    <a:pt x="16" y="5"/>
                    <a:pt x="15" y="4"/>
                    <a:pt x="10" y="3"/>
                  </a:cubicBezTo>
                  <a:cubicBezTo>
                    <a:pt x="5" y="3"/>
                    <a:pt x="0" y="7"/>
                    <a:pt x="0" y="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1" name="淘宝网Chenying0907出品 255"/>
            <p:cNvSpPr/>
            <p:nvPr/>
          </p:nvSpPr>
          <p:spPr bwMode="auto">
            <a:xfrm>
              <a:off x="7760369" y="1095921"/>
              <a:ext cx="72318" cy="35356"/>
            </a:xfrm>
            <a:custGeom>
              <a:avLst/>
              <a:gdLst>
                <a:gd name="T0" fmla="*/ 17 w 17"/>
                <a:gd name="T1" fmla="*/ 0 h 8"/>
                <a:gd name="T2" fmla="*/ 12 w 17"/>
                <a:gd name="T3" fmla="*/ 0 h 8"/>
                <a:gd name="T4" fmla="*/ 3 w 17"/>
                <a:gd name="T5" fmla="*/ 4 h 8"/>
                <a:gd name="T6" fmla="*/ 0 w 17"/>
                <a:gd name="T7" fmla="*/ 8 h 8"/>
                <a:gd name="T8" fmla="*/ 8 w 17"/>
                <a:gd name="T9" fmla="*/ 4 h 8"/>
                <a:gd name="T10" fmla="*/ 17 w 17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8">
                  <a:moveTo>
                    <a:pt x="17" y="0"/>
                  </a:moveTo>
                  <a:cubicBezTo>
                    <a:pt x="17" y="0"/>
                    <a:pt x="13" y="0"/>
                    <a:pt x="12" y="0"/>
                  </a:cubicBezTo>
                  <a:cubicBezTo>
                    <a:pt x="9" y="1"/>
                    <a:pt x="7" y="2"/>
                    <a:pt x="3" y="4"/>
                  </a:cubicBezTo>
                  <a:cubicBezTo>
                    <a:pt x="2" y="5"/>
                    <a:pt x="0" y="7"/>
                    <a:pt x="0" y="8"/>
                  </a:cubicBezTo>
                  <a:cubicBezTo>
                    <a:pt x="0" y="8"/>
                    <a:pt x="5" y="5"/>
                    <a:pt x="8" y="4"/>
                  </a:cubicBezTo>
                  <a:cubicBezTo>
                    <a:pt x="12" y="2"/>
                    <a:pt x="17" y="0"/>
                    <a:pt x="17" y="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2" name="淘宝网Chenying0907出品 256"/>
            <p:cNvSpPr/>
            <p:nvPr/>
          </p:nvSpPr>
          <p:spPr bwMode="auto">
            <a:xfrm>
              <a:off x="7798938" y="1108777"/>
              <a:ext cx="33749" cy="22499"/>
            </a:xfrm>
            <a:custGeom>
              <a:avLst/>
              <a:gdLst>
                <a:gd name="T0" fmla="*/ 2 w 8"/>
                <a:gd name="T1" fmla="*/ 2 h 5"/>
                <a:gd name="T2" fmla="*/ 0 w 8"/>
                <a:gd name="T3" fmla="*/ 5 h 5"/>
                <a:gd name="T4" fmla="*/ 3 w 8"/>
                <a:gd name="T5" fmla="*/ 4 h 5"/>
                <a:gd name="T6" fmla="*/ 7 w 8"/>
                <a:gd name="T7" fmla="*/ 0 h 5"/>
                <a:gd name="T8" fmla="*/ 8 w 8"/>
                <a:gd name="T9" fmla="*/ 0 h 5"/>
                <a:gd name="T10" fmla="*/ 7 w 8"/>
                <a:gd name="T11" fmla="*/ 0 h 5"/>
                <a:gd name="T12" fmla="*/ 2 w 8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2" y="2"/>
                  </a:moveTo>
                  <a:cubicBezTo>
                    <a:pt x="1" y="3"/>
                    <a:pt x="0" y="5"/>
                    <a:pt x="0" y="5"/>
                  </a:cubicBezTo>
                  <a:cubicBezTo>
                    <a:pt x="0" y="5"/>
                    <a:pt x="1" y="5"/>
                    <a:pt x="3" y="4"/>
                  </a:cubicBezTo>
                  <a:cubicBezTo>
                    <a:pt x="5" y="2"/>
                    <a:pt x="5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1"/>
                    <a:pt x="2" y="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3" name="淘宝网Chenying0907出品 257"/>
            <p:cNvSpPr>
              <a:spLocks noEditPoints="1"/>
            </p:cNvSpPr>
            <p:nvPr/>
          </p:nvSpPr>
          <p:spPr bwMode="auto">
            <a:xfrm>
              <a:off x="7858400" y="964142"/>
              <a:ext cx="81960" cy="106066"/>
            </a:xfrm>
            <a:custGeom>
              <a:avLst/>
              <a:gdLst>
                <a:gd name="T0" fmla="*/ 19 w 19"/>
                <a:gd name="T1" fmla="*/ 7 h 25"/>
                <a:gd name="T2" fmla="*/ 19 w 19"/>
                <a:gd name="T3" fmla="*/ 7 h 25"/>
                <a:gd name="T4" fmla="*/ 18 w 19"/>
                <a:gd name="T5" fmla="*/ 10 h 25"/>
                <a:gd name="T6" fmla="*/ 18 w 19"/>
                <a:gd name="T7" fmla="*/ 9 h 25"/>
                <a:gd name="T8" fmla="*/ 6 w 19"/>
                <a:gd name="T9" fmla="*/ 21 h 25"/>
                <a:gd name="T10" fmla="*/ 6 w 19"/>
                <a:gd name="T11" fmla="*/ 20 h 25"/>
                <a:gd name="T12" fmla="*/ 17 w 19"/>
                <a:gd name="T13" fmla="*/ 9 h 25"/>
                <a:gd name="T14" fmla="*/ 19 w 19"/>
                <a:gd name="T15" fmla="*/ 7 h 25"/>
                <a:gd name="T16" fmla="*/ 4 w 19"/>
                <a:gd name="T17" fmla="*/ 20 h 25"/>
                <a:gd name="T18" fmla="*/ 4 w 19"/>
                <a:gd name="T19" fmla="*/ 20 h 25"/>
                <a:gd name="T20" fmla="*/ 3 w 19"/>
                <a:gd name="T21" fmla="*/ 3 h 25"/>
                <a:gd name="T22" fmla="*/ 3 w 19"/>
                <a:gd name="T23" fmla="*/ 0 h 25"/>
                <a:gd name="T24" fmla="*/ 4 w 19"/>
                <a:gd name="T25" fmla="*/ 3 h 25"/>
                <a:gd name="T26" fmla="*/ 4 w 19"/>
                <a:gd name="T27" fmla="*/ 20 h 25"/>
                <a:gd name="T28" fmla="*/ 4 w 19"/>
                <a:gd name="T29" fmla="*/ 20 h 25"/>
                <a:gd name="T30" fmla="*/ 4 w 19"/>
                <a:gd name="T31" fmla="*/ 23 h 25"/>
                <a:gd name="T32" fmla="*/ 4 w 19"/>
                <a:gd name="T33" fmla="*/ 23 h 25"/>
                <a:gd name="T34" fmla="*/ 7 w 19"/>
                <a:gd name="T35" fmla="*/ 22 h 25"/>
                <a:gd name="T36" fmla="*/ 3 w 19"/>
                <a:gd name="T37" fmla="*/ 24 h 25"/>
                <a:gd name="T38" fmla="*/ 4 w 19"/>
                <a:gd name="T39" fmla="*/ 20 h 25"/>
                <a:gd name="T40" fmla="*/ 6 w 19"/>
                <a:gd name="T41" fmla="*/ 21 h 25"/>
                <a:gd name="T42" fmla="*/ 6 w 19"/>
                <a:gd name="T43" fmla="*/ 21 h 25"/>
                <a:gd name="T44" fmla="*/ 6 w 19"/>
                <a:gd name="T45" fmla="*/ 21 h 25"/>
                <a:gd name="T46" fmla="*/ 6 w 19"/>
                <a:gd name="T47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" h="25"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8" y="10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8"/>
                    <a:pt x="18" y="6"/>
                    <a:pt x="19" y="7"/>
                  </a:cubicBezTo>
                  <a:close/>
                  <a:moveTo>
                    <a:pt x="4" y="20"/>
                  </a:moveTo>
                  <a:cubicBezTo>
                    <a:pt x="4" y="20"/>
                    <a:pt x="4" y="20"/>
                    <a:pt x="4" y="2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3" y="1"/>
                    <a:pt x="3" y="2"/>
                    <a:pt x="4" y="3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4" y="20"/>
                  </a:moveTo>
                  <a:cubicBezTo>
                    <a:pt x="3" y="20"/>
                    <a:pt x="3" y="22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6" y="23"/>
                    <a:pt x="7" y="22"/>
                  </a:cubicBezTo>
                  <a:cubicBezTo>
                    <a:pt x="7" y="24"/>
                    <a:pt x="5" y="25"/>
                    <a:pt x="3" y="24"/>
                  </a:cubicBezTo>
                  <a:cubicBezTo>
                    <a:pt x="0" y="23"/>
                    <a:pt x="1" y="19"/>
                    <a:pt x="4" y="20"/>
                  </a:cubicBezTo>
                  <a:close/>
                  <a:moveTo>
                    <a:pt x="6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4" name="淘宝网Chenying0907出品 258"/>
            <p:cNvSpPr>
              <a:spLocks noEditPoints="1"/>
            </p:cNvSpPr>
            <p:nvPr/>
          </p:nvSpPr>
          <p:spPr bwMode="auto">
            <a:xfrm>
              <a:off x="7819831" y="1062173"/>
              <a:ext cx="51426" cy="133386"/>
            </a:xfrm>
            <a:custGeom>
              <a:avLst/>
              <a:gdLst>
                <a:gd name="T0" fmla="*/ 12 w 12"/>
                <a:gd name="T1" fmla="*/ 1 h 31"/>
                <a:gd name="T2" fmla="*/ 9 w 12"/>
                <a:gd name="T3" fmla="*/ 18 h 31"/>
                <a:gd name="T4" fmla="*/ 6 w 12"/>
                <a:gd name="T5" fmla="*/ 20 h 31"/>
                <a:gd name="T6" fmla="*/ 3 w 12"/>
                <a:gd name="T7" fmla="*/ 19 h 31"/>
                <a:gd name="T8" fmla="*/ 4 w 12"/>
                <a:gd name="T9" fmla="*/ 17 h 31"/>
                <a:gd name="T10" fmla="*/ 5 w 12"/>
                <a:gd name="T11" fmla="*/ 8 h 31"/>
                <a:gd name="T12" fmla="*/ 12 w 12"/>
                <a:gd name="T13" fmla="*/ 1 h 31"/>
                <a:gd name="T14" fmla="*/ 3 w 12"/>
                <a:gd name="T15" fmla="*/ 21 h 31"/>
                <a:gd name="T16" fmla="*/ 6 w 12"/>
                <a:gd name="T17" fmla="*/ 22 h 31"/>
                <a:gd name="T18" fmla="*/ 4 w 12"/>
                <a:gd name="T19" fmla="*/ 25 h 31"/>
                <a:gd name="T20" fmla="*/ 2 w 12"/>
                <a:gd name="T21" fmla="*/ 24 h 31"/>
                <a:gd name="T22" fmla="*/ 3 w 12"/>
                <a:gd name="T23" fmla="*/ 21 h 31"/>
                <a:gd name="T24" fmla="*/ 1 w 12"/>
                <a:gd name="T25" fmla="*/ 25 h 31"/>
                <a:gd name="T26" fmla="*/ 4 w 12"/>
                <a:gd name="T27" fmla="*/ 26 h 31"/>
                <a:gd name="T28" fmla="*/ 0 w 12"/>
                <a:gd name="T29" fmla="*/ 31 h 31"/>
                <a:gd name="T30" fmla="*/ 1 w 12"/>
                <a:gd name="T31" fmla="*/ 25 h 31"/>
                <a:gd name="T32" fmla="*/ 11 w 12"/>
                <a:gd name="T33" fmla="*/ 14 h 31"/>
                <a:gd name="T34" fmla="*/ 11 w 12"/>
                <a:gd name="T35" fmla="*/ 14 h 31"/>
                <a:gd name="T36" fmla="*/ 12 w 12"/>
                <a:gd name="T37" fmla="*/ 14 h 31"/>
                <a:gd name="T38" fmla="*/ 11 w 12"/>
                <a:gd name="T39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31">
                  <a:moveTo>
                    <a:pt x="12" y="1"/>
                  </a:moveTo>
                  <a:cubicBezTo>
                    <a:pt x="9" y="4"/>
                    <a:pt x="6" y="13"/>
                    <a:pt x="9" y="18"/>
                  </a:cubicBezTo>
                  <a:cubicBezTo>
                    <a:pt x="7" y="19"/>
                    <a:pt x="7" y="17"/>
                    <a:pt x="6" y="20"/>
                  </a:cubicBezTo>
                  <a:cubicBezTo>
                    <a:pt x="5" y="20"/>
                    <a:pt x="4" y="20"/>
                    <a:pt x="3" y="19"/>
                  </a:cubicBezTo>
                  <a:cubicBezTo>
                    <a:pt x="4" y="19"/>
                    <a:pt x="4" y="18"/>
                    <a:pt x="4" y="17"/>
                  </a:cubicBezTo>
                  <a:cubicBezTo>
                    <a:pt x="3" y="15"/>
                    <a:pt x="3" y="12"/>
                    <a:pt x="5" y="8"/>
                  </a:cubicBezTo>
                  <a:cubicBezTo>
                    <a:pt x="6" y="4"/>
                    <a:pt x="10" y="0"/>
                    <a:pt x="12" y="1"/>
                  </a:cubicBezTo>
                  <a:close/>
                  <a:moveTo>
                    <a:pt x="3" y="21"/>
                  </a:moveTo>
                  <a:cubicBezTo>
                    <a:pt x="4" y="21"/>
                    <a:pt x="5" y="21"/>
                    <a:pt x="6" y="22"/>
                  </a:cubicBezTo>
                  <a:cubicBezTo>
                    <a:pt x="5" y="23"/>
                    <a:pt x="5" y="24"/>
                    <a:pt x="4" y="25"/>
                  </a:cubicBezTo>
                  <a:cubicBezTo>
                    <a:pt x="4" y="24"/>
                    <a:pt x="3" y="24"/>
                    <a:pt x="2" y="24"/>
                  </a:cubicBezTo>
                  <a:cubicBezTo>
                    <a:pt x="2" y="23"/>
                    <a:pt x="2" y="22"/>
                    <a:pt x="3" y="21"/>
                  </a:cubicBezTo>
                  <a:close/>
                  <a:moveTo>
                    <a:pt x="1" y="25"/>
                  </a:moveTo>
                  <a:cubicBezTo>
                    <a:pt x="2" y="26"/>
                    <a:pt x="3" y="26"/>
                    <a:pt x="4" y="26"/>
                  </a:cubicBezTo>
                  <a:cubicBezTo>
                    <a:pt x="2" y="29"/>
                    <a:pt x="1" y="31"/>
                    <a:pt x="0" y="31"/>
                  </a:cubicBezTo>
                  <a:cubicBezTo>
                    <a:pt x="0" y="31"/>
                    <a:pt x="0" y="28"/>
                    <a:pt x="1" y="25"/>
                  </a:cubicBezTo>
                  <a:close/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2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2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2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2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2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2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2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2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2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3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69" presetID="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1" dur="500" fill="hold"/>
                                            <p:tgtEl>
                                              <p:spTgt spid="4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2" dur="500" fill="hold"/>
                                            <p:tgtEl>
                                              <p:spTgt spid="4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5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5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1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82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4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7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88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500" fill="hold"/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2" dur="500"/>
                                            <p:tgtEl>
                                              <p:spTgt spid="4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3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94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6" dur="1000"/>
                                            <p:tgtEl>
                                              <p:spTgt spid="47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4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4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9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1" dur="1500" fill="hold"/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1500" fill="hold"/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3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104" dur="1500" fill="hold"/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7" dur="500" fill="hold"/>
                                            <p:tgtEl>
                                              <p:spTgt spid="2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2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9" dur="500"/>
                                            <p:tgtEl>
                                              <p:spTgt spid="2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1" dur="2000" fill="hold"/>
                                            <p:tgtEl>
                                              <p:spTgt spid="25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500" fill="hold"/>
                                            <p:tgtEl>
                                              <p:spTgt spid="2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500" fill="hold"/>
                                            <p:tgtEl>
                                              <p:spTgt spid="2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6" dur="500"/>
                                            <p:tgtEl>
                                              <p:spTgt spid="2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8" dur="2000" fill="hold"/>
                                            <p:tgtEl>
                                              <p:spTgt spid="25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1" dur="500" fill="hold"/>
                                            <p:tgtEl>
                                              <p:spTgt spid="2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500" fill="hold"/>
                                            <p:tgtEl>
                                              <p:spTgt spid="2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500"/>
                                            <p:tgtEl>
                                              <p:spTgt spid="2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5" dur="2000" fill="hold"/>
                                            <p:tgtEl>
                                              <p:spTgt spid="2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6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8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9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0" dur="500"/>
                                            <p:tgtEl>
                                              <p:spTgt spid="2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2" dur="200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3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5" dur="500" fill="hold"/>
                                            <p:tgtEl>
                                              <p:spTgt spid="3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6" dur="500" fill="hold"/>
                                            <p:tgtEl>
                                              <p:spTgt spid="3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7" dur="500"/>
                                            <p:tgtEl>
                                              <p:spTgt spid="3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8" presetID="6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9" dur="2000" fill="hold"/>
                                            <p:tgtEl>
                                              <p:spTgt spid="3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1" grpId="0" animBg="1"/>
          <p:bldP spid="251" grpId="1" animBg="1"/>
          <p:bldP spid="252" grpId="0" animBg="1"/>
          <p:bldP spid="252" grpId="1" animBg="1"/>
          <p:bldP spid="253" grpId="0" animBg="1"/>
          <p:bldP spid="253" grpId="1" animBg="1"/>
          <p:bldP spid="254" grpId="0" animBg="1"/>
          <p:bldP spid="255" grpId="0" animBg="1"/>
          <p:bldP spid="268" grpId="0" animBg="1"/>
          <p:bldP spid="269" grpId="0" animBg="1"/>
          <p:bldP spid="270" grpId="0" animBg="1"/>
          <p:bldP spid="271" grpId="0" animBg="1"/>
          <p:bldP spid="438" grpId="0"/>
          <p:bldP spid="438" grpId="1"/>
          <p:bldP spid="439" grpId="0"/>
          <p:bldP spid="440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2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500"/>
                                            <p:tgtEl>
                                              <p:spTgt spid="2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2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2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2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2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2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2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9" dur="500"/>
                                            <p:tgtEl>
                                              <p:spTgt spid="2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1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3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3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69" presetID="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1" dur="500" fill="hold"/>
                                            <p:tgtEl>
                                              <p:spTgt spid="4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2" dur="500" fill="hold"/>
                                            <p:tgtEl>
                                              <p:spTgt spid="4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500" fill="hold"/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500" fill="hold"/>
                                            <p:tgtEl>
                                              <p:spTgt spid="4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5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5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1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82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4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4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7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88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500" fill="hold"/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2" dur="500"/>
                                            <p:tgtEl>
                                              <p:spTgt spid="4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3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94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6" dur="1000"/>
                                            <p:tgtEl>
                                              <p:spTgt spid="47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4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4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9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1" dur="1500" fill="hold"/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2" dur="1500" fill="hold"/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3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104" dur="1500" fill="hold"/>
                                            <p:tgtEl>
                                              <p:spTgt spid="4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0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7" dur="500" fill="hold"/>
                                            <p:tgtEl>
                                              <p:spTgt spid="2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8" dur="500" fill="hold"/>
                                            <p:tgtEl>
                                              <p:spTgt spid="2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9" dur="500"/>
                                            <p:tgtEl>
                                              <p:spTgt spid="2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1" dur="2000" fill="hold"/>
                                            <p:tgtEl>
                                              <p:spTgt spid="25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500" fill="hold"/>
                                            <p:tgtEl>
                                              <p:spTgt spid="2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500" fill="hold"/>
                                            <p:tgtEl>
                                              <p:spTgt spid="2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6" dur="500"/>
                                            <p:tgtEl>
                                              <p:spTgt spid="2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8" dur="2000" fill="hold"/>
                                            <p:tgtEl>
                                              <p:spTgt spid="25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1" dur="500" fill="hold"/>
                                            <p:tgtEl>
                                              <p:spTgt spid="2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500" fill="hold"/>
                                            <p:tgtEl>
                                              <p:spTgt spid="2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500"/>
                                            <p:tgtEl>
                                              <p:spTgt spid="2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5" dur="2000" fill="hold"/>
                                            <p:tgtEl>
                                              <p:spTgt spid="25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6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8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9" dur="500" fill="hold"/>
                                            <p:tgtEl>
                                              <p:spTgt spid="29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0" dur="500"/>
                                            <p:tgtEl>
                                              <p:spTgt spid="2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2" dur="2000" fill="hold"/>
                                            <p:tgtEl>
                                              <p:spTgt spid="29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33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5" dur="500" fill="hold"/>
                                            <p:tgtEl>
                                              <p:spTgt spid="3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6" dur="500" fill="hold"/>
                                            <p:tgtEl>
                                              <p:spTgt spid="3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7" dur="500"/>
                                            <p:tgtEl>
                                              <p:spTgt spid="3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8" presetID="6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9" dur="2000" fill="hold"/>
                                            <p:tgtEl>
                                              <p:spTgt spid="31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1" grpId="0" animBg="1"/>
          <p:bldP spid="251" grpId="1" animBg="1"/>
          <p:bldP spid="252" grpId="0" animBg="1"/>
          <p:bldP spid="252" grpId="1" animBg="1"/>
          <p:bldP spid="253" grpId="0" animBg="1"/>
          <p:bldP spid="253" grpId="1" animBg="1"/>
          <p:bldP spid="254" grpId="0" animBg="1"/>
          <p:bldP spid="255" grpId="0" animBg="1"/>
          <p:bldP spid="268" grpId="0" animBg="1"/>
          <p:bldP spid="269" grpId="0" animBg="1"/>
          <p:bldP spid="270" grpId="0" animBg="1"/>
          <p:bldP spid="271" grpId="0" animBg="1"/>
          <p:bldP spid="438" grpId="0"/>
          <p:bldP spid="438" grpId="1"/>
          <p:bldP spid="439" grpId="0"/>
          <p:bldP spid="440" grpId="0"/>
        </p:bldLst>
      </p:timing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KSO_Img1"/>
          <p:cNvSpPr/>
          <p:nvPr/>
        </p:nvSpPr>
        <p:spPr>
          <a:xfrm>
            <a:off x="240349" y="253109"/>
            <a:ext cx="4610288" cy="4610289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1577" r="-11577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44" name="KSO_Img2"/>
          <p:cNvSpPr/>
          <p:nvPr/>
        </p:nvSpPr>
        <p:spPr>
          <a:xfrm>
            <a:off x="5195023" y="2769203"/>
            <a:ext cx="2120926" cy="2120926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5075" r="-25075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45" name="KSO_Img3"/>
          <p:cNvSpPr/>
          <p:nvPr/>
        </p:nvSpPr>
        <p:spPr>
          <a:xfrm>
            <a:off x="6620939" y="1299572"/>
            <a:ext cx="1529858" cy="1529858"/>
          </a:xfrm>
          <a:prstGeom prst="ellipse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8397" b="-4175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46" name="KSO_Img4"/>
          <p:cNvSpPr/>
          <p:nvPr/>
        </p:nvSpPr>
        <p:spPr>
          <a:xfrm>
            <a:off x="9143653" y="56765"/>
            <a:ext cx="1367434" cy="1367435"/>
          </a:xfrm>
          <a:prstGeom prst="ellipse">
            <a:avLst/>
          </a:pr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10285" b="-39865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47" name="淘宝网Chenying0907出品 46"/>
          <p:cNvSpPr/>
          <p:nvPr/>
        </p:nvSpPr>
        <p:spPr bwMode="auto">
          <a:xfrm>
            <a:off x="240349" y="4434753"/>
            <a:ext cx="3572688" cy="2926130"/>
          </a:xfrm>
          <a:custGeom>
            <a:avLst/>
            <a:gdLst>
              <a:gd name="connsiteX0" fmla="*/ 596051 w 1793277"/>
              <a:gd name="connsiteY0" fmla="*/ 0 h 1525588"/>
              <a:gd name="connsiteX1" fmla="*/ 614850 w 1793277"/>
              <a:gd name="connsiteY1" fmla="*/ 188607 h 1525588"/>
              <a:gd name="connsiteX2" fmla="*/ 490775 w 1793277"/>
              <a:gd name="connsiteY2" fmla="*/ 411163 h 1525588"/>
              <a:gd name="connsiteX3" fmla="*/ 489357 w 1793277"/>
              <a:gd name="connsiteY3" fmla="*/ 410294 h 1525588"/>
              <a:gd name="connsiteX4" fmla="*/ 493673 w 1793277"/>
              <a:gd name="connsiteY4" fmla="*/ 449767 h 1525588"/>
              <a:gd name="connsiteX5" fmla="*/ 566141 w 1793277"/>
              <a:gd name="connsiteY5" fmla="*/ 684247 h 1525588"/>
              <a:gd name="connsiteX6" fmla="*/ 575530 w 1793277"/>
              <a:gd name="connsiteY6" fmla="*/ 705569 h 1525588"/>
              <a:gd name="connsiteX7" fmla="*/ 680225 w 1793277"/>
              <a:gd name="connsiteY7" fmla="*/ 803125 h 1525588"/>
              <a:gd name="connsiteX8" fmla="*/ 907340 w 1793277"/>
              <a:gd name="connsiteY8" fmla="*/ 1020711 h 1525588"/>
              <a:gd name="connsiteX9" fmla="*/ 1163571 w 1793277"/>
              <a:gd name="connsiteY9" fmla="*/ 1222911 h 1525588"/>
              <a:gd name="connsiteX10" fmla="*/ 1218829 w 1793277"/>
              <a:gd name="connsiteY10" fmla="*/ 1257650 h 1525588"/>
              <a:gd name="connsiteX11" fmla="*/ 1203189 w 1793277"/>
              <a:gd name="connsiteY11" fmla="*/ 1237137 h 1525588"/>
              <a:gd name="connsiteX12" fmla="*/ 1135853 w 1793277"/>
              <a:gd name="connsiteY12" fmla="*/ 1021022 h 1525588"/>
              <a:gd name="connsiteX13" fmla="*/ 1124542 w 1793277"/>
              <a:gd name="connsiteY13" fmla="*/ 979589 h 1525588"/>
              <a:gd name="connsiteX14" fmla="*/ 1092023 w 1793277"/>
              <a:gd name="connsiteY14" fmla="*/ 767712 h 1525588"/>
              <a:gd name="connsiteX15" fmla="*/ 1091516 w 1793277"/>
              <a:gd name="connsiteY15" fmla="*/ 693710 h 1525588"/>
              <a:gd name="connsiteX16" fmla="*/ 1091425 w 1793277"/>
              <a:gd name="connsiteY16" fmla="*/ 693737 h 1525588"/>
              <a:gd name="connsiteX17" fmla="*/ 997841 w 1793277"/>
              <a:gd name="connsiteY17" fmla="*/ 486277 h 1525588"/>
              <a:gd name="connsiteX18" fmla="*/ 1203727 w 1793277"/>
              <a:gd name="connsiteY18" fmla="*/ 252412 h 1525588"/>
              <a:gd name="connsiteX19" fmla="*/ 1222443 w 1793277"/>
              <a:gd name="connsiteY19" fmla="*/ 456101 h 1525588"/>
              <a:gd name="connsiteX20" fmla="*/ 1129758 w 1793277"/>
              <a:gd name="connsiteY20" fmla="*/ 682443 h 1525588"/>
              <a:gd name="connsiteX21" fmla="*/ 1099933 w 1793277"/>
              <a:gd name="connsiteY21" fmla="*/ 691230 h 1525588"/>
              <a:gd name="connsiteX22" fmla="*/ 1100978 w 1793277"/>
              <a:gd name="connsiteY22" fmla="*/ 767241 h 1525588"/>
              <a:gd name="connsiteX23" fmla="*/ 1132083 w 1793277"/>
              <a:gd name="connsiteY23" fmla="*/ 975822 h 1525588"/>
              <a:gd name="connsiteX24" fmla="*/ 1143394 w 1793277"/>
              <a:gd name="connsiteY24" fmla="*/ 1017256 h 1525588"/>
              <a:gd name="connsiteX25" fmla="*/ 1223454 w 1793277"/>
              <a:gd name="connsiteY25" fmla="*/ 1238138 h 1525588"/>
              <a:gd name="connsiteX26" fmla="*/ 1261413 w 1793277"/>
              <a:gd name="connsiteY26" fmla="*/ 1284421 h 1525588"/>
              <a:gd name="connsiteX27" fmla="*/ 1275699 w 1793277"/>
              <a:gd name="connsiteY27" fmla="*/ 1293402 h 1525588"/>
              <a:gd name="connsiteX28" fmla="*/ 1793277 w 1793277"/>
              <a:gd name="connsiteY28" fmla="*/ 1495446 h 1525588"/>
              <a:gd name="connsiteX29" fmla="*/ 1778261 w 1793277"/>
              <a:gd name="connsiteY29" fmla="*/ 1525588 h 1525588"/>
              <a:gd name="connsiteX30" fmla="*/ 1051340 w 1793277"/>
              <a:gd name="connsiteY30" fmla="*/ 1167948 h 1525588"/>
              <a:gd name="connsiteX31" fmla="*/ 969494 w 1793277"/>
              <a:gd name="connsiteY31" fmla="*/ 1099632 h 1525588"/>
              <a:gd name="connsiteX32" fmla="*/ 905660 w 1793277"/>
              <a:gd name="connsiteY32" fmla="*/ 1075461 h 1525588"/>
              <a:gd name="connsiteX33" fmla="*/ 564407 w 1793277"/>
              <a:gd name="connsiteY33" fmla="*/ 1059003 h 1525588"/>
              <a:gd name="connsiteX34" fmla="*/ 515252 w 1793277"/>
              <a:gd name="connsiteY34" fmla="*/ 1070342 h 1525588"/>
              <a:gd name="connsiteX35" fmla="*/ 516135 w 1793277"/>
              <a:gd name="connsiteY35" fmla="*/ 1081675 h 1525588"/>
              <a:gd name="connsiteX36" fmla="*/ 392959 w 1793277"/>
              <a:gd name="connsiteY36" fmla="*/ 1299692 h 1525588"/>
              <a:gd name="connsiteX37" fmla="*/ 5752 w 1793277"/>
              <a:gd name="connsiteY37" fmla="*/ 1292166 h 1525588"/>
              <a:gd name="connsiteX38" fmla="*/ 182439 w 1793277"/>
              <a:gd name="connsiteY38" fmla="*/ 1111544 h 1525588"/>
              <a:gd name="connsiteX39" fmla="*/ 375874 w 1793277"/>
              <a:gd name="connsiteY39" fmla="*/ 1003248 h 1525588"/>
              <a:gd name="connsiteX40" fmla="*/ 513257 w 1793277"/>
              <a:gd name="connsiteY40" fmla="*/ 1051336 h 1525588"/>
              <a:gd name="connsiteX41" fmla="*/ 514410 w 1793277"/>
              <a:gd name="connsiteY41" fmla="*/ 1059538 h 1525588"/>
              <a:gd name="connsiteX42" fmla="*/ 514481 w 1793277"/>
              <a:gd name="connsiteY42" fmla="*/ 1060453 h 1525588"/>
              <a:gd name="connsiteX43" fmla="*/ 549292 w 1793277"/>
              <a:gd name="connsiteY43" fmla="*/ 1049895 h 1525588"/>
              <a:gd name="connsiteX44" fmla="*/ 636769 w 1793277"/>
              <a:gd name="connsiteY44" fmla="*/ 1035890 h 1525588"/>
              <a:gd name="connsiteX45" fmla="*/ 882830 w 1793277"/>
              <a:gd name="connsiteY45" fmla="*/ 1049718 h 1525588"/>
              <a:gd name="connsiteX46" fmla="*/ 936334 w 1793277"/>
              <a:gd name="connsiteY46" fmla="*/ 1069288 h 1525588"/>
              <a:gd name="connsiteX47" fmla="*/ 896078 w 1793277"/>
              <a:gd name="connsiteY47" fmla="*/ 1032015 h 1525588"/>
              <a:gd name="connsiteX48" fmla="*/ 464371 w 1793277"/>
              <a:gd name="connsiteY48" fmla="*/ 625099 h 1525588"/>
              <a:gd name="connsiteX49" fmla="*/ 326119 w 1793277"/>
              <a:gd name="connsiteY49" fmla="*/ 495465 h 1525588"/>
              <a:gd name="connsiteX50" fmla="*/ 316978 w 1793277"/>
              <a:gd name="connsiteY50" fmla="*/ 486851 h 1525588"/>
              <a:gd name="connsiteX51" fmla="*/ 299608 w 1793277"/>
              <a:gd name="connsiteY51" fmla="*/ 491451 h 1525588"/>
              <a:gd name="connsiteX52" fmla="*/ 62529 w 1793277"/>
              <a:gd name="connsiteY52" fmla="*/ 407806 h 1525588"/>
              <a:gd name="connsiteX53" fmla="*/ 6207 w 1793277"/>
              <a:gd name="connsiteY53" fmla="*/ 23812 h 1525588"/>
              <a:gd name="connsiteX54" fmla="*/ 212720 w 1793277"/>
              <a:gd name="connsiteY54" fmla="*/ 166869 h 1525588"/>
              <a:gd name="connsiteX55" fmla="*/ 349990 w 1793277"/>
              <a:gd name="connsiteY55" fmla="*/ 437239 h 1525588"/>
              <a:gd name="connsiteX56" fmla="*/ 329828 w 1793277"/>
              <a:gd name="connsiteY56" fmla="*/ 481539 h 1525588"/>
              <a:gd name="connsiteX57" fmla="*/ 376857 w 1793277"/>
              <a:gd name="connsiteY57" fmla="*/ 523017 h 1525588"/>
              <a:gd name="connsiteX58" fmla="*/ 475633 w 1793277"/>
              <a:gd name="connsiteY58" fmla="*/ 613796 h 1525588"/>
              <a:gd name="connsiteX59" fmla="*/ 552476 w 1793277"/>
              <a:gd name="connsiteY59" fmla="*/ 684371 h 1525588"/>
              <a:gd name="connsiteX60" fmla="*/ 548126 w 1793277"/>
              <a:gd name="connsiteY60" fmla="*/ 674513 h 1525588"/>
              <a:gd name="connsiteX61" fmla="*/ 496815 w 1793277"/>
              <a:gd name="connsiteY61" fmla="*/ 510298 h 1525588"/>
              <a:gd name="connsiteX62" fmla="*/ 485025 w 1793277"/>
              <a:gd name="connsiteY62" fmla="*/ 407611 h 1525588"/>
              <a:gd name="connsiteX63" fmla="*/ 471447 w 1793277"/>
              <a:gd name="connsiteY63" fmla="*/ 398079 h 1525588"/>
              <a:gd name="connsiteX64" fmla="*/ 404298 w 1793277"/>
              <a:gd name="connsiteY64" fmla="*/ 218784 h 1525588"/>
              <a:gd name="connsiteX65" fmla="*/ 596051 w 1793277"/>
              <a:gd name="connsiteY65" fmla="*/ 0 h 1525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793277" h="1525588">
                <a:moveTo>
                  <a:pt x="596051" y="0"/>
                </a:moveTo>
                <a:cubicBezTo>
                  <a:pt x="596051" y="0"/>
                  <a:pt x="558452" y="71671"/>
                  <a:pt x="614850" y="188607"/>
                </a:cubicBezTo>
                <a:cubicBezTo>
                  <a:pt x="648689" y="264050"/>
                  <a:pt x="596051" y="396075"/>
                  <a:pt x="490775" y="411163"/>
                </a:cubicBezTo>
                <a:lnTo>
                  <a:pt x="489357" y="410294"/>
                </a:lnTo>
                <a:lnTo>
                  <a:pt x="493673" y="449767"/>
                </a:lnTo>
                <a:cubicBezTo>
                  <a:pt x="508225" y="537572"/>
                  <a:pt x="540624" y="624201"/>
                  <a:pt x="566141" y="684247"/>
                </a:cubicBezTo>
                <a:lnTo>
                  <a:pt x="575530" y="705569"/>
                </a:lnTo>
                <a:lnTo>
                  <a:pt x="680225" y="803125"/>
                </a:lnTo>
                <a:cubicBezTo>
                  <a:pt x="753427" y="871886"/>
                  <a:pt x="830384" y="945357"/>
                  <a:pt x="907340" y="1020711"/>
                </a:cubicBezTo>
                <a:cubicBezTo>
                  <a:pt x="967873" y="1078640"/>
                  <a:pt x="1056913" y="1151405"/>
                  <a:pt x="1163571" y="1222911"/>
                </a:cubicBezTo>
                <a:lnTo>
                  <a:pt x="1218829" y="1257650"/>
                </a:lnTo>
                <a:lnTo>
                  <a:pt x="1203189" y="1237137"/>
                </a:lnTo>
                <a:cubicBezTo>
                  <a:pt x="1169079" y="1173574"/>
                  <a:pt x="1155647" y="1088823"/>
                  <a:pt x="1135853" y="1021022"/>
                </a:cubicBezTo>
                <a:cubicBezTo>
                  <a:pt x="1135853" y="1021022"/>
                  <a:pt x="1135853" y="1021022"/>
                  <a:pt x="1124542" y="979589"/>
                </a:cubicBezTo>
                <a:cubicBezTo>
                  <a:pt x="1105691" y="906138"/>
                  <a:pt x="1096265" y="836454"/>
                  <a:pt x="1092023" y="767712"/>
                </a:cubicBezTo>
                <a:lnTo>
                  <a:pt x="1091516" y="693710"/>
                </a:lnTo>
                <a:lnTo>
                  <a:pt x="1091425" y="693737"/>
                </a:lnTo>
                <a:cubicBezTo>
                  <a:pt x="1091425" y="693737"/>
                  <a:pt x="956664" y="618297"/>
                  <a:pt x="997841" y="486277"/>
                </a:cubicBezTo>
                <a:cubicBezTo>
                  <a:pt x="1039018" y="358028"/>
                  <a:pt x="1203727" y="252412"/>
                  <a:pt x="1203727" y="252412"/>
                </a:cubicBezTo>
                <a:cubicBezTo>
                  <a:pt x="1203727" y="252412"/>
                  <a:pt x="1162550" y="331624"/>
                  <a:pt x="1222443" y="456101"/>
                </a:cubicBezTo>
                <a:cubicBezTo>
                  <a:pt x="1255198" y="525412"/>
                  <a:pt x="1213436" y="643817"/>
                  <a:pt x="1129758" y="682443"/>
                </a:cubicBezTo>
                <a:lnTo>
                  <a:pt x="1099933" y="691230"/>
                </a:lnTo>
                <a:lnTo>
                  <a:pt x="1100978" y="767241"/>
                </a:lnTo>
                <a:cubicBezTo>
                  <a:pt x="1104748" y="835512"/>
                  <a:pt x="1113231" y="904254"/>
                  <a:pt x="1132083" y="975822"/>
                </a:cubicBezTo>
                <a:cubicBezTo>
                  <a:pt x="1132083" y="975822"/>
                  <a:pt x="1132083" y="975822"/>
                  <a:pt x="1143394" y="1017256"/>
                </a:cubicBezTo>
                <a:cubicBezTo>
                  <a:pt x="1163188" y="1085056"/>
                  <a:pt x="1185103" y="1174045"/>
                  <a:pt x="1223454" y="1238138"/>
                </a:cubicBezTo>
                <a:lnTo>
                  <a:pt x="1261413" y="1284421"/>
                </a:lnTo>
                <a:lnTo>
                  <a:pt x="1275699" y="1293402"/>
                </a:lnTo>
                <a:cubicBezTo>
                  <a:pt x="1431958" y="1385240"/>
                  <a:pt x="1613087" y="1465304"/>
                  <a:pt x="1793277" y="1495446"/>
                </a:cubicBezTo>
                <a:cubicBezTo>
                  <a:pt x="1793277" y="1495446"/>
                  <a:pt x="1793277" y="1495446"/>
                  <a:pt x="1778261" y="1525588"/>
                </a:cubicBezTo>
                <a:cubicBezTo>
                  <a:pt x="1507975" y="1483201"/>
                  <a:pt x="1237690" y="1315773"/>
                  <a:pt x="1051340" y="1167948"/>
                </a:cubicBezTo>
                <a:lnTo>
                  <a:pt x="969494" y="1099632"/>
                </a:lnTo>
                <a:lnTo>
                  <a:pt x="905660" y="1075461"/>
                </a:lnTo>
                <a:cubicBezTo>
                  <a:pt x="809471" y="1047480"/>
                  <a:pt x="680544" y="1039945"/>
                  <a:pt x="564407" y="1059003"/>
                </a:cubicBezTo>
                <a:lnTo>
                  <a:pt x="515252" y="1070342"/>
                </a:lnTo>
                <a:lnTo>
                  <a:pt x="516135" y="1081675"/>
                </a:lnTo>
                <a:cubicBezTo>
                  <a:pt x="518426" y="1137414"/>
                  <a:pt x="508557" y="1254536"/>
                  <a:pt x="392959" y="1299692"/>
                </a:cubicBezTo>
                <a:cubicBezTo>
                  <a:pt x="235069" y="1363662"/>
                  <a:pt x="5752" y="1292166"/>
                  <a:pt x="5752" y="1292166"/>
                </a:cubicBezTo>
                <a:cubicBezTo>
                  <a:pt x="5752" y="1292166"/>
                  <a:pt x="107253" y="1265825"/>
                  <a:pt x="182439" y="1111544"/>
                </a:cubicBezTo>
                <a:cubicBezTo>
                  <a:pt x="210634" y="1050395"/>
                  <a:pt x="293162" y="1005416"/>
                  <a:pt x="375874" y="1003248"/>
                </a:cubicBezTo>
                <a:cubicBezTo>
                  <a:pt x="425501" y="1001947"/>
                  <a:pt x="475194" y="1016058"/>
                  <a:pt x="513257" y="1051336"/>
                </a:cubicBezTo>
                <a:cubicBezTo>
                  <a:pt x="513257" y="1051336"/>
                  <a:pt x="513786" y="1054276"/>
                  <a:pt x="514410" y="1059538"/>
                </a:cubicBezTo>
                <a:lnTo>
                  <a:pt x="514481" y="1060453"/>
                </a:lnTo>
                <a:lnTo>
                  <a:pt x="549292" y="1049895"/>
                </a:lnTo>
                <a:cubicBezTo>
                  <a:pt x="577395" y="1043454"/>
                  <a:pt x="606730" y="1038727"/>
                  <a:pt x="636769" y="1035890"/>
                </a:cubicBezTo>
                <a:cubicBezTo>
                  <a:pt x="724070" y="1024544"/>
                  <a:pt x="811370" y="1030217"/>
                  <a:pt x="882830" y="1049718"/>
                </a:cubicBezTo>
                <a:lnTo>
                  <a:pt x="936334" y="1069288"/>
                </a:lnTo>
                <a:lnTo>
                  <a:pt x="896078" y="1032015"/>
                </a:lnTo>
                <a:cubicBezTo>
                  <a:pt x="742165" y="885073"/>
                  <a:pt x="588252" y="741899"/>
                  <a:pt x="464371" y="625099"/>
                </a:cubicBezTo>
                <a:cubicBezTo>
                  <a:pt x="407123" y="571409"/>
                  <a:pt x="361841" y="529022"/>
                  <a:pt x="326119" y="495465"/>
                </a:cubicBezTo>
                <a:lnTo>
                  <a:pt x="316978" y="486851"/>
                </a:lnTo>
                <a:lnTo>
                  <a:pt x="299608" y="491451"/>
                </a:lnTo>
                <a:cubicBezTo>
                  <a:pt x="244871" y="503804"/>
                  <a:pt x="127299" y="515098"/>
                  <a:pt x="62529" y="407806"/>
                </a:cubicBezTo>
                <a:cubicBezTo>
                  <a:pt x="-27586" y="260985"/>
                  <a:pt x="6207" y="23812"/>
                  <a:pt x="6207" y="23812"/>
                </a:cubicBezTo>
                <a:cubicBezTo>
                  <a:pt x="6207" y="23812"/>
                  <a:pt x="47510" y="121693"/>
                  <a:pt x="212720" y="166869"/>
                </a:cubicBezTo>
                <a:cubicBezTo>
                  <a:pt x="304712" y="193221"/>
                  <a:pt x="382331" y="326219"/>
                  <a:pt x="349990" y="437239"/>
                </a:cubicBezTo>
                <a:lnTo>
                  <a:pt x="329828" y="481539"/>
                </a:lnTo>
                <a:lnTo>
                  <a:pt x="376857" y="523017"/>
                </a:lnTo>
                <a:cubicBezTo>
                  <a:pt x="408296" y="551157"/>
                  <a:pt x="441847" y="581770"/>
                  <a:pt x="475633" y="613796"/>
                </a:cubicBezTo>
                <a:lnTo>
                  <a:pt x="552476" y="684371"/>
                </a:lnTo>
                <a:lnTo>
                  <a:pt x="548126" y="674513"/>
                </a:lnTo>
                <a:cubicBezTo>
                  <a:pt x="530235" y="631155"/>
                  <a:pt x="510113" y="573108"/>
                  <a:pt x="496815" y="510298"/>
                </a:cubicBezTo>
                <a:lnTo>
                  <a:pt x="485025" y="407611"/>
                </a:lnTo>
                <a:lnTo>
                  <a:pt x="471447" y="398079"/>
                </a:lnTo>
                <a:cubicBezTo>
                  <a:pt x="437432" y="372263"/>
                  <a:pt x="373279" y="309316"/>
                  <a:pt x="404298" y="218784"/>
                </a:cubicBezTo>
                <a:cubicBezTo>
                  <a:pt x="441896" y="98076"/>
                  <a:pt x="596051" y="0"/>
                  <a:pt x="596051" y="0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48" name="淘宝网Chenying0907出品 2039"/>
          <p:cNvSpPr/>
          <p:nvPr/>
        </p:nvSpPr>
        <p:spPr bwMode="auto">
          <a:xfrm>
            <a:off x="4578416" y="4102859"/>
            <a:ext cx="635708" cy="557213"/>
          </a:xfrm>
          <a:custGeom>
            <a:avLst/>
            <a:gdLst>
              <a:gd name="T0" fmla="*/ 15 w 85"/>
              <a:gd name="T1" fmla="*/ 66 h 77"/>
              <a:gd name="T2" fmla="*/ 10 w 85"/>
              <a:gd name="T3" fmla="*/ 38 h 77"/>
              <a:gd name="T4" fmla="*/ 8 w 85"/>
              <a:gd name="T5" fmla="*/ 5 h 77"/>
              <a:gd name="T6" fmla="*/ 39 w 85"/>
              <a:gd name="T7" fmla="*/ 15 h 77"/>
              <a:gd name="T8" fmla="*/ 67 w 85"/>
              <a:gd name="T9" fmla="*/ 15 h 77"/>
              <a:gd name="T10" fmla="*/ 76 w 85"/>
              <a:gd name="T11" fmla="*/ 39 h 77"/>
              <a:gd name="T12" fmla="*/ 52 w 85"/>
              <a:gd name="T13" fmla="*/ 60 h 77"/>
              <a:gd name="T14" fmla="*/ 15 w 85"/>
              <a:gd name="T15" fmla="*/ 66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5" h="77">
                <a:moveTo>
                  <a:pt x="15" y="66"/>
                </a:moveTo>
                <a:cubicBezTo>
                  <a:pt x="8" y="59"/>
                  <a:pt x="4" y="49"/>
                  <a:pt x="10" y="38"/>
                </a:cubicBezTo>
                <a:cubicBezTo>
                  <a:pt x="17" y="24"/>
                  <a:pt x="0" y="10"/>
                  <a:pt x="8" y="5"/>
                </a:cubicBezTo>
                <a:cubicBezTo>
                  <a:pt x="16" y="0"/>
                  <a:pt x="28" y="25"/>
                  <a:pt x="39" y="15"/>
                </a:cubicBezTo>
                <a:cubicBezTo>
                  <a:pt x="50" y="5"/>
                  <a:pt x="70" y="2"/>
                  <a:pt x="67" y="15"/>
                </a:cubicBezTo>
                <a:cubicBezTo>
                  <a:pt x="63" y="28"/>
                  <a:pt x="85" y="24"/>
                  <a:pt x="76" y="39"/>
                </a:cubicBezTo>
                <a:cubicBezTo>
                  <a:pt x="67" y="54"/>
                  <a:pt x="55" y="50"/>
                  <a:pt x="52" y="60"/>
                </a:cubicBezTo>
                <a:cubicBezTo>
                  <a:pt x="47" y="77"/>
                  <a:pt x="27" y="77"/>
                  <a:pt x="15" y="66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49" name="淘宝网Chenying0907出品 2041"/>
          <p:cNvSpPr/>
          <p:nvPr/>
        </p:nvSpPr>
        <p:spPr bwMode="auto">
          <a:xfrm>
            <a:off x="3740293" y="4833633"/>
            <a:ext cx="509200" cy="511539"/>
          </a:xfrm>
          <a:custGeom>
            <a:avLst/>
            <a:gdLst>
              <a:gd name="T0" fmla="*/ 56 w 68"/>
              <a:gd name="T1" fmla="*/ 63 h 71"/>
              <a:gd name="T2" fmla="*/ 32 w 68"/>
              <a:gd name="T3" fmla="*/ 65 h 71"/>
              <a:gd name="T4" fmla="*/ 4 w 68"/>
              <a:gd name="T5" fmla="*/ 64 h 71"/>
              <a:gd name="T6" fmla="*/ 14 w 68"/>
              <a:gd name="T7" fmla="*/ 38 h 71"/>
              <a:gd name="T8" fmla="*/ 17 w 68"/>
              <a:gd name="T9" fmla="*/ 15 h 71"/>
              <a:gd name="T10" fmla="*/ 38 w 68"/>
              <a:gd name="T11" fmla="*/ 9 h 71"/>
              <a:gd name="T12" fmla="*/ 54 w 68"/>
              <a:gd name="T13" fmla="*/ 31 h 71"/>
              <a:gd name="T14" fmla="*/ 56 w 68"/>
              <a:gd name="T15" fmla="*/ 63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8" h="71">
                <a:moveTo>
                  <a:pt x="56" y="63"/>
                </a:moveTo>
                <a:cubicBezTo>
                  <a:pt x="50" y="69"/>
                  <a:pt x="41" y="71"/>
                  <a:pt x="32" y="65"/>
                </a:cubicBezTo>
                <a:cubicBezTo>
                  <a:pt x="21" y="58"/>
                  <a:pt x="7" y="71"/>
                  <a:pt x="4" y="64"/>
                </a:cubicBezTo>
                <a:cubicBezTo>
                  <a:pt x="0" y="57"/>
                  <a:pt x="22" y="49"/>
                  <a:pt x="14" y="38"/>
                </a:cubicBezTo>
                <a:cubicBezTo>
                  <a:pt x="7" y="28"/>
                  <a:pt x="6" y="11"/>
                  <a:pt x="17" y="15"/>
                </a:cubicBezTo>
                <a:cubicBezTo>
                  <a:pt x="28" y="19"/>
                  <a:pt x="26" y="0"/>
                  <a:pt x="38" y="9"/>
                </a:cubicBezTo>
                <a:cubicBezTo>
                  <a:pt x="51" y="18"/>
                  <a:pt x="46" y="28"/>
                  <a:pt x="54" y="31"/>
                </a:cubicBezTo>
                <a:cubicBezTo>
                  <a:pt x="68" y="36"/>
                  <a:pt x="66" y="54"/>
                  <a:pt x="56" y="63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50" name="淘宝网Chenying0907出品 49"/>
          <p:cNvSpPr/>
          <p:nvPr/>
        </p:nvSpPr>
        <p:spPr bwMode="auto">
          <a:xfrm>
            <a:off x="3236540" y="2919358"/>
            <a:ext cx="1853175" cy="2903859"/>
          </a:xfrm>
          <a:custGeom>
            <a:avLst/>
            <a:gdLst>
              <a:gd name="connsiteX0" fmla="*/ 660819 w 930184"/>
              <a:gd name="connsiteY0" fmla="*/ 814299 h 1513977"/>
              <a:gd name="connsiteX1" fmla="*/ 677567 w 930184"/>
              <a:gd name="connsiteY1" fmla="*/ 828202 h 1513977"/>
              <a:gd name="connsiteX2" fmla="*/ 820480 w 930184"/>
              <a:gd name="connsiteY2" fmla="*/ 914557 h 1513977"/>
              <a:gd name="connsiteX3" fmla="*/ 929545 w 930184"/>
              <a:gd name="connsiteY3" fmla="*/ 933330 h 1513977"/>
              <a:gd name="connsiteX4" fmla="*/ 843045 w 930184"/>
              <a:gd name="connsiteY4" fmla="*/ 940839 h 1513977"/>
              <a:gd name="connsiteX5" fmla="*/ 766888 w 930184"/>
              <a:gd name="connsiteY5" fmla="*/ 1009478 h 1513977"/>
              <a:gd name="connsiteX6" fmla="*/ 752648 w 930184"/>
              <a:gd name="connsiteY6" fmla="*/ 1006461 h 1513977"/>
              <a:gd name="connsiteX7" fmla="*/ 758081 w 930184"/>
              <a:gd name="connsiteY7" fmla="*/ 1139680 h 1513977"/>
              <a:gd name="connsiteX8" fmla="*/ 898967 w 930184"/>
              <a:gd name="connsiteY8" fmla="*/ 1502688 h 1513977"/>
              <a:gd name="connsiteX9" fmla="*/ 887710 w 930184"/>
              <a:gd name="connsiteY9" fmla="*/ 1513977 h 1513977"/>
              <a:gd name="connsiteX10" fmla="*/ 809851 w 930184"/>
              <a:gd name="connsiteY10" fmla="*/ 1394385 h 1513977"/>
              <a:gd name="connsiteX11" fmla="*/ 793453 w 930184"/>
              <a:gd name="connsiteY11" fmla="*/ 1357183 h 1513977"/>
              <a:gd name="connsiteX12" fmla="*/ 761661 w 930184"/>
              <a:gd name="connsiteY12" fmla="*/ 1330478 h 1513977"/>
              <a:gd name="connsiteX13" fmla="*/ 623522 w 930184"/>
              <a:gd name="connsiteY13" fmla="*/ 1254847 h 1513977"/>
              <a:gd name="connsiteX14" fmla="*/ 575558 w 930184"/>
              <a:gd name="connsiteY14" fmla="*/ 1250134 h 1513977"/>
              <a:gd name="connsiteX15" fmla="*/ 556213 w 930184"/>
              <a:gd name="connsiteY15" fmla="*/ 1274706 h 1513977"/>
              <a:gd name="connsiteX16" fmla="*/ 481455 w 930184"/>
              <a:gd name="connsiteY16" fmla="*/ 1279988 h 1513977"/>
              <a:gd name="connsiteX17" fmla="*/ 439981 w 930184"/>
              <a:gd name="connsiteY17" fmla="*/ 1325064 h 1513977"/>
              <a:gd name="connsiteX18" fmla="*/ 424900 w 930184"/>
              <a:gd name="connsiteY18" fmla="*/ 1276232 h 1513977"/>
              <a:gd name="connsiteX19" fmla="*/ 515387 w 930184"/>
              <a:gd name="connsiteY19" fmla="*/ 1163542 h 1513977"/>
              <a:gd name="connsiteX20" fmla="*/ 538009 w 930184"/>
              <a:gd name="connsiteY20" fmla="*/ 1069633 h 1513977"/>
              <a:gd name="connsiteX21" fmla="*/ 538009 w 930184"/>
              <a:gd name="connsiteY21" fmla="*/ 1144760 h 1513977"/>
              <a:gd name="connsiteX22" fmla="*/ 587848 w 930184"/>
              <a:gd name="connsiteY22" fmla="*/ 1216072 h 1513977"/>
              <a:gd name="connsiteX23" fmla="*/ 577021 w 930184"/>
              <a:gd name="connsiteY23" fmla="*/ 1246286 h 1513977"/>
              <a:gd name="connsiteX24" fmla="*/ 626972 w 930184"/>
              <a:gd name="connsiteY24" fmla="*/ 1249310 h 1513977"/>
              <a:gd name="connsiteX25" fmla="*/ 767458 w 930184"/>
              <a:gd name="connsiteY25" fmla="*/ 1324540 h 1513977"/>
              <a:gd name="connsiteX26" fmla="*/ 787526 w 930184"/>
              <a:gd name="connsiteY26" fmla="*/ 1343738 h 1513977"/>
              <a:gd name="connsiteX27" fmla="*/ 782969 w 930184"/>
              <a:gd name="connsiteY27" fmla="*/ 1333399 h 1513977"/>
              <a:gd name="connsiteX28" fmla="*/ 733867 w 930184"/>
              <a:gd name="connsiteY28" fmla="*/ 1005977 h 1513977"/>
              <a:gd name="connsiteX29" fmla="*/ 750364 w 930184"/>
              <a:gd name="connsiteY29" fmla="*/ 1005977 h 1513977"/>
              <a:gd name="connsiteX30" fmla="*/ 726458 w 930184"/>
              <a:gd name="connsiteY30" fmla="*/ 1000912 h 1513977"/>
              <a:gd name="connsiteX31" fmla="*/ 677567 w 930184"/>
              <a:gd name="connsiteY31" fmla="*/ 892030 h 1513977"/>
              <a:gd name="connsiteX32" fmla="*/ 621154 w 930184"/>
              <a:gd name="connsiteY32" fmla="*/ 850730 h 1513977"/>
              <a:gd name="connsiteX33" fmla="*/ 660819 w 930184"/>
              <a:gd name="connsiteY33" fmla="*/ 814299 h 1513977"/>
              <a:gd name="connsiteX34" fmla="*/ 184317 w 930184"/>
              <a:gd name="connsiteY34" fmla="*/ 397290 h 1513977"/>
              <a:gd name="connsiteX35" fmla="*/ 233132 w 930184"/>
              <a:gd name="connsiteY35" fmla="*/ 436901 h 1513977"/>
              <a:gd name="connsiteX36" fmla="*/ 293213 w 930184"/>
              <a:gd name="connsiteY36" fmla="*/ 568937 h 1513977"/>
              <a:gd name="connsiteX37" fmla="*/ 154276 w 930184"/>
              <a:gd name="connsiteY37" fmla="*/ 651931 h 1513977"/>
              <a:gd name="connsiteX38" fmla="*/ 90440 w 930184"/>
              <a:gd name="connsiteY38" fmla="*/ 663248 h 1513977"/>
              <a:gd name="connsiteX39" fmla="*/ 15339 w 930184"/>
              <a:gd name="connsiteY39" fmla="*/ 557619 h 1513977"/>
              <a:gd name="connsiteX40" fmla="*/ 82930 w 930184"/>
              <a:gd name="connsiteY40" fmla="*/ 497260 h 1513977"/>
              <a:gd name="connsiteX41" fmla="*/ 169296 w 930184"/>
              <a:gd name="connsiteY41" fmla="*/ 448218 h 1513977"/>
              <a:gd name="connsiteX42" fmla="*/ 184317 w 930184"/>
              <a:gd name="connsiteY42" fmla="*/ 397290 h 1513977"/>
              <a:gd name="connsiteX43" fmla="*/ 588563 w 930184"/>
              <a:gd name="connsiteY43" fmla="*/ 1030 h 1513977"/>
              <a:gd name="connsiteX44" fmla="*/ 586970 w 930184"/>
              <a:gd name="connsiteY44" fmla="*/ 52359 h 1513977"/>
              <a:gd name="connsiteX45" fmla="*/ 594520 w 930184"/>
              <a:gd name="connsiteY45" fmla="*/ 108804 h 1513977"/>
              <a:gd name="connsiteX46" fmla="*/ 586970 w 930184"/>
              <a:gd name="connsiteY46" fmla="*/ 146433 h 1513977"/>
              <a:gd name="connsiteX47" fmla="*/ 525631 w 930184"/>
              <a:gd name="connsiteY47" fmla="*/ 165248 h 1513977"/>
              <a:gd name="connsiteX48" fmla="*/ 508046 w 930184"/>
              <a:gd name="connsiteY48" fmla="*/ 167510 h 1513977"/>
              <a:gd name="connsiteX49" fmla="*/ 474163 w 930184"/>
              <a:gd name="connsiteY49" fmla="*/ 280651 h 1513977"/>
              <a:gd name="connsiteX50" fmla="*/ 469544 w 930184"/>
              <a:gd name="connsiteY50" fmla="*/ 508482 h 1513977"/>
              <a:gd name="connsiteX51" fmla="*/ 484570 w 930184"/>
              <a:gd name="connsiteY51" fmla="*/ 592932 h 1513977"/>
              <a:gd name="connsiteX52" fmla="*/ 486994 w 930184"/>
              <a:gd name="connsiteY52" fmla="*/ 594215 h 1513977"/>
              <a:gd name="connsiteX53" fmla="*/ 681479 w 930184"/>
              <a:gd name="connsiteY53" fmla="*/ 809541 h 1513977"/>
              <a:gd name="connsiteX54" fmla="*/ 666446 w 930184"/>
              <a:gd name="connsiteY54" fmla="*/ 817065 h 1513977"/>
              <a:gd name="connsiteX55" fmla="*/ 399617 w 930184"/>
              <a:gd name="connsiteY55" fmla="*/ 561238 h 1513977"/>
              <a:gd name="connsiteX56" fmla="*/ 313179 w 930184"/>
              <a:gd name="connsiteY56" fmla="*/ 561238 h 1513977"/>
              <a:gd name="connsiteX57" fmla="*/ 403375 w 930184"/>
              <a:gd name="connsiteY57" fmla="*/ 549951 h 1513977"/>
              <a:gd name="connsiteX58" fmla="*/ 476275 w 930184"/>
              <a:gd name="connsiteY58" fmla="*/ 588541 h 1513977"/>
              <a:gd name="connsiteX59" fmla="*/ 458848 w 930184"/>
              <a:gd name="connsiteY59" fmla="*/ 481415 h 1513977"/>
              <a:gd name="connsiteX60" fmla="*/ 504613 w 930184"/>
              <a:gd name="connsiteY60" fmla="*/ 166189 h 1513977"/>
              <a:gd name="connsiteX61" fmla="*/ 507069 w 930184"/>
              <a:gd name="connsiteY61" fmla="*/ 166189 h 1513977"/>
              <a:gd name="connsiteX62" fmla="*/ 503926 w 930184"/>
              <a:gd name="connsiteY62" fmla="*/ 150196 h 1513977"/>
              <a:gd name="connsiteX63" fmla="*/ 488827 w 930184"/>
              <a:gd name="connsiteY63" fmla="*/ 56122 h 1513977"/>
              <a:gd name="connsiteX64" fmla="*/ 496376 w 930184"/>
              <a:gd name="connsiteY64" fmla="*/ 18493 h 1513977"/>
              <a:gd name="connsiteX65" fmla="*/ 571871 w 930184"/>
              <a:gd name="connsiteY65" fmla="*/ 3441 h 1513977"/>
              <a:gd name="connsiteX66" fmla="*/ 588563 w 930184"/>
              <a:gd name="connsiteY66" fmla="*/ 1030 h 1513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930184" h="1513977">
                <a:moveTo>
                  <a:pt x="660819" y="814299"/>
                </a:moveTo>
                <a:cubicBezTo>
                  <a:pt x="666989" y="814123"/>
                  <a:pt x="672866" y="817877"/>
                  <a:pt x="677567" y="828202"/>
                </a:cubicBezTo>
                <a:cubicBezTo>
                  <a:pt x="696371" y="869502"/>
                  <a:pt x="764067" y="948348"/>
                  <a:pt x="820480" y="914557"/>
                </a:cubicBezTo>
                <a:cubicBezTo>
                  <a:pt x="876893" y="884521"/>
                  <a:pt x="937067" y="877012"/>
                  <a:pt x="929545" y="933330"/>
                </a:cubicBezTo>
                <a:cubicBezTo>
                  <a:pt x="929545" y="933330"/>
                  <a:pt x="869371" y="884521"/>
                  <a:pt x="843045" y="940839"/>
                </a:cubicBezTo>
                <a:cubicBezTo>
                  <a:pt x="826121" y="985894"/>
                  <a:pt x="802851" y="1009830"/>
                  <a:pt x="766888" y="1009478"/>
                </a:cubicBezTo>
                <a:lnTo>
                  <a:pt x="752648" y="1006461"/>
                </a:lnTo>
                <a:lnTo>
                  <a:pt x="758081" y="1139680"/>
                </a:lnTo>
                <a:cubicBezTo>
                  <a:pt x="770217" y="1269149"/>
                  <a:pt x="806098" y="1386977"/>
                  <a:pt x="898967" y="1502688"/>
                </a:cubicBezTo>
                <a:cubicBezTo>
                  <a:pt x="898967" y="1502688"/>
                  <a:pt x="898967" y="1502688"/>
                  <a:pt x="887710" y="1513977"/>
                </a:cubicBezTo>
                <a:cubicBezTo>
                  <a:pt x="855816" y="1474466"/>
                  <a:pt x="830254" y="1434720"/>
                  <a:pt x="809851" y="1394385"/>
                </a:cubicBezTo>
                <a:lnTo>
                  <a:pt x="793453" y="1357183"/>
                </a:lnTo>
                <a:lnTo>
                  <a:pt x="761661" y="1330478"/>
                </a:lnTo>
                <a:cubicBezTo>
                  <a:pt x="726879" y="1303088"/>
                  <a:pt x="675497" y="1268183"/>
                  <a:pt x="623522" y="1254847"/>
                </a:cubicBezTo>
                <a:lnTo>
                  <a:pt x="575558" y="1250134"/>
                </a:lnTo>
                <a:lnTo>
                  <a:pt x="556213" y="1274706"/>
                </a:lnTo>
                <a:cubicBezTo>
                  <a:pt x="534475" y="1291257"/>
                  <a:pt x="506904" y="1285622"/>
                  <a:pt x="481455" y="1279988"/>
                </a:cubicBezTo>
                <a:cubicBezTo>
                  <a:pt x="447522" y="1276232"/>
                  <a:pt x="428670" y="1298770"/>
                  <a:pt x="439981" y="1325064"/>
                </a:cubicBezTo>
                <a:cubicBezTo>
                  <a:pt x="439981" y="1325064"/>
                  <a:pt x="390967" y="1287501"/>
                  <a:pt x="424900" y="1276232"/>
                </a:cubicBezTo>
                <a:cubicBezTo>
                  <a:pt x="462603" y="1264963"/>
                  <a:pt x="534239" y="1212374"/>
                  <a:pt x="515387" y="1163542"/>
                </a:cubicBezTo>
                <a:cubicBezTo>
                  <a:pt x="492766" y="1110953"/>
                  <a:pt x="488995" y="1058364"/>
                  <a:pt x="538009" y="1069633"/>
                </a:cubicBezTo>
                <a:cubicBezTo>
                  <a:pt x="538009" y="1069633"/>
                  <a:pt x="488995" y="1118466"/>
                  <a:pt x="538009" y="1144760"/>
                </a:cubicBezTo>
                <a:cubicBezTo>
                  <a:pt x="574770" y="1161663"/>
                  <a:pt x="592443" y="1184906"/>
                  <a:pt x="587848" y="1216072"/>
                </a:cubicBezTo>
                <a:lnTo>
                  <a:pt x="577021" y="1246286"/>
                </a:lnTo>
                <a:lnTo>
                  <a:pt x="626972" y="1249310"/>
                </a:lnTo>
                <a:cubicBezTo>
                  <a:pt x="681656" y="1261310"/>
                  <a:pt x="733598" y="1296081"/>
                  <a:pt x="767458" y="1324540"/>
                </a:cubicBezTo>
                <a:lnTo>
                  <a:pt x="787526" y="1343738"/>
                </a:lnTo>
                <a:lnTo>
                  <a:pt x="782969" y="1333399"/>
                </a:lnTo>
                <a:cubicBezTo>
                  <a:pt x="744127" y="1230873"/>
                  <a:pt x="733867" y="1123570"/>
                  <a:pt x="733867" y="1005977"/>
                </a:cubicBezTo>
                <a:lnTo>
                  <a:pt x="750364" y="1005977"/>
                </a:lnTo>
                <a:lnTo>
                  <a:pt x="726458" y="1000912"/>
                </a:lnTo>
                <a:cubicBezTo>
                  <a:pt x="670045" y="974630"/>
                  <a:pt x="677567" y="933330"/>
                  <a:pt x="677567" y="892030"/>
                </a:cubicBezTo>
                <a:cubicBezTo>
                  <a:pt x="681328" y="854484"/>
                  <a:pt x="651241" y="831957"/>
                  <a:pt x="621154" y="850730"/>
                </a:cubicBezTo>
                <a:cubicBezTo>
                  <a:pt x="621154" y="850730"/>
                  <a:pt x="642309" y="814827"/>
                  <a:pt x="660819" y="814299"/>
                </a:cubicBezTo>
                <a:close/>
                <a:moveTo>
                  <a:pt x="184317" y="397290"/>
                </a:moveTo>
                <a:cubicBezTo>
                  <a:pt x="198398" y="390688"/>
                  <a:pt x="218112" y="399176"/>
                  <a:pt x="233132" y="436901"/>
                </a:cubicBezTo>
                <a:cubicBezTo>
                  <a:pt x="266928" y="508577"/>
                  <a:pt x="360804" y="553847"/>
                  <a:pt x="293213" y="568937"/>
                </a:cubicBezTo>
                <a:cubicBezTo>
                  <a:pt x="293213" y="568937"/>
                  <a:pt x="165541" y="599116"/>
                  <a:pt x="154276" y="651931"/>
                </a:cubicBezTo>
                <a:cubicBezTo>
                  <a:pt x="146766" y="704745"/>
                  <a:pt x="86685" y="712290"/>
                  <a:pt x="90440" y="663248"/>
                </a:cubicBezTo>
                <a:cubicBezTo>
                  <a:pt x="90440" y="617979"/>
                  <a:pt x="56645" y="591571"/>
                  <a:pt x="15339" y="557619"/>
                </a:cubicBezTo>
                <a:cubicBezTo>
                  <a:pt x="-29721" y="519895"/>
                  <a:pt x="34115" y="501033"/>
                  <a:pt x="82930" y="497260"/>
                </a:cubicBezTo>
                <a:cubicBezTo>
                  <a:pt x="131746" y="493488"/>
                  <a:pt x="180562" y="493488"/>
                  <a:pt x="169296" y="448218"/>
                </a:cubicBezTo>
                <a:cubicBezTo>
                  <a:pt x="161786" y="425584"/>
                  <a:pt x="170235" y="403892"/>
                  <a:pt x="184317" y="397290"/>
                </a:cubicBezTo>
                <a:close/>
                <a:moveTo>
                  <a:pt x="588563" y="1030"/>
                </a:moveTo>
                <a:cubicBezTo>
                  <a:pt x="599710" y="6498"/>
                  <a:pt x="595463" y="32604"/>
                  <a:pt x="586970" y="52359"/>
                </a:cubicBezTo>
                <a:cubicBezTo>
                  <a:pt x="579421" y="82463"/>
                  <a:pt x="568096" y="105041"/>
                  <a:pt x="594520" y="108804"/>
                </a:cubicBezTo>
                <a:cubicBezTo>
                  <a:pt x="624717" y="112567"/>
                  <a:pt x="632267" y="146433"/>
                  <a:pt x="586970" y="146433"/>
                </a:cubicBezTo>
                <a:cubicBezTo>
                  <a:pt x="564322" y="148315"/>
                  <a:pt x="541673" y="159604"/>
                  <a:pt x="525631" y="165248"/>
                </a:cubicBezTo>
                <a:lnTo>
                  <a:pt x="508046" y="167510"/>
                </a:lnTo>
                <a:lnTo>
                  <a:pt x="474163" y="280651"/>
                </a:lnTo>
                <a:cubicBezTo>
                  <a:pt x="456799" y="359194"/>
                  <a:pt x="457304" y="425559"/>
                  <a:pt x="469544" y="508482"/>
                </a:cubicBezTo>
                <a:lnTo>
                  <a:pt x="484570" y="592932"/>
                </a:lnTo>
                <a:lnTo>
                  <a:pt x="486994" y="594215"/>
                </a:lnTo>
                <a:cubicBezTo>
                  <a:pt x="570848" y="654351"/>
                  <a:pt x="650474" y="753108"/>
                  <a:pt x="681479" y="809541"/>
                </a:cubicBezTo>
                <a:lnTo>
                  <a:pt x="666446" y="817065"/>
                </a:lnTo>
                <a:cubicBezTo>
                  <a:pt x="628865" y="741822"/>
                  <a:pt x="508603" y="591335"/>
                  <a:pt x="399617" y="561238"/>
                </a:cubicBezTo>
                <a:cubicBezTo>
                  <a:pt x="369551" y="549951"/>
                  <a:pt x="339486" y="549951"/>
                  <a:pt x="313179" y="561238"/>
                </a:cubicBezTo>
                <a:cubicBezTo>
                  <a:pt x="339486" y="546189"/>
                  <a:pt x="369551" y="542427"/>
                  <a:pt x="403375" y="549951"/>
                </a:cubicBezTo>
                <a:lnTo>
                  <a:pt x="476275" y="588541"/>
                </a:lnTo>
                <a:lnTo>
                  <a:pt x="458848" y="481415"/>
                </a:lnTo>
                <a:cubicBezTo>
                  <a:pt x="447183" y="375283"/>
                  <a:pt x="458669" y="292913"/>
                  <a:pt x="504613" y="166189"/>
                </a:cubicBezTo>
                <a:lnTo>
                  <a:pt x="507069" y="166189"/>
                </a:lnTo>
                <a:lnTo>
                  <a:pt x="503926" y="150196"/>
                </a:lnTo>
                <a:cubicBezTo>
                  <a:pt x="503926" y="150196"/>
                  <a:pt x="515250" y="74937"/>
                  <a:pt x="488827" y="56122"/>
                </a:cubicBezTo>
                <a:cubicBezTo>
                  <a:pt x="462404" y="41070"/>
                  <a:pt x="469953" y="7204"/>
                  <a:pt x="496376" y="18493"/>
                </a:cubicBezTo>
                <a:cubicBezTo>
                  <a:pt x="522800" y="29781"/>
                  <a:pt x="541673" y="18493"/>
                  <a:pt x="571871" y="3441"/>
                </a:cubicBezTo>
                <a:cubicBezTo>
                  <a:pt x="579421" y="-322"/>
                  <a:pt x="584847" y="-793"/>
                  <a:pt x="588563" y="103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51" name="淘宝网Chenying0907出品 50"/>
          <p:cNvSpPr/>
          <p:nvPr/>
        </p:nvSpPr>
        <p:spPr bwMode="auto">
          <a:xfrm>
            <a:off x="8226484" y="2769203"/>
            <a:ext cx="782910" cy="869094"/>
          </a:xfrm>
          <a:custGeom>
            <a:avLst/>
            <a:gdLst>
              <a:gd name="connsiteX0" fmla="*/ 371363 w 392974"/>
              <a:gd name="connsiteY0" fmla="*/ 315180 h 453117"/>
              <a:gd name="connsiteX1" fmla="*/ 392974 w 392974"/>
              <a:gd name="connsiteY1" fmla="*/ 316237 h 453117"/>
              <a:gd name="connsiteX2" fmla="*/ 123099 w 392974"/>
              <a:gd name="connsiteY2" fmla="*/ 451531 h 453117"/>
              <a:gd name="connsiteX3" fmla="*/ 371363 w 392974"/>
              <a:gd name="connsiteY3" fmla="*/ 315180 h 453117"/>
              <a:gd name="connsiteX4" fmla="*/ 264916 w 392974"/>
              <a:gd name="connsiteY4" fmla="*/ 82550 h 453117"/>
              <a:gd name="connsiteX5" fmla="*/ 145324 w 392974"/>
              <a:gd name="connsiteY5" fmla="*/ 398463 h 453117"/>
              <a:gd name="connsiteX6" fmla="*/ 264916 w 392974"/>
              <a:gd name="connsiteY6" fmla="*/ 82550 h 453117"/>
              <a:gd name="connsiteX7" fmla="*/ 121972 w 392974"/>
              <a:gd name="connsiteY7" fmla="*/ 0 h 453117"/>
              <a:gd name="connsiteX8" fmla="*/ 88327 w 392974"/>
              <a:gd name="connsiteY8" fmla="*/ 229182 h 453117"/>
              <a:gd name="connsiteX9" fmla="*/ 84589 w 392974"/>
              <a:gd name="connsiteY9" fmla="*/ 450850 h 453117"/>
              <a:gd name="connsiteX10" fmla="*/ 121972 w 392974"/>
              <a:gd name="connsiteY10" fmla="*/ 0 h 453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92974" h="453117">
                <a:moveTo>
                  <a:pt x="371363" y="315180"/>
                </a:moveTo>
                <a:cubicBezTo>
                  <a:pt x="385243" y="314828"/>
                  <a:pt x="392974" y="316237"/>
                  <a:pt x="392974" y="316237"/>
                </a:cubicBezTo>
                <a:cubicBezTo>
                  <a:pt x="239295" y="477838"/>
                  <a:pt x="123099" y="451531"/>
                  <a:pt x="123099" y="451531"/>
                </a:cubicBezTo>
                <a:cubicBezTo>
                  <a:pt x="232736" y="333149"/>
                  <a:pt x="329722" y="316237"/>
                  <a:pt x="371363" y="315180"/>
                </a:cubicBezTo>
                <a:close/>
                <a:moveTo>
                  <a:pt x="264916" y="82550"/>
                </a:moveTo>
                <a:cubicBezTo>
                  <a:pt x="324712" y="270594"/>
                  <a:pt x="145324" y="398463"/>
                  <a:pt x="145324" y="398463"/>
                </a:cubicBezTo>
                <a:cubicBezTo>
                  <a:pt x="156536" y="142724"/>
                  <a:pt x="264916" y="82550"/>
                  <a:pt x="264916" y="82550"/>
                </a:cubicBezTo>
                <a:close/>
                <a:moveTo>
                  <a:pt x="121972" y="0"/>
                </a:moveTo>
                <a:cubicBezTo>
                  <a:pt x="121972" y="0"/>
                  <a:pt x="47206" y="120227"/>
                  <a:pt x="88327" y="229182"/>
                </a:cubicBezTo>
                <a:cubicBezTo>
                  <a:pt x="129449" y="330623"/>
                  <a:pt x="84589" y="450850"/>
                  <a:pt x="84589" y="450850"/>
                </a:cubicBezTo>
                <a:cubicBezTo>
                  <a:pt x="43468" y="428308"/>
                  <a:pt x="-102326" y="214154"/>
                  <a:pt x="121972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52" name="淘宝网Chenying0907出品 51"/>
          <p:cNvSpPr/>
          <p:nvPr/>
        </p:nvSpPr>
        <p:spPr bwMode="auto">
          <a:xfrm>
            <a:off x="6292611" y="4376900"/>
            <a:ext cx="2897056" cy="1973084"/>
          </a:xfrm>
          <a:custGeom>
            <a:avLst/>
            <a:gdLst>
              <a:gd name="connsiteX0" fmla="*/ 740780 w 1454150"/>
              <a:gd name="connsiteY0" fmla="*/ 128588 h 1028701"/>
              <a:gd name="connsiteX1" fmla="*/ 744538 w 1454150"/>
              <a:gd name="connsiteY1" fmla="*/ 128588 h 1028701"/>
              <a:gd name="connsiteX2" fmla="*/ 545369 w 1454150"/>
              <a:gd name="connsiteY2" fmla="*/ 493906 h 1028701"/>
              <a:gd name="connsiteX3" fmla="*/ 473968 w 1454150"/>
              <a:gd name="connsiteY3" fmla="*/ 565463 h 1028701"/>
              <a:gd name="connsiteX4" fmla="*/ 289831 w 1454150"/>
              <a:gd name="connsiteY4" fmla="*/ 1028701 h 1028701"/>
              <a:gd name="connsiteX5" fmla="*/ 263525 w 1454150"/>
              <a:gd name="connsiteY5" fmla="*/ 1028701 h 1028701"/>
              <a:gd name="connsiteX6" fmla="*/ 462695 w 1454150"/>
              <a:gd name="connsiteY6" fmla="*/ 554165 h 1028701"/>
              <a:gd name="connsiteX7" fmla="*/ 534095 w 1454150"/>
              <a:gd name="connsiteY7" fmla="*/ 482607 h 1028701"/>
              <a:gd name="connsiteX8" fmla="*/ 740780 w 1454150"/>
              <a:gd name="connsiteY8" fmla="*/ 128588 h 1028701"/>
              <a:gd name="connsiteX9" fmla="*/ 0 w 1454150"/>
              <a:gd name="connsiteY9" fmla="*/ 120650 h 1028701"/>
              <a:gd name="connsiteX10" fmla="*/ 229029 w 1454150"/>
              <a:gd name="connsiteY10" fmla="*/ 237530 h 1028701"/>
              <a:gd name="connsiteX11" fmla="*/ 473075 w 1454150"/>
              <a:gd name="connsiteY11" fmla="*/ 512763 h 1028701"/>
              <a:gd name="connsiteX12" fmla="*/ 244047 w 1454150"/>
              <a:gd name="connsiteY12" fmla="*/ 441127 h 1028701"/>
              <a:gd name="connsiteX13" fmla="*/ 0 w 1454150"/>
              <a:gd name="connsiteY13" fmla="*/ 120650 h 1028701"/>
              <a:gd name="connsiteX14" fmla="*/ 1454150 w 1454150"/>
              <a:gd name="connsiteY14" fmla="*/ 0 h 1028701"/>
              <a:gd name="connsiteX15" fmla="*/ 1205833 w 1454150"/>
              <a:gd name="connsiteY15" fmla="*/ 304997 h 1028701"/>
              <a:gd name="connsiteX16" fmla="*/ 701675 w 1454150"/>
              <a:gd name="connsiteY16" fmla="*/ 414194 h 1028701"/>
              <a:gd name="connsiteX17" fmla="*/ 1187022 w 1454150"/>
              <a:gd name="connsiteY17" fmla="*/ 120493 h 1028701"/>
              <a:gd name="connsiteX18" fmla="*/ 1454150 w 1454150"/>
              <a:gd name="connsiteY18" fmla="*/ 0 h 1028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454150" h="1028701">
                <a:moveTo>
                  <a:pt x="740780" y="128588"/>
                </a:moveTo>
                <a:lnTo>
                  <a:pt x="744538" y="128588"/>
                </a:lnTo>
                <a:cubicBezTo>
                  <a:pt x="740780" y="309364"/>
                  <a:pt x="639317" y="403518"/>
                  <a:pt x="545369" y="493906"/>
                </a:cubicBezTo>
                <a:cubicBezTo>
                  <a:pt x="522821" y="516503"/>
                  <a:pt x="496516" y="542866"/>
                  <a:pt x="473968" y="565463"/>
                </a:cubicBezTo>
                <a:cubicBezTo>
                  <a:pt x="357473" y="697279"/>
                  <a:pt x="293589" y="862990"/>
                  <a:pt x="289831" y="1028701"/>
                </a:cubicBezTo>
                <a:cubicBezTo>
                  <a:pt x="289831" y="1028701"/>
                  <a:pt x="289831" y="1028701"/>
                  <a:pt x="263525" y="1028701"/>
                </a:cubicBezTo>
                <a:cubicBezTo>
                  <a:pt x="267283" y="862990"/>
                  <a:pt x="338684" y="689746"/>
                  <a:pt x="462695" y="554165"/>
                </a:cubicBezTo>
                <a:cubicBezTo>
                  <a:pt x="485242" y="527801"/>
                  <a:pt x="511548" y="505204"/>
                  <a:pt x="534095" y="482607"/>
                </a:cubicBezTo>
                <a:cubicBezTo>
                  <a:pt x="628043" y="392220"/>
                  <a:pt x="737022" y="301832"/>
                  <a:pt x="740780" y="128588"/>
                </a:cubicBezTo>
                <a:close/>
                <a:moveTo>
                  <a:pt x="0" y="120650"/>
                </a:moveTo>
                <a:cubicBezTo>
                  <a:pt x="0" y="120650"/>
                  <a:pt x="146428" y="229989"/>
                  <a:pt x="229029" y="237530"/>
                </a:cubicBezTo>
                <a:cubicBezTo>
                  <a:pt x="307874" y="245071"/>
                  <a:pt x="473075" y="512763"/>
                  <a:pt x="473075" y="512763"/>
                </a:cubicBezTo>
                <a:cubicBezTo>
                  <a:pt x="473075" y="512763"/>
                  <a:pt x="360438" y="467519"/>
                  <a:pt x="244047" y="441127"/>
                </a:cubicBezTo>
                <a:cubicBezTo>
                  <a:pt x="131410" y="414735"/>
                  <a:pt x="41300" y="297855"/>
                  <a:pt x="0" y="120650"/>
                </a:cubicBezTo>
                <a:close/>
                <a:moveTo>
                  <a:pt x="1454150" y="0"/>
                </a:moveTo>
                <a:cubicBezTo>
                  <a:pt x="1454150" y="0"/>
                  <a:pt x="1446625" y="154381"/>
                  <a:pt x="1205833" y="304997"/>
                </a:cubicBezTo>
                <a:cubicBezTo>
                  <a:pt x="968804" y="455613"/>
                  <a:pt x="701675" y="414194"/>
                  <a:pt x="701675" y="414194"/>
                </a:cubicBezTo>
                <a:cubicBezTo>
                  <a:pt x="995140" y="399132"/>
                  <a:pt x="1070388" y="79073"/>
                  <a:pt x="1187022" y="120493"/>
                </a:cubicBezTo>
                <a:cubicBezTo>
                  <a:pt x="1303655" y="161912"/>
                  <a:pt x="1454150" y="0"/>
                  <a:pt x="1454150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53" name="淘宝网Chenying0907出品 52"/>
          <p:cNvSpPr/>
          <p:nvPr/>
        </p:nvSpPr>
        <p:spPr bwMode="auto">
          <a:xfrm>
            <a:off x="9711959" y="5113760"/>
            <a:ext cx="875636" cy="693283"/>
          </a:xfrm>
          <a:custGeom>
            <a:avLst/>
            <a:gdLst>
              <a:gd name="connsiteX0" fmla="*/ 439517 w 439517"/>
              <a:gd name="connsiteY0" fmla="*/ 128588 h 361455"/>
              <a:gd name="connsiteX1" fmla="*/ 42642 w 439517"/>
              <a:gd name="connsiteY1" fmla="*/ 339870 h 361455"/>
              <a:gd name="connsiteX2" fmla="*/ 244824 w 439517"/>
              <a:gd name="connsiteY2" fmla="*/ 245548 h 361455"/>
              <a:gd name="connsiteX3" fmla="*/ 439517 w 439517"/>
              <a:gd name="connsiteY3" fmla="*/ 128588 h 361455"/>
              <a:gd name="connsiteX4" fmla="*/ 309342 w 439517"/>
              <a:gd name="connsiteY4" fmla="*/ 26988 h 361455"/>
              <a:gd name="connsiteX5" fmla="*/ 64867 w 439517"/>
              <a:gd name="connsiteY5" fmla="*/ 260351 h 361455"/>
              <a:gd name="connsiteX6" fmla="*/ 309342 w 439517"/>
              <a:gd name="connsiteY6" fmla="*/ 26988 h 361455"/>
              <a:gd name="connsiteX7" fmla="*/ 45705 w 439517"/>
              <a:gd name="connsiteY7" fmla="*/ 0 h 361455"/>
              <a:gd name="connsiteX8" fmla="*/ 26877 w 439517"/>
              <a:gd name="connsiteY8" fmla="*/ 301625 h 361455"/>
              <a:gd name="connsiteX9" fmla="*/ 45705 w 439517"/>
              <a:gd name="connsiteY9" fmla="*/ 0 h 36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39517" h="361455">
                <a:moveTo>
                  <a:pt x="439517" y="128588"/>
                </a:moveTo>
                <a:cubicBezTo>
                  <a:pt x="334682" y="419101"/>
                  <a:pt x="76339" y="366281"/>
                  <a:pt x="42642" y="339870"/>
                </a:cubicBezTo>
                <a:cubicBezTo>
                  <a:pt x="42642" y="339870"/>
                  <a:pt x="136245" y="249321"/>
                  <a:pt x="244824" y="245548"/>
                </a:cubicBezTo>
                <a:cubicBezTo>
                  <a:pt x="360891" y="241775"/>
                  <a:pt x="439517" y="128588"/>
                  <a:pt x="439517" y="128588"/>
                </a:cubicBezTo>
                <a:close/>
                <a:moveTo>
                  <a:pt x="309342" y="26988"/>
                </a:moveTo>
                <a:cubicBezTo>
                  <a:pt x="309342" y="26988"/>
                  <a:pt x="298059" y="147434"/>
                  <a:pt x="64867" y="260351"/>
                </a:cubicBezTo>
                <a:cubicBezTo>
                  <a:pt x="64867" y="260351"/>
                  <a:pt x="113762" y="42044"/>
                  <a:pt x="309342" y="26988"/>
                </a:cubicBezTo>
                <a:close/>
                <a:moveTo>
                  <a:pt x="45705" y="0"/>
                </a:moveTo>
                <a:cubicBezTo>
                  <a:pt x="45705" y="0"/>
                  <a:pt x="117254" y="105569"/>
                  <a:pt x="26877" y="301625"/>
                </a:cubicBezTo>
                <a:cubicBezTo>
                  <a:pt x="26877" y="301625"/>
                  <a:pt x="-44671" y="207367"/>
                  <a:pt x="45705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54" name="淘宝网Chenying0907出品 2078"/>
          <p:cNvSpPr/>
          <p:nvPr/>
        </p:nvSpPr>
        <p:spPr bwMode="auto">
          <a:xfrm>
            <a:off x="8187084" y="6319531"/>
            <a:ext cx="1062675" cy="861702"/>
          </a:xfrm>
          <a:custGeom>
            <a:avLst/>
            <a:gdLst>
              <a:gd name="T0" fmla="*/ 2 w 142"/>
              <a:gd name="T1" fmla="*/ 119 h 119"/>
              <a:gd name="T2" fmla="*/ 142 w 142"/>
              <a:gd name="T3" fmla="*/ 1 h 119"/>
              <a:gd name="T4" fmla="*/ 141 w 142"/>
              <a:gd name="T5" fmla="*/ 0 h 119"/>
              <a:gd name="T6" fmla="*/ 0 w 142"/>
              <a:gd name="T7" fmla="*/ 114 h 119"/>
              <a:gd name="T8" fmla="*/ 2 w 142"/>
              <a:gd name="T9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2" h="119">
                <a:moveTo>
                  <a:pt x="2" y="119"/>
                </a:moveTo>
                <a:cubicBezTo>
                  <a:pt x="67" y="107"/>
                  <a:pt x="131" y="30"/>
                  <a:pt x="142" y="1"/>
                </a:cubicBezTo>
                <a:cubicBezTo>
                  <a:pt x="141" y="0"/>
                  <a:pt x="141" y="0"/>
                  <a:pt x="141" y="0"/>
                </a:cubicBezTo>
                <a:cubicBezTo>
                  <a:pt x="130" y="29"/>
                  <a:pt x="64" y="102"/>
                  <a:pt x="0" y="114"/>
                </a:cubicBezTo>
                <a:lnTo>
                  <a:pt x="2" y="119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55" name="淘宝网Chenying0907出品 54"/>
          <p:cNvSpPr/>
          <p:nvPr/>
        </p:nvSpPr>
        <p:spPr bwMode="auto">
          <a:xfrm>
            <a:off x="3148865" y="5744050"/>
            <a:ext cx="693095" cy="836639"/>
          </a:xfrm>
          <a:custGeom>
            <a:avLst/>
            <a:gdLst>
              <a:gd name="connsiteX0" fmla="*/ 113760 w 347893"/>
              <a:gd name="connsiteY0" fmla="*/ 369566 h 436196"/>
              <a:gd name="connsiteX1" fmla="*/ 296863 w 347893"/>
              <a:gd name="connsiteY1" fmla="*/ 398661 h 436196"/>
              <a:gd name="connsiteX2" fmla="*/ 0 w 347893"/>
              <a:gd name="connsiteY2" fmla="*/ 406202 h 436196"/>
              <a:gd name="connsiteX3" fmla="*/ 113760 w 347893"/>
              <a:gd name="connsiteY3" fmla="*/ 369566 h 436196"/>
              <a:gd name="connsiteX4" fmla="*/ 0 w 347893"/>
              <a:gd name="connsiteY4" fmla="*/ 142875 h 436196"/>
              <a:gd name="connsiteX5" fmla="*/ 255588 w 347893"/>
              <a:gd name="connsiteY5" fmla="*/ 360363 h 436196"/>
              <a:gd name="connsiteX6" fmla="*/ 0 w 347893"/>
              <a:gd name="connsiteY6" fmla="*/ 142875 h 436196"/>
              <a:gd name="connsiteX7" fmla="*/ 85725 w 347893"/>
              <a:gd name="connsiteY7" fmla="*/ 0 h 436196"/>
              <a:gd name="connsiteX8" fmla="*/ 334566 w 347893"/>
              <a:gd name="connsiteY8" fmla="*/ 379413 h 436196"/>
              <a:gd name="connsiteX9" fmla="*/ 221456 w 347893"/>
              <a:gd name="connsiteY9" fmla="*/ 184072 h 436196"/>
              <a:gd name="connsiteX10" fmla="*/ 85725 w 347893"/>
              <a:gd name="connsiteY10" fmla="*/ 0 h 436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7893" h="436196">
                <a:moveTo>
                  <a:pt x="113760" y="369566"/>
                </a:moveTo>
                <a:cubicBezTo>
                  <a:pt x="159998" y="366142"/>
                  <a:pt x="220769" y="371798"/>
                  <a:pt x="296863" y="398661"/>
                </a:cubicBezTo>
                <a:cubicBezTo>
                  <a:pt x="296863" y="398661"/>
                  <a:pt x="210435" y="477838"/>
                  <a:pt x="0" y="406202"/>
                </a:cubicBezTo>
                <a:cubicBezTo>
                  <a:pt x="0" y="406202"/>
                  <a:pt x="36697" y="375273"/>
                  <a:pt x="113760" y="369566"/>
                </a:cubicBezTo>
                <a:close/>
                <a:moveTo>
                  <a:pt x="0" y="142875"/>
                </a:moveTo>
                <a:cubicBezTo>
                  <a:pt x="0" y="142875"/>
                  <a:pt x="120277" y="142875"/>
                  <a:pt x="255588" y="360363"/>
                </a:cubicBezTo>
                <a:cubicBezTo>
                  <a:pt x="255588" y="360363"/>
                  <a:pt x="33828" y="334115"/>
                  <a:pt x="0" y="142875"/>
                </a:cubicBezTo>
                <a:close/>
                <a:moveTo>
                  <a:pt x="85725" y="0"/>
                </a:moveTo>
                <a:cubicBezTo>
                  <a:pt x="387350" y="78888"/>
                  <a:pt x="357188" y="341847"/>
                  <a:pt x="334566" y="379413"/>
                </a:cubicBezTo>
                <a:cubicBezTo>
                  <a:pt x="334566" y="379413"/>
                  <a:pt x="236538" y="293012"/>
                  <a:pt x="221456" y="184072"/>
                </a:cubicBezTo>
                <a:cubicBezTo>
                  <a:pt x="206375" y="71375"/>
                  <a:pt x="85725" y="0"/>
                  <a:pt x="85725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56" name="淘宝网Chenying0907出品 55"/>
          <p:cNvGrpSpPr/>
          <p:nvPr/>
        </p:nvGrpSpPr>
        <p:grpSpPr>
          <a:xfrm>
            <a:off x="6646486" y="5930718"/>
            <a:ext cx="1752531" cy="1664187"/>
            <a:chOff x="5068227" y="5378653"/>
            <a:chExt cx="1304707" cy="1286888"/>
          </a:xfrm>
        </p:grpSpPr>
        <p:sp>
          <p:nvSpPr>
            <p:cNvPr id="57" name="淘宝网Chenying0907出品 56"/>
            <p:cNvSpPr/>
            <p:nvPr/>
          </p:nvSpPr>
          <p:spPr bwMode="auto">
            <a:xfrm>
              <a:off x="5068227" y="5378653"/>
              <a:ext cx="1304707" cy="1286888"/>
            </a:xfrm>
            <a:custGeom>
              <a:avLst/>
              <a:gdLst>
                <a:gd name="connsiteX0" fmla="*/ 326080 w 879666"/>
                <a:gd name="connsiteY0" fmla="*/ 512278 h 867652"/>
                <a:gd name="connsiteX1" fmla="*/ 446265 w 879666"/>
                <a:gd name="connsiteY1" fmla="*/ 591320 h 867652"/>
                <a:gd name="connsiteX2" fmla="*/ 190871 w 879666"/>
                <a:gd name="connsiteY2" fmla="*/ 835975 h 867652"/>
                <a:gd name="connsiteX3" fmla="*/ 326080 w 879666"/>
                <a:gd name="connsiteY3" fmla="*/ 512278 h 867652"/>
                <a:gd name="connsiteX4" fmla="*/ 573963 w 879666"/>
                <a:gd name="connsiteY4" fmla="*/ 493228 h 867652"/>
                <a:gd name="connsiteX5" fmla="*/ 742556 w 879666"/>
                <a:gd name="connsiteY5" fmla="*/ 805903 h 867652"/>
                <a:gd name="connsiteX6" fmla="*/ 469061 w 879666"/>
                <a:gd name="connsiteY6" fmla="*/ 587407 h 867652"/>
                <a:gd name="connsiteX7" fmla="*/ 573963 w 879666"/>
                <a:gd name="connsiteY7" fmla="*/ 493228 h 867652"/>
                <a:gd name="connsiteX8" fmla="*/ 143853 w 879666"/>
                <a:gd name="connsiteY8" fmla="*/ 206765 h 867652"/>
                <a:gd name="connsiteX9" fmla="*/ 358952 w 879666"/>
                <a:gd name="connsiteY9" fmla="*/ 357559 h 867652"/>
                <a:gd name="connsiteX10" fmla="*/ 317747 w 879666"/>
                <a:gd name="connsiteY10" fmla="*/ 492844 h 867652"/>
                <a:gd name="connsiteX11" fmla="*/ 10579 w 879666"/>
                <a:gd name="connsiteY11" fmla="*/ 316222 h 867652"/>
                <a:gd name="connsiteX12" fmla="*/ 143853 w 879666"/>
                <a:gd name="connsiteY12" fmla="*/ 206765 h 867652"/>
                <a:gd name="connsiteX13" fmla="*/ 757032 w 879666"/>
                <a:gd name="connsiteY13" fmla="*/ 174135 h 867652"/>
                <a:gd name="connsiteX14" fmla="*/ 858591 w 879666"/>
                <a:gd name="connsiteY14" fmla="*/ 256092 h 867652"/>
                <a:gd name="connsiteX15" fmla="*/ 576810 w 879666"/>
                <a:gd name="connsiteY15" fmla="*/ 467412 h 867652"/>
                <a:gd name="connsiteX16" fmla="*/ 512939 w 879666"/>
                <a:gd name="connsiteY16" fmla="*/ 342884 h 867652"/>
                <a:gd name="connsiteX17" fmla="*/ 757032 w 879666"/>
                <a:gd name="connsiteY17" fmla="*/ 174135 h 867652"/>
                <a:gd name="connsiteX18" fmla="*/ 408958 w 879666"/>
                <a:gd name="connsiteY18" fmla="*/ 844 h 867652"/>
                <a:gd name="connsiteX19" fmla="*/ 502846 w 879666"/>
                <a:gd name="connsiteY19" fmla="*/ 339079 h 867652"/>
                <a:gd name="connsiteX20" fmla="*/ 363892 w 879666"/>
                <a:gd name="connsiteY20" fmla="*/ 350353 h 867652"/>
                <a:gd name="connsiteX21" fmla="*/ 408958 w 879666"/>
                <a:gd name="connsiteY21" fmla="*/ 844 h 86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79666" h="867652">
                  <a:moveTo>
                    <a:pt x="326080" y="512278"/>
                  </a:moveTo>
                  <a:cubicBezTo>
                    <a:pt x="326080" y="512278"/>
                    <a:pt x="352370" y="617668"/>
                    <a:pt x="446265" y="591320"/>
                  </a:cubicBezTo>
                  <a:cubicBezTo>
                    <a:pt x="446265" y="591320"/>
                    <a:pt x="401196" y="979003"/>
                    <a:pt x="190871" y="835975"/>
                  </a:cubicBezTo>
                  <a:cubicBezTo>
                    <a:pt x="-15698" y="696710"/>
                    <a:pt x="258475" y="527334"/>
                    <a:pt x="326080" y="512278"/>
                  </a:cubicBezTo>
                  <a:close/>
                  <a:moveTo>
                    <a:pt x="573963" y="493228"/>
                  </a:moveTo>
                  <a:cubicBezTo>
                    <a:pt x="573963" y="493228"/>
                    <a:pt x="933627" y="640148"/>
                    <a:pt x="742556" y="805903"/>
                  </a:cubicBezTo>
                  <a:cubicBezTo>
                    <a:pt x="551484" y="967891"/>
                    <a:pt x="465314" y="658984"/>
                    <a:pt x="469061" y="587407"/>
                  </a:cubicBezTo>
                  <a:cubicBezTo>
                    <a:pt x="469061" y="587407"/>
                    <a:pt x="573963" y="587407"/>
                    <a:pt x="573963" y="493228"/>
                  </a:cubicBezTo>
                  <a:close/>
                  <a:moveTo>
                    <a:pt x="143853" y="206765"/>
                  </a:moveTo>
                  <a:cubicBezTo>
                    <a:pt x="234575" y="217518"/>
                    <a:pt x="335540" y="317631"/>
                    <a:pt x="358952" y="357559"/>
                  </a:cubicBezTo>
                  <a:cubicBezTo>
                    <a:pt x="358952" y="357559"/>
                    <a:pt x="265304" y="410170"/>
                    <a:pt x="317747" y="492844"/>
                  </a:cubicBezTo>
                  <a:cubicBezTo>
                    <a:pt x="317747" y="492844"/>
                    <a:pt x="-68086" y="556728"/>
                    <a:pt x="10579" y="316222"/>
                  </a:cubicBezTo>
                  <a:cubicBezTo>
                    <a:pt x="38673" y="226032"/>
                    <a:pt x="89419" y="200313"/>
                    <a:pt x="143853" y="206765"/>
                  </a:cubicBezTo>
                  <a:close/>
                  <a:moveTo>
                    <a:pt x="757032" y="174135"/>
                  </a:moveTo>
                  <a:cubicBezTo>
                    <a:pt x="794720" y="176611"/>
                    <a:pt x="830413" y="199489"/>
                    <a:pt x="858591" y="256092"/>
                  </a:cubicBezTo>
                  <a:cubicBezTo>
                    <a:pt x="963789" y="486280"/>
                    <a:pt x="644437" y="490053"/>
                    <a:pt x="576810" y="467412"/>
                  </a:cubicBezTo>
                  <a:cubicBezTo>
                    <a:pt x="576810" y="467412"/>
                    <a:pt x="606866" y="365526"/>
                    <a:pt x="512939" y="342884"/>
                  </a:cubicBezTo>
                  <a:cubicBezTo>
                    <a:pt x="512939" y="342884"/>
                    <a:pt x="643967" y="166706"/>
                    <a:pt x="757032" y="174135"/>
                  </a:cubicBezTo>
                  <a:close/>
                  <a:moveTo>
                    <a:pt x="408958" y="844"/>
                  </a:moveTo>
                  <a:cubicBezTo>
                    <a:pt x="660577" y="-17947"/>
                    <a:pt x="547912" y="282706"/>
                    <a:pt x="502846" y="339079"/>
                  </a:cubicBezTo>
                  <a:cubicBezTo>
                    <a:pt x="502846" y="339079"/>
                    <a:pt x="420225" y="275190"/>
                    <a:pt x="363892" y="350353"/>
                  </a:cubicBezTo>
                  <a:cubicBezTo>
                    <a:pt x="363892" y="350353"/>
                    <a:pt x="157339" y="19635"/>
                    <a:pt x="408958" y="844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8" name="淘宝网Chenying0907出品 57"/>
            <p:cNvSpPr/>
            <p:nvPr/>
          </p:nvSpPr>
          <p:spPr bwMode="auto">
            <a:xfrm>
              <a:off x="5392491" y="5702209"/>
              <a:ext cx="654458" cy="643100"/>
            </a:xfrm>
            <a:custGeom>
              <a:avLst/>
              <a:gdLst>
                <a:gd name="connsiteX0" fmla="*/ 162914 w 441252"/>
                <a:gd name="connsiteY0" fmla="*/ 256028 h 433594"/>
                <a:gd name="connsiteX1" fmla="*/ 222874 w 441252"/>
                <a:gd name="connsiteY1" fmla="*/ 293667 h 433594"/>
                <a:gd name="connsiteX2" fmla="*/ 95458 w 441252"/>
                <a:gd name="connsiteY2" fmla="*/ 417877 h 433594"/>
                <a:gd name="connsiteX3" fmla="*/ 162914 w 441252"/>
                <a:gd name="connsiteY3" fmla="*/ 256028 h 433594"/>
                <a:gd name="connsiteX4" fmla="*/ 287911 w 441252"/>
                <a:gd name="connsiteY4" fmla="*/ 244915 h 433594"/>
                <a:gd name="connsiteX5" fmla="*/ 373892 w 441252"/>
                <a:gd name="connsiteY5" fmla="*/ 399885 h 433594"/>
                <a:gd name="connsiteX6" fmla="*/ 235574 w 441252"/>
                <a:gd name="connsiteY6" fmla="*/ 290272 h 433594"/>
                <a:gd name="connsiteX7" fmla="*/ 287911 w 441252"/>
                <a:gd name="connsiteY7" fmla="*/ 244915 h 433594"/>
                <a:gd name="connsiteX8" fmla="*/ 72364 w 441252"/>
                <a:gd name="connsiteY8" fmla="*/ 103750 h 433594"/>
                <a:gd name="connsiteX9" fmla="*/ 181599 w 441252"/>
                <a:gd name="connsiteY9" fmla="*/ 177124 h 433594"/>
                <a:gd name="connsiteX10" fmla="*/ 159040 w 441252"/>
                <a:gd name="connsiteY10" fmla="*/ 244544 h 433594"/>
                <a:gd name="connsiteX11" fmla="*/ 4885 w 441252"/>
                <a:gd name="connsiteY11" fmla="*/ 158397 h 433594"/>
                <a:gd name="connsiteX12" fmla="*/ 72364 w 441252"/>
                <a:gd name="connsiteY12" fmla="*/ 103750 h 433594"/>
                <a:gd name="connsiteX13" fmla="*/ 379846 w 441252"/>
                <a:gd name="connsiteY13" fmla="*/ 85479 h 433594"/>
                <a:gd name="connsiteX14" fmla="*/ 430625 w 441252"/>
                <a:gd name="connsiteY14" fmla="*/ 128235 h 433594"/>
                <a:gd name="connsiteX15" fmla="*/ 287856 w 441252"/>
                <a:gd name="connsiteY15" fmla="*/ 233624 h 433594"/>
                <a:gd name="connsiteX16" fmla="*/ 257799 w 441252"/>
                <a:gd name="connsiteY16" fmla="*/ 169638 h 433594"/>
                <a:gd name="connsiteX17" fmla="*/ 379846 w 441252"/>
                <a:gd name="connsiteY17" fmla="*/ 85479 h 433594"/>
                <a:gd name="connsiteX18" fmla="*/ 204322 w 441252"/>
                <a:gd name="connsiteY18" fmla="*/ 603 h 433594"/>
                <a:gd name="connsiteX19" fmla="*/ 253298 w 441252"/>
                <a:gd name="connsiteY19" fmla="*/ 169720 h 433594"/>
                <a:gd name="connsiteX20" fmla="*/ 181718 w 441252"/>
                <a:gd name="connsiteY20" fmla="*/ 173478 h 433594"/>
                <a:gd name="connsiteX21" fmla="*/ 204322 w 441252"/>
                <a:gd name="connsiteY21" fmla="*/ 603 h 43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1252" h="433594">
                  <a:moveTo>
                    <a:pt x="162914" y="256028"/>
                  </a:moveTo>
                  <a:cubicBezTo>
                    <a:pt x="162914" y="256028"/>
                    <a:pt x="177904" y="304959"/>
                    <a:pt x="222874" y="293667"/>
                  </a:cubicBezTo>
                  <a:cubicBezTo>
                    <a:pt x="222874" y="293667"/>
                    <a:pt x="200389" y="489391"/>
                    <a:pt x="95458" y="417877"/>
                  </a:cubicBezTo>
                  <a:cubicBezTo>
                    <a:pt x="-5726" y="346362"/>
                    <a:pt x="129186" y="263556"/>
                    <a:pt x="162914" y="256028"/>
                  </a:cubicBezTo>
                  <a:close/>
                  <a:moveTo>
                    <a:pt x="287911" y="244915"/>
                  </a:moveTo>
                  <a:cubicBezTo>
                    <a:pt x="287911" y="244915"/>
                    <a:pt x="467349" y="316731"/>
                    <a:pt x="373892" y="399885"/>
                  </a:cubicBezTo>
                  <a:cubicBezTo>
                    <a:pt x="276696" y="483040"/>
                    <a:pt x="235574" y="328070"/>
                    <a:pt x="235574" y="290272"/>
                  </a:cubicBezTo>
                  <a:cubicBezTo>
                    <a:pt x="235574" y="290272"/>
                    <a:pt x="287911" y="294052"/>
                    <a:pt x="287911" y="244915"/>
                  </a:cubicBezTo>
                  <a:close/>
                  <a:moveTo>
                    <a:pt x="72364" y="103750"/>
                  </a:moveTo>
                  <a:cubicBezTo>
                    <a:pt x="118445" y="108944"/>
                    <a:pt x="169850" y="158397"/>
                    <a:pt x="181599" y="177124"/>
                  </a:cubicBezTo>
                  <a:cubicBezTo>
                    <a:pt x="181599" y="177124"/>
                    <a:pt x="132721" y="203343"/>
                    <a:pt x="159040" y="244544"/>
                  </a:cubicBezTo>
                  <a:cubicBezTo>
                    <a:pt x="159040" y="244544"/>
                    <a:pt x="-32714" y="278253"/>
                    <a:pt x="4885" y="158397"/>
                  </a:cubicBezTo>
                  <a:cubicBezTo>
                    <a:pt x="18984" y="113450"/>
                    <a:pt x="44716" y="100634"/>
                    <a:pt x="72364" y="103750"/>
                  </a:cubicBezTo>
                  <a:close/>
                  <a:moveTo>
                    <a:pt x="379846" y="85479"/>
                  </a:moveTo>
                  <a:cubicBezTo>
                    <a:pt x="398690" y="87067"/>
                    <a:pt x="416536" y="99064"/>
                    <a:pt x="430625" y="128235"/>
                  </a:cubicBezTo>
                  <a:cubicBezTo>
                    <a:pt x="483224" y="241152"/>
                    <a:pt x="325427" y="244916"/>
                    <a:pt x="287856" y="233624"/>
                  </a:cubicBezTo>
                  <a:cubicBezTo>
                    <a:pt x="287856" y="233624"/>
                    <a:pt x="302884" y="180930"/>
                    <a:pt x="257799" y="169638"/>
                  </a:cubicBezTo>
                  <a:cubicBezTo>
                    <a:pt x="257799" y="169638"/>
                    <a:pt x="323313" y="80715"/>
                    <a:pt x="379846" y="85479"/>
                  </a:cubicBezTo>
                  <a:close/>
                  <a:moveTo>
                    <a:pt x="204322" y="603"/>
                  </a:moveTo>
                  <a:cubicBezTo>
                    <a:pt x="332412" y="-10672"/>
                    <a:pt x="275902" y="139655"/>
                    <a:pt x="253298" y="169720"/>
                  </a:cubicBezTo>
                  <a:cubicBezTo>
                    <a:pt x="253298" y="169720"/>
                    <a:pt x="211857" y="135897"/>
                    <a:pt x="181718" y="173478"/>
                  </a:cubicBezTo>
                  <a:cubicBezTo>
                    <a:pt x="181718" y="173478"/>
                    <a:pt x="79999" y="8119"/>
                    <a:pt x="204322" y="60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59" name="淘宝网Chenying0907出品 58"/>
          <p:cNvSpPr/>
          <p:nvPr/>
        </p:nvSpPr>
        <p:spPr bwMode="auto">
          <a:xfrm>
            <a:off x="9218132" y="2421093"/>
            <a:ext cx="1633680" cy="2519107"/>
          </a:xfrm>
          <a:custGeom>
            <a:avLst/>
            <a:gdLst>
              <a:gd name="connsiteX0" fmla="*/ 363714 w 820010"/>
              <a:gd name="connsiteY0" fmla="*/ 88 h 1313380"/>
              <a:gd name="connsiteX1" fmla="*/ 477485 w 820010"/>
              <a:gd name="connsiteY1" fmla="*/ 67665 h 1313380"/>
              <a:gd name="connsiteX2" fmla="*/ 487010 w 820010"/>
              <a:gd name="connsiteY2" fmla="*/ 247692 h 1313380"/>
              <a:gd name="connsiteX3" fmla="*/ 485753 w 820010"/>
              <a:gd name="connsiteY3" fmla="*/ 262643 h 1313380"/>
              <a:gd name="connsiteX4" fmla="*/ 504146 w 820010"/>
              <a:gd name="connsiteY4" fmla="*/ 274698 h 1313380"/>
              <a:gd name="connsiteX5" fmla="*/ 609490 w 820010"/>
              <a:gd name="connsiteY5" fmla="*/ 609636 h 1313380"/>
              <a:gd name="connsiteX6" fmla="*/ 569986 w 820010"/>
              <a:gd name="connsiteY6" fmla="*/ 802977 h 1313380"/>
              <a:gd name="connsiteX7" fmla="*/ 542026 w 820010"/>
              <a:gd name="connsiteY7" fmla="*/ 866362 h 1313380"/>
              <a:gd name="connsiteX8" fmla="*/ 572682 w 820010"/>
              <a:gd name="connsiteY8" fmla="*/ 843907 h 1313380"/>
              <a:gd name="connsiteX9" fmla="*/ 685041 w 820010"/>
              <a:gd name="connsiteY9" fmla="*/ 798897 h 1313380"/>
              <a:gd name="connsiteX10" fmla="*/ 721409 w 820010"/>
              <a:gd name="connsiteY10" fmla="*/ 799408 h 1313380"/>
              <a:gd name="connsiteX11" fmla="*/ 762785 w 820010"/>
              <a:gd name="connsiteY11" fmla="*/ 812722 h 1313380"/>
              <a:gd name="connsiteX12" fmla="*/ 815268 w 820010"/>
              <a:gd name="connsiteY12" fmla="*/ 895669 h 1313380"/>
              <a:gd name="connsiteX13" fmla="*/ 736543 w 820010"/>
              <a:gd name="connsiteY13" fmla="*/ 925831 h 1313380"/>
              <a:gd name="connsiteX14" fmla="*/ 706553 w 820010"/>
              <a:gd name="connsiteY14" fmla="*/ 888128 h 1313380"/>
              <a:gd name="connsiteX15" fmla="*/ 725297 w 820010"/>
              <a:gd name="connsiteY15" fmla="*/ 850425 h 1313380"/>
              <a:gd name="connsiteX16" fmla="*/ 751539 w 820010"/>
              <a:gd name="connsiteY16" fmla="*/ 854195 h 1313380"/>
              <a:gd name="connsiteX17" fmla="*/ 751539 w 820010"/>
              <a:gd name="connsiteY17" fmla="*/ 857966 h 1313380"/>
              <a:gd name="connsiteX18" fmla="*/ 747790 w 820010"/>
              <a:gd name="connsiteY18" fmla="*/ 861736 h 1313380"/>
              <a:gd name="connsiteX19" fmla="*/ 729046 w 820010"/>
              <a:gd name="connsiteY19" fmla="*/ 857966 h 1313380"/>
              <a:gd name="connsiteX20" fmla="*/ 714051 w 820010"/>
              <a:gd name="connsiteY20" fmla="*/ 884358 h 1313380"/>
              <a:gd name="connsiteX21" fmla="*/ 740292 w 820010"/>
              <a:gd name="connsiteY21" fmla="*/ 918291 h 1313380"/>
              <a:gd name="connsiteX22" fmla="*/ 807770 w 820010"/>
              <a:gd name="connsiteY22" fmla="*/ 891898 h 1313380"/>
              <a:gd name="connsiteX23" fmla="*/ 759036 w 820010"/>
              <a:gd name="connsiteY23" fmla="*/ 820262 h 1313380"/>
              <a:gd name="connsiteX24" fmla="*/ 548166 w 820010"/>
              <a:gd name="connsiteY24" fmla="*/ 871692 h 1313380"/>
              <a:gd name="connsiteX25" fmla="*/ 534343 w 820010"/>
              <a:gd name="connsiteY25" fmla="*/ 883780 h 1313380"/>
              <a:gd name="connsiteX26" fmla="*/ 532246 w 820010"/>
              <a:gd name="connsiteY26" fmla="*/ 888535 h 1313380"/>
              <a:gd name="connsiteX27" fmla="*/ 485334 w 820010"/>
              <a:gd name="connsiteY27" fmla="*/ 959626 h 1313380"/>
              <a:gd name="connsiteX28" fmla="*/ 11287 w 820010"/>
              <a:gd name="connsiteY28" fmla="*/ 1313380 h 1313380"/>
              <a:gd name="connsiteX29" fmla="*/ 0 w 820010"/>
              <a:gd name="connsiteY29" fmla="*/ 1298327 h 1313380"/>
              <a:gd name="connsiteX30" fmla="*/ 474047 w 820010"/>
              <a:gd name="connsiteY30" fmla="*/ 948336 h 1313380"/>
              <a:gd name="connsiteX31" fmla="*/ 545649 w 820010"/>
              <a:gd name="connsiteY31" fmla="*/ 341718 h 1313380"/>
              <a:gd name="connsiteX32" fmla="*/ 525522 w 820010"/>
              <a:gd name="connsiteY32" fmla="*/ 317295 h 1313380"/>
              <a:gd name="connsiteX33" fmla="*/ 522822 w 820010"/>
              <a:gd name="connsiteY33" fmla="*/ 324436 h 1313380"/>
              <a:gd name="connsiteX34" fmla="*/ 493226 w 820010"/>
              <a:gd name="connsiteY34" fmla="*/ 421904 h 1313380"/>
              <a:gd name="connsiteX35" fmla="*/ 429338 w 820010"/>
              <a:gd name="connsiteY35" fmla="*/ 538045 h 1313380"/>
              <a:gd name="connsiteX36" fmla="*/ 342900 w 820010"/>
              <a:gd name="connsiteY36" fmla="*/ 504327 h 1313380"/>
              <a:gd name="connsiteX37" fmla="*/ 455645 w 820010"/>
              <a:gd name="connsiteY37" fmla="*/ 406918 h 1313380"/>
              <a:gd name="connsiteX38" fmla="*/ 519064 w 820010"/>
              <a:gd name="connsiteY38" fmla="*/ 331578 h 1313380"/>
              <a:gd name="connsiteX39" fmla="*/ 525370 w 820010"/>
              <a:gd name="connsiteY39" fmla="*/ 317110 h 1313380"/>
              <a:gd name="connsiteX40" fmla="*/ 496621 w 820010"/>
              <a:gd name="connsiteY40" fmla="*/ 282225 h 1313380"/>
              <a:gd name="connsiteX41" fmla="*/ 229499 w 820010"/>
              <a:gd name="connsiteY41" fmla="*/ 270935 h 1313380"/>
              <a:gd name="connsiteX42" fmla="*/ 229499 w 820010"/>
              <a:gd name="connsiteY42" fmla="*/ 268422 h 1313380"/>
              <a:gd name="connsiteX43" fmla="*/ 222548 w 820010"/>
              <a:gd name="connsiteY43" fmla="*/ 316276 h 1313380"/>
              <a:gd name="connsiteX44" fmla="*/ 52388 w 820010"/>
              <a:gd name="connsiteY44" fmla="*/ 403323 h 1313380"/>
              <a:gd name="connsiteX45" fmla="*/ 205598 w 820010"/>
              <a:gd name="connsiteY45" fmla="*/ 260557 h 1313380"/>
              <a:gd name="connsiteX46" fmla="*/ 230188 w 820010"/>
              <a:gd name="connsiteY46" fmla="*/ 263682 h 1313380"/>
              <a:gd name="connsiteX47" fmla="*/ 229717 w 820010"/>
              <a:gd name="connsiteY47" fmla="*/ 266922 h 1313380"/>
              <a:gd name="connsiteX48" fmla="*/ 234202 w 820010"/>
              <a:gd name="connsiteY48" fmla="*/ 261784 h 1313380"/>
              <a:gd name="connsiteX49" fmla="*/ 442656 w 820010"/>
              <a:gd name="connsiteY49" fmla="*/ 234397 h 1313380"/>
              <a:gd name="connsiteX50" fmla="*/ 483976 w 820010"/>
              <a:gd name="connsiteY50" fmla="*/ 261478 h 1313380"/>
              <a:gd name="connsiteX51" fmla="*/ 477838 w 820010"/>
              <a:gd name="connsiteY51" fmla="*/ 208624 h 1313380"/>
              <a:gd name="connsiteX52" fmla="*/ 398463 w 820010"/>
              <a:gd name="connsiteY52" fmla="*/ 101453 h 1313380"/>
              <a:gd name="connsiteX53" fmla="*/ 330729 w 820010"/>
              <a:gd name="connsiteY53" fmla="*/ 3843 h 1313380"/>
              <a:gd name="connsiteX54" fmla="*/ 363714 w 820010"/>
              <a:gd name="connsiteY54" fmla="*/ 88 h 1313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820010" h="1313380">
                <a:moveTo>
                  <a:pt x="363714" y="88"/>
                </a:moveTo>
                <a:cubicBezTo>
                  <a:pt x="404813" y="1496"/>
                  <a:pt x="463374" y="19798"/>
                  <a:pt x="477485" y="67665"/>
                </a:cubicBezTo>
                <a:cubicBezTo>
                  <a:pt x="494418" y="115531"/>
                  <a:pt x="490185" y="205632"/>
                  <a:pt x="487010" y="247692"/>
                </a:cubicBezTo>
                <a:lnTo>
                  <a:pt x="485753" y="262643"/>
                </a:lnTo>
                <a:lnTo>
                  <a:pt x="504146" y="274698"/>
                </a:lnTo>
                <a:cubicBezTo>
                  <a:pt x="579392" y="342438"/>
                  <a:pt x="620777" y="462865"/>
                  <a:pt x="609490" y="609636"/>
                </a:cubicBezTo>
                <a:cubicBezTo>
                  <a:pt x="605728" y="675494"/>
                  <a:pt x="591619" y="742293"/>
                  <a:pt x="569986" y="802977"/>
                </a:cubicBezTo>
                <a:lnTo>
                  <a:pt x="542026" y="866362"/>
                </a:lnTo>
                <a:lnTo>
                  <a:pt x="572682" y="843907"/>
                </a:lnTo>
                <a:cubicBezTo>
                  <a:pt x="602930" y="824023"/>
                  <a:pt x="642977" y="803379"/>
                  <a:pt x="685041" y="798897"/>
                </a:cubicBezTo>
                <a:cubicBezTo>
                  <a:pt x="697060" y="797617"/>
                  <a:pt x="709243" y="797655"/>
                  <a:pt x="721409" y="799408"/>
                </a:cubicBezTo>
                <a:cubicBezTo>
                  <a:pt x="735313" y="801411"/>
                  <a:pt x="749195" y="805653"/>
                  <a:pt x="762785" y="812722"/>
                </a:cubicBezTo>
                <a:cubicBezTo>
                  <a:pt x="830263" y="846655"/>
                  <a:pt x="822766" y="884358"/>
                  <a:pt x="815268" y="895669"/>
                </a:cubicBezTo>
                <a:cubicBezTo>
                  <a:pt x="804022" y="922061"/>
                  <a:pt x="766534" y="937142"/>
                  <a:pt x="736543" y="925831"/>
                </a:cubicBezTo>
                <a:cubicBezTo>
                  <a:pt x="717799" y="918291"/>
                  <a:pt x="706553" y="903209"/>
                  <a:pt x="706553" y="888128"/>
                </a:cubicBezTo>
                <a:cubicBezTo>
                  <a:pt x="702804" y="869277"/>
                  <a:pt x="714051" y="854195"/>
                  <a:pt x="725297" y="850425"/>
                </a:cubicBezTo>
                <a:cubicBezTo>
                  <a:pt x="732795" y="842884"/>
                  <a:pt x="744041" y="846655"/>
                  <a:pt x="751539" y="854195"/>
                </a:cubicBezTo>
                <a:cubicBezTo>
                  <a:pt x="755287" y="854195"/>
                  <a:pt x="755287" y="857966"/>
                  <a:pt x="751539" y="857966"/>
                </a:cubicBezTo>
                <a:cubicBezTo>
                  <a:pt x="751539" y="861736"/>
                  <a:pt x="747790" y="861736"/>
                  <a:pt x="747790" y="861736"/>
                </a:cubicBezTo>
                <a:cubicBezTo>
                  <a:pt x="740292" y="854195"/>
                  <a:pt x="736543" y="854195"/>
                  <a:pt x="729046" y="857966"/>
                </a:cubicBezTo>
                <a:cubicBezTo>
                  <a:pt x="721548" y="861736"/>
                  <a:pt x="714051" y="873047"/>
                  <a:pt x="714051" y="884358"/>
                </a:cubicBezTo>
                <a:cubicBezTo>
                  <a:pt x="714051" y="895669"/>
                  <a:pt x="717799" y="910750"/>
                  <a:pt x="740292" y="918291"/>
                </a:cubicBezTo>
                <a:cubicBezTo>
                  <a:pt x="766534" y="925831"/>
                  <a:pt x="800273" y="914520"/>
                  <a:pt x="807770" y="891898"/>
                </a:cubicBezTo>
                <a:cubicBezTo>
                  <a:pt x="819017" y="869277"/>
                  <a:pt x="800273" y="842884"/>
                  <a:pt x="759036" y="820262"/>
                </a:cubicBezTo>
                <a:cubicBezTo>
                  <a:pt x="680311" y="780674"/>
                  <a:pt x="588934" y="838643"/>
                  <a:pt x="548166" y="871692"/>
                </a:cubicBezTo>
                <a:lnTo>
                  <a:pt x="534343" y="883780"/>
                </a:lnTo>
                <a:lnTo>
                  <a:pt x="532246" y="888535"/>
                </a:lnTo>
                <a:cubicBezTo>
                  <a:pt x="518019" y="914937"/>
                  <a:pt x="502264" y="938928"/>
                  <a:pt x="485334" y="959626"/>
                </a:cubicBezTo>
                <a:cubicBezTo>
                  <a:pt x="349892" y="1128977"/>
                  <a:pt x="11287" y="1309617"/>
                  <a:pt x="11287" y="1313380"/>
                </a:cubicBezTo>
                <a:lnTo>
                  <a:pt x="0" y="1298327"/>
                </a:lnTo>
                <a:cubicBezTo>
                  <a:pt x="3762" y="1294563"/>
                  <a:pt x="338605" y="1113923"/>
                  <a:pt x="474047" y="948336"/>
                </a:cubicBezTo>
                <a:cubicBezTo>
                  <a:pt x="595852" y="800155"/>
                  <a:pt x="639882" y="502145"/>
                  <a:pt x="545649" y="341718"/>
                </a:cubicBezTo>
                <a:lnTo>
                  <a:pt x="525522" y="317295"/>
                </a:lnTo>
                <a:lnTo>
                  <a:pt x="522822" y="324436"/>
                </a:lnTo>
                <a:cubicBezTo>
                  <a:pt x="515071" y="345334"/>
                  <a:pt x="498864" y="390995"/>
                  <a:pt x="493226" y="421904"/>
                </a:cubicBezTo>
                <a:cubicBezTo>
                  <a:pt x="485710" y="463115"/>
                  <a:pt x="504501" y="481848"/>
                  <a:pt x="429338" y="538045"/>
                </a:cubicBezTo>
                <a:cubicBezTo>
                  <a:pt x="350416" y="594243"/>
                  <a:pt x="342900" y="549285"/>
                  <a:pt x="342900" y="504327"/>
                </a:cubicBezTo>
                <a:cubicBezTo>
                  <a:pt x="346658" y="459369"/>
                  <a:pt x="421821" y="421904"/>
                  <a:pt x="455645" y="406918"/>
                </a:cubicBezTo>
                <a:cubicBezTo>
                  <a:pt x="481012" y="392868"/>
                  <a:pt x="506380" y="355637"/>
                  <a:pt x="519064" y="331578"/>
                </a:cubicBezTo>
                <a:lnTo>
                  <a:pt x="525370" y="317110"/>
                </a:lnTo>
                <a:lnTo>
                  <a:pt x="496621" y="282225"/>
                </a:lnTo>
                <a:cubicBezTo>
                  <a:pt x="338605" y="154272"/>
                  <a:pt x="233261" y="263408"/>
                  <a:pt x="229499" y="270935"/>
                </a:cubicBezTo>
                <a:lnTo>
                  <a:pt x="229499" y="268422"/>
                </a:lnTo>
                <a:lnTo>
                  <a:pt x="222548" y="316276"/>
                </a:lnTo>
                <a:cubicBezTo>
                  <a:pt x="188516" y="420660"/>
                  <a:pt x="52388" y="403323"/>
                  <a:pt x="52388" y="403323"/>
                </a:cubicBezTo>
                <a:cubicBezTo>
                  <a:pt x="69411" y="270287"/>
                  <a:pt x="160912" y="258257"/>
                  <a:pt x="205598" y="260557"/>
                </a:cubicBezTo>
                <a:cubicBezTo>
                  <a:pt x="220494" y="261324"/>
                  <a:pt x="230188" y="263682"/>
                  <a:pt x="230188" y="263682"/>
                </a:cubicBezTo>
                <a:lnTo>
                  <a:pt x="229717" y="266922"/>
                </a:lnTo>
                <a:lnTo>
                  <a:pt x="234202" y="261784"/>
                </a:lnTo>
                <a:cubicBezTo>
                  <a:pt x="252896" y="241806"/>
                  <a:pt x="326613" y="176050"/>
                  <a:pt x="442656" y="234397"/>
                </a:cubicBezTo>
                <a:lnTo>
                  <a:pt x="483976" y="261478"/>
                </a:lnTo>
                <a:lnTo>
                  <a:pt x="477838" y="208624"/>
                </a:lnTo>
                <a:cubicBezTo>
                  <a:pt x="464079" y="152839"/>
                  <a:pt x="432329" y="115531"/>
                  <a:pt x="398463" y="101453"/>
                </a:cubicBezTo>
                <a:cubicBezTo>
                  <a:pt x="353307" y="86436"/>
                  <a:pt x="296863" y="15105"/>
                  <a:pt x="330729" y="3843"/>
                </a:cubicBezTo>
                <a:cubicBezTo>
                  <a:pt x="338255" y="1027"/>
                  <a:pt x="350015" y="-381"/>
                  <a:pt x="363714" y="88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60" name="淘宝网Chenying0907出品 59"/>
          <p:cNvSpPr/>
          <p:nvPr/>
        </p:nvSpPr>
        <p:spPr bwMode="auto">
          <a:xfrm>
            <a:off x="8942976" y="6442089"/>
            <a:ext cx="2640876" cy="845717"/>
          </a:xfrm>
          <a:custGeom>
            <a:avLst/>
            <a:gdLst>
              <a:gd name="connsiteX0" fmla="*/ 1156734 w 1325563"/>
              <a:gd name="connsiteY0" fmla="*/ 287508 h 440929"/>
              <a:gd name="connsiteX1" fmla="*/ 1303338 w 1325563"/>
              <a:gd name="connsiteY1" fmla="*/ 440929 h 440929"/>
              <a:gd name="connsiteX2" fmla="*/ 998852 w 1325563"/>
              <a:gd name="connsiteY2" fmla="*/ 381058 h 440929"/>
              <a:gd name="connsiteX3" fmla="*/ 904875 w 1325563"/>
              <a:gd name="connsiteY3" fmla="*/ 358606 h 440929"/>
              <a:gd name="connsiteX4" fmla="*/ 995093 w 1325563"/>
              <a:gd name="connsiteY4" fmla="*/ 362348 h 440929"/>
              <a:gd name="connsiteX5" fmla="*/ 1156734 w 1325563"/>
              <a:gd name="connsiteY5" fmla="*/ 287508 h 440929"/>
              <a:gd name="connsiteX6" fmla="*/ 1036332 w 1325563"/>
              <a:gd name="connsiteY6" fmla="*/ 256664 h 440929"/>
              <a:gd name="connsiteX7" fmla="*/ 1035061 w 1325563"/>
              <a:gd name="connsiteY7" fmla="*/ 257998 h 440929"/>
              <a:gd name="connsiteX8" fmla="*/ 1021993 w 1325563"/>
              <a:gd name="connsiteY8" fmla="*/ 267339 h 440929"/>
              <a:gd name="connsiteX9" fmla="*/ 983840 w 1325563"/>
              <a:gd name="connsiteY9" fmla="*/ 9128 h 440929"/>
              <a:gd name="connsiteX10" fmla="*/ 1010088 w 1325563"/>
              <a:gd name="connsiteY10" fmla="*/ 137110 h 440929"/>
              <a:gd name="connsiteX11" fmla="*/ 923843 w 1325563"/>
              <a:gd name="connsiteY11" fmla="*/ 280149 h 440929"/>
              <a:gd name="connsiteX12" fmla="*/ 813107 w 1325563"/>
              <a:gd name="connsiteY12" fmla="*/ 360608 h 440929"/>
              <a:gd name="connsiteX13" fmla="*/ 804097 w 1325563"/>
              <a:gd name="connsiteY13" fmla="*/ 370060 h 440929"/>
              <a:gd name="connsiteX14" fmla="*/ 850665 w 1325563"/>
              <a:gd name="connsiteY14" fmla="*/ 358541 h 440929"/>
              <a:gd name="connsiteX15" fmla="*/ 970674 w 1325563"/>
              <a:gd name="connsiteY15" fmla="*/ 304022 h 440929"/>
              <a:gd name="connsiteX16" fmla="*/ 1021993 w 1325563"/>
              <a:gd name="connsiteY16" fmla="*/ 267339 h 440929"/>
              <a:gd name="connsiteX17" fmla="*/ 943701 w 1325563"/>
              <a:gd name="connsiteY17" fmla="*/ 325628 h 440929"/>
              <a:gd name="connsiteX18" fmla="*/ 581984 w 1325563"/>
              <a:gd name="connsiteY18" fmla="*/ 418704 h 440929"/>
              <a:gd name="connsiteX19" fmla="*/ 0 w 1325563"/>
              <a:gd name="connsiteY19" fmla="*/ 204694 h 440929"/>
              <a:gd name="connsiteX20" fmla="*/ 15019 w 1325563"/>
              <a:gd name="connsiteY20" fmla="*/ 182166 h 440929"/>
              <a:gd name="connsiteX21" fmla="*/ 581984 w 1325563"/>
              <a:gd name="connsiteY21" fmla="*/ 399931 h 440929"/>
              <a:gd name="connsiteX22" fmla="*/ 735138 w 1325563"/>
              <a:gd name="connsiteY22" fmla="*/ 387117 h 440929"/>
              <a:gd name="connsiteX23" fmla="*/ 802188 w 1325563"/>
              <a:gd name="connsiteY23" fmla="*/ 370532 h 440929"/>
              <a:gd name="connsiteX24" fmla="*/ 804787 w 1325563"/>
              <a:gd name="connsiteY24" fmla="*/ 365901 h 440929"/>
              <a:gd name="connsiteX25" fmla="*/ 863846 w 1325563"/>
              <a:gd name="connsiteY25" fmla="*/ 280149 h 440929"/>
              <a:gd name="connsiteX26" fmla="*/ 983840 w 1325563"/>
              <a:gd name="connsiteY26" fmla="*/ 9128 h 440929"/>
              <a:gd name="connsiteX27" fmla="*/ 1325563 w 1325563"/>
              <a:gd name="connsiteY27" fmla="*/ 191 h 440929"/>
              <a:gd name="connsiteX28" fmla="*/ 1205417 w 1325563"/>
              <a:gd name="connsiteY28" fmla="*/ 143184 h 440929"/>
              <a:gd name="connsiteX29" fmla="*/ 1097708 w 1325563"/>
              <a:gd name="connsiteY29" fmla="*/ 193455 h 440929"/>
              <a:gd name="connsiteX30" fmla="*/ 1095224 w 1325563"/>
              <a:gd name="connsiteY30" fmla="*/ 195221 h 440929"/>
              <a:gd name="connsiteX31" fmla="*/ 1049383 w 1325563"/>
              <a:gd name="connsiteY31" fmla="*/ 246947 h 440929"/>
              <a:gd name="connsiteX32" fmla="*/ 1036332 w 1325563"/>
              <a:gd name="connsiteY32" fmla="*/ 256664 h 440929"/>
              <a:gd name="connsiteX33" fmla="*/ 1094085 w 1325563"/>
              <a:gd name="connsiteY33" fmla="*/ 196031 h 440929"/>
              <a:gd name="connsiteX34" fmla="*/ 1089025 w 1325563"/>
              <a:gd name="connsiteY34" fmla="*/ 199628 h 440929"/>
              <a:gd name="connsiteX35" fmla="*/ 1152853 w 1325563"/>
              <a:gd name="connsiteY35" fmla="*/ 90502 h 440929"/>
              <a:gd name="connsiteX36" fmla="*/ 1325563 w 1325563"/>
              <a:gd name="connsiteY36" fmla="*/ 191 h 440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325563" h="440929">
                <a:moveTo>
                  <a:pt x="1156734" y="287508"/>
                </a:moveTo>
                <a:cubicBezTo>
                  <a:pt x="1280784" y="287508"/>
                  <a:pt x="1303338" y="440929"/>
                  <a:pt x="1303338" y="440929"/>
                </a:cubicBezTo>
                <a:cubicBezTo>
                  <a:pt x="1261988" y="362348"/>
                  <a:pt x="1074034" y="373574"/>
                  <a:pt x="998852" y="381058"/>
                </a:cubicBezTo>
                <a:cubicBezTo>
                  <a:pt x="923670" y="392284"/>
                  <a:pt x="904875" y="358606"/>
                  <a:pt x="904875" y="358606"/>
                </a:cubicBezTo>
                <a:cubicBezTo>
                  <a:pt x="904875" y="358606"/>
                  <a:pt x="946225" y="381058"/>
                  <a:pt x="995093" y="362348"/>
                </a:cubicBezTo>
                <a:cubicBezTo>
                  <a:pt x="1040202" y="339896"/>
                  <a:pt x="1081552" y="283766"/>
                  <a:pt x="1156734" y="287508"/>
                </a:cubicBezTo>
                <a:close/>
                <a:moveTo>
                  <a:pt x="1036332" y="256664"/>
                </a:moveTo>
                <a:lnTo>
                  <a:pt x="1035061" y="257998"/>
                </a:lnTo>
                <a:lnTo>
                  <a:pt x="1021993" y="267339"/>
                </a:lnTo>
                <a:close/>
                <a:moveTo>
                  <a:pt x="983840" y="9128"/>
                </a:moveTo>
                <a:cubicBezTo>
                  <a:pt x="983840" y="9128"/>
                  <a:pt x="998839" y="103233"/>
                  <a:pt x="1010088" y="137110"/>
                </a:cubicBezTo>
                <a:cubicBezTo>
                  <a:pt x="1017588" y="170988"/>
                  <a:pt x="991339" y="250035"/>
                  <a:pt x="923843" y="280149"/>
                </a:cubicBezTo>
                <a:cubicBezTo>
                  <a:pt x="873221" y="302734"/>
                  <a:pt x="833145" y="340140"/>
                  <a:pt x="813107" y="360608"/>
                </a:cubicBezTo>
                <a:lnTo>
                  <a:pt x="804097" y="370060"/>
                </a:lnTo>
                <a:lnTo>
                  <a:pt x="850665" y="358541"/>
                </a:lnTo>
                <a:cubicBezTo>
                  <a:pt x="890816" y="345157"/>
                  <a:pt x="931714" y="327449"/>
                  <a:pt x="970674" y="304022"/>
                </a:cubicBezTo>
                <a:lnTo>
                  <a:pt x="1021993" y="267339"/>
                </a:lnTo>
                <a:lnTo>
                  <a:pt x="943701" y="325628"/>
                </a:lnTo>
                <a:cubicBezTo>
                  <a:pt x="829698" y="391216"/>
                  <a:pt x="695330" y="418704"/>
                  <a:pt x="581984" y="418704"/>
                </a:cubicBezTo>
                <a:cubicBezTo>
                  <a:pt x="371719" y="414950"/>
                  <a:pt x="127661" y="332349"/>
                  <a:pt x="0" y="204694"/>
                </a:cubicBezTo>
                <a:lnTo>
                  <a:pt x="15019" y="182166"/>
                </a:lnTo>
                <a:cubicBezTo>
                  <a:pt x="138925" y="309822"/>
                  <a:pt x="375473" y="399931"/>
                  <a:pt x="581984" y="399931"/>
                </a:cubicBezTo>
                <a:cubicBezTo>
                  <a:pt x="604982" y="399931"/>
                  <a:pt x="663195" y="399381"/>
                  <a:pt x="735138" y="387117"/>
                </a:cubicBezTo>
                <a:lnTo>
                  <a:pt x="802188" y="370532"/>
                </a:lnTo>
                <a:lnTo>
                  <a:pt x="804787" y="365901"/>
                </a:lnTo>
                <a:cubicBezTo>
                  <a:pt x="813927" y="350021"/>
                  <a:pt x="835723" y="314026"/>
                  <a:pt x="863846" y="280149"/>
                </a:cubicBezTo>
                <a:cubicBezTo>
                  <a:pt x="901344" y="231215"/>
                  <a:pt x="968840" y="43006"/>
                  <a:pt x="983840" y="9128"/>
                </a:cubicBezTo>
                <a:close/>
                <a:moveTo>
                  <a:pt x="1325563" y="191"/>
                </a:moveTo>
                <a:cubicBezTo>
                  <a:pt x="1325563" y="191"/>
                  <a:pt x="1288018" y="120606"/>
                  <a:pt x="1205417" y="143184"/>
                </a:cubicBezTo>
                <a:cubicBezTo>
                  <a:pt x="1154730" y="157295"/>
                  <a:pt x="1114603" y="181989"/>
                  <a:pt x="1097708" y="193455"/>
                </a:cubicBezTo>
                <a:lnTo>
                  <a:pt x="1095224" y="195221"/>
                </a:lnTo>
                <a:lnTo>
                  <a:pt x="1049383" y="246947"/>
                </a:lnTo>
                <a:lnTo>
                  <a:pt x="1036332" y="256664"/>
                </a:lnTo>
                <a:lnTo>
                  <a:pt x="1094085" y="196031"/>
                </a:lnTo>
                <a:lnTo>
                  <a:pt x="1089025" y="199628"/>
                </a:lnTo>
                <a:cubicBezTo>
                  <a:pt x="1089025" y="199628"/>
                  <a:pt x="1137835" y="135658"/>
                  <a:pt x="1152853" y="90502"/>
                </a:cubicBezTo>
                <a:cubicBezTo>
                  <a:pt x="1164117" y="49110"/>
                  <a:pt x="1242963" y="-3572"/>
                  <a:pt x="1325563" y="19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61" name="淘宝网Chenying0907出品 60"/>
          <p:cNvSpPr/>
          <p:nvPr/>
        </p:nvSpPr>
        <p:spPr bwMode="auto">
          <a:xfrm>
            <a:off x="5625277" y="7117920"/>
            <a:ext cx="3630810" cy="754501"/>
          </a:xfrm>
          <a:custGeom>
            <a:avLst/>
            <a:gdLst>
              <a:gd name="connsiteX0" fmla="*/ 214158 w 1822451"/>
              <a:gd name="connsiteY0" fmla="*/ 70464 h 393372"/>
              <a:gd name="connsiteX1" fmla="*/ 391066 w 1822451"/>
              <a:gd name="connsiteY1" fmla="*/ 96477 h 393372"/>
              <a:gd name="connsiteX2" fmla="*/ 815975 w 1822451"/>
              <a:gd name="connsiteY2" fmla="*/ 393372 h 393372"/>
              <a:gd name="connsiteX3" fmla="*/ 266978 w 1822451"/>
              <a:gd name="connsiteY3" fmla="*/ 235529 h 393372"/>
              <a:gd name="connsiteX4" fmla="*/ 0 w 1822451"/>
              <a:gd name="connsiteY4" fmla="*/ 122784 h 393372"/>
              <a:gd name="connsiteX5" fmla="*/ 214158 w 1822451"/>
              <a:gd name="connsiteY5" fmla="*/ 70464 h 393372"/>
              <a:gd name="connsiteX6" fmla="*/ 1695552 w 1822451"/>
              <a:gd name="connsiteY6" fmla="*/ 25 h 393372"/>
              <a:gd name="connsiteX7" fmla="*/ 1822451 w 1822451"/>
              <a:gd name="connsiteY7" fmla="*/ 10726 h 393372"/>
              <a:gd name="connsiteX8" fmla="*/ 1623633 w 1822451"/>
              <a:gd name="connsiteY8" fmla="*/ 172533 h 393372"/>
              <a:gd name="connsiteX9" fmla="*/ 1274763 w 1822451"/>
              <a:gd name="connsiteY9" fmla="*/ 285422 h 393372"/>
              <a:gd name="connsiteX10" fmla="*/ 1432317 w 1822451"/>
              <a:gd name="connsiteY10" fmla="*/ 104800 h 393372"/>
              <a:gd name="connsiteX11" fmla="*/ 1695552 w 1822451"/>
              <a:gd name="connsiteY11" fmla="*/ 25 h 393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22451" h="393372">
                <a:moveTo>
                  <a:pt x="214158" y="70464"/>
                </a:moveTo>
                <a:cubicBezTo>
                  <a:pt x="263688" y="71345"/>
                  <a:pt x="322442" y="78626"/>
                  <a:pt x="391066" y="96477"/>
                </a:cubicBezTo>
                <a:cubicBezTo>
                  <a:pt x="661804" y="171641"/>
                  <a:pt x="815975" y="393372"/>
                  <a:pt x="815975" y="393372"/>
                </a:cubicBezTo>
                <a:cubicBezTo>
                  <a:pt x="601640" y="186673"/>
                  <a:pt x="319621" y="352032"/>
                  <a:pt x="266978" y="235529"/>
                </a:cubicBezTo>
                <a:cubicBezTo>
                  <a:pt x="218094" y="122784"/>
                  <a:pt x="0" y="122784"/>
                  <a:pt x="0" y="122784"/>
                </a:cubicBezTo>
                <a:cubicBezTo>
                  <a:pt x="0" y="122784"/>
                  <a:pt x="65569" y="67821"/>
                  <a:pt x="214158" y="70464"/>
                </a:cubicBezTo>
                <a:close/>
                <a:moveTo>
                  <a:pt x="1695552" y="25"/>
                </a:moveTo>
                <a:cubicBezTo>
                  <a:pt x="1734999" y="-328"/>
                  <a:pt x="1777436" y="3200"/>
                  <a:pt x="1822451" y="10726"/>
                </a:cubicBezTo>
                <a:cubicBezTo>
                  <a:pt x="1822451" y="10726"/>
                  <a:pt x="1664897" y="104800"/>
                  <a:pt x="1623633" y="172533"/>
                </a:cubicBezTo>
                <a:cubicBezTo>
                  <a:pt x="1582369" y="244030"/>
                  <a:pt x="1274763" y="285422"/>
                  <a:pt x="1274763" y="285422"/>
                </a:cubicBezTo>
                <a:cubicBezTo>
                  <a:pt x="1274763" y="285422"/>
                  <a:pt x="1361043" y="198874"/>
                  <a:pt x="1432317" y="104800"/>
                </a:cubicBezTo>
                <a:cubicBezTo>
                  <a:pt x="1485773" y="37067"/>
                  <a:pt x="1577211" y="1083"/>
                  <a:pt x="1695552" y="25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62" name="淘宝网Chenying0907出品 61"/>
          <p:cNvGrpSpPr/>
          <p:nvPr/>
        </p:nvGrpSpPr>
        <p:grpSpPr>
          <a:xfrm>
            <a:off x="4656423" y="5289883"/>
            <a:ext cx="1297206" cy="1231813"/>
            <a:chOff x="3586684" y="4883105"/>
            <a:chExt cx="965731" cy="952541"/>
          </a:xfrm>
        </p:grpSpPr>
        <p:sp>
          <p:nvSpPr>
            <p:cNvPr id="63" name="淘宝网Chenying0907出品 62"/>
            <p:cNvSpPr/>
            <p:nvPr/>
          </p:nvSpPr>
          <p:spPr bwMode="auto">
            <a:xfrm rot="873587">
              <a:off x="3586684" y="4883105"/>
              <a:ext cx="965731" cy="952541"/>
            </a:xfrm>
            <a:custGeom>
              <a:avLst/>
              <a:gdLst>
                <a:gd name="connsiteX0" fmla="*/ 326080 w 879666"/>
                <a:gd name="connsiteY0" fmla="*/ 512278 h 867652"/>
                <a:gd name="connsiteX1" fmla="*/ 446265 w 879666"/>
                <a:gd name="connsiteY1" fmla="*/ 591320 h 867652"/>
                <a:gd name="connsiteX2" fmla="*/ 190871 w 879666"/>
                <a:gd name="connsiteY2" fmla="*/ 835975 h 867652"/>
                <a:gd name="connsiteX3" fmla="*/ 326080 w 879666"/>
                <a:gd name="connsiteY3" fmla="*/ 512278 h 867652"/>
                <a:gd name="connsiteX4" fmla="*/ 573963 w 879666"/>
                <a:gd name="connsiteY4" fmla="*/ 493228 h 867652"/>
                <a:gd name="connsiteX5" fmla="*/ 742556 w 879666"/>
                <a:gd name="connsiteY5" fmla="*/ 805903 h 867652"/>
                <a:gd name="connsiteX6" fmla="*/ 469061 w 879666"/>
                <a:gd name="connsiteY6" fmla="*/ 587407 h 867652"/>
                <a:gd name="connsiteX7" fmla="*/ 573963 w 879666"/>
                <a:gd name="connsiteY7" fmla="*/ 493228 h 867652"/>
                <a:gd name="connsiteX8" fmla="*/ 143853 w 879666"/>
                <a:gd name="connsiteY8" fmla="*/ 206765 h 867652"/>
                <a:gd name="connsiteX9" fmla="*/ 358952 w 879666"/>
                <a:gd name="connsiteY9" fmla="*/ 357559 h 867652"/>
                <a:gd name="connsiteX10" fmla="*/ 317747 w 879666"/>
                <a:gd name="connsiteY10" fmla="*/ 492844 h 867652"/>
                <a:gd name="connsiteX11" fmla="*/ 10579 w 879666"/>
                <a:gd name="connsiteY11" fmla="*/ 316222 h 867652"/>
                <a:gd name="connsiteX12" fmla="*/ 143853 w 879666"/>
                <a:gd name="connsiteY12" fmla="*/ 206765 h 867652"/>
                <a:gd name="connsiteX13" fmla="*/ 757032 w 879666"/>
                <a:gd name="connsiteY13" fmla="*/ 174135 h 867652"/>
                <a:gd name="connsiteX14" fmla="*/ 858591 w 879666"/>
                <a:gd name="connsiteY14" fmla="*/ 256092 h 867652"/>
                <a:gd name="connsiteX15" fmla="*/ 576810 w 879666"/>
                <a:gd name="connsiteY15" fmla="*/ 467412 h 867652"/>
                <a:gd name="connsiteX16" fmla="*/ 512939 w 879666"/>
                <a:gd name="connsiteY16" fmla="*/ 342884 h 867652"/>
                <a:gd name="connsiteX17" fmla="*/ 757032 w 879666"/>
                <a:gd name="connsiteY17" fmla="*/ 174135 h 867652"/>
                <a:gd name="connsiteX18" fmla="*/ 408958 w 879666"/>
                <a:gd name="connsiteY18" fmla="*/ 844 h 867652"/>
                <a:gd name="connsiteX19" fmla="*/ 502846 w 879666"/>
                <a:gd name="connsiteY19" fmla="*/ 339079 h 867652"/>
                <a:gd name="connsiteX20" fmla="*/ 363892 w 879666"/>
                <a:gd name="connsiteY20" fmla="*/ 350353 h 867652"/>
                <a:gd name="connsiteX21" fmla="*/ 408958 w 879666"/>
                <a:gd name="connsiteY21" fmla="*/ 844 h 86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79666" h="867652">
                  <a:moveTo>
                    <a:pt x="326080" y="512278"/>
                  </a:moveTo>
                  <a:cubicBezTo>
                    <a:pt x="326080" y="512278"/>
                    <a:pt x="352370" y="617668"/>
                    <a:pt x="446265" y="591320"/>
                  </a:cubicBezTo>
                  <a:cubicBezTo>
                    <a:pt x="446265" y="591320"/>
                    <a:pt x="401196" y="979003"/>
                    <a:pt x="190871" y="835975"/>
                  </a:cubicBezTo>
                  <a:cubicBezTo>
                    <a:pt x="-15698" y="696710"/>
                    <a:pt x="258475" y="527334"/>
                    <a:pt x="326080" y="512278"/>
                  </a:cubicBezTo>
                  <a:close/>
                  <a:moveTo>
                    <a:pt x="573963" y="493228"/>
                  </a:moveTo>
                  <a:cubicBezTo>
                    <a:pt x="573963" y="493228"/>
                    <a:pt x="933627" y="640148"/>
                    <a:pt x="742556" y="805903"/>
                  </a:cubicBezTo>
                  <a:cubicBezTo>
                    <a:pt x="551484" y="967891"/>
                    <a:pt x="465314" y="658984"/>
                    <a:pt x="469061" y="587407"/>
                  </a:cubicBezTo>
                  <a:cubicBezTo>
                    <a:pt x="469061" y="587407"/>
                    <a:pt x="573963" y="587407"/>
                    <a:pt x="573963" y="493228"/>
                  </a:cubicBezTo>
                  <a:close/>
                  <a:moveTo>
                    <a:pt x="143853" y="206765"/>
                  </a:moveTo>
                  <a:cubicBezTo>
                    <a:pt x="234575" y="217518"/>
                    <a:pt x="335540" y="317631"/>
                    <a:pt x="358952" y="357559"/>
                  </a:cubicBezTo>
                  <a:cubicBezTo>
                    <a:pt x="358952" y="357559"/>
                    <a:pt x="265304" y="410170"/>
                    <a:pt x="317747" y="492844"/>
                  </a:cubicBezTo>
                  <a:cubicBezTo>
                    <a:pt x="317747" y="492844"/>
                    <a:pt x="-68086" y="556728"/>
                    <a:pt x="10579" y="316222"/>
                  </a:cubicBezTo>
                  <a:cubicBezTo>
                    <a:pt x="38673" y="226032"/>
                    <a:pt x="89419" y="200313"/>
                    <a:pt x="143853" y="206765"/>
                  </a:cubicBezTo>
                  <a:close/>
                  <a:moveTo>
                    <a:pt x="757032" y="174135"/>
                  </a:moveTo>
                  <a:cubicBezTo>
                    <a:pt x="794720" y="176611"/>
                    <a:pt x="830413" y="199489"/>
                    <a:pt x="858591" y="256092"/>
                  </a:cubicBezTo>
                  <a:cubicBezTo>
                    <a:pt x="963789" y="486280"/>
                    <a:pt x="644437" y="490053"/>
                    <a:pt x="576810" y="467412"/>
                  </a:cubicBezTo>
                  <a:cubicBezTo>
                    <a:pt x="576810" y="467412"/>
                    <a:pt x="606866" y="365526"/>
                    <a:pt x="512939" y="342884"/>
                  </a:cubicBezTo>
                  <a:cubicBezTo>
                    <a:pt x="512939" y="342884"/>
                    <a:pt x="643967" y="166706"/>
                    <a:pt x="757032" y="174135"/>
                  </a:cubicBezTo>
                  <a:close/>
                  <a:moveTo>
                    <a:pt x="408958" y="844"/>
                  </a:moveTo>
                  <a:cubicBezTo>
                    <a:pt x="660577" y="-17947"/>
                    <a:pt x="547912" y="282706"/>
                    <a:pt x="502846" y="339079"/>
                  </a:cubicBezTo>
                  <a:cubicBezTo>
                    <a:pt x="502846" y="339079"/>
                    <a:pt x="420225" y="275190"/>
                    <a:pt x="363892" y="350353"/>
                  </a:cubicBezTo>
                  <a:cubicBezTo>
                    <a:pt x="363892" y="350353"/>
                    <a:pt x="157339" y="19635"/>
                    <a:pt x="408958" y="844"/>
                  </a:cubicBezTo>
                  <a:close/>
                </a:path>
              </a:pathLst>
            </a:custGeom>
            <a:noFill/>
            <a:ln w="12700">
              <a:solidFill>
                <a:srgbClr val="E8787D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64" name="淘宝网Chenying0907出品 63"/>
            <p:cNvSpPr/>
            <p:nvPr/>
          </p:nvSpPr>
          <p:spPr bwMode="auto">
            <a:xfrm rot="873587">
              <a:off x="3826413" y="5122399"/>
              <a:ext cx="484423" cy="476016"/>
            </a:xfrm>
            <a:custGeom>
              <a:avLst/>
              <a:gdLst>
                <a:gd name="connsiteX0" fmla="*/ 162914 w 441252"/>
                <a:gd name="connsiteY0" fmla="*/ 256028 h 433594"/>
                <a:gd name="connsiteX1" fmla="*/ 222874 w 441252"/>
                <a:gd name="connsiteY1" fmla="*/ 293667 h 433594"/>
                <a:gd name="connsiteX2" fmla="*/ 95458 w 441252"/>
                <a:gd name="connsiteY2" fmla="*/ 417877 h 433594"/>
                <a:gd name="connsiteX3" fmla="*/ 162914 w 441252"/>
                <a:gd name="connsiteY3" fmla="*/ 256028 h 433594"/>
                <a:gd name="connsiteX4" fmla="*/ 287911 w 441252"/>
                <a:gd name="connsiteY4" fmla="*/ 244915 h 433594"/>
                <a:gd name="connsiteX5" fmla="*/ 373892 w 441252"/>
                <a:gd name="connsiteY5" fmla="*/ 399885 h 433594"/>
                <a:gd name="connsiteX6" fmla="*/ 235574 w 441252"/>
                <a:gd name="connsiteY6" fmla="*/ 290272 h 433594"/>
                <a:gd name="connsiteX7" fmla="*/ 287911 w 441252"/>
                <a:gd name="connsiteY7" fmla="*/ 244915 h 433594"/>
                <a:gd name="connsiteX8" fmla="*/ 72364 w 441252"/>
                <a:gd name="connsiteY8" fmla="*/ 103750 h 433594"/>
                <a:gd name="connsiteX9" fmla="*/ 181599 w 441252"/>
                <a:gd name="connsiteY9" fmla="*/ 177124 h 433594"/>
                <a:gd name="connsiteX10" fmla="*/ 159040 w 441252"/>
                <a:gd name="connsiteY10" fmla="*/ 244544 h 433594"/>
                <a:gd name="connsiteX11" fmla="*/ 4885 w 441252"/>
                <a:gd name="connsiteY11" fmla="*/ 158397 h 433594"/>
                <a:gd name="connsiteX12" fmla="*/ 72364 w 441252"/>
                <a:gd name="connsiteY12" fmla="*/ 103750 h 433594"/>
                <a:gd name="connsiteX13" fmla="*/ 379846 w 441252"/>
                <a:gd name="connsiteY13" fmla="*/ 85479 h 433594"/>
                <a:gd name="connsiteX14" fmla="*/ 430625 w 441252"/>
                <a:gd name="connsiteY14" fmla="*/ 128235 h 433594"/>
                <a:gd name="connsiteX15" fmla="*/ 287856 w 441252"/>
                <a:gd name="connsiteY15" fmla="*/ 233624 h 433594"/>
                <a:gd name="connsiteX16" fmla="*/ 257799 w 441252"/>
                <a:gd name="connsiteY16" fmla="*/ 169638 h 433594"/>
                <a:gd name="connsiteX17" fmla="*/ 379846 w 441252"/>
                <a:gd name="connsiteY17" fmla="*/ 85479 h 433594"/>
                <a:gd name="connsiteX18" fmla="*/ 204322 w 441252"/>
                <a:gd name="connsiteY18" fmla="*/ 603 h 433594"/>
                <a:gd name="connsiteX19" fmla="*/ 253298 w 441252"/>
                <a:gd name="connsiteY19" fmla="*/ 169720 h 433594"/>
                <a:gd name="connsiteX20" fmla="*/ 181718 w 441252"/>
                <a:gd name="connsiteY20" fmla="*/ 173478 h 433594"/>
                <a:gd name="connsiteX21" fmla="*/ 204322 w 441252"/>
                <a:gd name="connsiteY21" fmla="*/ 603 h 43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1252" h="433594">
                  <a:moveTo>
                    <a:pt x="162914" y="256028"/>
                  </a:moveTo>
                  <a:cubicBezTo>
                    <a:pt x="162914" y="256028"/>
                    <a:pt x="177904" y="304959"/>
                    <a:pt x="222874" y="293667"/>
                  </a:cubicBezTo>
                  <a:cubicBezTo>
                    <a:pt x="222874" y="293667"/>
                    <a:pt x="200389" y="489391"/>
                    <a:pt x="95458" y="417877"/>
                  </a:cubicBezTo>
                  <a:cubicBezTo>
                    <a:pt x="-5726" y="346362"/>
                    <a:pt x="129186" y="263556"/>
                    <a:pt x="162914" y="256028"/>
                  </a:cubicBezTo>
                  <a:close/>
                  <a:moveTo>
                    <a:pt x="287911" y="244915"/>
                  </a:moveTo>
                  <a:cubicBezTo>
                    <a:pt x="287911" y="244915"/>
                    <a:pt x="467349" y="316731"/>
                    <a:pt x="373892" y="399885"/>
                  </a:cubicBezTo>
                  <a:cubicBezTo>
                    <a:pt x="276696" y="483040"/>
                    <a:pt x="235574" y="328070"/>
                    <a:pt x="235574" y="290272"/>
                  </a:cubicBezTo>
                  <a:cubicBezTo>
                    <a:pt x="235574" y="290272"/>
                    <a:pt x="287911" y="294052"/>
                    <a:pt x="287911" y="244915"/>
                  </a:cubicBezTo>
                  <a:close/>
                  <a:moveTo>
                    <a:pt x="72364" y="103750"/>
                  </a:moveTo>
                  <a:cubicBezTo>
                    <a:pt x="118445" y="108944"/>
                    <a:pt x="169850" y="158397"/>
                    <a:pt x="181599" y="177124"/>
                  </a:cubicBezTo>
                  <a:cubicBezTo>
                    <a:pt x="181599" y="177124"/>
                    <a:pt x="132721" y="203343"/>
                    <a:pt x="159040" y="244544"/>
                  </a:cubicBezTo>
                  <a:cubicBezTo>
                    <a:pt x="159040" y="244544"/>
                    <a:pt x="-32714" y="278253"/>
                    <a:pt x="4885" y="158397"/>
                  </a:cubicBezTo>
                  <a:cubicBezTo>
                    <a:pt x="18984" y="113450"/>
                    <a:pt x="44716" y="100634"/>
                    <a:pt x="72364" y="103750"/>
                  </a:cubicBezTo>
                  <a:close/>
                  <a:moveTo>
                    <a:pt x="379846" y="85479"/>
                  </a:moveTo>
                  <a:cubicBezTo>
                    <a:pt x="398690" y="87067"/>
                    <a:pt x="416536" y="99064"/>
                    <a:pt x="430625" y="128235"/>
                  </a:cubicBezTo>
                  <a:cubicBezTo>
                    <a:pt x="483224" y="241152"/>
                    <a:pt x="325427" y="244916"/>
                    <a:pt x="287856" y="233624"/>
                  </a:cubicBezTo>
                  <a:cubicBezTo>
                    <a:pt x="287856" y="233624"/>
                    <a:pt x="302884" y="180930"/>
                    <a:pt x="257799" y="169638"/>
                  </a:cubicBezTo>
                  <a:cubicBezTo>
                    <a:pt x="257799" y="169638"/>
                    <a:pt x="323313" y="80715"/>
                    <a:pt x="379846" y="85479"/>
                  </a:cubicBezTo>
                  <a:close/>
                  <a:moveTo>
                    <a:pt x="204322" y="603"/>
                  </a:moveTo>
                  <a:cubicBezTo>
                    <a:pt x="332412" y="-10672"/>
                    <a:pt x="275902" y="139655"/>
                    <a:pt x="253298" y="169720"/>
                  </a:cubicBezTo>
                  <a:cubicBezTo>
                    <a:pt x="253298" y="169720"/>
                    <a:pt x="211857" y="135897"/>
                    <a:pt x="181718" y="173478"/>
                  </a:cubicBezTo>
                  <a:cubicBezTo>
                    <a:pt x="181718" y="173478"/>
                    <a:pt x="79999" y="8119"/>
                    <a:pt x="204322" y="60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65" name="淘宝网Chenying0907出品 64"/>
          <p:cNvGrpSpPr/>
          <p:nvPr/>
        </p:nvGrpSpPr>
        <p:grpSpPr>
          <a:xfrm>
            <a:off x="3537399" y="6305701"/>
            <a:ext cx="1506396" cy="1430459"/>
            <a:chOff x="2753604" y="5668621"/>
            <a:chExt cx="1121467" cy="1106150"/>
          </a:xfrm>
        </p:grpSpPr>
        <p:sp>
          <p:nvSpPr>
            <p:cNvPr id="66" name="淘宝网Chenying0907出品 65"/>
            <p:cNvSpPr/>
            <p:nvPr/>
          </p:nvSpPr>
          <p:spPr bwMode="auto">
            <a:xfrm rot="636175">
              <a:off x="2753604" y="5668621"/>
              <a:ext cx="1121467" cy="1106150"/>
            </a:xfrm>
            <a:custGeom>
              <a:avLst/>
              <a:gdLst>
                <a:gd name="connsiteX0" fmla="*/ 326080 w 879666"/>
                <a:gd name="connsiteY0" fmla="*/ 512278 h 867652"/>
                <a:gd name="connsiteX1" fmla="*/ 446265 w 879666"/>
                <a:gd name="connsiteY1" fmla="*/ 591320 h 867652"/>
                <a:gd name="connsiteX2" fmla="*/ 190871 w 879666"/>
                <a:gd name="connsiteY2" fmla="*/ 835975 h 867652"/>
                <a:gd name="connsiteX3" fmla="*/ 326080 w 879666"/>
                <a:gd name="connsiteY3" fmla="*/ 512278 h 867652"/>
                <a:gd name="connsiteX4" fmla="*/ 573963 w 879666"/>
                <a:gd name="connsiteY4" fmla="*/ 493228 h 867652"/>
                <a:gd name="connsiteX5" fmla="*/ 742556 w 879666"/>
                <a:gd name="connsiteY5" fmla="*/ 805903 h 867652"/>
                <a:gd name="connsiteX6" fmla="*/ 469061 w 879666"/>
                <a:gd name="connsiteY6" fmla="*/ 587407 h 867652"/>
                <a:gd name="connsiteX7" fmla="*/ 573963 w 879666"/>
                <a:gd name="connsiteY7" fmla="*/ 493228 h 867652"/>
                <a:gd name="connsiteX8" fmla="*/ 143853 w 879666"/>
                <a:gd name="connsiteY8" fmla="*/ 206765 h 867652"/>
                <a:gd name="connsiteX9" fmla="*/ 358952 w 879666"/>
                <a:gd name="connsiteY9" fmla="*/ 357559 h 867652"/>
                <a:gd name="connsiteX10" fmla="*/ 317747 w 879666"/>
                <a:gd name="connsiteY10" fmla="*/ 492844 h 867652"/>
                <a:gd name="connsiteX11" fmla="*/ 10579 w 879666"/>
                <a:gd name="connsiteY11" fmla="*/ 316222 h 867652"/>
                <a:gd name="connsiteX12" fmla="*/ 143853 w 879666"/>
                <a:gd name="connsiteY12" fmla="*/ 206765 h 867652"/>
                <a:gd name="connsiteX13" fmla="*/ 757032 w 879666"/>
                <a:gd name="connsiteY13" fmla="*/ 174135 h 867652"/>
                <a:gd name="connsiteX14" fmla="*/ 858591 w 879666"/>
                <a:gd name="connsiteY14" fmla="*/ 256092 h 867652"/>
                <a:gd name="connsiteX15" fmla="*/ 576810 w 879666"/>
                <a:gd name="connsiteY15" fmla="*/ 467412 h 867652"/>
                <a:gd name="connsiteX16" fmla="*/ 512939 w 879666"/>
                <a:gd name="connsiteY16" fmla="*/ 342884 h 867652"/>
                <a:gd name="connsiteX17" fmla="*/ 757032 w 879666"/>
                <a:gd name="connsiteY17" fmla="*/ 174135 h 867652"/>
                <a:gd name="connsiteX18" fmla="*/ 408958 w 879666"/>
                <a:gd name="connsiteY18" fmla="*/ 844 h 867652"/>
                <a:gd name="connsiteX19" fmla="*/ 502846 w 879666"/>
                <a:gd name="connsiteY19" fmla="*/ 339079 h 867652"/>
                <a:gd name="connsiteX20" fmla="*/ 363892 w 879666"/>
                <a:gd name="connsiteY20" fmla="*/ 350353 h 867652"/>
                <a:gd name="connsiteX21" fmla="*/ 408958 w 879666"/>
                <a:gd name="connsiteY21" fmla="*/ 844 h 86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79666" h="867652">
                  <a:moveTo>
                    <a:pt x="326080" y="512278"/>
                  </a:moveTo>
                  <a:cubicBezTo>
                    <a:pt x="326080" y="512278"/>
                    <a:pt x="352370" y="617668"/>
                    <a:pt x="446265" y="591320"/>
                  </a:cubicBezTo>
                  <a:cubicBezTo>
                    <a:pt x="446265" y="591320"/>
                    <a:pt x="401196" y="979003"/>
                    <a:pt x="190871" y="835975"/>
                  </a:cubicBezTo>
                  <a:cubicBezTo>
                    <a:pt x="-15698" y="696710"/>
                    <a:pt x="258475" y="527334"/>
                    <a:pt x="326080" y="512278"/>
                  </a:cubicBezTo>
                  <a:close/>
                  <a:moveTo>
                    <a:pt x="573963" y="493228"/>
                  </a:moveTo>
                  <a:cubicBezTo>
                    <a:pt x="573963" y="493228"/>
                    <a:pt x="933627" y="640148"/>
                    <a:pt x="742556" y="805903"/>
                  </a:cubicBezTo>
                  <a:cubicBezTo>
                    <a:pt x="551484" y="967891"/>
                    <a:pt x="465314" y="658984"/>
                    <a:pt x="469061" y="587407"/>
                  </a:cubicBezTo>
                  <a:cubicBezTo>
                    <a:pt x="469061" y="587407"/>
                    <a:pt x="573963" y="587407"/>
                    <a:pt x="573963" y="493228"/>
                  </a:cubicBezTo>
                  <a:close/>
                  <a:moveTo>
                    <a:pt x="143853" y="206765"/>
                  </a:moveTo>
                  <a:cubicBezTo>
                    <a:pt x="234575" y="217518"/>
                    <a:pt x="335540" y="317631"/>
                    <a:pt x="358952" y="357559"/>
                  </a:cubicBezTo>
                  <a:cubicBezTo>
                    <a:pt x="358952" y="357559"/>
                    <a:pt x="265304" y="410170"/>
                    <a:pt x="317747" y="492844"/>
                  </a:cubicBezTo>
                  <a:cubicBezTo>
                    <a:pt x="317747" y="492844"/>
                    <a:pt x="-68086" y="556728"/>
                    <a:pt x="10579" y="316222"/>
                  </a:cubicBezTo>
                  <a:cubicBezTo>
                    <a:pt x="38673" y="226032"/>
                    <a:pt x="89419" y="200313"/>
                    <a:pt x="143853" y="206765"/>
                  </a:cubicBezTo>
                  <a:close/>
                  <a:moveTo>
                    <a:pt x="757032" y="174135"/>
                  </a:moveTo>
                  <a:cubicBezTo>
                    <a:pt x="794720" y="176611"/>
                    <a:pt x="830413" y="199489"/>
                    <a:pt x="858591" y="256092"/>
                  </a:cubicBezTo>
                  <a:cubicBezTo>
                    <a:pt x="963789" y="486280"/>
                    <a:pt x="644437" y="490053"/>
                    <a:pt x="576810" y="467412"/>
                  </a:cubicBezTo>
                  <a:cubicBezTo>
                    <a:pt x="576810" y="467412"/>
                    <a:pt x="606866" y="365526"/>
                    <a:pt x="512939" y="342884"/>
                  </a:cubicBezTo>
                  <a:cubicBezTo>
                    <a:pt x="512939" y="342884"/>
                    <a:pt x="643967" y="166706"/>
                    <a:pt x="757032" y="174135"/>
                  </a:cubicBezTo>
                  <a:close/>
                  <a:moveTo>
                    <a:pt x="408958" y="844"/>
                  </a:moveTo>
                  <a:cubicBezTo>
                    <a:pt x="660577" y="-17947"/>
                    <a:pt x="547912" y="282706"/>
                    <a:pt x="502846" y="339079"/>
                  </a:cubicBezTo>
                  <a:cubicBezTo>
                    <a:pt x="502846" y="339079"/>
                    <a:pt x="420225" y="275190"/>
                    <a:pt x="363892" y="350353"/>
                  </a:cubicBezTo>
                  <a:cubicBezTo>
                    <a:pt x="363892" y="350353"/>
                    <a:pt x="157339" y="19635"/>
                    <a:pt x="408958" y="844"/>
                  </a:cubicBezTo>
                  <a:close/>
                </a:path>
              </a:pathLst>
            </a:custGeom>
            <a:solidFill>
              <a:srgbClr val="E8787D"/>
            </a:solidFill>
            <a:ln w="12700"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67" name="淘宝网Chenying0907出品 66"/>
            <p:cNvSpPr/>
            <p:nvPr/>
          </p:nvSpPr>
          <p:spPr bwMode="auto">
            <a:xfrm rot="636175">
              <a:off x="3032077" y="5946576"/>
              <a:ext cx="562542" cy="552780"/>
            </a:xfrm>
            <a:custGeom>
              <a:avLst/>
              <a:gdLst>
                <a:gd name="connsiteX0" fmla="*/ 162914 w 441252"/>
                <a:gd name="connsiteY0" fmla="*/ 256028 h 433594"/>
                <a:gd name="connsiteX1" fmla="*/ 222874 w 441252"/>
                <a:gd name="connsiteY1" fmla="*/ 293667 h 433594"/>
                <a:gd name="connsiteX2" fmla="*/ 95458 w 441252"/>
                <a:gd name="connsiteY2" fmla="*/ 417877 h 433594"/>
                <a:gd name="connsiteX3" fmla="*/ 162914 w 441252"/>
                <a:gd name="connsiteY3" fmla="*/ 256028 h 433594"/>
                <a:gd name="connsiteX4" fmla="*/ 287911 w 441252"/>
                <a:gd name="connsiteY4" fmla="*/ 244915 h 433594"/>
                <a:gd name="connsiteX5" fmla="*/ 373892 w 441252"/>
                <a:gd name="connsiteY5" fmla="*/ 399885 h 433594"/>
                <a:gd name="connsiteX6" fmla="*/ 235574 w 441252"/>
                <a:gd name="connsiteY6" fmla="*/ 290272 h 433594"/>
                <a:gd name="connsiteX7" fmla="*/ 287911 w 441252"/>
                <a:gd name="connsiteY7" fmla="*/ 244915 h 433594"/>
                <a:gd name="connsiteX8" fmla="*/ 72364 w 441252"/>
                <a:gd name="connsiteY8" fmla="*/ 103750 h 433594"/>
                <a:gd name="connsiteX9" fmla="*/ 181599 w 441252"/>
                <a:gd name="connsiteY9" fmla="*/ 177124 h 433594"/>
                <a:gd name="connsiteX10" fmla="*/ 159040 w 441252"/>
                <a:gd name="connsiteY10" fmla="*/ 244544 h 433594"/>
                <a:gd name="connsiteX11" fmla="*/ 4885 w 441252"/>
                <a:gd name="connsiteY11" fmla="*/ 158397 h 433594"/>
                <a:gd name="connsiteX12" fmla="*/ 72364 w 441252"/>
                <a:gd name="connsiteY12" fmla="*/ 103750 h 433594"/>
                <a:gd name="connsiteX13" fmla="*/ 379846 w 441252"/>
                <a:gd name="connsiteY13" fmla="*/ 85479 h 433594"/>
                <a:gd name="connsiteX14" fmla="*/ 430625 w 441252"/>
                <a:gd name="connsiteY14" fmla="*/ 128235 h 433594"/>
                <a:gd name="connsiteX15" fmla="*/ 287856 w 441252"/>
                <a:gd name="connsiteY15" fmla="*/ 233624 h 433594"/>
                <a:gd name="connsiteX16" fmla="*/ 257799 w 441252"/>
                <a:gd name="connsiteY16" fmla="*/ 169638 h 433594"/>
                <a:gd name="connsiteX17" fmla="*/ 379846 w 441252"/>
                <a:gd name="connsiteY17" fmla="*/ 85479 h 433594"/>
                <a:gd name="connsiteX18" fmla="*/ 204322 w 441252"/>
                <a:gd name="connsiteY18" fmla="*/ 603 h 433594"/>
                <a:gd name="connsiteX19" fmla="*/ 253298 w 441252"/>
                <a:gd name="connsiteY19" fmla="*/ 169720 h 433594"/>
                <a:gd name="connsiteX20" fmla="*/ 181718 w 441252"/>
                <a:gd name="connsiteY20" fmla="*/ 173478 h 433594"/>
                <a:gd name="connsiteX21" fmla="*/ 204322 w 441252"/>
                <a:gd name="connsiteY21" fmla="*/ 603 h 43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1252" h="433594">
                  <a:moveTo>
                    <a:pt x="162914" y="256028"/>
                  </a:moveTo>
                  <a:cubicBezTo>
                    <a:pt x="162914" y="256028"/>
                    <a:pt x="177904" y="304959"/>
                    <a:pt x="222874" y="293667"/>
                  </a:cubicBezTo>
                  <a:cubicBezTo>
                    <a:pt x="222874" y="293667"/>
                    <a:pt x="200389" y="489391"/>
                    <a:pt x="95458" y="417877"/>
                  </a:cubicBezTo>
                  <a:cubicBezTo>
                    <a:pt x="-5726" y="346362"/>
                    <a:pt x="129186" y="263556"/>
                    <a:pt x="162914" y="256028"/>
                  </a:cubicBezTo>
                  <a:close/>
                  <a:moveTo>
                    <a:pt x="287911" y="244915"/>
                  </a:moveTo>
                  <a:cubicBezTo>
                    <a:pt x="287911" y="244915"/>
                    <a:pt x="467349" y="316731"/>
                    <a:pt x="373892" y="399885"/>
                  </a:cubicBezTo>
                  <a:cubicBezTo>
                    <a:pt x="276696" y="483040"/>
                    <a:pt x="235574" y="328070"/>
                    <a:pt x="235574" y="290272"/>
                  </a:cubicBezTo>
                  <a:cubicBezTo>
                    <a:pt x="235574" y="290272"/>
                    <a:pt x="287911" y="294052"/>
                    <a:pt x="287911" y="244915"/>
                  </a:cubicBezTo>
                  <a:close/>
                  <a:moveTo>
                    <a:pt x="72364" y="103750"/>
                  </a:moveTo>
                  <a:cubicBezTo>
                    <a:pt x="118445" y="108944"/>
                    <a:pt x="169850" y="158397"/>
                    <a:pt x="181599" y="177124"/>
                  </a:cubicBezTo>
                  <a:cubicBezTo>
                    <a:pt x="181599" y="177124"/>
                    <a:pt x="132721" y="203343"/>
                    <a:pt x="159040" y="244544"/>
                  </a:cubicBezTo>
                  <a:cubicBezTo>
                    <a:pt x="159040" y="244544"/>
                    <a:pt x="-32714" y="278253"/>
                    <a:pt x="4885" y="158397"/>
                  </a:cubicBezTo>
                  <a:cubicBezTo>
                    <a:pt x="18984" y="113450"/>
                    <a:pt x="44716" y="100634"/>
                    <a:pt x="72364" y="103750"/>
                  </a:cubicBezTo>
                  <a:close/>
                  <a:moveTo>
                    <a:pt x="379846" y="85479"/>
                  </a:moveTo>
                  <a:cubicBezTo>
                    <a:pt x="398690" y="87067"/>
                    <a:pt x="416536" y="99064"/>
                    <a:pt x="430625" y="128235"/>
                  </a:cubicBezTo>
                  <a:cubicBezTo>
                    <a:pt x="483224" y="241152"/>
                    <a:pt x="325427" y="244916"/>
                    <a:pt x="287856" y="233624"/>
                  </a:cubicBezTo>
                  <a:cubicBezTo>
                    <a:pt x="287856" y="233624"/>
                    <a:pt x="302884" y="180930"/>
                    <a:pt x="257799" y="169638"/>
                  </a:cubicBezTo>
                  <a:cubicBezTo>
                    <a:pt x="257799" y="169638"/>
                    <a:pt x="323313" y="80715"/>
                    <a:pt x="379846" y="85479"/>
                  </a:cubicBezTo>
                  <a:close/>
                  <a:moveTo>
                    <a:pt x="204322" y="603"/>
                  </a:moveTo>
                  <a:cubicBezTo>
                    <a:pt x="332412" y="-10672"/>
                    <a:pt x="275902" y="139655"/>
                    <a:pt x="253298" y="169720"/>
                  </a:cubicBezTo>
                  <a:cubicBezTo>
                    <a:pt x="253298" y="169720"/>
                    <a:pt x="211857" y="135897"/>
                    <a:pt x="181718" y="173478"/>
                  </a:cubicBezTo>
                  <a:cubicBezTo>
                    <a:pt x="181718" y="173478"/>
                    <a:pt x="79999" y="8119"/>
                    <a:pt x="204322" y="60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68" name="淘宝网Chenying0907出品 67"/>
          <p:cNvGrpSpPr/>
          <p:nvPr/>
        </p:nvGrpSpPr>
        <p:grpSpPr>
          <a:xfrm>
            <a:off x="8778751" y="5826598"/>
            <a:ext cx="880446" cy="836063"/>
            <a:chOff x="6655636" y="5298139"/>
            <a:chExt cx="655466" cy="646514"/>
          </a:xfrm>
        </p:grpSpPr>
        <p:sp>
          <p:nvSpPr>
            <p:cNvPr id="69" name="淘宝网Chenying0907出品 68"/>
            <p:cNvSpPr/>
            <p:nvPr/>
          </p:nvSpPr>
          <p:spPr bwMode="auto">
            <a:xfrm rot="873587">
              <a:off x="6655636" y="5298139"/>
              <a:ext cx="655466" cy="646514"/>
            </a:xfrm>
            <a:custGeom>
              <a:avLst/>
              <a:gdLst>
                <a:gd name="connsiteX0" fmla="*/ 326080 w 879666"/>
                <a:gd name="connsiteY0" fmla="*/ 512278 h 867652"/>
                <a:gd name="connsiteX1" fmla="*/ 446265 w 879666"/>
                <a:gd name="connsiteY1" fmla="*/ 591320 h 867652"/>
                <a:gd name="connsiteX2" fmla="*/ 190871 w 879666"/>
                <a:gd name="connsiteY2" fmla="*/ 835975 h 867652"/>
                <a:gd name="connsiteX3" fmla="*/ 326080 w 879666"/>
                <a:gd name="connsiteY3" fmla="*/ 512278 h 867652"/>
                <a:gd name="connsiteX4" fmla="*/ 573963 w 879666"/>
                <a:gd name="connsiteY4" fmla="*/ 493228 h 867652"/>
                <a:gd name="connsiteX5" fmla="*/ 742556 w 879666"/>
                <a:gd name="connsiteY5" fmla="*/ 805903 h 867652"/>
                <a:gd name="connsiteX6" fmla="*/ 469061 w 879666"/>
                <a:gd name="connsiteY6" fmla="*/ 587407 h 867652"/>
                <a:gd name="connsiteX7" fmla="*/ 573963 w 879666"/>
                <a:gd name="connsiteY7" fmla="*/ 493228 h 867652"/>
                <a:gd name="connsiteX8" fmla="*/ 143853 w 879666"/>
                <a:gd name="connsiteY8" fmla="*/ 206765 h 867652"/>
                <a:gd name="connsiteX9" fmla="*/ 358952 w 879666"/>
                <a:gd name="connsiteY9" fmla="*/ 357559 h 867652"/>
                <a:gd name="connsiteX10" fmla="*/ 317747 w 879666"/>
                <a:gd name="connsiteY10" fmla="*/ 492844 h 867652"/>
                <a:gd name="connsiteX11" fmla="*/ 10579 w 879666"/>
                <a:gd name="connsiteY11" fmla="*/ 316222 h 867652"/>
                <a:gd name="connsiteX12" fmla="*/ 143853 w 879666"/>
                <a:gd name="connsiteY12" fmla="*/ 206765 h 867652"/>
                <a:gd name="connsiteX13" fmla="*/ 757032 w 879666"/>
                <a:gd name="connsiteY13" fmla="*/ 174135 h 867652"/>
                <a:gd name="connsiteX14" fmla="*/ 858591 w 879666"/>
                <a:gd name="connsiteY14" fmla="*/ 256092 h 867652"/>
                <a:gd name="connsiteX15" fmla="*/ 576810 w 879666"/>
                <a:gd name="connsiteY15" fmla="*/ 467412 h 867652"/>
                <a:gd name="connsiteX16" fmla="*/ 512939 w 879666"/>
                <a:gd name="connsiteY16" fmla="*/ 342884 h 867652"/>
                <a:gd name="connsiteX17" fmla="*/ 757032 w 879666"/>
                <a:gd name="connsiteY17" fmla="*/ 174135 h 867652"/>
                <a:gd name="connsiteX18" fmla="*/ 408958 w 879666"/>
                <a:gd name="connsiteY18" fmla="*/ 844 h 867652"/>
                <a:gd name="connsiteX19" fmla="*/ 502846 w 879666"/>
                <a:gd name="connsiteY19" fmla="*/ 339079 h 867652"/>
                <a:gd name="connsiteX20" fmla="*/ 363892 w 879666"/>
                <a:gd name="connsiteY20" fmla="*/ 350353 h 867652"/>
                <a:gd name="connsiteX21" fmla="*/ 408958 w 879666"/>
                <a:gd name="connsiteY21" fmla="*/ 844 h 86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79666" h="867652">
                  <a:moveTo>
                    <a:pt x="326080" y="512278"/>
                  </a:moveTo>
                  <a:cubicBezTo>
                    <a:pt x="326080" y="512278"/>
                    <a:pt x="352370" y="617668"/>
                    <a:pt x="446265" y="591320"/>
                  </a:cubicBezTo>
                  <a:cubicBezTo>
                    <a:pt x="446265" y="591320"/>
                    <a:pt x="401196" y="979003"/>
                    <a:pt x="190871" y="835975"/>
                  </a:cubicBezTo>
                  <a:cubicBezTo>
                    <a:pt x="-15698" y="696710"/>
                    <a:pt x="258475" y="527334"/>
                    <a:pt x="326080" y="512278"/>
                  </a:cubicBezTo>
                  <a:close/>
                  <a:moveTo>
                    <a:pt x="573963" y="493228"/>
                  </a:moveTo>
                  <a:cubicBezTo>
                    <a:pt x="573963" y="493228"/>
                    <a:pt x="933627" y="640148"/>
                    <a:pt x="742556" y="805903"/>
                  </a:cubicBezTo>
                  <a:cubicBezTo>
                    <a:pt x="551484" y="967891"/>
                    <a:pt x="465314" y="658984"/>
                    <a:pt x="469061" y="587407"/>
                  </a:cubicBezTo>
                  <a:cubicBezTo>
                    <a:pt x="469061" y="587407"/>
                    <a:pt x="573963" y="587407"/>
                    <a:pt x="573963" y="493228"/>
                  </a:cubicBezTo>
                  <a:close/>
                  <a:moveTo>
                    <a:pt x="143853" y="206765"/>
                  </a:moveTo>
                  <a:cubicBezTo>
                    <a:pt x="234575" y="217518"/>
                    <a:pt x="335540" y="317631"/>
                    <a:pt x="358952" y="357559"/>
                  </a:cubicBezTo>
                  <a:cubicBezTo>
                    <a:pt x="358952" y="357559"/>
                    <a:pt x="265304" y="410170"/>
                    <a:pt x="317747" y="492844"/>
                  </a:cubicBezTo>
                  <a:cubicBezTo>
                    <a:pt x="317747" y="492844"/>
                    <a:pt x="-68086" y="556728"/>
                    <a:pt x="10579" y="316222"/>
                  </a:cubicBezTo>
                  <a:cubicBezTo>
                    <a:pt x="38673" y="226032"/>
                    <a:pt x="89419" y="200313"/>
                    <a:pt x="143853" y="206765"/>
                  </a:cubicBezTo>
                  <a:close/>
                  <a:moveTo>
                    <a:pt x="757032" y="174135"/>
                  </a:moveTo>
                  <a:cubicBezTo>
                    <a:pt x="794720" y="176611"/>
                    <a:pt x="830413" y="199489"/>
                    <a:pt x="858591" y="256092"/>
                  </a:cubicBezTo>
                  <a:cubicBezTo>
                    <a:pt x="963789" y="486280"/>
                    <a:pt x="644437" y="490053"/>
                    <a:pt x="576810" y="467412"/>
                  </a:cubicBezTo>
                  <a:cubicBezTo>
                    <a:pt x="576810" y="467412"/>
                    <a:pt x="606866" y="365526"/>
                    <a:pt x="512939" y="342884"/>
                  </a:cubicBezTo>
                  <a:cubicBezTo>
                    <a:pt x="512939" y="342884"/>
                    <a:pt x="643967" y="166706"/>
                    <a:pt x="757032" y="174135"/>
                  </a:cubicBezTo>
                  <a:close/>
                  <a:moveTo>
                    <a:pt x="408958" y="844"/>
                  </a:moveTo>
                  <a:cubicBezTo>
                    <a:pt x="660577" y="-17947"/>
                    <a:pt x="547912" y="282706"/>
                    <a:pt x="502846" y="339079"/>
                  </a:cubicBezTo>
                  <a:cubicBezTo>
                    <a:pt x="502846" y="339079"/>
                    <a:pt x="420225" y="275190"/>
                    <a:pt x="363892" y="350353"/>
                  </a:cubicBezTo>
                  <a:cubicBezTo>
                    <a:pt x="363892" y="350353"/>
                    <a:pt x="157339" y="19635"/>
                    <a:pt x="408958" y="844"/>
                  </a:cubicBezTo>
                  <a:close/>
                </a:path>
              </a:pathLst>
            </a:custGeom>
            <a:noFill/>
            <a:ln w="12700">
              <a:solidFill>
                <a:srgbClr val="E8787D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0" name="淘宝网Chenying0907出品 69"/>
            <p:cNvSpPr/>
            <p:nvPr/>
          </p:nvSpPr>
          <p:spPr bwMode="auto">
            <a:xfrm rot="873587">
              <a:off x="6818346" y="5460554"/>
              <a:ext cx="328791" cy="323083"/>
            </a:xfrm>
            <a:custGeom>
              <a:avLst/>
              <a:gdLst>
                <a:gd name="connsiteX0" fmla="*/ 162914 w 441252"/>
                <a:gd name="connsiteY0" fmla="*/ 256028 h 433594"/>
                <a:gd name="connsiteX1" fmla="*/ 222874 w 441252"/>
                <a:gd name="connsiteY1" fmla="*/ 293667 h 433594"/>
                <a:gd name="connsiteX2" fmla="*/ 95458 w 441252"/>
                <a:gd name="connsiteY2" fmla="*/ 417877 h 433594"/>
                <a:gd name="connsiteX3" fmla="*/ 162914 w 441252"/>
                <a:gd name="connsiteY3" fmla="*/ 256028 h 433594"/>
                <a:gd name="connsiteX4" fmla="*/ 287911 w 441252"/>
                <a:gd name="connsiteY4" fmla="*/ 244915 h 433594"/>
                <a:gd name="connsiteX5" fmla="*/ 373892 w 441252"/>
                <a:gd name="connsiteY5" fmla="*/ 399885 h 433594"/>
                <a:gd name="connsiteX6" fmla="*/ 235574 w 441252"/>
                <a:gd name="connsiteY6" fmla="*/ 290272 h 433594"/>
                <a:gd name="connsiteX7" fmla="*/ 287911 w 441252"/>
                <a:gd name="connsiteY7" fmla="*/ 244915 h 433594"/>
                <a:gd name="connsiteX8" fmla="*/ 72364 w 441252"/>
                <a:gd name="connsiteY8" fmla="*/ 103750 h 433594"/>
                <a:gd name="connsiteX9" fmla="*/ 181599 w 441252"/>
                <a:gd name="connsiteY9" fmla="*/ 177124 h 433594"/>
                <a:gd name="connsiteX10" fmla="*/ 159040 w 441252"/>
                <a:gd name="connsiteY10" fmla="*/ 244544 h 433594"/>
                <a:gd name="connsiteX11" fmla="*/ 4885 w 441252"/>
                <a:gd name="connsiteY11" fmla="*/ 158397 h 433594"/>
                <a:gd name="connsiteX12" fmla="*/ 72364 w 441252"/>
                <a:gd name="connsiteY12" fmla="*/ 103750 h 433594"/>
                <a:gd name="connsiteX13" fmla="*/ 379846 w 441252"/>
                <a:gd name="connsiteY13" fmla="*/ 85479 h 433594"/>
                <a:gd name="connsiteX14" fmla="*/ 430625 w 441252"/>
                <a:gd name="connsiteY14" fmla="*/ 128235 h 433594"/>
                <a:gd name="connsiteX15" fmla="*/ 287856 w 441252"/>
                <a:gd name="connsiteY15" fmla="*/ 233624 h 433594"/>
                <a:gd name="connsiteX16" fmla="*/ 257799 w 441252"/>
                <a:gd name="connsiteY16" fmla="*/ 169638 h 433594"/>
                <a:gd name="connsiteX17" fmla="*/ 379846 w 441252"/>
                <a:gd name="connsiteY17" fmla="*/ 85479 h 433594"/>
                <a:gd name="connsiteX18" fmla="*/ 204322 w 441252"/>
                <a:gd name="connsiteY18" fmla="*/ 603 h 433594"/>
                <a:gd name="connsiteX19" fmla="*/ 253298 w 441252"/>
                <a:gd name="connsiteY19" fmla="*/ 169720 h 433594"/>
                <a:gd name="connsiteX20" fmla="*/ 181718 w 441252"/>
                <a:gd name="connsiteY20" fmla="*/ 173478 h 433594"/>
                <a:gd name="connsiteX21" fmla="*/ 204322 w 441252"/>
                <a:gd name="connsiteY21" fmla="*/ 603 h 43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1252" h="433594">
                  <a:moveTo>
                    <a:pt x="162914" y="256028"/>
                  </a:moveTo>
                  <a:cubicBezTo>
                    <a:pt x="162914" y="256028"/>
                    <a:pt x="177904" y="304959"/>
                    <a:pt x="222874" y="293667"/>
                  </a:cubicBezTo>
                  <a:cubicBezTo>
                    <a:pt x="222874" y="293667"/>
                    <a:pt x="200389" y="489391"/>
                    <a:pt x="95458" y="417877"/>
                  </a:cubicBezTo>
                  <a:cubicBezTo>
                    <a:pt x="-5726" y="346362"/>
                    <a:pt x="129186" y="263556"/>
                    <a:pt x="162914" y="256028"/>
                  </a:cubicBezTo>
                  <a:close/>
                  <a:moveTo>
                    <a:pt x="287911" y="244915"/>
                  </a:moveTo>
                  <a:cubicBezTo>
                    <a:pt x="287911" y="244915"/>
                    <a:pt x="467349" y="316731"/>
                    <a:pt x="373892" y="399885"/>
                  </a:cubicBezTo>
                  <a:cubicBezTo>
                    <a:pt x="276696" y="483040"/>
                    <a:pt x="235574" y="328070"/>
                    <a:pt x="235574" y="290272"/>
                  </a:cubicBezTo>
                  <a:cubicBezTo>
                    <a:pt x="235574" y="290272"/>
                    <a:pt x="287911" y="294052"/>
                    <a:pt x="287911" y="244915"/>
                  </a:cubicBezTo>
                  <a:close/>
                  <a:moveTo>
                    <a:pt x="72364" y="103750"/>
                  </a:moveTo>
                  <a:cubicBezTo>
                    <a:pt x="118445" y="108944"/>
                    <a:pt x="169850" y="158397"/>
                    <a:pt x="181599" y="177124"/>
                  </a:cubicBezTo>
                  <a:cubicBezTo>
                    <a:pt x="181599" y="177124"/>
                    <a:pt x="132721" y="203343"/>
                    <a:pt x="159040" y="244544"/>
                  </a:cubicBezTo>
                  <a:cubicBezTo>
                    <a:pt x="159040" y="244544"/>
                    <a:pt x="-32714" y="278253"/>
                    <a:pt x="4885" y="158397"/>
                  </a:cubicBezTo>
                  <a:cubicBezTo>
                    <a:pt x="18984" y="113450"/>
                    <a:pt x="44716" y="100634"/>
                    <a:pt x="72364" y="103750"/>
                  </a:cubicBezTo>
                  <a:close/>
                  <a:moveTo>
                    <a:pt x="379846" y="85479"/>
                  </a:moveTo>
                  <a:cubicBezTo>
                    <a:pt x="398690" y="87067"/>
                    <a:pt x="416536" y="99064"/>
                    <a:pt x="430625" y="128235"/>
                  </a:cubicBezTo>
                  <a:cubicBezTo>
                    <a:pt x="483224" y="241152"/>
                    <a:pt x="325427" y="244916"/>
                    <a:pt x="287856" y="233624"/>
                  </a:cubicBezTo>
                  <a:cubicBezTo>
                    <a:pt x="287856" y="233624"/>
                    <a:pt x="302884" y="180930"/>
                    <a:pt x="257799" y="169638"/>
                  </a:cubicBezTo>
                  <a:cubicBezTo>
                    <a:pt x="257799" y="169638"/>
                    <a:pt x="323313" y="80715"/>
                    <a:pt x="379846" y="85479"/>
                  </a:cubicBezTo>
                  <a:close/>
                  <a:moveTo>
                    <a:pt x="204322" y="603"/>
                  </a:moveTo>
                  <a:cubicBezTo>
                    <a:pt x="332412" y="-10672"/>
                    <a:pt x="275902" y="139655"/>
                    <a:pt x="253298" y="169720"/>
                  </a:cubicBezTo>
                  <a:cubicBezTo>
                    <a:pt x="253298" y="169720"/>
                    <a:pt x="211857" y="135897"/>
                    <a:pt x="181718" y="173478"/>
                  </a:cubicBezTo>
                  <a:cubicBezTo>
                    <a:pt x="181718" y="173478"/>
                    <a:pt x="79999" y="8119"/>
                    <a:pt x="204322" y="60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71" name="淘宝网Chenying0907出品 70"/>
          <p:cNvGrpSpPr/>
          <p:nvPr/>
        </p:nvGrpSpPr>
        <p:grpSpPr>
          <a:xfrm>
            <a:off x="7151550" y="3846414"/>
            <a:ext cx="1297206" cy="1231813"/>
            <a:chOff x="5444232" y="3766894"/>
            <a:chExt cx="965731" cy="952541"/>
          </a:xfrm>
        </p:grpSpPr>
        <p:sp>
          <p:nvSpPr>
            <p:cNvPr id="72" name="淘宝网Chenying0907出品 71"/>
            <p:cNvSpPr/>
            <p:nvPr/>
          </p:nvSpPr>
          <p:spPr bwMode="auto">
            <a:xfrm rot="873587">
              <a:off x="5444232" y="3766894"/>
              <a:ext cx="965731" cy="952541"/>
            </a:xfrm>
            <a:custGeom>
              <a:avLst/>
              <a:gdLst>
                <a:gd name="connsiteX0" fmla="*/ 326080 w 879666"/>
                <a:gd name="connsiteY0" fmla="*/ 512278 h 867652"/>
                <a:gd name="connsiteX1" fmla="*/ 446265 w 879666"/>
                <a:gd name="connsiteY1" fmla="*/ 591320 h 867652"/>
                <a:gd name="connsiteX2" fmla="*/ 190871 w 879666"/>
                <a:gd name="connsiteY2" fmla="*/ 835975 h 867652"/>
                <a:gd name="connsiteX3" fmla="*/ 326080 w 879666"/>
                <a:gd name="connsiteY3" fmla="*/ 512278 h 867652"/>
                <a:gd name="connsiteX4" fmla="*/ 573963 w 879666"/>
                <a:gd name="connsiteY4" fmla="*/ 493228 h 867652"/>
                <a:gd name="connsiteX5" fmla="*/ 742556 w 879666"/>
                <a:gd name="connsiteY5" fmla="*/ 805903 h 867652"/>
                <a:gd name="connsiteX6" fmla="*/ 469061 w 879666"/>
                <a:gd name="connsiteY6" fmla="*/ 587407 h 867652"/>
                <a:gd name="connsiteX7" fmla="*/ 573963 w 879666"/>
                <a:gd name="connsiteY7" fmla="*/ 493228 h 867652"/>
                <a:gd name="connsiteX8" fmla="*/ 143853 w 879666"/>
                <a:gd name="connsiteY8" fmla="*/ 206765 h 867652"/>
                <a:gd name="connsiteX9" fmla="*/ 358952 w 879666"/>
                <a:gd name="connsiteY9" fmla="*/ 357559 h 867652"/>
                <a:gd name="connsiteX10" fmla="*/ 317747 w 879666"/>
                <a:gd name="connsiteY10" fmla="*/ 492844 h 867652"/>
                <a:gd name="connsiteX11" fmla="*/ 10579 w 879666"/>
                <a:gd name="connsiteY11" fmla="*/ 316222 h 867652"/>
                <a:gd name="connsiteX12" fmla="*/ 143853 w 879666"/>
                <a:gd name="connsiteY12" fmla="*/ 206765 h 867652"/>
                <a:gd name="connsiteX13" fmla="*/ 757032 w 879666"/>
                <a:gd name="connsiteY13" fmla="*/ 174135 h 867652"/>
                <a:gd name="connsiteX14" fmla="*/ 858591 w 879666"/>
                <a:gd name="connsiteY14" fmla="*/ 256092 h 867652"/>
                <a:gd name="connsiteX15" fmla="*/ 576810 w 879666"/>
                <a:gd name="connsiteY15" fmla="*/ 467412 h 867652"/>
                <a:gd name="connsiteX16" fmla="*/ 512939 w 879666"/>
                <a:gd name="connsiteY16" fmla="*/ 342884 h 867652"/>
                <a:gd name="connsiteX17" fmla="*/ 757032 w 879666"/>
                <a:gd name="connsiteY17" fmla="*/ 174135 h 867652"/>
                <a:gd name="connsiteX18" fmla="*/ 408958 w 879666"/>
                <a:gd name="connsiteY18" fmla="*/ 844 h 867652"/>
                <a:gd name="connsiteX19" fmla="*/ 502846 w 879666"/>
                <a:gd name="connsiteY19" fmla="*/ 339079 h 867652"/>
                <a:gd name="connsiteX20" fmla="*/ 363892 w 879666"/>
                <a:gd name="connsiteY20" fmla="*/ 350353 h 867652"/>
                <a:gd name="connsiteX21" fmla="*/ 408958 w 879666"/>
                <a:gd name="connsiteY21" fmla="*/ 844 h 86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79666" h="867652">
                  <a:moveTo>
                    <a:pt x="326080" y="512278"/>
                  </a:moveTo>
                  <a:cubicBezTo>
                    <a:pt x="326080" y="512278"/>
                    <a:pt x="352370" y="617668"/>
                    <a:pt x="446265" y="591320"/>
                  </a:cubicBezTo>
                  <a:cubicBezTo>
                    <a:pt x="446265" y="591320"/>
                    <a:pt x="401196" y="979003"/>
                    <a:pt x="190871" y="835975"/>
                  </a:cubicBezTo>
                  <a:cubicBezTo>
                    <a:pt x="-15698" y="696710"/>
                    <a:pt x="258475" y="527334"/>
                    <a:pt x="326080" y="512278"/>
                  </a:cubicBezTo>
                  <a:close/>
                  <a:moveTo>
                    <a:pt x="573963" y="493228"/>
                  </a:moveTo>
                  <a:cubicBezTo>
                    <a:pt x="573963" y="493228"/>
                    <a:pt x="933627" y="640148"/>
                    <a:pt x="742556" y="805903"/>
                  </a:cubicBezTo>
                  <a:cubicBezTo>
                    <a:pt x="551484" y="967891"/>
                    <a:pt x="465314" y="658984"/>
                    <a:pt x="469061" y="587407"/>
                  </a:cubicBezTo>
                  <a:cubicBezTo>
                    <a:pt x="469061" y="587407"/>
                    <a:pt x="573963" y="587407"/>
                    <a:pt x="573963" y="493228"/>
                  </a:cubicBezTo>
                  <a:close/>
                  <a:moveTo>
                    <a:pt x="143853" y="206765"/>
                  </a:moveTo>
                  <a:cubicBezTo>
                    <a:pt x="234575" y="217518"/>
                    <a:pt x="335540" y="317631"/>
                    <a:pt x="358952" y="357559"/>
                  </a:cubicBezTo>
                  <a:cubicBezTo>
                    <a:pt x="358952" y="357559"/>
                    <a:pt x="265304" y="410170"/>
                    <a:pt x="317747" y="492844"/>
                  </a:cubicBezTo>
                  <a:cubicBezTo>
                    <a:pt x="317747" y="492844"/>
                    <a:pt x="-68086" y="556728"/>
                    <a:pt x="10579" y="316222"/>
                  </a:cubicBezTo>
                  <a:cubicBezTo>
                    <a:pt x="38673" y="226032"/>
                    <a:pt x="89419" y="200313"/>
                    <a:pt x="143853" y="206765"/>
                  </a:cubicBezTo>
                  <a:close/>
                  <a:moveTo>
                    <a:pt x="757032" y="174135"/>
                  </a:moveTo>
                  <a:cubicBezTo>
                    <a:pt x="794720" y="176611"/>
                    <a:pt x="830413" y="199489"/>
                    <a:pt x="858591" y="256092"/>
                  </a:cubicBezTo>
                  <a:cubicBezTo>
                    <a:pt x="963789" y="486280"/>
                    <a:pt x="644437" y="490053"/>
                    <a:pt x="576810" y="467412"/>
                  </a:cubicBezTo>
                  <a:cubicBezTo>
                    <a:pt x="576810" y="467412"/>
                    <a:pt x="606866" y="365526"/>
                    <a:pt x="512939" y="342884"/>
                  </a:cubicBezTo>
                  <a:cubicBezTo>
                    <a:pt x="512939" y="342884"/>
                    <a:pt x="643967" y="166706"/>
                    <a:pt x="757032" y="174135"/>
                  </a:cubicBezTo>
                  <a:close/>
                  <a:moveTo>
                    <a:pt x="408958" y="844"/>
                  </a:moveTo>
                  <a:cubicBezTo>
                    <a:pt x="660577" y="-17947"/>
                    <a:pt x="547912" y="282706"/>
                    <a:pt x="502846" y="339079"/>
                  </a:cubicBezTo>
                  <a:cubicBezTo>
                    <a:pt x="502846" y="339079"/>
                    <a:pt x="420225" y="275190"/>
                    <a:pt x="363892" y="350353"/>
                  </a:cubicBezTo>
                  <a:cubicBezTo>
                    <a:pt x="363892" y="350353"/>
                    <a:pt x="157339" y="19635"/>
                    <a:pt x="408958" y="844"/>
                  </a:cubicBezTo>
                  <a:close/>
                </a:path>
              </a:pathLst>
            </a:custGeom>
            <a:noFill/>
            <a:ln w="12700">
              <a:solidFill>
                <a:srgbClr val="E8787D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73" name="淘宝网Chenying0907出品 72"/>
            <p:cNvSpPr/>
            <p:nvPr/>
          </p:nvSpPr>
          <p:spPr bwMode="auto">
            <a:xfrm rot="873587">
              <a:off x="5683961" y="4006188"/>
              <a:ext cx="484423" cy="476016"/>
            </a:xfrm>
            <a:custGeom>
              <a:avLst/>
              <a:gdLst>
                <a:gd name="connsiteX0" fmla="*/ 162914 w 441252"/>
                <a:gd name="connsiteY0" fmla="*/ 256028 h 433594"/>
                <a:gd name="connsiteX1" fmla="*/ 222874 w 441252"/>
                <a:gd name="connsiteY1" fmla="*/ 293667 h 433594"/>
                <a:gd name="connsiteX2" fmla="*/ 95458 w 441252"/>
                <a:gd name="connsiteY2" fmla="*/ 417877 h 433594"/>
                <a:gd name="connsiteX3" fmla="*/ 162914 w 441252"/>
                <a:gd name="connsiteY3" fmla="*/ 256028 h 433594"/>
                <a:gd name="connsiteX4" fmla="*/ 287911 w 441252"/>
                <a:gd name="connsiteY4" fmla="*/ 244915 h 433594"/>
                <a:gd name="connsiteX5" fmla="*/ 373892 w 441252"/>
                <a:gd name="connsiteY5" fmla="*/ 399885 h 433594"/>
                <a:gd name="connsiteX6" fmla="*/ 235574 w 441252"/>
                <a:gd name="connsiteY6" fmla="*/ 290272 h 433594"/>
                <a:gd name="connsiteX7" fmla="*/ 287911 w 441252"/>
                <a:gd name="connsiteY7" fmla="*/ 244915 h 433594"/>
                <a:gd name="connsiteX8" fmla="*/ 72364 w 441252"/>
                <a:gd name="connsiteY8" fmla="*/ 103750 h 433594"/>
                <a:gd name="connsiteX9" fmla="*/ 181599 w 441252"/>
                <a:gd name="connsiteY9" fmla="*/ 177124 h 433594"/>
                <a:gd name="connsiteX10" fmla="*/ 159040 w 441252"/>
                <a:gd name="connsiteY10" fmla="*/ 244544 h 433594"/>
                <a:gd name="connsiteX11" fmla="*/ 4885 w 441252"/>
                <a:gd name="connsiteY11" fmla="*/ 158397 h 433594"/>
                <a:gd name="connsiteX12" fmla="*/ 72364 w 441252"/>
                <a:gd name="connsiteY12" fmla="*/ 103750 h 433594"/>
                <a:gd name="connsiteX13" fmla="*/ 379846 w 441252"/>
                <a:gd name="connsiteY13" fmla="*/ 85479 h 433594"/>
                <a:gd name="connsiteX14" fmla="*/ 430625 w 441252"/>
                <a:gd name="connsiteY14" fmla="*/ 128235 h 433594"/>
                <a:gd name="connsiteX15" fmla="*/ 287856 w 441252"/>
                <a:gd name="connsiteY15" fmla="*/ 233624 h 433594"/>
                <a:gd name="connsiteX16" fmla="*/ 257799 w 441252"/>
                <a:gd name="connsiteY16" fmla="*/ 169638 h 433594"/>
                <a:gd name="connsiteX17" fmla="*/ 379846 w 441252"/>
                <a:gd name="connsiteY17" fmla="*/ 85479 h 433594"/>
                <a:gd name="connsiteX18" fmla="*/ 204322 w 441252"/>
                <a:gd name="connsiteY18" fmla="*/ 603 h 433594"/>
                <a:gd name="connsiteX19" fmla="*/ 253298 w 441252"/>
                <a:gd name="connsiteY19" fmla="*/ 169720 h 433594"/>
                <a:gd name="connsiteX20" fmla="*/ 181718 w 441252"/>
                <a:gd name="connsiteY20" fmla="*/ 173478 h 433594"/>
                <a:gd name="connsiteX21" fmla="*/ 204322 w 441252"/>
                <a:gd name="connsiteY21" fmla="*/ 603 h 43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1252" h="433594">
                  <a:moveTo>
                    <a:pt x="162914" y="256028"/>
                  </a:moveTo>
                  <a:cubicBezTo>
                    <a:pt x="162914" y="256028"/>
                    <a:pt x="177904" y="304959"/>
                    <a:pt x="222874" y="293667"/>
                  </a:cubicBezTo>
                  <a:cubicBezTo>
                    <a:pt x="222874" y="293667"/>
                    <a:pt x="200389" y="489391"/>
                    <a:pt x="95458" y="417877"/>
                  </a:cubicBezTo>
                  <a:cubicBezTo>
                    <a:pt x="-5726" y="346362"/>
                    <a:pt x="129186" y="263556"/>
                    <a:pt x="162914" y="256028"/>
                  </a:cubicBezTo>
                  <a:close/>
                  <a:moveTo>
                    <a:pt x="287911" y="244915"/>
                  </a:moveTo>
                  <a:cubicBezTo>
                    <a:pt x="287911" y="244915"/>
                    <a:pt x="467349" y="316731"/>
                    <a:pt x="373892" y="399885"/>
                  </a:cubicBezTo>
                  <a:cubicBezTo>
                    <a:pt x="276696" y="483040"/>
                    <a:pt x="235574" y="328070"/>
                    <a:pt x="235574" y="290272"/>
                  </a:cubicBezTo>
                  <a:cubicBezTo>
                    <a:pt x="235574" y="290272"/>
                    <a:pt x="287911" y="294052"/>
                    <a:pt x="287911" y="244915"/>
                  </a:cubicBezTo>
                  <a:close/>
                  <a:moveTo>
                    <a:pt x="72364" y="103750"/>
                  </a:moveTo>
                  <a:cubicBezTo>
                    <a:pt x="118445" y="108944"/>
                    <a:pt x="169850" y="158397"/>
                    <a:pt x="181599" y="177124"/>
                  </a:cubicBezTo>
                  <a:cubicBezTo>
                    <a:pt x="181599" y="177124"/>
                    <a:pt x="132721" y="203343"/>
                    <a:pt x="159040" y="244544"/>
                  </a:cubicBezTo>
                  <a:cubicBezTo>
                    <a:pt x="159040" y="244544"/>
                    <a:pt x="-32714" y="278253"/>
                    <a:pt x="4885" y="158397"/>
                  </a:cubicBezTo>
                  <a:cubicBezTo>
                    <a:pt x="18984" y="113450"/>
                    <a:pt x="44716" y="100634"/>
                    <a:pt x="72364" y="103750"/>
                  </a:cubicBezTo>
                  <a:close/>
                  <a:moveTo>
                    <a:pt x="379846" y="85479"/>
                  </a:moveTo>
                  <a:cubicBezTo>
                    <a:pt x="398690" y="87067"/>
                    <a:pt x="416536" y="99064"/>
                    <a:pt x="430625" y="128235"/>
                  </a:cubicBezTo>
                  <a:cubicBezTo>
                    <a:pt x="483224" y="241152"/>
                    <a:pt x="325427" y="244916"/>
                    <a:pt x="287856" y="233624"/>
                  </a:cubicBezTo>
                  <a:cubicBezTo>
                    <a:pt x="287856" y="233624"/>
                    <a:pt x="302884" y="180930"/>
                    <a:pt x="257799" y="169638"/>
                  </a:cubicBezTo>
                  <a:cubicBezTo>
                    <a:pt x="257799" y="169638"/>
                    <a:pt x="323313" y="80715"/>
                    <a:pt x="379846" y="85479"/>
                  </a:cubicBezTo>
                  <a:close/>
                  <a:moveTo>
                    <a:pt x="204322" y="603"/>
                  </a:moveTo>
                  <a:cubicBezTo>
                    <a:pt x="332412" y="-10672"/>
                    <a:pt x="275902" y="139655"/>
                    <a:pt x="253298" y="169720"/>
                  </a:cubicBezTo>
                  <a:cubicBezTo>
                    <a:pt x="253298" y="169720"/>
                    <a:pt x="211857" y="135897"/>
                    <a:pt x="181718" y="173478"/>
                  </a:cubicBezTo>
                  <a:cubicBezTo>
                    <a:pt x="181718" y="173478"/>
                    <a:pt x="79999" y="8119"/>
                    <a:pt x="204322" y="60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74" name="淘宝网Chenying0907出品 2013"/>
          <p:cNvSpPr>
            <a:spLocks noEditPoints="1"/>
          </p:cNvSpPr>
          <p:nvPr/>
        </p:nvSpPr>
        <p:spPr bwMode="auto">
          <a:xfrm>
            <a:off x="8760184" y="413149"/>
            <a:ext cx="228393" cy="228393"/>
          </a:xfrm>
          <a:custGeom>
            <a:avLst/>
            <a:gdLst>
              <a:gd name="T0" fmla="*/ 15 w 41"/>
              <a:gd name="T1" fmla="*/ 5 h 41"/>
              <a:gd name="T2" fmla="*/ 36 w 41"/>
              <a:gd name="T3" fmla="*/ 15 h 41"/>
              <a:gd name="T4" fmla="*/ 26 w 41"/>
              <a:gd name="T5" fmla="*/ 36 h 41"/>
              <a:gd name="T6" fmla="*/ 5 w 41"/>
              <a:gd name="T7" fmla="*/ 26 h 41"/>
              <a:gd name="T8" fmla="*/ 15 w 41"/>
              <a:gd name="T9" fmla="*/ 5 h 41"/>
              <a:gd name="T10" fmla="*/ 4 w 41"/>
              <a:gd name="T11" fmla="*/ 27 h 41"/>
              <a:gd name="T12" fmla="*/ 27 w 41"/>
              <a:gd name="T13" fmla="*/ 38 h 41"/>
              <a:gd name="T14" fmla="*/ 38 w 41"/>
              <a:gd name="T15" fmla="*/ 15 h 41"/>
              <a:gd name="T16" fmla="*/ 15 w 41"/>
              <a:gd name="T17" fmla="*/ 4 h 41"/>
              <a:gd name="T18" fmla="*/ 4 w 41"/>
              <a:gd name="T19" fmla="*/ 27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41">
                <a:moveTo>
                  <a:pt x="15" y="5"/>
                </a:moveTo>
                <a:cubicBezTo>
                  <a:pt x="24" y="2"/>
                  <a:pt x="33" y="7"/>
                  <a:pt x="36" y="15"/>
                </a:cubicBezTo>
                <a:cubicBezTo>
                  <a:pt x="39" y="24"/>
                  <a:pt x="34" y="33"/>
                  <a:pt x="26" y="36"/>
                </a:cubicBezTo>
                <a:cubicBezTo>
                  <a:pt x="17" y="39"/>
                  <a:pt x="8" y="34"/>
                  <a:pt x="5" y="26"/>
                </a:cubicBezTo>
                <a:cubicBezTo>
                  <a:pt x="2" y="18"/>
                  <a:pt x="7" y="8"/>
                  <a:pt x="15" y="5"/>
                </a:cubicBezTo>
                <a:close/>
                <a:moveTo>
                  <a:pt x="4" y="27"/>
                </a:moveTo>
                <a:cubicBezTo>
                  <a:pt x="7" y="36"/>
                  <a:pt x="17" y="41"/>
                  <a:pt x="27" y="38"/>
                </a:cubicBezTo>
                <a:cubicBezTo>
                  <a:pt x="36" y="34"/>
                  <a:pt x="41" y="24"/>
                  <a:pt x="38" y="15"/>
                </a:cubicBezTo>
                <a:cubicBezTo>
                  <a:pt x="34" y="5"/>
                  <a:pt x="24" y="0"/>
                  <a:pt x="15" y="4"/>
                </a:cubicBezTo>
                <a:cubicBezTo>
                  <a:pt x="5" y="7"/>
                  <a:pt x="0" y="17"/>
                  <a:pt x="4" y="27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75" name="淘宝网Chenying0907出品 74"/>
          <p:cNvSpPr/>
          <p:nvPr/>
        </p:nvSpPr>
        <p:spPr>
          <a:xfrm>
            <a:off x="5127016" y="152351"/>
            <a:ext cx="3560783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r>
              <a:rPr lang="zh-CN" altLang="en-US" sz="3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 </a:t>
            </a:r>
            <a:r>
              <a:rPr lang="en-US" altLang="zh-CN" sz="6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60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76" name="淘宝网Chenying0907出品 75"/>
          <p:cNvSpPr/>
          <p:nvPr/>
        </p:nvSpPr>
        <p:spPr>
          <a:xfrm>
            <a:off x="7316868" y="1495651"/>
            <a:ext cx="3943559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77" name="淘宝网Chenying0907出品 76"/>
          <p:cNvSpPr/>
          <p:nvPr/>
        </p:nvSpPr>
        <p:spPr bwMode="auto">
          <a:xfrm flipH="1">
            <a:off x="4483554" y="746899"/>
            <a:ext cx="1966054" cy="653979"/>
          </a:xfrm>
          <a:custGeom>
            <a:avLst/>
            <a:gdLst>
              <a:gd name="connsiteX0" fmla="*/ 1156734 w 1325563"/>
              <a:gd name="connsiteY0" fmla="*/ 287508 h 440929"/>
              <a:gd name="connsiteX1" fmla="*/ 1303338 w 1325563"/>
              <a:gd name="connsiteY1" fmla="*/ 440929 h 440929"/>
              <a:gd name="connsiteX2" fmla="*/ 998852 w 1325563"/>
              <a:gd name="connsiteY2" fmla="*/ 381058 h 440929"/>
              <a:gd name="connsiteX3" fmla="*/ 904875 w 1325563"/>
              <a:gd name="connsiteY3" fmla="*/ 358606 h 440929"/>
              <a:gd name="connsiteX4" fmla="*/ 995093 w 1325563"/>
              <a:gd name="connsiteY4" fmla="*/ 362348 h 440929"/>
              <a:gd name="connsiteX5" fmla="*/ 1156734 w 1325563"/>
              <a:gd name="connsiteY5" fmla="*/ 287508 h 440929"/>
              <a:gd name="connsiteX6" fmla="*/ 1036332 w 1325563"/>
              <a:gd name="connsiteY6" fmla="*/ 256664 h 440929"/>
              <a:gd name="connsiteX7" fmla="*/ 1035061 w 1325563"/>
              <a:gd name="connsiteY7" fmla="*/ 257998 h 440929"/>
              <a:gd name="connsiteX8" fmla="*/ 1021993 w 1325563"/>
              <a:gd name="connsiteY8" fmla="*/ 267339 h 440929"/>
              <a:gd name="connsiteX9" fmla="*/ 983840 w 1325563"/>
              <a:gd name="connsiteY9" fmla="*/ 9128 h 440929"/>
              <a:gd name="connsiteX10" fmla="*/ 1010088 w 1325563"/>
              <a:gd name="connsiteY10" fmla="*/ 137110 h 440929"/>
              <a:gd name="connsiteX11" fmla="*/ 923843 w 1325563"/>
              <a:gd name="connsiteY11" fmla="*/ 280149 h 440929"/>
              <a:gd name="connsiteX12" fmla="*/ 813107 w 1325563"/>
              <a:gd name="connsiteY12" fmla="*/ 360608 h 440929"/>
              <a:gd name="connsiteX13" fmla="*/ 804097 w 1325563"/>
              <a:gd name="connsiteY13" fmla="*/ 370060 h 440929"/>
              <a:gd name="connsiteX14" fmla="*/ 850665 w 1325563"/>
              <a:gd name="connsiteY14" fmla="*/ 358541 h 440929"/>
              <a:gd name="connsiteX15" fmla="*/ 970674 w 1325563"/>
              <a:gd name="connsiteY15" fmla="*/ 304022 h 440929"/>
              <a:gd name="connsiteX16" fmla="*/ 1021993 w 1325563"/>
              <a:gd name="connsiteY16" fmla="*/ 267339 h 440929"/>
              <a:gd name="connsiteX17" fmla="*/ 943701 w 1325563"/>
              <a:gd name="connsiteY17" fmla="*/ 325628 h 440929"/>
              <a:gd name="connsiteX18" fmla="*/ 581984 w 1325563"/>
              <a:gd name="connsiteY18" fmla="*/ 418704 h 440929"/>
              <a:gd name="connsiteX19" fmla="*/ 0 w 1325563"/>
              <a:gd name="connsiteY19" fmla="*/ 204694 h 440929"/>
              <a:gd name="connsiteX20" fmla="*/ 15019 w 1325563"/>
              <a:gd name="connsiteY20" fmla="*/ 182166 h 440929"/>
              <a:gd name="connsiteX21" fmla="*/ 581984 w 1325563"/>
              <a:gd name="connsiteY21" fmla="*/ 399931 h 440929"/>
              <a:gd name="connsiteX22" fmla="*/ 735138 w 1325563"/>
              <a:gd name="connsiteY22" fmla="*/ 387117 h 440929"/>
              <a:gd name="connsiteX23" fmla="*/ 802188 w 1325563"/>
              <a:gd name="connsiteY23" fmla="*/ 370532 h 440929"/>
              <a:gd name="connsiteX24" fmla="*/ 804787 w 1325563"/>
              <a:gd name="connsiteY24" fmla="*/ 365901 h 440929"/>
              <a:gd name="connsiteX25" fmla="*/ 863846 w 1325563"/>
              <a:gd name="connsiteY25" fmla="*/ 280149 h 440929"/>
              <a:gd name="connsiteX26" fmla="*/ 983840 w 1325563"/>
              <a:gd name="connsiteY26" fmla="*/ 9128 h 440929"/>
              <a:gd name="connsiteX27" fmla="*/ 1325563 w 1325563"/>
              <a:gd name="connsiteY27" fmla="*/ 191 h 440929"/>
              <a:gd name="connsiteX28" fmla="*/ 1205417 w 1325563"/>
              <a:gd name="connsiteY28" fmla="*/ 143184 h 440929"/>
              <a:gd name="connsiteX29" fmla="*/ 1097708 w 1325563"/>
              <a:gd name="connsiteY29" fmla="*/ 193455 h 440929"/>
              <a:gd name="connsiteX30" fmla="*/ 1095224 w 1325563"/>
              <a:gd name="connsiteY30" fmla="*/ 195221 h 440929"/>
              <a:gd name="connsiteX31" fmla="*/ 1049383 w 1325563"/>
              <a:gd name="connsiteY31" fmla="*/ 246947 h 440929"/>
              <a:gd name="connsiteX32" fmla="*/ 1036332 w 1325563"/>
              <a:gd name="connsiteY32" fmla="*/ 256664 h 440929"/>
              <a:gd name="connsiteX33" fmla="*/ 1094085 w 1325563"/>
              <a:gd name="connsiteY33" fmla="*/ 196031 h 440929"/>
              <a:gd name="connsiteX34" fmla="*/ 1089025 w 1325563"/>
              <a:gd name="connsiteY34" fmla="*/ 199628 h 440929"/>
              <a:gd name="connsiteX35" fmla="*/ 1152853 w 1325563"/>
              <a:gd name="connsiteY35" fmla="*/ 90502 h 440929"/>
              <a:gd name="connsiteX36" fmla="*/ 1325563 w 1325563"/>
              <a:gd name="connsiteY36" fmla="*/ 191 h 440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325563" h="440929">
                <a:moveTo>
                  <a:pt x="1156734" y="287508"/>
                </a:moveTo>
                <a:cubicBezTo>
                  <a:pt x="1280784" y="287508"/>
                  <a:pt x="1303338" y="440929"/>
                  <a:pt x="1303338" y="440929"/>
                </a:cubicBezTo>
                <a:cubicBezTo>
                  <a:pt x="1261988" y="362348"/>
                  <a:pt x="1074034" y="373574"/>
                  <a:pt x="998852" y="381058"/>
                </a:cubicBezTo>
                <a:cubicBezTo>
                  <a:pt x="923670" y="392284"/>
                  <a:pt x="904875" y="358606"/>
                  <a:pt x="904875" y="358606"/>
                </a:cubicBezTo>
                <a:cubicBezTo>
                  <a:pt x="904875" y="358606"/>
                  <a:pt x="946225" y="381058"/>
                  <a:pt x="995093" y="362348"/>
                </a:cubicBezTo>
                <a:cubicBezTo>
                  <a:pt x="1040202" y="339896"/>
                  <a:pt x="1081552" y="283766"/>
                  <a:pt x="1156734" y="287508"/>
                </a:cubicBezTo>
                <a:close/>
                <a:moveTo>
                  <a:pt x="1036332" y="256664"/>
                </a:moveTo>
                <a:lnTo>
                  <a:pt x="1035061" y="257998"/>
                </a:lnTo>
                <a:lnTo>
                  <a:pt x="1021993" y="267339"/>
                </a:lnTo>
                <a:close/>
                <a:moveTo>
                  <a:pt x="983840" y="9128"/>
                </a:moveTo>
                <a:cubicBezTo>
                  <a:pt x="983840" y="9128"/>
                  <a:pt x="998839" y="103233"/>
                  <a:pt x="1010088" y="137110"/>
                </a:cubicBezTo>
                <a:cubicBezTo>
                  <a:pt x="1017588" y="170988"/>
                  <a:pt x="991339" y="250035"/>
                  <a:pt x="923843" y="280149"/>
                </a:cubicBezTo>
                <a:cubicBezTo>
                  <a:pt x="873221" y="302734"/>
                  <a:pt x="833145" y="340140"/>
                  <a:pt x="813107" y="360608"/>
                </a:cubicBezTo>
                <a:lnTo>
                  <a:pt x="804097" y="370060"/>
                </a:lnTo>
                <a:lnTo>
                  <a:pt x="850665" y="358541"/>
                </a:lnTo>
                <a:cubicBezTo>
                  <a:pt x="890816" y="345157"/>
                  <a:pt x="931714" y="327449"/>
                  <a:pt x="970674" y="304022"/>
                </a:cubicBezTo>
                <a:lnTo>
                  <a:pt x="1021993" y="267339"/>
                </a:lnTo>
                <a:lnTo>
                  <a:pt x="943701" y="325628"/>
                </a:lnTo>
                <a:cubicBezTo>
                  <a:pt x="829698" y="391216"/>
                  <a:pt x="695330" y="418704"/>
                  <a:pt x="581984" y="418704"/>
                </a:cubicBezTo>
                <a:cubicBezTo>
                  <a:pt x="371719" y="414950"/>
                  <a:pt x="127661" y="332349"/>
                  <a:pt x="0" y="204694"/>
                </a:cubicBezTo>
                <a:lnTo>
                  <a:pt x="15019" y="182166"/>
                </a:lnTo>
                <a:cubicBezTo>
                  <a:pt x="138925" y="309822"/>
                  <a:pt x="375473" y="399931"/>
                  <a:pt x="581984" y="399931"/>
                </a:cubicBezTo>
                <a:cubicBezTo>
                  <a:pt x="604982" y="399931"/>
                  <a:pt x="663195" y="399381"/>
                  <a:pt x="735138" y="387117"/>
                </a:cubicBezTo>
                <a:lnTo>
                  <a:pt x="802188" y="370532"/>
                </a:lnTo>
                <a:lnTo>
                  <a:pt x="804787" y="365901"/>
                </a:lnTo>
                <a:cubicBezTo>
                  <a:pt x="813927" y="350021"/>
                  <a:pt x="835723" y="314026"/>
                  <a:pt x="863846" y="280149"/>
                </a:cubicBezTo>
                <a:cubicBezTo>
                  <a:pt x="901344" y="231215"/>
                  <a:pt x="968840" y="43006"/>
                  <a:pt x="983840" y="9128"/>
                </a:cubicBezTo>
                <a:close/>
                <a:moveTo>
                  <a:pt x="1325563" y="191"/>
                </a:moveTo>
                <a:cubicBezTo>
                  <a:pt x="1325563" y="191"/>
                  <a:pt x="1288018" y="120606"/>
                  <a:pt x="1205417" y="143184"/>
                </a:cubicBezTo>
                <a:cubicBezTo>
                  <a:pt x="1154730" y="157295"/>
                  <a:pt x="1114603" y="181989"/>
                  <a:pt x="1097708" y="193455"/>
                </a:cubicBezTo>
                <a:lnTo>
                  <a:pt x="1095224" y="195221"/>
                </a:lnTo>
                <a:lnTo>
                  <a:pt x="1049383" y="246947"/>
                </a:lnTo>
                <a:lnTo>
                  <a:pt x="1036332" y="256664"/>
                </a:lnTo>
                <a:lnTo>
                  <a:pt x="1094085" y="196031"/>
                </a:lnTo>
                <a:lnTo>
                  <a:pt x="1089025" y="199628"/>
                </a:lnTo>
                <a:cubicBezTo>
                  <a:pt x="1089025" y="199628"/>
                  <a:pt x="1137835" y="135658"/>
                  <a:pt x="1152853" y="90502"/>
                </a:cubicBezTo>
                <a:cubicBezTo>
                  <a:pt x="1164117" y="49110"/>
                  <a:pt x="1242963" y="-3572"/>
                  <a:pt x="1325563" y="191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2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2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5" dur="2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9" dur="2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3" dur="2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7" dur="2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1" dur="2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5" dur="2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9" dur="2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3" dur="2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7" dur="2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1" dur="2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5" dur="2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9" dur="2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3" dur="2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7" dur="2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6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1" dur="2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73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8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79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1" dur="5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87" dur="1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2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4" dur="200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7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1" dur="2000" fill="hold"/>
                                            <p:tgtEl>
                                              <p:spTgt spid="4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4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5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8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1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2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3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5" dur="2000" fill="hold"/>
                                            <p:tgtEl>
                                              <p:spTgt spid="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" grpId="0" animBg="1"/>
          <p:bldP spid="43" grpId="1" animBg="1"/>
          <p:bldP spid="44" grpId="0" animBg="1"/>
          <p:bldP spid="44" grpId="1" animBg="1"/>
          <p:bldP spid="45" grpId="0" animBg="1"/>
          <p:bldP spid="45" grpId="1" animBg="1"/>
          <p:bldP spid="46" grpId="0" animBg="1"/>
          <p:bldP spid="46" grpId="1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9" grpId="0" animBg="1"/>
          <p:bldP spid="60" grpId="0" animBg="1"/>
          <p:bldP spid="61" grpId="0" animBg="1"/>
          <p:bldP spid="75" grpId="0"/>
          <p:bldP spid="76" grpId="0"/>
          <p:bldP spid="76" grpId="1"/>
          <p:bldP spid="77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2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2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5" dur="2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9" dur="2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3" dur="2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7" dur="2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1" dur="2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5" dur="2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9" dur="2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3" dur="2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7" dur="2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1" dur="2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5" dur="2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9" dur="2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3" dur="2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7" dur="2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6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1" dur="2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73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5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6" dur="5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8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79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1" dur="500"/>
                                            <p:tgtEl>
                                              <p:spTgt spid="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87" dur="1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8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2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94" dur="2000" fill="hold"/>
                                            <p:tgtEl>
                                              <p:spTgt spid="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9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7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1" dur="2000" fill="hold"/>
                                            <p:tgtEl>
                                              <p:spTgt spid="46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4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5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6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08" dur="2000" fill="hold"/>
                                            <p:tgtEl>
                                              <p:spTgt spid="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0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1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2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3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5" dur="2000" fill="hold"/>
                                            <p:tgtEl>
                                              <p:spTgt spid="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3" grpId="0" animBg="1"/>
          <p:bldP spid="43" grpId="1" animBg="1"/>
          <p:bldP spid="44" grpId="0" animBg="1"/>
          <p:bldP spid="44" grpId="1" animBg="1"/>
          <p:bldP spid="45" grpId="0" animBg="1"/>
          <p:bldP spid="45" grpId="1" animBg="1"/>
          <p:bldP spid="46" grpId="0" animBg="1"/>
          <p:bldP spid="46" grpId="1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9" grpId="0" animBg="1"/>
          <p:bldP spid="60" grpId="0" animBg="1"/>
          <p:bldP spid="61" grpId="0" animBg="1"/>
          <p:bldP spid="75" grpId="0"/>
          <p:bldP spid="76" grpId="0"/>
          <p:bldP spid="76" grpId="1"/>
          <p:bldP spid="77" grpId="0" animBg="1"/>
        </p:bldLst>
      </p:timing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KSO_Img2"/>
          <p:cNvSpPr/>
          <p:nvPr/>
        </p:nvSpPr>
        <p:spPr>
          <a:xfrm>
            <a:off x="3798822" y="1487525"/>
            <a:ext cx="3714556" cy="3525608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4524" r="-35476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484" name="KSO_Img1"/>
          <p:cNvSpPr/>
          <p:nvPr/>
        </p:nvSpPr>
        <p:spPr>
          <a:xfrm>
            <a:off x="1141812" y="2985139"/>
            <a:ext cx="1900737" cy="1834626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39097" b="-1090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485" name="KSO_Img3"/>
          <p:cNvSpPr/>
          <p:nvPr/>
        </p:nvSpPr>
        <p:spPr>
          <a:xfrm>
            <a:off x="7575037" y="1295036"/>
            <a:ext cx="3327370" cy="3107383"/>
          </a:xfrm>
          <a:prstGeom prst="ellipse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7812" r="-32188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486" name="淘宝网Chenying0907出品 485"/>
          <p:cNvSpPr>
            <a:spLocks noChangeArrowheads="1"/>
          </p:cNvSpPr>
          <p:nvPr/>
        </p:nvSpPr>
        <p:spPr bwMode="auto">
          <a:xfrm>
            <a:off x="11046965" y="4211705"/>
            <a:ext cx="233475" cy="232620"/>
          </a:xfrm>
          <a:custGeom>
            <a:avLst/>
            <a:gdLst>
              <a:gd name="connsiteX0" fmla="*/ 216694 w 433388"/>
              <a:gd name="connsiteY0" fmla="*/ 379413 h 431801"/>
              <a:gd name="connsiteX1" fmla="*/ 242888 w 433388"/>
              <a:gd name="connsiteY1" fmla="*/ 405607 h 431801"/>
              <a:gd name="connsiteX2" fmla="*/ 216694 w 433388"/>
              <a:gd name="connsiteY2" fmla="*/ 431801 h 431801"/>
              <a:gd name="connsiteX3" fmla="*/ 190500 w 433388"/>
              <a:gd name="connsiteY3" fmla="*/ 405607 h 431801"/>
              <a:gd name="connsiteX4" fmla="*/ 216694 w 433388"/>
              <a:gd name="connsiteY4" fmla="*/ 379413 h 431801"/>
              <a:gd name="connsiteX5" fmla="*/ 156873 w 433388"/>
              <a:gd name="connsiteY5" fmla="*/ 367578 h 431801"/>
              <a:gd name="connsiteX6" fmla="*/ 173758 w 433388"/>
              <a:gd name="connsiteY6" fmla="*/ 404163 h 431801"/>
              <a:gd name="connsiteX7" fmla="*/ 137174 w 433388"/>
              <a:gd name="connsiteY7" fmla="*/ 418234 h 431801"/>
              <a:gd name="connsiteX8" fmla="*/ 123103 w 433388"/>
              <a:gd name="connsiteY8" fmla="*/ 384464 h 431801"/>
              <a:gd name="connsiteX9" fmla="*/ 156873 w 433388"/>
              <a:gd name="connsiteY9" fmla="*/ 367578 h 431801"/>
              <a:gd name="connsiteX10" fmla="*/ 303095 w 433388"/>
              <a:gd name="connsiteY10" fmla="*/ 365504 h 431801"/>
              <a:gd name="connsiteX11" fmla="*/ 318221 w 433388"/>
              <a:gd name="connsiteY11" fmla="*/ 379557 h 431801"/>
              <a:gd name="connsiteX12" fmla="*/ 304150 w 433388"/>
              <a:gd name="connsiteY12" fmla="*/ 415204 h 431801"/>
              <a:gd name="connsiteX13" fmla="*/ 267566 w 433388"/>
              <a:gd name="connsiteY13" fmla="*/ 401494 h 431801"/>
              <a:gd name="connsiteX14" fmla="*/ 281637 w 433388"/>
              <a:gd name="connsiteY14" fmla="*/ 365847 h 431801"/>
              <a:gd name="connsiteX15" fmla="*/ 303095 w 433388"/>
              <a:gd name="connsiteY15" fmla="*/ 365504 h 431801"/>
              <a:gd name="connsiteX16" fmla="*/ 351442 w 433388"/>
              <a:gd name="connsiteY16" fmla="*/ 323472 h 431801"/>
              <a:gd name="connsiteX17" fmla="*/ 371021 w 433388"/>
              <a:gd name="connsiteY17" fmla="*/ 331863 h 431801"/>
              <a:gd name="connsiteX18" fmla="*/ 371021 w 433388"/>
              <a:gd name="connsiteY18" fmla="*/ 371021 h 431801"/>
              <a:gd name="connsiteX19" fmla="*/ 331863 w 433388"/>
              <a:gd name="connsiteY19" fmla="*/ 371021 h 431801"/>
              <a:gd name="connsiteX20" fmla="*/ 331863 w 433388"/>
              <a:gd name="connsiteY20" fmla="*/ 331863 h 431801"/>
              <a:gd name="connsiteX21" fmla="*/ 351442 w 433388"/>
              <a:gd name="connsiteY21" fmla="*/ 323472 h 431801"/>
              <a:gd name="connsiteX22" fmla="*/ 82294 w 433388"/>
              <a:gd name="connsiteY22" fmla="*/ 323472 h 431801"/>
              <a:gd name="connsiteX23" fmla="*/ 101524 w 433388"/>
              <a:gd name="connsiteY23" fmla="*/ 331863 h 431801"/>
              <a:gd name="connsiteX24" fmla="*/ 101524 w 433388"/>
              <a:gd name="connsiteY24" fmla="*/ 371021 h 431801"/>
              <a:gd name="connsiteX25" fmla="*/ 65163 w 433388"/>
              <a:gd name="connsiteY25" fmla="*/ 371021 h 431801"/>
              <a:gd name="connsiteX26" fmla="*/ 65163 w 433388"/>
              <a:gd name="connsiteY26" fmla="*/ 331863 h 431801"/>
              <a:gd name="connsiteX27" fmla="*/ 82294 w 433388"/>
              <a:gd name="connsiteY27" fmla="*/ 323472 h 431801"/>
              <a:gd name="connsiteX28" fmla="*/ 52269 w 433388"/>
              <a:gd name="connsiteY28" fmla="*/ 267214 h 431801"/>
              <a:gd name="connsiteX29" fmla="*/ 67395 w 433388"/>
              <a:gd name="connsiteY29" fmla="*/ 281637 h 431801"/>
              <a:gd name="connsiteX30" fmla="*/ 53324 w 433388"/>
              <a:gd name="connsiteY30" fmla="*/ 318222 h 431801"/>
              <a:gd name="connsiteX31" fmla="*/ 16740 w 433388"/>
              <a:gd name="connsiteY31" fmla="*/ 304151 h 431801"/>
              <a:gd name="connsiteX32" fmla="*/ 30811 w 433388"/>
              <a:gd name="connsiteY32" fmla="*/ 267566 h 431801"/>
              <a:gd name="connsiteX33" fmla="*/ 52269 w 433388"/>
              <a:gd name="connsiteY33" fmla="*/ 267214 h 431801"/>
              <a:gd name="connsiteX34" fmla="*/ 404668 w 433388"/>
              <a:gd name="connsiteY34" fmla="*/ 259628 h 431801"/>
              <a:gd name="connsiteX35" fmla="*/ 418378 w 433388"/>
              <a:gd name="connsiteY35" fmla="*/ 296213 h 431801"/>
              <a:gd name="connsiteX36" fmla="*/ 382731 w 433388"/>
              <a:gd name="connsiteY36" fmla="*/ 310284 h 431801"/>
              <a:gd name="connsiteX37" fmla="*/ 369021 w 433388"/>
              <a:gd name="connsiteY37" fmla="*/ 276513 h 431801"/>
              <a:gd name="connsiteX38" fmla="*/ 404668 w 433388"/>
              <a:gd name="connsiteY38" fmla="*/ 259628 h 431801"/>
              <a:gd name="connsiteX39" fmla="*/ 406400 w 433388"/>
              <a:gd name="connsiteY39" fmla="*/ 190500 h 431801"/>
              <a:gd name="connsiteX40" fmla="*/ 433388 w 433388"/>
              <a:gd name="connsiteY40" fmla="*/ 216694 h 431801"/>
              <a:gd name="connsiteX41" fmla="*/ 406400 w 433388"/>
              <a:gd name="connsiteY41" fmla="*/ 242888 h 431801"/>
              <a:gd name="connsiteX42" fmla="*/ 379412 w 433388"/>
              <a:gd name="connsiteY42" fmla="*/ 216694 h 431801"/>
              <a:gd name="connsiteX43" fmla="*/ 406400 w 433388"/>
              <a:gd name="connsiteY43" fmla="*/ 190500 h 431801"/>
              <a:gd name="connsiteX44" fmla="*/ 26988 w 433388"/>
              <a:gd name="connsiteY44" fmla="*/ 190500 h 431801"/>
              <a:gd name="connsiteX45" fmla="*/ 53976 w 433388"/>
              <a:gd name="connsiteY45" fmla="*/ 216694 h 431801"/>
              <a:gd name="connsiteX46" fmla="*/ 26988 w 433388"/>
              <a:gd name="connsiteY46" fmla="*/ 242888 h 431801"/>
              <a:gd name="connsiteX47" fmla="*/ 0 w 433388"/>
              <a:gd name="connsiteY47" fmla="*/ 216694 h 431801"/>
              <a:gd name="connsiteX48" fmla="*/ 26988 w 433388"/>
              <a:gd name="connsiteY48" fmla="*/ 190500 h 431801"/>
              <a:gd name="connsiteX49" fmla="*/ 29747 w 433388"/>
              <a:gd name="connsiteY49" fmla="*/ 122752 h 431801"/>
              <a:gd name="connsiteX50" fmla="*/ 50655 w 433388"/>
              <a:gd name="connsiteY50" fmla="*/ 123103 h 431801"/>
              <a:gd name="connsiteX51" fmla="*/ 64366 w 433388"/>
              <a:gd name="connsiteY51" fmla="*/ 156873 h 431801"/>
              <a:gd name="connsiteX52" fmla="*/ 31461 w 433388"/>
              <a:gd name="connsiteY52" fmla="*/ 173759 h 431801"/>
              <a:gd name="connsiteX53" fmla="*/ 15009 w 433388"/>
              <a:gd name="connsiteY53" fmla="*/ 137174 h 431801"/>
              <a:gd name="connsiteX54" fmla="*/ 29747 w 433388"/>
              <a:gd name="connsiteY54" fmla="*/ 122752 h 431801"/>
              <a:gd name="connsiteX55" fmla="*/ 379556 w 433388"/>
              <a:gd name="connsiteY55" fmla="*/ 115022 h 431801"/>
              <a:gd name="connsiteX56" fmla="*/ 415203 w 433388"/>
              <a:gd name="connsiteY56" fmla="*/ 128732 h 431801"/>
              <a:gd name="connsiteX57" fmla="*/ 401493 w 433388"/>
              <a:gd name="connsiteY57" fmla="*/ 164379 h 431801"/>
              <a:gd name="connsiteX58" fmla="*/ 365846 w 433388"/>
              <a:gd name="connsiteY58" fmla="*/ 150669 h 431801"/>
              <a:gd name="connsiteX59" fmla="*/ 379556 w 433388"/>
              <a:gd name="connsiteY59" fmla="*/ 115022 h 431801"/>
              <a:gd name="connsiteX60" fmla="*/ 351442 w 433388"/>
              <a:gd name="connsiteY60" fmla="*/ 56696 h 431801"/>
              <a:gd name="connsiteX61" fmla="*/ 371021 w 433388"/>
              <a:gd name="connsiteY61" fmla="*/ 64861 h 431801"/>
              <a:gd name="connsiteX62" fmla="*/ 371021 w 433388"/>
              <a:gd name="connsiteY62" fmla="*/ 100239 h 431801"/>
              <a:gd name="connsiteX63" fmla="*/ 331863 w 433388"/>
              <a:gd name="connsiteY63" fmla="*/ 100239 h 431801"/>
              <a:gd name="connsiteX64" fmla="*/ 331863 w 433388"/>
              <a:gd name="connsiteY64" fmla="*/ 64861 h 431801"/>
              <a:gd name="connsiteX65" fmla="*/ 351442 w 433388"/>
              <a:gd name="connsiteY65" fmla="*/ 56696 h 431801"/>
              <a:gd name="connsiteX66" fmla="*/ 82294 w 433388"/>
              <a:gd name="connsiteY66" fmla="*/ 56696 h 431801"/>
              <a:gd name="connsiteX67" fmla="*/ 101524 w 433388"/>
              <a:gd name="connsiteY67" fmla="*/ 64861 h 431801"/>
              <a:gd name="connsiteX68" fmla="*/ 101524 w 433388"/>
              <a:gd name="connsiteY68" fmla="*/ 100239 h 431801"/>
              <a:gd name="connsiteX69" fmla="*/ 65163 w 433388"/>
              <a:gd name="connsiteY69" fmla="*/ 100239 h 431801"/>
              <a:gd name="connsiteX70" fmla="*/ 65163 w 433388"/>
              <a:gd name="connsiteY70" fmla="*/ 64861 h 431801"/>
              <a:gd name="connsiteX71" fmla="*/ 82294 w 433388"/>
              <a:gd name="connsiteY71" fmla="*/ 56696 h 431801"/>
              <a:gd name="connsiteX72" fmla="*/ 149639 w 433388"/>
              <a:gd name="connsiteY72" fmla="*/ 16390 h 431801"/>
              <a:gd name="connsiteX73" fmla="*/ 164378 w 433388"/>
              <a:gd name="connsiteY73" fmla="*/ 30812 h 431801"/>
              <a:gd name="connsiteX74" fmla="*/ 150667 w 433388"/>
              <a:gd name="connsiteY74" fmla="*/ 67397 h 431801"/>
              <a:gd name="connsiteX75" fmla="*/ 115021 w 433388"/>
              <a:gd name="connsiteY75" fmla="*/ 53326 h 431801"/>
              <a:gd name="connsiteX76" fmla="*/ 128731 w 433388"/>
              <a:gd name="connsiteY76" fmla="*/ 16741 h 431801"/>
              <a:gd name="connsiteX77" fmla="*/ 149639 w 433388"/>
              <a:gd name="connsiteY77" fmla="*/ 16390 h 431801"/>
              <a:gd name="connsiteX78" fmla="*/ 296213 w 433388"/>
              <a:gd name="connsiteY78" fmla="*/ 13566 h 431801"/>
              <a:gd name="connsiteX79" fmla="*/ 310284 w 433388"/>
              <a:gd name="connsiteY79" fmla="*/ 50151 h 431801"/>
              <a:gd name="connsiteX80" fmla="*/ 276514 w 433388"/>
              <a:gd name="connsiteY80" fmla="*/ 64222 h 431801"/>
              <a:gd name="connsiteX81" fmla="*/ 259629 w 433388"/>
              <a:gd name="connsiteY81" fmla="*/ 30451 h 431801"/>
              <a:gd name="connsiteX82" fmla="*/ 296213 w 433388"/>
              <a:gd name="connsiteY82" fmla="*/ 13566 h 431801"/>
              <a:gd name="connsiteX83" fmla="*/ 216694 w 433388"/>
              <a:gd name="connsiteY83" fmla="*/ 0 h 431801"/>
              <a:gd name="connsiteX84" fmla="*/ 242888 w 433388"/>
              <a:gd name="connsiteY84" fmla="*/ 26988 h 431801"/>
              <a:gd name="connsiteX85" fmla="*/ 216694 w 433388"/>
              <a:gd name="connsiteY85" fmla="*/ 53976 h 431801"/>
              <a:gd name="connsiteX86" fmla="*/ 190500 w 433388"/>
              <a:gd name="connsiteY86" fmla="*/ 26988 h 431801"/>
              <a:gd name="connsiteX87" fmla="*/ 216694 w 433388"/>
              <a:gd name="connsiteY87" fmla="*/ 0 h 431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433388" h="431801">
                <a:moveTo>
                  <a:pt x="216694" y="379413"/>
                </a:moveTo>
                <a:cubicBezTo>
                  <a:pt x="231161" y="379413"/>
                  <a:pt x="242888" y="391140"/>
                  <a:pt x="242888" y="405607"/>
                </a:cubicBezTo>
                <a:cubicBezTo>
                  <a:pt x="242888" y="420074"/>
                  <a:pt x="231161" y="431801"/>
                  <a:pt x="216694" y="431801"/>
                </a:cubicBezTo>
                <a:cubicBezTo>
                  <a:pt x="202227" y="431801"/>
                  <a:pt x="190500" y="420074"/>
                  <a:pt x="190500" y="405607"/>
                </a:cubicBezTo>
                <a:cubicBezTo>
                  <a:pt x="190500" y="391140"/>
                  <a:pt x="202227" y="379413"/>
                  <a:pt x="216694" y="379413"/>
                </a:cubicBezTo>
                <a:close/>
                <a:moveTo>
                  <a:pt x="156873" y="367578"/>
                </a:moveTo>
                <a:cubicBezTo>
                  <a:pt x="170944" y="373207"/>
                  <a:pt x="179387" y="390092"/>
                  <a:pt x="173758" y="404163"/>
                </a:cubicBezTo>
                <a:cubicBezTo>
                  <a:pt x="168130" y="418234"/>
                  <a:pt x="151245" y="423862"/>
                  <a:pt x="137174" y="418234"/>
                </a:cubicBezTo>
                <a:cubicBezTo>
                  <a:pt x="123103" y="412605"/>
                  <a:pt x="117475" y="398534"/>
                  <a:pt x="123103" y="384464"/>
                </a:cubicBezTo>
                <a:cubicBezTo>
                  <a:pt x="128731" y="370392"/>
                  <a:pt x="142802" y="361950"/>
                  <a:pt x="156873" y="367578"/>
                </a:cubicBezTo>
                <a:close/>
                <a:moveTo>
                  <a:pt x="303095" y="365504"/>
                </a:moveTo>
                <a:cubicBezTo>
                  <a:pt x="309778" y="367903"/>
                  <a:pt x="315407" y="372702"/>
                  <a:pt x="318221" y="379557"/>
                </a:cubicBezTo>
                <a:cubicBezTo>
                  <a:pt x="323849" y="393268"/>
                  <a:pt x="318221" y="409720"/>
                  <a:pt x="304150" y="415204"/>
                </a:cubicBezTo>
                <a:cubicBezTo>
                  <a:pt x="290079" y="420688"/>
                  <a:pt x="273194" y="415204"/>
                  <a:pt x="267566" y="401494"/>
                </a:cubicBezTo>
                <a:cubicBezTo>
                  <a:pt x="261937" y="387784"/>
                  <a:pt x="267566" y="371331"/>
                  <a:pt x="281637" y="365847"/>
                </a:cubicBezTo>
                <a:cubicBezTo>
                  <a:pt x="288672" y="363105"/>
                  <a:pt x="296411" y="363105"/>
                  <a:pt x="303095" y="365504"/>
                </a:cubicBezTo>
                <a:close/>
                <a:moveTo>
                  <a:pt x="351442" y="323472"/>
                </a:moveTo>
                <a:cubicBezTo>
                  <a:pt x="358434" y="323472"/>
                  <a:pt x="365427" y="326269"/>
                  <a:pt x="371021" y="331863"/>
                </a:cubicBezTo>
                <a:cubicBezTo>
                  <a:pt x="379412" y="343051"/>
                  <a:pt x="379412" y="359833"/>
                  <a:pt x="371021" y="371021"/>
                </a:cubicBezTo>
                <a:cubicBezTo>
                  <a:pt x="359833" y="379412"/>
                  <a:pt x="343051" y="379412"/>
                  <a:pt x="331863" y="371021"/>
                </a:cubicBezTo>
                <a:cubicBezTo>
                  <a:pt x="320675" y="359833"/>
                  <a:pt x="320675" y="343051"/>
                  <a:pt x="331863" y="331863"/>
                </a:cubicBezTo>
                <a:cubicBezTo>
                  <a:pt x="337457" y="326269"/>
                  <a:pt x="344449" y="323472"/>
                  <a:pt x="351442" y="323472"/>
                </a:cubicBezTo>
                <a:close/>
                <a:moveTo>
                  <a:pt x="82294" y="323472"/>
                </a:moveTo>
                <a:cubicBezTo>
                  <a:pt x="88937" y="323472"/>
                  <a:pt x="95930" y="326269"/>
                  <a:pt x="101524" y="331863"/>
                </a:cubicBezTo>
                <a:cubicBezTo>
                  <a:pt x="112712" y="343051"/>
                  <a:pt x="112712" y="359833"/>
                  <a:pt x="101524" y="371021"/>
                </a:cubicBezTo>
                <a:cubicBezTo>
                  <a:pt x="90336" y="379412"/>
                  <a:pt x="73554" y="379412"/>
                  <a:pt x="65163" y="371021"/>
                </a:cubicBezTo>
                <a:cubicBezTo>
                  <a:pt x="53975" y="359833"/>
                  <a:pt x="53975" y="343051"/>
                  <a:pt x="65163" y="331863"/>
                </a:cubicBezTo>
                <a:cubicBezTo>
                  <a:pt x="69358" y="326269"/>
                  <a:pt x="75652" y="323472"/>
                  <a:pt x="82294" y="323472"/>
                </a:cubicBezTo>
                <a:close/>
                <a:moveTo>
                  <a:pt x="52269" y="267214"/>
                </a:moveTo>
                <a:cubicBezTo>
                  <a:pt x="58953" y="269677"/>
                  <a:pt x="64581" y="274602"/>
                  <a:pt x="67395" y="281637"/>
                </a:cubicBezTo>
                <a:cubicBezTo>
                  <a:pt x="73024" y="295708"/>
                  <a:pt x="67395" y="312593"/>
                  <a:pt x="53324" y="318222"/>
                </a:cubicBezTo>
                <a:cubicBezTo>
                  <a:pt x="39254" y="323850"/>
                  <a:pt x="22368" y="318222"/>
                  <a:pt x="16740" y="304151"/>
                </a:cubicBezTo>
                <a:cubicBezTo>
                  <a:pt x="11112" y="290080"/>
                  <a:pt x="16740" y="273195"/>
                  <a:pt x="30811" y="267566"/>
                </a:cubicBezTo>
                <a:cubicBezTo>
                  <a:pt x="37847" y="264752"/>
                  <a:pt x="45586" y="264752"/>
                  <a:pt x="52269" y="267214"/>
                </a:cubicBezTo>
                <a:close/>
                <a:moveTo>
                  <a:pt x="404668" y="259628"/>
                </a:moveTo>
                <a:cubicBezTo>
                  <a:pt x="415636" y="265257"/>
                  <a:pt x="423862" y="282142"/>
                  <a:pt x="418378" y="296213"/>
                </a:cubicBezTo>
                <a:cubicBezTo>
                  <a:pt x="412894" y="310284"/>
                  <a:pt x="396442" y="315912"/>
                  <a:pt x="382731" y="310284"/>
                </a:cubicBezTo>
                <a:cubicBezTo>
                  <a:pt x="369021" y="307469"/>
                  <a:pt x="363537" y="290584"/>
                  <a:pt x="369021" y="276513"/>
                </a:cubicBezTo>
                <a:cubicBezTo>
                  <a:pt x="374505" y="262442"/>
                  <a:pt x="390957" y="254000"/>
                  <a:pt x="404668" y="259628"/>
                </a:cubicBezTo>
                <a:close/>
                <a:moveTo>
                  <a:pt x="406400" y="190500"/>
                </a:moveTo>
                <a:cubicBezTo>
                  <a:pt x="421305" y="190500"/>
                  <a:pt x="433388" y="202227"/>
                  <a:pt x="433388" y="216694"/>
                </a:cubicBezTo>
                <a:cubicBezTo>
                  <a:pt x="433388" y="231161"/>
                  <a:pt x="421305" y="242888"/>
                  <a:pt x="406400" y="242888"/>
                </a:cubicBezTo>
                <a:cubicBezTo>
                  <a:pt x="391495" y="242888"/>
                  <a:pt x="379412" y="231161"/>
                  <a:pt x="379412" y="216694"/>
                </a:cubicBezTo>
                <a:cubicBezTo>
                  <a:pt x="379412" y="202227"/>
                  <a:pt x="391495" y="190500"/>
                  <a:pt x="406400" y="190500"/>
                </a:cubicBezTo>
                <a:close/>
                <a:moveTo>
                  <a:pt x="26988" y="190500"/>
                </a:moveTo>
                <a:cubicBezTo>
                  <a:pt x="41893" y="190500"/>
                  <a:pt x="53976" y="202227"/>
                  <a:pt x="53976" y="216694"/>
                </a:cubicBezTo>
                <a:cubicBezTo>
                  <a:pt x="53976" y="231161"/>
                  <a:pt x="41893" y="242888"/>
                  <a:pt x="26988" y="242888"/>
                </a:cubicBezTo>
                <a:cubicBezTo>
                  <a:pt x="12083" y="242888"/>
                  <a:pt x="0" y="231161"/>
                  <a:pt x="0" y="216694"/>
                </a:cubicBezTo>
                <a:cubicBezTo>
                  <a:pt x="0" y="202227"/>
                  <a:pt x="12083" y="190500"/>
                  <a:pt x="26988" y="190500"/>
                </a:cubicBezTo>
                <a:close/>
                <a:moveTo>
                  <a:pt x="29747" y="122752"/>
                </a:moveTo>
                <a:cubicBezTo>
                  <a:pt x="36260" y="120289"/>
                  <a:pt x="43800" y="120289"/>
                  <a:pt x="50655" y="123103"/>
                </a:cubicBezTo>
                <a:cubicBezTo>
                  <a:pt x="64366" y="128732"/>
                  <a:pt x="69850" y="142803"/>
                  <a:pt x="64366" y="156873"/>
                </a:cubicBezTo>
                <a:cubicBezTo>
                  <a:pt x="58882" y="170944"/>
                  <a:pt x="45171" y="179387"/>
                  <a:pt x="31461" y="173759"/>
                </a:cubicBezTo>
                <a:cubicBezTo>
                  <a:pt x="17751" y="168130"/>
                  <a:pt x="9525" y="151245"/>
                  <a:pt x="15009" y="137174"/>
                </a:cubicBezTo>
                <a:cubicBezTo>
                  <a:pt x="17751" y="130139"/>
                  <a:pt x="23235" y="125214"/>
                  <a:pt x="29747" y="122752"/>
                </a:cubicBezTo>
                <a:close/>
                <a:moveTo>
                  <a:pt x="379556" y="115022"/>
                </a:moveTo>
                <a:cubicBezTo>
                  <a:pt x="393267" y="109538"/>
                  <a:pt x="409719" y="117764"/>
                  <a:pt x="415203" y="128732"/>
                </a:cubicBezTo>
                <a:cubicBezTo>
                  <a:pt x="420687" y="142442"/>
                  <a:pt x="415203" y="158895"/>
                  <a:pt x="401493" y="164379"/>
                </a:cubicBezTo>
                <a:cubicBezTo>
                  <a:pt x="387782" y="169863"/>
                  <a:pt x="371330" y="164379"/>
                  <a:pt x="365846" y="150669"/>
                </a:cubicBezTo>
                <a:cubicBezTo>
                  <a:pt x="360362" y="136958"/>
                  <a:pt x="365846" y="123248"/>
                  <a:pt x="379556" y="115022"/>
                </a:cubicBezTo>
                <a:close/>
                <a:moveTo>
                  <a:pt x="351442" y="56696"/>
                </a:moveTo>
                <a:cubicBezTo>
                  <a:pt x="358434" y="56696"/>
                  <a:pt x="365427" y="59418"/>
                  <a:pt x="371021" y="64861"/>
                </a:cubicBezTo>
                <a:cubicBezTo>
                  <a:pt x="379412" y="73025"/>
                  <a:pt x="379412" y="92075"/>
                  <a:pt x="371021" y="100239"/>
                </a:cubicBezTo>
                <a:cubicBezTo>
                  <a:pt x="359833" y="111125"/>
                  <a:pt x="343051" y="111125"/>
                  <a:pt x="331863" y="100239"/>
                </a:cubicBezTo>
                <a:cubicBezTo>
                  <a:pt x="320675" y="92075"/>
                  <a:pt x="320675" y="73025"/>
                  <a:pt x="331863" y="64861"/>
                </a:cubicBezTo>
                <a:cubicBezTo>
                  <a:pt x="337457" y="59418"/>
                  <a:pt x="344449" y="56696"/>
                  <a:pt x="351442" y="56696"/>
                </a:cubicBezTo>
                <a:close/>
                <a:moveTo>
                  <a:pt x="82294" y="56696"/>
                </a:moveTo>
                <a:cubicBezTo>
                  <a:pt x="88937" y="56696"/>
                  <a:pt x="95930" y="59418"/>
                  <a:pt x="101524" y="64861"/>
                </a:cubicBezTo>
                <a:cubicBezTo>
                  <a:pt x="112712" y="73025"/>
                  <a:pt x="112712" y="92075"/>
                  <a:pt x="101524" y="100239"/>
                </a:cubicBezTo>
                <a:cubicBezTo>
                  <a:pt x="90336" y="111125"/>
                  <a:pt x="73554" y="111125"/>
                  <a:pt x="65163" y="100239"/>
                </a:cubicBezTo>
                <a:cubicBezTo>
                  <a:pt x="53975" y="92075"/>
                  <a:pt x="53975" y="73025"/>
                  <a:pt x="65163" y="64861"/>
                </a:cubicBezTo>
                <a:cubicBezTo>
                  <a:pt x="69358" y="59418"/>
                  <a:pt x="75652" y="56696"/>
                  <a:pt x="82294" y="56696"/>
                </a:cubicBezTo>
                <a:close/>
                <a:moveTo>
                  <a:pt x="149639" y="16390"/>
                </a:moveTo>
                <a:cubicBezTo>
                  <a:pt x="156152" y="18852"/>
                  <a:pt x="161636" y="23777"/>
                  <a:pt x="164378" y="30812"/>
                </a:cubicBezTo>
                <a:cubicBezTo>
                  <a:pt x="169862" y="44883"/>
                  <a:pt x="164378" y="61768"/>
                  <a:pt x="150667" y="67397"/>
                </a:cubicBezTo>
                <a:cubicBezTo>
                  <a:pt x="136957" y="73025"/>
                  <a:pt x="120505" y="67397"/>
                  <a:pt x="115021" y="53326"/>
                </a:cubicBezTo>
                <a:cubicBezTo>
                  <a:pt x="109537" y="39255"/>
                  <a:pt x="115021" y="25184"/>
                  <a:pt x="128731" y="16741"/>
                </a:cubicBezTo>
                <a:cubicBezTo>
                  <a:pt x="135586" y="13927"/>
                  <a:pt x="143127" y="13927"/>
                  <a:pt x="149639" y="16390"/>
                </a:cubicBezTo>
                <a:close/>
                <a:moveTo>
                  <a:pt x="296213" y="13566"/>
                </a:moveTo>
                <a:cubicBezTo>
                  <a:pt x="310284" y="19195"/>
                  <a:pt x="315912" y="36080"/>
                  <a:pt x="310284" y="50151"/>
                </a:cubicBezTo>
                <a:cubicBezTo>
                  <a:pt x="304656" y="64222"/>
                  <a:pt x="290585" y="69850"/>
                  <a:pt x="276514" y="64222"/>
                </a:cubicBezTo>
                <a:cubicBezTo>
                  <a:pt x="262443" y="58593"/>
                  <a:pt x="254000" y="44522"/>
                  <a:pt x="259629" y="30451"/>
                </a:cubicBezTo>
                <a:cubicBezTo>
                  <a:pt x="265257" y="16380"/>
                  <a:pt x="282142" y="7938"/>
                  <a:pt x="296213" y="13566"/>
                </a:cubicBezTo>
                <a:close/>
                <a:moveTo>
                  <a:pt x="216694" y="0"/>
                </a:moveTo>
                <a:cubicBezTo>
                  <a:pt x="231161" y="0"/>
                  <a:pt x="242888" y="12083"/>
                  <a:pt x="242888" y="26988"/>
                </a:cubicBezTo>
                <a:cubicBezTo>
                  <a:pt x="242888" y="41893"/>
                  <a:pt x="231161" y="53976"/>
                  <a:pt x="216694" y="53976"/>
                </a:cubicBezTo>
                <a:cubicBezTo>
                  <a:pt x="202227" y="53976"/>
                  <a:pt x="190500" y="41893"/>
                  <a:pt x="190500" y="26988"/>
                </a:cubicBezTo>
                <a:cubicBezTo>
                  <a:pt x="190500" y="12083"/>
                  <a:pt x="202227" y="0"/>
                  <a:pt x="216694" y="0"/>
                </a:cubicBezTo>
                <a:close/>
              </a:path>
            </a:pathLst>
          </a:custGeom>
          <a:solidFill>
            <a:sysClr val="window" lastClr="FFFF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487" name="淘宝网Chenying0907出品 486"/>
          <p:cNvSpPr>
            <a:spLocks noChangeArrowheads="1"/>
          </p:cNvSpPr>
          <p:nvPr/>
        </p:nvSpPr>
        <p:spPr bwMode="auto">
          <a:xfrm>
            <a:off x="5691921" y="3674425"/>
            <a:ext cx="643851" cy="643851"/>
          </a:xfrm>
          <a:custGeom>
            <a:avLst/>
            <a:gdLst>
              <a:gd name="connsiteX0" fmla="*/ 330995 w 657227"/>
              <a:gd name="connsiteY0" fmla="*/ 576262 h 657224"/>
              <a:gd name="connsiteX1" fmla="*/ 371477 w 657227"/>
              <a:gd name="connsiteY1" fmla="*/ 616743 h 657224"/>
              <a:gd name="connsiteX2" fmla="*/ 330995 w 657227"/>
              <a:gd name="connsiteY2" fmla="*/ 657224 h 657224"/>
              <a:gd name="connsiteX3" fmla="*/ 290513 w 657227"/>
              <a:gd name="connsiteY3" fmla="*/ 616743 h 657224"/>
              <a:gd name="connsiteX4" fmla="*/ 330995 w 657227"/>
              <a:gd name="connsiteY4" fmla="*/ 576262 h 657224"/>
              <a:gd name="connsiteX5" fmla="*/ 239183 w 657227"/>
              <a:gd name="connsiteY5" fmla="*/ 560820 h 657224"/>
              <a:gd name="connsiteX6" fmla="*/ 261504 w 657227"/>
              <a:gd name="connsiteY6" fmla="*/ 613833 h 657224"/>
              <a:gd name="connsiteX7" fmla="*/ 208492 w 657227"/>
              <a:gd name="connsiteY7" fmla="*/ 636155 h 657224"/>
              <a:gd name="connsiteX8" fmla="*/ 186170 w 657227"/>
              <a:gd name="connsiteY8" fmla="*/ 583142 h 657224"/>
              <a:gd name="connsiteX9" fmla="*/ 239183 w 657227"/>
              <a:gd name="connsiteY9" fmla="*/ 560820 h 657224"/>
              <a:gd name="connsiteX10" fmla="*/ 429155 w 657227"/>
              <a:gd name="connsiteY10" fmla="*/ 554504 h 657224"/>
              <a:gd name="connsiteX11" fmla="*/ 482168 w 657227"/>
              <a:gd name="connsiteY11" fmla="*/ 576916 h 657224"/>
              <a:gd name="connsiteX12" fmla="*/ 459846 w 657227"/>
              <a:gd name="connsiteY12" fmla="*/ 630144 h 657224"/>
              <a:gd name="connsiteX13" fmla="*/ 406834 w 657227"/>
              <a:gd name="connsiteY13" fmla="*/ 610534 h 657224"/>
              <a:gd name="connsiteX14" fmla="*/ 429155 w 657227"/>
              <a:gd name="connsiteY14" fmla="*/ 554504 h 657224"/>
              <a:gd name="connsiteX15" fmla="*/ 532160 w 657227"/>
              <a:gd name="connsiteY15" fmla="*/ 491529 h 657224"/>
              <a:gd name="connsiteX16" fmla="*/ 562373 w 657227"/>
              <a:gd name="connsiteY16" fmla="*/ 504031 h 657224"/>
              <a:gd name="connsiteX17" fmla="*/ 562373 w 657227"/>
              <a:gd name="connsiteY17" fmla="*/ 562371 h 657224"/>
              <a:gd name="connsiteX18" fmla="*/ 504032 w 657227"/>
              <a:gd name="connsiteY18" fmla="*/ 562371 h 657224"/>
              <a:gd name="connsiteX19" fmla="*/ 504032 w 657227"/>
              <a:gd name="connsiteY19" fmla="*/ 504031 h 657224"/>
              <a:gd name="connsiteX20" fmla="*/ 532160 w 657227"/>
              <a:gd name="connsiteY20" fmla="*/ 491529 h 657224"/>
              <a:gd name="connsiteX21" fmla="*/ 126802 w 657227"/>
              <a:gd name="connsiteY21" fmla="*/ 491529 h 657224"/>
              <a:gd name="connsiteX22" fmla="*/ 155972 w 657227"/>
              <a:gd name="connsiteY22" fmla="*/ 504031 h 657224"/>
              <a:gd name="connsiteX23" fmla="*/ 155972 w 657227"/>
              <a:gd name="connsiteY23" fmla="*/ 562371 h 657224"/>
              <a:gd name="connsiteX24" fmla="*/ 97632 w 657227"/>
              <a:gd name="connsiteY24" fmla="*/ 562371 h 657224"/>
              <a:gd name="connsiteX25" fmla="*/ 97632 w 657227"/>
              <a:gd name="connsiteY25" fmla="*/ 504031 h 657224"/>
              <a:gd name="connsiteX26" fmla="*/ 126802 w 657227"/>
              <a:gd name="connsiteY26" fmla="*/ 491529 h 657224"/>
              <a:gd name="connsiteX27" fmla="*/ 80433 w 657227"/>
              <a:gd name="connsiteY27" fmla="*/ 406484 h 657224"/>
              <a:gd name="connsiteX28" fmla="*/ 102754 w 657227"/>
              <a:gd name="connsiteY28" fmla="*/ 429154 h 657224"/>
              <a:gd name="connsiteX29" fmla="*/ 83223 w 657227"/>
              <a:gd name="connsiteY29" fmla="*/ 482166 h 657224"/>
              <a:gd name="connsiteX30" fmla="*/ 27420 w 657227"/>
              <a:gd name="connsiteY30" fmla="*/ 462635 h 657224"/>
              <a:gd name="connsiteX31" fmla="*/ 49742 w 657227"/>
              <a:gd name="connsiteY31" fmla="*/ 406832 h 657224"/>
              <a:gd name="connsiteX32" fmla="*/ 80433 w 657227"/>
              <a:gd name="connsiteY32" fmla="*/ 406484 h 657224"/>
              <a:gd name="connsiteX33" fmla="*/ 613833 w 657227"/>
              <a:gd name="connsiteY33" fmla="*/ 395720 h 657224"/>
              <a:gd name="connsiteX34" fmla="*/ 636155 w 657227"/>
              <a:gd name="connsiteY34" fmla="*/ 448733 h 657224"/>
              <a:gd name="connsiteX35" fmla="*/ 583142 w 657227"/>
              <a:gd name="connsiteY35" fmla="*/ 473845 h 657224"/>
              <a:gd name="connsiteX36" fmla="*/ 560821 w 657227"/>
              <a:gd name="connsiteY36" fmla="*/ 420832 h 657224"/>
              <a:gd name="connsiteX37" fmla="*/ 613833 w 657227"/>
              <a:gd name="connsiteY37" fmla="*/ 395720 h 657224"/>
              <a:gd name="connsiteX38" fmla="*/ 616745 w 657227"/>
              <a:gd name="connsiteY38" fmla="*/ 290512 h 657224"/>
              <a:gd name="connsiteX39" fmla="*/ 657227 w 657227"/>
              <a:gd name="connsiteY39" fmla="*/ 330993 h 657224"/>
              <a:gd name="connsiteX40" fmla="*/ 616745 w 657227"/>
              <a:gd name="connsiteY40" fmla="*/ 371474 h 657224"/>
              <a:gd name="connsiteX41" fmla="*/ 576263 w 657227"/>
              <a:gd name="connsiteY41" fmla="*/ 330993 h 657224"/>
              <a:gd name="connsiteX42" fmla="*/ 616745 w 657227"/>
              <a:gd name="connsiteY42" fmla="*/ 290512 h 657224"/>
              <a:gd name="connsiteX43" fmla="*/ 42069 w 657227"/>
              <a:gd name="connsiteY43" fmla="*/ 290512 h 657224"/>
              <a:gd name="connsiteX44" fmla="*/ 84138 w 657227"/>
              <a:gd name="connsiteY44" fmla="*/ 330993 h 657224"/>
              <a:gd name="connsiteX45" fmla="*/ 42069 w 657227"/>
              <a:gd name="connsiteY45" fmla="*/ 371474 h 657224"/>
              <a:gd name="connsiteX46" fmla="*/ 0 w 657227"/>
              <a:gd name="connsiteY46" fmla="*/ 330993 h 657224"/>
              <a:gd name="connsiteX47" fmla="*/ 42069 w 657227"/>
              <a:gd name="connsiteY47" fmla="*/ 290512 h 657224"/>
              <a:gd name="connsiteX48" fmla="*/ 75920 w 657227"/>
              <a:gd name="connsiteY48" fmla="*/ 186170 h 657224"/>
              <a:gd name="connsiteX49" fmla="*/ 101133 w 657227"/>
              <a:gd name="connsiteY49" fmla="*/ 239183 h 657224"/>
              <a:gd name="connsiteX50" fmla="*/ 47906 w 657227"/>
              <a:gd name="connsiteY50" fmla="*/ 261504 h 657224"/>
              <a:gd name="connsiteX51" fmla="*/ 22692 w 657227"/>
              <a:gd name="connsiteY51" fmla="*/ 208492 h 657224"/>
              <a:gd name="connsiteX52" fmla="*/ 75920 w 657227"/>
              <a:gd name="connsiteY52" fmla="*/ 186170 h 657224"/>
              <a:gd name="connsiteX53" fmla="*/ 576792 w 657227"/>
              <a:gd name="connsiteY53" fmla="*/ 175091 h 657224"/>
              <a:gd name="connsiteX54" fmla="*/ 629805 w 657227"/>
              <a:gd name="connsiteY54" fmla="*/ 197503 h 657224"/>
              <a:gd name="connsiteX55" fmla="*/ 610274 w 657227"/>
              <a:gd name="connsiteY55" fmla="*/ 250731 h 657224"/>
              <a:gd name="connsiteX56" fmla="*/ 554471 w 657227"/>
              <a:gd name="connsiteY56" fmla="*/ 231121 h 657224"/>
              <a:gd name="connsiteX57" fmla="*/ 576792 w 657227"/>
              <a:gd name="connsiteY57" fmla="*/ 175091 h 657224"/>
              <a:gd name="connsiteX58" fmla="*/ 532160 w 657227"/>
              <a:gd name="connsiteY58" fmla="*/ 85129 h 657224"/>
              <a:gd name="connsiteX59" fmla="*/ 562373 w 657227"/>
              <a:gd name="connsiteY59" fmla="*/ 97631 h 657224"/>
              <a:gd name="connsiteX60" fmla="*/ 562373 w 657227"/>
              <a:gd name="connsiteY60" fmla="*/ 155971 h 657224"/>
              <a:gd name="connsiteX61" fmla="*/ 504032 w 657227"/>
              <a:gd name="connsiteY61" fmla="*/ 155971 h 657224"/>
              <a:gd name="connsiteX62" fmla="*/ 504032 w 657227"/>
              <a:gd name="connsiteY62" fmla="*/ 97631 h 657224"/>
              <a:gd name="connsiteX63" fmla="*/ 532160 w 657227"/>
              <a:gd name="connsiteY63" fmla="*/ 85129 h 657224"/>
              <a:gd name="connsiteX64" fmla="*/ 126802 w 657227"/>
              <a:gd name="connsiteY64" fmla="*/ 85129 h 657224"/>
              <a:gd name="connsiteX65" fmla="*/ 155972 w 657227"/>
              <a:gd name="connsiteY65" fmla="*/ 97631 h 657224"/>
              <a:gd name="connsiteX66" fmla="*/ 155972 w 657227"/>
              <a:gd name="connsiteY66" fmla="*/ 155971 h 657224"/>
              <a:gd name="connsiteX67" fmla="*/ 97632 w 657227"/>
              <a:gd name="connsiteY67" fmla="*/ 155971 h 657224"/>
              <a:gd name="connsiteX68" fmla="*/ 97632 w 657227"/>
              <a:gd name="connsiteY68" fmla="*/ 97631 h 657224"/>
              <a:gd name="connsiteX69" fmla="*/ 126802 w 657227"/>
              <a:gd name="connsiteY69" fmla="*/ 85129 h 657224"/>
              <a:gd name="connsiteX70" fmla="*/ 228071 w 657227"/>
              <a:gd name="connsiteY70" fmla="*/ 27104 h 657224"/>
              <a:gd name="connsiteX71" fmla="*/ 250392 w 657227"/>
              <a:gd name="connsiteY71" fmla="*/ 49866 h 657224"/>
              <a:gd name="connsiteX72" fmla="*/ 230861 w 657227"/>
              <a:gd name="connsiteY72" fmla="*/ 103094 h 657224"/>
              <a:gd name="connsiteX73" fmla="*/ 175058 w 657227"/>
              <a:gd name="connsiteY73" fmla="*/ 83484 h 657224"/>
              <a:gd name="connsiteX74" fmla="*/ 197380 w 657227"/>
              <a:gd name="connsiteY74" fmla="*/ 27454 h 657224"/>
              <a:gd name="connsiteX75" fmla="*/ 228071 w 657227"/>
              <a:gd name="connsiteY75" fmla="*/ 27104 h 657224"/>
              <a:gd name="connsiteX76" fmla="*/ 418042 w 657227"/>
              <a:gd name="connsiteY76" fmla="*/ 23897 h 657224"/>
              <a:gd name="connsiteX77" fmla="*/ 448733 w 657227"/>
              <a:gd name="connsiteY77" fmla="*/ 24245 h 657224"/>
              <a:gd name="connsiteX78" fmla="*/ 471055 w 657227"/>
              <a:gd name="connsiteY78" fmla="*/ 77258 h 657224"/>
              <a:gd name="connsiteX79" fmla="*/ 418042 w 657227"/>
              <a:gd name="connsiteY79" fmla="*/ 99579 h 657224"/>
              <a:gd name="connsiteX80" fmla="*/ 395721 w 657227"/>
              <a:gd name="connsiteY80" fmla="*/ 46567 h 657224"/>
              <a:gd name="connsiteX81" fmla="*/ 418042 w 657227"/>
              <a:gd name="connsiteY81" fmla="*/ 23897 h 657224"/>
              <a:gd name="connsiteX82" fmla="*/ 330995 w 657227"/>
              <a:gd name="connsiteY82" fmla="*/ 0 h 657224"/>
              <a:gd name="connsiteX83" fmla="*/ 371477 w 657227"/>
              <a:gd name="connsiteY83" fmla="*/ 42069 h 657224"/>
              <a:gd name="connsiteX84" fmla="*/ 330995 w 657227"/>
              <a:gd name="connsiteY84" fmla="*/ 84138 h 657224"/>
              <a:gd name="connsiteX85" fmla="*/ 290513 w 657227"/>
              <a:gd name="connsiteY85" fmla="*/ 42069 h 657224"/>
              <a:gd name="connsiteX86" fmla="*/ 330995 w 657227"/>
              <a:gd name="connsiteY86" fmla="*/ 0 h 657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657227" h="657224">
                <a:moveTo>
                  <a:pt x="330995" y="576262"/>
                </a:moveTo>
                <a:cubicBezTo>
                  <a:pt x="353353" y="576262"/>
                  <a:pt x="371477" y="594386"/>
                  <a:pt x="371477" y="616743"/>
                </a:cubicBezTo>
                <a:cubicBezTo>
                  <a:pt x="371477" y="639100"/>
                  <a:pt x="353353" y="657224"/>
                  <a:pt x="330995" y="657224"/>
                </a:cubicBezTo>
                <a:cubicBezTo>
                  <a:pt x="308637" y="657224"/>
                  <a:pt x="290513" y="639100"/>
                  <a:pt x="290513" y="616743"/>
                </a:cubicBezTo>
                <a:cubicBezTo>
                  <a:pt x="290513" y="594386"/>
                  <a:pt x="308637" y="576262"/>
                  <a:pt x="330995" y="576262"/>
                </a:cubicBezTo>
                <a:close/>
                <a:moveTo>
                  <a:pt x="239183" y="560820"/>
                </a:moveTo>
                <a:cubicBezTo>
                  <a:pt x="261504" y="569191"/>
                  <a:pt x="269875" y="591512"/>
                  <a:pt x="261504" y="613833"/>
                </a:cubicBezTo>
                <a:cubicBezTo>
                  <a:pt x="253134" y="633364"/>
                  <a:pt x="230813" y="644525"/>
                  <a:pt x="208492" y="636155"/>
                </a:cubicBezTo>
                <a:cubicBezTo>
                  <a:pt x="188960" y="627784"/>
                  <a:pt x="177800" y="605463"/>
                  <a:pt x="186170" y="583142"/>
                </a:cubicBezTo>
                <a:cubicBezTo>
                  <a:pt x="194541" y="563611"/>
                  <a:pt x="216862" y="552450"/>
                  <a:pt x="239183" y="560820"/>
                </a:cubicBezTo>
                <a:close/>
                <a:moveTo>
                  <a:pt x="429155" y="554504"/>
                </a:moveTo>
                <a:cubicBezTo>
                  <a:pt x="448686" y="546100"/>
                  <a:pt x="473797" y="557306"/>
                  <a:pt x="482168" y="576916"/>
                </a:cubicBezTo>
                <a:cubicBezTo>
                  <a:pt x="490538" y="596527"/>
                  <a:pt x="482168" y="621740"/>
                  <a:pt x="459846" y="630144"/>
                </a:cubicBezTo>
                <a:cubicBezTo>
                  <a:pt x="440315" y="641350"/>
                  <a:pt x="415204" y="630144"/>
                  <a:pt x="406834" y="610534"/>
                </a:cubicBezTo>
                <a:cubicBezTo>
                  <a:pt x="398463" y="588122"/>
                  <a:pt x="406834" y="565710"/>
                  <a:pt x="429155" y="554504"/>
                </a:cubicBezTo>
                <a:close/>
                <a:moveTo>
                  <a:pt x="532160" y="491529"/>
                </a:moveTo>
                <a:cubicBezTo>
                  <a:pt x="542926" y="491529"/>
                  <a:pt x="554038" y="495696"/>
                  <a:pt x="562373" y="504031"/>
                </a:cubicBezTo>
                <a:cubicBezTo>
                  <a:pt x="576263" y="520699"/>
                  <a:pt x="576263" y="545703"/>
                  <a:pt x="562373" y="562371"/>
                </a:cubicBezTo>
                <a:cubicBezTo>
                  <a:pt x="545704" y="576262"/>
                  <a:pt x="517923" y="576262"/>
                  <a:pt x="504032" y="562371"/>
                </a:cubicBezTo>
                <a:cubicBezTo>
                  <a:pt x="487363" y="545703"/>
                  <a:pt x="487363" y="520699"/>
                  <a:pt x="504032" y="504031"/>
                </a:cubicBezTo>
                <a:cubicBezTo>
                  <a:pt x="510977" y="495696"/>
                  <a:pt x="521395" y="491529"/>
                  <a:pt x="532160" y="491529"/>
                </a:cubicBezTo>
                <a:close/>
                <a:moveTo>
                  <a:pt x="126802" y="491529"/>
                </a:moveTo>
                <a:cubicBezTo>
                  <a:pt x="137220" y="491529"/>
                  <a:pt x="147638" y="495696"/>
                  <a:pt x="155972" y="504031"/>
                </a:cubicBezTo>
                <a:cubicBezTo>
                  <a:pt x="169863" y="520699"/>
                  <a:pt x="169863" y="545703"/>
                  <a:pt x="155972" y="562371"/>
                </a:cubicBezTo>
                <a:cubicBezTo>
                  <a:pt x="139303" y="576262"/>
                  <a:pt x="114300" y="576262"/>
                  <a:pt x="97632" y="562371"/>
                </a:cubicBezTo>
                <a:cubicBezTo>
                  <a:pt x="80963" y="545703"/>
                  <a:pt x="80963" y="520699"/>
                  <a:pt x="97632" y="504031"/>
                </a:cubicBezTo>
                <a:cubicBezTo>
                  <a:pt x="105966" y="495696"/>
                  <a:pt x="116384" y="491529"/>
                  <a:pt x="126802" y="491529"/>
                </a:cubicBezTo>
                <a:close/>
                <a:moveTo>
                  <a:pt x="80433" y="406484"/>
                </a:moveTo>
                <a:cubicBezTo>
                  <a:pt x="90199" y="410320"/>
                  <a:pt x="98569" y="417993"/>
                  <a:pt x="102754" y="429154"/>
                </a:cubicBezTo>
                <a:cubicBezTo>
                  <a:pt x="111125" y="448685"/>
                  <a:pt x="102754" y="473796"/>
                  <a:pt x="83223" y="482166"/>
                </a:cubicBezTo>
                <a:cubicBezTo>
                  <a:pt x="60902" y="490537"/>
                  <a:pt x="35791" y="482166"/>
                  <a:pt x="27420" y="462635"/>
                </a:cubicBezTo>
                <a:cubicBezTo>
                  <a:pt x="19050" y="440314"/>
                  <a:pt x="27420" y="417993"/>
                  <a:pt x="49742" y="406832"/>
                </a:cubicBezTo>
                <a:cubicBezTo>
                  <a:pt x="59507" y="402647"/>
                  <a:pt x="70668" y="402647"/>
                  <a:pt x="80433" y="406484"/>
                </a:cubicBezTo>
                <a:close/>
                <a:moveTo>
                  <a:pt x="613833" y="395720"/>
                </a:moveTo>
                <a:cubicBezTo>
                  <a:pt x="633365" y="404091"/>
                  <a:pt x="644525" y="429202"/>
                  <a:pt x="636155" y="448733"/>
                </a:cubicBezTo>
                <a:cubicBezTo>
                  <a:pt x="627784" y="471054"/>
                  <a:pt x="602673" y="479425"/>
                  <a:pt x="583142" y="473845"/>
                </a:cubicBezTo>
                <a:cubicBezTo>
                  <a:pt x="560821" y="465474"/>
                  <a:pt x="552450" y="440363"/>
                  <a:pt x="560821" y="420832"/>
                </a:cubicBezTo>
                <a:cubicBezTo>
                  <a:pt x="569191" y="398511"/>
                  <a:pt x="591512" y="387350"/>
                  <a:pt x="613833" y="395720"/>
                </a:cubicBezTo>
                <a:close/>
                <a:moveTo>
                  <a:pt x="616745" y="290512"/>
                </a:moveTo>
                <a:cubicBezTo>
                  <a:pt x="639103" y="290512"/>
                  <a:pt x="657227" y="308636"/>
                  <a:pt x="657227" y="330993"/>
                </a:cubicBezTo>
                <a:cubicBezTo>
                  <a:pt x="657227" y="353350"/>
                  <a:pt x="639103" y="371474"/>
                  <a:pt x="616745" y="371474"/>
                </a:cubicBezTo>
                <a:cubicBezTo>
                  <a:pt x="594387" y="371474"/>
                  <a:pt x="576263" y="353350"/>
                  <a:pt x="576263" y="330993"/>
                </a:cubicBezTo>
                <a:cubicBezTo>
                  <a:pt x="576263" y="308636"/>
                  <a:pt x="594387" y="290512"/>
                  <a:pt x="616745" y="290512"/>
                </a:cubicBezTo>
                <a:close/>
                <a:moveTo>
                  <a:pt x="42069" y="290512"/>
                </a:moveTo>
                <a:cubicBezTo>
                  <a:pt x="65303" y="290512"/>
                  <a:pt x="84138" y="308636"/>
                  <a:pt x="84138" y="330993"/>
                </a:cubicBezTo>
                <a:cubicBezTo>
                  <a:pt x="84138" y="353350"/>
                  <a:pt x="65303" y="371474"/>
                  <a:pt x="42069" y="371474"/>
                </a:cubicBezTo>
                <a:cubicBezTo>
                  <a:pt x="18835" y="371474"/>
                  <a:pt x="0" y="353350"/>
                  <a:pt x="0" y="330993"/>
                </a:cubicBezTo>
                <a:cubicBezTo>
                  <a:pt x="0" y="308636"/>
                  <a:pt x="18835" y="290512"/>
                  <a:pt x="42069" y="290512"/>
                </a:cubicBezTo>
                <a:close/>
                <a:moveTo>
                  <a:pt x="75920" y="186170"/>
                </a:moveTo>
                <a:cubicBezTo>
                  <a:pt x="98332" y="194541"/>
                  <a:pt x="109538" y="219652"/>
                  <a:pt x="101133" y="239183"/>
                </a:cubicBezTo>
                <a:cubicBezTo>
                  <a:pt x="92729" y="261504"/>
                  <a:pt x="67516" y="269875"/>
                  <a:pt x="47906" y="261504"/>
                </a:cubicBezTo>
                <a:cubicBezTo>
                  <a:pt x="25494" y="253134"/>
                  <a:pt x="14288" y="230813"/>
                  <a:pt x="22692" y="208492"/>
                </a:cubicBezTo>
                <a:cubicBezTo>
                  <a:pt x="31097" y="188961"/>
                  <a:pt x="56310" y="177800"/>
                  <a:pt x="75920" y="186170"/>
                </a:cubicBezTo>
                <a:close/>
                <a:moveTo>
                  <a:pt x="576792" y="175091"/>
                </a:moveTo>
                <a:cubicBezTo>
                  <a:pt x="596323" y="166687"/>
                  <a:pt x="621434" y="177893"/>
                  <a:pt x="629805" y="197503"/>
                </a:cubicBezTo>
                <a:cubicBezTo>
                  <a:pt x="638175" y="217113"/>
                  <a:pt x="629805" y="242327"/>
                  <a:pt x="610274" y="250731"/>
                </a:cubicBezTo>
                <a:cubicBezTo>
                  <a:pt x="587952" y="261937"/>
                  <a:pt x="562841" y="250731"/>
                  <a:pt x="554471" y="231121"/>
                </a:cubicBezTo>
                <a:cubicBezTo>
                  <a:pt x="546100" y="208709"/>
                  <a:pt x="554471" y="186297"/>
                  <a:pt x="576792" y="175091"/>
                </a:cubicBezTo>
                <a:close/>
                <a:moveTo>
                  <a:pt x="532160" y="85129"/>
                </a:moveTo>
                <a:cubicBezTo>
                  <a:pt x="542926" y="85129"/>
                  <a:pt x="554038" y="89296"/>
                  <a:pt x="562373" y="97631"/>
                </a:cubicBezTo>
                <a:cubicBezTo>
                  <a:pt x="576263" y="114299"/>
                  <a:pt x="576263" y="139303"/>
                  <a:pt x="562373" y="155971"/>
                </a:cubicBezTo>
                <a:cubicBezTo>
                  <a:pt x="545704" y="169862"/>
                  <a:pt x="517923" y="169862"/>
                  <a:pt x="504032" y="155971"/>
                </a:cubicBezTo>
                <a:cubicBezTo>
                  <a:pt x="487363" y="139303"/>
                  <a:pt x="487363" y="114299"/>
                  <a:pt x="504032" y="97631"/>
                </a:cubicBezTo>
                <a:cubicBezTo>
                  <a:pt x="510977" y="89296"/>
                  <a:pt x="521395" y="85129"/>
                  <a:pt x="532160" y="85129"/>
                </a:cubicBezTo>
                <a:close/>
                <a:moveTo>
                  <a:pt x="126802" y="85129"/>
                </a:moveTo>
                <a:cubicBezTo>
                  <a:pt x="137220" y="85129"/>
                  <a:pt x="147638" y="89296"/>
                  <a:pt x="155972" y="97631"/>
                </a:cubicBezTo>
                <a:cubicBezTo>
                  <a:pt x="169863" y="114299"/>
                  <a:pt x="169863" y="139303"/>
                  <a:pt x="155972" y="155971"/>
                </a:cubicBezTo>
                <a:cubicBezTo>
                  <a:pt x="139303" y="169862"/>
                  <a:pt x="114300" y="169862"/>
                  <a:pt x="97632" y="155971"/>
                </a:cubicBezTo>
                <a:cubicBezTo>
                  <a:pt x="80963" y="139303"/>
                  <a:pt x="80963" y="114299"/>
                  <a:pt x="97632" y="97631"/>
                </a:cubicBezTo>
                <a:cubicBezTo>
                  <a:pt x="105966" y="89296"/>
                  <a:pt x="116384" y="85129"/>
                  <a:pt x="126802" y="85129"/>
                </a:cubicBezTo>
                <a:close/>
                <a:moveTo>
                  <a:pt x="228071" y="27104"/>
                </a:moveTo>
                <a:cubicBezTo>
                  <a:pt x="237837" y="30956"/>
                  <a:pt x="246207" y="38660"/>
                  <a:pt x="250392" y="49866"/>
                </a:cubicBezTo>
                <a:cubicBezTo>
                  <a:pt x="258763" y="69476"/>
                  <a:pt x="250392" y="94690"/>
                  <a:pt x="230861" y="103094"/>
                </a:cubicBezTo>
                <a:cubicBezTo>
                  <a:pt x="208540" y="114300"/>
                  <a:pt x="186219" y="103094"/>
                  <a:pt x="175058" y="83484"/>
                </a:cubicBezTo>
                <a:cubicBezTo>
                  <a:pt x="166688" y="61072"/>
                  <a:pt x="175058" y="38660"/>
                  <a:pt x="197380" y="27454"/>
                </a:cubicBezTo>
                <a:cubicBezTo>
                  <a:pt x="207145" y="23252"/>
                  <a:pt x="218306" y="23252"/>
                  <a:pt x="228071" y="27104"/>
                </a:cubicBezTo>
                <a:close/>
                <a:moveTo>
                  <a:pt x="418042" y="23897"/>
                </a:moveTo>
                <a:cubicBezTo>
                  <a:pt x="427807" y="20060"/>
                  <a:pt x="438968" y="20060"/>
                  <a:pt x="448733" y="24245"/>
                </a:cubicBezTo>
                <a:cubicBezTo>
                  <a:pt x="471055" y="29826"/>
                  <a:pt x="479425" y="54937"/>
                  <a:pt x="471055" y="77258"/>
                </a:cubicBezTo>
                <a:cubicBezTo>
                  <a:pt x="462684" y="96789"/>
                  <a:pt x="440363" y="107950"/>
                  <a:pt x="418042" y="99579"/>
                </a:cubicBezTo>
                <a:cubicBezTo>
                  <a:pt x="398511" y="91209"/>
                  <a:pt x="387350" y="66098"/>
                  <a:pt x="395721" y="46567"/>
                </a:cubicBezTo>
                <a:cubicBezTo>
                  <a:pt x="399906" y="35406"/>
                  <a:pt x="408276" y="27733"/>
                  <a:pt x="418042" y="23897"/>
                </a:cubicBezTo>
                <a:close/>
                <a:moveTo>
                  <a:pt x="330995" y="0"/>
                </a:moveTo>
                <a:cubicBezTo>
                  <a:pt x="353353" y="0"/>
                  <a:pt x="371477" y="18835"/>
                  <a:pt x="371477" y="42069"/>
                </a:cubicBezTo>
                <a:cubicBezTo>
                  <a:pt x="371477" y="65303"/>
                  <a:pt x="353353" y="84138"/>
                  <a:pt x="330995" y="84138"/>
                </a:cubicBezTo>
                <a:cubicBezTo>
                  <a:pt x="308637" y="84138"/>
                  <a:pt x="290513" y="65303"/>
                  <a:pt x="290513" y="42069"/>
                </a:cubicBezTo>
                <a:cubicBezTo>
                  <a:pt x="290513" y="18835"/>
                  <a:pt x="308637" y="0"/>
                  <a:pt x="330995" y="0"/>
                </a:cubicBezTo>
                <a:close/>
              </a:path>
            </a:pathLst>
          </a:custGeom>
          <a:solidFill>
            <a:srgbClr val="E8787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488" name="淘宝网Chenying0907出品 975"/>
          <p:cNvSpPr/>
          <p:nvPr/>
        </p:nvSpPr>
        <p:spPr bwMode="auto">
          <a:xfrm>
            <a:off x="6011181" y="4162102"/>
            <a:ext cx="247159" cy="2699073"/>
          </a:xfrm>
          <a:custGeom>
            <a:avLst/>
            <a:gdLst>
              <a:gd name="T0" fmla="*/ 83 w 165"/>
              <a:gd name="T1" fmla="*/ 1210 h 1797"/>
              <a:gd name="T2" fmla="*/ 91 w 165"/>
              <a:gd name="T3" fmla="*/ 1797 h 1797"/>
              <a:gd name="T4" fmla="*/ 119 w 165"/>
              <a:gd name="T5" fmla="*/ 1797 h 1797"/>
              <a:gd name="T6" fmla="*/ 80 w 165"/>
              <a:gd name="T7" fmla="*/ 1049 h 1797"/>
              <a:gd name="T8" fmla="*/ 60 w 165"/>
              <a:gd name="T9" fmla="*/ 373 h 1797"/>
              <a:gd name="T10" fmla="*/ 78 w 165"/>
              <a:gd name="T11" fmla="*/ 0 h 1797"/>
              <a:gd name="T12" fmla="*/ 38 w 165"/>
              <a:gd name="T13" fmla="*/ 388 h 1797"/>
              <a:gd name="T14" fmla="*/ 23 w 165"/>
              <a:gd name="T15" fmla="*/ 891 h 1797"/>
              <a:gd name="T16" fmla="*/ 83 w 165"/>
              <a:gd name="T17" fmla="*/ 1210 h 1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5" h="1797">
                <a:moveTo>
                  <a:pt x="83" y="1210"/>
                </a:moveTo>
                <a:cubicBezTo>
                  <a:pt x="143" y="1488"/>
                  <a:pt x="91" y="1797"/>
                  <a:pt x="91" y="1797"/>
                </a:cubicBezTo>
                <a:cubicBezTo>
                  <a:pt x="119" y="1797"/>
                  <a:pt x="119" y="1797"/>
                  <a:pt x="119" y="1797"/>
                </a:cubicBezTo>
                <a:cubicBezTo>
                  <a:pt x="165" y="1495"/>
                  <a:pt x="134" y="1263"/>
                  <a:pt x="80" y="1049"/>
                </a:cubicBezTo>
                <a:cubicBezTo>
                  <a:pt x="5" y="753"/>
                  <a:pt x="36" y="513"/>
                  <a:pt x="60" y="373"/>
                </a:cubicBezTo>
                <a:cubicBezTo>
                  <a:pt x="88" y="206"/>
                  <a:pt x="78" y="0"/>
                  <a:pt x="78" y="0"/>
                </a:cubicBezTo>
                <a:cubicBezTo>
                  <a:pt x="78" y="0"/>
                  <a:pt x="71" y="233"/>
                  <a:pt x="38" y="388"/>
                </a:cubicBezTo>
                <a:cubicBezTo>
                  <a:pt x="6" y="542"/>
                  <a:pt x="0" y="768"/>
                  <a:pt x="23" y="891"/>
                </a:cubicBezTo>
                <a:cubicBezTo>
                  <a:pt x="45" y="1014"/>
                  <a:pt x="69" y="1143"/>
                  <a:pt x="83" y="121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489" name="淘宝网Chenying0907出品 488"/>
          <p:cNvGrpSpPr/>
          <p:nvPr/>
        </p:nvGrpSpPr>
        <p:grpSpPr>
          <a:xfrm>
            <a:off x="6593635" y="5940104"/>
            <a:ext cx="466950" cy="539643"/>
            <a:chOff x="2859088" y="5151438"/>
            <a:chExt cx="866775" cy="1001712"/>
          </a:xfrm>
          <a:solidFill>
            <a:srgbClr val="92D050"/>
          </a:solidFill>
        </p:grpSpPr>
        <p:sp>
          <p:nvSpPr>
            <p:cNvPr id="490" name="淘宝网Chenying0907出品 1014"/>
            <p:cNvSpPr>
              <a:spLocks noEditPoints="1"/>
            </p:cNvSpPr>
            <p:nvPr/>
          </p:nvSpPr>
          <p:spPr bwMode="auto">
            <a:xfrm>
              <a:off x="2859088" y="5154613"/>
              <a:ext cx="865188" cy="998537"/>
            </a:xfrm>
            <a:custGeom>
              <a:avLst/>
              <a:gdLst>
                <a:gd name="T0" fmla="*/ 2 w 310"/>
                <a:gd name="T1" fmla="*/ 357 h 358"/>
                <a:gd name="T2" fmla="*/ 1 w 310"/>
                <a:gd name="T3" fmla="*/ 354 h 358"/>
                <a:gd name="T4" fmla="*/ 1 w 310"/>
                <a:gd name="T5" fmla="*/ 354 h 358"/>
                <a:gd name="T6" fmla="*/ 0 w 310"/>
                <a:gd name="T7" fmla="*/ 328 h 358"/>
                <a:gd name="T8" fmla="*/ 0 w 310"/>
                <a:gd name="T9" fmla="*/ 328 h 358"/>
                <a:gd name="T10" fmla="*/ 74 w 310"/>
                <a:gd name="T11" fmla="*/ 115 h 358"/>
                <a:gd name="T12" fmla="*/ 74 w 310"/>
                <a:gd name="T13" fmla="*/ 115 h 358"/>
                <a:gd name="T14" fmla="*/ 306 w 310"/>
                <a:gd name="T15" fmla="*/ 0 h 358"/>
                <a:gd name="T16" fmla="*/ 306 w 310"/>
                <a:gd name="T17" fmla="*/ 0 h 358"/>
                <a:gd name="T18" fmla="*/ 309 w 310"/>
                <a:gd name="T19" fmla="*/ 1 h 358"/>
                <a:gd name="T20" fmla="*/ 309 w 310"/>
                <a:gd name="T21" fmla="*/ 1 h 358"/>
                <a:gd name="T22" fmla="*/ 310 w 310"/>
                <a:gd name="T23" fmla="*/ 4 h 358"/>
                <a:gd name="T24" fmla="*/ 310 w 310"/>
                <a:gd name="T25" fmla="*/ 4 h 358"/>
                <a:gd name="T26" fmla="*/ 310 w 310"/>
                <a:gd name="T27" fmla="*/ 4 h 358"/>
                <a:gd name="T28" fmla="*/ 310 w 310"/>
                <a:gd name="T29" fmla="*/ 4 h 358"/>
                <a:gd name="T30" fmla="*/ 222 w 310"/>
                <a:gd name="T31" fmla="*/ 237 h 358"/>
                <a:gd name="T32" fmla="*/ 222 w 310"/>
                <a:gd name="T33" fmla="*/ 237 h 358"/>
                <a:gd name="T34" fmla="*/ 5 w 310"/>
                <a:gd name="T35" fmla="*/ 358 h 358"/>
                <a:gd name="T36" fmla="*/ 5 w 310"/>
                <a:gd name="T37" fmla="*/ 358 h 358"/>
                <a:gd name="T38" fmla="*/ 5 w 310"/>
                <a:gd name="T39" fmla="*/ 358 h 358"/>
                <a:gd name="T40" fmla="*/ 5 w 310"/>
                <a:gd name="T41" fmla="*/ 358 h 358"/>
                <a:gd name="T42" fmla="*/ 2 w 310"/>
                <a:gd name="T43" fmla="*/ 357 h 358"/>
                <a:gd name="T44" fmla="*/ 5 w 310"/>
                <a:gd name="T45" fmla="*/ 354 h 358"/>
                <a:gd name="T46" fmla="*/ 9 w 310"/>
                <a:gd name="T47" fmla="*/ 353 h 358"/>
                <a:gd name="T48" fmla="*/ 5 w 310"/>
                <a:gd name="T49" fmla="*/ 354 h 358"/>
                <a:gd name="T50" fmla="*/ 283 w 310"/>
                <a:gd name="T51" fmla="*/ 12 h 358"/>
                <a:gd name="T52" fmla="*/ 226 w 310"/>
                <a:gd name="T53" fmla="*/ 30 h 358"/>
                <a:gd name="T54" fmla="*/ 226 w 310"/>
                <a:gd name="T55" fmla="*/ 30 h 358"/>
                <a:gd name="T56" fmla="*/ 80 w 310"/>
                <a:gd name="T57" fmla="*/ 121 h 358"/>
                <a:gd name="T58" fmla="*/ 80 w 310"/>
                <a:gd name="T59" fmla="*/ 121 h 358"/>
                <a:gd name="T60" fmla="*/ 8 w 310"/>
                <a:gd name="T61" fmla="*/ 328 h 358"/>
                <a:gd name="T62" fmla="*/ 8 w 310"/>
                <a:gd name="T63" fmla="*/ 328 h 358"/>
                <a:gd name="T64" fmla="*/ 8 w 310"/>
                <a:gd name="T65" fmla="*/ 349 h 358"/>
                <a:gd name="T66" fmla="*/ 8 w 310"/>
                <a:gd name="T67" fmla="*/ 349 h 358"/>
                <a:gd name="T68" fmla="*/ 24 w 310"/>
                <a:gd name="T69" fmla="*/ 346 h 358"/>
                <a:gd name="T70" fmla="*/ 24 w 310"/>
                <a:gd name="T71" fmla="*/ 346 h 358"/>
                <a:gd name="T72" fmla="*/ 74 w 310"/>
                <a:gd name="T73" fmla="*/ 329 h 358"/>
                <a:gd name="T74" fmla="*/ 74 w 310"/>
                <a:gd name="T75" fmla="*/ 329 h 358"/>
                <a:gd name="T76" fmla="*/ 216 w 310"/>
                <a:gd name="T77" fmla="*/ 232 h 358"/>
                <a:gd name="T78" fmla="*/ 216 w 310"/>
                <a:gd name="T79" fmla="*/ 232 h 358"/>
                <a:gd name="T80" fmla="*/ 302 w 310"/>
                <a:gd name="T81" fmla="*/ 9 h 358"/>
                <a:gd name="T82" fmla="*/ 302 w 310"/>
                <a:gd name="T83" fmla="*/ 9 h 358"/>
                <a:gd name="T84" fmla="*/ 283 w 310"/>
                <a:gd name="T85" fmla="*/ 12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10" h="358">
                  <a:moveTo>
                    <a:pt x="2" y="357"/>
                  </a:moveTo>
                  <a:cubicBezTo>
                    <a:pt x="1" y="356"/>
                    <a:pt x="1" y="355"/>
                    <a:pt x="1" y="354"/>
                  </a:cubicBezTo>
                  <a:cubicBezTo>
                    <a:pt x="1" y="354"/>
                    <a:pt x="1" y="354"/>
                    <a:pt x="1" y="354"/>
                  </a:cubicBezTo>
                  <a:cubicBezTo>
                    <a:pt x="1" y="354"/>
                    <a:pt x="0" y="344"/>
                    <a:pt x="0" y="328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282"/>
                    <a:pt x="8" y="185"/>
                    <a:pt x="74" y="115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163" y="21"/>
                    <a:pt x="305" y="0"/>
                    <a:pt x="306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7" y="0"/>
                    <a:pt x="308" y="0"/>
                    <a:pt x="309" y="1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10" y="2"/>
                    <a:pt x="310" y="3"/>
                    <a:pt x="310" y="4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310" y="4"/>
                    <a:pt x="310" y="4"/>
                    <a:pt x="310" y="4"/>
                  </a:cubicBezTo>
                  <a:cubicBezTo>
                    <a:pt x="310" y="15"/>
                    <a:pt x="309" y="144"/>
                    <a:pt x="222" y="237"/>
                  </a:cubicBezTo>
                  <a:cubicBezTo>
                    <a:pt x="222" y="237"/>
                    <a:pt x="222" y="237"/>
                    <a:pt x="222" y="237"/>
                  </a:cubicBezTo>
                  <a:cubicBezTo>
                    <a:pt x="124" y="343"/>
                    <a:pt x="6" y="357"/>
                    <a:pt x="5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5" y="358"/>
                    <a:pt x="5" y="358"/>
                    <a:pt x="5" y="358"/>
                  </a:cubicBezTo>
                  <a:cubicBezTo>
                    <a:pt x="4" y="358"/>
                    <a:pt x="3" y="357"/>
                    <a:pt x="2" y="357"/>
                  </a:cubicBezTo>
                  <a:close/>
                  <a:moveTo>
                    <a:pt x="5" y="354"/>
                  </a:moveTo>
                  <a:cubicBezTo>
                    <a:pt x="9" y="353"/>
                    <a:pt x="9" y="353"/>
                    <a:pt x="9" y="353"/>
                  </a:cubicBezTo>
                  <a:cubicBezTo>
                    <a:pt x="5" y="354"/>
                    <a:pt x="5" y="354"/>
                    <a:pt x="5" y="354"/>
                  </a:cubicBezTo>
                  <a:close/>
                  <a:moveTo>
                    <a:pt x="283" y="12"/>
                  </a:moveTo>
                  <a:cubicBezTo>
                    <a:pt x="269" y="16"/>
                    <a:pt x="249" y="21"/>
                    <a:pt x="226" y="30"/>
                  </a:cubicBezTo>
                  <a:cubicBezTo>
                    <a:pt x="226" y="30"/>
                    <a:pt x="226" y="30"/>
                    <a:pt x="226" y="30"/>
                  </a:cubicBezTo>
                  <a:cubicBezTo>
                    <a:pt x="180" y="46"/>
                    <a:pt x="123" y="75"/>
                    <a:pt x="80" y="121"/>
                  </a:cubicBezTo>
                  <a:cubicBezTo>
                    <a:pt x="80" y="121"/>
                    <a:pt x="80" y="121"/>
                    <a:pt x="80" y="121"/>
                  </a:cubicBezTo>
                  <a:cubicBezTo>
                    <a:pt x="16" y="188"/>
                    <a:pt x="8" y="283"/>
                    <a:pt x="8" y="328"/>
                  </a:cubicBezTo>
                  <a:cubicBezTo>
                    <a:pt x="8" y="328"/>
                    <a:pt x="8" y="328"/>
                    <a:pt x="8" y="328"/>
                  </a:cubicBezTo>
                  <a:cubicBezTo>
                    <a:pt x="8" y="337"/>
                    <a:pt x="8" y="345"/>
                    <a:pt x="8" y="349"/>
                  </a:cubicBezTo>
                  <a:cubicBezTo>
                    <a:pt x="8" y="349"/>
                    <a:pt x="8" y="349"/>
                    <a:pt x="8" y="349"/>
                  </a:cubicBezTo>
                  <a:cubicBezTo>
                    <a:pt x="12" y="348"/>
                    <a:pt x="17" y="347"/>
                    <a:pt x="24" y="346"/>
                  </a:cubicBezTo>
                  <a:cubicBezTo>
                    <a:pt x="24" y="346"/>
                    <a:pt x="24" y="346"/>
                    <a:pt x="24" y="346"/>
                  </a:cubicBezTo>
                  <a:cubicBezTo>
                    <a:pt x="36" y="343"/>
                    <a:pt x="54" y="338"/>
                    <a:pt x="74" y="329"/>
                  </a:cubicBezTo>
                  <a:cubicBezTo>
                    <a:pt x="74" y="329"/>
                    <a:pt x="74" y="329"/>
                    <a:pt x="74" y="329"/>
                  </a:cubicBezTo>
                  <a:cubicBezTo>
                    <a:pt x="115" y="313"/>
                    <a:pt x="168" y="283"/>
                    <a:pt x="216" y="232"/>
                  </a:cubicBezTo>
                  <a:cubicBezTo>
                    <a:pt x="216" y="232"/>
                    <a:pt x="216" y="232"/>
                    <a:pt x="216" y="232"/>
                  </a:cubicBezTo>
                  <a:cubicBezTo>
                    <a:pt x="294" y="149"/>
                    <a:pt x="301" y="33"/>
                    <a:pt x="302" y="9"/>
                  </a:cubicBezTo>
                  <a:cubicBezTo>
                    <a:pt x="302" y="9"/>
                    <a:pt x="302" y="9"/>
                    <a:pt x="302" y="9"/>
                  </a:cubicBezTo>
                  <a:cubicBezTo>
                    <a:pt x="298" y="9"/>
                    <a:pt x="292" y="11"/>
                    <a:pt x="28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1" name="淘宝网Chenying0907出品 1015"/>
            <p:cNvSpPr/>
            <p:nvPr/>
          </p:nvSpPr>
          <p:spPr bwMode="auto">
            <a:xfrm>
              <a:off x="2865438" y="5151438"/>
              <a:ext cx="860425" cy="993775"/>
            </a:xfrm>
            <a:custGeom>
              <a:avLst/>
              <a:gdLst>
                <a:gd name="T0" fmla="*/ 2 w 309"/>
                <a:gd name="T1" fmla="*/ 355 h 356"/>
                <a:gd name="T2" fmla="*/ 1 w 309"/>
                <a:gd name="T3" fmla="*/ 349 h 356"/>
                <a:gd name="T4" fmla="*/ 1 w 309"/>
                <a:gd name="T5" fmla="*/ 349 h 356"/>
                <a:gd name="T6" fmla="*/ 301 w 309"/>
                <a:gd name="T7" fmla="*/ 2 h 356"/>
                <a:gd name="T8" fmla="*/ 307 w 309"/>
                <a:gd name="T9" fmla="*/ 2 h 356"/>
                <a:gd name="T10" fmla="*/ 307 w 309"/>
                <a:gd name="T11" fmla="*/ 2 h 356"/>
                <a:gd name="T12" fmla="*/ 307 w 309"/>
                <a:gd name="T13" fmla="*/ 7 h 356"/>
                <a:gd name="T14" fmla="*/ 307 w 309"/>
                <a:gd name="T15" fmla="*/ 7 h 356"/>
                <a:gd name="T16" fmla="*/ 7 w 309"/>
                <a:gd name="T17" fmla="*/ 355 h 356"/>
                <a:gd name="T18" fmla="*/ 4 w 309"/>
                <a:gd name="T19" fmla="*/ 356 h 356"/>
                <a:gd name="T20" fmla="*/ 4 w 309"/>
                <a:gd name="T21" fmla="*/ 356 h 356"/>
                <a:gd name="T22" fmla="*/ 2 w 309"/>
                <a:gd name="T23" fmla="*/ 35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9" h="356">
                  <a:moveTo>
                    <a:pt x="2" y="355"/>
                  </a:moveTo>
                  <a:cubicBezTo>
                    <a:pt x="0" y="353"/>
                    <a:pt x="0" y="351"/>
                    <a:pt x="1" y="349"/>
                  </a:cubicBezTo>
                  <a:cubicBezTo>
                    <a:pt x="1" y="349"/>
                    <a:pt x="1" y="349"/>
                    <a:pt x="1" y="349"/>
                  </a:cubicBezTo>
                  <a:cubicBezTo>
                    <a:pt x="301" y="2"/>
                    <a:pt x="301" y="2"/>
                    <a:pt x="301" y="2"/>
                  </a:cubicBezTo>
                  <a:cubicBezTo>
                    <a:pt x="303" y="1"/>
                    <a:pt x="305" y="0"/>
                    <a:pt x="307" y="2"/>
                  </a:cubicBezTo>
                  <a:cubicBezTo>
                    <a:pt x="307" y="2"/>
                    <a:pt x="307" y="2"/>
                    <a:pt x="307" y="2"/>
                  </a:cubicBezTo>
                  <a:cubicBezTo>
                    <a:pt x="308" y="3"/>
                    <a:pt x="309" y="6"/>
                    <a:pt x="307" y="7"/>
                  </a:cubicBezTo>
                  <a:cubicBezTo>
                    <a:pt x="307" y="7"/>
                    <a:pt x="307" y="7"/>
                    <a:pt x="307" y="7"/>
                  </a:cubicBezTo>
                  <a:cubicBezTo>
                    <a:pt x="7" y="355"/>
                    <a:pt x="7" y="355"/>
                    <a:pt x="7" y="355"/>
                  </a:cubicBezTo>
                  <a:cubicBezTo>
                    <a:pt x="7" y="355"/>
                    <a:pt x="5" y="356"/>
                    <a:pt x="4" y="356"/>
                  </a:cubicBezTo>
                  <a:cubicBezTo>
                    <a:pt x="4" y="356"/>
                    <a:pt x="4" y="356"/>
                    <a:pt x="4" y="356"/>
                  </a:cubicBezTo>
                  <a:cubicBezTo>
                    <a:pt x="3" y="356"/>
                    <a:pt x="2" y="356"/>
                    <a:pt x="2" y="3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2" name="淘宝网Chenying0907出品 1016"/>
            <p:cNvSpPr/>
            <p:nvPr/>
          </p:nvSpPr>
          <p:spPr bwMode="auto">
            <a:xfrm>
              <a:off x="3197225" y="5357813"/>
              <a:ext cx="398463" cy="298450"/>
            </a:xfrm>
            <a:custGeom>
              <a:avLst/>
              <a:gdLst>
                <a:gd name="T0" fmla="*/ 139 w 143"/>
                <a:gd name="T1" fmla="*/ 107 h 107"/>
                <a:gd name="T2" fmla="*/ 38 w 143"/>
                <a:gd name="T3" fmla="*/ 104 h 107"/>
                <a:gd name="T4" fmla="*/ 34 w 143"/>
                <a:gd name="T5" fmla="*/ 101 h 107"/>
                <a:gd name="T6" fmla="*/ 34 w 143"/>
                <a:gd name="T7" fmla="*/ 101 h 107"/>
                <a:gd name="T8" fmla="*/ 1 w 143"/>
                <a:gd name="T9" fmla="*/ 5 h 107"/>
                <a:gd name="T10" fmla="*/ 1 w 143"/>
                <a:gd name="T11" fmla="*/ 5 h 107"/>
                <a:gd name="T12" fmla="*/ 3 w 143"/>
                <a:gd name="T13" fmla="*/ 0 h 107"/>
                <a:gd name="T14" fmla="*/ 3 w 143"/>
                <a:gd name="T15" fmla="*/ 0 h 107"/>
                <a:gd name="T16" fmla="*/ 8 w 143"/>
                <a:gd name="T17" fmla="*/ 3 h 107"/>
                <a:gd name="T18" fmla="*/ 8 w 143"/>
                <a:gd name="T19" fmla="*/ 3 h 107"/>
                <a:gd name="T20" fmla="*/ 41 w 143"/>
                <a:gd name="T21" fmla="*/ 96 h 107"/>
                <a:gd name="T22" fmla="*/ 139 w 143"/>
                <a:gd name="T23" fmla="*/ 99 h 107"/>
                <a:gd name="T24" fmla="*/ 143 w 143"/>
                <a:gd name="T25" fmla="*/ 103 h 107"/>
                <a:gd name="T26" fmla="*/ 143 w 143"/>
                <a:gd name="T27" fmla="*/ 103 h 107"/>
                <a:gd name="T28" fmla="*/ 139 w 143"/>
                <a:gd name="T29" fmla="*/ 107 h 107"/>
                <a:gd name="T30" fmla="*/ 139 w 143"/>
                <a:gd name="T31" fmla="*/ 107 h 107"/>
                <a:gd name="T32" fmla="*/ 139 w 143"/>
                <a:gd name="T3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3" h="107">
                  <a:moveTo>
                    <a:pt x="139" y="107"/>
                  </a:moveTo>
                  <a:cubicBezTo>
                    <a:pt x="38" y="104"/>
                    <a:pt x="38" y="104"/>
                    <a:pt x="38" y="104"/>
                  </a:cubicBezTo>
                  <a:cubicBezTo>
                    <a:pt x="36" y="104"/>
                    <a:pt x="34" y="103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1" y="96"/>
                    <a:pt x="41" y="96"/>
                    <a:pt x="41" y="96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41" y="99"/>
                    <a:pt x="143" y="101"/>
                    <a:pt x="143" y="103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3" y="105"/>
                    <a:pt x="141" y="107"/>
                    <a:pt x="139" y="107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39" y="107"/>
                    <a:pt x="139" y="107"/>
                    <a:pt x="139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3" name="淘宝网Chenying0907出品 1017"/>
            <p:cNvSpPr/>
            <p:nvPr/>
          </p:nvSpPr>
          <p:spPr bwMode="auto">
            <a:xfrm>
              <a:off x="3138488" y="5397500"/>
              <a:ext cx="415925" cy="320675"/>
            </a:xfrm>
            <a:custGeom>
              <a:avLst/>
              <a:gdLst>
                <a:gd name="T0" fmla="*/ 145 w 149"/>
                <a:gd name="T1" fmla="*/ 115 h 115"/>
                <a:gd name="T2" fmla="*/ 41 w 149"/>
                <a:gd name="T3" fmla="*/ 112 h 115"/>
                <a:gd name="T4" fmla="*/ 37 w 149"/>
                <a:gd name="T5" fmla="*/ 109 h 115"/>
                <a:gd name="T6" fmla="*/ 37 w 149"/>
                <a:gd name="T7" fmla="*/ 109 h 115"/>
                <a:gd name="T8" fmla="*/ 0 w 149"/>
                <a:gd name="T9" fmla="*/ 6 h 115"/>
                <a:gd name="T10" fmla="*/ 0 w 149"/>
                <a:gd name="T11" fmla="*/ 6 h 115"/>
                <a:gd name="T12" fmla="*/ 3 w 149"/>
                <a:gd name="T13" fmla="*/ 1 h 115"/>
                <a:gd name="T14" fmla="*/ 3 w 149"/>
                <a:gd name="T15" fmla="*/ 1 h 115"/>
                <a:gd name="T16" fmla="*/ 8 w 149"/>
                <a:gd name="T17" fmla="*/ 3 h 115"/>
                <a:gd name="T18" fmla="*/ 8 w 149"/>
                <a:gd name="T19" fmla="*/ 3 h 115"/>
                <a:gd name="T20" fmla="*/ 44 w 149"/>
                <a:gd name="T21" fmla="*/ 104 h 115"/>
                <a:gd name="T22" fmla="*/ 145 w 149"/>
                <a:gd name="T23" fmla="*/ 107 h 115"/>
                <a:gd name="T24" fmla="*/ 149 w 149"/>
                <a:gd name="T25" fmla="*/ 111 h 115"/>
                <a:gd name="T26" fmla="*/ 149 w 149"/>
                <a:gd name="T27" fmla="*/ 111 h 115"/>
                <a:gd name="T28" fmla="*/ 145 w 149"/>
                <a:gd name="T29" fmla="*/ 115 h 115"/>
                <a:gd name="T30" fmla="*/ 145 w 149"/>
                <a:gd name="T31" fmla="*/ 115 h 115"/>
                <a:gd name="T32" fmla="*/ 145 w 149"/>
                <a:gd name="T3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9" h="115">
                  <a:moveTo>
                    <a:pt x="145" y="115"/>
                  </a:moveTo>
                  <a:cubicBezTo>
                    <a:pt x="41" y="112"/>
                    <a:pt x="41" y="112"/>
                    <a:pt x="41" y="112"/>
                  </a:cubicBezTo>
                  <a:cubicBezTo>
                    <a:pt x="39" y="112"/>
                    <a:pt x="38" y="111"/>
                    <a:pt x="37" y="109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48" y="107"/>
                    <a:pt x="149" y="109"/>
                    <a:pt x="149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9" y="113"/>
                    <a:pt x="148" y="115"/>
                    <a:pt x="145" y="115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45" y="115"/>
                    <a:pt x="145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4" name="淘宝网Chenying0907出品 1018"/>
            <p:cNvSpPr/>
            <p:nvPr/>
          </p:nvSpPr>
          <p:spPr bwMode="auto">
            <a:xfrm>
              <a:off x="3082925" y="5449888"/>
              <a:ext cx="428625" cy="327025"/>
            </a:xfrm>
            <a:custGeom>
              <a:avLst/>
              <a:gdLst>
                <a:gd name="T0" fmla="*/ 149 w 154"/>
                <a:gd name="T1" fmla="*/ 117 h 117"/>
                <a:gd name="T2" fmla="*/ 42 w 154"/>
                <a:gd name="T3" fmla="*/ 115 h 117"/>
                <a:gd name="T4" fmla="*/ 38 w 154"/>
                <a:gd name="T5" fmla="*/ 112 h 117"/>
                <a:gd name="T6" fmla="*/ 38 w 154"/>
                <a:gd name="T7" fmla="*/ 112 h 117"/>
                <a:gd name="T8" fmla="*/ 1 w 154"/>
                <a:gd name="T9" fmla="*/ 6 h 117"/>
                <a:gd name="T10" fmla="*/ 1 w 154"/>
                <a:gd name="T11" fmla="*/ 6 h 117"/>
                <a:gd name="T12" fmla="*/ 3 w 154"/>
                <a:gd name="T13" fmla="*/ 1 h 117"/>
                <a:gd name="T14" fmla="*/ 3 w 154"/>
                <a:gd name="T15" fmla="*/ 1 h 117"/>
                <a:gd name="T16" fmla="*/ 9 w 154"/>
                <a:gd name="T17" fmla="*/ 3 h 117"/>
                <a:gd name="T18" fmla="*/ 9 w 154"/>
                <a:gd name="T19" fmla="*/ 3 h 117"/>
                <a:gd name="T20" fmla="*/ 45 w 154"/>
                <a:gd name="T21" fmla="*/ 107 h 117"/>
                <a:gd name="T22" fmla="*/ 150 w 154"/>
                <a:gd name="T23" fmla="*/ 109 h 117"/>
                <a:gd name="T24" fmla="*/ 154 w 154"/>
                <a:gd name="T25" fmla="*/ 113 h 117"/>
                <a:gd name="T26" fmla="*/ 154 w 154"/>
                <a:gd name="T27" fmla="*/ 113 h 117"/>
                <a:gd name="T28" fmla="*/ 150 w 154"/>
                <a:gd name="T29" fmla="*/ 117 h 117"/>
                <a:gd name="T30" fmla="*/ 150 w 154"/>
                <a:gd name="T31" fmla="*/ 117 h 117"/>
                <a:gd name="T32" fmla="*/ 149 w 154"/>
                <a:gd name="T33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4" h="117">
                  <a:moveTo>
                    <a:pt x="149" y="117"/>
                  </a:moveTo>
                  <a:cubicBezTo>
                    <a:pt x="42" y="115"/>
                    <a:pt x="42" y="115"/>
                    <a:pt x="42" y="115"/>
                  </a:cubicBezTo>
                  <a:cubicBezTo>
                    <a:pt x="40" y="115"/>
                    <a:pt x="38" y="114"/>
                    <a:pt x="38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52" y="109"/>
                    <a:pt x="154" y="111"/>
                    <a:pt x="154" y="113"/>
                  </a:cubicBezTo>
                  <a:cubicBezTo>
                    <a:pt x="154" y="113"/>
                    <a:pt x="154" y="113"/>
                    <a:pt x="154" y="113"/>
                  </a:cubicBezTo>
                  <a:cubicBezTo>
                    <a:pt x="154" y="115"/>
                    <a:pt x="152" y="117"/>
                    <a:pt x="150" y="117"/>
                  </a:cubicBezTo>
                  <a:cubicBezTo>
                    <a:pt x="150" y="117"/>
                    <a:pt x="150" y="117"/>
                    <a:pt x="150" y="117"/>
                  </a:cubicBezTo>
                  <a:cubicBezTo>
                    <a:pt x="150" y="117"/>
                    <a:pt x="150" y="117"/>
                    <a:pt x="149" y="1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5" name="淘宝网Chenying0907出品 1019"/>
            <p:cNvSpPr/>
            <p:nvPr/>
          </p:nvSpPr>
          <p:spPr bwMode="auto">
            <a:xfrm>
              <a:off x="3030538" y="5511800"/>
              <a:ext cx="420688" cy="331787"/>
            </a:xfrm>
            <a:custGeom>
              <a:avLst/>
              <a:gdLst>
                <a:gd name="T0" fmla="*/ 147 w 151"/>
                <a:gd name="T1" fmla="*/ 119 h 119"/>
                <a:gd name="T2" fmla="*/ 40 w 151"/>
                <a:gd name="T3" fmla="*/ 116 h 119"/>
                <a:gd name="T4" fmla="*/ 37 w 151"/>
                <a:gd name="T5" fmla="*/ 113 h 119"/>
                <a:gd name="T6" fmla="*/ 37 w 151"/>
                <a:gd name="T7" fmla="*/ 113 h 119"/>
                <a:gd name="T8" fmla="*/ 1 w 151"/>
                <a:gd name="T9" fmla="*/ 6 h 119"/>
                <a:gd name="T10" fmla="*/ 1 w 151"/>
                <a:gd name="T11" fmla="*/ 6 h 119"/>
                <a:gd name="T12" fmla="*/ 3 w 151"/>
                <a:gd name="T13" fmla="*/ 1 h 119"/>
                <a:gd name="T14" fmla="*/ 3 w 151"/>
                <a:gd name="T15" fmla="*/ 1 h 119"/>
                <a:gd name="T16" fmla="*/ 8 w 151"/>
                <a:gd name="T17" fmla="*/ 3 h 119"/>
                <a:gd name="T18" fmla="*/ 8 w 151"/>
                <a:gd name="T19" fmla="*/ 3 h 119"/>
                <a:gd name="T20" fmla="*/ 43 w 151"/>
                <a:gd name="T21" fmla="*/ 108 h 119"/>
                <a:gd name="T22" fmla="*/ 147 w 151"/>
                <a:gd name="T23" fmla="*/ 111 h 119"/>
                <a:gd name="T24" fmla="*/ 151 w 151"/>
                <a:gd name="T25" fmla="*/ 115 h 119"/>
                <a:gd name="T26" fmla="*/ 151 w 151"/>
                <a:gd name="T27" fmla="*/ 115 h 119"/>
                <a:gd name="T28" fmla="*/ 147 w 151"/>
                <a:gd name="T29" fmla="*/ 119 h 119"/>
                <a:gd name="T30" fmla="*/ 147 w 151"/>
                <a:gd name="T31" fmla="*/ 119 h 119"/>
                <a:gd name="T32" fmla="*/ 147 w 151"/>
                <a:gd name="T3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1" h="119">
                  <a:moveTo>
                    <a:pt x="147" y="119"/>
                  </a:moveTo>
                  <a:cubicBezTo>
                    <a:pt x="40" y="116"/>
                    <a:pt x="40" y="116"/>
                    <a:pt x="40" y="116"/>
                  </a:cubicBezTo>
                  <a:cubicBezTo>
                    <a:pt x="39" y="116"/>
                    <a:pt x="37" y="115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147" y="111"/>
                    <a:pt x="147" y="111"/>
                    <a:pt x="147" y="111"/>
                  </a:cubicBezTo>
                  <a:cubicBezTo>
                    <a:pt x="149" y="111"/>
                    <a:pt x="151" y="113"/>
                    <a:pt x="151" y="115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51" y="117"/>
                    <a:pt x="149" y="119"/>
                    <a:pt x="147" y="119"/>
                  </a:cubicBezTo>
                  <a:cubicBezTo>
                    <a:pt x="147" y="119"/>
                    <a:pt x="147" y="119"/>
                    <a:pt x="147" y="119"/>
                  </a:cubicBezTo>
                  <a:cubicBezTo>
                    <a:pt x="147" y="119"/>
                    <a:pt x="147" y="119"/>
                    <a:pt x="147" y="1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6" name="淘宝网Chenying0907出品 1020"/>
            <p:cNvSpPr/>
            <p:nvPr/>
          </p:nvSpPr>
          <p:spPr bwMode="auto">
            <a:xfrm>
              <a:off x="2976563" y="5584825"/>
              <a:ext cx="404813" cy="320675"/>
            </a:xfrm>
            <a:custGeom>
              <a:avLst/>
              <a:gdLst>
                <a:gd name="T0" fmla="*/ 141 w 145"/>
                <a:gd name="T1" fmla="*/ 115 h 115"/>
                <a:gd name="T2" fmla="*/ 40 w 145"/>
                <a:gd name="T3" fmla="*/ 112 h 115"/>
                <a:gd name="T4" fmla="*/ 36 w 145"/>
                <a:gd name="T5" fmla="*/ 109 h 115"/>
                <a:gd name="T6" fmla="*/ 36 w 145"/>
                <a:gd name="T7" fmla="*/ 109 h 115"/>
                <a:gd name="T8" fmla="*/ 0 w 145"/>
                <a:gd name="T9" fmla="*/ 6 h 115"/>
                <a:gd name="T10" fmla="*/ 0 w 145"/>
                <a:gd name="T11" fmla="*/ 6 h 115"/>
                <a:gd name="T12" fmla="*/ 3 w 145"/>
                <a:gd name="T13" fmla="*/ 1 h 115"/>
                <a:gd name="T14" fmla="*/ 3 w 145"/>
                <a:gd name="T15" fmla="*/ 1 h 115"/>
                <a:gd name="T16" fmla="*/ 8 w 145"/>
                <a:gd name="T17" fmla="*/ 4 h 115"/>
                <a:gd name="T18" fmla="*/ 8 w 145"/>
                <a:gd name="T19" fmla="*/ 4 h 115"/>
                <a:gd name="T20" fmla="*/ 43 w 145"/>
                <a:gd name="T21" fmla="*/ 104 h 115"/>
                <a:gd name="T22" fmla="*/ 141 w 145"/>
                <a:gd name="T23" fmla="*/ 107 h 115"/>
                <a:gd name="T24" fmla="*/ 145 w 145"/>
                <a:gd name="T25" fmla="*/ 111 h 115"/>
                <a:gd name="T26" fmla="*/ 145 w 145"/>
                <a:gd name="T27" fmla="*/ 111 h 115"/>
                <a:gd name="T28" fmla="*/ 141 w 145"/>
                <a:gd name="T29" fmla="*/ 115 h 115"/>
                <a:gd name="T30" fmla="*/ 141 w 145"/>
                <a:gd name="T31" fmla="*/ 115 h 115"/>
                <a:gd name="T32" fmla="*/ 141 w 145"/>
                <a:gd name="T3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5" h="115">
                  <a:moveTo>
                    <a:pt x="141" y="115"/>
                  </a:moveTo>
                  <a:cubicBezTo>
                    <a:pt x="40" y="112"/>
                    <a:pt x="40" y="112"/>
                    <a:pt x="40" y="112"/>
                  </a:cubicBezTo>
                  <a:cubicBezTo>
                    <a:pt x="38" y="112"/>
                    <a:pt x="37" y="111"/>
                    <a:pt x="36" y="109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4" y="107"/>
                    <a:pt x="145" y="109"/>
                    <a:pt x="145" y="111"/>
                  </a:cubicBezTo>
                  <a:cubicBezTo>
                    <a:pt x="145" y="111"/>
                    <a:pt x="145" y="111"/>
                    <a:pt x="145" y="111"/>
                  </a:cubicBezTo>
                  <a:cubicBezTo>
                    <a:pt x="145" y="113"/>
                    <a:pt x="143" y="115"/>
                    <a:pt x="141" y="115"/>
                  </a:cubicBezTo>
                  <a:cubicBezTo>
                    <a:pt x="141" y="115"/>
                    <a:pt x="141" y="115"/>
                    <a:pt x="141" y="115"/>
                  </a:cubicBezTo>
                  <a:cubicBezTo>
                    <a:pt x="141" y="115"/>
                    <a:pt x="141" y="115"/>
                    <a:pt x="141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7" name="淘宝网Chenying0907出品 1021"/>
            <p:cNvSpPr/>
            <p:nvPr/>
          </p:nvSpPr>
          <p:spPr bwMode="auto">
            <a:xfrm>
              <a:off x="2935288" y="5681663"/>
              <a:ext cx="368300" cy="287337"/>
            </a:xfrm>
            <a:custGeom>
              <a:avLst/>
              <a:gdLst>
                <a:gd name="T0" fmla="*/ 127 w 132"/>
                <a:gd name="T1" fmla="*/ 103 h 103"/>
                <a:gd name="T2" fmla="*/ 35 w 132"/>
                <a:gd name="T3" fmla="*/ 100 h 103"/>
                <a:gd name="T4" fmla="*/ 31 w 132"/>
                <a:gd name="T5" fmla="*/ 97 h 103"/>
                <a:gd name="T6" fmla="*/ 31 w 132"/>
                <a:gd name="T7" fmla="*/ 97 h 103"/>
                <a:gd name="T8" fmla="*/ 0 w 132"/>
                <a:gd name="T9" fmla="*/ 6 h 103"/>
                <a:gd name="T10" fmla="*/ 0 w 132"/>
                <a:gd name="T11" fmla="*/ 6 h 103"/>
                <a:gd name="T12" fmla="*/ 3 w 132"/>
                <a:gd name="T13" fmla="*/ 0 h 103"/>
                <a:gd name="T14" fmla="*/ 3 w 132"/>
                <a:gd name="T15" fmla="*/ 0 h 103"/>
                <a:gd name="T16" fmla="*/ 8 w 132"/>
                <a:gd name="T17" fmla="*/ 3 h 103"/>
                <a:gd name="T18" fmla="*/ 8 w 132"/>
                <a:gd name="T19" fmla="*/ 3 h 103"/>
                <a:gd name="T20" fmla="*/ 38 w 132"/>
                <a:gd name="T21" fmla="*/ 92 h 103"/>
                <a:gd name="T22" fmla="*/ 128 w 132"/>
                <a:gd name="T23" fmla="*/ 95 h 103"/>
                <a:gd name="T24" fmla="*/ 132 w 132"/>
                <a:gd name="T25" fmla="*/ 99 h 103"/>
                <a:gd name="T26" fmla="*/ 132 w 132"/>
                <a:gd name="T27" fmla="*/ 99 h 103"/>
                <a:gd name="T28" fmla="*/ 128 w 132"/>
                <a:gd name="T29" fmla="*/ 103 h 103"/>
                <a:gd name="T30" fmla="*/ 128 w 132"/>
                <a:gd name="T31" fmla="*/ 103 h 103"/>
                <a:gd name="T32" fmla="*/ 127 w 132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2" h="103">
                  <a:moveTo>
                    <a:pt x="127" y="103"/>
                  </a:moveTo>
                  <a:cubicBezTo>
                    <a:pt x="35" y="100"/>
                    <a:pt x="35" y="100"/>
                    <a:pt x="35" y="100"/>
                  </a:cubicBezTo>
                  <a:cubicBezTo>
                    <a:pt x="33" y="100"/>
                    <a:pt x="32" y="99"/>
                    <a:pt x="31" y="9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30" y="95"/>
                    <a:pt x="132" y="97"/>
                    <a:pt x="132" y="99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1" y="101"/>
                    <a:pt x="130" y="103"/>
                    <a:pt x="128" y="103"/>
                  </a:cubicBezTo>
                  <a:cubicBezTo>
                    <a:pt x="128" y="103"/>
                    <a:pt x="128" y="103"/>
                    <a:pt x="128" y="103"/>
                  </a:cubicBezTo>
                  <a:cubicBezTo>
                    <a:pt x="128" y="103"/>
                    <a:pt x="127" y="103"/>
                    <a:pt x="127" y="1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8" name="淘宝网Chenying0907出品 1022"/>
            <p:cNvSpPr/>
            <p:nvPr/>
          </p:nvSpPr>
          <p:spPr bwMode="auto">
            <a:xfrm>
              <a:off x="2894013" y="5792788"/>
              <a:ext cx="311150" cy="239712"/>
            </a:xfrm>
            <a:custGeom>
              <a:avLst/>
              <a:gdLst>
                <a:gd name="T0" fmla="*/ 108 w 112"/>
                <a:gd name="T1" fmla="*/ 86 h 86"/>
                <a:gd name="T2" fmla="*/ 30 w 112"/>
                <a:gd name="T3" fmla="*/ 83 h 86"/>
                <a:gd name="T4" fmla="*/ 26 w 112"/>
                <a:gd name="T5" fmla="*/ 81 h 86"/>
                <a:gd name="T6" fmla="*/ 26 w 112"/>
                <a:gd name="T7" fmla="*/ 81 h 86"/>
                <a:gd name="T8" fmla="*/ 1 w 112"/>
                <a:gd name="T9" fmla="*/ 5 h 86"/>
                <a:gd name="T10" fmla="*/ 4 w 112"/>
                <a:gd name="T11" fmla="*/ 0 h 86"/>
                <a:gd name="T12" fmla="*/ 4 w 112"/>
                <a:gd name="T13" fmla="*/ 0 h 86"/>
                <a:gd name="T14" fmla="*/ 9 w 112"/>
                <a:gd name="T15" fmla="*/ 3 h 86"/>
                <a:gd name="T16" fmla="*/ 9 w 112"/>
                <a:gd name="T17" fmla="*/ 3 h 86"/>
                <a:gd name="T18" fmla="*/ 33 w 112"/>
                <a:gd name="T19" fmla="*/ 76 h 86"/>
                <a:gd name="T20" fmla="*/ 108 w 112"/>
                <a:gd name="T21" fmla="*/ 78 h 86"/>
                <a:gd name="T22" fmla="*/ 112 w 112"/>
                <a:gd name="T23" fmla="*/ 82 h 86"/>
                <a:gd name="T24" fmla="*/ 112 w 112"/>
                <a:gd name="T25" fmla="*/ 82 h 86"/>
                <a:gd name="T26" fmla="*/ 108 w 112"/>
                <a:gd name="T27" fmla="*/ 86 h 86"/>
                <a:gd name="T28" fmla="*/ 108 w 112"/>
                <a:gd name="T29" fmla="*/ 86 h 86"/>
                <a:gd name="T30" fmla="*/ 108 w 112"/>
                <a:gd name="T3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86">
                  <a:moveTo>
                    <a:pt x="108" y="86"/>
                  </a:moveTo>
                  <a:cubicBezTo>
                    <a:pt x="30" y="83"/>
                    <a:pt x="30" y="83"/>
                    <a:pt x="30" y="83"/>
                  </a:cubicBezTo>
                  <a:cubicBezTo>
                    <a:pt x="28" y="83"/>
                    <a:pt x="27" y="82"/>
                    <a:pt x="26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10" y="78"/>
                    <a:pt x="112" y="80"/>
                    <a:pt x="112" y="82"/>
                  </a:cubicBezTo>
                  <a:cubicBezTo>
                    <a:pt x="112" y="82"/>
                    <a:pt x="112" y="82"/>
                    <a:pt x="112" y="82"/>
                  </a:cubicBezTo>
                  <a:cubicBezTo>
                    <a:pt x="112" y="84"/>
                    <a:pt x="110" y="86"/>
                    <a:pt x="108" y="86"/>
                  </a:cubicBezTo>
                  <a:cubicBezTo>
                    <a:pt x="108" y="86"/>
                    <a:pt x="108" y="86"/>
                    <a:pt x="108" y="86"/>
                  </a:cubicBezTo>
                  <a:cubicBezTo>
                    <a:pt x="108" y="86"/>
                    <a:pt x="108" y="86"/>
                    <a:pt x="108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499" name="淘宝网Chenying0907出品 1023"/>
            <p:cNvSpPr/>
            <p:nvPr/>
          </p:nvSpPr>
          <p:spPr bwMode="auto">
            <a:xfrm>
              <a:off x="2865438" y="5935663"/>
              <a:ext cx="228600" cy="155575"/>
            </a:xfrm>
            <a:custGeom>
              <a:avLst/>
              <a:gdLst>
                <a:gd name="T0" fmla="*/ 77 w 82"/>
                <a:gd name="T1" fmla="*/ 56 h 56"/>
                <a:gd name="T2" fmla="*/ 22 w 82"/>
                <a:gd name="T3" fmla="*/ 54 h 56"/>
                <a:gd name="T4" fmla="*/ 18 w 82"/>
                <a:gd name="T5" fmla="*/ 52 h 56"/>
                <a:gd name="T6" fmla="*/ 18 w 82"/>
                <a:gd name="T7" fmla="*/ 52 h 56"/>
                <a:gd name="T8" fmla="*/ 1 w 82"/>
                <a:gd name="T9" fmla="*/ 6 h 56"/>
                <a:gd name="T10" fmla="*/ 4 w 82"/>
                <a:gd name="T11" fmla="*/ 0 h 56"/>
                <a:gd name="T12" fmla="*/ 4 w 82"/>
                <a:gd name="T13" fmla="*/ 0 h 56"/>
                <a:gd name="T14" fmla="*/ 9 w 82"/>
                <a:gd name="T15" fmla="*/ 3 h 56"/>
                <a:gd name="T16" fmla="*/ 9 w 82"/>
                <a:gd name="T17" fmla="*/ 3 h 56"/>
                <a:gd name="T18" fmla="*/ 25 w 82"/>
                <a:gd name="T19" fmla="*/ 46 h 56"/>
                <a:gd name="T20" fmla="*/ 78 w 82"/>
                <a:gd name="T21" fmla="*/ 48 h 56"/>
                <a:gd name="T22" fmla="*/ 81 w 82"/>
                <a:gd name="T23" fmla="*/ 52 h 56"/>
                <a:gd name="T24" fmla="*/ 81 w 82"/>
                <a:gd name="T25" fmla="*/ 52 h 56"/>
                <a:gd name="T26" fmla="*/ 78 w 82"/>
                <a:gd name="T27" fmla="*/ 56 h 56"/>
                <a:gd name="T28" fmla="*/ 78 w 82"/>
                <a:gd name="T29" fmla="*/ 56 h 56"/>
                <a:gd name="T30" fmla="*/ 77 w 82"/>
                <a:gd name="T3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2" h="56">
                  <a:moveTo>
                    <a:pt x="77" y="56"/>
                  </a:moveTo>
                  <a:cubicBezTo>
                    <a:pt x="22" y="54"/>
                    <a:pt x="22" y="54"/>
                    <a:pt x="22" y="54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80" y="48"/>
                    <a:pt x="82" y="50"/>
                    <a:pt x="81" y="52"/>
                  </a:cubicBezTo>
                  <a:cubicBezTo>
                    <a:pt x="81" y="52"/>
                    <a:pt x="81" y="52"/>
                    <a:pt x="81" y="52"/>
                  </a:cubicBezTo>
                  <a:cubicBezTo>
                    <a:pt x="81" y="54"/>
                    <a:pt x="80" y="56"/>
                    <a:pt x="78" y="56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77" y="56"/>
                    <a:pt x="77" y="56"/>
                    <a:pt x="77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0" name="淘宝网Chenying0907出品 1024"/>
            <p:cNvSpPr/>
            <p:nvPr/>
          </p:nvSpPr>
          <p:spPr bwMode="auto">
            <a:xfrm>
              <a:off x="3249613" y="5321300"/>
              <a:ext cx="382588" cy="274637"/>
            </a:xfrm>
            <a:custGeom>
              <a:avLst/>
              <a:gdLst>
                <a:gd name="T0" fmla="*/ 133 w 137"/>
                <a:gd name="T1" fmla="*/ 98 h 98"/>
                <a:gd name="T2" fmla="*/ 37 w 137"/>
                <a:gd name="T3" fmla="*/ 97 h 98"/>
                <a:gd name="T4" fmla="*/ 33 w 137"/>
                <a:gd name="T5" fmla="*/ 94 h 98"/>
                <a:gd name="T6" fmla="*/ 33 w 137"/>
                <a:gd name="T7" fmla="*/ 94 h 98"/>
                <a:gd name="T8" fmla="*/ 1 w 137"/>
                <a:gd name="T9" fmla="*/ 6 h 98"/>
                <a:gd name="T10" fmla="*/ 1 w 137"/>
                <a:gd name="T11" fmla="*/ 6 h 98"/>
                <a:gd name="T12" fmla="*/ 4 w 137"/>
                <a:gd name="T13" fmla="*/ 1 h 98"/>
                <a:gd name="T14" fmla="*/ 4 w 137"/>
                <a:gd name="T15" fmla="*/ 1 h 98"/>
                <a:gd name="T16" fmla="*/ 9 w 137"/>
                <a:gd name="T17" fmla="*/ 3 h 98"/>
                <a:gd name="T18" fmla="*/ 9 w 137"/>
                <a:gd name="T19" fmla="*/ 3 h 98"/>
                <a:gd name="T20" fmla="*/ 40 w 137"/>
                <a:gd name="T21" fmla="*/ 89 h 98"/>
                <a:gd name="T22" fmla="*/ 133 w 137"/>
                <a:gd name="T23" fmla="*/ 90 h 98"/>
                <a:gd name="T24" fmla="*/ 137 w 137"/>
                <a:gd name="T25" fmla="*/ 94 h 98"/>
                <a:gd name="T26" fmla="*/ 137 w 137"/>
                <a:gd name="T27" fmla="*/ 94 h 98"/>
                <a:gd name="T28" fmla="*/ 133 w 137"/>
                <a:gd name="T29" fmla="*/ 98 h 98"/>
                <a:gd name="T30" fmla="*/ 133 w 137"/>
                <a:gd name="T31" fmla="*/ 98 h 98"/>
                <a:gd name="T32" fmla="*/ 133 w 137"/>
                <a:gd name="T3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98">
                  <a:moveTo>
                    <a:pt x="133" y="98"/>
                  </a:moveTo>
                  <a:cubicBezTo>
                    <a:pt x="37" y="97"/>
                    <a:pt x="37" y="97"/>
                    <a:pt x="37" y="97"/>
                  </a:cubicBezTo>
                  <a:cubicBezTo>
                    <a:pt x="35" y="97"/>
                    <a:pt x="34" y="96"/>
                    <a:pt x="33" y="94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2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5" y="90"/>
                    <a:pt x="137" y="92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6"/>
                    <a:pt x="135" y="98"/>
                    <a:pt x="133" y="98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33" y="98"/>
                    <a:pt x="133" y="98"/>
                    <a:pt x="133" y="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1" name="淘宝网Chenying0907出品 1025"/>
            <p:cNvSpPr/>
            <p:nvPr/>
          </p:nvSpPr>
          <p:spPr bwMode="auto">
            <a:xfrm>
              <a:off x="3305175" y="5291138"/>
              <a:ext cx="342900" cy="246062"/>
            </a:xfrm>
            <a:custGeom>
              <a:avLst/>
              <a:gdLst>
                <a:gd name="T0" fmla="*/ 33 w 123"/>
                <a:gd name="T1" fmla="*/ 87 h 88"/>
                <a:gd name="T2" fmla="*/ 29 w 123"/>
                <a:gd name="T3" fmla="*/ 85 h 88"/>
                <a:gd name="T4" fmla="*/ 29 w 123"/>
                <a:gd name="T5" fmla="*/ 85 h 88"/>
                <a:gd name="T6" fmla="*/ 1 w 123"/>
                <a:gd name="T7" fmla="*/ 6 h 88"/>
                <a:gd name="T8" fmla="*/ 3 w 123"/>
                <a:gd name="T9" fmla="*/ 1 h 88"/>
                <a:gd name="T10" fmla="*/ 3 w 123"/>
                <a:gd name="T11" fmla="*/ 1 h 88"/>
                <a:gd name="T12" fmla="*/ 8 w 123"/>
                <a:gd name="T13" fmla="*/ 3 h 88"/>
                <a:gd name="T14" fmla="*/ 8 w 123"/>
                <a:gd name="T15" fmla="*/ 3 h 88"/>
                <a:gd name="T16" fmla="*/ 36 w 123"/>
                <a:gd name="T17" fmla="*/ 79 h 88"/>
                <a:gd name="T18" fmla="*/ 119 w 123"/>
                <a:gd name="T19" fmla="*/ 80 h 88"/>
                <a:gd name="T20" fmla="*/ 123 w 123"/>
                <a:gd name="T21" fmla="*/ 84 h 88"/>
                <a:gd name="T22" fmla="*/ 123 w 123"/>
                <a:gd name="T23" fmla="*/ 84 h 88"/>
                <a:gd name="T24" fmla="*/ 119 w 123"/>
                <a:gd name="T25" fmla="*/ 88 h 88"/>
                <a:gd name="T26" fmla="*/ 119 w 123"/>
                <a:gd name="T27" fmla="*/ 88 h 88"/>
                <a:gd name="T28" fmla="*/ 33 w 123"/>
                <a:gd name="T29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8">
                  <a:moveTo>
                    <a:pt x="33" y="87"/>
                  </a:moveTo>
                  <a:cubicBezTo>
                    <a:pt x="31" y="87"/>
                    <a:pt x="30" y="86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2" y="80"/>
                    <a:pt x="123" y="81"/>
                    <a:pt x="123" y="84"/>
                  </a:cubicBezTo>
                  <a:cubicBezTo>
                    <a:pt x="123" y="84"/>
                    <a:pt x="123" y="84"/>
                    <a:pt x="123" y="84"/>
                  </a:cubicBezTo>
                  <a:cubicBezTo>
                    <a:pt x="123" y="86"/>
                    <a:pt x="121" y="88"/>
                    <a:pt x="119" y="88"/>
                  </a:cubicBezTo>
                  <a:cubicBezTo>
                    <a:pt x="119" y="88"/>
                    <a:pt x="119" y="88"/>
                    <a:pt x="119" y="88"/>
                  </a:cubicBezTo>
                  <a:cubicBezTo>
                    <a:pt x="33" y="87"/>
                    <a:pt x="33" y="87"/>
                    <a:pt x="33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2" name="淘宝网Chenying0907出品 1026"/>
            <p:cNvSpPr/>
            <p:nvPr/>
          </p:nvSpPr>
          <p:spPr bwMode="auto">
            <a:xfrm>
              <a:off x="3363913" y="5260975"/>
              <a:ext cx="309563" cy="220662"/>
            </a:xfrm>
            <a:custGeom>
              <a:avLst/>
              <a:gdLst>
                <a:gd name="T0" fmla="*/ 26 w 111"/>
                <a:gd name="T1" fmla="*/ 76 h 79"/>
                <a:gd name="T2" fmla="*/ 1 w 111"/>
                <a:gd name="T3" fmla="*/ 6 h 79"/>
                <a:gd name="T4" fmla="*/ 1 w 111"/>
                <a:gd name="T5" fmla="*/ 6 h 79"/>
                <a:gd name="T6" fmla="*/ 3 w 111"/>
                <a:gd name="T7" fmla="*/ 1 h 79"/>
                <a:gd name="T8" fmla="*/ 3 w 111"/>
                <a:gd name="T9" fmla="*/ 1 h 79"/>
                <a:gd name="T10" fmla="*/ 8 w 111"/>
                <a:gd name="T11" fmla="*/ 4 h 79"/>
                <a:gd name="T12" fmla="*/ 8 w 111"/>
                <a:gd name="T13" fmla="*/ 4 h 79"/>
                <a:gd name="T14" fmla="*/ 32 w 111"/>
                <a:gd name="T15" fmla="*/ 71 h 79"/>
                <a:gd name="T16" fmla="*/ 107 w 111"/>
                <a:gd name="T17" fmla="*/ 69 h 79"/>
                <a:gd name="T18" fmla="*/ 111 w 111"/>
                <a:gd name="T19" fmla="*/ 73 h 79"/>
                <a:gd name="T20" fmla="*/ 111 w 111"/>
                <a:gd name="T21" fmla="*/ 73 h 79"/>
                <a:gd name="T22" fmla="*/ 107 w 111"/>
                <a:gd name="T23" fmla="*/ 77 h 79"/>
                <a:gd name="T24" fmla="*/ 107 w 111"/>
                <a:gd name="T25" fmla="*/ 77 h 79"/>
                <a:gd name="T26" fmla="*/ 30 w 111"/>
                <a:gd name="T27" fmla="*/ 79 h 79"/>
                <a:gd name="T28" fmla="*/ 30 w 111"/>
                <a:gd name="T29" fmla="*/ 79 h 79"/>
                <a:gd name="T30" fmla="*/ 30 w 111"/>
                <a:gd name="T31" fmla="*/ 79 h 79"/>
                <a:gd name="T32" fmla="*/ 26 w 111"/>
                <a:gd name="T33" fmla="*/ 7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1" h="79">
                  <a:moveTo>
                    <a:pt x="26" y="7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9" y="69"/>
                    <a:pt x="111" y="70"/>
                    <a:pt x="111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5"/>
                    <a:pt x="110" y="77"/>
                    <a:pt x="107" y="77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28" y="79"/>
                    <a:pt x="26" y="78"/>
                    <a:pt x="26" y="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3" name="淘宝网Chenying0907出品 1027"/>
            <p:cNvSpPr/>
            <p:nvPr/>
          </p:nvSpPr>
          <p:spPr bwMode="auto">
            <a:xfrm>
              <a:off x="3422650" y="5232400"/>
              <a:ext cx="269875" cy="184150"/>
            </a:xfrm>
            <a:custGeom>
              <a:avLst/>
              <a:gdLst>
                <a:gd name="T0" fmla="*/ 22 w 97"/>
                <a:gd name="T1" fmla="*/ 64 h 66"/>
                <a:gd name="T2" fmla="*/ 1 w 97"/>
                <a:gd name="T3" fmla="*/ 6 h 66"/>
                <a:gd name="T4" fmla="*/ 3 w 97"/>
                <a:gd name="T5" fmla="*/ 1 h 66"/>
                <a:gd name="T6" fmla="*/ 3 w 97"/>
                <a:gd name="T7" fmla="*/ 1 h 66"/>
                <a:gd name="T8" fmla="*/ 8 w 97"/>
                <a:gd name="T9" fmla="*/ 3 h 66"/>
                <a:gd name="T10" fmla="*/ 8 w 97"/>
                <a:gd name="T11" fmla="*/ 3 h 66"/>
                <a:gd name="T12" fmla="*/ 29 w 97"/>
                <a:gd name="T13" fmla="*/ 58 h 66"/>
                <a:gd name="T14" fmla="*/ 93 w 97"/>
                <a:gd name="T15" fmla="*/ 55 h 66"/>
                <a:gd name="T16" fmla="*/ 97 w 97"/>
                <a:gd name="T17" fmla="*/ 59 h 66"/>
                <a:gd name="T18" fmla="*/ 97 w 97"/>
                <a:gd name="T19" fmla="*/ 59 h 66"/>
                <a:gd name="T20" fmla="*/ 93 w 97"/>
                <a:gd name="T21" fmla="*/ 63 h 66"/>
                <a:gd name="T22" fmla="*/ 93 w 97"/>
                <a:gd name="T23" fmla="*/ 63 h 66"/>
                <a:gd name="T24" fmla="*/ 26 w 97"/>
                <a:gd name="T25" fmla="*/ 66 h 66"/>
                <a:gd name="T26" fmla="*/ 26 w 97"/>
                <a:gd name="T27" fmla="*/ 66 h 66"/>
                <a:gd name="T28" fmla="*/ 26 w 97"/>
                <a:gd name="T29" fmla="*/ 66 h 66"/>
                <a:gd name="T30" fmla="*/ 22 w 97"/>
                <a:gd name="T31" fmla="*/ 6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7" h="66">
                  <a:moveTo>
                    <a:pt x="22" y="64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5" y="55"/>
                    <a:pt x="97" y="57"/>
                    <a:pt x="97" y="59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7" y="61"/>
                    <a:pt x="95" y="63"/>
                    <a:pt x="93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4" y="66"/>
                    <a:pt x="23" y="65"/>
                    <a:pt x="22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4" name="淘宝网Chenying0907出品 1028"/>
            <p:cNvSpPr/>
            <p:nvPr/>
          </p:nvSpPr>
          <p:spPr bwMode="auto">
            <a:xfrm>
              <a:off x="3492500" y="5210175"/>
              <a:ext cx="211138" cy="153987"/>
            </a:xfrm>
            <a:custGeom>
              <a:avLst/>
              <a:gdLst>
                <a:gd name="T0" fmla="*/ 17 w 76"/>
                <a:gd name="T1" fmla="*/ 52 h 55"/>
                <a:gd name="T2" fmla="*/ 1 w 76"/>
                <a:gd name="T3" fmla="*/ 6 h 55"/>
                <a:gd name="T4" fmla="*/ 4 w 76"/>
                <a:gd name="T5" fmla="*/ 1 h 55"/>
                <a:gd name="T6" fmla="*/ 4 w 76"/>
                <a:gd name="T7" fmla="*/ 1 h 55"/>
                <a:gd name="T8" fmla="*/ 9 w 76"/>
                <a:gd name="T9" fmla="*/ 4 h 55"/>
                <a:gd name="T10" fmla="*/ 9 w 76"/>
                <a:gd name="T11" fmla="*/ 4 h 55"/>
                <a:gd name="T12" fmla="*/ 24 w 76"/>
                <a:gd name="T13" fmla="*/ 46 h 55"/>
                <a:gd name="T14" fmla="*/ 71 w 76"/>
                <a:gd name="T15" fmla="*/ 39 h 55"/>
                <a:gd name="T16" fmla="*/ 76 w 76"/>
                <a:gd name="T17" fmla="*/ 43 h 55"/>
                <a:gd name="T18" fmla="*/ 76 w 76"/>
                <a:gd name="T19" fmla="*/ 43 h 55"/>
                <a:gd name="T20" fmla="*/ 72 w 76"/>
                <a:gd name="T21" fmla="*/ 47 h 55"/>
                <a:gd name="T22" fmla="*/ 72 w 76"/>
                <a:gd name="T23" fmla="*/ 47 h 55"/>
                <a:gd name="T24" fmla="*/ 22 w 76"/>
                <a:gd name="T25" fmla="*/ 55 h 55"/>
                <a:gd name="T26" fmla="*/ 21 w 76"/>
                <a:gd name="T27" fmla="*/ 55 h 55"/>
                <a:gd name="T28" fmla="*/ 21 w 76"/>
                <a:gd name="T29" fmla="*/ 55 h 55"/>
                <a:gd name="T30" fmla="*/ 17 w 76"/>
                <a:gd name="T31" fmla="*/ 5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55">
                  <a:moveTo>
                    <a:pt x="17" y="52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8" y="2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4" y="39"/>
                    <a:pt x="76" y="41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5"/>
                    <a:pt x="75" y="47"/>
                    <a:pt x="72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9" y="55"/>
                    <a:pt x="18" y="54"/>
                    <a:pt x="17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5" name="淘宝网Chenying0907出品 1029"/>
            <p:cNvSpPr/>
            <p:nvPr/>
          </p:nvSpPr>
          <p:spPr bwMode="auto">
            <a:xfrm>
              <a:off x="3556000" y="5191125"/>
              <a:ext cx="158750" cy="114300"/>
            </a:xfrm>
            <a:custGeom>
              <a:avLst/>
              <a:gdLst>
                <a:gd name="T0" fmla="*/ 12 w 57"/>
                <a:gd name="T1" fmla="*/ 39 h 41"/>
                <a:gd name="T2" fmla="*/ 0 w 57"/>
                <a:gd name="T3" fmla="*/ 6 h 41"/>
                <a:gd name="T4" fmla="*/ 0 w 57"/>
                <a:gd name="T5" fmla="*/ 6 h 41"/>
                <a:gd name="T6" fmla="*/ 3 w 57"/>
                <a:gd name="T7" fmla="*/ 0 h 41"/>
                <a:gd name="T8" fmla="*/ 3 w 57"/>
                <a:gd name="T9" fmla="*/ 0 h 41"/>
                <a:gd name="T10" fmla="*/ 8 w 57"/>
                <a:gd name="T11" fmla="*/ 3 h 41"/>
                <a:gd name="T12" fmla="*/ 8 w 57"/>
                <a:gd name="T13" fmla="*/ 3 h 41"/>
                <a:gd name="T14" fmla="*/ 19 w 57"/>
                <a:gd name="T15" fmla="*/ 33 h 41"/>
                <a:gd name="T16" fmla="*/ 52 w 57"/>
                <a:gd name="T17" fmla="*/ 27 h 41"/>
                <a:gd name="T18" fmla="*/ 57 w 57"/>
                <a:gd name="T19" fmla="*/ 30 h 41"/>
                <a:gd name="T20" fmla="*/ 57 w 57"/>
                <a:gd name="T21" fmla="*/ 30 h 41"/>
                <a:gd name="T22" fmla="*/ 54 w 57"/>
                <a:gd name="T23" fmla="*/ 34 h 41"/>
                <a:gd name="T24" fmla="*/ 54 w 57"/>
                <a:gd name="T25" fmla="*/ 34 h 41"/>
                <a:gd name="T26" fmla="*/ 17 w 57"/>
                <a:gd name="T27" fmla="*/ 41 h 41"/>
                <a:gd name="T28" fmla="*/ 16 w 57"/>
                <a:gd name="T29" fmla="*/ 41 h 41"/>
                <a:gd name="T30" fmla="*/ 16 w 57"/>
                <a:gd name="T31" fmla="*/ 41 h 41"/>
                <a:gd name="T32" fmla="*/ 12 w 57"/>
                <a:gd name="T33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41">
                  <a:moveTo>
                    <a:pt x="12" y="39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4" y="26"/>
                    <a:pt x="56" y="28"/>
                    <a:pt x="57" y="30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7" y="32"/>
                    <a:pt x="56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1"/>
                    <a:pt x="16" y="41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4" y="41"/>
                    <a:pt x="13" y="40"/>
                    <a:pt x="12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6" name="淘宝网Chenying0907出品 1030"/>
            <p:cNvSpPr/>
            <p:nvPr/>
          </p:nvSpPr>
          <p:spPr bwMode="auto">
            <a:xfrm>
              <a:off x="3611563" y="5173663"/>
              <a:ext cx="112713" cy="79375"/>
            </a:xfrm>
            <a:custGeom>
              <a:avLst/>
              <a:gdLst>
                <a:gd name="T0" fmla="*/ 8 w 40"/>
                <a:gd name="T1" fmla="*/ 25 h 28"/>
                <a:gd name="T2" fmla="*/ 1 w 40"/>
                <a:gd name="T3" fmla="*/ 6 h 28"/>
                <a:gd name="T4" fmla="*/ 3 w 40"/>
                <a:gd name="T5" fmla="*/ 1 h 28"/>
                <a:gd name="T6" fmla="*/ 3 w 40"/>
                <a:gd name="T7" fmla="*/ 1 h 28"/>
                <a:gd name="T8" fmla="*/ 8 w 40"/>
                <a:gd name="T9" fmla="*/ 3 h 28"/>
                <a:gd name="T10" fmla="*/ 8 w 40"/>
                <a:gd name="T11" fmla="*/ 3 h 28"/>
                <a:gd name="T12" fmla="*/ 14 w 40"/>
                <a:gd name="T13" fmla="*/ 19 h 28"/>
                <a:gd name="T14" fmla="*/ 35 w 40"/>
                <a:gd name="T15" fmla="*/ 16 h 28"/>
                <a:gd name="T16" fmla="*/ 40 w 40"/>
                <a:gd name="T17" fmla="*/ 19 h 28"/>
                <a:gd name="T18" fmla="*/ 40 w 40"/>
                <a:gd name="T19" fmla="*/ 19 h 28"/>
                <a:gd name="T20" fmla="*/ 36 w 40"/>
                <a:gd name="T21" fmla="*/ 24 h 28"/>
                <a:gd name="T22" fmla="*/ 36 w 40"/>
                <a:gd name="T23" fmla="*/ 24 h 28"/>
                <a:gd name="T24" fmla="*/ 13 w 40"/>
                <a:gd name="T25" fmla="*/ 28 h 28"/>
                <a:gd name="T26" fmla="*/ 12 w 40"/>
                <a:gd name="T27" fmla="*/ 28 h 28"/>
                <a:gd name="T28" fmla="*/ 12 w 40"/>
                <a:gd name="T29" fmla="*/ 28 h 28"/>
                <a:gd name="T30" fmla="*/ 8 w 40"/>
                <a:gd name="T31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28">
                  <a:moveTo>
                    <a:pt x="8" y="25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7" y="16"/>
                    <a:pt x="39" y="17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21"/>
                    <a:pt x="39" y="23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0" y="28"/>
                    <a:pt x="9" y="27"/>
                    <a:pt x="8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507" name="淘宝网Chenying0907出品 506"/>
          <p:cNvGrpSpPr/>
          <p:nvPr/>
        </p:nvGrpSpPr>
        <p:grpSpPr>
          <a:xfrm>
            <a:off x="6279745" y="4812925"/>
            <a:ext cx="292485" cy="351495"/>
            <a:chOff x="2573338" y="3059113"/>
            <a:chExt cx="542925" cy="652462"/>
          </a:xfrm>
          <a:solidFill>
            <a:srgbClr val="92D050"/>
          </a:solidFill>
        </p:grpSpPr>
        <p:sp>
          <p:nvSpPr>
            <p:cNvPr id="508" name="淘宝网Chenying0907出品 1082"/>
            <p:cNvSpPr>
              <a:spLocks noEditPoints="1"/>
            </p:cNvSpPr>
            <p:nvPr/>
          </p:nvSpPr>
          <p:spPr bwMode="auto">
            <a:xfrm>
              <a:off x="2573338" y="3059113"/>
              <a:ext cx="539750" cy="652462"/>
            </a:xfrm>
            <a:custGeom>
              <a:avLst/>
              <a:gdLst>
                <a:gd name="T0" fmla="*/ 2 w 194"/>
                <a:gd name="T1" fmla="*/ 230 h 234"/>
                <a:gd name="T2" fmla="*/ 0 w 194"/>
                <a:gd name="T3" fmla="*/ 203 h 234"/>
                <a:gd name="T4" fmla="*/ 0 w 194"/>
                <a:gd name="T5" fmla="*/ 203 h 234"/>
                <a:gd name="T6" fmla="*/ 43 w 194"/>
                <a:gd name="T7" fmla="*/ 72 h 234"/>
                <a:gd name="T8" fmla="*/ 43 w 194"/>
                <a:gd name="T9" fmla="*/ 72 h 234"/>
                <a:gd name="T10" fmla="*/ 190 w 194"/>
                <a:gd name="T11" fmla="*/ 0 h 234"/>
                <a:gd name="T12" fmla="*/ 190 w 194"/>
                <a:gd name="T13" fmla="*/ 0 h 234"/>
                <a:gd name="T14" fmla="*/ 193 w 194"/>
                <a:gd name="T15" fmla="*/ 1 h 234"/>
                <a:gd name="T16" fmla="*/ 193 w 194"/>
                <a:gd name="T17" fmla="*/ 1 h 234"/>
                <a:gd name="T18" fmla="*/ 194 w 194"/>
                <a:gd name="T19" fmla="*/ 4 h 234"/>
                <a:gd name="T20" fmla="*/ 194 w 194"/>
                <a:gd name="T21" fmla="*/ 4 h 234"/>
                <a:gd name="T22" fmla="*/ 194 w 194"/>
                <a:gd name="T23" fmla="*/ 9 h 234"/>
                <a:gd name="T24" fmla="*/ 194 w 194"/>
                <a:gd name="T25" fmla="*/ 9 h 234"/>
                <a:gd name="T26" fmla="*/ 143 w 194"/>
                <a:gd name="T27" fmla="*/ 159 h 234"/>
                <a:gd name="T28" fmla="*/ 143 w 194"/>
                <a:gd name="T29" fmla="*/ 159 h 234"/>
                <a:gd name="T30" fmla="*/ 6 w 194"/>
                <a:gd name="T31" fmla="*/ 234 h 234"/>
                <a:gd name="T32" fmla="*/ 6 w 194"/>
                <a:gd name="T33" fmla="*/ 234 h 234"/>
                <a:gd name="T34" fmla="*/ 6 w 194"/>
                <a:gd name="T35" fmla="*/ 234 h 234"/>
                <a:gd name="T36" fmla="*/ 6 w 194"/>
                <a:gd name="T37" fmla="*/ 234 h 234"/>
                <a:gd name="T38" fmla="*/ 2 w 194"/>
                <a:gd name="T39" fmla="*/ 230 h 234"/>
                <a:gd name="T40" fmla="*/ 6 w 194"/>
                <a:gd name="T41" fmla="*/ 230 h 234"/>
                <a:gd name="T42" fmla="*/ 10 w 194"/>
                <a:gd name="T43" fmla="*/ 229 h 234"/>
                <a:gd name="T44" fmla="*/ 6 w 194"/>
                <a:gd name="T45" fmla="*/ 230 h 234"/>
                <a:gd name="T46" fmla="*/ 176 w 194"/>
                <a:gd name="T47" fmla="*/ 11 h 234"/>
                <a:gd name="T48" fmla="*/ 140 w 194"/>
                <a:gd name="T49" fmla="*/ 21 h 234"/>
                <a:gd name="T50" fmla="*/ 140 w 194"/>
                <a:gd name="T51" fmla="*/ 21 h 234"/>
                <a:gd name="T52" fmla="*/ 49 w 194"/>
                <a:gd name="T53" fmla="*/ 78 h 234"/>
                <a:gd name="T54" fmla="*/ 49 w 194"/>
                <a:gd name="T55" fmla="*/ 78 h 234"/>
                <a:gd name="T56" fmla="*/ 8 w 194"/>
                <a:gd name="T57" fmla="*/ 203 h 234"/>
                <a:gd name="T58" fmla="*/ 8 w 194"/>
                <a:gd name="T59" fmla="*/ 203 h 234"/>
                <a:gd name="T60" fmla="*/ 9 w 194"/>
                <a:gd name="T61" fmla="*/ 225 h 234"/>
                <a:gd name="T62" fmla="*/ 9 w 194"/>
                <a:gd name="T63" fmla="*/ 225 h 234"/>
                <a:gd name="T64" fmla="*/ 18 w 194"/>
                <a:gd name="T65" fmla="*/ 224 h 234"/>
                <a:gd name="T66" fmla="*/ 18 w 194"/>
                <a:gd name="T67" fmla="*/ 224 h 234"/>
                <a:gd name="T68" fmla="*/ 49 w 194"/>
                <a:gd name="T69" fmla="*/ 214 h 234"/>
                <a:gd name="T70" fmla="*/ 49 w 194"/>
                <a:gd name="T71" fmla="*/ 214 h 234"/>
                <a:gd name="T72" fmla="*/ 137 w 194"/>
                <a:gd name="T73" fmla="*/ 153 h 234"/>
                <a:gd name="T74" fmla="*/ 137 w 194"/>
                <a:gd name="T75" fmla="*/ 153 h 234"/>
                <a:gd name="T76" fmla="*/ 186 w 194"/>
                <a:gd name="T77" fmla="*/ 9 h 234"/>
                <a:gd name="T78" fmla="*/ 186 w 194"/>
                <a:gd name="T79" fmla="*/ 9 h 234"/>
                <a:gd name="T80" fmla="*/ 186 w 194"/>
                <a:gd name="T81" fmla="*/ 9 h 234"/>
                <a:gd name="T82" fmla="*/ 186 w 194"/>
                <a:gd name="T83" fmla="*/ 9 h 234"/>
                <a:gd name="T84" fmla="*/ 176 w 194"/>
                <a:gd name="T85" fmla="*/ 1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4" h="234">
                  <a:moveTo>
                    <a:pt x="2" y="230"/>
                  </a:moveTo>
                  <a:cubicBezTo>
                    <a:pt x="2" y="230"/>
                    <a:pt x="0" y="220"/>
                    <a:pt x="0" y="203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170"/>
                    <a:pt x="6" y="114"/>
                    <a:pt x="43" y="72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99" y="11"/>
                    <a:pt x="189" y="1"/>
                    <a:pt x="19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1" y="0"/>
                    <a:pt x="192" y="1"/>
                    <a:pt x="193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4" y="2"/>
                    <a:pt x="194" y="3"/>
                    <a:pt x="194" y="4"/>
                  </a:cubicBezTo>
                  <a:cubicBezTo>
                    <a:pt x="194" y="4"/>
                    <a:pt x="194" y="4"/>
                    <a:pt x="194" y="4"/>
                  </a:cubicBezTo>
                  <a:cubicBezTo>
                    <a:pt x="194" y="4"/>
                    <a:pt x="194" y="6"/>
                    <a:pt x="194" y="9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194" y="29"/>
                    <a:pt x="191" y="104"/>
                    <a:pt x="143" y="159"/>
                  </a:cubicBezTo>
                  <a:cubicBezTo>
                    <a:pt x="143" y="159"/>
                    <a:pt x="143" y="159"/>
                    <a:pt x="143" y="159"/>
                  </a:cubicBezTo>
                  <a:cubicBezTo>
                    <a:pt x="83" y="227"/>
                    <a:pt x="7" y="234"/>
                    <a:pt x="6" y="234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6" y="234"/>
                    <a:pt x="6" y="234"/>
                    <a:pt x="6" y="234"/>
                  </a:cubicBezTo>
                  <a:cubicBezTo>
                    <a:pt x="4" y="234"/>
                    <a:pt x="2" y="232"/>
                    <a:pt x="2" y="230"/>
                  </a:cubicBezTo>
                  <a:close/>
                  <a:moveTo>
                    <a:pt x="6" y="230"/>
                  </a:moveTo>
                  <a:cubicBezTo>
                    <a:pt x="10" y="229"/>
                    <a:pt x="10" y="229"/>
                    <a:pt x="10" y="229"/>
                  </a:cubicBezTo>
                  <a:cubicBezTo>
                    <a:pt x="6" y="230"/>
                    <a:pt x="6" y="230"/>
                    <a:pt x="6" y="230"/>
                  </a:cubicBezTo>
                  <a:close/>
                  <a:moveTo>
                    <a:pt x="176" y="11"/>
                  </a:moveTo>
                  <a:cubicBezTo>
                    <a:pt x="167" y="13"/>
                    <a:pt x="154" y="16"/>
                    <a:pt x="140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11" y="31"/>
                    <a:pt x="75" y="4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14" y="116"/>
                    <a:pt x="8" y="171"/>
                    <a:pt x="8" y="203"/>
                  </a:cubicBezTo>
                  <a:cubicBezTo>
                    <a:pt x="8" y="203"/>
                    <a:pt x="8" y="203"/>
                    <a:pt x="8" y="203"/>
                  </a:cubicBezTo>
                  <a:cubicBezTo>
                    <a:pt x="8" y="213"/>
                    <a:pt x="9" y="221"/>
                    <a:pt x="9" y="225"/>
                  </a:cubicBezTo>
                  <a:cubicBezTo>
                    <a:pt x="9" y="225"/>
                    <a:pt x="9" y="225"/>
                    <a:pt x="9" y="225"/>
                  </a:cubicBezTo>
                  <a:cubicBezTo>
                    <a:pt x="11" y="225"/>
                    <a:pt x="14" y="225"/>
                    <a:pt x="18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25" y="222"/>
                    <a:pt x="36" y="219"/>
                    <a:pt x="49" y="214"/>
                  </a:cubicBezTo>
                  <a:cubicBezTo>
                    <a:pt x="49" y="214"/>
                    <a:pt x="49" y="214"/>
                    <a:pt x="49" y="214"/>
                  </a:cubicBezTo>
                  <a:cubicBezTo>
                    <a:pt x="75" y="204"/>
                    <a:pt x="108" y="186"/>
                    <a:pt x="137" y="153"/>
                  </a:cubicBezTo>
                  <a:cubicBezTo>
                    <a:pt x="137" y="153"/>
                    <a:pt x="137" y="153"/>
                    <a:pt x="137" y="153"/>
                  </a:cubicBezTo>
                  <a:cubicBezTo>
                    <a:pt x="183" y="102"/>
                    <a:pt x="186" y="29"/>
                    <a:pt x="186" y="9"/>
                  </a:cubicBezTo>
                  <a:cubicBezTo>
                    <a:pt x="186" y="9"/>
                    <a:pt x="186" y="9"/>
                    <a:pt x="186" y="9"/>
                  </a:cubicBezTo>
                  <a:cubicBezTo>
                    <a:pt x="186" y="9"/>
                    <a:pt x="186" y="9"/>
                    <a:pt x="186" y="9"/>
                  </a:cubicBezTo>
                  <a:cubicBezTo>
                    <a:pt x="186" y="9"/>
                    <a:pt x="186" y="9"/>
                    <a:pt x="186" y="9"/>
                  </a:cubicBezTo>
                  <a:cubicBezTo>
                    <a:pt x="184" y="9"/>
                    <a:pt x="180" y="10"/>
                    <a:pt x="17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09" name="淘宝网Chenying0907出品 1083"/>
            <p:cNvSpPr/>
            <p:nvPr/>
          </p:nvSpPr>
          <p:spPr bwMode="auto">
            <a:xfrm>
              <a:off x="2578100" y="3059113"/>
              <a:ext cx="538163" cy="646112"/>
            </a:xfrm>
            <a:custGeom>
              <a:avLst/>
              <a:gdLst>
                <a:gd name="T0" fmla="*/ 2 w 193"/>
                <a:gd name="T1" fmla="*/ 231 h 232"/>
                <a:gd name="T2" fmla="*/ 2 w 193"/>
                <a:gd name="T3" fmla="*/ 226 h 232"/>
                <a:gd name="T4" fmla="*/ 2 w 193"/>
                <a:gd name="T5" fmla="*/ 226 h 232"/>
                <a:gd name="T6" fmla="*/ 185 w 193"/>
                <a:gd name="T7" fmla="*/ 2 h 232"/>
                <a:gd name="T8" fmla="*/ 191 w 193"/>
                <a:gd name="T9" fmla="*/ 1 h 232"/>
                <a:gd name="T10" fmla="*/ 191 w 193"/>
                <a:gd name="T11" fmla="*/ 1 h 232"/>
                <a:gd name="T12" fmla="*/ 191 w 193"/>
                <a:gd name="T13" fmla="*/ 7 h 232"/>
                <a:gd name="T14" fmla="*/ 191 w 193"/>
                <a:gd name="T15" fmla="*/ 7 h 232"/>
                <a:gd name="T16" fmla="*/ 8 w 193"/>
                <a:gd name="T17" fmla="*/ 231 h 232"/>
                <a:gd name="T18" fmla="*/ 5 w 193"/>
                <a:gd name="T19" fmla="*/ 232 h 232"/>
                <a:gd name="T20" fmla="*/ 5 w 193"/>
                <a:gd name="T21" fmla="*/ 232 h 232"/>
                <a:gd name="T22" fmla="*/ 2 w 193"/>
                <a:gd name="T23" fmla="*/ 231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3" h="232">
                  <a:moveTo>
                    <a:pt x="2" y="231"/>
                  </a:moveTo>
                  <a:cubicBezTo>
                    <a:pt x="1" y="230"/>
                    <a:pt x="0" y="227"/>
                    <a:pt x="2" y="226"/>
                  </a:cubicBezTo>
                  <a:cubicBezTo>
                    <a:pt x="2" y="226"/>
                    <a:pt x="2" y="226"/>
                    <a:pt x="2" y="226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6" y="0"/>
                    <a:pt x="189" y="0"/>
                    <a:pt x="191" y="1"/>
                  </a:cubicBezTo>
                  <a:cubicBezTo>
                    <a:pt x="191" y="1"/>
                    <a:pt x="191" y="1"/>
                    <a:pt x="191" y="1"/>
                  </a:cubicBezTo>
                  <a:cubicBezTo>
                    <a:pt x="192" y="3"/>
                    <a:pt x="193" y="5"/>
                    <a:pt x="191" y="7"/>
                  </a:cubicBezTo>
                  <a:cubicBezTo>
                    <a:pt x="191" y="7"/>
                    <a:pt x="191" y="7"/>
                    <a:pt x="191" y="7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7" y="232"/>
                    <a:pt x="6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4" y="232"/>
                    <a:pt x="3" y="232"/>
                    <a:pt x="2" y="2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0" name="淘宝网Chenying0907出品 1084"/>
            <p:cNvSpPr/>
            <p:nvPr/>
          </p:nvSpPr>
          <p:spPr bwMode="auto">
            <a:xfrm>
              <a:off x="2773363" y="3181350"/>
              <a:ext cx="269875" cy="217487"/>
            </a:xfrm>
            <a:custGeom>
              <a:avLst/>
              <a:gdLst>
                <a:gd name="T0" fmla="*/ 92 w 97"/>
                <a:gd name="T1" fmla="*/ 78 h 78"/>
                <a:gd name="T2" fmla="*/ 28 w 97"/>
                <a:gd name="T3" fmla="*/ 73 h 78"/>
                <a:gd name="T4" fmla="*/ 24 w 97"/>
                <a:gd name="T5" fmla="*/ 71 h 78"/>
                <a:gd name="T6" fmla="*/ 24 w 97"/>
                <a:gd name="T7" fmla="*/ 71 h 78"/>
                <a:gd name="T8" fmla="*/ 1 w 97"/>
                <a:gd name="T9" fmla="*/ 6 h 78"/>
                <a:gd name="T10" fmla="*/ 3 w 97"/>
                <a:gd name="T11" fmla="*/ 1 h 78"/>
                <a:gd name="T12" fmla="*/ 3 w 97"/>
                <a:gd name="T13" fmla="*/ 1 h 78"/>
                <a:gd name="T14" fmla="*/ 8 w 97"/>
                <a:gd name="T15" fmla="*/ 3 h 78"/>
                <a:gd name="T16" fmla="*/ 8 w 97"/>
                <a:gd name="T17" fmla="*/ 3 h 78"/>
                <a:gd name="T18" fmla="*/ 31 w 97"/>
                <a:gd name="T19" fmla="*/ 65 h 78"/>
                <a:gd name="T20" fmla="*/ 93 w 97"/>
                <a:gd name="T21" fmla="*/ 70 h 78"/>
                <a:gd name="T22" fmla="*/ 97 w 97"/>
                <a:gd name="T23" fmla="*/ 74 h 78"/>
                <a:gd name="T24" fmla="*/ 97 w 97"/>
                <a:gd name="T25" fmla="*/ 74 h 78"/>
                <a:gd name="T26" fmla="*/ 93 w 97"/>
                <a:gd name="T27" fmla="*/ 78 h 78"/>
                <a:gd name="T28" fmla="*/ 93 w 97"/>
                <a:gd name="T29" fmla="*/ 78 h 78"/>
                <a:gd name="T30" fmla="*/ 92 w 97"/>
                <a:gd name="T31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7" h="78">
                  <a:moveTo>
                    <a:pt x="92" y="78"/>
                  </a:moveTo>
                  <a:cubicBezTo>
                    <a:pt x="28" y="73"/>
                    <a:pt x="28" y="73"/>
                    <a:pt x="28" y="73"/>
                  </a:cubicBezTo>
                  <a:cubicBezTo>
                    <a:pt x="26" y="73"/>
                    <a:pt x="25" y="72"/>
                    <a:pt x="24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5" y="70"/>
                    <a:pt x="97" y="72"/>
                    <a:pt x="97" y="74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97" y="76"/>
                    <a:pt x="95" y="78"/>
                    <a:pt x="93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8"/>
                    <a:pt x="93" y="78"/>
                    <a:pt x="92" y="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1" name="淘宝网Chenying0907出品 1085"/>
            <p:cNvSpPr/>
            <p:nvPr/>
          </p:nvSpPr>
          <p:spPr bwMode="auto">
            <a:xfrm>
              <a:off x="2736850" y="3206750"/>
              <a:ext cx="282575" cy="230187"/>
            </a:xfrm>
            <a:custGeom>
              <a:avLst/>
              <a:gdLst>
                <a:gd name="T0" fmla="*/ 97 w 101"/>
                <a:gd name="T1" fmla="*/ 83 h 83"/>
                <a:gd name="T2" fmla="*/ 30 w 101"/>
                <a:gd name="T3" fmla="*/ 79 h 83"/>
                <a:gd name="T4" fmla="*/ 26 w 101"/>
                <a:gd name="T5" fmla="*/ 76 h 83"/>
                <a:gd name="T6" fmla="*/ 26 w 101"/>
                <a:gd name="T7" fmla="*/ 76 h 83"/>
                <a:gd name="T8" fmla="*/ 0 w 101"/>
                <a:gd name="T9" fmla="*/ 6 h 83"/>
                <a:gd name="T10" fmla="*/ 3 w 101"/>
                <a:gd name="T11" fmla="*/ 1 h 83"/>
                <a:gd name="T12" fmla="*/ 3 w 101"/>
                <a:gd name="T13" fmla="*/ 1 h 83"/>
                <a:gd name="T14" fmla="*/ 8 w 101"/>
                <a:gd name="T15" fmla="*/ 3 h 83"/>
                <a:gd name="T16" fmla="*/ 8 w 101"/>
                <a:gd name="T17" fmla="*/ 3 h 83"/>
                <a:gd name="T18" fmla="*/ 33 w 101"/>
                <a:gd name="T19" fmla="*/ 71 h 83"/>
                <a:gd name="T20" fmla="*/ 97 w 101"/>
                <a:gd name="T21" fmla="*/ 75 h 83"/>
                <a:gd name="T22" fmla="*/ 101 w 101"/>
                <a:gd name="T23" fmla="*/ 79 h 83"/>
                <a:gd name="T24" fmla="*/ 101 w 101"/>
                <a:gd name="T25" fmla="*/ 79 h 83"/>
                <a:gd name="T26" fmla="*/ 97 w 101"/>
                <a:gd name="T27" fmla="*/ 83 h 83"/>
                <a:gd name="T28" fmla="*/ 97 w 101"/>
                <a:gd name="T29" fmla="*/ 83 h 83"/>
                <a:gd name="T30" fmla="*/ 97 w 101"/>
                <a:gd name="T31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1" h="83">
                  <a:moveTo>
                    <a:pt x="97" y="83"/>
                  </a:moveTo>
                  <a:cubicBezTo>
                    <a:pt x="30" y="79"/>
                    <a:pt x="30" y="79"/>
                    <a:pt x="30" y="79"/>
                  </a:cubicBezTo>
                  <a:cubicBezTo>
                    <a:pt x="28" y="79"/>
                    <a:pt x="27" y="77"/>
                    <a:pt x="26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9" y="75"/>
                    <a:pt x="101" y="77"/>
                    <a:pt x="101" y="79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81"/>
                    <a:pt x="99" y="83"/>
                    <a:pt x="97" y="83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97" y="83"/>
                    <a:pt x="97" y="83"/>
                    <a:pt x="97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2" name="淘宝网Chenying0907出品 1086"/>
            <p:cNvSpPr/>
            <p:nvPr/>
          </p:nvSpPr>
          <p:spPr bwMode="auto">
            <a:xfrm>
              <a:off x="2703513" y="3241675"/>
              <a:ext cx="287338" cy="234950"/>
            </a:xfrm>
            <a:custGeom>
              <a:avLst/>
              <a:gdLst>
                <a:gd name="T0" fmla="*/ 99 w 103"/>
                <a:gd name="T1" fmla="*/ 84 h 84"/>
                <a:gd name="T2" fmla="*/ 30 w 103"/>
                <a:gd name="T3" fmla="*/ 80 h 84"/>
                <a:gd name="T4" fmla="*/ 27 w 103"/>
                <a:gd name="T5" fmla="*/ 77 h 84"/>
                <a:gd name="T6" fmla="*/ 27 w 103"/>
                <a:gd name="T7" fmla="*/ 77 h 84"/>
                <a:gd name="T8" fmla="*/ 0 w 103"/>
                <a:gd name="T9" fmla="*/ 6 h 84"/>
                <a:gd name="T10" fmla="*/ 3 w 103"/>
                <a:gd name="T11" fmla="*/ 1 h 84"/>
                <a:gd name="T12" fmla="*/ 3 w 103"/>
                <a:gd name="T13" fmla="*/ 1 h 84"/>
                <a:gd name="T14" fmla="*/ 8 w 103"/>
                <a:gd name="T15" fmla="*/ 3 h 84"/>
                <a:gd name="T16" fmla="*/ 8 w 103"/>
                <a:gd name="T17" fmla="*/ 3 h 84"/>
                <a:gd name="T18" fmla="*/ 33 w 103"/>
                <a:gd name="T19" fmla="*/ 72 h 84"/>
                <a:gd name="T20" fmla="*/ 100 w 103"/>
                <a:gd name="T21" fmla="*/ 76 h 84"/>
                <a:gd name="T22" fmla="*/ 103 w 103"/>
                <a:gd name="T23" fmla="*/ 80 h 84"/>
                <a:gd name="T24" fmla="*/ 103 w 103"/>
                <a:gd name="T25" fmla="*/ 80 h 84"/>
                <a:gd name="T26" fmla="*/ 99 w 103"/>
                <a:gd name="T27" fmla="*/ 84 h 84"/>
                <a:gd name="T28" fmla="*/ 99 w 103"/>
                <a:gd name="T29" fmla="*/ 84 h 84"/>
                <a:gd name="T30" fmla="*/ 99 w 103"/>
                <a:gd name="T3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3" h="84">
                  <a:moveTo>
                    <a:pt x="99" y="84"/>
                  </a:moveTo>
                  <a:cubicBezTo>
                    <a:pt x="30" y="80"/>
                    <a:pt x="30" y="80"/>
                    <a:pt x="30" y="80"/>
                  </a:cubicBezTo>
                  <a:cubicBezTo>
                    <a:pt x="29" y="80"/>
                    <a:pt x="27" y="79"/>
                    <a:pt x="27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102" y="76"/>
                    <a:pt x="103" y="78"/>
                    <a:pt x="103" y="80"/>
                  </a:cubicBezTo>
                  <a:cubicBezTo>
                    <a:pt x="103" y="80"/>
                    <a:pt x="103" y="80"/>
                    <a:pt x="103" y="80"/>
                  </a:cubicBezTo>
                  <a:cubicBezTo>
                    <a:pt x="103" y="82"/>
                    <a:pt x="101" y="84"/>
                    <a:pt x="99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4"/>
                    <a:pt x="99" y="84"/>
                    <a:pt x="99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3" name="淘宝网Chenying0907出品 1087"/>
            <p:cNvSpPr/>
            <p:nvPr/>
          </p:nvSpPr>
          <p:spPr bwMode="auto">
            <a:xfrm>
              <a:off x="2670175" y="3281363"/>
              <a:ext cx="284163" cy="236537"/>
            </a:xfrm>
            <a:custGeom>
              <a:avLst/>
              <a:gdLst>
                <a:gd name="T0" fmla="*/ 98 w 102"/>
                <a:gd name="T1" fmla="*/ 85 h 85"/>
                <a:gd name="T2" fmla="*/ 30 w 102"/>
                <a:gd name="T3" fmla="*/ 81 h 85"/>
                <a:gd name="T4" fmla="*/ 26 w 102"/>
                <a:gd name="T5" fmla="*/ 78 h 85"/>
                <a:gd name="T6" fmla="*/ 26 w 102"/>
                <a:gd name="T7" fmla="*/ 78 h 85"/>
                <a:gd name="T8" fmla="*/ 1 w 102"/>
                <a:gd name="T9" fmla="*/ 6 h 85"/>
                <a:gd name="T10" fmla="*/ 3 w 102"/>
                <a:gd name="T11" fmla="*/ 1 h 85"/>
                <a:gd name="T12" fmla="*/ 3 w 102"/>
                <a:gd name="T13" fmla="*/ 1 h 85"/>
                <a:gd name="T14" fmla="*/ 8 w 102"/>
                <a:gd name="T15" fmla="*/ 3 h 85"/>
                <a:gd name="T16" fmla="*/ 8 w 102"/>
                <a:gd name="T17" fmla="*/ 3 h 85"/>
                <a:gd name="T18" fmla="*/ 33 w 102"/>
                <a:gd name="T19" fmla="*/ 73 h 85"/>
                <a:gd name="T20" fmla="*/ 99 w 102"/>
                <a:gd name="T21" fmla="*/ 77 h 85"/>
                <a:gd name="T22" fmla="*/ 102 w 102"/>
                <a:gd name="T23" fmla="*/ 81 h 85"/>
                <a:gd name="T24" fmla="*/ 102 w 102"/>
                <a:gd name="T25" fmla="*/ 81 h 85"/>
                <a:gd name="T26" fmla="*/ 98 w 102"/>
                <a:gd name="T27" fmla="*/ 85 h 85"/>
                <a:gd name="T28" fmla="*/ 98 w 102"/>
                <a:gd name="T29" fmla="*/ 85 h 85"/>
                <a:gd name="T30" fmla="*/ 98 w 102"/>
                <a:gd name="T3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85">
                  <a:moveTo>
                    <a:pt x="98" y="85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8" y="80"/>
                    <a:pt x="27" y="79"/>
                    <a:pt x="26" y="78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99" y="77"/>
                    <a:pt x="99" y="77"/>
                    <a:pt x="99" y="77"/>
                  </a:cubicBezTo>
                  <a:cubicBezTo>
                    <a:pt x="101" y="77"/>
                    <a:pt x="102" y="79"/>
                    <a:pt x="102" y="81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102" y="83"/>
                    <a:pt x="100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4" name="淘宝网Chenying0907出品 1088"/>
            <p:cNvSpPr/>
            <p:nvPr/>
          </p:nvSpPr>
          <p:spPr bwMode="auto">
            <a:xfrm>
              <a:off x="2636838" y="3328988"/>
              <a:ext cx="276225" cy="228600"/>
            </a:xfrm>
            <a:custGeom>
              <a:avLst/>
              <a:gdLst>
                <a:gd name="T0" fmla="*/ 95 w 99"/>
                <a:gd name="T1" fmla="*/ 82 h 82"/>
                <a:gd name="T2" fmla="*/ 30 w 99"/>
                <a:gd name="T3" fmla="*/ 78 h 82"/>
                <a:gd name="T4" fmla="*/ 26 w 99"/>
                <a:gd name="T5" fmla="*/ 75 h 82"/>
                <a:gd name="T6" fmla="*/ 26 w 99"/>
                <a:gd name="T7" fmla="*/ 75 h 82"/>
                <a:gd name="T8" fmla="*/ 1 w 99"/>
                <a:gd name="T9" fmla="*/ 6 h 82"/>
                <a:gd name="T10" fmla="*/ 3 w 99"/>
                <a:gd name="T11" fmla="*/ 1 h 82"/>
                <a:gd name="T12" fmla="*/ 3 w 99"/>
                <a:gd name="T13" fmla="*/ 1 h 82"/>
                <a:gd name="T14" fmla="*/ 9 w 99"/>
                <a:gd name="T15" fmla="*/ 3 h 82"/>
                <a:gd name="T16" fmla="*/ 9 w 99"/>
                <a:gd name="T17" fmla="*/ 3 h 82"/>
                <a:gd name="T18" fmla="*/ 33 w 99"/>
                <a:gd name="T19" fmla="*/ 70 h 82"/>
                <a:gd name="T20" fmla="*/ 95 w 99"/>
                <a:gd name="T21" fmla="*/ 74 h 82"/>
                <a:gd name="T22" fmla="*/ 99 w 99"/>
                <a:gd name="T23" fmla="*/ 78 h 82"/>
                <a:gd name="T24" fmla="*/ 99 w 99"/>
                <a:gd name="T25" fmla="*/ 78 h 82"/>
                <a:gd name="T26" fmla="*/ 95 w 99"/>
                <a:gd name="T27" fmla="*/ 82 h 82"/>
                <a:gd name="T28" fmla="*/ 95 w 99"/>
                <a:gd name="T29" fmla="*/ 82 h 82"/>
                <a:gd name="T30" fmla="*/ 95 w 99"/>
                <a:gd name="T3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9" h="82">
                  <a:moveTo>
                    <a:pt x="95" y="82"/>
                  </a:moveTo>
                  <a:cubicBezTo>
                    <a:pt x="30" y="78"/>
                    <a:pt x="30" y="78"/>
                    <a:pt x="30" y="78"/>
                  </a:cubicBezTo>
                  <a:cubicBezTo>
                    <a:pt x="28" y="77"/>
                    <a:pt x="27" y="76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7" y="74"/>
                    <a:pt x="99" y="76"/>
                    <a:pt x="99" y="78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80"/>
                    <a:pt x="97" y="82"/>
                    <a:pt x="95" y="82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2"/>
                    <a:pt x="95" y="82"/>
                    <a:pt x="95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5" name="淘宝网Chenying0907出品 1089"/>
            <p:cNvSpPr/>
            <p:nvPr/>
          </p:nvSpPr>
          <p:spPr bwMode="auto">
            <a:xfrm>
              <a:off x="2611438" y="3390900"/>
              <a:ext cx="250825" cy="207962"/>
            </a:xfrm>
            <a:custGeom>
              <a:avLst/>
              <a:gdLst>
                <a:gd name="T0" fmla="*/ 86 w 90"/>
                <a:gd name="T1" fmla="*/ 75 h 75"/>
                <a:gd name="T2" fmla="*/ 26 w 90"/>
                <a:gd name="T3" fmla="*/ 70 h 75"/>
                <a:gd name="T4" fmla="*/ 23 w 90"/>
                <a:gd name="T5" fmla="*/ 68 h 75"/>
                <a:gd name="T6" fmla="*/ 23 w 90"/>
                <a:gd name="T7" fmla="*/ 68 h 75"/>
                <a:gd name="T8" fmla="*/ 1 w 90"/>
                <a:gd name="T9" fmla="*/ 6 h 75"/>
                <a:gd name="T10" fmla="*/ 1 w 90"/>
                <a:gd name="T11" fmla="*/ 6 h 75"/>
                <a:gd name="T12" fmla="*/ 4 w 90"/>
                <a:gd name="T13" fmla="*/ 1 h 75"/>
                <a:gd name="T14" fmla="*/ 4 w 90"/>
                <a:gd name="T15" fmla="*/ 1 h 75"/>
                <a:gd name="T16" fmla="*/ 9 w 90"/>
                <a:gd name="T17" fmla="*/ 4 h 75"/>
                <a:gd name="T18" fmla="*/ 9 w 90"/>
                <a:gd name="T19" fmla="*/ 4 h 75"/>
                <a:gd name="T20" fmla="*/ 30 w 90"/>
                <a:gd name="T21" fmla="*/ 63 h 75"/>
                <a:gd name="T22" fmla="*/ 86 w 90"/>
                <a:gd name="T23" fmla="*/ 67 h 75"/>
                <a:gd name="T24" fmla="*/ 90 w 90"/>
                <a:gd name="T25" fmla="*/ 71 h 75"/>
                <a:gd name="T26" fmla="*/ 90 w 90"/>
                <a:gd name="T27" fmla="*/ 71 h 75"/>
                <a:gd name="T28" fmla="*/ 86 w 90"/>
                <a:gd name="T29" fmla="*/ 75 h 75"/>
                <a:gd name="T30" fmla="*/ 86 w 90"/>
                <a:gd name="T31" fmla="*/ 75 h 75"/>
                <a:gd name="T32" fmla="*/ 86 w 90"/>
                <a:gd name="T3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75">
                  <a:moveTo>
                    <a:pt x="86" y="75"/>
                  </a:moveTo>
                  <a:cubicBezTo>
                    <a:pt x="26" y="70"/>
                    <a:pt x="26" y="70"/>
                    <a:pt x="26" y="70"/>
                  </a:cubicBezTo>
                  <a:cubicBezTo>
                    <a:pt x="25" y="70"/>
                    <a:pt x="23" y="69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8" y="1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30" y="63"/>
                    <a:pt x="30" y="63"/>
                    <a:pt x="30" y="63"/>
                  </a:cubicBezTo>
                  <a:cubicBezTo>
                    <a:pt x="86" y="67"/>
                    <a:pt x="86" y="67"/>
                    <a:pt x="86" y="67"/>
                  </a:cubicBezTo>
                  <a:cubicBezTo>
                    <a:pt x="89" y="67"/>
                    <a:pt x="90" y="69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3"/>
                    <a:pt x="88" y="75"/>
                    <a:pt x="86" y="75"/>
                  </a:cubicBezTo>
                  <a:cubicBezTo>
                    <a:pt x="86" y="75"/>
                    <a:pt x="86" y="75"/>
                    <a:pt x="86" y="75"/>
                  </a:cubicBezTo>
                  <a:cubicBezTo>
                    <a:pt x="86" y="75"/>
                    <a:pt x="86" y="75"/>
                    <a:pt x="8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6" name="淘宝网Chenying0907出品 1090"/>
            <p:cNvSpPr/>
            <p:nvPr/>
          </p:nvSpPr>
          <p:spPr bwMode="auto">
            <a:xfrm>
              <a:off x="2589213" y="3465513"/>
              <a:ext cx="214313" cy="173037"/>
            </a:xfrm>
            <a:custGeom>
              <a:avLst/>
              <a:gdLst>
                <a:gd name="T0" fmla="*/ 72 w 77"/>
                <a:gd name="T1" fmla="*/ 62 h 62"/>
                <a:gd name="T2" fmla="*/ 22 w 77"/>
                <a:gd name="T3" fmla="*/ 59 h 62"/>
                <a:gd name="T4" fmla="*/ 19 w 77"/>
                <a:gd name="T5" fmla="*/ 56 h 62"/>
                <a:gd name="T6" fmla="*/ 19 w 77"/>
                <a:gd name="T7" fmla="*/ 56 h 62"/>
                <a:gd name="T8" fmla="*/ 1 w 77"/>
                <a:gd name="T9" fmla="*/ 5 h 62"/>
                <a:gd name="T10" fmla="*/ 3 w 77"/>
                <a:gd name="T11" fmla="*/ 0 h 62"/>
                <a:gd name="T12" fmla="*/ 3 w 77"/>
                <a:gd name="T13" fmla="*/ 0 h 62"/>
                <a:gd name="T14" fmla="*/ 9 w 77"/>
                <a:gd name="T15" fmla="*/ 3 h 62"/>
                <a:gd name="T16" fmla="*/ 9 w 77"/>
                <a:gd name="T17" fmla="*/ 3 h 62"/>
                <a:gd name="T18" fmla="*/ 25 w 77"/>
                <a:gd name="T19" fmla="*/ 51 h 62"/>
                <a:gd name="T20" fmla="*/ 73 w 77"/>
                <a:gd name="T21" fmla="*/ 54 h 62"/>
                <a:gd name="T22" fmla="*/ 77 w 77"/>
                <a:gd name="T23" fmla="*/ 59 h 62"/>
                <a:gd name="T24" fmla="*/ 77 w 77"/>
                <a:gd name="T25" fmla="*/ 59 h 62"/>
                <a:gd name="T26" fmla="*/ 73 w 77"/>
                <a:gd name="T27" fmla="*/ 62 h 62"/>
                <a:gd name="T28" fmla="*/ 73 w 77"/>
                <a:gd name="T29" fmla="*/ 62 h 62"/>
                <a:gd name="T30" fmla="*/ 72 w 77"/>
                <a:gd name="T3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62">
                  <a:moveTo>
                    <a:pt x="72" y="62"/>
                  </a:moveTo>
                  <a:cubicBezTo>
                    <a:pt x="22" y="59"/>
                    <a:pt x="22" y="59"/>
                    <a:pt x="22" y="59"/>
                  </a:cubicBezTo>
                  <a:cubicBezTo>
                    <a:pt x="21" y="59"/>
                    <a:pt x="19" y="58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5" y="54"/>
                    <a:pt x="77" y="56"/>
                    <a:pt x="77" y="59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76" y="61"/>
                    <a:pt x="75" y="62"/>
                    <a:pt x="73" y="62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2" y="62"/>
                    <a:pt x="72" y="62"/>
                    <a:pt x="72" y="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7" name="淘宝网Chenying0907出品 1091"/>
            <p:cNvSpPr/>
            <p:nvPr/>
          </p:nvSpPr>
          <p:spPr bwMode="auto">
            <a:xfrm>
              <a:off x="2574925" y="3557588"/>
              <a:ext cx="157163" cy="117475"/>
            </a:xfrm>
            <a:custGeom>
              <a:avLst/>
              <a:gdLst>
                <a:gd name="T0" fmla="*/ 52 w 56"/>
                <a:gd name="T1" fmla="*/ 42 h 42"/>
                <a:gd name="T2" fmla="*/ 16 w 56"/>
                <a:gd name="T3" fmla="*/ 40 h 42"/>
                <a:gd name="T4" fmla="*/ 13 w 56"/>
                <a:gd name="T5" fmla="*/ 37 h 42"/>
                <a:gd name="T6" fmla="*/ 13 w 56"/>
                <a:gd name="T7" fmla="*/ 37 h 42"/>
                <a:gd name="T8" fmla="*/ 1 w 56"/>
                <a:gd name="T9" fmla="*/ 6 h 42"/>
                <a:gd name="T10" fmla="*/ 1 w 56"/>
                <a:gd name="T11" fmla="*/ 6 h 42"/>
                <a:gd name="T12" fmla="*/ 3 w 56"/>
                <a:gd name="T13" fmla="*/ 1 h 42"/>
                <a:gd name="T14" fmla="*/ 3 w 56"/>
                <a:gd name="T15" fmla="*/ 1 h 42"/>
                <a:gd name="T16" fmla="*/ 8 w 56"/>
                <a:gd name="T17" fmla="*/ 3 h 42"/>
                <a:gd name="T18" fmla="*/ 8 w 56"/>
                <a:gd name="T19" fmla="*/ 3 h 42"/>
                <a:gd name="T20" fmla="*/ 19 w 56"/>
                <a:gd name="T21" fmla="*/ 32 h 42"/>
                <a:gd name="T22" fmla="*/ 52 w 56"/>
                <a:gd name="T23" fmla="*/ 34 h 42"/>
                <a:gd name="T24" fmla="*/ 56 w 56"/>
                <a:gd name="T25" fmla="*/ 38 h 42"/>
                <a:gd name="T26" fmla="*/ 56 w 56"/>
                <a:gd name="T27" fmla="*/ 38 h 42"/>
                <a:gd name="T28" fmla="*/ 52 w 56"/>
                <a:gd name="T29" fmla="*/ 42 h 42"/>
                <a:gd name="T30" fmla="*/ 52 w 56"/>
                <a:gd name="T31" fmla="*/ 42 h 42"/>
                <a:gd name="T32" fmla="*/ 52 w 56"/>
                <a:gd name="T3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42">
                  <a:moveTo>
                    <a:pt x="52" y="42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5" y="40"/>
                    <a:pt x="13" y="39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5" y="34"/>
                    <a:pt x="56" y="36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41"/>
                    <a:pt x="54" y="42"/>
                    <a:pt x="52" y="42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2" y="42"/>
                    <a:pt x="52" y="42"/>
                    <a:pt x="52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8" name="淘宝网Chenying0907出品 1092"/>
            <p:cNvSpPr/>
            <p:nvPr/>
          </p:nvSpPr>
          <p:spPr bwMode="auto">
            <a:xfrm>
              <a:off x="2806700" y="3162300"/>
              <a:ext cx="258763" cy="193675"/>
            </a:xfrm>
            <a:custGeom>
              <a:avLst/>
              <a:gdLst>
                <a:gd name="T0" fmla="*/ 88 w 93"/>
                <a:gd name="T1" fmla="*/ 70 h 70"/>
                <a:gd name="T2" fmla="*/ 27 w 93"/>
                <a:gd name="T3" fmla="*/ 68 h 70"/>
                <a:gd name="T4" fmla="*/ 23 w 93"/>
                <a:gd name="T5" fmla="*/ 65 h 70"/>
                <a:gd name="T6" fmla="*/ 23 w 93"/>
                <a:gd name="T7" fmla="*/ 65 h 70"/>
                <a:gd name="T8" fmla="*/ 1 w 93"/>
                <a:gd name="T9" fmla="*/ 6 h 70"/>
                <a:gd name="T10" fmla="*/ 1 w 93"/>
                <a:gd name="T11" fmla="*/ 6 h 70"/>
                <a:gd name="T12" fmla="*/ 3 w 93"/>
                <a:gd name="T13" fmla="*/ 0 h 70"/>
                <a:gd name="T14" fmla="*/ 3 w 93"/>
                <a:gd name="T15" fmla="*/ 0 h 70"/>
                <a:gd name="T16" fmla="*/ 8 w 93"/>
                <a:gd name="T17" fmla="*/ 3 h 70"/>
                <a:gd name="T18" fmla="*/ 8 w 93"/>
                <a:gd name="T19" fmla="*/ 3 h 70"/>
                <a:gd name="T20" fmla="*/ 30 w 93"/>
                <a:gd name="T21" fmla="*/ 60 h 70"/>
                <a:gd name="T22" fmla="*/ 89 w 93"/>
                <a:gd name="T23" fmla="*/ 62 h 70"/>
                <a:gd name="T24" fmla="*/ 93 w 93"/>
                <a:gd name="T25" fmla="*/ 67 h 70"/>
                <a:gd name="T26" fmla="*/ 93 w 93"/>
                <a:gd name="T27" fmla="*/ 67 h 70"/>
                <a:gd name="T28" fmla="*/ 89 w 93"/>
                <a:gd name="T29" fmla="*/ 70 h 70"/>
                <a:gd name="T30" fmla="*/ 89 w 93"/>
                <a:gd name="T31" fmla="*/ 70 h 70"/>
                <a:gd name="T32" fmla="*/ 88 w 93"/>
                <a:gd name="T33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70">
                  <a:moveTo>
                    <a:pt x="88" y="70"/>
                  </a:moveTo>
                  <a:cubicBezTo>
                    <a:pt x="27" y="68"/>
                    <a:pt x="27" y="68"/>
                    <a:pt x="27" y="68"/>
                  </a:cubicBezTo>
                  <a:cubicBezTo>
                    <a:pt x="25" y="68"/>
                    <a:pt x="24" y="67"/>
                    <a:pt x="23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89" y="62"/>
                    <a:pt x="89" y="62"/>
                    <a:pt x="89" y="62"/>
                  </a:cubicBezTo>
                  <a:cubicBezTo>
                    <a:pt x="91" y="62"/>
                    <a:pt x="93" y="64"/>
                    <a:pt x="93" y="67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2" y="69"/>
                    <a:pt x="91" y="70"/>
                    <a:pt x="89" y="70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8" y="70"/>
                    <a:pt x="88" y="70"/>
                    <a:pt x="88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19" name="淘宝网Chenying0907出品 1093"/>
            <p:cNvSpPr/>
            <p:nvPr/>
          </p:nvSpPr>
          <p:spPr bwMode="auto">
            <a:xfrm>
              <a:off x="2840038" y="3140075"/>
              <a:ext cx="234950" cy="177800"/>
            </a:xfrm>
            <a:custGeom>
              <a:avLst/>
              <a:gdLst>
                <a:gd name="T0" fmla="*/ 80 w 84"/>
                <a:gd name="T1" fmla="*/ 64 h 64"/>
                <a:gd name="T2" fmla="*/ 25 w 84"/>
                <a:gd name="T3" fmla="*/ 62 h 64"/>
                <a:gd name="T4" fmla="*/ 21 w 84"/>
                <a:gd name="T5" fmla="*/ 60 h 64"/>
                <a:gd name="T6" fmla="*/ 21 w 84"/>
                <a:gd name="T7" fmla="*/ 60 h 64"/>
                <a:gd name="T8" fmla="*/ 1 w 84"/>
                <a:gd name="T9" fmla="*/ 6 h 64"/>
                <a:gd name="T10" fmla="*/ 1 w 84"/>
                <a:gd name="T11" fmla="*/ 6 h 64"/>
                <a:gd name="T12" fmla="*/ 3 w 84"/>
                <a:gd name="T13" fmla="*/ 1 h 64"/>
                <a:gd name="T14" fmla="*/ 3 w 84"/>
                <a:gd name="T15" fmla="*/ 1 h 64"/>
                <a:gd name="T16" fmla="*/ 8 w 84"/>
                <a:gd name="T17" fmla="*/ 4 h 64"/>
                <a:gd name="T18" fmla="*/ 8 w 84"/>
                <a:gd name="T19" fmla="*/ 4 h 64"/>
                <a:gd name="T20" fmla="*/ 28 w 84"/>
                <a:gd name="T21" fmla="*/ 54 h 64"/>
                <a:gd name="T22" fmla="*/ 80 w 84"/>
                <a:gd name="T23" fmla="*/ 56 h 64"/>
                <a:gd name="T24" fmla="*/ 84 w 84"/>
                <a:gd name="T25" fmla="*/ 61 h 64"/>
                <a:gd name="T26" fmla="*/ 84 w 84"/>
                <a:gd name="T27" fmla="*/ 61 h 64"/>
                <a:gd name="T28" fmla="*/ 80 w 84"/>
                <a:gd name="T29" fmla="*/ 64 h 64"/>
                <a:gd name="T30" fmla="*/ 80 w 84"/>
                <a:gd name="T31" fmla="*/ 64 h 64"/>
                <a:gd name="T32" fmla="*/ 80 w 84"/>
                <a:gd name="T3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64">
                  <a:moveTo>
                    <a:pt x="80" y="64"/>
                  </a:moveTo>
                  <a:cubicBezTo>
                    <a:pt x="25" y="62"/>
                    <a:pt x="25" y="62"/>
                    <a:pt x="25" y="62"/>
                  </a:cubicBezTo>
                  <a:cubicBezTo>
                    <a:pt x="23" y="62"/>
                    <a:pt x="22" y="61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82" y="57"/>
                    <a:pt x="84" y="58"/>
                    <a:pt x="84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3"/>
                    <a:pt x="82" y="64"/>
                    <a:pt x="80" y="64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0" y="64"/>
                    <a:pt x="80" y="64"/>
                    <a:pt x="8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0" name="淘宝网Chenying0907出品 1094"/>
            <p:cNvSpPr/>
            <p:nvPr/>
          </p:nvSpPr>
          <p:spPr bwMode="auto">
            <a:xfrm>
              <a:off x="2879725" y="3122613"/>
              <a:ext cx="207963" cy="155575"/>
            </a:xfrm>
            <a:custGeom>
              <a:avLst/>
              <a:gdLst>
                <a:gd name="T0" fmla="*/ 71 w 75"/>
                <a:gd name="T1" fmla="*/ 56 h 56"/>
                <a:gd name="T2" fmla="*/ 22 w 75"/>
                <a:gd name="T3" fmla="*/ 56 h 56"/>
                <a:gd name="T4" fmla="*/ 18 w 75"/>
                <a:gd name="T5" fmla="*/ 53 h 56"/>
                <a:gd name="T6" fmla="*/ 18 w 75"/>
                <a:gd name="T7" fmla="*/ 53 h 56"/>
                <a:gd name="T8" fmla="*/ 0 w 75"/>
                <a:gd name="T9" fmla="*/ 6 h 56"/>
                <a:gd name="T10" fmla="*/ 3 w 75"/>
                <a:gd name="T11" fmla="*/ 1 h 56"/>
                <a:gd name="T12" fmla="*/ 3 w 75"/>
                <a:gd name="T13" fmla="*/ 1 h 56"/>
                <a:gd name="T14" fmla="*/ 8 w 75"/>
                <a:gd name="T15" fmla="*/ 3 h 56"/>
                <a:gd name="T16" fmla="*/ 8 w 75"/>
                <a:gd name="T17" fmla="*/ 3 h 56"/>
                <a:gd name="T18" fmla="*/ 24 w 75"/>
                <a:gd name="T19" fmla="*/ 48 h 56"/>
                <a:gd name="T20" fmla="*/ 71 w 75"/>
                <a:gd name="T21" fmla="*/ 48 h 56"/>
                <a:gd name="T22" fmla="*/ 75 w 75"/>
                <a:gd name="T23" fmla="*/ 52 h 56"/>
                <a:gd name="T24" fmla="*/ 75 w 75"/>
                <a:gd name="T25" fmla="*/ 52 h 56"/>
                <a:gd name="T26" fmla="*/ 71 w 75"/>
                <a:gd name="T27" fmla="*/ 56 h 56"/>
                <a:gd name="T28" fmla="*/ 71 w 75"/>
                <a:gd name="T29" fmla="*/ 56 h 56"/>
                <a:gd name="T30" fmla="*/ 71 w 75"/>
                <a:gd name="T3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56">
                  <a:moveTo>
                    <a:pt x="71" y="56"/>
                  </a:moveTo>
                  <a:cubicBezTo>
                    <a:pt x="22" y="56"/>
                    <a:pt x="22" y="56"/>
                    <a:pt x="22" y="56"/>
                  </a:cubicBezTo>
                  <a:cubicBezTo>
                    <a:pt x="20" y="55"/>
                    <a:pt x="19" y="54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4" y="48"/>
                    <a:pt x="75" y="50"/>
                    <a:pt x="75" y="52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5" y="54"/>
                    <a:pt x="74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1" name="淘宝网Chenying0907出品 1095"/>
            <p:cNvSpPr/>
            <p:nvPr/>
          </p:nvSpPr>
          <p:spPr bwMode="auto">
            <a:xfrm>
              <a:off x="2916238" y="3105150"/>
              <a:ext cx="182563" cy="131762"/>
            </a:xfrm>
            <a:custGeom>
              <a:avLst/>
              <a:gdLst>
                <a:gd name="T0" fmla="*/ 16 w 66"/>
                <a:gd name="T1" fmla="*/ 45 h 47"/>
                <a:gd name="T2" fmla="*/ 1 w 66"/>
                <a:gd name="T3" fmla="*/ 6 h 47"/>
                <a:gd name="T4" fmla="*/ 1 w 66"/>
                <a:gd name="T5" fmla="*/ 6 h 47"/>
                <a:gd name="T6" fmla="*/ 3 w 66"/>
                <a:gd name="T7" fmla="*/ 1 h 47"/>
                <a:gd name="T8" fmla="*/ 3 w 66"/>
                <a:gd name="T9" fmla="*/ 1 h 47"/>
                <a:gd name="T10" fmla="*/ 8 w 66"/>
                <a:gd name="T11" fmla="*/ 3 h 47"/>
                <a:gd name="T12" fmla="*/ 8 w 66"/>
                <a:gd name="T13" fmla="*/ 3 h 47"/>
                <a:gd name="T14" fmla="*/ 22 w 66"/>
                <a:gd name="T15" fmla="*/ 39 h 47"/>
                <a:gd name="T16" fmla="*/ 62 w 66"/>
                <a:gd name="T17" fmla="*/ 38 h 47"/>
                <a:gd name="T18" fmla="*/ 66 w 66"/>
                <a:gd name="T19" fmla="*/ 42 h 47"/>
                <a:gd name="T20" fmla="*/ 66 w 66"/>
                <a:gd name="T21" fmla="*/ 42 h 47"/>
                <a:gd name="T22" fmla="*/ 62 w 66"/>
                <a:gd name="T23" fmla="*/ 46 h 47"/>
                <a:gd name="T24" fmla="*/ 62 w 66"/>
                <a:gd name="T25" fmla="*/ 46 h 47"/>
                <a:gd name="T26" fmla="*/ 19 w 66"/>
                <a:gd name="T27" fmla="*/ 47 h 47"/>
                <a:gd name="T28" fmla="*/ 19 w 66"/>
                <a:gd name="T29" fmla="*/ 47 h 47"/>
                <a:gd name="T30" fmla="*/ 19 w 66"/>
                <a:gd name="T31" fmla="*/ 47 h 47"/>
                <a:gd name="T32" fmla="*/ 16 w 66"/>
                <a:gd name="T33" fmla="*/ 4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47">
                  <a:moveTo>
                    <a:pt x="16" y="45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4" y="38"/>
                    <a:pt x="66" y="40"/>
                    <a:pt x="66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6" y="45"/>
                    <a:pt x="64" y="46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8" y="47"/>
                    <a:pt x="16" y="46"/>
                    <a:pt x="16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2" name="淘宝网Chenying0907出品 1096"/>
            <p:cNvSpPr/>
            <p:nvPr/>
          </p:nvSpPr>
          <p:spPr bwMode="auto">
            <a:xfrm>
              <a:off x="2960688" y="3092450"/>
              <a:ext cx="144463" cy="107950"/>
            </a:xfrm>
            <a:custGeom>
              <a:avLst/>
              <a:gdLst>
                <a:gd name="T0" fmla="*/ 12 w 52"/>
                <a:gd name="T1" fmla="*/ 37 h 39"/>
                <a:gd name="T2" fmla="*/ 0 w 52"/>
                <a:gd name="T3" fmla="*/ 6 h 39"/>
                <a:gd name="T4" fmla="*/ 0 w 52"/>
                <a:gd name="T5" fmla="*/ 6 h 39"/>
                <a:gd name="T6" fmla="*/ 3 w 52"/>
                <a:gd name="T7" fmla="*/ 1 h 39"/>
                <a:gd name="T8" fmla="*/ 3 w 52"/>
                <a:gd name="T9" fmla="*/ 1 h 39"/>
                <a:gd name="T10" fmla="*/ 8 w 52"/>
                <a:gd name="T11" fmla="*/ 3 h 39"/>
                <a:gd name="T12" fmla="*/ 8 w 52"/>
                <a:gd name="T13" fmla="*/ 3 h 39"/>
                <a:gd name="T14" fmla="*/ 18 w 52"/>
                <a:gd name="T15" fmla="*/ 31 h 39"/>
                <a:gd name="T16" fmla="*/ 48 w 52"/>
                <a:gd name="T17" fmla="*/ 28 h 39"/>
                <a:gd name="T18" fmla="*/ 52 w 52"/>
                <a:gd name="T19" fmla="*/ 31 h 39"/>
                <a:gd name="T20" fmla="*/ 52 w 52"/>
                <a:gd name="T21" fmla="*/ 31 h 39"/>
                <a:gd name="T22" fmla="*/ 48 w 52"/>
                <a:gd name="T23" fmla="*/ 36 h 39"/>
                <a:gd name="T24" fmla="*/ 48 w 52"/>
                <a:gd name="T25" fmla="*/ 36 h 39"/>
                <a:gd name="T26" fmla="*/ 16 w 52"/>
                <a:gd name="T27" fmla="*/ 39 h 39"/>
                <a:gd name="T28" fmla="*/ 16 w 52"/>
                <a:gd name="T29" fmla="*/ 39 h 39"/>
                <a:gd name="T30" fmla="*/ 16 w 52"/>
                <a:gd name="T31" fmla="*/ 39 h 39"/>
                <a:gd name="T32" fmla="*/ 12 w 52"/>
                <a:gd name="T33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39">
                  <a:moveTo>
                    <a:pt x="12" y="37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50" y="28"/>
                    <a:pt x="52" y="29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4"/>
                    <a:pt x="51" y="36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4" y="39"/>
                    <a:pt x="12" y="38"/>
                    <a:pt x="1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3" name="淘宝网Chenying0907出品 1097"/>
            <p:cNvSpPr/>
            <p:nvPr/>
          </p:nvSpPr>
          <p:spPr bwMode="auto">
            <a:xfrm>
              <a:off x="2998788" y="3081338"/>
              <a:ext cx="111125" cy="82550"/>
            </a:xfrm>
            <a:custGeom>
              <a:avLst/>
              <a:gdLst>
                <a:gd name="T0" fmla="*/ 9 w 40"/>
                <a:gd name="T1" fmla="*/ 28 h 30"/>
                <a:gd name="T2" fmla="*/ 1 w 40"/>
                <a:gd name="T3" fmla="*/ 6 h 30"/>
                <a:gd name="T4" fmla="*/ 1 w 40"/>
                <a:gd name="T5" fmla="*/ 6 h 30"/>
                <a:gd name="T6" fmla="*/ 3 w 40"/>
                <a:gd name="T7" fmla="*/ 0 h 30"/>
                <a:gd name="T8" fmla="*/ 3 w 40"/>
                <a:gd name="T9" fmla="*/ 0 h 30"/>
                <a:gd name="T10" fmla="*/ 8 w 40"/>
                <a:gd name="T11" fmla="*/ 3 h 30"/>
                <a:gd name="T12" fmla="*/ 8 w 40"/>
                <a:gd name="T13" fmla="*/ 3 h 30"/>
                <a:gd name="T14" fmla="*/ 15 w 40"/>
                <a:gd name="T15" fmla="*/ 22 h 30"/>
                <a:gd name="T16" fmla="*/ 35 w 40"/>
                <a:gd name="T17" fmla="*/ 19 h 30"/>
                <a:gd name="T18" fmla="*/ 40 w 40"/>
                <a:gd name="T19" fmla="*/ 22 h 30"/>
                <a:gd name="T20" fmla="*/ 40 w 40"/>
                <a:gd name="T21" fmla="*/ 22 h 30"/>
                <a:gd name="T22" fmla="*/ 37 w 40"/>
                <a:gd name="T23" fmla="*/ 27 h 30"/>
                <a:gd name="T24" fmla="*/ 37 w 40"/>
                <a:gd name="T25" fmla="*/ 27 h 30"/>
                <a:gd name="T26" fmla="*/ 13 w 40"/>
                <a:gd name="T27" fmla="*/ 30 h 30"/>
                <a:gd name="T28" fmla="*/ 13 w 40"/>
                <a:gd name="T29" fmla="*/ 30 h 30"/>
                <a:gd name="T30" fmla="*/ 13 w 40"/>
                <a:gd name="T31" fmla="*/ 30 h 30"/>
                <a:gd name="T32" fmla="*/ 9 w 40"/>
                <a:gd name="T33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30">
                  <a:moveTo>
                    <a:pt x="9" y="28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8" y="18"/>
                    <a:pt x="40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4"/>
                    <a:pt x="39" y="26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1" y="30"/>
                    <a:pt x="9" y="29"/>
                    <a:pt x="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4" name="淘宝网Chenying0907出品 1098"/>
            <p:cNvSpPr/>
            <p:nvPr/>
          </p:nvSpPr>
          <p:spPr bwMode="auto">
            <a:xfrm>
              <a:off x="3035300" y="3070225"/>
              <a:ext cx="80963" cy="60325"/>
            </a:xfrm>
            <a:custGeom>
              <a:avLst/>
              <a:gdLst>
                <a:gd name="T0" fmla="*/ 6 w 29"/>
                <a:gd name="T1" fmla="*/ 19 h 22"/>
                <a:gd name="T2" fmla="*/ 0 w 29"/>
                <a:gd name="T3" fmla="*/ 6 h 22"/>
                <a:gd name="T4" fmla="*/ 3 w 29"/>
                <a:gd name="T5" fmla="*/ 1 h 22"/>
                <a:gd name="T6" fmla="*/ 3 w 29"/>
                <a:gd name="T7" fmla="*/ 1 h 22"/>
                <a:gd name="T8" fmla="*/ 8 w 29"/>
                <a:gd name="T9" fmla="*/ 3 h 22"/>
                <a:gd name="T10" fmla="*/ 8 w 29"/>
                <a:gd name="T11" fmla="*/ 3 h 22"/>
                <a:gd name="T12" fmla="*/ 12 w 29"/>
                <a:gd name="T13" fmla="*/ 13 h 22"/>
                <a:gd name="T14" fmla="*/ 24 w 29"/>
                <a:gd name="T15" fmla="*/ 12 h 22"/>
                <a:gd name="T16" fmla="*/ 28 w 29"/>
                <a:gd name="T17" fmla="*/ 15 h 22"/>
                <a:gd name="T18" fmla="*/ 28 w 29"/>
                <a:gd name="T19" fmla="*/ 15 h 22"/>
                <a:gd name="T20" fmla="*/ 25 w 29"/>
                <a:gd name="T21" fmla="*/ 20 h 22"/>
                <a:gd name="T22" fmla="*/ 25 w 29"/>
                <a:gd name="T23" fmla="*/ 20 h 22"/>
                <a:gd name="T24" fmla="*/ 10 w 29"/>
                <a:gd name="T25" fmla="*/ 22 h 22"/>
                <a:gd name="T26" fmla="*/ 9 w 29"/>
                <a:gd name="T27" fmla="*/ 22 h 22"/>
                <a:gd name="T28" fmla="*/ 9 w 29"/>
                <a:gd name="T29" fmla="*/ 22 h 22"/>
                <a:gd name="T30" fmla="*/ 6 w 29"/>
                <a:gd name="T31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" h="22">
                  <a:moveTo>
                    <a:pt x="6" y="19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6" y="12"/>
                    <a:pt x="28" y="13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7"/>
                    <a:pt x="27" y="19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2"/>
                    <a:pt x="6" y="21"/>
                    <a:pt x="6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525" name="淘宝网Chenying0907出品 524"/>
          <p:cNvGrpSpPr/>
          <p:nvPr/>
        </p:nvGrpSpPr>
        <p:grpSpPr>
          <a:xfrm>
            <a:off x="4597280" y="6013225"/>
            <a:ext cx="282223" cy="248869"/>
            <a:chOff x="1947862" y="4048125"/>
            <a:chExt cx="523876" cy="461962"/>
          </a:xfrm>
          <a:solidFill>
            <a:srgbClr val="92D050"/>
          </a:solidFill>
        </p:grpSpPr>
        <p:sp>
          <p:nvSpPr>
            <p:cNvPr id="526" name="淘宝网Chenying0907出品 1099"/>
            <p:cNvSpPr>
              <a:spLocks noEditPoints="1"/>
            </p:cNvSpPr>
            <p:nvPr/>
          </p:nvSpPr>
          <p:spPr bwMode="auto">
            <a:xfrm>
              <a:off x="1947863" y="4051300"/>
              <a:ext cx="523875" cy="458787"/>
            </a:xfrm>
            <a:custGeom>
              <a:avLst/>
              <a:gdLst>
                <a:gd name="T0" fmla="*/ 41 w 188"/>
                <a:gd name="T1" fmla="*/ 127 h 165"/>
                <a:gd name="T2" fmla="*/ 0 w 188"/>
                <a:gd name="T3" fmla="*/ 14 h 165"/>
                <a:gd name="T4" fmla="*/ 0 w 188"/>
                <a:gd name="T5" fmla="*/ 14 h 165"/>
                <a:gd name="T6" fmla="*/ 0 w 188"/>
                <a:gd name="T7" fmla="*/ 3 h 165"/>
                <a:gd name="T8" fmla="*/ 0 w 188"/>
                <a:gd name="T9" fmla="*/ 3 h 165"/>
                <a:gd name="T10" fmla="*/ 4 w 188"/>
                <a:gd name="T11" fmla="*/ 0 h 165"/>
                <a:gd name="T12" fmla="*/ 4 w 188"/>
                <a:gd name="T13" fmla="*/ 0 h 165"/>
                <a:gd name="T14" fmla="*/ 6 w 188"/>
                <a:gd name="T15" fmla="*/ 0 h 165"/>
                <a:gd name="T16" fmla="*/ 6 w 188"/>
                <a:gd name="T17" fmla="*/ 0 h 165"/>
                <a:gd name="T18" fmla="*/ 141 w 188"/>
                <a:gd name="T19" fmla="*/ 45 h 165"/>
                <a:gd name="T20" fmla="*/ 141 w 188"/>
                <a:gd name="T21" fmla="*/ 45 h 165"/>
                <a:gd name="T22" fmla="*/ 188 w 188"/>
                <a:gd name="T23" fmla="*/ 152 h 165"/>
                <a:gd name="T24" fmla="*/ 188 w 188"/>
                <a:gd name="T25" fmla="*/ 152 h 165"/>
                <a:gd name="T26" fmla="*/ 187 w 188"/>
                <a:gd name="T27" fmla="*/ 161 h 165"/>
                <a:gd name="T28" fmla="*/ 187 w 188"/>
                <a:gd name="T29" fmla="*/ 161 h 165"/>
                <a:gd name="T30" fmla="*/ 184 w 188"/>
                <a:gd name="T31" fmla="*/ 165 h 165"/>
                <a:gd name="T32" fmla="*/ 184 w 188"/>
                <a:gd name="T33" fmla="*/ 165 h 165"/>
                <a:gd name="T34" fmla="*/ 163 w 188"/>
                <a:gd name="T35" fmla="*/ 165 h 165"/>
                <a:gd name="T36" fmla="*/ 163 w 188"/>
                <a:gd name="T37" fmla="*/ 165 h 165"/>
                <a:gd name="T38" fmla="*/ 41 w 188"/>
                <a:gd name="T39" fmla="*/ 127 h 165"/>
                <a:gd name="T40" fmla="*/ 8 w 188"/>
                <a:gd name="T41" fmla="*/ 14 h 165"/>
                <a:gd name="T42" fmla="*/ 47 w 188"/>
                <a:gd name="T43" fmla="*/ 121 h 165"/>
                <a:gd name="T44" fmla="*/ 47 w 188"/>
                <a:gd name="T45" fmla="*/ 121 h 165"/>
                <a:gd name="T46" fmla="*/ 163 w 188"/>
                <a:gd name="T47" fmla="*/ 157 h 165"/>
                <a:gd name="T48" fmla="*/ 163 w 188"/>
                <a:gd name="T49" fmla="*/ 157 h 165"/>
                <a:gd name="T50" fmla="*/ 180 w 188"/>
                <a:gd name="T51" fmla="*/ 157 h 165"/>
                <a:gd name="T52" fmla="*/ 180 w 188"/>
                <a:gd name="T53" fmla="*/ 157 h 165"/>
                <a:gd name="T54" fmla="*/ 180 w 188"/>
                <a:gd name="T55" fmla="*/ 152 h 165"/>
                <a:gd name="T56" fmla="*/ 180 w 188"/>
                <a:gd name="T57" fmla="*/ 152 h 165"/>
                <a:gd name="T58" fmla="*/ 136 w 188"/>
                <a:gd name="T59" fmla="*/ 51 h 165"/>
                <a:gd name="T60" fmla="*/ 136 w 188"/>
                <a:gd name="T61" fmla="*/ 51 h 165"/>
                <a:gd name="T62" fmla="*/ 8 w 188"/>
                <a:gd name="T63" fmla="*/ 8 h 165"/>
                <a:gd name="T64" fmla="*/ 8 w 188"/>
                <a:gd name="T65" fmla="*/ 8 h 165"/>
                <a:gd name="T66" fmla="*/ 8 w 188"/>
                <a:gd name="T67" fmla="*/ 1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8" h="165">
                  <a:moveTo>
                    <a:pt x="41" y="127"/>
                  </a:moveTo>
                  <a:cubicBezTo>
                    <a:pt x="4" y="91"/>
                    <a:pt x="0" y="37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8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8" y="0"/>
                    <a:pt x="95" y="1"/>
                    <a:pt x="141" y="45"/>
                  </a:cubicBezTo>
                  <a:cubicBezTo>
                    <a:pt x="141" y="45"/>
                    <a:pt x="141" y="45"/>
                    <a:pt x="141" y="45"/>
                  </a:cubicBezTo>
                  <a:cubicBezTo>
                    <a:pt x="183" y="85"/>
                    <a:pt x="188" y="133"/>
                    <a:pt x="188" y="152"/>
                  </a:cubicBezTo>
                  <a:cubicBezTo>
                    <a:pt x="188" y="152"/>
                    <a:pt x="188" y="152"/>
                    <a:pt x="188" y="152"/>
                  </a:cubicBezTo>
                  <a:cubicBezTo>
                    <a:pt x="188" y="158"/>
                    <a:pt x="187" y="161"/>
                    <a:pt x="187" y="161"/>
                  </a:cubicBezTo>
                  <a:cubicBezTo>
                    <a:pt x="187" y="161"/>
                    <a:pt x="187" y="161"/>
                    <a:pt x="187" y="161"/>
                  </a:cubicBezTo>
                  <a:cubicBezTo>
                    <a:pt x="187" y="163"/>
                    <a:pt x="186" y="164"/>
                    <a:pt x="184" y="165"/>
                  </a:cubicBezTo>
                  <a:cubicBezTo>
                    <a:pt x="184" y="165"/>
                    <a:pt x="184" y="165"/>
                    <a:pt x="184" y="165"/>
                  </a:cubicBezTo>
                  <a:cubicBezTo>
                    <a:pt x="184" y="165"/>
                    <a:pt x="176" y="165"/>
                    <a:pt x="16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33" y="165"/>
                    <a:pt x="76" y="161"/>
                    <a:pt x="41" y="127"/>
                  </a:cubicBezTo>
                  <a:close/>
                  <a:moveTo>
                    <a:pt x="8" y="14"/>
                  </a:moveTo>
                  <a:cubicBezTo>
                    <a:pt x="8" y="36"/>
                    <a:pt x="12" y="88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78" y="152"/>
                    <a:pt x="134" y="157"/>
                    <a:pt x="163" y="157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71" y="157"/>
                    <a:pt x="176" y="157"/>
                    <a:pt x="180" y="157"/>
                  </a:cubicBezTo>
                  <a:cubicBezTo>
                    <a:pt x="180" y="157"/>
                    <a:pt x="180" y="157"/>
                    <a:pt x="180" y="157"/>
                  </a:cubicBezTo>
                  <a:cubicBezTo>
                    <a:pt x="180" y="156"/>
                    <a:pt x="180" y="154"/>
                    <a:pt x="180" y="152"/>
                  </a:cubicBezTo>
                  <a:cubicBezTo>
                    <a:pt x="180" y="152"/>
                    <a:pt x="180" y="152"/>
                    <a:pt x="180" y="152"/>
                  </a:cubicBezTo>
                  <a:cubicBezTo>
                    <a:pt x="180" y="134"/>
                    <a:pt x="175" y="89"/>
                    <a:pt x="136" y="51"/>
                  </a:cubicBezTo>
                  <a:cubicBezTo>
                    <a:pt x="136" y="51"/>
                    <a:pt x="136" y="51"/>
                    <a:pt x="136" y="51"/>
                  </a:cubicBezTo>
                  <a:cubicBezTo>
                    <a:pt x="95" y="12"/>
                    <a:pt x="25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12"/>
                    <a:pt x="8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7" name="淘宝网Chenying0907出品 1100"/>
            <p:cNvSpPr/>
            <p:nvPr/>
          </p:nvSpPr>
          <p:spPr bwMode="auto">
            <a:xfrm>
              <a:off x="1947863" y="4048125"/>
              <a:ext cx="519113" cy="460375"/>
            </a:xfrm>
            <a:custGeom>
              <a:avLst/>
              <a:gdLst>
                <a:gd name="T0" fmla="*/ 179 w 186"/>
                <a:gd name="T1" fmla="*/ 164 h 165"/>
                <a:gd name="T2" fmla="*/ 2 w 186"/>
                <a:gd name="T3" fmla="*/ 8 h 165"/>
                <a:gd name="T4" fmla="*/ 1 w 186"/>
                <a:gd name="T5" fmla="*/ 2 h 165"/>
                <a:gd name="T6" fmla="*/ 1 w 186"/>
                <a:gd name="T7" fmla="*/ 2 h 165"/>
                <a:gd name="T8" fmla="*/ 7 w 186"/>
                <a:gd name="T9" fmla="*/ 2 h 165"/>
                <a:gd name="T10" fmla="*/ 7 w 186"/>
                <a:gd name="T11" fmla="*/ 2 h 165"/>
                <a:gd name="T12" fmla="*/ 184 w 186"/>
                <a:gd name="T13" fmla="*/ 158 h 165"/>
                <a:gd name="T14" fmla="*/ 185 w 186"/>
                <a:gd name="T15" fmla="*/ 163 h 165"/>
                <a:gd name="T16" fmla="*/ 185 w 186"/>
                <a:gd name="T17" fmla="*/ 163 h 165"/>
                <a:gd name="T18" fmla="*/ 182 w 186"/>
                <a:gd name="T19" fmla="*/ 165 h 165"/>
                <a:gd name="T20" fmla="*/ 182 w 186"/>
                <a:gd name="T21" fmla="*/ 165 h 165"/>
                <a:gd name="T22" fmla="*/ 179 w 186"/>
                <a:gd name="T23" fmla="*/ 1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" h="165">
                  <a:moveTo>
                    <a:pt x="179" y="164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84" y="158"/>
                    <a:pt x="184" y="158"/>
                    <a:pt x="184" y="158"/>
                  </a:cubicBezTo>
                  <a:cubicBezTo>
                    <a:pt x="186" y="159"/>
                    <a:pt x="186" y="162"/>
                    <a:pt x="185" y="163"/>
                  </a:cubicBezTo>
                  <a:cubicBezTo>
                    <a:pt x="185" y="163"/>
                    <a:pt x="185" y="163"/>
                    <a:pt x="185" y="163"/>
                  </a:cubicBezTo>
                  <a:cubicBezTo>
                    <a:pt x="184" y="164"/>
                    <a:pt x="183" y="165"/>
                    <a:pt x="182" y="165"/>
                  </a:cubicBezTo>
                  <a:cubicBezTo>
                    <a:pt x="182" y="165"/>
                    <a:pt x="182" y="165"/>
                    <a:pt x="182" y="165"/>
                  </a:cubicBezTo>
                  <a:cubicBezTo>
                    <a:pt x="181" y="165"/>
                    <a:pt x="180" y="164"/>
                    <a:pt x="179" y="1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8" name="淘宝网Chenying0907出品 1101"/>
            <p:cNvSpPr/>
            <p:nvPr/>
          </p:nvSpPr>
          <p:spPr bwMode="auto">
            <a:xfrm>
              <a:off x="2005013" y="4111625"/>
              <a:ext cx="252413" cy="227012"/>
            </a:xfrm>
            <a:custGeom>
              <a:avLst/>
              <a:gdLst>
                <a:gd name="T0" fmla="*/ 1 w 91"/>
                <a:gd name="T1" fmla="*/ 78 h 81"/>
                <a:gd name="T2" fmla="*/ 4 w 91"/>
                <a:gd name="T3" fmla="*/ 73 h 81"/>
                <a:gd name="T4" fmla="*/ 4 w 91"/>
                <a:gd name="T5" fmla="*/ 73 h 81"/>
                <a:gd name="T6" fmla="*/ 67 w 91"/>
                <a:gd name="T7" fmla="*/ 55 h 81"/>
                <a:gd name="T8" fmla="*/ 83 w 91"/>
                <a:gd name="T9" fmla="*/ 4 h 81"/>
                <a:gd name="T10" fmla="*/ 88 w 91"/>
                <a:gd name="T11" fmla="*/ 1 h 81"/>
                <a:gd name="T12" fmla="*/ 88 w 91"/>
                <a:gd name="T13" fmla="*/ 1 h 81"/>
                <a:gd name="T14" fmla="*/ 91 w 91"/>
                <a:gd name="T15" fmla="*/ 6 h 81"/>
                <a:gd name="T16" fmla="*/ 91 w 91"/>
                <a:gd name="T17" fmla="*/ 6 h 81"/>
                <a:gd name="T18" fmla="*/ 74 w 91"/>
                <a:gd name="T19" fmla="*/ 60 h 81"/>
                <a:gd name="T20" fmla="*/ 71 w 91"/>
                <a:gd name="T21" fmla="*/ 62 h 81"/>
                <a:gd name="T22" fmla="*/ 71 w 91"/>
                <a:gd name="T23" fmla="*/ 62 h 81"/>
                <a:gd name="T24" fmla="*/ 6 w 91"/>
                <a:gd name="T25" fmla="*/ 81 h 81"/>
                <a:gd name="T26" fmla="*/ 6 w 91"/>
                <a:gd name="T27" fmla="*/ 81 h 81"/>
                <a:gd name="T28" fmla="*/ 5 w 91"/>
                <a:gd name="T29" fmla="*/ 81 h 81"/>
                <a:gd name="T30" fmla="*/ 5 w 91"/>
                <a:gd name="T31" fmla="*/ 81 h 81"/>
                <a:gd name="T32" fmla="*/ 1 w 91"/>
                <a:gd name="T33" fmla="*/ 7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81">
                  <a:moveTo>
                    <a:pt x="1" y="78"/>
                  </a:moveTo>
                  <a:cubicBezTo>
                    <a:pt x="0" y="76"/>
                    <a:pt x="2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4" y="2"/>
                    <a:pt x="86" y="0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90" y="2"/>
                    <a:pt x="91" y="4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1"/>
                    <a:pt x="73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3" y="81"/>
                    <a:pt x="1" y="80"/>
                    <a:pt x="1" y="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29" name="淘宝网Chenying0907出品 1102"/>
            <p:cNvSpPr/>
            <p:nvPr/>
          </p:nvSpPr>
          <p:spPr bwMode="auto">
            <a:xfrm>
              <a:off x="2020888" y="4133850"/>
              <a:ext cx="269875" cy="234950"/>
            </a:xfrm>
            <a:custGeom>
              <a:avLst/>
              <a:gdLst>
                <a:gd name="T0" fmla="*/ 1 w 97"/>
                <a:gd name="T1" fmla="*/ 81 h 84"/>
                <a:gd name="T2" fmla="*/ 4 w 97"/>
                <a:gd name="T3" fmla="*/ 76 h 84"/>
                <a:gd name="T4" fmla="*/ 4 w 97"/>
                <a:gd name="T5" fmla="*/ 76 h 84"/>
                <a:gd name="T6" fmla="*/ 73 w 97"/>
                <a:gd name="T7" fmla="*/ 56 h 84"/>
                <a:gd name="T8" fmla="*/ 89 w 97"/>
                <a:gd name="T9" fmla="*/ 3 h 84"/>
                <a:gd name="T10" fmla="*/ 94 w 97"/>
                <a:gd name="T11" fmla="*/ 1 h 84"/>
                <a:gd name="T12" fmla="*/ 94 w 97"/>
                <a:gd name="T13" fmla="*/ 1 h 84"/>
                <a:gd name="T14" fmla="*/ 97 w 97"/>
                <a:gd name="T15" fmla="*/ 6 h 84"/>
                <a:gd name="T16" fmla="*/ 97 w 97"/>
                <a:gd name="T17" fmla="*/ 6 h 84"/>
                <a:gd name="T18" fmla="*/ 80 w 97"/>
                <a:gd name="T19" fmla="*/ 61 h 84"/>
                <a:gd name="T20" fmla="*/ 77 w 97"/>
                <a:gd name="T21" fmla="*/ 63 h 84"/>
                <a:gd name="T22" fmla="*/ 77 w 97"/>
                <a:gd name="T23" fmla="*/ 63 h 84"/>
                <a:gd name="T24" fmla="*/ 6 w 97"/>
                <a:gd name="T25" fmla="*/ 84 h 84"/>
                <a:gd name="T26" fmla="*/ 6 w 97"/>
                <a:gd name="T27" fmla="*/ 84 h 84"/>
                <a:gd name="T28" fmla="*/ 5 w 97"/>
                <a:gd name="T29" fmla="*/ 84 h 84"/>
                <a:gd name="T30" fmla="*/ 5 w 97"/>
                <a:gd name="T31" fmla="*/ 84 h 84"/>
                <a:gd name="T32" fmla="*/ 1 w 97"/>
                <a:gd name="T33" fmla="*/ 8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84">
                  <a:moveTo>
                    <a:pt x="1" y="81"/>
                  </a:moveTo>
                  <a:cubicBezTo>
                    <a:pt x="0" y="79"/>
                    <a:pt x="2" y="77"/>
                    <a:pt x="4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90" y="1"/>
                    <a:pt x="92" y="0"/>
                    <a:pt x="94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6" y="1"/>
                    <a:pt x="97" y="3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79" y="62"/>
                    <a:pt x="78" y="63"/>
                    <a:pt x="77" y="63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5" y="84"/>
                    <a:pt x="5" y="84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3" y="84"/>
                    <a:pt x="1" y="83"/>
                    <a:pt x="1" y="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0" name="淘宝网Chenying0907出品 1103"/>
            <p:cNvSpPr/>
            <p:nvPr/>
          </p:nvSpPr>
          <p:spPr bwMode="auto">
            <a:xfrm>
              <a:off x="2049463" y="4156075"/>
              <a:ext cx="273050" cy="239712"/>
            </a:xfrm>
            <a:custGeom>
              <a:avLst/>
              <a:gdLst>
                <a:gd name="T0" fmla="*/ 1 w 98"/>
                <a:gd name="T1" fmla="*/ 83 h 86"/>
                <a:gd name="T2" fmla="*/ 3 w 98"/>
                <a:gd name="T3" fmla="*/ 78 h 86"/>
                <a:gd name="T4" fmla="*/ 3 w 98"/>
                <a:gd name="T5" fmla="*/ 78 h 86"/>
                <a:gd name="T6" fmla="*/ 74 w 98"/>
                <a:gd name="T7" fmla="*/ 58 h 86"/>
                <a:gd name="T8" fmla="*/ 90 w 98"/>
                <a:gd name="T9" fmla="*/ 3 h 86"/>
                <a:gd name="T10" fmla="*/ 95 w 98"/>
                <a:gd name="T11" fmla="*/ 1 h 86"/>
                <a:gd name="T12" fmla="*/ 95 w 98"/>
                <a:gd name="T13" fmla="*/ 1 h 86"/>
                <a:gd name="T14" fmla="*/ 98 w 98"/>
                <a:gd name="T15" fmla="*/ 6 h 86"/>
                <a:gd name="T16" fmla="*/ 98 w 98"/>
                <a:gd name="T17" fmla="*/ 6 h 86"/>
                <a:gd name="T18" fmla="*/ 81 w 98"/>
                <a:gd name="T19" fmla="*/ 63 h 86"/>
                <a:gd name="T20" fmla="*/ 78 w 98"/>
                <a:gd name="T21" fmla="*/ 66 h 86"/>
                <a:gd name="T22" fmla="*/ 78 w 98"/>
                <a:gd name="T23" fmla="*/ 66 h 86"/>
                <a:gd name="T24" fmla="*/ 5 w 98"/>
                <a:gd name="T25" fmla="*/ 86 h 86"/>
                <a:gd name="T26" fmla="*/ 5 w 98"/>
                <a:gd name="T27" fmla="*/ 86 h 86"/>
                <a:gd name="T28" fmla="*/ 4 w 98"/>
                <a:gd name="T29" fmla="*/ 86 h 86"/>
                <a:gd name="T30" fmla="*/ 4 w 98"/>
                <a:gd name="T31" fmla="*/ 86 h 86"/>
                <a:gd name="T32" fmla="*/ 1 w 98"/>
                <a:gd name="T33" fmla="*/ 8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" h="86">
                  <a:moveTo>
                    <a:pt x="1" y="83"/>
                  </a:moveTo>
                  <a:cubicBezTo>
                    <a:pt x="0" y="81"/>
                    <a:pt x="1" y="79"/>
                    <a:pt x="3" y="78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1"/>
                    <a:pt x="93" y="0"/>
                    <a:pt x="95" y="1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7" y="1"/>
                    <a:pt x="98" y="4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64"/>
                    <a:pt x="79" y="65"/>
                    <a:pt x="78" y="66"/>
                  </a:cubicBezTo>
                  <a:cubicBezTo>
                    <a:pt x="78" y="66"/>
                    <a:pt x="78" y="66"/>
                    <a:pt x="78" y="6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5" y="86"/>
                    <a:pt x="5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3" y="86"/>
                    <a:pt x="1" y="85"/>
                    <a:pt x="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1" name="淘宝网Chenying0907出品 1104"/>
            <p:cNvSpPr/>
            <p:nvPr/>
          </p:nvSpPr>
          <p:spPr bwMode="auto">
            <a:xfrm>
              <a:off x="2079625" y="4187825"/>
              <a:ext cx="277813" cy="236537"/>
            </a:xfrm>
            <a:custGeom>
              <a:avLst/>
              <a:gdLst>
                <a:gd name="T0" fmla="*/ 1 w 100"/>
                <a:gd name="T1" fmla="*/ 82 h 85"/>
                <a:gd name="T2" fmla="*/ 3 w 100"/>
                <a:gd name="T3" fmla="*/ 77 h 85"/>
                <a:gd name="T4" fmla="*/ 3 w 100"/>
                <a:gd name="T5" fmla="*/ 77 h 85"/>
                <a:gd name="T6" fmla="*/ 75 w 100"/>
                <a:gd name="T7" fmla="*/ 58 h 85"/>
                <a:gd name="T8" fmla="*/ 91 w 100"/>
                <a:gd name="T9" fmla="*/ 4 h 85"/>
                <a:gd name="T10" fmla="*/ 96 w 100"/>
                <a:gd name="T11" fmla="*/ 1 h 85"/>
                <a:gd name="T12" fmla="*/ 96 w 100"/>
                <a:gd name="T13" fmla="*/ 1 h 85"/>
                <a:gd name="T14" fmla="*/ 99 w 100"/>
                <a:gd name="T15" fmla="*/ 6 h 85"/>
                <a:gd name="T16" fmla="*/ 99 w 100"/>
                <a:gd name="T17" fmla="*/ 6 h 85"/>
                <a:gd name="T18" fmla="*/ 82 w 100"/>
                <a:gd name="T19" fmla="*/ 62 h 85"/>
                <a:gd name="T20" fmla="*/ 79 w 100"/>
                <a:gd name="T21" fmla="*/ 65 h 85"/>
                <a:gd name="T22" fmla="*/ 79 w 100"/>
                <a:gd name="T23" fmla="*/ 65 h 85"/>
                <a:gd name="T24" fmla="*/ 5 w 100"/>
                <a:gd name="T25" fmla="*/ 85 h 85"/>
                <a:gd name="T26" fmla="*/ 5 w 100"/>
                <a:gd name="T27" fmla="*/ 85 h 85"/>
                <a:gd name="T28" fmla="*/ 4 w 100"/>
                <a:gd name="T29" fmla="*/ 85 h 85"/>
                <a:gd name="T30" fmla="*/ 4 w 100"/>
                <a:gd name="T31" fmla="*/ 85 h 85"/>
                <a:gd name="T32" fmla="*/ 1 w 100"/>
                <a:gd name="T33" fmla="*/ 8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85">
                  <a:moveTo>
                    <a:pt x="1" y="82"/>
                  </a:moveTo>
                  <a:cubicBezTo>
                    <a:pt x="0" y="80"/>
                    <a:pt x="1" y="78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1"/>
                    <a:pt x="94" y="0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8" y="2"/>
                    <a:pt x="100" y="4"/>
                    <a:pt x="99" y="6"/>
                  </a:cubicBezTo>
                  <a:cubicBezTo>
                    <a:pt x="99" y="6"/>
                    <a:pt x="99" y="6"/>
                    <a:pt x="99" y="6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1" y="64"/>
                    <a:pt x="80" y="65"/>
                    <a:pt x="79" y="65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3" y="85"/>
                    <a:pt x="1" y="84"/>
                    <a:pt x="1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2" name="淘宝网Chenying0907出品 1105"/>
            <p:cNvSpPr/>
            <p:nvPr/>
          </p:nvSpPr>
          <p:spPr bwMode="auto">
            <a:xfrm>
              <a:off x="2119313" y="4224338"/>
              <a:ext cx="266700" cy="228600"/>
            </a:xfrm>
            <a:custGeom>
              <a:avLst/>
              <a:gdLst>
                <a:gd name="T0" fmla="*/ 1 w 96"/>
                <a:gd name="T1" fmla="*/ 79 h 82"/>
                <a:gd name="T2" fmla="*/ 3 w 96"/>
                <a:gd name="T3" fmla="*/ 74 h 82"/>
                <a:gd name="T4" fmla="*/ 3 w 96"/>
                <a:gd name="T5" fmla="*/ 74 h 82"/>
                <a:gd name="T6" fmla="*/ 72 w 96"/>
                <a:gd name="T7" fmla="*/ 55 h 82"/>
                <a:gd name="T8" fmla="*/ 88 w 96"/>
                <a:gd name="T9" fmla="*/ 4 h 82"/>
                <a:gd name="T10" fmla="*/ 93 w 96"/>
                <a:gd name="T11" fmla="*/ 1 h 82"/>
                <a:gd name="T12" fmla="*/ 93 w 96"/>
                <a:gd name="T13" fmla="*/ 1 h 82"/>
                <a:gd name="T14" fmla="*/ 95 w 96"/>
                <a:gd name="T15" fmla="*/ 6 h 82"/>
                <a:gd name="T16" fmla="*/ 95 w 96"/>
                <a:gd name="T17" fmla="*/ 6 h 82"/>
                <a:gd name="T18" fmla="*/ 79 w 96"/>
                <a:gd name="T19" fmla="*/ 60 h 82"/>
                <a:gd name="T20" fmla="*/ 76 w 96"/>
                <a:gd name="T21" fmla="*/ 62 h 82"/>
                <a:gd name="T22" fmla="*/ 76 w 96"/>
                <a:gd name="T23" fmla="*/ 62 h 82"/>
                <a:gd name="T24" fmla="*/ 6 w 96"/>
                <a:gd name="T25" fmla="*/ 82 h 82"/>
                <a:gd name="T26" fmla="*/ 4 w 96"/>
                <a:gd name="T27" fmla="*/ 82 h 82"/>
                <a:gd name="T28" fmla="*/ 4 w 96"/>
                <a:gd name="T29" fmla="*/ 82 h 82"/>
                <a:gd name="T30" fmla="*/ 1 w 96"/>
                <a:gd name="T31" fmla="*/ 7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6" h="82">
                  <a:moveTo>
                    <a:pt x="1" y="79"/>
                  </a:moveTo>
                  <a:cubicBezTo>
                    <a:pt x="0" y="77"/>
                    <a:pt x="1" y="75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1"/>
                    <a:pt x="90" y="0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5" y="2"/>
                    <a:pt x="96" y="4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8" y="61"/>
                    <a:pt x="77" y="62"/>
                    <a:pt x="76" y="62"/>
                  </a:cubicBezTo>
                  <a:cubicBezTo>
                    <a:pt x="76" y="62"/>
                    <a:pt x="76" y="62"/>
                    <a:pt x="76" y="6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5" y="82"/>
                    <a:pt x="5" y="82"/>
                    <a:pt x="4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3" y="82"/>
                    <a:pt x="1" y="81"/>
                    <a:pt x="1" y="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3" name="淘宝网Chenying0907出品 1106"/>
            <p:cNvSpPr/>
            <p:nvPr/>
          </p:nvSpPr>
          <p:spPr bwMode="auto">
            <a:xfrm>
              <a:off x="2174875" y="4265613"/>
              <a:ext cx="241300" cy="209550"/>
            </a:xfrm>
            <a:custGeom>
              <a:avLst/>
              <a:gdLst>
                <a:gd name="T0" fmla="*/ 0 w 87"/>
                <a:gd name="T1" fmla="*/ 72 h 75"/>
                <a:gd name="T2" fmla="*/ 3 w 87"/>
                <a:gd name="T3" fmla="*/ 67 h 75"/>
                <a:gd name="T4" fmla="*/ 3 w 87"/>
                <a:gd name="T5" fmla="*/ 67 h 75"/>
                <a:gd name="T6" fmla="*/ 64 w 87"/>
                <a:gd name="T7" fmla="*/ 51 h 75"/>
                <a:gd name="T8" fmla="*/ 78 w 87"/>
                <a:gd name="T9" fmla="*/ 4 h 75"/>
                <a:gd name="T10" fmla="*/ 83 w 87"/>
                <a:gd name="T11" fmla="*/ 1 h 75"/>
                <a:gd name="T12" fmla="*/ 83 w 87"/>
                <a:gd name="T13" fmla="*/ 1 h 75"/>
                <a:gd name="T14" fmla="*/ 86 w 87"/>
                <a:gd name="T15" fmla="*/ 6 h 75"/>
                <a:gd name="T16" fmla="*/ 86 w 87"/>
                <a:gd name="T17" fmla="*/ 6 h 75"/>
                <a:gd name="T18" fmla="*/ 71 w 87"/>
                <a:gd name="T19" fmla="*/ 55 h 75"/>
                <a:gd name="T20" fmla="*/ 68 w 87"/>
                <a:gd name="T21" fmla="*/ 58 h 75"/>
                <a:gd name="T22" fmla="*/ 68 w 87"/>
                <a:gd name="T23" fmla="*/ 58 h 75"/>
                <a:gd name="T24" fmla="*/ 5 w 87"/>
                <a:gd name="T25" fmla="*/ 75 h 75"/>
                <a:gd name="T26" fmla="*/ 4 w 87"/>
                <a:gd name="T27" fmla="*/ 75 h 75"/>
                <a:gd name="T28" fmla="*/ 4 w 87"/>
                <a:gd name="T29" fmla="*/ 75 h 75"/>
                <a:gd name="T30" fmla="*/ 0 w 87"/>
                <a:gd name="T31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7" h="75">
                  <a:moveTo>
                    <a:pt x="0" y="72"/>
                  </a:moveTo>
                  <a:cubicBezTo>
                    <a:pt x="0" y="70"/>
                    <a:pt x="1" y="68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9" y="1"/>
                    <a:pt x="81" y="0"/>
                    <a:pt x="83" y="1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85" y="2"/>
                    <a:pt x="87" y="4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0" y="56"/>
                    <a:pt x="69" y="57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4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2" y="75"/>
                    <a:pt x="1" y="74"/>
                    <a:pt x="0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4" name="淘宝网Chenying0907出品 1107"/>
            <p:cNvSpPr/>
            <p:nvPr/>
          </p:nvSpPr>
          <p:spPr bwMode="auto">
            <a:xfrm>
              <a:off x="2238375" y="4316413"/>
              <a:ext cx="203200" cy="177800"/>
            </a:xfrm>
            <a:custGeom>
              <a:avLst/>
              <a:gdLst>
                <a:gd name="T0" fmla="*/ 1 w 73"/>
                <a:gd name="T1" fmla="*/ 61 h 64"/>
                <a:gd name="T2" fmla="*/ 3 w 73"/>
                <a:gd name="T3" fmla="*/ 56 h 64"/>
                <a:gd name="T4" fmla="*/ 3 w 73"/>
                <a:gd name="T5" fmla="*/ 56 h 64"/>
                <a:gd name="T6" fmla="*/ 53 w 73"/>
                <a:gd name="T7" fmla="*/ 43 h 64"/>
                <a:gd name="T8" fmla="*/ 65 w 73"/>
                <a:gd name="T9" fmla="*/ 4 h 64"/>
                <a:gd name="T10" fmla="*/ 70 w 73"/>
                <a:gd name="T11" fmla="*/ 1 h 64"/>
                <a:gd name="T12" fmla="*/ 70 w 73"/>
                <a:gd name="T13" fmla="*/ 1 h 64"/>
                <a:gd name="T14" fmla="*/ 73 w 73"/>
                <a:gd name="T15" fmla="*/ 6 h 64"/>
                <a:gd name="T16" fmla="*/ 73 w 73"/>
                <a:gd name="T17" fmla="*/ 6 h 64"/>
                <a:gd name="T18" fmla="*/ 60 w 73"/>
                <a:gd name="T19" fmla="*/ 47 h 64"/>
                <a:gd name="T20" fmla="*/ 57 w 73"/>
                <a:gd name="T21" fmla="*/ 50 h 64"/>
                <a:gd name="T22" fmla="*/ 57 w 73"/>
                <a:gd name="T23" fmla="*/ 50 h 64"/>
                <a:gd name="T24" fmla="*/ 6 w 73"/>
                <a:gd name="T25" fmla="*/ 64 h 64"/>
                <a:gd name="T26" fmla="*/ 4 w 73"/>
                <a:gd name="T27" fmla="*/ 64 h 64"/>
                <a:gd name="T28" fmla="*/ 4 w 73"/>
                <a:gd name="T29" fmla="*/ 64 h 64"/>
                <a:gd name="T30" fmla="*/ 1 w 73"/>
                <a:gd name="T31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64">
                  <a:moveTo>
                    <a:pt x="1" y="61"/>
                  </a:moveTo>
                  <a:cubicBezTo>
                    <a:pt x="0" y="59"/>
                    <a:pt x="1" y="57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6" y="2"/>
                    <a:pt x="68" y="0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2" y="2"/>
                    <a:pt x="73" y="4"/>
                    <a:pt x="73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59" y="49"/>
                    <a:pt x="58" y="50"/>
                    <a:pt x="57" y="50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5" y="64"/>
                    <a:pt x="5" y="64"/>
                    <a:pt x="4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3" y="64"/>
                    <a:pt x="1" y="63"/>
                    <a:pt x="1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5" name="淘宝网Chenying0907出品 1108"/>
            <p:cNvSpPr/>
            <p:nvPr/>
          </p:nvSpPr>
          <p:spPr bwMode="auto">
            <a:xfrm>
              <a:off x="2324100" y="4376738"/>
              <a:ext cx="139700" cy="131762"/>
            </a:xfrm>
            <a:custGeom>
              <a:avLst/>
              <a:gdLst>
                <a:gd name="T0" fmla="*/ 1 w 50"/>
                <a:gd name="T1" fmla="*/ 44 h 47"/>
                <a:gd name="T2" fmla="*/ 3 w 50"/>
                <a:gd name="T3" fmla="*/ 39 h 47"/>
                <a:gd name="T4" fmla="*/ 3 w 50"/>
                <a:gd name="T5" fmla="*/ 39 h 47"/>
                <a:gd name="T6" fmla="*/ 33 w 50"/>
                <a:gd name="T7" fmla="*/ 30 h 47"/>
                <a:gd name="T8" fmla="*/ 41 w 50"/>
                <a:gd name="T9" fmla="*/ 3 h 47"/>
                <a:gd name="T10" fmla="*/ 46 w 50"/>
                <a:gd name="T11" fmla="*/ 0 h 47"/>
                <a:gd name="T12" fmla="*/ 46 w 50"/>
                <a:gd name="T13" fmla="*/ 0 h 47"/>
                <a:gd name="T14" fmla="*/ 49 w 50"/>
                <a:gd name="T15" fmla="*/ 5 h 47"/>
                <a:gd name="T16" fmla="*/ 49 w 50"/>
                <a:gd name="T17" fmla="*/ 5 h 47"/>
                <a:gd name="T18" fmla="*/ 40 w 50"/>
                <a:gd name="T19" fmla="*/ 35 h 47"/>
                <a:gd name="T20" fmla="*/ 37 w 50"/>
                <a:gd name="T21" fmla="*/ 37 h 47"/>
                <a:gd name="T22" fmla="*/ 37 w 50"/>
                <a:gd name="T23" fmla="*/ 37 h 47"/>
                <a:gd name="T24" fmla="*/ 6 w 50"/>
                <a:gd name="T25" fmla="*/ 47 h 47"/>
                <a:gd name="T26" fmla="*/ 6 w 50"/>
                <a:gd name="T27" fmla="*/ 47 h 47"/>
                <a:gd name="T28" fmla="*/ 4 w 50"/>
                <a:gd name="T29" fmla="*/ 47 h 47"/>
                <a:gd name="T30" fmla="*/ 4 w 50"/>
                <a:gd name="T31" fmla="*/ 47 h 47"/>
                <a:gd name="T32" fmla="*/ 1 w 50"/>
                <a:gd name="T33" fmla="*/ 4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0" h="47">
                  <a:moveTo>
                    <a:pt x="1" y="44"/>
                  </a:moveTo>
                  <a:cubicBezTo>
                    <a:pt x="0" y="42"/>
                    <a:pt x="1" y="40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1"/>
                    <a:pt x="44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9" y="1"/>
                    <a:pt x="50" y="3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0" y="36"/>
                    <a:pt x="39" y="37"/>
                    <a:pt x="37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5" y="47"/>
                    <a:pt x="5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7"/>
                    <a:pt x="1" y="46"/>
                    <a:pt x="1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6" name="淘宝网Chenying0907出品 1109"/>
            <p:cNvSpPr/>
            <p:nvPr/>
          </p:nvSpPr>
          <p:spPr bwMode="auto">
            <a:xfrm>
              <a:off x="1990725" y="4095750"/>
              <a:ext cx="233363" cy="211137"/>
            </a:xfrm>
            <a:custGeom>
              <a:avLst/>
              <a:gdLst>
                <a:gd name="T0" fmla="*/ 1 w 84"/>
                <a:gd name="T1" fmla="*/ 74 h 76"/>
                <a:gd name="T2" fmla="*/ 4 w 84"/>
                <a:gd name="T3" fmla="*/ 69 h 76"/>
                <a:gd name="T4" fmla="*/ 4 w 84"/>
                <a:gd name="T5" fmla="*/ 69 h 76"/>
                <a:gd name="T6" fmla="*/ 62 w 84"/>
                <a:gd name="T7" fmla="*/ 52 h 76"/>
                <a:gd name="T8" fmla="*/ 76 w 84"/>
                <a:gd name="T9" fmla="*/ 3 h 76"/>
                <a:gd name="T10" fmla="*/ 81 w 84"/>
                <a:gd name="T11" fmla="*/ 0 h 76"/>
                <a:gd name="T12" fmla="*/ 81 w 84"/>
                <a:gd name="T13" fmla="*/ 0 h 76"/>
                <a:gd name="T14" fmla="*/ 84 w 84"/>
                <a:gd name="T15" fmla="*/ 5 h 76"/>
                <a:gd name="T16" fmla="*/ 84 w 84"/>
                <a:gd name="T17" fmla="*/ 5 h 76"/>
                <a:gd name="T18" fmla="*/ 69 w 84"/>
                <a:gd name="T19" fmla="*/ 56 h 76"/>
                <a:gd name="T20" fmla="*/ 67 w 84"/>
                <a:gd name="T21" fmla="*/ 59 h 76"/>
                <a:gd name="T22" fmla="*/ 67 w 84"/>
                <a:gd name="T23" fmla="*/ 59 h 76"/>
                <a:gd name="T24" fmla="*/ 6 w 84"/>
                <a:gd name="T25" fmla="*/ 76 h 76"/>
                <a:gd name="T26" fmla="*/ 5 w 84"/>
                <a:gd name="T27" fmla="*/ 76 h 76"/>
                <a:gd name="T28" fmla="*/ 5 w 84"/>
                <a:gd name="T29" fmla="*/ 76 h 76"/>
                <a:gd name="T30" fmla="*/ 1 w 84"/>
                <a:gd name="T31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4" h="76">
                  <a:moveTo>
                    <a:pt x="1" y="74"/>
                  </a:moveTo>
                  <a:cubicBezTo>
                    <a:pt x="0" y="71"/>
                    <a:pt x="1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6" y="1"/>
                    <a:pt x="79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3" y="1"/>
                    <a:pt x="84" y="3"/>
                    <a:pt x="84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69" y="56"/>
                    <a:pt x="69" y="56"/>
                    <a:pt x="69" y="56"/>
                  </a:cubicBezTo>
                  <a:cubicBezTo>
                    <a:pt x="69" y="57"/>
                    <a:pt x="68" y="58"/>
                    <a:pt x="67" y="59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3" y="76"/>
                    <a:pt x="1" y="75"/>
                    <a:pt x="1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7" name="淘宝网Chenying0907出品 1111"/>
            <p:cNvSpPr/>
            <p:nvPr/>
          </p:nvSpPr>
          <p:spPr bwMode="auto">
            <a:xfrm>
              <a:off x="1979612" y="4084638"/>
              <a:ext cx="211137" cy="195263"/>
            </a:xfrm>
            <a:custGeom>
              <a:avLst/>
              <a:gdLst>
                <a:gd name="T0" fmla="*/ 0 w 76"/>
                <a:gd name="T1" fmla="*/ 67 h 70"/>
                <a:gd name="T2" fmla="*/ 3 w 76"/>
                <a:gd name="T3" fmla="*/ 62 h 70"/>
                <a:gd name="T4" fmla="*/ 3 w 76"/>
                <a:gd name="T5" fmla="*/ 62 h 70"/>
                <a:gd name="T6" fmla="*/ 55 w 76"/>
                <a:gd name="T7" fmla="*/ 47 h 70"/>
                <a:gd name="T8" fmla="*/ 67 w 76"/>
                <a:gd name="T9" fmla="*/ 4 h 70"/>
                <a:gd name="T10" fmla="*/ 72 w 76"/>
                <a:gd name="T11" fmla="*/ 1 h 70"/>
                <a:gd name="T12" fmla="*/ 72 w 76"/>
                <a:gd name="T13" fmla="*/ 1 h 70"/>
                <a:gd name="T14" fmla="*/ 75 w 76"/>
                <a:gd name="T15" fmla="*/ 6 h 70"/>
                <a:gd name="T16" fmla="*/ 75 w 76"/>
                <a:gd name="T17" fmla="*/ 6 h 70"/>
                <a:gd name="T18" fmla="*/ 63 w 76"/>
                <a:gd name="T19" fmla="*/ 52 h 70"/>
                <a:gd name="T20" fmla="*/ 60 w 76"/>
                <a:gd name="T21" fmla="*/ 54 h 70"/>
                <a:gd name="T22" fmla="*/ 60 w 76"/>
                <a:gd name="T23" fmla="*/ 54 h 70"/>
                <a:gd name="T24" fmla="*/ 5 w 76"/>
                <a:gd name="T25" fmla="*/ 70 h 70"/>
                <a:gd name="T26" fmla="*/ 5 w 76"/>
                <a:gd name="T27" fmla="*/ 70 h 70"/>
                <a:gd name="T28" fmla="*/ 4 w 76"/>
                <a:gd name="T29" fmla="*/ 70 h 70"/>
                <a:gd name="T30" fmla="*/ 4 w 76"/>
                <a:gd name="T31" fmla="*/ 70 h 70"/>
                <a:gd name="T32" fmla="*/ 0 w 76"/>
                <a:gd name="T33" fmla="*/ 6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70">
                  <a:moveTo>
                    <a:pt x="0" y="67"/>
                  </a:moveTo>
                  <a:cubicBezTo>
                    <a:pt x="0" y="65"/>
                    <a:pt x="1" y="63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8" y="2"/>
                    <a:pt x="70" y="0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4" y="2"/>
                    <a:pt x="76" y="4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2" y="53"/>
                    <a:pt x="61" y="54"/>
                    <a:pt x="60" y="54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0"/>
                    <a:pt x="4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2" y="70"/>
                    <a:pt x="1" y="69"/>
                    <a:pt x="0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8" name="淘宝网Chenying0907出品 1112"/>
            <p:cNvSpPr/>
            <p:nvPr/>
          </p:nvSpPr>
          <p:spPr bwMode="auto">
            <a:xfrm>
              <a:off x="1968500" y="4073525"/>
              <a:ext cx="185737" cy="174625"/>
            </a:xfrm>
            <a:custGeom>
              <a:avLst/>
              <a:gdLst>
                <a:gd name="T0" fmla="*/ 1 w 67"/>
                <a:gd name="T1" fmla="*/ 60 h 63"/>
                <a:gd name="T2" fmla="*/ 4 w 67"/>
                <a:gd name="T3" fmla="*/ 55 h 63"/>
                <a:gd name="T4" fmla="*/ 4 w 67"/>
                <a:gd name="T5" fmla="*/ 55 h 63"/>
                <a:gd name="T6" fmla="*/ 49 w 67"/>
                <a:gd name="T7" fmla="*/ 42 h 63"/>
                <a:gd name="T8" fmla="*/ 59 w 67"/>
                <a:gd name="T9" fmla="*/ 3 h 63"/>
                <a:gd name="T10" fmla="*/ 63 w 67"/>
                <a:gd name="T11" fmla="*/ 0 h 63"/>
                <a:gd name="T12" fmla="*/ 63 w 67"/>
                <a:gd name="T13" fmla="*/ 0 h 63"/>
                <a:gd name="T14" fmla="*/ 66 w 67"/>
                <a:gd name="T15" fmla="*/ 5 h 63"/>
                <a:gd name="T16" fmla="*/ 66 w 67"/>
                <a:gd name="T17" fmla="*/ 5 h 63"/>
                <a:gd name="T18" fmla="*/ 57 w 67"/>
                <a:gd name="T19" fmla="*/ 46 h 63"/>
                <a:gd name="T20" fmla="*/ 54 w 67"/>
                <a:gd name="T21" fmla="*/ 49 h 63"/>
                <a:gd name="T22" fmla="*/ 54 w 67"/>
                <a:gd name="T23" fmla="*/ 49 h 63"/>
                <a:gd name="T24" fmla="*/ 6 w 67"/>
                <a:gd name="T25" fmla="*/ 63 h 63"/>
                <a:gd name="T26" fmla="*/ 6 w 67"/>
                <a:gd name="T27" fmla="*/ 63 h 63"/>
                <a:gd name="T28" fmla="*/ 5 w 67"/>
                <a:gd name="T29" fmla="*/ 63 h 63"/>
                <a:gd name="T30" fmla="*/ 5 w 67"/>
                <a:gd name="T31" fmla="*/ 63 h 63"/>
                <a:gd name="T32" fmla="*/ 1 w 67"/>
                <a:gd name="T33" fmla="*/ 6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63">
                  <a:moveTo>
                    <a:pt x="1" y="60"/>
                  </a:moveTo>
                  <a:cubicBezTo>
                    <a:pt x="0" y="58"/>
                    <a:pt x="1" y="56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1"/>
                    <a:pt x="61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6" y="1"/>
                    <a:pt x="67" y="3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6" y="48"/>
                    <a:pt x="55" y="49"/>
                    <a:pt x="54" y="49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3" y="63"/>
                    <a:pt x="1" y="62"/>
                    <a:pt x="1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39" name="淘宝网Chenying0907出品 1113"/>
            <p:cNvSpPr/>
            <p:nvPr/>
          </p:nvSpPr>
          <p:spPr bwMode="auto">
            <a:xfrm>
              <a:off x="1958975" y="4065588"/>
              <a:ext cx="157162" cy="152400"/>
            </a:xfrm>
            <a:custGeom>
              <a:avLst/>
              <a:gdLst>
                <a:gd name="T0" fmla="*/ 0 w 56"/>
                <a:gd name="T1" fmla="*/ 52 h 55"/>
                <a:gd name="T2" fmla="*/ 3 w 56"/>
                <a:gd name="T3" fmla="*/ 47 h 55"/>
                <a:gd name="T4" fmla="*/ 3 w 56"/>
                <a:gd name="T5" fmla="*/ 47 h 55"/>
                <a:gd name="T6" fmla="*/ 41 w 56"/>
                <a:gd name="T7" fmla="*/ 36 h 55"/>
                <a:gd name="T8" fmla="*/ 48 w 56"/>
                <a:gd name="T9" fmla="*/ 3 h 55"/>
                <a:gd name="T10" fmla="*/ 52 w 56"/>
                <a:gd name="T11" fmla="*/ 0 h 55"/>
                <a:gd name="T12" fmla="*/ 52 w 56"/>
                <a:gd name="T13" fmla="*/ 0 h 55"/>
                <a:gd name="T14" fmla="*/ 55 w 56"/>
                <a:gd name="T15" fmla="*/ 5 h 55"/>
                <a:gd name="T16" fmla="*/ 55 w 56"/>
                <a:gd name="T17" fmla="*/ 5 h 55"/>
                <a:gd name="T18" fmla="*/ 48 w 56"/>
                <a:gd name="T19" fmla="*/ 40 h 55"/>
                <a:gd name="T20" fmla="*/ 45 w 56"/>
                <a:gd name="T21" fmla="*/ 43 h 55"/>
                <a:gd name="T22" fmla="*/ 45 w 56"/>
                <a:gd name="T23" fmla="*/ 43 h 55"/>
                <a:gd name="T24" fmla="*/ 5 w 56"/>
                <a:gd name="T25" fmla="*/ 55 h 55"/>
                <a:gd name="T26" fmla="*/ 4 w 56"/>
                <a:gd name="T27" fmla="*/ 55 h 55"/>
                <a:gd name="T28" fmla="*/ 4 w 56"/>
                <a:gd name="T29" fmla="*/ 55 h 55"/>
                <a:gd name="T30" fmla="*/ 0 w 56"/>
                <a:gd name="T31" fmla="*/ 5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5">
                  <a:moveTo>
                    <a:pt x="0" y="52"/>
                  </a:moveTo>
                  <a:cubicBezTo>
                    <a:pt x="0" y="50"/>
                    <a:pt x="1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1"/>
                    <a:pt x="50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4" y="1"/>
                    <a:pt x="56" y="3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2"/>
                    <a:pt x="47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5"/>
                    <a:pt x="5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5"/>
                    <a:pt x="1" y="54"/>
                    <a:pt x="0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0" name="淘宝网Chenying0907出品 1114"/>
            <p:cNvSpPr/>
            <p:nvPr/>
          </p:nvSpPr>
          <p:spPr bwMode="auto">
            <a:xfrm>
              <a:off x="1954212" y="4059238"/>
              <a:ext cx="119062" cy="122238"/>
            </a:xfrm>
            <a:custGeom>
              <a:avLst/>
              <a:gdLst>
                <a:gd name="T0" fmla="*/ 1 w 43"/>
                <a:gd name="T1" fmla="*/ 41 h 44"/>
                <a:gd name="T2" fmla="*/ 4 w 43"/>
                <a:gd name="T3" fmla="*/ 36 h 44"/>
                <a:gd name="T4" fmla="*/ 4 w 43"/>
                <a:gd name="T5" fmla="*/ 36 h 44"/>
                <a:gd name="T6" fmla="*/ 33 w 43"/>
                <a:gd name="T7" fmla="*/ 28 h 44"/>
                <a:gd name="T8" fmla="*/ 35 w 43"/>
                <a:gd name="T9" fmla="*/ 4 h 44"/>
                <a:gd name="T10" fmla="*/ 39 w 43"/>
                <a:gd name="T11" fmla="*/ 0 h 44"/>
                <a:gd name="T12" fmla="*/ 39 w 43"/>
                <a:gd name="T13" fmla="*/ 0 h 44"/>
                <a:gd name="T14" fmla="*/ 43 w 43"/>
                <a:gd name="T15" fmla="*/ 4 h 44"/>
                <a:gd name="T16" fmla="*/ 43 w 43"/>
                <a:gd name="T17" fmla="*/ 4 h 44"/>
                <a:gd name="T18" fmla="*/ 40 w 43"/>
                <a:gd name="T19" fmla="*/ 31 h 44"/>
                <a:gd name="T20" fmla="*/ 37 w 43"/>
                <a:gd name="T21" fmla="*/ 35 h 44"/>
                <a:gd name="T22" fmla="*/ 37 w 43"/>
                <a:gd name="T23" fmla="*/ 35 h 44"/>
                <a:gd name="T24" fmla="*/ 6 w 43"/>
                <a:gd name="T25" fmla="*/ 44 h 44"/>
                <a:gd name="T26" fmla="*/ 6 w 43"/>
                <a:gd name="T27" fmla="*/ 44 h 44"/>
                <a:gd name="T28" fmla="*/ 5 w 43"/>
                <a:gd name="T29" fmla="*/ 44 h 44"/>
                <a:gd name="T30" fmla="*/ 5 w 43"/>
                <a:gd name="T31" fmla="*/ 44 h 44"/>
                <a:gd name="T32" fmla="*/ 1 w 43"/>
                <a:gd name="T33" fmla="*/ 4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44">
                  <a:moveTo>
                    <a:pt x="1" y="41"/>
                  </a:moveTo>
                  <a:cubicBezTo>
                    <a:pt x="0" y="39"/>
                    <a:pt x="2" y="36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1"/>
                    <a:pt x="37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2" y="0"/>
                    <a:pt x="43" y="2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0" y="33"/>
                    <a:pt x="39" y="34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4"/>
                    <a:pt x="5" y="44"/>
                    <a:pt x="5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3" y="44"/>
                    <a:pt x="2" y="43"/>
                    <a:pt x="1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1" name="淘宝网Chenying0907出品 1115"/>
            <p:cNvSpPr/>
            <p:nvPr/>
          </p:nvSpPr>
          <p:spPr bwMode="auto">
            <a:xfrm>
              <a:off x="1951037" y="4052888"/>
              <a:ext cx="88900" cy="95250"/>
            </a:xfrm>
            <a:custGeom>
              <a:avLst/>
              <a:gdLst>
                <a:gd name="T0" fmla="*/ 0 w 32"/>
                <a:gd name="T1" fmla="*/ 31 h 34"/>
                <a:gd name="T2" fmla="*/ 3 w 32"/>
                <a:gd name="T3" fmla="*/ 26 h 34"/>
                <a:gd name="T4" fmla="*/ 3 w 32"/>
                <a:gd name="T5" fmla="*/ 26 h 34"/>
                <a:gd name="T6" fmla="*/ 23 w 32"/>
                <a:gd name="T7" fmla="*/ 20 h 34"/>
                <a:gd name="T8" fmla="*/ 24 w 32"/>
                <a:gd name="T9" fmla="*/ 4 h 34"/>
                <a:gd name="T10" fmla="*/ 28 w 32"/>
                <a:gd name="T11" fmla="*/ 0 h 34"/>
                <a:gd name="T12" fmla="*/ 28 w 32"/>
                <a:gd name="T13" fmla="*/ 0 h 34"/>
                <a:gd name="T14" fmla="*/ 32 w 32"/>
                <a:gd name="T15" fmla="*/ 4 h 34"/>
                <a:gd name="T16" fmla="*/ 32 w 32"/>
                <a:gd name="T17" fmla="*/ 4 h 34"/>
                <a:gd name="T18" fmla="*/ 31 w 32"/>
                <a:gd name="T19" fmla="*/ 24 h 34"/>
                <a:gd name="T20" fmla="*/ 28 w 32"/>
                <a:gd name="T21" fmla="*/ 27 h 34"/>
                <a:gd name="T22" fmla="*/ 28 w 32"/>
                <a:gd name="T23" fmla="*/ 27 h 34"/>
                <a:gd name="T24" fmla="*/ 5 w 32"/>
                <a:gd name="T25" fmla="*/ 34 h 34"/>
                <a:gd name="T26" fmla="*/ 4 w 32"/>
                <a:gd name="T27" fmla="*/ 34 h 34"/>
                <a:gd name="T28" fmla="*/ 4 w 32"/>
                <a:gd name="T29" fmla="*/ 34 h 34"/>
                <a:gd name="T30" fmla="*/ 0 w 32"/>
                <a:gd name="T31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0" y="29"/>
                    <a:pt x="1" y="27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2"/>
                    <a:pt x="26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2" y="2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5"/>
                    <a:pt x="30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2" y="34"/>
                    <a:pt x="1" y="33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2" name="淘宝网Chenying0907出品 1116"/>
            <p:cNvSpPr/>
            <p:nvPr/>
          </p:nvSpPr>
          <p:spPr bwMode="auto">
            <a:xfrm>
              <a:off x="1947862" y="4051300"/>
              <a:ext cx="65087" cy="66675"/>
            </a:xfrm>
            <a:custGeom>
              <a:avLst/>
              <a:gdLst>
                <a:gd name="T0" fmla="*/ 1 w 23"/>
                <a:gd name="T1" fmla="*/ 21 h 24"/>
                <a:gd name="T2" fmla="*/ 3 w 23"/>
                <a:gd name="T3" fmla="*/ 16 h 24"/>
                <a:gd name="T4" fmla="*/ 3 w 23"/>
                <a:gd name="T5" fmla="*/ 16 h 24"/>
                <a:gd name="T6" fmla="*/ 14 w 23"/>
                <a:gd name="T7" fmla="*/ 13 h 24"/>
                <a:gd name="T8" fmla="*/ 15 w 23"/>
                <a:gd name="T9" fmla="*/ 3 h 24"/>
                <a:gd name="T10" fmla="*/ 19 w 23"/>
                <a:gd name="T11" fmla="*/ 0 h 24"/>
                <a:gd name="T12" fmla="*/ 19 w 23"/>
                <a:gd name="T13" fmla="*/ 0 h 24"/>
                <a:gd name="T14" fmla="*/ 23 w 23"/>
                <a:gd name="T15" fmla="*/ 4 h 24"/>
                <a:gd name="T16" fmla="*/ 23 w 23"/>
                <a:gd name="T17" fmla="*/ 4 h 24"/>
                <a:gd name="T18" fmla="*/ 22 w 23"/>
                <a:gd name="T19" fmla="*/ 17 h 24"/>
                <a:gd name="T20" fmla="*/ 19 w 23"/>
                <a:gd name="T21" fmla="*/ 20 h 24"/>
                <a:gd name="T22" fmla="*/ 19 w 23"/>
                <a:gd name="T23" fmla="*/ 20 h 24"/>
                <a:gd name="T24" fmla="*/ 6 w 23"/>
                <a:gd name="T25" fmla="*/ 24 h 24"/>
                <a:gd name="T26" fmla="*/ 4 w 23"/>
                <a:gd name="T27" fmla="*/ 24 h 24"/>
                <a:gd name="T28" fmla="*/ 4 w 23"/>
                <a:gd name="T29" fmla="*/ 24 h 24"/>
                <a:gd name="T30" fmla="*/ 1 w 23"/>
                <a:gd name="T3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24">
                  <a:moveTo>
                    <a:pt x="1" y="21"/>
                  </a:moveTo>
                  <a:cubicBezTo>
                    <a:pt x="0" y="19"/>
                    <a:pt x="1" y="17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7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2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1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4"/>
                    <a:pt x="5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4"/>
                    <a:pt x="1" y="23"/>
                    <a:pt x="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543" name="淘宝网Chenying0907出品 542"/>
          <p:cNvGrpSpPr/>
          <p:nvPr/>
        </p:nvGrpSpPr>
        <p:grpSpPr>
          <a:xfrm>
            <a:off x="4522299" y="6182131"/>
            <a:ext cx="498593" cy="629442"/>
            <a:chOff x="1714500" y="5600699"/>
            <a:chExt cx="925512" cy="1168401"/>
          </a:xfrm>
          <a:solidFill>
            <a:srgbClr val="92D050"/>
          </a:solidFill>
        </p:grpSpPr>
        <p:sp>
          <p:nvSpPr>
            <p:cNvPr id="544" name="淘宝网Chenying0907出品 1151"/>
            <p:cNvSpPr>
              <a:spLocks noEditPoints="1"/>
            </p:cNvSpPr>
            <p:nvPr/>
          </p:nvSpPr>
          <p:spPr bwMode="auto">
            <a:xfrm>
              <a:off x="1717675" y="5600700"/>
              <a:ext cx="922337" cy="1168400"/>
            </a:xfrm>
            <a:custGeom>
              <a:avLst/>
              <a:gdLst>
                <a:gd name="T0" fmla="*/ 319 w 331"/>
                <a:gd name="T1" fmla="*/ 419 h 419"/>
                <a:gd name="T2" fmla="*/ 76 w 331"/>
                <a:gd name="T3" fmla="*/ 282 h 419"/>
                <a:gd name="T4" fmla="*/ 76 w 331"/>
                <a:gd name="T5" fmla="*/ 282 h 419"/>
                <a:gd name="T6" fmla="*/ 0 w 331"/>
                <a:gd name="T7" fmla="*/ 43 h 419"/>
                <a:gd name="T8" fmla="*/ 0 w 331"/>
                <a:gd name="T9" fmla="*/ 43 h 419"/>
                <a:gd name="T10" fmla="*/ 2 w 331"/>
                <a:gd name="T11" fmla="*/ 4 h 419"/>
                <a:gd name="T12" fmla="*/ 2 w 331"/>
                <a:gd name="T13" fmla="*/ 4 h 419"/>
                <a:gd name="T14" fmla="*/ 6 w 331"/>
                <a:gd name="T15" fmla="*/ 0 h 419"/>
                <a:gd name="T16" fmla="*/ 6 w 331"/>
                <a:gd name="T17" fmla="*/ 0 h 419"/>
                <a:gd name="T18" fmla="*/ 268 w 331"/>
                <a:gd name="T19" fmla="*/ 131 h 419"/>
                <a:gd name="T20" fmla="*/ 268 w 331"/>
                <a:gd name="T21" fmla="*/ 131 h 419"/>
                <a:gd name="T22" fmla="*/ 331 w 331"/>
                <a:gd name="T23" fmla="*/ 332 h 419"/>
                <a:gd name="T24" fmla="*/ 331 w 331"/>
                <a:gd name="T25" fmla="*/ 332 h 419"/>
                <a:gd name="T26" fmla="*/ 323 w 331"/>
                <a:gd name="T27" fmla="*/ 416 h 419"/>
                <a:gd name="T28" fmla="*/ 323 w 331"/>
                <a:gd name="T29" fmla="*/ 416 h 419"/>
                <a:gd name="T30" fmla="*/ 319 w 331"/>
                <a:gd name="T31" fmla="*/ 419 h 419"/>
                <a:gd name="T32" fmla="*/ 319 w 331"/>
                <a:gd name="T33" fmla="*/ 419 h 419"/>
                <a:gd name="T34" fmla="*/ 319 w 331"/>
                <a:gd name="T35" fmla="*/ 419 h 419"/>
                <a:gd name="T36" fmla="*/ 319 w 331"/>
                <a:gd name="T37" fmla="*/ 415 h 419"/>
                <a:gd name="T38" fmla="*/ 320 w 331"/>
                <a:gd name="T39" fmla="*/ 411 h 419"/>
                <a:gd name="T40" fmla="*/ 319 w 331"/>
                <a:gd name="T41" fmla="*/ 415 h 419"/>
                <a:gd name="T42" fmla="*/ 8 w 331"/>
                <a:gd name="T43" fmla="*/ 43 h 419"/>
                <a:gd name="T44" fmla="*/ 82 w 331"/>
                <a:gd name="T45" fmla="*/ 277 h 419"/>
                <a:gd name="T46" fmla="*/ 82 w 331"/>
                <a:gd name="T47" fmla="*/ 277 h 419"/>
                <a:gd name="T48" fmla="*/ 297 w 331"/>
                <a:gd name="T49" fmla="*/ 407 h 419"/>
                <a:gd name="T50" fmla="*/ 297 w 331"/>
                <a:gd name="T51" fmla="*/ 407 h 419"/>
                <a:gd name="T52" fmla="*/ 316 w 331"/>
                <a:gd name="T53" fmla="*/ 410 h 419"/>
                <a:gd name="T54" fmla="*/ 316 w 331"/>
                <a:gd name="T55" fmla="*/ 410 h 419"/>
                <a:gd name="T56" fmla="*/ 319 w 331"/>
                <a:gd name="T57" fmla="*/ 391 h 419"/>
                <a:gd name="T58" fmla="*/ 319 w 331"/>
                <a:gd name="T59" fmla="*/ 391 h 419"/>
                <a:gd name="T60" fmla="*/ 323 w 331"/>
                <a:gd name="T61" fmla="*/ 332 h 419"/>
                <a:gd name="T62" fmla="*/ 323 w 331"/>
                <a:gd name="T63" fmla="*/ 332 h 419"/>
                <a:gd name="T64" fmla="*/ 262 w 331"/>
                <a:gd name="T65" fmla="*/ 136 h 419"/>
                <a:gd name="T66" fmla="*/ 262 w 331"/>
                <a:gd name="T67" fmla="*/ 136 h 419"/>
                <a:gd name="T68" fmla="*/ 32 w 331"/>
                <a:gd name="T69" fmla="*/ 13 h 419"/>
                <a:gd name="T70" fmla="*/ 32 w 331"/>
                <a:gd name="T71" fmla="*/ 13 h 419"/>
                <a:gd name="T72" fmla="*/ 9 w 331"/>
                <a:gd name="T73" fmla="*/ 9 h 419"/>
                <a:gd name="T74" fmla="*/ 9 w 331"/>
                <a:gd name="T75" fmla="*/ 9 h 419"/>
                <a:gd name="T76" fmla="*/ 8 w 331"/>
                <a:gd name="T77" fmla="*/ 43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1" h="419">
                  <a:moveTo>
                    <a:pt x="319" y="419"/>
                  </a:moveTo>
                  <a:cubicBezTo>
                    <a:pt x="319" y="419"/>
                    <a:pt x="179" y="405"/>
                    <a:pt x="76" y="282"/>
                  </a:cubicBezTo>
                  <a:cubicBezTo>
                    <a:pt x="76" y="282"/>
                    <a:pt x="76" y="282"/>
                    <a:pt x="76" y="282"/>
                  </a:cubicBezTo>
                  <a:cubicBezTo>
                    <a:pt x="10" y="203"/>
                    <a:pt x="0" y="99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19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174" y="20"/>
                    <a:pt x="268" y="131"/>
                  </a:cubicBezTo>
                  <a:cubicBezTo>
                    <a:pt x="268" y="131"/>
                    <a:pt x="268" y="131"/>
                    <a:pt x="268" y="131"/>
                  </a:cubicBezTo>
                  <a:cubicBezTo>
                    <a:pt x="320" y="192"/>
                    <a:pt x="331" y="272"/>
                    <a:pt x="331" y="332"/>
                  </a:cubicBezTo>
                  <a:cubicBezTo>
                    <a:pt x="331" y="332"/>
                    <a:pt x="331" y="332"/>
                    <a:pt x="331" y="332"/>
                  </a:cubicBezTo>
                  <a:cubicBezTo>
                    <a:pt x="331" y="380"/>
                    <a:pt x="323" y="415"/>
                    <a:pt x="323" y="416"/>
                  </a:cubicBezTo>
                  <a:cubicBezTo>
                    <a:pt x="323" y="416"/>
                    <a:pt x="323" y="416"/>
                    <a:pt x="323" y="416"/>
                  </a:cubicBezTo>
                  <a:cubicBezTo>
                    <a:pt x="323" y="417"/>
                    <a:pt x="321" y="419"/>
                    <a:pt x="319" y="419"/>
                  </a:cubicBezTo>
                  <a:cubicBezTo>
                    <a:pt x="319" y="419"/>
                    <a:pt x="319" y="419"/>
                    <a:pt x="319" y="419"/>
                  </a:cubicBezTo>
                  <a:cubicBezTo>
                    <a:pt x="319" y="419"/>
                    <a:pt x="319" y="419"/>
                    <a:pt x="319" y="419"/>
                  </a:cubicBezTo>
                  <a:close/>
                  <a:moveTo>
                    <a:pt x="319" y="415"/>
                  </a:moveTo>
                  <a:cubicBezTo>
                    <a:pt x="320" y="411"/>
                    <a:pt x="320" y="411"/>
                    <a:pt x="320" y="411"/>
                  </a:cubicBezTo>
                  <a:cubicBezTo>
                    <a:pt x="319" y="415"/>
                    <a:pt x="319" y="415"/>
                    <a:pt x="319" y="415"/>
                  </a:cubicBezTo>
                  <a:close/>
                  <a:moveTo>
                    <a:pt x="8" y="43"/>
                  </a:moveTo>
                  <a:cubicBezTo>
                    <a:pt x="8" y="98"/>
                    <a:pt x="18" y="200"/>
                    <a:pt x="82" y="277"/>
                  </a:cubicBezTo>
                  <a:cubicBezTo>
                    <a:pt x="82" y="277"/>
                    <a:pt x="82" y="277"/>
                    <a:pt x="82" y="277"/>
                  </a:cubicBezTo>
                  <a:cubicBezTo>
                    <a:pt x="157" y="367"/>
                    <a:pt x="254" y="398"/>
                    <a:pt x="297" y="407"/>
                  </a:cubicBezTo>
                  <a:cubicBezTo>
                    <a:pt x="297" y="407"/>
                    <a:pt x="297" y="407"/>
                    <a:pt x="297" y="407"/>
                  </a:cubicBezTo>
                  <a:cubicBezTo>
                    <a:pt x="306" y="409"/>
                    <a:pt x="312" y="410"/>
                    <a:pt x="316" y="410"/>
                  </a:cubicBezTo>
                  <a:cubicBezTo>
                    <a:pt x="316" y="410"/>
                    <a:pt x="316" y="410"/>
                    <a:pt x="316" y="410"/>
                  </a:cubicBezTo>
                  <a:cubicBezTo>
                    <a:pt x="317" y="407"/>
                    <a:pt x="318" y="400"/>
                    <a:pt x="319" y="391"/>
                  </a:cubicBezTo>
                  <a:cubicBezTo>
                    <a:pt x="319" y="391"/>
                    <a:pt x="319" y="391"/>
                    <a:pt x="319" y="391"/>
                  </a:cubicBezTo>
                  <a:cubicBezTo>
                    <a:pt x="321" y="376"/>
                    <a:pt x="323" y="356"/>
                    <a:pt x="323" y="332"/>
                  </a:cubicBezTo>
                  <a:cubicBezTo>
                    <a:pt x="323" y="332"/>
                    <a:pt x="323" y="332"/>
                    <a:pt x="323" y="332"/>
                  </a:cubicBezTo>
                  <a:cubicBezTo>
                    <a:pt x="323" y="273"/>
                    <a:pt x="312" y="195"/>
                    <a:pt x="262" y="136"/>
                  </a:cubicBezTo>
                  <a:cubicBezTo>
                    <a:pt x="262" y="136"/>
                    <a:pt x="262" y="136"/>
                    <a:pt x="262" y="136"/>
                  </a:cubicBezTo>
                  <a:cubicBezTo>
                    <a:pt x="193" y="55"/>
                    <a:pt x="83" y="24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22" y="11"/>
                    <a:pt x="14" y="10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15"/>
                    <a:pt x="8" y="27"/>
                    <a:pt x="8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5" name="淘宝网Chenying0907出品 1152"/>
            <p:cNvSpPr/>
            <p:nvPr/>
          </p:nvSpPr>
          <p:spPr bwMode="auto">
            <a:xfrm>
              <a:off x="1719262" y="5600699"/>
              <a:ext cx="895350" cy="1160462"/>
            </a:xfrm>
            <a:custGeom>
              <a:avLst/>
              <a:gdLst>
                <a:gd name="T0" fmla="*/ 314 w 321"/>
                <a:gd name="T1" fmla="*/ 414 h 416"/>
                <a:gd name="T2" fmla="*/ 1 w 321"/>
                <a:gd name="T3" fmla="*/ 7 h 416"/>
                <a:gd name="T4" fmla="*/ 2 w 321"/>
                <a:gd name="T5" fmla="*/ 1 h 416"/>
                <a:gd name="T6" fmla="*/ 2 w 321"/>
                <a:gd name="T7" fmla="*/ 1 h 416"/>
                <a:gd name="T8" fmla="*/ 8 w 321"/>
                <a:gd name="T9" fmla="*/ 2 h 416"/>
                <a:gd name="T10" fmla="*/ 8 w 321"/>
                <a:gd name="T11" fmla="*/ 2 h 416"/>
                <a:gd name="T12" fmla="*/ 320 w 321"/>
                <a:gd name="T13" fmla="*/ 409 h 416"/>
                <a:gd name="T14" fmla="*/ 319 w 321"/>
                <a:gd name="T15" fmla="*/ 415 h 416"/>
                <a:gd name="T16" fmla="*/ 319 w 321"/>
                <a:gd name="T17" fmla="*/ 415 h 416"/>
                <a:gd name="T18" fmla="*/ 317 w 321"/>
                <a:gd name="T19" fmla="*/ 416 h 416"/>
                <a:gd name="T20" fmla="*/ 317 w 321"/>
                <a:gd name="T21" fmla="*/ 416 h 416"/>
                <a:gd name="T22" fmla="*/ 314 w 321"/>
                <a:gd name="T23" fmla="*/ 414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1" h="416">
                  <a:moveTo>
                    <a:pt x="314" y="414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0"/>
                    <a:pt x="6" y="0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320" y="409"/>
                    <a:pt x="320" y="409"/>
                    <a:pt x="320" y="409"/>
                  </a:cubicBezTo>
                  <a:cubicBezTo>
                    <a:pt x="321" y="411"/>
                    <a:pt x="321" y="413"/>
                    <a:pt x="319" y="415"/>
                  </a:cubicBezTo>
                  <a:cubicBezTo>
                    <a:pt x="319" y="415"/>
                    <a:pt x="319" y="415"/>
                    <a:pt x="319" y="415"/>
                  </a:cubicBezTo>
                  <a:cubicBezTo>
                    <a:pt x="319" y="415"/>
                    <a:pt x="318" y="416"/>
                    <a:pt x="317" y="416"/>
                  </a:cubicBezTo>
                  <a:cubicBezTo>
                    <a:pt x="317" y="416"/>
                    <a:pt x="317" y="416"/>
                    <a:pt x="317" y="416"/>
                  </a:cubicBezTo>
                  <a:cubicBezTo>
                    <a:pt x="316" y="416"/>
                    <a:pt x="314" y="415"/>
                    <a:pt x="314" y="4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6" name="淘宝网Chenying0907出品 1153"/>
            <p:cNvSpPr/>
            <p:nvPr/>
          </p:nvSpPr>
          <p:spPr bwMode="auto">
            <a:xfrm>
              <a:off x="1811337" y="5826125"/>
              <a:ext cx="508000" cy="371475"/>
            </a:xfrm>
            <a:custGeom>
              <a:avLst/>
              <a:gdLst>
                <a:gd name="T0" fmla="*/ 0 w 182"/>
                <a:gd name="T1" fmla="*/ 129 h 133"/>
                <a:gd name="T2" fmla="*/ 4 w 182"/>
                <a:gd name="T3" fmla="*/ 125 h 133"/>
                <a:gd name="T4" fmla="*/ 4 w 182"/>
                <a:gd name="T5" fmla="*/ 125 h 133"/>
                <a:gd name="T6" fmla="*/ 123 w 182"/>
                <a:gd name="T7" fmla="*/ 118 h 133"/>
                <a:gd name="T8" fmla="*/ 174 w 182"/>
                <a:gd name="T9" fmla="*/ 3 h 133"/>
                <a:gd name="T10" fmla="*/ 179 w 182"/>
                <a:gd name="T11" fmla="*/ 1 h 133"/>
                <a:gd name="T12" fmla="*/ 179 w 182"/>
                <a:gd name="T13" fmla="*/ 1 h 133"/>
                <a:gd name="T14" fmla="*/ 181 w 182"/>
                <a:gd name="T15" fmla="*/ 6 h 133"/>
                <a:gd name="T16" fmla="*/ 181 w 182"/>
                <a:gd name="T17" fmla="*/ 6 h 133"/>
                <a:gd name="T18" fmla="*/ 129 w 182"/>
                <a:gd name="T19" fmla="*/ 123 h 133"/>
                <a:gd name="T20" fmla="*/ 126 w 182"/>
                <a:gd name="T21" fmla="*/ 125 h 133"/>
                <a:gd name="T22" fmla="*/ 126 w 182"/>
                <a:gd name="T23" fmla="*/ 125 h 133"/>
                <a:gd name="T24" fmla="*/ 4 w 182"/>
                <a:gd name="T25" fmla="*/ 133 h 133"/>
                <a:gd name="T26" fmla="*/ 4 w 182"/>
                <a:gd name="T27" fmla="*/ 133 h 133"/>
                <a:gd name="T28" fmla="*/ 4 w 182"/>
                <a:gd name="T29" fmla="*/ 133 h 133"/>
                <a:gd name="T30" fmla="*/ 0 w 182"/>
                <a:gd name="T31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2" h="133">
                  <a:moveTo>
                    <a:pt x="0" y="129"/>
                  </a:moveTo>
                  <a:cubicBezTo>
                    <a:pt x="0" y="127"/>
                    <a:pt x="1" y="125"/>
                    <a:pt x="4" y="125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5" y="1"/>
                    <a:pt x="177" y="0"/>
                    <a:pt x="179" y="1"/>
                  </a:cubicBezTo>
                  <a:cubicBezTo>
                    <a:pt x="179" y="1"/>
                    <a:pt x="179" y="1"/>
                    <a:pt x="179" y="1"/>
                  </a:cubicBezTo>
                  <a:cubicBezTo>
                    <a:pt x="181" y="2"/>
                    <a:pt x="182" y="4"/>
                    <a:pt x="181" y="6"/>
                  </a:cubicBezTo>
                  <a:cubicBezTo>
                    <a:pt x="181" y="6"/>
                    <a:pt x="181" y="6"/>
                    <a:pt x="181" y="6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28" y="124"/>
                    <a:pt x="127" y="125"/>
                    <a:pt x="126" y="125"/>
                  </a:cubicBezTo>
                  <a:cubicBezTo>
                    <a:pt x="126" y="125"/>
                    <a:pt x="126" y="125"/>
                    <a:pt x="126" y="125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2" y="133"/>
                    <a:pt x="0" y="131"/>
                    <a:pt x="0" y="1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7" name="淘宝网Chenying0907出品 1154"/>
            <p:cNvSpPr/>
            <p:nvPr/>
          </p:nvSpPr>
          <p:spPr bwMode="auto">
            <a:xfrm>
              <a:off x="1851025" y="5873750"/>
              <a:ext cx="534987" cy="396875"/>
            </a:xfrm>
            <a:custGeom>
              <a:avLst/>
              <a:gdLst>
                <a:gd name="T0" fmla="*/ 0 w 192"/>
                <a:gd name="T1" fmla="*/ 138 h 142"/>
                <a:gd name="T2" fmla="*/ 4 w 192"/>
                <a:gd name="T3" fmla="*/ 134 h 142"/>
                <a:gd name="T4" fmla="*/ 4 w 192"/>
                <a:gd name="T5" fmla="*/ 134 h 142"/>
                <a:gd name="T6" fmla="*/ 127 w 192"/>
                <a:gd name="T7" fmla="*/ 127 h 142"/>
                <a:gd name="T8" fmla="*/ 184 w 192"/>
                <a:gd name="T9" fmla="*/ 3 h 142"/>
                <a:gd name="T10" fmla="*/ 184 w 192"/>
                <a:gd name="T11" fmla="*/ 3 h 142"/>
                <a:gd name="T12" fmla="*/ 189 w 192"/>
                <a:gd name="T13" fmla="*/ 1 h 142"/>
                <a:gd name="T14" fmla="*/ 189 w 192"/>
                <a:gd name="T15" fmla="*/ 1 h 142"/>
                <a:gd name="T16" fmla="*/ 191 w 192"/>
                <a:gd name="T17" fmla="*/ 6 h 142"/>
                <a:gd name="T18" fmla="*/ 191 w 192"/>
                <a:gd name="T19" fmla="*/ 6 h 142"/>
                <a:gd name="T20" fmla="*/ 133 w 192"/>
                <a:gd name="T21" fmla="*/ 132 h 142"/>
                <a:gd name="T22" fmla="*/ 130 w 192"/>
                <a:gd name="T23" fmla="*/ 135 h 142"/>
                <a:gd name="T24" fmla="*/ 130 w 192"/>
                <a:gd name="T25" fmla="*/ 135 h 142"/>
                <a:gd name="T26" fmla="*/ 4 w 192"/>
                <a:gd name="T27" fmla="*/ 142 h 142"/>
                <a:gd name="T28" fmla="*/ 4 w 192"/>
                <a:gd name="T29" fmla="*/ 142 h 142"/>
                <a:gd name="T30" fmla="*/ 4 w 192"/>
                <a:gd name="T31" fmla="*/ 142 h 142"/>
                <a:gd name="T32" fmla="*/ 0 w 192"/>
                <a:gd name="T33" fmla="*/ 13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2" h="142">
                  <a:moveTo>
                    <a:pt x="0" y="138"/>
                  </a:moveTo>
                  <a:cubicBezTo>
                    <a:pt x="0" y="136"/>
                    <a:pt x="2" y="134"/>
                    <a:pt x="4" y="134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5" y="1"/>
                    <a:pt x="187" y="0"/>
                    <a:pt x="189" y="1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91" y="2"/>
                    <a:pt x="192" y="4"/>
                    <a:pt x="191" y="6"/>
                  </a:cubicBezTo>
                  <a:cubicBezTo>
                    <a:pt x="191" y="6"/>
                    <a:pt x="191" y="6"/>
                    <a:pt x="191" y="6"/>
                  </a:cubicBezTo>
                  <a:cubicBezTo>
                    <a:pt x="133" y="132"/>
                    <a:pt x="133" y="132"/>
                    <a:pt x="133" y="132"/>
                  </a:cubicBezTo>
                  <a:cubicBezTo>
                    <a:pt x="132" y="134"/>
                    <a:pt x="131" y="135"/>
                    <a:pt x="130" y="135"/>
                  </a:cubicBezTo>
                  <a:cubicBezTo>
                    <a:pt x="130" y="135"/>
                    <a:pt x="130" y="135"/>
                    <a:pt x="130" y="135"/>
                  </a:cubicBezTo>
                  <a:cubicBezTo>
                    <a:pt x="4" y="142"/>
                    <a:pt x="4" y="142"/>
                    <a:pt x="4" y="142"/>
                  </a:cubicBezTo>
                  <a:cubicBezTo>
                    <a:pt x="4" y="142"/>
                    <a:pt x="4" y="142"/>
                    <a:pt x="4" y="142"/>
                  </a:cubicBezTo>
                  <a:cubicBezTo>
                    <a:pt x="4" y="142"/>
                    <a:pt x="4" y="142"/>
                    <a:pt x="4" y="142"/>
                  </a:cubicBezTo>
                  <a:cubicBezTo>
                    <a:pt x="2" y="142"/>
                    <a:pt x="0" y="140"/>
                    <a:pt x="0" y="1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8" name="淘宝网Chenying0907出品 1155"/>
            <p:cNvSpPr/>
            <p:nvPr/>
          </p:nvSpPr>
          <p:spPr bwMode="auto">
            <a:xfrm>
              <a:off x="1895475" y="5935663"/>
              <a:ext cx="549275" cy="403225"/>
            </a:xfrm>
            <a:custGeom>
              <a:avLst/>
              <a:gdLst>
                <a:gd name="T0" fmla="*/ 0 w 197"/>
                <a:gd name="T1" fmla="*/ 141 h 145"/>
                <a:gd name="T2" fmla="*/ 4 w 197"/>
                <a:gd name="T3" fmla="*/ 137 h 145"/>
                <a:gd name="T4" fmla="*/ 4 w 197"/>
                <a:gd name="T5" fmla="*/ 137 h 145"/>
                <a:gd name="T6" fmla="*/ 131 w 197"/>
                <a:gd name="T7" fmla="*/ 130 h 145"/>
                <a:gd name="T8" fmla="*/ 188 w 197"/>
                <a:gd name="T9" fmla="*/ 3 h 145"/>
                <a:gd name="T10" fmla="*/ 194 w 197"/>
                <a:gd name="T11" fmla="*/ 1 h 145"/>
                <a:gd name="T12" fmla="*/ 194 w 197"/>
                <a:gd name="T13" fmla="*/ 1 h 145"/>
                <a:gd name="T14" fmla="*/ 196 w 197"/>
                <a:gd name="T15" fmla="*/ 7 h 145"/>
                <a:gd name="T16" fmla="*/ 196 w 197"/>
                <a:gd name="T17" fmla="*/ 7 h 145"/>
                <a:gd name="T18" fmla="*/ 137 w 197"/>
                <a:gd name="T19" fmla="*/ 136 h 145"/>
                <a:gd name="T20" fmla="*/ 134 w 197"/>
                <a:gd name="T21" fmla="*/ 138 h 145"/>
                <a:gd name="T22" fmla="*/ 134 w 197"/>
                <a:gd name="T23" fmla="*/ 138 h 145"/>
                <a:gd name="T24" fmla="*/ 5 w 197"/>
                <a:gd name="T25" fmla="*/ 145 h 145"/>
                <a:gd name="T26" fmla="*/ 4 w 197"/>
                <a:gd name="T27" fmla="*/ 145 h 145"/>
                <a:gd name="T28" fmla="*/ 4 w 197"/>
                <a:gd name="T29" fmla="*/ 145 h 145"/>
                <a:gd name="T30" fmla="*/ 0 w 197"/>
                <a:gd name="T31" fmla="*/ 14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7" h="145">
                  <a:moveTo>
                    <a:pt x="0" y="141"/>
                  </a:moveTo>
                  <a:cubicBezTo>
                    <a:pt x="0" y="139"/>
                    <a:pt x="2" y="137"/>
                    <a:pt x="4" y="137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131" y="130"/>
                    <a:pt x="131" y="130"/>
                    <a:pt x="131" y="130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9" y="1"/>
                    <a:pt x="192" y="0"/>
                    <a:pt x="194" y="1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6" y="2"/>
                    <a:pt x="197" y="5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37" y="136"/>
                    <a:pt x="137" y="136"/>
                    <a:pt x="137" y="136"/>
                  </a:cubicBezTo>
                  <a:cubicBezTo>
                    <a:pt x="137" y="137"/>
                    <a:pt x="135" y="138"/>
                    <a:pt x="134" y="138"/>
                  </a:cubicBezTo>
                  <a:cubicBezTo>
                    <a:pt x="134" y="138"/>
                    <a:pt x="134" y="138"/>
                    <a:pt x="134" y="138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2" y="145"/>
                    <a:pt x="0" y="143"/>
                    <a:pt x="0" y="1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49" name="淘宝网Chenying0907出品 1156"/>
            <p:cNvSpPr/>
            <p:nvPr/>
          </p:nvSpPr>
          <p:spPr bwMode="auto">
            <a:xfrm>
              <a:off x="1958975" y="6007100"/>
              <a:ext cx="541337" cy="411163"/>
            </a:xfrm>
            <a:custGeom>
              <a:avLst/>
              <a:gdLst>
                <a:gd name="T0" fmla="*/ 0 w 194"/>
                <a:gd name="T1" fmla="*/ 143 h 147"/>
                <a:gd name="T2" fmla="*/ 4 w 194"/>
                <a:gd name="T3" fmla="*/ 139 h 147"/>
                <a:gd name="T4" fmla="*/ 4 w 194"/>
                <a:gd name="T5" fmla="*/ 139 h 147"/>
                <a:gd name="T6" fmla="*/ 129 w 194"/>
                <a:gd name="T7" fmla="*/ 131 h 147"/>
                <a:gd name="T8" fmla="*/ 186 w 194"/>
                <a:gd name="T9" fmla="*/ 3 h 147"/>
                <a:gd name="T10" fmla="*/ 186 w 194"/>
                <a:gd name="T11" fmla="*/ 3 h 147"/>
                <a:gd name="T12" fmla="*/ 191 w 194"/>
                <a:gd name="T13" fmla="*/ 1 h 147"/>
                <a:gd name="T14" fmla="*/ 191 w 194"/>
                <a:gd name="T15" fmla="*/ 1 h 147"/>
                <a:gd name="T16" fmla="*/ 193 w 194"/>
                <a:gd name="T17" fmla="*/ 6 h 147"/>
                <a:gd name="T18" fmla="*/ 193 w 194"/>
                <a:gd name="T19" fmla="*/ 6 h 147"/>
                <a:gd name="T20" fmla="*/ 136 w 194"/>
                <a:gd name="T21" fmla="*/ 137 h 147"/>
                <a:gd name="T22" fmla="*/ 132 w 194"/>
                <a:gd name="T23" fmla="*/ 139 h 147"/>
                <a:gd name="T24" fmla="*/ 132 w 194"/>
                <a:gd name="T25" fmla="*/ 139 h 147"/>
                <a:gd name="T26" fmla="*/ 4 w 194"/>
                <a:gd name="T27" fmla="*/ 147 h 147"/>
                <a:gd name="T28" fmla="*/ 4 w 194"/>
                <a:gd name="T29" fmla="*/ 147 h 147"/>
                <a:gd name="T30" fmla="*/ 4 w 194"/>
                <a:gd name="T31" fmla="*/ 147 h 147"/>
                <a:gd name="T32" fmla="*/ 0 w 194"/>
                <a:gd name="T33" fmla="*/ 14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4" h="147">
                  <a:moveTo>
                    <a:pt x="0" y="143"/>
                  </a:moveTo>
                  <a:cubicBezTo>
                    <a:pt x="0" y="141"/>
                    <a:pt x="1" y="139"/>
                    <a:pt x="4" y="139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187" y="1"/>
                    <a:pt x="189" y="0"/>
                    <a:pt x="191" y="1"/>
                  </a:cubicBezTo>
                  <a:cubicBezTo>
                    <a:pt x="191" y="1"/>
                    <a:pt x="191" y="1"/>
                    <a:pt x="191" y="1"/>
                  </a:cubicBezTo>
                  <a:cubicBezTo>
                    <a:pt x="193" y="2"/>
                    <a:pt x="194" y="4"/>
                    <a:pt x="193" y="6"/>
                  </a:cubicBezTo>
                  <a:cubicBezTo>
                    <a:pt x="193" y="6"/>
                    <a:pt x="193" y="6"/>
                    <a:pt x="193" y="6"/>
                  </a:cubicBezTo>
                  <a:cubicBezTo>
                    <a:pt x="136" y="137"/>
                    <a:pt x="136" y="137"/>
                    <a:pt x="136" y="137"/>
                  </a:cubicBezTo>
                  <a:cubicBezTo>
                    <a:pt x="135" y="138"/>
                    <a:pt x="134" y="139"/>
                    <a:pt x="132" y="139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2" y="147"/>
                    <a:pt x="0" y="145"/>
                    <a:pt x="0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0" name="淘宝网Chenying0907出品 1157"/>
            <p:cNvSpPr/>
            <p:nvPr/>
          </p:nvSpPr>
          <p:spPr bwMode="auto">
            <a:xfrm>
              <a:off x="2032000" y="6094413"/>
              <a:ext cx="520700" cy="393700"/>
            </a:xfrm>
            <a:custGeom>
              <a:avLst/>
              <a:gdLst>
                <a:gd name="T0" fmla="*/ 1 w 187"/>
                <a:gd name="T1" fmla="*/ 138 h 141"/>
                <a:gd name="T2" fmla="*/ 4 w 187"/>
                <a:gd name="T3" fmla="*/ 133 h 141"/>
                <a:gd name="T4" fmla="*/ 4 w 187"/>
                <a:gd name="T5" fmla="*/ 133 h 141"/>
                <a:gd name="T6" fmla="*/ 124 w 187"/>
                <a:gd name="T7" fmla="*/ 126 h 141"/>
                <a:gd name="T8" fmla="*/ 179 w 187"/>
                <a:gd name="T9" fmla="*/ 3 h 141"/>
                <a:gd name="T10" fmla="*/ 179 w 187"/>
                <a:gd name="T11" fmla="*/ 3 h 141"/>
                <a:gd name="T12" fmla="*/ 184 w 187"/>
                <a:gd name="T13" fmla="*/ 1 h 141"/>
                <a:gd name="T14" fmla="*/ 184 w 187"/>
                <a:gd name="T15" fmla="*/ 1 h 141"/>
                <a:gd name="T16" fmla="*/ 186 w 187"/>
                <a:gd name="T17" fmla="*/ 6 h 141"/>
                <a:gd name="T18" fmla="*/ 186 w 187"/>
                <a:gd name="T19" fmla="*/ 6 h 141"/>
                <a:gd name="T20" fmla="*/ 130 w 187"/>
                <a:gd name="T21" fmla="*/ 131 h 141"/>
                <a:gd name="T22" fmla="*/ 126 w 187"/>
                <a:gd name="T23" fmla="*/ 134 h 141"/>
                <a:gd name="T24" fmla="*/ 126 w 187"/>
                <a:gd name="T25" fmla="*/ 134 h 141"/>
                <a:gd name="T26" fmla="*/ 5 w 187"/>
                <a:gd name="T27" fmla="*/ 141 h 141"/>
                <a:gd name="T28" fmla="*/ 5 w 187"/>
                <a:gd name="T29" fmla="*/ 141 h 141"/>
                <a:gd name="T30" fmla="*/ 5 w 187"/>
                <a:gd name="T31" fmla="*/ 141 h 141"/>
                <a:gd name="T32" fmla="*/ 1 w 187"/>
                <a:gd name="T33" fmla="*/ 13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7" h="141">
                  <a:moveTo>
                    <a:pt x="1" y="138"/>
                  </a:moveTo>
                  <a:cubicBezTo>
                    <a:pt x="0" y="135"/>
                    <a:pt x="2" y="133"/>
                    <a:pt x="4" y="133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124" y="126"/>
                    <a:pt x="124" y="126"/>
                    <a:pt x="124" y="126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80" y="1"/>
                    <a:pt x="182" y="0"/>
                    <a:pt x="184" y="1"/>
                  </a:cubicBezTo>
                  <a:cubicBezTo>
                    <a:pt x="184" y="1"/>
                    <a:pt x="184" y="1"/>
                    <a:pt x="184" y="1"/>
                  </a:cubicBezTo>
                  <a:cubicBezTo>
                    <a:pt x="186" y="2"/>
                    <a:pt x="187" y="4"/>
                    <a:pt x="186" y="6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30" y="131"/>
                    <a:pt x="130" y="131"/>
                    <a:pt x="130" y="131"/>
                  </a:cubicBezTo>
                  <a:cubicBezTo>
                    <a:pt x="129" y="133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3" y="141"/>
                    <a:pt x="1" y="140"/>
                    <a:pt x="1" y="1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1" name="淘宝网Chenying0907出品 1158"/>
            <p:cNvSpPr/>
            <p:nvPr/>
          </p:nvSpPr>
          <p:spPr bwMode="auto">
            <a:xfrm>
              <a:off x="2120900" y="6208713"/>
              <a:ext cx="471487" cy="354013"/>
            </a:xfrm>
            <a:custGeom>
              <a:avLst/>
              <a:gdLst>
                <a:gd name="T0" fmla="*/ 0 w 169"/>
                <a:gd name="T1" fmla="*/ 124 h 127"/>
                <a:gd name="T2" fmla="*/ 4 w 169"/>
                <a:gd name="T3" fmla="*/ 119 h 127"/>
                <a:gd name="T4" fmla="*/ 4 w 169"/>
                <a:gd name="T5" fmla="*/ 119 h 127"/>
                <a:gd name="T6" fmla="*/ 113 w 169"/>
                <a:gd name="T7" fmla="*/ 112 h 127"/>
                <a:gd name="T8" fmla="*/ 161 w 169"/>
                <a:gd name="T9" fmla="*/ 3 h 127"/>
                <a:gd name="T10" fmla="*/ 166 w 169"/>
                <a:gd name="T11" fmla="*/ 1 h 127"/>
                <a:gd name="T12" fmla="*/ 166 w 169"/>
                <a:gd name="T13" fmla="*/ 1 h 127"/>
                <a:gd name="T14" fmla="*/ 168 w 169"/>
                <a:gd name="T15" fmla="*/ 6 h 127"/>
                <a:gd name="T16" fmla="*/ 168 w 169"/>
                <a:gd name="T17" fmla="*/ 6 h 127"/>
                <a:gd name="T18" fmla="*/ 119 w 169"/>
                <a:gd name="T19" fmla="*/ 118 h 127"/>
                <a:gd name="T20" fmla="*/ 116 w 169"/>
                <a:gd name="T21" fmla="*/ 120 h 127"/>
                <a:gd name="T22" fmla="*/ 116 w 169"/>
                <a:gd name="T23" fmla="*/ 120 h 127"/>
                <a:gd name="T24" fmla="*/ 4 w 169"/>
                <a:gd name="T25" fmla="*/ 127 h 127"/>
                <a:gd name="T26" fmla="*/ 4 w 169"/>
                <a:gd name="T27" fmla="*/ 127 h 127"/>
                <a:gd name="T28" fmla="*/ 4 w 169"/>
                <a:gd name="T29" fmla="*/ 127 h 127"/>
                <a:gd name="T30" fmla="*/ 0 w 169"/>
                <a:gd name="T31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9" h="127">
                  <a:moveTo>
                    <a:pt x="0" y="124"/>
                  </a:moveTo>
                  <a:cubicBezTo>
                    <a:pt x="0" y="122"/>
                    <a:pt x="1" y="120"/>
                    <a:pt x="4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61" y="3"/>
                    <a:pt x="161" y="3"/>
                    <a:pt x="161" y="3"/>
                  </a:cubicBezTo>
                  <a:cubicBezTo>
                    <a:pt x="161" y="1"/>
                    <a:pt x="164" y="0"/>
                    <a:pt x="166" y="1"/>
                  </a:cubicBezTo>
                  <a:cubicBezTo>
                    <a:pt x="166" y="1"/>
                    <a:pt x="166" y="1"/>
                    <a:pt x="166" y="1"/>
                  </a:cubicBezTo>
                  <a:cubicBezTo>
                    <a:pt x="168" y="2"/>
                    <a:pt x="169" y="4"/>
                    <a:pt x="168" y="6"/>
                  </a:cubicBezTo>
                  <a:cubicBezTo>
                    <a:pt x="168" y="6"/>
                    <a:pt x="168" y="6"/>
                    <a:pt x="168" y="6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18" y="119"/>
                    <a:pt x="117" y="120"/>
                    <a:pt x="116" y="120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2" y="127"/>
                    <a:pt x="0" y="126"/>
                    <a:pt x="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2" name="淘宝网Chenying0907出品 1159"/>
            <p:cNvSpPr/>
            <p:nvPr/>
          </p:nvSpPr>
          <p:spPr bwMode="auto">
            <a:xfrm>
              <a:off x="2227262" y="6338888"/>
              <a:ext cx="395287" cy="298450"/>
            </a:xfrm>
            <a:custGeom>
              <a:avLst/>
              <a:gdLst>
                <a:gd name="T0" fmla="*/ 0 w 142"/>
                <a:gd name="T1" fmla="*/ 103 h 107"/>
                <a:gd name="T2" fmla="*/ 4 w 142"/>
                <a:gd name="T3" fmla="*/ 99 h 107"/>
                <a:gd name="T4" fmla="*/ 4 w 142"/>
                <a:gd name="T5" fmla="*/ 99 h 107"/>
                <a:gd name="T6" fmla="*/ 95 w 142"/>
                <a:gd name="T7" fmla="*/ 93 h 107"/>
                <a:gd name="T8" fmla="*/ 134 w 142"/>
                <a:gd name="T9" fmla="*/ 3 h 107"/>
                <a:gd name="T10" fmla="*/ 139 w 142"/>
                <a:gd name="T11" fmla="*/ 1 h 107"/>
                <a:gd name="T12" fmla="*/ 139 w 142"/>
                <a:gd name="T13" fmla="*/ 1 h 107"/>
                <a:gd name="T14" fmla="*/ 141 w 142"/>
                <a:gd name="T15" fmla="*/ 7 h 107"/>
                <a:gd name="T16" fmla="*/ 141 w 142"/>
                <a:gd name="T17" fmla="*/ 7 h 107"/>
                <a:gd name="T18" fmla="*/ 102 w 142"/>
                <a:gd name="T19" fmla="*/ 98 h 107"/>
                <a:gd name="T20" fmla="*/ 98 w 142"/>
                <a:gd name="T21" fmla="*/ 101 h 107"/>
                <a:gd name="T22" fmla="*/ 98 w 142"/>
                <a:gd name="T23" fmla="*/ 101 h 107"/>
                <a:gd name="T24" fmla="*/ 4 w 142"/>
                <a:gd name="T25" fmla="*/ 107 h 107"/>
                <a:gd name="T26" fmla="*/ 4 w 142"/>
                <a:gd name="T27" fmla="*/ 107 h 107"/>
                <a:gd name="T28" fmla="*/ 4 w 142"/>
                <a:gd name="T29" fmla="*/ 107 h 107"/>
                <a:gd name="T30" fmla="*/ 0 w 142"/>
                <a:gd name="T31" fmla="*/ 10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07">
                  <a:moveTo>
                    <a:pt x="0" y="103"/>
                  </a:moveTo>
                  <a:cubicBezTo>
                    <a:pt x="0" y="101"/>
                    <a:pt x="2" y="99"/>
                    <a:pt x="4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5" y="1"/>
                    <a:pt x="137" y="0"/>
                    <a:pt x="139" y="1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1" y="2"/>
                    <a:pt x="142" y="5"/>
                    <a:pt x="141" y="7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02" y="98"/>
                    <a:pt x="102" y="98"/>
                    <a:pt x="102" y="98"/>
                  </a:cubicBezTo>
                  <a:cubicBezTo>
                    <a:pt x="101" y="100"/>
                    <a:pt x="100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2" y="107"/>
                    <a:pt x="0" y="105"/>
                    <a:pt x="0" y="1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3" name="淘宝网Chenying0907出品 1160"/>
            <p:cNvSpPr/>
            <p:nvPr/>
          </p:nvSpPr>
          <p:spPr bwMode="auto">
            <a:xfrm>
              <a:off x="2355850" y="6511925"/>
              <a:ext cx="284162" cy="190500"/>
            </a:xfrm>
            <a:custGeom>
              <a:avLst/>
              <a:gdLst>
                <a:gd name="T0" fmla="*/ 0 w 102"/>
                <a:gd name="T1" fmla="*/ 65 h 68"/>
                <a:gd name="T2" fmla="*/ 4 w 102"/>
                <a:gd name="T3" fmla="*/ 60 h 68"/>
                <a:gd name="T4" fmla="*/ 4 w 102"/>
                <a:gd name="T5" fmla="*/ 60 h 68"/>
                <a:gd name="T6" fmla="*/ 68 w 102"/>
                <a:gd name="T7" fmla="*/ 56 h 68"/>
                <a:gd name="T8" fmla="*/ 93 w 102"/>
                <a:gd name="T9" fmla="*/ 2 h 68"/>
                <a:gd name="T10" fmla="*/ 99 w 102"/>
                <a:gd name="T11" fmla="*/ 0 h 68"/>
                <a:gd name="T12" fmla="*/ 99 w 102"/>
                <a:gd name="T13" fmla="*/ 0 h 68"/>
                <a:gd name="T14" fmla="*/ 101 w 102"/>
                <a:gd name="T15" fmla="*/ 6 h 68"/>
                <a:gd name="T16" fmla="*/ 101 w 102"/>
                <a:gd name="T17" fmla="*/ 6 h 68"/>
                <a:gd name="T18" fmla="*/ 74 w 102"/>
                <a:gd name="T19" fmla="*/ 62 h 68"/>
                <a:gd name="T20" fmla="*/ 71 w 102"/>
                <a:gd name="T21" fmla="*/ 64 h 68"/>
                <a:gd name="T22" fmla="*/ 71 w 102"/>
                <a:gd name="T23" fmla="*/ 64 h 68"/>
                <a:gd name="T24" fmla="*/ 4 w 102"/>
                <a:gd name="T25" fmla="*/ 68 h 68"/>
                <a:gd name="T26" fmla="*/ 4 w 102"/>
                <a:gd name="T27" fmla="*/ 68 h 68"/>
                <a:gd name="T28" fmla="*/ 4 w 102"/>
                <a:gd name="T29" fmla="*/ 68 h 68"/>
                <a:gd name="T30" fmla="*/ 0 w 102"/>
                <a:gd name="T31" fmla="*/ 6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68">
                  <a:moveTo>
                    <a:pt x="0" y="65"/>
                  </a:moveTo>
                  <a:cubicBezTo>
                    <a:pt x="0" y="62"/>
                    <a:pt x="1" y="61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0"/>
                    <a:pt x="97" y="0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01" y="1"/>
                    <a:pt x="102" y="4"/>
                    <a:pt x="101" y="6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3" y="63"/>
                    <a:pt x="72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2" y="68"/>
                    <a:pt x="0" y="67"/>
                    <a:pt x="0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4" name="淘宝网Chenying0907出品 1161"/>
            <p:cNvSpPr/>
            <p:nvPr/>
          </p:nvSpPr>
          <p:spPr bwMode="auto">
            <a:xfrm>
              <a:off x="1776412" y="5788025"/>
              <a:ext cx="484187" cy="336550"/>
            </a:xfrm>
            <a:custGeom>
              <a:avLst/>
              <a:gdLst>
                <a:gd name="T0" fmla="*/ 0 w 174"/>
                <a:gd name="T1" fmla="*/ 117 h 121"/>
                <a:gd name="T2" fmla="*/ 4 w 174"/>
                <a:gd name="T3" fmla="*/ 113 h 121"/>
                <a:gd name="T4" fmla="*/ 4 w 174"/>
                <a:gd name="T5" fmla="*/ 113 h 121"/>
                <a:gd name="T6" fmla="*/ 116 w 174"/>
                <a:gd name="T7" fmla="*/ 109 h 121"/>
                <a:gd name="T8" fmla="*/ 165 w 174"/>
                <a:gd name="T9" fmla="*/ 3 h 121"/>
                <a:gd name="T10" fmla="*/ 165 w 174"/>
                <a:gd name="T11" fmla="*/ 3 h 121"/>
                <a:gd name="T12" fmla="*/ 171 w 174"/>
                <a:gd name="T13" fmla="*/ 1 h 121"/>
                <a:gd name="T14" fmla="*/ 171 w 174"/>
                <a:gd name="T15" fmla="*/ 1 h 121"/>
                <a:gd name="T16" fmla="*/ 173 w 174"/>
                <a:gd name="T17" fmla="*/ 6 h 121"/>
                <a:gd name="T18" fmla="*/ 173 w 174"/>
                <a:gd name="T19" fmla="*/ 6 h 121"/>
                <a:gd name="T20" fmla="*/ 123 w 174"/>
                <a:gd name="T21" fmla="*/ 114 h 121"/>
                <a:gd name="T22" fmla="*/ 119 w 174"/>
                <a:gd name="T23" fmla="*/ 117 h 121"/>
                <a:gd name="T24" fmla="*/ 119 w 174"/>
                <a:gd name="T25" fmla="*/ 117 h 121"/>
                <a:gd name="T26" fmla="*/ 4 w 174"/>
                <a:gd name="T27" fmla="*/ 121 h 121"/>
                <a:gd name="T28" fmla="*/ 4 w 174"/>
                <a:gd name="T29" fmla="*/ 121 h 121"/>
                <a:gd name="T30" fmla="*/ 4 w 174"/>
                <a:gd name="T31" fmla="*/ 121 h 121"/>
                <a:gd name="T32" fmla="*/ 0 w 174"/>
                <a:gd name="T33" fmla="*/ 117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4" h="121">
                  <a:moveTo>
                    <a:pt x="0" y="117"/>
                  </a:moveTo>
                  <a:cubicBezTo>
                    <a:pt x="0" y="115"/>
                    <a:pt x="2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65" y="3"/>
                    <a:pt x="165" y="3"/>
                    <a:pt x="165" y="3"/>
                  </a:cubicBezTo>
                  <a:cubicBezTo>
                    <a:pt x="165" y="3"/>
                    <a:pt x="165" y="3"/>
                    <a:pt x="165" y="3"/>
                  </a:cubicBezTo>
                  <a:cubicBezTo>
                    <a:pt x="166" y="1"/>
                    <a:pt x="169" y="0"/>
                    <a:pt x="171" y="1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3" y="2"/>
                    <a:pt x="174" y="4"/>
                    <a:pt x="173" y="6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23" y="114"/>
                    <a:pt x="123" y="114"/>
                    <a:pt x="123" y="114"/>
                  </a:cubicBezTo>
                  <a:cubicBezTo>
                    <a:pt x="122" y="116"/>
                    <a:pt x="121" y="116"/>
                    <a:pt x="119" y="117"/>
                  </a:cubicBezTo>
                  <a:cubicBezTo>
                    <a:pt x="119" y="117"/>
                    <a:pt x="119" y="117"/>
                    <a:pt x="119" y="117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2" y="121"/>
                    <a:pt x="0" y="119"/>
                    <a:pt x="0" y="1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5" name="淘宝网Chenying0907出品 1162"/>
            <p:cNvSpPr/>
            <p:nvPr/>
          </p:nvSpPr>
          <p:spPr bwMode="auto">
            <a:xfrm>
              <a:off x="1762125" y="5751513"/>
              <a:ext cx="436562" cy="303213"/>
            </a:xfrm>
            <a:custGeom>
              <a:avLst/>
              <a:gdLst>
                <a:gd name="T0" fmla="*/ 0 w 157"/>
                <a:gd name="T1" fmla="*/ 105 h 109"/>
                <a:gd name="T2" fmla="*/ 4 w 157"/>
                <a:gd name="T3" fmla="*/ 101 h 109"/>
                <a:gd name="T4" fmla="*/ 4 w 157"/>
                <a:gd name="T5" fmla="*/ 101 h 109"/>
                <a:gd name="T6" fmla="*/ 105 w 157"/>
                <a:gd name="T7" fmla="*/ 97 h 109"/>
                <a:gd name="T8" fmla="*/ 149 w 157"/>
                <a:gd name="T9" fmla="*/ 3 h 109"/>
                <a:gd name="T10" fmla="*/ 154 w 157"/>
                <a:gd name="T11" fmla="*/ 1 h 109"/>
                <a:gd name="T12" fmla="*/ 154 w 157"/>
                <a:gd name="T13" fmla="*/ 1 h 109"/>
                <a:gd name="T14" fmla="*/ 156 w 157"/>
                <a:gd name="T15" fmla="*/ 6 h 109"/>
                <a:gd name="T16" fmla="*/ 156 w 157"/>
                <a:gd name="T17" fmla="*/ 6 h 109"/>
                <a:gd name="T18" fmla="*/ 111 w 157"/>
                <a:gd name="T19" fmla="*/ 103 h 109"/>
                <a:gd name="T20" fmla="*/ 108 w 157"/>
                <a:gd name="T21" fmla="*/ 105 h 109"/>
                <a:gd name="T22" fmla="*/ 108 w 157"/>
                <a:gd name="T23" fmla="*/ 105 h 109"/>
                <a:gd name="T24" fmla="*/ 5 w 157"/>
                <a:gd name="T25" fmla="*/ 109 h 109"/>
                <a:gd name="T26" fmla="*/ 4 w 157"/>
                <a:gd name="T27" fmla="*/ 109 h 109"/>
                <a:gd name="T28" fmla="*/ 4 w 157"/>
                <a:gd name="T29" fmla="*/ 109 h 109"/>
                <a:gd name="T30" fmla="*/ 0 w 157"/>
                <a:gd name="T31" fmla="*/ 10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7" h="109">
                  <a:moveTo>
                    <a:pt x="0" y="105"/>
                  </a:moveTo>
                  <a:cubicBezTo>
                    <a:pt x="0" y="103"/>
                    <a:pt x="2" y="101"/>
                    <a:pt x="4" y="10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50" y="1"/>
                    <a:pt x="152" y="0"/>
                    <a:pt x="154" y="1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6" y="2"/>
                    <a:pt x="157" y="4"/>
                    <a:pt x="156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11" y="103"/>
                    <a:pt x="111" y="103"/>
                    <a:pt x="111" y="103"/>
                  </a:cubicBezTo>
                  <a:cubicBezTo>
                    <a:pt x="110" y="104"/>
                    <a:pt x="109" y="105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2" y="109"/>
                    <a:pt x="0" y="107"/>
                    <a:pt x="0" y="10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6" name="淘宝网Chenying0907出品 1163"/>
            <p:cNvSpPr/>
            <p:nvPr/>
          </p:nvSpPr>
          <p:spPr bwMode="auto">
            <a:xfrm>
              <a:off x="1739900" y="5718175"/>
              <a:ext cx="392112" cy="265113"/>
            </a:xfrm>
            <a:custGeom>
              <a:avLst/>
              <a:gdLst>
                <a:gd name="T0" fmla="*/ 0 w 141"/>
                <a:gd name="T1" fmla="*/ 91 h 95"/>
                <a:gd name="T2" fmla="*/ 4 w 141"/>
                <a:gd name="T3" fmla="*/ 87 h 95"/>
                <a:gd name="T4" fmla="*/ 4 w 141"/>
                <a:gd name="T5" fmla="*/ 87 h 95"/>
                <a:gd name="T6" fmla="*/ 95 w 141"/>
                <a:gd name="T7" fmla="*/ 86 h 95"/>
                <a:gd name="T8" fmla="*/ 133 w 141"/>
                <a:gd name="T9" fmla="*/ 3 h 95"/>
                <a:gd name="T10" fmla="*/ 133 w 141"/>
                <a:gd name="T11" fmla="*/ 3 h 95"/>
                <a:gd name="T12" fmla="*/ 138 w 141"/>
                <a:gd name="T13" fmla="*/ 1 h 95"/>
                <a:gd name="T14" fmla="*/ 138 w 141"/>
                <a:gd name="T15" fmla="*/ 1 h 95"/>
                <a:gd name="T16" fmla="*/ 140 w 141"/>
                <a:gd name="T17" fmla="*/ 7 h 95"/>
                <a:gd name="T18" fmla="*/ 140 w 141"/>
                <a:gd name="T19" fmla="*/ 7 h 95"/>
                <a:gd name="T20" fmla="*/ 101 w 141"/>
                <a:gd name="T21" fmla="*/ 92 h 95"/>
                <a:gd name="T22" fmla="*/ 97 w 141"/>
                <a:gd name="T23" fmla="*/ 94 h 95"/>
                <a:gd name="T24" fmla="*/ 97 w 141"/>
                <a:gd name="T25" fmla="*/ 94 h 95"/>
                <a:gd name="T26" fmla="*/ 5 w 141"/>
                <a:gd name="T27" fmla="*/ 95 h 95"/>
                <a:gd name="T28" fmla="*/ 4 w 141"/>
                <a:gd name="T29" fmla="*/ 95 h 95"/>
                <a:gd name="T30" fmla="*/ 4 w 141"/>
                <a:gd name="T31" fmla="*/ 95 h 95"/>
                <a:gd name="T32" fmla="*/ 0 w 141"/>
                <a:gd name="T33" fmla="*/ 9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1" h="95">
                  <a:moveTo>
                    <a:pt x="0" y="91"/>
                  </a:moveTo>
                  <a:cubicBezTo>
                    <a:pt x="0" y="88"/>
                    <a:pt x="2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4" y="1"/>
                    <a:pt x="136" y="0"/>
                    <a:pt x="138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140" y="2"/>
                    <a:pt x="141" y="5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01" y="92"/>
                    <a:pt x="101" y="92"/>
                    <a:pt x="101" y="92"/>
                  </a:cubicBezTo>
                  <a:cubicBezTo>
                    <a:pt x="100" y="93"/>
                    <a:pt x="99" y="94"/>
                    <a:pt x="97" y="94"/>
                  </a:cubicBezTo>
                  <a:cubicBezTo>
                    <a:pt x="97" y="94"/>
                    <a:pt x="97" y="94"/>
                    <a:pt x="97" y="94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5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2" y="95"/>
                    <a:pt x="1" y="93"/>
                    <a:pt x="0" y="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7" name="淘宝网Chenying0907出品 1164"/>
            <p:cNvSpPr/>
            <p:nvPr/>
          </p:nvSpPr>
          <p:spPr bwMode="auto">
            <a:xfrm>
              <a:off x="1728787" y="5688013"/>
              <a:ext cx="336550" cy="219075"/>
            </a:xfrm>
            <a:custGeom>
              <a:avLst/>
              <a:gdLst>
                <a:gd name="T0" fmla="*/ 83 w 121"/>
                <a:gd name="T1" fmla="*/ 79 h 79"/>
                <a:gd name="T2" fmla="*/ 4 w 121"/>
                <a:gd name="T3" fmla="*/ 77 h 79"/>
                <a:gd name="T4" fmla="*/ 0 w 121"/>
                <a:gd name="T5" fmla="*/ 73 h 79"/>
                <a:gd name="T6" fmla="*/ 0 w 121"/>
                <a:gd name="T7" fmla="*/ 73 h 79"/>
                <a:gd name="T8" fmla="*/ 4 w 121"/>
                <a:gd name="T9" fmla="*/ 69 h 79"/>
                <a:gd name="T10" fmla="*/ 4 w 121"/>
                <a:gd name="T11" fmla="*/ 69 h 79"/>
                <a:gd name="T12" fmla="*/ 81 w 121"/>
                <a:gd name="T13" fmla="*/ 71 h 79"/>
                <a:gd name="T14" fmla="*/ 113 w 121"/>
                <a:gd name="T15" fmla="*/ 3 h 79"/>
                <a:gd name="T16" fmla="*/ 113 w 121"/>
                <a:gd name="T17" fmla="*/ 3 h 79"/>
                <a:gd name="T18" fmla="*/ 118 w 121"/>
                <a:gd name="T19" fmla="*/ 1 h 79"/>
                <a:gd name="T20" fmla="*/ 118 w 121"/>
                <a:gd name="T21" fmla="*/ 1 h 79"/>
                <a:gd name="T22" fmla="*/ 120 w 121"/>
                <a:gd name="T23" fmla="*/ 6 h 79"/>
                <a:gd name="T24" fmla="*/ 120 w 121"/>
                <a:gd name="T25" fmla="*/ 6 h 79"/>
                <a:gd name="T26" fmla="*/ 87 w 121"/>
                <a:gd name="T27" fmla="*/ 76 h 79"/>
                <a:gd name="T28" fmla="*/ 83 w 121"/>
                <a:gd name="T29" fmla="*/ 79 h 79"/>
                <a:gd name="T30" fmla="*/ 83 w 121"/>
                <a:gd name="T31" fmla="*/ 79 h 79"/>
                <a:gd name="T32" fmla="*/ 83 w 121"/>
                <a:gd name="T3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" h="79">
                  <a:moveTo>
                    <a:pt x="83" y="79"/>
                  </a:moveTo>
                  <a:cubicBezTo>
                    <a:pt x="4" y="77"/>
                    <a:pt x="4" y="77"/>
                    <a:pt x="4" y="77"/>
                  </a:cubicBezTo>
                  <a:cubicBezTo>
                    <a:pt x="2" y="77"/>
                    <a:pt x="0" y="75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1"/>
                    <a:pt x="2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4" y="1"/>
                    <a:pt x="116" y="0"/>
                    <a:pt x="118" y="1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20" y="2"/>
                    <a:pt x="121" y="4"/>
                    <a:pt x="120" y="6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87" y="76"/>
                    <a:pt x="87" y="76"/>
                    <a:pt x="87" y="76"/>
                  </a:cubicBezTo>
                  <a:cubicBezTo>
                    <a:pt x="86" y="78"/>
                    <a:pt x="85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8" name="淘宝网Chenying0907出品 1165"/>
            <p:cNvSpPr/>
            <p:nvPr/>
          </p:nvSpPr>
          <p:spPr bwMode="auto">
            <a:xfrm>
              <a:off x="1722437" y="5662613"/>
              <a:ext cx="261937" cy="180975"/>
            </a:xfrm>
            <a:custGeom>
              <a:avLst/>
              <a:gdLst>
                <a:gd name="T0" fmla="*/ 64 w 94"/>
                <a:gd name="T1" fmla="*/ 65 h 65"/>
                <a:gd name="T2" fmla="*/ 4 w 94"/>
                <a:gd name="T3" fmla="*/ 58 h 65"/>
                <a:gd name="T4" fmla="*/ 0 w 94"/>
                <a:gd name="T5" fmla="*/ 53 h 65"/>
                <a:gd name="T6" fmla="*/ 0 w 94"/>
                <a:gd name="T7" fmla="*/ 53 h 65"/>
                <a:gd name="T8" fmla="*/ 5 w 94"/>
                <a:gd name="T9" fmla="*/ 50 h 65"/>
                <a:gd name="T10" fmla="*/ 5 w 94"/>
                <a:gd name="T11" fmla="*/ 50 h 65"/>
                <a:gd name="T12" fmla="*/ 62 w 94"/>
                <a:gd name="T13" fmla="*/ 56 h 65"/>
                <a:gd name="T14" fmla="*/ 86 w 94"/>
                <a:gd name="T15" fmla="*/ 3 h 65"/>
                <a:gd name="T16" fmla="*/ 91 w 94"/>
                <a:gd name="T17" fmla="*/ 1 h 65"/>
                <a:gd name="T18" fmla="*/ 91 w 94"/>
                <a:gd name="T19" fmla="*/ 1 h 65"/>
                <a:gd name="T20" fmla="*/ 93 w 94"/>
                <a:gd name="T21" fmla="*/ 7 h 65"/>
                <a:gd name="T22" fmla="*/ 93 w 94"/>
                <a:gd name="T23" fmla="*/ 7 h 65"/>
                <a:gd name="T24" fmla="*/ 68 w 94"/>
                <a:gd name="T25" fmla="*/ 62 h 65"/>
                <a:gd name="T26" fmla="*/ 64 w 94"/>
                <a:gd name="T27" fmla="*/ 65 h 65"/>
                <a:gd name="T28" fmla="*/ 64 w 94"/>
                <a:gd name="T29" fmla="*/ 65 h 65"/>
                <a:gd name="T30" fmla="*/ 64 w 94"/>
                <a:gd name="T3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" h="65">
                  <a:moveTo>
                    <a:pt x="64" y="65"/>
                  </a:move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0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1"/>
                    <a:pt x="2" y="50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86" y="3"/>
                    <a:pt x="86" y="3"/>
                    <a:pt x="86" y="3"/>
                  </a:cubicBezTo>
                  <a:cubicBezTo>
                    <a:pt x="87" y="1"/>
                    <a:pt x="89" y="0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3" y="2"/>
                    <a:pt x="94" y="5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7" y="64"/>
                    <a:pt x="66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59" name="淘宝网Chenying0907出品 1166"/>
            <p:cNvSpPr/>
            <p:nvPr/>
          </p:nvSpPr>
          <p:spPr bwMode="auto">
            <a:xfrm>
              <a:off x="1717675" y="5640388"/>
              <a:ext cx="195262" cy="136525"/>
            </a:xfrm>
            <a:custGeom>
              <a:avLst/>
              <a:gdLst>
                <a:gd name="T0" fmla="*/ 47 w 70"/>
                <a:gd name="T1" fmla="*/ 49 h 49"/>
                <a:gd name="T2" fmla="*/ 3 w 70"/>
                <a:gd name="T3" fmla="*/ 42 h 49"/>
                <a:gd name="T4" fmla="*/ 0 w 70"/>
                <a:gd name="T5" fmla="*/ 37 h 49"/>
                <a:gd name="T6" fmla="*/ 0 w 70"/>
                <a:gd name="T7" fmla="*/ 37 h 49"/>
                <a:gd name="T8" fmla="*/ 5 w 70"/>
                <a:gd name="T9" fmla="*/ 34 h 49"/>
                <a:gd name="T10" fmla="*/ 5 w 70"/>
                <a:gd name="T11" fmla="*/ 34 h 49"/>
                <a:gd name="T12" fmla="*/ 45 w 70"/>
                <a:gd name="T13" fmla="*/ 41 h 49"/>
                <a:gd name="T14" fmla="*/ 62 w 70"/>
                <a:gd name="T15" fmla="*/ 3 h 49"/>
                <a:gd name="T16" fmla="*/ 62 w 70"/>
                <a:gd name="T17" fmla="*/ 3 h 49"/>
                <a:gd name="T18" fmla="*/ 68 w 70"/>
                <a:gd name="T19" fmla="*/ 1 h 49"/>
                <a:gd name="T20" fmla="*/ 68 w 70"/>
                <a:gd name="T21" fmla="*/ 1 h 49"/>
                <a:gd name="T22" fmla="*/ 70 w 70"/>
                <a:gd name="T23" fmla="*/ 6 h 49"/>
                <a:gd name="T24" fmla="*/ 70 w 70"/>
                <a:gd name="T25" fmla="*/ 6 h 49"/>
                <a:gd name="T26" fmla="*/ 51 w 70"/>
                <a:gd name="T27" fmla="*/ 47 h 49"/>
                <a:gd name="T28" fmla="*/ 47 w 70"/>
                <a:gd name="T29" fmla="*/ 49 h 49"/>
                <a:gd name="T30" fmla="*/ 47 w 70"/>
                <a:gd name="T31" fmla="*/ 49 h 49"/>
                <a:gd name="T32" fmla="*/ 47 w 70"/>
                <a:gd name="T3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49">
                  <a:moveTo>
                    <a:pt x="47" y="49"/>
                  </a:move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0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5"/>
                    <a:pt x="2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3" y="1"/>
                    <a:pt x="66" y="0"/>
                    <a:pt x="68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70" y="2"/>
                    <a:pt x="70" y="4"/>
                    <a:pt x="70" y="6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0" y="48"/>
                    <a:pt x="49" y="49"/>
                    <a:pt x="47" y="49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7" y="49"/>
                    <a:pt x="47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560" name="淘宝网Chenying0907出品 1167"/>
            <p:cNvSpPr/>
            <p:nvPr/>
          </p:nvSpPr>
          <p:spPr bwMode="auto">
            <a:xfrm>
              <a:off x="1714500" y="5622925"/>
              <a:ext cx="133350" cy="88900"/>
            </a:xfrm>
            <a:custGeom>
              <a:avLst/>
              <a:gdLst>
                <a:gd name="T0" fmla="*/ 31 w 48"/>
                <a:gd name="T1" fmla="*/ 32 h 32"/>
                <a:gd name="T2" fmla="*/ 3 w 48"/>
                <a:gd name="T3" fmla="*/ 28 h 32"/>
                <a:gd name="T4" fmla="*/ 0 w 48"/>
                <a:gd name="T5" fmla="*/ 24 h 32"/>
                <a:gd name="T6" fmla="*/ 0 w 48"/>
                <a:gd name="T7" fmla="*/ 24 h 32"/>
                <a:gd name="T8" fmla="*/ 4 w 48"/>
                <a:gd name="T9" fmla="*/ 20 h 32"/>
                <a:gd name="T10" fmla="*/ 4 w 48"/>
                <a:gd name="T11" fmla="*/ 20 h 32"/>
                <a:gd name="T12" fmla="*/ 30 w 48"/>
                <a:gd name="T13" fmla="*/ 24 h 32"/>
                <a:gd name="T14" fmla="*/ 40 w 48"/>
                <a:gd name="T15" fmla="*/ 3 h 32"/>
                <a:gd name="T16" fmla="*/ 45 w 48"/>
                <a:gd name="T17" fmla="*/ 1 h 32"/>
                <a:gd name="T18" fmla="*/ 45 w 48"/>
                <a:gd name="T19" fmla="*/ 1 h 32"/>
                <a:gd name="T20" fmla="*/ 47 w 48"/>
                <a:gd name="T21" fmla="*/ 6 h 32"/>
                <a:gd name="T22" fmla="*/ 47 w 48"/>
                <a:gd name="T23" fmla="*/ 6 h 32"/>
                <a:gd name="T24" fmla="*/ 35 w 48"/>
                <a:gd name="T25" fmla="*/ 30 h 32"/>
                <a:gd name="T26" fmla="*/ 32 w 48"/>
                <a:gd name="T27" fmla="*/ 32 h 32"/>
                <a:gd name="T28" fmla="*/ 32 w 48"/>
                <a:gd name="T29" fmla="*/ 32 h 32"/>
                <a:gd name="T30" fmla="*/ 31 w 48"/>
                <a:gd name="T3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32">
                  <a:moveTo>
                    <a:pt x="31" y="32"/>
                  </a:moveTo>
                  <a:cubicBezTo>
                    <a:pt x="3" y="28"/>
                    <a:pt x="3" y="28"/>
                    <a:pt x="3" y="28"/>
                  </a:cubicBezTo>
                  <a:cubicBezTo>
                    <a:pt x="1" y="28"/>
                    <a:pt x="0" y="26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1"/>
                    <a:pt x="2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1"/>
                    <a:pt x="43" y="0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7" y="2"/>
                    <a:pt x="48" y="4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1"/>
                    <a:pt x="33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1" y="32"/>
                    <a:pt x="31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561" name="淘宝网Chenying0907出品 560"/>
          <p:cNvGrpSpPr/>
          <p:nvPr/>
        </p:nvGrpSpPr>
        <p:grpSpPr>
          <a:xfrm>
            <a:off x="9212440" y="4590566"/>
            <a:ext cx="667931" cy="2270608"/>
            <a:chOff x="6735225" y="4337953"/>
            <a:chExt cx="742241" cy="2523221"/>
          </a:xfrm>
        </p:grpSpPr>
        <p:grpSp>
          <p:nvGrpSpPr>
            <p:cNvPr id="562" name="淘宝网Chenying0907出品 561"/>
            <p:cNvGrpSpPr/>
            <p:nvPr/>
          </p:nvGrpSpPr>
          <p:grpSpPr>
            <a:xfrm>
              <a:off x="6783695" y="4337953"/>
              <a:ext cx="693767" cy="693767"/>
              <a:chOff x="5554663" y="2646362"/>
              <a:chExt cx="1158875" cy="1158875"/>
            </a:xfrm>
          </p:grpSpPr>
          <p:sp>
            <p:nvSpPr>
              <p:cNvPr id="600" name="淘宝网Chenying0907出品 599"/>
              <p:cNvSpPr>
                <a:spLocks noChangeArrowheads="1"/>
              </p:cNvSpPr>
              <p:nvPr/>
            </p:nvSpPr>
            <p:spPr bwMode="auto">
              <a:xfrm>
                <a:off x="5934075" y="3025775"/>
                <a:ext cx="401638" cy="400050"/>
              </a:xfrm>
              <a:custGeom>
                <a:avLst/>
                <a:gdLst>
                  <a:gd name="connsiteX0" fmla="*/ 200025 w 401638"/>
                  <a:gd name="connsiteY0" fmla="*/ 350838 h 400050"/>
                  <a:gd name="connsiteX1" fmla="*/ 225425 w 401638"/>
                  <a:gd name="connsiteY1" fmla="*/ 375444 h 400050"/>
                  <a:gd name="connsiteX2" fmla="*/ 200025 w 401638"/>
                  <a:gd name="connsiteY2" fmla="*/ 400050 h 400050"/>
                  <a:gd name="connsiteX3" fmla="*/ 174625 w 401638"/>
                  <a:gd name="connsiteY3" fmla="*/ 375444 h 400050"/>
                  <a:gd name="connsiteX4" fmla="*/ 200025 w 401638"/>
                  <a:gd name="connsiteY4" fmla="*/ 350838 h 400050"/>
                  <a:gd name="connsiteX5" fmla="*/ 144065 w 401638"/>
                  <a:gd name="connsiteY5" fmla="*/ 338969 h 400050"/>
                  <a:gd name="connsiteX6" fmla="*/ 160734 w 401638"/>
                  <a:gd name="connsiteY6" fmla="*/ 372533 h 400050"/>
                  <a:gd name="connsiteX7" fmla="*/ 127396 w 401638"/>
                  <a:gd name="connsiteY7" fmla="*/ 386518 h 400050"/>
                  <a:gd name="connsiteX8" fmla="*/ 113506 w 401638"/>
                  <a:gd name="connsiteY8" fmla="*/ 352954 h 400050"/>
                  <a:gd name="connsiteX9" fmla="*/ 144065 w 401638"/>
                  <a:gd name="connsiteY9" fmla="*/ 338969 h 400050"/>
                  <a:gd name="connsiteX10" fmla="*/ 279760 w 401638"/>
                  <a:gd name="connsiteY10" fmla="*/ 335444 h 400050"/>
                  <a:gd name="connsiteX11" fmla="*/ 294444 w 401638"/>
                  <a:gd name="connsiteY11" fmla="*/ 349779 h 400050"/>
                  <a:gd name="connsiteX12" fmla="*/ 280459 w 401638"/>
                  <a:gd name="connsiteY12" fmla="*/ 383343 h 400050"/>
                  <a:gd name="connsiteX13" fmla="*/ 246894 w 401638"/>
                  <a:gd name="connsiteY13" fmla="*/ 369358 h 400050"/>
                  <a:gd name="connsiteX14" fmla="*/ 260880 w 401638"/>
                  <a:gd name="connsiteY14" fmla="*/ 335794 h 400050"/>
                  <a:gd name="connsiteX15" fmla="*/ 279760 w 401638"/>
                  <a:gd name="connsiteY15" fmla="*/ 335444 h 400050"/>
                  <a:gd name="connsiteX16" fmla="*/ 325884 w 401638"/>
                  <a:gd name="connsiteY16" fmla="*/ 298053 h 400050"/>
                  <a:gd name="connsiteX17" fmla="*/ 342901 w 401638"/>
                  <a:gd name="connsiteY17" fmla="*/ 306387 h 400050"/>
                  <a:gd name="connsiteX18" fmla="*/ 342901 w 401638"/>
                  <a:gd name="connsiteY18" fmla="*/ 342503 h 400050"/>
                  <a:gd name="connsiteX19" fmla="*/ 306785 w 401638"/>
                  <a:gd name="connsiteY19" fmla="*/ 342503 h 400050"/>
                  <a:gd name="connsiteX20" fmla="*/ 306785 w 401638"/>
                  <a:gd name="connsiteY20" fmla="*/ 306387 h 400050"/>
                  <a:gd name="connsiteX21" fmla="*/ 325884 w 401638"/>
                  <a:gd name="connsiteY21" fmla="*/ 298053 h 400050"/>
                  <a:gd name="connsiteX22" fmla="*/ 76200 w 401638"/>
                  <a:gd name="connsiteY22" fmla="*/ 298053 h 400050"/>
                  <a:gd name="connsiteX23" fmla="*/ 94665 w 401638"/>
                  <a:gd name="connsiteY23" fmla="*/ 306387 h 400050"/>
                  <a:gd name="connsiteX24" fmla="*/ 94665 w 401638"/>
                  <a:gd name="connsiteY24" fmla="*/ 342503 h 400050"/>
                  <a:gd name="connsiteX25" fmla="*/ 57735 w 401638"/>
                  <a:gd name="connsiteY25" fmla="*/ 342503 h 400050"/>
                  <a:gd name="connsiteX26" fmla="*/ 57735 w 401638"/>
                  <a:gd name="connsiteY26" fmla="*/ 306387 h 400050"/>
                  <a:gd name="connsiteX27" fmla="*/ 76200 w 401638"/>
                  <a:gd name="connsiteY27" fmla="*/ 298053 h 400050"/>
                  <a:gd name="connsiteX28" fmla="*/ 49571 w 401638"/>
                  <a:gd name="connsiteY28" fmla="*/ 246162 h 400050"/>
                  <a:gd name="connsiteX29" fmla="*/ 64255 w 401638"/>
                  <a:gd name="connsiteY29" fmla="*/ 257968 h 400050"/>
                  <a:gd name="connsiteX30" fmla="*/ 50270 w 401638"/>
                  <a:gd name="connsiteY30" fmla="*/ 291306 h 400050"/>
                  <a:gd name="connsiteX31" fmla="*/ 16706 w 401638"/>
                  <a:gd name="connsiteY31" fmla="*/ 280193 h 400050"/>
                  <a:gd name="connsiteX32" fmla="*/ 30691 w 401638"/>
                  <a:gd name="connsiteY32" fmla="*/ 246856 h 400050"/>
                  <a:gd name="connsiteX33" fmla="*/ 49571 w 401638"/>
                  <a:gd name="connsiteY33" fmla="*/ 246162 h 400050"/>
                  <a:gd name="connsiteX34" fmla="*/ 372666 w 401638"/>
                  <a:gd name="connsiteY34" fmla="*/ 238957 h 400050"/>
                  <a:gd name="connsiteX35" fmla="*/ 386556 w 401638"/>
                  <a:gd name="connsiteY35" fmla="*/ 272521 h 400050"/>
                  <a:gd name="connsiteX36" fmla="*/ 355997 w 401638"/>
                  <a:gd name="connsiteY36" fmla="*/ 286506 h 400050"/>
                  <a:gd name="connsiteX37" fmla="*/ 342106 w 401638"/>
                  <a:gd name="connsiteY37" fmla="*/ 252942 h 400050"/>
                  <a:gd name="connsiteX38" fmla="*/ 372666 w 401638"/>
                  <a:gd name="connsiteY38" fmla="*/ 238957 h 400050"/>
                  <a:gd name="connsiteX39" fmla="*/ 376238 w 401638"/>
                  <a:gd name="connsiteY39" fmla="*/ 174625 h 400050"/>
                  <a:gd name="connsiteX40" fmla="*/ 401638 w 401638"/>
                  <a:gd name="connsiteY40" fmla="*/ 200025 h 400050"/>
                  <a:gd name="connsiteX41" fmla="*/ 376238 w 401638"/>
                  <a:gd name="connsiteY41" fmla="*/ 225425 h 400050"/>
                  <a:gd name="connsiteX42" fmla="*/ 350838 w 401638"/>
                  <a:gd name="connsiteY42" fmla="*/ 200025 h 400050"/>
                  <a:gd name="connsiteX43" fmla="*/ 376238 w 401638"/>
                  <a:gd name="connsiteY43" fmla="*/ 174625 h 400050"/>
                  <a:gd name="connsiteX44" fmla="*/ 24607 w 401638"/>
                  <a:gd name="connsiteY44" fmla="*/ 174625 h 400050"/>
                  <a:gd name="connsiteX45" fmla="*/ 49214 w 401638"/>
                  <a:gd name="connsiteY45" fmla="*/ 200025 h 400050"/>
                  <a:gd name="connsiteX46" fmla="*/ 24607 w 401638"/>
                  <a:gd name="connsiteY46" fmla="*/ 225425 h 400050"/>
                  <a:gd name="connsiteX47" fmla="*/ 0 w 401638"/>
                  <a:gd name="connsiteY47" fmla="*/ 200025 h 400050"/>
                  <a:gd name="connsiteX48" fmla="*/ 24607 w 401638"/>
                  <a:gd name="connsiteY48" fmla="*/ 174625 h 400050"/>
                  <a:gd name="connsiteX49" fmla="*/ 47095 w 401638"/>
                  <a:gd name="connsiteY49" fmla="*/ 110728 h 400050"/>
                  <a:gd name="connsiteX50" fmla="*/ 61080 w 401638"/>
                  <a:gd name="connsiteY50" fmla="*/ 144065 h 400050"/>
                  <a:gd name="connsiteX51" fmla="*/ 27516 w 401638"/>
                  <a:gd name="connsiteY51" fmla="*/ 157956 h 400050"/>
                  <a:gd name="connsiteX52" fmla="*/ 13531 w 401638"/>
                  <a:gd name="connsiteY52" fmla="*/ 124618 h 400050"/>
                  <a:gd name="connsiteX53" fmla="*/ 47095 w 401638"/>
                  <a:gd name="connsiteY53" fmla="*/ 110728 h 400050"/>
                  <a:gd name="connsiteX54" fmla="*/ 370880 w 401638"/>
                  <a:gd name="connsiteY54" fmla="*/ 105257 h 400050"/>
                  <a:gd name="connsiteX55" fmla="*/ 384810 w 401638"/>
                  <a:gd name="connsiteY55" fmla="*/ 119592 h 400050"/>
                  <a:gd name="connsiteX56" fmla="*/ 373380 w 401638"/>
                  <a:gd name="connsiteY56" fmla="*/ 153156 h 400050"/>
                  <a:gd name="connsiteX57" fmla="*/ 339090 w 401638"/>
                  <a:gd name="connsiteY57" fmla="*/ 139171 h 400050"/>
                  <a:gd name="connsiteX58" fmla="*/ 350520 w 401638"/>
                  <a:gd name="connsiteY58" fmla="*/ 105607 h 400050"/>
                  <a:gd name="connsiteX59" fmla="*/ 370880 w 401638"/>
                  <a:gd name="connsiteY59" fmla="*/ 105257 h 400050"/>
                  <a:gd name="connsiteX60" fmla="*/ 325884 w 401638"/>
                  <a:gd name="connsiteY60" fmla="*/ 48816 h 400050"/>
                  <a:gd name="connsiteX61" fmla="*/ 342901 w 401638"/>
                  <a:gd name="connsiteY61" fmla="*/ 57150 h 400050"/>
                  <a:gd name="connsiteX62" fmla="*/ 342901 w 401638"/>
                  <a:gd name="connsiteY62" fmla="*/ 90487 h 400050"/>
                  <a:gd name="connsiteX63" fmla="*/ 306785 w 401638"/>
                  <a:gd name="connsiteY63" fmla="*/ 90487 h 400050"/>
                  <a:gd name="connsiteX64" fmla="*/ 306785 w 401638"/>
                  <a:gd name="connsiteY64" fmla="*/ 57150 h 400050"/>
                  <a:gd name="connsiteX65" fmla="*/ 325884 w 401638"/>
                  <a:gd name="connsiteY65" fmla="*/ 48816 h 400050"/>
                  <a:gd name="connsiteX66" fmla="*/ 76200 w 401638"/>
                  <a:gd name="connsiteY66" fmla="*/ 48816 h 400050"/>
                  <a:gd name="connsiteX67" fmla="*/ 94665 w 401638"/>
                  <a:gd name="connsiteY67" fmla="*/ 57150 h 400050"/>
                  <a:gd name="connsiteX68" fmla="*/ 94665 w 401638"/>
                  <a:gd name="connsiteY68" fmla="*/ 90487 h 400050"/>
                  <a:gd name="connsiteX69" fmla="*/ 57735 w 401638"/>
                  <a:gd name="connsiteY69" fmla="*/ 90487 h 400050"/>
                  <a:gd name="connsiteX70" fmla="*/ 57735 w 401638"/>
                  <a:gd name="connsiteY70" fmla="*/ 57150 h 400050"/>
                  <a:gd name="connsiteX71" fmla="*/ 76200 w 401638"/>
                  <a:gd name="connsiteY71" fmla="*/ 48816 h 400050"/>
                  <a:gd name="connsiteX72" fmla="*/ 139651 w 401638"/>
                  <a:gd name="connsiteY72" fmla="*/ 15975 h 400050"/>
                  <a:gd name="connsiteX73" fmla="*/ 153194 w 401638"/>
                  <a:gd name="connsiteY73" fmla="*/ 27781 h 400050"/>
                  <a:gd name="connsiteX74" fmla="*/ 139304 w 401638"/>
                  <a:gd name="connsiteY74" fmla="*/ 61119 h 400050"/>
                  <a:gd name="connsiteX75" fmla="*/ 108744 w 401638"/>
                  <a:gd name="connsiteY75" fmla="*/ 47228 h 400050"/>
                  <a:gd name="connsiteX76" fmla="*/ 119857 w 401638"/>
                  <a:gd name="connsiteY76" fmla="*/ 16669 h 400050"/>
                  <a:gd name="connsiteX77" fmla="*/ 139651 w 401638"/>
                  <a:gd name="connsiteY77" fmla="*/ 15975 h 400050"/>
                  <a:gd name="connsiteX78" fmla="*/ 255290 w 401638"/>
                  <a:gd name="connsiteY78" fmla="*/ 13147 h 400050"/>
                  <a:gd name="connsiteX79" fmla="*/ 272653 w 401638"/>
                  <a:gd name="connsiteY79" fmla="*/ 13494 h 400050"/>
                  <a:gd name="connsiteX80" fmla="*/ 286543 w 401638"/>
                  <a:gd name="connsiteY80" fmla="*/ 44053 h 400050"/>
                  <a:gd name="connsiteX81" fmla="*/ 255984 w 401638"/>
                  <a:gd name="connsiteY81" fmla="*/ 57944 h 400050"/>
                  <a:gd name="connsiteX82" fmla="*/ 242093 w 401638"/>
                  <a:gd name="connsiteY82" fmla="*/ 27385 h 400050"/>
                  <a:gd name="connsiteX83" fmla="*/ 255290 w 401638"/>
                  <a:gd name="connsiteY83" fmla="*/ 13147 h 400050"/>
                  <a:gd name="connsiteX84" fmla="*/ 200025 w 401638"/>
                  <a:gd name="connsiteY84" fmla="*/ 0 h 400050"/>
                  <a:gd name="connsiteX85" fmla="*/ 225425 w 401638"/>
                  <a:gd name="connsiteY85" fmla="*/ 24606 h 400050"/>
                  <a:gd name="connsiteX86" fmla="*/ 200025 w 401638"/>
                  <a:gd name="connsiteY86" fmla="*/ 49212 h 400050"/>
                  <a:gd name="connsiteX87" fmla="*/ 174625 w 401638"/>
                  <a:gd name="connsiteY87" fmla="*/ 24606 h 400050"/>
                  <a:gd name="connsiteX88" fmla="*/ 200025 w 401638"/>
                  <a:gd name="connsiteY88" fmla="*/ 0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401638" h="400050">
                    <a:moveTo>
                      <a:pt x="200025" y="350838"/>
                    </a:moveTo>
                    <a:cubicBezTo>
                      <a:pt x="214053" y="350838"/>
                      <a:pt x="225425" y="361854"/>
                      <a:pt x="225425" y="375444"/>
                    </a:cubicBezTo>
                    <a:cubicBezTo>
                      <a:pt x="225425" y="389034"/>
                      <a:pt x="214053" y="400050"/>
                      <a:pt x="200025" y="400050"/>
                    </a:cubicBezTo>
                    <a:cubicBezTo>
                      <a:pt x="185997" y="400050"/>
                      <a:pt x="174625" y="389034"/>
                      <a:pt x="174625" y="375444"/>
                    </a:cubicBezTo>
                    <a:cubicBezTo>
                      <a:pt x="174625" y="361854"/>
                      <a:pt x="185997" y="350838"/>
                      <a:pt x="200025" y="350838"/>
                    </a:cubicBezTo>
                    <a:close/>
                    <a:moveTo>
                      <a:pt x="144065" y="338969"/>
                    </a:moveTo>
                    <a:cubicBezTo>
                      <a:pt x="157956" y="344563"/>
                      <a:pt x="163512" y="358548"/>
                      <a:pt x="160734" y="372533"/>
                    </a:cubicBezTo>
                    <a:cubicBezTo>
                      <a:pt x="155177" y="383721"/>
                      <a:pt x="141287" y="392112"/>
                      <a:pt x="127396" y="386518"/>
                    </a:cubicBezTo>
                    <a:cubicBezTo>
                      <a:pt x="113506" y="380924"/>
                      <a:pt x="107950" y="366939"/>
                      <a:pt x="113506" y="352954"/>
                    </a:cubicBezTo>
                    <a:cubicBezTo>
                      <a:pt x="119062" y="341766"/>
                      <a:pt x="132953" y="333375"/>
                      <a:pt x="144065" y="338969"/>
                    </a:cubicBezTo>
                    <a:close/>
                    <a:moveTo>
                      <a:pt x="279760" y="335444"/>
                    </a:moveTo>
                    <a:cubicBezTo>
                      <a:pt x="286053" y="337892"/>
                      <a:pt x="291647" y="342786"/>
                      <a:pt x="294444" y="349779"/>
                    </a:cubicBezTo>
                    <a:cubicBezTo>
                      <a:pt x="300038" y="360967"/>
                      <a:pt x="294444" y="377749"/>
                      <a:pt x="280459" y="383343"/>
                    </a:cubicBezTo>
                    <a:cubicBezTo>
                      <a:pt x="269271" y="388937"/>
                      <a:pt x="252488" y="383343"/>
                      <a:pt x="246894" y="369358"/>
                    </a:cubicBezTo>
                    <a:cubicBezTo>
                      <a:pt x="241300" y="355373"/>
                      <a:pt x="246894" y="341388"/>
                      <a:pt x="260880" y="335794"/>
                    </a:cubicBezTo>
                    <a:cubicBezTo>
                      <a:pt x="266474" y="332997"/>
                      <a:pt x="273466" y="332997"/>
                      <a:pt x="279760" y="335444"/>
                    </a:cubicBezTo>
                    <a:close/>
                    <a:moveTo>
                      <a:pt x="325884" y="298053"/>
                    </a:moveTo>
                    <a:cubicBezTo>
                      <a:pt x="332483" y="298053"/>
                      <a:pt x="338734" y="300831"/>
                      <a:pt x="342901" y="306387"/>
                    </a:cubicBezTo>
                    <a:cubicBezTo>
                      <a:pt x="354013" y="314722"/>
                      <a:pt x="354013" y="331390"/>
                      <a:pt x="342901" y="342503"/>
                    </a:cubicBezTo>
                    <a:cubicBezTo>
                      <a:pt x="334566" y="350837"/>
                      <a:pt x="317897" y="350837"/>
                      <a:pt x="306785" y="342503"/>
                    </a:cubicBezTo>
                    <a:cubicBezTo>
                      <a:pt x="298450" y="331390"/>
                      <a:pt x="298450" y="314722"/>
                      <a:pt x="306785" y="306387"/>
                    </a:cubicBezTo>
                    <a:cubicBezTo>
                      <a:pt x="312341" y="300831"/>
                      <a:pt x="319286" y="298053"/>
                      <a:pt x="325884" y="298053"/>
                    </a:cubicBezTo>
                    <a:close/>
                    <a:moveTo>
                      <a:pt x="76200" y="298053"/>
                    </a:moveTo>
                    <a:cubicBezTo>
                      <a:pt x="82592" y="298053"/>
                      <a:pt x="88984" y="300831"/>
                      <a:pt x="94665" y="306387"/>
                    </a:cubicBezTo>
                    <a:cubicBezTo>
                      <a:pt x="103188" y="314722"/>
                      <a:pt x="103188" y="331390"/>
                      <a:pt x="94665" y="342503"/>
                    </a:cubicBezTo>
                    <a:cubicBezTo>
                      <a:pt x="83302" y="350837"/>
                      <a:pt x="69098" y="350837"/>
                      <a:pt x="57735" y="342503"/>
                    </a:cubicBezTo>
                    <a:cubicBezTo>
                      <a:pt x="49213" y="331390"/>
                      <a:pt x="49213" y="314722"/>
                      <a:pt x="57735" y="306387"/>
                    </a:cubicBezTo>
                    <a:cubicBezTo>
                      <a:pt x="63417" y="300831"/>
                      <a:pt x="69809" y="298053"/>
                      <a:pt x="76200" y="298053"/>
                    </a:cubicBezTo>
                    <a:close/>
                    <a:moveTo>
                      <a:pt x="49571" y="246162"/>
                    </a:moveTo>
                    <a:cubicBezTo>
                      <a:pt x="55864" y="248245"/>
                      <a:pt x="61458" y="252412"/>
                      <a:pt x="64255" y="257968"/>
                    </a:cubicBezTo>
                    <a:cubicBezTo>
                      <a:pt x="69849" y="271859"/>
                      <a:pt x="64255" y="285749"/>
                      <a:pt x="50270" y="291306"/>
                    </a:cubicBezTo>
                    <a:cubicBezTo>
                      <a:pt x="36285" y="296862"/>
                      <a:pt x="22300" y="291306"/>
                      <a:pt x="16706" y="280193"/>
                    </a:cubicBezTo>
                    <a:cubicBezTo>
                      <a:pt x="11112" y="266303"/>
                      <a:pt x="16706" y="252412"/>
                      <a:pt x="30691" y="246856"/>
                    </a:cubicBezTo>
                    <a:cubicBezTo>
                      <a:pt x="36285" y="244078"/>
                      <a:pt x="43277" y="244078"/>
                      <a:pt x="49571" y="246162"/>
                    </a:cubicBezTo>
                    <a:close/>
                    <a:moveTo>
                      <a:pt x="372666" y="238957"/>
                    </a:moveTo>
                    <a:cubicBezTo>
                      <a:pt x="386556" y="244551"/>
                      <a:pt x="392112" y="258536"/>
                      <a:pt x="386556" y="272521"/>
                    </a:cubicBezTo>
                    <a:cubicBezTo>
                      <a:pt x="381000" y="283709"/>
                      <a:pt x="367109" y="292100"/>
                      <a:pt x="355997" y="286506"/>
                    </a:cubicBezTo>
                    <a:cubicBezTo>
                      <a:pt x="342106" y="280912"/>
                      <a:pt x="336550" y="266927"/>
                      <a:pt x="342106" y="252942"/>
                    </a:cubicBezTo>
                    <a:cubicBezTo>
                      <a:pt x="344885" y="241754"/>
                      <a:pt x="361553" y="233363"/>
                      <a:pt x="372666" y="238957"/>
                    </a:cubicBezTo>
                    <a:close/>
                    <a:moveTo>
                      <a:pt x="376238" y="174625"/>
                    </a:moveTo>
                    <a:cubicBezTo>
                      <a:pt x="390266" y="174625"/>
                      <a:pt x="401638" y="185997"/>
                      <a:pt x="401638" y="200025"/>
                    </a:cubicBezTo>
                    <a:cubicBezTo>
                      <a:pt x="401638" y="214053"/>
                      <a:pt x="390266" y="225425"/>
                      <a:pt x="376238" y="225425"/>
                    </a:cubicBezTo>
                    <a:cubicBezTo>
                      <a:pt x="362210" y="225425"/>
                      <a:pt x="350838" y="214053"/>
                      <a:pt x="350838" y="200025"/>
                    </a:cubicBezTo>
                    <a:cubicBezTo>
                      <a:pt x="350838" y="185997"/>
                      <a:pt x="362210" y="174625"/>
                      <a:pt x="376238" y="174625"/>
                    </a:cubicBezTo>
                    <a:close/>
                    <a:moveTo>
                      <a:pt x="24607" y="174625"/>
                    </a:moveTo>
                    <a:cubicBezTo>
                      <a:pt x="38197" y="174625"/>
                      <a:pt x="49214" y="185997"/>
                      <a:pt x="49214" y="200025"/>
                    </a:cubicBezTo>
                    <a:cubicBezTo>
                      <a:pt x="49214" y="214053"/>
                      <a:pt x="38197" y="225425"/>
                      <a:pt x="24607" y="225425"/>
                    </a:cubicBezTo>
                    <a:cubicBezTo>
                      <a:pt x="11017" y="225425"/>
                      <a:pt x="0" y="214053"/>
                      <a:pt x="0" y="200025"/>
                    </a:cubicBezTo>
                    <a:cubicBezTo>
                      <a:pt x="0" y="185997"/>
                      <a:pt x="11017" y="174625"/>
                      <a:pt x="24607" y="174625"/>
                    </a:cubicBezTo>
                    <a:close/>
                    <a:moveTo>
                      <a:pt x="47095" y="110728"/>
                    </a:moveTo>
                    <a:cubicBezTo>
                      <a:pt x="58283" y="116284"/>
                      <a:pt x="66674" y="130175"/>
                      <a:pt x="61080" y="144065"/>
                    </a:cubicBezTo>
                    <a:cubicBezTo>
                      <a:pt x="55486" y="157956"/>
                      <a:pt x="41501" y="163512"/>
                      <a:pt x="27516" y="157956"/>
                    </a:cubicBezTo>
                    <a:cubicBezTo>
                      <a:pt x="16328" y="152399"/>
                      <a:pt x="7937" y="138509"/>
                      <a:pt x="13531" y="124618"/>
                    </a:cubicBezTo>
                    <a:cubicBezTo>
                      <a:pt x="19125" y="113506"/>
                      <a:pt x="33110" y="107950"/>
                      <a:pt x="47095" y="110728"/>
                    </a:cubicBezTo>
                    <a:close/>
                    <a:moveTo>
                      <a:pt x="370880" y="105257"/>
                    </a:moveTo>
                    <a:cubicBezTo>
                      <a:pt x="376952" y="107705"/>
                      <a:pt x="381953" y="112599"/>
                      <a:pt x="384810" y="119592"/>
                    </a:cubicBezTo>
                    <a:cubicBezTo>
                      <a:pt x="390525" y="130780"/>
                      <a:pt x="384810" y="147562"/>
                      <a:pt x="373380" y="153156"/>
                    </a:cubicBezTo>
                    <a:cubicBezTo>
                      <a:pt x="359093" y="158750"/>
                      <a:pt x="344805" y="150359"/>
                      <a:pt x="339090" y="139171"/>
                    </a:cubicBezTo>
                    <a:cubicBezTo>
                      <a:pt x="333375" y="125186"/>
                      <a:pt x="339090" y="111201"/>
                      <a:pt x="350520" y="105607"/>
                    </a:cubicBezTo>
                    <a:cubicBezTo>
                      <a:pt x="357664" y="102810"/>
                      <a:pt x="364808" y="102810"/>
                      <a:pt x="370880" y="105257"/>
                    </a:cubicBezTo>
                    <a:close/>
                    <a:moveTo>
                      <a:pt x="325884" y="48816"/>
                    </a:moveTo>
                    <a:cubicBezTo>
                      <a:pt x="332483" y="48816"/>
                      <a:pt x="338734" y="51594"/>
                      <a:pt x="342901" y="57150"/>
                    </a:cubicBezTo>
                    <a:cubicBezTo>
                      <a:pt x="354013" y="65485"/>
                      <a:pt x="354013" y="82153"/>
                      <a:pt x="342901" y="90487"/>
                    </a:cubicBezTo>
                    <a:cubicBezTo>
                      <a:pt x="334566" y="101600"/>
                      <a:pt x="317897" y="101600"/>
                      <a:pt x="306785" y="90487"/>
                    </a:cubicBezTo>
                    <a:cubicBezTo>
                      <a:pt x="298450" y="82153"/>
                      <a:pt x="298450" y="65485"/>
                      <a:pt x="306785" y="57150"/>
                    </a:cubicBezTo>
                    <a:cubicBezTo>
                      <a:pt x="312341" y="51594"/>
                      <a:pt x="319286" y="48816"/>
                      <a:pt x="325884" y="48816"/>
                    </a:cubicBezTo>
                    <a:close/>
                    <a:moveTo>
                      <a:pt x="76200" y="48816"/>
                    </a:moveTo>
                    <a:cubicBezTo>
                      <a:pt x="82592" y="48816"/>
                      <a:pt x="88984" y="51594"/>
                      <a:pt x="94665" y="57150"/>
                    </a:cubicBezTo>
                    <a:cubicBezTo>
                      <a:pt x="103188" y="65485"/>
                      <a:pt x="103188" y="82153"/>
                      <a:pt x="94665" y="90487"/>
                    </a:cubicBezTo>
                    <a:cubicBezTo>
                      <a:pt x="83302" y="101600"/>
                      <a:pt x="69098" y="101600"/>
                      <a:pt x="57735" y="90487"/>
                    </a:cubicBezTo>
                    <a:cubicBezTo>
                      <a:pt x="49213" y="82153"/>
                      <a:pt x="49213" y="65485"/>
                      <a:pt x="57735" y="57150"/>
                    </a:cubicBezTo>
                    <a:cubicBezTo>
                      <a:pt x="63417" y="51594"/>
                      <a:pt x="69809" y="48816"/>
                      <a:pt x="76200" y="48816"/>
                    </a:cubicBezTo>
                    <a:close/>
                    <a:moveTo>
                      <a:pt x="139651" y="15975"/>
                    </a:moveTo>
                    <a:cubicBezTo>
                      <a:pt x="145555" y="18058"/>
                      <a:pt x="150416" y="22225"/>
                      <a:pt x="153194" y="27781"/>
                    </a:cubicBezTo>
                    <a:cubicBezTo>
                      <a:pt x="158751" y="41672"/>
                      <a:pt x="153194" y="55562"/>
                      <a:pt x="139304" y="61119"/>
                    </a:cubicBezTo>
                    <a:cubicBezTo>
                      <a:pt x="128191" y="66675"/>
                      <a:pt x="114300" y="61119"/>
                      <a:pt x="108744" y="47228"/>
                    </a:cubicBezTo>
                    <a:cubicBezTo>
                      <a:pt x="103188" y="36116"/>
                      <a:pt x="108744" y="22225"/>
                      <a:pt x="119857" y="16669"/>
                    </a:cubicBezTo>
                    <a:cubicBezTo>
                      <a:pt x="126802" y="13891"/>
                      <a:pt x="133747" y="13891"/>
                      <a:pt x="139651" y="15975"/>
                    </a:cubicBezTo>
                    <a:close/>
                    <a:moveTo>
                      <a:pt x="255290" y="13147"/>
                    </a:moveTo>
                    <a:cubicBezTo>
                      <a:pt x="260846" y="10716"/>
                      <a:pt x="267096" y="10716"/>
                      <a:pt x="272653" y="13494"/>
                    </a:cubicBezTo>
                    <a:cubicBezTo>
                      <a:pt x="286543" y="16272"/>
                      <a:pt x="292099" y="32941"/>
                      <a:pt x="286543" y="44053"/>
                    </a:cubicBezTo>
                    <a:cubicBezTo>
                      <a:pt x="283765" y="57944"/>
                      <a:pt x="267096" y="63500"/>
                      <a:pt x="255984" y="57944"/>
                    </a:cubicBezTo>
                    <a:cubicBezTo>
                      <a:pt x="242093" y="52387"/>
                      <a:pt x="236537" y="38497"/>
                      <a:pt x="242093" y="27385"/>
                    </a:cubicBezTo>
                    <a:cubicBezTo>
                      <a:pt x="244872" y="20439"/>
                      <a:pt x="249733" y="15578"/>
                      <a:pt x="255290" y="13147"/>
                    </a:cubicBezTo>
                    <a:close/>
                    <a:moveTo>
                      <a:pt x="200025" y="0"/>
                    </a:moveTo>
                    <a:cubicBezTo>
                      <a:pt x="214053" y="0"/>
                      <a:pt x="225425" y="11016"/>
                      <a:pt x="225425" y="24606"/>
                    </a:cubicBezTo>
                    <a:cubicBezTo>
                      <a:pt x="225425" y="38196"/>
                      <a:pt x="214053" y="49212"/>
                      <a:pt x="200025" y="49212"/>
                    </a:cubicBezTo>
                    <a:cubicBezTo>
                      <a:pt x="185997" y="49212"/>
                      <a:pt x="174625" y="38196"/>
                      <a:pt x="174625" y="24606"/>
                    </a:cubicBezTo>
                    <a:cubicBezTo>
                      <a:pt x="174625" y="11016"/>
                      <a:pt x="185997" y="0"/>
                      <a:pt x="200025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1" name="淘宝网Chenying0907出品 600"/>
              <p:cNvSpPr/>
              <p:nvPr/>
            </p:nvSpPr>
            <p:spPr bwMode="auto">
              <a:xfrm>
                <a:off x="5780086" y="2871787"/>
                <a:ext cx="708026" cy="708026"/>
              </a:xfrm>
              <a:custGeom>
                <a:avLst/>
                <a:gdLst>
                  <a:gd name="connsiteX0" fmla="*/ 354013 w 708026"/>
                  <a:gd name="connsiteY0" fmla="*/ 619126 h 708026"/>
                  <a:gd name="connsiteX1" fmla="*/ 398463 w 708026"/>
                  <a:gd name="connsiteY1" fmla="*/ 663576 h 708026"/>
                  <a:gd name="connsiteX2" fmla="*/ 354013 w 708026"/>
                  <a:gd name="connsiteY2" fmla="*/ 708026 h 708026"/>
                  <a:gd name="connsiteX3" fmla="*/ 309563 w 708026"/>
                  <a:gd name="connsiteY3" fmla="*/ 663576 h 708026"/>
                  <a:gd name="connsiteX4" fmla="*/ 354013 w 708026"/>
                  <a:gd name="connsiteY4" fmla="*/ 619126 h 708026"/>
                  <a:gd name="connsiteX5" fmla="*/ 239846 w 708026"/>
                  <a:gd name="connsiteY5" fmla="*/ 597366 h 708026"/>
                  <a:gd name="connsiteX6" fmla="*/ 256999 w 708026"/>
                  <a:gd name="connsiteY6" fmla="*/ 601664 h 708026"/>
                  <a:gd name="connsiteX7" fmla="*/ 282399 w 708026"/>
                  <a:gd name="connsiteY7" fmla="*/ 657226 h 708026"/>
                  <a:gd name="connsiteX8" fmla="*/ 225955 w 708026"/>
                  <a:gd name="connsiteY8" fmla="*/ 682229 h 708026"/>
                  <a:gd name="connsiteX9" fmla="*/ 200555 w 708026"/>
                  <a:gd name="connsiteY9" fmla="*/ 626667 h 708026"/>
                  <a:gd name="connsiteX10" fmla="*/ 239846 w 708026"/>
                  <a:gd name="connsiteY10" fmla="*/ 597366 h 708026"/>
                  <a:gd name="connsiteX11" fmla="*/ 495152 w 708026"/>
                  <a:gd name="connsiteY11" fmla="*/ 595490 h 708026"/>
                  <a:gd name="connsiteX12" fmla="*/ 519114 w 708026"/>
                  <a:gd name="connsiteY12" fmla="*/ 618421 h 708026"/>
                  <a:gd name="connsiteX13" fmla="*/ 496889 w 708026"/>
                  <a:gd name="connsiteY13" fmla="*/ 677687 h 708026"/>
                  <a:gd name="connsiteX14" fmla="*/ 438548 w 708026"/>
                  <a:gd name="connsiteY14" fmla="*/ 655109 h 708026"/>
                  <a:gd name="connsiteX15" fmla="*/ 460773 w 708026"/>
                  <a:gd name="connsiteY15" fmla="*/ 595843 h 708026"/>
                  <a:gd name="connsiteX16" fmla="*/ 495152 w 708026"/>
                  <a:gd name="connsiteY16" fmla="*/ 595490 h 708026"/>
                  <a:gd name="connsiteX17" fmla="*/ 574495 w 708026"/>
                  <a:gd name="connsiteY17" fmla="*/ 528094 h 708026"/>
                  <a:gd name="connsiteX18" fmla="*/ 605428 w 708026"/>
                  <a:gd name="connsiteY18" fmla="*/ 540749 h 708026"/>
                  <a:gd name="connsiteX19" fmla="*/ 605428 w 708026"/>
                  <a:gd name="connsiteY19" fmla="*/ 605428 h 708026"/>
                  <a:gd name="connsiteX20" fmla="*/ 543561 w 708026"/>
                  <a:gd name="connsiteY20" fmla="*/ 605428 h 708026"/>
                  <a:gd name="connsiteX21" fmla="*/ 543561 w 708026"/>
                  <a:gd name="connsiteY21" fmla="*/ 540749 h 708026"/>
                  <a:gd name="connsiteX22" fmla="*/ 574495 w 708026"/>
                  <a:gd name="connsiteY22" fmla="*/ 528094 h 708026"/>
                  <a:gd name="connsiteX23" fmla="*/ 134694 w 708026"/>
                  <a:gd name="connsiteY23" fmla="*/ 528094 h 708026"/>
                  <a:gd name="connsiteX24" fmla="*/ 167549 w 708026"/>
                  <a:gd name="connsiteY24" fmla="*/ 540749 h 708026"/>
                  <a:gd name="connsiteX25" fmla="*/ 167549 w 708026"/>
                  <a:gd name="connsiteY25" fmla="*/ 605428 h 708026"/>
                  <a:gd name="connsiteX26" fmla="*/ 103913 w 708026"/>
                  <a:gd name="connsiteY26" fmla="*/ 605428 h 708026"/>
                  <a:gd name="connsiteX27" fmla="*/ 103913 w 708026"/>
                  <a:gd name="connsiteY27" fmla="*/ 540749 h 708026"/>
                  <a:gd name="connsiteX28" fmla="*/ 134694 w 708026"/>
                  <a:gd name="connsiteY28" fmla="*/ 528094 h 708026"/>
                  <a:gd name="connsiteX29" fmla="*/ 70115 w 708026"/>
                  <a:gd name="connsiteY29" fmla="*/ 433810 h 708026"/>
                  <a:gd name="connsiteX30" fmla="*/ 112184 w 708026"/>
                  <a:gd name="connsiteY30" fmla="*/ 460375 h 708026"/>
                  <a:gd name="connsiteX31" fmla="*/ 89606 w 708026"/>
                  <a:gd name="connsiteY31" fmla="*/ 518716 h 708026"/>
                  <a:gd name="connsiteX32" fmla="*/ 30339 w 708026"/>
                  <a:gd name="connsiteY32" fmla="*/ 496491 h 708026"/>
                  <a:gd name="connsiteX33" fmla="*/ 52917 w 708026"/>
                  <a:gd name="connsiteY33" fmla="*/ 438151 h 708026"/>
                  <a:gd name="connsiteX34" fmla="*/ 70115 w 708026"/>
                  <a:gd name="connsiteY34" fmla="*/ 433810 h 708026"/>
                  <a:gd name="connsiteX35" fmla="*/ 660401 w 708026"/>
                  <a:gd name="connsiteY35" fmla="*/ 424259 h 708026"/>
                  <a:gd name="connsiteX36" fmla="*/ 685404 w 708026"/>
                  <a:gd name="connsiteY36" fmla="*/ 482600 h 708026"/>
                  <a:gd name="connsiteX37" fmla="*/ 627063 w 708026"/>
                  <a:gd name="connsiteY37" fmla="*/ 507603 h 708026"/>
                  <a:gd name="connsiteX38" fmla="*/ 602060 w 708026"/>
                  <a:gd name="connsiteY38" fmla="*/ 449262 h 708026"/>
                  <a:gd name="connsiteX39" fmla="*/ 660401 w 708026"/>
                  <a:gd name="connsiteY39" fmla="*/ 424259 h 708026"/>
                  <a:gd name="connsiteX40" fmla="*/ 44450 w 708026"/>
                  <a:gd name="connsiteY40" fmla="*/ 309563 h 708026"/>
                  <a:gd name="connsiteX41" fmla="*/ 88900 w 708026"/>
                  <a:gd name="connsiteY41" fmla="*/ 352426 h 708026"/>
                  <a:gd name="connsiteX42" fmla="*/ 44450 w 708026"/>
                  <a:gd name="connsiteY42" fmla="*/ 395289 h 708026"/>
                  <a:gd name="connsiteX43" fmla="*/ 0 w 708026"/>
                  <a:gd name="connsiteY43" fmla="*/ 352426 h 708026"/>
                  <a:gd name="connsiteX44" fmla="*/ 44450 w 708026"/>
                  <a:gd name="connsiteY44" fmla="*/ 309563 h 708026"/>
                  <a:gd name="connsiteX45" fmla="*/ 665163 w 708026"/>
                  <a:gd name="connsiteY45" fmla="*/ 309562 h 708026"/>
                  <a:gd name="connsiteX46" fmla="*/ 708026 w 708026"/>
                  <a:gd name="connsiteY46" fmla="*/ 352425 h 708026"/>
                  <a:gd name="connsiteX47" fmla="*/ 665163 w 708026"/>
                  <a:gd name="connsiteY47" fmla="*/ 395288 h 708026"/>
                  <a:gd name="connsiteX48" fmla="*/ 622300 w 708026"/>
                  <a:gd name="connsiteY48" fmla="*/ 352425 h 708026"/>
                  <a:gd name="connsiteX49" fmla="*/ 665163 w 708026"/>
                  <a:gd name="connsiteY49" fmla="*/ 309562 h 708026"/>
                  <a:gd name="connsiteX50" fmla="*/ 81098 w 708026"/>
                  <a:gd name="connsiteY50" fmla="*/ 197380 h 708026"/>
                  <a:gd name="connsiteX51" fmla="*/ 105999 w 708026"/>
                  <a:gd name="connsiteY51" fmla="*/ 256646 h 708026"/>
                  <a:gd name="connsiteX52" fmla="*/ 50663 w 708026"/>
                  <a:gd name="connsiteY52" fmla="*/ 282046 h 708026"/>
                  <a:gd name="connsiteX53" fmla="*/ 25762 w 708026"/>
                  <a:gd name="connsiteY53" fmla="*/ 222780 h 708026"/>
                  <a:gd name="connsiteX54" fmla="*/ 81098 w 708026"/>
                  <a:gd name="connsiteY54" fmla="*/ 197380 h 708026"/>
                  <a:gd name="connsiteX55" fmla="*/ 639229 w 708026"/>
                  <a:gd name="connsiteY55" fmla="*/ 184679 h 708026"/>
                  <a:gd name="connsiteX56" fmla="*/ 680641 w 708026"/>
                  <a:gd name="connsiteY56" fmla="*/ 211667 h 708026"/>
                  <a:gd name="connsiteX57" fmla="*/ 655638 w 708026"/>
                  <a:gd name="connsiteY57" fmla="*/ 270933 h 708026"/>
                  <a:gd name="connsiteX58" fmla="*/ 600075 w 708026"/>
                  <a:gd name="connsiteY58" fmla="*/ 245533 h 708026"/>
                  <a:gd name="connsiteX59" fmla="*/ 622300 w 708026"/>
                  <a:gd name="connsiteY59" fmla="*/ 189089 h 708026"/>
                  <a:gd name="connsiteX60" fmla="*/ 639229 w 708026"/>
                  <a:gd name="connsiteY60" fmla="*/ 184679 h 708026"/>
                  <a:gd name="connsiteX61" fmla="*/ 134694 w 708026"/>
                  <a:gd name="connsiteY61" fmla="*/ 89928 h 708026"/>
                  <a:gd name="connsiteX62" fmla="*/ 167549 w 708026"/>
                  <a:gd name="connsiteY62" fmla="*/ 102535 h 708026"/>
                  <a:gd name="connsiteX63" fmla="*/ 167549 w 708026"/>
                  <a:gd name="connsiteY63" fmla="*/ 164167 h 708026"/>
                  <a:gd name="connsiteX64" fmla="*/ 103913 w 708026"/>
                  <a:gd name="connsiteY64" fmla="*/ 164167 h 708026"/>
                  <a:gd name="connsiteX65" fmla="*/ 103913 w 708026"/>
                  <a:gd name="connsiteY65" fmla="*/ 102535 h 708026"/>
                  <a:gd name="connsiteX66" fmla="*/ 134694 w 708026"/>
                  <a:gd name="connsiteY66" fmla="*/ 89928 h 708026"/>
                  <a:gd name="connsiteX67" fmla="*/ 574494 w 708026"/>
                  <a:gd name="connsiteY67" fmla="*/ 89927 h 708026"/>
                  <a:gd name="connsiteX68" fmla="*/ 605427 w 708026"/>
                  <a:gd name="connsiteY68" fmla="*/ 102534 h 708026"/>
                  <a:gd name="connsiteX69" fmla="*/ 605427 w 708026"/>
                  <a:gd name="connsiteY69" fmla="*/ 164166 h 708026"/>
                  <a:gd name="connsiteX70" fmla="*/ 543560 w 708026"/>
                  <a:gd name="connsiteY70" fmla="*/ 164166 h 708026"/>
                  <a:gd name="connsiteX71" fmla="*/ 543560 w 708026"/>
                  <a:gd name="connsiteY71" fmla="*/ 102534 h 708026"/>
                  <a:gd name="connsiteX72" fmla="*/ 574494 w 708026"/>
                  <a:gd name="connsiteY72" fmla="*/ 89927 h 708026"/>
                  <a:gd name="connsiteX73" fmla="*/ 245886 w 708026"/>
                  <a:gd name="connsiteY73" fmla="*/ 27037 h 708026"/>
                  <a:gd name="connsiteX74" fmla="*/ 271286 w 708026"/>
                  <a:gd name="connsiteY74" fmla="*/ 49609 h 708026"/>
                  <a:gd name="connsiteX75" fmla="*/ 248709 w 708026"/>
                  <a:gd name="connsiteY75" fmla="*/ 107950 h 708026"/>
                  <a:gd name="connsiteX76" fmla="*/ 189442 w 708026"/>
                  <a:gd name="connsiteY76" fmla="*/ 85725 h 708026"/>
                  <a:gd name="connsiteX77" fmla="*/ 212020 w 708026"/>
                  <a:gd name="connsiteY77" fmla="*/ 27384 h 708026"/>
                  <a:gd name="connsiteX78" fmla="*/ 245886 w 708026"/>
                  <a:gd name="connsiteY78" fmla="*/ 27037 h 708026"/>
                  <a:gd name="connsiteX79" fmla="*/ 482997 w 708026"/>
                  <a:gd name="connsiteY79" fmla="*/ 22621 h 708026"/>
                  <a:gd name="connsiteX80" fmla="*/ 508001 w 708026"/>
                  <a:gd name="connsiteY80" fmla="*/ 80962 h 708026"/>
                  <a:gd name="connsiteX81" fmla="*/ 452438 w 708026"/>
                  <a:gd name="connsiteY81" fmla="*/ 105965 h 708026"/>
                  <a:gd name="connsiteX82" fmla="*/ 427435 w 708026"/>
                  <a:gd name="connsiteY82" fmla="*/ 47624 h 708026"/>
                  <a:gd name="connsiteX83" fmla="*/ 482997 w 708026"/>
                  <a:gd name="connsiteY83" fmla="*/ 22621 h 708026"/>
                  <a:gd name="connsiteX84" fmla="*/ 354012 w 708026"/>
                  <a:gd name="connsiteY84" fmla="*/ 0 h 708026"/>
                  <a:gd name="connsiteX85" fmla="*/ 398462 w 708026"/>
                  <a:gd name="connsiteY85" fmla="*/ 42863 h 708026"/>
                  <a:gd name="connsiteX86" fmla="*/ 354012 w 708026"/>
                  <a:gd name="connsiteY86" fmla="*/ 85726 h 708026"/>
                  <a:gd name="connsiteX87" fmla="*/ 309562 w 708026"/>
                  <a:gd name="connsiteY87" fmla="*/ 42863 h 708026"/>
                  <a:gd name="connsiteX88" fmla="*/ 354012 w 708026"/>
                  <a:gd name="connsiteY88" fmla="*/ 0 h 70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708026" h="708026">
                    <a:moveTo>
                      <a:pt x="354013" y="619126"/>
                    </a:moveTo>
                    <a:cubicBezTo>
                      <a:pt x="378562" y="619126"/>
                      <a:pt x="398463" y="639027"/>
                      <a:pt x="398463" y="663576"/>
                    </a:cubicBezTo>
                    <a:cubicBezTo>
                      <a:pt x="398463" y="688125"/>
                      <a:pt x="378562" y="708026"/>
                      <a:pt x="354013" y="708026"/>
                    </a:cubicBezTo>
                    <a:cubicBezTo>
                      <a:pt x="329464" y="708026"/>
                      <a:pt x="309563" y="688125"/>
                      <a:pt x="309563" y="663576"/>
                    </a:cubicBezTo>
                    <a:cubicBezTo>
                      <a:pt x="309563" y="639027"/>
                      <a:pt x="329464" y="619126"/>
                      <a:pt x="354013" y="619126"/>
                    </a:cubicBezTo>
                    <a:close/>
                    <a:moveTo>
                      <a:pt x="239846" y="597366"/>
                    </a:moveTo>
                    <a:cubicBezTo>
                      <a:pt x="245534" y="597496"/>
                      <a:pt x="251355" y="598886"/>
                      <a:pt x="256999" y="601664"/>
                    </a:cubicBezTo>
                    <a:cubicBezTo>
                      <a:pt x="282399" y="609998"/>
                      <a:pt x="293688" y="635001"/>
                      <a:pt x="282399" y="657226"/>
                    </a:cubicBezTo>
                    <a:cubicBezTo>
                      <a:pt x="273933" y="679451"/>
                      <a:pt x="248533" y="690563"/>
                      <a:pt x="225955" y="682229"/>
                    </a:cubicBezTo>
                    <a:cubicBezTo>
                      <a:pt x="203377" y="673894"/>
                      <a:pt x="192088" y="648891"/>
                      <a:pt x="200555" y="626667"/>
                    </a:cubicBezTo>
                    <a:cubicBezTo>
                      <a:pt x="206905" y="607914"/>
                      <a:pt x="222780" y="596976"/>
                      <a:pt x="239846" y="597366"/>
                    </a:cubicBezTo>
                    <a:close/>
                    <a:moveTo>
                      <a:pt x="495152" y="595490"/>
                    </a:moveTo>
                    <a:cubicBezTo>
                      <a:pt x="505917" y="599371"/>
                      <a:pt x="514947" y="607132"/>
                      <a:pt x="519114" y="618421"/>
                    </a:cubicBezTo>
                    <a:cubicBezTo>
                      <a:pt x="530226" y="640998"/>
                      <a:pt x="519114" y="669221"/>
                      <a:pt x="496889" y="677687"/>
                    </a:cubicBezTo>
                    <a:cubicBezTo>
                      <a:pt x="474663" y="688976"/>
                      <a:pt x="449660" y="677687"/>
                      <a:pt x="438548" y="655109"/>
                    </a:cubicBezTo>
                    <a:cubicBezTo>
                      <a:pt x="430213" y="632532"/>
                      <a:pt x="438548" y="607132"/>
                      <a:pt x="460773" y="595843"/>
                    </a:cubicBezTo>
                    <a:cubicBezTo>
                      <a:pt x="471885" y="591609"/>
                      <a:pt x="484387" y="591609"/>
                      <a:pt x="495152" y="595490"/>
                    </a:cubicBezTo>
                    <a:close/>
                    <a:moveTo>
                      <a:pt x="574495" y="528094"/>
                    </a:moveTo>
                    <a:cubicBezTo>
                      <a:pt x="585744" y="528094"/>
                      <a:pt x="596992" y="532313"/>
                      <a:pt x="605428" y="540749"/>
                    </a:cubicBezTo>
                    <a:cubicBezTo>
                      <a:pt x="622301" y="557622"/>
                      <a:pt x="622301" y="585743"/>
                      <a:pt x="605428" y="605428"/>
                    </a:cubicBezTo>
                    <a:cubicBezTo>
                      <a:pt x="588556" y="622301"/>
                      <a:pt x="560434" y="622301"/>
                      <a:pt x="543561" y="605428"/>
                    </a:cubicBezTo>
                    <a:cubicBezTo>
                      <a:pt x="523876" y="585743"/>
                      <a:pt x="523876" y="557622"/>
                      <a:pt x="543561" y="540749"/>
                    </a:cubicBezTo>
                    <a:cubicBezTo>
                      <a:pt x="551998" y="532313"/>
                      <a:pt x="563246" y="528094"/>
                      <a:pt x="574495" y="528094"/>
                    </a:cubicBezTo>
                    <a:close/>
                    <a:moveTo>
                      <a:pt x="134694" y="528094"/>
                    </a:moveTo>
                    <a:cubicBezTo>
                      <a:pt x="146107" y="528094"/>
                      <a:pt x="157866" y="532312"/>
                      <a:pt x="167549" y="540749"/>
                    </a:cubicBezTo>
                    <a:cubicBezTo>
                      <a:pt x="184150" y="557622"/>
                      <a:pt x="184150" y="585743"/>
                      <a:pt x="167549" y="605428"/>
                    </a:cubicBezTo>
                    <a:cubicBezTo>
                      <a:pt x="148182" y="622301"/>
                      <a:pt x="120514" y="622301"/>
                      <a:pt x="103913" y="605428"/>
                    </a:cubicBezTo>
                    <a:cubicBezTo>
                      <a:pt x="87312" y="585743"/>
                      <a:pt x="87312" y="557622"/>
                      <a:pt x="103913" y="540749"/>
                    </a:cubicBezTo>
                    <a:cubicBezTo>
                      <a:pt x="112214" y="532312"/>
                      <a:pt x="123281" y="528094"/>
                      <a:pt x="134694" y="528094"/>
                    </a:cubicBezTo>
                    <a:close/>
                    <a:moveTo>
                      <a:pt x="70115" y="433810"/>
                    </a:moveTo>
                    <a:cubicBezTo>
                      <a:pt x="87313" y="433289"/>
                      <a:pt x="103717" y="443707"/>
                      <a:pt x="112184" y="460375"/>
                    </a:cubicBezTo>
                    <a:cubicBezTo>
                      <a:pt x="120650" y="482600"/>
                      <a:pt x="112184" y="507603"/>
                      <a:pt x="89606" y="518716"/>
                    </a:cubicBezTo>
                    <a:cubicBezTo>
                      <a:pt x="67028" y="527050"/>
                      <a:pt x="38806" y="518716"/>
                      <a:pt x="30339" y="496491"/>
                    </a:cubicBezTo>
                    <a:cubicBezTo>
                      <a:pt x="19050" y="474266"/>
                      <a:pt x="30339" y="446485"/>
                      <a:pt x="52917" y="438151"/>
                    </a:cubicBezTo>
                    <a:cubicBezTo>
                      <a:pt x="58561" y="435372"/>
                      <a:pt x="64382" y="433983"/>
                      <a:pt x="70115" y="433810"/>
                    </a:cubicBezTo>
                    <a:close/>
                    <a:moveTo>
                      <a:pt x="660401" y="424259"/>
                    </a:moveTo>
                    <a:cubicBezTo>
                      <a:pt x="682626" y="435372"/>
                      <a:pt x="693738" y="460375"/>
                      <a:pt x="685404" y="482600"/>
                    </a:cubicBezTo>
                    <a:cubicBezTo>
                      <a:pt x="674291" y="504825"/>
                      <a:pt x="649288" y="515937"/>
                      <a:pt x="627063" y="507603"/>
                    </a:cubicBezTo>
                    <a:cubicBezTo>
                      <a:pt x="604838" y="499268"/>
                      <a:pt x="593725" y="474265"/>
                      <a:pt x="602060" y="449262"/>
                    </a:cubicBezTo>
                    <a:cubicBezTo>
                      <a:pt x="610394" y="427038"/>
                      <a:pt x="635397" y="415925"/>
                      <a:pt x="660401" y="424259"/>
                    </a:cubicBezTo>
                    <a:close/>
                    <a:moveTo>
                      <a:pt x="44450" y="309563"/>
                    </a:moveTo>
                    <a:cubicBezTo>
                      <a:pt x="68999" y="309563"/>
                      <a:pt x="88900" y="328753"/>
                      <a:pt x="88900" y="352426"/>
                    </a:cubicBezTo>
                    <a:cubicBezTo>
                      <a:pt x="88900" y="376099"/>
                      <a:pt x="68999" y="395289"/>
                      <a:pt x="44450" y="395289"/>
                    </a:cubicBezTo>
                    <a:cubicBezTo>
                      <a:pt x="19901" y="395289"/>
                      <a:pt x="0" y="376099"/>
                      <a:pt x="0" y="352426"/>
                    </a:cubicBezTo>
                    <a:cubicBezTo>
                      <a:pt x="0" y="328753"/>
                      <a:pt x="19901" y="309563"/>
                      <a:pt x="44450" y="309563"/>
                    </a:cubicBezTo>
                    <a:close/>
                    <a:moveTo>
                      <a:pt x="665163" y="309562"/>
                    </a:moveTo>
                    <a:cubicBezTo>
                      <a:pt x="688836" y="309562"/>
                      <a:pt x="708026" y="328752"/>
                      <a:pt x="708026" y="352425"/>
                    </a:cubicBezTo>
                    <a:cubicBezTo>
                      <a:pt x="708026" y="376098"/>
                      <a:pt x="688836" y="395288"/>
                      <a:pt x="665163" y="395288"/>
                    </a:cubicBezTo>
                    <a:cubicBezTo>
                      <a:pt x="641490" y="395288"/>
                      <a:pt x="622300" y="376098"/>
                      <a:pt x="622300" y="352425"/>
                    </a:cubicBezTo>
                    <a:cubicBezTo>
                      <a:pt x="622300" y="328752"/>
                      <a:pt x="641490" y="309562"/>
                      <a:pt x="665163" y="309562"/>
                    </a:cubicBezTo>
                    <a:close/>
                    <a:moveTo>
                      <a:pt x="81098" y="197380"/>
                    </a:moveTo>
                    <a:cubicBezTo>
                      <a:pt x="103233" y="208669"/>
                      <a:pt x="114300" y="234069"/>
                      <a:pt x="105999" y="256646"/>
                    </a:cubicBezTo>
                    <a:cubicBezTo>
                      <a:pt x="97699" y="279224"/>
                      <a:pt x="72798" y="290513"/>
                      <a:pt x="50663" y="282046"/>
                    </a:cubicBezTo>
                    <a:cubicBezTo>
                      <a:pt x="28529" y="273580"/>
                      <a:pt x="17462" y="248180"/>
                      <a:pt x="25762" y="222780"/>
                    </a:cubicBezTo>
                    <a:cubicBezTo>
                      <a:pt x="34063" y="200202"/>
                      <a:pt x="58964" y="188913"/>
                      <a:pt x="81098" y="197380"/>
                    </a:cubicBezTo>
                    <a:close/>
                    <a:moveTo>
                      <a:pt x="639229" y="184679"/>
                    </a:moveTo>
                    <a:cubicBezTo>
                      <a:pt x="656159" y="184150"/>
                      <a:pt x="672306" y="194734"/>
                      <a:pt x="680641" y="211667"/>
                    </a:cubicBezTo>
                    <a:cubicBezTo>
                      <a:pt x="688975" y="234245"/>
                      <a:pt x="677863" y="259645"/>
                      <a:pt x="655638" y="270933"/>
                    </a:cubicBezTo>
                    <a:cubicBezTo>
                      <a:pt x="633412" y="279400"/>
                      <a:pt x="608409" y="268111"/>
                      <a:pt x="600075" y="245533"/>
                    </a:cubicBezTo>
                    <a:cubicBezTo>
                      <a:pt x="588962" y="222956"/>
                      <a:pt x="600075" y="197556"/>
                      <a:pt x="622300" y="189089"/>
                    </a:cubicBezTo>
                    <a:cubicBezTo>
                      <a:pt x="627856" y="186267"/>
                      <a:pt x="633586" y="184856"/>
                      <a:pt x="639229" y="184679"/>
                    </a:cubicBezTo>
                    <a:close/>
                    <a:moveTo>
                      <a:pt x="134694" y="89928"/>
                    </a:moveTo>
                    <a:cubicBezTo>
                      <a:pt x="146107" y="89928"/>
                      <a:pt x="157866" y="94131"/>
                      <a:pt x="167549" y="102535"/>
                    </a:cubicBezTo>
                    <a:cubicBezTo>
                      <a:pt x="184150" y="119344"/>
                      <a:pt x="184150" y="147358"/>
                      <a:pt x="167549" y="164167"/>
                    </a:cubicBezTo>
                    <a:cubicBezTo>
                      <a:pt x="148182" y="180976"/>
                      <a:pt x="120514" y="180976"/>
                      <a:pt x="103913" y="164167"/>
                    </a:cubicBezTo>
                    <a:cubicBezTo>
                      <a:pt x="87312" y="147358"/>
                      <a:pt x="87312" y="119344"/>
                      <a:pt x="103913" y="102535"/>
                    </a:cubicBezTo>
                    <a:cubicBezTo>
                      <a:pt x="112214" y="94131"/>
                      <a:pt x="123281" y="89928"/>
                      <a:pt x="134694" y="89928"/>
                    </a:cubicBezTo>
                    <a:close/>
                    <a:moveTo>
                      <a:pt x="574494" y="89927"/>
                    </a:moveTo>
                    <a:cubicBezTo>
                      <a:pt x="585742" y="89927"/>
                      <a:pt x="596991" y="94130"/>
                      <a:pt x="605427" y="102534"/>
                    </a:cubicBezTo>
                    <a:cubicBezTo>
                      <a:pt x="622300" y="119343"/>
                      <a:pt x="622300" y="147357"/>
                      <a:pt x="605427" y="164166"/>
                    </a:cubicBezTo>
                    <a:cubicBezTo>
                      <a:pt x="588555" y="180975"/>
                      <a:pt x="560433" y="180975"/>
                      <a:pt x="543560" y="164166"/>
                    </a:cubicBezTo>
                    <a:cubicBezTo>
                      <a:pt x="523875" y="147357"/>
                      <a:pt x="523875" y="119343"/>
                      <a:pt x="543560" y="102534"/>
                    </a:cubicBezTo>
                    <a:cubicBezTo>
                      <a:pt x="551997" y="94130"/>
                      <a:pt x="563245" y="89927"/>
                      <a:pt x="574494" y="89927"/>
                    </a:cubicBezTo>
                    <a:close/>
                    <a:moveTo>
                      <a:pt x="245886" y="27037"/>
                    </a:moveTo>
                    <a:cubicBezTo>
                      <a:pt x="256470" y="30857"/>
                      <a:pt x="265642" y="38497"/>
                      <a:pt x="271286" y="49609"/>
                    </a:cubicBezTo>
                    <a:cubicBezTo>
                      <a:pt x="282575" y="71834"/>
                      <a:pt x="271286" y="99615"/>
                      <a:pt x="248709" y="107950"/>
                    </a:cubicBezTo>
                    <a:cubicBezTo>
                      <a:pt x="226131" y="119062"/>
                      <a:pt x="200731" y="107950"/>
                      <a:pt x="189442" y="85725"/>
                    </a:cubicBezTo>
                    <a:cubicBezTo>
                      <a:pt x="180975" y="63500"/>
                      <a:pt x="189442" y="38497"/>
                      <a:pt x="212020" y="27384"/>
                    </a:cubicBezTo>
                    <a:cubicBezTo>
                      <a:pt x="223309" y="23217"/>
                      <a:pt x="235303" y="23217"/>
                      <a:pt x="245886" y="27037"/>
                    </a:cubicBezTo>
                    <a:close/>
                    <a:moveTo>
                      <a:pt x="482997" y="22621"/>
                    </a:moveTo>
                    <a:cubicBezTo>
                      <a:pt x="508001" y="30956"/>
                      <a:pt x="519113" y="58737"/>
                      <a:pt x="508001" y="80962"/>
                    </a:cubicBezTo>
                    <a:cubicBezTo>
                      <a:pt x="499666" y="103187"/>
                      <a:pt x="474663" y="114299"/>
                      <a:pt x="452438" y="105965"/>
                    </a:cubicBezTo>
                    <a:cubicBezTo>
                      <a:pt x="430213" y="97630"/>
                      <a:pt x="419100" y="69849"/>
                      <a:pt x="427435" y="47624"/>
                    </a:cubicBezTo>
                    <a:cubicBezTo>
                      <a:pt x="435769" y="25400"/>
                      <a:pt x="460772" y="14287"/>
                      <a:pt x="482997" y="22621"/>
                    </a:cubicBezTo>
                    <a:close/>
                    <a:moveTo>
                      <a:pt x="354012" y="0"/>
                    </a:moveTo>
                    <a:cubicBezTo>
                      <a:pt x="378561" y="0"/>
                      <a:pt x="398462" y="19190"/>
                      <a:pt x="398462" y="42863"/>
                    </a:cubicBezTo>
                    <a:cubicBezTo>
                      <a:pt x="398462" y="66536"/>
                      <a:pt x="378561" y="85726"/>
                      <a:pt x="354012" y="85726"/>
                    </a:cubicBezTo>
                    <a:cubicBezTo>
                      <a:pt x="329463" y="85726"/>
                      <a:pt x="309562" y="66536"/>
                      <a:pt x="309562" y="42863"/>
                    </a:cubicBezTo>
                    <a:cubicBezTo>
                      <a:pt x="309562" y="19190"/>
                      <a:pt x="329463" y="0"/>
                      <a:pt x="35401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2" name="淘宝网Chenying0907出品 601"/>
              <p:cNvSpPr>
                <a:spLocks noChangeArrowheads="1"/>
              </p:cNvSpPr>
              <p:nvPr/>
            </p:nvSpPr>
            <p:spPr bwMode="auto">
              <a:xfrm>
                <a:off x="5554663" y="2646362"/>
                <a:ext cx="1158875" cy="1158875"/>
              </a:xfrm>
              <a:custGeom>
                <a:avLst/>
                <a:gdLst>
                  <a:gd name="connsiteX0" fmla="*/ 580232 w 1158875"/>
                  <a:gd name="connsiteY0" fmla="*/ 1014413 h 1158875"/>
                  <a:gd name="connsiteX1" fmla="*/ 652464 w 1158875"/>
                  <a:gd name="connsiteY1" fmla="*/ 1086644 h 1158875"/>
                  <a:gd name="connsiteX2" fmla="*/ 580232 w 1158875"/>
                  <a:gd name="connsiteY2" fmla="*/ 1158875 h 1158875"/>
                  <a:gd name="connsiteX3" fmla="*/ 508000 w 1158875"/>
                  <a:gd name="connsiteY3" fmla="*/ 1086644 h 1158875"/>
                  <a:gd name="connsiteX4" fmla="*/ 580232 w 1158875"/>
                  <a:gd name="connsiteY4" fmla="*/ 1014413 h 1158875"/>
                  <a:gd name="connsiteX5" fmla="*/ 392670 w 1158875"/>
                  <a:gd name="connsiteY5" fmla="*/ 979079 h 1158875"/>
                  <a:gd name="connsiteX6" fmla="*/ 420414 w 1158875"/>
                  <a:gd name="connsiteY6" fmla="*/ 983921 h 1158875"/>
                  <a:gd name="connsiteX7" fmla="*/ 462291 w 1158875"/>
                  <a:gd name="connsiteY7" fmla="*/ 1078843 h 1158875"/>
                  <a:gd name="connsiteX8" fmla="*/ 370161 w 1158875"/>
                  <a:gd name="connsiteY8" fmla="*/ 1117928 h 1158875"/>
                  <a:gd name="connsiteX9" fmla="*/ 328284 w 1158875"/>
                  <a:gd name="connsiteY9" fmla="*/ 1025798 h 1158875"/>
                  <a:gd name="connsiteX10" fmla="*/ 392670 w 1158875"/>
                  <a:gd name="connsiteY10" fmla="*/ 979079 h 1158875"/>
                  <a:gd name="connsiteX11" fmla="*/ 782694 w 1158875"/>
                  <a:gd name="connsiteY11" fmla="*/ 972201 h 1158875"/>
                  <a:gd name="connsiteX12" fmla="*/ 809759 w 1158875"/>
                  <a:gd name="connsiteY12" fmla="*/ 976921 h 1158875"/>
                  <a:gd name="connsiteX13" fmla="*/ 849984 w 1158875"/>
                  <a:gd name="connsiteY13" fmla="*/ 1014682 h 1158875"/>
                  <a:gd name="connsiteX14" fmla="*/ 813606 w 1158875"/>
                  <a:gd name="connsiteY14" fmla="*/ 1108909 h 1158875"/>
                  <a:gd name="connsiteX15" fmla="*/ 715666 w 1158875"/>
                  <a:gd name="connsiteY15" fmla="*/ 1072881 h 1158875"/>
                  <a:gd name="connsiteX16" fmla="*/ 754842 w 1158875"/>
                  <a:gd name="connsiteY16" fmla="*/ 978653 h 1158875"/>
                  <a:gd name="connsiteX17" fmla="*/ 782694 w 1158875"/>
                  <a:gd name="connsiteY17" fmla="*/ 972201 h 1158875"/>
                  <a:gd name="connsiteX18" fmla="*/ 939604 w 1158875"/>
                  <a:gd name="connsiteY18" fmla="*/ 865800 h 1158875"/>
                  <a:gd name="connsiteX19" fmla="*/ 989735 w 1158875"/>
                  <a:gd name="connsiteY19" fmla="*/ 886688 h 1158875"/>
                  <a:gd name="connsiteX20" fmla="*/ 989735 w 1158875"/>
                  <a:gd name="connsiteY20" fmla="*/ 989736 h 1158875"/>
                  <a:gd name="connsiteX21" fmla="*/ 889472 w 1158875"/>
                  <a:gd name="connsiteY21" fmla="*/ 989736 h 1158875"/>
                  <a:gd name="connsiteX22" fmla="*/ 889472 w 1158875"/>
                  <a:gd name="connsiteY22" fmla="*/ 886688 h 1158875"/>
                  <a:gd name="connsiteX23" fmla="*/ 939604 w 1158875"/>
                  <a:gd name="connsiteY23" fmla="*/ 865800 h 1158875"/>
                  <a:gd name="connsiteX24" fmla="*/ 222250 w 1158875"/>
                  <a:gd name="connsiteY24" fmla="*/ 865800 h 1158875"/>
                  <a:gd name="connsiteX25" fmla="*/ 273774 w 1158875"/>
                  <a:gd name="connsiteY25" fmla="*/ 886688 h 1158875"/>
                  <a:gd name="connsiteX26" fmla="*/ 273774 w 1158875"/>
                  <a:gd name="connsiteY26" fmla="*/ 989736 h 1158875"/>
                  <a:gd name="connsiteX27" fmla="*/ 170726 w 1158875"/>
                  <a:gd name="connsiteY27" fmla="*/ 989736 h 1158875"/>
                  <a:gd name="connsiteX28" fmla="*/ 170726 w 1158875"/>
                  <a:gd name="connsiteY28" fmla="*/ 886688 h 1158875"/>
                  <a:gd name="connsiteX29" fmla="*/ 222250 w 1158875"/>
                  <a:gd name="connsiteY29" fmla="*/ 865800 h 1158875"/>
                  <a:gd name="connsiteX30" fmla="*/ 114357 w 1158875"/>
                  <a:gd name="connsiteY30" fmla="*/ 708775 h 1158875"/>
                  <a:gd name="connsiteX31" fmla="*/ 181647 w 1158875"/>
                  <a:gd name="connsiteY31" fmla="*/ 751668 h 1158875"/>
                  <a:gd name="connsiteX32" fmla="*/ 145269 w 1158875"/>
                  <a:gd name="connsiteY32" fmla="*/ 846810 h 1158875"/>
                  <a:gd name="connsiteX33" fmla="*/ 50127 w 1158875"/>
                  <a:gd name="connsiteY33" fmla="*/ 810432 h 1158875"/>
                  <a:gd name="connsiteX34" fmla="*/ 86505 w 1158875"/>
                  <a:gd name="connsiteY34" fmla="*/ 715290 h 1158875"/>
                  <a:gd name="connsiteX35" fmla="*/ 114357 w 1158875"/>
                  <a:gd name="connsiteY35" fmla="*/ 708775 h 1158875"/>
                  <a:gd name="connsiteX36" fmla="*/ 1050505 w 1158875"/>
                  <a:gd name="connsiteY36" fmla="*/ 691698 h 1158875"/>
                  <a:gd name="connsiteX37" fmla="*/ 1078046 w 1158875"/>
                  <a:gd name="connsiteY37" fmla="*/ 696584 h 1158875"/>
                  <a:gd name="connsiteX38" fmla="*/ 1119617 w 1158875"/>
                  <a:gd name="connsiteY38" fmla="*/ 788714 h 1158875"/>
                  <a:gd name="connsiteX39" fmla="*/ 1025389 w 1158875"/>
                  <a:gd name="connsiteY39" fmla="*/ 830591 h 1158875"/>
                  <a:gd name="connsiteX40" fmla="*/ 986590 w 1158875"/>
                  <a:gd name="connsiteY40" fmla="*/ 735670 h 1158875"/>
                  <a:gd name="connsiteX41" fmla="*/ 1050505 w 1158875"/>
                  <a:gd name="connsiteY41" fmla="*/ 691698 h 1158875"/>
                  <a:gd name="connsiteX42" fmla="*/ 1086643 w 1158875"/>
                  <a:gd name="connsiteY42" fmla="*/ 506412 h 1158875"/>
                  <a:gd name="connsiteX43" fmla="*/ 1158875 w 1158875"/>
                  <a:gd name="connsiteY43" fmla="*/ 579437 h 1158875"/>
                  <a:gd name="connsiteX44" fmla="*/ 1086643 w 1158875"/>
                  <a:gd name="connsiteY44" fmla="*/ 652462 h 1158875"/>
                  <a:gd name="connsiteX45" fmla="*/ 1014411 w 1158875"/>
                  <a:gd name="connsiteY45" fmla="*/ 579437 h 1158875"/>
                  <a:gd name="connsiteX46" fmla="*/ 1086643 w 1158875"/>
                  <a:gd name="connsiteY46" fmla="*/ 506412 h 1158875"/>
                  <a:gd name="connsiteX47" fmla="*/ 72232 w 1158875"/>
                  <a:gd name="connsiteY47" fmla="*/ 506412 h 1158875"/>
                  <a:gd name="connsiteX48" fmla="*/ 144464 w 1158875"/>
                  <a:gd name="connsiteY48" fmla="*/ 579437 h 1158875"/>
                  <a:gd name="connsiteX49" fmla="*/ 72232 w 1158875"/>
                  <a:gd name="connsiteY49" fmla="*/ 652462 h 1158875"/>
                  <a:gd name="connsiteX50" fmla="*/ 0 w 1158875"/>
                  <a:gd name="connsiteY50" fmla="*/ 579437 h 1158875"/>
                  <a:gd name="connsiteX51" fmla="*/ 72232 w 1158875"/>
                  <a:gd name="connsiteY51" fmla="*/ 506412 h 1158875"/>
                  <a:gd name="connsiteX52" fmla="*/ 105944 w 1158875"/>
                  <a:gd name="connsiteY52" fmla="*/ 320682 h 1158875"/>
                  <a:gd name="connsiteX53" fmla="*/ 133485 w 1158875"/>
                  <a:gd name="connsiteY53" fmla="*/ 325142 h 1158875"/>
                  <a:gd name="connsiteX54" fmla="*/ 175056 w 1158875"/>
                  <a:gd name="connsiteY54" fmla="*/ 420284 h 1158875"/>
                  <a:gd name="connsiteX55" fmla="*/ 80828 w 1158875"/>
                  <a:gd name="connsiteY55" fmla="*/ 462259 h 1158875"/>
                  <a:gd name="connsiteX56" fmla="*/ 42028 w 1158875"/>
                  <a:gd name="connsiteY56" fmla="*/ 367116 h 1158875"/>
                  <a:gd name="connsiteX57" fmla="*/ 105944 w 1158875"/>
                  <a:gd name="connsiteY57" fmla="*/ 320682 h 1158875"/>
                  <a:gd name="connsiteX58" fmla="*/ 1043867 w 1158875"/>
                  <a:gd name="connsiteY58" fmla="*/ 302375 h 1158875"/>
                  <a:gd name="connsiteX59" fmla="*/ 1111680 w 1158875"/>
                  <a:gd name="connsiteY59" fmla="*/ 345268 h 1158875"/>
                  <a:gd name="connsiteX60" fmla="*/ 1072881 w 1158875"/>
                  <a:gd name="connsiteY60" fmla="*/ 440410 h 1158875"/>
                  <a:gd name="connsiteX61" fmla="*/ 978653 w 1158875"/>
                  <a:gd name="connsiteY61" fmla="*/ 404032 h 1158875"/>
                  <a:gd name="connsiteX62" fmla="*/ 1014681 w 1158875"/>
                  <a:gd name="connsiteY62" fmla="*/ 308890 h 1158875"/>
                  <a:gd name="connsiteX63" fmla="*/ 1043867 w 1158875"/>
                  <a:gd name="connsiteY63" fmla="*/ 302375 h 1158875"/>
                  <a:gd name="connsiteX64" fmla="*/ 939604 w 1158875"/>
                  <a:gd name="connsiteY64" fmla="*/ 148303 h 1158875"/>
                  <a:gd name="connsiteX65" fmla="*/ 989735 w 1158875"/>
                  <a:gd name="connsiteY65" fmla="*/ 169352 h 1158875"/>
                  <a:gd name="connsiteX66" fmla="*/ 989735 w 1158875"/>
                  <a:gd name="connsiteY66" fmla="*/ 270384 h 1158875"/>
                  <a:gd name="connsiteX67" fmla="*/ 889472 w 1158875"/>
                  <a:gd name="connsiteY67" fmla="*/ 270384 h 1158875"/>
                  <a:gd name="connsiteX68" fmla="*/ 889472 w 1158875"/>
                  <a:gd name="connsiteY68" fmla="*/ 169352 h 1158875"/>
                  <a:gd name="connsiteX69" fmla="*/ 939604 w 1158875"/>
                  <a:gd name="connsiteY69" fmla="*/ 148303 h 1158875"/>
                  <a:gd name="connsiteX70" fmla="*/ 222250 w 1158875"/>
                  <a:gd name="connsiteY70" fmla="*/ 148303 h 1158875"/>
                  <a:gd name="connsiteX71" fmla="*/ 273774 w 1158875"/>
                  <a:gd name="connsiteY71" fmla="*/ 169352 h 1158875"/>
                  <a:gd name="connsiteX72" fmla="*/ 273774 w 1158875"/>
                  <a:gd name="connsiteY72" fmla="*/ 270384 h 1158875"/>
                  <a:gd name="connsiteX73" fmla="*/ 170726 w 1158875"/>
                  <a:gd name="connsiteY73" fmla="*/ 270384 h 1158875"/>
                  <a:gd name="connsiteX74" fmla="*/ 170726 w 1158875"/>
                  <a:gd name="connsiteY74" fmla="*/ 169352 h 1158875"/>
                  <a:gd name="connsiteX75" fmla="*/ 222250 w 1158875"/>
                  <a:gd name="connsiteY75" fmla="*/ 148303 h 1158875"/>
                  <a:gd name="connsiteX76" fmla="*/ 376295 w 1158875"/>
                  <a:gd name="connsiteY76" fmla="*/ 42018 h 1158875"/>
                  <a:gd name="connsiteX77" fmla="*/ 443585 w 1158875"/>
                  <a:gd name="connsiteY77" fmla="*/ 86382 h 1158875"/>
                  <a:gd name="connsiteX78" fmla="*/ 407207 w 1158875"/>
                  <a:gd name="connsiteY78" fmla="*/ 181303 h 1158875"/>
                  <a:gd name="connsiteX79" fmla="*/ 309266 w 1158875"/>
                  <a:gd name="connsiteY79" fmla="*/ 142218 h 1158875"/>
                  <a:gd name="connsiteX80" fmla="*/ 348443 w 1158875"/>
                  <a:gd name="connsiteY80" fmla="*/ 47296 h 1158875"/>
                  <a:gd name="connsiteX81" fmla="*/ 376295 w 1158875"/>
                  <a:gd name="connsiteY81" fmla="*/ 42018 h 1158875"/>
                  <a:gd name="connsiteX82" fmla="*/ 762332 w 1158875"/>
                  <a:gd name="connsiteY82" fmla="*/ 32929 h 1158875"/>
                  <a:gd name="connsiteX83" fmla="*/ 791758 w 1158875"/>
                  <a:gd name="connsiteY83" fmla="*/ 37771 h 1158875"/>
                  <a:gd name="connsiteX84" fmla="*/ 830934 w 1158875"/>
                  <a:gd name="connsiteY84" fmla="*/ 132693 h 1158875"/>
                  <a:gd name="connsiteX85" fmla="*/ 738590 w 1158875"/>
                  <a:gd name="connsiteY85" fmla="*/ 171778 h 1158875"/>
                  <a:gd name="connsiteX86" fmla="*/ 696616 w 1158875"/>
                  <a:gd name="connsiteY86" fmla="*/ 79648 h 1158875"/>
                  <a:gd name="connsiteX87" fmla="*/ 762332 w 1158875"/>
                  <a:gd name="connsiteY87" fmla="*/ 32929 h 1158875"/>
                  <a:gd name="connsiteX88" fmla="*/ 580231 w 1158875"/>
                  <a:gd name="connsiteY88" fmla="*/ 0 h 1158875"/>
                  <a:gd name="connsiteX89" fmla="*/ 652463 w 1158875"/>
                  <a:gd name="connsiteY89" fmla="*/ 72231 h 1158875"/>
                  <a:gd name="connsiteX90" fmla="*/ 580231 w 1158875"/>
                  <a:gd name="connsiteY90" fmla="*/ 144462 h 1158875"/>
                  <a:gd name="connsiteX91" fmla="*/ 507999 w 1158875"/>
                  <a:gd name="connsiteY91" fmla="*/ 72231 h 1158875"/>
                  <a:gd name="connsiteX92" fmla="*/ 580231 w 1158875"/>
                  <a:gd name="connsiteY92" fmla="*/ 0 h 1158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158875" h="1158875">
                    <a:moveTo>
                      <a:pt x="580232" y="1014413"/>
                    </a:moveTo>
                    <a:cubicBezTo>
                      <a:pt x="620125" y="1014413"/>
                      <a:pt x="652464" y="1046752"/>
                      <a:pt x="652464" y="1086644"/>
                    </a:cubicBezTo>
                    <a:cubicBezTo>
                      <a:pt x="652464" y="1126536"/>
                      <a:pt x="620125" y="1158875"/>
                      <a:pt x="580232" y="1158875"/>
                    </a:cubicBezTo>
                    <a:cubicBezTo>
                      <a:pt x="540339" y="1158875"/>
                      <a:pt x="508000" y="1126536"/>
                      <a:pt x="508000" y="1086644"/>
                    </a:cubicBezTo>
                    <a:cubicBezTo>
                      <a:pt x="508000" y="1046752"/>
                      <a:pt x="540339" y="1014413"/>
                      <a:pt x="580232" y="1014413"/>
                    </a:cubicBezTo>
                    <a:close/>
                    <a:moveTo>
                      <a:pt x="392670" y="979079"/>
                    </a:moveTo>
                    <a:cubicBezTo>
                      <a:pt x="401918" y="978861"/>
                      <a:pt x="411340" y="980431"/>
                      <a:pt x="420414" y="983921"/>
                    </a:cubicBezTo>
                    <a:cubicBezTo>
                      <a:pt x="459499" y="997880"/>
                      <a:pt x="476250" y="1039757"/>
                      <a:pt x="462291" y="1078843"/>
                    </a:cubicBezTo>
                    <a:cubicBezTo>
                      <a:pt x="448332" y="1115136"/>
                      <a:pt x="406454" y="1131887"/>
                      <a:pt x="370161" y="1117928"/>
                    </a:cubicBezTo>
                    <a:cubicBezTo>
                      <a:pt x="331076" y="1103969"/>
                      <a:pt x="314325" y="1062092"/>
                      <a:pt x="328284" y="1025798"/>
                    </a:cubicBezTo>
                    <a:cubicBezTo>
                      <a:pt x="338753" y="996484"/>
                      <a:pt x="364926" y="979733"/>
                      <a:pt x="392670" y="979079"/>
                    </a:cubicBezTo>
                    <a:close/>
                    <a:moveTo>
                      <a:pt x="782694" y="972201"/>
                    </a:moveTo>
                    <a:cubicBezTo>
                      <a:pt x="792007" y="971985"/>
                      <a:pt x="801189" y="973630"/>
                      <a:pt x="809759" y="976921"/>
                    </a:cubicBezTo>
                    <a:cubicBezTo>
                      <a:pt x="826899" y="983503"/>
                      <a:pt x="841590" y="996668"/>
                      <a:pt x="849984" y="1014682"/>
                    </a:cubicBezTo>
                    <a:cubicBezTo>
                      <a:pt x="866774" y="1050710"/>
                      <a:pt x="849984" y="1092280"/>
                      <a:pt x="813606" y="1108909"/>
                    </a:cubicBezTo>
                    <a:cubicBezTo>
                      <a:pt x="774430" y="1125537"/>
                      <a:pt x="732456" y="1108909"/>
                      <a:pt x="715666" y="1072881"/>
                    </a:cubicBezTo>
                    <a:cubicBezTo>
                      <a:pt x="701674" y="1036853"/>
                      <a:pt x="718464" y="992510"/>
                      <a:pt x="754842" y="978653"/>
                    </a:cubicBezTo>
                    <a:cubicBezTo>
                      <a:pt x="763937" y="974496"/>
                      <a:pt x="773381" y="972418"/>
                      <a:pt x="782694" y="972201"/>
                    </a:cubicBezTo>
                    <a:close/>
                    <a:moveTo>
                      <a:pt x="939604" y="865800"/>
                    </a:moveTo>
                    <a:cubicBezTo>
                      <a:pt x="957707" y="865800"/>
                      <a:pt x="975810" y="872763"/>
                      <a:pt x="989735" y="886688"/>
                    </a:cubicBezTo>
                    <a:cubicBezTo>
                      <a:pt x="1017586" y="914539"/>
                      <a:pt x="1017586" y="961885"/>
                      <a:pt x="989735" y="989736"/>
                    </a:cubicBezTo>
                    <a:cubicBezTo>
                      <a:pt x="961884" y="1017587"/>
                      <a:pt x="917323" y="1017587"/>
                      <a:pt x="889472" y="989736"/>
                    </a:cubicBezTo>
                    <a:cubicBezTo>
                      <a:pt x="858836" y="961885"/>
                      <a:pt x="858836" y="914539"/>
                      <a:pt x="889472" y="886688"/>
                    </a:cubicBezTo>
                    <a:cubicBezTo>
                      <a:pt x="903398" y="872763"/>
                      <a:pt x="921501" y="865800"/>
                      <a:pt x="939604" y="865800"/>
                    </a:cubicBezTo>
                    <a:close/>
                    <a:moveTo>
                      <a:pt x="222250" y="865800"/>
                    </a:moveTo>
                    <a:cubicBezTo>
                      <a:pt x="241049" y="865800"/>
                      <a:pt x="259848" y="872763"/>
                      <a:pt x="273774" y="886688"/>
                    </a:cubicBezTo>
                    <a:cubicBezTo>
                      <a:pt x="301625" y="914539"/>
                      <a:pt x="301625" y="961885"/>
                      <a:pt x="273774" y="989736"/>
                    </a:cubicBezTo>
                    <a:cubicBezTo>
                      <a:pt x="245923" y="1017587"/>
                      <a:pt x="198577" y="1017587"/>
                      <a:pt x="170726" y="989736"/>
                    </a:cubicBezTo>
                    <a:cubicBezTo>
                      <a:pt x="142875" y="961885"/>
                      <a:pt x="142875" y="914539"/>
                      <a:pt x="170726" y="886688"/>
                    </a:cubicBezTo>
                    <a:cubicBezTo>
                      <a:pt x="184651" y="872763"/>
                      <a:pt x="203451" y="865800"/>
                      <a:pt x="222250" y="865800"/>
                    </a:cubicBezTo>
                    <a:close/>
                    <a:moveTo>
                      <a:pt x="114357" y="708775"/>
                    </a:moveTo>
                    <a:cubicBezTo>
                      <a:pt x="142296" y="708119"/>
                      <a:pt x="169055" y="724384"/>
                      <a:pt x="181647" y="751668"/>
                    </a:cubicBezTo>
                    <a:cubicBezTo>
                      <a:pt x="198437" y="788046"/>
                      <a:pt x="181647" y="832819"/>
                      <a:pt x="145269" y="846810"/>
                    </a:cubicBezTo>
                    <a:cubicBezTo>
                      <a:pt x="108891" y="863600"/>
                      <a:pt x="66916" y="846810"/>
                      <a:pt x="50127" y="810432"/>
                    </a:cubicBezTo>
                    <a:cubicBezTo>
                      <a:pt x="33337" y="774054"/>
                      <a:pt x="50127" y="732080"/>
                      <a:pt x="86505" y="715290"/>
                    </a:cubicBezTo>
                    <a:cubicBezTo>
                      <a:pt x="95599" y="711092"/>
                      <a:pt x="105044" y="708994"/>
                      <a:pt x="114357" y="708775"/>
                    </a:cubicBezTo>
                    <a:close/>
                    <a:moveTo>
                      <a:pt x="1050505" y="691698"/>
                    </a:moveTo>
                    <a:cubicBezTo>
                      <a:pt x="1059686" y="691524"/>
                      <a:pt x="1069039" y="693094"/>
                      <a:pt x="1078046" y="696584"/>
                    </a:cubicBezTo>
                    <a:cubicBezTo>
                      <a:pt x="1114074" y="710543"/>
                      <a:pt x="1133474" y="752420"/>
                      <a:pt x="1119617" y="788714"/>
                    </a:cubicBezTo>
                    <a:cubicBezTo>
                      <a:pt x="1105760" y="827799"/>
                      <a:pt x="1064189" y="844550"/>
                      <a:pt x="1025389" y="830591"/>
                    </a:cubicBezTo>
                    <a:cubicBezTo>
                      <a:pt x="989361" y="816632"/>
                      <a:pt x="969961" y="774755"/>
                      <a:pt x="986590" y="735670"/>
                    </a:cubicBezTo>
                    <a:cubicBezTo>
                      <a:pt x="996982" y="708449"/>
                      <a:pt x="1022964" y="692222"/>
                      <a:pt x="1050505" y="691698"/>
                    </a:cubicBezTo>
                    <a:close/>
                    <a:moveTo>
                      <a:pt x="1086643" y="506412"/>
                    </a:moveTo>
                    <a:cubicBezTo>
                      <a:pt x="1126536" y="506412"/>
                      <a:pt x="1158875" y="539106"/>
                      <a:pt x="1158875" y="579437"/>
                    </a:cubicBezTo>
                    <a:cubicBezTo>
                      <a:pt x="1158875" y="619768"/>
                      <a:pt x="1126536" y="652462"/>
                      <a:pt x="1086643" y="652462"/>
                    </a:cubicBezTo>
                    <a:cubicBezTo>
                      <a:pt x="1046750" y="652462"/>
                      <a:pt x="1014411" y="619768"/>
                      <a:pt x="1014411" y="579437"/>
                    </a:cubicBezTo>
                    <a:cubicBezTo>
                      <a:pt x="1014411" y="539106"/>
                      <a:pt x="1046750" y="506412"/>
                      <a:pt x="1086643" y="506412"/>
                    </a:cubicBezTo>
                    <a:close/>
                    <a:moveTo>
                      <a:pt x="72232" y="506412"/>
                    </a:moveTo>
                    <a:cubicBezTo>
                      <a:pt x="112125" y="506412"/>
                      <a:pt x="144464" y="539106"/>
                      <a:pt x="144464" y="579437"/>
                    </a:cubicBezTo>
                    <a:cubicBezTo>
                      <a:pt x="144464" y="619768"/>
                      <a:pt x="112125" y="652462"/>
                      <a:pt x="72232" y="652462"/>
                    </a:cubicBezTo>
                    <a:cubicBezTo>
                      <a:pt x="32339" y="652462"/>
                      <a:pt x="0" y="619768"/>
                      <a:pt x="0" y="579437"/>
                    </a:cubicBezTo>
                    <a:cubicBezTo>
                      <a:pt x="0" y="539106"/>
                      <a:pt x="32339" y="506412"/>
                      <a:pt x="72232" y="506412"/>
                    </a:cubicBezTo>
                    <a:close/>
                    <a:moveTo>
                      <a:pt x="105944" y="320682"/>
                    </a:moveTo>
                    <a:cubicBezTo>
                      <a:pt x="115124" y="320245"/>
                      <a:pt x="124478" y="321644"/>
                      <a:pt x="133485" y="325142"/>
                    </a:cubicBezTo>
                    <a:cubicBezTo>
                      <a:pt x="169513" y="341931"/>
                      <a:pt x="188913" y="383906"/>
                      <a:pt x="175056" y="420284"/>
                    </a:cubicBezTo>
                    <a:cubicBezTo>
                      <a:pt x="161199" y="456662"/>
                      <a:pt x="119628" y="476250"/>
                      <a:pt x="80828" y="462259"/>
                    </a:cubicBezTo>
                    <a:cubicBezTo>
                      <a:pt x="44800" y="445469"/>
                      <a:pt x="25400" y="403494"/>
                      <a:pt x="42028" y="367116"/>
                    </a:cubicBezTo>
                    <a:cubicBezTo>
                      <a:pt x="52421" y="339833"/>
                      <a:pt x="78403" y="321994"/>
                      <a:pt x="105944" y="320682"/>
                    </a:cubicBezTo>
                    <a:close/>
                    <a:moveTo>
                      <a:pt x="1043867" y="302375"/>
                    </a:moveTo>
                    <a:cubicBezTo>
                      <a:pt x="1072707" y="301719"/>
                      <a:pt x="1099209" y="317984"/>
                      <a:pt x="1111680" y="345268"/>
                    </a:cubicBezTo>
                    <a:cubicBezTo>
                      <a:pt x="1125537" y="381646"/>
                      <a:pt x="1108909" y="426419"/>
                      <a:pt x="1072881" y="440410"/>
                    </a:cubicBezTo>
                    <a:cubicBezTo>
                      <a:pt x="1036852" y="457200"/>
                      <a:pt x="995281" y="440410"/>
                      <a:pt x="978653" y="404032"/>
                    </a:cubicBezTo>
                    <a:cubicBezTo>
                      <a:pt x="962024" y="367654"/>
                      <a:pt x="978653" y="325680"/>
                      <a:pt x="1014681" y="308890"/>
                    </a:cubicBezTo>
                    <a:cubicBezTo>
                      <a:pt x="1024381" y="304692"/>
                      <a:pt x="1034254" y="302594"/>
                      <a:pt x="1043867" y="302375"/>
                    </a:cubicBezTo>
                    <a:close/>
                    <a:moveTo>
                      <a:pt x="939604" y="148303"/>
                    </a:moveTo>
                    <a:cubicBezTo>
                      <a:pt x="957707" y="148303"/>
                      <a:pt x="975810" y="155320"/>
                      <a:pt x="989735" y="169352"/>
                    </a:cubicBezTo>
                    <a:cubicBezTo>
                      <a:pt x="1017586" y="197416"/>
                      <a:pt x="1017586" y="242320"/>
                      <a:pt x="989735" y="270384"/>
                    </a:cubicBezTo>
                    <a:cubicBezTo>
                      <a:pt x="961884" y="298449"/>
                      <a:pt x="917323" y="298449"/>
                      <a:pt x="889472" y="270384"/>
                    </a:cubicBezTo>
                    <a:cubicBezTo>
                      <a:pt x="858836" y="242320"/>
                      <a:pt x="858836" y="197416"/>
                      <a:pt x="889472" y="169352"/>
                    </a:cubicBezTo>
                    <a:cubicBezTo>
                      <a:pt x="903398" y="155320"/>
                      <a:pt x="921501" y="148303"/>
                      <a:pt x="939604" y="148303"/>
                    </a:cubicBezTo>
                    <a:close/>
                    <a:moveTo>
                      <a:pt x="222250" y="148303"/>
                    </a:moveTo>
                    <a:cubicBezTo>
                      <a:pt x="241049" y="148303"/>
                      <a:pt x="259848" y="155320"/>
                      <a:pt x="273774" y="169352"/>
                    </a:cubicBezTo>
                    <a:cubicBezTo>
                      <a:pt x="301625" y="197416"/>
                      <a:pt x="301625" y="242320"/>
                      <a:pt x="273774" y="270384"/>
                    </a:cubicBezTo>
                    <a:cubicBezTo>
                      <a:pt x="245923" y="298449"/>
                      <a:pt x="198577" y="298449"/>
                      <a:pt x="170726" y="270384"/>
                    </a:cubicBezTo>
                    <a:cubicBezTo>
                      <a:pt x="142875" y="242320"/>
                      <a:pt x="142875" y="197416"/>
                      <a:pt x="170726" y="169352"/>
                    </a:cubicBezTo>
                    <a:cubicBezTo>
                      <a:pt x="184651" y="155320"/>
                      <a:pt x="203451" y="148303"/>
                      <a:pt x="222250" y="148303"/>
                    </a:cubicBezTo>
                    <a:close/>
                    <a:moveTo>
                      <a:pt x="376295" y="42018"/>
                    </a:moveTo>
                    <a:cubicBezTo>
                      <a:pt x="404234" y="41887"/>
                      <a:pt x="430993" y="57068"/>
                      <a:pt x="443585" y="86382"/>
                    </a:cubicBezTo>
                    <a:cubicBezTo>
                      <a:pt x="460375" y="122675"/>
                      <a:pt x="443585" y="164552"/>
                      <a:pt x="407207" y="181303"/>
                    </a:cubicBezTo>
                    <a:cubicBezTo>
                      <a:pt x="368031" y="195262"/>
                      <a:pt x="326056" y="178511"/>
                      <a:pt x="309266" y="142218"/>
                    </a:cubicBezTo>
                    <a:cubicBezTo>
                      <a:pt x="295275" y="105924"/>
                      <a:pt x="312065" y="64047"/>
                      <a:pt x="348443" y="47296"/>
                    </a:cubicBezTo>
                    <a:cubicBezTo>
                      <a:pt x="357537" y="43806"/>
                      <a:pt x="366982" y="42062"/>
                      <a:pt x="376295" y="42018"/>
                    </a:cubicBezTo>
                    <a:close/>
                    <a:moveTo>
                      <a:pt x="762332" y="32929"/>
                    </a:moveTo>
                    <a:cubicBezTo>
                      <a:pt x="771995" y="32711"/>
                      <a:pt x="781964" y="34281"/>
                      <a:pt x="791758" y="37771"/>
                    </a:cubicBezTo>
                    <a:cubicBezTo>
                      <a:pt x="828136" y="51730"/>
                      <a:pt x="847724" y="93607"/>
                      <a:pt x="830934" y="132693"/>
                    </a:cubicBezTo>
                    <a:cubicBezTo>
                      <a:pt x="816943" y="168986"/>
                      <a:pt x="774968" y="185737"/>
                      <a:pt x="738590" y="171778"/>
                    </a:cubicBezTo>
                    <a:cubicBezTo>
                      <a:pt x="702212" y="157819"/>
                      <a:pt x="682624" y="115942"/>
                      <a:pt x="696616" y="79648"/>
                    </a:cubicBezTo>
                    <a:cubicBezTo>
                      <a:pt x="707109" y="50334"/>
                      <a:pt x="733343" y="33583"/>
                      <a:pt x="762332" y="32929"/>
                    </a:cubicBezTo>
                    <a:close/>
                    <a:moveTo>
                      <a:pt x="580231" y="0"/>
                    </a:moveTo>
                    <a:cubicBezTo>
                      <a:pt x="620124" y="0"/>
                      <a:pt x="652463" y="32339"/>
                      <a:pt x="652463" y="72231"/>
                    </a:cubicBezTo>
                    <a:cubicBezTo>
                      <a:pt x="652463" y="112123"/>
                      <a:pt x="620124" y="144462"/>
                      <a:pt x="580231" y="144462"/>
                    </a:cubicBezTo>
                    <a:cubicBezTo>
                      <a:pt x="540338" y="144462"/>
                      <a:pt x="507999" y="112123"/>
                      <a:pt x="507999" y="72231"/>
                    </a:cubicBezTo>
                    <a:cubicBezTo>
                      <a:pt x="507999" y="32339"/>
                      <a:pt x="540338" y="0"/>
                      <a:pt x="580231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563" name="淘宝网Chenying0907出品 976"/>
            <p:cNvSpPr/>
            <p:nvPr/>
          </p:nvSpPr>
          <p:spPr bwMode="auto">
            <a:xfrm>
              <a:off x="7035542" y="5016515"/>
              <a:ext cx="325025" cy="1844659"/>
            </a:xfrm>
            <a:custGeom>
              <a:avLst/>
              <a:gdLst>
                <a:gd name="T0" fmla="*/ 98 w 195"/>
                <a:gd name="T1" fmla="*/ 744 h 1105"/>
                <a:gd name="T2" fmla="*/ 108 w 195"/>
                <a:gd name="T3" fmla="*/ 1105 h 1105"/>
                <a:gd name="T4" fmla="*/ 141 w 195"/>
                <a:gd name="T5" fmla="*/ 1105 h 1105"/>
                <a:gd name="T6" fmla="*/ 95 w 195"/>
                <a:gd name="T7" fmla="*/ 645 h 1105"/>
                <a:gd name="T8" fmla="*/ 71 w 195"/>
                <a:gd name="T9" fmla="*/ 229 h 1105"/>
                <a:gd name="T10" fmla="*/ 92 w 195"/>
                <a:gd name="T11" fmla="*/ 0 h 1105"/>
                <a:gd name="T12" fmla="*/ 46 w 195"/>
                <a:gd name="T13" fmla="*/ 239 h 1105"/>
                <a:gd name="T14" fmla="*/ 27 w 195"/>
                <a:gd name="T15" fmla="*/ 548 h 1105"/>
                <a:gd name="T16" fmla="*/ 98 w 195"/>
                <a:gd name="T17" fmla="*/ 744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105">
                  <a:moveTo>
                    <a:pt x="98" y="744"/>
                  </a:moveTo>
                  <a:cubicBezTo>
                    <a:pt x="169" y="915"/>
                    <a:pt x="108" y="1105"/>
                    <a:pt x="108" y="1105"/>
                  </a:cubicBezTo>
                  <a:cubicBezTo>
                    <a:pt x="141" y="1105"/>
                    <a:pt x="141" y="1105"/>
                    <a:pt x="141" y="1105"/>
                  </a:cubicBezTo>
                  <a:cubicBezTo>
                    <a:pt x="195" y="919"/>
                    <a:pt x="159" y="777"/>
                    <a:pt x="95" y="645"/>
                  </a:cubicBezTo>
                  <a:cubicBezTo>
                    <a:pt x="6" y="463"/>
                    <a:pt x="42" y="316"/>
                    <a:pt x="71" y="229"/>
                  </a:cubicBezTo>
                  <a:cubicBezTo>
                    <a:pt x="104" y="127"/>
                    <a:pt x="92" y="0"/>
                    <a:pt x="92" y="0"/>
                  </a:cubicBezTo>
                  <a:cubicBezTo>
                    <a:pt x="92" y="0"/>
                    <a:pt x="84" y="144"/>
                    <a:pt x="46" y="239"/>
                  </a:cubicBezTo>
                  <a:cubicBezTo>
                    <a:pt x="7" y="333"/>
                    <a:pt x="0" y="472"/>
                    <a:pt x="27" y="548"/>
                  </a:cubicBezTo>
                  <a:cubicBezTo>
                    <a:pt x="54" y="624"/>
                    <a:pt x="82" y="703"/>
                    <a:pt x="98" y="74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564" name="淘宝网Chenying0907出品 563"/>
            <p:cNvGrpSpPr/>
            <p:nvPr/>
          </p:nvGrpSpPr>
          <p:grpSpPr>
            <a:xfrm>
              <a:off x="7182850" y="5592436"/>
              <a:ext cx="294616" cy="417209"/>
              <a:chOff x="6221377" y="4741859"/>
              <a:chExt cx="492127" cy="696910"/>
            </a:xfrm>
            <a:solidFill>
              <a:srgbClr val="92D050"/>
            </a:solidFill>
          </p:grpSpPr>
          <p:sp>
            <p:nvSpPr>
              <p:cNvPr id="583" name="淘宝网Chenying0907出品 1048"/>
              <p:cNvSpPr>
                <a:spLocks noEditPoints="1"/>
              </p:cNvSpPr>
              <p:nvPr/>
            </p:nvSpPr>
            <p:spPr bwMode="auto">
              <a:xfrm>
                <a:off x="6221382" y="4745033"/>
                <a:ext cx="492122" cy="693736"/>
              </a:xfrm>
              <a:custGeom>
                <a:avLst/>
                <a:gdLst>
                  <a:gd name="T0" fmla="*/ 13 w 177"/>
                  <a:gd name="T1" fmla="*/ 249 h 249"/>
                  <a:gd name="T2" fmla="*/ 12 w 177"/>
                  <a:gd name="T3" fmla="*/ 249 h 249"/>
                  <a:gd name="T4" fmla="*/ 12 w 177"/>
                  <a:gd name="T5" fmla="*/ 249 h 249"/>
                  <a:gd name="T6" fmla="*/ 12 w 177"/>
                  <a:gd name="T7" fmla="*/ 245 h 249"/>
                  <a:gd name="T8" fmla="*/ 16 w 177"/>
                  <a:gd name="T9" fmla="*/ 244 h 249"/>
                  <a:gd name="T10" fmla="*/ 12 w 177"/>
                  <a:gd name="T11" fmla="*/ 245 h 249"/>
                  <a:gd name="T12" fmla="*/ 12 w 177"/>
                  <a:gd name="T13" fmla="*/ 249 h 249"/>
                  <a:gd name="T14" fmla="*/ 8 w 177"/>
                  <a:gd name="T15" fmla="*/ 246 h 249"/>
                  <a:gd name="T16" fmla="*/ 8 w 177"/>
                  <a:gd name="T17" fmla="*/ 246 h 249"/>
                  <a:gd name="T18" fmla="*/ 0 w 177"/>
                  <a:gd name="T19" fmla="*/ 171 h 249"/>
                  <a:gd name="T20" fmla="*/ 0 w 177"/>
                  <a:gd name="T21" fmla="*/ 171 h 249"/>
                  <a:gd name="T22" fmla="*/ 28 w 177"/>
                  <a:gd name="T23" fmla="*/ 64 h 249"/>
                  <a:gd name="T24" fmla="*/ 28 w 177"/>
                  <a:gd name="T25" fmla="*/ 64 h 249"/>
                  <a:gd name="T26" fmla="*/ 169 w 177"/>
                  <a:gd name="T27" fmla="*/ 0 h 249"/>
                  <a:gd name="T28" fmla="*/ 169 w 177"/>
                  <a:gd name="T29" fmla="*/ 0 h 249"/>
                  <a:gd name="T30" fmla="*/ 170 w 177"/>
                  <a:gd name="T31" fmla="*/ 0 h 249"/>
                  <a:gd name="T32" fmla="*/ 170 w 177"/>
                  <a:gd name="T33" fmla="*/ 0 h 249"/>
                  <a:gd name="T34" fmla="*/ 173 w 177"/>
                  <a:gd name="T35" fmla="*/ 3 h 249"/>
                  <a:gd name="T36" fmla="*/ 173 w 177"/>
                  <a:gd name="T37" fmla="*/ 3 h 249"/>
                  <a:gd name="T38" fmla="*/ 177 w 177"/>
                  <a:gd name="T39" fmla="*/ 51 h 249"/>
                  <a:gd name="T40" fmla="*/ 177 w 177"/>
                  <a:gd name="T41" fmla="*/ 51 h 249"/>
                  <a:gd name="T42" fmla="*/ 143 w 177"/>
                  <a:gd name="T43" fmla="*/ 179 h 249"/>
                  <a:gd name="T44" fmla="*/ 143 w 177"/>
                  <a:gd name="T45" fmla="*/ 179 h 249"/>
                  <a:gd name="T46" fmla="*/ 13 w 177"/>
                  <a:gd name="T47" fmla="*/ 249 h 249"/>
                  <a:gd name="T48" fmla="*/ 13 w 177"/>
                  <a:gd name="T49" fmla="*/ 249 h 249"/>
                  <a:gd name="T50" fmla="*/ 13 w 177"/>
                  <a:gd name="T51" fmla="*/ 249 h 249"/>
                  <a:gd name="T52" fmla="*/ 34 w 177"/>
                  <a:gd name="T53" fmla="*/ 69 h 249"/>
                  <a:gd name="T54" fmla="*/ 8 w 177"/>
                  <a:gd name="T55" fmla="*/ 171 h 249"/>
                  <a:gd name="T56" fmla="*/ 8 w 177"/>
                  <a:gd name="T57" fmla="*/ 171 h 249"/>
                  <a:gd name="T58" fmla="*/ 12 w 177"/>
                  <a:gd name="T59" fmla="*/ 223 h 249"/>
                  <a:gd name="T60" fmla="*/ 12 w 177"/>
                  <a:gd name="T61" fmla="*/ 223 h 249"/>
                  <a:gd name="T62" fmla="*/ 15 w 177"/>
                  <a:gd name="T63" fmla="*/ 241 h 249"/>
                  <a:gd name="T64" fmla="*/ 15 w 177"/>
                  <a:gd name="T65" fmla="*/ 241 h 249"/>
                  <a:gd name="T66" fmla="*/ 136 w 177"/>
                  <a:gd name="T67" fmla="*/ 174 h 249"/>
                  <a:gd name="T68" fmla="*/ 136 w 177"/>
                  <a:gd name="T69" fmla="*/ 174 h 249"/>
                  <a:gd name="T70" fmla="*/ 169 w 177"/>
                  <a:gd name="T71" fmla="*/ 51 h 249"/>
                  <a:gd name="T72" fmla="*/ 169 w 177"/>
                  <a:gd name="T73" fmla="*/ 51 h 249"/>
                  <a:gd name="T74" fmla="*/ 166 w 177"/>
                  <a:gd name="T75" fmla="*/ 8 h 249"/>
                  <a:gd name="T76" fmla="*/ 166 w 177"/>
                  <a:gd name="T77" fmla="*/ 8 h 249"/>
                  <a:gd name="T78" fmla="*/ 34 w 177"/>
                  <a:gd name="T79" fmla="*/ 6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7" h="249">
                    <a:moveTo>
                      <a:pt x="13" y="249"/>
                    </a:moveTo>
                    <a:cubicBezTo>
                      <a:pt x="12" y="249"/>
                      <a:pt x="12" y="249"/>
                      <a:pt x="12" y="249"/>
                    </a:cubicBezTo>
                    <a:cubicBezTo>
                      <a:pt x="12" y="249"/>
                      <a:pt x="12" y="249"/>
                      <a:pt x="12" y="249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6" y="244"/>
                      <a:pt x="16" y="244"/>
                      <a:pt x="16" y="244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2" y="249"/>
                      <a:pt x="12" y="249"/>
                      <a:pt x="12" y="249"/>
                    </a:cubicBezTo>
                    <a:cubicBezTo>
                      <a:pt x="10" y="249"/>
                      <a:pt x="8" y="248"/>
                      <a:pt x="8" y="246"/>
                    </a:cubicBezTo>
                    <a:cubicBezTo>
                      <a:pt x="8" y="246"/>
                      <a:pt x="8" y="246"/>
                      <a:pt x="8" y="246"/>
                    </a:cubicBezTo>
                    <a:cubicBezTo>
                      <a:pt x="8" y="246"/>
                      <a:pt x="0" y="212"/>
                      <a:pt x="0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36"/>
                      <a:pt x="6" y="95"/>
                      <a:pt x="28" y="64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76" y="0"/>
                      <a:pt x="166" y="0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2" y="0"/>
                      <a:pt x="173" y="1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7" y="23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88"/>
                      <a:pt x="171" y="141"/>
                      <a:pt x="143" y="179"/>
                    </a:cubicBezTo>
                    <a:cubicBezTo>
                      <a:pt x="143" y="179"/>
                      <a:pt x="143" y="179"/>
                      <a:pt x="143" y="179"/>
                    </a:cubicBezTo>
                    <a:cubicBezTo>
                      <a:pt x="94" y="247"/>
                      <a:pt x="23" y="249"/>
                      <a:pt x="13" y="249"/>
                    </a:cubicBezTo>
                    <a:cubicBezTo>
                      <a:pt x="13" y="249"/>
                      <a:pt x="13" y="249"/>
                      <a:pt x="13" y="249"/>
                    </a:cubicBezTo>
                    <a:cubicBezTo>
                      <a:pt x="13" y="249"/>
                      <a:pt x="13" y="249"/>
                      <a:pt x="13" y="249"/>
                    </a:cubicBezTo>
                    <a:close/>
                    <a:moveTo>
                      <a:pt x="34" y="69"/>
                    </a:moveTo>
                    <a:cubicBezTo>
                      <a:pt x="14" y="97"/>
                      <a:pt x="8" y="136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8" y="191"/>
                      <a:pt x="10" y="209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3" y="231"/>
                      <a:pt x="14" y="238"/>
                      <a:pt x="15" y="241"/>
                    </a:cubicBezTo>
                    <a:cubicBezTo>
                      <a:pt x="15" y="241"/>
                      <a:pt x="15" y="241"/>
                      <a:pt x="15" y="241"/>
                    </a:cubicBezTo>
                    <a:cubicBezTo>
                      <a:pt x="30" y="241"/>
                      <a:pt x="92" y="235"/>
                      <a:pt x="136" y="174"/>
                    </a:cubicBezTo>
                    <a:cubicBezTo>
                      <a:pt x="136" y="174"/>
                      <a:pt x="136" y="174"/>
                      <a:pt x="136" y="174"/>
                    </a:cubicBezTo>
                    <a:cubicBezTo>
                      <a:pt x="163" y="138"/>
                      <a:pt x="169" y="88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30"/>
                      <a:pt x="167" y="14"/>
                      <a:pt x="166" y="8"/>
                    </a:cubicBezTo>
                    <a:cubicBezTo>
                      <a:pt x="166" y="8"/>
                      <a:pt x="166" y="8"/>
                      <a:pt x="166" y="8"/>
                    </a:cubicBezTo>
                    <a:cubicBezTo>
                      <a:pt x="149" y="8"/>
                      <a:pt x="74" y="15"/>
                      <a:pt x="34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4" name="淘宝网Chenying0907出品 1049"/>
              <p:cNvSpPr/>
              <p:nvPr/>
            </p:nvSpPr>
            <p:spPr bwMode="auto">
              <a:xfrm>
                <a:off x="6243607" y="4741859"/>
                <a:ext cx="461960" cy="692149"/>
              </a:xfrm>
              <a:custGeom>
                <a:avLst/>
                <a:gdLst>
                  <a:gd name="T0" fmla="*/ 2 w 166"/>
                  <a:gd name="T1" fmla="*/ 248 h 248"/>
                  <a:gd name="T2" fmla="*/ 1 w 166"/>
                  <a:gd name="T3" fmla="*/ 242 h 248"/>
                  <a:gd name="T4" fmla="*/ 1 w 166"/>
                  <a:gd name="T5" fmla="*/ 242 h 248"/>
                  <a:gd name="T6" fmla="*/ 158 w 166"/>
                  <a:gd name="T7" fmla="*/ 2 h 248"/>
                  <a:gd name="T8" fmla="*/ 164 w 166"/>
                  <a:gd name="T9" fmla="*/ 1 h 248"/>
                  <a:gd name="T10" fmla="*/ 164 w 166"/>
                  <a:gd name="T11" fmla="*/ 1 h 248"/>
                  <a:gd name="T12" fmla="*/ 165 w 166"/>
                  <a:gd name="T13" fmla="*/ 7 h 248"/>
                  <a:gd name="T14" fmla="*/ 165 w 166"/>
                  <a:gd name="T15" fmla="*/ 7 h 248"/>
                  <a:gd name="T16" fmla="*/ 8 w 166"/>
                  <a:gd name="T17" fmla="*/ 247 h 248"/>
                  <a:gd name="T18" fmla="*/ 5 w 166"/>
                  <a:gd name="T19" fmla="*/ 248 h 248"/>
                  <a:gd name="T20" fmla="*/ 5 w 166"/>
                  <a:gd name="T21" fmla="*/ 248 h 248"/>
                  <a:gd name="T22" fmla="*/ 2 w 166"/>
                  <a:gd name="T23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6" h="248">
                    <a:moveTo>
                      <a:pt x="2" y="248"/>
                    </a:moveTo>
                    <a:cubicBezTo>
                      <a:pt x="1" y="247"/>
                      <a:pt x="0" y="244"/>
                      <a:pt x="1" y="242"/>
                    </a:cubicBezTo>
                    <a:cubicBezTo>
                      <a:pt x="1" y="242"/>
                      <a:pt x="1" y="242"/>
                      <a:pt x="1" y="24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9" y="1"/>
                      <a:pt x="162" y="0"/>
                      <a:pt x="164" y="1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5" y="3"/>
                      <a:pt x="166" y="5"/>
                      <a:pt x="165" y="7"/>
                    </a:cubicBezTo>
                    <a:cubicBezTo>
                      <a:pt x="165" y="7"/>
                      <a:pt x="165" y="7"/>
                      <a:pt x="165" y="7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7" y="248"/>
                      <a:pt x="6" y="248"/>
                      <a:pt x="5" y="248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4" y="248"/>
                      <a:pt x="3" y="248"/>
                      <a:pt x="2" y="2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5" name="淘宝网Chenying0907出品 1050"/>
              <p:cNvSpPr/>
              <p:nvPr/>
            </p:nvSpPr>
            <p:spPr bwMode="auto">
              <a:xfrm>
                <a:off x="6370606" y="4845046"/>
                <a:ext cx="306387" cy="287337"/>
              </a:xfrm>
              <a:custGeom>
                <a:avLst/>
                <a:gdLst>
                  <a:gd name="T0" fmla="*/ 105 w 110"/>
                  <a:gd name="T1" fmla="*/ 103 h 103"/>
                  <a:gd name="T2" fmla="*/ 37 w 110"/>
                  <a:gd name="T3" fmla="*/ 88 h 103"/>
                  <a:gd name="T4" fmla="*/ 34 w 110"/>
                  <a:gd name="T5" fmla="*/ 86 h 103"/>
                  <a:gd name="T6" fmla="*/ 34 w 110"/>
                  <a:gd name="T7" fmla="*/ 86 h 103"/>
                  <a:gd name="T8" fmla="*/ 1 w 110"/>
                  <a:gd name="T9" fmla="*/ 6 h 103"/>
                  <a:gd name="T10" fmla="*/ 1 w 110"/>
                  <a:gd name="T11" fmla="*/ 6 h 103"/>
                  <a:gd name="T12" fmla="*/ 3 w 110"/>
                  <a:gd name="T13" fmla="*/ 0 h 103"/>
                  <a:gd name="T14" fmla="*/ 3 w 110"/>
                  <a:gd name="T15" fmla="*/ 0 h 103"/>
                  <a:gd name="T16" fmla="*/ 8 w 110"/>
                  <a:gd name="T17" fmla="*/ 3 h 103"/>
                  <a:gd name="T18" fmla="*/ 8 w 110"/>
                  <a:gd name="T19" fmla="*/ 3 h 103"/>
                  <a:gd name="T20" fmla="*/ 41 w 110"/>
                  <a:gd name="T21" fmla="*/ 81 h 103"/>
                  <a:gd name="T22" fmla="*/ 106 w 110"/>
                  <a:gd name="T23" fmla="*/ 95 h 103"/>
                  <a:gd name="T24" fmla="*/ 110 w 110"/>
                  <a:gd name="T25" fmla="*/ 100 h 103"/>
                  <a:gd name="T26" fmla="*/ 110 w 110"/>
                  <a:gd name="T27" fmla="*/ 100 h 103"/>
                  <a:gd name="T28" fmla="*/ 106 w 110"/>
                  <a:gd name="T29" fmla="*/ 103 h 103"/>
                  <a:gd name="T30" fmla="*/ 106 w 110"/>
                  <a:gd name="T31" fmla="*/ 103 h 103"/>
                  <a:gd name="T32" fmla="*/ 105 w 110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103">
                    <a:moveTo>
                      <a:pt x="105" y="103"/>
                    </a:moveTo>
                    <a:cubicBezTo>
                      <a:pt x="37" y="88"/>
                      <a:pt x="37" y="88"/>
                      <a:pt x="37" y="88"/>
                    </a:cubicBezTo>
                    <a:cubicBezTo>
                      <a:pt x="36" y="88"/>
                      <a:pt x="35" y="87"/>
                      <a:pt x="34" y="8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0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09" y="95"/>
                      <a:pt x="110" y="97"/>
                      <a:pt x="110" y="100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09" y="102"/>
                      <a:pt x="107" y="103"/>
                      <a:pt x="106" y="103"/>
                    </a:cubicBezTo>
                    <a:cubicBezTo>
                      <a:pt x="106" y="103"/>
                      <a:pt x="106" y="103"/>
                      <a:pt x="106" y="103"/>
                    </a:cubicBezTo>
                    <a:cubicBezTo>
                      <a:pt x="105" y="103"/>
                      <a:pt x="105" y="103"/>
                      <a:pt x="105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6" name="淘宝网Chenying0907出品 1051"/>
              <p:cNvSpPr/>
              <p:nvPr/>
            </p:nvSpPr>
            <p:spPr bwMode="auto">
              <a:xfrm>
                <a:off x="6335681" y="4867272"/>
                <a:ext cx="322261" cy="309562"/>
              </a:xfrm>
              <a:custGeom>
                <a:avLst/>
                <a:gdLst>
                  <a:gd name="T0" fmla="*/ 111 w 116"/>
                  <a:gd name="T1" fmla="*/ 110 h 111"/>
                  <a:gd name="T2" fmla="*/ 41 w 116"/>
                  <a:gd name="T3" fmla="*/ 96 h 111"/>
                  <a:gd name="T4" fmla="*/ 38 w 116"/>
                  <a:gd name="T5" fmla="*/ 93 h 111"/>
                  <a:gd name="T6" fmla="*/ 38 w 116"/>
                  <a:gd name="T7" fmla="*/ 93 h 111"/>
                  <a:gd name="T8" fmla="*/ 1 w 116"/>
                  <a:gd name="T9" fmla="*/ 6 h 111"/>
                  <a:gd name="T10" fmla="*/ 1 w 116"/>
                  <a:gd name="T11" fmla="*/ 6 h 111"/>
                  <a:gd name="T12" fmla="*/ 3 w 116"/>
                  <a:gd name="T13" fmla="*/ 1 h 111"/>
                  <a:gd name="T14" fmla="*/ 3 w 116"/>
                  <a:gd name="T15" fmla="*/ 1 h 111"/>
                  <a:gd name="T16" fmla="*/ 9 w 116"/>
                  <a:gd name="T17" fmla="*/ 3 h 111"/>
                  <a:gd name="T18" fmla="*/ 9 w 116"/>
                  <a:gd name="T19" fmla="*/ 3 h 111"/>
                  <a:gd name="T20" fmla="*/ 45 w 116"/>
                  <a:gd name="T21" fmla="*/ 88 h 111"/>
                  <a:gd name="T22" fmla="*/ 112 w 116"/>
                  <a:gd name="T23" fmla="*/ 103 h 111"/>
                  <a:gd name="T24" fmla="*/ 116 w 116"/>
                  <a:gd name="T25" fmla="*/ 107 h 111"/>
                  <a:gd name="T26" fmla="*/ 116 w 116"/>
                  <a:gd name="T27" fmla="*/ 107 h 111"/>
                  <a:gd name="T28" fmla="*/ 112 w 116"/>
                  <a:gd name="T29" fmla="*/ 111 h 111"/>
                  <a:gd name="T30" fmla="*/ 112 w 116"/>
                  <a:gd name="T31" fmla="*/ 111 h 111"/>
                  <a:gd name="T32" fmla="*/ 111 w 116"/>
                  <a:gd name="T33" fmla="*/ 11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111">
                    <a:moveTo>
                      <a:pt x="111" y="110"/>
                    </a:move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5"/>
                      <a:pt x="39" y="94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15" y="103"/>
                      <a:pt x="116" y="105"/>
                      <a:pt x="116" y="107"/>
                    </a:cubicBezTo>
                    <a:cubicBezTo>
                      <a:pt x="116" y="107"/>
                      <a:pt x="116" y="107"/>
                      <a:pt x="116" y="107"/>
                    </a:cubicBezTo>
                    <a:cubicBezTo>
                      <a:pt x="115" y="109"/>
                      <a:pt x="113" y="111"/>
                      <a:pt x="112" y="111"/>
                    </a:cubicBezTo>
                    <a:cubicBezTo>
                      <a:pt x="112" y="111"/>
                      <a:pt x="112" y="111"/>
                      <a:pt x="112" y="111"/>
                    </a:cubicBezTo>
                    <a:cubicBezTo>
                      <a:pt x="111" y="111"/>
                      <a:pt x="111" y="111"/>
                      <a:pt x="111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7" name="淘宝网Chenying0907出品 1052"/>
              <p:cNvSpPr/>
              <p:nvPr/>
            </p:nvSpPr>
            <p:spPr bwMode="auto">
              <a:xfrm>
                <a:off x="6307107" y="4903784"/>
                <a:ext cx="328612" cy="315911"/>
              </a:xfrm>
              <a:custGeom>
                <a:avLst/>
                <a:gdLst>
                  <a:gd name="T0" fmla="*/ 113 w 118"/>
                  <a:gd name="T1" fmla="*/ 112 h 113"/>
                  <a:gd name="T2" fmla="*/ 41 w 118"/>
                  <a:gd name="T3" fmla="*/ 98 h 113"/>
                  <a:gd name="T4" fmla="*/ 38 w 118"/>
                  <a:gd name="T5" fmla="*/ 95 h 113"/>
                  <a:gd name="T6" fmla="*/ 38 w 118"/>
                  <a:gd name="T7" fmla="*/ 95 h 113"/>
                  <a:gd name="T8" fmla="*/ 1 w 118"/>
                  <a:gd name="T9" fmla="*/ 6 h 113"/>
                  <a:gd name="T10" fmla="*/ 1 w 118"/>
                  <a:gd name="T11" fmla="*/ 6 h 113"/>
                  <a:gd name="T12" fmla="*/ 3 w 118"/>
                  <a:gd name="T13" fmla="*/ 1 h 113"/>
                  <a:gd name="T14" fmla="*/ 3 w 118"/>
                  <a:gd name="T15" fmla="*/ 1 h 113"/>
                  <a:gd name="T16" fmla="*/ 8 w 118"/>
                  <a:gd name="T17" fmla="*/ 3 h 113"/>
                  <a:gd name="T18" fmla="*/ 8 w 118"/>
                  <a:gd name="T19" fmla="*/ 3 h 113"/>
                  <a:gd name="T20" fmla="*/ 45 w 118"/>
                  <a:gd name="T21" fmla="*/ 90 h 113"/>
                  <a:gd name="T22" fmla="*/ 115 w 118"/>
                  <a:gd name="T23" fmla="*/ 105 h 113"/>
                  <a:gd name="T24" fmla="*/ 118 w 118"/>
                  <a:gd name="T25" fmla="*/ 109 h 113"/>
                  <a:gd name="T26" fmla="*/ 118 w 118"/>
                  <a:gd name="T27" fmla="*/ 109 h 113"/>
                  <a:gd name="T28" fmla="*/ 114 w 118"/>
                  <a:gd name="T29" fmla="*/ 113 h 113"/>
                  <a:gd name="T30" fmla="*/ 114 w 118"/>
                  <a:gd name="T31" fmla="*/ 113 h 113"/>
                  <a:gd name="T32" fmla="*/ 113 w 118"/>
                  <a:gd name="T33" fmla="*/ 11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113">
                    <a:moveTo>
                      <a:pt x="113" y="112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0" y="97"/>
                      <a:pt x="39" y="96"/>
                      <a:pt x="38" y="95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115" y="105"/>
                      <a:pt x="115" y="105"/>
                      <a:pt x="115" y="105"/>
                    </a:cubicBezTo>
                    <a:cubicBezTo>
                      <a:pt x="117" y="105"/>
                      <a:pt x="118" y="107"/>
                      <a:pt x="118" y="109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7" y="111"/>
                      <a:pt x="116" y="113"/>
                      <a:pt x="114" y="113"/>
                    </a:cubicBezTo>
                    <a:cubicBezTo>
                      <a:pt x="114" y="113"/>
                      <a:pt x="114" y="113"/>
                      <a:pt x="114" y="113"/>
                    </a:cubicBezTo>
                    <a:cubicBezTo>
                      <a:pt x="113" y="113"/>
                      <a:pt x="113" y="113"/>
                      <a:pt x="113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8" name="淘宝网Chenying0907出品 1053"/>
              <p:cNvSpPr/>
              <p:nvPr/>
            </p:nvSpPr>
            <p:spPr bwMode="auto">
              <a:xfrm>
                <a:off x="6278532" y="4945060"/>
                <a:ext cx="327023" cy="319087"/>
              </a:xfrm>
              <a:custGeom>
                <a:avLst/>
                <a:gdLst>
                  <a:gd name="T0" fmla="*/ 112 w 117"/>
                  <a:gd name="T1" fmla="*/ 114 h 114"/>
                  <a:gd name="T2" fmla="*/ 40 w 117"/>
                  <a:gd name="T3" fmla="*/ 99 h 114"/>
                  <a:gd name="T4" fmla="*/ 38 w 117"/>
                  <a:gd name="T5" fmla="*/ 96 h 114"/>
                  <a:gd name="T6" fmla="*/ 38 w 117"/>
                  <a:gd name="T7" fmla="*/ 96 h 114"/>
                  <a:gd name="T8" fmla="*/ 1 w 117"/>
                  <a:gd name="T9" fmla="*/ 6 h 114"/>
                  <a:gd name="T10" fmla="*/ 1 w 117"/>
                  <a:gd name="T11" fmla="*/ 6 h 114"/>
                  <a:gd name="T12" fmla="*/ 3 w 117"/>
                  <a:gd name="T13" fmla="*/ 1 h 114"/>
                  <a:gd name="T14" fmla="*/ 3 w 117"/>
                  <a:gd name="T15" fmla="*/ 1 h 114"/>
                  <a:gd name="T16" fmla="*/ 8 w 117"/>
                  <a:gd name="T17" fmla="*/ 3 h 114"/>
                  <a:gd name="T18" fmla="*/ 8 w 117"/>
                  <a:gd name="T19" fmla="*/ 3 h 114"/>
                  <a:gd name="T20" fmla="*/ 44 w 117"/>
                  <a:gd name="T21" fmla="*/ 91 h 114"/>
                  <a:gd name="T22" fmla="*/ 113 w 117"/>
                  <a:gd name="T23" fmla="*/ 106 h 114"/>
                  <a:gd name="T24" fmla="*/ 116 w 117"/>
                  <a:gd name="T25" fmla="*/ 111 h 114"/>
                  <a:gd name="T26" fmla="*/ 116 w 117"/>
                  <a:gd name="T27" fmla="*/ 111 h 114"/>
                  <a:gd name="T28" fmla="*/ 112 w 117"/>
                  <a:gd name="T29" fmla="*/ 114 h 114"/>
                  <a:gd name="T30" fmla="*/ 112 w 117"/>
                  <a:gd name="T31" fmla="*/ 114 h 114"/>
                  <a:gd name="T32" fmla="*/ 112 w 117"/>
                  <a:gd name="T3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114">
                    <a:moveTo>
                      <a:pt x="112" y="114"/>
                    </a:moveTo>
                    <a:cubicBezTo>
                      <a:pt x="40" y="99"/>
                      <a:pt x="40" y="99"/>
                      <a:pt x="40" y="99"/>
                    </a:cubicBezTo>
                    <a:cubicBezTo>
                      <a:pt x="39" y="98"/>
                      <a:pt x="38" y="97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113" y="106"/>
                      <a:pt x="113" y="106"/>
                      <a:pt x="113" y="106"/>
                    </a:cubicBezTo>
                    <a:cubicBezTo>
                      <a:pt x="115" y="106"/>
                      <a:pt x="117" y="109"/>
                      <a:pt x="116" y="111"/>
                    </a:cubicBezTo>
                    <a:cubicBezTo>
                      <a:pt x="116" y="111"/>
                      <a:pt x="116" y="111"/>
                      <a:pt x="116" y="111"/>
                    </a:cubicBezTo>
                    <a:cubicBezTo>
                      <a:pt x="116" y="113"/>
                      <a:pt x="114" y="114"/>
                      <a:pt x="112" y="114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12" y="114"/>
                      <a:pt x="112" y="114"/>
                      <a:pt x="112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9" name="淘宝网Chenying0907出品 1054"/>
              <p:cNvSpPr/>
              <p:nvPr/>
            </p:nvSpPr>
            <p:spPr bwMode="auto">
              <a:xfrm>
                <a:off x="6251544" y="4999034"/>
                <a:ext cx="314323" cy="303211"/>
              </a:xfrm>
              <a:custGeom>
                <a:avLst/>
                <a:gdLst>
                  <a:gd name="T0" fmla="*/ 108 w 113"/>
                  <a:gd name="T1" fmla="*/ 109 h 109"/>
                  <a:gd name="T2" fmla="*/ 40 w 113"/>
                  <a:gd name="T3" fmla="*/ 95 h 109"/>
                  <a:gd name="T4" fmla="*/ 37 w 113"/>
                  <a:gd name="T5" fmla="*/ 92 h 109"/>
                  <a:gd name="T6" fmla="*/ 37 w 113"/>
                  <a:gd name="T7" fmla="*/ 92 h 109"/>
                  <a:gd name="T8" fmla="*/ 1 w 113"/>
                  <a:gd name="T9" fmla="*/ 6 h 109"/>
                  <a:gd name="T10" fmla="*/ 1 w 113"/>
                  <a:gd name="T11" fmla="*/ 6 h 109"/>
                  <a:gd name="T12" fmla="*/ 3 w 113"/>
                  <a:gd name="T13" fmla="*/ 1 h 109"/>
                  <a:gd name="T14" fmla="*/ 3 w 113"/>
                  <a:gd name="T15" fmla="*/ 1 h 109"/>
                  <a:gd name="T16" fmla="*/ 8 w 113"/>
                  <a:gd name="T17" fmla="*/ 3 h 109"/>
                  <a:gd name="T18" fmla="*/ 8 w 113"/>
                  <a:gd name="T19" fmla="*/ 3 h 109"/>
                  <a:gd name="T20" fmla="*/ 44 w 113"/>
                  <a:gd name="T21" fmla="*/ 87 h 109"/>
                  <a:gd name="T22" fmla="*/ 109 w 113"/>
                  <a:gd name="T23" fmla="*/ 101 h 109"/>
                  <a:gd name="T24" fmla="*/ 112 w 113"/>
                  <a:gd name="T25" fmla="*/ 106 h 109"/>
                  <a:gd name="T26" fmla="*/ 112 w 113"/>
                  <a:gd name="T27" fmla="*/ 106 h 109"/>
                  <a:gd name="T28" fmla="*/ 109 w 113"/>
                  <a:gd name="T29" fmla="*/ 109 h 109"/>
                  <a:gd name="T30" fmla="*/ 109 w 113"/>
                  <a:gd name="T31" fmla="*/ 109 h 109"/>
                  <a:gd name="T32" fmla="*/ 108 w 113"/>
                  <a:gd name="T33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09">
                    <a:moveTo>
                      <a:pt x="108" y="109"/>
                    </a:moveTo>
                    <a:cubicBezTo>
                      <a:pt x="40" y="95"/>
                      <a:pt x="40" y="95"/>
                      <a:pt x="40" y="95"/>
                    </a:cubicBezTo>
                    <a:cubicBezTo>
                      <a:pt x="39" y="94"/>
                      <a:pt x="38" y="93"/>
                      <a:pt x="37" y="92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12" y="102"/>
                      <a:pt x="113" y="104"/>
                      <a:pt x="112" y="106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8"/>
                      <a:pt x="110" y="109"/>
                      <a:pt x="109" y="109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8" y="109"/>
                      <a:pt x="108" y="109"/>
                      <a:pt x="108" y="1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0" name="淘宝网Chenying0907出品 1055"/>
              <p:cNvSpPr/>
              <p:nvPr/>
            </p:nvSpPr>
            <p:spPr bwMode="auto">
              <a:xfrm>
                <a:off x="6234082" y="5068884"/>
                <a:ext cx="287336" cy="276226"/>
              </a:xfrm>
              <a:custGeom>
                <a:avLst/>
                <a:gdLst>
                  <a:gd name="T0" fmla="*/ 97 w 103"/>
                  <a:gd name="T1" fmla="*/ 99 h 99"/>
                  <a:gd name="T2" fmla="*/ 35 w 103"/>
                  <a:gd name="T3" fmla="*/ 85 h 99"/>
                  <a:gd name="T4" fmla="*/ 33 w 103"/>
                  <a:gd name="T5" fmla="*/ 83 h 99"/>
                  <a:gd name="T6" fmla="*/ 33 w 103"/>
                  <a:gd name="T7" fmla="*/ 83 h 99"/>
                  <a:gd name="T8" fmla="*/ 1 w 103"/>
                  <a:gd name="T9" fmla="*/ 7 h 99"/>
                  <a:gd name="T10" fmla="*/ 1 w 103"/>
                  <a:gd name="T11" fmla="*/ 7 h 99"/>
                  <a:gd name="T12" fmla="*/ 3 w 103"/>
                  <a:gd name="T13" fmla="*/ 1 h 99"/>
                  <a:gd name="T14" fmla="*/ 3 w 103"/>
                  <a:gd name="T15" fmla="*/ 1 h 99"/>
                  <a:gd name="T16" fmla="*/ 9 w 103"/>
                  <a:gd name="T17" fmla="*/ 3 h 99"/>
                  <a:gd name="T18" fmla="*/ 9 w 103"/>
                  <a:gd name="T19" fmla="*/ 3 h 99"/>
                  <a:gd name="T20" fmla="*/ 39 w 103"/>
                  <a:gd name="T21" fmla="*/ 78 h 99"/>
                  <a:gd name="T22" fmla="*/ 99 w 103"/>
                  <a:gd name="T23" fmla="*/ 92 h 99"/>
                  <a:gd name="T24" fmla="*/ 102 w 103"/>
                  <a:gd name="T25" fmla="*/ 96 h 99"/>
                  <a:gd name="T26" fmla="*/ 102 w 103"/>
                  <a:gd name="T27" fmla="*/ 96 h 99"/>
                  <a:gd name="T28" fmla="*/ 98 w 103"/>
                  <a:gd name="T29" fmla="*/ 99 h 99"/>
                  <a:gd name="T30" fmla="*/ 98 w 103"/>
                  <a:gd name="T31" fmla="*/ 99 h 99"/>
                  <a:gd name="T32" fmla="*/ 97 w 10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99">
                    <a:moveTo>
                      <a:pt x="97" y="99"/>
                    </a:move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3" y="84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99" y="92"/>
                      <a:pt x="99" y="92"/>
                      <a:pt x="99" y="92"/>
                    </a:cubicBezTo>
                    <a:cubicBezTo>
                      <a:pt x="101" y="92"/>
                      <a:pt x="103" y="94"/>
                      <a:pt x="102" y="96"/>
                    </a:cubicBezTo>
                    <a:cubicBezTo>
                      <a:pt x="102" y="96"/>
                      <a:pt x="102" y="96"/>
                      <a:pt x="102" y="96"/>
                    </a:cubicBezTo>
                    <a:cubicBezTo>
                      <a:pt x="102" y="98"/>
                      <a:pt x="100" y="99"/>
                      <a:pt x="98" y="99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98" y="99"/>
                      <a:pt x="98" y="99"/>
                      <a:pt x="97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1" name="淘宝网Chenying0907出品 1056"/>
              <p:cNvSpPr/>
              <p:nvPr/>
            </p:nvSpPr>
            <p:spPr bwMode="auto">
              <a:xfrm>
                <a:off x="6222969" y="5154609"/>
                <a:ext cx="242887" cy="228601"/>
              </a:xfrm>
              <a:custGeom>
                <a:avLst/>
                <a:gdLst>
                  <a:gd name="T0" fmla="*/ 81 w 87"/>
                  <a:gd name="T1" fmla="*/ 82 h 82"/>
                  <a:gd name="T2" fmla="*/ 29 w 87"/>
                  <a:gd name="T3" fmla="*/ 71 h 82"/>
                  <a:gd name="T4" fmla="*/ 26 w 87"/>
                  <a:gd name="T5" fmla="*/ 68 h 82"/>
                  <a:gd name="T6" fmla="*/ 26 w 87"/>
                  <a:gd name="T7" fmla="*/ 68 h 82"/>
                  <a:gd name="T8" fmla="*/ 1 w 87"/>
                  <a:gd name="T9" fmla="*/ 6 h 82"/>
                  <a:gd name="T10" fmla="*/ 1 w 87"/>
                  <a:gd name="T11" fmla="*/ 6 h 82"/>
                  <a:gd name="T12" fmla="*/ 3 w 87"/>
                  <a:gd name="T13" fmla="*/ 0 h 82"/>
                  <a:gd name="T14" fmla="*/ 3 w 87"/>
                  <a:gd name="T15" fmla="*/ 0 h 82"/>
                  <a:gd name="T16" fmla="*/ 8 w 87"/>
                  <a:gd name="T17" fmla="*/ 3 h 82"/>
                  <a:gd name="T18" fmla="*/ 8 w 87"/>
                  <a:gd name="T19" fmla="*/ 3 h 82"/>
                  <a:gd name="T20" fmla="*/ 33 w 87"/>
                  <a:gd name="T21" fmla="*/ 63 h 82"/>
                  <a:gd name="T22" fmla="*/ 83 w 87"/>
                  <a:gd name="T23" fmla="*/ 75 h 82"/>
                  <a:gd name="T24" fmla="*/ 86 w 87"/>
                  <a:gd name="T25" fmla="*/ 79 h 82"/>
                  <a:gd name="T26" fmla="*/ 86 w 87"/>
                  <a:gd name="T27" fmla="*/ 79 h 82"/>
                  <a:gd name="T28" fmla="*/ 82 w 87"/>
                  <a:gd name="T29" fmla="*/ 82 h 82"/>
                  <a:gd name="T30" fmla="*/ 82 w 87"/>
                  <a:gd name="T31" fmla="*/ 82 h 82"/>
                  <a:gd name="T32" fmla="*/ 81 w 87"/>
                  <a:gd name="T3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82">
                    <a:moveTo>
                      <a:pt x="81" y="82"/>
                    </a:moveTo>
                    <a:cubicBezTo>
                      <a:pt x="29" y="71"/>
                      <a:pt x="29" y="71"/>
                      <a:pt x="29" y="71"/>
                    </a:cubicBezTo>
                    <a:cubicBezTo>
                      <a:pt x="28" y="71"/>
                      <a:pt x="27" y="70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85" y="75"/>
                      <a:pt x="87" y="77"/>
                      <a:pt x="86" y="79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6" y="81"/>
                      <a:pt x="84" y="82"/>
                      <a:pt x="82" y="82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82" y="82"/>
                      <a:pt x="82" y="82"/>
                      <a:pt x="81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2" name="淘宝网Chenying0907出品 1057"/>
              <p:cNvSpPr/>
              <p:nvPr/>
            </p:nvSpPr>
            <p:spPr bwMode="auto">
              <a:xfrm>
                <a:off x="6221377" y="5264143"/>
                <a:ext cx="174624" cy="152400"/>
              </a:xfrm>
              <a:custGeom>
                <a:avLst/>
                <a:gdLst>
                  <a:gd name="T0" fmla="*/ 58 w 63"/>
                  <a:gd name="T1" fmla="*/ 55 h 55"/>
                  <a:gd name="T2" fmla="*/ 21 w 63"/>
                  <a:gd name="T3" fmla="*/ 47 h 55"/>
                  <a:gd name="T4" fmla="*/ 18 w 63"/>
                  <a:gd name="T5" fmla="*/ 45 h 55"/>
                  <a:gd name="T6" fmla="*/ 18 w 63"/>
                  <a:gd name="T7" fmla="*/ 45 h 55"/>
                  <a:gd name="T8" fmla="*/ 1 w 63"/>
                  <a:gd name="T9" fmla="*/ 6 h 55"/>
                  <a:gd name="T10" fmla="*/ 1 w 63"/>
                  <a:gd name="T11" fmla="*/ 6 h 55"/>
                  <a:gd name="T12" fmla="*/ 3 w 63"/>
                  <a:gd name="T13" fmla="*/ 1 h 55"/>
                  <a:gd name="T14" fmla="*/ 3 w 63"/>
                  <a:gd name="T15" fmla="*/ 1 h 55"/>
                  <a:gd name="T16" fmla="*/ 9 w 63"/>
                  <a:gd name="T17" fmla="*/ 3 h 55"/>
                  <a:gd name="T18" fmla="*/ 9 w 63"/>
                  <a:gd name="T19" fmla="*/ 3 h 55"/>
                  <a:gd name="T20" fmla="*/ 25 w 63"/>
                  <a:gd name="T21" fmla="*/ 40 h 55"/>
                  <a:gd name="T22" fmla="*/ 60 w 63"/>
                  <a:gd name="T23" fmla="*/ 47 h 55"/>
                  <a:gd name="T24" fmla="*/ 63 w 63"/>
                  <a:gd name="T25" fmla="*/ 52 h 55"/>
                  <a:gd name="T26" fmla="*/ 63 w 63"/>
                  <a:gd name="T27" fmla="*/ 52 h 55"/>
                  <a:gd name="T28" fmla="*/ 59 w 63"/>
                  <a:gd name="T29" fmla="*/ 55 h 55"/>
                  <a:gd name="T30" fmla="*/ 59 w 63"/>
                  <a:gd name="T31" fmla="*/ 55 h 55"/>
                  <a:gd name="T32" fmla="*/ 58 w 63"/>
                  <a:gd name="T3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55">
                    <a:moveTo>
                      <a:pt x="58" y="55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7"/>
                      <a:pt x="19" y="46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2" y="48"/>
                      <a:pt x="63" y="50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4"/>
                      <a:pt x="61" y="55"/>
                      <a:pt x="59" y="55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5"/>
                      <a:pt x="58" y="55"/>
                      <a:pt x="58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3" name="淘宝网Chenying0907出品 1058"/>
              <p:cNvSpPr/>
              <p:nvPr/>
            </p:nvSpPr>
            <p:spPr bwMode="auto">
              <a:xfrm>
                <a:off x="6402342" y="4822816"/>
                <a:ext cx="292098" cy="265112"/>
              </a:xfrm>
              <a:custGeom>
                <a:avLst/>
                <a:gdLst>
                  <a:gd name="T0" fmla="*/ 100 w 105"/>
                  <a:gd name="T1" fmla="*/ 95 h 95"/>
                  <a:gd name="T2" fmla="*/ 36 w 105"/>
                  <a:gd name="T3" fmla="*/ 83 h 95"/>
                  <a:gd name="T4" fmla="*/ 33 w 105"/>
                  <a:gd name="T5" fmla="*/ 80 h 95"/>
                  <a:gd name="T6" fmla="*/ 33 w 105"/>
                  <a:gd name="T7" fmla="*/ 80 h 95"/>
                  <a:gd name="T8" fmla="*/ 1 w 105"/>
                  <a:gd name="T9" fmla="*/ 6 h 95"/>
                  <a:gd name="T10" fmla="*/ 1 w 105"/>
                  <a:gd name="T11" fmla="*/ 6 h 95"/>
                  <a:gd name="T12" fmla="*/ 3 w 105"/>
                  <a:gd name="T13" fmla="*/ 1 h 95"/>
                  <a:gd name="T14" fmla="*/ 3 w 105"/>
                  <a:gd name="T15" fmla="*/ 1 h 95"/>
                  <a:gd name="T16" fmla="*/ 9 w 105"/>
                  <a:gd name="T17" fmla="*/ 3 h 95"/>
                  <a:gd name="T18" fmla="*/ 9 w 105"/>
                  <a:gd name="T19" fmla="*/ 3 h 95"/>
                  <a:gd name="T20" fmla="*/ 40 w 105"/>
                  <a:gd name="T21" fmla="*/ 75 h 95"/>
                  <a:gd name="T22" fmla="*/ 101 w 105"/>
                  <a:gd name="T23" fmla="*/ 87 h 95"/>
                  <a:gd name="T24" fmla="*/ 105 w 105"/>
                  <a:gd name="T25" fmla="*/ 92 h 95"/>
                  <a:gd name="T26" fmla="*/ 105 w 105"/>
                  <a:gd name="T27" fmla="*/ 92 h 95"/>
                  <a:gd name="T28" fmla="*/ 101 w 105"/>
                  <a:gd name="T29" fmla="*/ 95 h 95"/>
                  <a:gd name="T30" fmla="*/ 101 w 105"/>
                  <a:gd name="T31" fmla="*/ 95 h 95"/>
                  <a:gd name="T32" fmla="*/ 100 w 105"/>
                  <a:gd name="T3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95">
                    <a:moveTo>
                      <a:pt x="100" y="95"/>
                    </a:moveTo>
                    <a:cubicBezTo>
                      <a:pt x="36" y="83"/>
                      <a:pt x="36" y="83"/>
                      <a:pt x="36" y="83"/>
                    </a:cubicBezTo>
                    <a:cubicBezTo>
                      <a:pt x="35" y="82"/>
                      <a:pt x="34" y="82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3" y="87"/>
                      <a:pt x="105" y="90"/>
                      <a:pt x="105" y="92"/>
                    </a:cubicBezTo>
                    <a:cubicBezTo>
                      <a:pt x="105" y="92"/>
                      <a:pt x="105" y="92"/>
                      <a:pt x="105" y="92"/>
                    </a:cubicBezTo>
                    <a:cubicBezTo>
                      <a:pt x="104" y="94"/>
                      <a:pt x="102" y="95"/>
                      <a:pt x="101" y="95"/>
                    </a:cubicBezTo>
                    <a:cubicBezTo>
                      <a:pt x="101" y="95"/>
                      <a:pt x="101" y="95"/>
                      <a:pt x="101" y="95"/>
                    </a:cubicBezTo>
                    <a:cubicBezTo>
                      <a:pt x="100" y="95"/>
                      <a:pt x="100" y="95"/>
                      <a:pt x="100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4" name="淘宝网Chenying0907出品 1059"/>
              <p:cNvSpPr/>
              <p:nvPr/>
            </p:nvSpPr>
            <p:spPr bwMode="auto">
              <a:xfrm>
                <a:off x="6435687" y="4803773"/>
                <a:ext cx="265111" cy="239712"/>
              </a:xfrm>
              <a:custGeom>
                <a:avLst/>
                <a:gdLst>
                  <a:gd name="T0" fmla="*/ 90 w 95"/>
                  <a:gd name="T1" fmla="*/ 86 h 86"/>
                  <a:gd name="T2" fmla="*/ 32 w 95"/>
                  <a:gd name="T3" fmla="*/ 75 h 86"/>
                  <a:gd name="T4" fmla="*/ 29 w 95"/>
                  <a:gd name="T5" fmla="*/ 73 h 86"/>
                  <a:gd name="T6" fmla="*/ 29 w 95"/>
                  <a:gd name="T7" fmla="*/ 73 h 86"/>
                  <a:gd name="T8" fmla="*/ 1 w 95"/>
                  <a:gd name="T9" fmla="*/ 6 h 86"/>
                  <a:gd name="T10" fmla="*/ 3 w 95"/>
                  <a:gd name="T11" fmla="*/ 1 h 86"/>
                  <a:gd name="T12" fmla="*/ 3 w 95"/>
                  <a:gd name="T13" fmla="*/ 1 h 86"/>
                  <a:gd name="T14" fmla="*/ 8 w 95"/>
                  <a:gd name="T15" fmla="*/ 3 h 86"/>
                  <a:gd name="T16" fmla="*/ 8 w 95"/>
                  <a:gd name="T17" fmla="*/ 3 h 86"/>
                  <a:gd name="T18" fmla="*/ 36 w 95"/>
                  <a:gd name="T19" fmla="*/ 68 h 86"/>
                  <a:gd name="T20" fmla="*/ 91 w 95"/>
                  <a:gd name="T21" fmla="*/ 78 h 86"/>
                  <a:gd name="T22" fmla="*/ 94 w 95"/>
                  <a:gd name="T23" fmla="*/ 83 h 86"/>
                  <a:gd name="T24" fmla="*/ 94 w 95"/>
                  <a:gd name="T25" fmla="*/ 83 h 86"/>
                  <a:gd name="T26" fmla="*/ 90 w 95"/>
                  <a:gd name="T27" fmla="*/ 86 h 86"/>
                  <a:gd name="T28" fmla="*/ 90 w 95"/>
                  <a:gd name="T29" fmla="*/ 86 h 86"/>
                  <a:gd name="T30" fmla="*/ 90 w 95"/>
                  <a:gd name="T3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86">
                    <a:moveTo>
                      <a:pt x="90" y="86"/>
                    </a:moveTo>
                    <a:cubicBezTo>
                      <a:pt x="32" y="75"/>
                      <a:pt x="32" y="75"/>
                      <a:pt x="32" y="75"/>
                    </a:cubicBezTo>
                    <a:cubicBezTo>
                      <a:pt x="31" y="75"/>
                      <a:pt x="30" y="74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3" y="78"/>
                      <a:pt x="95" y="80"/>
                      <a:pt x="94" y="83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85"/>
                      <a:pt x="92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5" name="淘宝网Chenying0907出品 1060"/>
              <p:cNvSpPr/>
              <p:nvPr/>
            </p:nvSpPr>
            <p:spPr bwMode="auto">
              <a:xfrm>
                <a:off x="6472205" y="4789483"/>
                <a:ext cx="236537" cy="206374"/>
              </a:xfrm>
              <a:custGeom>
                <a:avLst/>
                <a:gdLst>
                  <a:gd name="T0" fmla="*/ 80 w 85"/>
                  <a:gd name="T1" fmla="*/ 74 h 74"/>
                  <a:gd name="T2" fmla="*/ 29 w 85"/>
                  <a:gd name="T3" fmla="*/ 67 h 74"/>
                  <a:gd name="T4" fmla="*/ 26 w 85"/>
                  <a:gd name="T5" fmla="*/ 64 h 74"/>
                  <a:gd name="T6" fmla="*/ 26 w 85"/>
                  <a:gd name="T7" fmla="*/ 64 h 74"/>
                  <a:gd name="T8" fmla="*/ 1 w 85"/>
                  <a:gd name="T9" fmla="*/ 6 h 74"/>
                  <a:gd name="T10" fmla="*/ 1 w 85"/>
                  <a:gd name="T11" fmla="*/ 6 h 74"/>
                  <a:gd name="T12" fmla="*/ 3 w 85"/>
                  <a:gd name="T13" fmla="*/ 0 h 74"/>
                  <a:gd name="T14" fmla="*/ 3 w 85"/>
                  <a:gd name="T15" fmla="*/ 0 h 74"/>
                  <a:gd name="T16" fmla="*/ 8 w 85"/>
                  <a:gd name="T17" fmla="*/ 3 h 74"/>
                  <a:gd name="T18" fmla="*/ 8 w 85"/>
                  <a:gd name="T19" fmla="*/ 3 h 74"/>
                  <a:gd name="T20" fmla="*/ 32 w 85"/>
                  <a:gd name="T21" fmla="*/ 59 h 74"/>
                  <a:gd name="T22" fmla="*/ 81 w 85"/>
                  <a:gd name="T23" fmla="*/ 67 h 74"/>
                  <a:gd name="T24" fmla="*/ 85 w 85"/>
                  <a:gd name="T25" fmla="*/ 71 h 74"/>
                  <a:gd name="T26" fmla="*/ 85 w 85"/>
                  <a:gd name="T27" fmla="*/ 71 h 74"/>
                  <a:gd name="T28" fmla="*/ 81 w 85"/>
                  <a:gd name="T29" fmla="*/ 74 h 74"/>
                  <a:gd name="T30" fmla="*/ 81 w 85"/>
                  <a:gd name="T31" fmla="*/ 74 h 74"/>
                  <a:gd name="T32" fmla="*/ 80 w 85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74">
                    <a:moveTo>
                      <a:pt x="80" y="74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27" y="66"/>
                      <a:pt x="26" y="65"/>
                      <a:pt x="26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3" y="67"/>
                      <a:pt x="85" y="69"/>
                      <a:pt x="85" y="71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4" y="73"/>
                      <a:pt x="83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0" y="74"/>
                      <a:pt x="80" y="74"/>
                      <a:pt x="80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6" name="淘宝网Chenying0907出品 1061"/>
              <p:cNvSpPr/>
              <p:nvPr/>
            </p:nvSpPr>
            <p:spPr bwMode="auto">
              <a:xfrm>
                <a:off x="6505531" y="4773604"/>
                <a:ext cx="206373" cy="171449"/>
              </a:xfrm>
              <a:custGeom>
                <a:avLst/>
                <a:gdLst>
                  <a:gd name="T0" fmla="*/ 70 w 74"/>
                  <a:gd name="T1" fmla="*/ 62 h 62"/>
                  <a:gd name="T2" fmla="*/ 26 w 74"/>
                  <a:gd name="T3" fmla="*/ 57 h 62"/>
                  <a:gd name="T4" fmla="*/ 22 w 74"/>
                  <a:gd name="T5" fmla="*/ 55 h 62"/>
                  <a:gd name="T6" fmla="*/ 22 w 74"/>
                  <a:gd name="T7" fmla="*/ 55 h 62"/>
                  <a:gd name="T8" fmla="*/ 1 w 74"/>
                  <a:gd name="T9" fmla="*/ 6 h 62"/>
                  <a:gd name="T10" fmla="*/ 1 w 74"/>
                  <a:gd name="T11" fmla="*/ 6 h 62"/>
                  <a:gd name="T12" fmla="*/ 3 w 74"/>
                  <a:gd name="T13" fmla="*/ 1 h 62"/>
                  <a:gd name="T14" fmla="*/ 3 w 74"/>
                  <a:gd name="T15" fmla="*/ 1 h 62"/>
                  <a:gd name="T16" fmla="*/ 9 w 74"/>
                  <a:gd name="T17" fmla="*/ 3 h 62"/>
                  <a:gd name="T18" fmla="*/ 9 w 74"/>
                  <a:gd name="T19" fmla="*/ 3 h 62"/>
                  <a:gd name="T20" fmla="*/ 29 w 74"/>
                  <a:gd name="T21" fmla="*/ 49 h 62"/>
                  <a:gd name="T22" fmla="*/ 71 w 74"/>
                  <a:gd name="T23" fmla="*/ 55 h 62"/>
                  <a:gd name="T24" fmla="*/ 74 w 74"/>
                  <a:gd name="T25" fmla="*/ 59 h 62"/>
                  <a:gd name="T26" fmla="*/ 74 w 74"/>
                  <a:gd name="T27" fmla="*/ 59 h 62"/>
                  <a:gd name="T28" fmla="*/ 70 w 74"/>
                  <a:gd name="T29" fmla="*/ 62 h 62"/>
                  <a:gd name="T30" fmla="*/ 70 w 74"/>
                  <a:gd name="T31" fmla="*/ 62 h 62"/>
                  <a:gd name="T32" fmla="*/ 70 w 74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62">
                    <a:moveTo>
                      <a:pt x="70" y="62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4" y="57"/>
                      <a:pt x="23" y="56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3" y="55"/>
                      <a:pt x="74" y="57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61"/>
                      <a:pt x="72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7" name="淘宝网Chenying0907出品 1062"/>
              <p:cNvSpPr/>
              <p:nvPr/>
            </p:nvSpPr>
            <p:spPr bwMode="auto">
              <a:xfrm>
                <a:off x="6549989" y="4764089"/>
                <a:ext cx="161924" cy="131762"/>
              </a:xfrm>
              <a:custGeom>
                <a:avLst/>
                <a:gdLst>
                  <a:gd name="T0" fmla="*/ 54 w 58"/>
                  <a:gd name="T1" fmla="*/ 47 h 47"/>
                  <a:gd name="T2" fmla="*/ 21 w 58"/>
                  <a:gd name="T3" fmla="*/ 47 h 47"/>
                  <a:gd name="T4" fmla="*/ 17 w 58"/>
                  <a:gd name="T5" fmla="*/ 44 h 47"/>
                  <a:gd name="T6" fmla="*/ 17 w 58"/>
                  <a:gd name="T7" fmla="*/ 44 h 47"/>
                  <a:gd name="T8" fmla="*/ 1 w 58"/>
                  <a:gd name="T9" fmla="*/ 6 h 47"/>
                  <a:gd name="T10" fmla="*/ 3 w 58"/>
                  <a:gd name="T11" fmla="*/ 1 h 47"/>
                  <a:gd name="T12" fmla="*/ 3 w 58"/>
                  <a:gd name="T13" fmla="*/ 1 h 47"/>
                  <a:gd name="T14" fmla="*/ 8 w 58"/>
                  <a:gd name="T15" fmla="*/ 3 h 47"/>
                  <a:gd name="T16" fmla="*/ 8 w 58"/>
                  <a:gd name="T17" fmla="*/ 3 h 47"/>
                  <a:gd name="T18" fmla="*/ 24 w 58"/>
                  <a:gd name="T19" fmla="*/ 39 h 47"/>
                  <a:gd name="T20" fmla="*/ 54 w 58"/>
                  <a:gd name="T21" fmla="*/ 39 h 47"/>
                  <a:gd name="T22" fmla="*/ 58 w 58"/>
                  <a:gd name="T23" fmla="*/ 43 h 47"/>
                  <a:gd name="T24" fmla="*/ 58 w 58"/>
                  <a:gd name="T25" fmla="*/ 43 h 47"/>
                  <a:gd name="T26" fmla="*/ 54 w 58"/>
                  <a:gd name="T27" fmla="*/ 47 h 47"/>
                  <a:gd name="T28" fmla="*/ 54 w 58"/>
                  <a:gd name="T29" fmla="*/ 47 h 47"/>
                  <a:gd name="T30" fmla="*/ 54 w 58"/>
                  <a:gd name="T3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47">
                    <a:moveTo>
                      <a:pt x="54" y="47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19" y="47"/>
                      <a:pt x="18" y="46"/>
                      <a:pt x="17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6" y="39"/>
                      <a:pt x="58" y="41"/>
                      <a:pt x="58" y="43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58" y="45"/>
                      <a:pt x="56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8" name="淘宝网Chenying0907出品 1063"/>
              <p:cNvSpPr/>
              <p:nvPr/>
            </p:nvSpPr>
            <p:spPr bwMode="auto">
              <a:xfrm>
                <a:off x="6588094" y="4752983"/>
                <a:ext cx="123824" cy="103186"/>
              </a:xfrm>
              <a:custGeom>
                <a:avLst/>
                <a:gdLst>
                  <a:gd name="T0" fmla="*/ 13 w 44"/>
                  <a:gd name="T1" fmla="*/ 34 h 37"/>
                  <a:gd name="T2" fmla="*/ 1 w 44"/>
                  <a:gd name="T3" fmla="*/ 7 h 37"/>
                  <a:gd name="T4" fmla="*/ 3 w 44"/>
                  <a:gd name="T5" fmla="*/ 1 h 37"/>
                  <a:gd name="T6" fmla="*/ 3 w 44"/>
                  <a:gd name="T7" fmla="*/ 1 h 37"/>
                  <a:gd name="T8" fmla="*/ 8 w 44"/>
                  <a:gd name="T9" fmla="*/ 3 h 37"/>
                  <a:gd name="T10" fmla="*/ 8 w 44"/>
                  <a:gd name="T11" fmla="*/ 3 h 37"/>
                  <a:gd name="T12" fmla="*/ 19 w 44"/>
                  <a:gd name="T13" fmla="*/ 29 h 37"/>
                  <a:gd name="T14" fmla="*/ 40 w 44"/>
                  <a:gd name="T15" fmla="*/ 28 h 37"/>
                  <a:gd name="T16" fmla="*/ 44 w 44"/>
                  <a:gd name="T17" fmla="*/ 32 h 37"/>
                  <a:gd name="T18" fmla="*/ 44 w 44"/>
                  <a:gd name="T19" fmla="*/ 32 h 37"/>
                  <a:gd name="T20" fmla="*/ 40 w 44"/>
                  <a:gd name="T21" fmla="*/ 36 h 37"/>
                  <a:gd name="T22" fmla="*/ 40 w 44"/>
                  <a:gd name="T23" fmla="*/ 36 h 37"/>
                  <a:gd name="T24" fmla="*/ 17 w 44"/>
                  <a:gd name="T25" fmla="*/ 37 h 37"/>
                  <a:gd name="T26" fmla="*/ 16 w 44"/>
                  <a:gd name="T27" fmla="*/ 37 h 37"/>
                  <a:gd name="T28" fmla="*/ 16 w 44"/>
                  <a:gd name="T29" fmla="*/ 37 h 37"/>
                  <a:gd name="T30" fmla="*/ 13 w 44"/>
                  <a:gd name="T31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3" y="34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28"/>
                      <a:pt x="44" y="29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4"/>
                      <a:pt x="42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5" y="37"/>
                      <a:pt x="13" y="36"/>
                      <a:pt x="1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9" name="淘宝网Chenying0907出品 1064"/>
              <p:cNvSpPr/>
              <p:nvPr/>
            </p:nvSpPr>
            <p:spPr bwMode="auto">
              <a:xfrm>
                <a:off x="6624639" y="4748212"/>
                <a:ext cx="87312" cy="69850"/>
              </a:xfrm>
              <a:custGeom>
                <a:avLst/>
                <a:gdLst>
                  <a:gd name="T0" fmla="*/ 8 w 31"/>
                  <a:gd name="T1" fmla="*/ 23 h 25"/>
                  <a:gd name="T2" fmla="*/ 1 w 31"/>
                  <a:gd name="T3" fmla="*/ 7 h 25"/>
                  <a:gd name="T4" fmla="*/ 1 w 31"/>
                  <a:gd name="T5" fmla="*/ 7 h 25"/>
                  <a:gd name="T6" fmla="*/ 3 w 31"/>
                  <a:gd name="T7" fmla="*/ 1 h 25"/>
                  <a:gd name="T8" fmla="*/ 3 w 31"/>
                  <a:gd name="T9" fmla="*/ 1 h 25"/>
                  <a:gd name="T10" fmla="*/ 8 w 31"/>
                  <a:gd name="T11" fmla="*/ 3 h 25"/>
                  <a:gd name="T12" fmla="*/ 8 w 31"/>
                  <a:gd name="T13" fmla="*/ 3 h 25"/>
                  <a:gd name="T14" fmla="*/ 14 w 31"/>
                  <a:gd name="T15" fmla="*/ 17 h 25"/>
                  <a:gd name="T16" fmla="*/ 27 w 31"/>
                  <a:gd name="T17" fmla="*/ 17 h 25"/>
                  <a:gd name="T18" fmla="*/ 31 w 31"/>
                  <a:gd name="T19" fmla="*/ 21 h 25"/>
                  <a:gd name="T20" fmla="*/ 31 w 31"/>
                  <a:gd name="T21" fmla="*/ 21 h 25"/>
                  <a:gd name="T22" fmla="*/ 27 w 31"/>
                  <a:gd name="T23" fmla="*/ 25 h 25"/>
                  <a:gd name="T24" fmla="*/ 27 w 31"/>
                  <a:gd name="T25" fmla="*/ 25 h 25"/>
                  <a:gd name="T26" fmla="*/ 12 w 31"/>
                  <a:gd name="T27" fmla="*/ 25 h 25"/>
                  <a:gd name="T28" fmla="*/ 12 w 31"/>
                  <a:gd name="T29" fmla="*/ 25 h 25"/>
                  <a:gd name="T30" fmla="*/ 12 w 31"/>
                  <a:gd name="T31" fmla="*/ 25 h 25"/>
                  <a:gd name="T32" fmla="*/ 8 w 31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5">
                    <a:moveTo>
                      <a:pt x="8" y="23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7"/>
                      <a:pt x="31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3"/>
                      <a:pt x="29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0" y="25"/>
                      <a:pt x="9" y="24"/>
                      <a:pt x="8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65" name="淘宝网Chenying0907出品 564"/>
            <p:cNvGrpSpPr/>
            <p:nvPr/>
          </p:nvGrpSpPr>
          <p:grpSpPr>
            <a:xfrm>
              <a:off x="6735225" y="5490745"/>
              <a:ext cx="290812" cy="363991"/>
              <a:chOff x="5473710" y="4571968"/>
              <a:chExt cx="485776" cy="608011"/>
            </a:xfrm>
            <a:solidFill>
              <a:srgbClr val="92D050"/>
            </a:solidFill>
          </p:grpSpPr>
          <p:sp>
            <p:nvSpPr>
              <p:cNvPr id="566" name="淘宝网Chenying0907出品 1185"/>
              <p:cNvSpPr>
                <a:spLocks noEditPoints="1"/>
              </p:cNvSpPr>
              <p:nvPr/>
            </p:nvSpPr>
            <p:spPr bwMode="auto">
              <a:xfrm>
                <a:off x="5473710" y="4575145"/>
                <a:ext cx="485776" cy="604834"/>
              </a:xfrm>
              <a:custGeom>
                <a:avLst/>
                <a:gdLst>
                  <a:gd name="T0" fmla="*/ 26 w 174"/>
                  <a:gd name="T1" fmla="*/ 158 h 217"/>
                  <a:gd name="T2" fmla="*/ 0 w 174"/>
                  <a:gd name="T3" fmla="*/ 66 h 217"/>
                  <a:gd name="T4" fmla="*/ 0 w 174"/>
                  <a:gd name="T5" fmla="*/ 66 h 217"/>
                  <a:gd name="T6" fmla="*/ 7 w 174"/>
                  <a:gd name="T7" fmla="*/ 3 h 217"/>
                  <a:gd name="T8" fmla="*/ 7 w 174"/>
                  <a:gd name="T9" fmla="*/ 3 h 217"/>
                  <a:gd name="T10" fmla="*/ 11 w 174"/>
                  <a:gd name="T11" fmla="*/ 0 h 217"/>
                  <a:gd name="T12" fmla="*/ 11 w 174"/>
                  <a:gd name="T13" fmla="*/ 0 h 217"/>
                  <a:gd name="T14" fmla="*/ 14 w 174"/>
                  <a:gd name="T15" fmla="*/ 0 h 217"/>
                  <a:gd name="T16" fmla="*/ 14 w 174"/>
                  <a:gd name="T17" fmla="*/ 0 h 217"/>
                  <a:gd name="T18" fmla="*/ 152 w 174"/>
                  <a:gd name="T19" fmla="*/ 53 h 217"/>
                  <a:gd name="T20" fmla="*/ 152 w 174"/>
                  <a:gd name="T21" fmla="*/ 53 h 217"/>
                  <a:gd name="T22" fmla="*/ 174 w 174"/>
                  <a:gd name="T23" fmla="*/ 129 h 217"/>
                  <a:gd name="T24" fmla="*/ 174 w 174"/>
                  <a:gd name="T25" fmla="*/ 129 h 217"/>
                  <a:gd name="T26" fmla="*/ 159 w 174"/>
                  <a:gd name="T27" fmla="*/ 214 h 217"/>
                  <a:gd name="T28" fmla="*/ 159 w 174"/>
                  <a:gd name="T29" fmla="*/ 214 h 217"/>
                  <a:gd name="T30" fmla="*/ 156 w 174"/>
                  <a:gd name="T31" fmla="*/ 217 h 217"/>
                  <a:gd name="T32" fmla="*/ 156 w 174"/>
                  <a:gd name="T33" fmla="*/ 217 h 217"/>
                  <a:gd name="T34" fmla="*/ 152 w 174"/>
                  <a:gd name="T35" fmla="*/ 217 h 217"/>
                  <a:gd name="T36" fmla="*/ 152 w 174"/>
                  <a:gd name="T37" fmla="*/ 217 h 217"/>
                  <a:gd name="T38" fmla="*/ 26 w 174"/>
                  <a:gd name="T39" fmla="*/ 158 h 217"/>
                  <a:gd name="T40" fmla="*/ 11 w 174"/>
                  <a:gd name="T41" fmla="*/ 23 h 217"/>
                  <a:gd name="T42" fmla="*/ 8 w 174"/>
                  <a:gd name="T43" fmla="*/ 66 h 217"/>
                  <a:gd name="T44" fmla="*/ 8 w 174"/>
                  <a:gd name="T45" fmla="*/ 66 h 217"/>
                  <a:gd name="T46" fmla="*/ 32 w 174"/>
                  <a:gd name="T47" fmla="*/ 153 h 217"/>
                  <a:gd name="T48" fmla="*/ 32 w 174"/>
                  <a:gd name="T49" fmla="*/ 153 h 217"/>
                  <a:gd name="T50" fmla="*/ 152 w 174"/>
                  <a:gd name="T51" fmla="*/ 209 h 217"/>
                  <a:gd name="T52" fmla="*/ 152 w 174"/>
                  <a:gd name="T53" fmla="*/ 209 h 217"/>
                  <a:gd name="T54" fmla="*/ 152 w 174"/>
                  <a:gd name="T55" fmla="*/ 209 h 217"/>
                  <a:gd name="T56" fmla="*/ 152 w 174"/>
                  <a:gd name="T57" fmla="*/ 209 h 217"/>
                  <a:gd name="T58" fmla="*/ 159 w 174"/>
                  <a:gd name="T59" fmla="*/ 186 h 217"/>
                  <a:gd name="T60" fmla="*/ 159 w 174"/>
                  <a:gd name="T61" fmla="*/ 186 h 217"/>
                  <a:gd name="T62" fmla="*/ 166 w 174"/>
                  <a:gd name="T63" fmla="*/ 129 h 217"/>
                  <a:gd name="T64" fmla="*/ 166 w 174"/>
                  <a:gd name="T65" fmla="*/ 129 h 217"/>
                  <a:gd name="T66" fmla="*/ 145 w 174"/>
                  <a:gd name="T67" fmla="*/ 58 h 217"/>
                  <a:gd name="T68" fmla="*/ 145 w 174"/>
                  <a:gd name="T69" fmla="*/ 58 h 217"/>
                  <a:gd name="T70" fmla="*/ 14 w 174"/>
                  <a:gd name="T71" fmla="*/ 8 h 217"/>
                  <a:gd name="T72" fmla="*/ 14 w 174"/>
                  <a:gd name="T73" fmla="*/ 8 h 217"/>
                  <a:gd name="T74" fmla="*/ 11 w 174"/>
                  <a:gd name="T75" fmla="*/ 23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4" h="217">
                    <a:moveTo>
                      <a:pt x="26" y="158"/>
                    </a:moveTo>
                    <a:cubicBezTo>
                      <a:pt x="5" y="131"/>
                      <a:pt x="0" y="9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1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9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30" y="0"/>
                      <a:pt x="111" y="2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69" y="74"/>
                      <a:pt x="174" y="102"/>
                      <a:pt x="174" y="129"/>
                    </a:cubicBezTo>
                    <a:cubicBezTo>
                      <a:pt x="174" y="129"/>
                      <a:pt x="174" y="129"/>
                      <a:pt x="174" y="129"/>
                    </a:cubicBezTo>
                    <a:cubicBezTo>
                      <a:pt x="174" y="173"/>
                      <a:pt x="159" y="214"/>
                      <a:pt x="159" y="214"/>
                    </a:cubicBezTo>
                    <a:cubicBezTo>
                      <a:pt x="159" y="214"/>
                      <a:pt x="159" y="214"/>
                      <a:pt x="159" y="214"/>
                    </a:cubicBezTo>
                    <a:cubicBezTo>
                      <a:pt x="159" y="216"/>
                      <a:pt x="157" y="217"/>
                      <a:pt x="156" y="217"/>
                    </a:cubicBezTo>
                    <a:cubicBezTo>
                      <a:pt x="156" y="217"/>
                      <a:pt x="156" y="217"/>
                      <a:pt x="156" y="217"/>
                    </a:cubicBezTo>
                    <a:cubicBezTo>
                      <a:pt x="156" y="217"/>
                      <a:pt x="154" y="217"/>
                      <a:pt x="152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cubicBezTo>
                      <a:pt x="136" y="217"/>
                      <a:pt x="69" y="213"/>
                      <a:pt x="26" y="158"/>
                    </a:cubicBezTo>
                    <a:close/>
                    <a:moveTo>
                      <a:pt x="11" y="23"/>
                    </a:moveTo>
                    <a:cubicBezTo>
                      <a:pt x="10" y="34"/>
                      <a:pt x="8" y="49"/>
                      <a:pt x="8" y="66"/>
                    </a:cubicBezTo>
                    <a:cubicBezTo>
                      <a:pt x="8" y="66"/>
                      <a:pt x="8" y="66"/>
                      <a:pt x="8" y="66"/>
                    </a:cubicBezTo>
                    <a:cubicBezTo>
                      <a:pt x="8" y="95"/>
                      <a:pt x="13" y="129"/>
                      <a:pt x="32" y="153"/>
                    </a:cubicBezTo>
                    <a:cubicBezTo>
                      <a:pt x="32" y="153"/>
                      <a:pt x="32" y="153"/>
                      <a:pt x="32" y="153"/>
                    </a:cubicBezTo>
                    <a:cubicBezTo>
                      <a:pt x="73" y="205"/>
                      <a:pt x="137" y="209"/>
                      <a:pt x="152" y="209"/>
                    </a:cubicBezTo>
                    <a:cubicBezTo>
                      <a:pt x="152" y="209"/>
                      <a:pt x="152" y="209"/>
                      <a:pt x="152" y="209"/>
                    </a:cubicBezTo>
                    <a:cubicBezTo>
                      <a:pt x="152" y="209"/>
                      <a:pt x="152" y="209"/>
                      <a:pt x="152" y="209"/>
                    </a:cubicBezTo>
                    <a:cubicBezTo>
                      <a:pt x="152" y="209"/>
                      <a:pt x="152" y="209"/>
                      <a:pt x="152" y="209"/>
                    </a:cubicBezTo>
                    <a:cubicBezTo>
                      <a:pt x="154" y="205"/>
                      <a:pt x="156" y="197"/>
                      <a:pt x="159" y="186"/>
                    </a:cubicBezTo>
                    <a:cubicBezTo>
                      <a:pt x="159" y="186"/>
                      <a:pt x="159" y="186"/>
                      <a:pt x="159" y="186"/>
                    </a:cubicBezTo>
                    <a:cubicBezTo>
                      <a:pt x="162" y="171"/>
                      <a:pt x="166" y="150"/>
                      <a:pt x="166" y="129"/>
                    </a:cubicBezTo>
                    <a:cubicBezTo>
                      <a:pt x="166" y="129"/>
                      <a:pt x="166" y="129"/>
                      <a:pt x="166" y="129"/>
                    </a:cubicBezTo>
                    <a:cubicBezTo>
                      <a:pt x="166" y="103"/>
                      <a:pt x="161" y="77"/>
                      <a:pt x="145" y="58"/>
                    </a:cubicBezTo>
                    <a:cubicBezTo>
                      <a:pt x="145" y="58"/>
                      <a:pt x="145" y="58"/>
                      <a:pt x="145" y="58"/>
                    </a:cubicBezTo>
                    <a:cubicBezTo>
                      <a:pt x="109" y="11"/>
                      <a:pt x="31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11"/>
                      <a:pt x="13" y="16"/>
                      <a:pt x="11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7" name="淘宝网Chenying0907出品 1186"/>
              <p:cNvSpPr/>
              <p:nvPr/>
            </p:nvSpPr>
            <p:spPr bwMode="auto">
              <a:xfrm>
                <a:off x="5492760" y="4571968"/>
                <a:ext cx="423862" cy="601660"/>
              </a:xfrm>
              <a:custGeom>
                <a:avLst/>
                <a:gdLst>
                  <a:gd name="T0" fmla="*/ 145 w 152"/>
                  <a:gd name="T1" fmla="*/ 214 h 216"/>
                  <a:gd name="T2" fmla="*/ 1 w 152"/>
                  <a:gd name="T3" fmla="*/ 7 h 216"/>
                  <a:gd name="T4" fmla="*/ 2 w 152"/>
                  <a:gd name="T5" fmla="*/ 1 h 216"/>
                  <a:gd name="T6" fmla="*/ 2 w 152"/>
                  <a:gd name="T7" fmla="*/ 1 h 216"/>
                  <a:gd name="T8" fmla="*/ 8 w 152"/>
                  <a:gd name="T9" fmla="*/ 2 h 216"/>
                  <a:gd name="T10" fmla="*/ 8 w 152"/>
                  <a:gd name="T11" fmla="*/ 2 h 216"/>
                  <a:gd name="T12" fmla="*/ 151 w 152"/>
                  <a:gd name="T13" fmla="*/ 210 h 216"/>
                  <a:gd name="T14" fmla="*/ 150 w 152"/>
                  <a:gd name="T15" fmla="*/ 215 h 216"/>
                  <a:gd name="T16" fmla="*/ 150 w 152"/>
                  <a:gd name="T17" fmla="*/ 215 h 216"/>
                  <a:gd name="T18" fmla="*/ 148 w 152"/>
                  <a:gd name="T19" fmla="*/ 216 h 216"/>
                  <a:gd name="T20" fmla="*/ 148 w 152"/>
                  <a:gd name="T21" fmla="*/ 216 h 216"/>
                  <a:gd name="T22" fmla="*/ 145 w 152"/>
                  <a:gd name="T23" fmla="*/ 21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216">
                    <a:moveTo>
                      <a:pt x="145" y="214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51" y="210"/>
                      <a:pt x="151" y="210"/>
                      <a:pt x="151" y="210"/>
                    </a:cubicBezTo>
                    <a:cubicBezTo>
                      <a:pt x="152" y="212"/>
                      <a:pt x="152" y="214"/>
                      <a:pt x="150" y="215"/>
                    </a:cubicBezTo>
                    <a:cubicBezTo>
                      <a:pt x="150" y="215"/>
                      <a:pt x="150" y="215"/>
                      <a:pt x="150" y="215"/>
                    </a:cubicBezTo>
                    <a:cubicBezTo>
                      <a:pt x="149" y="216"/>
                      <a:pt x="149" y="216"/>
                      <a:pt x="148" y="216"/>
                    </a:cubicBezTo>
                    <a:cubicBezTo>
                      <a:pt x="148" y="216"/>
                      <a:pt x="148" y="216"/>
                      <a:pt x="148" y="216"/>
                    </a:cubicBezTo>
                    <a:cubicBezTo>
                      <a:pt x="147" y="216"/>
                      <a:pt x="145" y="215"/>
                      <a:pt x="145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8" name="淘宝网Chenying0907出品 1187"/>
              <p:cNvSpPr/>
              <p:nvPr/>
            </p:nvSpPr>
            <p:spPr bwMode="auto">
              <a:xfrm>
                <a:off x="5495935" y="4652930"/>
                <a:ext cx="331787" cy="265111"/>
              </a:xfrm>
              <a:custGeom>
                <a:avLst/>
                <a:gdLst>
                  <a:gd name="T0" fmla="*/ 0 w 119"/>
                  <a:gd name="T1" fmla="*/ 92 h 95"/>
                  <a:gd name="T2" fmla="*/ 3 w 119"/>
                  <a:gd name="T3" fmla="*/ 87 h 95"/>
                  <a:gd name="T4" fmla="*/ 3 w 119"/>
                  <a:gd name="T5" fmla="*/ 87 h 95"/>
                  <a:gd name="T6" fmla="*/ 72 w 119"/>
                  <a:gd name="T7" fmla="*/ 73 h 95"/>
                  <a:gd name="T8" fmla="*/ 111 w 119"/>
                  <a:gd name="T9" fmla="*/ 3 h 95"/>
                  <a:gd name="T10" fmla="*/ 111 w 119"/>
                  <a:gd name="T11" fmla="*/ 3 h 95"/>
                  <a:gd name="T12" fmla="*/ 116 w 119"/>
                  <a:gd name="T13" fmla="*/ 1 h 95"/>
                  <a:gd name="T14" fmla="*/ 116 w 119"/>
                  <a:gd name="T15" fmla="*/ 1 h 95"/>
                  <a:gd name="T16" fmla="*/ 118 w 119"/>
                  <a:gd name="T17" fmla="*/ 7 h 95"/>
                  <a:gd name="T18" fmla="*/ 118 w 119"/>
                  <a:gd name="T19" fmla="*/ 7 h 95"/>
                  <a:gd name="T20" fmla="*/ 78 w 119"/>
                  <a:gd name="T21" fmla="*/ 78 h 95"/>
                  <a:gd name="T22" fmla="*/ 75 w 119"/>
                  <a:gd name="T23" fmla="*/ 80 h 95"/>
                  <a:gd name="T24" fmla="*/ 75 w 119"/>
                  <a:gd name="T25" fmla="*/ 80 h 95"/>
                  <a:gd name="T26" fmla="*/ 5 w 119"/>
                  <a:gd name="T27" fmla="*/ 95 h 95"/>
                  <a:gd name="T28" fmla="*/ 4 w 119"/>
                  <a:gd name="T29" fmla="*/ 95 h 95"/>
                  <a:gd name="T30" fmla="*/ 4 w 119"/>
                  <a:gd name="T31" fmla="*/ 95 h 95"/>
                  <a:gd name="T32" fmla="*/ 0 w 119"/>
                  <a:gd name="T33" fmla="*/ 9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95">
                    <a:moveTo>
                      <a:pt x="0" y="92"/>
                    </a:moveTo>
                    <a:cubicBezTo>
                      <a:pt x="0" y="90"/>
                      <a:pt x="1" y="88"/>
                      <a:pt x="3" y="87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111" y="3"/>
                      <a:pt x="111" y="3"/>
                      <a:pt x="111" y="3"/>
                    </a:cubicBezTo>
                    <a:cubicBezTo>
                      <a:pt x="111" y="3"/>
                      <a:pt x="111" y="3"/>
                      <a:pt x="111" y="3"/>
                    </a:cubicBezTo>
                    <a:cubicBezTo>
                      <a:pt x="112" y="1"/>
                      <a:pt x="114" y="0"/>
                      <a:pt x="116" y="1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8" y="2"/>
                      <a:pt x="119" y="5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7" y="79"/>
                      <a:pt x="76" y="80"/>
                      <a:pt x="75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2" y="95"/>
                      <a:pt x="0" y="94"/>
                      <a:pt x="0" y="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69" name="淘宝网Chenying0907出品 1188"/>
              <p:cNvSpPr/>
              <p:nvPr/>
            </p:nvSpPr>
            <p:spPr bwMode="auto">
              <a:xfrm>
                <a:off x="5513398" y="4671980"/>
                <a:ext cx="347663" cy="284162"/>
              </a:xfrm>
              <a:custGeom>
                <a:avLst/>
                <a:gdLst>
                  <a:gd name="T0" fmla="*/ 0 w 125"/>
                  <a:gd name="T1" fmla="*/ 99 h 102"/>
                  <a:gd name="T2" fmla="*/ 3 w 125"/>
                  <a:gd name="T3" fmla="*/ 94 h 102"/>
                  <a:gd name="T4" fmla="*/ 3 w 125"/>
                  <a:gd name="T5" fmla="*/ 94 h 102"/>
                  <a:gd name="T6" fmla="*/ 74 w 125"/>
                  <a:gd name="T7" fmla="*/ 79 h 102"/>
                  <a:gd name="T8" fmla="*/ 117 w 125"/>
                  <a:gd name="T9" fmla="*/ 3 h 102"/>
                  <a:gd name="T10" fmla="*/ 117 w 125"/>
                  <a:gd name="T11" fmla="*/ 3 h 102"/>
                  <a:gd name="T12" fmla="*/ 123 w 125"/>
                  <a:gd name="T13" fmla="*/ 2 h 102"/>
                  <a:gd name="T14" fmla="*/ 123 w 125"/>
                  <a:gd name="T15" fmla="*/ 2 h 102"/>
                  <a:gd name="T16" fmla="*/ 124 w 125"/>
                  <a:gd name="T17" fmla="*/ 7 h 102"/>
                  <a:gd name="T18" fmla="*/ 124 w 125"/>
                  <a:gd name="T19" fmla="*/ 7 h 102"/>
                  <a:gd name="T20" fmla="*/ 80 w 125"/>
                  <a:gd name="T21" fmla="*/ 85 h 102"/>
                  <a:gd name="T22" fmla="*/ 77 w 125"/>
                  <a:gd name="T23" fmla="*/ 87 h 102"/>
                  <a:gd name="T24" fmla="*/ 77 w 125"/>
                  <a:gd name="T25" fmla="*/ 87 h 102"/>
                  <a:gd name="T26" fmla="*/ 5 w 125"/>
                  <a:gd name="T27" fmla="*/ 102 h 102"/>
                  <a:gd name="T28" fmla="*/ 4 w 125"/>
                  <a:gd name="T29" fmla="*/ 102 h 102"/>
                  <a:gd name="T30" fmla="*/ 4 w 125"/>
                  <a:gd name="T31" fmla="*/ 102 h 102"/>
                  <a:gd name="T32" fmla="*/ 0 w 125"/>
                  <a:gd name="T33" fmla="*/ 9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" h="102">
                    <a:moveTo>
                      <a:pt x="0" y="99"/>
                    </a:moveTo>
                    <a:cubicBezTo>
                      <a:pt x="0" y="97"/>
                      <a:pt x="1" y="95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74" y="79"/>
                      <a:pt x="74" y="79"/>
                      <a:pt x="74" y="79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8" y="1"/>
                      <a:pt x="121" y="0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4" y="3"/>
                      <a:pt x="125" y="5"/>
                      <a:pt x="124" y="7"/>
                    </a:cubicBezTo>
                    <a:cubicBezTo>
                      <a:pt x="124" y="7"/>
                      <a:pt x="124" y="7"/>
                      <a:pt x="124" y="7"/>
                    </a:cubicBezTo>
                    <a:cubicBezTo>
                      <a:pt x="80" y="85"/>
                      <a:pt x="80" y="85"/>
                      <a:pt x="80" y="85"/>
                    </a:cubicBezTo>
                    <a:cubicBezTo>
                      <a:pt x="79" y="86"/>
                      <a:pt x="78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4" y="102"/>
                      <a:pt x="4" y="102"/>
                      <a:pt x="4" y="102"/>
                    </a:cubicBezTo>
                    <a:cubicBezTo>
                      <a:pt x="4" y="102"/>
                      <a:pt x="4" y="102"/>
                      <a:pt x="4" y="102"/>
                    </a:cubicBezTo>
                    <a:cubicBezTo>
                      <a:pt x="2" y="102"/>
                      <a:pt x="0" y="101"/>
                      <a:pt x="0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0" name="淘宝网Chenying0907出品 1189"/>
              <p:cNvSpPr/>
              <p:nvPr/>
            </p:nvSpPr>
            <p:spPr bwMode="auto">
              <a:xfrm>
                <a:off x="5532447" y="4705318"/>
                <a:ext cx="357188" cy="287336"/>
              </a:xfrm>
              <a:custGeom>
                <a:avLst/>
                <a:gdLst>
                  <a:gd name="T0" fmla="*/ 0 w 128"/>
                  <a:gd name="T1" fmla="*/ 100 h 103"/>
                  <a:gd name="T2" fmla="*/ 3 w 128"/>
                  <a:gd name="T3" fmla="*/ 95 h 103"/>
                  <a:gd name="T4" fmla="*/ 3 w 128"/>
                  <a:gd name="T5" fmla="*/ 95 h 103"/>
                  <a:gd name="T6" fmla="*/ 76 w 128"/>
                  <a:gd name="T7" fmla="*/ 80 h 103"/>
                  <a:gd name="T8" fmla="*/ 120 w 128"/>
                  <a:gd name="T9" fmla="*/ 2 h 103"/>
                  <a:gd name="T10" fmla="*/ 120 w 128"/>
                  <a:gd name="T11" fmla="*/ 2 h 103"/>
                  <a:gd name="T12" fmla="*/ 125 w 128"/>
                  <a:gd name="T13" fmla="*/ 1 h 103"/>
                  <a:gd name="T14" fmla="*/ 125 w 128"/>
                  <a:gd name="T15" fmla="*/ 1 h 103"/>
                  <a:gd name="T16" fmla="*/ 127 w 128"/>
                  <a:gd name="T17" fmla="*/ 6 h 103"/>
                  <a:gd name="T18" fmla="*/ 127 w 128"/>
                  <a:gd name="T19" fmla="*/ 6 h 103"/>
                  <a:gd name="T20" fmla="*/ 82 w 128"/>
                  <a:gd name="T21" fmla="*/ 86 h 103"/>
                  <a:gd name="T22" fmla="*/ 79 w 128"/>
                  <a:gd name="T23" fmla="*/ 88 h 103"/>
                  <a:gd name="T24" fmla="*/ 79 w 128"/>
                  <a:gd name="T25" fmla="*/ 88 h 103"/>
                  <a:gd name="T26" fmla="*/ 5 w 128"/>
                  <a:gd name="T27" fmla="*/ 103 h 103"/>
                  <a:gd name="T28" fmla="*/ 4 w 128"/>
                  <a:gd name="T29" fmla="*/ 103 h 103"/>
                  <a:gd name="T30" fmla="*/ 4 w 128"/>
                  <a:gd name="T31" fmla="*/ 103 h 103"/>
                  <a:gd name="T32" fmla="*/ 0 w 128"/>
                  <a:gd name="T33" fmla="*/ 10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103">
                    <a:moveTo>
                      <a:pt x="0" y="100"/>
                    </a:moveTo>
                    <a:cubicBezTo>
                      <a:pt x="0" y="98"/>
                      <a:pt x="1" y="96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1" y="0"/>
                      <a:pt x="123" y="0"/>
                      <a:pt x="125" y="1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7" y="2"/>
                      <a:pt x="128" y="4"/>
                      <a:pt x="127" y="6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82" y="87"/>
                      <a:pt x="81" y="87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5" y="103"/>
                      <a:pt x="5" y="103"/>
                      <a:pt x="5" y="103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2" y="103"/>
                      <a:pt x="0" y="102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1" name="淘宝网Chenying0907出品 1190"/>
              <p:cNvSpPr/>
              <p:nvPr/>
            </p:nvSpPr>
            <p:spPr bwMode="auto">
              <a:xfrm>
                <a:off x="5561023" y="4741829"/>
                <a:ext cx="352425" cy="290511"/>
              </a:xfrm>
              <a:custGeom>
                <a:avLst/>
                <a:gdLst>
                  <a:gd name="T0" fmla="*/ 0 w 127"/>
                  <a:gd name="T1" fmla="*/ 101 h 104"/>
                  <a:gd name="T2" fmla="*/ 4 w 127"/>
                  <a:gd name="T3" fmla="*/ 96 h 104"/>
                  <a:gd name="T4" fmla="*/ 4 w 127"/>
                  <a:gd name="T5" fmla="*/ 96 h 104"/>
                  <a:gd name="T6" fmla="*/ 76 w 127"/>
                  <a:gd name="T7" fmla="*/ 81 h 104"/>
                  <a:gd name="T8" fmla="*/ 119 w 127"/>
                  <a:gd name="T9" fmla="*/ 2 h 104"/>
                  <a:gd name="T10" fmla="*/ 119 w 127"/>
                  <a:gd name="T11" fmla="*/ 2 h 104"/>
                  <a:gd name="T12" fmla="*/ 125 w 127"/>
                  <a:gd name="T13" fmla="*/ 1 h 104"/>
                  <a:gd name="T14" fmla="*/ 125 w 127"/>
                  <a:gd name="T15" fmla="*/ 1 h 104"/>
                  <a:gd name="T16" fmla="*/ 126 w 127"/>
                  <a:gd name="T17" fmla="*/ 6 h 104"/>
                  <a:gd name="T18" fmla="*/ 126 w 127"/>
                  <a:gd name="T19" fmla="*/ 6 h 104"/>
                  <a:gd name="T20" fmla="*/ 82 w 127"/>
                  <a:gd name="T21" fmla="*/ 86 h 104"/>
                  <a:gd name="T22" fmla="*/ 79 w 127"/>
                  <a:gd name="T23" fmla="*/ 88 h 104"/>
                  <a:gd name="T24" fmla="*/ 79 w 127"/>
                  <a:gd name="T25" fmla="*/ 88 h 104"/>
                  <a:gd name="T26" fmla="*/ 5 w 127"/>
                  <a:gd name="T27" fmla="*/ 104 h 104"/>
                  <a:gd name="T28" fmla="*/ 4 w 127"/>
                  <a:gd name="T29" fmla="*/ 104 h 104"/>
                  <a:gd name="T30" fmla="*/ 4 w 127"/>
                  <a:gd name="T31" fmla="*/ 104 h 104"/>
                  <a:gd name="T32" fmla="*/ 0 w 127"/>
                  <a:gd name="T33" fmla="*/ 10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4">
                    <a:moveTo>
                      <a:pt x="0" y="101"/>
                    </a:moveTo>
                    <a:cubicBezTo>
                      <a:pt x="0" y="99"/>
                      <a:pt x="1" y="97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0"/>
                      <a:pt x="123" y="0"/>
                      <a:pt x="125" y="1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7" y="2"/>
                      <a:pt x="127" y="4"/>
                      <a:pt x="126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81" y="88"/>
                      <a:pt x="80" y="88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5" y="104"/>
                      <a:pt x="5" y="104"/>
                      <a:pt x="5" y="104"/>
                    </a:cubicBezTo>
                    <a:cubicBezTo>
                      <a:pt x="5" y="104"/>
                      <a:pt x="5" y="104"/>
                      <a:pt x="4" y="104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3" y="104"/>
                      <a:pt x="1" y="103"/>
                      <a:pt x="0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2" name="淘宝网Chenying0907出品 1191"/>
              <p:cNvSpPr/>
              <p:nvPr/>
            </p:nvSpPr>
            <p:spPr bwMode="auto">
              <a:xfrm>
                <a:off x="5595948" y="4786280"/>
                <a:ext cx="342900" cy="279398"/>
              </a:xfrm>
              <a:custGeom>
                <a:avLst/>
                <a:gdLst>
                  <a:gd name="T0" fmla="*/ 1 w 123"/>
                  <a:gd name="T1" fmla="*/ 97 h 100"/>
                  <a:gd name="T2" fmla="*/ 4 w 123"/>
                  <a:gd name="T3" fmla="*/ 93 h 100"/>
                  <a:gd name="T4" fmla="*/ 4 w 123"/>
                  <a:gd name="T5" fmla="*/ 93 h 100"/>
                  <a:gd name="T6" fmla="*/ 72 w 123"/>
                  <a:gd name="T7" fmla="*/ 78 h 100"/>
                  <a:gd name="T8" fmla="*/ 115 w 123"/>
                  <a:gd name="T9" fmla="*/ 2 h 100"/>
                  <a:gd name="T10" fmla="*/ 115 w 123"/>
                  <a:gd name="T11" fmla="*/ 2 h 100"/>
                  <a:gd name="T12" fmla="*/ 120 w 123"/>
                  <a:gd name="T13" fmla="*/ 1 h 100"/>
                  <a:gd name="T14" fmla="*/ 120 w 123"/>
                  <a:gd name="T15" fmla="*/ 1 h 100"/>
                  <a:gd name="T16" fmla="*/ 122 w 123"/>
                  <a:gd name="T17" fmla="*/ 6 h 100"/>
                  <a:gd name="T18" fmla="*/ 122 w 123"/>
                  <a:gd name="T19" fmla="*/ 6 h 100"/>
                  <a:gd name="T20" fmla="*/ 78 w 123"/>
                  <a:gd name="T21" fmla="*/ 83 h 100"/>
                  <a:gd name="T22" fmla="*/ 76 w 123"/>
                  <a:gd name="T23" fmla="*/ 85 h 100"/>
                  <a:gd name="T24" fmla="*/ 76 w 123"/>
                  <a:gd name="T25" fmla="*/ 85 h 100"/>
                  <a:gd name="T26" fmla="*/ 5 w 123"/>
                  <a:gd name="T27" fmla="*/ 100 h 100"/>
                  <a:gd name="T28" fmla="*/ 5 w 123"/>
                  <a:gd name="T29" fmla="*/ 100 h 100"/>
                  <a:gd name="T30" fmla="*/ 5 w 123"/>
                  <a:gd name="T31" fmla="*/ 100 h 100"/>
                  <a:gd name="T32" fmla="*/ 1 w 123"/>
                  <a:gd name="T33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3" h="100">
                    <a:moveTo>
                      <a:pt x="1" y="97"/>
                    </a:moveTo>
                    <a:cubicBezTo>
                      <a:pt x="0" y="95"/>
                      <a:pt x="2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6" y="1"/>
                      <a:pt x="118" y="0"/>
                      <a:pt x="120" y="1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2" y="2"/>
                      <a:pt x="123" y="4"/>
                      <a:pt x="122" y="6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78" y="83"/>
                      <a:pt x="78" y="83"/>
                      <a:pt x="78" y="83"/>
                    </a:cubicBezTo>
                    <a:cubicBezTo>
                      <a:pt x="78" y="84"/>
                      <a:pt x="77" y="85"/>
                      <a:pt x="76" y="85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3" y="100"/>
                      <a:pt x="1" y="99"/>
                      <a:pt x="1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3" name="淘宝网Chenying0907出品 1192"/>
              <p:cNvSpPr/>
              <p:nvPr/>
            </p:nvSpPr>
            <p:spPr bwMode="auto">
              <a:xfrm>
                <a:off x="5640397" y="4848190"/>
                <a:ext cx="309562" cy="253998"/>
              </a:xfrm>
              <a:custGeom>
                <a:avLst/>
                <a:gdLst>
                  <a:gd name="T0" fmla="*/ 0 w 111"/>
                  <a:gd name="T1" fmla="*/ 88 h 91"/>
                  <a:gd name="T2" fmla="*/ 3 w 111"/>
                  <a:gd name="T3" fmla="*/ 83 h 91"/>
                  <a:gd name="T4" fmla="*/ 3 w 111"/>
                  <a:gd name="T5" fmla="*/ 83 h 91"/>
                  <a:gd name="T6" fmla="*/ 66 w 111"/>
                  <a:gd name="T7" fmla="*/ 70 h 91"/>
                  <a:gd name="T8" fmla="*/ 103 w 111"/>
                  <a:gd name="T9" fmla="*/ 3 h 91"/>
                  <a:gd name="T10" fmla="*/ 103 w 111"/>
                  <a:gd name="T11" fmla="*/ 3 h 91"/>
                  <a:gd name="T12" fmla="*/ 108 w 111"/>
                  <a:gd name="T13" fmla="*/ 1 h 91"/>
                  <a:gd name="T14" fmla="*/ 108 w 111"/>
                  <a:gd name="T15" fmla="*/ 1 h 91"/>
                  <a:gd name="T16" fmla="*/ 110 w 111"/>
                  <a:gd name="T17" fmla="*/ 7 h 91"/>
                  <a:gd name="T18" fmla="*/ 110 w 111"/>
                  <a:gd name="T19" fmla="*/ 7 h 91"/>
                  <a:gd name="T20" fmla="*/ 72 w 111"/>
                  <a:gd name="T21" fmla="*/ 75 h 91"/>
                  <a:gd name="T22" fmla="*/ 69 w 111"/>
                  <a:gd name="T23" fmla="*/ 77 h 91"/>
                  <a:gd name="T24" fmla="*/ 69 w 111"/>
                  <a:gd name="T25" fmla="*/ 77 h 91"/>
                  <a:gd name="T26" fmla="*/ 5 w 111"/>
                  <a:gd name="T27" fmla="*/ 91 h 91"/>
                  <a:gd name="T28" fmla="*/ 4 w 111"/>
                  <a:gd name="T29" fmla="*/ 91 h 91"/>
                  <a:gd name="T30" fmla="*/ 4 w 111"/>
                  <a:gd name="T31" fmla="*/ 91 h 91"/>
                  <a:gd name="T32" fmla="*/ 0 w 111"/>
                  <a:gd name="T33" fmla="*/ 8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" h="91">
                    <a:moveTo>
                      <a:pt x="0" y="88"/>
                    </a:moveTo>
                    <a:cubicBezTo>
                      <a:pt x="0" y="86"/>
                      <a:pt x="1" y="84"/>
                      <a:pt x="3" y="83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4" y="1"/>
                      <a:pt x="106" y="0"/>
                      <a:pt x="108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2"/>
                      <a:pt x="111" y="5"/>
                      <a:pt x="110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2" y="76"/>
                      <a:pt x="71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2" y="91"/>
                      <a:pt x="1" y="90"/>
                      <a:pt x="0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4" name="淘宝网Chenying0907出品 1193"/>
              <p:cNvSpPr/>
              <p:nvPr/>
            </p:nvSpPr>
            <p:spPr bwMode="auto">
              <a:xfrm>
                <a:off x="5694377" y="4922804"/>
                <a:ext cx="261937" cy="212724"/>
              </a:xfrm>
              <a:custGeom>
                <a:avLst/>
                <a:gdLst>
                  <a:gd name="T0" fmla="*/ 1 w 94"/>
                  <a:gd name="T1" fmla="*/ 73 h 76"/>
                  <a:gd name="T2" fmla="*/ 4 w 94"/>
                  <a:gd name="T3" fmla="*/ 68 h 76"/>
                  <a:gd name="T4" fmla="*/ 4 w 94"/>
                  <a:gd name="T5" fmla="*/ 68 h 76"/>
                  <a:gd name="T6" fmla="*/ 56 w 94"/>
                  <a:gd name="T7" fmla="*/ 57 h 76"/>
                  <a:gd name="T8" fmla="*/ 86 w 94"/>
                  <a:gd name="T9" fmla="*/ 2 h 76"/>
                  <a:gd name="T10" fmla="*/ 86 w 94"/>
                  <a:gd name="T11" fmla="*/ 2 h 76"/>
                  <a:gd name="T12" fmla="*/ 92 w 94"/>
                  <a:gd name="T13" fmla="*/ 1 h 76"/>
                  <a:gd name="T14" fmla="*/ 92 w 94"/>
                  <a:gd name="T15" fmla="*/ 1 h 76"/>
                  <a:gd name="T16" fmla="*/ 93 w 94"/>
                  <a:gd name="T17" fmla="*/ 6 h 76"/>
                  <a:gd name="T18" fmla="*/ 93 w 94"/>
                  <a:gd name="T19" fmla="*/ 6 h 76"/>
                  <a:gd name="T20" fmla="*/ 63 w 94"/>
                  <a:gd name="T21" fmla="*/ 62 h 76"/>
                  <a:gd name="T22" fmla="*/ 60 w 94"/>
                  <a:gd name="T23" fmla="*/ 64 h 76"/>
                  <a:gd name="T24" fmla="*/ 60 w 94"/>
                  <a:gd name="T25" fmla="*/ 64 h 76"/>
                  <a:gd name="T26" fmla="*/ 6 w 94"/>
                  <a:gd name="T27" fmla="*/ 76 h 76"/>
                  <a:gd name="T28" fmla="*/ 5 w 94"/>
                  <a:gd name="T29" fmla="*/ 76 h 76"/>
                  <a:gd name="T30" fmla="*/ 5 w 94"/>
                  <a:gd name="T31" fmla="*/ 76 h 76"/>
                  <a:gd name="T32" fmla="*/ 1 w 94"/>
                  <a:gd name="T33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76">
                    <a:moveTo>
                      <a:pt x="1" y="73"/>
                    </a:moveTo>
                    <a:cubicBezTo>
                      <a:pt x="0" y="71"/>
                      <a:pt x="2" y="69"/>
                      <a:pt x="4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7" y="0"/>
                      <a:pt x="90" y="0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4" y="2"/>
                      <a:pt x="94" y="4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2" y="63"/>
                      <a:pt x="61" y="64"/>
                      <a:pt x="60" y="64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3" y="76"/>
                      <a:pt x="1" y="75"/>
                      <a:pt x="1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5" name="淘宝网Chenying0907出品 1194"/>
              <p:cNvSpPr/>
              <p:nvPr/>
            </p:nvSpPr>
            <p:spPr bwMode="auto">
              <a:xfrm>
                <a:off x="5761058" y="5018060"/>
                <a:ext cx="188912" cy="144461"/>
              </a:xfrm>
              <a:custGeom>
                <a:avLst/>
                <a:gdLst>
                  <a:gd name="T0" fmla="*/ 1 w 68"/>
                  <a:gd name="T1" fmla="*/ 49 h 52"/>
                  <a:gd name="T2" fmla="*/ 4 w 68"/>
                  <a:gd name="T3" fmla="*/ 44 h 52"/>
                  <a:gd name="T4" fmla="*/ 4 w 68"/>
                  <a:gd name="T5" fmla="*/ 44 h 52"/>
                  <a:gd name="T6" fmla="*/ 41 w 68"/>
                  <a:gd name="T7" fmla="*/ 36 h 52"/>
                  <a:gd name="T8" fmla="*/ 60 w 68"/>
                  <a:gd name="T9" fmla="*/ 3 h 52"/>
                  <a:gd name="T10" fmla="*/ 60 w 68"/>
                  <a:gd name="T11" fmla="*/ 3 h 52"/>
                  <a:gd name="T12" fmla="*/ 65 w 68"/>
                  <a:gd name="T13" fmla="*/ 1 h 52"/>
                  <a:gd name="T14" fmla="*/ 65 w 68"/>
                  <a:gd name="T15" fmla="*/ 1 h 52"/>
                  <a:gd name="T16" fmla="*/ 67 w 68"/>
                  <a:gd name="T17" fmla="*/ 7 h 52"/>
                  <a:gd name="T18" fmla="*/ 67 w 68"/>
                  <a:gd name="T19" fmla="*/ 7 h 52"/>
                  <a:gd name="T20" fmla="*/ 47 w 68"/>
                  <a:gd name="T21" fmla="*/ 42 h 52"/>
                  <a:gd name="T22" fmla="*/ 44 w 68"/>
                  <a:gd name="T23" fmla="*/ 43 h 52"/>
                  <a:gd name="T24" fmla="*/ 44 w 68"/>
                  <a:gd name="T25" fmla="*/ 43 h 52"/>
                  <a:gd name="T26" fmla="*/ 6 w 68"/>
                  <a:gd name="T27" fmla="*/ 52 h 52"/>
                  <a:gd name="T28" fmla="*/ 5 w 68"/>
                  <a:gd name="T29" fmla="*/ 52 h 52"/>
                  <a:gd name="T30" fmla="*/ 5 w 68"/>
                  <a:gd name="T31" fmla="*/ 52 h 52"/>
                  <a:gd name="T32" fmla="*/ 1 w 68"/>
                  <a:gd name="T33" fmla="*/ 4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52">
                    <a:moveTo>
                      <a:pt x="1" y="49"/>
                    </a:moveTo>
                    <a:cubicBezTo>
                      <a:pt x="0" y="47"/>
                      <a:pt x="2" y="44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1" y="1"/>
                      <a:pt x="64" y="0"/>
                      <a:pt x="65" y="1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7" y="3"/>
                      <a:pt x="68" y="5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6" y="43"/>
                      <a:pt x="45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3" y="52"/>
                      <a:pt x="1" y="51"/>
                      <a:pt x="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6" name="淘宝网Chenying0907出品 1195"/>
              <p:cNvSpPr/>
              <p:nvPr/>
            </p:nvSpPr>
            <p:spPr bwMode="auto">
              <a:xfrm>
                <a:off x="5481668" y="4637065"/>
                <a:ext cx="315914" cy="241298"/>
              </a:xfrm>
              <a:custGeom>
                <a:avLst/>
                <a:gdLst>
                  <a:gd name="T0" fmla="*/ 0 w 113"/>
                  <a:gd name="T1" fmla="*/ 84 h 87"/>
                  <a:gd name="T2" fmla="*/ 3 w 113"/>
                  <a:gd name="T3" fmla="*/ 79 h 87"/>
                  <a:gd name="T4" fmla="*/ 3 w 113"/>
                  <a:gd name="T5" fmla="*/ 79 h 87"/>
                  <a:gd name="T6" fmla="*/ 68 w 113"/>
                  <a:gd name="T7" fmla="*/ 67 h 87"/>
                  <a:gd name="T8" fmla="*/ 105 w 113"/>
                  <a:gd name="T9" fmla="*/ 2 h 87"/>
                  <a:gd name="T10" fmla="*/ 105 w 113"/>
                  <a:gd name="T11" fmla="*/ 2 h 87"/>
                  <a:gd name="T12" fmla="*/ 110 w 113"/>
                  <a:gd name="T13" fmla="*/ 1 h 87"/>
                  <a:gd name="T14" fmla="*/ 110 w 113"/>
                  <a:gd name="T15" fmla="*/ 1 h 87"/>
                  <a:gd name="T16" fmla="*/ 112 w 113"/>
                  <a:gd name="T17" fmla="*/ 6 h 87"/>
                  <a:gd name="T18" fmla="*/ 112 w 113"/>
                  <a:gd name="T19" fmla="*/ 6 h 87"/>
                  <a:gd name="T20" fmla="*/ 74 w 113"/>
                  <a:gd name="T21" fmla="*/ 73 h 87"/>
                  <a:gd name="T22" fmla="*/ 71 w 113"/>
                  <a:gd name="T23" fmla="*/ 75 h 87"/>
                  <a:gd name="T24" fmla="*/ 71 w 113"/>
                  <a:gd name="T25" fmla="*/ 75 h 87"/>
                  <a:gd name="T26" fmla="*/ 5 w 113"/>
                  <a:gd name="T27" fmla="*/ 87 h 87"/>
                  <a:gd name="T28" fmla="*/ 4 w 113"/>
                  <a:gd name="T29" fmla="*/ 87 h 87"/>
                  <a:gd name="T30" fmla="*/ 4 w 113"/>
                  <a:gd name="T31" fmla="*/ 87 h 87"/>
                  <a:gd name="T32" fmla="*/ 0 w 113"/>
                  <a:gd name="T33" fmla="*/ 8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7">
                    <a:moveTo>
                      <a:pt x="0" y="84"/>
                    </a:moveTo>
                    <a:cubicBezTo>
                      <a:pt x="0" y="82"/>
                      <a:pt x="1" y="80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0"/>
                      <a:pt x="108" y="0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2"/>
                      <a:pt x="113" y="4"/>
                      <a:pt x="112" y="6"/>
                    </a:cubicBezTo>
                    <a:cubicBezTo>
                      <a:pt x="112" y="6"/>
                      <a:pt x="112" y="6"/>
                      <a:pt x="112" y="6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4"/>
                      <a:pt x="72" y="75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2" y="87"/>
                      <a:pt x="0" y="86"/>
                      <a:pt x="0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7" name="淘宝网Chenying0907出品 1196"/>
              <p:cNvSpPr/>
              <p:nvPr/>
            </p:nvSpPr>
            <p:spPr bwMode="auto">
              <a:xfrm>
                <a:off x="5480081" y="4619611"/>
                <a:ext cx="285752" cy="220662"/>
              </a:xfrm>
              <a:custGeom>
                <a:avLst/>
                <a:gdLst>
                  <a:gd name="T0" fmla="*/ 0 w 103"/>
                  <a:gd name="T1" fmla="*/ 76 h 79"/>
                  <a:gd name="T2" fmla="*/ 4 w 103"/>
                  <a:gd name="T3" fmla="*/ 71 h 79"/>
                  <a:gd name="T4" fmla="*/ 4 w 103"/>
                  <a:gd name="T5" fmla="*/ 71 h 79"/>
                  <a:gd name="T6" fmla="*/ 61 w 103"/>
                  <a:gd name="T7" fmla="*/ 61 h 79"/>
                  <a:gd name="T8" fmla="*/ 95 w 103"/>
                  <a:gd name="T9" fmla="*/ 3 h 79"/>
                  <a:gd name="T10" fmla="*/ 95 w 103"/>
                  <a:gd name="T11" fmla="*/ 3 h 79"/>
                  <a:gd name="T12" fmla="*/ 100 w 103"/>
                  <a:gd name="T13" fmla="*/ 1 h 79"/>
                  <a:gd name="T14" fmla="*/ 100 w 103"/>
                  <a:gd name="T15" fmla="*/ 1 h 79"/>
                  <a:gd name="T16" fmla="*/ 102 w 103"/>
                  <a:gd name="T17" fmla="*/ 7 h 79"/>
                  <a:gd name="T18" fmla="*/ 102 w 103"/>
                  <a:gd name="T19" fmla="*/ 7 h 79"/>
                  <a:gd name="T20" fmla="*/ 67 w 103"/>
                  <a:gd name="T21" fmla="*/ 66 h 79"/>
                  <a:gd name="T22" fmla="*/ 64 w 103"/>
                  <a:gd name="T23" fmla="*/ 68 h 79"/>
                  <a:gd name="T24" fmla="*/ 64 w 103"/>
                  <a:gd name="T25" fmla="*/ 68 h 79"/>
                  <a:gd name="T26" fmla="*/ 5 w 103"/>
                  <a:gd name="T27" fmla="*/ 79 h 79"/>
                  <a:gd name="T28" fmla="*/ 4 w 103"/>
                  <a:gd name="T29" fmla="*/ 79 h 79"/>
                  <a:gd name="T30" fmla="*/ 4 w 103"/>
                  <a:gd name="T31" fmla="*/ 79 h 79"/>
                  <a:gd name="T32" fmla="*/ 0 w 103"/>
                  <a:gd name="T33" fmla="*/ 7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79">
                    <a:moveTo>
                      <a:pt x="0" y="76"/>
                    </a:moveTo>
                    <a:cubicBezTo>
                      <a:pt x="0" y="74"/>
                      <a:pt x="1" y="72"/>
                      <a:pt x="4" y="71"/>
                    </a:cubicBezTo>
                    <a:cubicBezTo>
                      <a:pt x="4" y="71"/>
                      <a:pt x="4" y="71"/>
                      <a:pt x="4" y="7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6" y="1"/>
                      <a:pt x="98" y="0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2"/>
                      <a:pt x="103" y="5"/>
                      <a:pt x="102" y="7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7"/>
                      <a:pt x="66" y="68"/>
                      <a:pt x="64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5" y="79"/>
                      <a:pt x="5" y="79"/>
                      <a:pt x="4" y="79"/>
                    </a:cubicBezTo>
                    <a:cubicBezTo>
                      <a:pt x="4" y="79"/>
                      <a:pt x="4" y="79"/>
                      <a:pt x="4" y="79"/>
                    </a:cubicBezTo>
                    <a:cubicBezTo>
                      <a:pt x="3" y="79"/>
                      <a:pt x="1" y="78"/>
                      <a:pt x="0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8" name="淘宝网Chenying0907出品 1197"/>
              <p:cNvSpPr/>
              <p:nvPr/>
            </p:nvSpPr>
            <p:spPr bwMode="auto">
              <a:xfrm>
                <a:off x="5473732" y="4605321"/>
                <a:ext cx="257176" cy="195262"/>
              </a:xfrm>
              <a:custGeom>
                <a:avLst/>
                <a:gdLst>
                  <a:gd name="T0" fmla="*/ 0 w 92"/>
                  <a:gd name="T1" fmla="*/ 66 h 70"/>
                  <a:gd name="T2" fmla="*/ 4 w 92"/>
                  <a:gd name="T3" fmla="*/ 62 h 70"/>
                  <a:gd name="T4" fmla="*/ 4 w 92"/>
                  <a:gd name="T5" fmla="*/ 62 h 70"/>
                  <a:gd name="T6" fmla="*/ 55 w 92"/>
                  <a:gd name="T7" fmla="*/ 54 h 70"/>
                  <a:gd name="T8" fmla="*/ 84 w 92"/>
                  <a:gd name="T9" fmla="*/ 3 h 70"/>
                  <a:gd name="T10" fmla="*/ 84 w 92"/>
                  <a:gd name="T11" fmla="*/ 3 h 70"/>
                  <a:gd name="T12" fmla="*/ 89 w 92"/>
                  <a:gd name="T13" fmla="*/ 2 h 70"/>
                  <a:gd name="T14" fmla="*/ 89 w 92"/>
                  <a:gd name="T15" fmla="*/ 2 h 70"/>
                  <a:gd name="T16" fmla="*/ 91 w 92"/>
                  <a:gd name="T17" fmla="*/ 7 h 70"/>
                  <a:gd name="T18" fmla="*/ 91 w 92"/>
                  <a:gd name="T19" fmla="*/ 7 h 70"/>
                  <a:gd name="T20" fmla="*/ 61 w 92"/>
                  <a:gd name="T21" fmla="*/ 59 h 70"/>
                  <a:gd name="T22" fmla="*/ 58 w 92"/>
                  <a:gd name="T23" fmla="*/ 61 h 70"/>
                  <a:gd name="T24" fmla="*/ 58 w 92"/>
                  <a:gd name="T25" fmla="*/ 61 h 70"/>
                  <a:gd name="T26" fmla="*/ 5 w 92"/>
                  <a:gd name="T27" fmla="*/ 70 h 70"/>
                  <a:gd name="T28" fmla="*/ 4 w 92"/>
                  <a:gd name="T29" fmla="*/ 70 h 70"/>
                  <a:gd name="T30" fmla="*/ 4 w 92"/>
                  <a:gd name="T31" fmla="*/ 70 h 70"/>
                  <a:gd name="T32" fmla="*/ 0 w 92"/>
                  <a:gd name="T33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0">
                    <a:moveTo>
                      <a:pt x="0" y="66"/>
                    </a:moveTo>
                    <a:cubicBezTo>
                      <a:pt x="0" y="64"/>
                      <a:pt x="1" y="62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5" y="1"/>
                      <a:pt x="87" y="0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91" y="3"/>
                      <a:pt x="92" y="5"/>
                      <a:pt x="91" y="7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0" y="60"/>
                      <a:pt x="59" y="61"/>
                      <a:pt x="58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5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0"/>
                      <a:pt x="1" y="68"/>
                      <a:pt x="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9" name="淘宝网Chenying0907出品 1198"/>
              <p:cNvSpPr/>
              <p:nvPr/>
            </p:nvSpPr>
            <p:spPr bwMode="auto">
              <a:xfrm>
                <a:off x="5473742" y="4594201"/>
                <a:ext cx="220664" cy="161924"/>
              </a:xfrm>
              <a:custGeom>
                <a:avLst/>
                <a:gdLst>
                  <a:gd name="T0" fmla="*/ 0 w 79"/>
                  <a:gd name="T1" fmla="*/ 54 h 58"/>
                  <a:gd name="T2" fmla="*/ 3 w 79"/>
                  <a:gd name="T3" fmla="*/ 50 h 58"/>
                  <a:gd name="T4" fmla="*/ 3 w 79"/>
                  <a:gd name="T5" fmla="*/ 50 h 58"/>
                  <a:gd name="T6" fmla="*/ 47 w 79"/>
                  <a:gd name="T7" fmla="*/ 44 h 58"/>
                  <a:gd name="T8" fmla="*/ 71 w 79"/>
                  <a:gd name="T9" fmla="*/ 3 h 58"/>
                  <a:gd name="T10" fmla="*/ 77 w 79"/>
                  <a:gd name="T11" fmla="*/ 1 h 58"/>
                  <a:gd name="T12" fmla="*/ 77 w 79"/>
                  <a:gd name="T13" fmla="*/ 1 h 58"/>
                  <a:gd name="T14" fmla="*/ 78 w 79"/>
                  <a:gd name="T15" fmla="*/ 7 h 58"/>
                  <a:gd name="T16" fmla="*/ 78 w 79"/>
                  <a:gd name="T17" fmla="*/ 7 h 58"/>
                  <a:gd name="T18" fmla="*/ 53 w 79"/>
                  <a:gd name="T19" fmla="*/ 50 h 58"/>
                  <a:gd name="T20" fmla="*/ 50 w 79"/>
                  <a:gd name="T21" fmla="*/ 52 h 58"/>
                  <a:gd name="T22" fmla="*/ 50 w 79"/>
                  <a:gd name="T23" fmla="*/ 52 h 58"/>
                  <a:gd name="T24" fmla="*/ 5 w 79"/>
                  <a:gd name="T25" fmla="*/ 58 h 58"/>
                  <a:gd name="T26" fmla="*/ 4 w 79"/>
                  <a:gd name="T27" fmla="*/ 58 h 58"/>
                  <a:gd name="T28" fmla="*/ 4 w 79"/>
                  <a:gd name="T29" fmla="*/ 58 h 58"/>
                  <a:gd name="T30" fmla="*/ 0 w 79"/>
                  <a:gd name="T31" fmla="*/ 5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58">
                    <a:moveTo>
                      <a:pt x="0" y="54"/>
                    </a:moveTo>
                    <a:cubicBezTo>
                      <a:pt x="0" y="52"/>
                      <a:pt x="1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71" y="3"/>
                      <a:pt x="71" y="3"/>
                      <a:pt x="71" y="3"/>
                    </a:cubicBezTo>
                    <a:cubicBezTo>
                      <a:pt x="72" y="1"/>
                      <a:pt x="75" y="0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9" y="2"/>
                      <a:pt x="79" y="5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2" y="51"/>
                      <a:pt x="51" y="5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2" y="58"/>
                      <a:pt x="0" y="57"/>
                      <a:pt x="0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0" name="淘宝网Chenying0907出品 1199"/>
              <p:cNvSpPr/>
              <p:nvPr/>
            </p:nvSpPr>
            <p:spPr bwMode="auto">
              <a:xfrm>
                <a:off x="5476917" y="4589445"/>
                <a:ext cx="173039" cy="122237"/>
              </a:xfrm>
              <a:custGeom>
                <a:avLst/>
                <a:gdLst>
                  <a:gd name="T0" fmla="*/ 0 w 62"/>
                  <a:gd name="T1" fmla="*/ 40 h 44"/>
                  <a:gd name="T2" fmla="*/ 4 w 62"/>
                  <a:gd name="T3" fmla="*/ 36 h 44"/>
                  <a:gd name="T4" fmla="*/ 4 w 62"/>
                  <a:gd name="T5" fmla="*/ 36 h 44"/>
                  <a:gd name="T6" fmla="*/ 36 w 62"/>
                  <a:gd name="T7" fmla="*/ 35 h 44"/>
                  <a:gd name="T8" fmla="*/ 54 w 62"/>
                  <a:gd name="T9" fmla="*/ 2 h 44"/>
                  <a:gd name="T10" fmla="*/ 54 w 62"/>
                  <a:gd name="T11" fmla="*/ 2 h 44"/>
                  <a:gd name="T12" fmla="*/ 60 w 62"/>
                  <a:gd name="T13" fmla="*/ 1 h 44"/>
                  <a:gd name="T14" fmla="*/ 60 w 62"/>
                  <a:gd name="T15" fmla="*/ 1 h 44"/>
                  <a:gd name="T16" fmla="*/ 61 w 62"/>
                  <a:gd name="T17" fmla="*/ 6 h 44"/>
                  <a:gd name="T18" fmla="*/ 61 w 62"/>
                  <a:gd name="T19" fmla="*/ 6 h 44"/>
                  <a:gd name="T20" fmla="*/ 42 w 62"/>
                  <a:gd name="T21" fmla="*/ 40 h 44"/>
                  <a:gd name="T22" fmla="*/ 38 w 62"/>
                  <a:gd name="T23" fmla="*/ 42 h 44"/>
                  <a:gd name="T24" fmla="*/ 38 w 62"/>
                  <a:gd name="T25" fmla="*/ 42 h 44"/>
                  <a:gd name="T26" fmla="*/ 5 w 62"/>
                  <a:gd name="T27" fmla="*/ 44 h 44"/>
                  <a:gd name="T28" fmla="*/ 4 w 62"/>
                  <a:gd name="T29" fmla="*/ 44 h 44"/>
                  <a:gd name="T30" fmla="*/ 4 w 62"/>
                  <a:gd name="T31" fmla="*/ 44 h 44"/>
                  <a:gd name="T32" fmla="*/ 0 w 62"/>
                  <a:gd name="T33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4">
                    <a:moveTo>
                      <a:pt x="0" y="40"/>
                    </a:moveTo>
                    <a:cubicBezTo>
                      <a:pt x="0" y="38"/>
                      <a:pt x="2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0"/>
                      <a:pt x="58" y="0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1" y="2"/>
                      <a:pt x="62" y="4"/>
                      <a:pt x="61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1" y="42"/>
                      <a:pt x="40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5" y="44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2" y="44"/>
                      <a:pt x="1" y="42"/>
                      <a:pt x="0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1" name="淘宝网Chenying0907出品 1200"/>
              <p:cNvSpPr/>
              <p:nvPr/>
            </p:nvSpPr>
            <p:spPr bwMode="auto">
              <a:xfrm>
                <a:off x="5480071" y="4579906"/>
                <a:ext cx="130176" cy="92074"/>
              </a:xfrm>
              <a:custGeom>
                <a:avLst/>
                <a:gdLst>
                  <a:gd name="T0" fmla="*/ 28 w 47"/>
                  <a:gd name="T1" fmla="*/ 33 h 33"/>
                  <a:gd name="T2" fmla="*/ 4 w 47"/>
                  <a:gd name="T3" fmla="*/ 33 h 33"/>
                  <a:gd name="T4" fmla="*/ 0 w 47"/>
                  <a:gd name="T5" fmla="*/ 29 h 33"/>
                  <a:gd name="T6" fmla="*/ 0 w 47"/>
                  <a:gd name="T7" fmla="*/ 29 h 33"/>
                  <a:gd name="T8" fmla="*/ 4 w 47"/>
                  <a:gd name="T9" fmla="*/ 25 h 33"/>
                  <a:gd name="T10" fmla="*/ 4 w 47"/>
                  <a:gd name="T11" fmla="*/ 25 h 33"/>
                  <a:gd name="T12" fmla="*/ 26 w 47"/>
                  <a:gd name="T13" fmla="*/ 25 h 33"/>
                  <a:gd name="T14" fmla="*/ 39 w 47"/>
                  <a:gd name="T15" fmla="*/ 3 h 33"/>
                  <a:gd name="T16" fmla="*/ 39 w 47"/>
                  <a:gd name="T17" fmla="*/ 3 h 33"/>
                  <a:gd name="T18" fmla="*/ 45 w 47"/>
                  <a:gd name="T19" fmla="*/ 1 h 33"/>
                  <a:gd name="T20" fmla="*/ 45 w 47"/>
                  <a:gd name="T21" fmla="*/ 1 h 33"/>
                  <a:gd name="T22" fmla="*/ 46 w 47"/>
                  <a:gd name="T23" fmla="*/ 6 h 33"/>
                  <a:gd name="T24" fmla="*/ 46 w 47"/>
                  <a:gd name="T25" fmla="*/ 6 h 33"/>
                  <a:gd name="T26" fmla="*/ 32 w 47"/>
                  <a:gd name="T27" fmla="*/ 31 h 33"/>
                  <a:gd name="T28" fmla="*/ 28 w 47"/>
                  <a:gd name="T29" fmla="*/ 33 h 33"/>
                  <a:gd name="T30" fmla="*/ 28 w 47"/>
                  <a:gd name="T31" fmla="*/ 33 h 33"/>
                  <a:gd name="T32" fmla="*/ 28 w 4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3">
                    <a:moveTo>
                      <a:pt x="28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2" y="33"/>
                      <a:pt x="0" y="31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7"/>
                      <a:pt x="2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40" y="1"/>
                      <a:pt x="43" y="0"/>
                      <a:pt x="45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7" y="2"/>
                      <a:pt x="47" y="5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3"/>
                      <a:pt x="30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2" name="淘宝网Chenying0907出品 1201"/>
              <p:cNvSpPr/>
              <p:nvPr/>
            </p:nvSpPr>
            <p:spPr bwMode="auto">
              <a:xfrm>
                <a:off x="5481638" y="4575175"/>
                <a:ext cx="92075" cy="66674"/>
              </a:xfrm>
              <a:custGeom>
                <a:avLst/>
                <a:gdLst>
                  <a:gd name="T0" fmla="*/ 0 w 33"/>
                  <a:gd name="T1" fmla="*/ 20 h 24"/>
                  <a:gd name="T2" fmla="*/ 4 w 33"/>
                  <a:gd name="T3" fmla="*/ 16 h 24"/>
                  <a:gd name="T4" fmla="*/ 4 w 33"/>
                  <a:gd name="T5" fmla="*/ 16 h 24"/>
                  <a:gd name="T6" fmla="*/ 18 w 33"/>
                  <a:gd name="T7" fmla="*/ 16 h 24"/>
                  <a:gd name="T8" fmla="*/ 25 w 33"/>
                  <a:gd name="T9" fmla="*/ 3 h 24"/>
                  <a:gd name="T10" fmla="*/ 31 w 33"/>
                  <a:gd name="T11" fmla="*/ 2 h 24"/>
                  <a:gd name="T12" fmla="*/ 31 w 33"/>
                  <a:gd name="T13" fmla="*/ 2 h 24"/>
                  <a:gd name="T14" fmla="*/ 32 w 33"/>
                  <a:gd name="T15" fmla="*/ 7 h 24"/>
                  <a:gd name="T16" fmla="*/ 32 w 33"/>
                  <a:gd name="T17" fmla="*/ 7 h 24"/>
                  <a:gd name="T18" fmla="*/ 24 w 33"/>
                  <a:gd name="T19" fmla="*/ 22 h 24"/>
                  <a:gd name="T20" fmla="*/ 20 w 33"/>
                  <a:gd name="T21" fmla="*/ 24 h 24"/>
                  <a:gd name="T22" fmla="*/ 20 w 33"/>
                  <a:gd name="T23" fmla="*/ 24 h 24"/>
                  <a:gd name="T24" fmla="*/ 4 w 33"/>
                  <a:gd name="T25" fmla="*/ 24 h 24"/>
                  <a:gd name="T26" fmla="*/ 4 w 33"/>
                  <a:gd name="T27" fmla="*/ 24 h 24"/>
                  <a:gd name="T28" fmla="*/ 4 w 33"/>
                  <a:gd name="T29" fmla="*/ 24 h 24"/>
                  <a:gd name="T30" fmla="*/ 0 w 33"/>
                  <a:gd name="T3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4">
                    <a:moveTo>
                      <a:pt x="0" y="20"/>
                    </a:moveTo>
                    <a:cubicBezTo>
                      <a:pt x="0" y="18"/>
                      <a:pt x="2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1"/>
                      <a:pt x="29" y="0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3" y="3"/>
                      <a:pt x="33" y="5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2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603" name="淘宝网Chenying0907出品 602"/>
          <p:cNvGrpSpPr/>
          <p:nvPr/>
        </p:nvGrpSpPr>
        <p:grpSpPr>
          <a:xfrm>
            <a:off x="3811587" y="4889038"/>
            <a:ext cx="689307" cy="1972136"/>
            <a:chOff x="3730171" y="4669631"/>
            <a:chExt cx="765995" cy="2191543"/>
          </a:xfrm>
        </p:grpSpPr>
        <p:sp>
          <p:nvSpPr>
            <p:cNvPr id="604" name="淘宝网Chenying0907出品 969"/>
            <p:cNvSpPr/>
            <p:nvPr/>
          </p:nvSpPr>
          <p:spPr bwMode="auto">
            <a:xfrm>
              <a:off x="3925946" y="5245553"/>
              <a:ext cx="366841" cy="1615621"/>
            </a:xfrm>
            <a:custGeom>
              <a:avLst/>
              <a:gdLst>
                <a:gd name="T0" fmla="*/ 26 w 220"/>
                <a:gd name="T1" fmla="*/ 968 h 968"/>
                <a:gd name="T2" fmla="*/ 55 w 220"/>
                <a:gd name="T3" fmla="*/ 968 h 968"/>
                <a:gd name="T4" fmla="*/ 103 w 220"/>
                <a:gd name="T5" fmla="*/ 556 h 968"/>
                <a:gd name="T6" fmla="*/ 187 w 220"/>
                <a:gd name="T7" fmla="*/ 0 h 968"/>
                <a:gd name="T8" fmla="*/ 117 w 220"/>
                <a:gd name="T9" fmla="*/ 444 h 968"/>
                <a:gd name="T10" fmla="*/ 26 w 220"/>
                <a:gd name="T11" fmla="*/ 968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0" h="968">
                  <a:moveTo>
                    <a:pt x="26" y="968"/>
                  </a:moveTo>
                  <a:cubicBezTo>
                    <a:pt x="55" y="968"/>
                    <a:pt x="55" y="968"/>
                    <a:pt x="55" y="968"/>
                  </a:cubicBezTo>
                  <a:cubicBezTo>
                    <a:pt x="55" y="968"/>
                    <a:pt x="23" y="751"/>
                    <a:pt x="103" y="556"/>
                  </a:cubicBezTo>
                  <a:cubicBezTo>
                    <a:pt x="169" y="396"/>
                    <a:pt x="220" y="231"/>
                    <a:pt x="187" y="0"/>
                  </a:cubicBezTo>
                  <a:cubicBezTo>
                    <a:pt x="187" y="0"/>
                    <a:pt x="194" y="286"/>
                    <a:pt x="117" y="444"/>
                  </a:cubicBezTo>
                  <a:cubicBezTo>
                    <a:pt x="45" y="593"/>
                    <a:pt x="0" y="756"/>
                    <a:pt x="26" y="968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605" name="淘宝网Chenying0907出品 604"/>
            <p:cNvGrpSpPr/>
            <p:nvPr/>
          </p:nvGrpSpPr>
          <p:grpSpPr>
            <a:xfrm>
              <a:off x="4036189" y="6343225"/>
              <a:ext cx="408658" cy="494190"/>
              <a:chOff x="965200" y="5995988"/>
              <a:chExt cx="682626" cy="825500"/>
            </a:xfrm>
            <a:solidFill>
              <a:srgbClr val="92D050"/>
            </a:solidFill>
          </p:grpSpPr>
          <p:sp>
            <p:nvSpPr>
              <p:cNvPr id="625" name="淘宝网Chenying0907出品 1031"/>
              <p:cNvSpPr>
                <a:spLocks noEditPoints="1"/>
              </p:cNvSpPr>
              <p:nvPr/>
            </p:nvSpPr>
            <p:spPr bwMode="auto">
              <a:xfrm>
                <a:off x="965200" y="5995988"/>
                <a:ext cx="682625" cy="825500"/>
              </a:xfrm>
              <a:custGeom>
                <a:avLst/>
                <a:gdLst>
                  <a:gd name="T0" fmla="*/ 1 w 245"/>
                  <a:gd name="T1" fmla="*/ 292 h 296"/>
                  <a:gd name="T2" fmla="*/ 0 w 245"/>
                  <a:gd name="T3" fmla="*/ 258 h 296"/>
                  <a:gd name="T4" fmla="*/ 0 w 245"/>
                  <a:gd name="T5" fmla="*/ 258 h 296"/>
                  <a:gd name="T6" fmla="*/ 54 w 245"/>
                  <a:gd name="T7" fmla="*/ 91 h 296"/>
                  <a:gd name="T8" fmla="*/ 54 w 245"/>
                  <a:gd name="T9" fmla="*/ 91 h 296"/>
                  <a:gd name="T10" fmla="*/ 240 w 245"/>
                  <a:gd name="T11" fmla="*/ 0 h 296"/>
                  <a:gd name="T12" fmla="*/ 240 w 245"/>
                  <a:gd name="T13" fmla="*/ 0 h 296"/>
                  <a:gd name="T14" fmla="*/ 243 w 245"/>
                  <a:gd name="T15" fmla="*/ 1 h 296"/>
                  <a:gd name="T16" fmla="*/ 243 w 245"/>
                  <a:gd name="T17" fmla="*/ 1 h 296"/>
                  <a:gd name="T18" fmla="*/ 245 w 245"/>
                  <a:gd name="T19" fmla="*/ 4 h 296"/>
                  <a:gd name="T20" fmla="*/ 245 w 245"/>
                  <a:gd name="T21" fmla="*/ 4 h 296"/>
                  <a:gd name="T22" fmla="*/ 245 w 245"/>
                  <a:gd name="T23" fmla="*/ 10 h 296"/>
                  <a:gd name="T24" fmla="*/ 245 w 245"/>
                  <a:gd name="T25" fmla="*/ 10 h 296"/>
                  <a:gd name="T26" fmla="*/ 180 w 245"/>
                  <a:gd name="T27" fmla="*/ 200 h 296"/>
                  <a:gd name="T28" fmla="*/ 180 w 245"/>
                  <a:gd name="T29" fmla="*/ 200 h 296"/>
                  <a:gd name="T30" fmla="*/ 6 w 245"/>
                  <a:gd name="T31" fmla="*/ 296 h 296"/>
                  <a:gd name="T32" fmla="*/ 6 w 245"/>
                  <a:gd name="T33" fmla="*/ 296 h 296"/>
                  <a:gd name="T34" fmla="*/ 5 w 245"/>
                  <a:gd name="T35" fmla="*/ 296 h 296"/>
                  <a:gd name="T36" fmla="*/ 5 w 245"/>
                  <a:gd name="T37" fmla="*/ 296 h 296"/>
                  <a:gd name="T38" fmla="*/ 1 w 245"/>
                  <a:gd name="T39" fmla="*/ 292 h 296"/>
                  <a:gd name="T40" fmla="*/ 5 w 245"/>
                  <a:gd name="T41" fmla="*/ 292 h 296"/>
                  <a:gd name="T42" fmla="*/ 9 w 245"/>
                  <a:gd name="T43" fmla="*/ 291 h 296"/>
                  <a:gd name="T44" fmla="*/ 5 w 245"/>
                  <a:gd name="T45" fmla="*/ 292 h 296"/>
                  <a:gd name="T46" fmla="*/ 223 w 245"/>
                  <a:gd name="T47" fmla="*/ 11 h 296"/>
                  <a:gd name="T48" fmla="*/ 176 w 245"/>
                  <a:gd name="T49" fmla="*/ 24 h 296"/>
                  <a:gd name="T50" fmla="*/ 176 w 245"/>
                  <a:gd name="T51" fmla="*/ 24 h 296"/>
                  <a:gd name="T52" fmla="*/ 60 w 245"/>
                  <a:gd name="T53" fmla="*/ 97 h 296"/>
                  <a:gd name="T54" fmla="*/ 60 w 245"/>
                  <a:gd name="T55" fmla="*/ 97 h 296"/>
                  <a:gd name="T56" fmla="*/ 8 w 245"/>
                  <a:gd name="T57" fmla="*/ 258 h 296"/>
                  <a:gd name="T58" fmla="*/ 8 w 245"/>
                  <a:gd name="T59" fmla="*/ 258 h 296"/>
                  <a:gd name="T60" fmla="*/ 9 w 245"/>
                  <a:gd name="T61" fmla="*/ 287 h 296"/>
                  <a:gd name="T62" fmla="*/ 9 w 245"/>
                  <a:gd name="T63" fmla="*/ 287 h 296"/>
                  <a:gd name="T64" fmla="*/ 21 w 245"/>
                  <a:gd name="T65" fmla="*/ 285 h 296"/>
                  <a:gd name="T66" fmla="*/ 21 w 245"/>
                  <a:gd name="T67" fmla="*/ 285 h 296"/>
                  <a:gd name="T68" fmla="*/ 61 w 245"/>
                  <a:gd name="T69" fmla="*/ 273 h 296"/>
                  <a:gd name="T70" fmla="*/ 61 w 245"/>
                  <a:gd name="T71" fmla="*/ 273 h 296"/>
                  <a:gd name="T72" fmla="*/ 174 w 245"/>
                  <a:gd name="T73" fmla="*/ 195 h 296"/>
                  <a:gd name="T74" fmla="*/ 174 w 245"/>
                  <a:gd name="T75" fmla="*/ 195 h 296"/>
                  <a:gd name="T76" fmla="*/ 237 w 245"/>
                  <a:gd name="T77" fmla="*/ 10 h 296"/>
                  <a:gd name="T78" fmla="*/ 237 w 245"/>
                  <a:gd name="T79" fmla="*/ 10 h 296"/>
                  <a:gd name="T80" fmla="*/ 237 w 245"/>
                  <a:gd name="T81" fmla="*/ 9 h 296"/>
                  <a:gd name="T82" fmla="*/ 237 w 245"/>
                  <a:gd name="T83" fmla="*/ 9 h 296"/>
                  <a:gd name="T84" fmla="*/ 223 w 245"/>
                  <a:gd name="T85" fmla="*/ 11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5" h="296">
                    <a:moveTo>
                      <a:pt x="1" y="292"/>
                    </a:moveTo>
                    <a:cubicBezTo>
                      <a:pt x="1" y="292"/>
                      <a:pt x="0" y="279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0" y="216"/>
                      <a:pt x="7" y="144"/>
                      <a:pt x="54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124" y="13"/>
                      <a:pt x="240" y="0"/>
                      <a:pt x="240" y="0"/>
                    </a:cubicBezTo>
                    <a:cubicBezTo>
                      <a:pt x="240" y="0"/>
                      <a:pt x="240" y="0"/>
                      <a:pt x="240" y="0"/>
                    </a:cubicBezTo>
                    <a:cubicBezTo>
                      <a:pt x="241" y="0"/>
                      <a:pt x="242" y="0"/>
                      <a:pt x="243" y="1"/>
                    </a:cubicBezTo>
                    <a:cubicBezTo>
                      <a:pt x="243" y="1"/>
                      <a:pt x="243" y="1"/>
                      <a:pt x="243" y="1"/>
                    </a:cubicBezTo>
                    <a:cubicBezTo>
                      <a:pt x="244" y="2"/>
                      <a:pt x="245" y="3"/>
                      <a:pt x="245" y="4"/>
                    </a:cubicBezTo>
                    <a:cubicBezTo>
                      <a:pt x="245" y="4"/>
                      <a:pt x="245" y="4"/>
                      <a:pt x="245" y="4"/>
                    </a:cubicBezTo>
                    <a:cubicBezTo>
                      <a:pt x="245" y="4"/>
                      <a:pt x="245" y="6"/>
                      <a:pt x="245" y="10"/>
                    </a:cubicBezTo>
                    <a:cubicBezTo>
                      <a:pt x="245" y="10"/>
                      <a:pt x="245" y="10"/>
                      <a:pt x="245" y="10"/>
                    </a:cubicBezTo>
                    <a:cubicBezTo>
                      <a:pt x="245" y="36"/>
                      <a:pt x="241" y="131"/>
                      <a:pt x="180" y="200"/>
                    </a:cubicBezTo>
                    <a:cubicBezTo>
                      <a:pt x="180" y="200"/>
                      <a:pt x="180" y="200"/>
                      <a:pt x="180" y="200"/>
                    </a:cubicBezTo>
                    <a:cubicBezTo>
                      <a:pt x="103" y="287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5" y="296"/>
                    </a:cubicBezTo>
                    <a:cubicBezTo>
                      <a:pt x="5" y="296"/>
                      <a:pt x="5" y="296"/>
                      <a:pt x="5" y="296"/>
                    </a:cubicBezTo>
                    <a:cubicBezTo>
                      <a:pt x="3" y="296"/>
                      <a:pt x="2" y="294"/>
                      <a:pt x="1" y="292"/>
                    </a:cubicBezTo>
                    <a:close/>
                    <a:moveTo>
                      <a:pt x="5" y="292"/>
                    </a:moveTo>
                    <a:cubicBezTo>
                      <a:pt x="9" y="291"/>
                      <a:pt x="9" y="291"/>
                      <a:pt x="9" y="291"/>
                    </a:cubicBezTo>
                    <a:cubicBezTo>
                      <a:pt x="5" y="292"/>
                      <a:pt x="5" y="292"/>
                      <a:pt x="5" y="292"/>
                    </a:cubicBezTo>
                    <a:close/>
                    <a:moveTo>
                      <a:pt x="223" y="11"/>
                    </a:moveTo>
                    <a:cubicBezTo>
                      <a:pt x="211" y="14"/>
                      <a:pt x="194" y="18"/>
                      <a:pt x="176" y="24"/>
                    </a:cubicBezTo>
                    <a:cubicBezTo>
                      <a:pt x="176" y="24"/>
                      <a:pt x="176" y="24"/>
                      <a:pt x="176" y="24"/>
                    </a:cubicBezTo>
                    <a:cubicBezTo>
                      <a:pt x="139" y="37"/>
                      <a:pt x="94" y="59"/>
                      <a:pt x="60" y="97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15" y="147"/>
                      <a:pt x="8" y="217"/>
                      <a:pt x="8" y="258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72"/>
                      <a:pt x="8" y="282"/>
                      <a:pt x="9" y="287"/>
                    </a:cubicBezTo>
                    <a:cubicBezTo>
                      <a:pt x="9" y="287"/>
                      <a:pt x="9" y="287"/>
                      <a:pt x="9" y="287"/>
                    </a:cubicBezTo>
                    <a:cubicBezTo>
                      <a:pt x="12" y="287"/>
                      <a:pt x="16" y="286"/>
                      <a:pt x="21" y="285"/>
                    </a:cubicBezTo>
                    <a:cubicBezTo>
                      <a:pt x="21" y="285"/>
                      <a:pt x="21" y="285"/>
                      <a:pt x="21" y="285"/>
                    </a:cubicBezTo>
                    <a:cubicBezTo>
                      <a:pt x="31" y="283"/>
                      <a:pt x="45" y="279"/>
                      <a:pt x="61" y="273"/>
                    </a:cubicBezTo>
                    <a:cubicBezTo>
                      <a:pt x="61" y="273"/>
                      <a:pt x="61" y="273"/>
                      <a:pt x="61" y="273"/>
                    </a:cubicBezTo>
                    <a:cubicBezTo>
                      <a:pt x="94" y="260"/>
                      <a:pt x="136" y="237"/>
                      <a:pt x="174" y="195"/>
                    </a:cubicBezTo>
                    <a:cubicBezTo>
                      <a:pt x="174" y="195"/>
                      <a:pt x="174" y="195"/>
                      <a:pt x="174" y="195"/>
                    </a:cubicBezTo>
                    <a:cubicBezTo>
                      <a:pt x="233" y="129"/>
                      <a:pt x="237" y="35"/>
                      <a:pt x="237" y="10"/>
                    </a:cubicBezTo>
                    <a:cubicBezTo>
                      <a:pt x="237" y="10"/>
                      <a:pt x="237" y="10"/>
                      <a:pt x="237" y="10"/>
                    </a:cubicBezTo>
                    <a:cubicBezTo>
                      <a:pt x="237" y="10"/>
                      <a:pt x="237" y="9"/>
                      <a:pt x="237" y="9"/>
                    </a:cubicBezTo>
                    <a:cubicBezTo>
                      <a:pt x="237" y="9"/>
                      <a:pt x="237" y="9"/>
                      <a:pt x="237" y="9"/>
                    </a:cubicBezTo>
                    <a:cubicBezTo>
                      <a:pt x="234" y="9"/>
                      <a:pt x="229" y="10"/>
                      <a:pt x="22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6" name="淘宝网Chenying0907出品 1032"/>
              <p:cNvSpPr/>
              <p:nvPr/>
            </p:nvSpPr>
            <p:spPr bwMode="auto">
              <a:xfrm>
                <a:off x="969963" y="5995988"/>
                <a:ext cx="677863" cy="820737"/>
              </a:xfrm>
              <a:custGeom>
                <a:avLst/>
                <a:gdLst>
                  <a:gd name="T0" fmla="*/ 2 w 243"/>
                  <a:gd name="T1" fmla="*/ 293 h 294"/>
                  <a:gd name="T2" fmla="*/ 2 w 243"/>
                  <a:gd name="T3" fmla="*/ 287 h 294"/>
                  <a:gd name="T4" fmla="*/ 2 w 243"/>
                  <a:gd name="T5" fmla="*/ 287 h 294"/>
                  <a:gd name="T6" fmla="*/ 236 w 243"/>
                  <a:gd name="T7" fmla="*/ 1 h 294"/>
                  <a:gd name="T8" fmla="*/ 241 w 243"/>
                  <a:gd name="T9" fmla="*/ 1 h 294"/>
                  <a:gd name="T10" fmla="*/ 241 w 243"/>
                  <a:gd name="T11" fmla="*/ 1 h 294"/>
                  <a:gd name="T12" fmla="*/ 242 w 243"/>
                  <a:gd name="T13" fmla="*/ 7 h 294"/>
                  <a:gd name="T14" fmla="*/ 242 w 243"/>
                  <a:gd name="T15" fmla="*/ 7 h 294"/>
                  <a:gd name="T16" fmla="*/ 8 w 243"/>
                  <a:gd name="T17" fmla="*/ 292 h 294"/>
                  <a:gd name="T18" fmla="*/ 5 w 243"/>
                  <a:gd name="T19" fmla="*/ 294 h 294"/>
                  <a:gd name="T20" fmla="*/ 5 w 243"/>
                  <a:gd name="T21" fmla="*/ 294 h 294"/>
                  <a:gd name="T22" fmla="*/ 2 w 243"/>
                  <a:gd name="T23" fmla="*/ 29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3" h="294">
                    <a:moveTo>
                      <a:pt x="2" y="293"/>
                    </a:moveTo>
                    <a:cubicBezTo>
                      <a:pt x="0" y="291"/>
                      <a:pt x="0" y="289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37" y="0"/>
                      <a:pt x="240" y="0"/>
                      <a:pt x="241" y="1"/>
                    </a:cubicBezTo>
                    <a:cubicBezTo>
                      <a:pt x="241" y="1"/>
                      <a:pt x="241" y="1"/>
                      <a:pt x="241" y="1"/>
                    </a:cubicBezTo>
                    <a:cubicBezTo>
                      <a:pt x="243" y="2"/>
                      <a:pt x="243" y="5"/>
                      <a:pt x="242" y="7"/>
                    </a:cubicBezTo>
                    <a:cubicBezTo>
                      <a:pt x="242" y="7"/>
                      <a:pt x="242" y="7"/>
                      <a:pt x="242" y="7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7" y="293"/>
                      <a:pt x="6" y="294"/>
                      <a:pt x="5" y="294"/>
                    </a:cubicBezTo>
                    <a:cubicBezTo>
                      <a:pt x="5" y="294"/>
                      <a:pt x="5" y="294"/>
                      <a:pt x="5" y="294"/>
                    </a:cubicBezTo>
                    <a:cubicBezTo>
                      <a:pt x="4" y="294"/>
                      <a:pt x="3" y="293"/>
                      <a:pt x="2" y="2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7" name="淘宝网Chenying0907出品 1033"/>
              <p:cNvSpPr/>
              <p:nvPr/>
            </p:nvSpPr>
            <p:spPr bwMode="auto">
              <a:xfrm>
                <a:off x="1217613" y="6153150"/>
                <a:ext cx="338138" cy="269875"/>
              </a:xfrm>
              <a:custGeom>
                <a:avLst/>
                <a:gdLst>
                  <a:gd name="T0" fmla="*/ 117 w 121"/>
                  <a:gd name="T1" fmla="*/ 97 h 97"/>
                  <a:gd name="T2" fmla="*/ 34 w 121"/>
                  <a:gd name="T3" fmla="*/ 91 h 97"/>
                  <a:gd name="T4" fmla="*/ 31 w 121"/>
                  <a:gd name="T5" fmla="*/ 88 h 97"/>
                  <a:gd name="T6" fmla="*/ 31 w 121"/>
                  <a:gd name="T7" fmla="*/ 88 h 97"/>
                  <a:gd name="T8" fmla="*/ 1 w 121"/>
                  <a:gd name="T9" fmla="*/ 6 h 97"/>
                  <a:gd name="T10" fmla="*/ 1 w 121"/>
                  <a:gd name="T11" fmla="*/ 6 h 97"/>
                  <a:gd name="T12" fmla="*/ 3 w 121"/>
                  <a:gd name="T13" fmla="*/ 1 h 97"/>
                  <a:gd name="T14" fmla="*/ 3 w 121"/>
                  <a:gd name="T15" fmla="*/ 1 h 97"/>
                  <a:gd name="T16" fmla="*/ 8 w 121"/>
                  <a:gd name="T17" fmla="*/ 3 h 97"/>
                  <a:gd name="T18" fmla="*/ 8 w 121"/>
                  <a:gd name="T19" fmla="*/ 3 h 97"/>
                  <a:gd name="T20" fmla="*/ 37 w 121"/>
                  <a:gd name="T21" fmla="*/ 83 h 97"/>
                  <a:gd name="T22" fmla="*/ 118 w 121"/>
                  <a:gd name="T23" fmla="*/ 89 h 97"/>
                  <a:gd name="T24" fmla="*/ 121 w 121"/>
                  <a:gd name="T25" fmla="*/ 93 h 97"/>
                  <a:gd name="T26" fmla="*/ 121 w 121"/>
                  <a:gd name="T27" fmla="*/ 93 h 97"/>
                  <a:gd name="T28" fmla="*/ 117 w 121"/>
                  <a:gd name="T29" fmla="*/ 97 h 97"/>
                  <a:gd name="T30" fmla="*/ 117 w 121"/>
                  <a:gd name="T31" fmla="*/ 97 h 97"/>
                  <a:gd name="T32" fmla="*/ 117 w 121"/>
                  <a:gd name="T3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1" h="97">
                    <a:moveTo>
                      <a:pt x="117" y="97"/>
                    </a:moveTo>
                    <a:cubicBezTo>
                      <a:pt x="34" y="91"/>
                      <a:pt x="34" y="91"/>
                      <a:pt x="34" y="91"/>
                    </a:cubicBezTo>
                    <a:cubicBezTo>
                      <a:pt x="33" y="91"/>
                      <a:pt x="31" y="90"/>
                      <a:pt x="31" y="88"/>
                    </a:cubicBezTo>
                    <a:cubicBezTo>
                      <a:pt x="31" y="88"/>
                      <a:pt x="31" y="88"/>
                      <a:pt x="31" y="8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20" y="89"/>
                      <a:pt x="121" y="91"/>
                      <a:pt x="121" y="93"/>
                    </a:cubicBezTo>
                    <a:cubicBezTo>
                      <a:pt x="121" y="93"/>
                      <a:pt x="121" y="93"/>
                      <a:pt x="121" y="93"/>
                    </a:cubicBezTo>
                    <a:cubicBezTo>
                      <a:pt x="121" y="95"/>
                      <a:pt x="119" y="97"/>
                      <a:pt x="117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7" y="97"/>
                      <a:pt x="117" y="97"/>
                      <a:pt x="117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8" name="淘宝网Chenying0907出品 1034"/>
              <p:cNvSpPr/>
              <p:nvPr/>
            </p:nvSpPr>
            <p:spPr bwMode="auto">
              <a:xfrm>
                <a:off x="1171575" y="6186488"/>
                <a:ext cx="354013" cy="287337"/>
              </a:xfrm>
              <a:custGeom>
                <a:avLst/>
                <a:gdLst>
                  <a:gd name="T0" fmla="*/ 123 w 127"/>
                  <a:gd name="T1" fmla="*/ 103 h 103"/>
                  <a:gd name="T2" fmla="*/ 38 w 127"/>
                  <a:gd name="T3" fmla="*/ 97 h 103"/>
                  <a:gd name="T4" fmla="*/ 34 w 127"/>
                  <a:gd name="T5" fmla="*/ 95 h 103"/>
                  <a:gd name="T6" fmla="*/ 34 w 127"/>
                  <a:gd name="T7" fmla="*/ 95 h 103"/>
                  <a:gd name="T8" fmla="*/ 1 w 127"/>
                  <a:gd name="T9" fmla="*/ 6 h 103"/>
                  <a:gd name="T10" fmla="*/ 1 w 127"/>
                  <a:gd name="T11" fmla="*/ 6 h 103"/>
                  <a:gd name="T12" fmla="*/ 3 w 127"/>
                  <a:gd name="T13" fmla="*/ 1 h 103"/>
                  <a:gd name="T14" fmla="*/ 3 w 127"/>
                  <a:gd name="T15" fmla="*/ 1 h 103"/>
                  <a:gd name="T16" fmla="*/ 8 w 127"/>
                  <a:gd name="T17" fmla="*/ 3 h 103"/>
                  <a:gd name="T18" fmla="*/ 8 w 127"/>
                  <a:gd name="T19" fmla="*/ 3 h 103"/>
                  <a:gd name="T20" fmla="*/ 41 w 127"/>
                  <a:gd name="T21" fmla="*/ 90 h 103"/>
                  <a:gd name="T22" fmla="*/ 123 w 127"/>
                  <a:gd name="T23" fmla="*/ 95 h 103"/>
                  <a:gd name="T24" fmla="*/ 127 w 127"/>
                  <a:gd name="T25" fmla="*/ 99 h 103"/>
                  <a:gd name="T26" fmla="*/ 127 w 127"/>
                  <a:gd name="T27" fmla="*/ 99 h 103"/>
                  <a:gd name="T28" fmla="*/ 123 w 127"/>
                  <a:gd name="T29" fmla="*/ 103 h 103"/>
                  <a:gd name="T30" fmla="*/ 123 w 127"/>
                  <a:gd name="T31" fmla="*/ 103 h 103"/>
                  <a:gd name="T32" fmla="*/ 123 w 127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3">
                    <a:moveTo>
                      <a:pt x="123" y="103"/>
                    </a:moveTo>
                    <a:cubicBezTo>
                      <a:pt x="38" y="97"/>
                      <a:pt x="38" y="97"/>
                      <a:pt x="38" y="97"/>
                    </a:cubicBezTo>
                    <a:cubicBezTo>
                      <a:pt x="36" y="97"/>
                      <a:pt x="35" y="96"/>
                      <a:pt x="34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123" y="95"/>
                      <a:pt x="123" y="95"/>
                      <a:pt x="123" y="95"/>
                    </a:cubicBezTo>
                    <a:cubicBezTo>
                      <a:pt x="126" y="95"/>
                      <a:pt x="127" y="97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101"/>
                      <a:pt x="125" y="103"/>
                      <a:pt x="123" y="103"/>
                    </a:cubicBezTo>
                    <a:cubicBezTo>
                      <a:pt x="123" y="103"/>
                      <a:pt x="123" y="103"/>
                      <a:pt x="123" y="103"/>
                    </a:cubicBezTo>
                    <a:cubicBezTo>
                      <a:pt x="123" y="103"/>
                      <a:pt x="123" y="103"/>
                      <a:pt x="123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9" name="淘宝网Chenying0907出品 1035"/>
              <p:cNvSpPr/>
              <p:nvPr/>
            </p:nvSpPr>
            <p:spPr bwMode="auto">
              <a:xfrm>
                <a:off x="1128713" y="6230938"/>
                <a:ext cx="363538" cy="290512"/>
              </a:xfrm>
              <a:custGeom>
                <a:avLst/>
                <a:gdLst>
                  <a:gd name="T0" fmla="*/ 126 w 130"/>
                  <a:gd name="T1" fmla="*/ 104 h 104"/>
                  <a:gd name="T2" fmla="*/ 37 w 130"/>
                  <a:gd name="T3" fmla="*/ 99 h 104"/>
                  <a:gd name="T4" fmla="*/ 34 w 130"/>
                  <a:gd name="T5" fmla="*/ 97 h 104"/>
                  <a:gd name="T6" fmla="*/ 34 w 130"/>
                  <a:gd name="T7" fmla="*/ 97 h 104"/>
                  <a:gd name="T8" fmla="*/ 1 w 130"/>
                  <a:gd name="T9" fmla="*/ 6 h 104"/>
                  <a:gd name="T10" fmla="*/ 3 w 130"/>
                  <a:gd name="T11" fmla="*/ 0 h 104"/>
                  <a:gd name="T12" fmla="*/ 3 w 130"/>
                  <a:gd name="T13" fmla="*/ 0 h 104"/>
                  <a:gd name="T14" fmla="*/ 8 w 130"/>
                  <a:gd name="T15" fmla="*/ 3 h 104"/>
                  <a:gd name="T16" fmla="*/ 8 w 130"/>
                  <a:gd name="T17" fmla="*/ 3 h 104"/>
                  <a:gd name="T18" fmla="*/ 41 w 130"/>
                  <a:gd name="T19" fmla="*/ 91 h 104"/>
                  <a:gd name="T20" fmla="*/ 126 w 130"/>
                  <a:gd name="T21" fmla="*/ 96 h 104"/>
                  <a:gd name="T22" fmla="*/ 130 w 130"/>
                  <a:gd name="T23" fmla="*/ 101 h 104"/>
                  <a:gd name="T24" fmla="*/ 130 w 130"/>
                  <a:gd name="T25" fmla="*/ 101 h 104"/>
                  <a:gd name="T26" fmla="*/ 126 w 130"/>
                  <a:gd name="T27" fmla="*/ 104 h 104"/>
                  <a:gd name="T28" fmla="*/ 126 w 130"/>
                  <a:gd name="T29" fmla="*/ 104 h 104"/>
                  <a:gd name="T30" fmla="*/ 126 w 130"/>
                  <a:gd name="T31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0" h="104">
                    <a:moveTo>
                      <a:pt x="126" y="104"/>
                    </a:moveTo>
                    <a:cubicBezTo>
                      <a:pt x="37" y="99"/>
                      <a:pt x="37" y="99"/>
                      <a:pt x="37" y="99"/>
                    </a:cubicBezTo>
                    <a:cubicBezTo>
                      <a:pt x="36" y="99"/>
                      <a:pt x="35" y="98"/>
                      <a:pt x="34" y="97"/>
                    </a:cubicBezTo>
                    <a:cubicBezTo>
                      <a:pt x="34" y="97"/>
                      <a:pt x="34" y="97"/>
                      <a:pt x="34" y="9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126" y="96"/>
                      <a:pt x="126" y="96"/>
                      <a:pt x="126" y="96"/>
                    </a:cubicBezTo>
                    <a:cubicBezTo>
                      <a:pt x="128" y="97"/>
                      <a:pt x="130" y="98"/>
                      <a:pt x="130" y="101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30" y="103"/>
                      <a:pt x="128" y="104"/>
                      <a:pt x="126" y="104"/>
                    </a:cubicBezTo>
                    <a:cubicBezTo>
                      <a:pt x="126" y="104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0" name="淘宝网Chenying0907出品 1036"/>
              <p:cNvSpPr/>
              <p:nvPr/>
            </p:nvSpPr>
            <p:spPr bwMode="auto">
              <a:xfrm>
                <a:off x="1087438" y="6281738"/>
                <a:ext cx="357188" cy="295275"/>
              </a:xfrm>
              <a:custGeom>
                <a:avLst/>
                <a:gdLst>
                  <a:gd name="T0" fmla="*/ 124 w 128"/>
                  <a:gd name="T1" fmla="*/ 106 h 106"/>
                  <a:gd name="T2" fmla="*/ 37 w 128"/>
                  <a:gd name="T3" fmla="*/ 100 h 106"/>
                  <a:gd name="T4" fmla="*/ 33 w 128"/>
                  <a:gd name="T5" fmla="*/ 98 h 106"/>
                  <a:gd name="T6" fmla="*/ 33 w 128"/>
                  <a:gd name="T7" fmla="*/ 98 h 106"/>
                  <a:gd name="T8" fmla="*/ 0 w 128"/>
                  <a:gd name="T9" fmla="*/ 5 h 106"/>
                  <a:gd name="T10" fmla="*/ 0 w 128"/>
                  <a:gd name="T11" fmla="*/ 5 h 106"/>
                  <a:gd name="T12" fmla="*/ 3 w 128"/>
                  <a:gd name="T13" fmla="*/ 0 h 106"/>
                  <a:gd name="T14" fmla="*/ 3 w 128"/>
                  <a:gd name="T15" fmla="*/ 0 h 106"/>
                  <a:gd name="T16" fmla="*/ 8 w 128"/>
                  <a:gd name="T17" fmla="*/ 3 h 106"/>
                  <a:gd name="T18" fmla="*/ 8 w 128"/>
                  <a:gd name="T19" fmla="*/ 3 h 106"/>
                  <a:gd name="T20" fmla="*/ 40 w 128"/>
                  <a:gd name="T21" fmla="*/ 92 h 106"/>
                  <a:gd name="T22" fmla="*/ 124 w 128"/>
                  <a:gd name="T23" fmla="*/ 98 h 106"/>
                  <a:gd name="T24" fmla="*/ 128 w 128"/>
                  <a:gd name="T25" fmla="*/ 102 h 106"/>
                  <a:gd name="T26" fmla="*/ 128 w 128"/>
                  <a:gd name="T27" fmla="*/ 102 h 106"/>
                  <a:gd name="T28" fmla="*/ 124 w 128"/>
                  <a:gd name="T29" fmla="*/ 106 h 106"/>
                  <a:gd name="T30" fmla="*/ 124 w 128"/>
                  <a:gd name="T31" fmla="*/ 106 h 106"/>
                  <a:gd name="T32" fmla="*/ 124 w 128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106">
                    <a:moveTo>
                      <a:pt x="124" y="106"/>
                    </a:moveTo>
                    <a:cubicBezTo>
                      <a:pt x="37" y="100"/>
                      <a:pt x="37" y="100"/>
                      <a:pt x="37" y="100"/>
                    </a:cubicBezTo>
                    <a:cubicBezTo>
                      <a:pt x="35" y="100"/>
                      <a:pt x="34" y="99"/>
                      <a:pt x="33" y="98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124" y="98"/>
                      <a:pt x="124" y="98"/>
                      <a:pt x="124" y="98"/>
                    </a:cubicBezTo>
                    <a:cubicBezTo>
                      <a:pt x="127" y="98"/>
                      <a:pt x="128" y="100"/>
                      <a:pt x="128" y="102"/>
                    </a:cubicBezTo>
                    <a:cubicBezTo>
                      <a:pt x="128" y="102"/>
                      <a:pt x="128" y="102"/>
                      <a:pt x="128" y="102"/>
                    </a:cubicBezTo>
                    <a:cubicBezTo>
                      <a:pt x="128" y="104"/>
                      <a:pt x="126" y="106"/>
                      <a:pt x="124" y="106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6"/>
                      <a:pt x="124" y="106"/>
                      <a:pt x="124" y="10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1" name="淘宝网Chenying0907出品 1037"/>
              <p:cNvSpPr/>
              <p:nvPr/>
            </p:nvSpPr>
            <p:spPr bwMode="auto">
              <a:xfrm>
                <a:off x="1046163" y="6338888"/>
                <a:ext cx="344488" cy="287337"/>
              </a:xfrm>
              <a:custGeom>
                <a:avLst/>
                <a:gdLst>
                  <a:gd name="T0" fmla="*/ 119 w 124"/>
                  <a:gd name="T1" fmla="*/ 103 h 103"/>
                  <a:gd name="T2" fmla="*/ 36 w 124"/>
                  <a:gd name="T3" fmla="*/ 97 h 103"/>
                  <a:gd name="T4" fmla="*/ 33 w 124"/>
                  <a:gd name="T5" fmla="*/ 95 h 103"/>
                  <a:gd name="T6" fmla="*/ 33 w 124"/>
                  <a:gd name="T7" fmla="*/ 95 h 103"/>
                  <a:gd name="T8" fmla="*/ 1 w 124"/>
                  <a:gd name="T9" fmla="*/ 6 h 103"/>
                  <a:gd name="T10" fmla="*/ 3 w 124"/>
                  <a:gd name="T11" fmla="*/ 1 h 103"/>
                  <a:gd name="T12" fmla="*/ 3 w 124"/>
                  <a:gd name="T13" fmla="*/ 1 h 103"/>
                  <a:gd name="T14" fmla="*/ 8 w 124"/>
                  <a:gd name="T15" fmla="*/ 3 h 103"/>
                  <a:gd name="T16" fmla="*/ 8 w 124"/>
                  <a:gd name="T17" fmla="*/ 3 h 103"/>
                  <a:gd name="T18" fmla="*/ 40 w 124"/>
                  <a:gd name="T19" fmla="*/ 89 h 103"/>
                  <a:gd name="T20" fmla="*/ 120 w 124"/>
                  <a:gd name="T21" fmla="*/ 95 h 103"/>
                  <a:gd name="T22" fmla="*/ 123 w 124"/>
                  <a:gd name="T23" fmla="*/ 99 h 103"/>
                  <a:gd name="T24" fmla="*/ 123 w 124"/>
                  <a:gd name="T25" fmla="*/ 99 h 103"/>
                  <a:gd name="T26" fmla="*/ 119 w 124"/>
                  <a:gd name="T27" fmla="*/ 103 h 103"/>
                  <a:gd name="T28" fmla="*/ 119 w 124"/>
                  <a:gd name="T29" fmla="*/ 103 h 103"/>
                  <a:gd name="T30" fmla="*/ 119 w 124"/>
                  <a:gd name="T31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4" h="103">
                    <a:moveTo>
                      <a:pt x="119" y="103"/>
                    </a:moveTo>
                    <a:cubicBezTo>
                      <a:pt x="36" y="97"/>
                      <a:pt x="36" y="97"/>
                      <a:pt x="36" y="97"/>
                    </a:cubicBezTo>
                    <a:cubicBezTo>
                      <a:pt x="35" y="97"/>
                      <a:pt x="34" y="96"/>
                      <a:pt x="33" y="95"/>
                    </a:cubicBezTo>
                    <a:cubicBezTo>
                      <a:pt x="33" y="95"/>
                      <a:pt x="33" y="95"/>
                      <a:pt x="33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120" y="95"/>
                      <a:pt x="120" y="95"/>
                      <a:pt x="120" y="95"/>
                    </a:cubicBezTo>
                    <a:cubicBezTo>
                      <a:pt x="122" y="95"/>
                      <a:pt x="124" y="97"/>
                      <a:pt x="123" y="99"/>
                    </a:cubicBezTo>
                    <a:cubicBezTo>
                      <a:pt x="123" y="99"/>
                      <a:pt x="123" y="99"/>
                      <a:pt x="123" y="99"/>
                    </a:cubicBezTo>
                    <a:cubicBezTo>
                      <a:pt x="123" y="101"/>
                      <a:pt x="122" y="103"/>
                      <a:pt x="119" y="103"/>
                    </a:cubicBezTo>
                    <a:cubicBezTo>
                      <a:pt x="119" y="103"/>
                      <a:pt x="119" y="103"/>
                      <a:pt x="119" y="103"/>
                    </a:cubicBezTo>
                    <a:cubicBezTo>
                      <a:pt x="119" y="103"/>
                      <a:pt x="119" y="103"/>
                      <a:pt x="119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2" name="淘宝网Chenying0907出品 1038"/>
              <p:cNvSpPr/>
              <p:nvPr/>
            </p:nvSpPr>
            <p:spPr bwMode="auto">
              <a:xfrm>
                <a:off x="1014413" y="6419850"/>
                <a:ext cx="312738" cy="260350"/>
              </a:xfrm>
              <a:custGeom>
                <a:avLst/>
                <a:gdLst>
                  <a:gd name="T0" fmla="*/ 107 w 112"/>
                  <a:gd name="T1" fmla="*/ 93 h 93"/>
                  <a:gd name="T2" fmla="*/ 32 w 112"/>
                  <a:gd name="T3" fmla="*/ 87 h 93"/>
                  <a:gd name="T4" fmla="*/ 28 w 112"/>
                  <a:gd name="T5" fmla="*/ 85 h 93"/>
                  <a:gd name="T6" fmla="*/ 28 w 112"/>
                  <a:gd name="T7" fmla="*/ 85 h 93"/>
                  <a:gd name="T8" fmla="*/ 0 w 112"/>
                  <a:gd name="T9" fmla="*/ 6 h 93"/>
                  <a:gd name="T10" fmla="*/ 0 w 112"/>
                  <a:gd name="T11" fmla="*/ 6 h 93"/>
                  <a:gd name="T12" fmla="*/ 3 w 112"/>
                  <a:gd name="T13" fmla="*/ 1 h 93"/>
                  <a:gd name="T14" fmla="*/ 3 w 112"/>
                  <a:gd name="T15" fmla="*/ 1 h 93"/>
                  <a:gd name="T16" fmla="*/ 8 w 112"/>
                  <a:gd name="T17" fmla="*/ 3 h 93"/>
                  <a:gd name="T18" fmla="*/ 8 w 112"/>
                  <a:gd name="T19" fmla="*/ 3 h 93"/>
                  <a:gd name="T20" fmla="*/ 35 w 112"/>
                  <a:gd name="T21" fmla="*/ 79 h 93"/>
                  <a:gd name="T22" fmla="*/ 108 w 112"/>
                  <a:gd name="T23" fmla="*/ 85 h 93"/>
                  <a:gd name="T24" fmla="*/ 112 w 112"/>
                  <a:gd name="T25" fmla="*/ 89 h 93"/>
                  <a:gd name="T26" fmla="*/ 112 w 112"/>
                  <a:gd name="T27" fmla="*/ 89 h 93"/>
                  <a:gd name="T28" fmla="*/ 108 w 112"/>
                  <a:gd name="T29" fmla="*/ 93 h 93"/>
                  <a:gd name="T30" fmla="*/ 108 w 112"/>
                  <a:gd name="T31" fmla="*/ 93 h 93"/>
                  <a:gd name="T32" fmla="*/ 107 w 112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93">
                    <a:moveTo>
                      <a:pt x="107" y="93"/>
                    </a:moveTo>
                    <a:cubicBezTo>
                      <a:pt x="32" y="87"/>
                      <a:pt x="32" y="87"/>
                      <a:pt x="32" y="87"/>
                    </a:cubicBezTo>
                    <a:cubicBezTo>
                      <a:pt x="30" y="87"/>
                      <a:pt x="29" y="86"/>
                      <a:pt x="28" y="85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108" y="85"/>
                      <a:pt x="108" y="85"/>
                      <a:pt x="108" y="85"/>
                    </a:cubicBezTo>
                    <a:cubicBezTo>
                      <a:pt x="110" y="85"/>
                      <a:pt x="112" y="87"/>
                      <a:pt x="112" y="89"/>
                    </a:cubicBezTo>
                    <a:cubicBezTo>
                      <a:pt x="112" y="89"/>
                      <a:pt x="112" y="89"/>
                      <a:pt x="112" y="89"/>
                    </a:cubicBezTo>
                    <a:cubicBezTo>
                      <a:pt x="112" y="91"/>
                      <a:pt x="110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7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3" name="淘宝网Chenying0907出品 1039"/>
              <p:cNvSpPr/>
              <p:nvPr/>
            </p:nvSpPr>
            <p:spPr bwMode="auto">
              <a:xfrm>
                <a:off x="984250" y="6515100"/>
                <a:ext cx="265113" cy="214312"/>
              </a:xfrm>
              <a:custGeom>
                <a:avLst/>
                <a:gdLst>
                  <a:gd name="T0" fmla="*/ 91 w 95"/>
                  <a:gd name="T1" fmla="*/ 77 h 77"/>
                  <a:gd name="T2" fmla="*/ 27 w 95"/>
                  <a:gd name="T3" fmla="*/ 73 h 77"/>
                  <a:gd name="T4" fmla="*/ 24 w 95"/>
                  <a:gd name="T5" fmla="*/ 70 h 77"/>
                  <a:gd name="T6" fmla="*/ 24 w 95"/>
                  <a:gd name="T7" fmla="*/ 70 h 77"/>
                  <a:gd name="T8" fmla="*/ 1 w 95"/>
                  <a:gd name="T9" fmla="*/ 5 h 77"/>
                  <a:gd name="T10" fmla="*/ 1 w 95"/>
                  <a:gd name="T11" fmla="*/ 5 h 77"/>
                  <a:gd name="T12" fmla="*/ 3 w 95"/>
                  <a:gd name="T13" fmla="*/ 0 h 77"/>
                  <a:gd name="T14" fmla="*/ 3 w 95"/>
                  <a:gd name="T15" fmla="*/ 0 h 77"/>
                  <a:gd name="T16" fmla="*/ 9 w 95"/>
                  <a:gd name="T17" fmla="*/ 3 h 77"/>
                  <a:gd name="T18" fmla="*/ 9 w 95"/>
                  <a:gd name="T19" fmla="*/ 3 h 77"/>
                  <a:gd name="T20" fmla="*/ 30 w 95"/>
                  <a:gd name="T21" fmla="*/ 65 h 77"/>
                  <a:gd name="T22" fmla="*/ 92 w 95"/>
                  <a:gd name="T23" fmla="*/ 69 h 77"/>
                  <a:gd name="T24" fmla="*/ 95 w 95"/>
                  <a:gd name="T25" fmla="*/ 74 h 77"/>
                  <a:gd name="T26" fmla="*/ 95 w 95"/>
                  <a:gd name="T27" fmla="*/ 74 h 77"/>
                  <a:gd name="T28" fmla="*/ 91 w 95"/>
                  <a:gd name="T29" fmla="*/ 77 h 77"/>
                  <a:gd name="T30" fmla="*/ 91 w 95"/>
                  <a:gd name="T31" fmla="*/ 77 h 77"/>
                  <a:gd name="T32" fmla="*/ 91 w 95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77">
                    <a:moveTo>
                      <a:pt x="91" y="77"/>
                    </a:move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3"/>
                      <a:pt x="24" y="72"/>
                      <a:pt x="24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4" y="69"/>
                      <a:pt x="95" y="71"/>
                      <a:pt x="95" y="74"/>
                    </a:cubicBezTo>
                    <a:cubicBezTo>
                      <a:pt x="95" y="74"/>
                      <a:pt x="95" y="74"/>
                      <a:pt x="95" y="74"/>
                    </a:cubicBezTo>
                    <a:cubicBezTo>
                      <a:pt x="95" y="76"/>
                      <a:pt x="93" y="77"/>
                      <a:pt x="91" y="77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1" y="77"/>
                      <a:pt x="91" y="77"/>
                      <a:pt x="91" y="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4" name="淘宝网Chenying0907出品 1040"/>
              <p:cNvSpPr/>
              <p:nvPr/>
            </p:nvSpPr>
            <p:spPr bwMode="auto">
              <a:xfrm>
                <a:off x="968375" y="6635750"/>
                <a:ext cx="192088" cy="141287"/>
              </a:xfrm>
              <a:custGeom>
                <a:avLst/>
                <a:gdLst>
                  <a:gd name="T0" fmla="*/ 65 w 69"/>
                  <a:gd name="T1" fmla="*/ 51 h 51"/>
                  <a:gd name="T2" fmla="*/ 19 w 69"/>
                  <a:gd name="T3" fmla="*/ 48 h 51"/>
                  <a:gd name="T4" fmla="*/ 16 w 69"/>
                  <a:gd name="T5" fmla="*/ 45 h 51"/>
                  <a:gd name="T6" fmla="*/ 16 w 69"/>
                  <a:gd name="T7" fmla="*/ 45 h 51"/>
                  <a:gd name="T8" fmla="*/ 0 w 69"/>
                  <a:gd name="T9" fmla="*/ 5 h 51"/>
                  <a:gd name="T10" fmla="*/ 0 w 69"/>
                  <a:gd name="T11" fmla="*/ 5 h 51"/>
                  <a:gd name="T12" fmla="*/ 3 w 69"/>
                  <a:gd name="T13" fmla="*/ 0 h 51"/>
                  <a:gd name="T14" fmla="*/ 3 w 69"/>
                  <a:gd name="T15" fmla="*/ 0 h 51"/>
                  <a:gd name="T16" fmla="*/ 8 w 69"/>
                  <a:gd name="T17" fmla="*/ 3 h 51"/>
                  <a:gd name="T18" fmla="*/ 8 w 69"/>
                  <a:gd name="T19" fmla="*/ 3 h 51"/>
                  <a:gd name="T20" fmla="*/ 22 w 69"/>
                  <a:gd name="T21" fmla="*/ 40 h 51"/>
                  <a:gd name="T22" fmla="*/ 65 w 69"/>
                  <a:gd name="T23" fmla="*/ 43 h 51"/>
                  <a:gd name="T24" fmla="*/ 69 w 69"/>
                  <a:gd name="T25" fmla="*/ 47 h 51"/>
                  <a:gd name="T26" fmla="*/ 69 w 69"/>
                  <a:gd name="T27" fmla="*/ 47 h 51"/>
                  <a:gd name="T28" fmla="*/ 65 w 69"/>
                  <a:gd name="T29" fmla="*/ 51 h 51"/>
                  <a:gd name="T30" fmla="*/ 65 w 69"/>
                  <a:gd name="T31" fmla="*/ 51 h 51"/>
                  <a:gd name="T32" fmla="*/ 65 w 69"/>
                  <a:gd name="T3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51">
                    <a:moveTo>
                      <a:pt x="65" y="51"/>
                    </a:move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7"/>
                      <a:pt x="16" y="46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7" y="43"/>
                      <a:pt x="69" y="45"/>
                      <a:pt x="69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9"/>
                      <a:pt x="67" y="51"/>
                      <a:pt x="65" y="51"/>
                    </a:cubicBezTo>
                    <a:cubicBezTo>
                      <a:pt x="65" y="51"/>
                      <a:pt x="65" y="51"/>
                      <a:pt x="65" y="51"/>
                    </a:cubicBezTo>
                    <a:cubicBezTo>
                      <a:pt x="65" y="51"/>
                      <a:pt x="65" y="51"/>
                      <a:pt x="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5" name="淘宝网Chenying0907出品 1041"/>
              <p:cNvSpPr/>
              <p:nvPr/>
            </p:nvSpPr>
            <p:spPr bwMode="auto">
              <a:xfrm>
                <a:off x="1263650" y="6124575"/>
                <a:ext cx="319088" cy="246062"/>
              </a:xfrm>
              <a:custGeom>
                <a:avLst/>
                <a:gdLst>
                  <a:gd name="T0" fmla="*/ 111 w 115"/>
                  <a:gd name="T1" fmla="*/ 88 h 88"/>
                  <a:gd name="T2" fmla="*/ 33 w 115"/>
                  <a:gd name="T3" fmla="*/ 85 h 88"/>
                  <a:gd name="T4" fmla="*/ 29 w 115"/>
                  <a:gd name="T5" fmla="*/ 82 h 88"/>
                  <a:gd name="T6" fmla="*/ 29 w 115"/>
                  <a:gd name="T7" fmla="*/ 82 h 88"/>
                  <a:gd name="T8" fmla="*/ 0 w 115"/>
                  <a:gd name="T9" fmla="*/ 6 h 88"/>
                  <a:gd name="T10" fmla="*/ 3 w 115"/>
                  <a:gd name="T11" fmla="*/ 1 h 88"/>
                  <a:gd name="T12" fmla="*/ 3 w 115"/>
                  <a:gd name="T13" fmla="*/ 1 h 88"/>
                  <a:gd name="T14" fmla="*/ 8 w 115"/>
                  <a:gd name="T15" fmla="*/ 3 h 88"/>
                  <a:gd name="T16" fmla="*/ 8 w 115"/>
                  <a:gd name="T17" fmla="*/ 3 h 88"/>
                  <a:gd name="T18" fmla="*/ 36 w 115"/>
                  <a:gd name="T19" fmla="*/ 77 h 88"/>
                  <a:gd name="T20" fmla="*/ 111 w 115"/>
                  <a:gd name="T21" fmla="*/ 80 h 88"/>
                  <a:gd name="T22" fmla="*/ 115 w 115"/>
                  <a:gd name="T23" fmla="*/ 85 h 88"/>
                  <a:gd name="T24" fmla="*/ 115 w 115"/>
                  <a:gd name="T25" fmla="*/ 85 h 88"/>
                  <a:gd name="T26" fmla="*/ 111 w 115"/>
                  <a:gd name="T27" fmla="*/ 88 h 88"/>
                  <a:gd name="T28" fmla="*/ 111 w 115"/>
                  <a:gd name="T29" fmla="*/ 88 h 88"/>
                  <a:gd name="T30" fmla="*/ 111 w 115"/>
                  <a:gd name="T31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88">
                    <a:moveTo>
                      <a:pt x="111" y="88"/>
                    </a:moveTo>
                    <a:cubicBezTo>
                      <a:pt x="33" y="85"/>
                      <a:pt x="33" y="85"/>
                      <a:pt x="33" y="85"/>
                    </a:cubicBezTo>
                    <a:cubicBezTo>
                      <a:pt x="31" y="85"/>
                      <a:pt x="30" y="84"/>
                      <a:pt x="29" y="82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14" y="80"/>
                      <a:pt x="115" y="82"/>
                      <a:pt x="115" y="85"/>
                    </a:cubicBezTo>
                    <a:cubicBezTo>
                      <a:pt x="115" y="85"/>
                      <a:pt x="115" y="85"/>
                      <a:pt x="115" y="85"/>
                    </a:cubicBezTo>
                    <a:cubicBezTo>
                      <a:pt x="115" y="87"/>
                      <a:pt x="113" y="88"/>
                      <a:pt x="111" y="88"/>
                    </a:cubicBezTo>
                    <a:cubicBezTo>
                      <a:pt x="111" y="88"/>
                      <a:pt x="111" y="88"/>
                      <a:pt x="111" y="88"/>
                    </a:cubicBezTo>
                    <a:cubicBezTo>
                      <a:pt x="111" y="88"/>
                      <a:pt x="111" y="88"/>
                      <a:pt x="111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6" name="淘宝网Chenying0907出品 1042"/>
              <p:cNvSpPr/>
              <p:nvPr/>
            </p:nvSpPr>
            <p:spPr bwMode="auto">
              <a:xfrm>
                <a:off x="1304925" y="6099175"/>
                <a:ext cx="292100" cy="223837"/>
              </a:xfrm>
              <a:custGeom>
                <a:avLst/>
                <a:gdLst>
                  <a:gd name="T0" fmla="*/ 101 w 105"/>
                  <a:gd name="T1" fmla="*/ 80 h 80"/>
                  <a:gd name="T2" fmla="*/ 30 w 105"/>
                  <a:gd name="T3" fmla="*/ 77 h 80"/>
                  <a:gd name="T4" fmla="*/ 27 w 105"/>
                  <a:gd name="T5" fmla="*/ 74 h 80"/>
                  <a:gd name="T6" fmla="*/ 27 w 105"/>
                  <a:gd name="T7" fmla="*/ 74 h 80"/>
                  <a:gd name="T8" fmla="*/ 1 w 105"/>
                  <a:gd name="T9" fmla="*/ 6 h 80"/>
                  <a:gd name="T10" fmla="*/ 1 w 105"/>
                  <a:gd name="T11" fmla="*/ 6 h 80"/>
                  <a:gd name="T12" fmla="*/ 3 w 105"/>
                  <a:gd name="T13" fmla="*/ 1 h 80"/>
                  <a:gd name="T14" fmla="*/ 3 w 105"/>
                  <a:gd name="T15" fmla="*/ 1 h 80"/>
                  <a:gd name="T16" fmla="*/ 8 w 105"/>
                  <a:gd name="T17" fmla="*/ 3 h 80"/>
                  <a:gd name="T18" fmla="*/ 8 w 105"/>
                  <a:gd name="T19" fmla="*/ 3 h 80"/>
                  <a:gd name="T20" fmla="*/ 33 w 105"/>
                  <a:gd name="T21" fmla="*/ 69 h 80"/>
                  <a:gd name="T22" fmla="*/ 101 w 105"/>
                  <a:gd name="T23" fmla="*/ 72 h 80"/>
                  <a:gd name="T24" fmla="*/ 105 w 105"/>
                  <a:gd name="T25" fmla="*/ 76 h 80"/>
                  <a:gd name="T26" fmla="*/ 105 w 105"/>
                  <a:gd name="T27" fmla="*/ 76 h 80"/>
                  <a:gd name="T28" fmla="*/ 101 w 105"/>
                  <a:gd name="T29" fmla="*/ 80 h 80"/>
                  <a:gd name="T30" fmla="*/ 101 w 105"/>
                  <a:gd name="T31" fmla="*/ 80 h 80"/>
                  <a:gd name="T32" fmla="*/ 101 w 105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80">
                    <a:moveTo>
                      <a:pt x="101" y="80"/>
                    </a:move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7"/>
                      <a:pt x="27" y="76"/>
                      <a:pt x="27" y="74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3" y="72"/>
                      <a:pt x="105" y="74"/>
                      <a:pt x="105" y="76"/>
                    </a:cubicBezTo>
                    <a:cubicBezTo>
                      <a:pt x="105" y="76"/>
                      <a:pt x="105" y="76"/>
                      <a:pt x="105" y="76"/>
                    </a:cubicBezTo>
                    <a:cubicBezTo>
                      <a:pt x="105" y="78"/>
                      <a:pt x="103" y="80"/>
                      <a:pt x="101" y="80"/>
                    </a:cubicBezTo>
                    <a:cubicBezTo>
                      <a:pt x="101" y="80"/>
                      <a:pt x="101" y="80"/>
                      <a:pt x="101" y="80"/>
                    </a:cubicBezTo>
                    <a:cubicBezTo>
                      <a:pt x="101" y="80"/>
                      <a:pt x="101" y="80"/>
                      <a:pt x="101" y="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7" name="淘宝网Chenying0907出品 1043"/>
              <p:cNvSpPr/>
              <p:nvPr/>
            </p:nvSpPr>
            <p:spPr bwMode="auto">
              <a:xfrm>
                <a:off x="1352550" y="6076950"/>
                <a:ext cx="265113" cy="193675"/>
              </a:xfrm>
              <a:custGeom>
                <a:avLst/>
                <a:gdLst>
                  <a:gd name="T0" fmla="*/ 90 w 95"/>
                  <a:gd name="T1" fmla="*/ 69 h 69"/>
                  <a:gd name="T2" fmla="*/ 27 w 95"/>
                  <a:gd name="T3" fmla="*/ 69 h 69"/>
                  <a:gd name="T4" fmla="*/ 23 w 95"/>
                  <a:gd name="T5" fmla="*/ 66 h 69"/>
                  <a:gd name="T6" fmla="*/ 23 w 95"/>
                  <a:gd name="T7" fmla="*/ 66 h 69"/>
                  <a:gd name="T8" fmla="*/ 1 w 95"/>
                  <a:gd name="T9" fmla="*/ 6 h 69"/>
                  <a:gd name="T10" fmla="*/ 1 w 95"/>
                  <a:gd name="T11" fmla="*/ 6 h 69"/>
                  <a:gd name="T12" fmla="*/ 3 w 95"/>
                  <a:gd name="T13" fmla="*/ 1 h 69"/>
                  <a:gd name="T14" fmla="*/ 3 w 95"/>
                  <a:gd name="T15" fmla="*/ 1 h 69"/>
                  <a:gd name="T16" fmla="*/ 8 w 95"/>
                  <a:gd name="T17" fmla="*/ 3 h 69"/>
                  <a:gd name="T18" fmla="*/ 8 w 95"/>
                  <a:gd name="T19" fmla="*/ 3 h 69"/>
                  <a:gd name="T20" fmla="*/ 30 w 95"/>
                  <a:gd name="T21" fmla="*/ 61 h 69"/>
                  <a:gd name="T22" fmla="*/ 91 w 95"/>
                  <a:gd name="T23" fmla="*/ 61 h 69"/>
                  <a:gd name="T24" fmla="*/ 95 w 95"/>
                  <a:gd name="T25" fmla="*/ 65 h 69"/>
                  <a:gd name="T26" fmla="*/ 95 w 95"/>
                  <a:gd name="T27" fmla="*/ 65 h 69"/>
                  <a:gd name="T28" fmla="*/ 91 w 95"/>
                  <a:gd name="T29" fmla="*/ 69 h 69"/>
                  <a:gd name="T30" fmla="*/ 91 w 95"/>
                  <a:gd name="T31" fmla="*/ 69 h 69"/>
                  <a:gd name="T32" fmla="*/ 90 w 95"/>
                  <a:gd name="T3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69">
                    <a:moveTo>
                      <a:pt x="90" y="69"/>
                    </a:moveTo>
                    <a:cubicBezTo>
                      <a:pt x="27" y="69"/>
                      <a:pt x="27" y="69"/>
                      <a:pt x="27" y="69"/>
                    </a:cubicBezTo>
                    <a:cubicBezTo>
                      <a:pt x="25" y="68"/>
                      <a:pt x="24" y="67"/>
                      <a:pt x="23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91" y="61"/>
                      <a:pt x="91" y="61"/>
                      <a:pt x="91" y="61"/>
                    </a:cubicBezTo>
                    <a:cubicBezTo>
                      <a:pt x="93" y="61"/>
                      <a:pt x="95" y="63"/>
                      <a:pt x="95" y="65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7"/>
                      <a:pt x="93" y="69"/>
                      <a:pt x="91" y="69"/>
                    </a:cubicBezTo>
                    <a:cubicBezTo>
                      <a:pt x="91" y="69"/>
                      <a:pt x="91" y="69"/>
                      <a:pt x="91" y="69"/>
                    </a:cubicBezTo>
                    <a:cubicBezTo>
                      <a:pt x="91" y="69"/>
                      <a:pt x="91" y="69"/>
                      <a:pt x="90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8" name="淘宝网Chenying0907出品 1044"/>
              <p:cNvSpPr/>
              <p:nvPr/>
            </p:nvSpPr>
            <p:spPr bwMode="auto">
              <a:xfrm>
                <a:off x="1400175" y="6054725"/>
                <a:ext cx="228600" cy="161925"/>
              </a:xfrm>
              <a:custGeom>
                <a:avLst/>
                <a:gdLst>
                  <a:gd name="T0" fmla="*/ 20 w 82"/>
                  <a:gd name="T1" fmla="*/ 56 h 58"/>
                  <a:gd name="T2" fmla="*/ 1 w 82"/>
                  <a:gd name="T3" fmla="*/ 6 h 58"/>
                  <a:gd name="T4" fmla="*/ 3 w 82"/>
                  <a:gd name="T5" fmla="*/ 1 h 58"/>
                  <a:gd name="T6" fmla="*/ 3 w 82"/>
                  <a:gd name="T7" fmla="*/ 1 h 58"/>
                  <a:gd name="T8" fmla="*/ 8 w 82"/>
                  <a:gd name="T9" fmla="*/ 3 h 58"/>
                  <a:gd name="T10" fmla="*/ 8 w 82"/>
                  <a:gd name="T11" fmla="*/ 3 h 58"/>
                  <a:gd name="T12" fmla="*/ 26 w 82"/>
                  <a:gd name="T13" fmla="*/ 50 h 58"/>
                  <a:gd name="T14" fmla="*/ 78 w 82"/>
                  <a:gd name="T15" fmla="*/ 49 h 58"/>
                  <a:gd name="T16" fmla="*/ 82 w 82"/>
                  <a:gd name="T17" fmla="*/ 53 h 58"/>
                  <a:gd name="T18" fmla="*/ 82 w 82"/>
                  <a:gd name="T19" fmla="*/ 53 h 58"/>
                  <a:gd name="T20" fmla="*/ 78 w 82"/>
                  <a:gd name="T21" fmla="*/ 57 h 58"/>
                  <a:gd name="T22" fmla="*/ 78 w 82"/>
                  <a:gd name="T23" fmla="*/ 57 h 58"/>
                  <a:gd name="T24" fmla="*/ 24 w 82"/>
                  <a:gd name="T25" fmla="*/ 58 h 58"/>
                  <a:gd name="T26" fmla="*/ 24 w 82"/>
                  <a:gd name="T27" fmla="*/ 58 h 58"/>
                  <a:gd name="T28" fmla="*/ 24 w 82"/>
                  <a:gd name="T29" fmla="*/ 58 h 58"/>
                  <a:gd name="T30" fmla="*/ 20 w 82"/>
                  <a:gd name="T31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2" h="58">
                    <a:moveTo>
                      <a:pt x="20" y="5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80" y="49"/>
                      <a:pt x="82" y="51"/>
                      <a:pt x="82" y="53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5"/>
                      <a:pt x="80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2" y="58"/>
                      <a:pt x="21" y="57"/>
                      <a:pt x="20" y="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9" name="淘宝网Chenying0907出品 1045"/>
              <p:cNvSpPr/>
              <p:nvPr/>
            </p:nvSpPr>
            <p:spPr bwMode="auto">
              <a:xfrm>
                <a:off x="1455738" y="6038850"/>
                <a:ext cx="180975" cy="133350"/>
              </a:xfrm>
              <a:custGeom>
                <a:avLst/>
                <a:gdLst>
                  <a:gd name="T0" fmla="*/ 16 w 65"/>
                  <a:gd name="T1" fmla="*/ 45 h 48"/>
                  <a:gd name="T2" fmla="*/ 1 w 65"/>
                  <a:gd name="T3" fmla="*/ 6 h 48"/>
                  <a:gd name="T4" fmla="*/ 1 w 65"/>
                  <a:gd name="T5" fmla="*/ 6 h 48"/>
                  <a:gd name="T6" fmla="*/ 3 w 65"/>
                  <a:gd name="T7" fmla="*/ 1 h 48"/>
                  <a:gd name="T8" fmla="*/ 3 w 65"/>
                  <a:gd name="T9" fmla="*/ 1 h 48"/>
                  <a:gd name="T10" fmla="*/ 9 w 65"/>
                  <a:gd name="T11" fmla="*/ 3 h 48"/>
                  <a:gd name="T12" fmla="*/ 9 w 65"/>
                  <a:gd name="T13" fmla="*/ 3 h 48"/>
                  <a:gd name="T14" fmla="*/ 22 w 65"/>
                  <a:gd name="T15" fmla="*/ 40 h 48"/>
                  <a:gd name="T16" fmla="*/ 60 w 65"/>
                  <a:gd name="T17" fmla="*/ 35 h 48"/>
                  <a:gd name="T18" fmla="*/ 65 w 65"/>
                  <a:gd name="T19" fmla="*/ 39 h 48"/>
                  <a:gd name="T20" fmla="*/ 65 w 65"/>
                  <a:gd name="T21" fmla="*/ 39 h 48"/>
                  <a:gd name="T22" fmla="*/ 61 w 65"/>
                  <a:gd name="T23" fmla="*/ 43 h 48"/>
                  <a:gd name="T24" fmla="*/ 61 w 65"/>
                  <a:gd name="T25" fmla="*/ 43 h 48"/>
                  <a:gd name="T26" fmla="*/ 20 w 65"/>
                  <a:gd name="T27" fmla="*/ 48 h 48"/>
                  <a:gd name="T28" fmla="*/ 19 w 65"/>
                  <a:gd name="T29" fmla="*/ 48 h 48"/>
                  <a:gd name="T30" fmla="*/ 19 w 65"/>
                  <a:gd name="T31" fmla="*/ 48 h 48"/>
                  <a:gd name="T32" fmla="*/ 16 w 65"/>
                  <a:gd name="T33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48">
                    <a:moveTo>
                      <a:pt x="16" y="4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2" y="35"/>
                      <a:pt x="64" y="37"/>
                      <a:pt x="65" y="39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41"/>
                      <a:pt x="63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0" y="48"/>
                      <a:pt x="19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8"/>
                      <a:pt x="16" y="47"/>
                      <a:pt x="16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0" name="淘宝网Chenying0907出品 1046"/>
              <p:cNvSpPr/>
              <p:nvPr/>
            </p:nvSpPr>
            <p:spPr bwMode="auto">
              <a:xfrm>
                <a:off x="1504950" y="6021388"/>
                <a:ext cx="139700" cy="103187"/>
              </a:xfrm>
              <a:custGeom>
                <a:avLst/>
                <a:gdLst>
                  <a:gd name="T0" fmla="*/ 12 w 50"/>
                  <a:gd name="T1" fmla="*/ 35 h 37"/>
                  <a:gd name="T2" fmla="*/ 1 w 50"/>
                  <a:gd name="T3" fmla="*/ 6 h 37"/>
                  <a:gd name="T4" fmla="*/ 1 w 50"/>
                  <a:gd name="T5" fmla="*/ 6 h 37"/>
                  <a:gd name="T6" fmla="*/ 3 w 50"/>
                  <a:gd name="T7" fmla="*/ 1 h 37"/>
                  <a:gd name="T8" fmla="*/ 3 w 50"/>
                  <a:gd name="T9" fmla="*/ 1 h 37"/>
                  <a:gd name="T10" fmla="*/ 9 w 50"/>
                  <a:gd name="T11" fmla="*/ 3 h 37"/>
                  <a:gd name="T12" fmla="*/ 9 w 50"/>
                  <a:gd name="T13" fmla="*/ 3 h 37"/>
                  <a:gd name="T14" fmla="*/ 18 w 50"/>
                  <a:gd name="T15" fmla="*/ 29 h 37"/>
                  <a:gd name="T16" fmla="*/ 45 w 50"/>
                  <a:gd name="T17" fmla="*/ 25 h 37"/>
                  <a:gd name="T18" fmla="*/ 49 w 50"/>
                  <a:gd name="T19" fmla="*/ 28 h 37"/>
                  <a:gd name="T20" fmla="*/ 49 w 50"/>
                  <a:gd name="T21" fmla="*/ 28 h 37"/>
                  <a:gd name="T22" fmla="*/ 46 w 50"/>
                  <a:gd name="T23" fmla="*/ 33 h 37"/>
                  <a:gd name="T24" fmla="*/ 46 w 50"/>
                  <a:gd name="T25" fmla="*/ 33 h 37"/>
                  <a:gd name="T26" fmla="*/ 16 w 50"/>
                  <a:gd name="T27" fmla="*/ 37 h 37"/>
                  <a:gd name="T28" fmla="*/ 15 w 50"/>
                  <a:gd name="T29" fmla="*/ 37 h 37"/>
                  <a:gd name="T30" fmla="*/ 15 w 50"/>
                  <a:gd name="T31" fmla="*/ 37 h 37"/>
                  <a:gd name="T32" fmla="*/ 12 w 50"/>
                  <a:gd name="T33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7">
                    <a:moveTo>
                      <a:pt x="12" y="3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7" y="24"/>
                      <a:pt x="49" y="26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0" y="30"/>
                      <a:pt x="48" y="32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12" y="36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1" name="淘宝网Chenying0907出品 1047"/>
              <p:cNvSpPr/>
              <p:nvPr/>
            </p:nvSpPr>
            <p:spPr bwMode="auto">
              <a:xfrm>
                <a:off x="1552575" y="6010275"/>
                <a:ext cx="95250" cy="69850"/>
              </a:xfrm>
              <a:custGeom>
                <a:avLst/>
                <a:gdLst>
                  <a:gd name="T0" fmla="*/ 7 w 34"/>
                  <a:gd name="T1" fmla="*/ 23 h 25"/>
                  <a:gd name="T2" fmla="*/ 0 w 34"/>
                  <a:gd name="T3" fmla="*/ 6 h 25"/>
                  <a:gd name="T4" fmla="*/ 0 w 34"/>
                  <a:gd name="T5" fmla="*/ 6 h 25"/>
                  <a:gd name="T6" fmla="*/ 3 w 34"/>
                  <a:gd name="T7" fmla="*/ 1 h 25"/>
                  <a:gd name="T8" fmla="*/ 3 w 34"/>
                  <a:gd name="T9" fmla="*/ 1 h 25"/>
                  <a:gd name="T10" fmla="*/ 8 w 34"/>
                  <a:gd name="T11" fmla="*/ 3 h 25"/>
                  <a:gd name="T12" fmla="*/ 8 w 34"/>
                  <a:gd name="T13" fmla="*/ 3 h 25"/>
                  <a:gd name="T14" fmla="*/ 13 w 34"/>
                  <a:gd name="T15" fmla="*/ 17 h 25"/>
                  <a:gd name="T16" fmla="*/ 30 w 34"/>
                  <a:gd name="T17" fmla="*/ 15 h 25"/>
                  <a:gd name="T18" fmla="*/ 34 w 34"/>
                  <a:gd name="T19" fmla="*/ 18 h 25"/>
                  <a:gd name="T20" fmla="*/ 34 w 34"/>
                  <a:gd name="T21" fmla="*/ 18 h 25"/>
                  <a:gd name="T22" fmla="*/ 31 w 34"/>
                  <a:gd name="T23" fmla="*/ 23 h 25"/>
                  <a:gd name="T24" fmla="*/ 31 w 34"/>
                  <a:gd name="T25" fmla="*/ 23 h 25"/>
                  <a:gd name="T26" fmla="*/ 11 w 34"/>
                  <a:gd name="T27" fmla="*/ 25 h 25"/>
                  <a:gd name="T28" fmla="*/ 11 w 34"/>
                  <a:gd name="T29" fmla="*/ 25 h 25"/>
                  <a:gd name="T30" fmla="*/ 11 w 34"/>
                  <a:gd name="T31" fmla="*/ 25 h 25"/>
                  <a:gd name="T32" fmla="*/ 7 w 34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5">
                    <a:moveTo>
                      <a:pt x="7" y="2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4"/>
                      <a:pt x="34" y="16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20"/>
                      <a:pt x="33" y="22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9" y="25"/>
                      <a:pt x="8" y="24"/>
                      <a:pt x="7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06" name="淘宝网Chenying0907出品 605"/>
            <p:cNvGrpSpPr/>
            <p:nvPr/>
          </p:nvGrpSpPr>
          <p:grpSpPr>
            <a:xfrm>
              <a:off x="3730171" y="5524010"/>
              <a:ext cx="372543" cy="467580"/>
              <a:chOff x="454025" y="4627563"/>
              <a:chExt cx="622300" cy="781050"/>
            </a:xfrm>
            <a:solidFill>
              <a:srgbClr val="92D050"/>
            </a:solidFill>
          </p:grpSpPr>
          <p:sp>
            <p:nvSpPr>
              <p:cNvPr id="608" name="淘宝网Chenying0907出品 1168"/>
              <p:cNvSpPr>
                <a:spLocks noEditPoints="1"/>
              </p:cNvSpPr>
              <p:nvPr/>
            </p:nvSpPr>
            <p:spPr bwMode="auto">
              <a:xfrm>
                <a:off x="457200" y="4627563"/>
                <a:ext cx="619125" cy="781050"/>
              </a:xfrm>
              <a:custGeom>
                <a:avLst/>
                <a:gdLst>
                  <a:gd name="T0" fmla="*/ 212 w 222"/>
                  <a:gd name="T1" fmla="*/ 280 h 280"/>
                  <a:gd name="T2" fmla="*/ 50 w 222"/>
                  <a:gd name="T3" fmla="*/ 189 h 280"/>
                  <a:gd name="T4" fmla="*/ 50 w 222"/>
                  <a:gd name="T5" fmla="*/ 189 h 280"/>
                  <a:gd name="T6" fmla="*/ 0 w 222"/>
                  <a:gd name="T7" fmla="*/ 30 h 280"/>
                  <a:gd name="T8" fmla="*/ 0 w 222"/>
                  <a:gd name="T9" fmla="*/ 30 h 280"/>
                  <a:gd name="T10" fmla="*/ 1 w 222"/>
                  <a:gd name="T11" fmla="*/ 4 h 280"/>
                  <a:gd name="T12" fmla="*/ 1 w 222"/>
                  <a:gd name="T13" fmla="*/ 4 h 280"/>
                  <a:gd name="T14" fmla="*/ 5 w 222"/>
                  <a:gd name="T15" fmla="*/ 0 h 280"/>
                  <a:gd name="T16" fmla="*/ 5 w 222"/>
                  <a:gd name="T17" fmla="*/ 0 h 280"/>
                  <a:gd name="T18" fmla="*/ 180 w 222"/>
                  <a:gd name="T19" fmla="*/ 87 h 280"/>
                  <a:gd name="T20" fmla="*/ 180 w 222"/>
                  <a:gd name="T21" fmla="*/ 87 h 280"/>
                  <a:gd name="T22" fmla="*/ 222 w 222"/>
                  <a:gd name="T23" fmla="*/ 221 h 280"/>
                  <a:gd name="T24" fmla="*/ 222 w 222"/>
                  <a:gd name="T25" fmla="*/ 221 h 280"/>
                  <a:gd name="T26" fmla="*/ 217 w 222"/>
                  <a:gd name="T27" fmla="*/ 276 h 280"/>
                  <a:gd name="T28" fmla="*/ 217 w 222"/>
                  <a:gd name="T29" fmla="*/ 276 h 280"/>
                  <a:gd name="T30" fmla="*/ 213 w 222"/>
                  <a:gd name="T31" fmla="*/ 280 h 280"/>
                  <a:gd name="T32" fmla="*/ 213 w 222"/>
                  <a:gd name="T33" fmla="*/ 280 h 280"/>
                  <a:gd name="T34" fmla="*/ 212 w 222"/>
                  <a:gd name="T35" fmla="*/ 280 h 280"/>
                  <a:gd name="T36" fmla="*/ 213 w 222"/>
                  <a:gd name="T37" fmla="*/ 276 h 280"/>
                  <a:gd name="T38" fmla="*/ 213 w 222"/>
                  <a:gd name="T39" fmla="*/ 272 h 280"/>
                  <a:gd name="T40" fmla="*/ 213 w 222"/>
                  <a:gd name="T41" fmla="*/ 276 h 280"/>
                  <a:gd name="T42" fmla="*/ 8 w 222"/>
                  <a:gd name="T43" fmla="*/ 30 h 280"/>
                  <a:gd name="T44" fmla="*/ 56 w 222"/>
                  <a:gd name="T45" fmla="*/ 184 h 280"/>
                  <a:gd name="T46" fmla="*/ 56 w 222"/>
                  <a:gd name="T47" fmla="*/ 184 h 280"/>
                  <a:gd name="T48" fmla="*/ 198 w 222"/>
                  <a:gd name="T49" fmla="*/ 269 h 280"/>
                  <a:gd name="T50" fmla="*/ 198 w 222"/>
                  <a:gd name="T51" fmla="*/ 269 h 280"/>
                  <a:gd name="T52" fmla="*/ 209 w 222"/>
                  <a:gd name="T53" fmla="*/ 271 h 280"/>
                  <a:gd name="T54" fmla="*/ 209 w 222"/>
                  <a:gd name="T55" fmla="*/ 271 h 280"/>
                  <a:gd name="T56" fmla="*/ 211 w 222"/>
                  <a:gd name="T57" fmla="*/ 260 h 280"/>
                  <a:gd name="T58" fmla="*/ 211 w 222"/>
                  <a:gd name="T59" fmla="*/ 260 h 280"/>
                  <a:gd name="T60" fmla="*/ 214 w 222"/>
                  <a:gd name="T61" fmla="*/ 221 h 280"/>
                  <a:gd name="T62" fmla="*/ 214 w 222"/>
                  <a:gd name="T63" fmla="*/ 221 h 280"/>
                  <a:gd name="T64" fmla="*/ 173 w 222"/>
                  <a:gd name="T65" fmla="*/ 92 h 280"/>
                  <a:gd name="T66" fmla="*/ 173 w 222"/>
                  <a:gd name="T67" fmla="*/ 92 h 280"/>
                  <a:gd name="T68" fmla="*/ 22 w 222"/>
                  <a:gd name="T69" fmla="*/ 11 h 280"/>
                  <a:gd name="T70" fmla="*/ 22 w 222"/>
                  <a:gd name="T71" fmla="*/ 11 h 280"/>
                  <a:gd name="T72" fmla="*/ 9 w 222"/>
                  <a:gd name="T73" fmla="*/ 9 h 280"/>
                  <a:gd name="T74" fmla="*/ 9 w 222"/>
                  <a:gd name="T75" fmla="*/ 9 h 280"/>
                  <a:gd name="T76" fmla="*/ 8 w 222"/>
                  <a:gd name="T77" fmla="*/ 3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2" h="280">
                    <a:moveTo>
                      <a:pt x="212" y="280"/>
                    </a:moveTo>
                    <a:cubicBezTo>
                      <a:pt x="212" y="280"/>
                      <a:pt x="119" y="271"/>
                      <a:pt x="50" y="189"/>
                    </a:cubicBezTo>
                    <a:cubicBezTo>
                      <a:pt x="50" y="189"/>
                      <a:pt x="50" y="189"/>
                      <a:pt x="50" y="189"/>
                    </a:cubicBezTo>
                    <a:cubicBezTo>
                      <a:pt x="6" y="136"/>
                      <a:pt x="0" y="6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1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117" y="13"/>
                      <a:pt x="180" y="87"/>
                    </a:cubicBezTo>
                    <a:cubicBezTo>
                      <a:pt x="180" y="87"/>
                      <a:pt x="180" y="87"/>
                      <a:pt x="180" y="87"/>
                    </a:cubicBezTo>
                    <a:cubicBezTo>
                      <a:pt x="214" y="128"/>
                      <a:pt x="222" y="181"/>
                      <a:pt x="222" y="221"/>
                    </a:cubicBezTo>
                    <a:cubicBezTo>
                      <a:pt x="222" y="221"/>
                      <a:pt x="222" y="221"/>
                      <a:pt x="222" y="221"/>
                    </a:cubicBezTo>
                    <a:cubicBezTo>
                      <a:pt x="222" y="253"/>
                      <a:pt x="217" y="276"/>
                      <a:pt x="217" y="276"/>
                    </a:cubicBezTo>
                    <a:cubicBezTo>
                      <a:pt x="217" y="276"/>
                      <a:pt x="217" y="276"/>
                      <a:pt x="217" y="276"/>
                    </a:cubicBezTo>
                    <a:cubicBezTo>
                      <a:pt x="216" y="278"/>
                      <a:pt x="215" y="280"/>
                      <a:pt x="213" y="280"/>
                    </a:cubicBezTo>
                    <a:cubicBezTo>
                      <a:pt x="213" y="280"/>
                      <a:pt x="213" y="280"/>
                      <a:pt x="213" y="280"/>
                    </a:cubicBezTo>
                    <a:cubicBezTo>
                      <a:pt x="213" y="280"/>
                      <a:pt x="212" y="280"/>
                      <a:pt x="212" y="280"/>
                    </a:cubicBezTo>
                    <a:close/>
                    <a:moveTo>
                      <a:pt x="213" y="276"/>
                    </a:moveTo>
                    <a:cubicBezTo>
                      <a:pt x="213" y="272"/>
                      <a:pt x="213" y="272"/>
                      <a:pt x="213" y="272"/>
                    </a:cubicBezTo>
                    <a:cubicBezTo>
                      <a:pt x="213" y="276"/>
                      <a:pt x="213" y="276"/>
                      <a:pt x="213" y="276"/>
                    </a:cubicBezTo>
                    <a:close/>
                    <a:moveTo>
                      <a:pt x="8" y="30"/>
                    </a:moveTo>
                    <a:cubicBezTo>
                      <a:pt x="8" y="66"/>
                      <a:pt x="14" y="133"/>
                      <a:pt x="56" y="184"/>
                    </a:cubicBezTo>
                    <a:cubicBezTo>
                      <a:pt x="56" y="184"/>
                      <a:pt x="56" y="184"/>
                      <a:pt x="56" y="184"/>
                    </a:cubicBezTo>
                    <a:cubicBezTo>
                      <a:pt x="106" y="243"/>
                      <a:pt x="170" y="263"/>
                      <a:pt x="198" y="269"/>
                    </a:cubicBezTo>
                    <a:cubicBezTo>
                      <a:pt x="198" y="269"/>
                      <a:pt x="198" y="269"/>
                      <a:pt x="198" y="269"/>
                    </a:cubicBezTo>
                    <a:cubicBezTo>
                      <a:pt x="203" y="270"/>
                      <a:pt x="207" y="271"/>
                      <a:pt x="209" y="271"/>
                    </a:cubicBezTo>
                    <a:cubicBezTo>
                      <a:pt x="209" y="271"/>
                      <a:pt x="209" y="271"/>
                      <a:pt x="209" y="271"/>
                    </a:cubicBezTo>
                    <a:cubicBezTo>
                      <a:pt x="210" y="269"/>
                      <a:pt x="211" y="265"/>
                      <a:pt x="211" y="260"/>
                    </a:cubicBezTo>
                    <a:cubicBezTo>
                      <a:pt x="211" y="260"/>
                      <a:pt x="211" y="260"/>
                      <a:pt x="211" y="260"/>
                    </a:cubicBezTo>
                    <a:cubicBezTo>
                      <a:pt x="212" y="250"/>
                      <a:pt x="214" y="236"/>
                      <a:pt x="214" y="221"/>
                    </a:cubicBezTo>
                    <a:cubicBezTo>
                      <a:pt x="214" y="221"/>
                      <a:pt x="214" y="221"/>
                      <a:pt x="214" y="221"/>
                    </a:cubicBezTo>
                    <a:cubicBezTo>
                      <a:pt x="214" y="182"/>
                      <a:pt x="206" y="131"/>
                      <a:pt x="173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29" y="39"/>
                      <a:pt x="56" y="18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6" y="10"/>
                      <a:pt x="12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3"/>
                      <a:pt x="8" y="20"/>
                      <a:pt x="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9" name="淘宝网Chenying0907出品 1169"/>
              <p:cNvSpPr/>
              <p:nvPr/>
            </p:nvSpPr>
            <p:spPr bwMode="auto">
              <a:xfrm>
                <a:off x="457200" y="4627563"/>
                <a:ext cx="601662" cy="774700"/>
              </a:xfrm>
              <a:custGeom>
                <a:avLst/>
                <a:gdLst>
                  <a:gd name="T0" fmla="*/ 208 w 216"/>
                  <a:gd name="T1" fmla="*/ 276 h 278"/>
                  <a:gd name="T2" fmla="*/ 2 w 216"/>
                  <a:gd name="T3" fmla="*/ 7 h 278"/>
                  <a:gd name="T4" fmla="*/ 3 w 216"/>
                  <a:gd name="T5" fmla="*/ 1 h 278"/>
                  <a:gd name="T6" fmla="*/ 3 w 216"/>
                  <a:gd name="T7" fmla="*/ 1 h 278"/>
                  <a:gd name="T8" fmla="*/ 8 w 216"/>
                  <a:gd name="T9" fmla="*/ 2 h 278"/>
                  <a:gd name="T10" fmla="*/ 8 w 216"/>
                  <a:gd name="T11" fmla="*/ 2 h 278"/>
                  <a:gd name="T12" fmla="*/ 215 w 216"/>
                  <a:gd name="T13" fmla="*/ 271 h 278"/>
                  <a:gd name="T14" fmla="*/ 214 w 216"/>
                  <a:gd name="T15" fmla="*/ 277 h 278"/>
                  <a:gd name="T16" fmla="*/ 214 w 216"/>
                  <a:gd name="T17" fmla="*/ 277 h 278"/>
                  <a:gd name="T18" fmla="*/ 212 w 216"/>
                  <a:gd name="T19" fmla="*/ 278 h 278"/>
                  <a:gd name="T20" fmla="*/ 212 w 216"/>
                  <a:gd name="T21" fmla="*/ 278 h 278"/>
                  <a:gd name="T22" fmla="*/ 208 w 216"/>
                  <a:gd name="T23" fmla="*/ 276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6" h="278">
                    <a:moveTo>
                      <a:pt x="208" y="276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15" y="271"/>
                      <a:pt x="215" y="271"/>
                      <a:pt x="215" y="271"/>
                    </a:cubicBezTo>
                    <a:cubicBezTo>
                      <a:pt x="216" y="273"/>
                      <a:pt x="216" y="275"/>
                      <a:pt x="214" y="277"/>
                    </a:cubicBezTo>
                    <a:cubicBezTo>
                      <a:pt x="214" y="277"/>
                      <a:pt x="214" y="277"/>
                      <a:pt x="214" y="277"/>
                    </a:cubicBezTo>
                    <a:cubicBezTo>
                      <a:pt x="213" y="277"/>
                      <a:pt x="212" y="278"/>
                      <a:pt x="212" y="278"/>
                    </a:cubicBezTo>
                    <a:cubicBezTo>
                      <a:pt x="212" y="278"/>
                      <a:pt x="212" y="278"/>
                      <a:pt x="212" y="278"/>
                    </a:cubicBezTo>
                    <a:cubicBezTo>
                      <a:pt x="210" y="278"/>
                      <a:pt x="209" y="277"/>
                      <a:pt x="208" y="2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0" name="淘宝网Chenying0907出品 1170"/>
              <p:cNvSpPr/>
              <p:nvPr/>
            </p:nvSpPr>
            <p:spPr bwMode="auto">
              <a:xfrm>
                <a:off x="519112" y="4775200"/>
                <a:ext cx="346075" cy="254000"/>
              </a:xfrm>
              <a:custGeom>
                <a:avLst/>
                <a:gdLst>
                  <a:gd name="T0" fmla="*/ 0 w 124"/>
                  <a:gd name="T1" fmla="*/ 87 h 91"/>
                  <a:gd name="T2" fmla="*/ 4 w 124"/>
                  <a:gd name="T3" fmla="*/ 83 h 91"/>
                  <a:gd name="T4" fmla="*/ 4 w 124"/>
                  <a:gd name="T5" fmla="*/ 83 h 91"/>
                  <a:gd name="T6" fmla="*/ 82 w 124"/>
                  <a:gd name="T7" fmla="*/ 78 h 91"/>
                  <a:gd name="T8" fmla="*/ 116 w 124"/>
                  <a:gd name="T9" fmla="*/ 3 h 91"/>
                  <a:gd name="T10" fmla="*/ 116 w 124"/>
                  <a:gd name="T11" fmla="*/ 3 h 91"/>
                  <a:gd name="T12" fmla="*/ 121 w 124"/>
                  <a:gd name="T13" fmla="*/ 1 h 91"/>
                  <a:gd name="T14" fmla="*/ 121 w 124"/>
                  <a:gd name="T15" fmla="*/ 1 h 91"/>
                  <a:gd name="T16" fmla="*/ 123 w 124"/>
                  <a:gd name="T17" fmla="*/ 7 h 91"/>
                  <a:gd name="T18" fmla="*/ 123 w 124"/>
                  <a:gd name="T19" fmla="*/ 7 h 91"/>
                  <a:gd name="T20" fmla="*/ 88 w 124"/>
                  <a:gd name="T21" fmla="*/ 84 h 91"/>
                  <a:gd name="T22" fmla="*/ 85 w 124"/>
                  <a:gd name="T23" fmla="*/ 86 h 91"/>
                  <a:gd name="T24" fmla="*/ 85 w 124"/>
                  <a:gd name="T25" fmla="*/ 86 h 91"/>
                  <a:gd name="T26" fmla="*/ 5 w 124"/>
                  <a:gd name="T27" fmla="*/ 91 h 91"/>
                  <a:gd name="T28" fmla="*/ 4 w 124"/>
                  <a:gd name="T29" fmla="*/ 91 h 91"/>
                  <a:gd name="T30" fmla="*/ 4 w 124"/>
                  <a:gd name="T31" fmla="*/ 91 h 91"/>
                  <a:gd name="T32" fmla="*/ 0 w 124"/>
                  <a:gd name="T33" fmla="*/ 87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4" h="91">
                    <a:moveTo>
                      <a:pt x="0" y="87"/>
                    </a:moveTo>
                    <a:cubicBezTo>
                      <a:pt x="0" y="85"/>
                      <a:pt x="2" y="83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82" y="78"/>
                      <a:pt x="82" y="78"/>
                      <a:pt x="82" y="78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7" y="1"/>
                      <a:pt x="119" y="0"/>
                      <a:pt x="121" y="1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3" y="2"/>
                      <a:pt x="124" y="5"/>
                      <a:pt x="123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88" y="84"/>
                      <a:pt x="88" y="84"/>
                      <a:pt x="88" y="84"/>
                    </a:cubicBezTo>
                    <a:cubicBezTo>
                      <a:pt x="88" y="85"/>
                      <a:pt x="87" y="86"/>
                      <a:pt x="85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2" y="91"/>
                      <a:pt x="1" y="90"/>
                      <a:pt x="0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1" name="淘宝网Chenying0907出品 1171"/>
              <p:cNvSpPr/>
              <p:nvPr/>
            </p:nvSpPr>
            <p:spPr bwMode="auto">
              <a:xfrm>
                <a:off x="546100" y="4806950"/>
                <a:ext cx="363537" cy="269875"/>
              </a:xfrm>
              <a:custGeom>
                <a:avLst/>
                <a:gdLst>
                  <a:gd name="T0" fmla="*/ 0 w 130"/>
                  <a:gd name="T1" fmla="*/ 94 h 97"/>
                  <a:gd name="T2" fmla="*/ 4 w 130"/>
                  <a:gd name="T3" fmla="*/ 89 h 97"/>
                  <a:gd name="T4" fmla="*/ 4 w 130"/>
                  <a:gd name="T5" fmla="*/ 89 h 97"/>
                  <a:gd name="T6" fmla="*/ 84 w 130"/>
                  <a:gd name="T7" fmla="*/ 85 h 97"/>
                  <a:gd name="T8" fmla="*/ 122 w 130"/>
                  <a:gd name="T9" fmla="*/ 3 h 97"/>
                  <a:gd name="T10" fmla="*/ 122 w 130"/>
                  <a:gd name="T11" fmla="*/ 3 h 97"/>
                  <a:gd name="T12" fmla="*/ 127 w 130"/>
                  <a:gd name="T13" fmla="*/ 1 h 97"/>
                  <a:gd name="T14" fmla="*/ 127 w 130"/>
                  <a:gd name="T15" fmla="*/ 1 h 97"/>
                  <a:gd name="T16" fmla="*/ 129 w 130"/>
                  <a:gd name="T17" fmla="*/ 7 h 97"/>
                  <a:gd name="T18" fmla="*/ 129 w 130"/>
                  <a:gd name="T19" fmla="*/ 7 h 97"/>
                  <a:gd name="T20" fmla="*/ 90 w 130"/>
                  <a:gd name="T21" fmla="*/ 90 h 97"/>
                  <a:gd name="T22" fmla="*/ 87 w 130"/>
                  <a:gd name="T23" fmla="*/ 93 h 97"/>
                  <a:gd name="T24" fmla="*/ 87 w 130"/>
                  <a:gd name="T25" fmla="*/ 93 h 97"/>
                  <a:gd name="T26" fmla="*/ 4 w 130"/>
                  <a:gd name="T27" fmla="*/ 97 h 97"/>
                  <a:gd name="T28" fmla="*/ 4 w 130"/>
                  <a:gd name="T29" fmla="*/ 97 h 97"/>
                  <a:gd name="T30" fmla="*/ 4 w 130"/>
                  <a:gd name="T31" fmla="*/ 97 h 97"/>
                  <a:gd name="T32" fmla="*/ 0 w 130"/>
                  <a:gd name="T33" fmla="*/ 9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0" h="97">
                    <a:moveTo>
                      <a:pt x="0" y="94"/>
                    </a:moveTo>
                    <a:cubicBezTo>
                      <a:pt x="0" y="91"/>
                      <a:pt x="1" y="90"/>
                      <a:pt x="4" y="89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122" y="3"/>
                      <a:pt x="122" y="3"/>
                      <a:pt x="122" y="3"/>
                    </a:cubicBezTo>
                    <a:cubicBezTo>
                      <a:pt x="122" y="3"/>
                      <a:pt x="122" y="3"/>
                      <a:pt x="122" y="3"/>
                    </a:cubicBezTo>
                    <a:cubicBezTo>
                      <a:pt x="122" y="1"/>
                      <a:pt x="125" y="0"/>
                      <a:pt x="127" y="1"/>
                    </a:cubicBezTo>
                    <a:cubicBezTo>
                      <a:pt x="127" y="1"/>
                      <a:pt x="127" y="1"/>
                      <a:pt x="127" y="1"/>
                    </a:cubicBezTo>
                    <a:cubicBezTo>
                      <a:pt x="129" y="2"/>
                      <a:pt x="130" y="5"/>
                      <a:pt x="129" y="7"/>
                    </a:cubicBezTo>
                    <a:cubicBezTo>
                      <a:pt x="129" y="7"/>
                      <a:pt x="129" y="7"/>
                      <a:pt x="129" y="7"/>
                    </a:cubicBezTo>
                    <a:cubicBezTo>
                      <a:pt x="90" y="90"/>
                      <a:pt x="90" y="90"/>
                      <a:pt x="90" y="90"/>
                    </a:cubicBezTo>
                    <a:cubicBezTo>
                      <a:pt x="90" y="92"/>
                      <a:pt x="88" y="92"/>
                      <a:pt x="87" y="93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2" y="97"/>
                      <a:pt x="0" y="96"/>
                      <a:pt x="0" y="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2" name="淘宝网Chenying0907出品 1172"/>
              <p:cNvSpPr/>
              <p:nvPr/>
            </p:nvSpPr>
            <p:spPr bwMode="auto">
              <a:xfrm>
                <a:off x="574675" y="4848225"/>
                <a:ext cx="369887" cy="276225"/>
              </a:xfrm>
              <a:custGeom>
                <a:avLst/>
                <a:gdLst>
                  <a:gd name="T0" fmla="*/ 1 w 133"/>
                  <a:gd name="T1" fmla="*/ 95 h 99"/>
                  <a:gd name="T2" fmla="*/ 4 w 133"/>
                  <a:gd name="T3" fmla="*/ 91 h 99"/>
                  <a:gd name="T4" fmla="*/ 4 w 133"/>
                  <a:gd name="T5" fmla="*/ 91 h 99"/>
                  <a:gd name="T6" fmla="*/ 88 w 133"/>
                  <a:gd name="T7" fmla="*/ 87 h 99"/>
                  <a:gd name="T8" fmla="*/ 125 w 133"/>
                  <a:gd name="T9" fmla="*/ 3 h 99"/>
                  <a:gd name="T10" fmla="*/ 130 w 133"/>
                  <a:gd name="T11" fmla="*/ 1 h 99"/>
                  <a:gd name="T12" fmla="*/ 130 w 133"/>
                  <a:gd name="T13" fmla="*/ 1 h 99"/>
                  <a:gd name="T14" fmla="*/ 132 w 133"/>
                  <a:gd name="T15" fmla="*/ 7 h 99"/>
                  <a:gd name="T16" fmla="*/ 132 w 133"/>
                  <a:gd name="T17" fmla="*/ 7 h 99"/>
                  <a:gd name="T18" fmla="*/ 94 w 133"/>
                  <a:gd name="T19" fmla="*/ 92 h 99"/>
                  <a:gd name="T20" fmla="*/ 90 w 133"/>
                  <a:gd name="T21" fmla="*/ 94 h 99"/>
                  <a:gd name="T22" fmla="*/ 90 w 133"/>
                  <a:gd name="T23" fmla="*/ 94 h 99"/>
                  <a:gd name="T24" fmla="*/ 5 w 133"/>
                  <a:gd name="T25" fmla="*/ 99 h 99"/>
                  <a:gd name="T26" fmla="*/ 5 w 133"/>
                  <a:gd name="T27" fmla="*/ 99 h 99"/>
                  <a:gd name="T28" fmla="*/ 5 w 133"/>
                  <a:gd name="T29" fmla="*/ 99 h 99"/>
                  <a:gd name="T30" fmla="*/ 1 w 133"/>
                  <a:gd name="T31" fmla="*/ 9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3" h="99">
                    <a:moveTo>
                      <a:pt x="1" y="95"/>
                    </a:moveTo>
                    <a:cubicBezTo>
                      <a:pt x="0" y="93"/>
                      <a:pt x="2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6" y="1"/>
                      <a:pt x="128" y="0"/>
                      <a:pt x="130" y="1"/>
                    </a:cubicBezTo>
                    <a:cubicBezTo>
                      <a:pt x="130" y="1"/>
                      <a:pt x="130" y="1"/>
                      <a:pt x="130" y="1"/>
                    </a:cubicBezTo>
                    <a:cubicBezTo>
                      <a:pt x="132" y="2"/>
                      <a:pt x="133" y="5"/>
                      <a:pt x="132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3" y="93"/>
                      <a:pt x="92" y="94"/>
                      <a:pt x="90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2" y="99"/>
                      <a:pt x="1" y="97"/>
                      <a:pt x="1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3" name="淘宝网Chenying0907出品 1173"/>
              <p:cNvSpPr/>
              <p:nvPr/>
            </p:nvSpPr>
            <p:spPr bwMode="auto">
              <a:xfrm>
                <a:off x="615950" y="4895850"/>
                <a:ext cx="368300" cy="277813"/>
              </a:xfrm>
              <a:custGeom>
                <a:avLst/>
                <a:gdLst>
                  <a:gd name="T0" fmla="*/ 0 w 132"/>
                  <a:gd name="T1" fmla="*/ 97 h 100"/>
                  <a:gd name="T2" fmla="*/ 4 w 132"/>
                  <a:gd name="T3" fmla="*/ 92 h 100"/>
                  <a:gd name="T4" fmla="*/ 4 w 132"/>
                  <a:gd name="T5" fmla="*/ 92 h 100"/>
                  <a:gd name="T6" fmla="*/ 86 w 132"/>
                  <a:gd name="T7" fmla="*/ 87 h 100"/>
                  <a:gd name="T8" fmla="*/ 124 w 132"/>
                  <a:gd name="T9" fmla="*/ 3 h 100"/>
                  <a:gd name="T10" fmla="*/ 124 w 132"/>
                  <a:gd name="T11" fmla="*/ 3 h 100"/>
                  <a:gd name="T12" fmla="*/ 129 w 132"/>
                  <a:gd name="T13" fmla="*/ 1 h 100"/>
                  <a:gd name="T14" fmla="*/ 129 w 132"/>
                  <a:gd name="T15" fmla="*/ 1 h 100"/>
                  <a:gd name="T16" fmla="*/ 131 w 132"/>
                  <a:gd name="T17" fmla="*/ 6 h 100"/>
                  <a:gd name="T18" fmla="*/ 131 w 132"/>
                  <a:gd name="T19" fmla="*/ 6 h 100"/>
                  <a:gd name="T20" fmla="*/ 93 w 132"/>
                  <a:gd name="T21" fmla="*/ 93 h 100"/>
                  <a:gd name="T22" fmla="*/ 89 w 132"/>
                  <a:gd name="T23" fmla="*/ 95 h 100"/>
                  <a:gd name="T24" fmla="*/ 89 w 132"/>
                  <a:gd name="T25" fmla="*/ 95 h 100"/>
                  <a:gd name="T26" fmla="*/ 5 w 132"/>
                  <a:gd name="T27" fmla="*/ 100 h 100"/>
                  <a:gd name="T28" fmla="*/ 4 w 132"/>
                  <a:gd name="T29" fmla="*/ 100 h 100"/>
                  <a:gd name="T30" fmla="*/ 4 w 132"/>
                  <a:gd name="T31" fmla="*/ 100 h 100"/>
                  <a:gd name="T32" fmla="*/ 0 w 132"/>
                  <a:gd name="T33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100">
                    <a:moveTo>
                      <a:pt x="0" y="97"/>
                    </a:moveTo>
                    <a:cubicBezTo>
                      <a:pt x="0" y="94"/>
                      <a:pt x="2" y="92"/>
                      <a:pt x="4" y="92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1"/>
                      <a:pt x="127" y="0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31" y="2"/>
                      <a:pt x="132" y="4"/>
                      <a:pt x="131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93" y="93"/>
                      <a:pt x="93" y="93"/>
                      <a:pt x="93" y="93"/>
                    </a:cubicBezTo>
                    <a:cubicBezTo>
                      <a:pt x="92" y="94"/>
                      <a:pt x="91" y="95"/>
                      <a:pt x="89" y="95"/>
                    </a:cubicBezTo>
                    <a:cubicBezTo>
                      <a:pt x="89" y="95"/>
                      <a:pt x="89" y="95"/>
                      <a:pt x="89" y="95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0"/>
                      <a:pt x="4" y="100"/>
                      <a:pt x="4" y="100"/>
                    </a:cubicBezTo>
                    <a:cubicBezTo>
                      <a:pt x="4" y="100"/>
                      <a:pt x="4" y="100"/>
                      <a:pt x="4" y="100"/>
                    </a:cubicBezTo>
                    <a:cubicBezTo>
                      <a:pt x="2" y="100"/>
                      <a:pt x="1" y="99"/>
                      <a:pt x="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4" name="淘宝网Chenying0907出品 1174"/>
              <p:cNvSpPr/>
              <p:nvPr/>
            </p:nvSpPr>
            <p:spPr bwMode="auto">
              <a:xfrm>
                <a:off x="666750" y="4954588"/>
                <a:ext cx="354012" cy="266700"/>
              </a:xfrm>
              <a:custGeom>
                <a:avLst/>
                <a:gdLst>
                  <a:gd name="T0" fmla="*/ 0 w 127"/>
                  <a:gd name="T1" fmla="*/ 92 h 96"/>
                  <a:gd name="T2" fmla="*/ 4 w 127"/>
                  <a:gd name="T3" fmla="*/ 88 h 96"/>
                  <a:gd name="T4" fmla="*/ 4 w 127"/>
                  <a:gd name="T5" fmla="*/ 88 h 96"/>
                  <a:gd name="T6" fmla="*/ 82 w 127"/>
                  <a:gd name="T7" fmla="*/ 83 h 96"/>
                  <a:gd name="T8" fmla="*/ 118 w 127"/>
                  <a:gd name="T9" fmla="*/ 3 h 96"/>
                  <a:gd name="T10" fmla="*/ 118 w 127"/>
                  <a:gd name="T11" fmla="*/ 3 h 96"/>
                  <a:gd name="T12" fmla="*/ 124 w 127"/>
                  <a:gd name="T13" fmla="*/ 1 h 96"/>
                  <a:gd name="T14" fmla="*/ 124 w 127"/>
                  <a:gd name="T15" fmla="*/ 1 h 96"/>
                  <a:gd name="T16" fmla="*/ 126 w 127"/>
                  <a:gd name="T17" fmla="*/ 6 h 96"/>
                  <a:gd name="T18" fmla="*/ 126 w 127"/>
                  <a:gd name="T19" fmla="*/ 6 h 96"/>
                  <a:gd name="T20" fmla="*/ 88 w 127"/>
                  <a:gd name="T21" fmla="*/ 89 h 96"/>
                  <a:gd name="T22" fmla="*/ 85 w 127"/>
                  <a:gd name="T23" fmla="*/ 91 h 96"/>
                  <a:gd name="T24" fmla="*/ 85 w 127"/>
                  <a:gd name="T25" fmla="*/ 91 h 96"/>
                  <a:gd name="T26" fmla="*/ 4 w 127"/>
                  <a:gd name="T27" fmla="*/ 96 h 96"/>
                  <a:gd name="T28" fmla="*/ 4 w 127"/>
                  <a:gd name="T29" fmla="*/ 96 h 96"/>
                  <a:gd name="T30" fmla="*/ 4 w 127"/>
                  <a:gd name="T31" fmla="*/ 96 h 96"/>
                  <a:gd name="T32" fmla="*/ 0 w 127"/>
                  <a:gd name="T33" fmla="*/ 9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96">
                    <a:moveTo>
                      <a:pt x="0" y="92"/>
                    </a:moveTo>
                    <a:cubicBezTo>
                      <a:pt x="0" y="90"/>
                      <a:pt x="2" y="88"/>
                      <a:pt x="4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82" y="83"/>
                      <a:pt x="82" y="83"/>
                      <a:pt x="82" y="83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22" y="0"/>
                      <a:pt x="124" y="1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6" y="2"/>
                      <a:pt x="127" y="4"/>
                      <a:pt x="126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88" y="89"/>
                      <a:pt x="88" y="89"/>
                      <a:pt x="88" y="89"/>
                    </a:cubicBezTo>
                    <a:cubicBezTo>
                      <a:pt x="88" y="90"/>
                      <a:pt x="86" y="91"/>
                      <a:pt x="85" y="91"/>
                    </a:cubicBezTo>
                    <a:cubicBezTo>
                      <a:pt x="85" y="91"/>
                      <a:pt x="85" y="91"/>
                      <a:pt x="85" y="91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2" y="96"/>
                      <a:pt x="0" y="95"/>
                      <a:pt x="0" y="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5" name="淘宝网Chenying0907出品 1175"/>
              <p:cNvSpPr/>
              <p:nvPr/>
            </p:nvSpPr>
            <p:spPr bwMode="auto">
              <a:xfrm>
                <a:off x="725487" y="5029200"/>
                <a:ext cx="320675" cy="242888"/>
              </a:xfrm>
              <a:custGeom>
                <a:avLst/>
                <a:gdLst>
                  <a:gd name="T0" fmla="*/ 0 w 115"/>
                  <a:gd name="T1" fmla="*/ 83 h 87"/>
                  <a:gd name="T2" fmla="*/ 4 w 115"/>
                  <a:gd name="T3" fmla="*/ 79 h 87"/>
                  <a:gd name="T4" fmla="*/ 4 w 115"/>
                  <a:gd name="T5" fmla="*/ 79 h 87"/>
                  <a:gd name="T6" fmla="*/ 75 w 115"/>
                  <a:gd name="T7" fmla="*/ 74 h 87"/>
                  <a:gd name="T8" fmla="*/ 106 w 115"/>
                  <a:gd name="T9" fmla="*/ 3 h 87"/>
                  <a:gd name="T10" fmla="*/ 112 w 115"/>
                  <a:gd name="T11" fmla="*/ 1 h 87"/>
                  <a:gd name="T12" fmla="*/ 112 w 115"/>
                  <a:gd name="T13" fmla="*/ 1 h 87"/>
                  <a:gd name="T14" fmla="*/ 114 w 115"/>
                  <a:gd name="T15" fmla="*/ 6 h 87"/>
                  <a:gd name="T16" fmla="*/ 114 w 115"/>
                  <a:gd name="T17" fmla="*/ 6 h 87"/>
                  <a:gd name="T18" fmla="*/ 81 w 115"/>
                  <a:gd name="T19" fmla="*/ 80 h 87"/>
                  <a:gd name="T20" fmla="*/ 78 w 115"/>
                  <a:gd name="T21" fmla="*/ 82 h 87"/>
                  <a:gd name="T22" fmla="*/ 78 w 115"/>
                  <a:gd name="T23" fmla="*/ 82 h 87"/>
                  <a:gd name="T24" fmla="*/ 4 w 115"/>
                  <a:gd name="T25" fmla="*/ 87 h 87"/>
                  <a:gd name="T26" fmla="*/ 4 w 115"/>
                  <a:gd name="T27" fmla="*/ 87 h 87"/>
                  <a:gd name="T28" fmla="*/ 4 w 115"/>
                  <a:gd name="T29" fmla="*/ 87 h 87"/>
                  <a:gd name="T30" fmla="*/ 0 w 115"/>
                  <a:gd name="T31" fmla="*/ 8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87">
                    <a:moveTo>
                      <a:pt x="0" y="83"/>
                    </a:moveTo>
                    <a:cubicBezTo>
                      <a:pt x="0" y="81"/>
                      <a:pt x="1" y="79"/>
                      <a:pt x="4" y="79"/>
                    </a:cubicBezTo>
                    <a:cubicBezTo>
                      <a:pt x="4" y="79"/>
                      <a:pt x="4" y="79"/>
                      <a:pt x="4" y="79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7" y="1"/>
                      <a:pt x="110" y="0"/>
                      <a:pt x="112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4" y="2"/>
                      <a:pt x="115" y="4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81"/>
                      <a:pt x="79" y="82"/>
                      <a:pt x="7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2" y="87"/>
                      <a:pt x="0" y="86"/>
                      <a:pt x="0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6" name="淘宝网Chenying0907出品 1176"/>
              <p:cNvSpPr/>
              <p:nvPr/>
            </p:nvSpPr>
            <p:spPr bwMode="auto">
              <a:xfrm>
                <a:off x="795337" y="5116513"/>
                <a:ext cx="269875" cy="204788"/>
              </a:xfrm>
              <a:custGeom>
                <a:avLst/>
                <a:gdLst>
                  <a:gd name="T0" fmla="*/ 0 w 97"/>
                  <a:gd name="T1" fmla="*/ 70 h 74"/>
                  <a:gd name="T2" fmla="*/ 4 w 97"/>
                  <a:gd name="T3" fmla="*/ 66 h 74"/>
                  <a:gd name="T4" fmla="*/ 4 w 97"/>
                  <a:gd name="T5" fmla="*/ 66 h 74"/>
                  <a:gd name="T6" fmla="*/ 64 w 97"/>
                  <a:gd name="T7" fmla="*/ 62 h 74"/>
                  <a:gd name="T8" fmla="*/ 89 w 97"/>
                  <a:gd name="T9" fmla="*/ 3 h 74"/>
                  <a:gd name="T10" fmla="*/ 89 w 97"/>
                  <a:gd name="T11" fmla="*/ 3 h 74"/>
                  <a:gd name="T12" fmla="*/ 94 w 97"/>
                  <a:gd name="T13" fmla="*/ 1 h 74"/>
                  <a:gd name="T14" fmla="*/ 94 w 97"/>
                  <a:gd name="T15" fmla="*/ 1 h 74"/>
                  <a:gd name="T16" fmla="*/ 96 w 97"/>
                  <a:gd name="T17" fmla="*/ 6 h 74"/>
                  <a:gd name="T18" fmla="*/ 96 w 97"/>
                  <a:gd name="T19" fmla="*/ 6 h 74"/>
                  <a:gd name="T20" fmla="*/ 70 w 97"/>
                  <a:gd name="T21" fmla="*/ 67 h 74"/>
                  <a:gd name="T22" fmla="*/ 66 w 97"/>
                  <a:gd name="T23" fmla="*/ 70 h 74"/>
                  <a:gd name="T24" fmla="*/ 66 w 97"/>
                  <a:gd name="T25" fmla="*/ 70 h 74"/>
                  <a:gd name="T26" fmla="*/ 4 w 97"/>
                  <a:gd name="T27" fmla="*/ 74 h 74"/>
                  <a:gd name="T28" fmla="*/ 4 w 97"/>
                  <a:gd name="T29" fmla="*/ 74 h 74"/>
                  <a:gd name="T30" fmla="*/ 4 w 97"/>
                  <a:gd name="T31" fmla="*/ 74 h 74"/>
                  <a:gd name="T32" fmla="*/ 0 w 97"/>
                  <a:gd name="T33" fmla="*/ 7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" h="74">
                    <a:moveTo>
                      <a:pt x="0" y="70"/>
                    </a:moveTo>
                    <a:cubicBezTo>
                      <a:pt x="0" y="68"/>
                      <a:pt x="2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90" y="1"/>
                      <a:pt x="92" y="0"/>
                      <a:pt x="94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6" y="2"/>
                      <a:pt x="97" y="4"/>
                      <a:pt x="96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9"/>
                      <a:pt x="68" y="69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2" y="74"/>
                      <a:pt x="0" y="72"/>
                      <a:pt x="0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7" name="淘宝网Chenying0907出品 1177"/>
              <p:cNvSpPr/>
              <p:nvPr/>
            </p:nvSpPr>
            <p:spPr bwMode="auto">
              <a:xfrm>
                <a:off x="877887" y="5230813"/>
                <a:ext cx="198437" cy="133350"/>
              </a:xfrm>
              <a:custGeom>
                <a:avLst/>
                <a:gdLst>
                  <a:gd name="T0" fmla="*/ 0 w 71"/>
                  <a:gd name="T1" fmla="*/ 44 h 48"/>
                  <a:gd name="T2" fmla="*/ 4 w 71"/>
                  <a:gd name="T3" fmla="*/ 40 h 48"/>
                  <a:gd name="T4" fmla="*/ 4 w 71"/>
                  <a:gd name="T5" fmla="*/ 40 h 48"/>
                  <a:gd name="T6" fmla="*/ 46 w 71"/>
                  <a:gd name="T7" fmla="*/ 38 h 48"/>
                  <a:gd name="T8" fmla="*/ 62 w 71"/>
                  <a:gd name="T9" fmla="*/ 3 h 48"/>
                  <a:gd name="T10" fmla="*/ 62 w 71"/>
                  <a:gd name="T11" fmla="*/ 3 h 48"/>
                  <a:gd name="T12" fmla="*/ 68 w 71"/>
                  <a:gd name="T13" fmla="*/ 1 h 48"/>
                  <a:gd name="T14" fmla="*/ 68 w 71"/>
                  <a:gd name="T15" fmla="*/ 1 h 48"/>
                  <a:gd name="T16" fmla="*/ 70 w 71"/>
                  <a:gd name="T17" fmla="*/ 6 h 48"/>
                  <a:gd name="T18" fmla="*/ 70 w 71"/>
                  <a:gd name="T19" fmla="*/ 6 h 48"/>
                  <a:gd name="T20" fmla="*/ 52 w 71"/>
                  <a:gd name="T21" fmla="*/ 43 h 48"/>
                  <a:gd name="T22" fmla="*/ 49 w 71"/>
                  <a:gd name="T23" fmla="*/ 45 h 48"/>
                  <a:gd name="T24" fmla="*/ 49 w 71"/>
                  <a:gd name="T25" fmla="*/ 45 h 48"/>
                  <a:gd name="T26" fmla="*/ 5 w 71"/>
                  <a:gd name="T27" fmla="*/ 48 h 48"/>
                  <a:gd name="T28" fmla="*/ 4 w 71"/>
                  <a:gd name="T29" fmla="*/ 48 h 48"/>
                  <a:gd name="T30" fmla="*/ 4 w 71"/>
                  <a:gd name="T31" fmla="*/ 48 h 48"/>
                  <a:gd name="T32" fmla="*/ 0 w 71"/>
                  <a:gd name="T33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48">
                    <a:moveTo>
                      <a:pt x="0" y="44"/>
                    </a:moveTo>
                    <a:cubicBezTo>
                      <a:pt x="0" y="42"/>
                      <a:pt x="2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3" y="1"/>
                      <a:pt x="66" y="0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70" y="2"/>
                      <a:pt x="71" y="4"/>
                      <a:pt x="70" y="6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4"/>
                      <a:pt x="50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48"/>
                      <a:pt x="4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1" y="47"/>
                      <a:pt x="0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8" name="淘宝网Chenying0907出品 1178"/>
              <p:cNvSpPr/>
              <p:nvPr/>
            </p:nvSpPr>
            <p:spPr bwMode="auto">
              <a:xfrm>
                <a:off x="496887" y="4751388"/>
                <a:ext cx="328612" cy="230188"/>
              </a:xfrm>
              <a:custGeom>
                <a:avLst/>
                <a:gdLst>
                  <a:gd name="T0" fmla="*/ 0 w 118"/>
                  <a:gd name="T1" fmla="*/ 79 h 83"/>
                  <a:gd name="T2" fmla="*/ 4 w 118"/>
                  <a:gd name="T3" fmla="*/ 75 h 83"/>
                  <a:gd name="T4" fmla="*/ 4 w 118"/>
                  <a:gd name="T5" fmla="*/ 75 h 83"/>
                  <a:gd name="T6" fmla="*/ 77 w 118"/>
                  <a:gd name="T7" fmla="*/ 72 h 83"/>
                  <a:gd name="T8" fmla="*/ 110 w 118"/>
                  <a:gd name="T9" fmla="*/ 3 h 83"/>
                  <a:gd name="T10" fmla="*/ 115 w 118"/>
                  <a:gd name="T11" fmla="*/ 1 h 83"/>
                  <a:gd name="T12" fmla="*/ 115 w 118"/>
                  <a:gd name="T13" fmla="*/ 1 h 83"/>
                  <a:gd name="T14" fmla="*/ 117 w 118"/>
                  <a:gd name="T15" fmla="*/ 6 h 83"/>
                  <a:gd name="T16" fmla="*/ 117 w 118"/>
                  <a:gd name="T17" fmla="*/ 6 h 83"/>
                  <a:gd name="T18" fmla="*/ 84 w 118"/>
                  <a:gd name="T19" fmla="*/ 78 h 83"/>
                  <a:gd name="T20" fmla="*/ 80 w 118"/>
                  <a:gd name="T21" fmla="*/ 80 h 83"/>
                  <a:gd name="T22" fmla="*/ 80 w 118"/>
                  <a:gd name="T23" fmla="*/ 80 h 83"/>
                  <a:gd name="T24" fmla="*/ 4 w 118"/>
                  <a:gd name="T25" fmla="*/ 83 h 83"/>
                  <a:gd name="T26" fmla="*/ 4 w 118"/>
                  <a:gd name="T27" fmla="*/ 83 h 83"/>
                  <a:gd name="T28" fmla="*/ 4 w 118"/>
                  <a:gd name="T29" fmla="*/ 83 h 83"/>
                  <a:gd name="T30" fmla="*/ 0 w 118"/>
                  <a:gd name="T31" fmla="*/ 7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8" h="83">
                    <a:moveTo>
                      <a:pt x="0" y="79"/>
                    </a:moveTo>
                    <a:cubicBezTo>
                      <a:pt x="0" y="77"/>
                      <a:pt x="2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77" y="72"/>
                      <a:pt x="77" y="72"/>
                      <a:pt x="77" y="72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10" y="1"/>
                      <a:pt x="113" y="0"/>
                      <a:pt x="115" y="1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7" y="2"/>
                      <a:pt x="118" y="4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84" y="78"/>
                      <a:pt x="84" y="78"/>
                      <a:pt x="84" y="78"/>
                    </a:cubicBezTo>
                    <a:cubicBezTo>
                      <a:pt x="83" y="79"/>
                      <a:pt x="82" y="80"/>
                      <a:pt x="80" y="80"/>
                    </a:cubicBezTo>
                    <a:cubicBezTo>
                      <a:pt x="80" y="80"/>
                      <a:pt x="80" y="80"/>
                      <a:pt x="80" y="80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2" y="83"/>
                      <a:pt x="0" y="81"/>
                      <a:pt x="0" y="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9" name="淘宝网Chenying0907出品 1179"/>
              <p:cNvSpPr/>
              <p:nvPr/>
            </p:nvSpPr>
            <p:spPr bwMode="auto">
              <a:xfrm>
                <a:off x="488950" y="4725988"/>
                <a:ext cx="295275" cy="207963"/>
              </a:xfrm>
              <a:custGeom>
                <a:avLst/>
                <a:gdLst>
                  <a:gd name="T0" fmla="*/ 0 w 106"/>
                  <a:gd name="T1" fmla="*/ 71 h 75"/>
                  <a:gd name="T2" fmla="*/ 4 w 106"/>
                  <a:gd name="T3" fmla="*/ 67 h 75"/>
                  <a:gd name="T4" fmla="*/ 4 w 106"/>
                  <a:gd name="T5" fmla="*/ 67 h 75"/>
                  <a:gd name="T6" fmla="*/ 69 w 106"/>
                  <a:gd name="T7" fmla="*/ 65 h 75"/>
                  <a:gd name="T8" fmla="*/ 98 w 106"/>
                  <a:gd name="T9" fmla="*/ 3 h 75"/>
                  <a:gd name="T10" fmla="*/ 98 w 106"/>
                  <a:gd name="T11" fmla="*/ 3 h 75"/>
                  <a:gd name="T12" fmla="*/ 104 w 106"/>
                  <a:gd name="T13" fmla="*/ 1 h 75"/>
                  <a:gd name="T14" fmla="*/ 104 w 106"/>
                  <a:gd name="T15" fmla="*/ 1 h 75"/>
                  <a:gd name="T16" fmla="*/ 106 w 106"/>
                  <a:gd name="T17" fmla="*/ 7 h 75"/>
                  <a:gd name="T18" fmla="*/ 106 w 106"/>
                  <a:gd name="T19" fmla="*/ 7 h 75"/>
                  <a:gd name="T20" fmla="*/ 76 w 106"/>
                  <a:gd name="T21" fmla="*/ 71 h 75"/>
                  <a:gd name="T22" fmla="*/ 72 w 106"/>
                  <a:gd name="T23" fmla="*/ 73 h 75"/>
                  <a:gd name="T24" fmla="*/ 72 w 106"/>
                  <a:gd name="T25" fmla="*/ 73 h 75"/>
                  <a:gd name="T26" fmla="*/ 4 w 106"/>
                  <a:gd name="T27" fmla="*/ 75 h 75"/>
                  <a:gd name="T28" fmla="*/ 4 w 106"/>
                  <a:gd name="T29" fmla="*/ 75 h 75"/>
                  <a:gd name="T30" fmla="*/ 4 w 106"/>
                  <a:gd name="T31" fmla="*/ 75 h 75"/>
                  <a:gd name="T32" fmla="*/ 0 w 106"/>
                  <a:gd name="T33" fmla="*/ 7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75">
                    <a:moveTo>
                      <a:pt x="0" y="71"/>
                    </a:moveTo>
                    <a:cubicBezTo>
                      <a:pt x="0" y="69"/>
                      <a:pt x="1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1"/>
                      <a:pt x="102" y="0"/>
                      <a:pt x="104" y="1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6" y="2"/>
                      <a:pt x="106" y="5"/>
                      <a:pt x="106" y="7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75" y="72"/>
                      <a:pt x="74" y="73"/>
                      <a:pt x="72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2" y="75"/>
                      <a:pt x="0" y="74"/>
                      <a:pt x="0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0" name="淘宝网Chenying0907出品 1180"/>
              <p:cNvSpPr/>
              <p:nvPr/>
            </p:nvSpPr>
            <p:spPr bwMode="auto">
              <a:xfrm>
                <a:off x="474662" y="4705350"/>
                <a:ext cx="265112" cy="182563"/>
              </a:xfrm>
              <a:custGeom>
                <a:avLst/>
                <a:gdLst>
                  <a:gd name="T0" fmla="*/ 0 w 95"/>
                  <a:gd name="T1" fmla="*/ 61 h 65"/>
                  <a:gd name="T2" fmla="*/ 4 w 95"/>
                  <a:gd name="T3" fmla="*/ 57 h 65"/>
                  <a:gd name="T4" fmla="*/ 4 w 95"/>
                  <a:gd name="T5" fmla="*/ 57 h 65"/>
                  <a:gd name="T6" fmla="*/ 62 w 95"/>
                  <a:gd name="T7" fmla="*/ 57 h 65"/>
                  <a:gd name="T8" fmla="*/ 87 w 95"/>
                  <a:gd name="T9" fmla="*/ 3 h 65"/>
                  <a:gd name="T10" fmla="*/ 92 w 95"/>
                  <a:gd name="T11" fmla="*/ 1 h 65"/>
                  <a:gd name="T12" fmla="*/ 92 w 95"/>
                  <a:gd name="T13" fmla="*/ 1 h 65"/>
                  <a:gd name="T14" fmla="*/ 94 w 95"/>
                  <a:gd name="T15" fmla="*/ 6 h 65"/>
                  <a:gd name="T16" fmla="*/ 94 w 95"/>
                  <a:gd name="T17" fmla="*/ 6 h 65"/>
                  <a:gd name="T18" fmla="*/ 69 w 95"/>
                  <a:gd name="T19" fmla="*/ 62 h 65"/>
                  <a:gd name="T20" fmla="*/ 65 w 95"/>
                  <a:gd name="T21" fmla="*/ 65 h 65"/>
                  <a:gd name="T22" fmla="*/ 65 w 95"/>
                  <a:gd name="T23" fmla="*/ 65 h 65"/>
                  <a:gd name="T24" fmla="*/ 4 w 95"/>
                  <a:gd name="T25" fmla="*/ 65 h 65"/>
                  <a:gd name="T26" fmla="*/ 4 w 95"/>
                  <a:gd name="T27" fmla="*/ 65 h 65"/>
                  <a:gd name="T28" fmla="*/ 4 w 95"/>
                  <a:gd name="T29" fmla="*/ 65 h 65"/>
                  <a:gd name="T30" fmla="*/ 0 w 95"/>
                  <a:gd name="T31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65">
                    <a:moveTo>
                      <a:pt x="0" y="61"/>
                    </a:moveTo>
                    <a:cubicBezTo>
                      <a:pt x="0" y="59"/>
                      <a:pt x="1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8" y="1"/>
                      <a:pt x="90" y="0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5" y="2"/>
                      <a:pt x="95" y="4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8" y="64"/>
                      <a:pt x="67" y="65"/>
                      <a:pt x="65" y="65"/>
                    </a:cubicBezTo>
                    <a:cubicBezTo>
                      <a:pt x="65" y="65"/>
                      <a:pt x="65" y="65"/>
                      <a:pt x="65" y="65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1" y="65"/>
                      <a:pt x="0" y="63"/>
                      <a:pt x="0" y="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1" name="淘宝网Chenying0907出品 1181"/>
              <p:cNvSpPr/>
              <p:nvPr/>
            </p:nvSpPr>
            <p:spPr bwMode="auto">
              <a:xfrm>
                <a:off x="466725" y="4683125"/>
                <a:ext cx="230187" cy="153988"/>
              </a:xfrm>
              <a:custGeom>
                <a:avLst/>
                <a:gdLst>
                  <a:gd name="T0" fmla="*/ 56 w 83"/>
                  <a:gd name="T1" fmla="*/ 55 h 55"/>
                  <a:gd name="T2" fmla="*/ 3 w 83"/>
                  <a:gd name="T3" fmla="*/ 54 h 55"/>
                  <a:gd name="T4" fmla="*/ 0 w 83"/>
                  <a:gd name="T5" fmla="*/ 50 h 55"/>
                  <a:gd name="T6" fmla="*/ 0 w 83"/>
                  <a:gd name="T7" fmla="*/ 50 h 55"/>
                  <a:gd name="T8" fmla="*/ 4 w 83"/>
                  <a:gd name="T9" fmla="*/ 46 h 55"/>
                  <a:gd name="T10" fmla="*/ 4 w 83"/>
                  <a:gd name="T11" fmla="*/ 46 h 55"/>
                  <a:gd name="T12" fmla="*/ 54 w 83"/>
                  <a:gd name="T13" fmla="*/ 47 h 55"/>
                  <a:gd name="T14" fmla="*/ 75 w 83"/>
                  <a:gd name="T15" fmla="*/ 3 h 55"/>
                  <a:gd name="T16" fmla="*/ 80 w 83"/>
                  <a:gd name="T17" fmla="*/ 1 h 55"/>
                  <a:gd name="T18" fmla="*/ 80 w 83"/>
                  <a:gd name="T19" fmla="*/ 1 h 55"/>
                  <a:gd name="T20" fmla="*/ 82 w 83"/>
                  <a:gd name="T21" fmla="*/ 6 h 55"/>
                  <a:gd name="T22" fmla="*/ 82 w 83"/>
                  <a:gd name="T23" fmla="*/ 6 h 55"/>
                  <a:gd name="T24" fmla="*/ 60 w 83"/>
                  <a:gd name="T25" fmla="*/ 53 h 55"/>
                  <a:gd name="T26" fmla="*/ 56 w 83"/>
                  <a:gd name="T27" fmla="*/ 55 h 55"/>
                  <a:gd name="T28" fmla="*/ 56 w 83"/>
                  <a:gd name="T29" fmla="*/ 55 h 55"/>
                  <a:gd name="T30" fmla="*/ 56 w 83"/>
                  <a:gd name="T3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3" h="55">
                    <a:moveTo>
                      <a:pt x="56" y="55"/>
                    </a:moveTo>
                    <a:cubicBezTo>
                      <a:pt x="3" y="54"/>
                      <a:pt x="3" y="54"/>
                      <a:pt x="3" y="54"/>
                    </a:cubicBezTo>
                    <a:cubicBezTo>
                      <a:pt x="1" y="54"/>
                      <a:pt x="0" y="52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48"/>
                      <a:pt x="1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6" y="1"/>
                      <a:pt x="78" y="0"/>
                      <a:pt x="80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2" y="2"/>
                      <a:pt x="83" y="4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4"/>
                      <a:pt x="58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2" name="淘宝网Chenying0907出品 1182"/>
              <p:cNvSpPr/>
              <p:nvPr/>
            </p:nvSpPr>
            <p:spPr bwMode="auto">
              <a:xfrm>
                <a:off x="460375" y="4670425"/>
                <a:ext cx="180975" cy="125413"/>
              </a:xfrm>
              <a:custGeom>
                <a:avLst/>
                <a:gdLst>
                  <a:gd name="T0" fmla="*/ 44 w 65"/>
                  <a:gd name="T1" fmla="*/ 45 h 45"/>
                  <a:gd name="T2" fmla="*/ 4 w 65"/>
                  <a:gd name="T3" fmla="*/ 40 h 45"/>
                  <a:gd name="T4" fmla="*/ 0 w 65"/>
                  <a:gd name="T5" fmla="*/ 36 h 45"/>
                  <a:gd name="T6" fmla="*/ 0 w 65"/>
                  <a:gd name="T7" fmla="*/ 36 h 45"/>
                  <a:gd name="T8" fmla="*/ 5 w 65"/>
                  <a:gd name="T9" fmla="*/ 32 h 45"/>
                  <a:gd name="T10" fmla="*/ 5 w 65"/>
                  <a:gd name="T11" fmla="*/ 32 h 45"/>
                  <a:gd name="T12" fmla="*/ 42 w 65"/>
                  <a:gd name="T13" fmla="*/ 37 h 45"/>
                  <a:gd name="T14" fmla="*/ 57 w 65"/>
                  <a:gd name="T15" fmla="*/ 2 h 45"/>
                  <a:gd name="T16" fmla="*/ 57 w 65"/>
                  <a:gd name="T17" fmla="*/ 2 h 45"/>
                  <a:gd name="T18" fmla="*/ 63 w 65"/>
                  <a:gd name="T19" fmla="*/ 0 h 45"/>
                  <a:gd name="T20" fmla="*/ 63 w 65"/>
                  <a:gd name="T21" fmla="*/ 0 h 45"/>
                  <a:gd name="T22" fmla="*/ 65 w 65"/>
                  <a:gd name="T23" fmla="*/ 6 h 45"/>
                  <a:gd name="T24" fmla="*/ 65 w 65"/>
                  <a:gd name="T25" fmla="*/ 6 h 45"/>
                  <a:gd name="T26" fmla="*/ 48 w 65"/>
                  <a:gd name="T27" fmla="*/ 43 h 45"/>
                  <a:gd name="T28" fmla="*/ 44 w 65"/>
                  <a:gd name="T29" fmla="*/ 45 h 45"/>
                  <a:gd name="T30" fmla="*/ 44 w 65"/>
                  <a:gd name="T31" fmla="*/ 45 h 45"/>
                  <a:gd name="T32" fmla="*/ 44 w 65"/>
                  <a:gd name="T3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45">
                    <a:moveTo>
                      <a:pt x="44" y="45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4"/>
                      <a:pt x="3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8" y="0"/>
                      <a:pt x="61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5" y="1"/>
                      <a:pt x="65" y="4"/>
                      <a:pt x="65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48" y="43"/>
                      <a:pt x="48" y="43"/>
                      <a:pt x="48" y="43"/>
                    </a:cubicBezTo>
                    <a:cubicBezTo>
                      <a:pt x="47" y="44"/>
                      <a:pt x="46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3" name="淘宝网Chenying0907出品 1183"/>
              <p:cNvSpPr/>
              <p:nvPr/>
            </p:nvSpPr>
            <p:spPr bwMode="auto">
              <a:xfrm>
                <a:off x="457200" y="4652963"/>
                <a:ext cx="136525" cy="98425"/>
              </a:xfrm>
              <a:custGeom>
                <a:avLst/>
                <a:gdLst>
                  <a:gd name="T0" fmla="*/ 32 w 49"/>
                  <a:gd name="T1" fmla="*/ 35 h 35"/>
                  <a:gd name="T2" fmla="*/ 3 w 49"/>
                  <a:gd name="T3" fmla="*/ 31 h 35"/>
                  <a:gd name="T4" fmla="*/ 0 w 49"/>
                  <a:gd name="T5" fmla="*/ 26 h 35"/>
                  <a:gd name="T6" fmla="*/ 0 w 49"/>
                  <a:gd name="T7" fmla="*/ 26 h 35"/>
                  <a:gd name="T8" fmla="*/ 5 w 49"/>
                  <a:gd name="T9" fmla="*/ 23 h 35"/>
                  <a:gd name="T10" fmla="*/ 5 w 49"/>
                  <a:gd name="T11" fmla="*/ 23 h 35"/>
                  <a:gd name="T12" fmla="*/ 30 w 49"/>
                  <a:gd name="T13" fmla="*/ 27 h 35"/>
                  <a:gd name="T14" fmla="*/ 41 w 49"/>
                  <a:gd name="T15" fmla="*/ 3 h 35"/>
                  <a:gd name="T16" fmla="*/ 41 w 49"/>
                  <a:gd name="T17" fmla="*/ 3 h 35"/>
                  <a:gd name="T18" fmla="*/ 47 w 49"/>
                  <a:gd name="T19" fmla="*/ 1 h 35"/>
                  <a:gd name="T20" fmla="*/ 47 w 49"/>
                  <a:gd name="T21" fmla="*/ 1 h 35"/>
                  <a:gd name="T22" fmla="*/ 49 w 49"/>
                  <a:gd name="T23" fmla="*/ 6 h 35"/>
                  <a:gd name="T24" fmla="*/ 49 w 49"/>
                  <a:gd name="T25" fmla="*/ 6 h 35"/>
                  <a:gd name="T26" fmla="*/ 36 w 49"/>
                  <a:gd name="T27" fmla="*/ 33 h 35"/>
                  <a:gd name="T28" fmla="*/ 33 w 49"/>
                  <a:gd name="T29" fmla="*/ 35 h 35"/>
                  <a:gd name="T30" fmla="*/ 33 w 49"/>
                  <a:gd name="T31" fmla="*/ 35 h 35"/>
                  <a:gd name="T32" fmla="*/ 32 w 49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5">
                    <a:moveTo>
                      <a:pt x="32" y="35"/>
                    </a:moveTo>
                    <a:cubicBezTo>
                      <a:pt x="3" y="31"/>
                      <a:pt x="3" y="31"/>
                      <a:pt x="3" y="31"/>
                    </a:cubicBezTo>
                    <a:cubicBezTo>
                      <a:pt x="1" y="30"/>
                      <a:pt x="0" y="28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4"/>
                      <a:pt x="2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1"/>
                      <a:pt x="45" y="0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9" y="2"/>
                      <a:pt x="49" y="4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4"/>
                      <a:pt x="34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2" y="35"/>
                      <a:pt x="32" y="35"/>
                      <a:pt x="3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4" name="淘宝网Chenying0907出品 1184"/>
              <p:cNvSpPr/>
              <p:nvPr/>
            </p:nvSpPr>
            <p:spPr bwMode="auto">
              <a:xfrm>
                <a:off x="454025" y="4641850"/>
                <a:ext cx="98425" cy="66675"/>
              </a:xfrm>
              <a:custGeom>
                <a:avLst/>
                <a:gdLst>
                  <a:gd name="T0" fmla="*/ 22 w 35"/>
                  <a:gd name="T1" fmla="*/ 24 h 24"/>
                  <a:gd name="T2" fmla="*/ 4 w 35"/>
                  <a:gd name="T3" fmla="*/ 21 h 24"/>
                  <a:gd name="T4" fmla="*/ 0 w 35"/>
                  <a:gd name="T5" fmla="*/ 17 h 24"/>
                  <a:gd name="T6" fmla="*/ 0 w 35"/>
                  <a:gd name="T7" fmla="*/ 17 h 24"/>
                  <a:gd name="T8" fmla="*/ 5 w 35"/>
                  <a:gd name="T9" fmla="*/ 14 h 24"/>
                  <a:gd name="T10" fmla="*/ 5 w 35"/>
                  <a:gd name="T11" fmla="*/ 14 h 24"/>
                  <a:gd name="T12" fmla="*/ 20 w 35"/>
                  <a:gd name="T13" fmla="*/ 16 h 24"/>
                  <a:gd name="T14" fmla="*/ 27 w 35"/>
                  <a:gd name="T15" fmla="*/ 3 h 24"/>
                  <a:gd name="T16" fmla="*/ 27 w 35"/>
                  <a:gd name="T17" fmla="*/ 3 h 24"/>
                  <a:gd name="T18" fmla="*/ 32 w 35"/>
                  <a:gd name="T19" fmla="*/ 1 h 24"/>
                  <a:gd name="T20" fmla="*/ 32 w 35"/>
                  <a:gd name="T21" fmla="*/ 1 h 24"/>
                  <a:gd name="T22" fmla="*/ 34 w 35"/>
                  <a:gd name="T23" fmla="*/ 6 h 24"/>
                  <a:gd name="T24" fmla="*/ 34 w 35"/>
                  <a:gd name="T25" fmla="*/ 6 h 24"/>
                  <a:gd name="T26" fmla="*/ 26 w 35"/>
                  <a:gd name="T27" fmla="*/ 22 h 24"/>
                  <a:gd name="T28" fmla="*/ 23 w 35"/>
                  <a:gd name="T29" fmla="*/ 24 h 24"/>
                  <a:gd name="T30" fmla="*/ 23 w 35"/>
                  <a:gd name="T31" fmla="*/ 24 h 24"/>
                  <a:gd name="T32" fmla="*/ 22 w 35"/>
                  <a:gd name="T3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22" y="24"/>
                    </a:move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0" y="19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5"/>
                      <a:pt x="3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8" y="1"/>
                      <a:pt x="30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4" y="2"/>
                      <a:pt x="35" y="4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3"/>
                      <a:pt x="24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2" y="24"/>
                      <a:pt x="2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607" name="淘宝网Chenying0907出品 606"/>
            <p:cNvSpPr>
              <a:spLocks noChangeArrowheads="1"/>
            </p:cNvSpPr>
            <p:nvPr/>
          </p:nvSpPr>
          <p:spPr bwMode="auto">
            <a:xfrm>
              <a:off x="3957308" y="4669631"/>
              <a:ext cx="538858" cy="538858"/>
            </a:xfrm>
            <a:custGeom>
              <a:avLst/>
              <a:gdLst>
                <a:gd name="connsiteX0" fmla="*/ 450850 w 900114"/>
                <a:gd name="connsiteY0" fmla="*/ 785813 h 900113"/>
                <a:gd name="connsiteX1" fmla="*/ 508000 w 900114"/>
                <a:gd name="connsiteY1" fmla="*/ 842963 h 900113"/>
                <a:gd name="connsiteX2" fmla="*/ 450850 w 900114"/>
                <a:gd name="connsiteY2" fmla="*/ 900113 h 900113"/>
                <a:gd name="connsiteX3" fmla="*/ 393700 w 900114"/>
                <a:gd name="connsiteY3" fmla="*/ 842963 h 900113"/>
                <a:gd name="connsiteX4" fmla="*/ 450850 w 900114"/>
                <a:gd name="connsiteY4" fmla="*/ 785813 h 900113"/>
                <a:gd name="connsiteX5" fmla="*/ 305565 w 900114"/>
                <a:gd name="connsiteY5" fmla="*/ 759856 h 900113"/>
                <a:gd name="connsiteX6" fmla="*/ 326749 w 900114"/>
                <a:gd name="connsiteY6" fmla="*/ 763656 h 900113"/>
                <a:gd name="connsiteX7" fmla="*/ 360293 w 900114"/>
                <a:gd name="connsiteY7" fmla="*/ 836337 h 900113"/>
                <a:gd name="connsiteX8" fmla="*/ 287614 w 900114"/>
                <a:gd name="connsiteY8" fmla="*/ 869882 h 900113"/>
                <a:gd name="connsiteX9" fmla="*/ 254069 w 900114"/>
                <a:gd name="connsiteY9" fmla="*/ 797201 h 900113"/>
                <a:gd name="connsiteX10" fmla="*/ 305565 w 900114"/>
                <a:gd name="connsiteY10" fmla="*/ 759856 h 900113"/>
                <a:gd name="connsiteX11" fmla="*/ 607280 w 900114"/>
                <a:gd name="connsiteY11" fmla="*/ 754637 h 900113"/>
                <a:gd name="connsiteX12" fmla="*/ 660470 w 900114"/>
                <a:gd name="connsiteY12" fmla="*/ 789517 h 900113"/>
                <a:gd name="connsiteX13" fmla="*/ 630100 w 900114"/>
                <a:gd name="connsiteY13" fmla="*/ 861978 h 900113"/>
                <a:gd name="connsiteX14" fmla="*/ 558317 w 900114"/>
                <a:gd name="connsiteY14" fmla="*/ 834109 h 900113"/>
                <a:gd name="connsiteX15" fmla="*/ 585926 w 900114"/>
                <a:gd name="connsiteY15" fmla="*/ 758861 h 900113"/>
                <a:gd name="connsiteX16" fmla="*/ 607280 w 900114"/>
                <a:gd name="connsiteY16" fmla="*/ 754637 h 900113"/>
                <a:gd name="connsiteX17" fmla="*/ 729258 w 900114"/>
                <a:gd name="connsiteY17" fmla="*/ 672306 h 900113"/>
                <a:gd name="connsiteX18" fmla="*/ 769540 w 900114"/>
                <a:gd name="connsiteY18" fmla="*/ 688975 h 900113"/>
                <a:gd name="connsiteX19" fmla="*/ 769540 w 900114"/>
                <a:gd name="connsiteY19" fmla="*/ 766763 h 900113"/>
                <a:gd name="connsiteX20" fmla="*/ 688975 w 900114"/>
                <a:gd name="connsiteY20" fmla="*/ 766763 h 900113"/>
                <a:gd name="connsiteX21" fmla="*/ 688975 w 900114"/>
                <a:gd name="connsiteY21" fmla="*/ 688975 h 900113"/>
                <a:gd name="connsiteX22" fmla="*/ 729258 w 900114"/>
                <a:gd name="connsiteY22" fmla="*/ 672306 h 900113"/>
                <a:gd name="connsiteX23" fmla="*/ 171982 w 900114"/>
                <a:gd name="connsiteY23" fmla="*/ 672306 h 900113"/>
                <a:gd name="connsiteX24" fmla="*/ 212436 w 900114"/>
                <a:gd name="connsiteY24" fmla="*/ 688975 h 900113"/>
                <a:gd name="connsiteX25" fmla="*/ 212436 w 900114"/>
                <a:gd name="connsiteY25" fmla="*/ 766763 h 900113"/>
                <a:gd name="connsiteX26" fmla="*/ 133639 w 900114"/>
                <a:gd name="connsiteY26" fmla="*/ 766763 h 900113"/>
                <a:gd name="connsiteX27" fmla="*/ 133639 w 900114"/>
                <a:gd name="connsiteY27" fmla="*/ 688975 h 900113"/>
                <a:gd name="connsiteX28" fmla="*/ 171982 w 900114"/>
                <a:gd name="connsiteY28" fmla="*/ 672306 h 900113"/>
                <a:gd name="connsiteX29" fmla="*/ 88951 w 900114"/>
                <a:gd name="connsiteY29" fmla="*/ 552925 h 900113"/>
                <a:gd name="connsiteX30" fmla="*/ 142805 w 900114"/>
                <a:gd name="connsiteY30" fmla="*/ 585926 h 900113"/>
                <a:gd name="connsiteX31" fmla="*/ 112056 w 900114"/>
                <a:gd name="connsiteY31" fmla="*/ 657709 h 900113"/>
                <a:gd name="connsiteX32" fmla="*/ 39377 w 900114"/>
                <a:gd name="connsiteY32" fmla="*/ 630100 h 900113"/>
                <a:gd name="connsiteX33" fmla="*/ 67331 w 900114"/>
                <a:gd name="connsiteY33" fmla="*/ 558317 h 900113"/>
                <a:gd name="connsiteX34" fmla="*/ 88951 w 900114"/>
                <a:gd name="connsiteY34" fmla="*/ 552925 h 900113"/>
                <a:gd name="connsiteX35" fmla="*/ 814759 w 900114"/>
                <a:gd name="connsiteY35" fmla="*/ 537541 h 900113"/>
                <a:gd name="connsiteX36" fmla="*/ 836336 w 900114"/>
                <a:gd name="connsiteY36" fmla="*/ 541373 h 900113"/>
                <a:gd name="connsiteX37" fmla="*/ 869881 w 900114"/>
                <a:gd name="connsiteY37" fmla="*/ 613834 h 900113"/>
                <a:gd name="connsiteX38" fmla="*/ 797201 w 900114"/>
                <a:gd name="connsiteY38" fmla="*/ 644490 h 900113"/>
                <a:gd name="connsiteX39" fmla="*/ 763657 w 900114"/>
                <a:gd name="connsiteY39" fmla="*/ 572029 h 900113"/>
                <a:gd name="connsiteX40" fmla="*/ 814759 w 900114"/>
                <a:gd name="connsiteY40" fmla="*/ 537541 h 900113"/>
                <a:gd name="connsiteX41" fmla="*/ 844551 w 900114"/>
                <a:gd name="connsiteY41" fmla="*/ 393700 h 900113"/>
                <a:gd name="connsiteX42" fmla="*/ 900114 w 900114"/>
                <a:gd name="connsiteY42" fmla="*/ 449263 h 900113"/>
                <a:gd name="connsiteX43" fmla="*/ 844551 w 900114"/>
                <a:gd name="connsiteY43" fmla="*/ 504826 h 900113"/>
                <a:gd name="connsiteX44" fmla="*/ 788988 w 900114"/>
                <a:gd name="connsiteY44" fmla="*/ 449263 h 900113"/>
                <a:gd name="connsiteX45" fmla="*/ 844551 w 900114"/>
                <a:gd name="connsiteY45" fmla="*/ 393700 h 900113"/>
                <a:gd name="connsiteX46" fmla="*/ 57150 w 900114"/>
                <a:gd name="connsiteY46" fmla="*/ 393700 h 900113"/>
                <a:gd name="connsiteX47" fmla="*/ 114300 w 900114"/>
                <a:gd name="connsiteY47" fmla="*/ 449263 h 900113"/>
                <a:gd name="connsiteX48" fmla="*/ 57150 w 900114"/>
                <a:gd name="connsiteY48" fmla="*/ 504826 h 900113"/>
                <a:gd name="connsiteX49" fmla="*/ 0 w 900114"/>
                <a:gd name="connsiteY49" fmla="*/ 449263 h 900113"/>
                <a:gd name="connsiteX50" fmla="*/ 57150 w 900114"/>
                <a:gd name="connsiteY50" fmla="*/ 393700 h 900113"/>
                <a:gd name="connsiteX51" fmla="*/ 82154 w 900114"/>
                <a:gd name="connsiteY51" fmla="*/ 250269 h 900113"/>
                <a:gd name="connsiteX52" fmla="*/ 103464 w 900114"/>
                <a:gd name="connsiteY52" fmla="*/ 254069 h 900113"/>
                <a:gd name="connsiteX53" fmla="*/ 136594 w 900114"/>
                <a:gd name="connsiteY53" fmla="*/ 326750 h 900113"/>
                <a:gd name="connsiteX54" fmla="*/ 64812 w 900114"/>
                <a:gd name="connsiteY54" fmla="*/ 360294 h 900113"/>
                <a:gd name="connsiteX55" fmla="*/ 31681 w 900114"/>
                <a:gd name="connsiteY55" fmla="*/ 287614 h 900113"/>
                <a:gd name="connsiteX56" fmla="*/ 82154 w 900114"/>
                <a:gd name="connsiteY56" fmla="*/ 250269 h 900113"/>
                <a:gd name="connsiteX57" fmla="*/ 810437 w 900114"/>
                <a:gd name="connsiteY57" fmla="*/ 235938 h 900113"/>
                <a:gd name="connsiteX58" fmla="*/ 860909 w 900114"/>
                <a:gd name="connsiteY58" fmla="*/ 270531 h 900113"/>
                <a:gd name="connsiteX59" fmla="*/ 833300 w 900114"/>
                <a:gd name="connsiteY59" fmla="*/ 343211 h 900113"/>
                <a:gd name="connsiteX60" fmla="*/ 758757 w 900114"/>
                <a:gd name="connsiteY60" fmla="*/ 315257 h 900113"/>
                <a:gd name="connsiteX61" fmla="*/ 789126 w 900114"/>
                <a:gd name="connsiteY61" fmla="*/ 239781 h 900113"/>
                <a:gd name="connsiteX62" fmla="*/ 810437 w 900114"/>
                <a:gd name="connsiteY62" fmla="*/ 235938 h 900113"/>
                <a:gd name="connsiteX63" fmla="*/ 729258 w 900114"/>
                <a:gd name="connsiteY63" fmla="*/ 116050 h 900113"/>
                <a:gd name="connsiteX64" fmla="*/ 769540 w 900114"/>
                <a:gd name="connsiteY64" fmla="*/ 130824 h 900113"/>
                <a:gd name="connsiteX65" fmla="*/ 769540 w 900114"/>
                <a:gd name="connsiteY65" fmla="*/ 212436 h 900113"/>
                <a:gd name="connsiteX66" fmla="*/ 688975 w 900114"/>
                <a:gd name="connsiteY66" fmla="*/ 212436 h 900113"/>
                <a:gd name="connsiteX67" fmla="*/ 688975 w 900114"/>
                <a:gd name="connsiteY67" fmla="*/ 130824 h 900113"/>
                <a:gd name="connsiteX68" fmla="*/ 729258 w 900114"/>
                <a:gd name="connsiteY68" fmla="*/ 116050 h 900113"/>
                <a:gd name="connsiteX69" fmla="*/ 171982 w 900114"/>
                <a:gd name="connsiteY69" fmla="*/ 116050 h 900113"/>
                <a:gd name="connsiteX70" fmla="*/ 212436 w 900114"/>
                <a:gd name="connsiteY70" fmla="*/ 130824 h 900113"/>
                <a:gd name="connsiteX71" fmla="*/ 212436 w 900114"/>
                <a:gd name="connsiteY71" fmla="*/ 212436 h 900113"/>
                <a:gd name="connsiteX72" fmla="*/ 133639 w 900114"/>
                <a:gd name="connsiteY72" fmla="*/ 212436 h 900113"/>
                <a:gd name="connsiteX73" fmla="*/ 133639 w 900114"/>
                <a:gd name="connsiteY73" fmla="*/ 130824 h 900113"/>
                <a:gd name="connsiteX74" fmla="*/ 171982 w 900114"/>
                <a:gd name="connsiteY74" fmla="*/ 116050 h 900113"/>
                <a:gd name="connsiteX75" fmla="*/ 292107 w 900114"/>
                <a:gd name="connsiteY75" fmla="*/ 33917 h 900113"/>
                <a:gd name="connsiteX76" fmla="*/ 343210 w 900114"/>
                <a:gd name="connsiteY76" fmla="*/ 67331 h 900113"/>
                <a:gd name="connsiteX77" fmla="*/ 315256 w 900114"/>
                <a:gd name="connsiteY77" fmla="*/ 142806 h 900113"/>
                <a:gd name="connsiteX78" fmla="*/ 242577 w 900114"/>
                <a:gd name="connsiteY78" fmla="*/ 112057 h 900113"/>
                <a:gd name="connsiteX79" fmla="*/ 270530 w 900114"/>
                <a:gd name="connsiteY79" fmla="*/ 39377 h 900113"/>
                <a:gd name="connsiteX80" fmla="*/ 292107 w 900114"/>
                <a:gd name="connsiteY80" fmla="*/ 33917 h 900113"/>
                <a:gd name="connsiteX81" fmla="*/ 592509 w 900114"/>
                <a:gd name="connsiteY81" fmla="*/ 26431 h 900113"/>
                <a:gd name="connsiteX82" fmla="*/ 614086 w 900114"/>
                <a:gd name="connsiteY82" fmla="*/ 30231 h 900113"/>
                <a:gd name="connsiteX83" fmla="*/ 647631 w 900114"/>
                <a:gd name="connsiteY83" fmla="*/ 102912 h 900113"/>
                <a:gd name="connsiteX84" fmla="*/ 574951 w 900114"/>
                <a:gd name="connsiteY84" fmla="*/ 136456 h 900113"/>
                <a:gd name="connsiteX85" fmla="*/ 541407 w 900114"/>
                <a:gd name="connsiteY85" fmla="*/ 63776 h 900113"/>
                <a:gd name="connsiteX86" fmla="*/ 592509 w 900114"/>
                <a:gd name="connsiteY86" fmla="*/ 26431 h 900113"/>
                <a:gd name="connsiteX87" fmla="*/ 450850 w 900114"/>
                <a:gd name="connsiteY87" fmla="*/ 0 h 900113"/>
                <a:gd name="connsiteX88" fmla="*/ 508000 w 900114"/>
                <a:gd name="connsiteY88" fmla="*/ 55563 h 900113"/>
                <a:gd name="connsiteX89" fmla="*/ 450850 w 900114"/>
                <a:gd name="connsiteY89" fmla="*/ 111126 h 900113"/>
                <a:gd name="connsiteX90" fmla="*/ 393700 w 900114"/>
                <a:gd name="connsiteY90" fmla="*/ 55563 h 900113"/>
                <a:gd name="connsiteX91" fmla="*/ 450850 w 900114"/>
                <a:gd name="connsiteY91" fmla="*/ 0 h 90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900114" h="900113">
                  <a:moveTo>
                    <a:pt x="450850" y="785813"/>
                  </a:moveTo>
                  <a:cubicBezTo>
                    <a:pt x="482413" y="785813"/>
                    <a:pt x="508000" y="811400"/>
                    <a:pt x="508000" y="842963"/>
                  </a:cubicBezTo>
                  <a:cubicBezTo>
                    <a:pt x="508000" y="874526"/>
                    <a:pt x="482413" y="900113"/>
                    <a:pt x="450850" y="900113"/>
                  </a:cubicBezTo>
                  <a:cubicBezTo>
                    <a:pt x="419287" y="900113"/>
                    <a:pt x="393700" y="874526"/>
                    <a:pt x="393700" y="842963"/>
                  </a:cubicBezTo>
                  <a:cubicBezTo>
                    <a:pt x="393700" y="811400"/>
                    <a:pt x="419287" y="785813"/>
                    <a:pt x="450850" y="785813"/>
                  </a:cubicBezTo>
                  <a:close/>
                  <a:moveTo>
                    <a:pt x="305565" y="759856"/>
                  </a:moveTo>
                  <a:cubicBezTo>
                    <a:pt x="312597" y="759638"/>
                    <a:pt x="319761" y="760861"/>
                    <a:pt x="326749" y="763656"/>
                  </a:cubicBezTo>
                  <a:cubicBezTo>
                    <a:pt x="357498" y="774838"/>
                    <a:pt x="371475" y="808383"/>
                    <a:pt x="360293" y="836337"/>
                  </a:cubicBezTo>
                  <a:cubicBezTo>
                    <a:pt x="349112" y="864291"/>
                    <a:pt x="315568" y="881063"/>
                    <a:pt x="287614" y="869882"/>
                  </a:cubicBezTo>
                  <a:cubicBezTo>
                    <a:pt x="259660" y="855905"/>
                    <a:pt x="242888" y="825155"/>
                    <a:pt x="254069" y="797201"/>
                  </a:cubicBezTo>
                  <a:cubicBezTo>
                    <a:pt x="264552" y="774139"/>
                    <a:pt x="284469" y="760512"/>
                    <a:pt x="305565" y="759856"/>
                  </a:cubicBezTo>
                  <a:close/>
                  <a:moveTo>
                    <a:pt x="607280" y="754637"/>
                  </a:moveTo>
                  <a:cubicBezTo>
                    <a:pt x="628892" y="754506"/>
                    <a:pt x="650116" y="766525"/>
                    <a:pt x="660470" y="789517"/>
                  </a:cubicBezTo>
                  <a:cubicBezTo>
                    <a:pt x="671513" y="817387"/>
                    <a:pt x="657709" y="850830"/>
                    <a:pt x="630100" y="861978"/>
                  </a:cubicBezTo>
                  <a:cubicBezTo>
                    <a:pt x="602491" y="873126"/>
                    <a:pt x="569361" y="861978"/>
                    <a:pt x="558317" y="834109"/>
                  </a:cubicBezTo>
                  <a:cubicBezTo>
                    <a:pt x="544513" y="806239"/>
                    <a:pt x="558317" y="772795"/>
                    <a:pt x="585926" y="758861"/>
                  </a:cubicBezTo>
                  <a:cubicBezTo>
                    <a:pt x="592828" y="756074"/>
                    <a:pt x="600076" y="754680"/>
                    <a:pt x="607280" y="754637"/>
                  </a:cubicBezTo>
                  <a:close/>
                  <a:moveTo>
                    <a:pt x="729258" y="672306"/>
                  </a:moveTo>
                  <a:cubicBezTo>
                    <a:pt x="743843" y="672306"/>
                    <a:pt x="758428" y="677862"/>
                    <a:pt x="769540" y="688975"/>
                  </a:cubicBezTo>
                  <a:cubicBezTo>
                    <a:pt x="788987" y="711200"/>
                    <a:pt x="788987" y="747316"/>
                    <a:pt x="769540" y="766763"/>
                  </a:cubicBezTo>
                  <a:cubicBezTo>
                    <a:pt x="747315" y="788988"/>
                    <a:pt x="711200" y="788988"/>
                    <a:pt x="688975" y="766763"/>
                  </a:cubicBezTo>
                  <a:cubicBezTo>
                    <a:pt x="666750" y="747316"/>
                    <a:pt x="666750" y="711200"/>
                    <a:pt x="688975" y="688975"/>
                  </a:cubicBezTo>
                  <a:cubicBezTo>
                    <a:pt x="700087" y="677862"/>
                    <a:pt x="714673" y="672306"/>
                    <a:pt x="729258" y="672306"/>
                  </a:cubicBezTo>
                  <a:close/>
                  <a:moveTo>
                    <a:pt x="171982" y="672306"/>
                  </a:moveTo>
                  <a:cubicBezTo>
                    <a:pt x="186405" y="672306"/>
                    <a:pt x="201180" y="677862"/>
                    <a:pt x="212436" y="688975"/>
                  </a:cubicBezTo>
                  <a:cubicBezTo>
                    <a:pt x="234950" y="711200"/>
                    <a:pt x="234950" y="747316"/>
                    <a:pt x="212436" y="766763"/>
                  </a:cubicBezTo>
                  <a:cubicBezTo>
                    <a:pt x="189923" y="788988"/>
                    <a:pt x="153338" y="788988"/>
                    <a:pt x="133639" y="766763"/>
                  </a:cubicBezTo>
                  <a:cubicBezTo>
                    <a:pt x="111125" y="747316"/>
                    <a:pt x="111125" y="711200"/>
                    <a:pt x="133639" y="688975"/>
                  </a:cubicBezTo>
                  <a:cubicBezTo>
                    <a:pt x="143488" y="677862"/>
                    <a:pt x="157559" y="672306"/>
                    <a:pt x="171982" y="672306"/>
                  </a:cubicBezTo>
                  <a:close/>
                  <a:moveTo>
                    <a:pt x="88951" y="552925"/>
                  </a:moveTo>
                  <a:cubicBezTo>
                    <a:pt x="110833" y="552278"/>
                    <a:pt x="132323" y="565219"/>
                    <a:pt x="142805" y="585926"/>
                  </a:cubicBezTo>
                  <a:cubicBezTo>
                    <a:pt x="153987" y="613535"/>
                    <a:pt x="142805" y="646665"/>
                    <a:pt x="112056" y="657709"/>
                  </a:cubicBezTo>
                  <a:cubicBezTo>
                    <a:pt x="84103" y="671513"/>
                    <a:pt x="50558" y="657709"/>
                    <a:pt x="39377" y="630100"/>
                  </a:cubicBezTo>
                  <a:cubicBezTo>
                    <a:pt x="25400" y="602491"/>
                    <a:pt x="39377" y="569361"/>
                    <a:pt x="67331" y="558317"/>
                  </a:cubicBezTo>
                  <a:cubicBezTo>
                    <a:pt x="74319" y="554866"/>
                    <a:pt x="81657" y="553141"/>
                    <a:pt x="88951" y="552925"/>
                  </a:cubicBezTo>
                  <a:close/>
                  <a:moveTo>
                    <a:pt x="814759" y="537541"/>
                  </a:moveTo>
                  <a:cubicBezTo>
                    <a:pt x="822010" y="537366"/>
                    <a:pt x="829348" y="538586"/>
                    <a:pt x="836336" y="541373"/>
                  </a:cubicBezTo>
                  <a:cubicBezTo>
                    <a:pt x="867085" y="552521"/>
                    <a:pt x="881062" y="585964"/>
                    <a:pt x="869881" y="613834"/>
                  </a:cubicBezTo>
                  <a:cubicBezTo>
                    <a:pt x="858699" y="641703"/>
                    <a:pt x="825155" y="655638"/>
                    <a:pt x="797201" y="644490"/>
                  </a:cubicBezTo>
                  <a:cubicBezTo>
                    <a:pt x="766452" y="633342"/>
                    <a:pt x="752475" y="602686"/>
                    <a:pt x="763657" y="572029"/>
                  </a:cubicBezTo>
                  <a:cubicBezTo>
                    <a:pt x="772043" y="551127"/>
                    <a:pt x="793008" y="538063"/>
                    <a:pt x="814759" y="537541"/>
                  </a:cubicBezTo>
                  <a:close/>
                  <a:moveTo>
                    <a:pt x="844551" y="393700"/>
                  </a:moveTo>
                  <a:cubicBezTo>
                    <a:pt x="875238" y="393700"/>
                    <a:pt x="900114" y="418576"/>
                    <a:pt x="900114" y="449263"/>
                  </a:cubicBezTo>
                  <a:cubicBezTo>
                    <a:pt x="900114" y="479950"/>
                    <a:pt x="875238" y="504826"/>
                    <a:pt x="844551" y="504826"/>
                  </a:cubicBezTo>
                  <a:cubicBezTo>
                    <a:pt x="813864" y="504826"/>
                    <a:pt x="788988" y="479950"/>
                    <a:pt x="788988" y="449263"/>
                  </a:cubicBezTo>
                  <a:cubicBezTo>
                    <a:pt x="788988" y="418576"/>
                    <a:pt x="813864" y="393700"/>
                    <a:pt x="844551" y="393700"/>
                  </a:cubicBezTo>
                  <a:close/>
                  <a:moveTo>
                    <a:pt x="57150" y="393700"/>
                  </a:moveTo>
                  <a:cubicBezTo>
                    <a:pt x="88713" y="393700"/>
                    <a:pt x="114300" y="418576"/>
                    <a:pt x="114300" y="449263"/>
                  </a:cubicBezTo>
                  <a:cubicBezTo>
                    <a:pt x="114300" y="479950"/>
                    <a:pt x="88713" y="504826"/>
                    <a:pt x="57150" y="504826"/>
                  </a:cubicBezTo>
                  <a:cubicBezTo>
                    <a:pt x="25587" y="504826"/>
                    <a:pt x="0" y="479950"/>
                    <a:pt x="0" y="449263"/>
                  </a:cubicBezTo>
                  <a:cubicBezTo>
                    <a:pt x="0" y="418576"/>
                    <a:pt x="25587" y="393700"/>
                    <a:pt x="57150" y="393700"/>
                  </a:cubicBezTo>
                  <a:close/>
                  <a:moveTo>
                    <a:pt x="82154" y="250269"/>
                  </a:moveTo>
                  <a:cubicBezTo>
                    <a:pt x="89315" y="250051"/>
                    <a:pt x="96562" y="251274"/>
                    <a:pt x="103464" y="254069"/>
                  </a:cubicBezTo>
                  <a:cubicBezTo>
                    <a:pt x="133834" y="265251"/>
                    <a:pt x="147638" y="298796"/>
                    <a:pt x="136594" y="326750"/>
                  </a:cubicBezTo>
                  <a:cubicBezTo>
                    <a:pt x="125551" y="357499"/>
                    <a:pt x="92421" y="371476"/>
                    <a:pt x="64812" y="360294"/>
                  </a:cubicBezTo>
                  <a:cubicBezTo>
                    <a:pt x="34442" y="349113"/>
                    <a:pt x="20638" y="315568"/>
                    <a:pt x="31681" y="287614"/>
                  </a:cubicBezTo>
                  <a:cubicBezTo>
                    <a:pt x="39964" y="264552"/>
                    <a:pt x="60671" y="250925"/>
                    <a:pt x="82154" y="250269"/>
                  </a:cubicBezTo>
                  <a:close/>
                  <a:moveTo>
                    <a:pt x="810437" y="235938"/>
                  </a:moveTo>
                  <a:cubicBezTo>
                    <a:pt x="831920" y="236462"/>
                    <a:pt x="852626" y="249565"/>
                    <a:pt x="860909" y="270531"/>
                  </a:cubicBezTo>
                  <a:cubicBezTo>
                    <a:pt x="874713" y="298485"/>
                    <a:pt x="860909" y="332029"/>
                    <a:pt x="833300" y="343211"/>
                  </a:cubicBezTo>
                  <a:cubicBezTo>
                    <a:pt x="805691" y="357188"/>
                    <a:pt x="772561" y="343211"/>
                    <a:pt x="758757" y="315257"/>
                  </a:cubicBezTo>
                  <a:cubicBezTo>
                    <a:pt x="747713" y="287303"/>
                    <a:pt x="761517" y="253758"/>
                    <a:pt x="789126" y="239781"/>
                  </a:cubicBezTo>
                  <a:cubicBezTo>
                    <a:pt x="796028" y="236986"/>
                    <a:pt x="803276" y="235763"/>
                    <a:pt x="810437" y="235938"/>
                  </a:cubicBezTo>
                  <a:close/>
                  <a:moveTo>
                    <a:pt x="729258" y="116050"/>
                  </a:moveTo>
                  <a:cubicBezTo>
                    <a:pt x="743843" y="116050"/>
                    <a:pt x="758428" y="120975"/>
                    <a:pt x="769540" y="130824"/>
                  </a:cubicBezTo>
                  <a:cubicBezTo>
                    <a:pt x="788987" y="153338"/>
                    <a:pt x="788987" y="189923"/>
                    <a:pt x="769540" y="212436"/>
                  </a:cubicBezTo>
                  <a:cubicBezTo>
                    <a:pt x="747315" y="234950"/>
                    <a:pt x="711200" y="234950"/>
                    <a:pt x="688975" y="212436"/>
                  </a:cubicBezTo>
                  <a:cubicBezTo>
                    <a:pt x="666750" y="189923"/>
                    <a:pt x="666750" y="153338"/>
                    <a:pt x="688975" y="130824"/>
                  </a:cubicBezTo>
                  <a:cubicBezTo>
                    <a:pt x="700087" y="120975"/>
                    <a:pt x="714673" y="116050"/>
                    <a:pt x="729258" y="116050"/>
                  </a:cubicBezTo>
                  <a:close/>
                  <a:moveTo>
                    <a:pt x="171982" y="116050"/>
                  </a:moveTo>
                  <a:cubicBezTo>
                    <a:pt x="186405" y="116050"/>
                    <a:pt x="201180" y="120975"/>
                    <a:pt x="212436" y="130824"/>
                  </a:cubicBezTo>
                  <a:cubicBezTo>
                    <a:pt x="234950" y="153338"/>
                    <a:pt x="234950" y="189923"/>
                    <a:pt x="212436" y="212436"/>
                  </a:cubicBezTo>
                  <a:cubicBezTo>
                    <a:pt x="189923" y="234950"/>
                    <a:pt x="153338" y="234950"/>
                    <a:pt x="133639" y="212436"/>
                  </a:cubicBezTo>
                  <a:cubicBezTo>
                    <a:pt x="111125" y="189923"/>
                    <a:pt x="111125" y="153338"/>
                    <a:pt x="133639" y="130824"/>
                  </a:cubicBezTo>
                  <a:cubicBezTo>
                    <a:pt x="143488" y="120975"/>
                    <a:pt x="157559" y="116050"/>
                    <a:pt x="171982" y="116050"/>
                  </a:cubicBezTo>
                  <a:close/>
                  <a:moveTo>
                    <a:pt x="292107" y="33917"/>
                  </a:moveTo>
                  <a:cubicBezTo>
                    <a:pt x="313859" y="33262"/>
                    <a:pt x="334824" y="46365"/>
                    <a:pt x="343210" y="67331"/>
                  </a:cubicBezTo>
                  <a:cubicBezTo>
                    <a:pt x="357187" y="95285"/>
                    <a:pt x="343210" y="128829"/>
                    <a:pt x="315256" y="142806"/>
                  </a:cubicBezTo>
                  <a:cubicBezTo>
                    <a:pt x="287303" y="153988"/>
                    <a:pt x="253758" y="140011"/>
                    <a:pt x="242577" y="112057"/>
                  </a:cubicBezTo>
                  <a:cubicBezTo>
                    <a:pt x="228600" y="84103"/>
                    <a:pt x="242577" y="50558"/>
                    <a:pt x="270530" y="39377"/>
                  </a:cubicBezTo>
                  <a:cubicBezTo>
                    <a:pt x="277519" y="35883"/>
                    <a:pt x="284857" y="34136"/>
                    <a:pt x="292107" y="33917"/>
                  </a:cubicBezTo>
                  <a:close/>
                  <a:moveTo>
                    <a:pt x="592509" y="26431"/>
                  </a:moveTo>
                  <a:cubicBezTo>
                    <a:pt x="599760" y="26213"/>
                    <a:pt x="607098" y="27436"/>
                    <a:pt x="614086" y="30231"/>
                  </a:cubicBezTo>
                  <a:cubicBezTo>
                    <a:pt x="644835" y="41413"/>
                    <a:pt x="658812" y="74958"/>
                    <a:pt x="647631" y="102912"/>
                  </a:cubicBezTo>
                  <a:cubicBezTo>
                    <a:pt x="636449" y="133661"/>
                    <a:pt x="602905" y="147638"/>
                    <a:pt x="574951" y="136456"/>
                  </a:cubicBezTo>
                  <a:cubicBezTo>
                    <a:pt x="544202" y="125275"/>
                    <a:pt x="530225" y="91730"/>
                    <a:pt x="541407" y="63776"/>
                  </a:cubicBezTo>
                  <a:cubicBezTo>
                    <a:pt x="549793" y="40714"/>
                    <a:pt x="570758" y="27087"/>
                    <a:pt x="592509" y="26431"/>
                  </a:cubicBezTo>
                  <a:close/>
                  <a:moveTo>
                    <a:pt x="450850" y="0"/>
                  </a:moveTo>
                  <a:cubicBezTo>
                    <a:pt x="482413" y="0"/>
                    <a:pt x="508000" y="24876"/>
                    <a:pt x="508000" y="55563"/>
                  </a:cubicBezTo>
                  <a:cubicBezTo>
                    <a:pt x="508000" y="86250"/>
                    <a:pt x="482413" y="111126"/>
                    <a:pt x="450850" y="111126"/>
                  </a:cubicBezTo>
                  <a:cubicBezTo>
                    <a:pt x="419287" y="111126"/>
                    <a:pt x="393700" y="86250"/>
                    <a:pt x="393700" y="55563"/>
                  </a:cubicBezTo>
                  <a:cubicBezTo>
                    <a:pt x="393700" y="24876"/>
                    <a:pt x="419287" y="0"/>
                    <a:pt x="45085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642" name="淘宝网Chenying0907出品 641"/>
          <p:cNvGrpSpPr/>
          <p:nvPr/>
        </p:nvGrpSpPr>
        <p:grpSpPr>
          <a:xfrm>
            <a:off x="10324279" y="3956848"/>
            <a:ext cx="701281" cy="2904326"/>
            <a:chOff x="7472710" y="3633732"/>
            <a:chExt cx="779301" cy="3227442"/>
          </a:xfrm>
        </p:grpSpPr>
        <p:sp>
          <p:nvSpPr>
            <p:cNvPr id="643" name="淘宝网Chenying0907出品 978"/>
            <p:cNvSpPr/>
            <p:nvPr/>
          </p:nvSpPr>
          <p:spPr bwMode="auto">
            <a:xfrm>
              <a:off x="7783480" y="4342705"/>
              <a:ext cx="272755" cy="2518469"/>
            </a:xfrm>
            <a:custGeom>
              <a:avLst/>
              <a:gdLst>
                <a:gd name="T0" fmla="*/ 84 w 164"/>
                <a:gd name="T1" fmla="*/ 1016 h 1509"/>
                <a:gd name="T2" fmla="*/ 100 w 164"/>
                <a:gd name="T3" fmla="*/ 1509 h 1509"/>
                <a:gd name="T4" fmla="*/ 67 w 164"/>
                <a:gd name="T5" fmla="*/ 1509 h 1509"/>
                <a:gd name="T6" fmla="*/ 81 w 164"/>
                <a:gd name="T7" fmla="*/ 881 h 1509"/>
                <a:gd name="T8" fmla="*/ 77 w 164"/>
                <a:gd name="T9" fmla="*/ 313 h 1509"/>
                <a:gd name="T10" fmla="*/ 39 w 164"/>
                <a:gd name="T11" fmla="*/ 0 h 1509"/>
                <a:gd name="T12" fmla="*/ 102 w 164"/>
                <a:gd name="T13" fmla="*/ 325 h 1509"/>
                <a:gd name="T14" fmla="*/ 142 w 164"/>
                <a:gd name="T15" fmla="*/ 748 h 1509"/>
                <a:gd name="T16" fmla="*/ 84 w 164"/>
                <a:gd name="T17" fmla="*/ 1016 h 1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1509">
                  <a:moveTo>
                    <a:pt x="84" y="1016"/>
                  </a:moveTo>
                  <a:cubicBezTo>
                    <a:pt x="26" y="1249"/>
                    <a:pt x="100" y="1509"/>
                    <a:pt x="100" y="1509"/>
                  </a:cubicBezTo>
                  <a:cubicBezTo>
                    <a:pt x="67" y="1509"/>
                    <a:pt x="67" y="1509"/>
                    <a:pt x="67" y="1509"/>
                  </a:cubicBezTo>
                  <a:cubicBezTo>
                    <a:pt x="0" y="1255"/>
                    <a:pt x="26" y="1060"/>
                    <a:pt x="81" y="881"/>
                  </a:cubicBezTo>
                  <a:cubicBezTo>
                    <a:pt x="157" y="632"/>
                    <a:pt x="111" y="431"/>
                    <a:pt x="77" y="313"/>
                  </a:cubicBezTo>
                  <a:cubicBezTo>
                    <a:pt x="36" y="173"/>
                    <a:pt x="39" y="0"/>
                    <a:pt x="39" y="0"/>
                  </a:cubicBezTo>
                  <a:cubicBezTo>
                    <a:pt x="39" y="0"/>
                    <a:pt x="57" y="196"/>
                    <a:pt x="102" y="325"/>
                  </a:cubicBezTo>
                  <a:cubicBezTo>
                    <a:pt x="147" y="455"/>
                    <a:pt x="164" y="645"/>
                    <a:pt x="142" y="748"/>
                  </a:cubicBezTo>
                  <a:cubicBezTo>
                    <a:pt x="121" y="852"/>
                    <a:pt x="99" y="960"/>
                    <a:pt x="84" y="1016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644" name="淘宝网Chenying0907出品 643"/>
            <p:cNvGrpSpPr/>
            <p:nvPr/>
          </p:nvGrpSpPr>
          <p:grpSpPr>
            <a:xfrm>
              <a:off x="7918432" y="6117988"/>
              <a:ext cx="333579" cy="498942"/>
              <a:chOff x="7450138" y="5619750"/>
              <a:chExt cx="557213" cy="833437"/>
            </a:xfrm>
            <a:solidFill>
              <a:srgbClr val="92D050"/>
            </a:solidFill>
          </p:grpSpPr>
          <p:sp>
            <p:nvSpPr>
              <p:cNvPr id="666" name="淘宝网Chenying0907出品 997"/>
              <p:cNvSpPr>
                <a:spLocks noEditPoints="1"/>
              </p:cNvSpPr>
              <p:nvPr/>
            </p:nvSpPr>
            <p:spPr bwMode="auto">
              <a:xfrm>
                <a:off x="7450138" y="5619750"/>
                <a:ext cx="557213" cy="833437"/>
              </a:xfrm>
              <a:custGeom>
                <a:avLst/>
                <a:gdLst>
                  <a:gd name="T0" fmla="*/ 8 w 200"/>
                  <a:gd name="T1" fmla="*/ 299 h 299"/>
                  <a:gd name="T2" fmla="*/ 7 w 200"/>
                  <a:gd name="T3" fmla="*/ 297 h 299"/>
                  <a:gd name="T4" fmla="*/ 7 w 200"/>
                  <a:gd name="T5" fmla="*/ 297 h 299"/>
                  <a:gd name="T6" fmla="*/ 0 w 200"/>
                  <a:gd name="T7" fmla="*/ 234 h 299"/>
                  <a:gd name="T8" fmla="*/ 0 w 200"/>
                  <a:gd name="T9" fmla="*/ 234 h 299"/>
                  <a:gd name="T10" fmla="*/ 34 w 200"/>
                  <a:gd name="T11" fmla="*/ 112 h 299"/>
                  <a:gd name="T12" fmla="*/ 34 w 200"/>
                  <a:gd name="T13" fmla="*/ 112 h 299"/>
                  <a:gd name="T14" fmla="*/ 193 w 200"/>
                  <a:gd name="T15" fmla="*/ 1 h 299"/>
                  <a:gd name="T16" fmla="*/ 193 w 200"/>
                  <a:gd name="T17" fmla="*/ 1 h 299"/>
                  <a:gd name="T18" fmla="*/ 196 w 200"/>
                  <a:gd name="T19" fmla="*/ 1 h 299"/>
                  <a:gd name="T20" fmla="*/ 196 w 200"/>
                  <a:gd name="T21" fmla="*/ 1 h 299"/>
                  <a:gd name="T22" fmla="*/ 198 w 200"/>
                  <a:gd name="T23" fmla="*/ 4 h 299"/>
                  <a:gd name="T24" fmla="*/ 198 w 200"/>
                  <a:gd name="T25" fmla="*/ 4 h 299"/>
                  <a:gd name="T26" fmla="*/ 200 w 200"/>
                  <a:gd name="T27" fmla="*/ 40 h 299"/>
                  <a:gd name="T28" fmla="*/ 200 w 200"/>
                  <a:gd name="T29" fmla="*/ 40 h 299"/>
                  <a:gd name="T30" fmla="*/ 159 w 200"/>
                  <a:gd name="T31" fmla="*/ 186 h 299"/>
                  <a:gd name="T32" fmla="*/ 159 w 200"/>
                  <a:gd name="T33" fmla="*/ 186 h 299"/>
                  <a:gd name="T34" fmla="*/ 12 w 200"/>
                  <a:gd name="T35" fmla="*/ 299 h 299"/>
                  <a:gd name="T36" fmla="*/ 12 w 200"/>
                  <a:gd name="T37" fmla="*/ 299 h 299"/>
                  <a:gd name="T38" fmla="*/ 10 w 200"/>
                  <a:gd name="T39" fmla="*/ 299 h 299"/>
                  <a:gd name="T40" fmla="*/ 10 w 200"/>
                  <a:gd name="T41" fmla="*/ 299 h 299"/>
                  <a:gd name="T42" fmla="*/ 8 w 200"/>
                  <a:gd name="T43" fmla="*/ 299 h 299"/>
                  <a:gd name="T44" fmla="*/ 10 w 200"/>
                  <a:gd name="T45" fmla="*/ 295 h 299"/>
                  <a:gd name="T46" fmla="*/ 14 w 200"/>
                  <a:gd name="T47" fmla="*/ 294 h 299"/>
                  <a:gd name="T48" fmla="*/ 10 w 200"/>
                  <a:gd name="T49" fmla="*/ 295 h 299"/>
                  <a:gd name="T50" fmla="*/ 178 w 200"/>
                  <a:gd name="T51" fmla="*/ 14 h 299"/>
                  <a:gd name="T52" fmla="*/ 138 w 200"/>
                  <a:gd name="T53" fmla="*/ 33 h 299"/>
                  <a:gd name="T54" fmla="*/ 138 w 200"/>
                  <a:gd name="T55" fmla="*/ 33 h 299"/>
                  <a:gd name="T56" fmla="*/ 41 w 200"/>
                  <a:gd name="T57" fmla="*/ 116 h 299"/>
                  <a:gd name="T58" fmla="*/ 41 w 200"/>
                  <a:gd name="T59" fmla="*/ 116 h 299"/>
                  <a:gd name="T60" fmla="*/ 8 w 200"/>
                  <a:gd name="T61" fmla="*/ 234 h 299"/>
                  <a:gd name="T62" fmla="*/ 8 w 200"/>
                  <a:gd name="T63" fmla="*/ 234 h 299"/>
                  <a:gd name="T64" fmla="*/ 11 w 200"/>
                  <a:gd name="T65" fmla="*/ 277 h 299"/>
                  <a:gd name="T66" fmla="*/ 11 w 200"/>
                  <a:gd name="T67" fmla="*/ 277 h 299"/>
                  <a:gd name="T68" fmla="*/ 13 w 200"/>
                  <a:gd name="T69" fmla="*/ 290 h 299"/>
                  <a:gd name="T70" fmla="*/ 13 w 200"/>
                  <a:gd name="T71" fmla="*/ 290 h 299"/>
                  <a:gd name="T72" fmla="*/ 23 w 200"/>
                  <a:gd name="T73" fmla="*/ 287 h 299"/>
                  <a:gd name="T74" fmla="*/ 23 w 200"/>
                  <a:gd name="T75" fmla="*/ 287 h 299"/>
                  <a:gd name="T76" fmla="*/ 58 w 200"/>
                  <a:gd name="T77" fmla="*/ 269 h 299"/>
                  <a:gd name="T78" fmla="*/ 58 w 200"/>
                  <a:gd name="T79" fmla="*/ 269 h 299"/>
                  <a:gd name="T80" fmla="*/ 152 w 200"/>
                  <a:gd name="T81" fmla="*/ 182 h 299"/>
                  <a:gd name="T82" fmla="*/ 152 w 200"/>
                  <a:gd name="T83" fmla="*/ 182 h 299"/>
                  <a:gd name="T84" fmla="*/ 192 w 200"/>
                  <a:gd name="T85" fmla="*/ 40 h 299"/>
                  <a:gd name="T86" fmla="*/ 192 w 200"/>
                  <a:gd name="T87" fmla="*/ 40 h 299"/>
                  <a:gd name="T88" fmla="*/ 191 w 200"/>
                  <a:gd name="T89" fmla="*/ 14 h 299"/>
                  <a:gd name="T90" fmla="*/ 191 w 200"/>
                  <a:gd name="T91" fmla="*/ 14 h 299"/>
                  <a:gd name="T92" fmla="*/ 190 w 200"/>
                  <a:gd name="T93" fmla="*/ 10 h 299"/>
                  <a:gd name="T94" fmla="*/ 190 w 200"/>
                  <a:gd name="T95" fmla="*/ 10 h 299"/>
                  <a:gd name="T96" fmla="*/ 178 w 200"/>
                  <a:gd name="T97" fmla="*/ 14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0" h="299">
                    <a:moveTo>
                      <a:pt x="8" y="299"/>
                    </a:moveTo>
                    <a:cubicBezTo>
                      <a:pt x="8" y="298"/>
                      <a:pt x="7" y="298"/>
                      <a:pt x="7" y="297"/>
                    </a:cubicBezTo>
                    <a:cubicBezTo>
                      <a:pt x="7" y="297"/>
                      <a:pt x="7" y="297"/>
                      <a:pt x="7" y="297"/>
                    </a:cubicBezTo>
                    <a:cubicBezTo>
                      <a:pt x="7" y="296"/>
                      <a:pt x="0" y="270"/>
                      <a:pt x="0" y="234"/>
                    </a:cubicBezTo>
                    <a:cubicBezTo>
                      <a:pt x="0" y="234"/>
                      <a:pt x="0" y="234"/>
                      <a:pt x="0" y="234"/>
                    </a:cubicBezTo>
                    <a:cubicBezTo>
                      <a:pt x="0" y="198"/>
                      <a:pt x="6" y="152"/>
                      <a:pt x="34" y="112"/>
                    </a:cubicBezTo>
                    <a:cubicBezTo>
                      <a:pt x="34" y="112"/>
                      <a:pt x="34" y="112"/>
                      <a:pt x="34" y="112"/>
                    </a:cubicBezTo>
                    <a:cubicBezTo>
                      <a:pt x="89" y="32"/>
                      <a:pt x="192" y="1"/>
                      <a:pt x="193" y="1"/>
                    </a:cubicBezTo>
                    <a:cubicBezTo>
                      <a:pt x="193" y="1"/>
                      <a:pt x="193" y="1"/>
                      <a:pt x="193" y="1"/>
                    </a:cubicBezTo>
                    <a:cubicBezTo>
                      <a:pt x="194" y="0"/>
                      <a:pt x="195" y="0"/>
                      <a:pt x="196" y="1"/>
                    </a:cubicBezTo>
                    <a:cubicBezTo>
                      <a:pt x="196" y="1"/>
                      <a:pt x="196" y="1"/>
                      <a:pt x="196" y="1"/>
                    </a:cubicBezTo>
                    <a:cubicBezTo>
                      <a:pt x="197" y="2"/>
                      <a:pt x="197" y="3"/>
                      <a:pt x="198" y="4"/>
                    </a:cubicBezTo>
                    <a:cubicBezTo>
                      <a:pt x="198" y="4"/>
                      <a:pt x="198" y="4"/>
                      <a:pt x="198" y="4"/>
                    </a:cubicBezTo>
                    <a:cubicBezTo>
                      <a:pt x="198" y="4"/>
                      <a:pt x="200" y="18"/>
                      <a:pt x="200" y="40"/>
                    </a:cubicBezTo>
                    <a:cubicBezTo>
                      <a:pt x="200" y="40"/>
                      <a:pt x="200" y="40"/>
                      <a:pt x="200" y="40"/>
                    </a:cubicBezTo>
                    <a:cubicBezTo>
                      <a:pt x="200" y="77"/>
                      <a:pt x="194" y="135"/>
                      <a:pt x="159" y="186"/>
                    </a:cubicBezTo>
                    <a:cubicBezTo>
                      <a:pt x="159" y="186"/>
                      <a:pt x="159" y="186"/>
                      <a:pt x="159" y="186"/>
                    </a:cubicBezTo>
                    <a:cubicBezTo>
                      <a:pt x="98" y="275"/>
                      <a:pt x="12" y="299"/>
                      <a:pt x="12" y="299"/>
                    </a:cubicBezTo>
                    <a:cubicBezTo>
                      <a:pt x="12" y="299"/>
                      <a:pt x="12" y="299"/>
                      <a:pt x="12" y="299"/>
                    </a:cubicBezTo>
                    <a:cubicBezTo>
                      <a:pt x="11" y="299"/>
                      <a:pt x="11" y="299"/>
                      <a:pt x="10" y="299"/>
                    </a:cubicBezTo>
                    <a:cubicBezTo>
                      <a:pt x="10" y="299"/>
                      <a:pt x="10" y="299"/>
                      <a:pt x="10" y="299"/>
                    </a:cubicBezTo>
                    <a:cubicBezTo>
                      <a:pt x="10" y="299"/>
                      <a:pt x="9" y="299"/>
                      <a:pt x="8" y="299"/>
                    </a:cubicBezTo>
                    <a:close/>
                    <a:moveTo>
                      <a:pt x="10" y="295"/>
                    </a:moveTo>
                    <a:cubicBezTo>
                      <a:pt x="14" y="294"/>
                      <a:pt x="14" y="294"/>
                      <a:pt x="14" y="294"/>
                    </a:cubicBezTo>
                    <a:cubicBezTo>
                      <a:pt x="10" y="295"/>
                      <a:pt x="10" y="295"/>
                      <a:pt x="10" y="295"/>
                    </a:cubicBezTo>
                    <a:close/>
                    <a:moveTo>
                      <a:pt x="178" y="14"/>
                    </a:moveTo>
                    <a:cubicBezTo>
                      <a:pt x="168" y="18"/>
                      <a:pt x="154" y="25"/>
                      <a:pt x="138" y="33"/>
                    </a:cubicBezTo>
                    <a:cubicBezTo>
                      <a:pt x="138" y="33"/>
                      <a:pt x="138" y="33"/>
                      <a:pt x="138" y="33"/>
                    </a:cubicBezTo>
                    <a:cubicBezTo>
                      <a:pt x="106" y="51"/>
                      <a:pt x="67" y="78"/>
                      <a:pt x="41" y="116"/>
                    </a:cubicBezTo>
                    <a:cubicBezTo>
                      <a:pt x="41" y="116"/>
                      <a:pt x="41" y="116"/>
                      <a:pt x="41" y="116"/>
                    </a:cubicBezTo>
                    <a:cubicBezTo>
                      <a:pt x="14" y="154"/>
                      <a:pt x="8" y="199"/>
                      <a:pt x="8" y="234"/>
                    </a:cubicBezTo>
                    <a:cubicBezTo>
                      <a:pt x="8" y="234"/>
                      <a:pt x="8" y="234"/>
                      <a:pt x="8" y="234"/>
                    </a:cubicBezTo>
                    <a:cubicBezTo>
                      <a:pt x="8" y="252"/>
                      <a:pt x="9" y="267"/>
                      <a:pt x="11" y="277"/>
                    </a:cubicBezTo>
                    <a:cubicBezTo>
                      <a:pt x="11" y="277"/>
                      <a:pt x="11" y="277"/>
                      <a:pt x="11" y="277"/>
                    </a:cubicBezTo>
                    <a:cubicBezTo>
                      <a:pt x="12" y="283"/>
                      <a:pt x="13" y="287"/>
                      <a:pt x="13" y="290"/>
                    </a:cubicBezTo>
                    <a:cubicBezTo>
                      <a:pt x="13" y="290"/>
                      <a:pt x="13" y="290"/>
                      <a:pt x="13" y="290"/>
                    </a:cubicBezTo>
                    <a:cubicBezTo>
                      <a:pt x="16" y="290"/>
                      <a:pt x="19" y="288"/>
                      <a:pt x="23" y="287"/>
                    </a:cubicBezTo>
                    <a:cubicBezTo>
                      <a:pt x="23" y="287"/>
                      <a:pt x="23" y="287"/>
                      <a:pt x="23" y="287"/>
                    </a:cubicBezTo>
                    <a:cubicBezTo>
                      <a:pt x="32" y="283"/>
                      <a:pt x="44" y="277"/>
                      <a:pt x="58" y="269"/>
                    </a:cubicBezTo>
                    <a:cubicBezTo>
                      <a:pt x="58" y="269"/>
                      <a:pt x="58" y="269"/>
                      <a:pt x="58" y="269"/>
                    </a:cubicBezTo>
                    <a:cubicBezTo>
                      <a:pt x="87" y="252"/>
                      <a:pt x="122" y="225"/>
                      <a:pt x="152" y="182"/>
                    </a:cubicBezTo>
                    <a:cubicBezTo>
                      <a:pt x="152" y="182"/>
                      <a:pt x="152" y="182"/>
                      <a:pt x="152" y="182"/>
                    </a:cubicBezTo>
                    <a:cubicBezTo>
                      <a:pt x="186" y="133"/>
                      <a:pt x="192" y="76"/>
                      <a:pt x="192" y="40"/>
                    </a:cubicBezTo>
                    <a:cubicBezTo>
                      <a:pt x="192" y="40"/>
                      <a:pt x="192" y="40"/>
                      <a:pt x="192" y="40"/>
                    </a:cubicBezTo>
                    <a:cubicBezTo>
                      <a:pt x="192" y="29"/>
                      <a:pt x="191" y="21"/>
                      <a:pt x="191" y="14"/>
                    </a:cubicBezTo>
                    <a:cubicBezTo>
                      <a:pt x="191" y="14"/>
                      <a:pt x="191" y="14"/>
                      <a:pt x="191" y="14"/>
                    </a:cubicBezTo>
                    <a:cubicBezTo>
                      <a:pt x="191" y="13"/>
                      <a:pt x="191" y="11"/>
                      <a:pt x="190" y="10"/>
                    </a:cubicBezTo>
                    <a:cubicBezTo>
                      <a:pt x="190" y="10"/>
                      <a:pt x="190" y="10"/>
                      <a:pt x="190" y="10"/>
                    </a:cubicBezTo>
                    <a:cubicBezTo>
                      <a:pt x="188" y="11"/>
                      <a:pt x="183" y="12"/>
                      <a:pt x="178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7" name="淘宝网Chenying0907出品 998"/>
              <p:cNvSpPr/>
              <p:nvPr/>
            </p:nvSpPr>
            <p:spPr bwMode="auto">
              <a:xfrm>
                <a:off x="7469188" y="5619750"/>
                <a:ext cx="531813" cy="828675"/>
              </a:xfrm>
              <a:custGeom>
                <a:avLst/>
                <a:gdLst>
                  <a:gd name="T0" fmla="*/ 2 w 191"/>
                  <a:gd name="T1" fmla="*/ 297 h 297"/>
                  <a:gd name="T2" fmla="*/ 1 w 191"/>
                  <a:gd name="T3" fmla="*/ 291 h 297"/>
                  <a:gd name="T4" fmla="*/ 1 w 191"/>
                  <a:gd name="T5" fmla="*/ 291 h 297"/>
                  <a:gd name="T6" fmla="*/ 183 w 191"/>
                  <a:gd name="T7" fmla="*/ 2 h 297"/>
                  <a:gd name="T8" fmla="*/ 189 w 191"/>
                  <a:gd name="T9" fmla="*/ 1 h 297"/>
                  <a:gd name="T10" fmla="*/ 189 w 191"/>
                  <a:gd name="T11" fmla="*/ 1 h 297"/>
                  <a:gd name="T12" fmla="*/ 190 w 191"/>
                  <a:gd name="T13" fmla="*/ 7 h 297"/>
                  <a:gd name="T14" fmla="*/ 190 w 191"/>
                  <a:gd name="T15" fmla="*/ 7 h 297"/>
                  <a:gd name="T16" fmla="*/ 8 w 191"/>
                  <a:gd name="T17" fmla="*/ 295 h 297"/>
                  <a:gd name="T18" fmla="*/ 4 w 191"/>
                  <a:gd name="T19" fmla="*/ 297 h 297"/>
                  <a:gd name="T20" fmla="*/ 4 w 191"/>
                  <a:gd name="T21" fmla="*/ 297 h 297"/>
                  <a:gd name="T22" fmla="*/ 2 w 191"/>
                  <a:gd name="T23" fmla="*/ 297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1" h="297">
                    <a:moveTo>
                      <a:pt x="2" y="297"/>
                    </a:moveTo>
                    <a:cubicBezTo>
                      <a:pt x="0" y="296"/>
                      <a:pt x="0" y="293"/>
                      <a:pt x="1" y="291"/>
                    </a:cubicBezTo>
                    <a:cubicBezTo>
                      <a:pt x="1" y="291"/>
                      <a:pt x="1" y="291"/>
                      <a:pt x="1" y="291"/>
                    </a:cubicBezTo>
                    <a:cubicBezTo>
                      <a:pt x="183" y="2"/>
                      <a:pt x="183" y="2"/>
                      <a:pt x="183" y="2"/>
                    </a:cubicBezTo>
                    <a:cubicBezTo>
                      <a:pt x="185" y="0"/>
                      <a:pt x="187" y="0"/>
                      <a:pt x="189" y="1"/>
                    </a:cubicBezTo>
                    <a:cubicBezTo>
                      <a:pt x="189" y="1"/>
                      <a:pt x="189" y="1"/>
                      <a:pt x="189" y="1"/>
                    </a:cubicBezTo>
                    <a:cubicBezTo>
                      <a:pt x="191" y="2"/>
                      <a:pt x="191" y="5"/>
                      <a:pt x="190" y="7"/>
                    </a:cubicBezTo>
                    <a:cubicBezTo>
                      <a:pt x="190" y="7"/>
                      <a:pt x="190" y="7"/>
                      <a:pt x="190" y="7"/>
                    </a:cubicBezTo>
                    <a:cubicBezTo>
                      <a:pt x="8" y="295"/>
                      <a:pt x="8" y="295"/>
                      <a:pt x="8" y="295"/>
                    </a:cubicBezTo>
                    <a:cubicBezTo>
                      <a:pt x="7" y="297"/>
                      <a:pt x="6" y="297"/>
                      <a:pt x="4" y="297"/>
                    </a:cubicBezTo>
                    <a:cubicBezTo>
                      <a:pt x="4" y="297"/>
                      <a:pt x="4" y="297"/>
                      <a:pt x="4" y="297"/>
                    </a:cubicBezTo>
                    <a:cubicBezTo>
                      <a:pt x="4" y="297"/>
                      <a:pt x="3" y="297"/>
                      <a:pt x="2" y="2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8" name="淘宝网Chenying0907出品 999"/>
              <p:cNvSpPr/>
              <p:nvPr/>
            </p:nvSpPr>
            <p:spPr bwMode="auto">
              <a:xfrm>
                <a:off x="7627938" y="5826125"/>
                <a:ext cx="331788" cy="209550"/>
              </a:xfrm>
              <a:custGeom>
                <a:avLst/>
                <a:gdLst>
                  <a:gd name="T0" fmla="*/ 36 w 119"/>
                  <a:gd name="T1" fmla="*/ 73 h 75"/>
                  <a:gd name="T2" fmla="*/ 1 w 119"/>
                  <a:gd name="T3" fmla="*/ 6 h 75"/>
                  <a:gd name="T4" fmla="*/ 1 w 119"/>
                  <a:gd name="T5" fmla="*/ 6 h 75"/>
                  <a:gd name="T6" fmla="*/ 3 w 119"/>
                  <a:gd name="T7" fmla="*/ 1 h 75"/>
                  <a:gd name="T8" fmla="*/ 3 w 119"/>
                  <a:gd name="T9" fmla="*/ 1 h 75"/>
                  <a:gd name="T10" fmla="*/ 8 w 119"/>
                  <a:gd name="T11" fmla="*/ 3 h 75"/>
                  <a:gd name="T12" fmla="*/ 8 w 119"/>
                  <a:gd name="T13" fmla="*/ 3 h 75"/>
                  <a:gd name="T14" fmla="*/ 42 w 119"/>
                  <a:gd name="T15" fmla="*/ 67 h 75"/>
                  <a:gd name="T16" fmla="*/ 114 w 119"/>
                  <a:gd name="T17" fmla="*/ 58 h 75"/>
                  <a:gd name="T18" fmla="*/ 119 w 119"/>
                  <a:gd name="T19" fmla="*/ 62 h 75"/>
                  <a:gd name="T20" fmla="*/ 119 w 119"/>
                  <a:gd name="T21" fmla="*/ 62 h 75"/>
                  <a:gd name="T22" fmla="*/ 115 w 119"/>
                  <a:gd name="T23" fmla="*/ 66 h 75"/>
                  <a:gd name="T24" fmla="*/ 115 w 119"/>
                  <a:gd name="T25" fmla="*/ 66 h 75"/>
                  <a:gd name="T26" fmla="*/ 40 w 119"/>
                  <a:gd name="T27" fmla="*/ 75 h 75"/>
                  <a:gd name="T28" fmla="*/ 40 w 119"/>
                  <a:gd name="T29" fmla="*/ 75 h 75"/>
                  <a:gd name="T30" fmla="*/ 40 w 119"/>
                  <a:gd name="T31" fmla="*/ 75 h 75"/>
                  <a:gd name="T32" fmla="*/ 36 w 119"/>
                  <a:gd name="T33" fmla="*/ 7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75">
                    <a:moveTo>
                      <a:pt x="36" y="73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114" y="58"/>
                      <a:pt x="114" y="58"/>
                      <a:pt x="114" y="58"/>
                    </a:cubicBezTo>
                    <a:cubicBezTo>
                      <a:pt x="116" y="58"/>
                      <a:pt x="118" y="60"/>
                      <a:pt x="119" y="62"/>
                    </a:cubicBezTo>
                    <a:cubicBezTo>
                      <a:pt x="119" y="62"/>
                      <a:pt x="119" y="62"/>
                      <a:pt x="119" y="62"/>
                    </a:cubicBezTo>
                    <a:cubicBezTo>
                      <a:pt x="119" y="64"/>
                      <a:pt x="117" y="66"/>
                      <a:pt x="115" y="66"/>
                    </a:cubicBezTo>
                    <a:cubicBezTo>
                      <a:pt x="115" y="66"/>
                      <a:pt x="115" y="66"/>
                      <a:pt x="115" y="66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38" y="75"/>
                      <a:pt x="37" y="74"/>
                      <a:pt x="36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9" name="淘宝网Chenying0907出品 1000"/>
              <p:cNvSpPr/>
              <p:nvPr/>
            </p:nvSpPr>
            <p:spPr bwMode="auto">
              <a:xfrm>
                <a:off x="7589838" y="5862638"/>
                <a:ext cx="347663" cy="225425"/>
              </a:xfrm>
              <a:custGeom>
                <a:avLst/>
                <a:gdLst>
                  <a:gd name="T0" fmla="*/ 40 w 125"/>
                  <a:gd name="T1" fmla="*/ 78 h 81"/>
                  <a:gd name="T2" fmla="*/ 1 w 125"/>
                  <a:gd name="T3" fmla="*/ 6 h 81"/>
                  <a:gd name="T4" fmla="*/ 1 w 125"/>
                  <a:gd name="T5" fmla="*/ 6 h 81"/>
                  <a:gd name="T6" fmla="*/ 3 w 125"/>
                  <a:gd name="T7" fmla="*/ 1 h 81"/>
                  <a:gd name="T8" fmla="*/ 3 w 125"/>
                  <a:gd name="T9" fmla="*/ 1 h 81"/>
                  <a:gd name="T10" fmla="*/ 8 w 125"/>
                  <a:gd name="T11" fmla="*/ 3 h 81"/>
                  <a:gd name="T12" fmla="*/ 8 w 125"/>
                  <a:gd name="T13" fmla="*/ 3 h 81"/>
                  <a:gd name="T14" fmla="*/ 46 w 125"/>
                  <a:gd name="T15" fmla="*/ 72 h 81"/>
                  <a:gd name="T16" fmla="*/ 120 w 125"/>
                  <a:gd name="T17" fmla="*/ 63 h 81"/>
                  <a:gd name="T18" fmla="*/ 124 w 125"/>
                  <a:gd name="T19" fmla="*/ 67 h 81"/>
                  <a:gd name="T20" fmla="*/ 124 w 125"/>
                  <a:gd name="T21" fmla="*/ 67 h 81"/>
                  <a:gd name="T22" fmla="*/ 121 w 125"/>
                  <a:gd name="T23" fmla="*/ 71 h 81"/>
                  <a:gd name="T24" fmla="*/ 121 w 125"/>
                  <a:gd name="T25" fmla="*/ 71 h 81"/>
                  <a:gd name="T26" fmla="*/ 44 w 125"/>
                  <a:gd name="T27" fmla="*/ 81 h 81"/>
                  <a:gd name="T28" fmla="*/ 43 w 125"/>
                  <a:gd name="T29" fmla="*/ 81 h 81"/>
                  <a:gd name="T30" fmla="*/ 43 w 125"/>
                  <a:gd name="T31" fmla="*/ 81 h 81"/>
                  <a:gd name="T32" fmla="*/ 40 w 125"/>
                  <a:gd name="T33" fmla="*/ 7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" h="81">
                    <a:moveTo>
                      <a:pt x="40" y="78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6" y="72"/>
                      <a:pt x="46" y="72"/>
                      <a:pt x="46" y="72"/>
                    </a:cubicBezTo>
                    <a:cubicBezTo>
                      <a:pt x="120" y="63"/>
                      <a:pt x="120" y="63"/>
                      <a:pt x="120" y="63"/>
                    </a:cubicBezTo>
                    <a:cubicBezTo>
                      <a:pt x="122" y="63"/>
                      <a:pt x="124" y="64"/>
                      <a:pt x="124" y="67"/>
                    </a:cubicBezTo>
                    <a:cubicBezTo>
                      <a:pt x="124" y="67"/>
                      <a:pt x="124" y="67"/>
                      <a:pt x="124" y="67"/>
                    </a:cubicBezTo>
                    <a:cubicBezTo>
                      <a:pt x="125" y="69"/>
                      <a:pt x="123" y="71"/>
                      <a:pt x="121" y="71"/>
                    </a:cubicBezTo>
                    <a:cubicBezTo>
                      <a:pt x="121" y="71"/>
                      <a:pt x="121" y="71"/>
                      <a:pt x="121" y="71"/>
                    </a:cubicBezTo>
                    <a:cubicBezTo>
                      <a:pt x="44" y="81"/>
                      <a:pt x="44" y="81"/>
                      <a:pt x="44" y="81"/>
                    </a:cubicBezTo>
                    <a:cubicBezTo>
                      <a:pt x="44" y="81"/>
                      <a:pt x="43" y="81"/>
                      <a:pt x="43" y="81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2" y="81"/>
                      <a:pt x="41" y="80"/>
                      <a:pt x="40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0" name="淘宝网Chenying0907出品 1001"/>
              <p:cNvSpPr/>
              <p:nvPr/>
            </p:nvSpPr>
            <p:spPr bwMode="auto">
              <a:xfrm>
                <a:off x="7554913" y="5907088"/>
                <a:ext cx="354013" cy="231775"/>
              </a:xfrm>
              <a:custGeom>
                <a:avLst/>
                <a:gdLst>
                  <a:gd name="T0" fmla="*/ 40 w 127"/>
                  <a:gd name="T1" fmla="*/ 81 h 83"/>
                  <a:gd name="T2" fmla="*/ 1 w 127"/>
                  <a:gd name="T3" fmla="*/ 7 h 83"/>
                  <a:gd name="T4" fmla="*/ 1 w 127"/>
                  <a:gd name="T5" fmla="*/ 7 h 83"/>
                  <a:gd name="T6" fmla="*/ 3 w 127"/>
                  <a:gd name="T7" fmla="*/ 1 h 83"/>
                  <a:gd name="T8" fmla="*/ 3 w 127"/>
                  <a:gd name="T9" fmla="*/ 1 h 83"/>
                  <a:gd name="T10" fmla="*/ 8 w 127"/>
                  <a:gd name="T11" fmla="*/ 3 h 83"/>
                  <a:gd name="T12" fmla="*/ 8 w 127"/>
                  <a:gd name="T13" fmla="*/ 3 h 83"/>
                  <a:gd name="T14" fmla="*/ 46 w 127"/>
                  <a:gd name="T15" fmla="*/ 74 h 83"/>
                  <a:gd name="T16" fmla="*/ 123 w 127"/>
                  <a:gd name="T17" fmla="*/ 64 h 83"/>
                  <a:gd name="T18" fmla="*/ 127 w 127"/>
                  <a:gd name="T19" fmla="*/ 68 h 83"/>
                  <a:gd name="T20" fmla="*/ 127 w 127"/>
                  <a:gd name="T21" fmla="*/ 68 h 83"/>
                  <a:gd name="T22" fmla="*/ 124 w 127"/>
                  <a:gd name="T23" fmla="*/ 72 h 83"/>
                  <a:gd name="T24" fmla="*/ 124 w 127"/>
                  <a:gd name="T25" fmla="*/ 72 h 83"/>
                  <a:gd name="T26" fmla="*/ 44 w 127"/>
                  <a:gd name="T27" fmla="*/ 83 h 83"/>
                  <a:gd name="T28" fmla="*/ 43 w 127"/>
                  <a:gd name="T29" fmla="*/ 83 h 83"/>
                  <a:gd name="T30" fmla="*/ 43 w 127"/>
                  <a:gd name="T31" fmla="*/ 83 h 83"/>
                  <a:gd name="T32" fmla="*/ 40 w 127"/>
                  <a:gd name="T33" fmla="*/ 8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83">
                    <a:moveTo>
                      <a:pt x="40" y="81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6" y="74"/>
                      <a:pt x="46" y="74"/>
                      <a:pt x="46" y="74"/>
                    </a:cubicBezTo>
                    <a:cubicBezTo>
                      <a:pt x="123" y="64"/>
                      <a:pt x="123" y="64"/>
                      <a:pt x="123" y="64"/>
                    </a:cubicBezTo>
                    <a:cubicBezTo>
                      <a:pt x="125" y="64"/>
                      <a:pt x="127" y="66"/>
                      <a:pt x="127" y="68"/>
                    </a:cubicBezTo>
                    <a:cubicBezTo>
                      <a:pt x="127" y="68"/>
                      <a:pt x="127" y="68"/>
                      <a:pt x="127" y="68"/>
                    </a:cubicBezTo>
                    <a:cubicBezTo>
                      <a:pt x="127" y="70"/>
                      <a:pt x="126" y="72"/>
                      <a:pt x="124" y="72"/>
                    </a:cubicBezTo>
                    <a:cubicBezTo>
                      <a:pt x="124" y="72"/>
                      <a:pt x="124" y="72"/>
                      <a:pt x="124" y="72"/>
                    </a:cubicBez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3"/>
                      <a:pt x="44" y="83"/>
                      <a:pt x="43" y="83"/>
                    </a:cubicBezTo>
                    <a:cubicBezTo>
                      <a:pt x="43" y="83"/>
                      <a:pt x="43" y="83"/>
                      <a:pt x="43" y="83"/>
                    </a:cubicBezTo>
                    <a:cubicBezTo>
                      <a:pt x="42" y="83"/>
                      <a:pt x="41" y="82"/>
                      <a:pt x="40" y="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1" name="淘宝网Chenying0907出品 1002"/>
              <p:cNvSpPr/>
              <p:nvPr/>
            </p:nvSpPr>
            <p:spPr bwMode="auto">
              <a:xfrm>
                <a:off x="7521575" y="5957888"/>
                <a:ext cx="352425" cy="233362"/>
              </a:xfrm>
              <a:custGeom>
                <a:avLst/>
                <a:gdLst>
                  <a:gd name="T0" fmla="*/ 40 w 126"/>
                  <a:gd name="T1" fmla="*/ 82 h 84"/>
                  <a:gd name="T2" fmla="*/ 1 w 126"/>
                  <a:gd name="T3" fmla="*/ 7 h 84"/>
                  <a:gd name="T4" fmla="*/ 1 w 126"/>
                  <a:gd name="T5" fmla="*/ 7 h 84"/>
                  <a:gd name="T6" fmla="*/ 3 w 126"/>
                  <a:gd name="T7" fmla="*/ 1 h 84"/>
                  <a:gd name="T8" fmla="*/ 3 w 126"/>
                  <a:gd name="T9" fmla="*/ 1 h 84"/>
                  <a:gd name="T10" fmla="*/ 8 w 126"/>
                  <a:gd name="T11" fmla="*/ 3 h 84"/>
                  <a:gd name="T12" fmla="*/ 8 w 126"/>
                  <a:gd name="T13" fmla="*/ 3 h 84"/>
                  <a:gd name="T14" fmla="*/ 45 w 126"/>
                  <a:gd name="T15" fmla="*/ 76 h 84"/>
                  <a:gd name="T16" fmla="*/ 122 w 126"/>
                  <a:gd name="T17" fmla="*/ 66 h 84"/>
                  <a:gd name="T18" fmla="*/ 126 w 126"/>
                  <a:gd name="T19" fmla="*/ 70 h 84"/>
                  <a:gd name="T20" fmla="*/ 126 w 126"/>
                  <a:gd name="T21" fmla="*/ 70 h 84"/>
                  <a:gd name="T22" fmla="*/ 123 w 126"/>
                  <a:gd name="T23" fmla="*/ 74 h 84"/>
                  <a:gd name="T24" fmla="*/ 123 w 126"/>
                  <a:gd name="T25" fmla="*/ 74 h 84"/>
                  <a:gd name="T26" fmla="*/ 44 w 126"/>
                  <a:gd name="T27" fmla="*/ 84 h 84"/>
                  <a:gd name="T28" fmla="*/ 43 w 126"/>
                  <a:gd name="T29" fmla="*/ 84 h 84"/>
                  <a:gd name="T30" fmla="*/ 43 w 126"/>
                  <a:gd name="T31" fmla="*/ 84 h 84"/>
                  <a:gd name="T32" fmla="*/ 40 w 126"/>
                  <a:gd name="T33" fmla="*/ 8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84">
                    <a:moveTo>
                      <a:pt x="40" y="82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5" y="76"/>
                      <a:pt x="45" y="76"/>
                      <a:pt x="45" y="76"/>
                    </a:cubicBezTo>
                    <a:cubicBezTo>
                      <a:pt x="122" y="66"/>
                      <a:pt x="122" y="66"/>
                      <a:pt x="122" y="66"/>
                    </a:cubicBezTo>
                    <a:cubicBezTo>
                      <a:pt x="124" y="66"/>
                      <a:pt x="126" y="68"/>
                      <a:pt x="126" y="70"/>
                    </a:cubicBezTo>
                    <a:cubicBezTo>
                      <a:pt x="126" y="70"/>
                      <a:pt x="126" y="70"/>
                      <a:pt x="126" y="70"/>
                    </a:cubicBezTo>
                    <a:cubicBezTo>
                      <a:pt x="126" y="72"/>
                      <a:pt x="125" y="74"/>
                      <a:pt x="123" y="74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44" y="84"/>
                      <a:pt x="44" y="84"/>
                      <a:pt x="44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3" y="84"/>
                      <a:pt x="43" y="84"/>
                      <a:pt x="43" y="84"/>
                    </a:cubicBezTo>
                    <a:cubicBezTo>
                      <a:pt x="42" y="84"/>
                      <a:pt x="40" y="83"/>
                      <a:pt x="40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2" name="淘宝网Chenying0907出品 1003"/>
              <p:cNvSpPr/>
              <p:nvPr/>
            </p:nvSpPr>
            <p:spPr bwMode="auto">
              <a:xfrm>
                <a:off x="7491413" y="6019800"/>
                <a:ext cx="336550" cy="222250"/>
              </a:xfrm>
              <a:custGeom>
                <a:avLst/>
                <a:gdLst>
                  <a:gd name="T0" fmla="*/ 39 w 121"/>
                  <a:gd name="T1" fmla="*/ 78 h 80"/>
                  <a:gd name="T2" fmla="*/ 1 w 121"/>
                  <a:gd name="T3" fmla="*/ 6 h 80"/>
                  <a:gd name="T4" fmla="*/ 3 w 121"/>
                  <a:gd name="T5" fmla="*/ 1 h 80"/>
                  <a:gd name="T6" fmla="*/ 3 w 121"/>
                  <a:gd name="T7" fmla="*/ 1 h 80"/>
                  <a:gd name="T8" fmla="*/ 8 w 121"/>
                  <a:gd name="T9" fmla="*/ 3 h 80"/>
                  <a:gd name="T10" fmla="*/ 8 w 121"/>
                  <a:gd name="T11" fmla="*/ 3 h 80"/>
                  <a:gd name="T12" fmla="*/ 44 w 121"/>
                  <a:gd name="T13" fmla="*/ 72 h 80"/>
                  <a:gd name="T14" fmla="*/ 117 w 121"/>
                  <a:gd name="T15" fmla="*/ 63 h 80"/>
                  <a:gd name="T16" fmla="*/ 121 w 121"/>
                  <a:gd name="T17" fmla="*/ 67 h 80"/>
                  <a:gd name="T18" fmla="*/ 121 w 121"/>
                  <a:gd name="T19" fmla="*/ 67 h 80"/>
                  <a:gd name="T20" fmla="*/ 118 w 121"/>
                  <a:gd name="T21" fmla="*/ 71 h 80"/>
                  <a:gd name="T22" fmla="*/ 118 w 121"/>
                  <a:gd name="T23" fmla="*/ 71 h 80"/>
                  <a:gd name="T24" fmla="*/ 43 w 121"/>
                  <a:gd name="T25" fmla="*/ 80 h 80"/>
                  <a:gd name="T26" fmla="*/ 42 w 121"/>
                  <a:gd name="T27" fmla="*/ 80 h 80"/>
                  <a:gd name="T28" fmla="*/ 42 w 121"/>
                  <a:gd name="T29" fmla="*/ 80 h 80"/>
                  <a:gd name="T30" fmla="*/ 39 w 121"/>
                  <a:gd name="T31" fmla="*/ 7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1" h="80">
                    <a:moveTo>
                      <a:pt x="39" y="78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117" y="63"/>
                      <a:pt x="117" y="63"/>
                      <a:pt x="117" y="63"/>
                    </a:cubicBezTo>
                    <a:cubicBezTo>
                      <a:pt x="119" y="63"/>
                      <a:pt x="121" y="65"/>
                      <a:pt x="121" y="67"/>
                    </a:cubicBezTo>
                    <a:cubicBezTo>
                      <a:pt x="121" y="67"/>
                      <a:pt x="121" y="67"/>
                      <a:pt x="121" y="67"/>
                    </a:cubicBezTo>
                    <a:cubicBezTo>
                      <a:pt x="121" y="69"/>
                      <a:pt x="120" y="71"/>
                      <a:pt x="118" y="71"/>
                    </a:cubicBezTo>
                    <a:cubicBezTo>
                      <a:pt x="118" y="71"/>
                      <a:pt x="118" y="71"/>
                      <a:pt x="118" y="71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3" y="80"/>
                      <a:pt x="42" y="80"/>
                      <a:pt x="42" y="80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41" y="80"/>
                      <a:pt x="39" y="79"/>
                      <a:pt x="39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3" name="淘宝网Chenying0907出品 1004"/>
              <p:cNvSpPr/>
              <p:nvPr/>
            </p:nvSpPr>
            <p:spPr bwMode="auto">
              <a:xfrm>
                <a:off x="7472363" y="6094413"/>
                <a:ext cx="306388" cy="200025"/>
              </a:xfrm>
              <a:custGeom>
                <a:avLst/>
                <a:gdLst>
                  <a:gd name="T0" fmla="*/ 33 w 110"/>
                  <a:gd name="T1" fmla="*/ 70 h 72"/>
                  <a:gd name="T2" fmla="*/ 1 w 110"/>
                  <a:gd name="T3" fmla="*/ 6 h 72"/>
                  <a:gd name="T4" fmla="*/ 1 w 110"/>
                  <a:gd name="T5" fmla="*/ 6 h 72"/>
                  <a:gd name="T6" fmla="*/ 2 w 110"/>
                  <a:gd name="T7" fmla="*/ 1 h 72"/>
                  <a:gd name="T8" fmla="*/ 2 w 110"/>
                  <a:gd name="T9" fmla="*/ 1 h 72"/>
                  <a:gd name="T10" fmla="*/ 8 w 110"/>
                  <a:gd name="T11" fmla="*/ 3 h 72"/>
                  <a:gd name="T12" fmla="*/ 8 w 110"/>
                  <a:gd name="T13" fmla="*/ 3 h 72"/>
                  <a:gd name="T14" fmla="*/ 39 w 110"/>
                  <a:gd name="T15" fmla="*/ 64 h 72"/>
                  <a:gd name="T16" fmla="*/ 105 w 110"/>
                  <a:gd name="T17" fmla="*/ 57 h 72"/>
                  <a:gd name="T18" fmla="*/ 110 w 110"/>
                  <a:gd name="T19" fmla="*/ 60 h 72"/>
                  <a:gd name="T20" fmla="*/ 110 w 110"/>
                  <a:gd name="T21" fmla="*/ 60 h 72"/>
                  <a:gd name="T22" fmla="*/ 106 w 110"/>
                  <a:gd name="T23" fmla="*/ 65 h 72"/>
                  <a:gd name="T24" fmla="*/ 106 w 110"/>
                  <a:gd name="T25" fmla="*/ 65 h 72"/>
                  <a:gd name="T26" fmla="*/ 37 w 110"/>
                  <a:gd name="T27" fmla="*/ 72 h 72"/>
                  <a:gd name="T28" fmla="*/ 37 w 110"/>
                  <a:gd name="T29" fmla="*/ 72 h 72"/>
                  <a:gd name="T30" fmla="*/ 37 w 110"/>
                  <a:gd name="T31" fmla="*/ 72 h 72"/>
                  <a:gd name="T32" fmla="*/ 33 w 110"/>
                  <a:gd name="T33" fmla="*/ 7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72">
                    <a:moveTo>
                      <a:pt x="33" y="70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105" y="57"/>
                      <a:pt x="105" y="57"/>
                      <a:pt x="105" y="57"/>
                    </a:cubicBezTo>
                    <a:cubicBezTo>
                      <a:pt x="107" y="56"/>
                      <a:pt x="109" y="58"/>
                      <a:pt x="110" y="60"/>
                    </a:cubicBezTo>
                    <a:cubicBezTo>
                      <a:pt x="110" y="60"/>
                      <a:pt x="110" y="60"/>
                      <a:pt x="110" y="60"/>
                    </a:cubicBezTo>
                    <a:cubicBezTo>
                      <a:pt x="110" y="62"/>
                      <a:pt x="108" y="64"/>
                      <a:pt x="106" y="65"/>
                    </a:cubicBezTo>
                    <a:cubicBezTo>
                      <a:pt x="106" y="65"/>
                      <a:pt x="106" y="65"/>
                      <a:pt x="106" y="65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5" y="72"/>
                      <a:pt x="34" y="72"/>
                      <a:pt x="33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4" name="淘宝网Chenying0907出品 1005"/>
              <p:cNvSpPr/>
              <p:nvPr/>
            </p:nvSpPr>
            <p:spPr bwMode="auto">
              <a:xfrm>
                <a:off x="7454900" y="6180138"/>
                <a:ext cx="260350" cy="169862"/>
              </a:xfrm>
              <a:custGeom>
                <a:avLst/>
                <a:gdLst>
                  <a:gd name="T0" fmla="*/ 27 w 93"/>
                  <a:gd name="T1" fmla="*/ 59 h 61"/>
                  <a:gd name="T2" fmla="*/ 1 w 93"/>
                  <a:gd name="T3" fmla="*/ 6 h 61"/>
                  <a:gd name="T4" fmla="*/ 1 w 93"/>
                  <a:gd name="T5" fmla="*/ 6 h 61"/>
                  <a:gd name="T6" fmla="*/ 2 w 93"/>
                  <a:gd name="T7" fmla="*/ 1 h 61"/>
                  <a:gd name="T8" fmla="*/ 2 w 93"/>
                  <a:gd name="T9" fmla="*/ 1 h 61"/>
                  <a:gd name="T10" fmla="*/ 8 w 93"/>
                  <a:gd name="T11" fmla="*/ 3 h 61"/>
                  <a:gd name="T12" fmla="*/ 8 w 93"/>
                  <a:gd name="T13" fmla="*/ 3 h 61"/>
                  <a:gd name="T14" fmla="*/ 33 w 93"/>
                  <a:gd name="T15" fmla="*/ 53 h 61"/>
                  <a:gd name="T16" fmla="*/ 88 w 93"/>
                  <a:gd name="T17" fmla="*/ 46 h 61"/>
                  <a:gd name="T18" fmla="*/ 93 w 93"/>
                  <a:gd name="T19" fmla="*/ 50 h 61"/>
                  <a:gd name="T20" fmla="*/ 93 w 93"/>
                  <a:gd name="T21" fmla="*/ 50 h 61"/>
                  <a:gd name="T22" fmla="*/ 89 w 93"/>
                  <a:gd name="T23" fmla="*/ 54 h 61"/>
                  <a:gd name="T24" fmla="*/ 89 w 93"/>
                  <a:gd name="T25" fmla="*/ 54 h 61"/>
                  <a:gd name="T26" fmla="*/ 31 w 93"/>
                  <a:gd name="T27" fmla="*/ 61 h 61"/>
                  <a:gd name="T28" fmla="*/ 31 w 93"/>
                  <a:gd name="T29" fmla="*/ 61 h 61"/>
                  <a:gd name="T30" fmla="*/ 31 w 93"/>
                  <a:gd name="T31" fmla="*/ 61 h 61"/>
                  <a:gd name="T32" fmla="*/ 27 w 93"/>
                  <a:gd name="T33" fmla="*/ 5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61">
                    <a:moveTo>
                      <a:pt x="27" y="59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53"/>
                      <a:pt x="33" y="53"/>
                      <a:pt x="33" y="53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90" y="46"/>
                      <a:pt x="92" y="48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52"/>
                      <a:pt x="91" y="54"/>
                      <a:pt x="89" y="54"/>
                    </a:cubicBezTo>
                    <a:cubicBezTo>
                      <a:pt x="89" y="54"/>
                      <a:pt x="89" y="54"/>
                      <a:pt x="89" y="54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29" y="61"/>
                      <a:pt x="28" y="60"/>
                      <a:pt x="27" y="5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5" name="淘宝网Chenying0907出品 1006"/>
              <p:cNvSpPr/>
              <p:nvPr/>
            </p:nvSpPr>
            <p:spPr bwMode="auto">
              <a:xfrm>
                <a:off x="7450138" y="6289675"/>
                <a:ext cx="185738" cy="111125"/>
              </a:xfrm>
              <a:custGeom>
                <a:avLst/>
                <a:gdLst>
                  <a:gd name="T0" fmla="*/ 19 w 67"/>
                  <a:gd name="T1" fmla="*/ 38 h 40"/>
                  <a:gd name="T2" fmla="*/ 1 w 67"/>
                  <a:gd name="T3" fmla="*/ 6 h 40"/>
                  <a:gd name="T4" fmla="*/ 1 w 67"/>
                  <a:gd name="T5" fmla="*/ 6 h 40"/>
                  <a:gd name="T6" fmla="*/ 2 w 67"/>
                  <a:gd name="T7" fmla="*/ 1 h 40"/>
                  <a:gd name="T8" fmla="*/ 2 w 67"/>
                  <a:gd name="T9" fmla="*/ 1 h 40"/>
                  <a:gd name="T10" fmla="*/ 8 w 67"/>
                  <a:gd name="T11" fmla="*/ 2 h 40"/>
                  <a:gd name="T12" fmla="*/ 8 w 67"/>
                  <a:gd name="T13" fmla="*/ 2 h 40"/>
                  <a:gd name="T14" fmla="*/ 24 w 67"/>
                  <a:gd name="T15" fmla="*/ 32 h 40"/>
                  <a:gd name="T16" fmla="*/ 63 w 67"/>
                  <a:gd name="T17" fmla="*/ 27 h 40"/>
                  <a:gd name="T18" fmla="*/ 67 w 67"/>
                  <a:gd name="T19" fmla="*/ 31 h 40"/>
                  <a:gd name="T20" fmla="*/ 67 w 67"/>
                  <a:gd name="T21" fmla="*/ 31 h 40"/>
                  <a:gd name="T22" fmla="*/ 64 w 67"/>
                  <a:gd name="T23" fmla="*/ 35 h 40"/>
                  <a:gd name="T24" fmla="*/ 64 w 67"/>
                  <a:gd name="T25" fmla="*/ 35 h 40"/>
                  <a:gd name="T26" fmla="*/ 22 w 67"/>
                  <a:gd name="T27" fmla="*/ 40 h 40"/>
                  <a:gd name="T28" fmla="*/ 22 w 67"/>
                  <a:gd name="T29" fmla="*/ 40 h 40"/>
                  <a:gd name="T30" fmla="*/ 22 w 67"/>
                  <a:gd name="T31" fmla="*/ 40 h 40"/>
                  <a:gd name="T32" fmla="*/ 19 w 67"/>
                  <a:gd name="T33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0">
                    <a:moveTo>
                      <a:pt x="19" y="38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5" y="27"/>
                      <a:pt x="67" y="29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67" y="33"/>
                      <a:pt x="66" y="35"/>
                      <a:pt x="64" y="35"/>
                    </a:cubicBezTo>
                    <a:cubicBezTo>
                      <a:pt x="64" y="35"/>
                      <a:pt x="64" y="35"/>
                      <a:pt x="64" y="35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1" y="40"/>
                      <a:pt x="19" y="39"/>
                      <a:pt x="19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6" name="淘宝网Chenying0907出品 1007"/>
              <p:cNvSpPr/>
              <p:nvPr/>
            </p:nvSpPr>
            <p:spPr bwMode="auto">
              <a:xfrm>
                <a:off x="7664450" y="5795963"/>
                <a:ext cx="314325" cy="195262"/>
              </a:xfrm>
              <a:custGeom>
                <a:avLst/>
                <a:gdLst>
                  <a:gd name="T0" fmla="*/ 35 w 113"/>
                  <a:gd name="T1" fmla="*/ 68 h 70"/>
                  <a:gd name="T2" fmla="*/ 1 w 113"/>
                  <a:gd name="T3" fmla="*/ 6 h 70"/>
                  <a:gd name="T4" fmla="*/ 1 w 113"/>
                  <a:gd name="T5" fmla="*/ 6 h 70"/>
                  <a:gd name="T6" fmla="*/ 3 w 113"/>
                  <a:gd name="T7" fmla="*/ 1 h 70"/>
                  <a:gd name="T8" fmla="*/ 3 w 113"/>
                  <a:gd name="T9" fmla="*/ 1 h 70"/>
                  <a:gd name="T10" fmla="*/ 8 w 113"/>
                  <a:gd name="T11" fmla="*/ 2 h 70"/>
                  <a:gd name="T12" fmla="*/ 8 w 113"/>
                  <a:gd name="T13" fmla="*/ 2 h 70"/>
                  <a:gd name="T14" fmla="*/ 40 w 113"/>
                  <a:gd name="T15" fmla="*/ 61 h 70"/>
                  <a:gd name="T16" fmla="*/ 108 w 113"/>
                  <a:gd name="T17" fmla="*/ 52 h 70"/>
                  <a:gd name="T18" fmla="*/ 113 w 113"/>
                  <a:gd name="T19" fmla="*/ 55 h 70"/>
                  <a:gd name="T20" fmla="*/ 113 w 113"/>
                  <a:gd name="T21" fmla="*/ 55 h 70"/>
                  <a:gd name="T22" fmla="*/ 109 w 113"/>
                  <a:gd name="T23" fmla="*/ 60 h 70"/>
                  <a:gd name="T24" fmla="*/ 109 w 113"/>
                  <a:gd name="T25" fmla="*/ 60 h 70"/>
                  <a:gd name="T26" fmla="*/ 39 w 113"/>
                  <a:gd name="T27" fmla="*/ 70 h 70"/>
                  <a:gd name="T28" fmla="*/ 38 w 113"/>
                  <a:gd name="T29" fmla="*/ 70 h 70"/>
                  <a:gd name="T30" fmla="*/ 38 w 113"/>
                  <a:gd name="T31" fmla="*/ 70 h 70"/>
                  <a:gd name="T32" fmla="*/ 35 w 113"/>
                  <a:gd name="T33" fmla="*/ 6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0">
                    <a:moveTo>
                      <a:pt x="35" y="68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0" y="61"/>
                      <a:pt x="40" y="61"/>
                      <a:pt x="40" y="61"/>
                    </a:cubicBezTo>
                    <a:cubicBezTo>
                      <a:pt x="108" y="52"/>
                      <a:pt x="108" y="52"/>
                      <a:pt x="108" y="52"/>
                    </a:cubicBezTo>
                    <a:cubicBezTo>
                      <a:pt x="111" y="51"/>
                      <a:pt x="113" y="53"/>
                      <a:pt x="113" y="55"/>
                    </a:cubicBezTo>
                    <a:cubicBezTo>
                      <a:pt x="113" y="55"/>
                      <a:pt x="113" y="55"/>
                      <a:pt x="113" y="55"/>
                    </a:cubicBezTo>
                    <a:cubicBezTo>
                      <a:pt x="113" y="57"/>
                      <a:pt x="112" y="59"/>
                      <a:pt x="109" y="60"/>
                    </a:cubicBezTo>
                    <a:cubicBezTo>
                      <a:pt x="109" y="60"/>
                      <a:pt x="109" y="60"/>
                      <a:pt x="109" y="60"/>
                    </a:cubicBezTo>
                    <a:cubicBezTo>
                      <a:pt x="39" y="70"/>
                      <a:pt x="39" y="70"/>
                      <a:pt x="39" y="70"/>
                    </a:cubicBezTo>
                    <a:cubicBezTo>
                      <a:pt x="39" y="70"/>
                      <a:pt x="38" y="70"/>
                      <a:pt x="38" y="70"/>
                    </a:cubicBezTo>
                    <a:cubicBezTo>
                      <a:pt x="38" y="70"/>
                      <a:pt x="38" y="70"/>
                      <a:pt x="38" y="70"/>
                    </a:cubicBezTo>
                    <a:cubicBezTo>
                      <a:pt x="37" y="70"/>
                      <a:pt x="35" y="69"/>
                      <a:pt x="35" y="6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7" name="淘宝网Chenying0907出品 1008"/>
              <p:cNvSpPr/>
              <p:nvPr/>
            </p:nvSpPr>
            <p:spPr bwMode="auto">
              <a:xfrm>
                <a:off x="7700963" y="5765800"/>
                <a:ext cx="287338" cy="177800"/>
              </a:xfrm>
              <a:custGeom>
                <a:avLst/>
                <a:gdLst>
                  <a:gd name="T0" fmla="*/ 31 w 103"/>
                  <a:gd name="T1" fmla="*/ 62 h 64"/>
                  <a:gd name="T2" fmla="*/ 1 w 103"/>
                  <a:gd name="T3" fmla="*/ 7 h 64"/>
                  <a:gd name="T4" fmla="*/ 1 w 103"/>
                  <a:gd name="T5" fmla="*/ 7 h 64"/>
                  <a:gd name="T6" fmla="*/ 3 w 103"/>
                  <a:gd name="T7" fmla="*/ 1 h 64"/>
                  <a:gd name="T8" fmla="*/ 3 w 103"/>
                  <a:gd name="T9" fmla="*/ 1 h 64"/>
                  <a:gd name="T10" fmla="*/ 8 w 103"/>
                  <a:gd name="T11" fmla="*/ 3 h 64"/>
                  <a:gd name="T12" fmla="*/ 8 w 103"/>
                  <a:gd name="T13" fmla="*/ 3 h 64"/>
                  <a:gd name="T14" fmla="*/ 37 w 103"/>
                  <a:gd name="T15" fmla="*/ 55 h 64"/>
                  <a:gd name="T16" fmla="*/ 98 w 103"/>
                  <a:gd name="T17" fmla="*/ 46 h 64"/>
                  <a:gd name="T18" fmla="*/ 102 w 103"/>
                  <a:gd name="T19" fmla="*/ 50 h 64"/>
                  <a:gd name="T20" fmla="*/ 102 w 103"/>
                  <a:gd name="T21" fmla="*/ 50 h 64"/>
                  <a:gd name="T22" fmla="*/ 99 w 103"/>
                  <a:gd name="T23" fmla="*/ 54 h 64"/>
                  <a:gd name="T24" fmla="*/ 99 w 103"/>
                  <a:gd name="T25" fmla="*/ 54 h 64"/>
                  <a:gd name="T26" fmla="*/ 35 w 103"/>
                  <a:gd name="T27" fmla="*/ 64 h 64"/>
                  <a:gd name="T28" fmla="*/ 35 w 103"/>
                  <a:gd name="T29" fmla="*/ 64 h 64"/>
                  <a:gd name="T30" fmla="*/ 35 w 103"/>
                  <a:gd name="T31" fmla="*/ 64 h 64"/>
                  <a:gd name="T32" fmla="*/ 31 w 103"/>
                  <a:gd name="T33" fmla="*/ 6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64">
                    <a:moveTo>
                      <a:pt x="31" y="62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98" y="46"/>
                      <a:pt x="98" y="46"/>
                      <a:pt x="98" y="46"/>
                    </a:cubicBezTo>
                    <a:cubicBezTo>
                      <a:pt x="100" y="46"/>
                      <a:pt x="102" y="48"/>
                      <a:pt x="102" y="50"/>
                    </a:cubicBezTo>
                    <a:cubicBezTo>
                      <a:pt x="102" y="50"/>
                      <a:pt x="102" y="50"/>
                      <a:pt x="102" y="50"/>
                    </a:cubicBezTo>
                    <a:cubicBezTo>
                      <a:pt x="103" y="52"/>
                      <a:pt x="101" y="54"/>
                      <a:pt x="99" y="54"/>
                    </a:cubicBezTo>
                    <a:cubicBezTo>
                      <a:pt x="99" y="54"/>
                      <a:pt x="99" y="54"/>
                      <a:pt x="99" y="5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5" y="64"/>
                      <a:pt x="35" y="64"/>
                      <a:pt x="35" y="64"/>
                    </a:cubicBezTo>
                    <a:cubicBezTo>
                      <a:pt x="33" y="64"/>
                      <a:pt x="32" y="63"/>
                      <a:pt x="31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8" name="淘宝网Chenying0907出品 1009"/>
              <p:cNvSpPr/>
              <p:nvPr/>
            </p:nvSpPr>
            <p:spPr bwMode="auto">
              <a:xfrm>
                <a:off x="7742238" y="5737225"/>
                <a:ext cx="257175" cy="158750"/>
              </a:xfrm>
              <a:custGeom>
                <a:avLst/>
                <a:gdLst>
                  <a:gd name="T0" fmla="*/ 27 w 92"/>
                  <a:gd name="T1" fmla="*/ 55 h 57"/>
                  <a:gd name="T2" fmla="*/ 1 w 92"/>
                  <a:gd name="T3" fmla="*/ 6 h 57"/>
                  <a:gd name="T4" fmla="*/ 2 w 92"/>
                  <a:gd name="T5" fmla="*/ 1 h 57"/>
                  <a:gd name="T6" fmla="*/ 2 w 92"/>
                  <a:gd name="T7" fmla="*/ 1 h 57"/>
                  <a:gd name="T8" fmla="*/ 8 w 92"/>
                  <a:gd name="T9" fmla="*/ 3 h 57"/>
                  <a:gd name="T10" fmla="*/ 8 w 92"/>
                  <a:gd name="T11" fmla="*/ 3 h 57"/>
                  <a:gd name="T12" fmla="*/ 33 w 92"/>
                  <a:gd name="T13" fmla="*/ 49 h 57"/>
                  <a:gd name="T14" fmla="*/ 87 w 92"/>
                  <a:gd name="T15" fmla="*/ 39 h 57"/>
                  <a:gd name="T16" fmla="*/ 91 w 92"/>
                  <a:gd name="T17" fmla="*/ 42 h 57"/>
                  <a:gd name="T18" fmla="*/ 91 w 92"/>
                  <a:gd name="T19" fmla="*/ 42 h 57"/>
                  <a:gd name="T20" fmla="*/ 88 w 92"/>
                  <a:gd name="T21" fmla="*/ 47 h 57"/>
                  <a:gd name="T22" fmla="*/ 88 w 92"/>
                  <a:gd name="T23" fmla="*/ 47 h 57"/>
                  <a:gd name="T24" fmla="*/ 31 w 92"/>
                  <a:gd name="T25" fmla="*/ 57 h 57"/>
                  <a:gd name="T26" fmla="*/ 30 w 92"/>
                  <a:gd name="T27" fmla="*/ 57 h 57"/>
                  <a:gd name="T28" fmla="*/ 30 w 92"/>
                  <a:gd name="T29" fmla="*/ 57 h 57"/>
                  <a:gd name="T30" fmla="*/ 27 w 92"/>
                  <a:gd name="T31" fmla="*/ 5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2" h="57">
                    <a:moveTo>
                      <a:pt x="27" y="5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49"/>
                      <a:pt x="33" y="49"/>
                      <a:pt x="33" y="49"/>
                    </a:cubicBezTo>
                    <a:cubicBezTo>
                      <a:pt x="87" y="39"/>
                      <a:pt x="87" y="39"/>
                      <a:pt x="87" y="39"/>
                    </a:cubicBezTo>
                    <a:cubicBezTo>
                      <a:pt x="89" y="39"/>
                      <a:pt x="91" y="40"/>
                      <a:pt x="91" y="42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2" y="45"/>
                      <a:pt x="90" y="47"/>
                      <a:pt x="88" y="47"/>
                    </a:cubicBezTo>
                    <a:cubicBezTo>
                      <a:pt x="88" y="47"/>
                      <a:pt x="88" y="47"/>
                      <a:pt x="88" y="47"/>
                    </a:cubicBezTo>
                    <a:cubicBezTo>
                      <a:pt x="31" y="57"/>
                      <a:pt x="31" y="57"/>
                      <a:pt x="31" y="57"/>
                    </a:cubicBezTo>
                    <a:cubicBezTo>
                      <a:pt x="31" y="57"/>
                      <a:pt x="31" y="57"/>
                      <a:pt x="30" y="57"/>
                    </a:cubicBezTo>
                    <a:cubicBezTo>
                      <a:pt x="30" y="57"/>
                      <a:pt x="30" y="57"/>
                      <a:pt x="30" y="57"/>
                    </a:cubicBezTo>
                    <a:cubicBezTo>
                      <a:pt x="29" y="57"/>
                      <a:pt x="28" y="56"/>
                      <a:pt x="27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9" name="淘宝网Chenying0907出品 1010"/>
              <p:cNvSpPr/>
              <p:nvPr/>
            </p:nvSpPr>
            <p:spPr bwMode="auto">
              <a:xfrm>
                <a:off x="7781925" y="5710238"/>
                <a:ext cx="222250" cy="136525"/>
              </a:xfrm>
              <a:custGeom>
                <a:avLst/>
                <a:gdLst>
                  <a:gd name="T0" fmla="*/ 23 w 80"/>
                  <a:gd name="T1" fmla="*/ 47 h 49"/>
                  <a:gd name="T2" fmla="*/ 1 w 80"/>
                  <a:gd name="T3" fmla="*/ 7 h 49"/>
                  <a:gd name="T4" fmla="*/ 1 w 80"/>
                  <a:gd name="T5" fmla="*/ 7 h 49"/>
                  <a:gd name="T6" fmla="*/ 3 w 80"/>
                  <a:gd name="T7" fmla="*/ 1 h 49"/>
                  <a:gd name="T8" fmla="*/ 3 w 80"/>
                  <a:gd name="T9" fmla="*/ 1 h 49"/>
                  <a:gd name="T10" fmla="*/ 8 w 80"/>
                  <a:gd name="T11" fmla="*/ 3 h 49"/>
                  <a:gd name="T12" fmla="*/ 8 w 80"/>
                  <a:gd name="T13" fmla="*/ 3 h 49"/>
                  <a:gd name="T14" fmla="*/ 29 w 80"/>
                  <a:gd name="T15" fmla="*/ 40 h 49"/>
                  <a:gd name="T16" fmla="*/ 75 w 80"/>
                  <a:gd name="T17" fmla="*/ 31 h 49"/>
                  <a:gd name="T18" fmla="*/ 80 w 80"/>
                  <a:gd name="T19" fmla="*/ 34 h 49"/>
                  <a:gd name="T20" fmla="*/ 80 w 80"/>
                  <a:gd name="T21" fmla="*/ 34 h 49"/>
                  <a:gd name="T22" fmla="*/ 76 w 80"/>
                  <a:gd name="T23" fmla="*/ 39 h 49"/>
                  <a:gd name="T24" fmla="*/ 76 w 80"/>
                  <a:gd name="T25" fmla="*/ 39 h 49"/>
                  <a:gd name="T26" fmla="*/ 28 w 80"/>
                  <a:gd name="T27" fmla="*/ 49 h 49"/>
                  <a:gd name="T28" fmla="*/ 27 w 80"/>
                  <a:gd name="T29" fmla="*/ 49 h 49"/>
                  <a:gd name="T30" fmla="*/ 27 w 80"/>
                  <a:gd name="T31" fmla="*/ 49 h 49"/>
                  <a:gd name="T32" fmla="*/ 23 w 80"/>
                  <a:gd name="T33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49">
                    <a:moveTo>
                      <a:pt x="23" y="4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77" y="31"/>
                      <a:pt x="79" y="32"/>
                      <a:pt x="80" y="34"/>
                    </a:cubicBezTo>
                    <a:cubicBezTo>
                      <a:pt x="80" y="34"/>
                      <a:pt x="80" y="34"/>
                      <a:pt x="80" y="34"/>
                    </a:cubicBezTo>
                    <a:cubicBezTo>
                      <a:pt x="80" y="36"/>
                      <a:pt x="79" y="38"/>
                      <a:pt x="76" y="39"/>
                    </a:cubicBezTo>
                    <a:cubicBezTo>
                      <a:pt x="76" y="39"/>
                      <a:pt x="76" y="39"/>
                      <a:pt x="76" y="39"/>
                    </a:cubicBezTo>
                    <a:cubicBezTo>
                      <a:pt x="28" y="49"/>
                      <a:pt x="28" y="49"/>
                      <a:pt x="28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5" y="49"/>
                      <a:pt x="24" y="48"/>
                      <a:pt x="23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0" name="淘宝网Chenying0907出品 1011"/>
              <p:cNvSpPr/>
              <p:nvPr/>
            </p:nvSpPr>
            <p:spPr bwMode="auto">
              <a:xfrm>
                <a:off x="7831138" y="5688013"/>
                <a:ext cx="173038" cy="111125"/>
              </a:xfrm>
              <a:custGeom>
                <a:avLst/>
                <a:gdLst>
                  <a:gd name="T0" fmla="*/ 18 w 62"/>
                  <a:gd name="T1" fmla="*/ 38 h 40"/>
                  <a:gd name="T2" fmla="*/ 1 w 62"/>
                  <a:gd name="T3" fmla="*/ 6 h 40"/>
                  <a:gd name="T4" fmla="*/ 3 w 62"/>
                  <a:gd name="T5" fmla="*/ 1 h 40"/>
                  <a:gd name="T6" fmla="*/ 3 w 62"/>
                  <a:gd name="T7" fmla="*/ 1 h 40"/>
                  <a:gd name="T8" fmla="*/ 8 w 62"/>
                  <a:gd name="T9" fmla="*/ 2 h 40"/>
                  <a:gd name="T10" fmla="*/ 8 w 62"/>
                  <a:gd name="T11" fmla="*/ 2 h 40"/>
                  <a:gd name="T12" fmla="*/ 23 w 62"/>
                  <a:gd name="T13" fmla="*/ 31 h 40"/>
                  <a:gd name="T14" fmla="*/ 57 w 62"/>
                  <a:gd name="T15" fmla="*/ 21 h 40"/>
                  <a:gd name="T16" fmla="*/ 62 w 62"/>
                  <a:gd name="T17" fmla="*/ 24 h 40"/>
                  <a:gd name="T18" fmla="*/ 62 w 62"/>
                  <a:gd name="T19" fmla="*/ 24 h 40"/>
                  <a:gd name="T20" fmla="*/ 59 w 62"/>
                  <a:gd name="T21" fmla="*/ 29 h 40"/>
                  <a:gd name="T22" fmla="*/ 59 w 62"/>
                  <a:gd name="T23" fmla="*/ 29 h 40"/>
                  <a:gd name="T24" fmla="*/ 22 w 62"/>
                  <a:gd name="T25" fmla="*/ 40 h 40"/>
                  <a:gd name="T26" fmla="*/ 21 w 62"/>
                  <a:gd name="T27" fmla="*/ 40 h 40"/>
                  <a:gd name="T28" fmla="*/ 21 w 62"/>
                  <a:gd name="T29" fmla="*/ 40 h 40"/>
                  <a:gd name="T30" fmla="*/ 18 w 62"/>
                  <a:gd name="T31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" h="40">
                    <a:moveTo>
                      <a:pt x="18" y="38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57" y="21"/>
                      <a:pt x="57" y="21"/>
                      <a:pt x="57" y="21"/>
                    </a:cubicBezTo>
                    <a:cubicBezTo>
                      <a:pt x="59" y="21"/>
                      <a:pt x="61" y="22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6"/>
                      <a:pt x="61" y="28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22" y="40"/>
                      <a:pt x="22" y="40"/>
                      <a:pt x="21" y="40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20" y="40"/>
                      <a:pt x="19" y="39"/>
                      <a:pt x="18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1" name="淘宝网Chenying0907出品 1012"/>
              <p:cNvSpPr/>
              <p:nvPr/>
            </p:nvSpPr>
            <p:spPr bwMode="auto">
              <a:xfrm>
                <a:off x="7874000" y="5664200"/>
                <a:ext cx="133350" cy="87312"/>
              </a:xfrm>
              <a:custGeom>
                <a:avLst/>
                <a:gdLst>
                  <a:gd name="T0" fmla="*/ 14 w 48"/>
                  <a:gd name="T1" fmla="*/ 29 h 31"/>
                  <a:gd name="T2" fmla="*/ 1 w 48"/>
                  <a:gd name="T3" fmla="*/ 6 h 31"/>
                  <a:gd name="T4" fmla="*/ 1 w 48"/>
                  <a:gd name="T5" fmla="*/ 6 h 31"/>
                  <a:gd name="T6" fmla="*/ 3 w 48"/>
                  <a:gd name="T7" fmla="*/ 1 h 31"/>
                  <a:gd name="T8" fmla="*/ 3 w 48"/>
                  <a:gd name="T9" fmla="*/ 1 h 31"/>
                  <a:gd name="T10" fmla="*/ 8 w 48"/>
                  <a:gd name="T11" fmla="*/ 2 h 31"/>
                  <a:gd name="T12" fmla="*/ 8 w 48"/>
                  <a:gd name="T13" fmla="*/ 2 h 31"/>
                  <a:gd name="T14" fmla="*/ 19 w 48"/>
                  <a:gd name="T15" fmla="*/ 22 h 31"/>
                  <a:gd name="T16" fmla="*/ 43 w 48"/>
                  <a:gd name="T17" fmla="*/ 14 h 31"/>
                  <a:gd name="T18" fmla="*/ 48 w 48"/>
                  <a:gd name="T19" fmla="*/ 17 h 31"/>
                  <a:gd name="T20" fmla="*/ 48 w 48"/>
                  <a:gd name="T21" fmla="*/ 17 h 31"/>
                  <a:gd name="T22" fmla="*/ 45 w 48"/>
                  <a:gd name="T23" fmla="*/ 22 h 31"/>
                  <a:gd name="T24" fmla="*/ 45 w 48"/>
                  <a:gd name="T25" fmla="*/ 22 h 31"/>
                  <a:gd name="T26" fmla="*/ 19 w 48"/>
                  <a:gd name="T27" fmla="*/ 31 h 31"/>
                  <a:gd name="T28" fmla="*/ 17 w 48"/>
                  <a:gd name="T29" fmla="*/ 31 h 31"/>
                  <a:gd name="T30" fmla="*/ 17 w 48"/>
                  <a:gd name="T31" fmla="*/ 31 h 31"/>
                  <a:gd name="T32" fmla="*/ 14 w 48"/>
                  <a:gd name="T33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31">
                    <a:moveTo>
                      <a:pt x="14" y="29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43" y="14"/>
                      <a:pt x="43" y="14"/>
                      <a:pt x="43" y="14"/>
                    </a:cubicBezTo>
                    <a:cubicBezTo>
                      <a:pt x="45" y="14"/>
                      <a:pt x="47" y="15"/>
                      <a:pt x="48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8" y="19"/>
                      <a:pt x="47" y="21"/>
                      <a:pt x="45" y="22"/>
                    </a:cubicBezTo>
                    <a:cubicBezTo>
                      <a:pt x="45" y="22"/>
                      <a:pt x="45" y="22"/>
                      <a:pt x="45" y="22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1"/>
                      <a:pt x="18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6" y="31"/>
                      <a:pt x="15" y="30"/>
                      <a:pt x="14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2" name="淘宝网Chenying0907出品 1013"/>
              <p:cNvSpPr/>
              <p:nvPr/>
            </p:nvSpPr>
            <p:spPr bwMode="auto">
              <a:xfrm>
                <a:off x="7915275" y="5645150"/>
                <a:ext cx="92075" cy="61912"/>
              </a:xfrm>
              <a:custGeom>
                <a:avLst/>
                <a:gdLst>
                  <a:gd name="T0" fmla="*/ 8 w 33"/>
                  <a:gd name="T1" fmla="*/ 20 h 22"/>
                  <a:gd name="T2" fmla="*/ 1 w 33"/>
                  <a:gd name="T3" fmla="*/ 7 h 22"/>
                  <a:gd name="T4" fmla="*/ 1 w 33"/>
                  <a:gd name="T5" fmla="*/ 7 h 22"/>
                  <a:gd name="T6" fmla="*/ 2 w 33"/>
                  <a:gd name="T7" fmla="*/ 1 h 22"/>
                  <a:gd name="T8" fmla="*/ 2 w 33"/>
                  <a:gd name="T9" fmla="*/ 1 h 22"/>
                  <a:gd name="T10" fmla="*/ 8 w 33"/>
                  <a:gd name="T11" fmla="*/ 3 h 22"/>
                  <a:gd name="T12" fmla="*/ 8 w 33"/>
                  <a:gd name="T13" fmla="*/ 3 h 22"/>
                  <a:gd name="T14" fmla="*/ 14 w 33"/>
                  <a:gd name="T15" fmla="*/ 13 h 22"/>
                  <a:gd name="T16" fmla="*/ 28 w 33"/>
                  <a:gd name="T17" fmla="*/ 9 h 22"/>
                  <a:gd name="T18" fmla="*/ 33 w 33"/>
                  <a:gd name="T19" fmla="*/ 11 h 22"/>
                  <a:gd name="T20" fmla="*/ 33 w 33"/>
                  <a:gd name="T21" fmla="*/ 11 h 22"/>
                  <a:gd name="T22" fmla="*/ 30 w 33"/>
                  <a:gd name="T23" fmla="*/ 16 h 22"/>
                  <a:gd name="T24" fmla="*/ 30 w 33"/>
                  <a:gd name="T25" fmla="*/ 16 h 22"/>
                  <a:gd name="T26" fmla="*/ 13 w 33"/>
                  <a:gd name="T27" fmla="*/ 22 h 22"/>
                  <a:gd name="T28" fmla="*/ 12 w 33"/>
                  <a:gd name="T29" fmla="*/ 22 h 22"/>
                  <a:gd name="T30" fmla="*/ 12 w 33"/>
                  <a:gd name="T31" fmla="*/ 22 h 22"/>
                  <a:gd name="T32" fmla="*/ 8 w 33"/>
                  <a:gd name="T3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2">
                    <a:moveTo>
                      <a:pt x="8" y="2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30" y="8"/>
                      <a:pt x="32" y="9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3" y="13"/>
                      <a:pt x="32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9" y="21"/>
                      <a:pt x="8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45" name="淘宝网Chenying0907出品 644"/>
            <p:cNvGrpSpPr/>
            <p:nvPr/>
          </p:nvGrpSpPr>
          <p:grpSpPr>
            <a:xfrm>
              <a:off x="7536384" y="4736157"/>
              <a:ext cx="388699" cy="290812"/>
              <a:chOff x="6811962" y="3311525"/>
              <a:chExt cx="649287" cy="485775"/>
            </a:xfrm>
            <a:solidFill>
              <a:srgbClr val="92D050"/>
            </a:solidFill>
          </p:grpSpPr>
          <p:sp>
            <p:nvSpPr>
              <p:cNvPr id="649" name="淘宝网Chenying0907出品 1202"/>
              <p:cNvSpPr>
                <a:spLocks noEditPoints="1"/>
              </p:cNvSpPr>
              <p:nvPr/>
            </p:nvSpPr>
            <p:spPr bwMode="auto">
              <a:xfrm>
                <a:off x="6811962" y="3311525"/>
                <a:ext cx="649287" cy="485775"/>
              </a:xfrm>
              <a:custGeom>
                <a:avLst/>
                <a:gdLst>
                  <a:gd name="T0" fmla="*/ 89 w 233"/>
                  <a:gd name="T1" fmla="*/ 161 h 174"/>
                  <a:gd name="T2" fmla="*/ 1 w 233"/>
                  <a:gd name="T3" fmla="*/ 32 h 174"/>
                  <a:gd name="T4" fmla="*/ 1 w 233"/>
                  <a:gd name="T5" fmla="*/ 32 h 174"/>
                  <a:gd name="T6" fmla="*/ 2 w 233"/>
                  <a:gd name="T7" fmla="*/ 27 h 174"/>
                  <a:gd name="T8" fmla="*/ 2 w 233"/>
                  <a:gd name="T9" fmla="*/ 27 h 174"/>
                  <a:gd name="T10" fmla="*/ 103 w 233"/>
                  <a:gd name="T11" fmla="*/ 0 h 174"/>
                  <a:gd name="T12" fmla="*/ 103 w 233"/>
                  <a:gd name="T13" fmla="*/ 0 h 174"/>
                  <a:gd name="T14" fmla="*/ 152 w 233"/>
                  <a:gd name="T15" fmla="*/ 10 h 174"/>
                  <a:gd name="T16" fmla="*/ 152 w 233"/>
                  <a:gd name="T17" fmla="*/ 10 h 174"/>
                  <a:gd name="T18" fmla="*/ 217 w 233"/>
                  <a:gd name="T19" fmla="*/ 91 h 174"/>
                  <a:gd name="T20" fmla="*/ 217 w 233"/>
                  <a:gd name="T21" fmla="*/ 91 h 174"/>
                  <a:gd name="T22" fmla="*/ 233 w 233"/>
                  <a:gd name="T23" fmla="*/ 150 h 174"/>
                  <a:gd name="T24" fmla="*/ 233 w 233"/>
                  <a:gd name="T25" fmla="*/ 150 h 174"/>
                  <a:gd name="T26" fmla="*/ 229 w 233"/>
                  <a:gd name="T27" fmla="*/ 150 h 174"/>
                  <a:gd name="T28" fmla="*/ 233 w 233"/>
                  <a:gd name="T29" fmla="*/ 150 h 174"/>
                  <a:gd name="T30" fmla="*/ 231 w 233"/>
                  <a:gd name="T31" fmla="*/ 154 h 174"/>
                  <a:gd name="T32" fmla="*/ 231 w 233"/>
                  <a:gd name="T33" fmla="*/ 154 h 174"/>
                  <a:gd name="T34" fmla="*/ 149 w 233"/>
                  <a:gd name="T35" fmla="*/ 174 h 174"/>
                  <a:gd name="T36" fmla="*/ 149 w 233"/>
                  <a:gd name="T37" fmla="*/ 174 h 174"/>
                  <a:gd name="T38" fmla="*/ 89 w 233"/>
                  <a:gd name="T39" fmla="*/ 161 h 174"/>
                  <a:gd name="T40" fmla="*/ 13 w 233"/>
                  <a:gd name="T41" fmla="*/ 45 h 174"/>
                  <a:gd name="T42" fmla="*/ 27 w 233"/>
                  <a:gd name="T43" fmla="*/ 81 h 174"/>
                  <a:gd name="T44" fmla="*/ 27 w 233"/>
                  <a:gd name="T45" fmla="*/ 81 h 174"/>
                  <a:gd name="T46" fmla="*/ 92 w 233"/>
                  <a:gd name="T47" fmla="*/ 154 h 174"/>
                  <a:gd name="T48" fmla="*/ 92 w 233"/>
                  <a:gd name="T49" fmla="*/ 154 h 174"/>
                  <a:gd name="T50" fmla="*/ 149 w 233"/>
                  <a:gd name="T51" fmla="*/ 166 h 174"/>
                  <a:gd name="T52" fmla="*/ 149 w 233"/>
                  <a:gd name="T53" fmla="*/ 166 h 174"/>
                  <a:gd name="T54" fmla="*/ 221 w 233"/>
                  <a:gd name="T55" fmla="*/ 150 h 174"/>
                  <a:gd name="T56" fmla="*/ 221 w 233"/>
                  <a:gd name="T57" fmla="*/ 150 h 174"/>
                  <a:gd name="T58" fmla="*/ 224 w 233"/>
                  <a:gd name="T59" fmla="*/ 148 h 174"/>
                  <a:gd name="T60" fmla="*/ 224 w 233"/>
                  <a:gd name="T61" fmla="*/ 148 h 174"/>
                  <a:gd name="T62" fmla="*/ 221 w 233"/>
                  <a:gd name="T63" fmla="*/ 134 h 174"/>
                  <a:gd name="T64" fmla="*/ 221 w 233"/>
                  <a:gd name="T65" fmla="*/ 134 h 174"/>
                  <a:gd name="T66" fmla="*/ 210 w 233"/>
                  <a:gd name="T67" fmla="*/ 94 h 174"/>
                  <a:gd name="T68" fmla="*/ 210 w 233"/>
                  <a:gd name="T69" fmla="*/ 94 h 174"/>
                  <a:gd name="T70" fmla="*/ 148 w 233"/>
                  <a:gd name="T71" fmla="*/ 17 h 174"/>
                  <a:gd name="T72" fmla="*/ 148 w 233"/>
                  <a:gd name="T73" fmla="*/ 17 h 174"/>
                  <a:gd name="T74" fmla="*/ 103 w 233"/>
                  <a:gd name="T75" fmla="*/ 8 h 174"/>
                  <a:gd name="T76" fmla="*/ 103 w 233"/>
                  <a:gd name="T77" fmla="*/ 8 h 174"/>
                  <a:gd name="T78" fmla="*/ 14 w 233"/>
                  <a:gd name="T79" fmla="*/ 30 h 174"/>
                  <a:gd name="T80" fmla="*/ 14 w 233"/>
                  <a:gd name="T81" fmla="*/ 30 h 174"/>
                  <a:gd name="T82" fmla="*/ 9 w 233"/>
                  <a:gd name="T83" fmla="*/ 33 h 174"/>
                  <a:gd name="T84" fmla="*/ 9 w 233"/>
                  <a:gd name="T85" fmla="*/ 33 h 174"/>
                  <a:gd name="T86" fmla="*/ 13 w 233"/>
                  <a:gd name="T87" fmla="*/ 4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3" h="174">
                    <a:moveTo>
                      <a:pt x="89" y="161"/>
                    </a:moveTo>
                    <a:cubicBezTo>
                      <a:pt x="21" y="130"/>
                      <a:pt x="1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0"/>
                      <a:pt x="1" y="28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3" y="27"/>
                      <a:pt x="51" y="0"/>
                      <a:pt x="103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19" y="0"/>
                      <a:pt x="136" y="3"/>
                      <a:pt x="152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85" y="25"/>
                      <a:pt x="205" y="60"/>
                      <a:pt x="217" y="91"/>
                    </a:cubicBezTo>
                    <a:cubicBezTo>
                      <a:pt x="217" y="91"/>
                      <a:pt x="217" y="91"/>
                      <a:pt x="217" y="91"/>
                    </a:cubicBezTo>
                    <a:cubicBezTo>
                      <a:pt x="229" y="122"/>
                      <a:pt x="233" y="150"/>
                      <a:pt x="233" y="150"/>
                    </a:cubicBezTo>
                    <a:cubicBezTo>
                      <a:pt x="233" y="150"/>
                      <a:pt x="233" y="150"/>
                      <a:pt x="233" y="150"/>
                    </a:cubicBezTo>
                    <a:cubicBezTo>
                      <a:pt x="229" y="150"/>
                      <a:pt x="229" y="150"/>
                      <a:pt x="229" y="150"/>
                    </a:cubicBezTo>
                    <a:cubicBezTo>
                      <a:pt x="233" y="150"/>
                      <a:pt x="233" y="150"/>
                      <a:pt x="233" y="150"/>
                    </a:cubicBezTo>
                    <a:cubicBezTo>
                      <a:pt x="233" y="151"/>
                      <a:pt x="232" y="153"/>
                      <a:pt x="231" y="154"/>
                    </a:cubicBezTo>
                    <a:cubicBezTo>
                      <a:pt x="231" y="154"/>
                      <a:pt x="231" y="154"/>
                      <a:pt x="231" y="154"/>
                    </a:cubicBezTo>
                    <a:cubicBezTo>
                      <a:pt x="230" y="154"/>
                      <a:pt x="196" y="174"/>
                      <a:pt x="149" y="174"/>
                    </a:cubicBezTo>
                    <a:cubicBezTo>
                      <a:pt x="149" y="174"/>
                      <a:pt x="149" y="174"/>
                      <a:pt x="149" y="174"/>
                    </a:cubicBezTo>
                    <a:cubicBezTo>
                      <a:pt x="131" y="174"/>
                      <a:pt x="110" y="171"/>
                      <a:pt x="89" y="161"/>
                    </a:cubicBezTo>
                    <a:close/>
                    <a:moveTo>
                      <a:pt x="13" y="45"/>
                    </a:moveTo>
                    <a:cubicBezTo>
                      <a:pt x="16" y="55"/>
                      <a:pt x="20" y="68"/>
                      <a:pt x="27" y="81"/>
                    </a:cubicBezTo>
                    <a:cubicBezTo>
                      <a:pt x="27" y="81"/>
                      <a:pt x="27" y="81"/>
                      <a:pt x="27" y="81"/>
                    </a:cubicBezTo>
                    <a:cubicBezTo>
                      <a:pt x="40" y="109"/>
                      <a:pt x="61" y="140"/>
                      <a:pt x="92" y="154"/>
                    </a:cubicBezTo>
                    <a:cubicBezTo>
                      <a:pt x="92" y="154"/>
                      <a:pt x="92" y="154"/>
                      <a:pt x="92" y="154"/>
                    </a:cubicBezTo>
                    <a:cubicBezTo>
                      <a:pt x="112" y="163"/>
                      <a:pt x="131" y="166"/>
                      <a:pt x="149" y="166"/>
                    </a:cubicBezTo>
                    <a:cubicBezTo>
                      <a:pt x="149" y="166"/>
                      <a:pt x="149" y="166"/>
                      <a:pt x="149" y="166"/>
                    </a:cubicBezTo>
                    <a:cubicBezTo>
                      <a:pt x="182" y="167"/>
                      <a:pt x="209" y="155"/>
                      <a:pt x="221" y="150"/>
                    </a:cubicBezTo>
                    <a:cubicBezTo>
                      <a:pt x="221" y="150"/>
                      <a:pt x="221" y="150"/>
                      <a:pt x="221" y="150"/>
                    </a:cubicBezTo>
                    <a:cubicBezTo>
                      <a:pt x="222" y="149"/>
                      <a:pt x="223" y="149"/>
                      <a:pt x="224" y="148"/>
                    </a:cubicBezTo>
                    <a:cubicBezTo>
                      <a:pt x="224" y="148"/>
                      <a:pt x="224" y="148"/>
                      <a:pt x="224" y="148"/>
                    </a:cubicBezTo>
                    <a:cubicBezTo>
                      <a:pt x="224" y="145"/>
                      <a:pt x="223" y="140"/>
                      <a:pt x="221" y="134"/>
                    </a:cubicBezTo>
                    <a:cubicBezTo>
                      <a:pt x="221" y="134"/>
                      <a:pt x="221" y="134"/>
                      <a:pt x="221" y="134"/>
                    </a:cubicBezTo>
                    <a:cubicBezTo>
                      <a:pt x="219" y="123"/>
                      <a:pt x="215" y="109"/>
                      <a:pt x="210" y="94"/>
                    </a:cubicBezTo>
                    <a:cubicBezTo>
                      <a:pt x="210" y="94"/>
                      <a:pt x="210" y="94"/>
                      <a:pt x="210" y="94"/>
                    </a:cubicBezTo>
                    <a:cubicBezTo>
                      <a:pt x="198" y="64"/>
                      <a:pt x="179" y="31"/>
                      <a:pt x="148" y="17"/>
                    </a:cubicBezTo>
                    <a:cubicBezTo>
                      <a:pt x="148" y="17"/>
                      <a:pt x="148" y="17"/>
                      <a:pt x="148" y="17"/>
                    </a:cubicBezTo>
                    <a:cubicBezTo>
                      <a:pt x="134" y="11"/>
                      <a:pt x="118" y="8"/>
                      <a:pt x="103" y="8"/>
                    </a:cubicBezTo>
                    <a:cubicBezTo>
                      <a:pt x="103" y="8"/>
                      <a:pt x="103" y="8"/>
                      <a:pt x="103" y="8"/>
                    </a:cubicBezTo>
                    <a:cubicBezTo>
                      <a:pt x="66" y="8"/>
                      <a:pt x="30" y="23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2" y="31"/>
                      <a:pt x="10" y="32"/>
                      <a:pt x="9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0" y="36"/>
                      <a:pt x="11" y="40"/>
                      <a:pt x="13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0" name="淘宝网Chenying0907出品 1203"/>
              <p:cNvSpPr/>
              <p:nvPr/>
            </p:nvSpPr>
            <p:spPr bwMode="auto">
              <a:xfrm>
                <a:off x="6811962" y="3384550"/>
                <a:ext cx="646112" cy="354013"/>
              </a:xfrm>
              <a:custGeom>
                <a:avLst/>
                <a:gdLst>
                  <a:gd name="T0" fmla="*/ 225 w 232"/>
                  <a:gd name="T1" fmla="*/ 127 h 127"/>
                  <a:gd name="T2" fmla="*/ 3 w 232"/>
                  <a:gd name="T3" fmla="*/ 8 h 127"/>
                  <a:gd name="T4" fmla="*/ 1 w 232"/>
                  <a:gd name="T5" fmla="*/ 3 h 127"/>
                  <a:gd name="T6" fmla="*/ 1 w 232"/>
                  <a:gd name="T7" fmla="*/ 3 h 127"/>
                  <a:gd name="T8" fmla="*/ 6 w 232"/>
                  <a:gd name="T9" fmla="*/ 1 h 127"/>
                  <a:gd name="T10" fmla="*/ 6 w 232"/>
                  <a:gd name="T11" fmla="*/ 1 h 127"/>
                  <a:gd name="T12" fmla="*/ 229 w 232"/>
                  <a:gd name="T13" fmla="*/ 120 h 127"/>
                  <a:gd name="T14" fmla="*/ 231 w 232"/>
                  <a:gd name="T15" fmla="*/ 125 h 127"/>
                  <a:gd name="T16" fmla="*/ 231 w 232"/>
                  <a:gd name="T17" fmla="*/ 125 h 127"/>
                  <a:gd name="T18" fmla="*/ 227 w 232"/>
                  <a:gd name="T19" fmla="*/ 127 h 127"/>
                  <a:gd name="T20" fmla="*/ 227 w 232"/>
                  <a:gd name="T21" fmla="*/ 127 h 127"/>
                  <a:gd name="T22" fmla="*/ 225 w 232"/>
                  <a:gd name="T23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2" h="127">
                    <a:moveTo>
                      <a:pt x="225" y="127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4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229" y="120"/>
                      <a:pt x="229" y="120"/>
                      <a:pt x="229" y="120"/>
                    </a:cubicBezTo>
                    <a:cubicBezTo>
                      <a:pt x="231" y="121"/>
                      <a:pt x="232" y="123"/>
                      <a:pt x="231" y="125"/>
                    </a:cubicBezTo>
                    <a:cubicBezTo>
                      <a:pt x="231" y="125"/>
                      <a:pt x="231" y="125"/>
                      <a:pt x="231" y="125"/>
                    </a:cubicBezTo>
                    <a:cubicBezTo>
                      <a:pt x="230" y="126"/>
                      <a:pt x="229" y="127"/>
                      <a:pt x="227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7" y="127"/>
                      <a:pt x="226" y="127"/>
                      <a:pt x="225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1" name="淘宝网Chenying0907出品 1204"/>
              <p:cNvSpPr/>
              <p:nvPr/>
            </p:nvSpPr>
            <p:spPr bwMode="auto">
              <a:xfrm>
                <a:off x="6962775" y="3314700"/>
                <a:ext cx="182562" cy="379413"/>
              </a:xfrm>
              <a:custGeom>
                <a:avLst/>
                <a:gdLst>
                  <a:gd name="T0" fmla="*/ 1 w 66"/>
                  <a:gd name="T1" fmla="*/ 135 h 136"/>
                  <a:gd name="T2" fmla="*/ 2 w 66"/>
                  <a:gd name="T3" fmla="*/ 129 h 136"/>
                  <a:gd name="T4" fmla="*/ 2 w 66"/>
                  <a:gd name="T5" fmla="*/ 129 h 136"/>
                  <a:gd name="T6" fmla="*/ 56 w 66"/>
                  <a:gd name="T7" fmla="*/ 85 h 136"/>
                  <a:gd name="T8" fmla="*/ 58 w 66"/>
                  <a:gd name="T9" fmla="*/ 4 h 136"/>
                  <a:gd name="T10" fmla="*/ 58 w 66"/>
                  <a:gd name="T11" fmla="*/ 4 h 136"/>
                  <a:gd name="T12" fmla="*/ 63 w 66"/>
                  <a:gd name="T13" fmla="*/ 1 h 136"/>
                  <a:gd name="T14" fmla="*/ 63 w 66"/>
                  <a:gd name="T15" fmla="*/ 1 h 136"/>
                  <a:gd name="T16" fmla="*/ 66 w 66"/>
                  <a:gd name="T17" fmla="*/ 5 h 136"/>
                  <a:gd name="T18" fmla="*/ 66 w 66"/>
                  <a:gd name="T19" fmla="*/ 5 h 136"/>
                  <a:gd name="T20" fmla="*/ 64 w 66"/>
                  <a:gd name="T21" fmla="*/ 87 h 136"/>
                  <a:gd name="T22" fmla="*/ 62 w 66"/>
                  <a:gd name="T23" fmla="*/ 90 h 136"/>
                  <a:gd name="T24" fmla="*/ 62 w 66"/>
                  <a:gd name="T25" fmla="*/ 90 h 136"/>
                  <a:gd name="T26" fmla="*/ 7 w 66"/>
                  <a:gd name="T27" fmla="*/ 135 h 136"/>
                  <a:gd name="T28" fmla="*/ 4 w 66"/>
                  <a:gd name="T29" fmla="*/ 136 h 136"/>
                  <a:gd name="T30" fmla="*/ 4 w 66"/>
                  <a:gd name="T31" fmla="*/ 136 h 136"/>
                  <a:gd name="T32" fmla="*/ 1 w 66"/>
                  <a:gd name="T33" fmla="*/ 135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136">
                    <a:moveTo>
                      <a:pt x="1" y="135"/>
                    </a:moveTo>
                    <a:cubicBezTo>
                      <a:pt x="0" y="133"/>
                      <a:pt x="0" y="131"/>
                      <a:pt x="2" y="129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56" y="85"/>
                      <a:pt x="56" y="85"/>
                      <a:pt x="56" y="85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58" y="2"/>
                      <a:pt x="60" y="0"/>
                      <a:pt x="63" y="1"/>
                    </a:cubicBezTo>
                    <a:cubicBezTo>
                      <a:pt x="63" y="1"/>
                      <a:pt x="63" y="1"/>
                      <a:pt x="63" y="1"/>
                    </a:cubicBezTo>
                    <a:cubicBezTo>
                      <a:pt x="65" y="1"/>
                      <a:pt x="66" y="2"/>
                      <a:pt x="66" y="5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4" y="87"/>
                      <a:pt x="64" y="87"/>
                      <a:pt x="64" y="87"/>
                    </a:cubicBezTo>
                    <a:cubicBezTo>
                      <a:pt x="64" y="88"/>
                      <a:pt x="63" y="89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7" y="135"/>
                      <a:pt x="7" y="135"/>
                      <a:pt x="7" y="135"/>
                    </a:cubicBezTo>
                    <a:cubicBezTo>
                      <a:pt x="6" y="136"/>
                      <a:pt x="5" y="136"/>
                      <a:pt x="4" y="136"/>
                    </a:cubicBezTo>
                    <a:cubicBezTo>
                      <a:pt x="4" y="136"/>
                      <a:pt x="4" y="136"/>
                      <a:pt x="4" y="136"/>
                    </a:cubicBezTo>
                    <a:cubicBezTo>
                      <a:pt x="3" y="136"/>
                      <a:pt x="2" y="136"/>
                      <a:pt x="1" y="1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2" name="淘宝网Chenying0907出品 1205"/>
              <p:cNvSpPr/>
              <p:nvPr/>
            </p:nvSpPr>
            <p:spPr bwMode="auto">
              <a:xfrm>
                <a:off x="6992937" y="3317875"/>
                <a:ext cx="195262" cy="404813"/>
              </a:xfrm>
              <a:custGeom>
                <a:avLst/>
                <a:gdLst>
                  <a:gd name="T0" fmla="*/ 2 w 70"/>
                  <a:gd name="T1" fmla="*/ 143 h 145"/>
                  <a:gd name="T2" fmla="*/ 2 w 70"/>
                  <a:gd name="T3" fmla="*/ 138 h 145"/>
                  <a:gd name="T4" fmla="*/ 2 w 70"/>
                  <a:gd name="T5" fmla="*/ 138 h 145"/>
                  <a:gd name="T6" fmla="*/ 58 w 70"/>
                  <a:gd name="T7" fmla="*/ 92 h 145"/>
                  <a:gd name="T8" fmla="*/ 62 w 70"/>
                  <a:gd name="T9" fmla="*/ 4 h 145"/>
                  <a:gd name="T10" fmla="*/ 62 w 70"/>
                  <a:gd name="T11" fmla="*/ 4 h 145"/>
                  <a:gd name="T12" fmla="*/ 66 w 70"/>
                  <a:gd name="T13" fmla="*/ 1 h 145"/>
                  <a:gd name="T14" fmla="*/ 66 w 70"/>
                  <a:gd name="T15" fmla="*/ 1 h 145"/>
                  <a:gd name="T16" fmla="*/ 70 w 70"/>
                  <a:gd name="T17" fmla="*/ 5 h 145"/>
                  <a:gd name="T18" fmla="*/ 70 w 70"/>
                  <a:gd name="T19" fmla="*/ 5 h 145"/>
                  <a:gd name="T20" fmla="*/ 66 w 70"/>
                  <a:gd name="T21" fmla="*/ 94 h 145"/>
                  <a:gd name="T22" fmla="*/ 65 w 70"/>
                  <a:gd name="T23" fmla="*/ 97 h 145"/>
                  <a:gd name="T24" fmla="*/ 65 w 70"/>
                  <a:gd name="T25" fmla="*/ 97 h 145"/>
                  <a:gd name="T26" fmla="*/ 7 w 70"/>
                  <a:gd name="T27" fmla="*/ 144 h 145"/>
                  <a:gd name="T28" fmla="*/ 5 w 70"/>
                  <a:gd name="T29" fmla="*/ 145 h 145"/>
                  <a:gd name="T30" fmla="*/ 5 w 70"/>
                  <a:gd name="T31" fmla="*/ 145 h 145"/>
                  <a:gd name="T32" fmla="*/ 2 w 70"/>
                  <a:gd name="T33" fmla="*/ 143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145">
                    <a:moveTo>
                      <a:pt x="2" y="143"/>
                    </a:moveTo>
                    <a:cubicBezTo>
                      <a:pt x="0" y="142"/>
                      <a:pt x="1" y="139"/>
                      <a:pt x="2" y="138"/>
                    </a:cubicBezTo>
                    <a:cubicBezTo>
                      <a:pt x="2" y="138"/>
                      <a:pt x="2" y="138"/>
                      <a:pt x="2" y="138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2" y="2"/>
                      <a:pt x="64" y="0"/>
                      <a:pt x="66" y="1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8" y="1"/>
                      <a:pt x="70" y="2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6" y="94"/>
                      <a:pt x="66" y="94"/>
                      <a:pt x="66" y="94"/>
                    </a:cubicBezTo>
                    <a:cubicBezTo>
                      <a:pt x="66" y="95"/>
                      <a:pt x="65" y="96"/>
                      <a:pt x="65" y="97"/>
                    </a:cubicBezTo>
                    <a:cubicBezTo>
                      <a:pt x="65" y="97"/>
                      <a:pt x="65" y="97"/>
                      <a:pt x="65" y="97"/>
                    </a:cubicBezTo>
                    <a:cubicBezTo>
                      <a:pt x="7" y="144"/>
                      <a:pt x="7" y="144"/>
                      <a:pt x="7" y="144"/>
                    </a:cubicBezTo>
                    <a:cubicBezTo>
                      <a:pt x="7" y="144"/>
                      <a:pt x="6" y="145"/>
                      <a:pt x="5" y="145"/>
                    </a:cubicBezTo>
                    <a:cubicBezTo>
                      <a:pt x="5" y="145"/>
                      <a:pt x="5" y="145"/>
                      <a:pt x="5" y="145"/>
                    </a:cubicBezTo>
                    <a:cubicBezTo>
                      <a:pt x="4" y="145"/>
                      <a:pt x="3" y="144"/>
                      <a:pt x="2" y="1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3" name="淘宝网Chenying0907出品 1206"/>
              <p:cNvSpPr/>
              <p:nvPr/>
            </p:nvSpPr>
            <p:spPr bwMode="auto">
              <a:xfrm>
                <a:off x="7029450" y="3333750"/>
                <a:ext cx="196850" cy="411163"/>
              </a:xfrm>
              <a:custGeom>
                <a:avLst/>
                <a:gdLst>
                  <a:gd name="T0" fmla="*/ 1 w 71"/>
                  <a:gd name="T1" fmla="*/ 146 h 147"/>
                  <a:gd name="T2" fmla="*/ 2 w 71"/>
                  <a:gd name="T3" fmla="*/ 140 h 147"/>
                  <a:gd name="T4" fmla="*/ 2 w 71"/>
                  <a:gd name="T5" fmla="*/ 140 h 147"/>
                  <a:gd name="T6" fmla="*/ 59 w 71"/>
                  <a:gd name="T7" fmla="*/ 93 h 147"/>
                  <a:gd name="T8" fmla="*/ 62 w 71"/>
                  <a:gd name="T9" fmla="*/ 4 h 147"/>
                  <a:gd name="T10" fmla="*/ 67 w 71"/>
                  <a:gd name="T11" fmla="*/ 0 h 147"/>
                  <a:gd name="T12" fmla="*/ 67 w 71"/>
                  <a:gd name="T13" fmla="*/ 0 h 147"/>
                  <a:gd name="T14" fmla="*/ 70 w 71"/>
                  <a:gd name="T15" fmla="*/ 4 h 147"/>
                  <a:gd name="T16" fmla="*/ 70 w 71"/>
                  <a:gd name="T17" fmla="*/ 4 h 147"/>
                  <a:gd name="T18" fmla="*/ 67 w 71"/>
                  <a:gd name="T19" fmla="*/ 95 h 147"/>
                  <a:gd name="T20" fmla="*/ 66 w 71"/>
                  <a:gd name="T21" fmla="*/ 98 h 147"/>
                  <a:gd name="T22" fmla="*/ 66 w 71"/>
                  <a:gd name="T23" fmla="*/ 98 h 147"/>
                  <a:gd name="T24" fmla="*/ 7 w 71"/>
                  <a:gd name="T25" fmla="*/ 146 h 147"/>
                  <a:gd name="T26" fmla="*/ 4 w 71"/>
                  <a:gd name="T27" fmla="*/ 147 h 147"/>
                  <a:gd name="T28" fmla="*/ 4 w 71"/>
                  <a:gd name="T29" fmla="*/ 147 h 147"/>
                  <a:gd name="T30" fmla="*/ 1 w 71"/>
                  <a:gd name="T31" fmla="*/ 146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1" h="147">
                    <a:moveTo>
                      <a:pt x="1" y="146"/>
                    </a:moveTo>
                    <a:cubicBezTo>
                      <a:pt x="0" y="144"/>
                      <a:pt x="0" y="141"/>
                      <a:pt x="2" y="140"/>
                    </a:cubicBezTo>
                    <a:cubicBezTo>
                      <a:pt x="2" y="140"/>
                      <a:pt x="2" y="140"/>
                      <a:pt x="2" y="140"/>
                    </a:cubicBezTo>
                    <a:cubicBezTo>
                      <a:pt x="59" y="93"/>
                      <a:pt x="59" y="93"/>
                      <a:pt x="59" y="93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3" y="2"/>
                      <a:pt x="64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9" y="0"/>
                      <a:pt x="71" y="2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67" y="95"/>
                      <a:pt x="67" y="95"/>
                      <a:pt x="67" y="95"/>
                    </a:cubicBezTo>
                    <a:cubicBezTo>
                      <a:pt x="67" y="97"/>
                      <a:pt x="67" y="98"/>
                      <a:pt x="66" y="98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7" y="146"/>
                      <a:pt x="7" y="146"/>
                      <a:pt x="7" y="146"/>
                    </a:cubicBezTo>
                    <a:cubicBezTo>
                      <a:pt x="6" y="147"/>
                      <a:pt x="5" y="147"/>
                      <a:pt x="4" y="147"/>
                    </a:cubicBezTo>
                    <a:cubicBezTo>
                      <a:pt x="4" y="147"/>
                      <a:pt x="4" y="147"/>
                      <a:pt x="4" y="147"/>
                    </a:cubicBezTo>
                    <a:cubicBezTo>
                      <a:pt x="3" y="147"/>
                      <a:pt x="2" y="147"/>
                      <a:pt x="1" y="1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4" name="淘宝网Chenying0907出品 1207"/>
              <p:cNvSpPr/>
              <p:nvPr/>
            </p:nvSpPr>
            <p:spPr bwMode="auto">
              <a:xfrm>
                <a:off x="7070725" y="3354388"/>
                <a:ext cx="195262" cy="412750"/>
              </a:xfrm>
              <a:custGeom>
                <a:avLst/>
                <a:gdLst>
                  <a:gd name="T0" fmla="*/ 2 w 70"/>
                  <a:gd name="T1" fmla="*/ 146 h 148"/>
                  <a:gd name="T2" fmla="*/ 2 w 70"/>
                  <a:gd name="T3" fmla="*/ 141 h 148"/>
                  <a:gd name="T4" fmla="*/ 2 w 70"/>
                  <a:gd name="T5" fmla="*/ 141 h 148"/>
                  <a:gd name="T6" fmla="*/ 59 w 70"/>
                  <a:gd name="T7" fmla="*/ 94 h 148"/>
                  <a:gd name="T8" fmla="*/ 62 w 70"/>
                  <a:gd name="T9" fmla="*/ 4 h 148"/>
                  <a:gd name="T10" fmla="*/ 62 w 70"/>
                  <a:gd name="T11" fmla="*/ 4 h 148"/>
                  <a:gd name="T12" fmla="*/ 66 w 70"/>
                  <a:gd name="T13" fmla="*/ 0 h 148"/>
                  <a:gd name="T14" fmla="*/ 66 w 70"/>
                  <a:gd name="T15" fmla="*/ 0 h 148"/>
                  <a:gd name="T16" fmla="*/ 70 w 70"/>
                  <a:gd name="T17" fmla="*/ 4 h 148"/>
                  <a:gd name="T18" fmla="*/ 70 w 70"/>
                  <a:gd name="T19" fmla="*/ 4 h 148"/>
                  <a:gd name="T20" fmla="*/ 67 w 70"/>
                  <a:gd name="T21" fmla="*/ 96 h 148"/>
                  <a:gd name="T22" fmla="*/ 66 w 70"/>
                  <a:gd name="T23" fmla="*/ 99 h 148"/>
                  <a:gd name="T24" fmla="*/ 66 w 70"/>
                  <a:gd name="T25" fmla="*/ 99 h 148"/>
                  <a:gd name="T26" fmla="*/ 7 w 70"/>
                  <a:gd name="T27" fmla="*/ 147 h 148"/>
                  <a:gd name="T28" fmla="*/ 5 w 70"/>
                  <a:gd name="T29" fmla="*/ 148 h 148"/>
                  <a:gd name="T30" fmla="*/ 5 w 70"/>
                  <a:gd name="T31" fmla="*/ 148 h 148"/>
                  <a:gd name="T32" fmla="*/ 2 w 70"/>
                  <a:gd name="T33" fmla="*/ 14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148">
                    <a:moveTo>
                      <a:pt x="2" y="146"/>
                    </a:moveTo>
                    <a:cubicBezTo>
                      <a:pt x="0" y="145"/>
                      <a:pt x="1" y="142"/>
                      <a:pt x="2" y="141"/>
                    </a:cubicBezTo>
                    <a:cubicBezTo>
                      <a:pt x="2" y="141"/>
                      <a:pt x="2" y="141"/>
                      <a:pt x="2" y="141"/>
                    </a:cubicBezTo>
                    <a:cubicBezTo>
                      <a:pt x="59" y="94"/>
                      <a:pt x="59" y="94"/>
                      <a:pt x="59" y="9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2" y="2"/>
                      <a:pt x="64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8" y="0"/>
                      <a:pt x="70" y="2"/>
                      <a:pt x="70" y="4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67" y="96"/>
                      <a:pt x="67" y="96"/>
                      <a:pt x="67" y="96"/>
                    </a:cubicBezTo>
                    <a:cubicBezTo>
                      <a:pt x="67" y="97"/>
                      <a:pt x="67" y="98"/>
                      <a:pt x="66" y="99"/>
                    </a:cubicBezTo>
                    <a:cubicBezTo>
                      <a:pt x="66" y="99"/>
                      <a:pt x="66" y="99"/>
                      <a:pt x="66" y="99"/>
                    </a:cubicBezTo>
                    <a:cubicBezTo>
                      <a:pt x="7" y="147"/>
                      <a:pt x="7" y="147"/>
                      <a:pt x="7" y="147"/>
                    </a:cubicBezTo>
                    <a:cubicBezTo>
                      <a:pt x="7" y="148"/>
                      <a:pt x="6" y="148"/>
                      <a:pt x="5" y="148"/>
                    </a:cubicBezTo>
                    <a:cubicBezTo>
                      <a:pt x="5" y="148"/>
                      <a:pt x="5" y="148"/>
                      <a:pt x="5" y="148"/>
                    </a:cubicBezTo>
                    <a:cubicBezTo>
                      <a:pt x="4" y="148"/>
                      <a:pt x="2" y="147"/>
                      <a:pt x="2" y="1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5" name="淘宝网Chenying0907出品 1208"/>
              <p:cNvSpPr/>
              <p:nvPr/>
            </p:nvSpPr>
            <p:spPr bwMode="auto">
              <a:xfrm>
                <a:off x="7121525" y="3384550"/>
                <a:ext cx="185737" cy="395288"/>
              </a:xfrm>
              <a:custGeom>
                <a:avLst/>
                <a:gdLst>
                  <a:gd name="T0" fmla="*/ 1 w 67"/>
                  <a:gd name="T1" fmla="*/ 140 h 142"/>
                  <a:gd name="T2" fmla="*/ 2 w 67"/>
                  <a:gd name="T3" fmla="*/ 135 h 142"/>
                  <a:gd name="T4" fmla="*/ 2 w 67"/>
                  <a:gd name="T5" fmla="*/ 135 h 142"/>
                  <a:gd name="T6" fmla="*/ 56 w 67"/>
                  <a:gd name="T7" fmla="*/ 90 h 142"/>
                  <a:gd name="T8" fmla="*/ 59 w 67"/>
                  <a:gd name="T9" fmla="*/ 4 h 142"/>
                  <a:gd name="T10" fmla="*/ 63 w 67"/>
                  <a:gd name="T11" fmla="*/ 0 h 142"/>
                  <a:gd name="T12" fmla="*/ 63 w 67"/>
                  <a:gd name="T13" fmla="*/ 0 h 142"/>
                  <a:gd name="T14" fmla="*/ 67 w 67"/>
                  <a:gd name="T15" fmla="*/ 4 h 142"/>
                  <a:gd name="T16" fmla="*/ 67 w 67"/>
                  <a:gd name="T17" fmla="*/ 4 h 142"/>
                  <a:gd name="T18" fmla="*/ 64 w 67"/>
                  <a:gd name="T19" fmla="*/ 92 h 142"/>
                  <a:gd name="T20" fmla="*/ 62 w 67"/>
                  <a:gd name="T21" fmla="*/ 95 h 142"/>
                  <a:gd name="T22" fmla="*/ 62 w 67"/>
                  <a:gd name="T23" fmla="*/ 95 h 142"/>
                  <a:gd name="T24" fmla="*/ 7 w 67"/>
                  <a:gd name="T25" fmla="*/ 141 h 142"/>
                  <a:gd name="T26" fmla="*/ 4 w 67"/>
                  <a:gd name="T27" fmla="*/ 142 h 142"/>
                  <a:gd name="T28" fmla="*/ 4 w 67"/>
                  <a:gd name="T29" fmla="*/ 142 h 142"/>
                  <a:gd name="T30" fmla="*/ 1 w 67"/>
                  <a:gd name="T31" fmla="*/ 14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142">
                    <a:moveTo>
                      <a:pt x="1" y="140"/>
                    </a:moveTo>
                    <a:cubicBezTo>
                      <a:pt x="0" y="139"/>
                      <a:pt x="0" y="136"/>
                      <a:pt x="2" y="135"/>
                    </a:cubicBezTo>
                    <a:cubicBezTo>
                      <a:pt x="2" y="135"/>
                      <a:pt x="2" y="135"/>
                      <a:pt x="2" y="135"/>
                    </a:cubicBezTo>
                    <a:cubicBezTo>
                      <a:pt x="56" y="90"/>
                      <a:pt x="56" y="90"/>
                      <a:pt x="56" y="90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1"/>
                      <a:pt x="61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5" y="0"/>
                      <a:pt x="67" y="2"/>
                      <a:pt x="67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4" y="92"/>
                      <a:pt x="64" y="92"/>
                      <a:pt x="64" y="92"/>
                    </a:cubicBezTo>
                    <a:cubicBezTo>
                      <a:pt x="64" y="93"/>
                      <a:pt x="63" y="94"/>
                      <a:pt x="62" y="95"/>
                    </a:cubicBezTo>
                    <a:cubicBezTo>
                      <a:pt x="62" y="95"/>
                      <a:pt x="62" y="95"/>
                      <a:pt x="62" y="95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6" y="141"/>
                      <a:pt x="5" y="142"/>
                      <a:pt x="4" y="142"/>
                    </a:cubicBezTo>
                    <a:cubicBezTo>
                      <a:pt x="4" y="142"/>
                      <a:pt x="4" y="142"/>
                      <a:pt x="4" y="142"/>
                    </a:cubicBezTo>
                    <a:cubicBezTo>
                      <a:pt x="3" y="142"/>
                      <a:pt x="2" y="141"/>
                      <a:pt x="1" y="1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6" name="淘宝网Chenying0907出品 1209"/>
              <p:cNvSpPr/>
              <p:nvPr/>
            </p:nvSpPr>
            <p:spPr bwMode="auto">
              <a:xfrm>
                <a:off x="7173912" y="3435350"/>
                <a:ext cx="173037" cy="355600"/>
              </a:xfrm>
              <a:custGeom>
                <a:avLst/>
                <a:gdLst>
                  <a:gd name="T0" fmla="*/ 2 w 62"/>
                  <a:gd name="T1" fmla="*/ 127 h 128"/>
                  <a:gd name="T2" fmla="*/ 2 w 62"/>
                  <a:gd name="T3" fmla="*/ 121 h 128"/>
                  <a:gd name="T4" fmla="*/ 2 w 62"/>
                  <a:gd name="T5" fmla="*/ 121 h 128"/>
                  <a:gd name="T6" fmla="*/ 52 w 62"/>
                  <a:gd name="T7" fmla="*/ 80 h 128"/>
                  <a:gd name="T8" fmla="*/ 54 w 62"/>
                  <a:gd name="T9" fmla="*/ 3 h 128"/>
                  <a:gd name="T10" fmla="*/ 54 w 62"/>
                  <a:gd name="T11" fmla="*/ 3 h 128"/>
                  <a:gd name="T12" fmla="*/ 58 w 62"/>
                  <a:gd name="T13" fmla="*/ 0 h 128"/>
                  <a:gd name="T14" fmla="*/ 58 w 62"/>
                  <a:gd name="T15" fmla="*/ 0 h 128"/>
                  <a:gd name="T16" fmla="*/ 62 w 62"/>
                  <a:gd name="T17" fmla="*/ 4 h 128"/>
                  <a:gd name="T18" fmla="*/ 62 w 62"/>
                  <a:gd name="T19" fmla="*/ 4 h 128"/>
                  <a:gd name="T20" fmla="*/ 60 w 62"/>
                  <a:gd name="T21" fmla="*/ 82 h 128"/>
                  <a:gd name="T22" fmla="*/ 58 w 62"/>
                  <a:gd name="T23" fmla="*/ 85 h 128"/>
                  <a:gd name="T24" fmla="*/ 58 w 62"/>
                  <a:gd name="T25" fmla="*/ 85 h 128"/>
                  <a:gd name="T26" fmla="*/ 7 w 62"/>
                  <a:gd name="T27" fmla="*/ 127 h 128"/>
                  <a:gd name="T28" fmla="*/ 5 w 62"/>
                  <a:gd name="T29" fmla="*/ 128 h 128"/>
                  <a:gd name="T30" fmla="*/ 5 w 62"/>
                  <a:gd name="T31" fmla="*/ 128 h 128"/>
                  <a:gd name="T32" fmla="*/ 2 w 62"/>
                  <a:gd name="T33" fmla="*/ 12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128">
                    <a:moveTo>
                      <a:pt x="2" y="127"/>
                    </a:moveTo>
                    <a:cubicBezTo>
                      <a:pt x="0" y="125"/>
                      <a:pt x="1" y="122"/>
                      <a:pt x="2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52" y="80"/>
                      <a:pt x="52" y="80"/>
                      <a:pt x="52" y="80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1"/>
                      <a:pt x="56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60" y="0"/>
                      <a:pt x="62" y="1"/>
                      <a:pt x="62" y="4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0" y="82"/>
                      <a:pt x="60" y="82"/>
                      <a:pt x="60" y="82"/>
                    </a:cubicBezTo>
                    <a:cubicBezTo>
                      <a:pt x="60" y="83"/>
                      <a:pt x="59" y="84"/>
                      <a:pt x="5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7" y="128"/>
                      <a:pt x="6" y="128"/>
                      <a:pt x="5" y="128"/>
                    </a:cubicBezTo>
                    <a:cubicBezTo>
                      <a:pt x="5" y="128"/>
                      <a:pt x="5" y="128"/>
                      <a:pt x="5" y="128"/>
                    </a:cubicBezTo>
                    <a:cubicBezTo>
                      <a:pt x="4" y="128"/>
                      <a:pt x="3" y="128"/>
                      <a:pt x="2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7" name="淘宝网Chenying0907出品 1210"/>
              <p:cNvSpPr/>
              <p:nvPr/>
            </p:nvSpPr>
            <p:spPr bwMode="auto">
              <a:xfrm>
                <a:off x="7237412" y="3495675"/>
                <a:ext cx="147637" cy="298450"/>
              </a:xfrm>
              <a:custGeom>
                <a:avLst/>
                <a:gdLst>
                  <a:gd name="T0" fmla="*/ 2 w 53"/>
                  <a:gd name="T1" fmla="*/ 106 h 107"/>
                  <a:gd name="T2" fmla="*/ 2 w 53"/>
                  <a:gd name="T3" fmla="*/ 100 h 107"/>
                  <a:gd name="T4" fmla="*/ 2 w 53"/>
                  <a:gd name="T5" fmla="*/ 100 h 107"/>
                  <a:gd name="T6" fmla="*/ 44 w 53"/>
                  <a:gd name="T7" fmla="*/ 66 h 107"/>
                  <a:gd name="T8" fmla="*/ 45 w 53"/>
                  <a:gd name="T9" fmla="*/ 4 h 107"/>
                  <a:gd name="T10" fmla="*/ 49 w 53"/>
                  <a:gd name="T11" fmla="*/ 0 h 107"/>
                  <a:gd name="T12" fmla="*/ 49 w 53"/>
                  <a:gd name="T13" fmla="*/ 0 h 107"/>
                  <a:gd name="T14" fmla="*/ 53 w 53"/>
                  <a:gd name="T15" fmla="*/ 4 h 107"/>
                  <a:gd name="T16" fmla="*/ 53 w 53"/>
                  <a:gd name="T17" fmla="*/ 4 h 107"/>
                  <a:gd name="T18" fmla="*/ 52 w 53"/>
                  <a:gd name="T19" fmla="*/ 68 h 107"/>
                  <a:gd name="T20" fmla="*/ 50 w 53"/>
                  <a:gd name="T21" fmla="*/ 71 h 107"/>
                  <a:gd name="T22" fmla="*/ 50 w 53"/>
                  <a:gd name="T23" fmla="*/ 71 h 107"/>
                  <a:gd name="T24" fmla="*/ 7 w 53"/>
                  <a:gd name="T25" fmla="*/ 107 h 107"/>
                  <a:gd name="T26" fmla="*/ 5 w 53"/>
                  <a:gd name="T27" fmla="*/ 107 h 107"/>
                  <a:gd name="T28" fmla="*/ 5 w 53"/>
                  <a:gd name="T29" fmla="*/ 107 h 107"/>
                  <a:gd name="T30" fmla="*/ 2 w 53"/>
                  <a:gd name="T31" fmla="*/ 10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3" h="107">
                    <a:moveTo>
                      <a:pt x="2" y="106"/>
                    </a:moveTo>
                    <a:cubicBezTo>
                      <a:pt x="0" y="104"/>
                      <a:pt x="1" y="102"/>
                      <a:pt x="2" y="100"/>
                    </a:cubicBezTo>
                    <a:cubicBezTo>
                      <a:pt x="2" y="100"/>
                      <a:pt x="2" y="100"/>
                      <a:pt x="2" y="100"/>
                    </a:cubicBezTo>
                    <a:cubicBezTo>
                      <a:pt x="44" y="66"/>
                      <a:pt x="44" y="66"/>
                      <a:pt x="44" y="66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5" y="2"/>
                      <a:pt x="47" y="0"/>
                      <a:pt x="49" y="0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51" y="0"/>
                      <a:pt x="53" y="2"/>
                      <a:pt x="53" y="4"/>
                    </a:cubicBezTo>
                    <a:cubicBezTo>
                      <a:pt x="53" y="4"/>
                      <a:pt x="53" y="4"/>
                      <a:pt x="53" y="4"/>
                    </a:cubicBezTo>
                    <a:cubicBezTo>
                      <a:pt x="52" y="68"/>
                      <a:pt x="52" y="68"/>
                      <a:pt x="52" y="68"/>
                    </a:cubicBezTo>
                    <a:cubicBezTo>
                      <a:pt x="52" y="69"/>
                      <a:pt x="51" y="70"/>
                      <a:pt x="50" y="71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7"/>
                      <a:pt x="6" y="107"/>
                      <a:pt x="5" y="107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4" y="107"/>
                      <a:pt x="2" y="107"/>
                      <a:pt x="2" y="10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8" name="淘宝网Chenying0907出品 1211"/>
              <p:cNvSpPr/>
              <p:nvPr/>
            </p:nvSpPr>
            <p:spPr bwMode="auto">
              <a:xfrm>
                <a:off x="7310437" y="3584575"/>
                <a:ext cx="114300" cy="204788"/>
              </a:xfrm>
              <a:custGeom>
                <a:avLst/>
                <a:gdLst>
                  <a:gd name="T0" fmla="*/ 2 w 41"/>
                  <a:gd name="T1" fmla="*/ 72 h 73"/>
                  <a:gd name="T2" fmla="*/ 2 w 41"/>
                  <a:gd name="T3" fmla="*/ 66 h 73"/>
                  <a:gd name="T4" fmla="*/ 2 w 41"/>
                  <a:gd name="T5" fmla="*/ 66 h 73"/>
                  <a:gd name="T6" fmla="*/ 31 w 41"/>
                  <a:gd name="T7" fmla="*/ 42 h 73"/>
                  <a:gd name="T8" fmla="*/ 33 w 41"/>
                  <a:gd name="T9" fmla="*/ 4 h 73"/>
                  <a:gd name="T10" fmla="*/ 33 w 41"/>
                  <a:gd name="T11" fmla="*/ 4 h 73"/>
                  <a:gd name="T12" fmla="*/ 37 w 41"/>
                  <a:gd name="T13" fmla="*/ 0 h 73"/>
                  <a:gd name="T14" fmla="*/ 37 w 41"/>
                  <a:gd name="T15" fmla="*/ 0 h 73"/>
                  <a:gd name="T16" fmla="*/ 41 w 41"/>
                  <a:gd name="T17" fmla="*/ 4 h 73"/>
                  <a:gd name="T18" fmla="*/ 41 w 41"/>
                  <a:gd name="T19" fmla="*/ 4 h 73"/>
                  <a:gd name="T20" fmla="*/ 39 w 41"/>
                  <a:gd name="T21" fmla="*/ 44 h 73"/>
                  <a:gd name="T22" fmla="*/ 38 w 41"/>
                  <a:gd name="T23" fmla="*/ 47 h 73"/>
                  <a:gd name="T24" fmla="*/ 38 w 41"/>
                  <a:gd name="T25" fmla="*/ 47 h 73"/>
                  <a:gd name="T26" fmla="*/ 7 w 41"/>
                  <a:gd name="T27" fmla="*/ 72 h 73"/>
                  <a:gd name="T28" fmla="*/ 5 w 41"/>
                  <a:gd name="T29" fmla="*/ 73 h 73"/>
                  <a:gd name="T30" fmla="*/ 5 w 41"/>
                  <a:gd name="T31" fmla="*/ 73 h 73"/>
                  <a:gd name="T32" fmla="*/ 2 w 41"/>
                  <a:gd name="T33" fmla="*/ 72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73">
                    <a:moveTo>
                      <a:pt x="2" y="72"/>
                    </a:moveTo>
                    <a:cubicBezTo>
                      <a:pt x="0" y="70"/>
                      <a:pt x="0" y="67"/>
                      <a:pt x="2" y="66"/>
                    </a:cubicBezTo>
                    <a:cubicBezTo>
                      <a:pt x="2" y="66"/>
                      <a:pt x="2" y="66"/>
                      <a:pt x="2" y="66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2"/>
                      <a:pt x="35" y="0"/>
                      <a:pt x="37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9" y="0"/>
                      <a:pt x="41" y="2"/>
                      <a:pt x="41" y="4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9" y="44"/>
                      <a:pt x="39" y="44"/>
                      <a:pt x="39" y="44"/>
                    </a:cubicBezTo>
                    <a:cubicBezTo>
                      <a:pt x="39" y="45"/>
                      <a:pt x="38" y="46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7" y="72"/>
                      <a:pt x="7" y="72"/>
                      <a:pt x="7" y="72"/>
                    </a:cubicBezTo>
                    <a:cubicBezTo>
                      <a:pt x="6" y="73"/>
                      <a:pt x="6" y="73"/>
                      <a:pt x="5" y="73"/>
                    </a:cubicBezTo>
                    <a:cubicBezTo>
                      <a:pt x="5" y="73"/>
                      <a:pt x="5" y="73"/>
                      <a:pt x="5" y="73"/>
                    </a:cubicBezTo>
                    <a:cubicBezTo>
                      <a:pt x="3" y="73"/>
                      <a:pt x="2" y="72"/>
                      <a:pt x="2" y="7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9" name="淘宝网Chenying0907出品 1212"/>
              <p:cNvSpPr/>
              <p:nvPr/>
            </p:nvSpPr>
            <p:spPr bwMode="auto">
              <a:xfrm>
                <a:off x="6931025" y="3314700"/>
                <a:ext cx="180975" cy="350838"/>
              </a:xfrm>
              <a:custGeom>
                <a:avLst/>
                <a:gdLst>
                  <a:gd name="T0" fmla="*/ 1 w 65"/>
                  <a:gd name="T1" fmla="*/ 125 h 126"/>
                  <a:gd name="T2" fmla="*/ 2 w 65"/>
                  <a:gd name="T3" fmla="*/ 119 h 126"/>
                  <a:gd name="T4" fmla="*/ 2 w 65"/>
                  <a:gd name="T5" fmla="*/ 119 h 126"/>
                  <a:gd name="T6" fmla="*/ 53 w 65"/>
                  <a:gd name="T7" fmla="*/ 79 h 126"/>
                  <a:gd name="T8" fmla="*/ 57 w 65"/>
                  <a:gd name="T9" fmla="*/ 4 h 126"/>
                  <a:gd name="T10" fmla="*/ 61 w 65"/>
                  <a:gd name="T11" fmla="*/ 0 h 126"/>
                  <a:gd name="T12" fmla="*/ 61 w 65"/>
                  <a:gd name="T13" fmla="*/ 0 h 126"/>
                  <a:gd name="T14" fmla="*/ 65 w 65"/>
                  <a:gd name="T15" fmla="*/ 4 h 126"/>
                  <a:gd name="T16" fmla="*/ 65 w 65"/>
                  <a:gd name="T17" fmla="*/ 4 h 126"/>
                  <a:gd name="T18" fmla="*/ 61 w 65"/>
                  <a:gd name="T19" fmla="*/ 81 h 126"/>
                  <a:gd name="T20" fmla="*/ 60 w 65"/>
                  <a:gd name="T21" fmla="*/ 84 h 126"/>
                  <a:gd name="T22" fmla="*/ 60 w 65"/>
                  <a:gd name="T23" fmla="*/ 84 h 126"/>
                  <a:gd name="T24" fmla="*/ 7 w 65"/>
                  <a:gd name="T25" fmla="*/ 125 h 126"/>
                  <a:gd name="T26" fmla="*/ 4 w 65"/>
                  <a:gd name="T27" fmla="*/ 126 h 126"/>
                  <a:gd name="T28" fmla="*/ 4 w 65"/>
                  <a:gd name="T29" fmla="*/ 126 h 126"/>
                  <a:gd name="T30" fmla="*/ 1 w 65"/>
                  <a:gd name="T31" fmla="*/ 12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" h="126">
                    <a:moveTo>
                      <a:pt x="1" y="125"/>
                    </a:moveTo>
                    <a:cubicBezTo>
                      <a:pt x="0" y="123"/>
                      <a:pt x="0" y="120"/>
                      <a:pt x="2" y="119"/>
                    </a:cubicBezTo>
                    <a:cubicBezTo>
                      <a:pt x="2" y="119"/>
                      <a:pt x="2" y="119"/>
                      <a:pt x="2" y="11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7" y="2"/>
                      <a:pt x="59" y="0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3" y="0"/>
                      <a:pt x="65" y="2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61" y="82"/>
                      <a:pt x="61" y="83"/>
                      <a:pt x="60" y="84"/>
                    </a:cubicBezTo>
                    <a:cubicBezTo>
                      <a:pt x="60" y="84"/>
                      <a:pt x="60" y="84"/>
                      <a:pt x="60" y="84"/>
                    </a:cubicBezTo>
                    <a:cubicBezTo>
                      <a:pt x="7" y="125"/>
                      <a:pt x="7" y="125"/>
                      <a:pt x="7" y="125"/>
                    </a:cubicBezTo>
                    <a:cubicBezTo>
                      <a:pt x="6" y="126"/>
                      <a:pt x="5" y="126"/>
                      <a:pt x="4" y="126"/>
                    </a:cubicBezTo>
                    <a:cubicBezTo>
                      <a:pt x="4" y="126"/>
                      <a:pt x="4" y="126"/>
                      <a:pt x="4" y="126"/>
                    </a:cubicBezTo>
                    <a:cubicBezTo>
                      <a:pt x="3" y="126"/>
                      <a:pt x="2" y="126"/>
                      <a:pt x="1" y="1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0" name="淘宝网Chenying0907出品 1213"/>
              <p:cNvSpPr/>
              <p:nvPr/>
            </p:nvSpPr>
            <p:spPr bwMode="auto">
              <a:xfrm>
                <a:off x="6911975" y="3314700"/>
                <a:ext cx="165100" cy="317500"/>
              </a:xfrm>
              <a:custGeom>
                <a:avLst/>
                <a:gdLst>
                  <a:gd name="T0" fmla="*/ 1 w 59"/>
                  <a:gd name="T1" fmla="*/ 112 h 114"/>
                  <a:gd name="T2" fmla="*/ 2 w 59"/>
                  <a:gd name="T3" fmla="*/ 107 h 114"/>
                  <a:gd name="T4" fmla="*/ 2 w 59"/>
                  <a:gd name="T5" fmla="*/ 107 h 114"/>
                  <a:gd name="T6" fmla="*/ 48 w 59"/>
                  <a:gd name="T7" fmla="*/ 71 h 114"/>
                  <a:gd name="T8" fmla="*/ 51 w 59"/>
                  <a:gd name="T9" fmla="*/ 4 h 114"/>
                  <a:gd name="T10" fmla="*/ 55 w 59"/>
                  <a:gd name="T11" fmla="*/ 0 h 114"/>
                  <a:gd name="T12" fmla="*/ 55 w 59"/>
                  <a:gd name="T13" fmla="*/ 0 h 114"/>
                  <a:gd name="T14" fmla="*/ 59 w 59"/>
                  <a:gd name="T15" fmla="*/ 4 h 114"/>
                  <a:gd name="T16" fmla="*/ 59 w 59"/>
                  <a:gd name="T17" fmla="*/ 4 h 114"/>
                  <a:gd name="T18" fmla="*/ 56 w 59"/>
                  <a:gd name="T19" fmla="*/ 73 h 114"/>
                  <a:gd name="T20" fmla="*/ 54 w 59"/>
                  <a:gd name="T21" fmla="*/ 76 h 114"/>
                  <a:gd name="T22" fmla="*/ 54 w 59"/>
                  <a:gd name="T23" fmla="*/ 76 h 114"/>
                  <a:gd name="T24" fmla="*/ 7 w 59"/>
                  <a:gd name="T25" fmla="*/ 113 h 114"/>
                  <a:gd name="T26" fmla="*/ 4 w 59"/>
                  <a:gd name="T27" fmla="*/ 114 h 114"/>
                  <a:gd name="T28" fmla="*/ 4 w 59"/>
                  <a:gd name="T29" fmla="*/ 114 h 114"/>
                  <a:gd name="T30" fmla="*/ 1 w 59"/>
                  <a:gd name="T31" fmla="*/ 11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114">
                    <a:moveTo>
                      <a:pt x="1" y="112"/>
                    </a:moveTo>
                    <a:cubicBezTo>
                      <a:pt x="0" y="111"/>
                      <a:pt x="0" y="108"/>
                      <a:pt x="2" y="107"/>
                    </a:cubicBezTo>
                    <a:cubicBezTo>
                      <a:pt x="2" y="107"/>
                      <a:pt x="2" y="107"/>
                      <a:pt x="2" y="107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2"/>
                      <a:pt x="53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7" y="0"/>
                      <a:pt x="59" y="2"/>
                      <a:pt x="59" y="4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4"/>
                      <a:pt x="55" y="75"/>
                      <a:pt x="54" y="76"/>
                    </a:cubicBezTo>
                    <a:cubicBezTo>
                      <a:pt x="54" y="76"/>
                      <a:pt x="54" y="76"/>
                      <a:pt x="54" y="76"/>
                    </a:cubicBezTo>
                    <a:cubicBezTo>
                      <a:pt x="7" y="113"/>
                      <a:pt x="7" y="113"/>
                      <a:pt x="7" y="113"/>
                    </a:cubicBezTo>
                    <a:cubicBezTo>
                      <a:pt x="6" y="114"/>
                      <a:pt x="5" y="114"/>
                      <a:pt x="4" y="114"/>
                    </a:cubicBezTo>
                    <a:cubicBezTo>
                      <a:pt x="4" y="114"/>
                      <a:pt x="4" y="114"/>
                      <a:pt x="4" y="114"/>
                    </a:cubicBezTo>
                    <a:cubicBezTo>
                      <a:pt x="3" y="114"/>
                      <a:pt x="2" y="113"/>
                      <a:pt x="1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1" name="淘宝网Chenying0907出品 1214"/>
              <p:cNvSpPr/>
              <p:nvPr/>
            </p:nvSpPr>
            <p:spPr bwMode="auto">
              <a:xfrm>
                <a:off x="6886575" y="3321050"/>
                <a:ext cx="153987" cy="277813"/>
              </a:xfrm>
              <a:custGeom>
                <a:avLst/>
                <a:gdLst>
                  <a:gd name="T0" fmla="*/ 2 w 55"/>
                  <a:gd name="T1" fmla="*/ 99 h 100"/>
                  <a:gd name="T2" fmla="*/ 2 w 55"/>
                  <a:gd name="T3" fmla="*/ 93 h 100"/>
                  <a:gd name="T4" fmla="*/ 2 w 55"/>
                  <a:gd name="T5" fmla="*/ 93 h 100"/>
                  <a:gd name="T6" fmla="*/ 44 w 55"/>
                  <a:gd name="T7" fmla="*/ 62 h 100"/>
                  <a:gd name="T8" fmla="*/ 46 w 55"/>
                  <a:gd name="T9" fmla="*/ 4 h 100"/>
                  <a:gd name="T10" fmla="*/ 46 w 55"/>
                  <a:gd name="T11" fmla="*/ 4 h 100"/>
                  <a:gd name="T12" fmla="*/ 51 w 55"/>
                  <a:gd name="T13" fmla="*/ 0 h 100"/>
                  <a:gd name="T14" fmla="*/ 51 w 55"/>
                  <a:gd name="T15" fmla="*/ 0 h 100"/>
                  <a:gd name="T16" fmla="*/ 54 w 55"/>
                  <a:gd name="T17" fmla="*/ 4 h 100"/>
                  <a:gd name="T18" fmla="*/ 54 w 55"/>
                  <a:gd name="T19" fmla="*/ 4 h 100"/>
                  <a:gd name="T20" fmla="*/ 52 w 55"/>
                  <a:gd name="T21" fmla="*/ 64 h 100"/>
                  <a:gd name="T22" fmla="*/ 51 w 55"/>
                  <a:gd name="T23" fmla="*/ 68 h 100"/>
                  <a:gd name="T24" fmla="*/ 51 w 55"/>
                  <a:gd name="T25" fmla="*/ 68 h 100"/>
                  <a:gd name="T26" fmla="*/ 7 w 55"/>
                  <a:gd name="T27" fmla="*/ 99 h 100"/>
                  <a:gd name="T28" fmla="*/ 5 w 55"/>
                  <a:gd name="T29" fmla="*/ 100 h 100"/>
                  <a:gd name="T30" fmla="*/ 5 w 55"/>
                  <a:gd name="T31" fmla="*/ 100 h 100"/>
                  <a:gd name="T32" fmla="*/ 2 w 55"/>
                  <a:gd name="T33" fmla="*/ 99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00">
                    <a:moveTo>
                      <a:pt x="2" y="99"/>
                    </a:moveTo>
                    <a:cubicBezTo>
                      <a:pt x="0" y="97"/>
                      <a:pt x="1" y="94"/>
                      <a:pt x="2" y="93"/>
                    </a:cubicBezTo>
                    <a:cubicBezTo>
                      <a:pt x="2" y="93"/>
                      <a:pt x="2" y="93"/>
                      <a:pt x="2" y="93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7" y="2"/>
                      <a:pt x="48" y="0"/>
                      <a:pt x="51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3" y="0"/>
                      <a:pt x="55" y="2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2" y="66"/>
                      <a:pt x="51" y="67"/>
                      <a:pt x="51" y="68"/>
                    </a:cubicBezTo>
                    <a:cubicBezTo>
                      <a:pt x="51" y="68"/>
                      <a:pt x="51" y="68"/>
                      <a:pt x="51" y="68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6" y="100"/>
                      <a:pt x="6" y="100"/>
                      <a:pt x="5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4" y="100"/>
                      <a:pt x="2" y="100"/>
                      <a:pt x="2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2" name="淘宝网Chenying0907出品 1215"/>
              <p:cNvSpPr/>
              <p:nvPr/>
            </p:nvSpPr>
            <p:spPr bwMode="auto">
              <a:xfrm>
                <a:off x="6867525" y="3325813"/>
                <a:ext cx="133350" cy="234950"/>
              </a:xfrm>
              <a:custGeom>
                <a:avLst/>
                <a:gdLst>
                  <a:gd name="T0" fmla="*/ 1 w 48"/>
                  <a:gd name="T1" fmla="*/ 83 h 84"/>
                  <a:gd name="T2" fmla="*/ 2 w 48"/>
                  <a:gd name="T3" fmla="*/ 77 h 84"/>
                  <a:gd name="T4" fmla="*/ 2 w 48"/>
                  <a:gd name="T5" fmla="*/ 77 h 84"/>
                  <a:gd name="T6" fmla="*/ 38 w 48"/>
                  <a:gd name="T7" fmla="*/ 52 h 84"/>
                  <a:gd name="T8" fmla="*/ 40 w 48"/>
                  <a:gd name="T9" fmla="*/ 4 h 84"/>
                  <a:gd name="T10" fmla="*/ 44 w 48"/>
                  <a:gd name="T11" fmla="*/ 0 h 84"/>
                  <a:gd name="T12" fmla="*/ 44 w 48"/>
                  <a:gd name="T13" fmla="*/ 0 h 84"/>
                  <a:gd name="T14" fmla="*/ 48 w 48"/>
                  <a:gd name="T15" fmla="*/ 4 h 84"/>
                  <a:gd name="T16" fmla="*/ 48 w 48"/>
                  <a:gd name="T17" fmla="*/ 4 h 84"/>
                  <a:gd name="T18" fmla="*/ 46 w 48"/>
                  <a:gd name="T19" fmla="*/ 54 h 84"/>
                  <a:gd name="T20" fmla="*/ 44 w 48"/>
                  <a:gd name="T21" fmla="*/ 57 h 84"/>
                  <a:gd name="T22" fmla="*/ 44 w 48"/>
                  <a:gd name="T23" fmla="*/ 57 h 84"/>
                  <a:gd name="T24" fmla="*/ 7 w 48"/>
                  <a:gd name="T25" fmla="*/ 84 h 84"/>
                  <a:gd name="T26" fmla="*/ 4 w 48"/>
                  <a:gd name="T27" fmla="*/ 84 h 84"/>
                  <a:gd name="T28" fmla="*/ 4 w 48"/>
                  <a:gd name="T29" fmla="*/ 84 h 84"/>
                  <a:gd name="T30" fmla="*/ 1 w 48"/>
                  <a:gd name="T31" fmla="*/ 8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84">
                    <a:moveTo>
                      <a:pt x="1" y="83"/>
                    </a:moveTo>
                    <a:cubicBezTo>
                      <a:pt x="0" y="81"/>
                      <a:pt x="0" y="78"/>
                      <a:pt x="2" y="77"/>
                    </a:cubicBezTo>
                    <a:cubicBezTo>
                      <a:pt x="2" y="77"/>
                      <a:pt x="2" y="77"/>
                      <a:pt x="2" y="77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0" y="1"/>
                      <a:pt x="42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7" y="0"/>
                      <a:pt x="48" y="2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5"/>
                      <a:pt x="45" y="57"/>
                      <a:pt x="44" y="57"/>
                    </a:cubicBezTo>
                    <a:cubicBezTo>
                      <a:pt x="44" y="57"/>
                      <a:pt x="44" y="57"/>
                      <a:pt x="44" y="57"/>
                    </a:cubicBezTo>
                    <a:cubicBezTo>
                      <a:pt x="7" y="84"/>
                      <a:pt x="7" y="84"/>
                      <a:pt x="7" y="84"/>
                    </a:cubicBezTo>
                    <a:cubicBezTo>
                      <a:pt x="6" y="84"/>
                      <a:pt x="5" y="84"/>
                      <a:pt x="4" y="84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3" y="84"/>
                      <a:pt x="2" y="84"/>
                      <a:pt x="1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3" name="淘宝网Chenying0907出品 1216"/>
              <p:cNvSpPr/>
              <p:nvPr/>
            </p:nvSpPr>
            <p:spPr bwMode="auto">
              <a:xfrm>
                <a:off x="6850062" y="3340100"/>
                <a:ext cx="109537" cy="177800"/>
              </a:xfrm>
              <a:custGeom>
                <a:avLst/>
                <a:gdLst>
                  <a:gd name="T0" fmla="*/ 1 w 39"/>
                  <a:gd name="T1" fmla="*/ 62 h 64"/>
                  <a:gd name="T2" fmla="*/ 2 w 39"/>
                  <a:gd name="T3" fmla="*/ 57 h 64"/>
                  <a:gd name="T4" fmla="*/ 2 w 39"/>
                  <a:gd name="T5" fmla="*/ 57 h 64"/>
                  <a:gd name="T6" fmla="*/ 30 w 39"/>
                  <a:gd name="T7" fmla="*/ 41 h 64"/>
                  <a:gd name="T8" fmla="*/ 31 w 39"/>
                  <a:gd name="T9" fmla="*/ 4 h 64"/>
                  <a:gd name="T10" fmla="*/ 31 w 39"/>
                  <a:gd name="T11" fmla="*/ 4 h 64"/>
                  <a:gd name="T12" fmla="*/ 35 w 39"/>
                  <a:gd name="T13" fmla="*/ 0 h 64"/>
                  <a:gd name="T14" fmla="*/ 35 w 39"/>
                  <a:gd name="T15" fmla="*/ 0 h 64"/>
                  <a:gd name="T16" fmla="*/ 39 w 39"/>
                  <a:gd name="T17" fmla="*/ 4 h 64"/>
                  <a:gd name="T18" fmla="*/ 39 w 39"/>
                  <a:gd name="T19" fmla="*/ 4 h 64"/>
                  <a:gd name="T20" fmla="*/ 38 w 39"/>
                  <a:gd name="T21" fmla="*/ 44 h 64"/>
                  <a:gd name="T22" fmla="*/ 35 w 39"/>
                  <a:gd name="T23" fmla="*/ 47 h 64"/>
                  <a:gd name="T24" fmla="*/ 35 w 39"/>
                  <a:gd name="T25" fmla="*/ 47 h 64"/>
                  <a:gd name="T26" fmla="*/ 6 w 39"/>
                  <a:gd name="T27" fmla="*/ 64 h 64"/>
                  <a:gd name="T28" fmla="*/ 4 w 39"/>
                  <a:gd name="T29" fmla="*/ 64 h 64"/>
                  <a:gd name="T30" fmla="*/ 4 w 39"/>
                  <a:gd name="T31" fmla="*/ 64 h 64"/>
                  <a:gd name="T32" fmla="*/ 1 w 39"/>
                  <a:gd name="T33" fmla="*/ 6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64">
                    <a:moveTo>
                      <a:pt x="1" y="62"/>
                    </a:moveTo>
                    <a:cubicBezTo>
                      <a:pt x="0" y="60"/>
                      <a:pt x="0" y="58"/>
                      <a:pt x="2" y="57"/>
                    </a:cubicBezTo>
                    <a:cubicBezTo>
                      <a:pt x="2" y="57"/>
                      <a:pt x="2" y="57"/>
                      <a:pt x="2" y="57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2"/>
                      <a:pt x="33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37" y="0"/>
                      <a:pt x="39" y="2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7" y="45"/>
                      <a:pt x="37" y="46"/>
                      <a:pt x="35" y="47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6" y="64"/>
                      <a:pt x="6" y="64"/>
                      <a:pt x="6" y="64"/>
                    </a:cubicBezTo>
                    <a:cubicBezTo>
                      <a:pt x="5" y="64"/>
                      <a:pt x="5" y="64"/>
                      <a:pt x="4" y="6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64"/>
                      <a:pt x="1" y="63"/>
                      <a:pt x="1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4" name="淘宝网Chenying0907出品 1217"/>
              <p:cNvSpPr/>
              <p:nvPr/>
            </p:nvSpPr>
            <p:spPr bwMode="auto">
              <a:xfrm>
                <a:off x="6834187" y="3351213"/>
                <a:ext cx="85725" cy="133350"/>
              </a:xfrm>
              <a:custGeom>
                <a:avLst/>
                <a:gdLst>
                  <a:gd name="T0" fmla="*/ 1 w 31"/>
                  <a:gd name="T1" fmla="*/ 46 h 48"/>
                  <a:gd name="T2" fmla="*/ 3 w 31"/>
                  <a:gd name="T3" fmla="*/ 40 h 48"/>
                  <a:gd name="T4" fmla="*/ 3 w 31"/>
                  <a:gd name="T5" fmla="*/ 40 h 48"/>
                  <a:gd name="T6" fmla="*/ 22 w 31"/>
                  <a:gd name="T7" fmla="*/ 30 h 48"/>
                  <a:gd name="T8" fmla="*/ 23 w 31"/>
                  <a:gd name="T9" fmla="*/ 4 h 48"/>
                  <a:gd name="T10" fmla="*/ 23 w 31"/>
                  <a:gd name="T11" fmla="*/ 4 h 48"/>
                  <a:gd name="T12" fmla="*/ 28 w 31"/>
                  <a:gd name="T13" fmla="*/ 0 h 48"/>
                  <a:gd name="T14" fmla="*/ 28 w 31"/>
                  <a:gd name="T15" fmla="*/ 0 h 48"/>
                  <a:gd name="T16" fmla="*/ 31 w 31"/>
                  <a:gd name="T17" fmla="*/ 4 h 48"/>
                  <a:gd name="T18" fmla="*/ 31 w 31"/>
                  <a:gd name="T19" fmla="*/ 4 h 48"/>
                  <a:gd name="T20" fmla="*/ 30 w 31"/>
                  <a:gd name="T21" fmla="*/ 33 h 48"/>
                  <a:gd name="T22" fmla="*/ 28 w 31"/>
                  <a:gd name="T23" fmla="*/ 36 h 48"/>
                  <a:gd name="T24" fmla="*/ 28 w 31"/>
                  <a:gd name="T25" fmla="*/ 36 h 48"/>
                  <a:gd name="T26" fmla="*/ 6 w 31"/>
                  <a:gd name="T27" fmla="*/ 47 h 48"/>
                  <a:gd name="T28" fmla="*/ 5 w 31"/>
                  <a:gd name="T29" fmla="*/ 48 h 48"/>
                  <a:gd name="T30" fmla="*/ 5 w 31"/>
                  <a:gd name="T31" fmla="*/ 48 h 48"/>
                  <a:gd name="T32" fmla="*/ 1 w 31"/>
                  <a:gd name="T3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8">
                    <a:moveTo>
                      <a:pt x="1" y="46"/>
                    </a:moveTo>
                    <a:cubicBezTo>
                      <a:pt x="0" y="44"/>
                      <a:pt x="1" y="41"/>
                      <a:pt x="3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2"/>
                      <a:pt x="25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30" y="0"/>
                      <a:pt x="31" y="2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0" y="33"/>
                      <a:pt x="30" y="33"/>
                      <a:pt x="30" y="33"/>
                    </a:cubicBezTo>
                    <a:cubicBezTo>
                      <a:pt x="30" y="34"/>
                      <a:pt x="29" y="36"/>
                      <a:pt x="28" y="36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6" y="48"/>
                      <a:pt x="5" y="48"/>
                      <a:pt x="5" y="48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3" y="48"/>
                      <a:pt x="2" y="47"/>
                      <a:pt x="1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5" name="淘宝网Chenying0907出品 1218"/>
              <p:cNvSpPr/>
              <p:nvPr/>
            </p:nvSpPr>
            <p:spPr bwMode="auto">
              <a:xfrm>
                <a:off x="6823075" y="3365500"/>
                <a:ext cx="63500" cy="88900"/>
              </a:xfrm>
              <a:custGeom>
                <a:avLst/>
                <a:gdLst>
                  <a:gd name="T0" fmla="*/ 1 w 23"/>
                  <a:gd name="T1" fmla="*/ 30 h 32"/>
                  <a:gd name="T2" fmla="*/ 3 w 23"/>
                  <a:gd name="T3" fmla="*/ 25 h 32"/>
                  <a:gd name="T4" fmla="*/ 3 w 23"/>
                  <a:gd name="T5" fmla="*/ 25 h 32"/>
                  <a:gd name="T6" fmla="*/ 14 w 23"/>
                  <a:gd name="T7" fmla="*/ 18 h 32"/>
                  <a:gd name="T8" fmla="*/ 15 w 23"/>
                  <a:gd name="T9" fmla="*/ 4 h 32"/>
                  <a:gd name="T10" fmla="*/ 15 w 23"/>
                  <a:gd name="T11" fmla="*/ 4 h 32"/>
                  <a:gd name="T12" fmla="*/ 19 w 23"/>
                  <a:gd name="T13" fmla="*/ 0 h 32"/>
                  <a:gd name="T14" fmla="*/ 19 w 23"/>
                  <a:gd name="T15" fmla="*/ 0 h 32"/>
                  <a:gd name="T16" fmla="*/ 23 w 23"/>
                  <a:gd name="T17" fmla="*/ 4 h 32"/>
                  <a:gd name="T18" fmla="*/ 23 w 23"/>
                  <a:gd name="T19" fmla="*/ 4 h 32"/>
                  <a:gd name="T20" fmla="*/ 22 w 23"/>
                  <a:gd name="T21" fmla="*/ 21 h 32"/>
                  <a:gd name="T22" fmla="*/ 20 w 23"/>
                  <a:gd name="T23" fmla="*/ 24 h 32"/>
                  <a:gd name="T24" fmla="*/ 20 w 23"/>
                  <a:gd name="T25" fmla="*/ 24 h 32"/>
                  <a:gd name="T26" fmla="*/ 6 w 23"/>
                  <a:gd name="T27" fmla="*/ 32 h 32"/>
                  <a:gd name="T28" fmla="*/ 4 w 23"/>
                  <a:gd name="T29" fmla="*/ 32 h 32"/>
                  <a:gd name="T30" fmla="*/ 4 w 23"/>
                  <a:gd name="T31" fmla="*/ 32 h 32"/>
                  <a:gd name="T32" fmla="*/ 1 w 23"/>
                  <a:gd name="T33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32">
                    <a:moveTo>
                      <a:pt x="1" y="30"/>
                    </a:moveTo>
                    <a:cubicBezTo>
                      <a:pt x="0" y="28"/>
                      <a:pt x="1" y="26"/>
                      <a:pt x="3" y="25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2" y="0"/>
                      <a:pt x="23" y="2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2"/>
                      <a:pt x="21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5" y="32"/>
                      <a:pt x="4" y="32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2"/>
                      <a:pt x="2" y="31"/>
                      <a:pt x="1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46" name="淘宝网Chenying0907出品 645"/>
            <p:cNvGrpSpPr/>
            <p:nvPr/>
          </p:nvGrpSpPr>
          <p:grpSpPr>
            <a:xfrm>
              <a:off x="7472710" y="3633732"/>
              <a:ext cx="671908" cy="671909"/>
              <a:chOff x="7472710" y="3633732"/>
              <a:chExt cx="671908" cy="671909"/>
            </a:xfrm>
          </p:grpSpPr>
          <p:sp>
            <p:nvSpPr>
              <p:cNvPr id="647" name="淘宝网Chenying0907出品 646"/>
              <p:cNvSpPr>
                <a:spLocks noChangeArrowheads="1"/>
              </p:cNvSpPr>
              <p:nvPr/>
            </p:nvSpPr>
            <p:spPr bwMode="auto">
              <a:xfrm>
                <a:off x="7646627" y="3808600"/>
                <a:ext cx="323125" cy="324075"/>
              </a:xfrm>
              <a:custGeom>
                <a:avLst/>
                <a:gdLst>
                  <a:gd name="connsiteX0" fmla="*/ 269876 w 539751"/>
                  <a:gd name="connsiteY0" fmla="*/ 471488 h 541338"/>
                  <a:gd name="connsiteX1" fmla="*/ 303214 w 539751"/>
                  <a:gd name="connsiteY1" fmla="*/ 506413 h 541338"/>
                  <a:gd name="connsiteX2" fmla="*/ 269876 w 539751"/>
                  <a:gd name="connsiteY2" fmla="*/ 541338 h 541338"/>
                  <a:gd name="connsiteX3" fmla="*/ 236538 w 539751"/>
                  <a:gd name="connsiteY3" fmla="*/ 506413 h 541338"/>
                  <a:gd name="connsiteX4" fmla="*/ 269876 w 539751"/>
                  <a:gd name="connsiteY4" fmla="*/ 471488 h 541338"/>
                  <a:gd name="connsiteX5" fmla="*/ 197379 w 539751"/>
                  <a:gd name="connsiteY5" fmla="*/ 457965 h 541338"/>
                  <a:gd name="connsiteX6" fmla="*/ 216723 w 539751"/>
                  <a:gd name="connsiteY6" fmla="*/ 502180 h 541338"/>
                  <a:gd name="connsiteX7" fmla="*/ 172508 w 539751"/>
                  <a:gd name="connsiteY7" fmla="*/ 521524 h 541338"/>
                  <a:gd name="connsiteX8" fmla="*/ 153165 w 539751"/>
                  <a:gd name="connsiteY8" fmla="*/ 477309 h 541338"/>
                  <a:gd name="connsiteX9" fmla="*/ 197379 w 539751"/>
                  <a:gd name="connsiteY9" fmla="*/ 457965 h 541338"/>
                  <a:gd name="connsiteX10" fmla="*/ 353484 w 539751"/>
                  <a:gd name="connsiteY10" fmla="*/ 454790 h 541338"/>
                  <a:gd name="connsiteX11" fmla="*/ 378355 w 539751"/>
                  <a:gd name="connsiteY11" fmla="*/ 454790 h 541338"/>
                  <a:gd name="connsiteX12" fmla="*/ 394935 w 539751"/>
                  <a:gd name="connsiteY12" fmla="*/ 471370 h 541338"/>
                  <a:gd name="connsiteX13" fmla="*/ 378355 w 539751"/>
                  <a:gd name="connsiteY13" fmla="*/ 515586 h 541338"/>
                  <a:gd name="connsiteX14" fmla="*/ 334140 w 539751"/>
                  <a:gd name="connsiteY14" fmla="*/ 499005 h 541338"/>
                  <a:gd name="connsiteX15" fmla="*/ 353484 w 539751"/>
                  <a:gd name="connsiteY15" fmla="*/ 454790 h 541338"/>
                  <a:gd name="connsiteX16" fmla="*/ 437092 w 539751"/>
                  <a:gd name="connsiteY16" fmla="*/ 401991 h 541338"/>
                  <a:gd name="connsiteX17" fmla="*/ 462139 w 539751"/>
                  <a:gd name="connsiteY17" fmla="*/ 412574 h 541338"/>
                  <a:gd name="connsiteX18" fmla="*/ 462139 w 539751"/>
                  <a:gd name="connsiteY18" fmla="*/ 460552 h 541338"/>
                  <a:gd name="connsiteX19" fmla="*/ 414161 w 539751"/>
                  <a:gd name="connsiteY19" fmla="*/ 460552 h 541338"/>
                  <a:gd name="connsiteX20" fmla="*/ 414161 w 539751"/>
                  <a:gd name="connsiteY20" fmla="*/ 412574 h 541338"/>
                  <a:gd name="connsiteX21" fmla="*/ 437092 w 539751"/>
                  <a:gd name="connsiteY21" fmla="*/ 401991 h 541338"/>
                  <a:gd name="connsiteX22" fmla="*/ 103981 w 539751"/>
                  <a:gd name="connsiteY22" fmla="*/ 401991 h 541338"/>
                  <a:gd name="connsiteX23" fmla="*/ 127470 w 539751"/>
                  <a:gd name="connsiteY23" fmla="*/ 412574 h 541338"/>
                  <a:gd name="connsiteX24" fmla="*/ 127470 w 539751"/>
                  <a:gd name="connsiteY24" fmla="*/ 460552 h 541338"/>
                  <a:gd name="connsiteX25" fmla="*/ 80492 w 539751"/>
                  <a:gd name="connsiteY25" fmla="*/ 460552 h 541338"/>
                  <a:gd name="connsiteX26" fmla="*/ 80492 w 539751"/>
                  <a:gd name="connsiteY26" fmla="*/ 412574 h 541338"/>
                  <a:gd name="connsiteX27" fmla="*/ 103981 w 539751"/>
                  <a:gd name="connsiteY27" fmla="*/ 401991 h 541338"/>
                  <a:gd name="connsiteX28" fmla="*/ 67028 w 539751"/>
                  <a:gd name="connsiteY28" fmla="*/ 332846 h 541338"/>
                  <a:gd name="connsiteX29" fmla="*/ 86430 w 539751"/>
                  <a:gd name="connsiteY29" fmla="*/ 350838 h 541338"/>
                  <a:gd name="connsiteX30" fmla="*/ 66675 w 539751"/>
                  <a:gd name="connsiteY30" fmla="*/ 395993 h 541338"/>
                  <a:gd name="connsiteX31" fmla="*/ 24341 w 539751"/>
                  <a:gd name="connsiteY31" fmla="*/ 379060 h 541338"/>
                  <a:gd name="connsiteX32" fmla="*/ 41275 w 539751"/>
                  <a:gd name="connsiteY32" fmla="*/ 333905 h 541338"/>
                  <a:gd name="connsiteX33" fmla="*/ 67028 w 539751"/>
                  <a:gd name="connsiteY33" fmla="*/ 332846 h 541338"/>
                  <a:gd name="connsiteX34" fmla="*/ 503767 w 539751"/>
                  <a:gd name="connsiteY34" fmla="*/ 323144 h 541338"/>
                  <a:gd name="connsiteX35" fmla="*/ 523110 w 539751"/>
                  <a:gd name="connsiteY35" fmla="*/ 368300 h 541338"/>
                  <a:gd name="connsiteX36" fmla="*/ 478896 w 539751"/>
                  <a:gd name="connsiteY36" fmla="*/ 388055 h 541338"/>
                  <a:gd name="connsiteX37" fmla="*/ 459552 w 539751"/>
                  <a:gd name="connsiteY37" fmla="*/ 342900 h 541338"/>
                  <a:gd name="connsiteX38" fmla="*/ 503767 w 539751"/>
                  <a:gd name="connsiteY38" fmla="*/ 323144 h 541338"/>
                  <a:gd name="connsiteX39" fmla="*/ 506413 w 539751"/>
                  <a:gd name="connsiteY39" fmla="*/ 236538 h 541338"/>
                  <a:gd name="connsiteX40" fmla="*/ 539751 w 539751"/>
                  <a:gd name="connsiteY40" fmla="*/ 269876 h 541338"/>
                  <a:gd name="connsiteX41" fmla="*/ 506413 w 539751"/>
                  <a:gd name="connsiteY41" fmla="*/ 303214 h 541338"/>
                  <a:gd name="connsiteX42" fmla="*/ 473075 w 539751"/>
                  <a:gd name="connsiteY42" fmla="*/ 269876 h 541338"/>
                  <a:gd name="connsiteX43" fmla="*/ 506413 w 539751"/>
                  <a:gd name="connsiteY43" fmla="*/ 236538 h 541338"/>
                  <a:gd name="connsiteX44" fmla="*/ 34131 w 539751"/>
                  <a:gd name="connsiteY44" fmla="*/ 236538 h 541338"/>
                  <a:gd name="connsiteX45" fmla="*/ 68262 w 539751"/>
                  <a:gd name="connsiteY45" fmla="*/ 269876 h 541338"/>
                  <a:gd name="connsiteX46" fmla="*/ 34131 w 539751"/>
                  <a:gd name="connsiteY46" fmla="*/ 303214 h 541338"/>
                  <a:gd name="connsiteX47" fmla="*/ 0 w 539751"/>
                  <a:gd name="connsiteY47" fmla="*/ 269876 h 541338"/>
                  <a:gd name="connsiteX48" fmla="*/ 34131 w 539751"/>
                  <a:gd name="connsiteY48" fmla="*/ 236538 h 541338"/>
                  <a:gd name="connsiteX49" fmla="*/ 37747 w 539751"/>
                  <a:gd name="connsiteY49" fmla="*/ 151871 h 541338"/>
                  <a:gd name="connsiteX50" fmla="*/ 63500 w 539751"/>
                  <a:gd name="connsiteY50" fmla="*/ 152930 h 541338"/>
                  <a:gd name="connsiteX51" fmla="*/ 83255 w 539751"/>
                  <a:gd name="connsiteY51" fmla="*/ 195263 h 541338"/>
                  <a:gd name="connsiteX52" fmla="*/ 38100 w 539751"/>
                  <a:gd name="connsiteY52" fmla="*/ 215018 h 541338"/>
                  <a:gd name="connsiteX53" fmla="*/ 18344 w 539751"/>
                  <a:gd name="connsiteY53" fmla="*/ 169863 h 541338"/>
                  <a:gd name="connsiteX54" fmla="*/ 37747 w 539751"/>
                  <a:gd name="connsiteY54" fmla="*/ 151871 h 541338"/>
                  <a:gd name="connsiteX55" fmla="*/ 498028 w 539751"/>
                  <a:gd name="connsiteY55" fmla="*/ 143779 h 541338"/>
                  <a:gd name="connsiteX56" fmla="*/ 517128 w 539751"/>
                  <a:gd name="connsiteY56" fmla="*/ 161396 h 541338"/>
                  <a:gd name="connsiteX57" fmla="*/ 500459 w 539751"/>
                  <a:gd name="connsiteY57" fmla="*/ 205611 h 541338"/>
                  <a:gd name="connsiteX58" fmla="*/ 456010 w 539751"/>
                  <a:gd name="connsiteY58" fmla="*/ 186267 h 541338"/>
                  <a:gd name="connsiteX59" fmla="*/ 472678 w 539751"/>
                  <a:gd name="connsiteY59" fmla="*/ 144815 h 541338"/>
                  <a:gd name="connsiteX60" fmla="*/ 498028 w 539751"/>
                  <a:gd name="connsiteY60" fmla="*/ 143779 h 541338"/>
                  <a:gd name="connsiteX61" fmla="*/ 437092 w 539751"/>
                  <a:gd name="connsiteY61" fmla="*/ 67028 h 541338"/>
                  <a:gd name="connsiteX62" fmla="*/ 462139 w 539751"/>
                  <a:gd name="connsiteY62" fmla="*/ 77611 h 541338"/>
                  <a:gd name="connsiteX63" fmla="*/ 462139 w 539751"/>
                  <a:gd name="connsiteY63" fmla="*/ 125589 h 541338"/>
                  <a:gd name="connsiteX64" fmla="*/ 414161 w 539751"/>
                  <a:gd name="connsiteY64" fmla="*/ 125589 h 541338"/>
                  <a:gd name="connsiteX65" fmla="*/ 414161 w 539751"/>
                  <a:gd name="connsiteY65" fmla="*/ 77611 h 541338"/>
                  <a:gd name="connsiteX66" fmla="*/ 437092 w 539751"/>
                  <a:gd name="connsiteY66" fmla="*/ 67028 h 541338"/>
                  <a:gd name="connsiteX67" fmla="*/ 103981 w 539751"/>
                  <a:gd name="connsiteY67" fmla="*/ 67028 h 541338"/>
                  <a:gd name="connsiteX68" fmla="*/ 127470 w 539751"/>
                  <a:gd name="connsiteY68" fmla="*/ 77611 h 541338"/>
                  <a:gd name="connsiteX69" fmla="*/ 127470 w 539751"/>
                  <a:gd name="connsiteY69" fmla="*/ 125589 h 541338"/>
                  <a:gd name="connsiteX70" fmla="*/ 80492 w 539751"/>
                  <a:gd name="connsiteY70" fmla="*/ 125589 h 541338"/>
                  <a:gd name="connsiteX71" fmla="*/ 80492 w 539751"/>
                  <a:gd name="connsiteY71" fmla="*/ 77611 h 541338"/>
                  <a:gd name="connsiteX72" fmla="*/ 103981 w 539751"/>
                  <a:gd name="connsiteY72" fmla="*/ 67028 h 541338"/>
                  <a:gd name="connsiteX73" fmla="*/ 188560 w 539751"/>
                  <a:gd name="connsiteY73" fmla="*/ 21581 h 541338"/>
                  <a:gd name="connsiteX74" fmla="*/ 205846 w 539751"/>
                  <a:gd name="connsiteY74" fmla="*/ 39291 h 541338"/>
                  <a:gd name="connsiteX75" fmla="*/ 188913 w 539751"/>
                  <a:gd name="connsiteY75" fmla="*/ 83742 h 541338"/>
                  <a:gd name="connsiteX76" fmla="*/ 143757 w 539751"/>
                  <a:gd name="connsiteY76" fmla="*/ 67073 h 541338"/>
                  <a:gd name="connsiteX77" fmla="*/ 160691 w 539751"/>
                  <a:gd name="connsiteY77" fmla="*/ 22622 h 541338"/>
                  <a:gd name="connsiteX78" fmla="*/ 188560 w 539751"/>
                  <a:gd name="connsiteY78" fmla="*/ 21581 h 541338"/>
                  <a:gd name="connsiteX79" fmla="*/ 369888 w 539751"/>
                  <a:gd name="connsiteY79" fmla="*/ 16640 h 541338"/>
                  <a:gd name="connsiteX80" fmla="*/ 386822 w 539751"/>
                  <a:gd name="connsiteY80" fmla="*/ 60855 h 541338"/>
                  <a:gd name="connsiteX81" fmla="*/ 344488 w 539751"/>
                  <a:gd name="connsiteY81" fmla="*/ 80199 h 541338"/>
                  <a:gd name="connsiteX82" fmla="*/ 324733 w 539751"/>
                  <a:gd name="connsiteY82" fmla="*/ 35984 h 541338"/>
                  <a:gd name="connsiteX83" fmla="*/ 369888 w 539751"/>
                  <a:gd name="connsiteY83" fmla="*/ 16640 h 541338"/>
                  <a:gd name="connsiteX84" fmla="*/ 269876 w 539751"/>
                  <a:gd name="connsiteY84" fmla="*/ 0 h 541338"/>
                  <a:gd name="connsiteX85" fmla="*/ 303214 w 539751"/>
                  <a:gd name="connsiteY85" fmla="*/ 33338 h 541338"/>
                  <a:gd name="connsiteX86" fmla="*/ 269876 w 539751"/>
                  <a:gd name="connsiteY86" fmla="*/ 66676 h 541338"/>
                  <a:gd name="connsiteX87" fmla="*/ 236538 w 539751"/>
                  <a:gd name="connsiteY87" fmla="*/ 33338 h 541338"/>
                  <a:gd name="connsiteX88" fmla="*/ 269876 w 539751"/>
                  <a:gd name="connsiteY88" fmla="*/ 0 h 54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539751" h="541338">
                    <a:moveTo>
                      <a:pt x="269876" y="471488"/>
                    </a:moveTo>
                    <a:cubicBezTo>
                      <a:pt x="288288" y="471488"/>
                      <a:pt x="303214" y="487124"/>
                      <a:pt x="303214" y="506413"/>
                    </a:cubicBezTo>
                    <a:cubicBezTo>
                      <a:pt x="303214" y="525702"/>
                      <a:pt x="288288" y="541338"/>
                      <a:pt x="269876" y="541338"/>
                    </a:cubicBezTo>
                    <a:cubicBezTo>
                      <a:pt x="251464" y="541338"/>
                      <a:pt x="236538" y="525702"/>
                      <a:pt x="236538" y="506413"/>
                    </a:cubicBezTo>
                    <a:cubicBezTo>
                      <a:pt x="236538" y="487124"/>
                      <a:pt x="251464" y="471488"/>
                      <a:pt x="269876" y="471488"/>
                    </a:cubicBezTo>
                    <a:close/>
                    <a:moveTo>
                      <a:pt x="197379" y="457965"/>
                    </a:moveTo>
                    <a:cubicBezTo>
                      <a:pt x="213960" y="466255"/>
                      <a:pt x="222250" y="485599"/>
                      <a:pt x="216723" y="502180"/>
                    </a:cubicBezTo>
                    <a:cubicBezTo>
                      <a:pt x="208433" y="518761"/>
                      <a:pt x="189089" y="527051"/>
                      <a:pt x="172508" y="521524"/>
                    </a:cubicBezTo>
                    <a:cubicBezTo>
                      <a:pt x="155928" y="513234"/>
                      <a:pt x="147638" y="493890"/>
                      <a:pt x="153165" y="477309"/>
                    </a:cubicBezTo>
                    <a:cubicBezTo>
                      <a:pt x="161455" y="460728"/>
                      <a:pt x="180799" y="452438"/>
                      <a:pt x="197379" y="457965"/>
                    </a:cubicBezTo>
                    <a:close/>
                    <a:moveTo>
                      <a:pt x="353484" y="454790"/>
                    </a:moveTo>
                    <a:cubicBezTo>
                      <a:pt x="361774" y="452026"/>
                      <a:pt x="370755" y="452026"/>
                      <a:pt x="378355" y="454790"/>
                    </a:cubicBezTo>
                    <a:cubicBezTo>
                      <a:pt x="385954" y="457553"/>
                      <a:pt x="392172" y="463080"/>
                      <a:pt x="394935" y="471370"/>
                    </a:cubicBezTo>
                    <a:cubicBezTo>
                      <a:pt x="403225" y="490715"/>
                      <a:pt x="394935" y="510059"/>
                      <a:pt x="378355" y="515586"/>
                    </a:cubicBezTo>
                    <a:cubicBezTo>
                      <a:pt x="361774" y="523876"/>
                      <a:pt x="342430" y="515586"/>
                      <a:pt x="334140" y="499005"/>
                    </a:cubicBezTo>
                    <a:cubicBezTo>
                      <a:pt x="328613" y="482424"/>
                      <a:pt x="334140" y="463080"/>
                      <a:pt x="353484" y="454790"/>
                    </a:cubicBezTo>
                    <a:close/>
                    <a:moveTo>
                      <a:pt x="437092" y="401991"/>
                    </a:moveTo>
                    <a:cubicBezTo>
                      <a:pt x="445911" y="401991"/>
                      <a:pt x="455084" y="405518"/>
                      <a:pt x="462139" y="412574"/>
                    </a:cubicBezTo>
                    <a:cubicBezTo>
                      <a:pt x="476250" y="426685"/>
                      <a:pt x="476250" y="446441"/>
                      <a:pt x="462139" y="460552"/>
                    </a:cubicBezTo>
                    <a:cubicBezTo>
                      <a:pt x="448028" y="474663"/>
                      <a:pt x="425450" y="474663"/>
                      <a:pt x="414161" y="460552"/>
                    </a:cubicBezTo>
                    <a:cubicBezTo>
                      <a:pt x="400050" y="446441"/>
                      <a:pt x="400050" y="426685"/>
                      <a:pt x="414161" y="412574"/>
                    </a:cubicBezTo>
                    <a:cubicBezTo>
                      <a:pt x="419806" y="405518"/>
                      <a:pt x="428272" y="401991"/>
                      <a:pt x="437092" y="401991"/>
                    </a:cubicBezTo>
                    <a:close/>
                    <a:moveTo>
                      <a:pt x="103981" y="401991"/>
                    </a:moveTo>
                    <a:cubicBezTo>
                      <a:pt x="112271" y="401991"/>
                      <a:pt x="120561" y="405518"/>
                      <a:pt x="127470" y="412574"/>
                    </a:cubicBezTo>
                    <a:cubicBezTo>
                      <a:pt x="141287" y="426685"/>
                      <a:pt x="141287" y="446441"/>
                      <a:pt x="127470" y="460552"/>
                    </a:cubicBezTo>
                    <a:cubicBezTo>
                      <a:pt x="113653" y="474663"/>
                      <a:pt x="94309" y="474663"/>
                      <a:pt x="80492" y="460552"/>
                    </a:cubicBezTo>
                    <a:cubicBezTo>
                      <a:pt x="66675" y="446441"/>
                      <a:pt x="66675" y="426685"/>
                      <a:pt x="80492" y="412574"/>
                    </a:cubicBezTo>
                    <a:cubicBezTo>
                      <a:pt x="87400" y="405518"/>
                      <a:pt x="95691" y="401991"/>
                      <a:pt x="103981" y="401991"/>
                    </a:cubicBezTo>
                    <a:close/>
                    <a:moveTo>
                      <a:pt x="67028" y="332846"/>
                    </a:moveTo>
                    <a:cubicBezTo>
                      <a:pt x="75142" y="336021"/>
                      <a:pt x="82197" y="342371"/>
                      <a:pt x="86430" y="350838"/>
                    </a:cubicBezTo>
                    <a:cubicBezTo>
                      <a:pt x="92075" y="367771"/>
                      <a:pt x="86430" y="387527"/>
                      <a:pt x="66675" y="395993"/>
                    </a:cubicBezTo>
                    <a:cubicBezTo>
                      <a:pt x="49741" y="401638"/>
                      <a:pt x="29986" y="395993"/>
                      <a:pt x="24341" y="379060"/>
                    </a:cubicBezTo>
                    <a:cubicBezTo>
                      <a:pt x="15875" y="359305"/>
                      <a:pt x="24341" y="339549"/>
                      <a:pt x="41275" y="333905"/>
                    </a:cubicBezTo>
                    <a:cubicBezTo>
                      <a:pt x="49742" y="329671"/>
                      <a:pt x="58914" y="329671"/>
                      <a:pt x="67028" y="332846"/>
                    </a:cubicBezTo>
                    <a:close/>
                    <a:moveTo>
                      <a:pt x="503767" y="323144"/>
                    </a:moveTo>
                    <a:cubicBezTo>
                      <a:pt x="520347" y="331611"/>
                      <a:pt x="528637" y="351367"/>
                      <a:pt x="523110" y="368300"/>
                    </a:cubicBezTo>
                    <a:cubicBezTo>
                      <a:pt x="514820" y="385233"/>
                      <a:pt x="495476" y="393700"/>
                      <a:pt x="478896" y="388055"/>
                    </a:cubicBezTo>
                    <a:cubicBezTo>
                      <a:pt x="462315" y="379589"/>
                      <a:pt x="454025" y="359833"/>
                      <a:pt x="459552" y="342900"/>
                    </a:cubicBezTo>
                    <a:cubicBezTo>
                      <a:pt x="467842" y="325967"/>
                      <a:pt x="487186" y="317500"/>
                      <a:pt x="503767" y="323144"/>
                    </a:cubicBezTo>
                    <a:close/>
                    <a:moveTo>
                      <a:pt x="506413" y="236538"/>
                    </a:moveTo>
                    <a:cubicBezTo>
                      <a:pt x="524825" y="236538"/>
                      <a:pt x="539751" y="251464"/>
                      <a:pt x="539751" y="269876"/>
                    </a:cubicBezTo>
                    <a:cubicBezTo>
                      <a:pt x="539751" y="288288"/>
                      <a:pt x="524825" y="303214"/>
                      <a:pt x="506413" y="303214"/>
                    </a:cubicBezTo>
                    <a:cubicBezTo>
                      <a:pt x="488001" y="303214"/>
                      <a:pt x="473075" y="288288"/>
                      <a:pt x="473075" y="269876"/>
                    </a:cubicBezTo>
                    <a:cubicBezTo>
                      <a:pt x="473075" y="251464"/>
                      <a:pt x="488001" y="236538"/>
                      <a:pt x="506413" y="236538"/>
                    </a:cubicBezTo>
                    <a:close/>
                    <a:moveTo>
                      <a:pt x="34131" y="236538"/>
                    </a:moveTo>
                    <a:cubicBezTo>
                      <a:pt x="52981" y="236538"/>
                      <a:pt x="68262" y="251464"/>
                      <a:pt x="68262" y="269876"/>
                    </a:cubicBezTo>
                    <a:cubicBezTo>
                      <a:pt x="68262" y="288288"/>
                      <a:pt x="52981" y="303214"/>
                      <a:pt x="34131" y="303214"/>
                    </a:cubicBezTo>
                    <a:cubicBezTo>
                      <a:pt x="15281" y="303214"/>
                      <a:pt x="0" y="288288"/>
                      <a:pt x="0" y="269876"/>
                    </a:cubicBezTo>
                    <a:cubicBezTo>
                      <a:pt x="0" y="251464"/>
                      <a:pt x="15281" y="236538"/>
                      <a:pt x="34131" y="236538"/>
                    </a:cubicBezTo>
                    <a:close/>
                    <a:moveTo>
                      <a:pt x="37747" y="151871"/>
                    </a:moveTo>
                    <a:cubicBezTo>
                      <a:pt x="45861" y="148696"/>
                      <a:pt x="55033" y="148696"/>
                      <a:pt x="63500" y="152930"/>
                    </a:cubicBezTo>
                    <a:cubicBezTo>
                      <a:pt x="80433" y="158574"/>
                      <a:pt x="88900" y="178330"/>
                      <a:pt x="83255" y="195263"/>
                    </a:cubicBezTo>
                    <a:cubicBezTo>
                      <a:pt x="74789" y="212196"/>
                      <a:pt x="55033" y="220663"/>
                      <a:pt x="38100" y="215018"/>
                    </a:cubicBezTo>
                    <a:cubicBezTo>
                      <a:pt x="21166" y="209374"/>
                      <a:pt x="12700" y="189618"/>
                      <a:pt x="18344" y="169863"/>
                    </a:cubicBezTo>
                    <a:cubicBezTo>
                      <a:pt x="22578" y="161396"/>
                      <a:pt x="29633" y="155046"/>
                      <a:pt x="37747" y="151871"/>
                    </a:cubicBezTo>
                    <a:close/>
                    <a:moveTo>
                      <a:pt x="498028" y="143779"/>
                    </a:moveTo>
                    <a:cubicBezTo>
                      <a:pt x="506016" y="146888"/>
                      <a:pt x="512961" y="153106"/>
                      <a:pt x="517128" y="161396"/>
                    </a:cubicBezTo>
                    <a:cubicBezTo>
                      <a:pt x="525462" y="177977"/>
                      <a:pt x="517128" y="197321"/>
                      <a:pt x="500459" y="205611"/>
                    </a:cubicBezTo>
                    <a:cubicBezTo>
                      <a:pt x="483791" y="211138"/>
                      <a:pt x="464344" y="205611"/>
                      <a:pt x="456010" y="186267"/>
                    </a:cubicBezTo>
                    <a:cubicBezTo>
                      <a:pt x="447675" y="169686"/>
                      <a:pt x="456010" y="150342"/>
                      <a:pt x="472678" y="144815"/>
                    </a:cubicBezTo>
                    <a:cubicBezTo>
                      <a:pt x="481013" y="140670"/>
                      <a:pt x="490041" y="140670"/>
                      <a:pt x="498028" y="143779"/>
                    </a:cubicBezTo>
                    <a:close/>
                    <a:moveTo>
                      <a:pt x="437092" y="67028"/>
                    </a:moveTo>
                    <a:cubicBezTo>
                      <a:pt x="445911" y="67028"/>
                      <a:pt x="455084" y="70556"/>
                      <a:pt x="462139" y="77611"/>
                    </a:cubicBezTo>
                    <a:cubicBezTo>
                      <a:pt x="476250" y="91722"/>
                      <a:pt x="476250" y="111478"/>
                      <a:pt x="462139" y="125589"/>
                    </a:cubicBezTo>
                    <a:cubicBezTo>
                      <a:pt x="448028" y="139700"/>
                      <a:pt x="425450" y="139700"/>
                      <a:pt x="414161" y="125589"/>
                    </a:cubicBezTo>
                    <a:cubicBezTo>
                      <a:pt x="400050" y="111478"/>
                      <a:pt x="400050" y="91722"/>
                      <a:pt x="414161" y="77611"/>
                    </a:cubicBezTo>
                    <a:cubicBezTo>
                      <a:pt x="419806" y="70556"/>
                      <a:pt x="428272" y="67028"/>
                      <a:pt x="437092" y="67028"/>
                    </a:cubicBezTo>
                    <a:close/>
                    <a:moveTo>
                      <a:pt x="103981" y="67028"/>
                    </a:moveTo>
                    <a:cubicBezTo>
                      <a:pt x="112271" y="67028"/>
                      <a:pt x="120561" y="70556"/>
                      <a:pt x="127470" y="77611"/>
                    </a:cubicBezTo>
                    <a:cubicBezTo>
                      <a:pt x="141287" y="91722"/>
                      <a:pt x="141287" y="111478"/>
                      <a:pt x="127470" y="125589"/>
                    </a:cubicBezTo>
                    <a:cubicBezTo>
                      <a:pt x="113653" y="139700"/>
                      <a:pt x="94309" y="139700"/>
                      <a:pt x="80492" y="125589"/>
                    </a:cubicBezTo>
                    <a:cubicBezTo>
                      <a:pt x="66675" y="111478"/>
                      <a:pt x="66675" y="91722"/>
                      <a:pt x="80492" y="77611"/>
                    </a:cubicBezTo>
                    <a:cubicBezTo>
                      <a:pt x="87400" y="70556"/>
                      <a:pt x="95691" y="67028"/>
                      <a:pt x="103981" y="67028"/>
                    </a:cubicBezTo>
                    <a:close/>
                    <a:moveTo>
                      <a:pt x="188560" y="21581"/>
                    </a:moveTo>
                    <a:cubicBezTo>
                      <a:pt x="196674" y="24706"/>
                      <a:pt x="203024" y="30957"/>
                      <a:pt x="205846" y="39291"/>
                    </a:cubicBezTo>
                    <a:cubicBezTo>
                      <a:pt x="214313" y="55960"/>
                      <a:pt x="205846" y="75407"/>
                      <a:pt x="188913" y="83742"/>
                    </a:cubicBezTo>
                    <a:cubicBezTo>
                      <a:pt x="171979" y="92076"/>
                      <a:pt x="152224" y="83742"/>
                      <a:pt x="143757" y="67073"/>
                    </a:cubicBezTo>
                    <a:cubicBezTo>
                      <a:pt x="138113" y="50404"/>
                      <a:pt x="143757" y="30957"/>
                      <a:pt x="160691" y="22622"/>
                    </a:cubicBezTo>
                    <a:cubicBezTo>
                      <a:pt x="170569" y="18455"/>
                      <a:pt x="180446" y="18455"/>
                      <a:pt x="188560" y="21581"/>
                    </a:cubicBezTo>
                    <a:close/>
                    <a:moveTo>
                      <a:pt x="369888" y="16640"/>
                    </a:moveTo>
                    <a:cubicBezTo>
                      <a:pt x="386822" y="24930"/>
                      <a:pt x="395288" y="44274"/>
                      <a:pt x="386822" y="60855"/>
                    </a:cubicBezTo>
                    <a:cubicBezTo>
                      <a:pt x="381177" y="77436"/>
                      <a:pt x="361422" y="85726"/>
                      <a:pt x="344488" y="80199"/>
                    </a:cubicBezTo>
                    <a:cubicBezTo>
                      <a:pt x="327555" y="71909"/>
                      <a:pt x="319088" y="52565"/>
                      <a:pt x="324733" y="35984"/>
                    </a:cubicBezTo>
                    <a:cubicBezTo>
                      <a:pt x="330377" y="19403"/>
                      <a:pt x="350133" y="11113"/>
                      <a:pt x="369888" y="16640"/>
                    </a:cubicBezTo>
                    <a:close/>
                    <a:moveTo>
                      <a:pt x="269876" y="0"/>
                    </a:moveTo>
                    <a:cubicBezTo>
                      <a:pt x="288288" y="0"/>
                      <a:pt x="303214" y="14926"/>
                      <a:pt x="303214" y="33338"/>
                    </a:cubicBezTo>
                    <a:cubicBezTo>
                      <a:pt x="303214" y="51750"/>
                      <a:pt x="288288" y="66676"/>
                      <a:pt x="269876" y="66676"/>
                    </a:cubicBezTo>
                    <a:cubicBezTo>
                      <a:pt x="251464" y="66676"/>
                      <a:pt x="236538" y="51750"/>
                      <a:pt x="236538" y="33338"/>
                    </a:cubicBezTo>
                    <a:cubicBezTo>
                      <a:pt x="236538" y="14926"/>
                      <a:pt x="251464" y="0"/>
                      <a:pt x="269876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8" name="淘宝网Chenying0907出品 647"/>
              <p:cNvSpPr>
                <a:spLocks noChangeArrowheads="1"/>
              </p:cNvSpPr>
              <p:nvPr/>
            </p:nvSpPr>
            <p:spPr bwMode="auto">
              <a:xfrm>
                <a:off x="7472710" y="3633732"/>
                <a:ext cx="671908" cy="671909"/>
              </a:xfrm>
              <a:custGeom>
                <a:avLst/>
                <a:gdLst>
                  <a:gd name="connsiteX0" fmla="*/ 560387 w 1122362"/>
                  <a:gd name="connsiteY0" fmla="*/ 984250 h 1122364"/>
                  <a:gd name="connsiteX1" fmla="*/ 630237 w 1122362"/>
                  <a:gd name="connsiteY1" fmla="*/ 1053307 h 1122364"/>
                  <a:gd name="connsiteX2" fmla="*/ 560387 w 1122362"/>
                  <a:gd name="connsiteY2" fmla="*/ 1122364 h 1122364"/>
                  <a:gd name="connsiteX3" fmla="*/ 490537 w 1122362"/>
                  <a:gd name="connsiteY3" fmla="*/ 1053307 h 1122364"/>
                  <a:gd name="connsiteX4" fmla="*/ 560387 w 1122362"/>
                  <a:gd name="connsiteY4" fmla="*/ 984250 h 1122364"/>
                  <a:gd name="connsiteX5" fmla="*/ 379019 w 1122362"/>
                  <a:gd name="connsiteY5" fmla="*/ 947796 h 1122364"/>
                  <a:gd name="connsiteX6" fmla="*/ 406260 w 1122362"/>
                  <a:gd name="connsiteY6" fmla="*/ 952279 h 1122364"/>
                  <a:gd name="connsiteX7" fmla="*/ 448037 w 1122362"/>
                  <a:gd name="connsiteY7" fmla="*/ 1045106 h 1122364"/>
                  <a:gd name="connsiteX8" fmla="*/ 356129 w 1122362"/>
                  <a:gd name="connsiteY8" fmla="*/ 1084487 h 1122364"/>
                  <a:gd name="connsiteX9" fmla="*/ 317138 w 1122362"/>
                  <a:gd name="connsiteY9" fmla="*/ 994473 h 1122364"/>
                  <a:gd name="connsiteX10" fmla="*/ 379019 w 1122362"/>
                  <a:gd name="connsiteY10" fmla="*/ 947796 h 1122364"/>
                  <a:gd name="connsiteX11" fmla="*/ 756867 w 1122362"/>
                  <a:gd name="connsiteY11" fmla="*/ 940503 h 1122364"/>
                  <a:gd name="connsiteX12" fmla="*/ 821490 w 1122362"/>
                  <a:gd name="connsiteY12" fmla="*/ 983193 h 1122364"/>
                  <a:gd name="connsiteX13" fmla="*/ 785284 w 1122362"/>
                  <a:gd name="connsiteY13" fmla="*/ 1075101 h 1122364"/>
                  <a:gd name="connsiteX14" fmla="*/ 693376 w 1122362"/>
                  <a:gd name="connsiteY14" fmla="*/ 1038895 h 1122364"/>
                  <a:gd name="connsiteX15" fmla="*/ 729582 w 1122362"/>
                  <a:gd name="connsiteY15" fmla="*/ 946987 h 1122364"/>
                  <a:gd name="connsiteX16" fmla="*/ 756867 w 1122362"/>
                  <a:gd name="connsiteY16" fmla="*/ 940503 h 1122364"/>
                  <a:gd name="connsiteX17" fmla="*/ 214919 w 1122362"/>
                  <a:gd name="connsiteY17" fmla="*/ 839674 h 1122364"/>
                  <a:gd name="connsiteX18" fmla="*/ 265314 w 1122362"/>
                  <a:gd name="connsiteY18" fmla="*/ 858377 h 1122364"/>
                  <a:gd name="connsiteX19" fmla="*/ 265314 w 1122362"/>
                  <a:gd name="connsiteY19" fmla="*/ 958130 h 1122364"/>
                  <a:gd name="connsiteX20" fmla="*/ 164523 w 1122362"/>
                  <a:gd name="connsiteY20" fmla="*/ 958130 h 1122364"/>
                  <a:gd name="connsiteX21" fmla="*/ 164523 w 1122362"/>
                  <a:gd name="connsiteY21" fmla="*/ 858377 h 1122364"/>
                  <a:gd name="connsiteX22" fmla="*/ 214919 w 1122362"/>
                  <a:gd name="connsiteY22" fmla="*/ 839674 h 1122364"/>
                  <a:gd name="connsiteX23" fmla="*/ 908656 w 1122362"/>
                  <a:gd name="connsiteY23" fmla="*/ 839673 h 1122364"/>
                  <a:gd name="connsiteX24" fmla="*/ 959051 w 1122362"/>
                  <a:gd name="connsiteY24" fmla="*/ 858376 h 1122364"/>
                  <a:gd name="connsiteX25" fmla="*/ 959051 w 1122362"/>
                  <a:gd name="connsiteY25" fmla="*/ 958129 h 1122364"/>
                  <a:gd name="connsiteX26" fmla="*/ 858260 w 1122362"/>
                  <a:gd name="connsiteY26" fmla="*/ 958129 h 1122364"/>
                  <a:gd name="connsiteX27" fmla="*/ 858260 w 1122362"/>
                  <a:gd name="connsiteY27" fmla="*/ 858376 h 1122364"/>
                  <a:gd name="connsiteX28" fmla="*/ 908656 w 1122362"/>
                  <a:gd name="connsiteY28" fmla="*/ 839673 h 1122364"/>
                  <a:gd name="connsiteX29" fmla="*/ 110558 w 1122362"/>
                  <a:gd name="connsiteY29" fmla="*/ 688458 h 1122364"/>
                  <a:gd name="connsiteX30" fmla="*/ 175336 w 1122362"/>
                  <a:gd name="connsiteY30" fmla="*/ 729582 h 1122364"/>
                  <a:gd name="connsiteX31" fmla="*/ 139043 w 1122362"/>
                  <a:gd name="connsiteY31" fmla="*/ 821490 h 1122364"/>
                  <a:gd name="connsiteX32" fmla="*/ 46913 w 1122362"/>
                  <a:gd name="connsiteY32" fmla="*/ 785283 h 1122364"/>
                  <a:gd name="connsiteX33" fmla="*/ 83207 w 1122362"/>
                  <a:gd name="connsiteY33" fmla="*/ 693376 h 1122364"/>
                  <a:gd name="connsiteX34" fmla="*/ 110558 w 1122362"/>
                  <a:gd name="connsiteY34" fmla="*/ 688458 h 1122364"/>
                  <a:gd name="connsiteX35" fmla="*/ 1016782 w 1122362"/>
                  <a:gd name="connsiteY35" fmla="*/ 669888 h 1122364"/>
                  <a:gd name="connsiteX36" fmla="*/ 1042848 w 1122362"/>
                  <a:gd name="connsiteY36" fmla="*/ 674327 h 1122364"/>
                  <a:gd name="connsiteX37" fmla="*/ 1084625 w 1122362"/>
                  <a:gd name="connsiteY37" fmla="*/ 766234 h 1122364"/>
                  <a:gd name="connsiteX38" fmla="*/ 992717 w 1122362"/>
                  <a:gd name="connsiteY38" fmla="*/ 805226 h 1122364"/>
                  <a:gd name="connsiteX39" fmla="*/ 953726 w 1122362"/>
                  <a:gd name="connsiteY39" fmla="*/ 716103 h 1122364"/>
                  <a:gd name="connsiteX40" fmla="*/ 1016782 w 1122362"/>
                  <a:gd name="connsiteY40" fmla="*/ 669888 h 1122364"/>
                  <a:gd name="connsiteX41" fmla="*/ 69850 w 1122362"/>
                  <a:gd name="connsiteY41" fmla="*/ 492126 h 1122364"/>
                  <a:gd name="connsiteX42" fmla="*/ 139700 w 1122362"/>
                  <a:gd name="connsiteY42" fmla="*/ 561976 h 1122364"/>
                  <a:gd name="connsiteX43" fmla="*/ 69850 w 1122362"/>
                  <a:gd name="connsiteY43" fmla="*/ 631826 h 1122364"/>
                  <a:gd name="connsiteX44" fmla="*/ 0 w 1122362"/>
                  <a:gd name="connsiteY44" fmla="*/ 561976 h 1122364"/>
                  <a:gd name="connsiteX45" fmla="*/ 69850 w 1122362"/>
                  <a:gd name="connsiteY45" fmla="*/ 492126 h 1122364"/>
                  <a:gd name="connsiteX46" fmla="*/ 1051718 w 1122362"/>
                  <a:gd name="connsiteY46" fmla="*/ 492125 h 1122364"/>
                  <a:gd name="connsiteX47" fmla="*/ 1122362 w 1122362"/>
                  <a:gd name="connsiteY47" fmla="*/ 561975 h 1122364"/>
                  <a:gd name="connsiteX48" fmla="*/ 1051718 w 1122362"/>
                  <a:gd name="connsiteY48" fmla="*/ 631825 h 1122364"/>
                  <a:gd name="connsiteX49" fmla="*/ 981074 w 1122362"/>
                  <a:gd name="connsiteY49" fmla="*/ 561975 h 1122364"/>
                  <a:gd name="connsiteX50" fmla="*/ 1051718 w 1122362"/>
                  <a:gd name="connsiteY50" fmla="*/ 492125 h 1122364"/>
                  <a:gd name="connsiteX51" fmla="*/ 102380 w 1122362"/>
                  <a:gd name="connsiteY51" fmla="*/ 312656 h 1122364"/>
                  <a:gd name="connsiteX52" fmla="*/ 128447 w 1122362"/>
                  <a:gd name="connsiteY52" fmla="*/ 317139 h 1122364"/>
                  <a:gd name="connsiteX53" fmla="*/ 170223 w 1122362"/>
                  <a:gd name="connsiteY53" fmla="*/ 409046 h 1122364"/>
                  <a:gd name="connsiteX54" fmla="*/ 78315 w 1122362"/>
                  <a:gd name="connsiteY54" fmla="*/ 448038 h 1122364"/>
                  <a:gd name="connsiteX55" fmla="*/ 39324 w 1122362"/>
                  <a:gd name="connsiteY55" fmla="*/ 356130 h 1122364"/>
                  <a:gd name="connsiteX56" fmla="*/ 102380 w 1122362"/>
                  <a:gd name="connsiteY56" fmla="*/ 312656 h 1122364"/>
                  <a:gd name="connsiteX57" fmla="*/ 1009301 w 1122362"/>
                  <a:gd name="connsiteY57" fmla="*/ 294389 h 1122364"/>
                  <a:gd name="connsiteX58" fmla="*/ 1035411 w 1122362"/>
                  <a:gd name="connsiteY58" fmla="*/ 299133 h 1122364"/>
                  <a:gd name="connsiteX59" fmla="*/ 1075099 w 1122362"/>
                  <a:gd name="connsiteY59" fmla="*/ 337080 h 1122364"/>
                  <a:gd name="connsiteX60" fmla="*/ 1038893 w 1122362"/>
                  <a:gd name="connsiteY60" fmla="*/ 428987 h 1122364"/>
                  <a:gd name="connsiteX61" fmla="*/ 946984 w 1122362"/>
                  <a:gd name="connsiteY61" fmla="*/ 392781 h 1122364"/>
                  <a:gd name="connsiteX62" fmla="*/ 983191 w 1122362"/>
                  <a:gd name="connsiteY62" fmla="*/ 300873 h 1122364"/>
                  <a:gd name="connsiteX63" fmla="*/ 1009301 w 1122362"/>
                  <a:gd name="connsiteY63" fmla="*/ 294389 h 1122364"/>
                  <a:gd name="connsiteX64" fmla="*/ 214917 w 1122362"/>
                  <a:gd name="connsiteY64" fmla="*/ 144413 h 1122364"/>
                  <a:gd name="connsiteX65" fmla="*/ 265313 w 1122362"/>
                  <a:gd name="connsiteY65" fmla="*/ 163311 h 1122364"/>
                  <a:gd name="connsiteX66" fmla="*/ 265313 w 1122362"/>
                  <a:gd name="connsiteY66" fmla="*/ 264103 h 1122364"/>
                  <a:gd name="connsiteX67" fmla="*/ 164521 w 1122362"/>
                  <a:gd name="connsiteY67" fmla="*/ 264103 h 1122364"/>
                  <a:gd name="connsiteX68" fmla="*/ 164521 w 1122362"/>
                  <a:gd name="connsiteY68" fmla="*/ 163311 h 1122364"/>
                  <a:gd name="connsiteX69" fmla="*/ 214917 w 1122362"/>
                  <a:gd name="connsiteY69" fmla="*/ 144413 h 1122364"/>
                  <a:gd name="connsiteX70" fmla="*/ 908654 w 1122362"/>
                  <a:gd name="connsiteY70" fmla="*/ 144412 h 1122364"/>
                  <a:gd name="connsiteX71" fmla="*/ 959050 w 1122362"/>
                  <a:gd name="connsiteY71" fmla="*/ 163311 h 1122364"/>
                  <a:gd name="connsiteX72" fmla="*/ 959050 w 1122362"/>
                  <a:gd name="connsiteY72" fmla="*/ 264103 h 1122364"/>
                  <a:gd name="connsiteX73" fmla="*/ 858258 w 1122362"/>
                  <a:gd name="connsiteY73" fmla="*/ 264103 h 1122364"/>
                  <a:gd name="connsiteX74" fmla="*/ 858258 w 1122362"/>
                  <a:gd name="connsiteY74" fmla="*/ 163311 h 1122364"/>
                  <a:gd name="connsiteX75" fmla="*/ 908654 w 1122362"/>
                  <a:gd name="connsiteY75" fmla="*/ 144412 h 1122364"/>
                  <a:gd name="connsiteX76" fmla="*/ 363187 w 1122362"/>
                  <a:gd name="connsiteY76" fmla="*/ 42346 h 1122364"/>
                  <a:gd name="connsiteX77" fmla="*/ 428985 w 1122362"/>
                  <a:gd name="connsiteY77" fmla="*/ 83470 h 1122364"/>
                  <a:gd name="connsiteX78" fmla="*/ 392779 w 1122362"/>
                  <a:gd name="connsiteY78" fmla="*/ 175378 h 1122364"/>
                  <a:gd name="connsiteX79" fmla="*/ 300871 w 1122362"/>
                  <a:gd name="connsiteY79" fmla="*/ 139171 h 1122364"/>
                  <a:gd name="connsiteX80" fmla="*/ 337077 w 1122362"/>
                  <a:gd name="connsiteY80" fmla="*/ 47263 h 1122364"/>
                  <a:gd name="connsiteX81" fmla="*/ 363187 w 1122362"/>
                  <a:gd name="connsiteY81" fmla="*/ 42346 h 1122364"/>
                  <a:gd name="connsiteX82" fmla="*/ 738555 w 1122362"/>
                  <a:gd name="connsiteY82" fmla="*/ 33351 h 1122364"/>
                  <a:gd name="connsiteX83" fmla="*/ 766232 w 1122362"/>
                  <a:gd name="connsiteY83" fmla="*/ 37878 h 1122364"/>
                  <a:gd name="connsiteX84" fmla="*/ 805223 w 1122362"/>
                  <a:gd name="connsiteY84" fmla="*/ 130705 h 1122364"/>
                  <a:gd name="connsiteX85" fmla="*/ 713315 w 1122362"/>
                  <a:gd name="connsiteY85" fmla="*/ 170086 h 1122364"/>
                  <a:gd name="connsiteX86" fmla="*/ 674324 w 1122362"/>
                  <a:gd name="connsiteY86" fmla="*/ 77259 h 1122364"/>
                  <a:gd name="connsiteX87" fmla="*/ 738555 w 1122362"/>
                  <a:gd name="connsiteY87" fmla="*/ 33351 h 1122364"/>
                  <a:gd name="connsiteX88" fmla="*/ 560386 w 1122362"/>
                  <a:gd name="connsiteY88" fmla="*/ 0 h 1122364"/>
                  <a:gd name="connsiteX89" fmla="*/ 630236 w 1122362"/>
                  <a:gd name="connsiteY89" fmla="*/ 70644 h 1122364"/>
                  <a:gd name="connsiteX90" fmla="*/ 560386 w 1122362"/>
                  <a:gd name="connsiteY90" fmla="*/ 141288 h 1122364"/>
                  <a:gd name="connsiteX91" fmla="*/ 490536 w 1122362"/>
                  <a:gd name="connsiteY91" fmla="*/ 70644 h 1122364"/>
                  <a:gd name="connsiteX92" fmla="*/ 560386 w 1122362"/>
                  <a:gd name="connsiteY92" fmla="*/ 0 h 1122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122362" h="1122364">
                    <a:moveTo>
                      <a:pt x="560387" y="984250"/>
                    </a:moveTo>
                    <a:cubicBezTo>
                      <a:pt x="598964" y="984250"/>
                      <a:pt x="630237" y="1015168"/>
                      <a:pt x="630237" y="1053307"/>
                    </a:cubicBezTo>
                    <a:cubicBezTo>
                      <a:pt x="630237" y="1091446"/>
                      <a:pt x="598964" y="1122364"/>
                      <a:pt x="560387" y="1122364"/>
                    </a:cubicBezTo>
                    <a:cubicBezTo>
                      <a:pt x="521810" y="1122364"/>
                      <a:pt x="490537" y="1091446"/>
                      <a:pt x="490537" y="1053307"/>
                    </a:cubicBezTo>
                    <a:cubicBezTo>
                      <a:pt x="490537" y="1015168"/>
                      <a:pt x="521810" y="984250"/>
                      <a:pt x="560387" y="984250"/>
                    </a:cubicBezTo>
                    <a:close/>
                    <a:moveTo>
                      <a:pt x="379019" y="947796"/>
                    </a:moveTo>
                    <a:cubicBezTo>
                      <a:pt x="387983" y="947356"/>
                      <a:pt x="397209" y="948763"/>
                      <a:pt x="406260" y="952279"/>
                    </a:cubicBezTo>
                    <a:cubicBezTo>
                      <a:pt x="442467" y="966344"/>
                      <a:pt x="461962" y="1008538"/>
                      <a:pt x="448037" y="1045106"/>
                    </a:cubicBezTo>
                    <a:cubicBezTo>
                      <a:pt x="434111" y="1081674"/>
                      <a:pt x="392335" y="1098552"/>
                      <a:pt x="356129" y="1084487"/>
                    </a:cubicBezTo>
                    <a:cubicBezTo>
                      <a:pt x="319923" y="1070423"/>
                      <a:pt x="303212" y="1028228"/>
                      <a:pt x="317138" y="994473"/>
                    </a:cubicBezTo>
                    <a:cubicBezTo>
                      <a:pt x="327582" y="967047"/>
                      <a:pt x="352125" y="949114"/>
                      <a:pt x="379019" y="947796"/>
                    </a:cubicBezTo>
                    <a:close/>
                    <a:moveTo>
                      <a:pt x="756867" y="940503"/>
                    </a:moveTo>
                    <a:cubicBezTo>
                      <a:pt x="783891" y="939850"/>
                      <a:pt x="808957" y="956038"/>
                      <a:pt x="821490" y="983193"/>
                    </a:cubicBezTo>
                    <a:cubicBezTo>
                      <a:pt x="838200" y="1019399"/>
                      <a:pt x="821490" y="1058390"/>
                      <a:pt x="785284" y="1075101"/>
                    </a:cubicBezTo>
                    <a:cubicBezTo>
                      <a:pt x="749077" y="1089026"/>
                      <a:pt x="710086" y="1075101"/>
                      <a:pt x="693376" y="1038895"/>
                    </a:cubicBezTo>
                    <a:cubicBezTo>
                      <a:pt x="679450" y="1002688"/>
                      <a:pt x="693376" y="963697"/>
                      <a:pt x="729582" y="946987"/>
                    </a:cubicBezTo>
                    <a:cubicBezTo>
                      <a:pt x="738633" y="942809"/>
                      <a:pt x="747859" y="940720"/>
                      <a:pt x="756867" y="940503"/>
                    </a:cubicBezTo>
                    <a:close/>
                    <a:moveTo>
                      <a:pt x="214919" y="839674"/>
                    </a:moveTo>
                    <a:cubicBezTo>
                      <a:pt x="233117" y="839674"/>
                      <a:pt x="251316" y="845908"/>
                      <a:pt x="265314" y="858377"/>
                    </a:cubicBezTo>
                    <a:cubicBezTo>
                      <a:pt x="290512" y="886086"/>
                      <a:pt x="290512" y="930421"/>
                      <a:pt x="265314" y="958130"/>
                    </a:cubicBezTo>
                    <a:cubicBezTo>
                      <a:pt x="237317" y="985839"/>
                      <a:pt x="192521" y="985839"/>
                      <a:pt x="164523" y="958130"/>
                    </a:cubicBezTo>
                    <a:cubicBezTo>
                      <a:pt x="136525" y="930421"/>
                      <a:pt x="136525" y="886086"/>
                      <a:pt x="164523" y="858377"/>
                    </a:cubicBezTo>
                    <a:cubicBezTo>
                      <a:pt x="178522" y="845908"/>
                      <a:pt x="196720" y="839674"/>
                      <a:pt x="214919" y="839674"/>
                    </a:cubicBezTo>
                    <a:close/>
                    <a:moveTo>
                      <a:pt x="908656" y="839673"/>
                    </a:moveTo>
                    <a:cubicBezTo>
                      <a:pt x="926854" y="839673"/>
                      <a:pt x="945053" y="845907"/>
                      <a:pt x="959051" y="858376"/>
                    </a:cubicBezTo>
                    <a:cubicBezTo>
                      <a:pt x="984249" y="886085"/>
                      <a:pt x="984249" y="930420"/>
                      <a:pt x="959051" y="958129"/>
                    </a:cubicBezTo>
                    <a:cubicBezTo>
                      <a:pt x="931054" y="985838"/>
                      <a:pt x="886258" y="985838"/>
                      <a:pt x="858260" y="958129"/>
                    </a:cubicBezTo>
                    <a:cubicBezTo>
                      <a:pt x="830262" y="930420"/>
                      <a:pt x="830262" y="886085"/>
                      <a:pt x="858260" y="858376"/>
                    </a:cubicBezTo>
                    <a:cubicBezTo>
                      <a:pt x="872259" y="845907"/>
                      <a:pt x="890457" y="839673"/>
                      <a:pt x="908656" y="839673"/>
                    </a:cubicBezTo>
                    <a:close/>
                    <a:moveTo>
                      <a:pt x="110558" y="688458"/>
                    </a:moveTo>
                    <a:cubicBezTo>
                      <a:pt x="137647" y="688850"/>
                      <a:pt x="162773" y="704516"/>
                      <a:pt x="175336" y="729582"/>
                    </a:cubicBezTo>
                    <a:cubicBezTo>
                      <a:pt x="192087" y="765788"/>
                      <a:pt x="175336" y="807564"/>
                      <a:pt x="139043" y="821490"/>
                    </a:cubicBezTo>
                    <a:cubicBezTo>
                      <a:pt x="102749" y="838200"/>
                      <a:pt x="63664" y="821490"/>
                      <a:pt x="46913" y="785283"/>
                    </a:cubicBezTo>
                    <a:cubicBezTo>
                      <a:pt x="30162" y="751862"/>
                      <a:pt x="46913" y="710086"/>
                      <a:pt x="83207" y="693376"/>
                    </a:cubicBezTo>
                    <a:cubicBezTo>
                      <a:pt x="92280" y="689894"/>
                      <a:pt x="101528" y="688328"/>
                      <a:pt x="110558" y="688458"/>
                    </a:cubicBezTo>
                    <a:close/>
                    <a:moveTo>
                      <a:pt x="1016782" y="669888"/>
                    </a:moveTo>
                    <a:cubicBezTo>
                      <a:pt x="1025616" y="669453"/>
                      <a:pt x="1034493" y="670845"/>
                      <a:pt x="1042848" y="674327"/>
                    </a:cubicBezTo>
                    <a:cubicBezTo>
                      <a:pt x="1079055" y="688252"/>
                      <a:pt x="1098550" y="730028"/>
                      <a:pt x="1084625" y="766234"/>
                    </a:cubicBezTo>
                    <a:cubicBezTo>
                      <a:pt x="1070699" y="802441"/>
                      <a:pt x="1028923" y="819151"/>
                      <a:pt x="992717" y="805226"/>
                    </a:cubicBezTo>
                    <a:cubicBezTo>
                      <a:pt x="956511" y="791300"/>
                      <a:pt x="939800" y="752309"/>
                      <a:pt x="953726" y="716103"/>
                    </a:cubicBezTo>
                    <a:cubicBezTo>
                      <a:pt x="964170" y="688948"/>
                      <a:pt x="990280" y="671193"/>
                      <a:pt x="1016782" y="669888"/>
                    </a:cubicBezTo>
                    <a:close/>
                    <a:moveTo>
                      <a:pt x="69850" y="492126"/>
                    </a:moveTo>
                    <a:cubicBezTo>
                      <a:pt x="108427" y="492126"/>
                      <a:pt x="139700" y="523399"/>
                      <a:pt x="139700" y="561976"/>
                    </a:cubicBezTo>
                    <a:cubicBezTo>
                      <a:pt x="139700" y="600553"/>
                      <a:pt x="108427" y="631826"/>
                      <a:pt x="69850" y="631826"/>
                    </a:cubicBezTo>
                    <a:cubicBezTo>
                      <a:pt x="31273" y="631826"/>
                      <a:pt x="0" y="600553"/>
                      <a:pt x="0" y="561976"/>
                    </a:cubicBezTo>
                    <a:cubicBezTo>
                      <a:pt x="0" y="523399"/>
                      <a:pt x="31273" y="492126"/>
                      <a:pt x="69850" y="492126"/>
                    </a:cubicBezTo>
                    <a:close/>
                    <a:moveTo>
                      <a:pt x="1051718" y="492125"/>
                    </a:moveTo>
                    <a:cubicBezTo>
                      <a:pt x="1090734" y="492125"/>
                      <a:pt x="1122362" y="523398"/>
                      <a:pt x="1122362" y="561975"/>
                    </a:cubicBezTo>
                    <a:cubicBezTo>
                      <a:pt x="1122362" y="600552"/>
                      <a:pt x="1090734" y="631825"/>
                      <a:pt x="1051718" y="631825"/>
                    </a:cubicBezTo>
                    <a:cubicBezTo>
                      <a:pt x="1012702" y="631825"/>
                      <a:pt x="981074" y="600552"/>
                      <a:pt x="981074" y="561975"/>
                    </a:cubicBezTo>
                    <a:cubicBezTo>
                      <a:pt x="981074" y="523398"/>
                      <a:pt x="1012702" y="492125"/>
                      <a:pt x="1051718" y="492125"/>
                    </a:cubicBezTo>
                    <a:close/>
                    <a:moveTo>
                      <a:pt x="102380" y="312656"/>
                    </a:moveTo>
                    <a:cubicBezTo>
                      <a:pt x="111214" y="312265"/>
                      <a:pt x="120092" y="313657"/>
                      <a:pt x="128447" y="317139"/>
                    </a:cubicBezTo>
                    <a:cubicBezTo>
                      <a:pt x="164653" y="331064"/>
                      <a:pt x="184149" y="372840"/>
                      <a:pt x="170223" y="409046"/>
                    </a:cubicBezTo>
                    <a:cubicBezTo>
                      <a:pt x="156298" y="445253"/>
                      <a:pt x="114522" y="461963"/>
                      <a:pt x="78315" y="448038"/>
                    </a:cubicBezTo>
                    <a:cubicBezTo>
                      <a:pt x="42109" y="434112"/>
                      <a:pt x="25399" y="392336"/>
                      <a:pt x="39324" y="356130"/>
                    </a:cubicBezTo>
                    <a:cubicBezTo>
                      <a:pt x="49768" y="331064"/>
                      <a:pt x="75878" y="313831"/>
                      <a:pt x="102380" y="312656"/>
                    </a:cubicBezTo>
                    <a:close/>
                    <a:moveTo>
                      <a:pt x="1009301" y="294389"/>
                    </a:moveTo>
                    <a:cubicBezTo>
                      <a:pt x="1018179" y="294172"/>
                      <a:pt x="1027056" y="295826"/>
                      <a:pt x="1035411" y="299133"/>
                    </a:cubicBezTo>
                    <a:cubicBezTo>
                      <a:pt x="1052122" y="305747"/>
                      <a:pt x="1066743" y="318977"/>
                      <a:pt x="1075099" y="337080"/>
                    </a:cubicBezTo>
                    <a:cubicBezTo>
                      <a:pt x="1089024" y="373286"/>
                      <a:pt x="1072314" y="412277"/>
                      <a:pt x="1038893" y="428987"/>
                    </a:cubicBezTo>
                    <a:cubicBezTo>
                      <a:pt x="1002687" y="442913"/>
                      <a:pt x="960910" y="428987"/>
                      <a:pt x="946984" y="392781"/>
                    </a:cubicBezTo>
                    <a:cubicBezTo>
                      <a:pt x="930274" y="356575"/>
                      <a:pt x="946984" y="317584"/>
                      <a:pt x="983191" y="300873"/>
                    </a:cubicBezTo>
                    <a:cubicBezTo>
                      <a:pt x="991546" y="296696"/>
                      <a:pt x="1000424" y="294607"/>
                      <a:pt x="1009301" y="294389"/>
                    </a:cubicBezTo>
                    <a:close/>
                    <a:moveTo>
                      <a:pt x="214917" y="144413"/>
                    </a:moveTo>
                    <a:cubicBezTo>
                      <a:pt x="233116" y="144413"/>
                      <a:pt x="251314" y="150712"/>
                      <a:pt x="265313" y="163311"/>
                    </a:cubicBezTo>
                    <a:cubicBezTo>
                      <a:pt x="290511" y="191309"/>
                      <a:pt x="290511" y="236105"/>
                      <a:pt x="265313" y="264103"/>
                    </a:cubicBezTo>
                    <a:cubicBezTo>
                      <a:pt x="237315" y="292101"/>
                      <a:pt x="192519" y="292101"/>
                      <a:pt x="164521" y="264103"/>
                    </a:cubicBezTo>
                    <a:cubicBezTo>
                      <a:pt x="136524" y="236105"/>
                      <a:pt x="136524" y="191309"/>
                      <a:pt x="164521" y="163311"/>
                    </a:cubicBezTo>
                    <a:cubicBezTo>
                      <a:pt x="178520" y="150712"/>
                      <a:pt x="196719" y="144413"/>
                      <a:pt x="214917" y="144413"/>
                    </a:cubicBezTo>
                    <a:close/>
                    <a:moveTo>
                      <a:pt x="908654" y="144412"/>
                    </a:moveTo>
                    <a:cubicBezTo>
                      <a:pt x="926853" y="144412"/>
                      <a:pt x="945051" y="150712"/>
                      <a:pt x="959050" y="163311"/>
                    </a:cubicBezTo>
                    <a:cubicBezTo>
                      <a:pt x="984248" y="191309"/>
                      <a:pt x="984248" y="236105"/>
                      <a:pt x="959050" y="264103"/>
                    </a:cubicBezTo>
                    <a:cubicBezTo>
                      <a:pt x="931052" y="292101"/>
                      <a:pt x="886256" y="292101"/>
                      <a:pt x="858258" y="264103"/>
                    </a:cubicBezTo>
                    <a:cubicBezTo>
                      <a:pt x="830261" y="236105"/>
                      <a:pt x="830261" y="191309"/>
                      <a:pt x="858258" y="163311"/>
                    </a:cubicBezTo>
                    <a:cubicBezTo>
                      <a:pt x="872257" y="150712"/>
                      <a:pt x="890456" y="144412"/>
                      <a:pt x="908654" y="144412"/>
                    </a:cubicBezTo>
                    <a:close/>
                    <a:moveTo>
                      <a:pt x="363187" y="42346"/>
                    </a:moveTo>
                    <a:cubicBezTo>
                      <a:pt x="389820" y="42738"/>
                      <a:pt x="416452" y="58404"/>
                      <a:pt x="428985" y="83470"/>
                    </a:cubicBezTo>
                    <a:cubicBezTo>
                      <a:pt x="442911" y="119676"/>
                      <a:pt x="426200" y="161452"/>
                      <a:pt x="392779" y="175378"/>
                    </a:cubicBezTo>
                    <a:cubicBezTo>
                      <a:pt x="356573" y="192088"/>
                      <a:pt x="314797" y="175378"/>
                      <a:pt x="300871" y="139171"/>
                    </a:cubicBezTo>
                    <a:cubicBezTo>
                      <a:pt x="284161" y="105750"/>
                      <a:pt x="300871" y="63974"/>
                      <a:pt x="337077" y="47263"/>
                    </a:cubicBezTo>
                    <a:cubicBezTo>
                      <a:pt x="345433" y="43782"/>
                      <a:pt x="354310" y="42215"/>
                      <a:pt x="363187" y="42346"/>
                    </a:cubicBezTo>
                    <a:close/>
                    <a:moveTo>
                      <a:pt x="738555" y="33351"/>
                    </a:moveTo>
                    <a:cubicBezTo>
                      <a:pt x="747781" y="32955"/>
                      <a:pt x="757181" y="34362"/>
                      <a:pt x="766232" y="37878"/>
                    </a:cubicBezTo>
                    <a:cubicBezTo>
                      <a:pt x="799653" y="51942"/>
                      <a:pt x="819149" y="94137"/>
                      <a:pt x="805223" y="130705"/>
                    </a:cubicBezTo>
                    <a:cubicBezTo>
                      <a:pt x="791298" y="167273"/>
                      <a:pt x="749522" y="184151"/>
                      <a:pt x="713315" y="170086"/>
                    </a:cubicBezTo>
                    <a:cubicBezTo>
                      <a:pt x="677109" y="156022"/>
                      <a:pt x="660399" y="113827"/>
                      <a:pt x="674324" y="77259"/>
                    </a:cubicBezTo>
                    <a:cubicBezTo>
                      <a:pt x="684768" y="51942"/>
                      <a:pt x="710878" y="34537"/>
                      <a:pt x="738555" y="33351"/>
                    </a:cubicBezTo>
                    <a:close/>
                    <a:moveTo>
                      <a:pt x="560386" y="0"/>
                    </a:moveTo>
                    <a:cubicBezTo>
                      <a:pt x="598963" y="0"/>
                      <a:pt x="630236" y="31628"/>
                      <a:pt x="630236" y="70644"/>
                    </a:cubicBezTo>
                    <a:cubicBezTo>
                      <a:pt x="630236" y="109660"/>
                      <a:pt x="598963" y="141288"/>
                      <a:pt x="560386" y="141288"/>
                    </a:cubicBezTo>
                    <a:cubicBezTo>
                      <a:pt x="521809" y="141288"/>
                      <a:pt x="490536" y="109660"/>
                      <a:pt x="490536" y="70644"/>
                    </a:cubicBezTo>
                    <a:cubicBezTo>
                      <a:pt x="490536" y="31628"/>
                      <a:pt x="521809" y="0"/>
                      <a:pt x="56038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683" name="淘宝网Chenying0907出品 682"/>
          <p:cNvGrpSpPr/>
          <p:nvPr/>
        </p:nvGrpSpPr>
        <p:grpSpPr>
          <a:xfrm>
            <a:off x="9901776" y="5270466"/>
            <a:ext cx="401098" cy="1590708"/>
            <a:chOff x="7192863" y="5093494"/>
            <a:chExt cx="445721" cy="1767680"/>
          </a:xfrm>
        </p:grpSpPr>
        <p:sp>
          <p:nvSpPr>
            <p:cNvPr id="684" name="淘宝网Chenying0907出品 977"/>
            <p:cNvSpPr/>
            <p:nvPr/>
          </p:nvSpPr>
          <p:spPr bwMode="auto">
            <a:xfrm>
              <a:off x="7341595" y="5550620"/>
              <a:ext cx="148257" cy="1310554"/>
            </a:xfrm>
            <a:custGeom>
              <a:avLst/>
              <a:gdLst>
                <a:gd name="T0" fmla="*/ 22 w 89"/>
                <a:gd name="T1" fmla="*/ 785 h 785"/>
                <a:gd name="T2" fmla="*/ 56 w 89"/>
                <a:gd name="T3" fmla="*/ 785 h 785"/>
                <a:gd name="T4" fmla="*/ 81 w 89"/>
                <a:gd name="T5" fmla="*/ 544 h 785"/>
                <a:gd name="T6" fmla="*/ 25 w 89"/>
                <a:gd name="T7" fmla="*/ 214 h 785"/>
                <a:gd name="T8" fmla="*/ 44 w 89"/>
                <a:gd name="T9" fmla="*/ 0 h 785"/>
                <a:gd name="T10" fmla="*/ 6 w 89"/>
                <a:gd name="T11" fmla="*/ 204 h 785"/>
                <a:gd name="T12" fmla="*/ 44 w 89"/>
                <a:gd name="T13" fmla="*/ 487 h 785"/>
                <a:gd name="T14" fmla="*/ 22 w 89"/>
                <a:gd name="T15" fmla="*/ 785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785">
                  <a:moveTo>
                    <a:pt x="22" y="785"/>
                  </a:moveTo>
                  <a:cubicBezTo>
                    <a:pt x="56" y="785"/>
                    <a:pt x="56" y="785"/>
                    <a:pt x="56" y="785"/>
                  </a:cubicBezTo>
                  <a:cubicBezTo>
                    <a:pt x="56" y="785"/>
                    <a:pt x="89" y="637"/>
                    <a:pt x="81" y="544"/>
                  </a:cubicBezTo>
                  <a:cubicBezTo>
                    <a:pt x="73" y="450"/>
                    <a:pt x="25" y="327"/>
                    <a:pt x="25" y="214"/>
                  </a:cubicBezTo>
                  <a:cubicBezTo>
                    <a:pt x="25" y="118"/>
                    <a:pt x="44" y="0"/>
                    <a:pt x="44" y="0"/>
                  </a:cubicBezTo>
                  <a:cubicBezTo>
                    <a:pt x="44" y="0"/>
                    <a:pt x="12" y="131"/>
                    <a:pt x="6" y="204"/>
                  </a:cubicBezTo>
                  <a:cubicBezTo>
                    <a:pt x="0" y="285"/>
                    <a:pt x="30" y="445"/>
                    <a:pt x="44" y="487"/>
                  </a:cubicBezTo>
                  <a:cubicBezTo>
                    <a:pt x="57" y="530"/>
                    <a:pt x="52" y="668"/>
                    <a:pt x="22" y="785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685" name="淘宝网Chenying0907出品 684"/>
            <p:cNvSpPr>
              <a:spLocks noChangeArrowheads="1"/>
            </p:cNvSpPr>
            <p:nvPr/>
          </p:nvSpPr>
          <p:spPr bwMode="auto">
            <a:xfrm>
              <a:off x="7192863" y="5093494"/>
              <a:ext cx="445721" cy="443822"/>
            </a:xfrm>
            <a:custGeom>
              <a:avLst/>
              <a:gdLst>
                <a:gd name="connsiteX0" fmla="*/ 373063 w 744537"/>
                <a:gd name="connsiteY0" fmla="*/ 649288 h 741364"/>
                <a:gd name="connsiteX1" fmla="*/ 419101 w 744537"/>
                <a:gd name="connsiteY1" fmla="*/ 695326 h 741364"/>
                <a:gd name="connsiteX2" fmla="*/ 373063 w 744537"/>
                <a:gd name="connsiteY2" fmla="*/ 741364 h 741364"/>
                <a:gd name="connsiteX3" fmla="*/ 327025 w 744537"/>
                <a:gd name="connsiteY3" fmla="*/ 695326 h 741364"/>
                <a:gd name="connsiteX4" fmla="*/ 373063 w 744537"/>
                <a:gd name="connsiteY4" fmla="*/ 649288 h 741364"/>
                <a:gd name="connsiteX5" fmla="*/ 271587 w 744537"/>
                <a:gd name="connsiteY5" fmla="*/ 630697 h 741364"/>
                <a:gd name="connsiteX6" fmla="*/ 296778 w 744537"/>
                <a:gd name="connsiteY6" fmla="*/ 692276 h 741364"/>
                <a:gd name="connsiteX7" fmla="*/ 237999 w 744537"/>
                <a:gd name="connsiteY7" fmla="*/ 717467 h 741364"/>
                <a:gd name="connsiteX8" fmla="*/ 210009 w 744537"/>
                <a:gd name="connsiteY8" fmla="*/ 658688 h 741364"/>
                <a:gd name="connsiteX9" fmla="*/ 271587 w 744537"/>
                <a:gd name="connsiteY9" fmla="*/ 630697 h 741364"/>
                <a:gd name="connsiteX10" fmla="*/ 501918 w 744537"/>
                <a:gd name="connsiteY10" fmla="*/ 622772 h 741364"/>
                <a:gd name="connsiteX11" fmla="*/ 544428 w 744537"/>
                <a:gd name="connsiteY11" fmla="*/ 649539 h 741364"/>
                <a:gd name="connsiteX12" fmla="*/ 522036 w 744537"/>
                <a:gd name="connsiteY12" fmla="*/ 711117 h 741364"/>
                <a:gd name="connsiteX13" fmla="*/ 460458 w 744537"/>
                <a:gd name="connsiteY13" fmla="*/ 688725 h 741364"/>
                <a:gd name="connsiteX14" fmla="*/ 482850 w 744537"/>
                <a:gd name="connsiteY14" fmla="*/ 627146 h 741364"/>
                <a:gd name="connsiteX15" fmla="*/ 501918 w 744537"/>
                <a:gd name="connsiteY15" fmla="*/ 622772 h 741364"/>
                <a:gd name="connsiteX16" fmla="*/ 602456 w 744537"/>
                <a:gd name="connsiteY16" fmla="*/ 554155 h 741364"/>
                <a:gd name="connsiteX17" fmla="*/ 635794 w 744537"/>
                <a:gd name="connsiteY17" fmla="*/ 568797 h 741364"/>
                <a:gd name="connsiteX18" fmla="*/ 635794 w 744537"/>
                <a:gd name="connsiteY18" fmla="*/ 632941 h 741364"/>
                <a:gd name="connsiteX19" fmla="*/ 569119 w 744537"/>
                <a:gd name="connsiteY19" fmla="*/ 632941 h 741364"/>
                <a:gd name="connsiteX20" fmla="*/ 569119 w 744537"/>
                <a:gd name="connsiteY20" fmla="*/ 568797 h 741364"/>
                <a:gd name="connsiteX21" fmla="*/ 602456 w 744537"/>
                <a:gd name="connsiteY21" fmla="*/ 554155 h 741364"/>
                <a:gd name="connsiteX22" fmla="*/ 142875 w 744537"/>
                <a:gd name="connsiteY22" fmla="*/ 554155 h 741364"/>
                <a:gd name="connsiteX23" fmla="*/ 176741 w 744537"/>
                <a:gd name="connsiteY23" fmla="*/ 568797 h 741364"/>
                <a:gd name="connsiteX24" fmla="*/ 176741 w 744537"/>
                <a:gd name="connsiteY24" fmla="*/ 632941 h 741364"/>
                <a:gd name="connsiteX25" fmla="*/ 109008 w 744537"/>
                <a:gd name="connsiteY25" fmla="*/ 632941 h 741364"/>
                <a:gd name="connsiteX26" fmla="*/ 109008 w 744537"/>
                <a:gd name="connsiteY26" fmla="*/ 568797 h 741364"/>
                <a:gd name="connsiteX27" fmla="*/ 142875 w 744537"/>
                <a:gd name="connsiteY27" fmla="*/ 554155 h 741364"/>
                <a:gd name="connsiteX28" fmla="*/ 73121 w 744537"/>
                <a:gd name="connsiteY28" fmla="*/ 456085 h 741364"/>
                <a:gd name="connsiteX29" fmla="*/ 117045 w 744537"/>
                <a:gd name="connsiteY29" fmla="*/ 482851 h 741364"/>
                <a:gd name="connsiteX30" fmla="*/ 91946 w 744537"/>
                <a:gd name="connsiteY30" fmla="*/ 544430 h 741364"/>
                <a:gd name="connsiteX31" fmla="*/ 30591 w 744537"/>
                <a:gd name="connsiteY31" fmla="*/ 522037 h 741364"/>
                <a:gd name="connsiteX32" fmla="*/ 55691 w 744537"/>
                <a:gd name="connsiteY32" fmla="*/ 460459 h 741364"/>
                <a:gd name="connsiteX33" fmla="*/ 73121 w 744537"/>
                <a:gd name="connsiteY33" fmla="*/ 456085 h 741364"/>
                <a:gd name="connsiteX34" fmla="*/ 692275 w 744537"/>
                <a:gd name="connsiteY34" fmla="*/ 446516 h 741364"/>
                <a:gd name="connsiteX35" fmla="*/ 717466 w 744537"/>
                <a:gd name="connsiteY35" fmla="*/ 507871 h 741364"/>
                <a:gd name="connsiteX36" fmla="*/ 658687 w 744537"/>
                <a:gd name="connsiteY36" fmla="*/ 532971 h 741364"/>
                <a:gd name="connsiteX37" fmla="*/ 633496 w 744537"/>
                <a:gd name="connsiteY37" fmla="*/ 474405 h 741364"/>
                <a:gd name="connsiteX38" fmla="*/ 692275 w 744537"/>
                <a:gd name="connsiteY38" fmla="*/ 446516 h 741364"/>
                <a:gd name="connsiteX39" fmla="*/ 696912 w 744537"/>
                <a:gd name="connsiteY39" fmla="*/ 327025 h 741364"/>
                <a:gd name="connsiteX40" fmla="*/ 744537 w 744537"/>
                <a:gd name="connsiteY40" fmla="*/ 373063 h 741364"/>
                <a:gd name="connsiteX41" fmla="*/ 696912 w 744537"/>
                <a:gd name="connsiteY41" fmla="*/ 419101 h 741364"/>
                <a:gd name="connsiteX42" fmla="*/ 649287 w 744537"/>
                <a:gd name="connsiteY42" fmla="*/ 373063 h 741364"/>
                <a:gd name="connsiteX43" fmla="*/ 696912 w 744537"/>
                <a:gd name="connsiteY43" fmla="*/ 327025 h 741364"/>
                <a:gd name="connsiteX44" fmla="*/ 46038 w 744537"/>
                <a:gd name="connsiteY44" fmla="*/ 327025 h 741364"/>
                <a:gd name="connsiteX45" fmla="*/ 92076 w 744537"/>
                <a:gd name="connsiteY45" fmla="*/ 373063 h 741364"/>
                <a:gd name="connsiteX46" fmla="*/ 46038 w 744537"/>
                <a:gd name="connsiteY46" fmla="*/ 419101 h 741364"/>
                <a:gd name="connsiteX47" fmla="*/ 0 w 744537"/>
                <a:gd name="connsiteY47" fmla="*/ 373063 h 741364"/>
                <a:gd name="connsiteX48" fmla="*/ 46038 w 744537"/>
                <a:gd name="connsiteY48" fmla="*/ 327025 h 741364"/>
                <a:gd name="connsiteX49" fmla="*/ 87437 w 744537"/>
                <a:gd name="connsiteY49" fmla="*/ 209885 h 741364"/>
                <a:gd name="connsiteX50" fmla="*/ 112628 w 744537"/>
                <a:gd name="connsiteY50" fmla="*/ 270544 h 741364"/>
                <a:gd name="connsiteX51" fmla="*/ 53849 w 744537"/>
                <a:gd name="connsiteY51" fmla="*/ 295359 h 741364"/>
                <a:gd name="connsiteX52" fmla="*/ 25859 w 744537"/>
                <a:gd name="connsiteY52" fmla="*/ 237457 h 741364"/>
                <a:gd name="connsiteX53" fmla="*/ 87437 w 744537"/>
                <a:gd name="connsiteY53" fmla="*/ 209885 h 741364"/>
                <a:gd name="connsiteX54" fmla="*/ 649538 w 744537"/>
                <a:gd name="connsiteY54" fmla="*/ 198866 h 741364"/>
                <a:gd name="connsiteX55" fmla="*/ 711116 w 744537"/>
                <a:gd name="connsiteY55" fmla="*/ 223966 h 741364"/>
                <a:gd name="connsiteX56" fmla="*/ 688724 w 744537"/>
                <a:gd name="connsiteY56" fmla="*/ 285321 h 741364"/>
                <a:gd name="connsiteX57" fmla="*/ 627146 w 744537"/>
                <a:gd name="connsiteY57" fmla="*/ 260221 h 741364"/>
                <a:gd name="connsiteX58" fmla="*/ 649538 w 744537"/>
                <a:gd name="connsiteY58" fmla="*/ 198866 h 741364"/>
                <a:gd name="connsiteX59" fmla="*/ 602456 w 744537"/>
                <a:gd name="connsiteY59" fmla="*/ 96242 h 741364"/>
                <a:gd name="connsiteX60" fmla="*/ 635794 w 744537"/>
                <a:gd name="connsiteY60" fmla="*/ 108744 h 741364"/>
                <a:gd name="connsiteX61" fmla="*/ 635794 w 744537"/>
                <a:gd name="connsiteY61" fmla="*/ 175419 h 741364"/>
                <a:gd name="connsiteX62" fmla="*/ 569119 w 744537"/>
                <a:gd name="connsiteY62" fmla="*/ 175419 h 741364"/>
                <a:gd name="connsiteX63" fmla="*/ 569119 w 744537"/>
                <a:gd name="connsiteY63" fmla="*/ 108744 h 741364"/>
                <a:gd name="connsiteX64" fmla="*/ 602456 w 744537"/>
                <a:gd name="connsiteY64" fmla="*/ 96242 h 741364"/>
                <a:gd name="connsiteX65" fmla="*/ 142875 w 744537"/>
                <a:gd name="connsiteY65" fmla="*/ 96242 h 741364"/>
                <a:gd name="connsiteX66" fmla="*/ 176741 w 744537"/>
                <a:gd name="connsiteY66" fmla="*/ 108744 h 741364"/>
                <a:gd name="connsiteX67" fmla="*/ 176741 w 744537"/>
                <a:gd name="connsiteY67" fmla="*/ 175419 h 741364"/>
                <a:gd name="connsiteX68" fmla="*/ 109008 w 744537"/>
                <a:gd name="connsiteY68" fmla="*/ 175419 h 741364"/>
                <a:gd name="connsiteX69" fmla="*/ 109008 w 744537"/>
                <a:gd name="connsiteY69" fmla="*/ 108744 h 741364"/>
                <a:gd name="connsiteX70" fmla="*/ 142875 w 744537"/>
                <a:gd name="connsiteY70" fmla="*/ 96242 h 741364"/>
                <a:gd name="connsiteX71" fmla="*/ 223966 w 744537"/>
                <a:gd name="connsiteY71" fmla="*/ 30591 h 741364"/>
                <a:gd name="connsiteX72" fmla="*/ 285320 w 744537"/>
                <a:gd name="connsiteY72" fmla="*/ 55691 h 741364"/>
                <a:gd name="connsiteX73" fmla="*/ 260221 w 744537"/>
                <a:gd name="connsiteY73" fmla="*/ 117046 h 741364"/>
                <a:gd name="connsiteX74" fmla="*/ 198866 w 744537"/>
                <a:gd name="connsiteY74" fmla="*/ 91946 h 741364"/>
                <a:gd name="connsiteX75" fmla="*/ 223966 w 744537"/>
                <a:gd name="connsiteY75" fmla="*/ 30591 h 741364"/>
                <a:gd name="connsiteX76" fmla="*/ 508125 w 744537"/>
                <a:gd name="connsiteY76" fmla="*/ 25829 h 741364"/>
                <a:gd name="connsiteX77" fmla="*/ 533316 w 744537"/>
                <a:gd name="connsiteY77" fmla="*/ 87184 h 741364"/>
                <a:gd name="connsiteX78" fmla="*/ 474537 w 744537"/>
                <a:gd name="connsiteY78" fmla="*/ 112284 h 741364"/>
                <a:gd name="connsiteX79" fmla="*/ 446547 w 744537"/>
                <a:gd name="connsiteY79" fmla="*/ 53718 h 741364"/>
                <a:gd name="connsiteX80" fmla="*/ 508125 w 744537"/>
                <a:gd name="connsiteY80" fmla="*/ 25829 h 741364"/>
                <a:gd name="connsiteX81" fmla="*/ 373063 w 744537"/>
                <a:gd name="connsiteY81" fmla="*/ 0 h 741364"/>
                <a:gd name="connsiteX82" fmla="*/ 419101 w 744537"/>
                <a:gd name="connsiteY82" fmla="*/ 46038 h 741364"/>
                <a:gd name="connsiteX83" fmla="*/ 373063 w 744537"/>
                <a:gd name="connsiteY83" fmla="*/ 92076 h 741364"/>
                <a:gd name="connsiteX84" fmla="*/ 327025 w 744537"/>
                <a:gd name="connsiteY84" fmla="*/ 46038 h 741364"/>
                <a:gd name="connsiteX85" fmla="*/ 373063 w 744537"/>
                <a:gd name="connsiteY85" fmla="*/ 0 h 741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44537" h="741364">
                  <a:moveTo>
                    <a:pt x="373063" y="649288"/>
                  </a:moveTo>
                  <a:cubicBezTo>
                    <a:pt x="398489" y="649288"/>
                    <a:pt x="419101" y="669900"/>
                    <a:pt x="419101" y="695326"/>
                  </a:cubicBezTo>
                  <a:cubicBezTo>
                    <a:pt x="419101" y="720752"/>
                    <a:pt x="398489" y="741364"/>
                    <a:pt x="373063" y="741364"/>
                  </a:cubicBezTo>
                  <a:cubicBezTo>
                    <a:pt x="347637" y="741364"/>
                    <a:pt x="327025" y="720752"/>
                    <a:pt x="327025" y="695326"/>
                  </a:cubicBezTo>
                  <a:cubicBezTo>
                    <a:pt x="327025" y="669900"/>
                    <a:pt x="347637" y="649288"/>
                    <a:pt x="373063" y="649288"/>
                  </a:cubicBezTo>
                  <a:close/>
                  <a:moveTo>
                    <a:pt x="271587" y="630697"/>
                  </a:moveTo>
                  <a:cubicBezTo>
                    <a:pt x="293979" y="641893"/>
                    <a:pt x="307974" y="667085"/>
                    <a:pt x="296778" y="692276"/>
                  </a:cubicBezTo>
                  <a:cubicBezTo>
                    <a:pt x="288381" y="714668"/>
                    <a:pt x="260391" y="728663"/>
                    <a:pt x="237999" y="717467"/>
                  </a:cubicBezTo>
                  <a:cubicBezTo>
                    <a:pt x="212808" y="709070"/>
                    <a:pt x="201612" y="681080"/>
                    <a:pt x="210009" y="658688"/>
                  </a:cubicBezTo>
                  <a:cubicBezTo>
                    <a:pt x="221205" y="633496"/>
                    <a:pt x="246396" y="622300"/>
                    <a:pt x="271587" y="630697"/>
                  </a:cubicBezTo>
                  <a:close/>
                  <a:moveTo>
                    <a:pt x="501918" y="622772"/>
                  </a:moveTo>
                  <a:cubicBezTo>
                    <a:pt x="520812" y="622248"/>
                    <a:pt x="538131" y="632744"/>
                    <a:pt x="544428" y="649539"/>
                  </a:cubicBezTo>
                  <a:cubicBezTo>
                    <a:pt x="555624" y="674730"/>
                    <a:pt x="544428" y="702720"/>
                    <a:pt x="522036" y="711117"/>
                  </a:cubicBezTo>
                  <a:cubicBezTo>
                    <a:pt x="496845" y="722313"/>
                    <a:pt x="471654" y="711117"/>
                    <a:pt x="460458" y="688725"/>
                  </a:cubicBezTo>
                  <a:cubicBezTo>
                    <a:pt x="449262" y="663534"/>
                    <a:pt x="460458" y="638342"/>
                    <a:pt x="482850" y="627146"/>
                  </a:cubicBezTo>
                  <a:cubicBezTo>
                    <a:pt x="489148" y="624347"/>
                    <a:pt x="495621" y="622947"/>
                    <a:pt x="501918" y="622772"/>
                  </a:cubicBezTo>
                  <a:close/>
                  <a:moveTo>
                    <a:pt x="602456" y="554155"/>
                  </a:moveTo>
                  <a:cubicBezTo>
                    <a:pt x="614263" y="554155"/>
                    <a:pt x="626070" y="559036"/>
                    <a:pt x="635794" y="568797"/>
                  </a:cubicBezTo>
                  <a:cubicBezTo>
                    <a:pt x="652462" y="585530"/>
                    <a:pt x="652462" y="616208"/>
                    <a:pt x="635794" y="632941"/>
                  </a:cubicBezTo>
                  <a:cubicBezTo>
                    <a:pt x="616347" y="652463"/>
                    <a:pt x="588566" y="652463"/>
                    <a:pt x="569119" y="632941"/>
                  </a:cubicBezTo>
                  <a:cubicBezTo>
                    <a:pt x="552450" y="616208"/>
                    <a:pt x="552450" y="585530"/>
                    <a:pt x="569119" y="568797"/>
                  </a:cubicBezTo>
                  <a:cubicBezTo>
                    <a:pt x="578842" y="559036"/>
                    <a:pt x="590649" y="554155"/>
                    <a:pt x="602456" y="554155"/>
                  </a:cubicBezTo>
                  <a:close/>
                  <a:moveTo>
                    <a:pt x="142875" y="554155"/>
                  </a:moveTo>
                  <a:cubicBezTo>
                    <a:pt x="154869" y="554155"/>
                    <a:pt x="166864" y="559036"/>
                    <a:pt x="176741" y="568797"/>
                  </a:cubicBezTo>
                  <a:cubicBezTo>
                    <a:pt x="193675" y="585530"/>
                    <a:pt x="193675" y="616208"/>
                    <a:pt x="176741" y="632941"/>
                  </a:cubicBezTo>
                  <a:cubicBezTo>
                    <a:pt x="156986" y="652463"/>
                    <a:pt x="128764" y="652463"/>
                    <a:pt x="109008" y="632941"/>
                  </a:cubicBezTo>
                  <a:cubicBezTo>
                    <a:pt x="92075" y="616208"/>
                    <a:pt x="92075" y="585530"/>
                    <a:pt x="109008" y="568797"/>
                  </a:cubicBezTo>
                  <a:cubicBezTo>
                    <a:pt x="118886" y="559036"/>
                    <a:pt x="130880" y="554155"/>
                    <a:pt x="142875" y="554155"/>
                  </a:cubicBezTo>
                  <a:close/>
                  <a:moveTo>
                    <a:pt x="73121" y="456085"/>
                  </a:moveTo>
                  <a:cubicBezTo>
                    <a:pt x="90900" y="455561"/>
                    <a:pt x="108679" y="466057"/>
                    <a:pt x="117045" y="482851"/>
                  </a:cubicBezTo>
                  <a:cubicBezTo>
                    <a:pt x="125412" y="508042"/>
                    <a:pt x="117045" y="536033"/>
                    <a:pt x="91946" y="544430"/>
                  </a:cubicBezTo>
                  <a:cubicBezTo>
                    <a:pt x="69635" y="555626"/>
                    <a:pt x="41747" y="544430"/>
                    <a:pt x="30591" y="522037"/>
                  </a:cubicBezTo>
                  <a:cubicBezTo>
                    <a:pt x="22225" y="496846"/>
                    <a:pt x="33380" y="471655"/>
                    <a:pt x="55691" y="460459"/>
                  </a:cubicBezTo>
                  <a:cubicBezTo>
                    <a:pt x="61269" y="457660"/>
                    <a:pt x="67195" y="456260"/>
                    <a:pt x="73121" y="456085"/>
                  </a:cubicBezTo>
                  <a:close/>
                  <a:moveTo>
                    <a:pt x="692275" y="446516"/>
                  </a:moveTo>
                  <a:cubicBezTo>
                    <a:pt x="717466" y="457672"/>
                    <a:pt x="728662" y="482772"/>
                    <a:pt x="717466" y="507871"/>
                  </a:cubicBezTo>
                  <a:cubicBezTo>
                    <a:pt x="709069" y="530182"/>
                    <a:pt x="681079" y="541338"/>
                    <a:pt x="658687" y="532971"/>
                  </a:cubicBezTo>
                  <a:cubicBezTo>
                    <a:pt x="633496" y="524605"/>
                    <a:pt x="622300" y="496716"/>
                    <a:pt x="633496" y="474405"/>
                  </a:cubicBezTo>
                  <a:cubicBezTo>
                    <a:pt x="641893" y="449305"/>
                    <a:pt x="667084" y="438150"/>
                    <a:pt x="692275" y="446516"/>
                  </a:cubicBezTo>
                  <a:close/>
                  <a:moveTo>
                    <a:pt x="696912" y="327025"/>
                  </a:moveTo>
                  <a:cubicBezTo>
                    <a:pt x="723215" y="327025"/>
                    <a:pt x="744537" y="347637"/>
                    <a:pt x="744537" y="373063"/>
                  </a:cubicBezTo>
                  <a:cubicBezTo>
                    <a:pt x="744537" y="398489"/>
                    <a:pt x="723215" y="419101"/>
                    <a:pt x="696912" y="419101"/>
                  </a:cubicBezTo>
                  <a:cubicBezTo>
                    <a:pt x="670609" y="419101"/>
                    <a:pt x="649287" y="398489"/>
                    <a:pt x="649287" y="373063"/>
                  </a:cubicBezTo>
                  <a:cubicBezTo>
                    <a:pt x="649287" y="347637"/>
                    <a:pt x="670609" y="327025"/>
                    <a:pt x="696912" y="327025"/>
                  </a:cubicBezTo>
                  <a:close/>
                  <a:moveTo>
                    <a:pt x="46038" y="327025"/>
                  </a:moveTo>
                  <a:cubicBezTo>
                    <a:pt x="71464" y="327025"/>
                    <a:pt x="92076" y="347637"/>
                    <a:pt x="92076" y="373063"/>
                  </a:cubicBezTo>
                  <a:cubicBezTo>
                    <a:pt x="92076" y="398489"/>
                    <a:pt x="71464" y="419101"/>
                    <a:pt x="46038" y="419101"/>
                  </a:cubicBezTo>
                  <a:cubicBezTo>
                    <a:pt x="20612" y="419101"/>
                    <a:pt x="0" y="398489"/>
                    <a:pt x="0" y="373063"/>
                  </a:cubicBezTo>
                  <a:cubicBezTo>
                    <a:pt x="0" y="347637"/>
                    <a:pt x="20612" y="327025"/>
                    <a:pt x="46038" y="327025"/>
                  </a:cubicBezTo>
                  <a:close/>
                  <a:moveTo>
                    <a:pt x="87437" y="209885"/>
                  </a:moveTo>
                  <a:cubicBezTo>
                    <a:pt x="109829" y="220914"/>
                    <a:pt x="123824" y="245729"/>
                    <a:pt x="112628" y="270544"/>
                  </a:cubicBezTo>
                  <a:cubicBezTo>
                    <a:pt x="104231" y="292602"/>
                    <a:pt x="76241" y="306388"/>
                    <a:pt x="53849" y="295359"/>
                  </a:cubicBezTo>
                  <a:cubicBezTo>
                    <a:pt x="28658" y="287087"/>
                    <a:pt x="17462" y="259515"/>
                    <a:pt x="25859" y="237457"/>
                  </a:cubicBezTo>
                  <a:cubicBezTo>
                    <a:pt x="37055" y="212642"/>
                    <a:pt x="62246" y="201613"/>
                    <a:pt x="87437" y="209885"/>
                  </a:cubicBezTo>
                  <a:close/>
                  <a:moveTo>
                    <a:pt x="649538" y="198866"/>
                  </a:moveTo>
                  <a:cubicBezTo>
                    <a:pt x="674729" y="190500"/>
                    <a:pt x="702719" y="198866"/>
                    <a:pt x="711116" y="223966"/>
                  </a:cubicBezTo>
                  <a:cubicBezTo>
                    <a:pt x="722312" y="246277"/>
                    <a:pt x="711116" y="274166"/>
                    <a:pt x="688724" y="285321"/>
                  </a:cubicBezTo>
                  <a:cubicBezTo>
                    <a:pt x="663533" y="293688"/>
                    <a:pt x="638342" y="282532"/>
                    <a:pt x="627146" y="260221"/>
                  </a:cubicBezTo>
                  <a:cubicBezTo>
                    <a:pt x="615950" y="237911"/>
                    <a:pt x="627146" y="210022"/>
                    <a:pt x="649538" y="198866"/>
                  </a:cubicBezTo>
                  <a:close/>
                  <a:moveTo>
                    <a:pt x="602456" y="96242"/>
                  </a:moveTo>
                  <a:cubicBezTo>
                    <a:pt x="614263" y="96242"/>
                    <a:pt x="626070" y="100409"/>
                    <a:pt x="635794" y="108744"/>
                  </a:cubicBezTo>
                  <a:cubicBezTo>
                    <a:pt x="652462" y="128191"/>
                    <a:pt x="652462" y="155972"/>
                    <a:pt x="635794" y="175419"/>
                  </a:cubicBezTo>
                  <a:cubicBezTo>
                    <a:pt x="616347" y="192088"/>
                    <a:pt x="588566" y="192088"/>
                    <a:pt x="569119" y="175419"/>
                  </a:cubicBezTo>
                  <a:cubicBezTo>
                    <a:pt x="552450" y="155972"/>
                    <a:pt x="552450" y="128191"/>
                    <a:pt x="569119" y="108744"/>
                  </a:cubicBezTo>
                  <a:cubicBezTo>
                    <a:pt x="578842" y="100409"/>
                    <a:pt x="590649" y="96242"/>
                    <a:pt x="602456" y="96242"/>
                  </a:cubicBezTo>
                  <a:close/>
                  <a:moveTo>
                    <a:pt x="142875" y="96242"/>
                  </a:moveTo>
                  <a:cubicBezTo>
                    <a:pt x="154869" y="96242"/>
                    <a:pt x="166864" y="100409"/>
                    <a:pt x="176741" y="108744"/>
                  </a:cubicBezTo>
                  <a:cubicBezTo>
                    <a:pt x="193675" y="128191"/>
                    <a:pt x="193675" y="155972"/>
                    <a:pt x="176741" y="175419"/>
                  </a:cubicBezTo>
                  <a:cubicBezTo>
                    <a:pt x="156986" y="192088"/>
                    <a:pt x="128764" y="192088"/>
                    <a:pt x="109008" y="175419"/>
                  </a:cubicBezTo>
                  <a:cubicBezTo>
                    <a:pt x="92075" y="155972"/>
                    <a:pt x="92075" y="128191"/>
                    <a:pt x="109008" y="108744"/>
                  </a:cubicBezTo>
                  <a:cubicBezTo>
                    <a:pt x="118886" y="100409"/>
                    <a:pt x="130880" y="96242"/>
                    <a:pt x="142875" y="96242"/>
                  </a:cubicBezTo>
                  <a:close/>
                  <a:moveTo>
                    <a:pt x="223966" y="30591"/>
                  </a:moveTo>
                  <a:cubicBezTo>
                    <a:pt x="246277" y="22225"/>
                    <a:pt x="274165" y="30591"/>
                    <a:pt x="285320" y="55691"/>
                  </a:cubicBezTo>
                  <a:cubicBezTo>
                    <a:pt x="293687" y="78002"/>
                    <a:pt x="285320" y="105891"/>
                    <a:pt x="260221" y="117046"/>
                  </a:cubicBezTo>
                  <a:cubicBezTo>
                    <a:pt x="237910" y="125413"/>
                    <a:pt x="210022" y="114257"/>
                    <a:pt x="198866" y="91946"/>
                  </a:cubicBezTo>
                  <a:cubicBezTo>
                    <a:pt x="190500" y="69636"/>
                    <a:pt x="201655" y="41747"/>
                    <a:pt x="223966" y="30591"/>
                  </a:cubicBezTo>
                  <a:close/>
                  <a:moveTo>
                    <a:pt x="508125" y="25829"/>
                  </a:moveTo>
                  <a:cubicBezTo>
                    <a:pt x="530517" y="36985"/>
                    <a:pt x="544512" y="62085"/>
                    <a:pt x="533316" y="87184"/>
                  </a:cubicBezTo>
                  <a:cubicBezTo>
                    <a:pt x="524919" y="109495"/>
                    <a:pt x="496929" y="120651"/>
                    <a:pt x="474537" y="112284"/>
                  </a:cubicBezTo>
                  <a:cubicBezTo>
                    <a:pt x="449346" y="103918"/>
                    <a:pt x="438150" y="76029"/>
                    <a:pt x="446547" y="53718"/>
                  </a:cubicBezTo>
                  <a:cubicBezTo>
                    <a:pt x="457743" y="28618"/>
                    <a:pt x="482934" y="17463"/>
                    <a:pt x="508125" y="25829"/>
                  </a:cubicBezTo>
                  <a:close/>
                  <a:moveTo>
                    <a:pt x="373063" y="0"/>
                  </a:moveTo>
                  <a:cubicBezTo>
                    <a:pt x="398489" y="0"/>
                    <a:pt x="419101" y="20612"/>
                    <a:pt x="419101" y="46038"/>
                  </a:cubicBezTo>
                  <a:cubicBezTo>
                    <a:pt x="419101" y="71464"/>
                    <a:pt x="398489" y="92076"/>
                    <a:pt x="373063" y="92076"/>
                  </a:cubicBezTo>
                  <a:cubicBezTo>
                    <a:pt x="347637" y="92076"/>
                    <a:pt x="327025" y="71464"/>
                    <a:pt x="327025" y="46038"/>
                  </a:cubicBezTo>
                  <a:cubicBezTo>
                    <a:pt x="327025" y="20612"/>
                    <a:pt x="347637" y="0"/>
                    <a:pt x="373063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686" name="淘宝网Chenying0907出品 685"/>
          <p:cNvGrpSpPr/>
          <p:nvPr/>
        </p:nvGrpSpPr>
        <p:grpSpPr>
          <a:xfrm>
            <a:off x="8671917" y="5958062"/>
            <a:ext cx="519118" cy="903113"/>
            <a:chOff x="6425407" y="5857587"/>
            <a:chExt cx="576872" cy="1003587"/>
          </a:xfrm>
        </p:grpSpPr>
        <p:sp>
          <p:nvSpPr>
            <p:cNvPr id="687" name="淘宝网Chenying0907出品 972"/>
            <p:cNvSpPr/>
            <p:nvPr/>
          </p:nvSpPr>
          <p:spPr bwMode="auto">
            <a:xfrm>
              <a:off x="6739028" y="6410701"/>
              <a:ext cx="73178" cy="450473"/>
            </a:xfrm>
            <a:custGeom>
              <a:avLst/>
              <a:gdLst>
                <a:gd name="T0" fmla="*/ 37 w 44"/>
                <a:gd name="T1" fmla="*/ 270 h 270"/>
                <a:gd name="T2" fmla="*/ 21 w 44"/>
                <a:gd name="T3" fmla="*/ 270 h 270"/>
                <a:gd name="T4" fmla="*/ 18 w 44"/>
                <a:gd name="T5" fmla="*/ 155 h 270"/>
                <a:gd name="T6" fmla="*/ 19 w 44"/>
                <a:gd name="T7" fmla="*/ 0 h 270"/>
                <a:gd name="T8" fmla="*/ 29 w 44"/>
                <a:gd name="T9" fmla="*/ 132 h 270"/>
                <a:gd name="T10" fmla="*/ 37 w 44"/>
                <a:gd name="T11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70">
                  <a:moveTo>
                    <a:pt x="37" y="270"/>
                  </a:moveTo>
                  <a:cubicBezTo>
                    <a:pt x="21" y="270"/>
                    <a:pt x="21" y="270"/>
                    <a:pt x="21" y="270"/>
                  </a:cubicBezTo>
                  <a:cubicBezTo>
                    <a:pt x="21" y="270"/>
                    <a:pt x="31" y="206"/>
                    <a:pt x="18" y="155"/>
                  </a:cubicBezTo>
                  <a:cubicBezTo>
                    <a:pt x="0" y="88"/>
                    <a:pt x="4" y="46"/>
                    <a:pt x="19" y="0"/>
                  </a:cubicBezTo>
                  <a:cubicBezTo>
                    <a:pt x="19" y="0"/>
                    <a:pt x="8" y="68"/>
                    <a:pt x="29" y="132"/>
                  </a:cubicBezTo>
                  <a:cubicBezTo>
                    <a:pt x="41" y="171"/>
                    <a:pt x="44" y="214"/>
                    <a:pt x="37" y="27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688" name="淘宝网Chenying0907出品 687"/>
            <p:cNvSpPr>
              <a:spLocks noChangeArrowheads="1"/>
            </p:cNvSpPr>
            <p:nvPr/>
          </p:nvSpPr>
          <p:spPr bwMode="auto">
            <a:xfrm>
              <a:off x="6425407" y="5857587"/>
              <a:ext cx="576872" cy="577823"/>
            </a:xfrm>
            <a:custGeom>
              <a:avLst/>
              <a:gdLst>
                <a:gd name="connsiteX0" fmla="*/ 482600 w 963612"/>
                <a:gd name="connsiteY0" fmla="*/ 846138 h 965202"/>
                <a:gd name="connsiteX1" fmla="*/ 542925 w 963612"/>
                <a:gd name="connsiteY1" fmla="*/ 905670 h 965202"/>
                <a:gd name="connsiteX2" fmla="*/ 482600 w 963612"/>
                <a:gd name="connsiteY2" fmla="*/ 965202 h 965202"/>
                <a:gd name="connsiteX3" fmla="*/ 422275 w 963612"/>
                <a:gd name="connsiteY3" fmla="*/ 905670 h 965202"/>
                <a:gd name="connsiteX4" fmla="*/ 482600 w 963612"/>
                <a:gd name="connsiteY4" fmla="*/ 846138 h 965202"/>
                <a:gd name="connsiteX5" fmla="*/ 327353 w 963612"/>
                <a:gd name="connsiteY5" fmla="*/ 816961 h 965202"/>
                <a:gd name="connsiteX6" fmla="*/ 350837 w 963612"/>
                <a:gd name="connsiteY6" fmla="*/ 820737 h 965202"/>
                <a:gd name="connsiteX7" fmla="*/ 384174 w 963612"/>
                <a:gd name="connsiteY7" fmla="*/ 898525 h 965202"/>
                <a:gd name="connsiteX8" fmla="*/ 306387 w 963612"/>
                <a:gd name="connsiteY8" fmla="*/ 931863 h 965202"/>
                <a:gd name="connsiteX9" fmla="*/ 273049 w 963612"/>
                <a:gd name="connsiteY9" fmla="*/ 854075 h 965202"/>
                <a:gd name="connsiteX10" fmla="*/ 327353 w 963612"/>
                <a:gd name="connsiteY10" fmla="*/ 816961 h 965202"/>
                <a:gd name="connsiteX11" fmla="*/ 649391 w 963612"/>
                <a:gd name="connsiteY11" fmla="*/ 808632 h 965202"/>
                <a:gd name="connsiteX12" fmla="*/ 706755 w 963612"/>
                <a:gd name="connsiteY12" fmla="*/ 844679 h 965202"/>
                <a:gd name="connsiteX13" fmla="*/ 676021 w 963612"/>
                <a:gd name="connsiteY13" fmla="*/ 922694 h 965202"/>
                <a:gd name="connsiteX14" fmla="*/ 594995 w 963612"/>
                <a:gd name="connsiteY14" fmla="*/ 892046 h 965202"/>
                <a:gd name="connsiteX15" fmla="*/ 625729 w 963612"/>
                <a:gd name="connsiteY15" fmla="*/ 814031 h 965202"/>
                <a:gd name="connsiteX16" fmla="*/ 649391 w 963612"/>
                <a:gd name="connsiteY16" fmla="*/ 808632 h 965202"/>
                <a:gd name="connsiteX17" fmla="*/ 781050 w 963612"/>
                <a:gd name="connsiteY17" fmla="*/ 720626 h 965202"/>
                <a:gd name="connsiteX18" fmla="*/ 823980 w 963612"/>
                <a:gd name="connsiteY18" fmla="*/ 739378 h 965202"/>
                <a:gd name="connsiteX19" fmla="*/ 823980 w 963612"/>
                <a:gd name="connsiteY19" fmla="*/ 822722 h 965202"/>
                <a:gd name="connsiteX20" fmla="*/ 738120 w 963612"/>
                <a:gd name="connsiteY20" fmla="*/ 822722 h 965202"/>
                <a:gd name="connsiteX21" fmla="*/ 738120 w 963612"/>
                <a:gd name="connsiteY21" fmla="*/ 739378 h 965202"/>
                <a:gd name="connsiteX22" fmla="*/ 781050 w 963612"/>
                <a:gd name="connsiteY22" fmla="*/ 720626 h 965202"/>
                <a:gd name="connsiteX23" fmla="*/ 183355 w 963612"/>
                <a:gd name="connsiteY23" fmla="*/ 720626 h 965202"/>
                <a:gd name="connsiteX24" fmla="*/ 225523 w 963612"/>
                <a:gd name="connsiteY24" fmla="*/ 739378 h 965202"/>
                <a:gd name="connsiteX25" fmla="*/ 225523 w 963612"/>
                <a:gd name="connsiteY25" fmla="*/ 822722 h 965202"/>
                <a:gd name="connsiteX26" fmla="*/ 141187 w 963612"/>
                <a:gd name="connsiteY26" fmla="*/ 822722 h 965202"/>
                <a:gd name="connsiteX27" fmla="*/ 141187 w 963612"/>
                <a:gd name="connsiteY27" fmla="*/ 739378 h 965202"/>
                <a:gd name="connsiteX28" fmla="*/ 183355 w 963612"/>
                <a:gd name="connsiteY28" fmla="*/ 720626 h 965202"/>
                <a:gd name="connsiteX29" fmla="*/ 94727 w 963612"/>
                <a:gd name="connsiteY29" fmla="*/ 591245 h 965202"/>
                <a:gd name="connsiteX30" fmla="*/ 149581 w 963612"/>
                <a:gd name="connsiteY30" fmla="*/ 627711 h 965202"/>
                <a:gd name="connsiteX31" fmla="*/ 118932 w 963612"/>
                <a:gd name="connsiteY31" fmla="*/ 706633 h 965202"/>
                <a:gd name="connsiteX32" fmla="*/ 40918 w 963612"/>
                <a:gd name="connsiteY32" fmla="*/ 675628 h 965202"/>
                <a:gd name="connsiteX33" fmla="*/ 71566 w 963612"/>
                <a:gd name="connsiteY33" fmla="*/ 596706 h 965202"/>
                <a:gd name="connsiteX34" fmla="*/ 94727 w 963612"/>
                <a:gd name="connsiteY34" fmla="*/ 591245 h 965202"/>
                <a:gd name="connsiteX35" fmla="*/ 874036 w 963612"/>
                <a:gd name="connsiteY35" fmla="*/ 577249 h 965202"/>
                <a:gd name="connsiteX36" fmla="*/ 897196 w 963612"/>
                <a:gd name="connsiteY36" fmla="*/ 581025 h 965202"/>
                <a:gd name="connsiteX37" fmla="*/ 930631 w 963612"/>
                <a:gd name="connsiteY37" fmla="*/ 658813 h 965202"/>
                <a:gd name="connsiteX38" fmla="*/ 855403 w 963612"/>
                <a:gd name="connsiteY38" fmla="*/ 692150 h 965202"/>
                <a:gd name="connsiteX39" fmla="*/ 819182 w 963612"/>
                <a:gd name="connsiteY39" fmla="*/ 614363 h 965202"/>
                <a:gd name="connsiteX40" fmla="*/ 874036 w 963612"/>
                <a:gd name="connsiteY40" fmla="*/ 577249 h 965202"/>
                <a:gd name="connsiteX41" fmla="*/ 903287 w 963612"/>
                <a:gd name="connsiteY41" fmla="*/ 422275 h 965202"/>
                <a:gd name="connsiteX42" fmla="*/ 963612 w 963612"/>
                <a:gd name="connsiteY42" fmla="*/ 481807 h 965202"/>
                <a:gd name="connsiteX43" fmla="*/ 903287 w 963612"/>
                <a:gd name="connsiteY43" fmla="*/ 541339 h 965202"/>
                <a:gd name="connsiteX44" fmla="*/ 842962 w 963612"/>
                <a:gd name="connsiteY44" fmla="*/ 481807 h 965202"/>
                <a:gd name="connsiteX45" fmla="*/ 903287 w 963612"/>
                <a:gd name="connsiteY45" fmla="*/ 422275 h 965202"/>
                <a:gd name="connsiteX46" fmla="*/ 59531 w 963612"/>
                <a:gd name="connsiteY46" fmla="*/ 422275 h 965202"/>
                <a:gd name="connsiteX47" fmla="*/ 119062 w 963612"/>
                <a:gd name="connsiteY47" fmla="*/ 481807 h 965202"/>
                <a:gd name="connsiteX48" fmla="*/ 59531 w 963612"/>
                <a:gd name="connsiteY48" fmla="*/ 541339 h 965202"/>
                <a:gd name="connsiteX49" fmla="*/ 0 w 963612"/>
                <a:gd name="connsiteY49" fmla="*/ 481807 h 965202"/>
                <a:gd name="connsiteX50" fmla="*/ 59531 w 963612"/>
                <a:gd name="connsiteY50" fmla="*/ 422275 h 965202"/>
                <a:gd name="connsiteX51" fmla="*/ 87641 w 963612"/>
                <a:gd name="connsiteY51" fmla="*/ 268143 h 965202"/>
                <a:gd name="connsiteX52" fmla="*/ 111125 w 963612"/>
                <a:gd name="connsiteY52" fmla="*/ 271495 h 965202"/>
                <a:gd name="connsiteX53" fmla="*/ 144462 w 963612"/>
                <a:gd name="connsiteY53" fmla="*/ 349509 h 965202"/>
                <a:gd name="connsiteX54" fmla="*/ 66675 w 963612"/>
                <a:gd name="connsiteY54" fmla="*/ 385730 h 965202"/>
                <a:gd name="connsiteX55" fmla="*/ 33337 w 963612"/>
                <a:gd name="connsiteY55" fmla="*/ 307716 h 965202"/>
                <a:gd name="connsiteX56" fmla="*/ 87641 w 963612"/>
                <a:gd name="connsiteY56" fmla="*/ 268143 h 965202"/>
                <a:gd name="connsiteX57" fmla="*/ 867077 w 963612"/>
                <a:gd name="connsiteY57" fmla="*/ 251420 h 965202"/>
                <a:gd name="connsiteX58" fmla="*/ 924281 w 963612"/>
                <a:gd name="connsiteY58" fmla="*/ 287467 h 965202"/>
                <a:gd name="connsiteX59" fmla="*/ 893633 w 963612"/>
                <a:gd name="connsiteY59" fmla="*/ 368268 h 965202"/>
                <a:gd name="connsiteX60" fmla="*/ 812832 w 963612"/>
                <a:gd name="connsiteY60" fmla="*/ 337619 h 965202"/>
                <a:gd name="connsiteX61" fmla="*/ 843481 w 963612"/>
                <a:gd name="connsiteY61" fmla="*/ 256819 h 965202"/>
                <a:gd name="connsiteX62" fmla="*/ 867077 w 963612"/>
                <a:gd name="connsiteY62" fmla="*/ 251420 h 965202"/>
                <a:gd name="connsiteX63" fmla="*/ 781050 w 963612"/>
                <a:gd name="connsiteY63" fmla="*/ 123082 h 965202"/>
                <a:gd name="connsiteX64" fmla="*/ 823980 w 963612"/>
                <a:gd name="connsiteY64" fmla="*/ 139902 h 965202"/>
                <a:gd name="connsiteX65" fmla="*/ 823980 w 963612"/>
                <a:gd name="connsiteY65" fmla="*/ 226810 h 965202"/>
                <a:gd name="connsiteX66" fmla="*/ 738120 w 963612"/>
                <a:gd name="connsiteY66" fmla="*/ 226810 h 965202"/>
                <a:gd name="connsiteX67" fmla="*/ 738120 w 963612"/>
                <a:gd name="connsiteY67" fmla="*/ 139902 h 965202"/>
                <a:gd name="connsiteX68" fmla="*/ 781050 w 963612"/>
                <a:gd name="connsiteY68" fmla="*/ 123082 h 965202"/>
                <a:gd name="connsiteX69" fmla="*/ 183355 w 963612"/>
                <a:gd name="connsiteY69" fmla="*/ 123082 h 965202"/>
                <a:gd name="connsiteX70" fmla="*/ 225523 w 963612"/>
                <a:gd name="connsiteY70" fmla="*/ 139902 h 965202"/>
                <a:gd name="connsiteX71" fmla="*/ 225523 w 963612"/>
                <a:gd name="connsiteY71" fmla="*/ 226810 h 965202"/>
                <a:gd name="connsiteX72" fmla="*/ 141187 w 963612"/>
                <a:gd name="connsiteY72" fmla="*/ 226810 h 965202"/>
                <a:gd name="connsiteX73" fmla="*/ 141187 w 963612"/>
                <a:gd name="connsiteY73" fmla="*/ 139902 h 965202"/>
                <a:gd name="connsiteX74" fmla="*/ 183355 w 963612"/>
                <a:gd name="connsiteY74" fmla="*/ 123082 h 965202"/>
                <a:gd name="connsiteX75" fmla="*/ 312215 w 963612"/>
                <a:gd name="connsiteY75" fmla="*/ 33933 h 965202"/>
                <a:gd name="connsiteX76" fmla="*/ 367069 w 963612"/>
                <a:gd name="connsiteY76" fmla="*/ 69979 h 965202"/>
                <a:gd name="connsiteX77" fmla="*/ 336420 w 963612"/>
                <a:gd name="connsiteY77" fmla="*/ 150780 h 965202"/>
                <a:gd name="connsiteX78" fmla="*/ 258406 w 963612"/>
                <a:gd name="connsiteY78" fmla="*/ 120131 h 965202"/>
                <a:gd name="connsiteX79" fmla="*/ 289054 w 963612"/>
                <a:gd name="connsiteY79" fmla="*/ 39331 h 965202"/>
                <a:gd name="connsiteX80" fmla="*/ 312215 w 963612"/>
                <a:gd name="connsiteY80" fmla="*/ 33933 h 965202"/>
                <a:gd name="connsiteX81" fmla="*/ 634324 w 963612"/>
                <a:gd name="connsiteY81" fmla="*/ 28431 h 965202"/>
                <a:gd name="connsiteX82" fmla="*/ 657484 w 963612"/>
                <a:gd name="connsiteY82" fmla="*/ 31783 h 965202"/>
                <a:gd name="connsiteX83" fmla="*/ 690919 w 963612"/>
                <a:gd name="connsiteY83" fmla="*/ 109797 h 965202"/>
                <a:gd name="connsiteX84" fmla="*/ 612905 w 963612"/>
                <a:gd name="connsiteY84" fmla="*/ 146018 h 965202"/>
                <a:gd name="connsiteX85" fmla="*/ 579470 w 963612"/>
                <a:gd name="connsiteY85" fmla="*/ 68004 h 965202"/>
                <a:gd name="connsiteX86" fmla="*/ 634324 w 963612"/>
                <a:gd name="connsiteY86" fmla="*/ 28431 h 965202"/>
                <a:gd name="connsiteX87" fmla="*/ 482600 w 963612"/>
                <a:gd name="connsiteY87" fmla="*/ 0 h 965202"/>
                <a:gd name="connsiteX88" fmla="*/ 542925 w 963612"/>
                <a:gd name="connsiteY88" fmla="*/ 60325 h 965202"/>
                <a:gd name="connsiteX89" fmla="*/ 482600 w 963612"/>
                <a:gd name="connsiteY89" fmla="*/ 120650 h 965202"/>
                <a:gd name="connsiteX90" fmla="*/ 422275 w 963612"/>
                <a:gd name="connsiteY90" fmla="*/ 60325 h 965202"/>
                <a:gd name="connsiteX91" fmla="*/ 482600 w 963612"/>
                <a:gd name="connsiteY91" fmla="*/ 0 h 96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963612" h="965202">
                  <a:moveTo>
                    <a:pt x="482600" y="846138"/>
                  </a:moveTo>
                  <a:cubicBezTo>
                    <a:pt x="515917" y="846138"/>
                    <a:pt x="542925" y="872791"/>
                    <a:pt x="542925" y="905670"/>
                  </a:cubicBezTo>
                  <a:cubicBezTo>
                    <a:pt x="542925" y="938549"/>
                    <a:pt x="515917" y="965202"/>
                    <a:pt x="482600" y="965202"/>
                  </a:cubicBezTo>
                  <a:cubicBezTo>
                    <a:pt x="449283" y="965202"/>
                    <a:pt x="422275" y="938549"/>
                    <a:pt x="422275" y="905670"/>
                  </a:cubicBezTo>
                  <a:cubicBezTo>
                    <a:pt x="422275" y="872791"/>
                    <a:pt x="449283" y="846138"/>
                    <a:pt x="482600" y="846138"/>
                  </a:cubicBezTo>
                  <a:close/>
                  <a:moveTo>
                    <a:pt x="327353" y="816961"/>
                  </a:moveTo>
                  <a:cubicBezTo>
                    <a:pt x="335210" y="816744"/>
                    <a:pt x="343197" y="817959"/>
                    <a:pt x="350837" y="820737"/>
                  </a:cubicBezTo>
                  <a:cubicBezTo>
                    <a:pt x="381396" y="831850"/>
                    <a:pt x="395287" y="867966"/>
                    <a:pt x="384174" y="898525"/>
                  </a:cubicBezTo>
                  <a:cubicBezTo>
                    <a:pt x="373062" y="929085"/>
                    <a:pt x="336946" y="942975"/>
                    <a:pt x="306387" y="931863"/>
                  </a:cubicBezTo>
                  <a:cubicBezTo>
                    <a:pt x="275827" y="920750"/>
                    <a:pt x="261937" y="884635"/>
                    <a:pt x="273049" y="854075"/>
                  </a:cubicBezTo>
                  <a:cubicBezTo>
                    <a:pt x="281384" y="831155"/>
                    <a:pt x="303782" y="817612"/>
                    <a:pt x="327353" y="816961"/>
                  </a:cubicBezTo>
                  <a:close/>
                  <a:moveTo>
                    <a:pt x="649391" y="808632"/>
                  </a:moveTo>
                  <a:cubicBezTo>
                    <a:pt x="673227" y="808110"/>
                    <a:pt x="696278" y="821693"/>
                    <a:pt x="706755" y="844679"/>
                  </a:cubicBezTo>
                  <a:cubicBezTo>
                    <a:pt x="720725" y="875328"/>
                    <a:pt x="706755" y="911549"/>
                    <a:pt x="676021" y="922694"/>
                  </a:cubicBezTo>
                  <a:cubicBezTo>
                    <a:pt x="645287" y="936625"/>
                    <a:pt x="608965" y="922694"/>
                    <a:pt x="594995" y="892046"/>
                  </a:cubicBezTo>
                  <a:cubicBezTo>
                    <a:pt x="581025" y="861397"/>
                    <a:pt x="594995" y="827962"/>
                    <a:pt x="625729" y="814031"/>
                  </a:cubicBezTo>
                  <a:cubicBezTo>
                    <a:pt x="633413" y="810548"/>
                    <a:pt x="641445" y="808807"/>
                    <a:pt x="649391" y="808632"/>
                  </a:cubicBezTo>
                  <a:close/>
                  <a:moveTo>
                    <a:pt x="781050" y="720626"/>
                  </a:moveTo>
                  <a:cubicBezTo>
                    <a:pt x="796283" y="720626"/>
                    <a:pt x="811516" y="726876"/>
                    <a:pt x="823980" y="739378"/>
                  </a:cubicBezTo>
                  <a:cubicBezTo>
                    <a:pt x="846137" y="761603"/>
                    <a:pt x="846137" y="800497"/>
                    <a:pt x="823980" y="822722"/>
                  </a:cubicBezTo>
                  <a:cubicBezTo>
                    <a:pt x="799053" y="847725"/>
                    <a:pt x="763047" y="847725"/>
                    <a:pt x="738120" y="822722"/>
                  </a:cubicBezTo>
                  <a:cubicBezTo>
                    <a:pt x="715962" y="800497"/>
                    <a:pt x="715962" y="761603"/>
                    <a:pt x="738120" y="739378"/>
                  </a:cubicBezTo>
                  <a:cubicBezTo>
                    <a:pt x="750583" y="726876"/>
                    <a:pt x="765817" y="720626"/>
                    <a:pt x="781050" y="720626"/>
                  </a:cubicBezTo>
                  <a:close/>
                  <a:moveTo>
                    <a:pt x="183355" y="720626"/>
                  </a:moveTo>
                  <a:cubicBezTo>
                    <a:pt x="198817" y="720626"/>
                    <a:pt x="214279" y="726876"/>
                    <a:pt x="225523" y="739378"/>
                  </a:cubicBezTo>
                  <a:cubicBezTo>
                    <a:pt x="250824" y="761603"/>
                    <a:pt x="250824" y="800497"/>
                    <a:pt x="225523" y="822722"/>
                  </a:cubicBezTo>
                  <a:cubicBezTo>
                    <a:pt x="203034" y="847725"/>
                    <a:pt x="163677" y="847725"/>
                    <a:pt x="141187" y="822722"/>
                  </a:cubicBezTo>
                  <a:cubicBezTo>
                    <a:pt x="115887" y="800497"/>
                    <a:pt x="115887" y="761603"/>
                    <a:pt x="141187" y="739378"/>
                  </a:cubicBezTo>
                  <a:cubicBezTo>
                    <a:pt x="152432" y="726876"/>
                    <a:pt x="167894" y="720626"/>
                    <a:pt x="183355" y="720626"/>
                  </a:cubicBezTo>
                  <a:close/>
                  <a:moveTo>
                    <a:pt x="94727" y="591245"/>
                  </a:moveTo>
                  <a:cubicBezTo>
                    <a:pt x="117713" y="590716"/>
                    <a:pt x="139133" y="604457"/>
                    <a:pt x="149581" y="627711"/>
                  </a:cubicBezTo>
                  <a:cubicBezTo>
                    <a:pt x="163512" y="658716"/>
                    <a:pt x="149581" y="695358"/>
                    <a:pt x="118932" y="706633"/>
                  </a:cubicBezTo>
                  <a:cubicBezTo>
                    <a:pt x="88284" y="720726"/>
                    <a:pt x="52063" y="706633"/>
                    <a:pt x="40918" y="675628"/>
                  </a:cubicBezTo>
                  <a:cubicBezTo>
                    <a:pt x="26987" y="644623"/>
                    <a:pt x="40918" y="610799"/>
                    <a:pt x="71566" y="596706"/>
                  </a:cubicBezTo>
                  <a:cubicBezTo>
                    <a:pt x="79228" y="593182"/>
                    <a:pt x="87065" y="591421"/>
                    <a:pt x="94727" y="591245"/>
                  </a:cubicBezTo>
                  <a:close/>
                  <a:moveTo>
                    <a:pt x="874036" y="577249"/>
                  </a:moveTo>
                  <a:cubicBezTo>
                    <a:pt x="881698" y="577032"/>
                    <a:pt x="889534" y="578247"/>
                    <a:pt x="897196" y="581025"/>
                  </a:cubicBezTo>
                  <a:cubicBezTo>
                    <a:pt x="927845" y="592138"/>
                    <a:pt x="944562" y="628253"/>
                    <a:pt x="930631" y="658813"/>
                  </a:cubicBezTo>
                  <a:cubicBezTo>
                    <a:pt x="919486" y="689372"/>
                    <a:pt x="886052" y="703263"/>
                    <a:pt x="855403" y="692150"/>
                  </a:cubicBezTo>
                  <a:cubicBezTo>
                    <a:pt x="821968" y="681038"/>
                    <a:pt x="808037" y="644922"/>
                    <a:pt x="819182" y="614363"/>
                  </a:cubicBezTo>
                  <a:cubicBezTo>
                    <a:pt x="829630" y="591443"/>
                    <a:pt x="851049" y="577900"/>
                    <a:pt x="874036" y="577249"/>
                  </a:cubicBezTo>
                  <a:close/>
                  <a:moveTo>
                    <a:pt x="903287" y="422275"/>
                  </a:moveTo>
                  <a:cubicBezTo>
                    <a:pt x="936604" y="422275"/>
                    <a:pt x="963612" y="448928"/>
                    <a:pt x="963612" y="481807"/>
                  </a:cubicBezTo>
                  <a:cubicBezTo>
                    <a:pt x="963612" y="514686"/>
                    <a:pt x="936604" y="541339"/>
                    <a:pt x="903287" y="541339"/>
                  </a:cubicBezTo>
                  <a:cubicBezTo>
                    <a:pt x="869970" y="541339"/>
                    <a:pt x="842962" y="514686"/>
                    <a:pt x="842962" y="481807"/>
                  </a:cubicBezTo>
                  <a:cubicBezTo>
                    <a:pt x="842962" y="448928"/>
                    <a:pt x="869970" y="422275"/>
                    <a:pt x="903287" y="422275"/>
                  </a:cubicBezTo>
                  <a:close/>
                  <a:moveTo>
                    <a:pt x="59531" y="422275"/>
                  </a:moveTo>
                  <a:cubicBezTo>
                    <a:pt x="92409" y="422275"/>
                    <a:pt x="119062" y="448928"/>
                    <a:pt x="119062" y="481807"/>
                  </a:cubicBezTo>
                  <a:cubicBezTo>
                    <a:pt x="119062" y="514686"/>
                    <a:pt x="92409" y="541339"/>
                    <a:pt x="59531" y="541339"/>
                  </a:cubicBezTo>
                  <a:cubicBezTo>
                    <a:pt x="26653" y="541339"/>
                    <a:pt x="0" y="514686"/>
                    <a:pt x="0" y="481807"/>
                  </a:cubicBezTo>
                  <a:cubicBezTo>
                    <a:pt x="0" y="448928"/>
                    <a:pt x="26653" y="422275"/>
                    <a:pt x="59531" y="422275"/>
                  </a:cubicBezTo>
                  <a:close/>
                  <a:moveTo>
                    <a:pt x="87641" y="268143"/>
                  </a:moveTo>
                  <a:cubicBezTo>
                    <a:pt x="95498" y="267664"/>
                    <a:pt x="103485" y="268709"/>
                    <a:pt x="111125" y="271495"/>
                  </a:cubicBezTo>
                  <a:cubicBezTo>
                    <a:pt x="141684" y="285426"/>
                    <a:pt x="155575" y="318860"/>
                    <a:pt x="144462" y="349509"/>
                  </a:cubicBezTo>
                  <a:cubicBezTo>
                    <a:pt x="133350" y="382944"/>
                    <a:pt x="97234" y="396875"/>
                    <a:pt x="66675" y="385730"/>
                  </a:cubicBezTo>
                  <a:cubicBezTo>
                    <a:pt x="36115" y="371799"/>
                    <a:pt x="22225" y="338364"/>
                    <a:pt x="33337" y="307716"/>
                  </a:cubicBezTo>
                  <a:cubicBezTo>
                    <a:pt x="41672" y="284729"/>
                    <a:pt x="64070" y="269579"/>
                    <a:pt x="87641" y="268143"/>
                  </a:cubicBezTo>
                  <a:close/>
                  <a:moveTo>
                    <a:pt x="867077" y="251420"/>
                  </a:moveTo>
                  <a:cubicBezTo>
                    <a:pt x="890847" y="250898"/>
                    <a:pt x="913833" y="264481"/>
                    <a:pt x="924281" y="287467"/>
                  </a:cubicBezTo>
                  <a:cubicBezTo>
                    <a:pt x="938212" y="318116"/>
                    <a:pt x="924281" y="354337"/>
                    <a:pt x="893633" y="368268"/>
                  </a:cubicBezTo>
                  <a:cubicBezTo>
                    <a:pt x="862984" y="379413"/>
                    <a:pt x="826763" y="365482"/>
                    <a:pt x="812832" y="337619"/>
                  </a:cubicBezTo>
                  <a:cubicBezTo>
                    <a:pt x="801687" y="306971"/>
                    <a:pt x="812832" y="270750"/>
                    <a:pt x="843481" y="256819"/>
                  </a:cubicBezTo>
                  <a:cubicBezTo>
                    <a:pt x="851143" y="253336"/>
                    <a:pt x="859153" y="251595"/>
                    <a:pt x="867077" y="251420"/>
                  </a:cubicBezTo>
                  <a:close/>
                  <a:moveTo>
                    <a:pt x="781050" y="123082"/>
                  </a:moveTo>
                  <a:cubicBezTo>
                    <a:pt x="796283" y="123082"/>
                    <a:pt x="811516" y="128689"/>
                    <a:pt x="823980" y="139902"/>
                  </a:cubicBezTo>
                  <a:cubicBezTo>
                    <a:pt x="846137" y="165134"/>
                    <a:pt x="846137" y="201579"/>
                    <a:pt x="823980" y="226810"/>
                  </a:cubicBezTo>
                  <a:cubicBezTo>
                    <a:pt x="799053" y="249238"/>
                    <a:pt x="763047" y="249238"/>
                    <a:pt x="738120" y="226810"/>
                  </a:cubicBezTo>
                  <a:cubicBezTo>
                    <a:pt x="715962" y="201579"/>
                    <a:pt x="715962" y="165134"/>
                    <a:pt x="738120" y="139902"/>
                  </a:cubicBezTo>
                  <a:cubicBezTo>
                    <a:pt x="750583" y="128689"/>
                    <a:pt x="765817" y="123082"/>
                    <a:pt x="781050" y="123082"/>
                  </a:cubicBezTo>
                  <a:close/>
                  <a:moveTo>
                    <a:pt x="183355" y="123082"/>
                  </a:moveTo>
                  <a:cubicBezTo>
                    <a:pt x="198817" y="123082"/>
                    <a:pt x="214279" y="128689"/>
                    <a:pt x="225523" y="139902"/>
                  </a:cubicBezTo>
                  <a:cubicBezTo>
                    <a:pt x="250824" y="165134"/>
                    <a:pt x="250824" y="201579"/>
                    <a:pt x="225523" y="226810"/>
                  </a:cubicBezTo>
                  <a:cubicBezTo>
                    <a:pt x="203034" y="249238"/>
                    <a:pt x="163677" y="249238"/>
                    <a:pt x="141187" y="226810"/>
                  </a:cubicBezTo>
                  <a:cubicBezTo>
                    <a:pt x="115887" y="201579"/>
                    <a:pt x="115887" y="165134"/>
                    <a:pt x="141187" y="139902"/>
                  </a:cubicBezTo>
                  <a:cubicBezTo>
                    <a:pt x="152432" y="128689"/>
                    <a:pt x="167894" y="123082"/>
                    <a:pt x="183355" y="123082"/>
                  </a:cubicBezTo>
                  <a:close/>
                  <a:moveTo>
                    <a:pt x="312215" y="33933"/>
                  </a:moveTo>
                  <a:cubicBezTo>
                    <a:pt x="335201" y="33410"/>
                    <a:pt x="356621" y="46993"/>
                    <a:pt x="367069" y="69979"/>
                  </a:cubicBezTo>
                  <a:cubicBezTo>
                    <a:pt x="381000" y="100628"/>
                    <a:pt x="367069" y="136849"/>
                    <a:pt x="336420" y="150780"/>
                  </a:cubicBezTo>
                  <a:cubicBezTo>
                    <a:pt x="305772" y="161925"/>
                    <a:pt x="269551" y="147994"/>
                    <a:pt x="258406" y="120131"/>
                  </a:cubicBezTo>
                  <a:cubicBezTo>
                    <a:pt x="244475" y="89483"/>
                    <a:pt x="258406" y="53262"/>
                    <a:pt x="289054" y="39331"/>
                  </a:cubicBezTo>
                  <a:cubicBezTo>
                    <a:pt x="296716" y="35848"/>
                    <a:pt x="304553" y="34107"/>
                    <a:pt x="312215" y="33933"/>
                  </a:cubicBezTo>
                  <a:close/>
                  <a:moveTo>
                    <a:pt x="634324" y="28431"/>
                  </a:moveTo>
                  <a:cubicBezTo>
                    <a:pt x="641986" y="27952"/>
                    <a:pt x="649822" y="28997"/>
                    <a:pt x="657484" y="31783"/>
                  </a:cubicBezTo>
                  <a:cubicBezTo>
                    <a:pt x="688133" y="45714"/>
                    <a:pt x="704850" y="79148"/>
                    <a:pt x="690919" y="109797"/>
                  </a:cubicBezTo>
                  <a:cubicBezTo>
                    <a:pt x="679774" y="140445"/>
                    <a:pt x="646340" y="157163"/>
                    <a:pt x="612905" y="146018"/>
                  </a:cubicBezTo>
                  <a:cubicBezTo>
                    <a:pt x="582256" y="132087"/>
                    <a:pt x="568325" y="98652"/>
                    <a:pt x="579470" y="68004"/>
                  </a:cubicBezTo>
                  <a:cubicBezTo>
                    <a:pt x="589919" y="45017"/>
                    <a:pt x="611337" y="29867"/>
                    <a:pt x="634324" y="28431"/>
                  </a:cubicBezTo>
                  <a:close/>
                  <a:moveTo>
                    <a:pt x="482600" y="0"/>
                  </a:moveTo>
                  <a:cubicBezTo>
                    <a:pt x="515917" y="0"/>
                    <a:pt x="542925" y="27008"/>
                    <a:pt x="542925" y="60325"/>
                  </a:cubicBezTo>
                  <a:cubicBezTo>
                    <a:pt x="542925" y="93642"/>
                    <a:pt x="515917" y="120650"/>
                    <a:pt x="482600" y="120650"/>
                  </a:cubicBezTo>
                  <a:cubicBezTo>
                    <a:pt x="449283" y="120650"/>
                    <a:pt x="422275" y="93642"/>
                    <a:pt x="422275" y="60325"/>
                  </a:cubicBezTo>
                  <a:cubicBezTo>
                    <a:pt x="422275" y="27008"/>
                    <a:pt x="449283" y="0"/>
                    <a:pt x="48260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689" name="淘宝网Chenying0907出品 688"/>
          <p:cNvSpPr>
            <a:spLocks noChangeArrowheads="1"/>
          </p:cNvSpPr>
          <p:nvPr/>
        </p:nvSpPr>
        <p:spPr bwMode="auto">
          <a:xfrm>
            <a:off x="8471771" y="4444324"/>
            <a:ext cx="178741" cy="178741"/>
          </a:xfrm>
          <a:custGeom>
            <a:avLst/>
            <a:gdLst>
              <a:gd name="connsiteX0" fmla="*/ 165100 w 331789"/>
              <a:gd name="connsiteY0" fmla="*/ 260350 h 331788"/>
              <a:gd name="connsiteX1" fmla="*/ 200025 w 331789"/>
              <a:gd name="connsiteY1" fmla="*/ 296069 h 331788"/>
              <a:gd name="connsiteX2" fmla="*/ 165100 w 331789"/>
              <a:gd name="connsiteY2" fmla="*/ 331788 h 331788"/>
              <a:gd name="connsiteX3" fmla="*/ 130175 w 331789"/>
              <a:gd name="connsiteY3" fmla="*/ 296069 h 331788"/>
              <a:gd name="connsiteX4" fmla="*/ 165100 w 331789"/>
              <a:gd name="connsiteY4" fmla="*/ 260350 h 331788"/>
              <a:gd name="connsiteX5" fmla="*/ 256382 w 331789"/>
              <a:gd name="connsiteY5" fmla="*/ 220961 h 331788"/>
              <a:gd name="connsiteX6" fmla="*/ 281385 w 331789"/>
              <a:gd name="connsiteY6" fmla="*/ 231378 h 331788"/>
              <a:gd name="connsiteX7" fmla="*/ 281385 w 331789"/>
              <a:gd name="connsiteY7" fmla="*/ 281385 h 331788"/>
              <a:gd name="connsiteX8" fmla="*/ 231379 w 331789"/>
              <a:gd name="connsiteY8" fmla="*/ 281385 h 331788"/>
              <a:gd name="connsiteX9" fmla="*/ 231379 w 331789"/>
              <a:gd name="connsiteY9" fmla="*/ 231378 h 331788"/>
              <a:gd name="connsiteX10" fmla="*/ 256382 w 331789"/>
              <a:gd name="connsiteY10" fmla="*/ 220961 h 331788"/>
              <a:gd name="connsiteX11" fmla="*/ 75405 w 331789"/>
              <a:gd name="connsiteY11" fmla="*/ 220961 h 331788"/>
              <a:gd name="connsiteX12" fmla="*/ 100408 w 331789"/>
              <a:gd name="connsiteY12" fmla="*/ 231379 h 331788"/>
              <a:gd name="connsiteX13" fmla="*/ 100408 w 331789"/>
              <a:gd name="connsiteY13" fmla="*/ 281385 h 331788"/>
              <a:gd name="connsiteX14" fmla="*/ 50402 w 331789"/>
              <a:gd name="connsiteY14" fmla="*/ 281385 h 331788"/>
              <a:gd name="connsiteX15" fmla="*/ 50402 w 331789"/>
              <a:gd name="connsiteY15" fmla="*/ 231379 h 331788"/>
              <a:gd name="connsiteX16" fmla="*/ 75405 w 331789"/>
              <a:gd name="connsiteY16" fmla="*/ 220961 h 331788"/>
              <a:gd name="connsiteX17" fmla="*/ 295276 w 331789"/>
              <a:gd name="connsiteY17" fmla="*/ 131763 h 331788"/>
              <a:gd name="connsiteX18" fmla="*/ 331789 w 331789"/>
              <a:gd name="connsiteY18" fmla="*/ 166688 h 331788"/>
              <a:gd name="connsiteX19" fmla="*/ 295276 w 331789"/>
              <a:gd name="connsiteY19" fmla="*/ 201613 h 331788"/>
              <a:gd name="connsiteX20" fmla="*/ 258763 w 331789"/>
              <a:gd name="connsiteY20" fmla="*/ 166688 h 331788"/>
              <a:gd name="connsiteX21" fmla="*/ 295276 w 331789"/>
              <a:gd name="connsiteY21" fmla="*/ 131763 h 331788"/>
              <a:gd name="connsiteX22" fmla="*/ 36513 w 331789"/>
              <a:gd name="connsiteY22" fmla="*/ 131763 h 331788"/>
              <a:gd name="connsiteX23" fmla="*/ 73026 w 331789"/>
              <a:gd name="connsiteY23" fmla="*/ 166688 h 331788"/>
              <a:gd name="connsiteX24" fmla="*/ 36513 w 331789"/>
              <a:gd name="connsiteY24" fmla="*/ 201613 h 331788"/>
              <a:gd name="connsiteX25" fmla="*/ 0 w 331789"/>
              <a:gd name="connsiteY25" fmla="*/ 166688 h 331788"/>
              <a:gd name="connsiteX26" fmla="*/ 36513 w 331789"/>
              <a:gd name="connsiteY26" fmla="*/ 131763 h 331788"/>
              <a:gd name="connsiteX27" fmla="*/ 256381 w 331789"/>
              <a:gd name="connsiteY27" fmla="*/ 39986 h 331788"/>
              <a:gd name="connsiteX28" fmla="*/ 281384 w 331789"/>
              <a:gd name="connsiteY28" fmla="*/ 50404 h 331788"/>
              <a:gd name="connsiteX29" fmla="*/ 281384 w 331789"/>
              <a:gd name="connsiteY29" fmla="*/ 100410 h 331788"/>
              <a:gd name="connsiteX30" fmla="*/ 231378 w 331789"/>
              <a:gd name="connsiteY30" fmla="*/ 100410 h 331788"/>
              <a:gd name="connsiteX31" fmla="*/ 231378 w 331789"/>
              <a:gd name="connsiteY31" fmla="*/ 50404 h 331788"/>
              <a:gd name="connsiteX32" fmla="*/ 256381 w 331789"/>
              <a:gd name="connsiteY32" fmla="*/ 39986 h 331788"/>
              <a:gd name="connsiteX33" fmla="*/ 75405 w 331789"/>
              <a:gd name="connsiteY33" fmla="*/ 39986 h 331788"/>
              <a:gd name="connsiteX34" fmla="*/ 100408 w 331789"/>
              <a:gd name="connsiteY34" fmla="*/ 50404 h 331788"/>
              <a:gd name="connsiteX35" fmla="*/ 100408 w 331789"/>
              <a:gd name="connsiteY35" fmla="*/ 100410 h 331788"/>
              <a:gd name="connsiteX36" fmla="*/ 50402 w 331789"/>
              <a:gd name="connsiteY36" fmla="*/ 100410 h 331788"/>
              <a:gd name="connsiteX37" fmla="*/ 50402 w 331789"/>
              <a:gd name="connsiteY37" fmla="*/ 50404 h 331788"/>
              <a:gd name="connsiteX38" fmla="*/ 75405 w 331789"/>
              <a:gd name="connsiteY38" fmla="*/ 39986 h 331788"/>
              <a:gd name="connsiteX39" fmla="*/ 165100 w 331789"/>
              <a:gd name="connsiteY39" fmla="*/ 0 h 331788"/>
              <a:gd name="connsiteX40" fmla="*/ 200025 w 331789"/>
              <a:gd name="connsiteY40" fmla="*/ 36513 h 331788"/>
              <a:gd name="connsiteX41" fmla="*/ 165100 w 331789"/>
              <a:gd name="connsiteY41" fmla="*/ 73026 h 331788"/>
              <a:gd name="connsiteX42" fmla="*/ 130175 w 331789"/>
              <a:gd name="connsiteY42" fmla="*/ 36513 h 331788"/>
              <a:gd name="connsiteX43" fmla="*/ 165100 w 331789"/>
              <a:gd name="connsiteY43" fmla="*/ 0 h 331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31789" h="331788">
                <a:moveTo>
                  <a:pt x="165100" y="260350"/>
                </a:moveTo>
                <a:cubicBezTo>
                  <a:pt x="184389" y="260350"/>
                  <a:pt x="200025" y="276342"/>
                  <a:pt x="200025" y="296069"/>
                </a:cubicBezTo>
                <a:cubicBezTo>
                  <a:pt x="200025" y="315796"/>
                  <a:pt x="184389" y="331788"/>
                  <a:pt x="165100" y="331788"/>
                </a:cubicBezTo>
                <a:cubicBezTo>
                  <a:pt x="145811" y="331788"/>
                  <a:pt x="130175" y="315796"/>
                  <a:pt x="130175" y="296069"/>
                </a:cubicBezTo>
                <a:cubicBezTo>
                  <a:pt x="130175" y="276342"/>
                  <a:pt x="145811" y="260350"/>
                  <a:pt x="165100" y="260350"/>
                </a:cubicBezTo>
                <a:close/>
                <a:moveTo>
                  <a:pt x="256382" y="220961"/>
                </a:moveTo>
                <a:cubicBezTo>
                  <a:pt x="265411" y="220961"/>
                  <a:pt x="274440" y="224433"/>
                  <a:pt x="281385" y="231378"/>
                </a:cubicBezTo>
                <a:cubicBezTo>
                  <a:pt x="295275" y="245269"/>
                  <a:pt x="295275" y="267494"/>
                  <a:pt x="281385" y="281385"/>
                </a:cubicBezTo>
                <a:cubicBezTo>
                  <a:pt x="267494" y="295275"/>
                  <a:pt x="245269" y="295275"/>
                  <a:pt x="231379" y="281385"/>
                </a:cubicBezTo>
                <a:cubicBezTo>
                  <a:pt x="217488" y="267494"/>
                  <a:pt x="217488" y="245269"/>
                  <a:pt x="231379" y="231378"/>
                </a:cubicBezTo>
                <a:cubicBezTo>
                  <a:pt x="238324" y="224433"/>
                  <a:pt x="247353" y="220961"/>
                  <a:pt x="256382" y="220961"/>
                </a:cubicBezTo>
                <a:close/>
                <a:moveTo>
                  <a:pt x="75405" y="220961"/>
                </a:moveTo>
                <a:cubicBezTo>
                  <a:pt x="84434" y="220961"/>
                  <a:pt x="93463" y="224433"/>
                  <a:pt x="100408" y="231379"/>
                </a:cubicBezTo>
                <a:cubicBezTo>
                  <a:pt x="114299" y="245269"/>
                  <a:pt x="114299" y="267495"/>
                  <a:pt x="100408" y="281385"/>
                </a:cubicBezTo>
                <a:cubicBezTo>
                  <a:pt x="86518" y="295276"/>
                  <a:pt x="64293" y="295276"/>
                  <a:pt x="50402" y="281385"/>
                </a:cubicBezTo>
                <a:cubicBezTo>
                  <a:pt x="36512" y="267495"/>
                  <a:pt x="36512" y="245269"/>
                  <a:pt x="50402" y="231379"/>
                </a:cubicBezTo>
                <a:cubicBezTo>
                  <a:pt x="57348" y="224433"/>
                  <a:pt x="66376" y="220961"/>
                  <a:pt x="75405" y="220961"/>
                </a:cubicBezTo>
                <a:close/>
                <a:moveTo>
                  <a:pt x="295276" y="131763"/>
                </a:moveTo>
                <a:cubicBezTo>
                  <a:pt x="315442" y="131763"/>
                  <a:pt x="331789" y="147399"/>
                  <a:pt x="331789" y="166688"/>
                </a:cubicBezTo>
                <a:cubicBezTo>
                  <a:pt x="331789" y="185977"/>
                  <a:pt x="315442" y="201613"/>
                  <a:pt x="295276" y="201613"/>
                </a:cubicBezTo>
                <a:cubicBezTo>
                  <a:pt x="275110" y="201613"/>
                  <a:pt x="258763" y="185977"/>
                  <a:pt x="258763" y="166688"/>
                </a:cubicBezTo>
                <a:cubicBezTo>
                  <a:pt x="258763" y="147399"/>
                  <a:pt x="275110" y="131763"/>
                  <a:pt x="295276" y="131763"/>
                </a:cubicBezTo>
                <a:close/>
                <a:moveTo>
                  <a:pt x="36513" y="131763"/>
                </a:moveTo>
                <a:cubicBezTo>
                  <a:pt x="56679" y="131763"/>
                  <a:pt x="73026" y="147399"/>
                  <a:pt x="73026" y="166688"/>
                </a:cubicBezTo>
                <a:cubicBezTo>
                  <a:pt x="73026" y="185977"/>
                  <a:pt x="56679" y="201613"/>
                  <a:pt x="36513" y="201613"/>
                </a:cubicBezTo>
                <a:cubicBezTo>
                  <a:pt x="16347" y="201613"/>
                  <a:pt x="0" y="185977"/>
                  <a:pt x="0" y="166688"/>
                </a:cubicBezTo>
                <a:cubicBezTo>
                  <a:pt x="0" y="147399"/>
                  <a:pt x="16347" y="131763"/>
                  <a:pt x="36513" y="131763"/>
                </a:cubicBezTo>
                <a:close/>
                <a:moveTo>
                  <a:pt x="256381" y="39986"/>
                </a:moveTo>
                <a:cubicBezTo>
                  <a:pt x="265410" y="39986"/>
                  <a:pt x="274438" y="43458"/>
                  <a:pt x="281384" y="50404"/>
                </a:cubicBezTo>
                <a:cubicBezTo>
                  <a:pt x="295274" y="64294"/>
                  <a:pt x="295274" y="86519"/>
                  <a:pt x="281384" y="100410"/>
                </a:cubicBezTo>
                <a:cubicBezTo>
                  <a:pt x="267493" y="114301"/>
                  <a:pt x="245268" y="114301"/>
                  <a:pt x="231378" y="100410"/>
                </a:cubicBezTo>
                <a:cubicBezTo>
                  <a:pt x="217487" y="86519"/>
                  <a:pt x="217487" y="64294"/>
                  <a:pt x="231378" y="50404"/>
                </a:cubicBezTo>
                <a:cubicBezTo>
                  <a:pt x="238323" y="43458"/>
                  <a:pt x="247352" y="39986"/>
                  <a:pt x="256381" y="39986"/>
                </a:cubicBezTo>
                <a:close/>
                <a:moveTo>
                  <a:pt x="75405" y="39986"/>
                </a:moveTo>
                <a:cubicBezTo>
                  <a:pt x="84434" y="39986"/>
                  <a:pt x="93463" y="43458"/>
                  <a:pt x="100408" y="50404"/>
                </a:cubicBezTo>
                <a:cubicBezTo>
                  <a:pt x="114299" y="64294"/>
                  <a:pt x="114299" y="86519"/>
                  <a:pt x="100408" y="100410"/>
                </a:cubicBezTo>
                <a:cubicBezTo>
                  <a:pt x="86518" y="114301"/>
                  <a:pt x="64293" y="114301"/>
                  <a:pt x="50402" y="100410"/>
                </a:cubicBezTo>
                <a:cubicBezTo>
                  <a:pt x="36512" y="86519"/>
                  <a:pt x="36512" y="64294"/>
                  <a:pt x="50402" y="50404"/>
                </a:cubicBezTo>
                <a:cubicBezTo>
                  <a:pt x="57348" y="43458"/>
                  <a:pt x="66376" y="39986"/>
                  <a:pt x="75405" y="39986"/>
                </a:cubicBezTo>
                <a:close/>
                <a:moveTo>
                  <a:pt x="165100" y="0"/>
                </a:moveTo>
                <a:cubicBezTo>
                  <a:pt x="184389" y="0"/>
                  <a:pt x="200025" y="16347"/>
                  <a:pt x="200025" y="36513"/>
                </a:cubicBezTo>
                <a:cubicBezTo>
                  <a:pt x="200025" y="56679"/>
                  <a:pt x="184389" y="73026"/>
                  <a:pt x="165100" y="73026"/>
                </a:cubicBezTo>
                <a:cubicBezTo>
                  <a:pt x="145811" y="73026"/>
                  <a:pt x="130175" y="56679"/>
                  <a:pt x="130175" y="36513"/>
                </a:cubicBezTo>
                <a:cubicBezTo>
                  <a:pt x="130175" y="16347"/>
                  <a:pt x="145811" y="0"/>
                  <a:pt x="165100" y="0"/>
                </a:cubicBezTo>
                <a:close/>
              </a:path>
            </a:pathLst>
          </a:custGeom>
          <a:solidFill>
            <a:sysClr val="window" lastClr="FFFF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sp>
        <p:nvSpPr>
          <p:cNvPr id="690" name="淘宝网Chenying0907出品 689"/>
          <p:cNvSpPr>
            <a:spLocks noChangeArrowheads="1"/>
          </p:cNvSpPr>
          <p:nvPr/>
        </p:nvSpPr>
        <p:spPr bwMode="auto">
          <a:xfrm>
            <a:off x="7081990" y="5099423"/>
            <a:ext cx="212950" cy="212951"/>
          </a:xfrm>
          <a:custGeom>
            <a:avLst/>
            <a:gdLst>
              <a:gd name="connsiteX0" fmla="*/ 198438 w 395287"/>
              <a:gd name="connsiteY0" fmla="*/ 309563 h 395289"/>
              <a:gd name="connsiteX1" fmla="*/ 241301 w 395287"/>
              <a:gd name="connsiteY1" fmla="*/ 352426 h 395289"/>
              <a:gd name="connsiteX2" fmla="*/ 198438 w 395287"/>
              <a:gd name="connsiteY2" fmla="*/ 395289 h 395289"/>
              <a:gd name="connsiteX3" fmla="*/ 155575 w 395287"/>
              <a:gd name="connsiteY3" fmla="*/ 352426 h 395289"/>
              <a:gd name="connsiteX4" fmla="*/ 198438 w 395287"/>
              <a:gd name="connsiteY4" fmla="*/ 309563 h 395289"/>
              <a:gd name="connsiteX5" fmla="*/ 308768 w 395287"/>
              <a:gd name="connsiteY5" fmla="*/ 266140 h 395289"/>
              <a:gd name="connsiteX6" fmla="*/ 339071 w 395287"/>
              <a:gd name="connsiteY6" fmla="*/ 278747 h 395289"/>
              <a:gd name="connsiteX7" fmla="*/ 339071 w 395287"/>
              <a:gd name="connsiteY7" fmla="*/ 340379 h 395289"/>
              <a:gd name="connsiteX8" fmla="*/ 278466 w 395287"/>
              <a:gd name="connsiteY8" fmla="*/ 340379 h 395289"/>
              <a:gd name="connsiteX9" fmla="*/ 278466 w 395287"/>
              <a:gd name="connsiteY9" fmla="*/ 278747 h 395289"/>
              <a:gd name="connsiteX10" fmla="*/ 308768 w 395287"/>
              <a:gd name="connsiteY10" fmla="*/ 266140 h 395289"/>
              <a:gd name="connsiteX11" fmla="*/ 88900 w 395287"/>
              <a:gd name="connsiteY11" fmla="*/ 266140 h 395289"/>
              <a:gd name="connsiteX12" fmla="*/ 119716 w 395287"/>
              <a:gd name="connsiteY12" fmla="*/ 278747 h 395289"/>
              <a:gd name="connsiteX13" fmla="*/ 119716 w 395287"/>
              <a:gd name="connsiteY13" fmla="*/ 340379 h 395289"/>
              <a:gd name="connsiteX14" fmla="*/ 58084 w 395287"/>
              <a:gd name="connsiteY14" fmla="*/ 340379 h 395289"/>
              <a:gd name="connsiteX15" fmla="*/ 58084 w 395287"/>
              <a:gd name="connsiteY15" fmla="*/ 278747 h 395289"/>
              <a:gd name="connsiteX16" fmla="*/ 88900 w 395287"/>
              <a:gd name="connsiteY16" fmla="*/ 266140 h 395289"/>
              <a:gd name="connsiteX17" fmla="*/ 351631 w 395287"/>
              <a:gd name="connsiteY17" fmla="*/ 155575 h 395289"/>
              <a:gd name="connsiteX18" fmla="*/ 395287 w 395287"/>
              <a:gd name="connsiteY18" fmla="*/ 199231 h 395289"/>
              <a:gd name="connsiteX19" fmla="*/ 351631 w 395287"/>
              <a:gd name="connsiteY19" fmla="*/ 242887 h 395289"/>
              <a:gd name="connsiteX20" fmla="*/ 307975 w 395287"/>
              <a:gd name="connsiteY20" fmla="*/ 199231 h 395289"/>
              <a:gd name="connsiteX21" fmla="*/ 351631 w 395287"/>
              <a:gd name="connsiteY21" fmla="*/ 155575 h 395289"/>
              <a:gd name="connsiteX22" fmla="*/ 42863 w 395287"/>
              <a:gd name="connsiteY22" fmla="*/ 155575 h 395289"/>
              <a:gd name="connsiteX23" fmla="*/ 85726 w 395287"/>
              <a:gd name="connsiteY23" fmla="*/ 199231 h 395289"/>
              <a:gd name="connsiteX24" fmla="*/ 42863 w 395287"/>
              <a:gd name="connsiteY24" fmla="*/ 242887 h 395289"/>
              <a:gd name="connsiteX25" fmla="*/ 0 w 395287"/>
              <a:gd name="connsiteY25" fmla="*/ 199231 h 395289"/>
              <a:gd name="connsiteX26" fmla="*/ 42863 w 395287"/>
              <a:gd name="connsiteY26" fmla="*/ 155575 h 395289"/>
              <a:gd name="connsiteX27" fmla="*/ 308768 w 395287"/>
              <a:gd name="connsiteY27" fmla="*/ 45477 h 395289"/>
              <a:gd name="connsiteX28" fmla="*/ 339071 w 395287"/>
              <a:gd name="connsiteY28" fmla="*/ 58084 h 395289"/>
              <a:gd name="connsiteX29" fmla="*/ 339071 w 395287"/>
              <a:gd name="connsiteY29" fmla="*/ 119716 h 395289"/>
              <a:gd name="connsiteX30" fmla="*/ 278466 w 395287"/>
              <a:gd name="connsiteY30" fmla="*/ 119716 h 395289"/>
              <a:gd name="connsiteX31" fmla="*/ 278466 w 395287"/>
              <a:gd name="connsiteY31" fmla="*/ 58084 h 395289"/>
              <a:gd name="connsiteX32" fmla="*/ 308768 w 395287"/>
              <a:gd name="connsiteY32" fmla="*/ 45477 h 395289"/>
              <a:gd name="connsiteX33" fmla="*/ 88900 w 395287"/>
              <a:gd name="connsiteY33" fmla="*/ 45477 h 395289"/>
              <a:gd name="connsiteX34" fmla="*/ 119716 w 395287"/>
              <a:gd name="connsiteY34" fmla="*/ 58084 h 395289"/>
              <a:gd name="connsiteX35" fmla="*/ 119716 w 395287"/>
              <a:gd name="connsiteY35" fmla="*/ 119716 h 395289"/>
              <a:gd name="connsiteX36" fmla="*/ 58084 w 395287"/>
              <a:gd name="connsiteY36" fmla="*/ 119716 h 395289"/>
              <a:gd name="connsiteX37" fmla="*/ 58084 w 395287"/>
              <a:gd name="connsiteY37" fmla="*/ 58084 h 395289"/>
              <a:gd name="connsiteX38" fmla="*/ 88900 w 395287"/>
              <a:gd name="connsiteY38" fmla="*/ 45477 h 395289"/>
              <a:gd name="connsiteX39" fmla="*/ 198438 w 395287"/>
              <a:gd name="connsiteY39" fmla="*/ 0 h 395289"/>
              <a:gd name="connsiteX40" fmla="*/ 241301 w 395287"/>
              <a:gd name="connsiteY40" fmla="*/ 42863 h 395289"/>
              <a:gd name="connsiteX41" fmla="*/ 198438 w 395287"/>
              <a:gd name="connsiteY41" fmla="*/ 85726 h 395289"/>
              <a:gd name="connsiteX42" fmla="*/ 155575 w 395287"/>
              <a:gd name="connsiteY42" fmla="*/ 42863 h 395289"/>
              <a:gd name="connsiteX43" fmla="*/ 198438 w 395287"/>
              <a:gd name="connsiteY43" fmla="*/ 0 h 395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95287" h="395289">
                <a:moveTo>
                  <a:pt x="198438" y="309563"/>
                </a:moveTo>
                <a:cubicBezTo>
                  <a:pt x="222111" y="309563"/>
                  <a:pt x="241301" y="328753"/>
                  <a:pt x="241301" y="352426"/>
                </a:cubicBezTo>
                <a:cubicBezTo>
                  <a:pt x="241301" y="376099"/>
                  <a:pt x="222111" y="395289"/>
                  <a:pt x="198438" y="395289"/>
                </a:cubicBezTo>
                <a:cubicBezTo>
                  <a:pt x="174765" y="395289"/>
                  <a:pt x="155575" y="376099"/>
                  <a:pt x="155575" y="352426"/>
                </a:cubicBezTo>
                <a:cubicBezTo>
                  <a:pt x="155575" y="328753"/>
                  <a:pt x="174765" y="309563"/>
                  <a:pt x="198438" y="309563"/>
                </a:cubicBezTo>
                <a:close/>
                <a:moveTo>
                  <a:pt x="308768" y="266140"/>
                </a:moveTo>
                <a:cubicBezTo>
                  <a:pt x="319787" y="266140"/>
                  <a:pt x="330806" y="270342"/>
                  <a:pt x="339071" y="278747"/>
                </a:cubicBezTo>
                <a:cubicBezTo>
                  <a:pt x="355599" y="295556"/>
                  <a:pt x="355599" y="323570"/>
                  <a:pt x="339071" y="340379"/>
                </a:cubicBezTo>
                <a:cubicBezTo>
                  <a:pt x="322542" y="357188"/>
                  <a:pt x="294994" y="357188"/>
                  <a:pt x="278466" y="340379"/>
                </a:cubicBezTo>
                <a:cubicBezTo>
                  <a:pt x="261937" y="323570"/>
                  <a:pt x="261937" y="295556"/>
                  <a:pt x="278466" y="278747"/>
                </a:cubicBezTo>
                <a:cubicBezTo>
                  <a:pt x="286730" y="270342"/>
                  <a:pt x="297749" y="266140"/>
                  <a:pt x="308768" y="266140"/>
                </a:cubicBezTo>
                <a:close/>
                <a:moveTo>
                  <a:pt x="88900" y="266140"/>
                </a:moveTo>
                <a:cubicBezTo>
                  <a:pt x="100106" y="266140"/>
                  <a:pt x="111312" y="270342"/>
                  <a:pt x="119716" y="278747"/>
                </a:cubicBezTo>
                <a:cubicBezTo>
                  <a:pt x="136525" y="295556"/>
                  <a:pt x="136525" y="323570"/>
                  <a:pt x="119716" y="340379"/>
                </a:cubicBezTo>
                <a:cubicBezTo>
                  <a:pt x="102907" y="357188"/>
                  <a:pt x="74893" y="357188"/>
                  <a:pt x="58084" y="340379"/>
                </a:cubicBezTo>
                <a:cubicBezTo>
                  <a:pt x="41275" y="323570"/>
                  <a:pt x="41275" y="295556"/>
                  <a:pt x="58084" y="278747"/>
                </a:cubicBezTo>
                <a:cubicBezTo>
                  <a:pt x="66488" y="270342"/>
                  <a:pt x="77694" y="266140"/>
                  <a:pt x="88900" y="266140"/>
                </a:cubicBezTo>
                <a:close/>
                <a:moveTo>
                  <a:pt x="351631" y="155575"/>
                </a:moveTo>
                <a:cubicBezTo>
                  <a:pt x="375742" y="155575"/>
                  <a:pt x="395287" y="175120"/>
                  <a:pt x="395287" y="199231"/>
                </a:cubicBezTo>
                <a:cubicBezTo>
                  <a:pt x="395287" y="223342"/>
                  <a:pt x="375742" y="242887"/>
                  <a:pt x="351631" y="242887"/>
                </a:cubicBezTo>
                <a:cubicBezTo>
                  <a:pt x="327520" y="242887"/>
                  <a:pt x="307975" y="223342"/>
                  <a:pt x="307975" y="199231"/>
                </a:cubicBezTo>
                <a:cubicBezTo>
                  <a:pt x="307975" y="175120"/>
                  <a:pt x="327520" y="155575"/>
                  <a:pt x="351631" y="155575"/>
                </a:cubicBezTo>
                <a:close/>
                <a:moveTo>
                  <a:pt x="42863" y="155575"/>
                </a:moveTo>
                <a:cubicBezTo>
                  <a:pt x="66536" y="155575"/>
                  <a:pt x="85726" y="175120"/>
                  <a:pt x="85726" y="199231"/>
                </a:cubicBezTo>
                <a:cubicBezTo>
                  <a:pt x="85726" y="223342"/>
                  <a:pt x="66536" y="242887"/>
                  <a:pt x="42863" y="242887"/>
                </a:cubicBezTo>
                <a:cubicBezTo>
                  <a:pt x="19190" y="242887"/>
                  <a:pt x="0" y="223342"/>
                  <a:pt x="0" y="199231"/>
                </a:cubicBezTo>
                <a:cubicBezTo>
                  <a:pt x="0" y="175120"/>
                  <a:pt x="19190" y="155575"/>
                  <a:pt x="42863" y="155575"/>
                </a:cubicBezTo>
                <a:close/>
                <a:moveTo>
                  <a:pt x="308768" y="45477"/>
                </a:moveTo>
                <a:cubicBezTo>
                  <a:pt x="319787" y="45477"/>
                  <a:pt x="330806" y="49679"/>
                  <a:pt x="339071" y="58084"/>
                </a:cubicBezTo>
                <a:cubicBezTo>
                  <a:pt x="355599" y="74893"/>
                  <a:pt x="355599" y="102907"/>
                  <a:pt x="339071" y="119716"/>
                </a:cubicBezTo>
                <a:cubicBezTo>
                  <a:pt x="322542" y="136525"/>
                  <a:pt x="294994" y="136525"/>
                  <a:pt x="278466" y="119716"/>
                </a:cubicBezTo>
                <a:cubicBezTo>
                  <a:pt x="261937" y="102907"/>
                  <a:pt x="261937" y="74893"/>
                  <a:pt x="278466" y="58084"/>
                </a:cubicBezTo>
                <a:cubicBezTo>
                  <a:pt x="286730" y="49679"/>
                  <a:pt x="297749" y="45477"/>
                  <a:pt x="308768" y="45477"/>
                </a:cubicBezTo>
                <a:close/>
                <a:moveTo>
                  <a:pt x="88900" y="45477"/>
                </a:moveTo>
                <a:cubicBezTo>
                  <a:pt x="100106" y="45477"/>
                  <a:pt x="111312" y="49679"/>
                  <a:pt x="119716" y="58084"/>
                </a:cubicBezTo>
                <a:cubicBezTo>
                  <a:pt x="136525" y="74893"/>
                  <a:pt x="136525" y="102907"/>
                  <a:pt x="119716" y="119716"/>
                </a:cubicBezTo>
                <a:cubicBezTo>
                  <a:pt x="102907" y="136525"/>
                  <a:pt x="74893" y="136525"/>
                  <a:pt x="58084" y="119716"/>
                </a:cubicBezTo>
                <a:cubicBezTo>
                  <a:pt x="41275" y="102907"/>
                  <a:pt x="41275" y="74893"/>
                  <a:pt x="58084" y="58084"/>
                </a:cubicBezTo>
                <a:cubicBezTo>
                  <a:pt x="66488" y="49679"/>
                  <a:pt x="77694" y="45477"/>
                  <a:pt x="88900" y="45477"/>
                </a:cubicBezTo>
                <a:close/>
                <a:moveTo>
                  <a:pt x="198438" y="0"/>
                </a:moveTo>
                <a:cubicBezTo>
                  <a:pt x="222111" y="0"/>
                  <a:pt x="241301" y="19190"/>
                  <a:pt x="241301" y="42863"/>
                </a:cubicBezTo>
                <a:cubicBezTo>
                  <a:pt x="241301" y="66536"/>
                  <a:pt x="222111" y="85726"/>
                  <a:pt x="198438" y="85726"/>
                </a:cubicBezTo>
                <a:cubicBezTo>
                  <a:pt x="174765" y="85726"/>
                  <a:pt x="155575" y="66536"/>
                  <a:pt x="155575" y="42863"/>
                </a:cubicBezTo>
                <a:cubicBezTo>
                  <a:pt x="155575" y="19190"/>
                  <a:pt x="174765" y="0"/>
                  <a:pt x="198438" y="0"/>
                </a:cubicBezTo>
                <a:close/>
              </a:path>
            </a:pathLst>
          </a:custGeom>
          <a:solidFill>
            <a:sysClr val="window" lastClr="FFFF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691" name="淘宝网Chenying0907出品 690"/>
          <p:cNvGrpSpPr/>
          <p:nvPr/>
        </p:nvGrpSpPr>
        <p:grpSpPr>
          <a:xfrm>
            <a:off x="11301840" y="4778609"/>
            <a:ext cx="478495" cy="2257138"/>
            <a:chOff x="8085221" y="4352922"/>
            <a:chExt cx="531729" cy="2508252"/>
          </a:xfrm>
        </p:grpSpPr>
        <p:sp>
          <p:nvSpPr>
            <p:cNvPr id="692" name="淘宝网Chenying0907出品 970"/>
            <p:cNvSpPr/>
            <p:nvPr/>
          </p:nvSpPr>
          <p:spPr bwMode="auto">
            <a:xfrm>
              <a:off x="8185484" y="4845449"/>
              <a:ext cx="331678" cy="2015725"/>
            </a:xfrm>
            <a:custGeom>
              <a:avLst/>
              <a:gdLst>
                <a:gd name="T0" fmla="*/ 138 w 199"/>
                <a:gd name="T1" fmla="*/ 1208 h 1208"/>
                <a:gd name="T2" fmla="*/ 102 w 199"/>
                <a:gd name="T3" fmla="*/ 1208 h 1208"/>
                <a:gd name="T4" fmla="*/ 99 w 199"/>
                <a:gd name="T5" fmla="*/ 694 h 1208"/>
                <a:gd name="T6" fmla="*/ 72 w 199"/>
                <a:gd name="T7" fmla="*/ 0 h 1208"/>
                <a:gd name="T8" fmla="*/ 97 w 199"/>
                <a:gd name="T9" fmla="*/ 553 h 1208"/>
                <a:gd name="T10" fmla="*/ 138 w 199"/>
                <a:gd name="T11" fmla="*/ 1208 h 1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9" h="1208">
                  <a:moveTo>
                    <a:pt x="138" y="1208"/>
                  </a:moveTo>
                  <a:cubicBezTo>
                    <a:pt x="102" y="1208"/>
                    <a:pt x="102" y="1208"/>
                    <a:pt x="102" y="1208"/>
                  </a:cubicBezTo>
                  <a:cubicBezTo>
                    <a:pt x="102" y="1208"/>
                    <a:pt x="171" y="937"/>
                    <a:pt x="99" y="694"/>
                  </a:cubicBezTo>
                  <a:cubicBezTo>
                    <a:pt x="40" y="495"/>
                    <a:pt x="0" y="288"/>
                    <a:pt x="72" y="0"/>
                  </a:cubicBezTo>
                  <a:cubicBezTo>
                    <a:pt x="72" y="0"/>
                    <a:pt x="24" y="357"/>
                    <a:pt x="97" y="553"/>
                  </a:cubicBezTo>
                  <a:cubicBezTo>
                    <a:pt x="166" y="739"/>
                    <a:pt x="199" y="943"/>
                    <a:pt x="138" y="1208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693" name="淘宝网Chenying0907出品 692"/>
            <p:cNvGrpSpPr/>
            <p:nvPr/>
          </p:nvGrpSpPr>
          <p:grpSpPr>
            <a:xfrm>
              <a:off x="8322337" y="5212290"/>
              <a:ext cx="294613" cy="419111"/>
              <a:chOff x="8124825" y="4106863"/>
              <a:chExt cx="492125" cy="700087"/>
            </a:xfrm>
            <a:solidFill>
              <a:srgbClr val="92D050"/>
            </a:solidFill>
          </p:grpSpPr>
          <p:sp>
            <p:nvSpPr>
              <p:cNvPr id="698" name="淘宝网Chenying0907出品 1065"/>
              <p:cNvSpPr>
                <a:spLocks noEditPoints="1"/>
              </p:cNvSpPr>
              <p:nvPr/>
            </p:nvSpPr>
            <p:spPr bwMode="auto">
              <a:xfrm>
                <a:off x="8124825" y="4110038"/>
                <a:ext cx="492125" cy="696912"/>
              </a:xfrm>
              <a:custGeom>
                <a:avLst/>
                <a:gdLst>
                  <a:gd name="T0" fmla="*/ 12 w 177"/>
                  <a:gd name="T1" fmla="*/ 250 h 250"/>
                  <a:gd name="T2" fmla="*/ 12 w 177"/>
                  <a:gd name="T3" fmla="*/ 246 h 250"/>
                  <a:gd name="T4" fmla="*/ 16 w 177"/>
                  <a:gd name="T5" fmla="*/ 245 h 250"/>
                  <a:gd name="T6" fmla="*/ 12 w 177"/>
                  <a:gd name="T7" fmla="*/ 246 h 250"/>
                  <a:gd name="T8" fmla="*/ 12 w 177"/>
                  <a:gd name="T9" fmla="*/ 250 h 250"/>
                  <a:gd name="T10" fmla="*/ 8 w 177"/>
                  <a:gd name="T11" fmla="*/ 247 h 250"/>
                  <a:gd name="T12" fmla="*/ 8 w 177"/>
                  <a:gd name="T13" fmla="*/ 247 h 250"/>
                  <a:gd name="T14" fmla="*/ 0 w 177"/>
                  <a:gd name="T15" fmla="*/ 171 h 250"/>
                  <a:gd name="T16" fmla="*/ 0 w 177"/>
                  <a:gd name="T17" fmla="*/ 171 h 250"/>
                  <a:gd name="T18" fmla="*/ 28 w 177"/>
                  <a:gd name="T19" fmla="*/ 65 h 250"/>
                  <a:gd name="T20" fmla="*/ 28 w 177"/>
                  <a:gd name="T21" fmla="*/ 65 h 250"/>
                  <a:gd name="T22" fmla="*/ 169 w 177"/>
                  <a:gd name="T23" fmla="*/ 0 h 250"/>
                  <a:gd name="T24" fmla="*/ 169 w 177"/>
                  <a:gd name="T25" fmla="*/ 0 h 250"/>
                  <a:gd name="T26" fmla="*/ 170 w 177"/>
                  <a:gd name="T27" fmla="*/ 0 h 250"/>
                  <a:gd name="T28" fmla="*/ 170 w 177"/>
                  <a:gd name="T29" fmla="*/ 0 h 250"/>
                  <a:gd name="T30" fmla="*/ 173 w 177"/>
                  <a:gd name="T31" fmla="*/ 3 h 250"/>
                  <a:gd name="T32" fmla="*/ 173 w 177"/>
                  <a:gd name="T33" fmla="*/ 3 h 250"/>
                  <a:gd name="T34" fmla="*/ 177 w 177"/>
                  <a:gd name="T35" fmla="*/ 51 h 250"/>
                  <a:gd name="T36" fmla="*/ 177 w 177"/>
                  <a:gd name="T37" fmla="*/ 51 h 250"/>
                  <a:gd name="T38" fmla="*/ 143 w 177"/>
                  <a:gd name="T39" fmla="*/ 179 h 250"/>
                  <a:gd name="T40" fmla="*/ 143 w 177"/>
                  <a:gd name="T41" fmla="*/ 179 h 250"/>
                  <a:gd name="T42" fmla="*/ 13 w 177"/>
                  <a:gd name="T43" fmla="*/ 250 h 250"/>
                  <a:gd name="T44" fmla="*/ 13 w 177"/>
                  <a:gd name="T45" fmla="*/ 250 h 250"/>
                  <a:gd name="T46" fmla="*/ 12 w 177"/>
                  <a:gd name="T47" fmla="*/ 250 h 250"/>
                  <a:gd name="T48" fmla="*/ 34 w 177"/>
                  <a:gd name="T49" fmla="*/ 69 h 250"/>
                  <a:gd name="T50" fmla="*/ 8 w 177"/>
                  <a:gd name="T51" fmla="*/ 171 h 250"/>
                  <a:gd name="T52" fmla="*/ 8 w 177"/>
                  <a:gd name="T53" fmla="*/ 171 h 250"/>
                  <a:gd name="T54" fmla="*/ 12 w 177"/>
                  <a:gd name="T55" fmla="*/ 223 h 250"/>
                  <a:gd name="T56" fmla="*/ 12 w 177"/>
                  <a:gd name="T57" fmla="*/ 223 h 250"/>
                  <a:gd name="T58" fmla="*/ 15 w 177"/>
                  <a:gd name="T59" fmla="*/ 242 h 250"/>
                  <a:gd name="T60" fmla="*/ 15 w 177"/>
                  <a:gd name="T61" fmla="*/ 242 h 250"/>
                  <a:gd name="T62" fmla="*/ 137 w 177"/>
                  <a:gd name="T63" fmla="*/ 175 h 250"/>
                  <a:gd name="T64" fmla="*/ 137 w 177"/>
                  <a:gd name="T65" fmla="*/ 175 h 250"/>
                  <a:gd name="T66" fmla="*/ 169 w 177"/>
                  <a:gd name="T67" fmla="*/ 51 h 250"/>
                  <a:gd name="T68" fmla="*/ 169 w 177"/>
                  <a:gd name="T69" fmla="*/ 51 h 250"/>
                  <a:gd name="T70" fmla="*/ 166 w 177"/>
                  <a:gd name="T71" fmla="*/ 8 h 250"/>
                  <a:gd name="T72" fmla="*/ 166 w 177"/>
                  <a:gd name="T73" fmla="*/ 8 h 250"/>
                  <a:gd name="T74" fmla="*/ 34 w 177"/>
                  <a:gd name="T75" fmla="*/ 69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7" h="250">
                    <a:moveTo>
                      <a:pt x="12" y="250"/>
                    </a:moveTo>
                    <a:cubicBezTo>
                      <a:pt x="12" y="246"/>
                      <a:pt x="12" y="246"/>
                      <a:pt x="12" y="246"/>
                    </a:cubicBezTo>
                    <a:cubicBezTo>
                      <a:pt x="16" y="245"/>
                      <a:pt x="16" y="245"/>
                      <a:pt x="16" y="245"/>
                    </a:cubicBezTo>
                    <a:cubicBezTo>
                      <a:pt x="12" y="246"/>
                      <a:pt x="12" y="246"/>
                      <a:pt x="12" y="246"/>
                    </a:cubicBezTo>
                    <a:cubicBezTo>
                      <a:pt x="12" y="250"/>
                      <a:pt x="12" y="250"/>
                      <a:pt x="12" y="250"/>
                    </a:cubicBezTo>
                    <a:cubicBezTo>
                      <a:pt x="10" y="250"/>
                      <a:pt x="8" y="248"/>
                      <a:pt x="8" y="247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6"/>
                      <a:pt x="0" y="213"/>
                      <a:pt x="0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36"/>
                      <a:pt x="6" y="95"/>
                      <a:pt x="28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76" y="0"/>
                      <a:pt x="166" y="0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2" y="0"/>
                      <a:pt x="173" y="2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7" y="23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89"/>
                      <a:pt x="171" y="141"/>
                      <a:pt x="143" y="179"/>
                    </a:cubicBezTo>
                    <a:cubicBezTo>
                      <a:pt x="143" y="179"/>
                      <a:pt x="143" y="179"/>
                      <a:pt x="143" y="179"/>
                    </a:cubicBezTo>
                    <a:cubicBezTo>
                      <a:pt x="94" y="247"/>
                      <a:pt x="22" y="250"/>
                      <a:pt x="13" y="250"/>
                    </a:cubicBezTo>
                    <a:cubicBezTo>
                      <a:pt x="13" y="250"/>
                      <a:pt x="13" y="250"/>
                      <a:pt x="13" y="250"/>
                    </a:cubicBezTo>
                    <a:cubicBezTo>
                      <a:pt x="12" y="250"/>
                      <a:pt x="12" y="250"/>
                      <a:pt x="12" y="250"/>
                    </a:cubicBezTo>
                    <a:close/>
                    <a:moveTo>
                      <a:pt x="34" y="69"/>
                    </a:moveTo>
                    <a:cubicBezTo>
                      <a:pt x="14" y="97"/>
                      <a:pt x="8" y="137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8" y="191"/>
                      <a:pt x="10" y="210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3" y="232"/>
                      <a:pt x="14" y="238"/>
                      <a:pt x="15" y="242"/>
                    </a:cubicBezTo>
                    <a:cubicBezTo>
                      <a:pt x="15" y="242"/>
                      <a:pt x="15" y="242"/>
                      <a:pt x="15" y="242"/>
                    </a:cubicBezTo>
                    <a:cubicBezTo>
                      <a:pt x="30" y="241"/>
                      <a:pt x="92" y="236"/>
                      <a:pt x="137" y="175"/>
                    </a:cubicBezTo>
                    <a:cubicBezTo>
                      <a:pt x="137" y="175"/>
                      <a:pt x="137" y="175"/>
                      <a:pt x="137" y="175"/>
                    </a:cubicBezTo>
                    <a:cubicBezTo>
                      <a:pt x="163" y="139"/>
                      <a:pt x="169" y="88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31"/>
                      <a:pt x="167" y="15"/>
                      <a:pt x="166" y="8"/>
                    </a:cubicBezTo>
                    <a:cubicBezTo>
                      <a:pt x="166" y="8"/>
                      <a:pt x="166" y="8"/>
                      <a:pt x="166" y="8"/>
                    </a:cubicBezTo>
                    <a:cubicBezTo>
                      <a:pt x="149" y="9"/>
                      <a:pt x="74" y="15"/>
                      <a:pt x="34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9" name="淘宝网Chenying0907出品 1066"/>
              <p:cNvSpPr/>
              <p:nvPr/>
            </p:nvSpPr>
            <p:spPr bwMode="auto">
              <a:xfrm>
                <a:off x="8147050" y="4106863"/>
                <a:ext cx="461963" cy="693737"/>
              </a:xfrm>
              <a:custGeom>
                <a:avLst/>
                <a:gdLst>
                  <a:gd name="T0" fmla="*/ 2 w 166"/>
                  <a:gd name="T1" fmla="*/ 248 h 249"/>
                  <a:gd name="T2" fmla="*/ 1 w 166"/>
                  <a:gd name="T3" fmla="*/ 243 h 249"/>
                  <a:gd name="T4" fmla="*/ 1 w 166"/>
                  <a:gd name="T5" fmla="*/ 243 h 249"/>
                  <a:gd name="T6" fmla="*/ 158 w 166"/>
                  <a:gd name="T7" fmla="*/ 3 h 249"/>
                  <a:gd name="T8" fmla="*/ 164 w 166"/>
                  <a:gd name="T9" fmla="*/ 2 h 249"/>
                  <a:gd name="T10" fmla="*/ 164 w 166"/>
                  <a:gd name="T11" fmla="*/ 2 h 249"/>
                  <a:gd name="T12" fmla="*/ 165 w 166"/>
                  <a:gd name="T13" fmla="*/ 7 h 249"/>
                  <a:gd name="T14" fmla="*/ 165 w 166"/>
                  <a:gd name="T15" fmla="*/ 7 h 249"/>
                  <a:gd name="T16" fmla="*/ 8 w 166"/>
                  <a:gd name="T17" fmla="*/ 247 h 249"/>
                  <a:gd name="T18" fmla="*/ 5 w 166"/>
                  <a:gd name="T19" fmla="*/ 249 h 249"/>
                  <a:gd name="T20" fmla="*/ 5 w 166"/>
                  <a:gd name="T21" fmla="*/ 249 h 249"/>
                  <a:gd name="T22" fmla="*/ 2 w 166"/>
                  <a:gd name="T23" fmla="*/ 248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6" h="249">
                    <a:moveTo>
                      <a:pt x="2" y="248"/>
                    </a:moveTo>
                    <a:cubicBezTo>
                      <a:pt x="1" y="247"/>
                      <a:pt x="0" y="244"/>
                      <a:pt x="1" y="243"/>
                    </a:cubicBezTo>
                    <a:cubicBezTo>
                      <a:pt x="1" y="243"/>
                      <a:pt x="1" y="243"/>
                      <a:pt x="1" y="243"/>
                    </a:cubicBezTo>
                    <a:cubicBezTo>
                      <a:pt x="158" y="3"/>
                      <a:pt x="158" y="3"/>
                      <a:pt x="158" y="3"/>
                    </a:cubicBezTo>
                    <a:cubicBezTo>
                      <a:pt x="159" y="1"/>
                      <a:pt x="162" y="0"/>
                      <a:pt x="164" y="2"/>
                    </a:cubicBezTo>
                    <a:cubicBezTo>
                      <a:pt x="164" y="2"/>
                      <a:pt x="164" y="2"/>
                      <a:pt x="164" y="2"/>
                    </a:cubicBezTo>
                    <a:cubicBezTo>
                      <a:pt x="165" y="3"/>
                      <a:pt x="166" y="5"/>
                      <a:pt x="165" y="7"/>
                    </a:cubicBezTo>
                    <a:cubicBezTo>
                      <a:pt x="165" y="7"/>
                      <a:pt x="165" y="7"/>
                      <a:pt x="165" y="7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7" y="248"/>
                      <a:pt x="6" y="249"/>
                      <a:pt x="5" y="249"/>
                    </a:cubicBezTo>
                    <a:cubicBezTo>
                      <a:pt x="5" y="249"/>
                      <a:pt x="5" y="249"/>
                      <a:pt x="5" y="249"/>
                    </a:cubicBezTo>
                    <a:cubicBezTo>
                      <a:pt x="4" y="249"/>
                      <a:pt x="3" y="249"/>
                      <a:pt x="2" y="2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0" name="淘宝网Chenying0907出品 1067"/>
              <p:cNvSpPr/>
              <p:nvPr/>
            </p:nvSpPr>
            <p:spPr bwMode="auto">
              <a:xfrm>
                <a:off x="8274050" y="4210050"/>
                <a:ext cx="306388" cy="287337"/>
              </a:xfrm>
              <a:custGeom>
                <a:avLst/>
                <a:gdLst>
                  <a:gd name="T0" fmla="*/ 105 w 110"/>
                  <a:gd name="T1" fmla="*/ 103 h 103"/>
                  <a:gd name="T2" fmla="*/ 37 w 110"/>
                  <a:gd name="T3" fmla="*/ 88 h 103"/>
                  <a:gd name="T4" fmla="*/ 34 w 110"/>
                  <a:gd name="T5" fmla="*/ 86 h 103"/>
                  <a:gd name="T6" fmla="*/ 34 w 110"/>
                  <a:gd name="T7" fmla="*/ 86 h 103"/>
                  <a:gd name="T8" fmla="*/ 1 w 110"/>
                  <a:gd name="T9" fmla="*/ 6 h 103"/>
                  <a:gd name="T10" fmla="*/ 1 w 110"/>
                  <a:gd name="T11" fmla="*/ 6 h 103"/>
                  <a:gd name="T12" fmla="*/ 3 w 110"/>
                  <a:gd name="T13" fmla="*/ 1 h 103"/>
                  <a:gd name="T14" fmla="*/ 3 w 110"/>
                  <a:gd name="T15" fmla="*/ 1 h 103"/>
                  <a:gd name="T16" fmla="*/ 8 w 110"/>
                  <a:gd name="T17" fmla="*/ 3 h 103"/>
                  <a:gd name="T18" fmla="*/ 8 w 110"/>
                  <a:gd name="T19" fmla="*/ 3 h 103"/>
                  <a:gd name="T20" fmla="*/ 41 w 110"/>
                  <a:gd name="T21" fmla="*/ 81 h 103"/>
                  <a:gd name="T22" fmla="*/ 106 w 110"/>
                  <a:gd name="T23" fmla="*/ 95 h 103"/>
                  <a:gd name="T24" fmla="*/ 110 w 110"/>
                  <a:gd name="T25" fmla="*/ 100 h 103"/>
                  <a:gd name="T26" fmla="*/ 110 w 110"/>
                  <a:gd name="T27" fmla="*/ 100 h 103"/>
                  <a:gd name="T28" fmla="*/ 106 w 110"/>
                  <a:gd name="T29" fmla="*/ 103 h 103"/>
                  <a:gd name="T30" fmla="*/ 106 w 110"/>
                  <a:gd name="T31" fmla="*/ 103 h 103"/>
                  <a:gd name="T32" fmla="*/ 105 w 110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103">
                    <a:moveTo>
                      <a:pt x="105" y="103"/>
                    </a:moveTo>
                    <a:cubicBezTo>
                      <a:pt x="37" y="88"/>
                      <a:pt x="37" y="88"/>
                      <a:pt x="37" y="88"/>
                    </a:cubicBezTo>
                    <a:cubicBezTo>
                      <a:pt x="36" y="88"/>
                      <a:pt x="35" y="87"/>
                      <a:pt x="34" y="8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09" y="96"/>
                      <a:pt x="110" y="98"/>
                      <a:pt x="110" y="100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09" y="102"/>
                      <a:pt x="107" y="103"/>
                      <a:pt x="106" y="103"/>
                    </a:cubicBezTo>
                    <a:cubicBezTo>
                      <a:pt x="106" y="103"/>
                      <a:pt x="106" y="103"/>
                      <a:pt x="106" y="103"/>
                    </a:cubicBezTo>
                    <a:cubicBezTo>
                      <a:pt x="105" y="103"/>
                      <a:pt x="105" y="103"/>
                      <a:pt x="105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1" name="淘宝网Chenying0907出品 1068"/>
              <p:cNvSpPr/>
              <p:nvPr/>
            </p:nvSpPr>
            <p:spPr bwMode="auto">
              <a:xfrm>
                <a:off x="8239125" y="4235450"/>
                <a:ext cx="322263" cy="306387"/>
              </a:xfrm>
              <a:custGeom>
                <a:avLst/>
                <a:gdLst>
                  <a:gd name="T0" fmla="*/ 111 w 116"/>
                  <a:gd name="T1" fmla="*/ 110 h 110"/>
                  <a:gd name="T2" fmla="*/ 41 w 116"/>
                  <a:gd name="T3" fmla="*/ 95 h 110"/>
                  <a:gd name="T4" fmla="*/ 38 w 116"/>
                  <a:gd name="T5" fmla="*/ 93 h 110"/>
                  <a:gd name="T6" fmla="*/ 38 w 116"/>
                  <a:gd name="T7" fmla="*/ 93 h 110"/>
                  <a:gd name="T8" fmla="*/ 1 w 116"/>
                  <a:gd name="T9" fmla="*/ 6 h 110"/>
                  <a:gd name="T10" fmla="*/ 1 w 116"/>
                  <a:gd name="T11" fmla="*/ 6 h 110"/>
                  <a:gd name="T12" fmla="*/ 3 w 116"/>
                  <a:gd name="T13" fmla="*/ 1 h 110"/>
                  <a:gd name="T14" fmla="*/ 3 w 116"/>
                  <a:gd name="T15" fmla="*/ 1 h 110"/>
                  <a:gd name="T16" fmla="*/ 9 w 116"/>
                  <a:gd name="T17" fmla="*/ 3 h 110"/>
                  <a:gd name="T18" fmla="*/ 9 w 116"/>
                  <a:gd name="T19" fmla="*/ 3 h 110"/>
                  <a:gd name="T20" fmla="*/ 45 w 116"/>
                  <a:gd name="T21" fmla="*/ 88 h 110"/>
                  <a:gd name="T22" fmla="*/ 113 w 116"/>
                  <a:gd name="T23" fmla="*/ 102 h 110"/>
                  <a:gd name="T24" fmla="*/ 116 w 116"/>
                  <a:gd name="T25" fmla="*/ 107 h 110"/>
                  <a:gd name="T26" fmla="*/ 116 w 116"/>
                  <a:gd name="T27" fmla="*/ 107 h 110"/>
                  <a:gd name="T28" fmla="*/ 112 w 116"/>
                  <a:gd name="T29" fmla="*/ 110 h 110"/>
                  <a:gd name="T30" fmla="*/ 112 w 116"/>
                  <a:gd name="T31" fmla="*/ 110 h 110"/>
                  <a:gd name="T32" fmla="*/ 111 w 116"/>
                  <a:gd name="T33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110">
                    <a:moveTo>
                      <a:pt x="111" y="110"/>
                    </a:moveTo>
                    <a:cubicBezTo>
                      <a:pt x="41" y="95"/>
                      <a:pt x="41" y="95"/>
                      <a:pt x="41" y="95"/>
                    </a:cubicBezTo>
                    <a:cubicBezTo>
                      <a:pt x="40" y="95"/>
                      <a:pt x="39" y="94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113" y="102"/>
                      <a:pt x="113" y="102"/>
                      <a:pt x="113" y="102"/>
                    </a:cubicBezTo>
                    <a:cubicBezTo>
                      <a:pt x="115" y="102"/>
                      <a:pt x="116" y="105"/>
                      <a:pt x="116" y="107"/>
                    </a:cubicBezTo>
                    <a:cubicBezTo>
                      <a:pt x="116" y="107"/>
                      <a:pt x="116" y="107"/>
                      <a:pt x="116" y="107"/>
                    </a:cubicBezTo>
                    <a:cubicBezTo>
                      <a:pt x="115" y="109"/>
                      <a:pt x="114" y="110"/>
                      <a:pt x="112" y="110"/>
                    </a:cubicBez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11" y="110"/>
                      <a:pt x="111" y="110"/>
                      <a:pt x="111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2" name="淘宝网Chenying0907出品 1069"/>
              <p:cNvSpPr/>
              <p:nvPr/>
            </p:nvSpPr>
            <p:spPr bwMode="auto">
              <a:xfrm>
                <a:off x="8210550" y="4270375"/>
                <a:ext cx="328613" cy="312737"/>
              </a:xfrm>
              <a:custGeom>
                <a:avLst/>
                <a:gdLst>
                  <a:gd name="T0" fmla="*/ 113 w 118"/>
                  <a:gd name="T1" fmla="*/ 112 h 112"/>
                  <a:gd name="T2" fmla="*/ 41 w 118"/>
                  <a:gd name="T3" fmla="*/ 97 h 112"/>
                  <a:gd name="T4" fmla="*/ 38 w 118"/>
                  <a:gd name="T5" fmla="*/ 95 h 112"/>
                  <a:gd name="T6" fmla="*/ 38 w 118"/>
                  <a:gd name="T7" fmla="*/ 95 h 112"/>
                  <a:gd name="T8" fmla="*/ 1 w 118"/>
                  <a:gd name="T9" fmla="*/ 6 h 112"/>
                  <a:gd name="T10" fmla="*/ 1 w 118"/>
                  <a:gd name="T11" fmla="*/ 6 h 112"/>
                  <a:gd name="T12" fmla="*/ 3 w 118"/>
                  <a:gd name="T13" fmla="*/ 1 h 112"/>
                  <a:gd name="T14" fmla="*/ 3 w 118"/>
                  <a:gd name="T15" fmla="*/ 1 h 112"/>
                  <a:gd name="T16" fmla="*/ 8 w 118"/>
                  <a:gd name="T17" fmla="*/ 3 h 112"/>
                  <a:gd name="T18" fmla="*/ 8 w 118"/>
                  <a:gd name="T19" fmla="*/ 3 h 112"/>
                  <a:gd name="T20" fmla="*/ 45 w 118"/>
                  <a:gd name="T21" fmla="*/ 90 h 112"/>
                  <a:gd name="T22" fmla="*/ 115 w 118"/>
                  <a:gd name="T23" fmla="*/ 104 h 112"/>
                  <a:gd name="T24" fmla="*/ 118 w 118"/>
                  <a:gd name="T25" fmla="*/ 109 h 112"/>
                  <a:gd name="T26" fmla="*/ 118 w 118"/>
                  <a:gd name="T27" fmla="*/ 109 h 112"/>
                  <a:gd name="T28" fmla="*/ 114 w 118"/>
                  <a:gd name="T29" fmla="*/ 112 h 112"/>
                  <a:gd name="T30" fmla="*/ 114 w 118"/>
                  <a:gd name="T31" fmla="*/ 112 h 112"/>
                  <a:gd name="T32" fmla="*/ 113 w 118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112">
                    <a:moveTo>
                      <a:pt x="113" y="112"/>
                    </a:moveTo>
                    <a:cubicBezTo>
                      <a:pt x="41" y="97"/>
                      <a:pt x="41" y="97"/>
                      <a:pt x="41" y="97"/>
                    </a:cubicBezTo>
                    <a:cubicBezTo>
                      <a:pt x="40" y="97"/>
                      <a:pt x="39" y="96"/>
                      <a:pt x="38" y="95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115" y="104"/>
                      <a:pt x="115" y="104"/>
                      <a:pt x="115" y="104"/>
                    </a:cubicBezTo>
                    <a:cubicBezTo>
                      <a:pt x="117" y="104"/>
                      <a:pt x="118" y="107"/>
                      <a:pt x="118" y="109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7" y="111"/>
                      <a:pt x="116" y="112"/>
                      <a:pt x="114" y="112"/>
                    </a:cubicBezTo>
                    <a:cubicBezTo>
                      <a:pt x="114" y="112"/>
                      <a:pt x="114" y="112"/>
                      <a:pt x="114" y="112"/>
                    </a:cubicBezTo>
                    <a:cubicBezTo>
                      <a:pt x="113" y="112"/>
                      <a:pt x="113" y="112"/>
                      <a:pt x="113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3" name="淘宝网Chenying0907出品 1070"/>
              <p:cNvSpPr/>
              <p:nvPr/>
            </p:nvSpPr>
            <p:spPr bwMode="auto">
              <a:xfrm>
                <a:off x="8181975" y="4313238"/>
                <a:ext cx="327025" cy="314325"/>
              </a:xfrm>
              <a:custGeom>
                <a:avLst/>
                <a:gdLst>
                  <a:gd name="T0" fmla="*/ 112 w 117"/>
                  <a:gd name="T1" fmla="*/ 113 h 113"/>
                  <a:gd name="T2" fmla="*/ 40 w 117"/>
                  <a:gd name="T3" fmla="*/ 98 h 113"/>
                  <a:gd name="T4" fmla="*/ 38 w 117"/>
                  <a:gd name="T5" fmla="*/ 95 h 113"/>
                  <a:gd name="T6" fmla="*/ 38 w 117"/>
                  <a:gd name="T7" fmla="*/ 95 h 113"/>
                  <a:gd name="T8" fmla="*/ 1 w 117"/>
                  <a:gd name="T9" fmla="*/ 6 h 113"/>
                  <a:gd name="T10" fmla="*/ 1 w 117"/>
                  <a:gd name="T11" fmla="*/ 6 h 113"/>
                  <a:gd name="T12" fmla="*/ 3 w 117"/>
                  <a:gd name="T13" fmla="*/ 1 h 113"/>
                  <a:gd name="T14" fmla="*/ 3 w 117"/>
                  <a:gd name="T15" fmla="*/ 1 h 113"/>
                  <a:gd name="T16" fmla="*/ 8 w 117"/>
                  <a:gd name="T17" fmla="*/ 3 h 113"/>
                  <a:gd name="T18" fmla="*/ 8 w 117"/>
                  <a:gd name="T19" fmla="*/ 3 h 113"/>
                  <a:gd name="T20" fmla="*/ 44 w 117"/>
                  <a:gd name="T21" fmla="*/ 90 h 113"/>
                  <a:gd name="T22" fmla="*/ 113 w 117"/>
                  <a:gd name="T23" fmla="*/ 105 h 113"/>
                  <a:gd name="T24" fmla="*/ 116 w 117"/>
                  <a:gd name="T25" fmla="*/ 110 h 113"/>
                  <a:gd name="T26" fmla="*/ 116 w 117"/>
                  <a:gd name="T27" fmla="*/ 110 h 113"/>
                  <a:gd name="T28" fmla="*/ 112 w 117"/>
                  <a:gd name="T29" fmla="*/ 113 h 113"/>
                  <a:gd name="T30" fmla="*/ 112 w 117"/>
                  <a:gd name="T31" fmla="*/ 113 h 113"/>
                  <a:gd name="T32" fmla="*/ 112 w 11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113">
                    <a:moveTo>
                      <a:pt x="112" y="113"/>
                    </a:moveTo>
                    <a:cubicBezTo>
                      <a:pt x="40" y="98"/>
                      <a:pt x="40" y="98"/>
                      <a:pt x="40" y="98"/>
                    </a:cubicBezTo>
                    <a:cubicBezTo>
                      <a:pt x="39" y="98"/>
                      <a:pt x="38" y="97"/>
                      <a:pt x="38" y="95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113" y="105"/>
                      <a:pt x="113" y="105"/>
                      <a:pt x="113" y="105"/>
                    </a:cubicBezTo>
                    <a:cubicBezTo>
                      <a:pt x="115" y="106"/>
                      <a:pt x="117" y="108"/>
                      <a:pt x="116" y="110"/>
                    </a:cubicBezTo>
                    <a:cubicBezTo>
                      <a:pt x="116" y="110"/>
                      <a:pt x="116" y="110"/>
                      <a:pt x="116" y="110"/>
                    </a:cubicBezTo>
                    <a:cubicBezTo>
                      <a:pt x="116" y="112"/>
                      <a:pt x="114" y="113"/>
                      <a:pt x="112" y="113"/>
                    </a:cubicBezTo>
                    <a:cubicBezTo>
                      <a:pt x="112" y="113"/>
                      <a:pt x="112" y="113"/>
                      <a:pt x="112" y="113"/>
                    </a:cubicBezTo>
                    <a:cubicBezTo>
                      <a:pt x="112" y="113"/>
                      <a:pt x="112" y="113"/>
                      <a:pt x="112" y="1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4" name="淘宝网Chenying0907出品 1071"/>
              <p:cNvSpPr/>
              <p:nvPr/>
            </p:nvSpPr>
            <p:spPr bwMode="auto">
              <a:xfrm>
                <a:off x="8154988" y="4362450"/>
                <a:ext cx="314325" cy="307975"/>
              </a:xfrm>
              <a:custGeom>
                <a:avLst/>
                <a:gdLst>
                  <a:gd name="T0" fmla="*/ 108 w 113"/>
                  <a:gd name="T1" fmla="*/ 110 h 110"/>
                  <a:gd name="T2" fmla="*/ 40 w 113"/>
                  <a:gd name="T3" fmla="*/ 95 h 110"/>
                  <a:gd name="T4" fmla="*/ 37 w 113"/>
                  <a:gd name="T5" fmla="*/ 92 h 110"/>
                  <a:gd name="T6" fmla="*/ 37 w 113"/>
                  <a:gd name="T7" fmla="*/ 92 h 110"/>
                  <a:gd name="T8" fmla="*/ 1 w 113"/>
                  <a:gd name="T9" fmla="*/ 6 h 110"/>
                  <a:gd name="T10" fmla="*/ 1 w 113"/>
                  <a:gd name="T11" fmla="*/ 6 h 110"/>
                  <a:gd name="T12" fmla="*/ 3 w 113"/>
                  <a:gd name="T13" fmla="*/ 1 h 110"/>
                  <a:gd name="T14" fmla="*/ 3 w 113"/>
                  <a:gd name="T15" fmla="*/ 1 h 110"/>
                  <a:gd name="T16" fmla="*/ 9 w 113"/>
                  <a:gd name="T17" fmla="*/ 3 h 110"/>
                  <a:gd name="T18" fmla="*/ 9 w 113"/>
                  <a:gd name="T19" fmla="*/ 3 h 110"/>
                  <a:gd name="T20" fmla="*/ 44 w 113"/>
                  <a:gd name="T21" fmla="*/ 87 h 110"/>
                  <a:gd name="T22" fmla="*/ 109 w 113"/>
                  <a:gd name="T23" fmla="*/ 102 h 110"/>
                  <a:gd name="T24" fmla="*/ 112 w 113"/>
                  <a:gd name="T25" fmla="*/ 106 h 110"/>
                  <a:gd name="T26" fmla="*/ 112 w 113"/>
                  <a:gd name="T27" fmla="*/ 106 h 110"/>
                  <a:gd name="T28" fmla="*/ 109 w 113"/>
                  <a:gd name="T29" fmla="*/ 110 h 110"/>
                  <a:gd name="T30" fmla="*/ 109 w 113"/>
                  <a:gd name="T31" fmla="*/ 110 h 110"/>
                  <a:gd name="T32" fmla="*/ 108 w 113"/>
                  <a:gd name="T33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10">
                    <a:moveTo>
                      <a:pt x="108" y="110"/>
                    </a:moveTo>
                    <a:cubicBezTo>
                      <a:pt x="40" y="95"/>
                      <a:pt x="40" y="95"/>
                      <a:pt x="40" y="95"/>
                    </a:cubicBezTo>
                    <a:cubicBezTo>
                      <a:pt x="39" y="95"/>
                      <a:pt x="38" y="94"/>
                      <a:pt x="37" y="92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12" y="102"/>
                      <a:pt x="113" y="104"/>
                      <a:pt x="112" y="106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8"/>
                      <a:pt x="110" y="110"/>
                      <a:pt x="109" y="110"/>
                    </a:cubicBez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8" y="110"/>
                      <a:pt x="108" y="110"/>
                      <a:pt x="108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5" name="淘宝网Chenying0907出品 1072"/>
              <p:cNvSpPr/>
              <p:nvPr/>
            </p:nvSpPr>
            <p:spPr bwMode="auto">
              <a:xfrm>
                <a:off x="8137525" y="4435475"/>
                <a:ext cx="287338" cy="276225"/>
              </a:xfrm>
              <a:custGeom>
                <a:avLst/>
                <a:gdLst>
                  <a:gd name="T0" fmla="*/ 97 w 103"/>
                  <a:gd name="T1" fmla="*/ 99 h 99"/>
                  <a:gd name="T2" fmla="*/ 36 w 103"/>
                  <a:gd name="T3" fmla="*/ 85 h 99"/>
                  <a:gd name="T4" fmla="*/ 33 w 103"/>
                  <a:gd name="T5" fmla="*/ 82 h 99"/>
                  <a:gd name="T6" fmla="*/ 33 w 103"/>
                  <a:gd name="T7" fmla="*/ 82 h 99"/>
                  <a:gd name="T8" fmla="*/ 1 w 103"/>
                  <a:gd name="T9" fmla="*/ 6 h 99"/>
                  <a:gd name="T10" fmla="*/ 1 w 103"/>
                  <a:gd name="T11" fmla="*/ 6 h 99"/>
                  <a:gd name="T12" fmla="*/ 3 w 103"/>
                  <a:gd name="T13" fmla="*/ 1 h 99"/>
                  <a:gd name="T14" fmla="*/ 3 w 103"/>
                  <a:gd name="T15" fmla="*/ 1 h 99"/>
                  <a:gd name="T16" fmla="*/ 9 w 103"/>
                  <a:gd name="T17" fmla="*/ 3 h 99"/>
                  <a:gd name="T18" fmla="*/ 9 w 103"/>
                  <a:gd name="T19" fmla="*/ 3 h 99"/>
                  <a:gd name="T20" fmla="*/ 39 w 103"/>
                  <a:gd name="T21" fmla="*/ 77 h 99"/>
                  <a:gd name="T22" fmla="*/ 99 w 103"/>
                  <a:gd name="T23" fmla="*/ 91 h 99"/>
                  <a:gd name="T24" fmla="*/ 102 w 103"/>
                  <a:gd name="T25" fmla="*/ 96 h 99"/>
                  <a:gd name="T26" fmla="*/ 102 w 103"/>
                  <a:gd name="T27" fmla="*/ 96 h 99"/>
                  <a:gd name="T28" fmla="*/ 98 w 103"/>
                  <a:gd name="T29" fmla="*/ 99 h 99"/>
                  <a:gd name="T30" fmla="*/ 98 w 103"/>
                  <a:gd name="T31" fmla="*/ 99 h 99"/>
                  <a:gd name="T32" fmla="*/ 97 w 10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99">
                    <a:moveTo>
                      <a:pt x="97" y="99"/>
                    </a:moveTo>
                    <a:cubicBezTo>
                      <a:pt x="36" y="85"/>
                      <a:pt x="36" y="85"/>
                      <a:pt x="36" y="85"/>
                    </a:cubicBezTo>
                    <a:cubicBezTo>
                      <a:pt x="34" y="84"/>
                      <a:pt x="33" y="84"/>
                      <a:pt x="33" y="82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99" y="91"/>
                      <a:pt x="99" y="91"/>
                      <a:pt x="99" y="91"/>
                    </a:cubicBezTo>
                    <a:cubicBezTo>
                      <a:pt x="101" y="91"/>
                      <a:pt x="103" y="93"/>
                      <a:pt x="102" y="96"/>
                    </a:cubicBezTo>
                    <a:cubicBezTo>
                      <a:pt x="102" y="96"/>
                      <a:pt x="102" y="96"/>
                      <a:pt x="102" y="96"/>
                    </a:cubicBezTo>
                    <a:cubicBezTo>
                      <a:pt x="102" y="97"/>
                      <a:pt x="100" y="99"/>
                      <a:pt x="98" y="99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98" y="99"/>
                      <a:pt x="98" y="99"/>
                      <a:pt x="97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6" name="淘宝网Chenying0907出品 1073"/>
              <p:cNvSpPr/>
              <p:nvPr/>
            </p:nvSpPr>
            <p:spPr bwMode="auto">
              <a:xfrm>
                <a:off x="8126413" y="4519613"/>
                <a:ext cx="242888" cy="231775"/>
              </a:xfrm>
              <a:custGeom>
                <a:avLst/>
                <a:gdLst>
                  <a:gd name="T0" fmla="*/ 81 w 87"/>
                  <a:gd name="T1" fmla="*/ 83 h 83"/>
                  <a:gd name="T2" fmla="*/ 29 w 87"/>
                  <a:gd name="T3" fmla="*/ 71 h 83"/>
                  <a:gd name="T4" fmla="*/ 26 w 87"/>
                  <a:gd name="T5" fmla="*/ 69 h 83"/>
                  <a:gd name="T6" fmla="*/ 26 w 87"/>
                  <a:gd name="T7" fmla="*/ 69 h 83"/>
                  <a:gd name="T8" fmla="*/ 1 w 87"/>
                  <a:gd name="T9" fmla="*/ 6 h 83"/>
                  <a:gd name="T10" fmla="*/ 1 w 87"/>
                  <a:gd name="T11" fmla="*/ 6 h 83"/>
                  <a:gd name="T12" fmla="*/ 3 w 87"/>
                  <a:gd name="T13" fmla="*/ 1 h 83"/>
                  <a:gd name="T14" fmla="*/ 3 w 87"/>
                  <a:gd name="T15" fmla="*/ 1 h 83"/>
                  <a:gd name="T16" fmla="*/ 8 w 87"/>
                  <a:gd name="T17" fmla="*/ 3 h 83"/>
                  <a:gd name="T18" fmla="*/ 8 w 87"/>
                  <a:gd name="T19" fmla="*/ 3 h 83"/>
                  <a:gd name="T20" fmla="*/ 33 w 87"/>
                  <a:gd name="T21" fmla="*/ 64 h 83"/>
                  <a:gd name="T22" fmla="*/ 83 w 87"/>
                  <a:gd name="T23" fmla="*/ 75 h 83"/>
                  <a:gd name="T24" fmla="*/ 86 w 87"/>
                  <a:gd name="T25" fmla="*/ 80 h 83"/>
                  <a:gd name="T26" fmla="*/ 86 w 87"/>
                  <a:gd name="T27" fmla="*/ 80 h 83"/>
                  <a:gd name="T28" fmla="*/ 82 w 87"/>
                  <a:gd name="T29" fmla="*/ 83 h 83"/>
                  <a:gd name="T30" fmla="*/ 82 w 87"/>
                  <a:gd name="T31" fmla="*/ 83 h 83"/>
                  <a:gd name="T32" fmla="*/ 81 w 87"/>
                  <a:gd name="T33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83">
                    <a:moveTo>
                      <a:pt x="81" y="83"/>
                    </a:moveTo>
                    <a:cubicBezTo>
                      <a:pt x="29" y="71"/>
                      <a:pt x="29" y="71"/>
                      <a:pt x="29" y="71"/>
                    </a:cubicBezTo>
                    <a:cubicBezTo>
                      <a:pt x="28" y="71"/>
                      <a:pt x="27" y="70"/>
                      <a:pt x="26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85" y="75"/>
                      <a:pt x="87" y="77"/>
                      <a:pt x="86" y="80"/>
                    </a:cubicBezTo>
                    <a:cubicBezTo>
                      <a:pt x="86" y="80"/>
                      <a:pt x="86" y="80"/>
                      <a:pt x="86" y="80"/>
                    </a:cubicBezTo>
                    <a:cubicBezTo>
                      <a:pt x="86" y="81"/>
                      <a:pt x="84" y="83"/>
                      <a:pt x="82" y="83"/>
                    </a:cubicBezTo>
                    <a:cubicBezTo>
                      <a:pt x="82" y="83"/>
                      <a:pt x="82" y="83"/>
                      <a:pt x="82" y="83"/>
                    </a:cubicBezTo>
                    <a:cubicBezTo>
                      <a:pt x="82" y="83"/>
                      <a:pt x="82" y="83"/>
                      <a:pt x="81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7" name="淘宝网Chenying0907出品 1074"/>
              <p:cNvSpPr/>
              <p:nvPr/>
            </p:nvSpPr>
            <p:spPr bwMode="auto">
              <a:xfrm>
                <a:off x="8124825" y="4627563"/>
                <a:ext cx="174625" cy="153987"/>
              </a:xfrm>
              <a:custGeom>
                <a:avLst/>
                <a:gdLst>
                  <a:gd name="T0" fmla="*/ 58 w 63"/>
                  <a:gd name="T1" fmla="*/ 55 h 55"/>
                  <a:gd name="T2" fmla="*/ 21 w 63"/>
                  <a:gd name="T3" fmla="*/ 47 h 55"/>
                  <a:gd name="T4" fmla="*/ 18 w 63"/>
                  <a:gd name="T5" fmla="*/ 45 h 55"/>
                  <a:gd name="T6" fmla="*/ 18 w 63"/>
                  <a:gd name="T7" fmla="*/ 45 h 55"/>
                  <a:gd name="T8" fmla="*/ 1 w 63"/>
                  <a:gd name="T9" fmla="*/ 6 h 55"/>
                  <a:gd name="T10" fmla="*/ 3 w 63"/>
                  <a:gd name="T11" fmla="*/ 1 h 55"/>
                  <a:gd name="T12" fmla="*/ 3 w 63"/>
                  <a:gd name="T13" fmla="*/ 1 h 55"/>
                  <a:gd name="T14" fmla="*/ 9 w 63"/>
                  <a:gd name="T15" fmla="*/ 3 h 55"/>
                  <a:gd name="T16" fmla="*/ 9 w 63"/>
                  <a:gd name="T17" fmla="*/ 3 h 55"/>
                  <a:gd name="T18" fmla="*/ 25 w 63"/>
                  <a:gd name="T19" fmla="*/ 40 h 55"/>
                  <a:gd name="T20" fmla="*/ 60 w 63"/>
                  <a:gd name="T21" fmla="*/ 48 h 55"/>
                  <a:gd name="T22" fmla="*/ 63 w 63"/>
                  <a:gd name="T23" fmla="*/ 52 h 55"/>
                  <a:gd name="T24" fmla="*/ 63 w 63"/>
                  <a:gd name="T25" fmla="*/ 52 h 55"/>
                  <a:gd name="T26" fmla="*/ 59 w 63"/>
                  <a:gd name="T27" fmla="*/ 55 h 55"/>
                  <a:gd name="T28" fmla="*/ 59 w 63"/>
                  <a:gd name="T29" fmla="*/ 55 h 55"/>
                  <a:gd name="T30" fmla="*/ 58 w 63"/>
                  <a:gd name="T3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55">
                    <a:moveTo>
                      <a:pt x="58" y="55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7"/>
                      <a:pt x="19" y="46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2" y="48"/>
                      <a:pt x="63" y="50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4"/>
                      <a:pt x="61" y="55"/>
                      <a:pt x="59" y="55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5"/>
                      <a:pt x="58" y="55"/>
                      <a:pt x="58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8" name="淘宝网Chenying0907出品 1075"/>
              <p:cNvSpPr/>
              <p:nvPr/>
            </p:nvSpPr>
            <p:spPr bwMode="auto">
              <a:xfrm>
                <a:off x="8305800" y="4187825"/>
                <a:ext cx="292100" cy="265112"/>
              </a:xfrm>
              <a:custGeom>
                <a:avLst/>
                <a:gdLst>
                  <a:gd name="T0" fmla="*/ 100 w 105"/>
                  <a:gd name="T1" fmla="*/ 95 h 95"/>
                  <a:gd name="T2" fmla="*/ 36 w 105"/>
                  <a:gd name="T3" fmla="*/ 83 h 95"/>
                  <a:gd name="T4" fmla="*/ 33 w 105"/>
                  <a:gd name="T5" fmla="*/ 81 h 95"/>
                  <a:gd name="T6" fmla="*/ 33 w 105"/>
                  <a:gd name="T7" fmla="*/ 81 h 95"/>
                  <a:gd name="T8" fmla="*/ 1 w 105"/>
                  <a:gd name="T9" fmla="*/ 6 h 95"/>
                  <a:gd name="T10" fmla="*/ 3 w 105"/>
                  <a:gd name="T11" fmla="*/ 1 h 95"/>
                  <a:gd name="T12" fmla="*/ 3 w 105"/>
                  <a:gd name="T13" fmla="*/ 1 h 95"/>
                  <a:gd name="T14" fmla="*/ 9 w 105"/>
                  <a:gd name="T15" fmla="*/ 3 h 95"/>
                  <a:gd name="T16" fmla="*/ 9 w 105"/>
                  <a:gd name="T17" fmla="*/ 3 h 95"/>
                  <a:gd name="T18" fmla="*/ 40 w 105"/>
                  <a:gd name="T19" fmla="*/ 76 h 95"/>
                  <a:gd name="T20" fmla="*/ 101 w 105"/>
                  <a:gd name="T21" fmla="*/ 87 h 95"/>
                  <a:gd name="T22" fmla="*/ 105 w 105"/>
                  <a:gd name="T23" fmla="*/ 92 h 95"/>
                  <a:gd name="T24" fmla="*/ 105 w 105"/>
                  <a:gd name="T25" fmla="*/ 92 h 95"/>
                  <a:gd name="T26" fmla="*/ 101 w 105"/>
                  <a:gd name="T27" fmla="*/ 95 h 95"/>
                  <a:gd name="T28" fmla="*/ 101 w 105"/>
                  <a:gd name="T29" fmla="*/ 95 h 95"/>
                  <a:gd name="T30" fmla="*/ 100 w 105"/>
                  <a:gd name="T3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5" h="95">
                    <a:moveTo>
                      <a:pt x="100" y="95"/>
                    </a:moveTo>
                    <a:cubicBezTo>
                      <a:pt x="36" y="83"/>
                      <a:pt x="36" y="83"/>
                      <a:pt x="36" y="83"/>
                    </a:cubicBezTo>
                    <a:cubicBezTo>
                      <a:pt x="35" y="83"/>
                      <a:pt x="34" y="82"/>
                      <a:pt x="33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4" y="88"/>
                      <a:pt x="105" y="90"/>
                      <a:pt x="105" y="92"/>
                    </a:cubicBezTo>
                    <a:cubicBezTo>
                      <a:pt x="105" y="92"/>
                      <a:pt x="105" y="92"/>
                      <a:pt x="105" y="92"/>
                    </a:cubicBezTo>
                    <a:cubicBezTo>
                      <a:pt x="104" y="94"/>
                      <a:pt x="103" y="95"/>
                      <a:pt x="101" y="95"/>
                    </a:cubicBezTo>
                    <a:cubicBezTo>
                      <a:pt x="101" y="95"/>
                      <a:pt x="101" y="95"/>
                      <a:pt x="101" y="95"/>
                    </a:cubicBezTo>
                    <a:cubicBezTo>
                      <a:pt x="100" y="95"/>
                      <a:pt x="100" y="95"/>
                      <a:pt x="100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9" name="淘宝网Chenying0907出品 1076"/>
              <p:cNvSpPr/>
              <p:nvPr/>
            </p:nvSpPr>
            <p:spPr bwMode="auto">
              <a:xfrm>
                <a:off x="8339138" y="4170363"/>
                <a:ext cx="265113" cy="238125"/>
              </a:xfrm>
              <a:custGeom>
                <a:avLst/>
                <a:gdLst>
                  <a:gd name="T0" fmla="*/ 90 w 95"/>
                  <a:gd name="T1" fmla="*/ 85 h 85"/>
                  <a:gd name="T2" fmla="*/ 32 w 95"/>
                  <a:gd name="T3" fmla="*/ 75 h 85"/>
                  <a:gd name="T4" fmla="*/ 29 w 95"/>
                  <a:gd name="T5" fmla="*/ 72 h 85"/>
                  <a:gd name="T6" fmla="*/ 29 w 95"/>
                  <a:gd name="T7" fmla="*/ 72 h 85"/>
                  <a:gd name="T8" fmla="*/ 1 w 95"/>
                  <a:gd name="T9" fmla="*/ 6 h 85"/>
                  <a:gd name="T10" fmla="*/ 1 w 95"/>
                  <a:gd name="T11" fmla="*/ 6 h 85"/>
                  <a:gd name="T12" fmla="*/ 3 w 95"/>
                  <a:gd name="T13" fmla="*/ 0 h 85"/>
                  <a:gd name="T14" fmla="*/ 3 w 95"/>
                  <a:gd name="T15" fmla="*/ 0 h 85"/>
                  <a:gd name="T16" fmla="*/ 8 w 95"/>
                  <a:gd name="T17" fmla="*/ 3 h 85"/>
                  <a:gd name="T18" fmla="*/ 8 w 95"/>
                  <a:gd name="T19" fmla="*/ 3 h 85"/>
                  <a:gd name="T20" fmla="*/ 36 w 95"/>
                  <a:gd name="T21" fmla="*/ 67 h 85"/>
                  <a:gd name="T22" fmla="*/ 91 w 95"/>
                  <a:gd name="T23" fmla="*/ 77 h 85"/>
                  <a:gd name="T24" fmla="*/ 94 w 95"/>
                  <a:gd name="T25" fmla="*/ 82 h 85"/>
                  <a:gd name="T26" fmla="*/ 94 w 95"/>
                  <a:gd name="T27" fmla="*/ 82 h 85"/>
                  <a:gd name="T28" fmla="*/ 90 w 95"/>
                  <a:gd name="T29" fmla="*/ 85 h 85"/>
                  <a:gd name="T30" fmla="*/ 90 w 95"/>
                  <a:gd name="T31" fmla="*/ 85 h 85"/>
                  <a:gd name="T32" fmla="*/ 90 w 95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85">
                    <a:moveTo>
                      <a:pt x="90" y="85"/>
                    </a:moveTo>
                    <a:cubicBezTo>
                      <a:pt x="32" y="75"/>
                      <a:pt x="32" y="75"/>
                      <a:pt x="32" y="75"/>
                    </a:cubicBezTo>
                    <a:cubicBezTo>
                      <a:pt x="31" y="74"/>
                      <a:pt x="30" y="73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3" y="78"/>
                      <a:pt x="95" y="80"/>
                      <a:pt x="94" y="82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4" y="84"/>
                      <a:pt x="92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0" name="淘宝网Chenying0907出品 1077"/>
              <p:cNvSpPr/>
              <p:nvPr/>
            </p:nvSpPr>
            <p:spPr bwMode="auto">
              <a:xfrm>
                <a:off x="8375650" y="4154488"/>
                <a:ext cx="236538" cy="207962"/>
              </a:xfrm>
              <a:custGeom>
                <a:avLst/>
                <a:gdLst>
                  <a:gd name="T0" fmla="*/ 80 w 85"/>
                  <a:gd name="T1" fmla="*/ 75 h 75"/>
                  <a:gd name="T2" fmla="*/ 29 w 85"/>
                  <a:gd name="T3" fmla="*/ 67 h 75"/>
                  <a:gd name="T4" fmla="*/ 26 w 85"/>
                  <a:gd name="T5" fmla="*/ 65 h 75"/>
                  <a:gd name="T6" fmla="*/ 26 w 85"/>
                  <a:gd name="T7" fmla="*/ 65 h 75"/>
                  <a:gd name="T8" fmla="*/ 1 w 85"/>
                  <a:gd name="T9" fmla="*/ 6 h 75"/>
                  <a:gd name="T10" fmla="*/ 3 w 85"/>
                  <a:gd name="T11" fmla="*/ 1 h 75"/>
                  <a:gd name="T12" fmla="*/ 3 w 85"/>
                  <a:gd name="T13" fmla="*/ 1 h 75"/>
                  <a:gd name="T14" fmla="*/ 8 w 85"/>
                  <a:gd name="T15" fmla="*/ 3 h 75"/>
                  <a:gd name="T16" fmla="*/ 8 w 85"/>
                  <a:gd name="T17" fmla="*/ 3 h 75"/>
                  <a:gd name="T18" fmla="*/ 32 w 85"/>
                  <a:gd name="T19" fmla="*/ 59 h 75"/>
                  <a:gd name="T20" fmla="*/ 81 w 85"/>
                  <a:gd name="T21" fmla="*/ 67 h 75"/>
                  <a:gd name="T22" fmla="*/ 85 w 85"/>
                  <a:gd name="T23" fmla="*/ 71 h 75"/>
                  <a:gd name="T24" fmla="*/ 85 w 85"/>
                  <a:gd name="T25" fmla="*/ 71 h 75"/>
                  <a:gd name="T26" fmla="*/ 81 w 85"/>
                  <a:gd name="T27" fmla="*/ 75 h 75"/>
                  <a:gd name="T28" fmla="*/ 81 w 85"/>
                  <a:gd name="T29" fmla="*/ 75 h 75"/>
                  <a:gd name="T30" fmla="*/ 80 w 85"/>
                  <a:gd name="T31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" h="75">
                    <a:moveTo>
                      <a:pt x="80" y="75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27" y="67"/>
                      <a:pt x="26" y="66"/>
                      <a:pt x="26" y="65"/>
                    </a:cubicBezTo>
                    <a:cubicBezTo>
                      <a:pt x="26" y="65"/>
                      <a:pt x="26" y="65"/>
                      <a:pt x="26" y="6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3" y="67"/>
                      <a:pt x="85" y="69"/>
                      <a:pt x="85" y="71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4" y="73"/>
                      <a:pt x="83" y="75"/>
                      <a:pt x="81" y="75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0" y="75"/>
                      <a:pt x="80" y="75"/>
                      <a:pt x="80" y="7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1" name="淘宝网Chenying0907出品 1078"/>
              <p:cNvSpPr/>
              <p:nvPr/>
            </p:nvSpPr>
            <p:spPr bwMode="auto">
              <a:xfrm>
                <a:off x="8408988" y="4137025"/>
                <a:ext cx="206375" cy="176212"/>
              </a:xfrm>
              <a:custGeom>
                <a:avLst/>
                <a:gdLst>
                  <a:gd name="T0" fmla="*/ 70 w 74"/>
                  <a:gd name="T1" fmla="*/ 63 h 63"/>
                  <a:gd name="T2" fmla="*/ 26 w 74"/>
                  <a:gd name="T3" fmla="*/ 57 h 63"/>
                  <a:gd name="T4" fmla="*/ 23 w 74"/>
                  <a:gd name="T5" fmla="*/ 55 h 63"/>
                  <a:gd name="T6" fmla="*/ 23 w 74"/>
                  <a:gd name="T7" fmla="*/ 55 h 63"/>
                  <a:gd name="T8" fmla="*/ 1 w 74"/>
                  <a:gd name="T9" fmla="*/ 7 h 63"/>
                  <a:gd name="T10" fmla="*/ 1 w 74"/>
                  <a:gd name="T11" fmla="*/ 7 h 63"/>
                  <a:gd name="T12" fmla="*/ 3 w 74"/>
                  <a:gd name="T13" fmla="*/ 1 h 63"/>
                  <a:gd name="T14" fmla="*/ 3 w 74"/>
                  <a:gd name="T15" fmla="*/ 1 h 63"/>
                  <a:gd name="T16" fmla="*/ 9 w 74"/>
                  <a:gd name="T17" fmla="*/ 3 h 63"/>
                  <a:gd name="T18" fmla="*/ 9 w 74"/>
                  <a:gd name="T19" fmla="*/ 3 h 63"/>
                  <a:gd name="T20" fmla="*/ 29 w 74"/>
                  <a:gd name="T21" fmla="*/ 50 h 63"/>
                  <a:gd name="T22" fmla="*/ 71 w 74"/>
                  <a:gd name="T23" fmla="*/ 55 h 63"/>
                  <a:gd name="T24" fmla="*/ 74 w 74"/>
                  <a:gd name="T25" fmla="*/ 59 h 63"/>
                  <a:gd name="T26" fmla="*/ 74 w 74"/>
                  <a:gd name="T27" fmla="*/ 59 h 63"/>
                  <a:gd name="T28" fmla="*/ 70 w 74"/>
                  <a:gd name="T29" fmla="*/ 63 h 63"/>
                  <a:gd name="T30" fmla="*/ 70 w 74"/>
                  <a:gd name="T31" fmla="*/ 63 h 63"/>
                  <a:gd name="T32" fmla="*/ 70 w 74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63">
                    <a:moveTo>
                      <a:pt x="70" y="63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4" y="57"/>
                      <a:pt x="23" y="56"/>
                      <a:pt x="23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3" y="55"/>
                      <a:pt x="74" y="57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61"/>
                      <a:pt x="72" y="63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2" name="淘宝网Chenying0907出品 1079"/>
              <p:cNvSpPr/>
              <p:nvPr/>
            </p:nvSpPr>
            <p:spPr bwMode="auto">
              <a:xfrm>
                <a:off x="8453438" y="4129088"/>
                <a:ext cx="161925" cy="130175"/>
              </a:xfrm>
              <a:custGeom>
                <a:avLst/>
                <a:gdLst>
                  <a:gd name="T0" fmla="*/ 54 w 58"/>
                  <a:gd name="T1" fmla="*/ 47 h 47"/>
                  <a:gd name="T2" fmla="*/ 21 w 58"/>
                  <a:gd name="T3" fmla="*/ 47 h 47"/>
                  <a:gd name="T4" fmla="*/ 17 w 58"/>
                  <a:gd name="T5" fmla="*/ 45 h 47"/>
                  <a:gd name="T6" fmla="*/ 17 w 58"/>
                  <a:gd name="T7" fmla="*/ 45 h 47"/>
                  <a:gd name="T8" fmla="*/ 1 w 58"/>
                  <a:gd name="T9" fmla="*/ 6 h 47"/>
                  <a:gd name="T10" fmla="*/ 1 w 58"/>
                  <a:gd name="T11" fmla="*/ 6 h 47"/>
                  <a:gd name="T12" fmla="*/ 3 w 58"/>
                  <a:gd name="T13" fmla="*/ 1 h 47"/>
                  <a:gd name="T14" fmla="*/ 3 w 58"/>
                  <a:gd name="T15" fmla="*/ 1 h 47"/>
                  <a:gd name="T16" fmla="*/ 8 w 58"/>
                  <a:gd name="T17" fmla="*/ 3 h 47"/>
                  <a:gd name="T18" fmla="*/ 8 w 58"/>
                  <a:gd name="T19" fmla="*/ 3 h 47"/>
                  <a:gd name="T20" fmla="*/ 24 w 58"/>
                  <a:gd name="T21" fmla="*/ 39 h 47"/>
                  <a:gd name="T22" fmla="*/ 54 w 58"/>
                  <a:gd name="T23" fmla="*/ 39 h 47"/>
                  <a:gd name="T24" fmla="*/ 58 w 58"/>
                  <a:gd name="T25" fmla="*/ 43 h 47"/>
                  <a:gd name="T26" fmla="*/ 58 w 58"/>
                  <a:gd name="T27" fmla="*/ 43 h 47"/>
                  <a:gd name="T28" fmla="*/ 54 w 58"/>
                  <a:gd name="T29" fmla="*/ 47 h 47"/>
                  <a:gd name="T30" fmla="*/ 54 w 58"/>
                  <a:gd name="T31" fmla="*/ 47 h 47"/>
                  <a:gd name="T32" fmla="*/ 54 w 58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47">
                    <a:moveTo>
                      <a:pt x="54" y="47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19" y="47"/>
                      <a:pt x="18" y="46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6" y="39"/>
                      <a:pt x="58" y="41"/>
                      <a:pt x="58" y="43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58" y="46"/>
                      <a:pt x="56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3" name="淘宝网Chenying0907出品 1080"/>
              <p:cNvSpPr/>
              <p:nvPr/>
            </p:nvSpPr>
            <p:spPr bwMode="auto">
              <a:xfrm>
                <a:off x="8491538" y="4121150"/>
                <a:ext cx="123825" cy="100012"/>
              </a:xfrm>
              <a:custGeom>
                <a:avLst/>
                <a:gdLst>
                  <a:gd name="T0" fmla="*/ 13 w 44"/>
                  <a:gd name="T1" fmla="*/ 34 h 36"/>
                  <a:gd name="T2" fmla="*/ 1 w 44"/>
                  <a:gd name="T3" fmla="*/ 6 h 36"/>
                  <a:gd name="T4" fmla="*/ 1 w 44"/>
                  <a:gd name="T5" fmla="*/ 6 h 36"/>
                  <a:gd name="T6" fmla="*/ 3 w 44"/>
                  <a:gd name="T7" fmla="*/ 1 h 36"/>
                  <a:gd name="T8" fmla="*/ 3 w 44"/>
                  <a:gd name="T9" fmla="*/ 1 h 36"/>
                  <a:gd name="T10" fmla="*/ 8 w 44"/>
                  <a:gd name="T11" fmla="*/ 3 h 36"/>
                  <a:gd name="T12" fmla="*/ 8 w 44"/>
                  <a:gd name="T13" fmla="*/ 3 h 36"/>
                  <a:gd name="T14" fmla="*/ 19 w 44"/>
                  <a:gd name="T15" fmla="*/ 28 h 36"/>
                  <a:gd name="T16" fmla="*/ 40 w 44"/>
                  <a:gd name="T17" fmla="*/ 27 h 36"/>
                  <a:gd name="T18" fmla="*/ 44 w 44"/>
                  <a:gd name="T19" fmla="*/ 31 h 36"/>
                  <a:gd name="T20" fmla="*/ 44 w 44"/>
                  <a:gd name="T21" fmla="*/ 31 h 36"/>
                  <a:gd name="T22" fmla="*/ 40 w 44"/>
                  <a:gd name="T23" fmla="*/ 35 h 36"/>
                  <a:gd name="T24" fmla="*/ 40 w 44"/>
                  <a:gd name="T25" fmla="*/ 35 h 36"/>
                  <a:gd name="T26" fmla="*/ 17 w 44"/>
                  <a:gd name="T27" fmla="*/ 36 h 36"/>
                  <a:gd name="T28" fmla="*/ 17 w 44"/>
                  <a:gd name="T29" fmla="*/ 36 h 36"/>
                  <a:gd name="T30" fmla="*/ 17 w 44"/>
                  <a:gd name="T31" fmla="*/ 36 h 36"/>
                  <a:gd name="T32" fmla="*/ 13 w 44"/>
                  <a:gd name="T3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36">
                    <a:moveTo>
                      <a:pt x="13" y="3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2" y="27"/>
                      <a:pt x="44" y="29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3"/>
                      <a:pt x="43" y="35"/>
                      <a:pt x="40" y="35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5" y="36"/>
                      <a:pt x="13" y="35"/>
                      <a:pt x="1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4" name="淘宝网Chenying0907出品 1081"/>
              <p:cNvSpPr/>
              <p:nvPr/>
            </p:nvSpPr>
            <p:spPr bwMode="auto">
              <a:xfrm>
                <a:off x="8528050" y="4114800"/>
                <a:ext cx="87313" cy="66675"/>
              </a:xfrm>
              <a:custGeom>
                <a:avLst/>
                <a:gdLst>
                  <a:gd name="T0" fmla="*/ 8 w 31"/>
                  <a:gd name="T1" fmla="*/ 22 h 24"/>
                  <a:gd name="T2" fmla="*/ 1 w 31"/>
                  <a:gd name="T3" fmla="*/ 6 h 24"/>
                  <a:gd name="T4" fmla="*/ 1 w 31"/>
                  <a:gd name="T5" fmla="*/ 6 h 24"/>
                  <a:gd name="T6" fmla="*/ 3 w 31"/>
                  <a:gd name="T7" fmla="*/ 1 h 24"/>
                  <a:gd name="T8" fmla="*/ 3 w 31"/>
                  <a:gd name="T9" fmla="*/ 1 h 24"/>
                  <a:gd name="T10" fmla="*/ 8 w 31"/>
                  <a:gd name="T11" fmla="*/ 3 h 24"/>
                  <a:gd name="T12" fmla="*/ 8 w 31"/>
                  <a:gd name="T13" fmla="*/ 3 h 24"/>
                  <a:gd name="T14" fmla="*/ 14 w 31"/>
                  <a:gd name="T15" fmla="*/ 16 h 24"/>
                  <a:gd name="T16" fmla="*/ 27 w 31"/>
                  <a:gd name="T17" fmla="*/ 16 h 24"/>
                  <a:gd name="T18" fmla="*/ 31 w 31"/>
                  <a:gd name="T19" fmla="*/ 20 h 24"/>
                  <a:gd name="T20" fmla="*/ 31 w 31"/>
                  <a:gd name="T21" fmla="*/ 20 h 24"/>
                  <a:gd name="T22" fmla="*/ 27 w 31"/>
                  <a:gd name="T23" fmla="*/ 24 h 24"/>
                  <a:gd name="T24" fmla="*/ 27 w 31"/>
                  <a:gd name="T25" fmla="*/ 24 h 24"/>
                  <a:gd name="T26" fmla="*/ 12 w 31"/>
                  <a:gd name="T27" fmla="*/ 24 h 24"/>
                  <a:gd name="T28" fmla="*/ 12 w 31"/>
                  <a:gd name="T29" fmla="*/ 24 h 24"/>
                  <a:gd name="T30" fmla="*/ 12 w 31"/>
                  <a:gd name="T31" fmla="*/ 24 h 24"/>
                  <a:gd name="T32" fmla="*/ 8 w 31"/>
                  <a:gd name="T3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4">
                    <a:moveTo>
                      <a:pt x="8" y="22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9" y="16"/>
                      <a:pt x="31" y="18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2"/>
                      <a:pt x="29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0" y="24"/>
                      <a:pt x="9" y="24"/>
                      <a:pt x="8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694" name="淘宝网Chenying0907出品 693"/>
            <p:cNvGrpSpPr/>
            <p:nvPr/>
          </p:nvGrpSpPr>
          <p:grpSpPr>
            <a:xfrm>
              <a:off x="8085221" y="4352922"/>
              <a:ext cx="464253" cy="464253"/>
              <a:chOff x="7585075" y="1704580"/>
              <a:chExt cx="775493" cy="775493"/>
            </a:xfrm>
          </p:grpSpPr>
          <p:sp>
            <p:nvSpPr>
              <p:cNvPr id="695" name="淘宝网Chenying0907出品 694"/>
              <p:cNvSpPr>
                <a:spLocks noChangeArrowheads="1"/>
              </p:cNvSpPr>
              <p:nvPr/>
            </p:nvSpPr>
            <p:spPr bwMode="auto">
              <a:xfrm>
                <a:off x="7898444" y="2017715"/>
                <a:ext cx="149818" cy="149224"/>
              </a:xfrm>
              <a:prstGeom prst="ellipse">
                <a:avLst/>
              </a:pr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6" name="淘宝网Chenying0907出品 695"/>
              <p:cNvSpPr/>
              <p:nvPr/>
            </p:nvSpPr>
            <p:spPr bwMode="auto">
              <a:xfrm>
                <a:off x="7735924" y="1855429"/>
                <a:ext cx="473795" cy="473795"/>
              </a:xfrm>
              <a:custGeom>
                <a:avLst/>
                <a:gdLst>
                  <a:gd name="connsiteX0" fmla="*/ 354013 w 708026"/>
                  <a:gd name="connsiteY0" fmla="*/ 619126 h 708026"/>
                  <a:gd name="connsiteX1" fmla="*/ 398463 w 708026"/>
                  <a:gd name="connsiteY1" fmla="*/ 663576 h 708026"/>
                  <a:gd name="connsiteX2" fmla="*/ 354013 w 708026"/>
                  <a:gd name="connsiteY2" fmla="*/ 708026 h 708026"/>
                  <a:gd name="connsiteX3" fmla="*/ 309563 w 708026"/>
                  <a:gd name="connsiteY3" fmla="*/ 663576 h 708026"/>
                  <a:gd name="connsiteX4" fmla="*/ 354013 w 708026"/>
                  <a:gd name="connsiteY4" fmla="*/ 619126 h 708026"/>
                  <a:gd name="connsiteX5" fmla="*/ 239846 w 708026"/>
                  <a:gd name="connsiteY5" fmla="*/ 597366 h 708026"/>
                  <a:gd name="connsiteX6" fmla="*/ 256999 w 708026"/>
                  <a:gd name="connsiteY6" fmla="*/ 601664 h 708026"/>
                  <a:gd name="connsiteX7" fmla="*/ 282399 w 708026"/>
                  <a:gd name="connsiteY7" fmla="*/ 657226 h 708026"/>
                  <a:gd name="connsiteX8" fmla="*/ 225955 w 708026"/>
                  <a:gd name="connsiteY8" fmla="*/ 682229 h 708026"/>
                  <a:gd name="connsiteX9" fmla="*/ 200555 w 708026"/>
                  <a:gd name="connsiteY9" fmla="*/ 626667 h 708026"/>
                  <a:gd name="connsiteX10" fmla="*/ 239846 w 708026"/>
                  <a:gd name="connsiteY10" fmla="*/ 597366 h 708026"/>
                  <a:gd name="connsiteX11" fmla="*/ 495152 w 708026"/>
                  <a:gd name="connsiteY11" fmla="*/ 595490 h 708026"/>
                  <a:gd name="connsiteX12" fmla="*/ 519114 w 708026"/>
                  <a:gd name="connsiteY12" fmla="*/ 618421 h 708026"/>
                  <a:gd name="connsiteX13" fmla="*/ 496889 w 708026"/>
                  <a:gd name="connsiteY13" fmla="*/ 677687 h 708026"/>
                  <a:gd name="connsiteX14" fmla="*/ 438548 w 708026"/>
                  <a:gd name="connsiteY14" fmla="*/ 655109 h 708026"/>
                  <a:gd name="connsiteX15" fmla="*/ 460773 w 708026"/>
                  <a:gd name="connsiteY15" fmla="*/ 595843 h 708026"/>
                  <a:gd name="connsiteX16" fmla="*/ 495152 w 708026"/>
                  <a:gd name="connsiteY16" fmla="*/ 595490 h 708026"/>
                  <a:gd name="connsiteX17" fmla="*/ 574495 w 708026"/>
                  <a:gd name="connsiteY17" fmla="*/ 528094 h 708026"/>
                  <a:gd name="connsiteX18" fmla="*/ 605428 w 708026"/>
                  <a:gd name="connsiteY18" fmla="*/ 540749 h 708026"/>
                  <a:gd name="connsiteX19" fmla="*/ 605428 w 708026"/>
                  <a:gd name="connsiteY19" fmla="*/ 605428 h 708026"/>
                  <a:gd name="connsiteX20" fmla="*/ 543561 w 708026"/>
                  <a:gd name="connsiteY20" fmla="*/ 605428 h 708026"/>
                  <a:gd name="connsiteX21" fmla="*/ 543561 w 708026"/>
                  <a:gd name="connsiteY21" fmla="*/ 540749 h 708026"/>
                  <a:gd name="connsiteX22" fmla="*/ 574495 w 708026"/>
                  <a:gd name="connsiteY22" fmla="*/ 528094 h 708026"/>
                  <a:gd name="connsiteX23" fmla="*/ 134694 w 708026"/>
                  <a:gd name="connsiteY23" fmla="*/ 528094 h 708026"/>
                  <a:gd name="connsiteX24" fmla="*/ 167549 w 708026"/>
                  <a:gd name="connsiteY24" fmla="*/ 540749 h 708026"/>
                  <a:gd name="connsiteX25" fmla="*/ 167549 w 708026"/>
                  <a:gd name="connsiteY25" fmla="*/ 605428 h 708026"/>
                  <a:gd name="connsiteX26" fmla="*/ 103913 w 708026"/>
                  <a:gd name="connsiteY26" fmla="*/ 605428 h 708026"/>
                  <a:gd name="connsiteX27" fmla="*/ 103913 w 708026"/>
                  <a:gd name="connsiteY27" fmla="*/ 540749 h 708026"/>
                  <a:gd name="connsiteX28" fmla="*/ 134694 w 708026"/>
                  <a:gd name="connsiteY28" fmla="*/ 528094 h 708026"/>
                  <a:gd name="connsiteX29" fmla="*/ 70115 w 708026"/>
                  <a:gd name="connsiteY29" fmla="*/ 433810 h 708026"/>
                  <a:gd name="connsiteX30" fmla="*/ 112184 w 708026"/>
                  <a:gd name="connsiteY30" fmla="*/ 460375 h 708026"/>
                  <a:gd name="connsiteX31" fmla="*/ 89606 w 708026"/>
                  <a:gd name="connsiteY31" fmla="*/ 518716 h 708026"/>
                  <a:gd name="connsiteX32" fmla="*/ 30339 w 708026"/>
                  <a:gd name="connsiteY32" fmla="*/ 496491 h 708026"/>
                  <a:gd name="connsiteX33" fmla="*/ 52917 w 708026"/>
                  <a:gd name="connsiteY33" fmla="*/ 438151 h 708026"/>
                  <a:gd name="connsiteX34" fmla="*/ 70115 w 708026"/>
                  <a:gd name="connsiteY34" fmla="*/ 433810 h 708026"/>
                  <a:gd name="connsiteX35" fmla="*/ 660401 w 708026"/>
                  <a:gd name="connsiteY35" fmla="*/ 424259 h 708026"/>
                  <a:gd name="connsiteX36" fmla="*/ 685404 w 708026"/>
                  <a:gd name="connsiteY36" fmla="*/ 482600 h 708026"/>
                  <a:gd name="connsiteX37" fmla="*/ 627063 w 708026"/>
                  <a:gd name="connsiteY37" fmla="*/ 507603 h 708026"/>
                  <a:gd name="connsiteX38" fmla="*/ 602060 w 708026"/>
                  <a:gd name="connsiteY38" fmla="*/ 449262 h 708026"/>
                  <a:gd name="connsiteX39" fmla="*/ 660401 w 708026"/>
                  <a:gd name="connsiteY39" fmla="*/ 424259 h 708026"/>
                  <a:gd name="connsiteX40" fmla="*/ 44450 w 708026"/>
                  <a:gd name="connsiteY40" fmla="*/ 309563 h 708026"/>
                  <a:gd name="connsiteX41" fmla="*/ 88900 w 708026"/>
                  <a:gd name="connsiteY41" fmla="*/ 352426 h 708026"/>
                  <a:gd name="connsiteX42" fmla="*/ 44450 w 708026"/>
                  <a:gd name="connsiteY42" fmla="*/ 395289 h 708026"/>
                  <a:gd name="connsiteX43" fmla="*/ 0 w 708026"/>
                  <a:gd name="connsiteY43" fmla="*/ 352426 h 708026"/>
                  <a:gd name="connsiteX44" fmla="*/ 44450 w 708026"/>
                  <a:gd name="connsiteY44" fmla="*/ 309563 h 708026"/>
                  <a:gd name="connsiteX45" fmla="*/ 665163 w 708026"/>
                  <a:gd name="connsiteY45" fmla="*/ 309562 h 708026"/>
                  <a:gd name="connsiteX46" fmla="*/ 708026 w 708026"/>
                  <a:gd name="connsiteY46" fmla="*/ 352425 h 708026"/>
                  <a:gd name="connsiteX47" fmla="*/ 665163 w 708026"/>
                  <a:gd name="connsiteY47" fmla="*/ 395288 h 708026"/>
                  <a:gd name="connsiteX48" fmla="*/ 622300 w 708026"/>
                  <a:gd name="connsiteY48" fmla="*/ 352425 h 708026"/>
                  <a:gd name="connsiteX49" fmla="*/ 665163 w 708026"/>
                  <a:gd name="connsiteY49" fmla="*/ 309562 h 708026"/>
                  <a:gd name="connsiteX50" fmla="*/ 81098 w 708026"/>
                  <a:gd name="connsiteY50" fmla="*/ 197380 h 708026"/>
                  <a:gd name="connsiteX51" fmla="*/ 105999 w 708026"/>
                  <a:gd name="connsiteY51" fmla="*/ 256646 h 708026"/>
                  <a:gd name="connsiteX52" fmla="*/ 50663 w 708026"/>
                  <a:gd name="connsiteY52" fmla="*/ 282046 h 708026"/>
                  <a:gd name="connsiteX53" fmla="*/ 25762 w 708026"/>
                  <a:gd name="connsiteY53" fmla="*/ 222780 h 708026"/>
                  <a:gd name="connsiteX54" fmla="*/ 81098 w 708026"/>
                  <a:gd name="connsiteY54" fmla="*/ 197380 h 708026"/>
                  <a:gd name="connsiteX55" fmla="*/ 639229 w 708026"/>
                  <a:gd name="connsiteY55" fmla="*/ 184679 h 708026"/>
                  <a:gd name="connsiteX56" fmla="*/ 680641 w 708026"/>
                  <a:gd name="connsiteY56" fmla="*/ 211667 h 708026"/>
                  <a:gd name="connsiteX57" fmla="*/ 655638 w 708026"/>
                  <a:gd name="connsiteY57" fmla="*/ 270933 h 708026"/>
                  <a:gd name="connsiteX58" fmla="*/ 600075 w 708026"/>
                  <a:gd name="connsiteY58" fmla="*/ 245533 h 708026"/>
                  <a:gd name="connsiteX59" fmla="*/ 622300 w 708026"/>
                  <a:gd name="connsiteY59" fmla="*/ 189089 h 708026"/>
                  <a:gd name="connsiteX60" fmla="*/ 639229 w 708026"/>
                  <a:gd name="connsiteY60" fmla="*/ 184679 h 708026"/>
                  <a:gd name="connsiteX61" fmla="*/ 134694 w 708026"/>
                  <a:gd name="connsiteY61" fmla="*/ 89928 h 708026"/>
                  <a:gd name="connsiteX62" fmla="*/ 167549 w 708026"/>
                  <a:gd name="connsiteY62" fmla="*/ 102535 h 708026"/>
                  <a:gd name="connsiteX63" fmla="*/ 167549 w 708026"/>
                  <a:gd name="connsiteY63" fmla="*/ 164167 h 708026"/>
                  <a:gd name="connsiteX64" fmla="*/ 103913 w 708026"/>
                  <a:gd name="connsiteY64" fmla="*/ 164167 h 708026"/>
                  <a:gd name="connsiteX65" fmla="*/ 103913 w 708026"/>
                  <a:gd name="connsiteY65" fmla="*/ 102535 h 708026"/>
                  <a:gd name="connsiteX66" fmla="*/ 134694 w 708026"/>
                  <a:gd name="connsiteY66" fmla="*/ 89928 h 708026"/>
                  <a:gd name="connsiteX67" fmla="*/ 574494 w 708026"/>
                  <a:gd name="connsiteY67" fmla="*/ 89927 h 708026"/>
                  <a:gd name="connsiteX68" fmla="*/ 605427 w 708026"/>
                  <a:gd name="connsiteY68" fmla="*/ 102534 h 708026"/>
                  <a:gd name="connsiteX69" fmla="*/ 605427 w 708026"/>
                  <a:gd name="connsiteY69" fmla="*/ 164166 h 708026"/>
                  <a:gd name="connsiteX70" fmla="*/ 543560 w 708026"/>
                  <a:gd name="connsiteY70" fmla="*/ 164166 h 708026"/>
                  <a:gd name="connsiteX71" fmla="*/ 543560 w 708026"/>
                  <a:gd name="connsiteY71" fmla="*/ 102534 h 708026"/>
                  <a:gd name="connsiteX72" fmla="*/ 574494 w 708026"/>
                  <a:gd name="connsiteY72" fmla="*/ 89927 h 708026"/>
                  <a:gd name="connsiteX73" fmla="*/ 245886 w 708026"/>
                  <a:gd name="connsiteY73" fmla="*/ 27037 h 708026"/>
                  <a:gd name="connsiteX74" fmla="*/ 271286 w 708026"/>
                  <a:gd name="connsiteY74" fmla="*/ 49609 h 708026"/>
                  <a:gd name="connsiteX75" fmla="*/ 248709 w 708026"/>
                  <a:gd name="connsiteY75" fmla="*/ 107950 h 708026"/>
                  <a:gd name="connsiteX76" fmla="*/ 189442 w 708026"/>
                  <a:gd name="connsiteY76" fmla="*/ 85725 h 708026"/>
                  <a:gd name="connsiteX77" fmla="*/ 212020 w 708026"/>
                  <a:gd name="connsiteY77" fmla="*/ 27384 h 708026"/>
                  <a:gd name="connsiteX78" fmla="*/ 245886 w 708026"/>
                  <a:gd name="connsiteY78" fmla="*/ 27037 h 708026"/>
                  <a:gd name="connsiteX79" fmla="*/ 482997 w 708026"/>
                  <a:gd name="connsiteY79" fmla="*/ 22621 h 708026"/>
                  <a:gd name="connsiteX80" fmla="*/ 508001 w 708026"/>
                  <a:gd name="connsiteY80" fmla="*/ 80962 h 708026"/>
                  <a:gd name="connsiteX81" fmla="*/ 452438 w 708026"/>
                  <a:gd name="connsiteY81" fmla="*/ 105965 h 708026"/>
                  <a:gd name="connsiteX82" fmla="*/ 427435 w 708026"/>
                  <a:gd name="connsiteY82" fmla="*/ 47624 h 708026"/>
                  <a:gd name="connsiteX83" fmla="*/ 482997 w 708026"/>
                  <a:gd name="connsiteY83" fmla="*/ 22621 h 708026"/>
                  <a:gd name="connsiteX84" fmla="*/ 354012 w 708026"/>
                  <a:gd name="connsiteY84" fmla="*/ 0 h 708026"/>
                  <a:gd name="connsiteX85" fmla="*/ 398462 w 708026"/>
                  <a:gd name="connsiteY85" fmla="*/ 42863 h 708026"/>
                  <a:gd name="connsiteX86" fmla="*/ 354012 w 708026"/>
                  <a:gd name="connsiteY86" fmla="*/ 85726 h 708026"/>
                  <a:gd name="connsiteX87" fmla="*/ 309562 w 708026"/>
                  <a:gd name="connsiteY87" fmla="*/ 42863 h 708026"/>
                  <a:gd name="connsiteX88" fmla="*/ 354012 w 708026"/>
                  <a:gd name="connsiteY88" fmla="*/ 0 h 70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708026" h="708026">
                    <a:moveTo>
                      <a:pt x="354013" y="619126"/>
                    </a:moveTo>
                    <a:cubicBezTo>
                      <a:pt x="378562" y="619126"/>
                      <a:pt x="398463" y="639027"/>
                      <a:pt x="398463" y="663576"/>
                    </a:cubicBezTo>
                    <a:cubicBezTo>
                      <a:pt x="398463" y="688125"/>
                      <a:pt x="378562" y="708026"/>
                      <a:pt x="354013" y="708026"/>
                    </a:cubicBezTo>
                    <a:cubicBezTo>
                      <a:pt x="329464" y="708026"/>
                      <a:pt x="309563" y="688125"/>
                      <a:pt x="309563" y="663576"/>
                    </a:cubicBezTo>
                    <a:cubicBezTo>
                      <a:pt x="309563" y="639027"/>
                      <a:pt x="329464" y="619126"/>
                      <a:pt x="354013" y="619126"/>
                    </a:cubicBezTo>
                    <a:close/>
                    <a:moveTo>
                      <a:pt x="239846" y="597366"/>
                    </a:moveTo>
                    <a:cubicBezTo>
                      <a:pt x="245534" y="597496"/>
                      <a:pt x="251355" y="598886"/>
                      <a:pt x="256999" y="601664"/>
                    </a:cubicBezTo>
                    <a:cubicBezTo>
                      <a:pt x="282399" y="609998"/>
                      <a:pt x="293688" y="635001"/>
                      <a:pt x="282399" y="657226"/>
                    </a:cubicBezTo>
                    <a:cubicBezTo>
                      <a:pt x="273933" y="679451"/>
                      <a:pt x="248533" y="690563"/>
                      <a:pt x="225955" y="682229"/>
                    </a:cubicBezTo>
                    <a:cubicBezTo>
                      <a:pt x="203377" y="673894"/>
                      <a:pt x="192088" y="648891"/>
                      <a:pt x="200555" y="626667"/>
                    </a:cubicBezTo>
                    <a:cubicBezTo>
                      <a:pt x="206905" y="607914"/>
                      <a:pt x="222780" y="596976"/>
                      <a:pt x="239846" y="597366"/>
                    </a:cubicBezTo>
                    <a:close/>
                    <a:moveTo>
                      <a:pt x="495152" y="595490"/>
                    </a:moveTo>
                    <a:cubicBezTo>
                      <a:pt x="505917" y="599371"/>
                      <a:pt x="514947" y="607132"/>
                      <a:pt x="519114" y="618421"/>
                    </a:cubicBezTo>
                    <a:cubicBezTo>
                      <a:pt x="530226" y="640998"/>
                      <a:pt x="519114" y="669221"/>
                      <a:pt x="496889" y="677687"/>
                    </a:cubicBezTo>
                    <a:cubicBezTo>
                      <a:pt x="474663" y="688976"/>
                      <a:pt x="449660" y="677687"/>
                      <a:pt x="438548" y="655109"/>
                    </a:cubicBezTo>
                    <a:cubicBezTo>
                      <a:pt x="430213" y="632532"/>
                      <a:pt x="438548" y="607132"/>
                      <a:pt x="460773" y="595843"/>
                    </a:cubicBezTo>
                    <a:cubicBezTo>
                      <a:pt x="471885" y="591609"/>
                      <a:pt x="484387" y="591609"/>
                      <a:pt x="495152" y="595490"/>
                    </a:cubicBezTo>
                    <a:close/>
                    <a:moveTo>
                      <a:pt x="574495" y="528094"/>
                    </a:moveTo>
                    <a:cubicBezTo>
                      <a:pt x="585744" y="528094"/>
                      <a:pt x="596992" y="532313"/>
                      <a:pt x="605428" y="540749"/>
                    </a:cubicBezTo>
                    <a:cubicBezTo>
                      <a:pt x="622301" y="557622"/>
                      <a:pt x="622301" y="585743"/>
                      <a:pt x="605428" y="605428"/>
                    </a:cubicBezTo>
                    <a:cubicBezTo>
                      <a:pt x="588556" y="622301"/>
                      <a:pt x="560434" y="622301"/>
                      <a:pt x="543561" y="605428"/>
                    </a:cubicBezTo>
                    <a:cubicBezTo>
                      <a:pt x="523876" y="585743"/>
                      <a:pt x="523876" y="557622"/>
                      <a:pt x="543561" y="540749"/>
                    </a:cubicBezTo>
                    <a:cubicBezTo>
                      <a:pt x="551998" y="532313"/>
                      <a:pt x="563246" y="528094"/>
                      <a:pt x="574495" y="528094"/>
                    </a:cubicBezTo>
                    <a:close/>
                    <a:moveTo>
                      <a:pt x="134694" y="528094"/>
                    </a:moveTo>
                    <a:cubicBezTo>
                      <a:pt x="146107" y="528094"/>
                      <a:pt x="157866" y="532312"/>
                      <a:pt x="167549" y="540749"/>
                    </a:cubicBezTo>
                    <a:cubicBezTo>
                      <a:pt x="184150" y="557622"/>
                      <a:pt x="184150" y="585743"/>
                      <a:pt x="167549" y="605428"/>
                    </a:cubicBezTo>
                    <a:cubicBezTo>
                      <a:pt x="148182" y="622301"/>
                      <a:pt x="120514" y="622301"/>
                      <a:pt x="103913" y="605428"/>
                    </a:cubicBezTo>
                    <a:cubicBezTo>
                      <a:pt x="87312" y="585743"/>
                      <a:pt x="87312" y="557622"/>
                      <a:pt x="103913" y="540749"/>
                    </a:cubicBezTo>
                    <a:cubicBezTo>
                      <a:pt x="112214" y="532312"/>
                      <a:pt x="123281" y="528094"/>
                      <a:pt x="134694" y="528094"/>
                    </a:cubicBezTo>
                    <a:close/>
                    <a:moveTo>
                      <a:pt x="70115" y="433810"/>
                    </a:moveTo>
                    <a:cubicBezTo>
                      <a:pt x="87313" y="433289"/>
                      <a:pt x="103717" y="443707"/>
                      <a:pt x="112184" y="460375"/>
                    </a:cubicBezTo>
                    <a:cubicBezTo>
                      <a:pt x="120650" y="482600"/>
                      <a:pt x="112184" y="507603"/>
                      <a:pt x="89606" y="518716"/>
                    </a:cubicBezTo>
                    <a:cubicBezTo>
                      <a:pt x="67028" y="527050"/>
                      <a:pt x="38806" y="518716"/>
                      <a:pt x="30339" y="496491"/>
                    </a:cubicBezTo>
                    <a:cubicBezTo>
                      <a:pt x="19050" y="474266"/>
                      <a:pt x="30339" y="446485"/>
                      <a:pt x="52917" y="438151"/>
                    </a:cubicBezTo>
                    <a:cubicBezTo>
                      <a:pt x="58561" y="435372"/>
                      <a:pt x="64382" y="433983"/>
                      <a:pt x="70115" y="433810"/>
                    </a:cubicBezTo>
                    <a:close/>
                    <a:moveTo>
                      <a:pt x="660401" y="424259"/>
                    </a:moveTo>
                    <a:cubicBezTo>
                      <a:pt x="682626" y="435372"/>
                      <a:pt x="693738" y="460375"/>
                      <a:pt x="685404" y="482600"/>
                    </a:cubicBezTo>
                    <a:cubicBezTo>
                      <a:pt x="674291" y="504825"/>
                      <a:pt x="649288" y="515937"/>
                      <a:pt x="627063" y="507603"/>
                    </a:cubicBezTo>
                    <a:cubicBezTo>
                      <a:pt x="604838" y="499268"/>
                      <a:pt x="593725" y="474265"/>
                      <a:pt x="602060" y="449262"/>
                    </a:cubicBezTo>
                    <a:cubicBezTo>
                      <a:pt x="610394" y="427038"/>
                      <a:pt x="635397" y="415925"/>
                      <a:pt x="660401" y="424259"/>
                    </a:cubicBezTo>
                    <a:close/>
                    <a:moveTo>
                      <a:pt x="44450" y="309563"/>
                    </a:moveTo>
                    <a:cubicBezTo>
                      <a:pt x="68999" y="309563"/>
                      <a:pt x="88900" y="328753"/>
                      <a:pt x="88900" y="352426"/>
                    </a:cubicBezTo>
                    <a:cubicBezTo>
                      <a:pt x="88900" y="376099"/>
                      <a:pt x="68999" y="395289"/>
                      <a:pt x="44450" y="395289"/>
                    </a:cubicBezTo>
                    <a:cubicBezTo>
                      <a:pt x="19901" y="395289"/>
                      <a:pt x="0" y="376099"/>
                      <a:pt x="0" y="352426"/>
                    </a:cubicBezTo>
                    <a:cubicBezTo>
                      <a:pt x="0" y="328753"/>
                      <a:pt x="19901" y="309563"/>
                      <a:pt x="44450" y="309563"/>
                    </a:cubicBezTo>
                    <a:close/>
                    <a:moveTo>
                      <a:pt x="665163" y="309562"/>
                    </a:moveTo>
                    <a:cubicBezTo>
                      <a:pt x="688836" y="309562"/>
                      <a:pt x="708026" y="328752"/>
                      <a:pt x="708026" y="352425"/>
                    </a:cubicBezTo>
                    <a:cubicBezTo>
                      <a:pt x="708026" y="376098"/>
                      <a:pt x="688836" y="395288"/>
                      <a:pt x="665163" y="395288"/>
                    </a:cubicBezTo>
                    <a:cubicBezTo>
                      <a:pt x="641490" y="395288"/>
                      <a:pt x="622300" y="376098"/>
                      <a:pt x="622300" y="352425"/>
                    </a:cubicBezTo>
                    <a:cubicBezTo>
                      <a:pt x="622300" y="328752"/>
                      <a:pt x="641490" y="309562"/>
                      <a:pt x="665163" y="309562"/>
                    </a:cubicBezTo>
                    <a:close/>
                    <a:moveTo>
                      <a:pt x="81098" y="197380"/>
                    </a:moveTo>
                    <a:cubicBezTo>
                      <a:pt x="103233" y="208669"/>
                      <a:pt x="114300" y="234069"/>
                      <a:pt x="105999" y="256646"/>
                    </a:cubicBezTo>
                    <a:cubicBezTo>
                      <a:pt x="97699" y="279224"/>
                      <a:pt x="72798" y="290513"/>
                      <a:pt x="50663" y="282046"/>
                    </a:cubicBezTo>
                    <a:cubicBezTo>
                      <a:pt x="28529" y="273580"/>
                      <a:pt x="17462" y="248180"/>
                      <a:pt x="25762" y="222780"/>
                    </a:cubicBezTo>
                    <a:cubicBezTo>
                      <a:pt x="34063" y="200202"/>
                      <a:pt x="58964" y="188913"/>
                      <a:pt x="81098" y="197380"/>
                    </a:cubicBezTo>
                    <a:close/>
                    <a:moveTo>
                      <a:pt x="639229" y="184679"/>
                    </a:moveTo>
                    <a:cubicBezTo>
                      <a:pt x="656159" y="184150"/>
                      <a:pt x="672306" y="194734"/>
                      <a:pt x="680641" y="211667"/>
                    </a:cubicBezTo>
                    <a:cubicBezTo>
                      <a:pt x="688975" y="234245"/>
                      <a:pt x="677863" y="259645"/>
                      <a:pt x="655638" y="270933"/>
                    </a:cubicBezTo>
                    <a:cubicBezTo>
                      <a:pt x="633412" y="279400"/>
                      <a:pt x="608409" y="268111"/>
                      <a:pt x="600075" y="245533"/>
                    </a:cubicBezTo>
                    <a:cubicBezTo>
                      <a:pt x="588962" y="222956"/>
                      <a:pt x="600075" y="197556"/>
                      <a:pt x="622300" y="189089"/>
                    </a:cubicBezTo>
                    <a:cubicBezTo>
                      <a:pt x="627856" y="186267"/>
                      <a:pt x="633586" y="184856"/>
                      <a:pt x="639229" y="184679"/>
                    </a:cubicBezTo>
                    <a:close/>
                    <a:moveTo>
                      <a:pt x="134694" y="89928"/>
                    </a:moveTo>
                    <a:cubicBezTo>
                      <a:pt x="146107" y="89928"/>
                      <a:pt x="157866" y="94131"/>
                      <a:pt x="167549" y="102535"/>
                    </a:cubicBezTo>
                    <a:cubicBezTo>
                      <a:pt x="184150" y="119344"/>
                      <a:pt x="184150" y="147358"/>
                      <a:pt x="167549" y="164167"/>
                    </a:cubicBezTo>
                    <a:cubicBezTo>
                      <a:pt x="148182" y="180976"/>
                      <a:pt x="120514" y="180976"/>
                      <a:pt x="103913" y="164167"/>
                    </a:cubicBezTo>
                    <a:cubicBezTo>
                      <a:pt x="87312" y="147358"/>
                      <a:pt x="87312" y="119344"/>
                      <a:pt x="103913" y="102535"/>
                    </a:cubicBezTo>
                    <a:cubicBezTo>
                      <a:pt x="112214" y="94131"/>
                      <a:pt x="123281" y="89928"/>
                      <a:pt x="134694" y="89928"/>
                    </a:cubicBezTo>
                    <a:close/>
                    <a:moveTo>
                      <a:pt x="574494" y="89927"/>
                    </a:moveTo>
                    <a:cubicBezTo>
                      <a:pt x="585742" y="89927"/>
                      <a:pt x="596991" y="94130"/>
                      <a:pt x="605427" y="102534"/>
                    </a:cubicBezTo>
                    <a:cubicBezTo>
                      <a:pt x="622300" y="119343"/>
                      <a:pt x="622300" y="147357"/>
                      <a:pt x="605427" y="164166"/>
                    </a:cubicBezTo>
                    <a:cubicBezTo>
                      <a:pt x="588555" y="180975"/>
                      <a:pt x="560433" y="180975"/>
                      <a:pt x="543560" y="164166"/>
                    </a:cubicBezTo>
                    <a:cubicBezTo>
                      <a:pt x="523875" y="147357"/>
                      <a:pt x="523875" y="119343"/>
                      <a:pt x="543560" y="102534"/>
                    </a:cubicBezTo>
                    <a:cubicBezTo>
                      <a:pt x="551997" y="94130"/>
                      <a:pt x="563245" y="89927"/>
                      <a:pt x="574494" y="89927"/>
                    </a:cubicBezTo>
                    <a:close/>
                    <a:moveTo>
                      <a:pt x="245886" y="27037"/>
                    </a:moveTo>
                    <a:cubicBezTo>
                      <a:pt x="256470" y="30857"/>
                      <a:pt x="265642" y="38497"/>
                      <a:pt x="271286" y="49609"/>
                    </a:cubicBezTo>
                    <a:cubicBezTo>
                      <a:pt x="282575" y="71834"/>
                      <a:pt x="271286" y="99615"/>
                      <a:pt x="248709" y="107950"/>
                    </a:cubicBezTo>
                    <a:cubicBezTo>
                      <a:pt x="226131" y="119062"/>
                      <a:pt x="200731" y="107950"/>
                      <a:pt x="189442" y="85725"/>
                    </a:cubicBezTo>
                    <a:cubicBezTo>
                      <a:pt x="180975" y="63500"/>
                      <a:pt x="189442" y="38497"/>
                      <a:pt x="212020" y="27384"/>
                    </a:cubicBezTo>
                    <a:cubicBezTo>
                      <a:pt x="223309" y="23217"/>
                      <a:pt x="235303" y="23217"/>
                      <a:pt x="245886" y="27037"/>
                    </a:cubicBezTo>
                    <a:close/>
                    <a:moveTo>
                      <a:pt x="482997" y="22621"/>
                    </a:moveTo>
                    <a:cubicBezTo>
                      <a:pt x="508001" y="30956"/>
                      <a:pt x="519113" y="58737"/>
                      <a:pt x="508001" y="80962"/>
                    </a:cubicBezTo>
                    <a:cubicBezTo>
                      <a:pt x="499666" y="103187"/>
                      <a:pt x="474663" y="114299"/>
                      <a:pt x="452438" y="105965"/>
                    </a:cubicBezTo>
                    <a:cubicBezTo>
                      <a:pt x="430213" y="97630"/>
                      <a:pt x="419100" y="69849"/>
                      <a:pt x="427435" y="47624"/>
                    </a:cubicBezTo>
                    <a:cubicBezTo>
                      <a:pt x="435769" y="25400"/>
                      <a:pt x="460772" y="14287"/>
                      <a:pt x="482997" y="22621"/>
                    </a:cubicBezTo>
                    <a:close/>
                    <a:moveTo>
                      <a:pt x="354012" y="0"/>
                    </a:moveTo>
                    <a:cubicBezTo>
                      <a:pt x="378561" y="0"/>
                      <a:pt x="398462" y="19190"/>
                      <a:pt x="398462" y="42863"/>
                    </a:cubicBezTo>
                    <a:cubicBezTo>
                      <a:pt x="398462" y="66536"/>
                      <a:pt x="378561" y="85726"/>
                      <a:pt x="354012" y="85726"/>
                    </a:cubicBezTo>
                    <a:cubicBezTo>
                      <a:pt x="329463" y="85726"/>
                      <a:pt x="309562" y="66536"/>
                      <a:pt x="309562" y="42863"/>
                    </a:cubicBezTo>
                    <a:cubicBezTo>
                      <a:pt x="309562" y="19190"/>
                      <a:pt x="329463" y="0"/>
                      <a:pt x="35401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97" name="淘宝网Chenying0907出品 696"/>
              <p:cNvSpPr>
                <a:spLocks noChangeArrowheads="1"/>
              </p:cNvSpPr>
              <p:nvPr/>
            </p:nvSpPr>
            <p:spPr bwMode="auto">
              <a:xfrm>
                <a:off x="7585075" y="1704580"/>
                <a:ext cx="775493" cy="775493"/>
              </a:xfrm>
              <a:custGeom>
                <a:avLst/>
                <a:gdLst>
                  <a:gd name="connsiteX0" fmla="*/ 580232 w 1158875"/>
                  <a:gd name="connsiteY0" fmla="*/ 1014413 h 1158875"/>
                  <a:gd name="connsiteX1" fmla="*/ 652464 w 1158875"/>
                  <a:gd name="connsiteY1" fmla="*/ 1086644 h 1158875"/>
                  <a:gd name="connsiteX2" fmla="*/ 580232 w 1158875"/>
                  <a:gd name="connsiteY2" fmla="*/ 1158875 h 1158875"/>
                  <a:gd name="connsiteX3" fmla="*/ 508000 w 1158875"/>
                  <a:gd name="connsiteY3" fmla="*/ 1086644 h 1158875"/>
                  <a:gd name="connsiteX4" fmla="*/ 580232 w 1158875"/>
                  <a:gd name="connsiteY4" fmla="*/ 1014413 h 1158875"/>
                  <a:gd name="connsiteX5" fmla="*/ 392670 w 1158875"/>
                  <a:gd name="connsiteY5" fmla="*/ 979079 h 1158875"/>
                  <a:gd name="connsiteX6" fmla="*/ 420414 w 1158875"/>
                  <a:gd name="connsiteY6" fmla="*/ 983921 h 1158875"/>
                  <a:gd name="connsiteX7" fmla="*/ 462291 w 1158875"/>
                  <a:gd name="connsiteY7" fmla="*/ 1078843 h 1158875"/>
                  <a:gd name="connsiteX8" fmla="*/ 370161 w 1158875"/>
                  <a:gd name="connsiteY8" fmla="*/ 1117928 h 1158875"/>
                  <a:gd name="connsiteX9" fmla="*/ 328284 w 1158875"/>
                  <a:gd name="connsiteY9" fmla="*/ 1025798 h 1158875"/>
                  <a:gd name="connsiteX10" fmla="*/ 392670 w 1158875"/>
                  <a:gd name="connsiteY10" fmla="*/ 979079 h 1158875"/>
                  <a:gd name="connsiteX11" fmla="*/ 782694 w 1158875"/>
                  <a:gd name="connsiteY11" fmla="*/ 972201 h 1158875"/>
                  <a:gd name="connsiteX12" fmla="*/ 809759 w 1158875"/>
                  <a:gd name="connsiteY12" fmla="*/ 976921 h 1158875"/>
                  <a:gd name="connsiteX13" fmla="*/ 849984 w 1158875"/>
                  <a:gd name="connsiteY13" fmla="*/ 1014682 h 1158875"/>
                  <a:gd name="connsiteX14" fmla="*/ 813606 w 1158875"/>
                  <a:gd name="connsiteY14" fmla="*/ 1108909 h 1158875"/>
                  <a:gd name="connsiteX15" fmla="*/ 715666 w 1158875"/>
                  <a:gd name="connsiteY15" fmla="*/ 1072881 h 1158875"/>
                  <a:gd name="connsiteX16" fmla="*/ 754842 w 1158875"/>
                  <a:gd name="connsiteY16" fmla="*/ 978653 h 1158875"/>
                  <a:gd name="connsiteX17" fmla="*/ 782694 w 1158875"/>
                  <a:gd name="connsiteY17" fmla="*/ 972201 h 1158875"/>
                  <a:gd name="connsiteX18" fmla="*/ 939604 w 1158875"/>
                  <a:gd name="connsiteY18" fmla="*/ 865800 h 1158875"/>
                  <a:gd name="connsiteX19" fmla="*/ 989735 w 1158875"/>
                  <a:gd name="connsiteY19" fmla="*/ 886688 h 1158875"/>
                  <a:gd name="connsiteX20" fmla="*/ 989735 w 1158875"/>
                  <a:gd name="connsiteY20" fmla="*/ 989736 h 1158875"/>
                  <a:gd name="connsiteX21" fmla="*/ 889472 w 1158875"/>
                  <a:gd name="connsiteY21" fmla="*/ 989736 h 1158875"/>
                  <a:gd name="connsiteX22" fmla="*/ 889472 w 1158875"/>
                  <a:gd name="connsiteY22" fmla="*/ 886688 h 1158875"/>
                  <a:gd name="connsiteX23" fmla="*/ 939604 w 1158875"/>
                  <a:gd name="connsiteY23" fmla="*/ 865800 h 1158875"/>
                  <a:gd name="connsiteX24" fmla="*/ 222250 w 1158875"/>
                  <a:gd name="connsiteY24" fmla="*/ 865800 h 1158875"/>
                  <a:gd name="connsiteX25" fmla="*/ 273774 w 1158875"/>
                  <a:gd name="connsiteY25" fmla="*/ 886688 h 1158875"/>
                  <a:gd name="connsiteX26" fmla="*/ 273774 w 1158875"/>
                  <a:gd name="connsiteY26" fmla="*/ 989736 h 1158875"/>
                  <a:gd name="connsiteX27" fmla="*/ 170726 w 1158875"/>
                  <a:gd name="connsiteY27" fmla="*/ 989736 h 1158875"/>
                  <a:gd name="connsiteX28" fmla="*/ 170726 w 1158875"/>
                  <a:gd name="connsiteY28" fmla="*/ 886688 h 1158875"/>
                  <a:gd name="connsiteX29" fmla="*/ 222250 w 1158875"/>
                  <a:gd name="connsiteY29" fmla="*/ 865800 h 1158875"/>
                  <a:gd name="connsiteX30" fmla="*/ 114357 w 1158875"/>
                  <a:gd name="connsiteY30" fmla="*/ 708775 h 1158875"/>
                  <a:gd name="connsiteX31" fmla="*/ 181647 w 1158875"/>
                  <a:gd name="connsiteY31" fmla="*/ 751668 h 1158875"/>
                  <a:gd name="connsiteX32" fmla="*/ 145269 w 1158875"/>
                  <a:gd name="connsiteY32" fmla="*/ 846810 h 1158875"/>
                  <a:gd name="connsiteX33" fmla="*/ 50127 w 1158875"/>
                  <a:gd name="connsiteY33" fmla="*/ 810432 h 1158875"/>
                  <a:gd name="connsiteX34" fmla="*/ 86505 w 1158875"/>
                  <a:gd name="connsiteY34" fmla="*/ 715290 h 1158875"/>
                  <a:gd name="connsiteX35" fmla="*/ 114357 w 1158875"/>
                  <a:gd name="connsiteY35" fmla="*/ 708775 h 1158875"/>
                  <a:gd name="connsiteX36" fmla="*/ 1050505 w 1158875"/>
                  <a:gd name="connsiteY36" fmla="*/ 691698 h 1158875"/>
                  <a:gd name="connsiteX37" fmla="*/ 1078046 w 1158875"/>
                  <a:gd name="connsiteY37" fmla="*/ 696584 h 1158875"/>
                  <a:gd name="connsiteX38" fmla="*/ 1119617 w 1158875"/>
                  <a:gd name="connsiteY38" fmla="*/ 788714 h 1158875"/>
                  <a:gd name="connsiteX39" fmla="*/ 1025389 w 1158875"/>
                  <a:gd name="connsiteY39" fmla="*/ 830591 h 1158875"/>
                  <a:gd name="connsiteX40" fmla="*/ 986590 w 1158875"/>
                  <a:gd name="connsiteY40" fmla="*/ 735670 h 1158875"/>
                  <a:gd name="connsiteX41" fmla="*/ 1050505 w 1158875"/>
                  <a:gd name="connsiteY41" fmla="*/ 691698 h 1158875"/>
                  <a:gd name="connsiteX42" fmla="*/ 1086643 w 1158875"/>
                  <a:gd name="connsiteY42" fmla="*/ 506412 h 1158875"/>
                  <a:gd name="connsiteX43" fmla="*/ 1158875 w 1158875"/>
                  <a:gd name="connsiteY43" fmla="*/ 579437 h 1158875"/>
                  <a:gd name="connsiteX44" fmla="*/ 1086643 w 1158875"/>
                  <a:gd name="connsiteY44" fmla="*/ 652462 h 1158875"/>
                  <a:gd name="connsiteX45" fmla="*/ 1014411 w 1158875"/>
                  <a:gd name="connsiteY45" fmla="*/ 579437 h 1158875"/>
                  <a:gd name="connsiteX46" fmla="*/ 1086643 w 1158875"/>
                  <a:gd name="connsiteY46" fmla="*/ 506412 h 1158875"/>
                  <a:gd name="connsiteX47" fmla="*/ 72232 w 1158875"/>
                  <a:gd name="connsiteY47" fmla="*/ 506412 h 1158875"/>
                  <a:gd name="connsiteX48" fmla="*/ 144464 w 1158875"/>
                  <a:gd name="connsiteY48" fmla="*/ 579437 h 1158875"/>
                  <a:gd name="connsiteX49" fmla="*/ 72232 w 1158875"/>
                  <a:gd name="connsiteY49" fmla="*/ 652462 h 1158875"/>
                  <a:gd name="connsiteX50" fmla="*/ 0 w 1158875"/>
                  <a:gd name="connsiteY50" fmla="*/ 579437 h 1158875"/>
                  <a:gd name="connsiteX51" fmla="*/ 72232 w 1158875"/>
                  <a:gd name="connsiteY51" fmla="*/ 506412 h 1158875"/>
                  <a:gd name="connsiteX52" fmla="*/ 105944 w 1158875"/>
                  <a:gd name="connsiteY52" fmla="*/ 320682 h 1158875"/>
                  <a:gd name="connsiteX53" fmla="*/ 133485 w 1158875"/>
                  <a:gd name="connsiteY53" fmla="*/ 325142 h 1158875"/>
                  <a:gd name="connsiteX54" fmla="*/ 175056 w 1158875"/>
                  <a:gd name="connsiteY54" fmla="*/ 420284 h 1158875"/>
                  <a:gd name="connsiteX55" fmla="*/ 80828 w 1158875"/>
                  <a:gd name="connsiteY55" fmla="*/ 462259 h 1158875"/>
                  <a:gd name="connsiteX56" fmla="*/ 42028 w 1158875"/>
                  <a:gd name="connsiteY56" fmla="*/ 367116 h 1158875"/>
                  <a:gd name="connsiteX57" fmla="*/ 105944 w 1158875"/>
                  <a:gd name="connsiteY57" fmla="*/ 320682 h 1158875"/>
                  <a:gd name="connsiteX58" fmla="*/ 1043867 w 1158875"/>
                  <a:gd name="connsiteY58" fmla="*/ 302375 h 1158875"/>
                  <a:gd name="connsiteX59" fmla="*/ 1111680 w 1158875"/>
                  <a:gd name="connsiteY59" fmla="*/ 345268 h 1158875"/>
                  <a:gd name="connsiteX60" fmla="*/ 1072881 w 1158875"/>
                  <a:gd name="connsiteY60" fmla="*/ 440410 h 1158875"/>
                  <a:gd name="connsiteX61" fmla="*/ 978653 w 1158875"/>
                  <a:gd name="connsiteY61" fmla="*/ 404032 h 1158875"/>
                  <a:gd name="connsiteX62" fmla="*/ 1014681 w 1158875"/>
                  <a:gd name="connsiteY62" fmla="*/ 308890 h 1158875"/>
                  <a:gd name="connsiteX63" fmla="*/ 1043867 w 1158875"/>
                  <a:gd name="connsiteY63" fmla="*/ 302375 h 1158875"/>
                  <a:gd name="connsiteX64" fmla="*/ 939604 w 1158875"/>
                  <a:gd name="connsiteY64" fmla="*/ 148303 h 1158875"/>
                  <a:gd name="connsiteX65" fmla="*/ 989735 w 1158875"/>
                  <a:gd name="connsiteY65" fmla="*/ 169352 h 1158875"/>
                  <a:gd name="connsiteX66" fmla="*/ 989735 w 1158875"/>
                  <a:gd name="connsiteY66" fmla="*/ 270384 h 1158875"/>
                  <a:gd name="connsiteX67" fmla="*/ 889472 w 1158875"/>
                  <a:gd name="connsiteY67" fmla="*/ 270384 h 1158875"/>
                  <a:gd name="connsiteX68" fmla="*/ 889472 w 1158875"/>
                  <a:gd name="connsiteY68" fmla="*/ 169352 h 1158875"/>
                  <a:gd name="connsiteX69" fmla="*/ 939604 w 1158875"/>
                  <a:gd name="connsiteY69" fmla="*/ 148303 h 1158875"/>
                  <a:gd name="connsiteX70" fmla="*/ 222250 w 1158875"/>
                  <a:gd name="connsiteY70" fmla="*/ 148303 h 1158875"/>
                  <a:gd name="connsiteX71" fmla="*/ 273774 w 1158875"/>
                  <a:gd name="connsiteY71" fmla="*/ 169352 h 1158875"/>
                  <a:gd name="connsiteX72" fmla="*/ 273774 w 1158875"/>
                  <a:gd name="connsiteY72" fmla="*/ 270384 h 1158875"/>
                  <a:gd name="connsiteX73" fmla="*/ 170726 w 1158875"/>
                  <a:gd name="connsiteY73" fmla="*/ 270384 h 1158875"/>
                  <a:gd name="connsiteX74" fmla="*/ 170726 w 1158875"/>
                  <a:gd name="connsiteY74" fmla="*/ 169352 h 1158875"/>
                  <a:gd name="connsiteX75" fmla="*/ 222250 w 1158875"/>
                  <a:gd name="connsiteY75" fmla="*/ 148303 h 1158875"/>
                  <a:gd name="connsiteX76" fmla="*/ 376295 w 1158875"/>
                  <a:gd name="connsiteY76" fmla="*/ 42018 h 1158875"/>
                  <a:gd name="connsiteX77" fmla="*/ 443585 w 1158875"/>
                  <a:gd name="connsiteY77" fmla="*/ 86382 h 1158875"/>
                  <a:gd name="connsiteX78" fmla="*/ 407207 w 1158875"/>
                  <a:gd name="connsiteY78" fmla="*/ 181303 h 1158875"/>
                  <a:gd name="connsiteX79" fmla="*/ 309266 w 1158875"/>
                  <a:gd name="connsiteY79" fmla="*/ 142218 h 1158875"/>
                  <a:gd name="connsiteX80" fmla="*/ 348443 w 1158875"/>
                  <a:gd name="connsiteY80" fmla="*/ 47296 h 1158875"/>
                  <a:gd name="connsiteX81" fmla="*/ 376295 w 1158875"/>
                  <a:gd name="connsiteY81" fmla="*/ 42018 h 1158875"/>
                  <a:gd name="connsiteX82" fmla="*/ 762332 w 1158875"/>
                  <a:gd name="connsiteY82" fmla="*/ 32929 h 1158875"/>
                  <a:gd name="connsiteX83" fmla="*/ 791758 w 1158875"/>
                  <a:gd name="connsiteY83" fmla="*/ 37771 h 1158875"/>
                  <a:gd name="connsiteX84" fmla="*/ 830934 w 1158875"/>
                  <a:gd name="connsiteY84" fmla="*/ 132693 h 1158875"/>
                  <a:gd name="connsiteX85" fmla="*/ 738590 w 1158875"/>
                  <a:gd name="connsiteY85" fmla="*/ 171778 h 1158875"/>
                  <a:gd name="connsiteX86" fmla="*/ 696616 w 1158875"/>
                  <a:gd name="connsiteY86" fmla="*/ 79648 h 1158875"/>
                  <a:gd name="connsiteX87" fmla="*/ 762332 w 1158875"/>
                  <a:gd name="connsiteY87" fmla="*/ 32929 h 1158875"/>
                  <a:gd name="connsiteX88" fmla="*/ 580231 w 1158875"/>
                  <a:gd name="connsiteY88" fmla="*/ 0 h 1158875"/>
                  <a:gd name="connsiteX89" fmla="*/ 652463 w 1158875"/>
                  <a:gd name="connsiteY89" fmla="*/ 72231 h 1158875"/>
                  <a:gd name="connsiteX90" fmla="*/ 580231 w 1158875"/>
                  <a:gd name="connsiteY90" fmla="*/ 144462 h 1158875"/>
                  <a:gd name="connsiteX91" fmla="*/ 507999 w 1158875"/>
                  <a:gd name="connsiteY91" fmla="*/ 72231 h 1158875"/>
                  <a:gd name="connsiteX92" fmla="*/ 580231 w 1158875"/>
                  <a:gd name="connsiteY92" fmla="*/ 0 h 1158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158875" h="1158875">
                    <a:moveTo>
                      <a:pt x="580232" y="1014413"/>
                    </a:moveTo>
                    <a:cubicBezTo>
                      <a:pt x="620125" y="1014413"/>
                      <a:pt x="652464" y="1046752"/>
                      <a:pt x="652464" y="1086644"/>
                    </a:cubicBezTo>
                    <a:cubicBezTo>
                      <a:pt x="652464" y="1126536"/>
                      <a:pt x="620125" y="1158875"/>
                      <a:pt x="580232" y="1158875"/>
                    </a:cubicBezTo>
                    <a:cubicBezTo>
                      <a:pt x="540339" y="1158875"/>
                      <a:pt x="508000" y="1126536"/>
                      <a:pt x="508000" y="1086644"/>
                    </a:cubicBezTo>
                    <a:cubicBezTo>
                      <a:pt x="508000" y="1046752"/>
                      <a:pt x="540339" y="1014413"/>
                      <a:pt x="580232" y="1014413"/>
                    </a:cubicBezTo>
                    <a:close/>
                    <a:moveTo>
                      <a:pt x="392670" y="979079"/>
                    </a:moveTo>
                    <a:cubicBezTo>
                      <a:pt x="401918" y="978861"/>
                      <a:pt x="411340" y="980431"/>
                      <a:pt x="420414" y="983921"/>
                    </a:cubicBezTo>
                    <a:cubicBezTo>
                      <a:pt x="459499" y="997880"/>
                      <a:pt x="476250" y="1039757"/>
                      <a:pt x="462291" y="1078843"/>
                    </a:cubicBezTo>
                    <a:cubicBezTo>
                      <a:pt x="448332" y="1115136"/>
                      <a:pt x="406454" y="1131887"/>
                      <a:pt x="370161" y="1117928"/>
                    </a:cubicBezTo>
                    <a:cubicBezTo>
                      <a:pt x="331076" y="1103969"/>
                      <a:pt x="314325" y="1062092"/>
                      <a:pt x="328284" y="1025798"/>
                    </a:cubicBezTo>
                    <a:cubicBezTo>
                      <a:pt x="338753" y="996484"/>
                      <a:pt x="364926" y="979733"/>
                      <a:pt x="392670" y="979079"/>
                    </a:cubicBezTo>
                    <a:close/>
                    <a:moveTo>
                      <a:pt x="782694" y="972201"/>
                    </a:moveTo>
                    <a:cubicBezTo>
                      <a:pt x="792007" y="971985"/>
                      <a:pt x="801189" y="973630"/>
                      <a:pt x="809759" y="976921"/>
                    </a:cubicBezTo>
                    <a:cubicBezTo>
                      <a:pt x="826899" y="983503"/>
                      <a:pt x="841590" y="996668"/>
                      <a:pt x="849984" y="1014682"/>
                    </a:cubicBezTo>
                    <a:cubicBezTo>
                      <a:pt x="866774" y="1050710"/>
                      <a:pt x="849984" y="1092280"/>
                      <a:pt x="813606" y="1108909"/>
                    </a:cubicBezTo>
                    <a:cubicBezTo>
                      <a:pt x="774430" y="1125537"/>
                      <a:pt x="732456" y="1108909"/>
                      <a:pt x="715666" y="1072881"/>
                    </a:cubicBezTo>
                    <a:cubicBezTo>
                      <a:pt x="701674" y="1036853"/>
                      <a:pt x="718464" y="992510"/>
                      <a:pt x="754842" y="978653"/>
                    </a:cubicBezTo>
                    <a:cubicBezTo>
                      <a:pt x="763937" y="974496"/>
                      <a:pt x="773381" y="972418"/>
                      <a:pt x="782694" y="972201"/>
                    </a:cubicBezTo>
                    <a:close/>
                    <a:moveTo>
                      <a:pt x="939604" y="865800"/>
                    </a:moveTo>
                    <a:cubicBezTo>
                      <a:pt x="957707" y="865800"/>
                      <a:pt x="975810" y="872763"/>
                      <a:pt x="989735" y="886688"/>
                    </a:cubicBezTo>
                    <a:cubicBezTo>
                      <a:pt x="1017586" y="914539"/>
                      <a:pt x="1017586" y="961885"/>
                      <a:pt x="989735" y="989736"/>
                    </a:cubicBezTo>
                    <a:cubicBezTo>
                      <a:pt x="961884" y="1017587"/>
                      <a:pt x="917323" y="1017587"/>
                      <a:pt x="889472" y="989736"/>
                    </a:cubicBezTo>
                    <a:cubicBezTo>
                      <a:pt x="858836" y="961885"/>
                      <a:pt x="858836" y="914539"/>
                      <a:pt x="889472" y="886688"/>
                    </a:cubicBezTo>
                    <a:cubicBezTo>
                      <a:pt x="903398" y="872763"/>
                      <a:pt x="921501" y="865800"/>
                      <a:pt x="939604" y="865800"/>
                    </a:cubicBezTo>
                    <a:close/>
                    <a:moveTo>
                      <a:pt x="222250" y="865800"/>
                    </a:moveTo>
                    <a:cubicBezTo>
                      <a:pt x="241049" y="865800"/>
                      <a:pt x="259848" y="872763"/>
                      <a:pt x="273774" y="886688"/>
                    </a:cubicBezTo>
                    <a:cubicBezTo>
                      <a:pt x="301625" y="914539"/>
                      <a:pt x="301625" y="961885"/>
                      <a:pt x="273774" y="989736"/>
                    </a:cubicBezTo>
                    <a:cubicBezTo>
                      <a:pt x="245923" y="1017587"/>
                      <a:pt x="198577" y="1017587"/>
                      <a:pt x="170726" y="989736"/>
                    </a:cubicBezTo>
                    <a:cubicBezTo>
                      <a:pt x="142875" y="961885"/>
                      <a:pt x="142875" y="914539"/>
                      <a:pt x="170726" y="886688"/>
                    </a:cubicBezTo>
                    <a:cubicBezTo>
                      <a:pt x="184651" y="872763"/>
                      <a:pt x="203451" y="865800"/>
                      <a:pt x="222250" y="865800"/>
                    </a:cubicBezTo>
                    <a:close/>
                    <a:moveTo>
                      <a:pt x="114357" y="708775"/>
                    </a:moveTo>
                    <a:cubicBezTo>
                      <a:pt x="142296" y="708119"/>
                      <a:pt x="169055" y="724384"/>
                      <a:pt x="181647" y="751668"/>
                    </a:cubicBezTo>
                    <a:cubicBezTo>
                      <a:pt x="198437" y="788046"/>
                      <a:pt x="181647" y="832819"/>
                      <a:pt x="145269" y="846810"/>
                    </a:cubicBezTo>
                    <a:cubicBezTo>
                      <a:pt x="108891" y="863600"/>
                      <a:pt x="66916" y="846810"/>
                      <a:pt x="50127" y="810432"/>
                    </a:cubicBezTo>
                    <a:cubicBezTo>
                      <a:pt x="33337" y="774054"/>
                      <a:pt x="50127" y="732080"/>
                      <a:pt x="86505" y="715290"/>
                    </a:cubicBezTo>
                    <a:cubicBezTo>
                      <a:pt x="95599" y="711092"/>
                      <a:pt x="105044" y="708994"/>
                      <a:pt x="114357" y="708775"/>
                    </a:cubicBezTo>
                    <a:close/>
                    <a:moveTo>
                      <a:pt x="1050505" y="691698"/>
                    </a:moveTo>
                    <a:cubicBezTo>
                      <a:pt x="1059686" y="691524"/>
                      <a:pt x="1069039" y="693094"/>
                      <a:pt x="1078046" y="696584"/>
                    </a:cubicBezTo>
                    <a:cubicBezTo>
                      <a:pt x="1114074" y="710543"/>
                      <a:pt x="1133474" y="752420"/>
                      <a:pt x="1119617" y="788714"/>
                    </a:cubicBezTo>
                    <a:cubicBezTo>
                      <a:pt x="1105760" y="827799"/>
                      <a:pt x="1064189" y="844550"/>
                      <a:pt x="1025389" y="830591"/>
                    </a:cubicBezTo>
                    <a:cubicBezTo>
                      <a:pt x="989361" y="816632"/>
                      <a:pt x="969961" y="774755"/>
                      <a:pt x="986590" y="735670"/>
                    </a:cubicBezTo>
                    <a:cubicBezTo>
                      <a:pt x="996982" y="708449"/>
                      <a:pt x="1022964" y="692222"/>
                      <a:pt x="1050505" y="691698"/>
                    </a:cubicBezTo>
                    <a:close/>
                    <a:moveTo>
                      <a:pt x="1086643" y="506412"/>
                    </a:moveTo>
                    <a:cubicBezTo>
                      <a:pt x="1126536" y="506412"/>
                      <a:pt x="1158875" y="539106"/>
                      <a:pt x="1158875" y="579437"/>
                    </a:cubicBezTo>
                    <a:cubicBezTo>
                      <a:pt x="1158875" y="619768"/>
                      <a:pt x="1126536" y="652462"/>
                      <a:pt x="1086643" y="652462"/>
                    </a:cubicBezTo>
                    <a:cubicBezTo>
                      <a:pt x="1046750" y="652462"/>
                      <a:pt x="1014411" y="619768"/>
                      <a:pt x="1014411" y="579437"/>
                    </a:cubicBezTo>
                    <a:cubicBezTo>
                      <a:pt x="1014411" y="539106"/>
                      <a:pt x="1046750" y="506412"/>
                      <a:pt x="1086643" y="506412"/>
                    </a:cubicBezTo>
                    <a:close/>
                    <a:moveTo>
                      <a:pt x="72232" y="506412"/>
                    </a:moveTo>
                    <a:cubicBezTo>
                      <a:pt x="112125" y="506412"/>
                      <a:pt x="144464" y="539106"/>
                      <a:pt x="144464" y="579437"/>
                    </a:cubicBezTo>
                    <a:cubicBezTo>
                      <a:pt x="144464" y="619768"/>
                      <a:pt x="112125" y="652462"/>
                      <a:pt x="72232" y="652462"/>
                    </a:cubicBezTo>
                    <a:cubicBezTo>
                      <a:pt x="32339" y="652462"/>
                      <a:pt x="0" y="619768"/>
                      <a:pt x="0" y="579437"/>
                    </a:cubicBezTo>
                    <a:cubicBezTo>
                      <a:pt x="0" y="539106"/>
                      <a:pt x="32339" y="506412"/>
                      <a:pt x="72232" y="506412"/>
                    </a:cubicBezTo>
                    <a:close/>
                    <a:moveTo>
                      <a:pt x="105944" y="320682"/>
                    </a:moveTo>
                    <a:cubicBezTo>
                      <a:pt x="115124" y="320245"/>
                      <a:pt x="124478" y="321644"/>
                      <a:pt x="133485" y="325142"/>
                    </a:cubicBezTo>
                    <a:cubicBezTo>
                      <a:pt x="169513" y="341931"/>
                      <a:pt x="188913" y="383906"/>
                      <a:pt x="175056" y="420284"/>
                    </a:cubicBezTo>
                    <a:cubicBezTo>
                      <a:pt x="161199" y="456662"/>
                      <a:pt x="119628" y="476250"/>
                      <a:pt x="80828" y="462259"/>
                    </a:cubicBezTo>
                    <a:cubicBezTo>
                      <a:pt x="44800" y="445469"/>
                      <a:pt x="25400" y="403494"/>
                      <a:pt x="42028" y="367116"/>
                    </a:cubicBezTo>
                    <a:cubicBezTo>
                      <a:pt x="52421" y="339833"/>
                      <a:pt x="78403" y="321994"/>
                      <a:pt x="105944" y="320682"/>
                    </a:cubicBezTo>
                    <a:close/>
                    <a:moveTo>
                      <a:pt x="1043867" y="302375"/>
                    </a:moveTo>
                    <a:cubicBezTo>
                      <a:pt x="1072707" y="301719"/>
                      <a:pt x="1099209" y="317984"/>
                      <a:pt x="1111680" y="345268"/>
                    </a:cubicBezTo>
                    <a:cubicBezTo>
                      <a:pt x="1125537" y="381646"/>
                      <a:pt x="1108909" y="426419"/>
                      <a:pt x="1072881" y="440410"/>
                    </a:cubicBezTo>
                    <a:cubicBezTo>
                      <a:pt x="1036852" y="457200"/>
                      <a:pt x="995281" y="440410"/>
                      <a:pt x="978653" y="404032"/>
                    </a:cubicBezTo>
                    <a:cubicBezTo>
                      <a:pt x="962024" y="367654"/>
                      <a:pt x="978653" y="325680"/>
                      <a:pt x="1014681" y="308890"/>
                    </a:cubicBezTo>
                    <a:cubicBezTo>
                      <a:pt x="1024381" y="304692"/>
                      <a:pt x="1034254" y="302594"/>
                      <a:pt x="1043867" y="302375"/>
                    </a:cubicBezTo>
                    <a:close/>
                    <a:moveTo>
                      <a:pt x="939604" y="148303"/>
                    </a:moveTo>
                    <a:cubicBezTo>
                      <a:pt x="957707" y="148303"/>
                      <a:pt x="975810" y="155320"/>
                      <a:pt x="989735" y="169352"/>
                    </a:cubicBezTo>
                    <a:cubicBezTo>
                      <a:pt x="1017586" y="197416"/>
                      <a:pt x="1017586" y="242320"/>
                      <a:pt x="989735" y="270384"/>
                    </a:cubicBezTo>
                    <a:cubicBezTo>
                      <a:pt x="961884" y="298449"/>
                      <a:pt x="917323" y="298449"/>
                      <a:pt x="889472" y="270384"/>
                    </a:cubicBezTo>
                    <a:cubicBezTo>
                      <a:pt x="858836" y="242320"/>
                      <a:pt x="858836" y="197416"/>
                      <a:pt x="889472" y="169352"/>
                    </a:cubicBezTo>
                    <a:cubicBezTo>
                      <a:pt x="903398" y="155320"/>
                      <a:pt x="921501" y="148303"/>
                      <a:pt x="939604" y="148303"/>
                    </a:cubicBezTo>
                    <a:close/>
                    <a:moveTo>
                      <a:pt x="222250" y="148303"/>
                    </a:moveTo>
                    <a:cubicBezTo>
                      <a:pt x="241049" y="148303"/>
                      <a:pt x="259848" y="155320"/>
                      <a:pt x="273774" y="169352"/>
                    </a:cubicBezTo>
                    <a:cubicBezTo>
                      <a:pt x="301625" y="197416"/>
                      <a:pt x="301625" y="242320"/>
                      <a:pt x="273774" y="270384"/>
                    </a:cubicBezTo>
                    <a:cubicBezTo>
                      <a:pt x="245923" y="298449"/>
                      <a:pt x="198577" y="298449"/>
                      <a:pt x="170726" y="270384"/>
                    </a:cubicBezTo>
                    <a:cubicBezTo>
                      <a:pt x="142875" y="242320"/>
                      <a:pt x="142875" y="197416"/>
                      <a:pt x="170726" y="169352"/>
                    </a:cubicBezTo>
                    <a:cubicBezTo>
                      <a:pt x="184651" y="155320"/>
                      <a:pt x="203451" y="148303"/>
                      <a:pt x="222250" y="148303"/>
                    </a:cubicBezTo>
                    <a:close/>
                    <a:moveTo>
                      <a:pt x="376295" y="42018"/>
                    </a:moveTo>
                    <a:cubicBezTo>
                      <a:pt x="404234" y="41887"/>
                      <a:pt x="430993" y="57068"/>
                      <a:pt x="443585" y="86382"/>
                    </a:cubicBezTo>
                    <a:cubicBezTo>
                      <a:pt x="460375" y="122675"/>
                      <a:pt x="443585" y="164552"/>
                      <a:pt x="407207" y="181303"/>
                    </a:cubicBezTo>
                    <a:cubicBezTo>
                      <a:pt x="368031" y="195262"/>
                      <a:pt x="326056" y="178511"/>
                      <a:pt x="309266" y="142218"/>
                    </a:cubicBezTo>
                    <a:cubicBezTo>
                      <a:pt x="295275" y="105924"/>
                      <a:pt x="312065" y="64047"/>
                      <a:pt x="348443" y="47296"/>
                    </a:cubicBezTo>
                    <a:cubicBezTo>
                      <a:pt x="357537" y="43806"/>
                      <a:pt x="366982" y="42062"/>
                      <a:pt x="376295" y="42018"/>
                    </a:cubicBezTo>
                    <a:close/>
                    <a:moveTo>
                      <a:pt x="762332" y="32929"/>
                    </a:moveTo>
                    <a:cubicBezTo>
                      <a:pt x="771995" y="32711"/>
                      <a:pt x="781964" y="34281"/>
                      <a:pt x="791758" y="37771"/>
                    </a:cubicBezTo>
                    <a:cubicBezTo>
                      <a:pt x="828136" y="51730"/>
                      <a:pt x="847724" y="93607"/>
                      <a:pt x="830934" y="132693"/>
                    </a:cubicBezTo>
                    <a:cubicBezTo>
                      <a:pt x="816943" y="168986"/>
                      <a:pt x="774968" y="185737"/>
                      <a:pt x="738590" y="171778"/>
                    </a:cubicBezTo>
                    <a:cubicBezTo>
                      <a:pt x="702212" y="157819"/>
                      <a:pt x="682624" y="115942"/>
                      <a:pt x="696616" y="79648"/>
                    </a:cubicBezTo>
                    <a:cubicBezTo>
                      <a:pt x="707109" y="50334"/>
                      <a:pt x="733343" y="33583"/>
                      <a:pt x="762332" y="32929"/>
                    </a:cubicBezTo>
                    <a:close/>
                    <a:moveTo>
                      <a:pt x="580231" y="0"/>
                    </a:moveTo>
                    <a:cubicBezTo>
                      <a:pt x="620124" y="0"/>
                      <a:pt x="652463" y="32339"/>
                      <a:pt x="652463" y="72231"/>
                    </a:cubicBezTo>
                    <a:cubicBezTo>
                      <a:pt x="652463" y="112123"/>
                      <a:pt x="620124" y="144462"/>
                      <a:pt x="580231" y="144462"/>
                    </a:cubicBezTo>
                    <a:cubicBezTo>
                      <a:pt x="540338" y="144462"/>
                      <a:pt x="507999" y="112123"/>
                      <a:pt x="507999" y="72231"/>
                    </a:cubicBezTo>
                    <a:cubicBezTo>
                      <a:pt x="507999" y="32339"/>
                      <a:pt x="540338" y="0"/>
                      <a:pt x="580231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15" name="淘宝网Chenying0907出品 714"/>
          <p:cNvGrpSpPr/>
          <p:nvPr/>
        </p:nvGrpSpPr>
        <p:grpSpPr>
          <a:xfrm>
            <a:off x="7316345" y="3920504"/>
            <a:ext cx="1134021" cy="2940671"/>
            <a:chOff x="5225096" y="3593343"/>
            <a:chExt cx="1260185" cy="3267831"/>
          </a:xfrm>
        </p:grpSpPr>
        <p:sp>
          <p:nvSpPr>
            <p:cNvPr id="716" name="淘宝网Chenying0907出品 971"/>
            <p:cNvSpPr/>
            <p:nvPr/>
          </p:nvSpPr>
          <p:spPr bwMode="auto">
            <a:xfrm>
              <a:off x="5582434" y="4557488"/>
              <a:ext cx="399153" cy="2303686"/>
            </a:xfrm>
            <a:custGeom>
              <a:avLst/>
              <a:gdLst>
                <a:gd name="T0" fmla="*/ 183 w 239"/>
                <a:gd name="T1" fmla="*/ 1380 h 1380"/>
                <a:gd name="T2" fmla="*/ 144 w 239"/>
                <a:gd name="T3" fmla="*/ 1380 h 1380"/>
                <a:gd name="T4" fmla="*/ 122 w 239"/>
                <a:gd name="T5" fmla="*/ 793 h 1380"/>
                <a:gd name="T6" fmla="*/ 67 w 239"/>
                <a:gd name="T7" fmla="*/ 0 h 1380"/>
                <a:gd name="T8" fmla="*/ 114 w 239"/>
                <a:gd name="T9" fmla="*/ 632 h 1380"/>
                <a:gd name="T10" fmla="*/ 183 w 239"/>
                <a:gd name="T11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" h="1380">
                  <a:moveTo>
                    <a:pt x="183" y="1380"/>
                  </a:moveTo>
                  <a:cubicBezTo>
                    <a:pt x="144" y="1380"/>
                    <a:pt x="144" y="1380"/>
                    <a:pt x="144" y="1380"/>
                  </a:cubicBezTo>
                  <a:cubicBezTo>
                    <a:pt x="144" y="1380"/>
                    <a:pt x="208" y="1071"/>
                    <a:pt x="122" y="793"/>
                  </a:cubicBezTo>
                  <a:cubicBezTo>
                    <a:pt x="51" y="565"/>
                    <a:pt x="0" y="329"/>
                    <a:pt x="67" y="0"/>
                  </a:cubicBezTo>
                  <a:cubicBezTo>
                    <a:pt x="67" y="0"/>
                    <a:pt x="28" y="407"/>
                    <a:pt x="114" y="632"/>
                  </a:cubicBezTo>
                  <a:cubicBezTo>
                    <a:pt x="196" y="845"/>
                    <a:pt x="239" y="1078"/>
                    <a:pt x="183" y="138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717" name="淘宝网Chenying0907出品 716"/>
            <p:cNvGrpSpPr/>
            <p:nvPr/>
          </p:nvGrpSpPr>
          <p:grpSpPr>
            <a:xfrm>
              <a:off x="5966381" y="5522109"/>
              <a:ext cx="518900" cy="776448"/>
              <a:chOff x="4189413" y="4624388"/>
              <a:chExt cx="866775" cy="1296987"/>
            </a:xfrm>
            <a:solidFill>
              <a:srgbClr val="92D050"/>
            </a:solidFill>
          </p:grpSpPr>
          <p:sp>
            <p:nvSpPr>
              <p:cNvPr id="759" name="淘宝网Chenying0907出品 980"/>
              <p:cNvSpPr>
                <a:spLocks noEditPoints="1"/>
              </p:cNvSpPr>
              <p:nvPr/>
            </p:nvSpPr>
            <p:spPr bwMode="auto">
              <a:xfrm>
                <a:off x="4189413" y="4624388"/>
                <a:ext cx="863600" cy="1296987"/>
              </a:xfrm>
              <a:custGeom>
                <a:avLst/>
                <a:gdLst>
                  <a:gd name="T0" fmla="*/ 13 w 310"/>
                  <a:gd name="T1" fmla="*/ 465 h 465"/>
                  <a:gd name="T2" fmla="*/ 11 w 310"/>
                  <a:gd name="T3" fmla="*/ 462 h 465"/>
                  <a:gd name="T4" fmla="*/ 11 w 310"/>
                  <a:gd name="T5" fmla="*/ 462 h 465"/>
                  <a:gd name="T6" fmla="*/ 0 w 310"/>
                  <a:gd name="T7" fmla="*/ 365 h 465"/>
                  <a:gd name="T8" fmla="*/ 0 w 310"/>
                  <a:gd name="T9" fmla="*/ 365 h 465"/>
                  <a:gd name="T10" fmla="*/ 54 w 310"/>
                  <a:gd name="T11" fmla="*/ 174 h 465"/>
                  <a:gd name="T12" fmla="*/ 54 w 310"/>
                  <a:gd name="T13" fmla="*/ 174 h 465"/>
                  <a:gd name="T14" fmla="*/ 301 w 310"/>
                  <a:gd name="T15" fmla="*/ 1 h 465"/>
                  <a:gd name="T16" fmla="*/ 301 w 310"/>
                  <a:gd name="T17" fmla="*/ 1 h 465"/>
                  <a:gd name="T18" fmla="*/ 305 w 310"/>
                  <a:gd name="T19" fmla="*/ 1 h 465"/>
                  <a:gd name="T20" fmla="*/ 305 w 310"/>
                  <a:gd name="T21" fmla="*/ 1 h 465"/>
                  <a:gd name="T22" fmla="*/ 306 w 310"/>
                  <a:gd name="T23" fmla="*/ 4 h 465"/>
                  <a:gd name="T24" fmla="*/ 306 w 310"/>
                  <a:gd name="T25" fmla="*/ 4 h 465"/>
                  <a:gd name="T26" fmla="*/ 310 w 310"/>
                  <a:gd name="T27" fmla="*/ 60 h 465"/>
                  <a:gd name="T28" fmla="*/ 310 w 310"/>
                  <a:gd name="T29" fmla="*/ 60 h 465"/>
                  <a:gd name="T30" fmla="*/ 245 w 310"/>
                  <a:gd name="T31" fmla="*/ 289 h 465"/>
                  <a:gd name="T32" fmla="*/ 245 w 310"/>
                  <a:gd name="T33" fmla="*/ 289 h 465"/>
                  <a:gd name="T34" fmla="*/ 16 w 310"/>
                  <a:gd name="T35" fmla="*/ 465 h 465"/>
                  <a:gd name="T36" fmla="*/ 16 w 310"/>
                  <a:gd name="T37" fmla="*/ 465 h 465"/>
                  <a:gd name="T38" fmla="*/ 15 w 310"/>
                  <a:gd name="T39" fmla="*/ 465 h 465"/>
                  <a:gd name="T40" fmla="*/ 15 w 310"/>
                  <a:gd name="T41" fmla="*/ 465 h 465"/>
                  <a:gd name="T42" fmla="*/ 13 w 310"/>
                  <a:gd name="T43" fmla="*/ 465 h 465"/>
                  <a:gd name="T44" fmla="*/ 15 w 310"/>
                  <a:gd name="T45" fmla="*/ 461 h 465"/>
                  <a:gd name="T46" fmla="*/ 19 w 310"/>
                  <a:gd name="T47" fmla="*/ 460 h 465"/>
                  <a:gd name="T48" fmla="*/ 15 w 310"/>
                  <a:gd name="T49" fmla="*/ 461 h 465"/>
                  <a:gd name="T50" fmla="*/ 278 w 310"/>
                  <a:gd name="T51" fmla="*/ 18 h 465"/>
                  <a:gd name="T52" fmla="*/ 214 w 310"/>
                  <a:gd name="T53" fmla="*/ 48 h 465"/>
                  <a:gd name="T54" fmla="*/ 214 w 310"/>
                  <a:gd name="T55" fmla="*/ 48 h 465"/>
                  <a:gd name="T56" fmla="*/ 60 w 310"/>
                  <a:gd name="T57" fmla="*/ 179 h 465"/>
                  <a:gd name="T58" fmla="*/ 60 w 310"/>
                  <a:gd name="T59" fmla="*/ 179 h 465"/>
                  <a:gd name="T60" fmla="*/ 8 w 310"/>
                  <a:gd name="T61" fmla="*/ 365 h 465"/>
                  <a:gd name="T62" fmla="*/ 8 w 310"/>
                  <a:gd name="T63" fmla="*/ 365 h 465"/>
                  <a:gd name="T64" fmla="*/ 13 w 310"/>
                  <a:gd name="T65" fmla="*/ 433 h 465"/>
                  <a:gd name="T66" fmla="*/ 13 w 310"/>
                  <a:gd name="T67" fmla="*/ 433 h 465"/>
                  <a:gd name="T68" fmla="*/ 18 w 310"/>
                  <a:gd name="T69" fmla="*/ 456 h 465"/>
                  <a:gd name="T70" fmla="*/ 18 w 310"/>
                  <a:gd name="T71" fmla="*/ 456 h 465"/>
                  <a:gd name="T72" fmla="*/ 36 w 310"/>
                  <a:gd name="T73" fmla="*/ 449 h 465"/>
                  <a:gd name="T74" fmla="*/ 36 w 310"/>
                  <a:gd name="T75" fmla="*/ 449 h 465"/>
                  <a:gd name="T76" fmla="*/ 91 w 310"/>
                  <a:gd name="T77" fmla="*/ 422 h 465"/>
                  <a:gd name="T78" fmla="*/ 91 w 310"/>
                  <a:gd name="T79" fmla="*/ 422 h 465"/>
                  <a:gd name="T80" fmla="*/ 239 w 310"/>
                  <a:gd name="T81" fmla="*/ 284 h 465"/>
                  <a:gd name="T82" fmla="*/ 239 w 310"/>
                  <a:gd name="T83" fmla="*/ 284 h 465"/>
                  <a:gd name="T84" fmla="*/ 302 w 310"/>
                  <a:gd name="T85" fmla="*/ 60 h 465"/>
                  <a:gd name="T86" fmla="*/ 302 w 310"/>
                  <a:gd name="T87" fmla="*/ 60 h 465"/>
                  <a:gd name="T88" fmla="*/ 300 w 310"/>
                  <a:gd name="T89" fmla="*/ 20 h 465"/>
                  <a:gd name="T90" fmla="*/ 300 w 310"/>
                  <a:gd name="T91" fmla="*/ 20 h 465"/>
                  <a:gd name="T92" fmla="*/ 299 w 310"/>
                  <a:gd name="T93" fmla="*/ 10 h 465"/>
                  <a:gd name="T94" fmla="*/ 299 w 310"/>
                  <a:gd name="T95" fmla="*/ 10 h 465"/>
                  <a:gd name="T96" fmla="*/ 278 w 310"/>
                  <a:gd name="T97" fmla="*/ 18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10" h="465">
                    <a:moveTo>
                      <a:pt x="13" y="465"/>
                    </a:moveTo>
                    <a:cubicBezTo>
                      <a:pt x="12" y="464"/>
                      <a:pt x="11" y="463"/>
                      <a:pt x="11" y="462"/>
                    </a:cubicBezTo>
                    <a:cubicBezTo>
                      <a:pt x="11" y="462"/>
                      <a:pt x="11" y="462"/>
                      <a:pt x="11" y="462"/>
                    </a:cubicBezTo>
                    <a:cubicBezTo>
                      <a:pt x="11" y="462"/>
                      <a:pt x="0" y="421"/>
                      <a:pt x="0" y="365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08"/>
                      <a:pt x="11" y="237"/>
                      <a:pt x="54" y="174"/>
                    </a:cubicBezTo>
                    <a:cubicBezTo>
                      <a:pt x="54" y="174"/>
                      <a:pt x="54" y="174"/>
                      <a:pt x="54" y="174"/>
                    </a:cubicBezTo>
                    <a:cubicBezTo>
                      <a:pt x="140" y="50"/>
                      <a:pt x="301" y="1"/>
                      <a:pt x="301" y="1"/>
                    </a:cubicBezTo>
                    <a:cubicBezTo>
                      <a:pt x="301" y="1"/>
                      <a:pt x="301" y="1"/>
                      <a:pt x="301" y="1"/>
                    </a:cubicBezTo>
                    <a:cubicBezTo>
                      <a:pt x="302" y="0"/>
                      <a:pt x="304" y="0"/>
                      <a:pt x="305" y="1"/>
                    </a:cubicBezTo>
                    <a:cubicBezTo>
                      <a:pt x="305" y="1"/>
                      <a:pt x="305" y="1"/>
                      <a:pt x="305" y="1"/>
                    </a:cubicBezTo>
                    <a:cubicBezTo>
                      <a:pt x="306" y="2"/>
                      <a:pt x="306" y="3"/>
                      <a:pt x="306" y="4"/>
                    </a:cubicBezTo>
                    <a:cubicBezTo>
                      <a:pt x="306" y="4"/>
                      <a:pt x="306" y="4"/>
                      <a:pt x="306" y="4"/>
                    </a:cubicBezTo>
                    <a:cubicBezTo>
                      <a:pt x="306" y="4"/>
                      <a:pt x="310" y="26"/>
                      <a:pt x="310" y="60"/>
                    </a:cubicBezTo>
                    <a:cubicBezTo>
                      <a:pt x="310" y="60"/>
                      <a:pt x="310" y="60"/>
                      <a:pt x="310" y="60"/>
                    </a:cubicBezTo>
                    <a:cubicBezTo>
                      <a:pt x="310" y="117"/>
                      <a:pt x="300" y="209"/>
                      <a:pt x="245" y="289"/>
                    </a:cubicBezTo>
                    <a:cubicBezTo>
                      <a:pt x="245" y="289"/>
                      <a:pt x="245" y="289"/>
                      <a:pt x="245" y="289"/>
                    </a:cubicBezTo>
                    <a:cubicBezTo>
                      <a:pt x="151" y="427"/>
                      <a:pt x="16" y="465"/>
                      <a:pt x="16" y="465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6" y="465"/>
                      <a:pt x="15" y="465"/>
                      <a:pt x="15" y="465"/>
                    </a:cubicBezTo>
                    <a:cubicBezTo>
                      <a:pt x="15" y="465"/>
                      <a:pt x="15" y="465"/>
                      <a:pt x="15" y="465"/>
                    </a:cubicBezTo>
                    <a:cubicBezTo>
                      <a:pt x="14" y="465"/>
                      <a:pt x="13" y="465"/>
                      <a:pt x="13" y="465"/>
                    </a:cubicBezTo>
                    <a:close/>
                    <a:moveTo>
                      <a:pt x="15" y="461"/>
                    </a:moveTo>
                    <a:cubicBezTo>
                      <a:pt x="19" y="460"/>
                      <a:pt x="19" y="460"/>
                      <a:pt x="19" y="460"/>
                    </a:cubicBezTo>
                    <a:cubicBezTo>
                      <a:pt x="15" y="461"/>
                      <a:pt x="15" y="461"/>
                      <a:pt x="15" y="461"/>
                    </a:cubicBezTo>
                    <a:close/>
                    <a:moveTo>
                      <a:pt x="278" y="18"/>
                    </a:moveTo>
                    <a:cubicBezTo>
                      <a:pt x="261" y="24"/>
                      <a:pt x="239" y="34"/>
                      <a:pt x="214" y="48"/>
                    </a:cubicBezTo>
                    <a:cubicBezTo>
                      <a:pt x="214" y="48"/>
                      <a:pt x="214" y="48"/>
                      <a:pt x="214" y="48"/>
                    </a:cubicBezTo>
                    <a:cubicBezTo>
                      <a:pt x="163" y="75"/>
                      <a:pt x="102" y="118"/>
                      <a:pt x="60" y="179"/>
                    </a:cubicBezTo>
                    <a:cubicBezTo>
                      <a:pt x="60" y="179"/>
                      <a:pt x="60" y="179"/>
                      <a:pt x="60" y="179"/>
                    </a:cubicBezTo>
                    <a:cubicBezTo>
                      <a:pt x="19" y="239"/>
                      <a:pt x="8" y="309"/>
                      <a:pt x="8" y="365"/>
                    </a:cubicBezTo>
                    <a:cubicBezTo>
                      <a:pt x="8" y="365"/>
                      <a:pt x="8" y="365"/>
                      <a:pt x="8" y="365"/>
                    </a:cubicBezTo>
                    <a:cubicBezTo>
                      <a:pt x="8" y="392"/>
                      <a:pt x="11" y="416"/>
                      <a:pt x="13" y="433"/>
                    </a:cubicBezTo>
                    <a:cubicBezTo>
                      <a:pt x="13" y="433"/>
                      <a:pt x="13" y="433"/>
                      <a:pt x="13" y="433"/>
                    </a:cubicBezTo>
                    <a:cubicBezTo>
                      <a:pt x="15" y="444"/>
                      <a:pt x="17" y="452"/>
                      <a:pt x="18" y="456"/>
                    </a:cubicBezTo>
                    <a:cubicBezTo>
                      <a:pt x="18" y="456"/>
                      <a:pt x="18" y="456"/>
                      <a:pt x="18" y="456"/>
                    </a:cubicBezTo>
                    <a:cubicBezTo>
                      <a:pt x="21" y="455"/>
                      <a:pt x="28" y="453"/>
                      <a:pt x="36" y="449"/>
                    </a:cubicBezTo>
                    <a:cubicBezTo>
                      <a:pt x="36" y="449"/>
                      <a:pt x="36" y="449"/>
                      <a:pt x="36" y="449"/>
                    </a:cubicBezTo>
                    <a:cubicBezTo>
                      <a:pt x="49" y="444"/>
                      <a:pt x="69" y="435"/>
                      <a:pt x="91" y="422"/>
                    </a:cubicBezTo>
                    <a:cubicBezTo>
                      <a:pt x="91" y="422"/>
                      <a:pt x="91" y="422"/>
                      <a:pt x="91" y="422"/>
                    </a:cubicBezTo>
                    <a:cubicBezTo>
                      <a:pt x="136" y="395"/>
                      <a:pt x="192" y="352"/>
                      <a:pt x="239" y="284"/>
                    </a:cubicBezTo>
                    <a:cubicBezTo>
                      <a:pt x="239" y="284"/>
                      <a:pt x="239" y="284"/>
                      <a:pt x="239" y="284"/>
                    </a:cubicBezTo>
                    <a:cubicBezTo>
                      <a:pt x="292" y="206"/>
                      <a:pt x="302" y="116"/>
                      <a:pt x="302" y="60"/>
                    </a:cubicBezTo>
                    <a:cubicBezTo>
                      <a:pt x="302" y="60"/>
                      <a:pt x="302" y="60"/>
                      <a:pt x="302" y="60"/>
                    </a:cubicBezTo>
                    <a:cubicBezTo>
                      <a:pt x="302" y="43"/>
                      <a:pt x="301" y="30"/>
                      <a:pt x="300" y="20"/>
                    </a:cubicBezTo>
                    <a:cubicBezTo>
                      <a:pt x="300" y="20"/>
                      <a:pt x="300" y="20"/>
                      <a:pt x="300" y="20"/>
                    </a:cubicBezTo>
                    <a:cubicBezTo>
                      <a:pt x="300" y="16"/>
                      <a:pt x="299" y="12"/>
                      <a:pt x="299" y="10"/>
                    </a:cubicBezTo>
                    <a:cubicBezTo>
                      <a:pt x="299" y="10"/>
                      <a:pt x="299" y="10"/>
                      <a:pt x="299" y="10"/>
                    </a:cubicBezTo>
                    <a:cubicBezTo>
                      <a:pt x="295" y="11"/>
                      <a:pt x="287" y="14"/>
                      <a:pt x="278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0" name="淘宝网Chenying0907出品 981"/>
              <p:cNvSpPr/>
              <p:nvPr/>
            </p:nvSpPr>
            <p:spPr bwMode="auto">
              <a:xfrm>
                <a:off x="4222750" y="4624388"/>
                <a:ext cx="822325" cy="1289050"/>
              </a:xfrm>
              <a:custGeom>
                <a:avLst/>
                <a:gdLst>
                  <a:gd name="T0" fmla="*/ 2 w 295"/>
                  <a:gd name="T1" fmla="*/ 461 h 462"/>
                  <a:gd name="T2" fmla="*/ 1 w 295"/>
                  <a:gd name="T3" fmla="*/ 456 h 462"/>
                  <a:gd name="T4" fmla="*/ 1 w 295"/>
                  <a:gd name="T5" fmla="*/ 456 h 462"/>
                  <a:gd name="T6" fmla="*/ 287 w 295"/>
                  <a:gd name="T7" fmla="*/ 2 h 462"/>
                  <a:gd name="T8" fmla="*/ 293 w 295"/>
                  <a:gd name="T9" fmla="*/ 1 h 462"/>
                  <a:gd name="T10" fmla="*/ 293 w 295"/>
                  <a:gd name="T11" fmla="*/ 1 h 462"/>
                  <a:gd name="T12" fmla="*/ 294 w 295"/>
                  <a:gd name="T13" fmla="*/ 7 h 462"/>
                  <a:gd name="T14" fmla="*/ 294 w 295"/>
                  <a:gd name="T15" fmla="*/ 7 h 462"/>
                  <a:gd name="T16" fmla="*/ 8 w 295"/>
                  <a:gd name="T17" fmla="*/ 460 h 462"/>
                  <a:gd name="T18" fmla="*/ 4 w 295"/>
                  <a:gd name="T19" fmla="*/ 462 h 462"/>
                  <a:gd name="T20" fmla="*/ 4 w 295"/>
                  <a:gd name="T21" fmla="*/ 462 h 462"/>
                  <a:gd name="T22" fmla="*/ 2 w 295"/>
                  <a:gd name="T23" fmla="*/ 461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5" h="462">
                    <a:moveTo>
                      <a:pt x="2" y="461"/>
                    </a:moveTo>
                    <a:cubicBezTo>
                      <a:pt x="0" y="460"/>
                      <a:pt x="0" y="457"/>
                      <a:pt x="1" y="456"/>
                    </a:cubicBezTo>
                    <a:cubicBezTo>
                      <a:pt x="1" y="456"/>
                      <a:pt x="1" y="456"/>
                      <a:pt x="1" y="456"/>
                    </a:cubicBezTo>
                    <a:cubicBezTo>
                      <a:pt x="287" y="2"/>
                      <a:pt x="287" y="2"/>
                      <a:pt x="287" y="2"/>
                    </a:cubicBezTo>
                    <a:cubicBezTo>
                      <a:pt x="288" y="0"/>
                      <a:pt x="291" y="0"/>
                      <a:pt x="293" y="1"/>
                    </a:cubicBezTo>
                    <a:cubicBezTo>
                      <a:pt x="293" y="1"/>
                      <a:pt x="293" y="1"/>
                      <a:pt x="293" y="1"/>
                    </a:cubicBezTo>
                    <a:cubicBezTo>
                      <a:pt x="294" y="2"/>
                      <a:pt x="295" y="5"/>
                      <a:pt x="294" y="7"/>
                    </a:cubicBezTo>
                    <a:cubicBezTo>
                      <a:pt x="294" y="7"/>
                      <a:pt x="294" y="7"/>
                      <a:pt x="294" y="7"/>
                    </a:cubicBezTo>
                    <a:cubicBezTo>
                      <a:pt x="8" y="460"/>
                      <a:pt x="8" y="460"/>
                      <a:pt x="8" y="460"/>
                    </a:cubicBezTo>
                    <a:cubicBezTo>
                      <a:pt x="7" y="461"/>
                      <a:pt x="6" y="462"/>
                      <a:pt x="4" y="462"/>
                    </a:cubicBezTo>
                    <a:cubicBezTo>
                      <a:pt x="4" y="462"/>
                      <a:pt x="4" y="462"/>
                      <a:pt x="4" y="462"/>
                    </a:cubicBezTo>
                    <a:cubicBezTo>
                      <a:pt x="3" y="462"/>
                      <a:pt x="3" y="462"/>
                      <a:pt x="2" y="4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1" name="淘宝网Chenying0907出品 982"/>
              <p:cNvSpPr/>
              <p:nvPr/>
            </p:nvSpPr>
            <p:spPr bwMode="auto">
              <a:xfrm>
                <a:off x="4473575" y="4948238"/>
                <a:ext cx="504825" cy="315912"/>
              </a:xfrm>
              <a:custGeom>
                <a:avLst/>
                <a:gdLst>
                  <a:gd name="T0" fmla="*/ 56 w 181"/>
                  <a:gd name="T1" fmla="*/ 111 h 113"/>
                  <a:gd name="T2" fmla="*/ 1 w 181"/>
                  <a:gd name="T3" fmla="*/ 6 h 113"/>
                  <a:gd name="T4" fmla="*/ 1 w 181"/>
                  <a:gd name="T5" fmla="*/ 6 h 113"/>
                  <a:gd name="T6" fmla="*/ 3 w 181"/>
                  <a:gd name="T7" fmla="*/ 1 h 113"/>
                  <a:gd name="T8" fmla="*/ 3 w 181"/>
                  <a:gd name="T9" fmla="*/ 1 h 113"/>
                  <a:gd name="T10" fmla="*/ 8 w 181"/>
                  <a:gd name="T11" fmla="*/ 3 h 113"/>
                  <a:gd name="T12" fmla="*/ 8 w 181"/>
                  <a:gd name="T13" fmla="*/ 3 h 113"/>
                  <a:gd name="T14" fmla="*/ 62 w 181"/>
                  <a:gd name="T15" fmla="*/ 105 h 113"/>
                  <a:gd name="T16" fmla="*/ 176 w 181"/>
                  <a:gd name="T17" fmla="*/ 91 h 113"/>
                  <a:gd name="T18" fmla="*/ 181 w 181"/>
                  <a:gd name="T19" fmla="*/ 95 h 113"/>
                  <a:gd name="T20" fmla="*/ 181 w 181"/>
                  <a:gd name="T21" fmla="*/ 95 h 113"/>
                  <a:gd name="T22" fmla="*/ 177 w 181"/>
                  <a:gd name="T23" fmla="*/ 99 h 113"/>
                  <a:gd name="T24" fmla="*/ 177 w 181"/>
                  <a:gd name="T25" fmla="*/ 99 h 113"/>
                  <a:gd name="T26" fmla="*/ 60 w 181"/>
                  <a:gd name="T27" fmla="*/ 113 h 113"/>
                  <a:gd name="T28" fmla="*/ 59 w 181"/>
                  <a:gd name="T29" fmla="*/ 113 h 113"/>
                  <a:gd name="T30" fmla="*/ 59 w 181"/>
                  <a:gd name="T31" fmla="*/ 113 h 113"/>
                  <a:gd name="T32" fmla="*/ 56 w 181"/>
                  <a:gd name="T33" fmla="*/ 1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1" h="113">
                    <a:moveTo>
                      <a:pt x="56" y="111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2" y="105"/>
                      <a:pt x="62" y="105"/>
                      <a:pt x="62" y="105"/>
                    </a:cubicBezTo>
                    <a:cubicBezTo>
                      <a:pt x="176" y="91"/>
                      <a:pt x="176" y="91"/>
                      <a:pt x="176" y="91"/>
                    </a:cubicBezTo>
                    <a:cubicBezTo>
                      <a:pt x="179" y="91"/>
                      <a:pt x="181" y="93"/>
                      <a:pt x="181" y="95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81" y="97"/>
                      <a:pt x="180" y="99"/>
                      <a:pt x="177" y="99"/>
                    </a:cubicBezTo>
                    <a:cubicBezTo>
                      <a:pt x="177" y="99"/>
                      <a:pt x="177" y="99"/>
                      <a:pt x="177" y="99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3"/>
                      <a:pt x="60" y="113"/>
                      <a:pt x="59" y="113"/>
                    </a:cubicBezTo>
                    <a:cubicBezTo>
                      <a:pt x="59" y="113"/>
                      <a:pt x="59" y="113"/>
                      <a:pt x="59" y="113"/>
                    </a:cubicBezTo>
                    <a:cubicBezTo>
                      <a:pt x="58" y="113"/>
                      <a:pt x="57" y="113"/>
                      <a:pt x="5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2" name="淘宝网Chenying0907出品 983"/>
              <p:cNvSpPr/>
              <p:nvPr/>
            </p:nvSpPr>
            <p:spPr bwMode="auto">
              <a:xfrm>
                <a:off x="4411663" y="5003800"/>
                <a:ext cx="530225" cy="341312"/>
              </a:xfrm>
              <a:custGeom>
                <a:avLst/>
                <a:gdLst>
                  <a:gd name="T0" fmla="*/ 61 w 190"/>
                  <a:gd name="T1" fmla="*/ 120 h 122"/>
                  <a:gd name="T2" fmla="*/ 1 w 190"/>
                  <a:gd name="T3" fmla="*/ 7 h 122"/>
                  <a:gd name="T4" fmla="*/ 1 w 190"/>
                  <a:gd name="T5" fmla="*/ 7 h 122"/>
                  <a:gd name="T6" fmla="*/ 2 w 190"/>
                  <a:gd name="T7" fmla="*/ 1 h 122"/>
                  <a:gd name="T8" fmla="*/ 2 w 190"/>
                  <a:gd name="T9" fmla="*/ 1 h 122"/>
                  <a:gd name="T10" fmla="*/ 8 w 190"/>
                  <a:gd name="T11" fmla="*/ 3 h 122"/>
                  <a:gd name="T12" fmla="*/ 8 w 190"/>
                  <a:gd name="T13" fmla="*/ 3 h 122"/>
                  <a:gd name="T14" fmla="*/ 67 w 190"/>
                  <a:gd name="T15" fmla="*/ 114 h 122"/>
                  <a:gd name="T16" fmla="*/ 185 w 190"/>
                  <a:gd name="T17" fmla="*/ 99 h 122"/>
                  <a:gd name="T18" fmla="*/ 190 w 190"/>
                  <a:gd name="T19" fmla="*/ 103 h 122"/>
                  <a:gd name="T20" fmla="*/ 190 w 190"/>
                  <a:gd name="T21" fmla="*/ 103 h 122"/>
                  <a:gd name="T22" fmla="*/ 186 w 190"/>
                  <a:gd name="T23" fmla="*/ 107 h 122"/>
                  <a:gd name="T24" fmla="*/ 186 w 190"/>
                  <a:gd name="T25" fmla="*/ 107 h 122"/>
                  <a:gd name="T26" fmla="*/ 65 w 190"/>
                  <a:gd name="T27" fmla="*/ 122 h 122"/>
                  <a:gd name="T28" fmla="*/ 65 w 190"/>
                  <a:gd name="T29" fmla="*/ 122 h 122"/>
                  <a:gd name="T30" fmla="*/ 65 w 190"/>
                  <a:gd name="T31" fmla="*/ 122 h 122"/>
                  <a:gd name="T32" fmla="*/ 61 w 190"/>
                  <a:gd name="T33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0" h="122">
                    <a:moveTo>
                      <a:pt x="61" y="12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185" y="99"/>
                      <a:pt x="185" y="99"/>
                      <a:pt x="185" y="99"/>
                    </a:cubicBezTo>
                    <a:cubicBezTo>
                      <a:pt x="188" y="99"/>
                      <a:pt x="190" y="101"/>
                      <a:pt x="190" y="103"/>
                    </a:cubicBezTo>
                    <a:cubicBezTo>
                      <a:pt x="190" y="103"/>
                      <a:pt x="190" y="103"/>
                      <a:pt x="190" y="103"/>
                    </a:cubicBezTo>
                    <a:cubicBezTo>
                      <a:pt x="190" y="105"/>
                      <a:pt x="189" y="107"/>
                      <a:pt x="186" y="107"/>
                    </a:cubicBezTo>
                    <a:cubicBezTo>
                      <a:pt x="186" y="107"/>
                      <a:pt x="186" y="107"/>
                      <a:pt x="186" y="107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3" y="122"/>
                      <a:pt x="62" y="121"/>
                      <a:pt x="61" y="1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3" name="淘宝网Chenying0907出品 984"/>
              <p:cNvSpPr/>
              <p:nvPr/>
            </p:nvSpPr>
            <p:spPr bwMode="auto">
              <a:xfrm>
                <a:off x="4359275" y="5076825"/>
                <a:ext cx="542925" cy="347662"/>
              </a:xfrm>
              <a:custGeom>
                <a:avLst/>
                <a:gdLst>
                  <a:gd name="T0" fmla="*/ 62 w 195"/>
                  <a:gd name="T1" fmla="*/ 123 h 125"/>
                  <a:gd name="T2" fmla="*/ 1 w 195"/>
                  <a:gd name="T3" fmla="*/ 6 h 125"/>
                  <a:gd name="T4" fmla="*/ 1 w 195"/>
                  <a:gd name="T5" fmla="*/ 6 h 125"/>
                  <a:gd name="T6" fmla="*/ 2 w 195"/>
                  <a:gd name="T7" fmla="*/ 1 h 125"/>
                  <a:gd name="T8" fmla="*/ 2 w 195"/>
                  <a:gd name="T9" fmla="*/ 1 h 125"/>
                  <a:gd name="T10" fmla="*/ 8 w 195"/>
                  <a:gd name="T11" fmla="*/ 3 h 125"/>
                  <a:gd name="T12" fmla="*/ 8 w 195"/>
                  <a:gd name="T13" fmla="*/ 3 h 125"/>
                  <a:gd name="T14" fmla="*/ 68 w 195"/>
                  <a:gd name="T15" fmla="*/ 116 h 125"/>
                  <a:gd name="T16" fmla="*/ 190 w 195"/>
                  <a:gd name="T17" fmla="*/ 101 h 125"/>
                  <a:gd name="T18" fmla="*/ 194 w 195"/>
                  <a:gd name="T19" fmla="*/ 104 h 125"/>
                  <a:gd name="T20" fmla="*/ 194 w 195"/>
                  <a:gd name="T21" fmla="*/ 104 h 125"/>
                  <a:gd name="T22" fmla="*/ 191 w 195"/>
                  <a:gd name="T23" fmla="*/ 108 h 125"/>
                  <a:gd name="T24" fmla="*/ 191 w 195"/>
                  <a:gd name="T25" fmla="*/ 108 h 125"/>
                  <a:gd name="T26" fmla="*/ 66 w 195"/>
                  <a:gd name="T27" fmla="*/ 125 h 125"/>
                  <a:gd name="T28" fmla="*/ 65 w 195"/>
                  <a:gd name="T29" fmla="*/ 125 h 125"/>
                  <a:gd name="T30" fmla="*/ 65 w 195"/>
                  <a:gd name="T31" fmla="*/ 125 h 125"/>
                  <a:gd name="T32" fmla="*/ 62 w 195"/>
                  <a:gd name="T33" fmla="*/ 12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5" h="125">
                    <a:moveTo>
                      <a:pt x="62" y="123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8" y="116"/>
                      <a:pt x="68" y="116"/>
                      <a:pt x="68" y="116"/>
                    </a:cubicBezTo>
                    <a:cubicBezTo>
                      <a:pt x="190" y="101"/>
                      <a:pt x="190" y="101"/>
                      <a:pt x="190" y="101"/>
                    </a:cubicBezTo>
                    <a:cubicBezTo>
                      <a:pt x="192" y="100"/>
                      <a:pt x="194" y="102"/>
                      <a:pt x="194" y="104"/>
                    </a:cubicBezTo>
                    <a:cubicBezTo>
                      <a:pt x="194" y="104"/>
                      <a:pt x="194" y="104"/>
                      <a:pt x="194" y="104"/>
                    </a:cubicBezTo>
                    <a:cubicBezTo>
                      <a:pt x="195" y="106"/>
                      <a:pt x="193" y="108"/>
                      <a:pt x="191" y="108"/>
                    </a:cubicBezTo>
                    <a:cubicBezTo>
                      <a:pt x="191" y="108"/>
                      <a:pt x="191" y="108"/>
                      <a:pt x="191" y="108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6" y="125"/>
                      <a:pt x="65" y="125"/>
                      <a:pt x="65" y="125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5"/>
                      <a:pt x="62" y="124"/>
                      <a:pt x="62" y="1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4" name="淘宝网Chenying0907出品 985"/>
              <p:cNvSpPr/>
              <p:nvPr/>
            </p:nvSpPr>
            <p:spPr bwMode="auto">
              <a:xfrm>
                <a:off x="4306888" y="5157788"/>
                <a:ext cx="536575" cy="350837"/>
              </a:xfrm>
              <a:custGeom>
                <a:avLst/>
                <a:gdLst>
                  <a:gd name="T0" fmla="*/ 61 w 193"/>
                  <a:gd name="T1" fmla="*/ 124 h 126"/>
                  <a:gd name="T2" fmla="*/ 1 w 193"/>
                  <a:gd name="T3" fmla="*/ 6 h 126"/>
                  <a:gd name="T4" fmla="*/ 1 w 193"/>
                  <a:gd name="T5" fmla="*/ 6 h 126"/>
                  <a:gd name="T6" fmla="*/ 3 w 193"/>
                  <a:gd name="T7" fmla="*/ 1 h 126"/>
                  <a:gd name="T8" fmla="*/ 3 w 193"/>
                  <a:gd name="T9" fmla="*/ 1 h 126"/>
                  <a:gd name="T10" fmla="*/ 8 w 193"/>
                  <a:gd name="T11" fmla="*/ 2 h 126"/>
                  <a:gd name="T12" fmla="*/ 8 w 193"/>
                  <a:gd name="T13" fmla="*/ 2 h 126"/>
                  <a:gd name="T14" fmla="*/ 67 w 193"/>
                  <a:gd name="T15" fmla="*/ 118 h 126"/>
                  <a:gd name="T16" fmla="*/ 188 w 193"/>
                  <a:gd name="T17" fmla="*/ 103 h 126"/>
                  <a:gd name="T18" fmla="*/ 193 w 193"/>
                  <a:gd name="T19" fmla="*/ 106 h 126"/>
                  <a:gd name="T20" fmla="*/ 193 w 193"/>
                  <a:gd name="T21" fmla="*/ 106 h 126"/>
                  <a:gd name="T22" fmla="*/ 189 w 193"/>
                  <a:gd name="T23" fmla="*/ 111 h 126"/>
                  <a:gd name="T24" fmla="*/ 189 w 193"/>
                  <a:gd name="T25" fmla="*/ 111 h 126"/>
                  <a:gd name="T26" fmla="*/ 65 w 193"/>
                  <a:gd name="T27" fmla="*/ 126 h 126"/>
                  <a:gd name="T28" fmla="*/ 65 w 193"/>
                  <a:gd name="T29" fmla="*/ 126 h 126"/>
                  <a:gd name="T30" fmla="*/ 65 w 193"/>
                  <a:gd name="T31" fmla="*/ 126 h 126"/>
                  <a:gd name="T32" fmla="*/ 61 w 193"/>
                  <a:gd name="T33" fmla="*/ 12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26">
                    <a:moveTo>
                      <a:pt x="61" y="12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7" y="118"/>
                      <a:pt x="67" y="118"/>
                      <a:pt x="67" y="118"/>
                    </a:cubicBezTo>
                    <a:cubicBezTo>
                      <a:pt x="188" y="103"/>
                      <a:pt x="188" y="103"/>
                      <a:pt x="188" y="103"/>
                    </a:cubicBezTo>
                    <a:cubicBezTo>
                      <a:pt x="190" y="102"/>
                      <a:pt x="192" y="104"/>
                      <a:pt x="193" y="106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193" y="108"/>
                      <a:pt x="191" y="110"/>
                      <a:pt x="189" y="111"/>
                    </a:cubicBezTo>
                    <a:cubicBezTo>
                      <a:pt x="189" y="111"/>
                      <a:pt x="189" y="111"/>
                      <a:pt x="189" y="111"/>
                    </a:cubicBezTo>
                    <a:cubicBezTo>
                      <a:pt x="65" y="126"/>
                      <a:pt x="65" y="126"/>
                      <a:pt x="65" y="126"/>
                    </a:cubicBezTo>
                    <a:cubicBezTo>
                      <a:pt x="65" y="126"/>
                      <a:pt x="65" y="126"/>
                      <a:pt x="65" y="126"/>
                    </a:cubicBezTo>
                    <a:cubicBezTo>
                      <a:pt x="65" y="126"/>
                      <a:pt x="65" y="126"/>
                      <a:pt x="65" y="126"/>
                    </a:cubicBezTo>
                    <a:cubicBezTo>
                      <a:pt x="63" y="126"/>
                      <a:pt x="62" y="125"/>
                      <a:pt x="61" y="1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5" name="淘宝网Chenying0907出品 986"/>
              <p:cNvSpPr/>
              <p:nvPr/>
            </p:nvSpPr>
            <p:spPr bwMode="auto">
              <a:xfrm>
                <a:off x="4256088" y="5249863"/>
                <a:ext cx="517525" cy="336550"/>
              </a:xfrm>
              <a:custGeom>
                <a:avLst/>
                <a:gdLst>
                  <a:gd name="T0" fmla="*/ 61 w 186"/>
                  <a:gd name="T1" fmla="*/ 119 h 121"/>
                  <a:gd name="T2" fmla="*/ 2 w 186"/>
                  <a:gd name="T3" fmla="*/ 7 h 121"/>
                  <a:gd name="T4" fmla="*/ 3 w 186"/>
                  <a:gd name="T5" fmla="*/ 1 h 121"/>
                  <a:gd name="T6" fmla="*/ 3 w 186"/>
                  <a:gd name="T7" fmla="*/ 1 h 121"/>
                  <a:gd name="T8" fmla="*/ 9 w 186"/>
                  <a:gd name="T9" fmla="*/ 3 h 121"/>
                  <a:gd name="T10" fmla="*/ 9 w 186"/>
                  <a:gd name="T11" fmla="*/ 3 h 121"/>
                  <a:gd name="T12" fmla="*/ 66 w 186"/>
                  <a:gd name="T13" fmla="*/ 113 h 121"/>
                  <a:gd name="T14" fmla="*/ 181 w 186"/>
                  <a:gd name="T15" fmla="*/ 99 h 121"/>
                  <a:gd name="T16" fmla="*/ 186 w 186"/>
                  <a:gd name="T17" fmla="*/ 103 h 121"/>
                  <a:gd name="T18" fmla="*/ 186 w 186"/>
                  <a:gd name="T19" fmla="*/ 103 h 121"/>
                  <a:gd name="T20" fmla="*/ 182 w 186"/>
                  <a:gd name="T21" fmla="*/ 107 h 121"/>
                  <a:gd name="T22" fmla="*/ 182 w 186"/>
                  <a:gd name="T23" fmla="*/ 107 h 121"/>
                  <a:gd name="T24" fmla="*/ 65 w 186"/>
                  <a:gd name="T25" fmla="*/ 121 h 121"/>
                  <a:gd name="T26" fmla="*/ 64 w 186"/>
                  <a:gd name="T27" fmla="*/ 121 h 121"/>
                  <a:gd name="T28" fmla="*/ 64 w 186"/>
                  <a:gd name="T29" fmla="*/ 121 h 121"/>
                  <a:gd name="T30" fmla="*/ 61 w 186"/>
                  <a:gd name="T31" fmla="*/ 11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6" h="121">
                    <a:moveTo>
                      <a:pt x="61" y="119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181" y="99"/>
                      <a:pt x="181" y="99"/>
                      <a:pt x="181" y="99"/>
                    </a:cubicBezTo>
                    <a:cubicBezTo>
                      <a:pt x="184" y="99"/>
                      <a:pt x="186" y="101"/>
                      <a:pt x="186" y="103"/>
                    </a:cubicBezTo>
                    <a:cubicBezTo>
                      <a:pt x="186" y="103"/>
                      <a:pt x="186" y="103"/>
                      <a:pt x="186" y="103"/>
                    </a:cubicBezTo>
                    <a:cubicBezTo>
                      <a:pt x="186" y="105"/>
                      <a:pt x="184" y="107"/>
                      <a:pt x="182" y="107"/>
                    </a:cubicBezTo>
                    <a:cubicBezTo>
                      <a:pt x="182" y="107"/>
                      <a:pt x="182" y="107"/>
                      <a:pt x="182" y="107"/>
                    </a:cubicBezTo>
                    <a:cubicBezTo>
                      <a:pt x="65" y="121"/>
                      <a:pt x="65" y="121"/>
                      <a:pt x="65" y="121"/>
                    </a:cubicBezTo>
                    <a:cubicBezTo>
                      <a:pt x="65" y="121"/>
                      <a:pt x="64" y="121"/>
                      <a:pt x="64" y="121"/>
                    </a:cubicBezTo>
                    <a:cubicBezTo>
                      <a:pt x="64" y="121"/>
                      <a:pt x="64" y="121"/>
                      <a:pt x="64" y="121"/>
                    </a:cubicBezTo>
                    <a:cubicBezTo>
                      <a:pt x="63" y="121"/>
                      <a:pt x="61" y="121"/>
                      <a:pt x="61" y="1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6" name="淘宝网Chenying0907出品 987"/>
              <p:cNvSpPr/>
              <p:nvPr/>
            </p:nvSpPr>
            <p:spPr bwMode="auto">
              <a:xfrm>
                <a:off x="4225925" y="5368925"/>
                <a:ext cx="468313" cy="304800"/>
              </a:xfrm>
              <a:custGeom>
                <a:avLst/>
                <a:gdLst>
                  <a:gd name="T0" fmla="*/ 52 w 168"/>
                  <a:gd name="T1" fmla="*/ 106 h 109"/>
                  <a:gd name="T2" fmla="*/ 1 w 168"/>
                  <a:gd name="T3" fmla="*/ 6 h 109"/>
                  <a:gd name="T4" fmla="*/ 1 w 168"/>
                  <a:gd name="T5" fmla="*/ 6 h 109"/>
                  <a:gd name="T6" fmla="*/ 3 w 168"/>
                  <a:gd name="T7" fmla="*/ 1 h 109"/>
                  <a:gd name="T8" fmla="*/ 3 w 168"/>
                  <a:gd name="T9" fmla="*/ 1 h 109"/>
                  <a:gd name="T10" fmla="*/ 8 w 168"/>
                  <a:gd name="T11" fmla="*/ 2 h 109"/>
                  <a:gd name="T12" fmla="*/ 8 w 168"/>
                  <a:gd name="T13" fmla="*/ 2 h 109"/>
                  <a:gd name="T14" fmla="*/ 58 w 168"/>
                  <a:gd name="T15" fmla="*/ 100 h 109"/>
                  <a:gd name="T16" fmla="*/ 163 w 168"/>
                  <a:gd name="T17" fmla="*/ 88 h 109"/>
                  <a:gd name="T18" fmla="*/ 168 w 168"/>
                  <a:gd name="T19" fmla="*/ 92 h 109"/>
                  <a:gd name="T20" fmla="*/ 168 w 168"/>
                  <a:gd name="T21" fmla="*/ 92 h 109"/>
                  <a:gd name="T22" fmla="*/ 164 w 168"/>
                  <a:gd name="T23" fmla="*/ 96 h 109"/>
                  <a:gd name="T24" fmla="*/ 164 w 168"/>
                  <a:gd name="T25" fmla="*/ 96 h 109"/>
                  <a:gd name="T26" fmla="*/ 56 w 168"/>
                  <a:gd name="T27" fmla="*/ 109 h 109"/>
                  <a:gd name="T28" fmla="*/ 56 w 168"/>
                  <a:gd name="T29" fmla="*/ 109 h 109"/>
                  <a:gd name="T30" fmla="*/ 56 w 168"/>
                  <a:gd name="T31" fmla="*/ 109 h 109"/>
                  <a:gd name="T32" fmla="*/ 52 w 168"/>
                  <a:gd name="T33" fmla="*/ 10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8" h="109">
                    <a:moveTo>
                      <a:pt x="52" y="10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163" y="88"/>
                      <a:pt x="163" y="88"/>
                      <a:pt x="163" y="88"/>
                    </a:cubicBezTo>
                    <a:cubicBezTo>
                      <a:pt x="165" y="88"/>
                      <a:pt x="167" y="90"/>
                      <a:pt x="168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8" y="94"/>
                      <a:pt x="166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4" y="109"/>
                      <a:pt x="53" y="108"/>
                      <a:pt x="52" y="10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7" name="淘宝网Chenying0907出品 988"/>
              <p:cNvSpPr/>
              <p:nvPr/>
            </p:nvSpPr>
            <p:spPr bwMode="auto">
              <a:xfrm>
                <a:off x="4200525" y="5503863"/>
                <a:ext cx="392113" cy="252412"/>
              </a:xfrm>
              <a:custGeom>
                <a:avLst/>
                <a:gdLst>
                  <a:gd name="T0" fmla="*/ 42 w 141"/>
                  <a:gd name="T1" fmla="*/ 89 h 91"/>
                  <a:gd name="T2" fmla="*/ 1 w 141"/>
                  <a:gd name="T3" fmla="*/ 7 h 91"/>
                  <a:gd name="T4" fmla="*/ 1 w 141"/>
                  <a:gd name="T5" fmla="*/ 7 h 91"/>
                  <a:gd name="T6" fmla="*/ 2 w 141"/>
                  <a:gd name="T7" fmla="*/ 1 h 91"/>
                  <a:gd name="T8" fmla="*/ 2 w 141"/>
                  <a:gd name="T9" fmla="*/ 1 h 91"/>
                  <a:gd name="T10" fmla="*/ 8 w 141"/>
                  <a:gd name="T11" fmla="*/ 3 h 91"/>
                  <a:gd name="T12" fmla="*/ 8 w 141"/>
                  <a:gd name="T13" fmla="*/ 3 h 91"/>
                  <a:gd name="T14" fmla="*/ 48 w 141"/>
                  <a:gd name="T15" fmla="*/ 83 h 91"/>
                  <a:gd name="T16" fmla="*/ 136 w 141"/>
                  <a:gd name="T17" fmla="*/ 73 h 91"/>
                  <a:gd name="T18" fmla="*/ 141 w 141"/>
                  <a:gd name="T19" fmla="*/ 76 h 91"/>
                  <a:gd name="T20" fmla="*/ 141 w 141"/>
                  <a:gd name="T21" fmla="*/ 76 h 91"/>
                  <a:gd name="T22" fmla="*/ 137 w 141"/>
                  <a:gd name="T23" fmla="*/ 81 h 91"/>
                  <a:gd name="T24" fmla="*/ 137 w 141"/>
                  <a:gd name="T25" fmla="*/ 81 h 91"/>
                  <a:gd name="T26" fmla="*/ 46 w 141"/>
                  <a:gd name="T27" fmla="*/ 91 h 91"/>
                  <a:gd name="T28" fmla="*/ 46 w 141"/>
                  <a:gd name="T29" fmla="*/ 91 h 91"/>
                  <a:gd name="T30" fmla="*/ 46 w 141"/>
                  <a:gd name="T31" fmla="*/ 91 h 91"/>
                  <a:gd name="T32" fmla="*/ 42 w 141"/>
                  <a:gd name="T33" fmla="*/ 8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1" h="91">
                    <a:moveTo>
                      <a:pt x="42" y="89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8" y="83"/>
                      <a:pt x="48" y="83"/>
                      <a:pt x="48" y="83"/>
                    </a:cubicBezTo>
                    <a:cubicBezTo>
                      <a:pt x="136" y="73"/>
                      <a:pt x="136" y="73"/>
                      <a:pt x="136" y="73"/>
                    </a:cubicBezTo>
                    <a:cubicBezTo>
                      <a:pt x="138" y="73"/>
                      <a:pt x="140" y="74"/>
                      <a:pt x="141" y="76"/>
                    </a:cubicBezTo>
                    <a:cubicBezTo>
                      <a:pt x="141" y="76"/>
                      <a:pt x="141" y="76"/>
                      <a:pt x="141" y="76"/>
                    </a:cubicBezTo>
                    <a:cubicBezTo>
                      <a:pt x="141" y="79"/>
                      <a:pt x="139" y="81"/>
                      <a:pt x="137" y="81"/>
                    </a:cubicBezTo>
                    <a:cubicBezTo>
                      <a:pt x="137" y="81"/>
                      <a:pt x="137" y="81"/>
                      <a:pt x="137" y="8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4" y="91"/>
                      <a:pt x="43" y="91"/>
                      <a:pt x="42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8" name="淘宝网Chenying0907出品 989"/>
              <p:cNvSpPr/>
              <p:nvPr/>
            </p:nvSpPr>
            <p:spPr bwMode="auto">
              <a:xfrm>
                <a:off x="4192588" y="5673725"/>
                <a:ext cx="280988" cy="163512"/>
              </a:xfrm>
              <a:custGeom>
                <a:avLst/>
                <a:gdLst>
                  <a:gd name="T0" fmla="*/ 29 w 101"/>
                  <a:gd name="T1" fmla="*/ 57 h 59"/>
                  <a:gd name="T2" fmla="*/ 1 w 101"/>
                  <a:gd name="T3" fmla="*/ 6 h 59"/>
                  <a:gd name="T4" fmla="*/ 2 w 101"/>
                  <a:gd name="T5" fmla="*/ 1 h 59"/>
                  <a:gd name="T6" fmla="*/ 2 w 101"/>
                  <a:gd name="T7" fmla="*/ 1 h 59"/>
                  <a:gd name="T8" fmla="*/ 8 w 101"/>
                  <a:gd name="T9" fmla="*/ 3 h 59"/>
                  <a:gd name="T10" fmla="*/ 8 w 101"/>
                  <a:gd name="T11" fmla="*/ 3 h 59"/>
                  <a:gd name="T12" fmla="*/ 34 w 101"/>
                  <a:gd name="T13" fmla="*/ 50 h 59"/>
                  <a:gd name="T14" fmla="*/ 96 w 101"/>
                  <a:gd name="T15" fmla="*/ 43 h 59"/>
                  <a:gd name="T16" fmla="*/ 100 w 101"/>
                  <a:gd name="T17" fmla="*/ 47 h 59"/>
                  <a:gd name="T18" fmla="*/ 100 w 101"/>
                  <a:gd name="T19" fmla="*/ 47 h 59"/>
                  <a:gd name="T20" fmla="*/ 97 w 101"/>
                  <a:gd name="T21" fmla="*/ 51 h 59"/>
                  <a:gd name="T22" fmla="*/ 97 w 101"/>
                  <a:gd name="T23" fmla="*/ 51 h 59"/>
                  <a:gd name="T24" fmla="*/ 33 w 101"/>
                  <a:gd name="T25" fmla="*/ 59 h 59"/>
                  <a:gd name="T26" fmla="*/ 32 w 101"/>
                  <a:gd name="T27" fmla="*/ 59 h 59"/>
                  <a:gd name="T28" fmla="*/ 32 w 101"/>
                  <a:gd name="T29" fmla="*/ 59 h 59"/>
                  <a:gd name="T30" fmla="*/ 29 w 101"/>
                  <a:gd name="T31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59">
                    <a:moveTo>
                      <a:pt x="29" y="57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8" y="43"/>
                      <a:pt x="100" y="44"/>
                      <a:pt x="100" y="47"/>
                    </a:cubicBezTo>
                    <a:cubicBezTo>
                      <a:pt x="100" y="47"/>
                      <a:pt x="100" y="47"/>
                      <a:pt x="100" y="47"/>
                    </a:cubicBezTo>
                    <a:cubicBezTo>
                      <a:pt x="101" y="49"/>
                      <a:pt x="99" y="51"/>
                      <a:pt x="97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1" y="59"/>
                      <a:pt x="29" y="58"/>
                      <a:pt x="29" y="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9" name="淘宝网Chenying0907出品 990"/>
              <p:cNvSpPr/>
              <p:nvPr/>
            </p:nvSpPr>
            <p:spPr bwMode="auto">
              <a:xfrm>
                <a:off x="4529138" y="4899025"/>
                <a:ext cx="479425" cy="292100"/>
              </a:xfrm>
              <a:custGeom>
                <a:avLst/>
                <a:gdLst>
                  <a:gd name="T0" fmla="*/ 54 w 172"/>
                  <a:gd name="T1" fmla="*/ 103 h 105"/>
                  <a:gd name="T2" fmla="*/ 1 w 172"/>
                  <a:gd name="T3" fmla="*/ 7 h 105"/>
                  <a:gd name="T4" fmla="*/ 3 w 172"/>
                  <a:gd name="T5" fmla="*/ 1 h 105"/>
                  <a:gd name="T6" fmla="*/ 3 w 172"/>
                  <a:gd name="T7" fmla="*/ 1 h 105"/>
                  <a:gd name="T8" fmla="*/ 8 w 172"/>
                  <a:gd name="T9" fmla="*/ 3 h 105"/>
                  <a:gd name="T10" fmla="*/ 8 w 172"/>
                  <a:gd name="T11" fmla="*/ 3 h 105"/>
                  <a:gd name="T12" fmla="*/ 59 w 172"/>
                  <a:gd name="T13" fmla="*/ 97 h 105"/>
                  <a:gd name="T14" fmla="*/ 168 w 172"/>
                  <a:gd name="T15" fmla="*/ 82 h 105"/>
                  <a:gd name="T16" fmla="*/ 172 w 172"/>
                  <a:gd name="T17" fmla="*/ 85 h 105"/>
                  <a:gd name="T18" fmla="*/ 172 w 172"/>
                  <a:gd name="T19" fmla="*/ 85 h 105"/>
                  <a:gd name="T20" fmla="*/ 169 w 172"/>
                  <a:gd name="T21" fmla="*/ 90 h 105"/>
                  <a:gd name="T22" fmla="*/ 169 w 172"/>
                  <a:gd name="T23" fmla="*/ 90 h 105"/>
                  <a:gd name="T24" fmla="*/ 58 w 172"/>
                  <a:gd name="T25" fmla="*/ 105 h 105"/>
                  <a:gd name="T26" fmla="*/ 57 w 172"/>
                  <a:gd name="T27" fmla="*/ 105 h 105"/>
                  <a:gd name="T28" fmla="*/ 57 w 172"/>
                  <a:gd name="T29" fmla="*/ 105 h 105"/>
                  <a:gd name="T30" fmla="*/ 54 w 172"/>
                  <a:gd name="T31" fmla="*/ 10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2" h="105">
                    <a:moveTo>
                      <a:pt x="54" y="103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168" y="82"/>
                      <a:pt x="168" y="82"/>
                      <a:pt x="168" y="82"/>
                    </a:cubicBezTo>
                    <a:cubicBezTo>
                      <a:pt x="170" y="81"/>
                      <a:pt x="172" y="83"/>
                      <a:pt x="172" y="85"/>
                    </a:cubicBezTo>
                    <a:cubicBezTo>
                      <a:pt x="172" y="85"/>
                      <a:pt x="172" y="85"/>
                      <a:pt x="172" y="85"/>
                    </a:cubicBezTo>
                    <a:cubicBezTo>
                      <a:pt x="172" y="87"/>
                      <a:pt x="171" y="89"/>
                      <a:pt x="169" y="90"/>
                    </a:cubicBezTo>
                    <a:cubicBezTo>
                      <a:pt x="169" y="90"/>
                      <a:pt x="169" y="90"/>
                      <a:pt x="169" y="90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8" y="105"/>
                      <a:pt x="57" y="105"/>
                      <a:pt x="57" y="105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6" y="105"/>
                      <a:pt x="54" y="105"/>
                      <a:pt x="54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70" name="淘宝网Chenying0907出品 991"/>
              <p:cNvSpPr/>
              <p:nvPr/>
            </p:nvSpPr>
            <p:spPr bwMode="auto">
              <a:xfrm>
                <a:off x="4587875" y="4852988"/>
                <a:ext cx="431800" cy="265112"/>
              </a:xfrm>
              <a:custGeom>
                <a:avLst/>
                <a:gdLst>
                  <a:gd name="T0" fmla="*/ 48 w 155"/>
                  <a:gd name="T1" fmla="*/ 93 h 95"/>
                  <a:gd name="T2" fmla="*/ 1 w 155"/>
                  <a:gd name="T3" fmla="*/ 6 h 95"/>
                  <a:gd name="T4" fmla="*/ 2 w 155"/>
                  <a:gd name="T5" fmla="*/ 1 h 95"/>
                  <a:gd name="T6" fmla="*/ 2 w 155"/>
                  <a:gd name="T7" fmla="*/ 1 h 95"/>
                  <a:gd name="T8" fmla="*/ 8 w 155"/>
                  <a:gd name="T9" fmla="*/ 2 h 95"/>
                  <a:gd name="T10" fmla="*/ 8 w 155"/>
                  <a:gd name="T11" fmla="*/ 2 h 95"/>
                  <a:gd name="T12" fmla="*/ 53 w 155"/>
                  <a:gd name="T13" fmla="*/ 86 h 95"/>
                  <a:gd name="T14" fmla="*/ 150 w 155"/>
                  <a:gd name="T15" fmla="*/ 72 h 95"/>
                  <a:gd name="T16" fmla="*/ 155 w 155"/>
                  <a:gd name="T17" fmla="*/ 75 h 95"/>
                  <a:gd name="T18" fmla="*/ 155 w 155"/>
                  <a:gd name="T19" fmla="*/ 75 h 95"/>
                  <a:gd name="T20" fmla="*/ 151 w 155"/>
                  <a:gd name="T21" fmla="*/ 80 h 95"/>
                  <a:gd name="T22" fmla="*/ 151 w 155"/>
                  <a:gd name="T23" fmla="*/ 80 h 95"/>
                  <a:gd name="T24" fmla="*/ 52 w 155"/>
                  <a:gd name="T25" fmla="*/ 95 h 95"/>
                  <a:gd name="T26" fmla="*/ 51 w 155"/>
                  <a:gd name="T27" fmla="*/ 95 h 95"/>
                  <a:gd name="T28" fmla="*/ 51 w 155"/>
                  <a:gd name="T29" fmla="*/ 95 h 95"/>
                  <a:gd name="T30" fmla="*/ 48 w 155"/>
                  <a:gd name="T31" fmla="*/ 9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5" h="95">
                    <a:moveTo>
                      <a:pt x="48" y="93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150" y="72"/>
                      <a:pt x="150" y="72"/>
                      <a:pt x="150" y="72"/>
                    </a:cubicBezTo>
                    <a:cubicBezTo>
                      <a:pt x="152" y="72"/>
                      <a:pt x="154" y="73"/>
                      <a:pt x="155" y="75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5" y="78"/>
                      <a:pt x="154" y="80"/>
                      <a:pt x="151" y="80"/>
                    </a:cubicBezTo>
                    <a:cubicBezTo>
                      <a:pt x="151" y="80"/>
                      <a:pt x="151" y="80"/>
                      <a:pt x="151" y="80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2" y="95"/>
                      <a:pt x="51" y="95"/>
                      <a:pt x="51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0" y="95"/>
                      <a:pt x="48" y="94"/>
                      <a:pt x="48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71" name="淘宝网Chenying0907出品 992"/>
              <p:cNvSpPr/>
              <p:nvPr/>
            </p:nvSpPr>
            <p:spPr bwMode="auto">
              <a:xfrm>
                <a:off x="4651375" y="4808538"/>
                <a:ext cx="387350" cy="238125"/>
              </a:xfrm>
              <a:custGeom>
                <a:avLst/>
                <a:gdLst>
                  <a:gd name="T0" fmla="*/ 41 w 139"/>
                  <a:gd name="T1" fmla="*/ 83 h 85"/>
                  <a:gd name="T2" fmla="*/ 1 w 139"/>
                  <a:gd name="T3" fmla="*/ 6 h 85"/>
                  <a:gd name="T4" fmla="*/ 2 w 139"/>
                  <a:gd name="T5" fmla="*/ 1 h 85"/>
                  <a:gd name="T6" fmla="*/ 2 w 139"/>
                  <a:gd name="T7" fmla="*/ 1 h 85"/>
                  <a:gd name="T8" fmla="*/ 8 w 139"/>
                  <a:gd name="T9" fmla="*/ 3 h 85"/>
                  <a:gd name="T10" fmla="*/ 8 w 139"/>
                  <a:gd name="T11" fmla="*/ 3 h 85"/>
                  <a:gd name="T12" fmla="*/ 47 w 139"/>
                  <a:gd name="T13" fmla="*/ 76 h 85"/>
                  <a:gd name="T14" fmla="*/ 134 w 139"/>
                  <a:gd name="T15" fmla="*/ 61 h 85"/>
                  <a:gd name="T16" fmla="*/ 138 w 139"/>
                  <a:gd name="T17" fmla="*/ 64 h 85"/>
                  <a:gd name="T18" fmla="*/ 138 w 139"/>
                  <a:gd name="T19" fmla="*/ 64 h 85"/>
                  <a:gd name="T20" fmla="*/ 135 w 139"/>
                  <a:gd name="T21" fmla="*/ 69 h 85"/>
                  <a:gd name="T22" fmla="*/ 135 w 139"/>
                  <a:gd name="T23" fmla="*/ 69 h 85"/>
                  <a:gd name="T24" fmla="*/ 46 w 139"/>
                  <a:gd name="T25" fmla="*/ 85 h 85"/>
                  <a:gd name="T26" fmla="*/ 45 w 139"/>
                  <a:gd name="T27" fmla="*/ 85 h 85"/>
                  <a:gd name="T28" fmla="*/ 45 w 139"/>
                  <a:gd name="T29" fmla="*/ 85 h 85"/>
                  <a:gd name="T30" fmla="*/ 41 w 139"/>
                  <a:gd name="T31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9" h="85">
                    <a:moveTo>
                      <a:pt x="41" y="83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134" y="61"/>
                      <a:pt x="134" y="61"/>
                      <a:pt x="134" y="61"/>
                    </a:cubicBezTo>
                    <a:cubicBezTo>
                      <a:pt x="136" y="61"/>
                      <a:pt x="138" y="62"/>
                      <a:pt x="138" y="64"/>
                    </a:cubicBezTo>
                    <a:cubicBezTo>
                      <a:pt x="138" y="64"/>
                      <a:pt x="138" y="64"/>
                      <a:pt x="138" y="64"/>
                    </a:cubicBezTo>
                    <a:cubicBezTo>
                      <a:pt x="139" y="67"/>
                      <a:pt x="137" y="69"/>
                      <a:pt x="135" y="69"/>
                    </a:cubicBezTo>
                    <a:cubicBezTo>
                      <a:pt x="135" y="69"/>
                      <a:pt x="135" y="69"/>
                      <a:pt x="135" y="69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4" y="85"/>
                      <a:pt x="42" y="84"/>
                      <a:pt x="41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72" name="淘宝网Chenying0907出品 993"/>
              <p:cNvSpPr/>
              <p:nvPr/>
            </p:nvSpPr>
            <p:spPr bwMode="auto">
              <a:xfrm>
                <a:off x="4713288" y="4767263"/>
                <a:ext cx="334963" cy="198437"/>
              </a:xfrm>
              <a:custGeom>
                <a:avLst/>
                <a:gdLst>
                  <a:gd name="T0" fmla="*/ 36 w 120"/>
                  <a:gd name="T1" fmla="*/ 69 h 71"/>
                  <a:gd name="T2" fmla="*/ 1 w 120"/>
                  <a:gd name="T3" fmla="*/ 6 h 71"/>
                  <a:gd name="T4" fmla="*/ 1 w 120"/>
                  <a:gd name="T5" fmla="*/ 6 h 71"/>
                  <a:gd name="T6" fmla="*/ 3 w 120"/>
                  <a:gd name="T7" fmla="*/ 1 h 71"/>
                  <a:gd name="T8" fmla="*/ 3 w 120"/>
                  <a:gd name="T9" fmla="*/ 1 h 71"/>
                  <a:gd name="T10" fmla="*/ 8 w 120"/>
                  <a:gd name="T11" fmla="*/ 2 h 71"/>
                  <a:gd name="T12" fmla="*/ 8 w 120"/>
                  <a:gd name="T13" fmla="*/ 2 h 71"/>
                  <a:gd name="T14" fmla="*/ 41 w 120"/>
                  <a:gd name="T15" fmla="*/ 63 h 71"/>
                  <a:gd name="T16" fmla="*/ 115 w 120"/>
                  <a:gd name="T17" fmla="*/ 48 h 71"/>
                  <a:gd name="T18" fmla="*/ 120 w 120"/>
                  <a:gd name="T19" fmla="*/ 51 h 71"/>
                  <a:gd name="T20" fmla="*/ 120 w 120"/>
                  <a:gd name="T21" fmla="*/ 51 h 71"/>
                  <a:gd name="T22" fmla="*/ 117 w 120"/>
                  <a:gd name="T23" fmla="*/ 56 h 71"/>
                  <a:gd name="T24" fmla="*/ 117 w 120"/>
                  <a:gd name="T25" fmla="*/ 56 h 71"/>
                  <a:gd name="T26" fmla="*/ 40 w 120"/>
                  <a:gd name="T27" fmla="*/ 71 h 71"/>
                  <a:gd name="T28" fmla="*/ 39 w 120"/>
                  <a:gd name="T29" fmla="*/ 71 h 71"/>
                  <a:gd name="T30" fmla="*/ 39 w 120"/>
                  <a:gd name="T31" fmla="*/ 71 h 71"/>
                  <a:gd name="T32" fmla="*/ 36 w 120"/>
                  <a:gd name="T33" fmla="*/ 6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71">
                    <a:moveTo>
                      <a:pt x="36" y="69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117" y="47"/>
                      <a:pt x="119" y="49"/>
                      <a:pt x="120" y="51"/>
                    </a:cubicBezTo>
                    <a:cubicBezTo>
                      <a:pt x="120" y="51"/>
                      <a:pt x="120" y="51"/>
                      <a:pt x="120" y="51"/>
                    </a:cubicBezTo>
                    <a:cubicBezTo>
                      <a:pt x="120" y="53"/>
                      <a:pt x="119" y="55"/>
                      <a:pt x="117" y="56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40" y="71"/>
                      <a:pt x="40" y="71"/>
                      <a:pt x="40" y="71"/>
                    </a:cubicBezTo>
                    <a:cubicBezTo>
                      <a:pt x="40" y="71"/>
                      <a:pt x="40" y="71"/>
                      <a:pt x="39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8" y="71"/>
                      <a:pt x="37" y="70"/>
                      <a:pt x="36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73" name="淘宝网Chenying0907出品 994"/>
              <p:cNvSpPr/>
              <p:nvPr/>
            </p:nvSpPr>
            <p:spPr bwMode="auto">
              <a:xfrm>
                <a:off x="4791075" y="4727575"/>
                <a:ext cx="258763" cy="165100"/>
              </a:xfrm>
              <a:custGeom>
                <a:avLst/>
                <a:gdLst>
                  <a:gd name="T0" fmla="*/ 27 w 93"/>
                  <a:gd name="T1" fmla="*/ 57 h 59"/>
                  <a:gd name="T2" fmla="*/ 1 w 93"/>
                  <a:gd name="T3" fmla="*/ 7 h 59"/>
                  <a:gd name="T4" fmla="*/ 1 w 93"/>
                  <a:gd name="T5" fmla="*/ 7 h 59"/>
                  <a:gd name="T6" fmla="*/ 3 w 93"/>
                  <a:gd name="T7" fmla="*/ 1 h 59"/>
                  <a:gd name="T8" fmla="*/ 3 w 93"/>
                  <a:gd name="T9" fmla="*/ 1 h 59"/>
                  <a:gd name="T10" fmla="*/ 8 w 93"/>
                  <a:gd name="T11" fmla="*/ 3 h 59"/>
                  <a:gd name="T12" fmla="*/ 8 w 93"/>
                  <a:gd name="T13" fmla="*/ 3 h 59"/>
                  <a:gd name="T14" fmla="*/ 33 w 93"/>
                  <a:gd name="T15" fmla="*/ 50 h 59"/>
                  <a:gd name="T16" fmla="*/ 87 w 93"/>
                  <a:gd name="T17" fmla="*/ 34 h 59"/>
                  <a:gd name="T18" fmla="*/ 92 w 93"/>
                  <a:gd name="T19" fmla="*/ 36 h 59"/>
                  <a:gd name="T20" fmla="*/ 92 w 93"/>
                  <a:gd name="T21" fmla="*/ 36 h 59"/>
                  <a:gd name="T22" fmla="*/ 90 w 93"/>
                  <a:gd name="T23" fmla="*/ 41 h 59"/>
                  <a:gd name="T24" fmla="*/ 90 w 93"/>
                  <a:gd name="T25" fmla="*/ 41 h 59"/>
                  <a:gd name="T26" fmla="*/ 32 w 93"/>
                  <a:gd name="T27" fmla="*/ 59 h 59"/>
                  <a:gd name="T28" fmla="*/ 31 w 93"/>
                  <a:gd name="T29" fmla="*/ 59 h 59"/>
                  <a:gd name="T30" fmla="*/ 31 w 93"/>
                  <a:gd name="T31" fmla="*/ 59 h 59"/>
                  <a:gd name="T32" fmla="*/ 27 w 93"/>
                  <a:gd name="T33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59">
                    <a:moveTo>
                      <a:pt x="27" y="5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9" y="33"/>
                      <a:pt x="92" y="34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3" y="38"/>
                      <a:pt x="92" y="41"/>
                      <a:pt x="90" y="41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1" y="59"/>
                      <a:pt x="31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9"/>
                      <a:pt x="28" y="58"/>
                      <a:pt x="27" y="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74" name="淘宝网Chenying0907出品 995"/>
              <p:cNvSpPr/>
              <p:nvPr/>
            </p:nvSpPr>
            <p:spPr bwMode="auto">
              <a:xfrm>
                <a:off x="4857750" y="4692650"/>
                <a:ext cx="195263" cy="125412"/>
              </a:xfrm>
              <a:custGeom>
                <a:avLst/>
                <a:gdLst>
                  <a:gd name="T0" fmla="*/ 21 w 70"/>
                  <a:gd name="T1" fmla="*/ 43 h 45"/>
                  <a:gd name="T2" fmla="*/ 1 w 70"/>
                  <a:gd name="T3" fmla="*/ 7 h 45"/>
                  <a:gd name="T4" fmla="*/ 1 w 70"/>
                  <a:gd name="T5" fmla="*/ 7 h 45"/>
                  <a:gd name="T6" fmla="*/ 3 w 70"/>
                  <a:gd name="T7" fmla="*/ 1 h 45"/>
                  <a:gd name="T8" fmla="*/ 3 w 70"/>
                  <a:gd name="T9" fmla="*/ 1 h 45"/>
                  <a:gd name="T10" fmla="*/ 8 w 70"/>
                  <a:gd name="T11" fmla="*/ 3 h 45"/>
                  <a:gd name="T12" fmla="*/ 8 w 70"/>
                  <a:gd name="T13" fmla="*/ 3 h 45"/>
                  <a:gd name="T14" fmla="*/ 26 w 70"/>
                  <a:gd name="T15" fmla="*/ 36 h 45"/>
                  <a:gd name="T16" fmla="*/ 64 w 70"/>
                  <a:gd name="T17" fmla="*/ 23 h 45"/>
                  <a:gd name="T18" fmla="*/ 70 w 70"/>
                  <a:gd name="T19" fmla="*/ 26 h 45"/>
                  <a:gd name="T20" fmla="*/ 70 w 70"/>
                  <a:gd name="T21" fmla="*/ 26 h 45"/>
                  <a:gd name="T22" fmla="*/ 67 w 70"/>
                  <a:gd name="T23" fmla="*/ 31 h 45"/>
                  <a:gd name="T24" fmla="*/ 67 w 70"/>
                  <a:gd name="T25" fmla="*/ 31 h 45"/>
                  <a:gd name="T26" fmla="*/ 26 w 70"/>
                  <a:gd name="T27" fmla="*/ 45 h 45"/>
                  <a:gd name="T28" fmla="*/ 24 w 70"/>
                  <a:gd name="T29" fmla="*/ 45 h 45"/>
                  <a:gd name="T30" fmla="*/ 24 w 70"/>
                  <a:gd name="T31" fmla="*/ 45 h 45"/>
                  <a:gd name="T32" fmla="*/ 21 w 70"/>
                  <a:gd name="T3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45">
                    <a:moveTo>
                      <a:pt x="21" y="43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7" y="22"/>
                      <a:pt x="69" y="24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8"/>
                      <a:pt x="69" y="30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5" y="45"/>
                      <a:pt x="25" y="45"/>
                      <a:pt x="24" y="45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5"/>
                      <a:pt x="21" y="45"/>
                      <a:pt x="2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75" name="淘宝网Chenying0907出品 996"/>
              <p:cNvSpPr/>
              <p:nvPr/>
            </p:nvSpPr>
            <p:spPr bwMode="auto">
              <a:xfrm>
                <a:off x="4922838" y="4664075"/>
                <a:ext cx="133350" cy="84137"/>
              </a:xfrm>
              <a:custGeom>
                <a:avLst/>
                <a:gdLst>
                  <a:gd name="T0" fmla="*/ 13 w 48"/>
                  <a:gd name="T1" fmla="*/ 28 h 30"/>
                  <a:gd name="T2" fmla="*/ 1 w 48"/>
                  <a:gd name="T3" fmla="*/ 7 h 30"/>
                  <a:gd name="T4" fmla="*/ 1 w 48"/>
                  <a:gd name="T5" fmla="*/ 7 h 30"/>
                  <a:gd name="T6" fmla="*/ 2 w 48"/>
                  <a:gd name="T7" fmla="*/ 1 h 30"/>
                  <a:gd name="T8" fmla="*/ 2 w 48"/>
                  <a:gd name="T9" fmla="*/ 1 h 30"/>
                  <a:gd name="T10" fmla="*/ 8 w 48"/>
                  <a:gd name="T11" fmla="*/ 3 h 30"/>
                  <a:gd name="T12" fmla="*/ 8 w 48"/>
                  <a:gd name="T13" fmla="*/ 3 h 30"/>
                  <a:gd name="T14" fmla="*/ 18 w 48"/>
                  <a:gd name="T15" fmla="*/ 21 h 30"/>
                  <a:gd name="T16" fmla="*/ 42 w 48"/>
                  <a:gd name="T17" fmla="*/ 13 h 30"/>
                  <a:gd name="T18" fmla="*/ 47 w 48"/>
                  <a:gd name="T19" fmla="*/ 16 h 30"/>
                  <a:gd name="T20" fmla="*/ 47 w 48"/>
                  <a:gd name="T21" fmla="*/ 16 h 30"/>
                  <a:gd name="T22" fmla="*/ 44 w 48"/>
                  <a:gd name="T23" fmla="*/ 21 h 30"/>
                  <a:gd name="T24" fmla="*/ 44 w 48"/>
                  <a:gd name="T25" fmla="*/ 21 h 30"/>
                  <a:gd name="T26" fmla="*/ 17 w 48"/>
                  <a:gd name="T27" fmla="*/ 30 h 30"/>
                  <a:gd name="T28" fmla="*/ 16 w 48"/>
                  <a:gd name="T29" fmla="*/ 30 h 30"/>
                  <a:gd name="T30" fmla="*/ 16 w 48"/>
                  <a:gd name="T31" fmla="*/ 30 h 30"/>
                  <a:gd name="T32" fmla="*/ 13 w 48"/>
                  <a:gd name="T33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30">
                    <a:moveTo>
                      <a:pt x="13" y="28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4" y="13"/>
                      <a:pt x="46" y="14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8" y="18"/>
                      <a:pt x="46" y="20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3" y="29"/>
                      <a:pt x="13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18" name="淘宝网Chenying0907出品 717"/>
            <p:cNvGrpSpPr/>
            <p:nvPr/>
          </p:nvGrpSpPr>
          <p:grpSpPr>
            <a:xfrm>
              <a:off x="5697427" y="4779874"/>
              <a:ext cx="270854" cy="318373"/>
              <a:chOff x="3740150" y="3384550"/>
              <a:chExt cx="452437" cy="531813"/>
            </a:xfrm>
            <a:solidFill>
              <a:srgbClr val="92D050"/>
            </a:solidFill>
          </p:grpSpPr>
          <p:sp>
            <p:nvSpPr>
              <p:cNvPr id="742" name="淘宝网Chenying0907出品 1117"/>
              <p:cNvSpPr>
                <a:spLocks noEditPoints="1"/>
              </p:cNvSpPr>
              <p:nvPr/>
            </p:nvSpPr>
            <p:spPr bwMode="auto">
              <a:xfrm>
                <a:off x="3740150" y="3384550"/>
                <a:ext cx="452437" cy="531813"/>
              </a:xfrm>
              <a:custGeom>
                <a:avLst/>
                <a:gdLst>
                  <a:gd name="T0" fmla="*/ 11 w 162"/>
                  <a:gd name="T1" fmla="*/ 191 h 191"/>
                  <a:gd name="T2" fmla="*/ 5 w 162"/>
                  <a:gd name="T3" fmla="*/ 191 h 191"/>
                  <a:gd name="T4" fmla="*/ 5 w 162"/>
                  <a:gd name="T5" fmla="*/ 191 h 191"/>
                  <a:gd name="T6" fmla="*/ 5 w 162"/>
                  <a:gd name="T7" fmla="*/ 187 h 191"/>
                  <a:gd name="T8" fmla="*/ 9 w 162"/>
                  <a:gd name="T9" fmla="*/ 187 h 191"/>
                  <a:gd name="T10" fmla="*/ 5 w 162"/>
                  <a:gd name="T11" fmla="*/ 187 h 191"/>
                  <a:gd name="T12" fmla="*/ 5 w 162"/>
                  <a:gd name="T13" fmla="*/ 191 h 191"/>
                  <a:gd name="T14" fmla="*/ 1 w 162"/>
                  <a:gd name="T15" fmla="*/ 188 h 191"/>
                  <a:gd name="T16" fmla="*/ 1 w 162"/>
                  <a:gd name="T17" fmla="*/ 188 h 191"/>
                  <a:gd name="T18" fmla="*/ 0 w 162"/>
                  <a:gd name="T19" fmla="*/ 161 h 191"/>
                  <a:gd name="T20" fmla="*/ 0 w 162"/>
                  <a:gd name="T21" fmla="*/ 161 h 191"/>
                  <a:gd name="T22" fmla="*/ 35 w 162"/>
                  <a:gd name="T23" fmla="*/ 44 h 191"/>
                  <a:gd name="T24" fmla="*/ 35 w 162"/>
                  <a:gd name="T25" fmla="*/ 44 h 191"/>
                  <a:gd name="T26" fmla="*/ 151 w 162"/>
                  <a:gd name="T27" fmla="*/ 0 h 191"/>
                  <a:gd name="T28" fmla="*/ 151 w 162"/>
                  <a:gd name="T29" fmla="*/ 0 h 191"/>
                  <a:gd name="T30" fmla="*/ 158 w 162"/>
                  <a:gd name="T31" fmla="*/ 1 h 191"/>
                  <a:gd name="T32" fmla="*/ 158 w 162"/>
                  <a:gd name="T33" fmla="*/ 1 h 191"/>
                  <a:gd name="T34" fmla="*/ 162 w 162"/>
                  <a:gd name="T35" fmla="*/ 4 h 191"/>
                  <a:gd name="T36" fmla="*/ 162 w 162"/>
                  <a:gd name="T37" fmla="*/ 4 h 191"/>
                  <a:gd name="T38" fmla="*/ 162 w 162"/>
                  <a:gd name="T39" fmla="*/ 10 h 191"/>
                  <a:gd name="T40" fmla="*/ 162 w 162"/>
                  <a:gd name="T41" fmla="*/ 10 h 191"/>
                  <a:gd name="T42" fmla="*/ 120 w 162"/>
                  <a:gd name="T43" fmla="*/ 143 h 191"/>
                  <a:gd name="T44" fmla="*/ 120 w 162"/>
                  <a:gd name="T45" fmla="*/ 143 h 191"/>
                  <a:gd name="T46" fmla="*/ 11 w 162"/>
                  <a:gd name="T47" fmla="*/ 191 h 191"/>
                  <a:gd name="T48" fmla="*/ 11 w 162"/>
                  <a:gd name="T49" fmla="*/ 191 h 191"/>
                  <a:gd name="T50" fmla="*/ 11 w 162"/>
                  <a:gd name="T51" fmla="*/ 191 h 191"/>
                  <a:gd name="T52" fmla="*/ 11 w 162"/>
                  <a:gd name="T53" fmla="*/ 183 h 191"/>
                  <a:gd name="T54" fmla="*/ 114 w 162"/>
                  <a:gd name="T55" fmla="*/ 137 h 191"/>
                  <a:gd name="T56" fmla="*/ 114 w 162"/>
                  <a:gd name="T57" fmla="*/ 137 h 191"/>
                  <a:gd name="T58" fmla="*/ 154 w 162"/>
                  <a:gd name="T59" fmla="*/ 10 h 191"/>
                  <a:gd name="T60" fmla="*/ 154 w 162"/>
                  <a:gd name="T61" fmla="*/ 10 h 191"/>
                  <a:gd name="T62" fmla="*/ 154 w 162"/>
                  <a:gd name="T63" fmla="*/ 8 h 191"/>
                  <a:gd name="T64" fmla="*/ 154 w 162"/>
                  <a:gd name="T65" fmla="*/ 8 h 191"/>
                  <a:gd name="T66" fmla="*/ 151 w 162"/>
                  <a:gd name="T67" fmla="*/ 8 h 191"/>
                  <a:gd name="T68" fmla="*/ 151 w 162"/>
                  <a:gd name="T69" fmla="*/ 8 h 191"/>
                  <a:gd name="T70" fmla="*/ 41 w 162"/>
                  <a:gd name="T71" fmla="*/ 50 h 191"/>
                  <a:gd name="T72" fmla="*/ 41 w 162"/>
                  <a:gd name="T73" fmla="*/ 50 h 191"/>
                  <a:gd name="T74" fmla="*/ 8 w 162"/>
                  <a:gd name="T75" fmla="*/ 161 h 191"/>
                  <a:gd name="T76" fmla="*/ 8 w 162"/>
                  <a:gd name="T77" fmla="*/ 161 h 191"/>
                  <a:gd name="T78" fmla="*/ 9 w 162"/>
                  <a:gd name="T79" fmla="*/ 183 h 191"/>
                  <a:gd name="T80" fmla="*/ 9 w 162"/>
                  <a:gd name="T81" fmla="*/ 183 h 191"/>
                  <a:gd name="T82" fmla="*/ 11 w 162"/>
                  <a:gd name="T83" fmla="*/ 18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2" h="191">
                    <a:moveTo>
                      <a:pt x="11" y="191"/>
                    </a:moveTo>
                    <a:cubicBezTo>
                      <a:pt x="7" y="191"/>
                      <a:pt x="5" y="191"/>
                      <a:pt x="5" y="191"/>
                    </a:cubicBezTo>
                    <a:cubicBezTo>
                      <a:pt x="5" y="191"/>
                      <a:pt x="5" y="191"/>
                      <a:pt x="5" y="191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5" y="191"/>
                      <a:pt x="5" y="191"/>
                      <a:pt x="5" y="191"/>
                    </a:cubicBezTo>
                    <a:cubicBezTo>
                      <a:pt x="3" y="191"/>
                      <a:pt x="1" y="190"/>
                      <a:pt x="1" y="188"/>
                    </a:cubicBezTo>
                    <a:cubicBezTo>
                      <a:pt x="1" y="188"/>
                      <a:pt x="1" y="188"/>
                      <a:pt x="1" y="188"/>
                    </a:cubicBezTo>
                    <a:cubicBezTo>
                      <a:pt x="1" y="188"/>
                      <a:pt x="0" y="177"/>
                      <a:pt x="0" y="161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29"/>
                      <a:pt x="4" y="77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73" y="4"/>
                      <a:pt x="131" y="0"/>
                      <a:pt x="151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5" y="0"/>
                      <a:pt x="158" y="1"/>
                      <a:pt x="158" y="1"/>
                    </a:cubicBezTo>
                    <a:cubicBezTo>
                      <a:pt x="158" y="1"/>
                      <a:pt x="158" y="1"/>
                      <a:pt x="158" y="1"/>
                    </a:cubicBezTo>
                    <a:cubicBezTo>
                      <a:pt x="160" y="1"/>
                      <a:pt x="162" y="2"/>
                      <a:pt x="162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4"/>
                      <a:pt x="162" y="6"/>
                      <a:pt x="162" y="10"/>
                    </a:cubicBezTo>
                    <a:cubicBezTo>
                      <a:pt x="162" y="10"/>
                      <a:pt x="162" y="10"/>
                      <a:pt x="162" y="10"/>
                    </a:cubicBezTo>
                    <a:cubicBezTo>
                      <a:pt x="162" y="29"/>
                      <a:pt x="159" y="99"/>
                      <a:pt x="120" y="143"/>
                    </a:cubicBezTo>
                    <a:cubicBezTo>
                      <a:pt x="120" y="143"/>
                      <a:pt x="120" y="143"/>
                      <a:pt x="120" y="143"/>
                    </a:cubicBezTo>
                    <a:cubicBezTo>
                      <a:pt x="78" y="187"/>
                      <a:pt x="28" y="191"/>
                      <a:pt x="11" y="191"/>
                    </a:cubicBezTo>
                    <a:cubicBezTo>
                      <a:pt x="11" y="191"/>
                      <a:pt x="11" y="191"/>
                      <a:pt x="11" y="191"/>
                    </a:cubicBezTo>
                    <a:cubicBezTo>
                      <a:pt x="11" y="191"/>
                      <a:pt x="11" y="191"/>
                      <a:pt x="11" y="191"/>
                    </a:cubicBezTo>
                    <a:close/>
                    <a:moveTo>
                      <a:pt x="11" y="183"/>
                    </a:moveTo>
                    <a:cubicBezTo>
                      <a:pt x="27" y="183"/>
                      <a:pt x="75" y="179"/>
                      <a:pt x="114" y="137"/>
                    </a:cubicBezTo>
                    <a:cubicBezTo>
                      <a:pt x="114" y="137"/>
                      <a:pt x="114" y="137"/>
                      <a:pt x="114" y="137"/>
                    </a:cubicBezTo>
                    <a:cubicBezTo>
                      <a:pt x="151" y="97"/>
                      <a:pt x="154" y="29"/>
                      <a:pt x="154" y="10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4" y="9"/>
                      <a:pt x="154" y="9"/>
                      <a:pt x="154" y="8"/>
                    </a:cubicBezTo>
                    <a:cubicBezTo>
                      <a:pt x="154" y="8"/>
                      <a:pt x="154" y="8"/>
                      <a:pt x="154" y="8"/>
                    </a:cubicBezTo>
                    <a:cubicBezTo>
                      <a:pt x="153" y="8"/>
                      <a:pt x="152" y="8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32" y="8"/>
                      <a:pt x="76" y="12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13" y="80"/>
                      <a:pt x="8" y="130"/>
                      <a:pt x="8" y="161"/>
                    </a:cubicBezTo>
                    <a:cubicBezTo>
                      <a:pt x="8" y="161"/>
                      <a:pt x="8" y="161"/>
                      <a:pt x="8" y="161"/>
                    </a:cubicBezTo>
                    <a:cubicBezTo>
                      <a:pt x="8" y="171"/>
                      <a:pt x="8" y="179"/>
                      <a:pt x="9" y="183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9" y="183"/>
                      <a:pt x="10" y="183"/>
                      <a:pt x="11" y="1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3" name="淘宝网Chenying0907出品 1118"/>
              <p:cNvSpPr/>
              <p:nvPr/>
            </p:nvSpPr>
            <p:spPr bwMode="auto">
              <a:xfrm>
                <a:off x="3743325" y="3384550"/>
                <a:ext cx="449262" cy="530225"/>
              </a:xfrm>
              <a:custGeom>
                <a:avLst/>
                <a:gdLst>
                  <a:gd name="T0" fmla="*/ 2 w 161"/>
                  <a:gd name="T1" fmla="*/ 189 h 190"/>
                  <a:gd name="T2" fmla="*/ 2 w 161"/>
                  <a:gd name="T3" fmla="*/ 183 h 190"/>
                  <a:gd name="T4" fmla="*/ 2 w 161"/>
                  <a:gd name="T5" fmla="*/ 183 h 190"/>
                  <a:gd name="T6" fmla="*/ 154 w 161"/>
                  <a:gd name="T7" fmla="*/ 2 h 190"/>
                  <a:gd name="T8" fmla="*/ 159 w 161"/>
                  <a:gd name="T9" fmla="*/ 2 h 190"/>
                  <a:gd name="T10" fmla="*/ 159 w 161"/>
                  <a:gd name="T11" fmla="*/ 2 h 190"/>
                  <a:gd name="T12" fmla="*/ 160 w 161"/>
                  <a:gd name="T13" fmla="*/ 7 h 190"/>
                  <a:gd name="T14" fmla="*/ 160 w 161"/>
                  <a:gd name="T15" fmla="*/ 7 h 190"/>
                  <a:gd name="T16" fmla="*/ 8 w 161"/>
                  <a:gd name="T17" fmla="*/ 188 h 190"/>
                  <a:gd name="T18" fmla="*/ 5 w 161"/>
                  <a:gd name="T19" fmla="*/ 190 h 190"/>
                  <a:gd name="T20" fmla="*/ 5 w 161"/>
                  <a:gd name="T21" fmla="*/ 190 h 190"/>
                  <a:gd name="T22" fmla="*/ 2 w 161"/>
                  <a:gd name="T23" fmla="*/ 18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90">
                    <a:moveTo>
                      <a:pt x="2" y="189"/>
                    </a:moveTo>
                    <a:cubicBezTo>
                      <a:pt x="0" y="187"/>
                      <a:pt x="0" y="185"/>
                      <a:pt x="2" y="183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154" y="2"/>
                      <a:pt x="154" y="2"/>
                      <a:pt x="154" y="2"/>
                    </a:cubicBezTo>
                    <a:cubicBezTo>
                      <a:pt x="155" y="0"/>
                      <a:pt x="158" y="0"/>
                      <a:pt x="159" y="2"/>
                    </a:cubicBezTo>
                    <a:cubicBezTo>
                      <a:pt x="159" y="2"/>
                      <a:pt x="159" y="2"/>
                      <a:pt x="159" y="2"/>
                    </a:cubicBezTo>
                    <a:cubicBezTo>
                      <a:pt x="161" y="3"/>
                      <a:pt x="161" y="5"/>
                      <a:pt x="160" y="7"/>
                    </a:cubicBezTo>
                    <a:cubicBezTo>
                      <a:pt x="160" y="7"/>
                      <a:pt x="160" y="7"/>
                      <a:pt x="160" y="7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7" y="189"/>
                      <a:pt x="6" y="190"/>
                      <a:pt x="5" y="190"/>
                    </a:cubicBezTo>
                    <a:cubicBezTo>
                      <a:pt x="5" y="190"/>
                      <a:pt x="5" y="190"/>
                      <a:pt x="5" y="190"/>
                    </a:cubicBezTo>
                    <a:cubicBezTo>
                      <a:pt x="4" y="190"/>
                      <a:pt x="3" y="189"/>
                      <a:pt x="2" y="1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4" name="淘宝网Chenying0907出品 1119"/>
              <p:cNvSpPr/>
              <p:nvPr/>
            </p:nvSpPr>
            <p:spPr bwMode="auto">
              <a:xfrm>
                <a:off x="3905250" y="3448050"/>
                <a:ext cx="228600" cy="249238"/>
              </a:xfrm>
              <a:custGeom>
                <a:avLst/>
                <a:gdLst>
                  <a:gd name="T0" fmla="*/ 77 w 82"/>
                  <a:gd name="T1" fmla="*/ 89 h 89"/>
                  <a:gd name="T2" fmla="*/ 23 w 82"/>
                  <a:gd name="T3" fmla="*/ 73 h 89"/>
                  <a:gd name="T4" fmla="*/ 20 w 82"/>
                  <a:gd name="T5" fmla="*/ 71 h 89"/>
                  <a:gd name="T6" fmla="*/ 20 w 82"/>
                  <a:gd name="T7" fmla="*/ 71 h 89"/>
                  <a:gd name="T8" fmla="*/ 0 w 82"/>
                  <a:gd name="T9" fmla="*/ 5 h 89"/>
                  <a:gd name="T10" fmla="*/ 3 w 82"/>
                  <a:gd name="T11" fmla="*/ 1 h 89"/>
                  <a:gd name="T12" fmla="*/ 3 w 82"/>
                  <a:gd name="T13" fmla="*/ 1 h 89"/>
                  <a:gd name="T14" fmla="*/ 8 w 82"/>
                  <a:gd name="T15" fmla="*/ 3 h 89"/>
                  <a:gd name="T16" fmla="*/ 8 w 82"/>
                  <a:gd name="T17" fmla="*/ 3 h 89"/>
                  <a:gd name="T18" fmla="*/ 27 w 82"/>
                  <a:gd name="T19" fmla="*/ 66 h 89"/>
                  <a:gd name="T20" fmla="*/ 79 w 82"/>
                  <a:gd name="T21" fmla="*/ 81 h 89"/>
                  <a:gd name="T22" fmla="*/ 82 w 82"/>
                  <a:gd name="T23" fmla="*/ 86 h 89"/>
                  <a:gd name="T24" fmla="*/ 82 w 82"/>
                  <a:gd name="T25" fmla="*/ 86 h 89"/>
                  <a:gd name="T26" fmla="*/ 78 w 82"/>
                  <a:gd name="T27" fmla="*/ 89 h 89"/>
                  <a:gd name="T28" fmla="*/ 78 w 82"/>
                  <a:gd name="T29" fmla="*/ 89 h 89"/>
                  <a:gd name="T30" fmla="*/ 77 w 82"/>
                  <a:gd name="T31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2" h="89">
                    <a:moveTo>
                      <a:pt x="77" y="89"/>
                    </a:moveTo>
                    <a:cubicBezTo>
                      <a:pt x="23" y="73"/>
                      <a:pt x="23" y="73"/>
                      <a:pt x="23" y="73"/>
                    </a:cubicBezTo>
                    <a:cubicBezTo>
                      <a:pt x="22" y="73"/>
                      <a:pt x="21" y="72"/>
                      <a:pt x="20" y="71"/>
                    </a:cubicBezTo>
                    <a:cubicBezTo>
                      <a:pt x="20" y="71"/>
                      <a:pt x="20" y="71"/>
                      <a:pt x="20" y="7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81" y="82"/>
                      <a:pt x="82" y="84"/>
                      <a:pt x="82" y="86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81" y="88"/>
                      <a:pt x="80" y="89"/>
                      <a:pt x="78" y="89"/>
                    </a:cubicBezTo>
                    <a:cubicBezTo>
                      <a:pt x="78" y="89"/>
                      <a:pt x="78" y="89"/>
                      <a:pt x="78" y="89"/>
                    </a:cubicBezTo>
                    <a:cubicBezTo>
                      <a:pt x="78" y="89"/>
                      <a:pt x="77" y="89"/>
                      <a:pt x="77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5" name="淘宝网Chenying0907出品 1120"/>
              <p:cNvSpPr/>
              <p:nvPr/>
            </p:nvSpPr>
            <p:spPr bwMode="auto">
              <a:xfrm>
                <a:off x="3873500" y="3465513"/>
                <a:ext cx="239712" cy="265113"/>
              </a:xfrm>
              <a:custGeom>
                <a:avLst/>
                <a:gdLst>
                  <a:gd name="T0" fmla="*/ 81 w 86"/>
                  <a:gd name="T1" fmla="*/ 95 h 95"/>
                  <a:gd name="T2" fmla="*/ 25 w 86"/>
                  <a:gd name="T3" fmla="*/ 79 h 95"/>
                  <a:gd name="T4" fmla="*/ 22 w 86"/>
                  <a:gd name="T5" fmla="*/ 77 h 95"/>
                  <a:gd name="T6" fmla="*/ 22 w 86"/>
                  <a:gd name="T7" fmla="*/ 77 h 95"/>
                  <a:gd name="T8" fmla="*/ 0 w 86"/>
                  <a:gd name="T9" fmla="*/ 6 h 95"/>
                  <a:gd name="T10" fmla="*/ 3 w 86"/>
                  <a:gd name="T11" fmla="*/ 1 h 95"/>
                  <a:gd name="T12" fmla="*/ 3 w 86"/>
                  <a:gd name="T13" fmla="*/ 1 h 95"/>
                  <a:gd name="T14" fmla="*/ 8 w 86"/>
                  <a:gd name="T15" fmla="*/ 3 h 95"/>
                  <a:gd name="T16" fmla="*/ 8 w 86"/>
                  <a:gd name="T17" fmla="*/ 3 h 95"/>
                  <a:gd name="T18" fmla="*/ 29 w 86"/>
                  <a:gd name="T19" fmla="*/ 72 h 95"/>
                  <a:gd name="T20" fmla="*/ 83 w 86"/>
                  <a:gd name="T21" fmla="*/ 87 h 95"/>
                  <a:gd name="T22" fmla="*/ 86 w 86"/>
                  <a:gd name="T23" fmla="*/ 92 h 95"/>
                  <a:gd name="T24" fmla="*/ 86 w 86"/>
                  <a:gd name="T25" fmla="*/ 92 h 95"/>
                  <a:gd name="T26" fmla="*/ 82 w 86"/>
                  <a:gd name="T27" fmla="*/ 95 h 95"/>
                  <a:gd name="T28" fmla="*/ 82 w 86"/>
                  <a:gd name="T29" fmla="*/ 95 h 95"/>
                  <a:gd name="T30" fmla="*/ 81 w 86"/>
                  <a:gd name="T3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6" h="95">
                    <a:moveTo>
                      <a:pt x="81" y="95"/>
                    </a:move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9"/>
                      <a:pt x="23" y="78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5" y="88"/>
                      <a:pt x="86" y="90"/>
                      <a:pt x="86" y="92"/>
                    </a:cubicBezTo>
                    <a:cubicBezTo>
                      <a:pt x="86" y="92"/>
                      <a:pt x="86" y="92"/>
                      <a:pt x="86" y="92"/>
                    </a:cubicBezTo>
                    <a:cubicBezTo>
                      <a:pt x="85" y="94"/>
                      <a:pt x="83" y="95"/>
                      <a:pt x="82" y="95"/>
                    </a:cubicBezTo>
                    <a:cubicBezTo>
                      <a:pt x="82" y="95"/>
                      <a:pt x="82" y="95"/>
                      <a:pt x="82" y="95"/>
                    </a:cubicBezTo>
                    <a:cubicBezTo>
                      <a:pt x="81" y="95"/>
                      <a:pt x="81" y="95"/>
                      <a:pt x="81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6" name="淘宝网Chenying0907出品 1121"/>
              <p:cNvSpPr/>
              <p:nvPr/>
            </p:nvSpPr>
            <p:spPr bwMode="auto">
              <a:xfrm>
                <a:off x="3846512" y="3494088"/>
                <a:ext cx="244475" cy="266700"/>
              </a:xfrm>
              <a:custGeom>
                <a:avLst/>
                <a:gdLst>
                  <a:gd name="T0" fmla="*/ 83 w 88"/>
                  <a:gd name="T1" fmla="*/ 96 h 96"/>
                  <a:gd name="T2" fmla="*/ 25 w 88"/>
                  <a:gd name="T3" fmla="*/ 81 h 96"/>
                  <a:gd name="T4" fmla="*/ 22 w 88"/>
                  <a:gd name="T5" fmla="*/ 78 h 96"/>
                  <a:gd name="T6" fmla="*/ 22 w 88"/>
                  <a:gd name="T7" fmla="*/ 78 h 96"/>
                  <a:gd name="T8" fmla="*/ 1 w 88"/>
                  <a:gd name="T9" fmla="*/ 6 h 96"/>
                  <a:gd name="T10" fmla="*/ 1 w 88"/>
                  <a:gd name="T11" fmla="*/ 6 h 96"/>
                  <a:gd name="T12" fmla="*/ 3 w 88"/>
                  <a:gd name="T13" fmla="*/ 1 h 96"/>
                  <a:gd name="T14" fmla="*/ 3 w 88"/>
                  <a:gd name="T15" fmla="*/ 1 h 96"/>
                  <a:gd name="T16" fmla="*/ 8 w 88"/>
                  <a:gd name="T17" fmla="*/ 3 h 96"/>
                  <a:gd name="T18" fmla="*/ 8 w 88"/>
                  <a:gd name="T19" fmla="*/ 3 h 96"/>
                  <a:gd name="T20" fmla="*/ 29 w 88"/>
                  <a:gd name="T21" fmla="*/ 73 h 96"/>
                  <a:gd name="T22" fmla="*/ 85 w 88"/>
                  <a:gd name="T23" fmla="*/ 88 h 96"/>
                  <a:gd name="T24" fmla="*/ 88 w 88"/>
                  <a:gd name="T25" fmla="*/ 93 h 96"/>
                  <a:gd name="T26" fmla="*/ 88 w 88"/>
                  <a:gd name="T27" fmla="*/ 93 h 96"/>
                  <a:gd name="T28" fmla="*/ 84 w 88"/>
                  <a:gd name="T29" fmla="*/ 96 h 96"/>
                  <a:gd name="T30" fmla="*/ 84 w 88"/>
                  <a:gd name="T31" fmla="*/ 96 h 96"/>
                  <a:gd name="T32" fmla="*/ 83 w 88"/>
                  <a:gd name="T3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96">
                    <a:moveTo>
                      <a:pt x="83" y="96"/>
                    </a:moveTo>
                    <a:cubicBezTo>
                      <a:pt x="25" y="81"/>
                      <a:pt x="25" y="81"/>
                      <a:pt x="25" y="81"/>
                    </a:cubicBezTo>
                    <a:cubicBezTo>
                      <a:pt x="24" y="80"/>
                      <a:pt x="23" y="79"/>
                      <a:pt x="22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85" y="88"/>
                      <a:pt x="85" y="88"/>
                      <a:pt x="85" y="88"/>
                    </a:cubicBezTo>
                    <a:cubicBezTo>
                      <a:pt x="87" y="89"/>
                      <a:pt x="88" y="91"/>
                      <a:pt x="88" y="93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5"/>
                      <a:pt x="86" y="96"/>
                      <a:pt x="84" y="96"/>
                    </a:cubicBezTo>
                    <a:cubicBezTo>
                      <a:pt x="84" y="96"/>
                      <a:pt x="84" y="96"/>
                      <a:pt x="84" y="96"/>
                    </a:cubicBezTo>
                    <a:cubicBezTo>
                      <a:pt x="83" y="96"/>
                      <a:pt x="83" y="96"/>
                      <a:pt x="83" y="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7" name="淘宝网Chenying0907出品 1122"/>
              <p:cNvSpPr/>
              <p:nvPr/>
            </p:nvSpPr>
            <p:spPr bwMode="auto">
              <a:xfrm>
                <a:off x="3817937" y="3524250"/>
                <a:ext cx="242887" cy="273050"/>
              </a:xfrm>
              <a:custGeom>
                <a:avLst/>
                <a:gdLst>
                  <a:gd name="T0" fmla="*/ 82 w 87"/>
                  <a:gd name="T1" fmla="*/ 97 h 98"/>
                  <a:gd name="T2" fmla="*/ 25 w 87"/>
                  <a:gd name="T3" fmla="*/ 82 h 98"/>
                  <a:gd name="T4" fmla="*/ 22 w 87"/>
                  <a:gd name="T5" fmla="*/ 79 h 98"/>
                  <a:gd name="T6" fmla="*/ 22 w 87"/>
                  <a:gd name="T7" fmla="*/ 79 h 98"/>
                  <a:gd name="T8" fmla="*/ 1 w 87"/>
                  <a:gd name="T9" fmla="*/ 6 h 98"/>
                  <a:gd name="T10" fmla="*/ 3 w 87"/>
                  <a:gd name="T11" fmla="*/ 1 h 98"/>
                  <a:gd name="T12" fmla="*/ 3 w 87"/>
                  <a:gd name="T13" fmla="*/ 1 h 98"/>
                  <a:gd name="T14" fmla="*/ 8 w 87"/>
                  <a:gd name="T15" fmla="*/ 4 h 98"/>
                  <a:gd name="T16" fmla="*/ 8 w 87"/>
                  <a:gd name="T17" fmla="*/ 4 h 98"/>
                  <a:gd name="T18" fmla="*/ 29 w 87"/>
                  <a:gd name="T19" fmla="*/ 74 h 98"/>
                  <a:gd name="T20" fmla="*/ 84 w 87"/>
                  <a:gd name="T21" fmla="*/ 90 h 98"/>
                  <a:gd name="T22" fmla="*/ 87 w 87"/>
                  <a:gd name="T23" fmla="*/ 95 h 98"/>
                  <a:gd name="T24" fmla="*/ 87 w 87"/>
                  <a:gd name="T25" fmla="*/ 95 h 98"/>
                  <a:gd name="T26" fmla="*/ 83 w 87"/>
                  <a:gd name="T27" fmla="*/ 98 h 98"/>
                  <a:gd name="T28" fmla="*/ 83 w 87"/>
                  <a:gd name="T29" fmla="*/ 98 h 98"/>
                  <a:gd name="T30" fmla="*/ 82 w 87"/>
                  <a:gd name="T31" fmla="*/ 9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98">
                    <a:moveTo>
                      <a:pt x="82" y="97"/>
                    </a:move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1"/>
                      <a:pt x="23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6" y="90"/>
                      <a:pt x="87" y="93"/>
                      <a:pt x="87" y="95"/>
                    </a:cubicBezTo>
                    <a:cubicBezTo>
                      <a:pt x="87" y="95"/>
                      <a:pt x="87" y="95"/>
                      <a:pt x="87" y="95"/>
                    </a:cubicBezTo>
                    <a:cubicBezTo>
                      <a:pt x="86" y="96"/>
                      <a:pt x="85" y="98"/>
                      <a:pt x="83" y="98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8"/>
                      <a:pt x="82" y="98"/>
                      <a:pt x="82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8" name="淘宝网Chenying0907出品 1123"/>
              <p:cNvSpPr/>
              <p:nvPr/>
            </p:nvSpPr>
            <p:spPr bwMode="auto">
              <a:xfrm>
                <a:off x="3790950" y="3562350"/>
                <a:ext cx="236537" cy="261938"/>
              </a:xfrm>
              <a:custGeom>
                <a:avLst/>
                <a:gdLst>
                  <a:gd name="T0" fmla="*/ 79 w 85"/>
                  <a:gd name="T1" fmla="*/ 94 h 94"/>
                  <a:gd name="T2" fmla="*/ 25 w 85"/>
                  <a:gd name="T3" fmla="*/ 79 h 94"/>
                  <a:gd name="T4" fmla="*/ 22 w 85"/>
                  <a:gd name="T5" fmla="*/ 76 h 94"/>
                  <a:gd name="T6" fmla="*/ 22 w 85"/>
                  <a:gd name="T7" fmla="*/ 76 h 94"/>
                  <a:gd name="T8" fmla="*/ 1 w 85"/>
                  <a:gd name="T9" fmla="*/ 6 h 94"/>
                  <a:gd name="T10" fmla="*/ 1 w 85"/>
                  <a:gd name="T11" fmla="*/ 6 h 94"/>
                  <a:gd name="T12" fmla="*/ 4 w 85"/>
                  <a:gd name="T13" fmla="*/ 1 h 94"/>
                  <a:gd name="T14" fmla="*/ 4 w 85"/>
                  <a:gd name="T15" fmla="*/ 1 h 94"/>
                  <a:gd name="T16" fmla="*/ 9 w 85"/>
                  <a:gd name="T17" fmla="*/ 4 h 94"/>
                  <a:gd name="T18" fmla="*/ 9 w 85"/>
                  <a:gd name="T19" fmla="*/ 4 h 94"/>
                  <a:gd name="T20" fmla="*/ 29 w 85"/>
                  <a:gd name="T21" fmla="*/ 72 h 94"/>
                  <a:gd name="T22" fmla="*/ 81 w 85"/>
                  <a:gd name="T23" fmla="*/ 86 h 94"/>
                  <a:gd name="T24" fmla="*/ 84 w 85"/>
                  <a:gd name="T25" fmla="*/ 91 h 94"/>
                  <a:gd name="T26" fmla="*/ 84 w 85"/>
                  <a:gd name="T27" fmla="*/ 91 h 94"/>
                  <a:gd name="T28" fmla="*/ 80 w 85"/>
                  <a:gd name="T29" fmla="*/ 94 h 94"/>
                  <a:gd name="T30" fmla="*/ 80 w 85"/>
                  <a:gd name="T31" fmla="*/ 94 h 94"/>
                  <a:gd name="T32" fmla="*/ 79 w 85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94">
                    <a:moveTo>
                      <a:pt x="79" y="94"/>
                    </a:move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8"/>
                      <a:pt x="23" y="77"/>
                      <a:pt x="22" y="76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81" y="86"/>
                      <a:pt x="81" y="86"/>
                      <a:pt x="81" y="86"/>
                    </a:cubicBezTo>
                    <a:cubicBezTo>
                      <a:pt x="83" y="87"/>
                      <a:pt x="85" y="89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3" y="93"/>
                      <a:pt x="82" y="94"/>
                      <a:pt x="80" y="94"/>
                    </a:cubicBezTo>
                    <a:cubicBezTo>
                      <a:pt x="80" y="94"/>
                      <a:pt x="80" y="94"/>
                      <a:pt x="80" y="94"/>
                    </a:cubicBezTo>
                    <a:cubicBezTo>
                      <a:pt x="80" y="94"/>
                      <a:pt x="79" y="94"/>
                      <a:pt x="79" y="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9" name="淘宝网Chenying0907出品 1124"/>
              <p:cNvSpPr/>
              <p:nvPr/>
            </p:nvSpPr>
            <p:spPr bwMode="auto">
              <a:xfrm>
                <a:off x="3771900" y="3619500"/>
                <a:ext cx="214312" cy="236538"/>
              </a:xfrm>
              <a:custGeom>
                <a:avLst/>
                <a:gdLst>
                  <a:gd name="T0" fmla="*/ 71 w 77"/>
                  <a:gd name="T1" fmla="*/ 85 h 85"/>
                  <a:gd name="T2" fmla="*/ 22 w 77"/>
                  <a:gd name="T3" fmla="*/ 71 h 85"/>
                  <a:gd name="T4" fmla="*/ 19 w 77"/>
                  <a:gd name="T5" fmla="*/ 68 h 85"/>
                  <a:gd name="T6" fmla="*/ 19 w 77"/>
                  <a:gd name="T7" fmla="*/ 68 h 85"/>
                  <a:gd name="T8" fmla="*/ 1 w 77"/>
                  <a:gd name="T9" fmla="*/ 6 h 85"/>
                  <a:gd name="T10" fmla="*/ 1 w 77"/>
                  <a:gd name="T11" fmla="*/ 6 h 85"/>
                  <a:gd name="T12" fmla="*/ 3 w 77"/>
                  <a:gd name="T13" fmla="*/ 1 h 85"/>
                  <a:gd name="T14" fmla="*/ 3 w 77"/>
                  <a:gd name="T15" fmla="*/ 1 h 85"/>
                  <a:gd name="T16" fmla="*/ 8 w 77"/>
                  <a:gd name="T17" fmla="*/ 4 h 85"/>
                  <a:gd name="T18" fmla="*/ 8 w 77"/>
                  <a:gd name="T19" fmla="*/ 4 h 85"/>
                  <a:gd name="T20" fmla="*/ 26 w 77"/>
                  <a:gd name="T21" fmla="*/ 64 h 85"/>
                  <a:gd name="T22" fmla="*/ 73 w 77"/>
                  <a:gd name="T23" fmla="*/ 77 h 85"/>
                  <a:gd name="T24" fmla="*/ 76 w 77"/>
                  <a:gd name="T25" fmla="*/ 82 h 85"/>
                  <a:gd name="T26" fmla="*/ 76 w 77"/>
                  <a:gd name="T27" fmla="*/ 82 h 85"/>
                  <a:gd name="T28" fmla="*/ 72 w 77"/>
                  <a:gd name="T29" fmla="*/ 85 h 85"/>
                  <a:gd name="T30" fmla="*/ 72 w 77"/>
                  <a:gd name="T31" fmla="*/ 85 h 85"/>
                  <a:gd name="T32" fmla="*/ 71 w 77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85">
                    <a:moveTo>
                      <a:pt x="71" y="85"/>
                    </a:moveTo>
                    <a:cubicBezTo>
                      <a:pt x="22" y="71"/>
                      <a:pt x="22" y="71"/>
                      <a:pt x="22" y="71"/>
                    </a:cubicBezTo>
                    <a:cubicBezTo>
                      <a:pt x="20" y="70"/>
                      <a:pt x="19" y="69"/>
                      <a:pt x="19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6" y="78"/>
                      <a:pt x="77" y="80"/>
                      <a:pt x="76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6" y="84"/>
                      <a:pt x="74" y="85"/>
                      <a:pt x="72" y="85"/>
                    </a:cubicBezTo>
                    <a:cubicBezTo>
                      <a:pt x="72" y="85"/>
                      <a:pt x="72" y="85"/>
                      <a:pt x="72" y="85"/>
                    </a:cubicBezTo>
                    <a:cubicBezTo>
                      <a:pt x="72" y="85"/>
                      <a:pt x="72" y="85"/>
                      <a:pt x="71" y="8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0" name="淘宝网Chenying0907出品 1125"/>
              <p:cNvSpPr/>
              <p:nvPr/>
            </p:nvSpPr>
            <p:spPr bwMode="auto">
              <a:xfrm>
                <a:off x="3751262" y="3686175"/>
                <a:ext cx="184150" cy="196850"/>
              </a:xfrm>
              <a:custGeom>
                <a:avLst/>
                <a:gdLst>
                  <a:gd name="T0" fmla="*/ 60 w 66"/>
                  <a:gd name="T1" fmla="*/ 71 h 71"/>
                  <a:gd name="T2" fmla="*/ 19 w 66"/>
                  <a:gd name="T3" fmla="*/ 59 h 71"/>
                  <a:gd name="T4" fmla="*/ 16 w 66"/>
                  <a:gd name="T5" fmla="*/ 56 h 71"/>
                  <a:gd name="T6" fmla="*/ 16 w 66"/>
                  <a:gd name="T7" fmla="*/ 56 h 71"/>
                  <a:gd name="T8" fmla="*/ 1 w 66"/>
                  <a:gd name="T9" fmla="*/ 5 h 71"/>
                  <a:gd name="T10" fmla="*/ 1 w 66"/>
                  <a:gd name="T11" fmla="*/ 5 h 71"/>
                  <a:gd name="T12" fmla="*/ 4 w 66"/>
                  <a:gd name="T13" fmla="*/ 0 h 71"/>
                  <a:gd name="T14" fmla="*/ 4 w 66"/>
                  <a:gd name="T15" fmla="*/ 0 h 71"/>
                  <a:gd name="T16" fmla="*/ 9 w 66"/>
                  <a:gd name="T17" fmla="*/ 3 h 71"/>
                  <a:gd name="T18" fmla="*/ 9 w 66"/>
                  <a:gd name="T19" fmla="*/ 3 h 71"/>
                  <a:gd name="T20" fmla="*/ 23 w 66"/>
                  <a:gd name="T21" fmla="*/ 52 h 71"/>
                  <a:gd name="T22" fmla="*/ 63 w 66"/>
                  <a:gd name="T23" fmla="*/ 63 h 71"/>
                  <a:gd name="T24" fmla="*/ 65 w 66"/>
                  <a:gd name="T25" fmla="*/ 68 h 71"/>
                  <a:gd name="T26" fmla="*/ 65 w 66"/>
                  <a:gd name="T27" fmla="*/ 68 h 71"/>
                  <a:gd name="T28" fmla="*/ 61 w 66"/>
                  <a:gd name="T29" fmla="*/ 71 h 71"/>
                  <a:gd name="T30" fmla="*/ 61 w 66"/>
                  <a:gd name="T31" fmla="*/ 71 h 71"/>
                  <a:gd name="T32" fmla="*/ 60 w 66"/>
                  <a:gd name="T33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71">
                    <a:moveTo>
                      <a:pt x="60" y="71"/>
                    </a:moveTo>
                    <a:cubicBezTo>
                      <a:pt x="19" y="59"/>
                      <a:pt x="19" y="59"/>
                      <a:pt x="19" y="59"/>
                    </a:cubicBezTo>
                    <a:cubicBezTo>
                      <a:pt x="17" y="59"/>
                      <a:pt x="16" y="58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5" y="64"/>
                      <a:pt x="66" y="66"/>
                      <a:pt x="65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5" y="70"/>
                      <a:pt x="63" y="71"/>
                      <a:pt x="61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61" y="71"/>
                      <a:pt x="61" y="71"/>
                      <a:pt x="60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1" name="淘宝网Chenying0907出品 1126"/>
              <p:cNvSpPr/>
              <p:nvPr/>
            </p:nvSpPr>
            <p:spPr bwMode="auto">
              <a:xfrm>
                <a:off x="3740150" y="3771900"/>
                <a:ext cx="136525" cy="133350"/>
              </a:xfrm>
              <a:custGeom>
                <a:avLst/>
                <a:gdLst>
                  <a:gd name="T0" fmla="*/ 43 w 49"/>
                  <a:gd name="T1" fmla="*/ 48 h 48"/>
                  <a:gd name="T2" fmla="*/ 14 w 49"/>
                  <a:gd name="T3" fmla="*/ 40 h 48"/>
                  <a:gd name="T4" fmla="*/ 11 w 49"/>
                  <a:gd name="T5" fmla="*/ 37 h 48"/>
                  <a:gd name="T6" fmla="*/ 11 w 49"/>
                  <a:gd name="T7" fmla="*/ 37 h 48"/>
                  <a:gd name="T8" fmla="*/ 1 w 49"/>
                  <a:gd name="T9" fmla="*/ 6 h 48"/>
                  <a:gd name="T10" fmla="*/ 1 w 49"/>
                  <a:gd name="T11" fmla="*/ 6 h 48"/>
                  <a:gd name="T12" fmla="*/ 3 w 49"/>
                  <a:gd name="T13" fmla="*/ 1 h 48"/>
                  <a:gd name="T14" fmla="*/ 3 w 49"/>
                  <a:gd name="T15" fmla="*/ 1 h 48"/>
                  <a:gd name="T16" fmla="*/ 8 w 49"/>
                  <a:gd name="T17" fmla="*/ 3 h 48"/>
                  <a:gd name="T18" fmla="*/ 8 w 49"/>
                  <a:gd name="T19" fmla="*/ 3 h 48"/>
                  <a:gd name="T20" fmla="*/ 18 w 49"/>
                  <a:gd name="T21" fmla="*/ 33 h 48"/>
                  <a:gd name="T22" fmla="*/ 45 w 49"/>
                  <a:gd name="T23" fmla="*/ 40 h 48"/>
                  <a:gd name="T24" fmla="*/ 48 w 49"/>
                  <a:gd name="T25" fmla="*/ 45 h 48"/>
                  <a:gd name="T26" fmla="*/ 48 w 49"/>
                  <a:gd name="T27" fmla="*/ 45 h 48"/>
                  <a:gd name="T28" fmla="*/ 44 w 49"/>
                  <a:gd name="T29" fmla="*/ 48 h 48"/>
                  <a:gd name="T30" fmla="*/ 44 w 49"/>
                  <a:gd name="T31" fmla="*/ 48 h 48"/>
                  <a:gd name="T32" fmla="*/ 43 w 49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48">
                    <a:moveTo>
                      <a:pt x="43" y="48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9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8" y="41"/>
                      <a:pt x="49" y="43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7"/>
                      <a:pt x="46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3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2" name="淘宝网Chenying0907出品 1127"/>
              <p:cNvSpPr/>
              <p:nvPr/>
            </p:nvSpPr>
            <p:spPr bwMode="auto">
              <a:xfrm>
                <a:off x="3932237" y="3435350"/>
                <a:ext cx="220662" cy="228600"/>
              </a:xfrm>
              <a:custGeom>
                <a:avLst/>
                <a:gdLst>
                  <a:gd name="T0" fmla="*/ 73 w 79"/>
                  <a:gd name="T1" fmla="*/ 81 h 82"/>
                  <a:gd name="T2" fmla="*/ 22 w 79"/>
                  <a:gd name="T3" fmla="*/ 68 h 82"/>
                  <a:gd name="T4" fmla="*/ 20 w 79"/>
                  <a:gd name="T5" fmla="*/ 66 h 82"/>
                  <a:gd name="T6" fmla="*/ 20 w 79"/>
                  <a:gd name="T7" fmla="*/ 66 h 82"/>
                  <a:gd name="T8" fmla="*/ 1 w 79"/>
                  <a:gd name="T9" fmla="*/ 5 h 82"/>
                  <a:gd name="T10" fmla="*/ 1 w 79"/>
                  <a:gd name="T11" fmla="*/ 5 h 82"/>
                  <a:gd name="T12" fmla="*/ 3 w 79"/>
                  <a:gd name="T13" fmla="*/ 0 h 82"/>
                  <a:gd name="T14" fmla="*/ 3 w 79"/>
                  <a:gd name="T15" fmla="*/ 0 h 82"/>
                  <a:gd name="T16" fmla="*/ 8 w 79"/>
                  <a:gd name="T17" fmla="*/ 3 h 82"/>
                  <a:gd name="T18" fmla="*/ 8 w 79"/>
                  <a:gd name="T19" fmla="*/ 3 h 82"/>
                  <a:gd name="T20" fmla="*/ 27 w 79"/>
                  <a:gd name="T21" fmla="*/ 61 h 82"/>
                  <a:gd name="T22" fmla="*/ 75 w 79"/>
                  <a:gd name="T23" fmla="*/ 74 h 82"/>
                  <a:gd name="T24" fmla="*/ 78 w 79"/>
                  <a:gd name="T25" fmla="*/ 79 h 82"/>
                  <a:gd name="T26" fmla="*/ 78 w 79"/>
                  <a:gd name="T27" fmla="*/ 79 h 82"/>
                  <a:gd name="T28" fmla="*/ 74 w 79"/>
                  <a:gd name="T29" fmla="*/ 82 h 82"/>
                  <a:gd name="T30" fmla="*/ 74 w 79"/>
                  <a:gd name="T31" fmla="*/ 82 h 82"/>
                  <a:gd name="T32" fmla="*/ 73 w 79"/>
                  <a:gd name="T33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82">
                    <a:moveTo>
                      <a:pt x="73" y="81"/>
                    </a:move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8"/>
                      <a:pt x="20" y="67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8" y="74"/>
                      <a:pt x="79" y="76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80"/>
                      <a:pt x="76" y="82"/>
                      <a:pt x="74" y="82"/>
                    </a:cubicBezTo>
                    <a:cubicBezTo>
                      <a:pt x="74" y="82"/>
                      <a:pt x="74" y="82"/>
                      <a:pt x="74" y="82"/>
                    </a:cubicBezTo>
                    <a:cubicBezTo>
                      <a:pt x="74" y="82"/>
                      <a:pt x="74" y="82"/>
                      <a:pt x="73" y="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3" name="淘宝网Chenying0907出品 1128"/>
              <p:cNvSpPr/>
              <p:nvPr/>
            </p:nvSpPr>
            <p:spPr bwMode="auto">
              <a:xfrm>
                <a:off x="3960812" y="3421063"/>
                <a:ext cx="200025" cy="206375"/>
              </a:xfrm>
              <a:custGeom>
                <a:avLst/>
                <a:gdLst>
                  <a:gd name="T0" fmla="*/ 66 w 72"/>
                  <a:gd name="T1" fmla="*/ 74 h 74"/>
                  <a:gd name="T2" fmla="*/ 21 w 72"/>
                  <a:gd name="T3" fmla="*/ 62 h 74"/>
                  <a:gd name="T4" fmla="*/ 18 w 72"/>
                  <a:gd name="T5" fmla="*/ 60 h 74"/>
                  <a:gd name="T6" fmla="*/ 18 w 72"/>
                  <a:gd name="T7" fmla="*/ 60 h 74"/>
                  <a:gd name="T8" fmla="*/ 1 w 72"/>
                  <a:gd name="T9" fmla="*/ 6 h 74"/>
                  <a:gd name="T10" fmla="*/ 1 w 72"/>
                  <a:gd name="T11" fmla="*/ 6 h 74"/>
                  <a:gd name="T12" fmla="*/ 3 w 72"/>
                  <a:gd name="T13" fmla="*/ 0 h 74"/>
                  <a:gd name="T14" fmla="*/ 3 w 72"/>
                  <a:gd name="T15" fmla="*/ 0 h 74"/>
                  <a:gd name="T16" fmla="*/ 8 w 72"/>
                  <a:gd name="T17" fmla="*/ 3 h 74"/>
                  <a:gd name="T18" fmla="*/ 8 w 72"/>
                  <a:gd name="T19" fmla="*/ 3 h 74"/>
                  <a:gd name="T20" fmla="*/ 25 w 72"/>
                  <a:gd name="T21" fmla="*/ 55 h 74"/>
                  <a:gd name="T22" fmla="*/ 68 w 72"/>
                  <a:gd name="T23" fmla="*/ 66 h 74"/>
                  <a:gd name="T24" fmla="*/ 71 w 72"/>
                  <a:gd name="T25" fmla="*/ 71 h 74"/>
                  <a:gd name="T26" fmla="*/ 71 w 72"/>
                  <a:gd name="T27" fmla="*/ 71 h 74"/>
                  <a:gd name="T28" fmla="*/ 67 w 72"/>
                  <a:gd name="T29" fmla="*/ 74 h 74"/>
                  <a:gd name="T30" fmla="*/ 67 w 72"/>
                  <a:gd name="T31" fmla="*/ 74 h 74"/>
                  <a:gd name="T32" fmla="*/ 66 w 72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74">
                    <a:moveTo>
                      <a:pt x="66" y="74"/>
                    </a:moveTo>
                    <a:cubicBezTo>
                      <a:pt x="21" y="62"/>
                      <a:pt x="21" y="62"/>
                      <a:pt x="21" y="62"/>
                    </a:cubicBezTo>
                    <a:cubicBezTo>
                      <a:pt x="19" y="62"/>
                      <a:pt x="18" y="61"/>
                      <a:pt x="18" y="6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71" y="67"/>
                      <a:pt x="72" y="69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3"/>
                      <a:pt x="69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6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4" name="淘宝网Chenying0907出品 1129"/>
              <p:cNvSpPr/>
              <p:nvPr/>
            </p:nvSpPr>
            <p:spPr bwMode="auto">
              <a:xfrm>
                <a:off x="3990975" y="3409950"/>
                <a:ext cx="180975" cy="180975"/>
              </a:xfrm>
              <a:custGeom>
                <a:avLst/>
                <a:gdLst>
                  <a:gd name="T0" fmla="*/ 60 w 65"/>
                  <a:gd name="T1" fmla="*/ 65 h 65"/>
                  <a:gd name="T2" fmla="*/ 19 w 65"/>
                  <a:gd name="T3" fmla="*/ 56 h 65"/>
                  <a:gd name="T4" fmla="*/ 16 w 65"/>
                  <a:gd name="T5" fmla="*/ 53 h 65"/>
                  <a:gd name="T6" fmla="*/ 16 w 65"/>
                  <a:gd name="T7" fmla="*/ 53 h 65"/>
                  <a:gd name="T8" fmla="*/ 1 w 65"/>
                  <a:gd name="T9" fmla="*/ 6 h 65"/>
                  <a:gd name="T10" fmla="*/ 1 w 65"/>
                  <a:gd name="T11" fmla="*/ 6 h 65"/>
                  <a:gd name="T12" fmla="*/ 3 w 65"/>
                  <a:gd name="T13" fmla="*/ 1 h 65"/>
                  <a:gd name="T14" fmla="*/ 3 w 65"/>
                  <a:gd name="T15" fmla="*/ 1 h 65"/>
                  <a:gd name="T16" fmla="*/ 8 w 65"/>
                  <a:gd name="T17" fmla="*/ 3 h 65"/>
                  <a:gd name="T18" fmla="*/ 8 w 65"/>
                  <a:gd name="T19" fmla="*/ 3 h 65"/>
                  <a:gd name="T20" fmla="*/ 23 w 65"/>
                  <a:gd name="T21" fmla="*/ 49 h 65"/>
                  <a:gd name="T22" fmla="*/ 62 w 65"/>
                  <a:gd name="T23" fmla="*/ 57 h 65"/>
                  <a:gd name="T24" fmla="*/ 65 w 65"/>
                  <a:gd name="T25" fmla="*/ 62 h 65"/>
                  <a:gd name="T26" fmla="*/ 65 w 65"/>
                  <a:gd name="T27" fmla="*/ 62 h 65"/>
                  <a:gd name="T28" fmla="*/ 61 w 65"/>
                  <a:gd name="T29" fmla="*/ 65 h 65"/>
                  <a:gd name="T30" fmla="*/ 61 w 65"/>
                  <a:gd name="T31" fmla="*/ 65 h 65"/>
                  <a:gd name="T32" fmla="*/ 60 w 65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65">
                    <a:moveTo>
                      <a:pt x="60" y="65"/>
                    </a:move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6"/>
                      <a:pt x="16" y="55"/>
                      <a:pt x="16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64" y="58"/>
                      <a:pt x="65" y="60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4" y="64"/>
                      <a:pt x="63" y="65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0" y="65"/>
                      <a:pt x="60" y="65"/>
                      <a:pt x="60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5" name="淘宝网Chenying0907出品 1130"/>
              <p:cNvSpPr/>
              <p:nvPr/>
            </p:nvSpPr>
            <p:spPr bwMode="auto">
              <a:xfrm>
                <a:off x="4022725" y="3398838"/>
                <a:ext cx="158750" cy="152400"/>
              </a:xfrm>
              <a:custGeom>
                <a:avLst/>
                <a:gdLst>
                  <a:gd name="T0" fmla="*/ 52 w 57"/>
                  <a:gd name="T1" fmla="*/ 55 h 55"/>
                  <a:gd name="T2" fmla="*/ 17 w 57"/>
                  <a:gd name="T3" fmla="*/ 48 h 55"/>
                  <a:gd name="T4" fmla="*/ 13 w 57"/>
                  <a:gd name="T5" fmla="*/ 46 h 55"/>
                  <a:gd name="T6" fmla="*/ 13 w 57"/>
                  <a:gd name="T7" fmla="*/ 46 h 55"/>
                  <a:gd name="T8" fmla="*/ 1 w 57"/>
                  <a:gd name="T9" fmla="*/ 6 h 55"/>
                  <a:gd name="T10" fmla="*/ 3 w 57"/>
                  <a:gd name="T11" fmla="*/ 1 h 55"/>
                  <a:gd name="T12" fmla="*/ 3 w 57"/>
                  <a:gd name="T13" fmla="*/ 1 h 55"/>
                  <a:gd name="T14" fmla="*/ 8 w 57"/>
                  <a:gd name="T15" fmla="*/ 4 h 55"/>
                  <a:gd name="T16" fmla="*/ 8 w 57"/>
                  <a:gd name="T17" fmla="*/ 4 h 55"/>
                  <a:gd name="T18" fmla="*/ 20 w 57"/>
                  <a:gd name="T19" fmla="*/ 41 h 55"/>
                  <a:gd name="T20" fmla="*/ 53 w 57"/>
                  <a:gd name="T21" fmla="*/ 47 h 55"/>
                  <a:gd name="T22" fmla="*/ 57 w 57"/>
                  <a:gd name="T23" fmla="*/ 52 h 55"/>
                  <a:gd name="T24" fmla="*/ 57 w 57"/>
                  <a:gd name="T25" fmla="*/ 52 h 55"/>
                  <a:gd name="T26" fmla="*/ 53 w 57"/>
                  <a:gd name="T27" fmla="*/ 55 h 55"/>
                  <a:gd name="T28" fmla="*/ 53 w 57"/>
                  <a:gd name="T29" fmla="*/ 55 h 55"/>
                  <a:gd name="T30" fmla="*/ 52 w 57"/>
                  <a:gd name="T3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5">
                    <a:moveTo>
                      <a:pt x="52" y="55"/>
                    </a:moveTo>
                    <a:cubicBezTo>
                      <a:pt x="17" y="48"/>
                      <a:pt x="17" y="48"/>
                      <a:pt x="17" y="48"/>
                    </a:cubicBezTo>
                    <a:cubicBezTo>
                      <a:pt x="15" y="48"/>
                      <a:pt x="14" y="47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2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6" y="47"/>
                      <a:pt x="57" y="50"/>
                      <a:pt x="57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6" y="54"/>
                      <a:pt x="55" y="55"/>
                      <a:pt x="53" y="55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52" y="55"/>
                      <a:pt x="52" y="55"/>
                      <a:pt x="52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6" name="淘宝网Chenying0907出品 1131"/>
              <p:cNvSpPr/>
              <p:nvPr/>
            </p:nvSpPr>
            <p:spPr bwMode="auto">
              <a:xfrm>
                <a:off x="4057650" y="3395663"/>
                <a:ext cx="128587" cy="114300"/>
              </a:xfrm>
              <a:custGeom>
                <a:avLst/>
                <a:gdLst>
                  <a:gd name="T0" fmla="*/ 41 w 46"/>
                  <a:gd name="T1" fmla="*/ 41 h 41"/>
                  <a:gd name="T2" fmla="*/ 14 w 46"/>
                  <a:gd name="T3" fmla="*/ 39 h 41"/>
                  <a:gd name="T4" fmla="*/ 11 w 46"/>
                  <a:gd name="T5" fmla="*/ 37 h 41"/>
                  <a:gd name="T6" fmla="*/ 11 w 46"/>
                  <a:gd name="T7" fmla="*/ 37 h 41"/>
                  <a:gd name="T8" fmla="*/ 1 w 46"/>
                  <a:gd name="T9" fmla="*/ 5 h 41"/>
                  <a:gd name="T10" fmla="*/ 1 w 46"/>
                  <a:gd name="T11" fmla="*/ 5 h 41"/>
                  <a:gd name="T12" fmla="*/ 4 w 46"/>
                  <a:gd name="T13" fmla="*/ 0 h 41"/>
                  <a:gd name="T14" fmla="*/ 4 w 46"/>
                  <a:gd name="T15" fmla="*/ 0 h 41"/>
                  <a:gd name="T16" fmla="*/ 9 w 46"/>
                  <a:gd name="T17" fmla="*/ 3 h 41"/>
                  <a:gd name="T18" fmla="*/ 9 w 46"/>
                  <a:gd name="T19" fmla="*/ 3 h 41"/>
                  <a:gd name="T20" fmla="*/ 17 w 46"/>
                  <a:gd name="T21" fmla="*/ 32 h 41"/>
                  <a:gd name="T22" fmla="*/ 42 w 46"/>
                  <a:gd name="T23" fmla="*/ 33 h 41"/>
                  <a:gd name="T24" fmla="*/ 45 w 46"/>
                  <a:gd name="T25" fmla="*/ 38 h 41"/>
                  <a:gd name="T26" fmla="*/ 45 w 46"/>
                  <a:gd name="T27" fmla="*/ 38 h 41"/>
                  <a:gd name="T28" fmla="*/ 41 w 46"/>
                  <a:gd name="T29" fmla="*/ 41 h 41"/>
                  <a:gd name="T30" fmla="*/ 41 w 46"/>
                  <a:gd name="T31" fmla="*/ 41 h 41"/>
                  <a:gd name="T32" fmla="*/ 41 w 46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41">
                    <a:moveTo>
                      <a:pt x="41" y="41"/>
                    </a:move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9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4" y="34"/>
                      <a:pt x="46" y="36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40"/>
                      <a:pt x="43" y="41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7" name="淘宝网Chenying0907出品 1132"/>
              <p:cNvSpPr/>
              <p:nvPr/>
            </p:nvSpPr>
            <p:spPr bwMode="auto">
              <a:xfrm>
                <a:off x="4090987" y="3390900"/>
                <a:ext cx="98425" cy="85725"/>
              </a:xfrm>
              <a:custGeom>
                <a:avLst/>
                <a:gdLst>
                  <a:gd name="T0" fmla="*/ 31 w 35"/>
                  <a:gd name="T1" fmla="*/ 31 h 31"/>
                  <a:gd name="T2" fmla="*/ 11 w 35"/>
                  <a:gd name="T3" fmla="*/ 31 h 31"/>
                  <a:gd name="T4" fmla="*/ 8 w 35"/>
                  <a:gd name="T5" fmla="*/ 28 h 31"/>
                  <a:gd name="T6" fmla="*/ 8 w 35"/>
                  <a:gd name="T7" fmla="*/ 28 h 31"/>
                  <a:gd name="T8" fmla="*/ 1 w 35"/>
                  <a:gd name="T9" fmla="*/ 5 h 31"/>
                  <a:gd name="T10" fmla="*/ 1 w 35"/>
                  <a:gd name="T11" fmla="*/ 5 h 31"/>
                  <a:gd name="T12" fmla="*/ 3 w 35"/>
                  <a:gd name="T13" fmla="*/ 0 h 31"/>
                  <a:gd name="T14" fmla="*/ 3 w 35"/>
                  <a:gd name="T15" fmla="*/ 0 h 31"/>
                  <a:gd name="T16" fmla="*/ 8 w 35"/>
                  <a:gd name="T17" fmla="*/ 3 h 31"/>
                  <a:gd name="T18" fmla="*/ 8 w 35"/>
                  <a:gd name="T19" fmla="*/ 3 h 31"/>
                  <a:gd name="T20" fmla="*/ 15 w 35"/>
                  <a:gd name="T21" fmla="*/ 23 h 31"/>
                  <a:gd name="T22" fmla="*/ 31 w 35"/>
                  <a:gd name="T23" fmla="*/ 23 h 31"/>
                  <a:gd name="T24" fmla="*/ 35 w 35"/>
                  <a:gd name="T25" fmla="*/ 28 h 31"/>
                  <a:gd name="T26" fmla="*/ 35 w 35"/>
                  <a:gd name="T27" fmla="*/ 28 h 31"/>
                  <a:gd name="T28" fmla="*/ 31 w 35"/>
                  <a:gd name="T29" fmla="*/ 31 h 31"/>
                  <a:gd name="T30" fmla="*/ 31 w 35"/>
                  <a:gd name="T31" fmla="*/ 31 h 31"/>
                  <a:gd name="T32" fmla="*/ 31 w 35"/>
                  <a:gd name="T3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1">
                    <a:moveTo>
                      <a:pt x="31" y="31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1"/>
                      <a:pt x="8" y="30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3" y="23"/>
                      <a:pt x="35" y="25"/>
                      <a:pt x="35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30"/>
                      <a:pt x="33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8" name="淘宝网Chenying0907出品 1133"/>
              <p:cNvSpPr/>
              <p:nvPr/>
            </p:nvSpPr>
            <p:spPr bwMode="auto">
              <a:xfrm>
                <a:off x="4122737" y="3387725"/>
                <a:ext cx="69850" cy="60325"/>
              </a:xfrm>
              <a:custGeom>
                <a:avLst/>
                <a:gdLst>
                  <a:gd name="T0" fmla="*/ 21 w 25"/>
                  <a:gd name="T1" fmla="*/ 22 h 22"/>
                  <a:gd name="T2" fmla="*/ 8 w 25"/>
                  <a:gd name="T3" fmla="*/ 22 h 22"/>
                  <a:gd name="T4" fmla="*/ 5 w 25"/>
                  <a:gd name="T5" fmla="*/ 19 h 22"/>
                  <a:gd name="T6" fmla="*/ 5 w 25"/>
                  <a:gd name="T7" fmla="*/ 19 h 22"/>
                  <a:gd name="T8" fmla="*/ 0 w 25"/>
                  <a:gd name="T9" fmla="*/ 6 h 22"/>
                  <a:gd name="T10" fmla="*/ 3 w 25"/>
                  <a:gd name="T11" fmla="*/ 0 h 22"/>
                  <a:gd name="T12" fmla="*/ 3 w 25"/>
                  <a:gd name="T13" fmla="*/ 0 h 22"/>
                  <a:gd name="T14" fmla="*/ 8 w 25"/>
                  <a:gd name="T15" fmla="*/ 3 h 22"/>
                  <a:gd name="T16" fmla="*/ 8 w 25"/>
                  <a:gd name="T17" fmla="*/ 3 h 22"/>
                  <a:gd name="T18" fmla="*/ 12 w 25"/>
                  <a:gd name="T19" fmla="*/ 14 h 22"/>
                  <a:gd name="T20" fmla="*/ 21 w 25"/>
                  <a:gd name="T21" fmla="*/ 14 h 22"/>
                  <a:gd name="T22" fmla="*/ 25 w 25"/>
                  <a:gd name="T23" fmla="*/ 18 h 22"/>
                  <a:gd name="T24" fmla="*/ 25 w 25"/>
                  <a:gd name="T25" fmla="*/ 18 h 22"/>
                  <a:gd name="T26" fmla="*/ 21 w 25"/>
                  <a:gd name="T27" fmla="*/ 22 h 22"/>
                  <a:gd name="T28" fmla="*/ 21 w 25"/>
                  <a:gd name="T29" fmla="*/ 22 h 22"/>
                  <a:gd name="T30" fmla="*/ 21 w 25"/>
                  <a:gd name="T3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2">
                    <a:moveTo>
                      <a:pt x="21" y="22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7" y="21"/>
                      <a:pt x="5" y="20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4" y="14"/>
                      <a:pt x="25" y="16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21"/>
                      <a:pt x="23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19" name="淘宝网Chenying0907出品 718"/>
            <p:cNvGrpSpPr/>
            <p:nvPr/>
          </p:nvGrpSpPr>
          <p:grpSpPr>
            <a:xfrm>
              <a:off x="5225096" y="5256007"/>
              <a:ext cx="452374" cy="395352"/>
              <a:chOff x="2951162" y="4179888"/>
              <a:chExt cx="755650" cy="660400"/>
            </a:xfrm>
            <a:solidFill>
              <a:srgbClr val="92D050"/>
            </a:solidFill>
          </p:grpSpPr>
          <p:sp>
            <p:nvSpPr>
              <p:cNvPr id="725" name="淘宝网Chenying0907出品 1134"/>
              <p:cNvSpPr>
                <a:spLocks noEditPoints="1"/>
              </p:cNvSpPr>
              <p:nvPr/>
            </p:nvSpPr>
            <p:spPr bwMode="auto">
              <a:xfrm>
                <a:off x="2951162" y="4179888"/>
                <a:ext cx="755650" cy="660400"/>
              </a:xfrm>
              <a:custGeom>
                <a:avLst/>
                <a:gdLst>
                  <a:gd name="T0" fmla="*/ 85 w 271"/>
                  <a:gd name="T1" fmla="*/ 201 h 237"/>
                  <a:gd name="T2" fmla="*/ 0 w 271"/>
                  <a:gd name="T3" fmla="*/ 17 h 237"/>
                  <a:gd name="T4" fmla="*/ 0 w 271"/>
                  <a:gd name="T5" fmla="*/ 17 h 237"/>
                  <a:gd name="T6" fmla="*/ 3 w 271"/>
                  <a:gd name="T7" fmla="*/ 13 h 237"/>
                  <a:gd name="T8" fmla="*/ 3 w 271"/>
                  <a:gd name="T9" fmla="*/ 13 h 237"/>
                  <a:gd name="T10" fmla="*/ 93 w 271"/>
                  <a:gd name="T11" fmla="*/ 0 h 237"/>
                  <a:gd name="T12" fmla="*/ 93 w 271"/>
                  <a:gd name="T13" fmla="*/ 0 h 237"/>
                  <a:gd name="T14" fmla="*/ 198 w 271"/>
                  <a:gd name="T15" fmla="*/ 28 h 237"/>
                  <a:gd name="T16" fmla="*/ 198 w 271"/>
                  <a:gd name="T17" fmla="*/ 28 h 237"/>
                  <a:gd name="T18" fmla="*/ 271 w 271"/>
                  <a:gd name="T19" fmla="*/ 218 h 237"/>
                  <a:gd name="T20" fmla="*/ 271 w 271"/>
                  <a:gd name="T21" fmla="*/ 218 h 237"/>
                  <a:gd name="T22" fmla="*/ 271 w 271"/>
                  <a:gd name="T23" fmla="*/ 223 h 237"/>
                  <a:gd name="T24" fmla="*/ 271 w 271"/>
                  <a:gd name="T25" fmla="*/ 223 h 237"/>
                  <a:gd name="T26" fmla="*/ 269 w 271"/>
                  <a:gd name="T27" fmla="*/ 227 h 237"/>
                  <a:gd name="T28" fmla="*/ 269 w 271"/>
                  <a:gd name="T29" fmla="*/ 227 h 237"/>
                  <a:gd name="T30" fmla="*/ 202 w 271"/>
                  <a:gd name="T31" fmla="*/ 237 h 237"/>
                  <a:gd name="T32" fmla="*/ 202 w 271"/>
                  <a:gd name="T33" fmla="*/ 237 h 237"/>
                  <a:gd name="T34" fmla="*/ 85 w 271"/>
                  <a:gd name="T35" fmla="*/ 201 h 237"/>
                  <a:gd name="T36" fmla="*/ 10 w 271"/>
                  <a:gd name="T37" fmla="*/ 37 h 237"/>
                  <a:gd name="T38" fmla="*/ 21 w 271"/>
                  <a:gd name="T39" fmla="*/ 86 h 237"/>
                  <a:gd name="T40" fmla="*/ 21 w 271"/>
                  <a:gd name="T41" fmla="*/ 86 h 237"/>
                  <a:gd name="T42" fmla="*/ 90 w 271"/>
                  <a:gd name="T43" fmla="*/ 195 h 237"/>
                  <a:gd name="T44" fmla="*/ 90 w 271"/>
                  <a:gd name="T45" fmla="*/ 195 h 237"/>
                  <a:gd name="T46" fmla="*/ 202 w 271"/>
                  <a:gd name="T47" fmla="*/ 229 h 237"/>
                  <a:gd name="T48" fmla="*/ 202 w 271"/>
                  <a:gd name="T49" fmla="*/ 229 h 237"/>
                  <a:gd name="T50" fmla="*/ 248 w 271"/>
                  <a:gd name="T51" fmla="*/ 224 h 237"/>
                  <a:gd name="T52" fmla="*/ 248 w 271"/>
                  <a:gd name="T53" fmla="*/ 224 h 237"/>
                  <a:gd name="T54" fmla="*/ 263 w 271"/>
                  <a:gd name="T55" fmla="*/ 220 h 237"/>
                  <a:gd name="T56" fmla="*/ 263 w 271"/>
                  <a:gd name="T57" fmla="*/ 220 h 237"/>
                  <a:gd name="T58" fmla="*/ 263 w 271"/>
                  <a:gd name="T59" fmla="*/ 218 h 237"/>
                  <a:gd name="T60" fmla="*/ 263 w 271"/>
                  <a:gd name="T61" fmla="*/ 218 h 237"/>
                  <a:gd name="T62" fmla="*/ 194 w 271"/>
                  <a:gd name="T63" fmla="*/ 35 h 237"/>
                  <a:gd name="T64" fmla="*/ 194 w 271"/>
                  <a:gd name="T65" fmla="*/ 35 h 237"/>
                  <a:gd name="T66" fmla="*/ 93 w 271"/>
                  <a:gd name="T67" fmla="*/ 8 h 237"/>
                  <a:gd name="T68" fmla="*/ 93 w 271"/>
                  <a:gd name="T69" fmla="*/ 8 h 237"/>
                  <a:gd name="T70" fmla="*/ 31 w 271"/>
                  <a:gd name="T71" fmla="*/ 14 h 237"/>
                  <a:gd name="T72" fmla="*/ 31 w 271"/>
                  <a:gd name="T73" fmla="*/ 14 h 237"/>
                  <a:gd name="T74" fmla="*/ 8 w 271"/>
                  <a:gd name="T75" fmla="*/ 20 h 237"/>
                  <a:gd name="T76" fmla="*/ 8 w 271"/>
                  <a:gd name="T77" fmla="*/ 20 h 237"/>
                  <a:gd name="T78" fmla="*/ 10 w 271"/>
                  <a:gd name="T79" fmla="*/ 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1" h="237">
                    <a:moveTo>
                      <a:pt x="85" y="201"/>
                    </a:moveTo>
                    <a:cubicBezTo>
                      <a:pt x="6" y="146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44" y="0"/>
                      <a:pt x="93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127" y="0"/>
                      <a:pt x="166" y="6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268" y="77"/>
                      <a:pt x="271" y="193"/>
                      <a:pt x="271" y="218"/>
                    </a:cubicBezTo>
                    <a:cubicBezTo>
                      <a:pt x="271" y="218"/>
                      <a:pt x="271" y="218"/>
                      <a:pt x="271" y="218"/>
                    </a:cubicBezTo>
                    <a:cubicBezTo>
                      <a:pt x="271" y="222"/>
                      <a:pt x="271" y="223"/>
                      <a:pt x="271" y="223"/>
                    </a:cubicBezTo>
                    <a:cubicBezTo>
                      <a:pt x="271" y="223"/>
                      <a:pt x="271" y="223"/>
                      <a:pt x="271" y="223"/>
                    </a:cubicBezTo>
                    <a:cubicBezTo>
                      <a:pt x="271" y="225"/>
                      <a:pt x="270" y="226"/>
                      <a:pt x="269" y="227"/>
                    </a:cubicBezTo>
                    <a:cubicBezTo>
                      <a:pt x="269" y="227"/>
                      <a:pt x="269" y="227"/>
                      <a:pt x="269" y="227"/>
                    </a:cubicBezTo>
                    <a:cubicBezTo>
                      <a:pt x="268" y="227"/>
                      <a:pt x="241" y="237"/>
                      <a:pt x="202" y="237"/>
                    </a:cubicBezTo>
                    <a:cubicBezTo>
                      <a:pt x="202" y="237"/>
                      <a:pt x="202" y="237"/>
                      <a:pt x="202" y="237"/>
                    </a:cubicBezTo>
                    <a:cubicBezTo>
                      <a:pt x="168" y="237"/>
                      <a:pt x="125" y="229"/>
                      <a:pt x="85" y="201"/>
                    </a:cubicBezTo>
                    <a:close/>
                    <a:moveTo>
                      <a:pt x="10" y="37"/>
                    </a:moveTo>
                    <a:cubicBezTo>
                      <a:pt x="12" y="50"/>
                      <a:pt x="15" y="67"/>
                      <a:pt x="21" y="86"/>
                    </a:cubicBezTo>
                    <a:cubicBezTo>
                      <a:pt x="21" y="86"/>
                      <a:pt x="21" y="86"/>
                      <a:pt x="21" y="86"/>
                    </a:cubicBezTo>
                    <a:cubicBezTo>
                      <a:pt x="32" y="124"/>
                      <a:pt x="52" y="169"/>
                      <a:pt x="90" y="195"/>
                    </a:cubicBezTo>
                    <a:cubicBezTo>
                      <a:pt x="90" y="195"/>
                      <a:pt x="90" y="195"/>
                      <a:pt x="90" y="195"/>
                    </a:cubicBezTo>
                    <a:cubicBezTo>
                      <a:pt x="128" y="222"/>
                      <a:pt x="169" y="229"/>
                      <a:pt x="202" y="229"/>
                    </a:cubicBezTo>
                    <a:cubicBezTo>
                      <a:pt x="202" y="229"/>
                      <a:pt x="202" y="229"/>
                      <a:pt x="202" y="229"/>
                    </a:cubicBezTo>
                    <a:cubicBezTo>
                      <a:pt x="221" y="229"/>
                      <a:pt x="237" y="226"/>
                      <a:pt x="248" y="224"/>
                    </a:cubicBezTo>
                    <a:cubicBezTo>
                      <a:pt x="248" y="224"/>
                      <a:pt x="248" y="224"/>
                      <a:pt x="248" y="224"/>
                    </a:cubicBezTo>
                    <a:cubicBezTo>
                      <a:pt x="255" y="223"/>
                      <a:pt x="260" y="221"/>
                      <a:pt x="263" y="220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3" y="220"/>
                      <a:pt x="263" y="219"/>
                      <a:pt x="263" y="218"/>
                    </a:cubicBezTo>
                    <a:cubicBezTo>
                      <a:pt x="263" y="218"/>
                      <a:pt x="263" y="218"/>
                      <a:pt x="263" y="218"/>
                    </a:cubicBezTo>
                    <a:cubicBezTo>
                      <a:pt x="264" y="194"/>
                      <a:pt x="259" y="79"/>
                      <a:pt x="194" y="35"/>
                    </a:cubicBezTo>
                    <a:cubicBezTo>
                      <a:pt x="194" y="35"/>
                      <a:pt x="194" y="35"/>
                      <a:pt x="194" y="35"/>
                    </a:cubicBezTo>
                    <a:cubicBezTo>
                      <a:pt x="163" y="14"/>
                      <a:pt x="126" y="8"/>
                      <a:pt x="93" y="8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69" y="8"/>
                      <a:pt x="47" y="11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0" y="16"/>
                      <a:pt x="12" y="18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3"/>
                      <a:pt x="9" y="29"/>
                      <a:pt x="10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6" name="淘宝网Chenying0907出品 1135"/>
              <p:cNvSpPr/>
              <p:nvPr/>
            </p:nvSpPr>
            <p:spPr bwMode="auto">
              <a:xfrm>
                <a:off x="2951162" y="4213225"/>
                <a:ext cx="752475" cy="593725"/>
              </a:xfrm>
              <a:custGeom>
                <a:avLst/>
                <a:gdLst>
                  <a:gd name="T0" fmla="*/ 263 w 270"/>
                  <a:gd name="T1" fmla="*/ 213 h 213"/>
                  <a:gd name="T2" fmla="*/ 2 w 270"/>
                  <a:gd name="T3" fmla="*/ 8 h 213"/>
                  <a:gd name="T4" fmla="*/ 1 w 270"/>
                  <a:gd name="T5" fmla="*/ 2 h 213"/>
                  <a:gd name="T6" fmla="*/ 1 w 270"/>
                  <a:gd name="T7" fmla="*/ 2 h 213"/>
                  <a:gd name="T8" fmla="*/ 7 w 270"/>
                  <a:gd name="T9" fmla="*/ 2 h 213"/>
                  <a:gd name="T10" fmla="*/ 7 w 270"/>
                  <a:gd name="T11" fmla="*/ 2 h 213"/>
                  <a:gd name="T12" fmla="*/ 268 w 270"/>
                  <a:gd name="T13" fmla="*/ 206 h 213"/>
                  <a:gd name="T14" fmla="*/ 269 w 270"/>
                  <a:gd name="T15" fmla="*/ 212 h 213"/>
                  <a:gd name="T16" fmla="*/ 269 w 270"/>
                  <a:gd name="T17" fmla="*/ 212 h 213"/>
                  <a:gd name="T18" fmla="*/ 266 w 270"/>
                  <a:gd name="T19" fmla="*/ 213 h 213"/>
                  <a:gd name="T20" fmla="*/ 266 w 270"/>
                  <a:gd name="T21" fmla="*/ 213 h 213"/>
                  <a:gd name="T22" fmla="*/ 263 w 270"/>
                  <a:gd name="T2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0" h="213">
                    <a:moveTo>
                      <a:pt x="263" y="213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5" y="0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268" y="206"/>
                      <a:pt x="268" y="206"/>
                      <a:pt x="268" y="206"/>
                    </a:cubicBezTo>
                    <a:cubicBezTo>
                      <a:pt x="270" y="208"/>
                      <a:pt x="270" y="210"/>
                      <a:pt x="269" y="212"/>
                    </a:cubicBezTo>
                    <a:cubicBezTo>
                      <a:pt x="269" y="212"/>
                      <a:pt x="269" y="212"/>
                      <a:pt x="269" y="212"/>
                    </a:cubicBezTo>
                    <a:cubicBezTo>
                      <a:pt x="268" y="213"/>
                      <a:pt x="267" y="213"/>
                      <a:pt x="266" y="213"/>
                    </a:cubicBezTo>
                    <a:cubicBezTo>
                      <a:pt x="266" y="213"/>
                      <a:pt x="266" y="213"/>
                      <a:pt x="266" y="213"/>
                    </a:cubicBezTo>
                    <a:cubicBezTo>
                      <a:pt x="265" y="213"/>
                      <a:pt x="264" y="213"/>
                      <a:pt x="263" y="2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7" name="淘宝网Chenying0907出品 1136"/>
              <p:cNvSpPr/>
              <p:nvPr/>
            </p:nvSpPr>
            <p:spPr bwMode="auto">
              <a:xfrm>
                <a:off x="3079750" y="4202113"/>
                <a:ext cx="315912" cy="431800"/>
              </a:xfrm>
              <a:custGeom>
                <a:avLst/>
                <a:gdLst>
                  <a:gd name="T0" fmla="*/ 2 w 113"/>
                  <a:gd name="T1" fmla="*/ 153 h 155"/>
                  <a:gd name="T2" fmla="*/ 3 w 113"/>
                  <a:gd name="T3" fmla="*/ 148 h 155"/>
                  <a:gd name="T4" fmla="*/ 3 w 113"/>
                  <a:gd name="T5" fmla="*/ 148 h 155"/>
                  <a:gd name="T6" fmla="*/ 83 w 113"/>
                  <a:gd name="T7" fmla="*/ 105 h 155"/>
                  <a:gd name="T8" fmla="*/ 104 w 113"/>
                  <a:gd name="T9" fmla="*/ 4 h 155"/>
                  <a:gd name="T10" fmla="*/ 104 w 113"/>
                  <a:gd name="T11" fmla="*/ 4 h 155"/>
                  <a:gd name="T12" fmla="*/ 109 w 113"/>
                  <a:gd name="T13" fmla="*/ 1 h 155"/>
                  <a:gd name="T14" fmla="*/ 109 w 113"/>
                  <a:gd name="T15" fmla="*/ 1 h 155"/>
                  <a:gd name="T16" fmla="*/ 112 w 113"/>
                  <a:gd name="T17" fmla="*/ 6 h 155"/>
                  <a:gd name="T18" fmla="*/ 112 w 113"/>
                  <a:gd name="T19" fmla="*/ 6 h 155"/>
                  <a:gd name="T20" fmla="*/ 91 w 113"/>
                  <a:gd name="T21" fmla="*/ 108 h 155"/>
                  <a:gd name="T22" fmla="*/ 89 w 113"/>
                  <a:gd name="T23" fmla="*/ 111 h 155"/>
                  <a:gd name="T24" fmla="*/ 89 w 113"/>
                  <a:gd name="T25" fmla="*/ 111 h 155"/>
                  <a:gd name="T26" fmla="*/ 7 w 113"/>
                  <a:gd name="T27" fmla="*/ 155 h 155"/>
                  <a:gd name="T28" fmla="*/ 5 w 113"/>
                  <a:gd name="T29" fmla="*/ 155 h 155"/>
                  <a:gd name="T30" fmla="*/ 5 w 113"/>
                  <a:gd name="T31" fmla="*/ 155 h 155"/>
                  <a:gd name="T32" fmla="*/ 2 w 113"/>
                  <a:gd name="T33" fmla="*/ 15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5">
                    <a:moveTo>
                      <a:pt x="2" y="153"/>
                    </a:moveTo>
                    <a:cubicBezTo>
                      <a:pt x="0" y="151"/>
                      <a:pt x="1" y="149"/>
                      <a:pt x="3" y="148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83" y="105"/>
                      <a:pt x="83" y="105"/>
                      <a:pt x="83" y="105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5" y="2"/>
                      <a:pt x="107" y="0"/>
                      <a:pt x="109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11" y="1"/>
                      <a:pt x="113" y="3"/>
                      <a:pt x="112" y="6"/>
                    </a:cubicBezTo>
                    <a:cubicBezTo>
                      <a:pt x="112" y="6"/>
                      <a:pt x="112" y="6"/>
                      <a:pt x="112" y="6"/>
                    </a:cubicBezTo>
                    <a:cubicBezTo>
                      <a:pt x="91" y="108"/>
                      <a:pt x="91" y="108"/>
                      <a:pt x="91" y="108"/>
                    </a:cubicBezTo>
                    <a:cubicBezTo>
                      <a:pt x="90" y="110"/>
                      <a:pt x="90" y="111"/>
                      <a:pt x="89" y="111"/>
                    </a:cubicBezTo>
                    <a:cubicBezTo>
                      <a:pt x="89" y="111"/>
                      <a:pt x="89" y="111"/>
                      <a:pt x="89" y="111"/>
                    </a:cubicBezTo>
                    <a:cubicBezTo>
                      <a:pt x="7" y="155"/>
                      <a:pt x="7" y="155"/>
                      <a:pt x="7" y="155"/>
                    </a:cubicBezTo>
                    <a:cubicBezTo>
                      <a:pt x="6" y="155"/>
                      <a:pt x="6" y="155"/>
                      <a:pt x="5" y="155"/>
                    </a:cubicBezTo>
                    <a:cubicBezTo>
                      <a:pt x="5" y="155"/>
                      <a:pt x="5" y="155"/>
                      <a:pt x="5" y="155"/>
                    </a:cubicBezTo>
                    <a:cubicBezTo>
                      <a:pt x="4" y="155"/>
                      <a:pt x="2" y="154"/>
                      <a:pt x="2" y="1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8" name="淘宝网Chenying0907出品 1137"/>
              <p:cNvSpPr/>
              <p:nvPr/>
            </p:nvSpPr>
            <p:spPr bwMode="auto">
              <a:xfrm>
                <a:off x="3116262" y="4214813"/>
                <a:ext cx="328612" cy="460375"/>
              </a:xfrm>
              <a:custGeom>
                <a:avLst/>
                <a:gdLst>
                  <a:gd name="T0" fmla="*/ 1 w 118"/>
                  <a:gd name="T1" fmla="*/ 163 h 165"/>
                  <a:gd name="T2" fmla="*/ 3 w 118"/>
                  <a:gd name="T3" fmla="*/ 157 h 165"/>
                  <a:gd name="T4" fmla="*/ 3 w 118"/>
                  <a:gd name="T5" fmla="*/ 157 h 165"/>
                  <a:gd name="T6" fmla="*/ 86 w 118"/>
                  <a:gd name="T7" fmla="*/ 114 h 165"/>
                  <a:gd name="T8" fmla="*/ 110 w 118"/>
                  <a:gd name="T9" fmla="*/ 4 h 165"/>
                  <a:gd name="T10" fmla="*/ 114 w 118"/>
                  <a:gd name="T11" fmla="*/ 1 h 165"/>
                  <a:gd name="T12" fmla="*/ 114 w 118"/>
                  <a:gd name="T13" fmla="*/ 1 h 165"/>
                  <a:gd name="T14" fmla="*/ 117 w 118"/>
                  <a:gd name="T15" fmla="*/ 5 h 165"/>
                  <a:gd name="T16" fmla="*/ 117 w 118"/>
                  <a:gd name="T17" fmla="*/ 5 h 165"/>
                  <a:gd name="T18" fmla="*/ 93 w 118"/>
                  <a:gd name="T19" fmla="*/ 117 h 165"/>
                  <a:gd name="T20" fmla="*/ 91 w 118"/>
                  <a:gd name="T21" fmla="*/ 120 h 165"/>
                  <a:gd name="T22" fmla="*/ 91 w 118"/>
                  <a:gd name="T23" fmla="*/ 120 h 165"/>
                  <a:gd name="T24" fmla="*/ 7 w 118"/>
                  <a:gd name="T25" fmla="*/ 165 h 165"/>
                  <a:gd name="T26" fmla="*/ 5 w 118"/>
                  <a:gd name="T27" fmla="*/ 165 h 165"/>
                  <a:gd name="T28" fmla="*/ 5 w 118"/>
                  <a:gd name="T29" fmla="*/ 165 h 165"/>
                  <a:gd name="T30" fmla="*/ 1 w 118"/>
                  <a:gd name="T31" fmla="*/ 16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8" h="165">
                    <a:moveTo>
                      <a:pt x="1" y="163"/>
                    </a:moveTo>
                    <a:cubicBezTo>
                      <a:pt x="0" y="161"/>
                      <a:pt x="1" y="158"/>
                      <a:pt x="3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86" y="114"/>
                      <a:pt x="86" y="114"/>
                      <a:pt x="86" y="114"/>
                    </a:cubicBezTo>
                    <a:cubicBezTo>
                      <a:pt x="110" y="4"/>
                      <a:pt x="110" y="4"/>
                      <a:pt x="110" y="4"/>
                    </a:cubicBezTo>
                    <a:cubicBezTo>
                      <a:pt x="110" y="2"/>
                      <a:pt x="112" y="0"/>
                      <a:pt x="114" y="1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6" y="1"/>
                      <a:pt x="118" y="3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8"/>
                      <a:pt x="92" y="119"/>
                      <a:pt x="91" y="120"/>
                    </a:cubicBezTo>
                    <a:cubicBezTo>
                      <a:pt x="91" y="120"/>
                      <a:pt x="91" y="120"/>
                      <a:pt x="91" y="120"/>
                    </a:cubicBezTo>
                    <a:cubicBezTo>
                      <a:pt x="7" y="165"/>
                      <a:pt x="7" y="165"/>
                      <a:pt x="7" y="165"/>
                    </a:cubicBezTo>
                    <a:cubicBezTo>
                      <a:pt x="6" y="165"/>
                      <a:pt x="6" y="165"/>
                      <a:pt x="5" y="165"/>
                    </a:cubicBezTo>
                    <a:cubicBezTo>
                      <a:pt x="5" y="165"/>
                      <a:pt x="5" y="165"/>
                      <a:pt x="5" y="165"/>
                    </a:cubicBezTo>
                    <a:cubicBezTo>
                      <a:pt x="4" y="165"/>
                      <a:pt x="2" y="164"/>
                      <a:pt x="1" y="1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9" name="淘宝网Chenying0907出品 1138"/>
              <p:cNvSpPr/>
              <p:nvPr/>
            </p:nvSpPr>
            <p:spPr bwMode="auto">
              <a:xfrm>
                <a:off x="3155950" y="4246563"/>
                <a:ext cx="333375" cy="468313"/>
              </a:xfrm>
              <a:custGeom>
                <a:avLst/>
                <a:gdLst>
                  <a:gd name="T0" fmla="*/ 1 w 120"/>
                  <a:gd name="T1" fmla="*/ 165 h 168"/>
                  <a:gd name="T2" fmla="*/ 3 w 120"/>
                  <a:gd name="T3" fmla="*/ 160 h 168"/>
                  <a:gd name="T4" fmla="*/ 3 w 120"/>
                  <a:gd name="T5" fmla="*/ 160 h 168"/>
                  <a:gd name="T6" fmla="*/ 89 w 120"/>
                  <a:gd name="T7" fmla="*/ 115 h 168"/>
                  <a:gd name="T8" fmla="*/ 112 w 120"/>
                  <a:gd name="T9" fmla="*/ 3 h 168"/>
                  <a:gd name="T10" fmla="*/ 112 w 120"/>
                  <a:gd name="T11" fmla="*/ 3 h 168"/>
                  <a:gd name="T12" fmla="*/ 117 w 120"/>
                  <a:gd name="T13" fmla="*/ 0 h 168"/>
                  <a:gd name="T14" fmla="*/ 117 w 120"/>
                  <a:gd name="T15" fmla="*/ 0 h 168"/>
                  <a:gd name="T16" fmla="*/ 120 w 120"/>
                  <a:gd name="T17" fmla="*/ 5 h 168"/>
                  <a:gd name="T18" fmla="*/ 120 w 120"/>
                  <a:gd name="T19" fmla="*/ 5 h 168"/>
                  <a:gd name="T20" fmla="*/ 96 w 120"/>
                  <a:gd name="T21" fmla="*/ 119 h 168"/>
                  <a:gd name="T22" fmla="*/ 94 w 120"/>
                  <a:gd name="T23" fmla="*/ 122 h 168"/>
                  <a:gd name="T24" fmla="*/ 94 w 120"/>
                  <a:gd name="T25" fmla="*/ 122 h 168"/>
                  <a:gd name="T26" fmla="*/ 7 w 120"/>
                  <a:gd name="T27" fmla="*/ 167 h 168"/>
                  <a:gd name="T28" fmla="*/ 5 w 120"/>
                  <a:gd name="T29" fmla="*/ 168 h 168"/>
                  <a:gd name="T30" fmla="*/ 5 w 120"/>
                  <a:gd name="T31" fmla="*/ 168 h 168"/>
                  <a:gd name="T32" fmla="*/ 1 w 120"/>
                  <a:gd name="T33" fmla="*/ 16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68">
                    <a:moveTo>
                      <a:pt x="1" y="165"/>
                    </a:moveTo>
                    <a:cubicBezTo>
                      <a:pt x="0" y="163"/>
                      <a:pt x="1" y="161"/>
                      <a:pt x="3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89" y="115"/>
                      <a:pt x="89" y="115"/>
                      <a:pt x="89" y="115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3" y="1"/>
                      <a:pt x="115" y="0"/>
                      <a:pt x="117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9" y="0"/>
                      <a:pt x="120" y="3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96" y="119"/>
                      <a:pt x="96" y="119"/>
                      <a:pt x="96" y="119"/>
                    </a:cubicBezTo>
                    <a:cubicBezTo>
                      <a:pt x="96" y="120"/>
                      <a:pt x="95" y="121"/>
                      <a:pt x="94" y="122"/>
                    </a:cubicBezTo>
                    <a:cubicBezTo>
                      <a:pt x="94" y="122"/>
                      <a:pt x="94" y="122"/>
                      <a:pt x="94" y="122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6" y="167"/>
                      <a:pt x="6" y="168"/>
                      <a:pt x="5" y="168"/>
                    </a:cubicBezTo>
                    <a:cubicBezTo>
                      <a:pt x="5" y="168"/>
                      <a:pt x="5" y="168"/>
                      <a:pt x="5" y="168"/>
                    </a:cubicBezTo>
                    <a:cubicBezTo>
                      <a:pt x="4" y="168"/>
                      <a:pt x="2" y="167"/>
                      <a:pt x="1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0" name="淘宝网Chenying0907出品 1139"/>
              <p:cNvSpPr/>
              <p:nvPr/>
            </p:nvSpPr>
            <p:spPr bwMode="auto">
              <a:xfrm>
                <a:off x="3208337" y="4279900"/>
                <a:ext cx="328612" cy="471488"/>
              </a:xfrm>
              <a:custGeom>
                <a:avLst/>
                <a:gdLst>
                  <a:gd name="T0" fmla="*/ 1 w 118"/>
                  <a:gd name="T1" fmla="*/ 167 h 169"/>
                  <a:gd name="T2" fmla="*/ 3 w 118"/>
                  <a:gd name="T3" fmla="*/ 162 h 169"/>
                  <a:gd name="T4" fmla="*/ 3 w 118"/>
                  <a:gd name="T5" fmla="*/ 162 h 169"/>
                  <a:gd name="T6" fmla="*/ 87 w 118"/>
                  <a:gd name="T7" fmla="*/ 117 h 169"/>
                  <a:gd name="T8" fmla="*/ 110 w 118"/>
                  <a:gd name="T9" fmla="*/ 4 h 169"/>
                  <a:gd name="T10" fmla="*/ 115 w 118"/>
                  <a:gd name="T11" fmla="*/ 1 h 169"/>
                  <a:gd name="T12" fmla="*/ 115 w 118"/>
                  <a:gd name="T13" fmla="*/ 1 h 169"/>
                  <a:gd name="T14" fmla="*/ 118 w 118"/>
                  <a:gd name="T15" fmla="*/ 5 h 169"/>
                  <a:gd name="T16" fmla="*/ 118 w 118"/>
                  <a:gd name="T17" fmla="*/ 5 h 169"/>
                  <a:gd name="T18" fmla="*/ 95 w 118"/>
                  <a:gd name="T19" fmla="*/ 120 h 169"/>
                  <a:gd name="T20" fmla="*/ 93 w 118"/>
                  <a:gd name="T21" fmla="*/ 123 h 169"/>
                  <a:gd name="T22" fmla="*/ 93 w 118"/>
                  <a:gd name="T23" fmla="*/ 123 h 169"/>
                  <a:gd name="T24" fmla="*/ 7 w 118"/>
                  <a:gd name="T25" fmla="*/ 169 h 169"/>
                  <a:gd name="T26" fmla="*/ 5 w 118"/>
                  <a:gd name="T27" fmla="*/ 169 h 169"/>
                  <a:gd name="T28" fmla="*/ 5 w 118"/>
                  <a:gd name="T29" fmla="*/ 169 h 169"/>
                  <a:gd name="T30" fmla="*/ 1 w 118"/>
                  <a:gd name="T31" fmla="*/ 16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8" h="169">
                    <a:moveTo>
                      <a:pt x="1" y="167"/>
                    </a:moveTo>
                    <a:cubicBezTo>
                      <a:pt x="0" y="165"/>
                      <a:pt x="1" y="163"/>
                      <a:pt x="3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87" y="117"/>
                      <a:pt x="87" y="117"/>
                      <a:pt x="87" y="117"/>
                    </a:cubicBezTo>
                    <a:cubicBezTo>
                      <a:pt x="110" y="4"/>
                      <a:pt x="110" y="4"/>
                      <a:pt x="110" y="4"/>
                    </a:cubicBezTo>
                    <a:cubicBezTo>
                      <a:pt x="111" y="2"/>
                      <a:pt x="113" y="0"/>
                      <a:pt x="115" y="1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7" y="1"/>
                      <a:pt x="118" y="3"/>
                      <a:pt x="118" y="5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95" y="120"/>
                      <a:pt x="95" y="120"/>
                      <a:pt x="95" y="120"/>
                    </a:cubicBezTo>
                    <a:cubicBezTo>
                      <a:pt x="94" y="122"/>
                      <a:pt x="94" y="123"/>
                      <a:pt x="93" y="123"/>
                    </a:cubicBezTo>
                    <a:cubicBezTo>
                      <a:pt x="93" y="123"/>
                      <a:pt x="93" y="123"/>
                      <a:pt x="93" y="123"/>
                    </a:cubicBezTo>
                    <a:cubicBezTo>
                      <a:pt x="7" y="169"/>
                      <a:pt x="7" y="169"/>
                      <a:pt x="7" y="169"/>
                    </a:cubicBezTo>
                    <a:cubicBezTo>
                      <a:pt x="6" y="169"/>
                      <a:pt x="5" y="169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cubicBezTo>
                      <a:pt x="3" y="169"/>
                      <a:pt x="2" y="168"/>
                      <a:pt x="1" y="1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1" name="淘宝网Chenying0907出品 1140"/>
              <p:cNvSpPr/>
              <p:nvPr/>
            </p:nvSpPr>
            <p:spPr bwMode="auto">
              <a:xfrm>
                <a:off x="3267075" y="4327525"/>
                <a:ext cx="317500" cy="454025"/>
              </a:xfrm>
              <a:custGeom>
                <a:avLst/>
                <a:gdLst>
                  <a:gd name="T0" fmla="*/ 1 w 114"/>
                  <a:gd name="T1" fmla="*/ 161 h 163"/>
                  <a:gd name="T2" fmla="*/ 3 w 114"/>
                  <a:gd name="T3" fmla="*/ 155 h 163"/>
                  <a:gd name="T4" fmla="*/ 3 w 114"/>
                  <a:gd name="T5" fmla="*/ 155 h 163"/>
                  <a:gd name="T6" fmla="*/ 83 w 114"/>
                  <a:gd name="T7" fmla="*/ 113 h 163"/>
                  <a:gd name="T8" fmla="*/ 106 w 114"/>
                  <a:gd name="T9" fmla="*/ 4 h 163"/>
                  <a:gd name="T10" fmla="*/ 106 w 114"/>
                  <a:gd name="T11" fmla="*/ 4 h 163"/>
                  <a:gd name="T12" fmla="*/ 111 w 114"/>
                  <a:gd name="T13" fmla="*/ 1 h 163"/>
                  <a:gd name="T14" fmla="*/ 111 w 114"/>
                  <a:gd name="T15" fmla="*/ 1 h 163"/>
                  <a:gd name="T16" fmla="*/ 114 w 114"/>
                  <a:gd name="T17" fmla="*/ 5 h 163"/>
                  <a:gd name="T18" fmla="*/ 114 w 114"/>
                  <a:gd name="T19" fmla="*/ 5 h 163"/>
                  <a:gd name="T20" fmla="*/ 91 w 114"/>
                  <a:gd name="T21" fmla="*/ 116 h 163"/>
                  <a:gd name="T22" fmla="*/ 89 w 114"/>
                  <a:gd name="T23" fmla="*/ 119 h 163"/>
                  <a:gd name="T24" fmla="*/ 89 w 114"/>
                  <a:gd name="T25" fmla="*/ 119 h 163"/>
                  <a:gd name="T26" fmla="*/ 7 w 114"/>
                  <a:gd name="T27" fmla="*/ 162 h 163"/>
                  <a:gd name="T28" fmla="*/ 5 w 114"/>
                  <a:gd name="T29" fmla="*/ 163 h 163"/>
                  <a:gd name="T30" fmla="*/ 5 w 114"/>
                  <a:gd name="T31" fmla="*/ 163 h 163"/>
                  <a:gd name="T32" fmla="*/ 1 w 114"/>
                  <a:gd name="T33" fmla="*/ 16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63">
                    <a:moveTo>
                      <a:pt x="1" y="161"/>
                    </a:moveTo>
                    <a:cubicBezTo>
                      <a:pt x="0" y="159"/>
                      <a:pt x="1" y="156"/>
                      <a:pt x="3" y="155"/>
                    </a:cubicBezTo>
                    <a:cubicBezTo>
                      <a:pt x="3" y="155"/>
                      <a:pt x="3" y="155"/>
                      <a:pt x="3" y="155"/>
                    </a:cubicBezTo>
                    <a:cubicBezTo>
                      <a:pt x="83" y="113"/>
                      <a:pt x="83" y="113"/>
                      <a:pt x="83" y="113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2"/>
                      <a:pt x="109" y="0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3" y="1"/>
                      <a:pt x="114" y="3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90" y="117"/>
                      <a:pt x="90" y="118"/>
                      <a:pt x="89" y="119"/>
                    </a:cubicBezTo>
                    <a:cubicBezTo>
                      <a:pt x="89" y="119"/>
                      <a:pt x="89" y="119"/>
                      <a:pt x="89" y="119"/>
                    </a:cubicBezTo>
                    <a:cubicBezTo>
                      <a:pt x="7" y="162"/>
                      <a:pt x="7" y="162"/>
                      <a:pt x="7" y="162"/>
                    </a:cubicBezTo>
                    <a:cubicBezTo>
                      <a:pt x="6" y="163"/>
                      <a:pt x="6" y="163"/>
                      <a:pt x="5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4" y="163"/>
                      <a:pt x="2" y="162"/>
                      <a:pt x="1" y="1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2" name="淘宝网Chenying0907出品 1141"/>
              <p:cNvSpPr/>
              <p:nvPr/>
            </p:nvSpPr>
            <p:spPr bwMode="auto">
              <a:xfrm>
                <a:off x="3336925" y="4398963"/>
                <a:ext cx="285750" cy="409575"/>
              </a:xfrm>
              <a:custGeom>
                <a:avLst/>
                <a:gdLst>
                  <a:gd name="T0" fmla="*/ 1 w 103"/>
                  <a:gd name="T1" fmla="*/ 145 h 147"/>
                  <a:gd name="T2" fmla="*/ 3 w 103"/>
                  <a:gd name="T3" fmla="*/ 140 h 147"/>
                  <a:gd name="T4" fmla="*/ 3 w 103"/>
                  <a:gd name="T5" fmla="*/ 140 h 147"/>
                  <a:gd name="T6" fmla="*/ 76 w 103"/>
                  <a:gd name="T7" fmla="*/ 100 h 147"/>
                  <a:gd name="T8" fmla="*/ 95 w 103"/>
                  <a:gd name="T9" fmla="*/ 4 h 147"/>
                  <a:gd name="T10" fmla="*/ 95 w 103"/>
                  <a:gd name="T11" fmla="*/ 4 h 147"/>
                  <a:gd name="T12" fmla="*/ 100 w 103"/>
                  <a:gd name="T13" fmla="*/ 1 h 147"/>
                  <a:gd name="T14" fmla="*/ 100 w 103"/>
                  <a:gd name="T15" fmla="*/ 1 h 147"/>
                  <a:gd name="T16" fmla="*/ 103 w 103"/>
                  <a:gd name="T17" fmla="*/ 5 h 147"/>
                  <a:gd name="T18" fmla="*/ 103 w 103"/>
                  <a:gd name="T19" fmla="*/ 5 h 147"/>
                  <a:gd name="T20" fmla="*/ 83 w 103"/>
                  <a:gd name="T21" fmla="*/ 103 h 147"/>
                  <a:gd name="T22" fmla="*/ 81 w 103"/>
                  <a:gd name="T23" fmla="*/ 106 h 147"/>
                  <a:gd name="T24" fmla="*/ 81 w 103"/>
                  <a:gd name="T25" fmla="*/ 106 h 147"/>
                  <a:gd name="T26" fmla="*/ 6 w 103"/>
                  <a:gd name="T27" fmla="*/ 147 h 147"/>
                  <a:gd name="T28" fmla="*/ 5 w 103"/>
                  <a:gd name="T29" fmla="*/ 147 h 147"/>
                  <a:gd name="T30" fmla="*/ 5 w 103"/>
                  <a:gd name="T31" fmla="*/ 147 h 147"/>
                  <a:gd name="T32" fmla="*/ 1 w 103"/>
                  <a:gd name="T33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147">
                    <a:moveTo>
                      <a:pt x="1" y="145"/>
                    </a:moveTo>
                    <a:cubicBezTo>
                      <a:pt x="0" y="143"/>
                      <a:pt x="1" y="141"/>
                      <a:pt x="3" y="140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8" y="0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1"/>
                      <a:pt x="103" y="3"/>
                      <a:pt x="103" y="5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5"/>
                      <a:pt x="82" y="106"/>
                      <a:pt x="81" y="106"/>
                    </a:cubicBezTo>
                    <a:cubicBezTo>
                      <a:pt x="81" y="106"/>
                      <a:pt x="81" y="106"/>
                      <a:pt x="81" y="106"/>
                    </a:cubicBezTo>
                    <a:cubicBezTo>
                      <a:pt x="6" y="147"/>
                      <a:pt x="6" y="147"/>
                      <a:pt x="6" y="147"/>
                    </a:cubicBezTo>
                    <a:cubicBezTo>
                      <a:pt x="6" y="147"/>
                      <a:pt x="5" y="147"/>
                      <a:pt x="5" y="147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3" y="147"/>
                      <a:pt x="2" y="146"/>
                      <a:pt x="1" y="1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3" name="淘宝网Chenying0907出品 1142"/>
              <p:cNvSpPr/>
              <p:nvPr/>
            </p:nvSpPr>
            <p:spPr bwMode="auto">
              <a:xfrm>
                <a:off x="3417887" y="4487863"/>
                <a:ext cx="244475" cy="342900"/>
              </a:xfrm>
              <a:custGeom>
                <a:avLst/>
                <a:gdLst>
                  <a:gd name="T0" fmla="*/ 1 w 88"/>
                  <a:gd name="T1" fmla="*/ 121 h 123"/>
                  <a:gd name="T2" fmla="*/ 3 w 88"/>
                  <a:gd name="T3" fmla="*/ 115 h 123"/>
                  <a:gd name="T4" fmla="*/ 3 w 88"/>
                  <a:gd name="T5" fmla="*/ 115 h 123"/>
                  <a:gd name="T6" fmla="*/ 64 w 88"/>
                  <a:gd name="T7" fmla="*/ 82 h 123"/>
                  <a:gd name="T8" fmla="*/ 80 w 88"/>
                  <a:gd name="T9" fmla="*/ 4 h 123"/>
                  <a:gd name="T10" fmla="*/ 80 w 88"/>
                  <a:gd name="T11" fmla="*/ 4 h 123"/>
                  <a:gd name="T12" fmla="*/ 85 w 88"/>
                  <a:gd name="T13" fmla="*/ 0 h 123"/>
                  <a:gd name="T14" fmla="*/ 85 w 88"/>
                  <a:gd name="T15" fmla="*/ 0 h 123"/>
                  <a:gd name="T16" fmla="*/ 88 w 88"/>
                  <a:gd name="T17" fmla="*/ 5 h 123"/>
                  <a:gd name="T18" fmla="*/ 88 w 88"/>
                  <a:gd name="T19" fmla="*/ 5 h 123"/>
                  <a:gd name="T20" fmla="*/ 72 w 88"/>
                  <a:gd name="T21" fmla="*/ 86 h 123"/>
                  <a:gd name="T22" fmla="*/ 70 w 88"/>
                  <a:gd name="T23" fmla="*/ 88 h 123"/>
                  <a:gd name="T24" fmla="*/ 70 w 88"/>
                  <a:gd name="T25" fmla="*/ 88 h 123"/>
                  <a:gd name="T26" fmla="*/ 7 w 88"/>
                  <a:gd name="T27" fmla="*/ 122 h 123"/>
                  <a:gd name="T28" fmla="*/ 5 w 88"/>
                  <a:gd name="T29" fmla="*/ 123 h 123"/>
                  <a:gd name="T30" fmla="*/ 5 w 88"/>
                  <a:gd name="T31" fmla="*/ 123 h 123"/>
                  <a:gd name="T32" fmla="*/ 1 w 88"/>
                  <a:gd name="T33" fmla="*/ 12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23">
                    <a:moveTo>
                      <a:pt x="1" y="121"/>
                    </a:moveTo>
                    <a:cubicBezTo>
                      <a:pt x="0" y="119"/>
                      <a:pt x="1" y="116"/>
                      <a:pt x="3" y="115"/>
                    </a:cubicBezTo>
                    <a:cubicBezTo>
                      <a:pt x="3" y="115"/>
                      <a:pt x="3" y="115"/>
                      <a:pt x="3" y="115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0" y="1"/>
                      <a:pt x="82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1"/>
                      <a:pt x="88" y="3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72" y="86"/>
                      <a:pt x="72" y="86"/>
                      <a:pt x="72" y="86"/>
                    </a:cubicBezTo>
                    <a:cubicBezTo>
                      <a:pt x="71" y="87"/>
                      <a:pt x="71" y="88"/>
                      <a:pt x="70" y="88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6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3" y="123"/>
                      <a:pt x="2" y="122"/>
                      <a:pt x="1" y="1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4" name="淘宝网Chenying0907出品 1143"/>
              <p:cNvSpPr/>
              <p:nvPr/>
            </p:nvSpPr>
            <p:spPr bwMode="auto">
              <a:xfrm>
                <a:off x="3511550" y="4611688"/>
                <a:ext cx="180975" cy="228600"/>
              </a:xfrm>
              <a:custGeom>
                <a:avLst/>
                <a:gdLst>
                  <a:gd name="T0" fmla="*/ 1 w 65"/>
                  <a:gd name="T1" fmla="*/ 80 h 82"/>
                  <a:gd name="T2" fmla="*/ 3 w 65"/>
                  <a:gd name="T3" fmla="*/ 74 h 82"/>
                  <a:gd name="T4" fmla="*/ 3 w 65"/>
                  <a:gd name="T5" fmla="*/ 74 h 82"/>
                  <a:gd name="T6" fmla="*/ 46 w 65"/>
                  <a:gd name="T7" fmla="*/ 51 h 82"/>
                  <a:gd name="T8" fmla="*/ 57 w 65"/>
                  <a:gd name="T9" fmla="*/ 3 h 82"/>
                  <a:gd name="T10" fmla="*/ 62 w 65"/>
                  <a:gd name="T11" fmla="*/ 0 h 82"/>
                  <a:gd name="T12" fmla="*/ 62 w 65"/>
                  <a:gd name="T13" fmla="*/ 0 h 82"/>
                  <a:gd name="T14" fmla="*/ 65 w 65"/>
                  <a:gd name="T15" fmla="*/ 5 h 82"/>
                  <a:gd name="T16" fmla="*/ 65 w 65"/>
                  <a:gd name="T17" fmla="*/ 5 h 82"/>
                  <a:gd name="T18" fmla="*/ 53 w 65"/>
                  <a:gd name="T19" fmla="*/ 55 h 82"/>
                  <a:gd name="T20" fmla="*/ 51 w 65"/>
                  <a:gd name="T21" fmla="*/ 58 h 82"/>
                  <a:gd name="T22" fmla="*/ 51 w 65"/>
                  <a:gd name="T23" fmla="*/ 58 h 82"/>
                  <a:gd name="T24" fmla="*/ 7 w 65"/>
                  <a:gd name="T25" fmla="*/ 82 h 82"/>
                  <a:gd name="T26" fmla="*/ 5 w 65"/>
                  <a:gd name="T27" fmla="*/ 82 h 82"/>
                  <a:gd name="T28" fmla="*/ 5 w 65"/>
                  <a:gd name="T29" fmla="*/ 82 h 82"/>
                  <a:gd name="T30" fmla="*/ 1 w 65"/>
                  <a:gd name="T31" fmla="*/ 8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" h="82">
                    <a:moveTo>
                      <a:pt x="1" y="80"/>
                    </a:moveTo>
                    <a:cubicBezTo>
                      <a:pt x="0" y="78"/>
                      <a:pt x="1" y="75"/>
                      <a:pt x="3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7" y="1"/>
                      <a:pt x="59" y="0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4" y="1"/>
                      <a:pt x="65" y="3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53" y="56"/>
                      <a:pt x="52" y="57"/>
                      <a:pt x="51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6" y="82"/>
                      <a:pt x="5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3" y="82"/>
                      <a:pt x="2" y="81"/>
                      <a:pt x="1" y="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5" name="淘宝网Chenying0907出品 1144"/>
              <p:cNvSpPr/>
              <p:nvPr/>
            </p:nvSpPr>
            <p:spPr bwMode="auto">
              <a:xfrm>
                <a:off x="3049587" y="4192588"/>
                <a:ext cx="298450" cy="398463"/>
              </a:xfrm>
              <a:custGeom>
                <a:avLst/>
                <a:gdLst>
                  <a:gd name="T0" fmla="*/ 1 w 107"/>
                  <a:gd name="T1" fmla="*/ 141 h 143"/>
                  <a:gd name="T2" fmla="*/ 3 w 107"/>
                  <a:gd name="T3" fmla="*/ 135 h 143"/>
                  <a:gd name="T4" fmla="*/ 3 w 107"/>
                  <a:gd name="T5" fmla="*/ 135 h 143"/>
                  <a:gd name="T6" fmla="*/ 78 w 107"/>
                  <a:gd name="T7" fmla="*/ 97 h 143"/>
                  <a:gd name="T8" fmla="*/ 99 w 107"/>
                  <a:gd name="T9" fmla="*/ 3 h 143"/>
                  <a:gd name="T10" fmla="*/ 99 w 107"/>
                  <a:gd name="T11" fmla="*/ 3 h 143"/>
                  <a:gd name="T12" fmla="*/ 104 w 107"/>
                  <a:gd name="T13" fmla="*/ 0 h 143"/>
                  <a:gd name="T14" fmla="*/ 104 w 107"/>
                  <a:gd name="T15" fmla="*/ 0 h 143"/>
                  <a:gd name="T16" fmla="*/ 107 w 107"/>
                  <a:gd name="T17" fmla="*/ 5 h 143"/>
                  <a:gd name="T18" fmla="*/ 107 w 107"/>
                  <a:gd name="T19" fmla="*/ 5 h 143"/>
                  <a:gd name="T20" fmla="*/ 86 w 107"/>
                  <a:gd name="T21" fmla="*/ 101 h 143"/>
                  <a:gd name="T22" fmla="*/ 84 w 107"/>
                  <a:gd name="T23" fmla="*/ 103 h 143"/>
                  <a:gd name="T24" fmla="*/ 84 w 107"/>
                  <a:gd name="T25" fmla="*/ 103 h 143"/>
                  <a:gd name="T26" fmla="*/ 6 w 107"/>
                  <a:gd name="T27" fmla="*/ 142 h 143"/>
                  <a:gd name="T28" fmla="*/ 4 w 107"/>
                  <a:gd name="T29" fmla="*/ 143 h 143"/>
                  <a:gd name="T30" fmla="*/ 4 w 107"/>
                  <a:gd name="T31" fmla="*/ 143 h 143"/>
                  <a:gd name="T32" fmla="*/ 1 w 107"/>
                  <a:gd name="T33" fmla="*/ 14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43">
                    <a:moveTo>
                      <a:pt x="1" y="141"/>
                    </a:moveTo>
                    <a:cubicBezTo>
                      <a:pt x="0" y="139"/>
                      <a:pt x="1" y="136"/>
                      <a:pt x="3" y="135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1"/>
                      <a:pt x="102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6" y="1"/>
                      <a:pt x="107" y="3"/>
                      <a:pt x="107" y="5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86" y="101"/>
                      <a:pt x="86" y="101"/>
                      <a:pt x="86" y="101"/>
                    </a:cubicBezTo>
                    <a:cubicBezTo>
                      <a:pt x="86" y="102"/>
                      <a:pt x="85" y="103"/>
                      <a:pt x="84" y="103"/>
                    </a:cubicBezTo>
                    <a:cubicBezTo>
                      <a:pt x="84" y="103"/>
                      <a:pt x="84" y="103"/>
                      <a:pt x="84" y="103"/>
                    </a:cubicBezTo>
                    <a:cubicBezTo>
                      <a:pt x="6" y="142"/>
                      <a:pt x="6" y="142"/>
                      <a:pt x="6" y="142"/>
                    </a:cubicBezTo>
                    <a:cubicBezTo>
                      <a:pt x="6" y="143"/>
                      <a:pt x="5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3" y="143"/>
                      <a:pt x="1" y="142"/>
                      <a:pt x="1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6" name="淘宝网Chenying0907出品 1145"/>
              <p:cNvSpPr/>
              <p:nvPr/>
            </p:nvSpPr>
            <p:spPr bwMode="auto">
              <a:xfrm>
                <a:off x="3030537" y="4184650"/>
                <a:ext cx="273050" cy="360363"/>
              </a:xfrm>
              <a:custGeom>
                <a:avLst/>
                <a:gdLst>
                  <a:gd name="T0" fmla="*/ 1 w 98"/>
                  <a:gd name="T1" fmla="*/ 126 h 129"/>
                  <a:gd name="T2" fmla="*/ 3 w 98"/>
                  <a:gd name="T3" fmla="*/ 121 h 129"/>
                  <a:gd name="T4" fmla="*/ 3 w 98"/>
                  <a:gd name="T5" fmla="*/ 121 h 129"/>
                  <a:gd name="T6" fmla="*/ 71 w 98"/>
                  <a:gd name="T7" fmla="*/ 87 h 129"/>
                  <a:gd name="T8" fmla="*/ 90 w 98"/>
                  <a:gd name="T9" fmla="*/ 3 h 129"/>
                  <a:gd name="T10" fmla="*/ 94 w 98"/>
                  <a:gd name="T11" fmla="*/ 0 h 129"/>
                  <a:gd name="T12" fmla="*/ 94 w 98"/>
                  <a:gd name="T13" fmla="*/ 0 h 129"/>
                  <a:gd name="T14" fmla="*/ 98 w 98"/>
                  <a:gd name="T15" fmla="*/ 5 h 129"/>
                  <a:gd name="T16" fmla="*/ 98 w 98"/>
                  <a:gd name="T17" fmla="*/ 5 h 129"/>
                  <a:gd name="T18" fmla="*/ 79 w 98"/>
                  <a:gd name="T19" fmla="*/ 91 h 129"/>
                  <a:gd name="T20" fmla="*/ 76 w 98"/>
                  <a:gd name="T21" fmla="*/ 93 h 129"/>
                  <a:gd name="T22" fmla="*/ 76 w 98"/>
                  <a:gd name="T23" fmla="*/ 93 h 129"/>
                  <a:gd name="T24" fmla="*/ 7 w 98"/>
                  <a:gd name="T25" fmla="*/ 128 h 129"/>
                  <a:gd name="T26" fmla="*/ 5 w 98"/>
                  <a:gd name="T27" fmla="*/ 129 h 129"/>
                  <a:gd name="T28" fmla="*/ 5 w 98"/>
                  <a:gd name="T29" fmla="*/ 129 h 129"/>
                  <a:gd name="T30" fmla="*/ 1 w 98"/>
                  <a:gd name="T31" fmla="*/ 12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129">
                    <a:moveTo>
                      <a:pt x="1" y="126"/>
                    </a:moveTo>
                    <a:cubicBezTo>
                      <a:pt x="0" y="124"/>
                      <a:pt x="1" y="122"/>
                      <a:pt x="3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1"/>
                      <a:pt x="92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7" y="1"/>
                      <a:pt x="98" y="3"/>
                      <a:pt x="98" y="5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79" y="91"/>
                      <a:pt x="79" y="91"/>
                      <a:pt x="79" y="91"/>
                    </a:cubicBezTo>
                    <a:cubicBezTo>
                      <a:pt x="78" y="92"/>
                      <a:pt x="78" y="93"/>
                      <a:pt x="76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6" y="128"/>
                      <a:pt x="6" y="129"/>
                      <a:pt x="5" y="129"/>
                    </a:cubicBezTo>
                    <a:cubicBezTo>
                      <a:pt x="5" y="129"/>
                      <a:pt x="5" y="129"/>
                      <a:pt x="5" y="129"/>
                    </a:cubicBezTo>
                    <a:cubicBezTo>
                      <a:pt x="4" y="129"/>
                      <a:pt x="2" y="128"/>
                      <a:pt x="1" y="1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7" name="淘宝网Chenying0907出品 1146"/>
              <p:cNvSpPr/>
              <p:nvPr/>
            </p:nvSpPr>
            <p:spPr bwMode="auto">
              <a:xfrm>
                <a:off x="3008312" y="4181475"/>
                <a:ext cx="244475" cy="315913"/>
              </a:xfrm>
              <a:custGeom>
                <a:avLst/>
                <a:gdLst>
                  <a:gd name="T0" fmla="*/ 1 w 88"/>
                  <a:gd name="T1" fmla="*/ 110 h 113"/>
                  <a:gd name="T2" fmla="*/ 3 w 88"/>
                  <a:gd name="T3" fmla="*/ 105 h 113"/>
                  <a:gd name="T4" fmla="*/ 3 w 88"/>
                  <a:gd name="T5" fmla="*/ 105 h 113"/>
                  <a:gd name="T6" fmla="*/ 64 w 88"/>
                  <a:gd name="T7" fmla="*/ 76 h 113"/>
                  <a:gd name="T8" fmla="*/ 80 w 88"/>
                  <a:gd name="T9" fmla="*/ 3 h 113"/>
                  <a:gd name="T10" fmla="*/ 80 w 88"/>
                  <a:gd name="T11" fmla="*/ 3 h 113"/>
                  <a:gd name="T12" fmla="*/ 85 w 88"/>
                  <a:gd name="T13" fmla="*/ 0 h 113"/>
                  <a:gd name="T14" fmla="*/ 85 w 88"/>
                  <a:gd name="T15" fmla="*/ 0 h 113"/>
                  <a:gd name="T16" fmla="*/ 88 w 88"/>
                  <a:gd name="T17" fmla="*/ 5 h 113"/>
                  <a:gd name="T18" fmla="*/ 88 w 88"/>
                  <a:gd name="T19" fmla="*/ 5 h 113"/>
                  <a:gd name="T20" fmla="*/ 71 w 88"/>
                  <a:gd name="T21" fmla="*/ 80 h 113"/>
                  <a:gd name="T22" fmla="*/ 69 w 88"/>
                  <a:gd name="T23" fmla="*/ 83 h 113"/>
                  <a:gd name="T24" fmla="*/ 69 w 88"/>
                  <a:gd name="T25" fmla="*/ 83 h 113"/>
                  <a:gd name="T26" fmla="*/ 6 w 88"/>
                  <a:gd name="T27" fmla="*/ 112 h 113"/>
                  <a:gd name="T28" fmla="*/ 4 w 88"/>
                  <a:gd name="T29" fmla="*/ 113 h 113"/>
                  <a:gd name="T30" fmla="*/ 4 w 88"/>
                  <a:gd name="T31" fmla="*/ 113 h 113"/>
                  <a:gd name="T32" fmla="*/ 1 w 88"/>
                  <a:gd name="T33" fmla="*/ 1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13">
                    <a:moveTo>
                      <a:pt x="1" y="110"/>
                    </a:moveTo>
                    <a:cubicBezTo>
                      <a:pt x="0" y="108"/>
                      <a:pt x="1" y="106"/>
                      <a:pt x="3" y="105"/>
                    </a:cubicBezTo>
                    <a:cubicBezTo>
                      <a:pt x="3" y="105"/>
                      <a:pt x="3" y="105"/>
                      <a:pt x="3" y="105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1"/>
                      <a:pt x="82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0"/>
                      <a:pt x="88" y="3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1"/>
                      <a:pt x="70" y="82"/>
                      <a:pt x="69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" y="112"/>
                      <a:pt x="6" y="112"/>
                      <a:pt x="6" y="112"/>
                    </a:cubicBezTo>
                    <a:cubicBezTo>
                      <a:pt x="6" y="113"/>
                      <a:pt x="5" y="113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3" y="113"/>
                      <a:pt x="1" y="112"/>
                      <a:pt x="1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8" name="淘宝网Chenying0907出品 1147"/>
              <p:cNvSpPr/>
              <p:nvPr/>
            </p:nvSpPr>
            <p:spPr bwMode="auto">
              <a:xfrm>
                <a:off x="2987675" y="4179888"/>
                <a:ext cx="217487" cy="261938"/>
              </a:xfrm>
              <a:custGeom>
                <a:avLst/>
                <a:gdLst>
                  <a:gd name="T0" fmla="*/ 1 w 78"/>
                  <a:gd name="T1" fmla="*/ 92 h 94"/>
                  <a:gd name="T2" fmla="*/ 3 w 78"/>
                  <a:gd name="T3" fmla="*/ 86 h 94"/>
                  <a:gd name="T4" fmla="*/ 3 w 78"/>
                  <a:gd name="T5" fmla="*/ 86 h 94"/>
                  <a:gd name="T6" fmla="*/ 56 w 78"/>
                  <a:gd name="T7" fmla="*/ 64 h 94"/>
                  <a:gd name="T8" fmla="*/ 69 w 78"/>
                  <a:gd name="T9" fmla="*/ 3 h 94"/>
                  <a:gd name="T10" fmla="*/ 74 w 78"/>
                  <a:gd name="T11" fmla="*/ 0 h 94"/>
                  <a:gd name="T12" fmla="*/ 74 w 78"/>
                  <a:gd name="T13" fmla="*/ 0 h 94"/>
                  <a:gd name="T14" fmla="*/ 77 w 78"/>
                  <a:gd name="T15" fmla="*/ 5 h 94"/>
                  <a:gd name="T16" fmla="*/ 77 w 78"/>
                  <a:gd name="T17" fmla="*/ 5 h 94"/>
                  <a:gd name="T18" fmla="*/ 63 w 78"/>
                  <a:gd name="T19" fmla="*/ 67 h 94"/>
                  <a:gd name="T20" fmla="*/ 61 w 78"/>
                  <a:gd name="T21" fmla="*/ 70 h 94"/>
                  <a:gd name="T22" fmla="*/ 61 w 78"/>
                  <a:gd name="T23" fmla="*/ 70 h 94"/>
                  <a:gd name="T24" fmla="*/ 6 w 78"/>
                  <a:gd name="T25" fmla="*/ 94 h 94"/>
                  <a:gd name="T26" fmla="*/ 5 w 78"/>
                  <a:gd name="T27" fmla="*/ 94 h 94"/>
                  <a:gd name="T28" fmla="*/ 5 w 78"/>
                  <a:gd name="T29" fmla="*/ 94 h 94"/>
                  <a:gd name="T30" fmla="*/ 1 w 78"/>
                  <a:gd name="T31" fmla="*/ 9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8" h="94">
                    <a:moveTo>
                      <a:pt x="1" y="92"/>
                    </a:moveTo>
                    <a:cubicBezTo>
                      <a:pt x="0" y="90"/>
                      <a:pt x="1" y="87"/>
                      <a:pt x="3" y="86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70" y="1"/>
                      <a:pt x="72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6" y="0"/>
                      <a:pt x="78" y="3"/>
                      <a:pt x="77" y="5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9"/>
                      <a:pt x="62" y="70"/>
                      <a:pt x="61" y="70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3" y="94"/>
                      <a:pt x="2" y="93"/>
                      <a:pt x="1" y="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9" name="淘宝网Chenying0907出品 1148"/>
              <p:cNvSpPr/>
              <p:nvPr/>
            </p:nvSpPr>
            <p:spPr bwMode="auto">
              <a:xfrm>
                <a:off x="2976562" y="4184650"/>
                <a:ext cx="169862" cy="200025"/>
              </a:xfrm>
              <a:custGeom>
                <a:avLst/>
                <a:gdLst>
                  <a:gd name="T0" fmla="*/ 0 w 61"/>
                  <a:gd name="T1" fmla="*/ 69 h 72"/>
                  <a:gd name="T2" fmla="*/ 3 w 61"/>
                  <a:gd name="T3" fmla="*/ 64 h 72"/>
                  <a:gd name="T4" fmla="*/ 3 w 61"/>
                  <a:gd name="T5" fmla="*/ 64 h 72"/>
                  <a:gd name="T6" fmla="*/ 42 w 61"/>
                  <a:gd name="T7" fmla="*/ 51 h 72"/>
                  <a:gd name="T8" fmla="*/ 52 w 61"/>
                  <a:gd name="T9" fmla="*/ 4 h 72"/>
                  <a:gd name="T10" fmla="*/ 57 w 61"/>
                  <a:gd name="T11" fmla="*/ 1 h 72"/>
                  <a:gd name="T12" fmla="*/ 57 w 61"/>
                  <a:gd name="T13" fmla="*/ 1 h 72"/>
                  <a:gd name="T14" fmla="*/ 60 w 61"/>
                  <a:gd name="T15" fmla="*/ 5 h 72"/>
                  <a:gd name="T16" fmla="*/ 60 w 61"/>
                  <a:gd name="T17" fmla="*/ 5 h 72"/>
                  <a:gd name="T18" fmla="*/ 50 w 61"/>
                  <a:gd name="T19" fmla="*/ 55 h 72"/>
                  <a:gd name="T20" fmla="*/ 47 w 61"/>
                  <a:gd name="T21" fmla="*/ 58 h 72"/>
                  <a:gd name="T22" fmla="*/ 47 w 61"/>
                  <a:gd name="T23" fmla="*/ 58 h 72"/>
                  <a:gd name="T24" fmla="*/ 6 w 61"/>
                  <a:gd name="T25" fmla="*/ 71 h 72"/>
                  <a:gd name="T26" fmla="*/ 4 w 61"/>
                  <a:gd name="T27" fmla="*/ 72 h 72"/>
                  <a:gd name="T28" fmla="*/ 4 w 61"/>
                  <a:gd name="T29" fmla="*/ 72 h 72"/>
                  <a:gd name="T30" fmla="*/ 0 w 61"/>
                  <a:gd name="T31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" h="72">
                    <a:moveTo>
                      <a:pt x="0" y="69"/>
                    </a:moveTo>
                    <a:cubicBezTo>
                      <a:pt x="0" y="67"/>
                      <a:pt x="1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3" y="2"/>
                      <a:pt x="55" y="0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9" y="1"/>
                      <a:pt x="61" y="3"/>
                      <a:pt x="60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6"/>
                      <a:pt x="48" y="57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5" y="71"/>
                      <a:pt x="5" y="72"/>
                      <a:pt x="4" y="72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3" y="72"/>
                      <a:pt x="1" y="70"/>
                      <a:pt x="0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0" name="淘宝网Chenying0907出品 1149"/>
              <p:cNvSpPr/>
              <p:nvPr/>
            </p:nvSpPr>
            <p:spPr bwMode="auto">
              <a:xfrm>
                <a:off x="2962275" y="4191000"/>
                <a:ext cx="131762" cy="147638"/>
              </a:xfrm>
              <a:custGeom>
                <a:avLst/>
                <a:gdLst>
                  <a:gd name="T0" fmla="*/ 1 w 47"/>
                  <a:gd name="T1" fmla="*/ 50 h 53"/>
                  <a:gd name="T2" fmla="*/ 4 w 47"/>
                  <a:gd name="T3" fmla="*/ 45 h 53"/>
                  <a:gd name="T4" fmla="*/ 4 w 47"/>
                  <a:gd name="T5" fmla="*/ 45 h 53"/>
                  <a:gd name="T6" fmla="*/ 32 w 47"/>
                  <a:gd name="T7" fmla="*/ 37 h 53"/>
                  <a:gd name="T8" fmla="*/ 39 w 47"/>
                  <a:gd name="T9" fmla="*/ 4 h 53"/>
                  <a:gd name="T10" fmla="*/ 44 w 47"/>
                  <a:gd name="T11" fmla="*/ 0 h 53"/>
                  <a:gd name="T12" fmla="*/ 44 w 47"/>
                  <a:gd name="T13" fmla="*/ 0 h 53"/>
                  <a:gd name="T14" fmla="*/ 47 w 47"/>
                  <a:gd name="T15" fmla="*/ 5 h 53"/>
                  <a:gd name="T16" fmla="*/ 47 w 47"/>
                  <a:gd name="T17" fmla="*/ 5 h 53"/>
                  <a:gd name="T18" fmla="*/ 39 w 47"/>
                  <a:gd name="T19" fmla="*/ 41 h 53"/>
                  <a:gd name="T20" fmla="*/ 36 w 47"/>
                  <a:gd name="T21" fmla="*/ 44 h 53"/>
                  <a:gd name="T22" fmla="*/ 36 w 47"/>
                  <a:gd name="T23" fmla="*/ 44 h 53"/>
                  <a:gd name="T24" fmla="*/ 6 w 47"/>
                  <a:gd name="T25" fmla="*/ 52 h 53"/>
                  <a:gd name="T26" fmla="*/ 5 w 47"/>
                  <a:gd name="T27" fmla="*/ 53 h 53"/>
                  <a:gd name="T28" fmla="*/ 5 w 47"/>
                  <a:gd name="T29" fmla="*/ 53 h 53"/>
                  <a:gd name="T30" fmla="*/ 1 w 47"/>
                  <a:gd name="T31" fmla="*/ 5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53">
                    <a:moveTo>
                      <a:pt x="1" y="50"/>
                    </a:moveTo>
                    <a:cubicBezTo>
                      <a:pt x="0" y="48"/>
                      <a:pt x="2" y="45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1"/>
                      <a:pt x="42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1"/>
                      <a:pt x="47" y="3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3"/>
                      <a:pt x="38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3"/>
                      <a:pt x="5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3" y="53"/>
                      <a:pt x="2" y="51"/>
                      <a:pt x="1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41" name="淘宝网Chenying0907出品 1150"/>
              <p:cNvSpPr/>
              <p:nvPr/>
            </p:nvSpPr>
            <p:spPr bwMode="auto">
              <a:xfrm>
                <a:off x="2954337" y="4198938"/>
                <a:ext cx="95250" cy="96838"/>
              </a:xfrm>
              <a:custGeom>
                <a:avLst/>
                <a:gdLst>
                  <a:gd name="T0" fmla="*/ 1 w 34"/>
                  <a:gd name="T1" fmla="*/ 32 h 35"/>
                  <a:gd name="T2" fmla="*/ 4 w 34"/>
                  <a:gd name="T3" fmla="*/ 27 h 35"/>
                  <a:gd name="T4" fmla="*/ 4 w 34"/>
                  <a:gd name="T5" fmla="*/ 27 h 35"/>
                  <a:gd name="T6" fmla="*/ 21 w 34"/>
                  <a:gd name="T7" fmla="*/ 22 h 35"/>
                  <a:gd name="T8" fmla="*/ 25 w 34"/>
                  <a:gd name="T9" fmla="*/ 3 h 35"/>
                  <a:gd name="T10" fmla="*/ 30 w 34"/>
                  <a:gd name="T11" fmla="*/ 0 h 35"/>
                  <a:gd name="T12" fmla="*/ 30 w 34"/>
                  <a:gd name="T13" fmla="*/ 0 h 35"/>
                  <a:gd name="T14" fmla="*/ 33 w 34"/>
                  <a:gd name="T15" fmla="*/ 5 h 35"/>
                  <a:gd name="T16" fmla="*/ 33 w 34"/>
                  <a:gd name="T17" fmla="*/ 5 h 35"/>
                  <a:gd name="T18" fmla="*/ 28 w 34"/>
                  <a:gd name="T19" fmla="*/ 26 h 35"/>
                  <a:gd name="T20" fmla="*/ 25 w 34"/>
                  <a:gd name="T21" fmla="*/ 29 h 35"/>
                  <a:gd name="T22" fmla="*/ 25 w 34"/>
                  <a:gd name="T23" fmla="*/ 29 h 35"/>
                  <a:gd name="T24" fmla="*/ 6 w 34"/>
                  <a:gd name="T25" fmla="*/ 35 h 35"/>
                  <a:gd name="T26" fmla="*/ 5 w 34"/>
                  <a:gd name="T27" fmla="*/ 35 h 35"/>
                  <a:gd name="T28" fmla="*/ 5 w 34"/>
                  <a:gd name="T29" fmla="*/ 35 h 35"/>
                  <a:gd name="T30" fmla="*/ 1 w 34"/>
                  <a:gd name="T31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5">
                    <a:moveTo>
                      <a:pt x="1" y="32"/>
                    </a:moveTo>
                    <a:cubicBezTo>
                      <a:pt x="0" y="30"/>
                      <a:pt x="1" y="28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1"/>
                      <a:pt x="28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1"/>
                      <a:pt x="34" y="3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8"/>
                      <a:pt x="27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5" y="35"/>
                      <a:pt x="5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3" y="35"/>
                      <a:pt x="1" y="34"/>
                      <a:pt x="1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20" name="淘宝网Chenying0907出品 719"/>
            <p:cNvGrpSpPr/>
            <p:nvPr/>
          </p:nvGrpSpPr>
          <p:grpSpPr>
            <a:xfrm>
              <a:off x="5287819" y="3593343"/>
              <a:ext cx="997883" cy="997883"/>
              <a:chOff x="3055936" y="1402558"/>
              <a:chExt cx="1666874" cy="1666874"/>
            </a:xfrm>
          </p:grpSpPr>
          <p:sp>
            <p:nvSpPr>
              <p:cNvPr id="721" name="淘宝网Chenying0907出品 720"/>
              <p:cNvSpPr>
                <a:spLocks noChangeArrowheads="1"/>
              </p:cNvSpPr>
              <p:nvPr/>
            </p:nvSpPr>
            <p:spPr bwMode="auto">
              <a:xfrm>
                <a:off x="3729829" y="2076451"/>
                <a:ext cx="319088" cy="319088"/>
              </a:xfrm>
              <a:custGeom>
                <a:avLst/>
                <a:gdLst>
                  <a:gd name="connsiteX0" fmla="*/ 182563 w 365125"/>
                  <a:gd name="connsiteY0" fmla="*/ 320675 h 365125"/>
                  <a:gd name="connsiteX1" fmla="*/ 206376 w 365125"/>
                  <a:gd name="connsiteY1" fmla="*/ 342900 h 365125"/>
                  <a:gd name="connsiteX2" fmla="*/ 182563 w 365125"/>
                  <a:gd name="connsiteY2" fmla="*/ 365125 h 365125"/>
                  <a:gd name="connsiteX3" fmla="*/ 158750 w 365125"/>
                  <a:gd name="connsiteY3" fmla="*/ 342900 h 365125"/>
                  <a:gd name="connsiteX4" fmla="*/ 182563 w 365125"/>
                  <a:gd name="connsiteY4" fmla="*/ 320675 h 365125"/>
                  <a:gd name="connsiteX5" fmla="*/ 114947 w 365125"/>
                  <a:gd name="connsiteY5" fmla="*/ 311212 h 365125"/>
                  <a:gd name="connsiteX6" fmla="*/ 133767 w 365125"/>
                  <a:gd name="connsiteY6" fmla="*/ 311901 h 365125"/>
                  <a:gd name="connsiteX7" fmla="*/ 145130 w 365125"/>
                  <a:gd name="connsiteY7" fmla="*/ 339474 h 365125"/>
                  <a:gd name="connsiteX8" fmla="*/ 116722 w 365125"/>
                  <a:gd name="connsiteY8" fmla="*/ 353260 h 365125"/>
                  <a:gd name="connsiteX9" fmla="*/ 102518 w 365125"/>
                  <a:gd name="connsiteY9" fmla="*/ 322930 h 365125"/>
                  <a:gd name="connsiteX10" fmla="*/ 114947 w 365125"/>
                  <a:gd name="connsiteY10" fmla="*/ 311212 h 365125"/>
                  <a:gd name="connsiteX11" fmla="*/ 255472 w 365125"/>
                  <a:gd name="connsiteY11" fmla="*/ 308037 h 365125"/>
                  <a:gd name="connsiteX12" fmla="*/ 267535 w 365125"/>
                  <a:gd name="connsiteY12" fmla="*/ 319755 h 365125"/>
                  <a:gd name="connsiteX13" fmla="*/ 256506 w 365125"/>
                  <a:gd name="connsiteY13" fmla="*/ 350085 h 365125"/>
                  <a:gd name="connsiteX14" fmla="*/ 226177 w 365125"/>
                  <a:gd name="connsiteY14" fmla="*/ 339056 h 365125"/>
                  <a:gd name="connsiteX15" fmla="*/ 237205 w 365125"/>
                  <a:gd name="connsiteY15" fmla="*/ 308726 h 365125"/>
                  <a:gd name="connsiteX16" fmla="*/ 255472 w 365125"/>
                  <a:gd name="connsiteY16" fmla="*/ 308037 h 365125"/>
                  <a:gd name="connsiteX17" fmla="*/ 296686 w 365125"/>
                  <a:gd name="connsiteY17" fmla="*/ 272697 h 365125"/>
                  <a:gd name="connsiteX18" fmla="*/ 312208 w 365125"/>
                  <a:gd name="connsiteY18" fmla="*/ 281164 h 365125"/>
                  <a:gd name="connsiteX19" fmla="*/ 312208 w 365125"/>
                  <a:gd name="connsiteY19" fmla="*/ 312208 h 365125"/>
                  <a:gd name="connsiteX20" fmla="*/ 281164 w 365125"/>
                  <a:gd name="connsiteY20" fmla="*/ 312208 h 365125"/>
                  <a:gd name="connsiteX21" fmla="*/ 281164 w 365125"/>
                  <a:gd name="connsiteY21" fmla="*/ 281164 h 365125"/>
                  <a:gd name="connsiteX22" fmla="*/ 296686 w 365125"/>
                  <a:gd name="connsiteY22" fmla="*/ 272697 h 365125"/>
                  <a:gd name="connsiteX23" fmla="*/ 69850 w 365125"/>
                  <a:gd name="connsiteY23" fmla="*/ 272697 h 365125"/>
                  <a:gd name="connsiteX24" fmla="*/ 86783 w 365125"/>
                  <a:gd name="connsiteY24" fmla="*/ 281164 h 365125"/>
                  <a:gd name="connsiteX25" fmla="*/ 86783 w 365125"/>
                  <a:gd name="connsiteY25" fmla="*/ 312208 h 365125"/>
                  <a:gd name="connsiteX26" fmla="*/ 52917 w 365125"/>
                  <a:gd name="connsiteY26" fmla="*/ 312208 h 365125"/>
                  <a:gd name="connsiteX27" fmla="*/ 52917 w 365125"/>
                  <a:gd name="connsiteY27" fmla="*/ 281164 h 365125"/>
                  <a:gd name="connsiteX28" fmla="*/ 69850 w 365125"/>
                  <a:gd name="connsiteY28" fmla="*/ 272697 h 365125"/>
                  <a:gd name="connsiteX29" fmla="*/ 45331 w 365125"/>
                  <a:gd name="connsiteY29" fmla="*/ 224046 h 365125"/>
                  <a:gd name="connsiteX30" fmla="*/ 56267 w 365125"/>
                  <a:gd name="connsiteY30" fmla="*/ 236120 h 365125"/>
                  <a:gd name="connsiteX31" fmla="*/ 44979 w 365125"/>
                  <a:gd name="connsiteY31" fmla="*/ 267368 h 365125"/>
                  <a:gd name="connsiteX32" fmla="*/ 13934 w 365125"/>
                  <a:gd name="connsiteY32" fmla="*/ 256005 h 365125"/>
                  <a:gd name="connsiteX33" fmla="*/ 28045 w 365125"/>
                  <a:gd name="connsiteY33" fmla="*/ 224756 h 365125"/>
                  <a:gd name="connsiteX34" fmla="*/ 45331 w 365125"/>
                  <a:gd name="connsiteY34" fmla="*/ 224046 h 365125"/>
                  <a:gd name="connsiteX35" fmla="*/ 322586 w 365125"/>
                  <a:gd name="connsiteY35" fmla="*/ 219482 h 365125"/>
                  <a:gd name="connsiteX36" fmla="*/ 339474 w 365125"/>
                  <a:gd name="connsiteY36" fmla="*/ 219826 h 365125"/>
                  <a:gd name="connsiteX37" fmla="*/ 353260 w 365125"/>
                  <a:gd name="connsiteY37" fmla="*/ 250156 h 365125"/>
                  <a:gd name="connsiteX38" fmla="*/ 322930 w 365125"/>
                  <a:gd name="connsiteY38" fmla="*/ 261184 h 365125"/>
                  <a:gd name="connsiteX39" fmla="*/ 311902 w 365125"/>
                  <a:gd name="connsiteY39" fmla="*/ 233612 h 365125"/>
                  <a:gd name="connsiteX40" fmla="*/ 322586 w 365125"/>
                  <a:gd name="connsiteY40" fmla="*/ 219482 h 365125"/>
                  <a:gd name="connsiteX41" fmla="*/ 342900 w 365125"/>
                  <a:gd name="connsiteY41" fmla="*/ 158750 h 365125"/>
                  <a:gd name="connsiteX42" fmla="*/ 365125 w 365125"/>
                  <a:gd name="connsiteY42" fmla="*/ 182563 h 365125"/>
                  <a:gd name="connsiteX43" fmla="*/ 342900 w 365125"/>
                  <a:gd name="connsiteY43" fmla="*/ 206376 h 365125"/>
                  <a:gd name="connsiteX44" fmla="*/ 320675 w 365125"/>
                  <a:gd name="connsiteY44" fmla="*/ 182563 h 365125"/>
                  <a:gd name="connsiteX45" fmla="*/ 342900 w 365125"/>
                  <a:gd name="connsiteY45" fmla="*/ 158750 h 365125"/>
                  <a:gd name="connsiteX46" fmla="*/ 22225 w 365125"/>
                  <a:gd name="connsiteY46" fmla="*/ 158750 h 365125"/>
                  <a:gd name="connsiteX47" fmla="*/ 44450 w 365125"/>
                  <a:gd name="connsiteY47" fmla="*/ 182563 h 365125"/>
                  <a:gd name="connsiteX48" fmla="*/ 22225 w 365125"/>
                  <a:gd name="connsiteY48" fmla="*/ 206376 h 365125"/>
                  <a:gd name="connsiteX49" fmla="*/ 0 w 365125"/>
                  <a:gd name="connsiteY49" fmla="*/ 182563 h 365125"/>
                  <a:gd name="connsiteX50" fmla="*/ 22225 w 365125"/>
                  <a:gd name="connsiteY50" fmla="*/ 158750 h 365125"/>
                  <a:gd name="connsiteX51" fmla="*/ 24165 w 365125"/>
                  <a:gd name="connsiteY51" fmla="*/ 102007 h 365125"/>
                  <a:gd name="connsiteX52" fmla="*/ 41804 w 365125"/>
                  <a:gd name="connsiteY52" fmla="*/ 102351 h 365125"/>
                  <a:gd name="connsiteX53" fmla="*/ 55915 w 365125"/>
                  <a:gd name="connsiteY53" fmla="*/ 132681 h 365125"/>
                  <a:gd name="connsiteX54" fmla="*/ 24870 w 365125"/>
                  <a:gd name="connsiteY54" fmla="*/ 143710 h 365125"/>
                  <a:gd name="connsiteX55" fmla="*/ 10759 w 365125"/>
                  <a:gd name="connsiteY55" fmla="*/ 116137 h 365125"/>
                  <a:gd name="connsiteX56" fmla="*/ 24165 w 365125"/>
                  <a:gd name="connsiteY56" fmla="*/ 102007 h 365125"/>
                  <a:gd name="connsiteX57" fmla="*/ 338012 w 365125"/>
                  <a:gd name="connsiteY57" fmla="*/ 96900 h 365125"/>
                  <a:gd name="connsiteX58" fmla="*/ 351506 w 365125"/>
                  <a:gd name="connsiteY58" fmla="*/ 108618 h 365125"/>
                  <a:gd name="connsiteX59" fmla="*/ 340142 w 365125"/>
                  <a:gd name="connsiteY59" fmla="*/ 138948 h 365125"/>
                  <a:gd name="connsiteX60" fmla="*/ 308894 w 365125"/>
                  <a:gd name="connsiteY60" fmla="*/ 127919 h 365125"/>
                  <a:gd name="connsiteX61" fmla="*/ 320257 w 365125"/>
                  <a:gd name="connsiteY61" fmla="*/ 97589 h 365125"/>
                  <a:gd name="connsiteX62" fmla="*/ 338012 w 365125"/>
                  <a:gd name="connsiteY62" fmla="*/ 96900 h 365125"/>
                  <a:gd name="connsiteX63" fmla="*/ 296686 w 365125"/>
                  <a:gd name="connsiteY63" fmla="*/ 46500 h 365125"/>
                  <a:gd name="connsiteX64" fmla="*/ 312208 w 365125"/>
                  <a:gd name="connsiteY64" fmla="*/ 52652 h 365125"/>
                  <a:gd name="connsiteX65" fmla="*/ 312208 w 365125"/>
                  <a:gd name="connsiteY65" fmla="*/ 85460 h 365125"/>
                  <a:gd name="connsiteX66" fmla="*/ 281164 w 365125"/>
                  <a:gd name="connsiteY66" fmla="*/ 85460 h 365125"/>
                  <a:gd name="connsiteX67" fmla="*/ 281164 w 365125"/>
                  <a:gd name="connsiteY67" fmla="*/ 52652 h 365125"/>
                  <a:gd name="connsiteX68" fmla="*/ 296686 w 365125"/>
                  <a:gd name="connsiteY68" fmla="*/ 46500 h 365125"/>
                  <a:gd name="connsiteX69" fmla="*/ 69850 w 365125"/>
                  <a:gd name="connsiteY69" fmla="*/ 46500 h 365125"/>
                  <a:gd name="connsiteX70" fmla="*/ 86783 w 365125"/>
                  <a:gd name="connsiteY70" fmla="*/ 52652 h 365125"/>
                  <a:gd name="connsiteX71" fmla="*/ 86783 w 365125"/>
                  <a:gd name="connsiteY71" fmla="*/ 85460 h 365125"/>
                  <a:gd name="connsiteX72" fmla="*/ 52917 w 365125"/>
                  <a:gd name="connsiteY72" fmla="*/ 85460 h 365125"/>
                  <a:gd name="connsiteX73" fmla="*/ 52917 w 365125"/>
                  <a:gd name="connsiteY73" fmla="*/ 52652 h 365125"/>
                  <a:gd name="connsiteX74" fmla="*/ 69850 w 365125"/>
                  <a:gd name="connsiteY74" fmla="*/ 46500 h 365125"/>
                  <a:gd name="connsiteX75" fmla="*/ 108618 w 365125"/>
                  <a:gd name="connsiteY75" fmla="*/ 13846 h 365125"/>
                  <a:gd name="connsiteX76" fmla="*/ 138947 w 365125"/>
                  <a:gd name="connsiteY76" fmla="*/ 27516 h 365125"/>
                  <a:gd name="connsiteX77" fmla="*/ 127919 w 365125"/>
                  <a:gd name="connsiteY77" fmla="*/ 54856 h 365125"/>
                  <a:gd name="connsiteX78" fmla="*/ 97589 w 365125"/>
                  <a:gd name="connsiteY78" fmla="*/ 43920 h 365125"/>
                  <a:gd name="connsiteX79" fmla="*/ 108618 w 365125"/>
                  <a:gd name="connsiteY79" fmla="*/ 13846 h 365125"/>
                  <a:gd name="connsiteX80" fmla="*/ 251242 w 365125"/>
                  <a:gd name="connsiteY80" fmla="*/ 10759 h 365125"/>
                  <a:gd name="connsiteX81" fmla="*/ 262606 w 365125"/>
                  <a:gd name="connsiteY81" fmla="*/ 41804 h 365125"/>
                  <a:gd name="connsiteX82" fmla="*/ 234198 w 365125"/>
                  <a:gd name="connsiteY82" fmla="*/ 55915 h 365125"/>
                  <a:gd name="connsiteX83" fmla="*/ 219994 w 365125"/>
                  <a:gd name="connsiteY83" fmla="*/ 24870 h 365125"/>
                  <a:gd name="connsiteX84" fmla="*/ 251242 w 365125"/>
                  <a:gd name="connsiteY84" fmla="*/ 10759 h 365125"/>
                  <a:gd name="connsiteX85" fmla="*/ 182563 w 365125"/>
                  <a:gd name="connsiteY85" fmla="*/ 0 h 365125"/>
                  <a:gd name="connsiteX86" fmla="*/ 206376 w 365125"/>
                  <a:gd name="connsiteY86" fmla="*/ 22225 h 365125"/>
                  <a:gd name="connsiteX87" fmla="*/ 182563 w 365125"/>
                  <a:gd name="connsiteY87" fmla="*/ 44450 h 365125"/>
                  <a:gd name="connsiteX88" fmla="*/ 158750 w 365125"/>
                  <a:gd name="connsiteY88" fmla="*/ 22225 h 365125"/>
                  <a:gd name="connsiteX89" fmla="*/ 182563 w 365125"/>
                  <a:gd name="connsiteY89" fmla="*/ 0 h 36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365125" h="365125">
                    <a:moveTo>
                      <a:pt x="182563" y="320675"/>
                    </a:moveTo>
                    <a:cubicBezTo>
                      <a:pt x="195715" y="320675"/>
                      <a:pt x="206376" y="330625"/>
                      <a:pt x="206376" y="342900"/>
                    </a:cubicBezTo>
                    <a:cubicBezTo>
                      <a:pt x="206376" y="355175"/>
                      <a:pt x="195715" y="365125"/>
                      <a:pt x="182563" y="365125"/>
                    </a:cubicBezTo>
                    <a:cubicBezTo>
                      <a:pt x="169411" y="365125"/>
                      <a:pt x="158750" y="355175"/>
                      <a:pt x="158750" y="342900"/>
                    </a:cubicBezTo>
                    <a:cubicBezTo>
                      <a:pt x="158750" y="330625"/>
                      <a:pt x="169411" y="320675"/>
                      <a:pt x="182563" y="320675"/>
                    </a:cubicBezTo>
                    <a:close/>
                    <a:moveTo>
                      <a:pt x="114947" y="311212"/>
                    </a:moveTo>
                    <a:cubicBezTo>
                      <a:pt x="120273" y="309144"/>
                      <a:pt x="126665" y="309144"/>
                      <a:pt x="133767" y="311901"/>
                    </a:cubicBezTo>
                    <a:cubicBezTo>
                      <a:pt x="145130" y="314659"/>
                      <a:pt x="150812" y="328445"/>
                      <a:pt x="145130" y="339474"/>
                    </a:cubicBezTo>
                    <a:cubicBezTo>
                      <a:pt x="142290" y="353260"/>
                      <a:pt x="128086" y="358774"/>
                      <a:pt x="116722" y="353260"/>
                    </a:cubicBezTo>
                    <a:cubicBezTo>
                      <a:pt x="102518" y="347745"/>
                      <a:pt x="96837" y="336716"/>
                      <a:pt x="102518" y="322930"/>
                    </a:cubicBezTo>
                    <a:cubicBezTo>
                      <a:pt x="105359" y="317416"/>
                      <a:pt x="109620" y="313280"/>
                      <a:pt x="114947" y="311212"/>
                    </a:cubicBezTo>
                    <a:close/>
                    <a:moveTo>
                      <a:pt x="255472" y="308037"/>
                    </a:moveTo>
                    <a:cubicBezTo>
                      <a:pt x="260642" y="310105"/>
                      <a:pt x="264777" y="314241"/>
                      <a:pt x="267535" y="319755"/>
                    </a:cubicBezTo>
                    <a:cubicBezTo>
                      <a:pt x="273049" y="330784"/>
                      <a:pt x="267535" y="344570"/>
                      <a:pt x="256506" y="350085"/>
                    </a:cubicBezTo>
                    <a:cubicBezTo>
                      <a:pt x="245477" y="355599"/>
                      <a:pt x="231691" y="350085"/>
                      <a:pt x="226177" y="339056"/>
                    </a:cubicBezTo>
                    <a:cubicBezTo>
                      <a:pt x="220662" y="328027"/>
                      <a:pt x="226177" y="314241"/>
                      <a:pt x="237205" y="308726"/>
                    </a:cubicBezTo>
                    <a:cubicBezTo>
                      <a:pt x="244098" y="305969"/>
                      <a:pt x="250302" y="305969"/>
                      <a:pt x="255472" y="308037"/>
                    </a:cubicBezTo>
                    <a:close/>
                    <a:moveTo>
                      <a:pt x="296686" y="272697"/>
                    </a:moveTo>
                    <a:cubicBezTo>
                      <a:pt x="302331" y="272697"/>
                      <a:pt x="307975" y="275519"/>
                      <a:pt x="312208" y="281164"/>
                    </a:cubicBezTo>
                    <a:cubicBezTo>
                      <a:pt x="320675" y="289630"/>
                      <a:pt x="320675" y="303742"/>
                      <a:pt x="312208" y="312208"/>
                    </a:cubicBezTo>
                    <a:cubicBezTo>
                      <a:pt x="303742" y="320675"/>
                      <a:pt x="289631" y="320675"/>
                      <a:pt x="281164" y="312208"/>
                    </a:cubicBezTo>
                    <a:cubicBezTo>
                      <a:pt x="269875" y="303742"/>
                      <a:pt x="269875" y="289630"/>
                      <a:pt x="281164" y="281164"/>
                    </a:cubicBezTo>
                    <a:cubicBezTo>
                      <a:pt x="285397" y="275519"/>
                      <a:pt x="291042" y="272697"/>
                      <a:pt x="296686" y="272697"/>
                    </a:cubicBezTo>
                    <a:close/>
                    <a:moveTo>
                      <a:pt x="69850" y="272697"/>
                    </a:moveTo>
                    <a:cubicBezTo>
                      <a:pt x="76200" y="272697"/>
                      <a:pt x="82550" y="275519"/>
                      <a:pt x="86783" y="281164"/>
                    </a:cubicBezTo>
                    <a:cubicBezTo>
                      <a:pt x="95250" y="289630"/>
                      <a:pt x="95250" y="303742"/>
                      <a:pt x="86783" y="312208"/>
                    </a:cubicBezTo>
                    <a:cubicBezTo>
                      <a:pt x="78317" y="320675"/>
                      <a:pt x="61383" y="320675"/>
                      <a:pt x="52917" y="312208"/>
                    </a:cubicBezTo>
                    <a:cubicBezTo>
                      <a:pt x="44450" y="303742"/>
                      <a:pt x="44450" y="289630"/>
                      <a:pt x="52917" y="281164"/>
                    </a:cubicBezTo>
                    <a:cubicBezTo>
                      <a:pt x="57150" y="275519"/>
                      <a:pt x="63500" y="272697"/>
                      <a:pt x="69850" y="272697"/>
                    </a:cubicBezTo>
                    <a:close/>
                    <a:moveTo>
                      <a:pt x="45331" y="224046"/>
                    </a:moveTo>
                    <a:cubicBezTo>
                      <a:pt x="50623" y="226177"/>
                      <a:pt x="54856" y="230438"/>
                      <a:pt x="56267" y="236120"/>
                    </a:cubicBezTo>
                    <a:cubicBezTo>
                      <a:pt x="61912" y="250324"/>
                      <a:pt x="56267" y="261687"/>
                      <a:pt x="44979" y="267368"/>
                    </a:cubicBezTo>
                    <a:cubicBezTo>
                      <a:pt x="33690" y="273050"/>
                      <a:pt x="19579" y="267368"/>
                      <a:pt x="13934" y="256005"/>
                    </a:cubicBezTo>
                    <a:cubicBezTo>
                      <a:pt x="11112" y="244642"/>
                      <a:pt x="13934" y="230438"/>
                      <a:pt x="28045" y="224756"/>
                    </a:cubicBezTo>
                    <a:cubicBezTo>
                      <a:pt x="33690" y="221916"/>
                      <a:pt x="40040" y="221916"/>
                      <a:pt x="45331" y="224046"/>
                    </a:cubicBezTo>
                    <a:close/>
                    <a:moveTo>
                      <a:pt x="322586" y="219482"/>
                    </a:moveTo>
                    <a:cubicBezTo>
                      <a:pt x="327756" y="217069"/>
                      <a:pt x="333959" y="217069"/>
                      <a:pt x="339474" y="219826"/>
                    </a:cubicBezTo>
                    <a:cubicBezTo>
                      <a:pt x="353260" y="225341"/>
                      <a:pt x="358774" y="236370"/>
                      <a:pt x="353260" y="250156"/>
                    </a:cubicBezTo>
                    <a:cubicBezTo>
                      <a:pt x="347745" y="261184"/>
                      <a:pt x="336716" y="266699"/>
                      <a:pt x="322930" y="261184"/>
                    </a:cubicBezTo>
                    <a:cubicBezTo>
                      <a:pt x="311902" y="258427"/>
                      <a:pt x="306387" y="244641"/>
                      <a:pt x="311902" y="233612"/>
                    </a:cubicBezTo>
                    <a:cubicBezTo>
                      <a:pt x="313280" y="226719"/>
                      <a:pt x="317416" y="221894"/>
                      <a:pt x="322586" y="219482"/>
                    </a:cubicBezTo>
                    <a:close/>
                    <a:moveTo>
                      <a:pt x="342900" y="158750"/>
                    </a:moveTo>
                    <a:cubicBezTo>
                      <a:pt x="355175" y="158750"/>
                      <a:pt x="365125" y="169411"/>
                      <a:pt x="365125" y="182563"/>
                    </a:cubicBezTo>
                    <a:cubicBezTo>
                      <a:pt x="365125" y="195715"/>
                      <a:pt x="355175" y="206376"/>
                      <a:pt x="342900" y="206376"/>
                    </a:cubicBezTo>
                    <a:cubicBezTo>
                      <a:pt x="330625" y="206376"/>
                      <a:pt x="320675" y="195715"/>
                      <a:pt x="320675" y="182563"/>
                    </a:cubicBezTo>
                    <a:cubicBezTo>
                      <a:pt x="320675" y="169411"/>
                      <a:pt x="330625" y="158750"/>
                      <a:pt x="342900" y="158750"/>
                    </a:cubicBezTo>
                    <a:close/>
                    <a:moveTo>
                      <a:pt x="22225" y="158750"/>
                    </a:moveTo>
                    <a:cubicBezTo>
                      <a:pt x="34500" y="158750"/>
                      <a:pt x="44450" y="169411"/>
                      <a:pt x="44450" y="182563"/>
                    </a:cubicBezTo>
                    <a:cubicBezTo>
                      <a:pt x="44450" y="195715"/>
                      <a:pt x="34500" y="206376"/>
                      <a:pt x="22225" y="206376"/>
                    </a:cubicBezTo>
                    <a:cubicBezTo>
                      <a:pt x="9950" y="206376"/>
                      <a:pt x="0" y="195715"/>
                      <a:pt x="0" y="182563"/>
                    </a:cubicBezTo>
                    <a:cubicBezTo>
                      <a:pt x="0" y="169411"/>
                      <a:pt x="9950" y="158750"/>
                      <a:pt x="22225" y="158750"/>
                    </a:cubicBezTo>
                    <a:close/>
                    <a:moveTo>
                      <a:pt x="24165" y="102007"/>
                    </a:moveTo>
                    <a:cubicBezTo>
                      <a:pt x="29809" y="99594"/>
                      <a:pt x="36159" y="99594"/>
                      <a:pt x="41804" y="102351"/>
                    </a:cubicBezTo>
                    <a:cubicBezTo>
                      <a:pt x="53092" y="107866"/>
                      <a:pt x="58737" y="118895"/>
                      <a:pt x="55915" y="132681"/>
                    </a:cubicBezTo>
                    <a:cubicBezTo>
                      <a:pt x="50270" y="143710"/>
                      <a:pt x="36159" y="149224"/>
                      <a:pt x="24870" y="143710"/>
                    </a:cubicBezTo>
                    <a:cubicBezTo>
                      <a:pt x="13581" y="140952"/>
                      <a:pt x="7937" y="127166"/>
                      <a:pt x="10759" y="116137"/>
                    </a:cubicBezTo>
                    <a:cubicBezTo>
                      <a:pt x="13581" y="109244"/>
                      <a:pt x="18520" y="104419"/>
                      <a:pt x="24165" y="102007"/>
                    </a:cubicBezTo>
                    <a:close/>
                    <a:moveTo>
                      <a:pt x="338012" y="96900"/>
                    </a:moveTo>
                    <a:cubicBezTo>
                      <a:pt x="343693" y="98968"/>
                      <a:pt x="348665" y="103104"/>
                      <a:pt x="351506" y="108618"/>
                    </a:cubicBezTo>
                    <a:cubicBezTo>
                      <a:pt x="357187" y="119647"/>
                      <a:pt x="351506" y="133433"/>
                      <a:pt x="340142" y="138948"/>
                    </a:cubicBezTo>
                    <a:cubicBezTo>
                      <a:pt x="328779" y="144462"/>
                      <a:pt x="314575" y="138948"/>
                      <a:pt x="308894" y="127919"/>
                    </a:cubicBezTo>
                    <a:cubicBezTo>
                      <a:pt x="303212" y="116890"/>
                      <a:pt x="308894" y="103104"/>
                      <a:pt x="320257" y="97589"/>
                    </a:cubicBezTo>
                    <a:cubicBezTo>
                      <a:pt x="325939" y="94832"/>
                      <a:pt x="332330" y="94832"/>
                      <a:pt x="338012" y="96900"/>
                    </a:cubicBezTo>
                    <a:close/>
                    <a:moveTo>
                      <a:pt x="296686" y="46500"/>
                    </a:moveTo>
                    <a:cubicBezTo>
                      <a:pt x="302331" y="46500"/>
                      <a:pt x="307975" y="48551"/>
                      <a:pt x="312208" y="52652"/>
                    </a:cubicBezTo>
                    <a:cubicBezTo>
                      <a:pt x="320675" y="60854"/>
                      <a:pt x="320675" y="77258"/>
                      <a:pt x="312208" y="85460"/>
                    </a:cubicBezTo>
                    <a:cubicBezTo>
                      <a:pt x="303742" y="93662"/>
                      <a:pt x="289631" y="93662"/>
                      <a:pt x="281164" y="85460"/>
                    </a:cubicBezTo>
                    <a:cubicBezTo>
                      <a:pt x="269875" y="77258"/>
                      <a:pt x="269875" y="60854"/>
                      <a:pt x="281164" y="52652"/>
                    </a:cubicBezTo>
                    <a:cubicBezTo>
                      <a:pt x="285397" y="48551"/>
                      <a:pt x="291042" y="46500"/>
                      <a:pt x="296686" y="46500"/>
                    </a:cubicBezTo>
                    <a:close/>
                    <a:moveTo>
                      <a:pt x="69850" y="46500"/>
                    </a:moveTo>
                    <a:cubicBezTo>
                      <a:pt x="76200" y="46500"/>
                      <a:pt x="82550" y="48551"/>
                      <a:pt x="86783" y="52652"/>
                    </a:cubicBezTo>
                    <a:cubicBezTo>
                      <a:pt x="95250" y="60854"/>
                      <a:pt x="95250" y="77258"/>
                      <a:pt x="86783" y="85460"/>
                    </a:cubicBezTo>
                    <a:cubicBezTo>
                      <a:pt x="78317" y="93662"/>
                      <a:pt x="61383" y="93662"/>
                      <a:pt x="52917" y="85460"/>
                    </a:cubicBezTo>
                    <a:cubicBezTo>
                      <a:pt x="44450" y="77258"/>
                      <a:pt x="44450" y="60854"/>
                      <a:pt x="52917" y="52652"/>
                    </a:cubicBezTo>
                    <a:cubicBezTo>
                      <a:pt x="57150" y="48551"/>
                      <a:pt x="63500" y="46500"/>
                      <a:pt x="69850" y="46500"/>
                    </a:cubicBezTo>
                    <a:close/>
                    <a:moveTo>
                      <a:pt x="108618" y="13846"/>
                    </a:moveTo>
                    <a:cubicBezTo>
                      <a:pt x="119647" y="11112"/>
                      <a:pt x="133433" y="13846"/>
                      <a:pt x="138947" y="27516"/>
                    </a:cubicBezTo>
                    <a:cubicBezTo>
                      <a:pt x="144462" y="38452"/>
                      <a:pt x="138947" y="52122"/>
                      <a:pt x="127919" y="54856"/>
                    </a:cubicBezTo>
                    <a:cubicBezTo>
                      <a:pt x="116890" y="60324"/>
                      <a:pt x="103104" y="54856"/>
                      <a:pt x="97589" y="43920"/>
                    </a:cubicBezTo>
                    <a:cubicBezTo>
                      <a:pt x="92075" y="32984"/>
                      <a:pt x="97589" y="19314"/>
                      <a:pt x="108618" y="13846"/>
                    </a:cubicBezTo>
                    <a:close/>
                    <a:moveTo>
                      <a:pt x="251242" y="10759"/>
                    </a:moveTo>
                    <a:cubicBezTo>
                      <a:pt x="262606" y="16404"/>
                      <a:pt x="268287" y="30515"/>
                      <a:pt x="262606" y="41804"/>
                    </a:cubicBezTo>
                    <a:cubicBezTo>
                      <a:pt x="259765" y="53092"/>
                      <a:pt x="245561" y="58737"/>
                      <a:pt x="234198" y="55915"/>
                    </a:cubicBezTo>
                    <a:cubicBezTo>
                      <a:pt x="219994" y="50270"/>
                      <a:pt x="214312" y="36159"/>
                      <a:pt x="219994" y="24870"/>
                    </a:cubicBezTo>
                    <a:cubicBezTo>
                      <a:pt x="225675" y="13581"/>
                      <a:pt x="237038" y="7937"/>
                      <a:pt x="251242" y="10759"/>
                    </a:cubicBezTo>
                    <a:close/>
                    <a:moveTo>
                      <a:pt x="182563" y="0"/>
                    </a:moveTo>
                    <a:cubicBezTo>
                      <a:pt x="195715" y="0"/>
                      <a:pt x="206376" y="9950"/>
                      <a:pt x="206376" y="22225"/>
                    </a:cubicBezTo>
                    <a:cubicBezTo>
                      <a:pt x="206376" y="34500"/>
                      <a:pt x="195715" y="44450"/>
                      <a:pt x="182563" y="44450"/>
                    </a:cubicBezTo>
                    <a:cubicBezTo>
                      <a:pt x="169411" y="44450"/>
                      <a:pt x="158750" y="34500"/>
                      <a:pt x="158750" y="22225"/>
                    </a:cubicBezTo>
                    <a:cubicBezTo>
                      <a:pt x="158750" y="9950"/>
                      <a:pt x="169411" y="0"/>
                      <a:pt x="182563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2" name="淘宝网Chenying0907出品 721"/>
              <p:cNvSpPr>
                <a:spLocks noChangeArrowheads="1"/>
              </p:cNvSpPr>
              <p:nvPr/>
            </p:nvSpPr>
            <p:spPr bwMode="auto">
              <a:xfrm>
                <a:off x="3600524" y="1948288"/>
                <a:ext cx="577698" cy="575414"/>
              </a:xfrm>
              <a:custGeom>
                <a:avLst/>
                <a:gdLst>
                  <a:gd name="connsiteX0" fmla="*/ 200025 w 401638"/>
                  <a:gd name="connsiteY0" fmla="*/ 350838 h 400050"/>
                  <a:gd name="connsiteX1" fmla="*/ 225425 w 401638"/>
                  <a:gd name="connsiteY1" fmla="*/ 375444 h 400050"/>
                  <a:gd name="connsiteX2" fmla="*/ 200025 w 401638"/>
                  <a:gd name="connsiteY2" fmla="*/ 400050 h 400050"/>
                  <a:gd name="connsiteX3" fmla="*/ 174625 w 401638"/>
                  <a:gd name="connsiteY3" fmla="*/ 375444 h 400050"/>
                  <a:gd name="connsiteX4" fmla="*/ 200025 w 401638"/>
                  <a:gd name="connsiteY4" fmla="*/ 350838 h 400050"/>
                  <a:gd name="connsiteX5" fmla="*/ 144065 w 401638"/>
                  <a:gd name="connsiteY5" fmla="*/ 338969 h 400050"/>
                  <a:gd name="connsiteX6" fmla="*/ 160734 w 401638"/>
                  <a:gd name="connsiteY6" fmla="*/ 372533 h 400050"/>
                  <a:gd name="connsiteX7" fmla="*/ 127396 w 401638"/>
                  <a:gd name="connsiteY7" fmla="*/ 386518 h 400050"/>
                  <a:gd name="connsiteX8" fmla="*/ 113506 w 401638"/>
                  <a:gd name="connsiteY8" fmla="*/ 352954 h 400050"/>
                  <a:gd name="connsiteX9" fmla="*/ 144065 w 401638"/>
                  <a:gd name="connsiteY9" fmla="*/ 338969 h 400050"/>
                  <a:gd name="connsiteX10" fmla="*/ 279760 w 401638"/>
                  <a:gd name="connsiteY10" fmla="*/ 335444 h 400050"/>
                  <a:gd name="connsiteX11" fmla="*/ 294444 w 401638"/>
                  <a:gd name="connsiteY11" fmla="*/ 349779 h 400050"/>
                  <a:gd name="connsiteX12" fmla="*/ 280459 w 401638"/>
                  <a:gd name="connsiteY12" fmla="*/ 383343 h 400050"/>
                  <a:gd name="connsiteX13" fmla="*/ 246894 w 401638"/>
                  <a:gd name="connsiteY13" fmla="*/ 369358 h 400050"/>
                  <a:gd name="connsiteX14" fmla="*/ 260880 w 401638"/>
                  <a:gd name="connsiteY14" fmla="*/ 335794 h 400050"/>
                  <a:gd name="connsiteX15" fmla="*/ 279760 w 401638"/>
                  <a:gd name="connsiteY15" fmla="*/ 335444 h 400050"/>
                  <a:gd name="connsiteX16" fmla="*/ 325884 w 401638"/>
                  <a:gd name="connsiteY16" fmla="*/ 298053 h 400050"/>
                  <a:gd name="connsiteX17" fmla="*/ 342901 w 401638"/>
                  <a:gd name="connsiteY17" fmla="*/ 306387 h 400050"/>
                  <a:gd name="connsiteX18" fmla="*/ 342901 w 401638"/>
                  <a:gd name="connsiteY18" fmla="*/ 342503 h 400050"/>
                  <a:gd name="connsiteX19" fmla="*/ 306785 w 401638"/>
                  <a:gd name="connsiteY19" fmla="*/ 342503 h 400050"/>
                  <a:gd name="connsiteX20" fmla="*/ 306785 w 401638"/>
                  <a:gd name="connsiteY20" fmla="*/ 306387 h 400050"/>
                  <a:gd name="connsiteX21" fmla="*/ 325884 w 401638"/>
                  <a:gd name="connsiteY21" fmla="*/ 298053 h 400050"/>
                  <a:gd name="connsiteX22" fmla="*/ 76200 w 401638"/>
                  <a:gd name="connsiteY22" fmla="*/ 298053 h 400050"/>
                  <a:gd name="connsiteX23" fmla="*/ 94665 w 401638"/>
                  <a:gd name="connsiteY23" fmla="*/ 306387 h 400050"/>
                  <a:gd name="connsiteX24" fmla="*/ 94665 w 401638"/>
                  <a:gd name="connsiteY24" fmla="*/ 342503 h 400050"/>
                  <a:gd name="connsiteX25" fmla="*/ 57735 w 401638"/>
                  <a:gd name="connsiteY25" fmla="*/ 342503 h 400050"/>
                  <a:gd name="connsiteX26" fmla="*/ 57735 w 401638"/>
                  <a:gd name="connsiteY26" fmla="*/ 306387 h 400050"/>
                  <a:gd name="connsiteX27" fmla="*/ 76200 w 401638"/>
                  <a:gd name="connsiteY27" fmla="*/ 298053 h 400050"/>
                  <a:gd name="connsiteX28" fmla="*/ 49571 w 401638"/>
                  <a:gd name="connsiteY28" fmla="*/ 246162 h 400050"/>
                  <a:gd name="connsiteX29" fmla="*/ 64255 w 401638"/>
                  <a:gd name="connsiteY29" fmla="*/ 257968 h 400050"/>
                  <a:gd name="connsiteX30" fmla="*/ 50270 w 401638"/>
                  <a:gd name="connsiteY30" fmla="*/ 291306 h 400050"/>
                  <a:gd name="connsiteX31" fmla="*/ 16706 w 401638"/>
                  <a:gd name="connsiteY31" fmla="*/ 280193 h 400050"/>
                  <a:gd name="connsiteX32" fmla="*/ 30691 w 401638"/>
                  <a:gd name="connsiteY32" fmla="*/ 246856 h 400050"/>
                  <a:gd name="connsiteX33" fmla="*/ 49571 w 401638"/>
                  <a:gd name="connsiteY33" fmla="*/ 246162 h 400050"/>
                  <a:gd name="connsiteX34" fmla="*/ 372666 w 401638"/>
                  <a:gd name="connsiteY34" fmla="*/ 238957 h 400050"/>
                  <a:gd name="connsiteX35" fmla="*/ 386556 w 401638"/>
                  <a:gd name="connsiteY35" fmla="*/ 272521 h 400050"/>
                  <a:gd name="connsiteX36" fmla="*/ 355997 w 401638"/>
                  <a:gd name="connsiteY36" fmla="*/ 286506 h 400050"/>
                  <a:gd name="connsiteX37" fmla="*/ 342106 w 401638"/>
                  <a:gd name="connsiteY37" fmla="*/ 252942 h 400050"/>
                  <a:gd name="connsiteX38" fmla="*/ 372666 w 401638"/>
                  <a:gd name="connsiteY38" fmla="*/ 238957 h 400050"/>
                  <a:gd name="connsiteX39" fmla="*/ 376238 w 401638"/>
                  <a:gd name="connsiteY39" fmla="*/ 174625 h 400050"/>
                  <a:gd name="connsiteX40" fmla="*/ 401638 w 401638"/>
                  <a:gd name="connsiteY40" fmla="*/ 200025 h 400050"/>
                  <a:gd name="connsiteX41" fmla="*/ 376238 w 401638"/>
                  <a:gd name="connsiteY41" fmla="*/ 225425 h 400050"/>
                  <a:gd name="connsiteX42" fmla="*/ 350838 w 401638"/>
                  <a:gd name="connsiteY42" fmla="*/ 200025 h 400050"/>
                  <a:gd name="connsiteX43" fmla="*/ 376238 w 401638"/>
                  <a:gd name="connsiteY43" fmla="*/ 174625 h 400050"/>
                  <a:gd name="connsiteX44" fmla="*/ 24607 w 401638"/>
                  <a:gd name="connsiteY44" fmla="*/ 174625 h 400050"/>
                  <a:gd name="connsiteX45" fmla="*/ 49214 w 401638"/>
                  <a:gd name="connsiteY45" fmla="*/ 200025 h 400050"/>
                  <a:gd name="connsiteX46" fmla="*/ 24607 w 401638"/>
                  <a:gd name="connsiteY46" fmla="*/ 225425 h 400050"/>
                  <a:gd name="connsiteX47" fmla="*/ 0 w 401638"/>
                  <a:gd name="connsiteY47" fmla="*/ 200025 h 400050"/>
                  <a:gd name="connsiteX48" fmla="*/ 24607 w 401638"/>
                  <a:gd name="connsiteY48" fmla="*/ 174625 h 400050"/>
                  <a:gd name="connsiteX49" fmla="*/ 47095 w 401638"/>
                  <a:gd name="connsiteY49" fmla="*/ 110728 h 400050"/>
                  <a:gd name="connsiteX50" fmla="*/ 61080 w 401638"/>
                  <a:gd name="connsiteY50" fmla="*/ 144065 h 400050"/>
                  <a:gd name="connsiteX51" fmla="*/ 27516 w 401638"/>
                  <a:gd name="connsiteY51" fmla="*/ 157956 h 400050"/>
                  <a:gd name="connsiteX52" fmla="*/ 13531 w 401638"/>
                  <a:gd name="connsiteY52" fmla="*/ 124618 h 400050"/>
                  <a:gd name="connsiteX53" fmla="*/ 47095 w 401638"/>
                  <a:gd name="connsiteY53" fmla="*/ 110728 h 400050"/>
                  <a:gd name="connsiteX54" fmla="*/ 370880 w 401638"/>
                  <a:gd name="connsiteY54" fmla="*/ 105257 h 400050"/>
                  <a:gd name="connsiteX55" fmla="*/ 384810 w 401638"/>
                  <a:gd name="connsiteY55" fmla="*/ 119592 h 400050"/>
                  <a:gd name="connsiteX56" fmla="*/ 373380 w 401638"/>
                  <a:gd name="connsiteY56" fmla="*/ 153156 h 400050"/>
                  <a:gd name="connsiteX57" fmla="*/ 339090 w 401638"/>
                  <a:gd name="connsiteY57" fmla="*/ 139171 h 400050"/>
                  <a:gd name="connsiteX58" fmla="*/ 350520 w 401638"/>
                  <a:gd name="connsiteY58" fmla="*/ 105607 h 400050"/>
                  <a:gd name="connsiteX59" fmla="*/ 370880 w 401638"/>
                  <a:gd name="connsiteY59" fmla="*/ 105257 h 400050"/>
                  <a:gd name="connsiteX60" fmla="*/ 325884 w 401638"/>
                  <a:gd name="connsiteY60" fmla="*/ 48816 h 400050"/>
                  <a:gd name="connsiteX61" fmla="*/ 342901 w 401638"/>
                  <a:gd name="connsiteY61" fmla="*/ 57150 h 400050"/>
                  <a:gd name="connsiteX62" fmla="*/ 342901 w 401638"/>
                  <a:gd name="connsiteY62" fmla="*/ 90487 h 400050"/>
                  <a:gd name="connsiteX63" fmla="*/ 306785 w 401638"/>
                  <a:gd name="connsiteY63" fmla="*/ 90487 h 400050"/>
                  <a:gd name="connsiteX64" fmla="*/ 306785 w 401638"/>
                  <a:gd name="connsiteY64" fmla="*/ 57150 h 400050"/>
                  <a:gd name="connsiteX65" fmla="*/ 325884 w 401638"/>
                  <a:gd name="connsiteY65" fmla="*/ 48816 h 400050"/>
                  <a:gd name="connsiteX66" fmla="*/ 76200 w 401638"/>
                  <a:gd name="connsiteY66" fmla="*/ 48816 h 400050"/>
                  <a:gd name="connsiteX67" fmla="*/ 94665 w 401638"/>
                  <a:gd name="connsiteY67" fmla="*/ 57150 h 400050"/>
                  <a:gd name="connsiteX68" fmla="*/ 94665 w 401638"/>
                  <a:gd name="connsiteY68" fmla="*/ 90487 h 400050"/>
                  <a:gd name="connsiteX69" fmla="*/ 57735 w 401638"/>
                  <a:gd name="connsiteY69" fmla="*/ 90487 h 400050"/>
                  <a:gd name="connsiteX70" fmla="*/ 57735 w 401638"/>
                  <a:gd name="connsiteY70" fmla="*/ 57150 h 400050"/>
                  <a:gd name="connsiteX71" fmla="*/ 76200 w 401638"/>
                  <a:gd name="connsiteY71" fmla="*/ 48816 h 400050"/>
                  <a:gd name="connsiteX72" fmla="*/ 139651 w 401638"/>
                  <a:gd name="connsiteY72" fmla="*/ 15975 h 400050"/>
                  <a:gd name="connsiteX73" fmla="*/ 153194 w 401638"/>
                  <a:gd name="connsiteY73" fmla="*/ 27781 h 400050"/>
                  <a:gd name="connsiteX74" fmla="*/ 139304 w 401638"/>
                  <a:gd name="connsiteY74" fmla="*/ 61119 h 400050"/>
                  <a:gd name="connsiteX75" fmla="*/ 108744 w 401638"/>
                  <a:gd name="connsiteY75" fmla="*/ 47228 h 400050"/>
                  <a:gd name="connsiteX76" fmla="*/ 119857 w 401638"/>
                  <a:gd name="connsiteY76" fmla="*/ 16669 h 400050"/>
                  <a:gd name="connsiteX77" fmla="*/ 139651 w 401638"/>
                  <a:gd name="connsiteY77" fmla="*/ 15975 h 400050"/>
                  <a:gd name="connsiteX78" fmla="*/ 255290 w 401638"/>
                  <a:gd name="connsiteY78" fmla="*/ 13147 h 400050"/>
                  <a:gd name="connsiteX79" fmla="*/ 272653 w 401638"/>
                  <a:gd name="connsiteY79" fmla="*/ 13494 h 400050"/>
                  <a:gd name="connsiteX80" fmla="*/ 286543 w 401638"/>
                  <a:gd name="connsiteY80" fmla="*/ 44053 h 400050"/>
                  <a:gd name="connsiteX81" fmla="*/ 255984 w 401638"/>
                  <a:gd name="connsiteY81" fmla="*/ 57944 h 400050"/>
                  <a:gd name="connsiteX82" fmla="*/ 242093 w 401638"/>
                  <a:gd name="connsiteY82" fmla="*/ 27385 h 400050"/>
                  <a:gd name="connsiteX83" fmla="*/ 255290 w 401638"/>
                  <a:gd name="connsiteY83" fmla="*/ 13147 h 400050"/>
                  <a:gd name="connsiteX84" fmla="*/ 200025 w 401638"/>
                  <a:gd name="connsiteY84" fmla="*/ 0 h 400050"/>
                  <a:gd name="connsiteX85" fmla="*/ 225425 w 401638"/>
                  <a:gd name="connsiteY85" fmla="*/ 24606 h 400050"/>
                  <a:gd name="connsiteX86" fmla="*/ 200025 w 401638"/>
                  <a:gd name="connsiteY86" fmla="*/ 49212 h 400050"/>
                  <a:gd name="connsiteX87" fmla="*/ 174625 w 401638"/>
                  <a:gd name="connsiteY87" fmla="*/ 24606 h 400050"/>
                  <a:gd name="connsiteX88" fmla="*/ 200025 w 401638"/>
                  <a:gd name="connsiteY88" fmla="*/ 0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401638" h="400050">
                    <a:moveTo>
                      <a:pt x="200025" y="350838"/>
                    </a:moveTo>
                    <a:cubicBezTo>
                      <a:pt x="214053" y="350838"/>
                      <a:pt x="225425" y="361854"/>
                      <a:pt x="225425" y="375444"/>
                    </a:cubicBezTo>
                    <a:cubicBezTo>
                      <a:pt x="225425" y="389034"/>
                      <a:pt x="214053" y="400050"/>
                      <a:pt x="200025" y="400050"/>
                    </a:cubicBezTo>
                    <a:cubicBezTo>
                      <a:pt x="185997" y="400050"/>
                      <a:pt x="174625" y="389034"/>
                      <a:pt x="174625" y="375444"/>
                    </a:cubicBezTo>
                    <a:cubicBezTo>
                      <a:pt x="174625" y="361854"/>
                      <a:pt x="185997" y="350838"/>
                      <a:pt x="200025" y="350838"/>
                    </a:cubicBezTo>
                    <a:close/>
                    <a:moveTo>
                      <a:pt x="144065" y="338969"/>
                    </a:moveTo>
                    <a:cubicBezTo>
                      <a:pt x="157956" y="344563"/>
                      <a:pt x="163512" y="358548"/>
                      <a:pt x="160734" y="372533"/>
                    </a:cubicBezTo>
                    <a:cubicBezTo>
                      <a:pt x="155177" y="383721"/>
                      <a:pt x="141287" y="392112"/>
                      <a:pt x="127396" y="386518"/>
                    </a:cubicBezTo>
                    <a:cubicBezTo>
                      <a:pt x="113506" y="380924"/>
                      <a:pt x="107950" y="366939"/>
                      <a:pt x="113506" y="352954"/>
                    </a:cubicBezTo>
                    <a:cubicBezTo>
                      <a:pt x="119062" y="341766"/>
                      <a:pt x="132953" y="333375"/>
                      <a:pt x="144065" y="338969"/>
                    </a:cubicBezTo>
                    <a:close/>
                    <a:moveTo>
                      <a:pt x="279760" y="335444"/>
                    </a:moveTo>
                    <a:cubicBezTo>
                      <a:pt x="286053" y="337892"/>
                      <a:pt x="291647" y="342786"/>
                      <a:pt x="294444" y="349779"/>
                    </a:cubicBezTo>
                    <a:cubicBezTo>
                      <a:pt x="300038" y="360967"/>
                      <a:pt x="294444" y="377749"/>
                      <a:pt x="280459" y="383343"/>
                    </a:cubicBezTo>
                    <a:cubicBezTo>
                      <a:pt x="269271" y="388937"/>
                      <a:pt x="252488" y="383343"/>
                      <a:pt x="246894" y="369358"/>
                    </a:cubicBezTo>
                    <a:cubicBezTo>
                      <a:pt x="241300" y="355373"/>
                      <a:pt x="246894" y="341388"/>
                      <a:pt x="260880" y="335794"/>
                    </a:cubicBezTo>
                    <a:cubicBezTo>
                      <a:pt x="266474" y="332997"/>
                      <a:pt x="273466" y="332997"/>
                      <a:pt x="279760" y="335444"/>
                    </a:cubicBezTo>
                    <a:close/>
                    <a:moveTo>
                      <a:pt x="325884" y="298053"/>
                    </a:moveTo>
                    <a:cubicBezTo>
                      <a:pt x="332483" y="298053"/>
                      <a:pt x="338734" y="300831"/>
                      <a:pt x="342901" y="306387"/>
                    </a:cubicBezTo>
                    <a:cubicBezTo>
                      <a:pt x="354013" y="314722"/>
                      <a:pt x="354013" y="331390"/>
                      <a:pt x="342901" y="342503"/>
                    </a:cubicBezTo>
                    <a:cubicBezTo>
                      <a:pt x="334566" y="350837"/>
                      <a:pt x="317897" y="350837"/>
                      <a:pt x="306785" y="342503"/>
                    </a:cubicBezTo>
                    <a:cubicBezTo>
                      <a:pt x="298450" y="331390"/>
                      <a:pt x="298450" y="314722"/>
                      <a:pt x="306785" y="306387"/>
                    </a:cubicBezTo>
                    <a:cubicBezTo>
                      <a:pt x="312341" y="300831"/>
                      <a:pt x="319286" y="298053"/>
                      <a:pt x="325884" y="298053"/>
                    </a:cubicBezTo>
                    <a:close/>
                    <a:moveTo>
                      <a:pt x="76200" y="298053"/>
                    </a:moveTo>
                    <a:cubicBezTo>
                      <a:pt x="82592" y="298053"/>
                      <a:pt x="88984" y="300831"/>
                      <a:pt x="94665" y="306387"/>
                    </a:cubicBezTo>
                    <a:cubicBezTo>
                      <a:pt x="103188" y="314722"/>
                      <a:pt x="103188" y="331390"/>
                      <a:pt x="94665" y="342503"/>
                    </a:cubicBezTo>
                    <a:cubicBezTo>
                      <a:pt x="83302" y="350837"/>
                      <a:pt x="69098" y="350837"/>
                      <a:pt x="57735" y="342503"/>
                    </a:cubicBezTo>
                    <a:cubicBezTo>
                      <a:pt x="49213" y="331390"/>
                      <a:pt x="49213" y="314722"/>
                      <a:pt x="57735" y="306387"/>
                    </a:cubicBezTo>
                    <a:cubicBezTo>
                      <a:pt x="63417" y="300831"/>
                      <a:pt x="69809" y="298053"/>
                      <a:pt x="76200" y="298053"/>
                    </a:cubicBezTo>
                    <a:close/>
                    <a:moveTo>
                      <a:pt x="49571" y="246162"/>
                    </a:moveTo>
                    <a:cubicBezTo>
                      <a:pt x="55864" y="248245"/>
                      <a:pt x="61458" y="252412"/>
                      <a:pt x="64255" y="257968"/>
                    </a:cubicBezTo>
                    <a:cubicBezTo>
                      <a:pt x="69849" y="271859"/>
                      <a:pt x="64255" y="285749"/>
                      <a:pt x="50270" y="291306"/>
                    </a:cubicBezTo>
                    <a:cubicBezTo>
                      <a:pt x="36285" y="296862"/>
                      <a:pt x="22300" y="291306"/>
                      <a:pt x="16706" y="280193"/>
                    </a:cubicBezTo>
                    <a:cubicBezTo>
                      <a:pt x="11112" y="266303"/>
                      <a:pt x="16706" y="252412"/>
                      <a:pt x="30691" y="246856"/>
                    </a:cubicBezTo>
                    <a:cubicBezTo>
                      <a:pt x="36285" y="244078"/>
                      <a:pt x="43277" y="244078"/>
                      <a:pt x="49571" y="246162"/>
                    </a:cubicBezTo>
                    <a:close/>
                    <a:moveTo>
                      <a:pt x="372666" y="238957"/>
                    </a:moveTo>
                    <a:cubicBezTo>
                      <a:pt x="386556" y="244551"/>
                      <a:pt x="392112" y="258536"/>
                      <a:pt x="386556" y="272521"/>
                    </a:cubicBezTo>
                    <a:cubicBezTo>
                      <a:pt x="381000" y="283709"/>
                      <a:pt x="367109" y="292100"/>
                      <a:pt x="355997" y="286506"/>
                    </a:cubicBezTo>
                    <a:cubicBezTo>
                      <a:pt x="342106" y="280912"/>
                      <a:pt x="336550" y="266927"/>
                      <a:pt x="342106" y="252942"/>
                    </a:cubicBezTo>
                    <a:cubicBezTo>
                      <a:pt x="344885" y="241754"/>
                      <a:pt x="361553" y="233363"/>
                      <a:pt x="372666" y="238957"/>
                    </a:cubicBezTo>
                    <a:close/>
                    <a:moveTo>
                      <a:pt x="376238" y="174625"/>
                    </a:moveTo>
                    <a:cubicBezTo>
                      <a:pt x="390266" y="174625"/>
                      <a:pt x="401638" y="185997"/>
                      <a:pt x="401638" y="200025"/>
                    </a:cubicBezTo>
                    <a:cubicBezTo>
                      <a:pt x="401638" y="214053"/>
                      <a:pt x="390266" y="225425"/>
                      <a:pt x="376238" y="225425"/>
                    </a:cubicBezTo>
                    <a:cubicBezTo>
                      <a:pt x="362210" y="225425"/>
                      <a:pt x="350838" y="214053"/>
                      <a:pt x="350838" y="200025"/>
                    </a:cubicBezTo>
                    <a:cubicBezTo>
                      <a:pt x="350838" y="185997"/>
                      <a:pt x="362210" y="174625"/>
                      <a:pt x="376238" y="174625"/>
                    </a:cubicBezTo>
                    <a:close/>
                    <a:moveTo>
                      <a:pt x="24607" y="174625"/>
                    </a:moveTo>
                    <a:cubicBezTo>
                      <a:pt x="38197" y="174625"/>
                      <a:pt x="49214" y="185997"/>
                      <a:pt x="49214" y="200025"/>
                    </a:cubicBezTo>
                    <a:cubicBezTo>
                      <a:pt x="49214" y="214053"/>
                      <a:pt x="38197" y="225425"/>
                      <a:pt x="24607" y="225425"/>
                    </a:cubicBezTo>
                    <a:cubicBezTo>
                      <a:pt x="11017" y="225425"/>
                      <a:pt x="0" y="214053"/>
                      <a:pt x="0" y="200025"/>
                    </a:cubicBezTo>
                    <a:cubicBezTo>
                      <a:pt x="0" y="185997"/>
                      <a:pt x="11017" y="174625"/>
                      <a:pt x="24607" y="174625"/>
                    </a:cubicBezTo>
                    <a:close/>
                    <a:moveTo>
                      <a:pt x="47095" y="110728"/>
                    </a:moveTo>
                    <a:cubicBezTo>
                      <a:pt x="58283" y="116284"/>
                      <a:pt x="66674" y="130175"/>
                      <a:pt x="61080" y="144065"/>
                    </a:cubicBezTo>
                    <a:cubicBezTo>
                      <a:pt x="55486" y="157956"/>
                      <a:pt x="41501" y="163512"/>
                      <a:pt x="27516" y="157956"/>
                    </a:cubicBezTo>
                    <a:cubicBezTo>
                      <a:pt x="16328" y="152399"/>
                      <a:pt x="7937" y="138509"/>
                      <a:pt x="13531" y="124618"/>
                    </a:cubicBezTo>
                    <a:cubicBezTo>
                      <a:pt x="19125" y="113506"/>
                      <a:pt x="33110" y="107950"/>
                      <a:pt x="47095" y="110728"/>
                    </a:cubicBezTo>
                    <a:close/>
                    <a:moveTo>
                      <a:pt x="370880" y="105257"/>
                    </a:moveTo>
                    <a:cubicBezTo>
                      <a:pt x="376952" y="107705"/>
                      <a:pt x="381953" y="112599"/>
                      <a:pt x="384810" y="119592"/>
                    </a:cubicBezTo>
                    <a:cubicBezTo>
                      <a:pt x="390525" y="130780"/>
                      <a:pt x="384810" y="147562"/>
                      <a:pt x="373380" y="153156"/>
                    </a:cubicBezTo>
                    <a:cubicBezTo>
                      <a:pt x="359093" y="158750"/>
                      <a:pt x="344805" y="150359"/>
                      <a:pt x="339090" y="139171"/>
                    </a:cubicBezTo>
                    <a:cubicBezTo>
                      <a:pt x="333375" y="125186"/>
                      <a:pt x="339090" y="111201"/>
                      <a:pt x="350520" y="105607"/>
                    </a:cubicBezTo>
                    <a:cubicBezTo>
                      <a:pt x="357664" y="102810"/>
                      <a:pt x="364808" y="102810"/>
                      <a:pt x="370880" y="105257"/>
                    </a:cubicBezTo>
                    <a:close/>
                    <a:moveTo>
                      <a:pt x="325884" y="48816"/>
                    </a:moveTo>
                    <a:cubicBezTo>
                      <a:pt x="332483" y="48816"/>
                      <a:pt x="338734" y="51594"/>
                      <a:pt x="342901" y="57150"/>
                    </a:cubicBezTo>
                    <a:cubicBezTo>
                      <a:pt x="354013" y="65485"/>
                      <a:pt x="354013" y="82153"/>
                      <a:pt x="342901" y="90487"/>
                    </a:cubicBezTo>
                    <a:cubicBezTo>
                      <a:pt x="334566" y="101600"/>
                      <a:pt x="317897" y="101600"/>
                      <a:pt x="306785" y="90487"/>
                    </a:cubicBezTo>
                    <a:cubicBezTo>
                      <a:pt x="298450" y="82153"/>
                      <a:pt x="298450" y="65485"/>
                      <a:pt x="306785" y="57150"/>
                    </a:cubicBezTo>
                    <a:cubicBezTo>
                      <a:pt x="312341" y="51594"/>
                      <a:pt x="319286" y="48816"/>
                      <a:pt x="325884" y="48816"/>
                    </a:cubicBezTo>
                    <a:close/>
                    <a:moveTo>
                      <a:pt x="76200" y="48816"/>
                    </a:moveTo>
                    <a:cubicBezTo>
                      <a:pt x="82592" y="48816"/>
                      <a:pt x="88984" y="51594"/>
                      <a:pt x="94665" y="57150"/>
                    </a:cubicBezTo>
                    <a:cubicBezTo>
                      <a:pt x="103188" y="65485"/>
                      <a:pt x="103188" y="82153"/>
                      <a:pt x="94665" y="90487"/>
                    </a:cubicBezTo>
                    <a:cubicBezTo>
                      <a:pt x="83302" y="101600"/>
                      <a:pt x="69098" y="101600"/>
                      <a:pt x="57735" y="90487"/>
                    </a:cubicBezTo>
                    <a:cubicBezTo>
                      <a:pt x="49213" y="82153"/>
                      <a:pt x="49213" y="65485"/>
                      <a:pt x="57735" y="57150"/>
                    </a:cubicBezTo>
                    <a:cubicBezTo>
                      <a:pt x="63417" y="51594"/>
                      <a:pt x="69809" y="48816"/>
                      <a:pt x="76200" y="48816"/>
                    </a:cubicBezTo>
                    <a:close/>
                    <a:moveTo>
                      <a:pt x="139651" y="15975"/>
                    </a:moveTo>
                    <a:cubicBezTo>
                      <a:pt x="145555" y="18058"/>
                      <a:pt x="150416" y="22225"/>
                      <a:pt x="153194" y="27781"/>
                    </a:cubicBezTo>
                    <a:cubicBezTo>
                      <a:pt x="158751" y="41672"/>
                      <a:pt x="153194" y="55562"/>
                      <a:pt x="139304" y="61119"/>
                    </a:cubicBezTo>
                    <a:cubicBezTo>
                      <a:pt x="128191" y="66675"/>
                      <a:pt x="114300" y="61119"/>
                      <a:pt x="108744" y="47228"/>
                    </a:cubicBezTo>
                    <a:cubicBezTo>
                      <a:pt x="103188" y="36116"/>
                      <a:pt x="108744" y="22225"/>
                      <a:pt x="119857" y="16669"/>
                    </a:cubicBezTo>
                    <a:cubicBezTo>
                      <a:pt x="126802" y="13891"/>
                      <a:pt x="133747" y="13891"/>
                      <a:pt x="139651" y="15975"/>
                    </a:cubicBezTo>
                    <a:close/>
                    <a:moveTo>
                      <a:pt x="255290" y="13147"/>
                    </a:moveTo>
                    <a:cubicBezTo>
                      <a:pt x="260846" y="10716"/>
                      <a:pt x="267096" y="10716"/>
                      <a:pt x="272653" y="13494"/>
                    </a:cubicBezTo>
                    <a:cubicBezTo>
                      <a:pt x="286543" y="16272"/>
                      <a:pt x="292099" y="32941"/>
                      <a:pt x="286543" y="44053"/>
                    </a:cubicBezTo>
                    <a:cubicBezTo>
                      <a:pt x="283765" y="57944"/>
                      <a:pt x="267096" y="63500"/>
                      <a:pt x="255984" y="57944"/>
                    </a:cubicBezTo>
                    <a:cubicBezTo>
                      <a:pt x="242093" y="52387"/>
                      <a:pt x="236537" y="38497"/>
                      <a:pt x="242093" y="27385"/>
                    </a:cubicBezTo>
                    <a:cubicBezTo>
                      <a:pt x="244872" y="20439"/>
                      <a:pt x="249733" y="15578"/>
                      <a:pt x="255290" y="13147"/>
                    </a:cubicBezTo>
                    <a:close/>
                    <a:moveTo>
                      <a:pt x="200025" y="0"/>
                    </a:moveTo>
                    <a:cubicBezTo>
                      <a:pt x="214053" y="0"/>
                      <a:pt x="225425" y="11016"/>
                      <a:pt x="225425" y="24606"/>
                    </a:cubicBezTo>
                    <a:cubicBezTo>
                      <a:pt x="225425" y="38196"/>
                      <a:pt x="214053" y="49212"/>
                      <a:pt x="200025" y="49212"/>
                    </a:cubicBezTo>
                    <a:cubicBezTo>
                      <a:pt x="185997" y="49212"/>
                      <a:pt x="174625" y="38196"/>
                      <a:pt x="174625" y="24606"/>
                    </a:cubicBezTo>
                    <a:cubicBezTo>
                      <a:pt x="174625" y="11016"/>
                      <a:pt x="185997" y="0"/>
                      <a:pt x="200025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3" name="淘宝网Chenying0907出品 722"/>
              <p:cNvSpPr/>
              <p:nvPr/>
            </p:nvSpPr>
            <p:spPr bwMode="auto">
              <a:xfrm>
                <a:off x="3380177" y="1726799"/>
                <a:ext cx="1018393" cy="1018393"/>
              </a:xfrm>
              <a:custGeom>
                <a:avLst/>
                <a:gdLst>
                  <a:gd name="connsiteX0" fmla="*/ 354013 w 708026"/>
                  <a:gd name="connsiteY0" fmla="*/ 619126 h 708026"/>
                  <a:gd name="connsiteX1" fmla="*/ 398463 w 708026"/>
                  <a:gd name="connsiteY1" fmla="*/ 663576 h 708026"/>
                  <a:gd name="connsiteX2" fmla="*/ 354013 w 708026"/>
                  <a:gd name="connsiteY2" fmla="*/ 708026 h 708026"/>
                  <a:gd name="connsiteX3" fmla="*/ 309563 w 708026"/>
                  <a:gd name="connsiteY3" fmla="*/ 663576 h 708026"/>
                  <a:gd name="connsiteX4" fmla="*/ 354013 w 708026"/>
                  <a:gd name="connsiteY4" fmla="*/ 619126 h 708026"/>
                  <a:gd name="connsiteX5" fmla="*/ 239846 w 708026"/>
                  <a:gd name="connsiteY5" fmla="*/ 597366 h 708026"/>
                  <a:gd name="connsiteX6" fmla="*/ 256999 w 708026"/>
                  <a:gd name="connsiteY6" fmla="*/ 601664 h 708026"/>
                  <a:gd name="connsiteX7" fmla="*/ 282399 w 708026"/>
                  <a:gd name="connsiteY7" fmla="*/ 657226 h 708026"/>
                  <a:gd name="connsiteX8" fmla="*/ 225955 w 708026"/>
                  <a:gd name="connsiteY8" fmla="*/ 682229 h 708026"/>
                  <a:gd name="connsiteX9" fmla="*/ 200555 w 708026"/>
                  <a:gd name="connsiteY9" fmla="*/ 626667 h 708026"/>
                  <a:gd name="connsiteX10" fmla="*/ 239846 w 708026"/>
                  <a:gd name="connsiteY10" fmla="*/ 597366 h 708026"/>
                  <a:gd name="connsiteX11" fmla="*/ 495152 w 708026"/>
                  <a:gd name="connsiteY11" fmla="*/ 595490 h 708026"/>
                  <a:gd name="connsiteX12" fmla="*/ 519114 w 708026"/>
                  <a:gd name="connsiteY12" fmla="*/ 618421 h 708026"/>
                  <a:gd name="connsiteX13" fmla="*/ 496889 w 708026"/>
                  <a:gd name="connsiteY13" fmla="*/ 677687 h 708026"/>
                  <a:gd name="connsiteX14" fmla="*/ 438548 w 708026"/>
                  <a:gd name="connsiteY14" fmla="*/ 655109 h 708026"/>
                  <a:gd name="connsiteX15" fmla="*/ 460773 w 708026"/>
                  <a:gd name="connsiteY15" fmla="*/ 595843 h 708026"/>
                  <a:gd name="connsiteX16" fmla="*/ 495152 w 708026"/>
                  <a:gd name="connsiteY16" fmla="*/ 595490 h 708026"/>
                  <a:gd name="connsiteX17" fmla="*/ 574495 w 708026"/>
                  <a:gd name="connsiteY17" fmla="*/ 528094 h 708026"/>
                  <a:gd name="connsiteX18" fmla="*/ 605428 w 708026"/>
                  <a:gd name="connsiteY18" fmla="*/ 540749 h 708026"/>
                  <a:gd name="connsiteX19" fmla="*/ 605428 w 708026"/>
                  <a:gd name="connsiteY19" fmla="*/ 605428 h 708026"/>
                  <a:gd name="connsiteX20" fmla="*/ 543561 w 708026"/>
                  <a:gd name="connsiteY20" fmla="*/ 605428 h 708026"/>
                  <a:gd name="connsiteX21" fmla="*/ 543561 w 708026"/>
                  <a:gd name="connsiteY21" fmla="*/ 540749 h 708026"/>
                  <a:gd name="connsiteX22" fmla="*/ 574495 w 708026"/>
                  <a:gd name="connsiteY22" fmla="*/ 528094 h 708026"/>
                  <a:gd name="connsiteX23" fmla="*/ 134694 w 708026"/>
                  <a:gd name="connsiteY23" fmla="*/ 528094 h 708026"/>
                  <a:gd name="connsiteX24" fmla="*/ 167549 w 708026"/>
                  <a:gd name="connsiteY24" fmla="*/ 540749 h 708026"/>
                  <a:gd name="connsiteX25" fmla="*/ 167549 w 708026"/>
                  <a:gd name="connsiteY25" fmla="*/ 605428 h 708026"/>
                  <a:gd name="connsiteX26" fmla="*/ 103913 w 708026"/>
                  <a:gd name="connsiteY26" fmla="*/ 605428 h 708026"/>
                  <a:gd name="connsiteX27" fmla="*/ 103913 w 708026"/>
                  <a:gd name="connsiteY27" fmla="*/ 540749 h 708026"/>
                  <a:gd name="connsiteX28" fmla="*/ 134694 w 708026"/>
                  <a:gd name="connsiteY28" fmla="*/ 528094 h 708026"/>
                  <a:gd name="connsiteX29" fmla="*/ 70115 w 708026"/>
                  <a:gd name="connsiteY29" fmla="*/ 433810 h 708026"/>
                  <a:gd name="connsiteX30" fmla="*/ 112184 w 708026"/>
                  <a:gd name="connsiteY30" fmla="*/ 460375 h 708026"/>
                  <a:gd name="connsiteX31" fmla="*/ 89606 w 708026"/>
                  <a:gd name="connsiteY31" fmla="*/ 518716 h 708026"/>
                  <a:gd name="connsiteX32" fmla="*/ 30339 w 708026"/>
                  <a:gd name="connsiteY32" fmla="*/ 496491 h 708026"/>
                  <a:gd name="connsiteX33" fmla="*/ 52917 w 708026"/>
                  <a:gd name="connsiteY33" fmla="*/ 438151 h 708026"/>
                  <a:gd name="connsiteX34" fmla="*/ 70115 w 708026"/>
                  <a:gd name="connsiteY34" fmla="*/ 433810 h 708026"/>
                  <a:gd name="connsiteX35" fmla="*/ 660401 w 708026"/>
                  <a:gd name="connsiteY35" fmla="*/ 424259 h 708026"/>
                  <a:gd name="connsiteX36" fmla="*/ 685404 w 708026"/>
                  <a:gd name="connsiteY36" fmla="*/ 482600 h 708026"/>
                  <a:gd name="connsiteX37" fmla="*/ 627063 w 708026"/>
                  <a:gd name="connsiteY37" fmla="*/ 507603 h 708026"/>
                  <a:gd name="connsiteX38" fmla="*/ 602060 w 708026"/>
                  <a:gd name="connsiteY38" fmla="*/ 449262 h 708026"/>
                  <a:gd name="connsiteX39" fmla="*/ 660401 w 708026"/>
                  <a:gd name="connsiteY39" fmla="*/ 424259 h 708026"/>
                  <a:gd name="connsiteX40" fmla="*/ 44450 w 708026"/>
                  <a:gd name="connsiteY40" fmla="*/ 309563 h 708026"/>
                  <a:gd name="connsiteX41" fmla="*/ 88900 w 708026"/>
                  <a:gd name="connsiteY41" fmla="*/ 352426 h 708026"/>
                  <a:gd name="connsiteX42" fmla="*/ 44450 w 708026"/>
                  <a:gd name="connsiteY42" fmla="*/ 395289 h 708026"/>
                  <a:gd name="connsiteX43" fmla="*/ 0 w 708026"/>
                  <a:gd name="connsiteY43" fmla="*/ 352426 h 708026"/>
                  <a:gd name="connsiteX44" fmla="*/ 44450 w 708026"/>
                  <a:gd name="connsiteY44" fmla="*/ 309563 h 708026"/>
                  <a:gd name="connsiteX45" fmla="*/ 665163 w 708026"/>
                  <a:gd name="connsiteY45" fmla="*/ 309562 h 708026"/>
                  <a:gd name="connsiteX46" fmla="*/ 708026 w 708026"/>
                  <a:gd name="connsiteY46" fmla="*/ 352425 h 708026"/>
                  <a:gd name="connsiteX47" fmla="*/ 665163 w 708026"/>
                  <a:gd name="connsiteY47" fmla="*/ 395288 h 708026"/>
                  <a:gd name="connsiteX48" fmla="*/ 622300 w 708026"/>
                  <a:gd name="connsiteY48" fmla="*/ 352425 h 708026"/>
                  <a:gd name="connsiteX49" fmla="*/ 665163 w 708026"/>
                  <a:gd name="connsiteY49" fmla="*/ 309562 h 708026"/>
                  <a:gd name="connsiteX50" fmla="*/ 81098 w 708026"/>
                  <a:gd name="connsiteY50" fmla="*/ 197380 h 708026"/>
                  <a:gd name="connsiteX51" fmla="*/ 105999 w 708026"/>
                  <a:gd name="connsiteY51" fmla="*/ 256646 h 708026"/>
                  <a:gd name="connsiteX52" fmla="*/ 50663 w 708026"/>
                  <a:gd name="connsiteY52" fmla="*/ 282046 h 708026"/>
                  <a:gd name="connsiteX53" fmla="*/ 25762 w 708026"/>
                  <a:gd name="connsiteY53" fmla="*/ 222780 h 708026"/>
                  <a:gd name="connsiteX54" fmla="*/ 81098 w 708026"/>
                  <a:gd name="connsiteY54" fmla="*/ 197380 h 708026"/>
                  <a:gd name="connsiteX55" fmla="*/ 639229 w 708026"/>
                  <a:gd name="connsiteY55" fmla="*/ 184679 h 708026"/>
                  <a:gd name="connsiteX56" fmla="*/ 680641 w 708026"/>
                  <a:gd name="connsiteY56" fmla="*/ 211667 h 708026"/>
                  <a:gd name="connsiteX57" fmla="*/ 655638 w 708026"/>
                  <a:gd name="connsiteY57" fmla="*/ 270933 h 708026"/>
                  <a:gd name="connsiteX58" fmla="*/ 600075 w 708026"/>
                  <a:gd name="connsiteY58" fmla="*/ 245533 h 708026"/>
                  <a:gd name="connsiteX59" fmla="*/ 622300 w 708026"/>
                  <a:gd name="connsiteY59" fmla="*/ 189089 h 708026"/>
                  <a:gd name="connsiteX60" fmla="*/ 639229 w 708026"/>
                  <a:gd name="connsiteY60" fmla="*/ 184679 h 708026"/>
                  <a:gd name="connsiteX61" fmla="*/ 134694 w 708026"/>
                  <a:gd name="connsiteY61" fmla="*/ 89928 h 708026"/>
                  <a:gd name="connsiteX62" fmla="*/ 167549 w 708026"/>
                  <a:gd name="connsiteY62" fmla="*/ 102535 h 708026"/>
                  <a:gd name="connsiteX63" fmla="*/ 167549 w 708026"/>
                  <a:gd name="connsiteY63" fmla="*/ 164167 h 708026"/>
                  <a:gd name="connsiteX64" fmla="*/ 103913 w 708026"/>
                  <a:gd name="connsiteY64" fmla="*/ 164167 h 708026"/>
                  <a:gd name="connsiteX65" fmla="*/ 103913 w 708026"/>
                  <a:gd name="connsiteY65" fmla="*/ 102535 h 708026"/>
                  <a:gd name="connsiteX66" fmla="*/ 134694 w 708026"/>
                  <a:gd name="connsiteY66" fmla="*/ 89928 h 708026"/>
                  <a:gd name="connsiteX67" fmla="*/ 574494 w 708026"/>
                  <a:gd name="connsiteY67" fmla="*/ 89927 h 708026"/>
                  <a:gd name="connsiteX68" fmla="*/ 605427 w 708026"/>
                  <a:gd name="connsiteY68" fmla="*/ 102534 h 708026"/>
                  <a:gd name="connsiteX69" fmla="*/ 605427 w 708026"/>
                  <a:gd name="connsiteY69" fmla="*/ 164166 h 708026"/>
                  <a:gd name="connsiteX70" fmla="*/ 543560 w 708026"/>
                  <a:gd name="connsiteY70" fmla="*/ 164166 h 708026"/>
                  <a:gd name="connsiteX71" fmla="*/ 543560 w 708026"/>
                  <a:gd name="connsiteY71" fmla="*/ 102534 h 708026"/>
                  <a:gd name="connsiteX72" fmla="*/ 574494 w 708026"/>
                  <a:gd name="connsiteY72" fmla="*/ 89927 h 708026"/>
                  <a:gd name="connsiteX73" fmla="*/ 245886 w 708026"/>
                  <a:gd name="connsiteY73" fmla="*/ 27037 h 708026"/>
                  <a:gd name="connsiteX74" fmla="*/ 271286 w 708026"/>
                  <a:gd name="connsiteY74" fmla="*/ 49609 h 708026"/>
                  <a:gd name="connsiteX75" fmla="*/ 248709 w 708026"/>
                  <a:gd name="connsiteY75" fmla="*/ 107950 h 708026"/>
                  <a:gd name="connsiteX76" fmla="*/ 189442 w 708026"/>
                  <a:gd name="connsiteY76" fmla="*/ 85725 h 708026"/>
                  <a:gd name="connsiteX77" fmla="*/ 212020 w 708026"/>
                  <a:gd name="connsiteY77" fmla="*/ 27384 h 708026"/>
                  <a:gd name="connsiteX78" fmla="*/ 245886 w 708026"/>
                  <a:gd name="connsiteY78" fmla="*/ 27037 h 708026"/>
                  <a:gd name="connsiteX79" fmla="*/ 482997 w 708026"/>
                  <a:gd name="connsiteY79" fmla="*/ 22621 h 708026"/>
                  <a:gd name="connsiteX80" fmla="*/ 508001 w 708026"/>
                  <a:gd name="connsiteY80" fmla="*/ 80962 h 708026"/>
                  <a:gd name="connsiteX81" fmla="*/ 452438 w 708026"/>
                  <a:gd name="connsiteY81" fmla="*/ 105965 h 708026"/>
                  <a:gd name="connsiteX82" fmla="*/ 427435 w 708026"/>
                  <a:gd name="connsiteY82" fmla="*/ 47624 h 708026"/>
                  <a:gd name="connsiteX83" fmla="*/ 482997 w 708026"/>
                  <a:gd name="connsiteY83" fmla="*/ 22621 h 708026"/>
                  <a:gd name="connsiteX84" fmla="*/ 354012 w 708026"/>
                  <a:gd name="connsiteY84" fmla="*/ 0 h 708026"/>
                  <a:gd name="connsiteX85" fmla="*/ 398462 w 708026"/>
                  <a:gd name="connsiteY85" fmla="*/ 42863 h 708026"/>
                  <a:gd name="connsiteX86" fmla="*/ 354012 w 708026"/>
                  <a:gd name="connsiteY86" fmla="*/ 85726 h 708026"/>
                  <a:gd name="connsiteX87" fmla="*/ 309562 w 708026"/>
                  <a:gd name="connsiteY87" fmla="*/ 42863 h 708026"/>
                  <a:gd name="connsiteX88" fmla="*/ 354012 w 708026"/>
                  <a:gd name="connsiteY88" fmla="*/ 0 h 70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708026" h="708026">
                    <a:moveTo>
                      <a:pt x="354013" y="619126"/>
                    </a:moveTo>
                    <a:cubicBezTo>
                      <a:pt x="378562" y="619126"/>
                      <a:pt x="398463" y="639027"/>
                      <a:pt x="398463" y="663576"/>
                    </a:cubicBezTo>
                    <a:cubicBezTo>
                      <a:pt x="398463" y="688125"/>
                      <a:pt x="378562" y="708026"/>
                      <a:pt x="354013" y="708026"/>
                    </a:cubicBezTo>
                    <a:cubicBezTo>
                      <a:pt x="329464" y="708026"/>
                      <a:pt x="309563" y="688125"/>
                      <a:pt x="309563" y="663576"/>
                    </a:cubicBezTo>
                    <a:cubicBezTo>
                      <a:pt x="309563" y="639027"/>
                      <a:pt x="329464" y="619126"/>
                      <a:pt x="354013" y="619126"/>
                    </a:cubicBezTo>
                    <a:close/>
                    <a:moveTo>
                      <a:pt x="239846" y="597366"/>
                    </a:moveTo>
                    <a:cubicBezTo>
                      <a:pt x="245534" y="597496"/>
                      <a:pt x="251355" y="598886"/>
                      <a:pt x="256999" y="601664"/>
                    </a:cubicBezTo>
                    <a:cubicBezTo>
                      <a:pt x="282399" y="609998"/>
                      <a:pt x="293688" y="635001"/>
                      <a:pt x="282399" y="657226"/>
                    </a:cubicBezTo>
                    <a:cubicBezTo>
                      <a:pt x="273933" y="679451"/>
                      <a:pt x="248533" y="690563"/>
                      <a:pt x="225955" y="682229"/>
                    </a:cubicBezTo>
                    <a:cubicBezTo>
                      <a:pt x="203377" y="673894"/>
                      <a:pt x="192088" y="648891"/>
                      <a:pt x="200555" y="626667"/>
                    </a:cubicBezTo>
                    <a:cubicBezTo>
                      <a:pt x="206905" y="607914"/>
                      <a:pt x="222780" y="596976"/>
                      <a:pt x="239846" y="597366"/>
                    </a:cubicBezTo>
                    <a:close/>
                    <a:moveTo>
                      <a:pt x="495152" y="595490"/>
                    </a:moveTo>
                    <a:cubicBezTo>
                      <a:pt x="505917" y="599371"/>
                      <a:pt x="514947" y="607132"/>
                      <a:pt x="519114" y="618421"/>
                    </a:cubicBezTo>
                    <a:cubicBezTo>
                      <a:pt x="530226" y="640998"/>
                      <a:pt x="519114" y="669221"/>
                      <a:pt x="496889" y="677687"/>
                    </a:cubicBezTo>
                    <a:cubicBezTo>
                      <a:pt x="474663" y="688976"/>
                      <a:pt x="449660" y="677687"/>
                      <a:pt x="438548" y="655109"/>
                    </a:cubicBezTo>
                    <a:cubicBezTo>
                      <a:pt x="430213" y="632532"/>
                      <a:pt x="438548" y="607132"/>
                      <a:pt x="460773" y="595843"/>
                    </a:cubicBezTo>
                    <a:cubicBezTo>
                      <a:pt x="471885" y="591609"/>
                      <a:pt x="484387" y="591609"/>
                      <a:pt x="495152" y="595490"/>
                    </a:cubicBezTo>
                    <a:close/>
                    <a:moveTo>
                      <a:pt x="574495" y="528094"/>
                    </a:moveTo>
                    <a:cubicBezTo>
                      <a:pt x="585744" y="528094"/>
                      <a:pt x="596992" y="532313"/>
                      <a:pt x="605428" y="540749"/>
                    </a:cubicBezTo>
                    <a:cubicBezTo>
                      <a:pt x="622301" y="557622"/>
                      <a:pt x="622301" y="585743"/>
                      <a:pt x="605428" y="605428"/>
                    </a:cubicBezTo>
                    <a:cubicBezTo>
                      <a:pt x="588556" y="622301"/>
                      <a:pt x="560434" y="622301"/>
                      <a:pt x="543561" y="605428"/>
                    </a:cubicBezTo>
                    <a:cubicBezTo>
                      <a:pt x="523876" y="585743"/>
                      <a:pt x="523876" y="557622"/>
                      <a:pt x="543561" y="540749"/>
                    </a:cubicBezTo>
                    <a:cubicBezTo>
                      <a:pt x="551998" y="532313"/>
                      <a:pt x="563246" y="528094"/>
                      <a:pt x="574495" y="528094"/>
                    </a:cubicBezTo>
                    <a:close/>
                    <a:moveTo>
                      <a:pt x="134694" y="528094"/>
                    </a:moveTo>
                    <a:cubicBezTo>
                      <a:pt x="146107" y="528094"/>
                      <a:pt x="157866" y="532312"/>
                      <a:pt x="167549" y="540749"/>
                    </a:cubicBezTo>
                    <a:cubicBezTo>
                      <a:pt x="184150" y="557622"/>
                      <a:pt x="184150" y="585743"/>
                      <a:pt x="167549" y="605428"/>
                    </a:cubicBezTo>
                    <a:cubicBezTo>
                      <a:pt x="148182" y="622301"/>
                      <a:pt x="120514" y="622301"/>
                      <a:pt x="103913" y="605428"/>
                    </a:cubicBezTo>
                    <a:cubicBezTo>
                      <a:pt x="87312" y="585743"/>
                      <a:pt x="87312" y="557622"/>
                      <a:pt x="103913" y="540749"/>
                    </a:cubicBezTo>
                    <a:cubicBezTo>
                      <a:pt x="112214" y="532312"/>
                      <a:pt x="123281" y="528094"/>
                      <a:pt x="134694" y="528094"/>
                    </a:cubicBezTo>
                    <a:close/>
                    <a:moveTo>
                      <a:pt x="70115" y="433810"/>
                    </a:moveTo>
                    <a:cubicBezTo>
                      <a:pt x="87313" y="433289"/>
                      <a:pt x="103717" y="443707"/>
                      <a:pt x="112184" y="460375"/>
                    </a:cubicBezTo>
                    <a:cubicBezTo>
                      <a:pt x="120650" y="482600"/>
                      <a:pt x="112184" y="507603"/>
                      <a:pt x="89606" y="518716"/>
                    </a:cubicBezTo>
                    <a:cubicBezTo>
                      <a:pt x="67028" y="527050"/>
                      <a:pt x="38806" y="518716"/>
                      <a:pt x="30339" y="496491"/>
                    </a:cubicBezTo>
                    <a:cubicBezTo>
                      <a:pt x="19050" y="474266"/>
                      <a:pt x="30339" y="446485"/>
                      <a:pt x="52917" y="438151"/>
                    </a:cubicBezTo>
                    <a:cubicBezTo>
                      <a:pt x="58561" y="435372"/>
                      <a:pt x="64382" y="433983"/>
                      <a:pt x="70115" y="433810"/>
                    </a:cubicBezTo>
                    <a:close/>
                    <a:moveTo>
                      <a:pt x="660401" y="424259"/>
                    </a:moveTo>
                    <a:cubicBezTo>
                      <a:pt x="682626" y="435372"/>
                      <a:pt x="693738" y="460375"/>
                      <a:pt x="685404" y="482600"/>
                    </a:cubicBezTo>
                    <a:cubicBezTo>
                      <a:pt x="674291" y="504825"/>
                      <a:pt x="649288" y="515937"/>
                      <a:pt x="627063" y="507603"/>
                    </a:cubicBezTo>
                    <a:cubicBezTo>
                      <a:pt x="604838" y="499268"/>
                      <a:pt x="593725" y="474265"/>
                      <a:pt x="602060" y="449262"/>
                    </a:cubicBezTo>
                    <a:cubicBezTo>
                      <a:pt x="610394" y="427038"/>
                      <a:pt x="635397" y="415925"/>
                      <a:pt x="660401" y="424259"/>
                    </a:cubicBezTo>
                    <a:close/>
                    <a:moveTo>
                      <a:pt x="44450" y="309563"/>
                    </a:moveTo>
                    <a:cubicBezTo>
                      <a:pt x="68999" y="309563"/>
                      <a:pt x="88900" y="328753"/>
                      <a:pt x="88900" y="352426"/>
                    </a:cubicBezTo>
                    <a:cubicBezTo>
                      <a:pt x="88900" y="376099"/>
                      <a:pt x="68999" y="395289"/>
                      <a:pt x="44450" y="395289"/>
                    </a:cubicBezTo>
                    <a:cubicBezTo>
                      <a:pt x="19901" y="395289"/>
                      <a:pt x="0" y="376099"/>
                      <a:pt x="0" y="352426"/>
                    </a:cubicBezTo>
                    <a:cubicBezTo>
                      <a:pt x="0" y="328753"/>
                      <a:pt x="19901" y="309563"/>
                      <a:pt x="44450" y="309563"/>
                    </a:cubicBezTo>
                    <a:close/>
                    <a:moveTo>
                      <a:pt x="665163" y="309562"/>
                    </a:moveTo>
                    <a:cubicBezTo>
                      <a:pt x="688836" y="309562"/>
                      <a:pt x="708026" y="328752"/>
                      <a:pt x="708026" y="352425"/>
                    </a:cubicBezTo>
                    <a:cubicBezTo>
                      <a:pt x="708026" y="376098"/>
                      <a:pt x="688836" y="395288"/>
                      <a:pt x="665163" y="395288"/>
                    </a:cubicBezTo>
                    <a:cubicBezTo>
                      <a:pt x="641490" y="395288"/>
                      <a:pt x="622300" y="376098"/>
                      <a:pt x="622300" y="352425"/>
                    </a:cubicBezTo>
                    <a:cubicBezTo>
                      <a:pt x="622300" y="328752"/>
                      <a:pt x="641490" y="309562"/>
                      <a:pt x="665163" y="309562"/>
                    </a:cubicBezTo>
                    <a:close/>
                    <a:moveTo>
                      <a:pt x="81098" y="197380"/>
                    </a:moveTo>
                    <a:cubicBezTo>
                      <a:pt x="103233" y="208669"/>
                      <a:pt x="114300" y="234069"/>
                      <a:pt x="105999" y="256646"/>
                    </a:cubicBezTo>
                    <a:cubicBezTo>
                      <a:pt x="97699" y="279224"/>
                      <a:pt x="72798" y="290513"/>
                      <a:pt x="50663" y="282046"/>
                    </a:cubicBezTo>
                    <a:cubicBezTo>
                      <a:pt x="28529" y="273580"/>
                      <a:pt x="17462" y="248180"/>
                      <a:pt x="25762" y="222780"/>
                    </a:cubicBezTo>
                    <a:cubicBezTo>
                      <a:pt x="34063" y="200202"/>
                      <a:pt x="58964" y="188913"/>
                      <a:pt x="81098" y="197380"/>
                    </a:cubicBezTo>
                    <a:close/>
                    <a:moveTo>
                      <a:pt x="639229" y="184679"/>
                    </a:moveTo>
                    <a:cubicBezTo>
                      <a:pt x="656159" y="184150"/>
                      <a:pt x="672306" y="194734"/>
                      <a:pt x="680641" y="211667"/>
                    </a:cubicBezTo>
                    <a:cubicBezTo>
                      <a:pt x="688975" y="234245"/>
                      <a:pt x="677863" y="259645"/>
                      <a:pt x="655638" y="270933"/>
                    </a:cubicBezTo>
                    <a:cubicBezTo>
                      <a:pt x="633412" y="279400"/>
                      <a:pt x="608409" y="268111"/>
                      <a:pt x="600075" y="245533"/>
                    </a:cubicBezTo>
                    <a:cubicBezTo>
                      <a:pt x="588962" y="222956"/>
                      <a:pt x="600075" y="197556"/>
                      <a:pt x="622300" y="189089"/>
                    </a:cubicBezTo>
                    <a:cubicBezTo>
                      <a:pt x="627856" y="186267"/>
                      <a:pt x="633586" y="184856"/>
                      <a:pt x="639229" y="184679"/>
                    </a:cubicBezTo>
                    <a:close/>
                    <a:moveTo>
                      <a:pt x="134694" y="89928"/>
                    </a:moveTo>
                    <a:cubicBezTo>
                      <a:pt x="146107" y="89928"/>
                      <a:pt x="157866" y="94131"/>
                      <a:pt x="167549" y="102535"/>
                    </a:cubicBezTo>
                    <a:cubicBezTo>
                      <a:pt x="184150" y="119344"/>
                      <a:pt x="184150" y="147358"/>
                      <a:pt x="167549" y="164167"/>
                    </a:cubicBezTo>
                    <a:cubicBezTo>
                      <a:pt x="148182" y="180976"/>
                      <a:pt x="120514" y="180976"/>
                      <a:pt x="103913" y="164167"/>
                    </a:cubicBezTo>
                    <a:cubicBezTo>
                      <a:pt x="87312" y="147358"/>
                      <a:pt x="87312" y="119344"/>
                      <a:pt x="103913" y="102535"/>
                    </a:cubicBezTo>
                    <a:cubicBezTo>
                      <a:pt x="112214" y="94131"/>
                      <a:pt x="123281" y="89928"/>
                      <a:pt x="134694" y="89928"/>
                    </a:cubicBezTo>
                    <a:close/>
                    <a:moveTo>
                      <a:pt x="574494" y="89927"/>
                    </a:moveTo>
                    <a:cubicBezTo>
                      <a:pt x="585742" y="89927"/>
                      <a:pt x="596991" y="94130"/>
                      <a:pt x="605427" y="102534"/>
                    </a:cubicBezTo>
                    <a:cubicBezTo>
                      <a:pt x="622300" y="119343"/>
                      <a:pt x="622300" y="147357"/>
                      <a:pt x="605427" y="164166"/>
                    </a:cubicBezTo>
                    <a:cubicBezTo>
                      <a:pt x="588555" y="180975"/>
                      <a:pt x="560433" y="180975"/>
                      <a:pt x="543560" y="164166"/>
                    </a:cubicBezTo>
                    <a:cubicBezTo>
                      <a:pt x="523875" y="147357"/>
                      <a:pt x="523875" y="119343"/>
                      <a:pt x="543560" y="102534"/>
                    </a:cubicBezTo>
                    <a:cubicBezTo>
                      <a:pt x="551997" y="94130"/>
                      <a:pt x="563245" y="89927"/>
                      <a:pt x="574494" y="89927"/>
                    </a:cubicBezTo>
                    <a:close/>
                    <a:moveTo>
                      <a:pt x="245886" y="27037"/>
                    </a:moveTo>
                    <a:cubicBezTo>
                      <a:pt x="256470" y="30857"/>
                      <a:pt x="265642" y="38497"/>
                      <a:pt x="271286" y="49609"/>
                    </a:cubicBezTo>
                    <a:cubicBezTo>
                      <a:pt x="282575" y="71834"/>
                      <a:pt x="271286" y="99615"/>
                      <a:pt x="248709" y="107950"/>
                    </a:cubicBezTo>
                    <a:cubicBezTo>
                      <a:pt x="226131" y="119062"/>
                      <a:pt x="200731" y="107950"/>
                      <a:pt x="189442" y="85725"/>
                    </a:cubicBezTo>
                    <a:cubicBezTo>
                      <a:pt x="180975" y="63500"/>
                      <a:pt x="189442" y="38497"/>
                      <a:pt x="212020" y="27384"/>
                    </a:cubicBezTo>
                    <a:cubicBezTo>
                      <a:pt x="223309" y="23217"/>
                      <a:pt x="235303" y="23217"/>
                      <a:pt x="245886" y="27037"/>
                    </a:cubicBezTo>
                    <a:close/>
                    <a:moveTo>
                      <a:pt x="482997" y="22621"/>
                    </a:moveTo>
                    <a:cubicBezTo>
                      <a:pt x="508001" y="30956"/>
                      <a:pt x="519113" y="58737"/>
                      <a:pt x="508001" y="80962"/>
                    </a:cubicBezTo>
                    <a:cubicBezTo>
                      <a:pt x="499666" y="103187"/>
                      <a:pt x="474663" y="114299"/>
                      <a:pt x="452438" y="105965"/>
                    </a:cubicBezTo>
                    <a:cubicBezTo>
                      <a:pt x="430213" y="97630"/>
                      <a:pt x="419100" y="69849"/>
                      <a:pt x="427435" y="47624"/>
                    </a:cubicBezTo>
                    <a:cubicBezTo>
                      <a:pt x="435769" y="25400"/>
                      <a:pt x="460772" y="14287"/>
                      <a:pt x="482997" y="22621"/>
                    </a:cubicBezTo>
                    <a:close/>
                    <a:moveTo>
                      <a:pt x="354012" y="0"/>
                    </a:moveTo>
                    <a:cubicBezTo>
                      <a:pt x="378561" y="0"/>
                      <a:pt x="398462" y="19190"/>
                      <a:pt x="398462" y="42863"/>
                    </a:cubicBezTo>
                    <a:cubicBezTo>
                      <a:pt x="398462" y="66536"/>
                      <a:pt x="378561" y="85726"/>
                      <a:pt x="354012" y="85726"/>
                    </a:cubicBezTo>
                    <a:cubicBezTo>
                      <a:pt x="329463" y="85726"/>
                      <a:pt x="309562" y="66536"/>
                      <a:pt x="309562" y="42863"/>
                    </a:cubicBezTo>
                    <a:cubicBezTo>
                      <a:pt x="309562" y="19190"/>
                      <a:pt x="329463" y="0"/>
                      <a:pt x="35401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4" name="淘宝网Chenying0907出品 723"/>
              <p:cNvSpPr>
                <a:spLocks noChangeArrowheads="1"/>
              </p:cNvSpPr>
              <p:nvPr/>
            </p:nvSpPr>
            <p:spPr bwMode="auto">
              <a:xfrm>
                <a:off x="3055936" y="1402558"/>
                <a:ext cx="1666874" cy="1666874"/>
              </a:xfrm>
              <a:custGeom>
                <a:avLst/>
                <a:gdLst>
                  <a:gd name="connsiteX0" fmla="*/ 580232 w 1158875"/>
                  <a:gd name="connsiteY0" fmla="*/ 1014413 h 1158875"/>
                  <a:gd name="connsiteX1" fmla="*/ 652464 w 1158875"/>
                  <a:gd name="connsiteY1" fmla="*/ 1086644 h 1158875"/>
                  <a:gd name="connsiteX2" fmla="*/ 580232 w 1158875"/>
                  <a:gd name="connsiteY2" fmla="*/ 1158875 h 1158875"/>
                  <a:gd name="connsiteX3" fmla="*/ 508000 w 1158875"/>
                  <a:gd name="connsiteY3" fmla="*/ 1086644 h 1158875"/>
                  <a:gd name="connsiteX4" fmla="*/ 580232 w 1158875"/>
                  <a:gd name="connsiteY4" fmla="*/ 1014413 h 1158875"/>
                  <a:gd name="connsiteX5" fmla="*/ 392670 w 1158875"/>
                  <a:gd name="connsiteY5" fmla="*/ 979079 h 1158875"/>
                  <a:gd name="connsiteX6" fmla="*/ 420414 w 1158875"/>
                  <a:gd name="connsiteY6" fmla="*/ 983921 h 1158875"/>
                  <a:gd name="connsiteX7" fmla="*/ 462291 w 1158875"/>
                  <a:gd name="connsiteY7" fmla="*/ 1078843 h 1158875"/>
                  <a:gd name="connsiteX8" fmla="*/ 370161 w 1158875"/>
                  <a:gd name="connsiteY8" fmla="*/ 1117928 h 1158875"/>
                  <a:gd name="connsiteX9" fmla="*/ 328284 w 1158875"/>
                  <a:gd name="connsiteY9" fmla="*/ 1025798 h 1158875"/>
                  <a:gd name="connsiteX10" fmla="*/ 392670 w 1158875"/>
                  <a:gd name="connsiteY10" fmla="*/ 979079 h 1158875"/>
                  <a:gd name="connsiteX11" fmla="*/ 782694 w 1158875"/>
                  <a:gd name="connsiteY11" fmla="*/ 972201 h 1158875"/>
                  <a:gd name="connsiteX12" fmla="*/ 809759 w 1158875"/>
                  <a:gd name="connsiteY12" fmla="*/ 976921 h 1158875"/>
                  <a:gd name="connsiteX13" fmla="*/ 849984 w 1158875"/>
                  <a:gd name="connsiteY13" fmla="*/ 1014682 h 1158875"/>
                  <a:gd name="connsiteX14" fmla="*/ 813606 w 1158875"/>
                  <a:gd name="connsiteY14" fmla="*/ 1108909 h 1158875"/>
                  <a:gd name="connsiteX15" fmla="*/ 715666 w 1158875"/>
                  <a:gd name="connsiteY15" fmla="*/ 1072881 h 1158875"/>
                  <a:gd name="connsiteX16" fmla="*/ 754842 w 1158875"/>
                  <a:gd name="connsiteY16" fmla="*/ 978653 h 1158875"/>
                  <a:gd name="connsiteX17" fmla="*/ 782694 w 1158875"/>
                  <a:gd name="connsiteY17" fmla="*/ 972201 h 1158875"/>
                  <a:gd name="connsiteX18" fmla="*/ 939604 w 1158875"/>
                  <a:gd name="connsiteY18" fmla="*/ 865800 h 1158875"/>
                  <a:gd name="connsiteX19" fmla="*/ 989735 w 1158875"/>
                  <a:gd name="connsiteY19" fmla="*/ 886688 h 1158875"/>
                  <a:gd name="connsiteX20" fmla="*/ 989735 w 1158875"/>
                  <a:gd name="connsiteY20" fmla="*/ 989736 h 1158875"/>
                  <a:gd name="connsiteX21" fmla="*/ 889472 w 1158875"/>
                  <a:gd name="connsiteY21" fmla="*/ 989736 h 1158875"/>
                  <a:gd name="connsiteX22" fmla="*/ 889472 w 1158875"/>
                  <a:gd name="connsiteY22" fmla="*/ 886688 h 1158875"/>
                  <a:gd name="connsiteX23" fmla="*/ 939604 w 1158875"/>
                  <a:gd name="connsiteY23" fmla="*/ 865800 h 1158875"/>
                  <a:gd name="connsiteX24" fmla="*/ 222250 w 1158875"/>
                  <a:gd name="connsiteY24" fmla="*/ 865800 h 1158875"/>
                  <a:gd name="connsiteX25" fmla="*/ 273774 w 1158875"/>
                  <a:gd name="connsiteY25" fmla="*/ 886688 h 1158875"/>
                  <a:gd name="connsiteX26" fmla="*/ 273774 w 1158875"/>
                  <a:gd name="connsiteY26" fmla="*/ 989736 h 1158875"/>
                  <a:gd name="connsiteX27" fmla="*/ 170726 w 1158875"/>
                  <a:gd name="connsiteY27" fmla="*/ 989736 h 1158875"/>
                  <a:gd name="connsiteX28" fmla="*/ 170726 w 1158875"/>
                  <a:gd name="connsiteY28" fmla="*/ 886688 h 1158875"/>
                  <a:gd name="connsiteX29" fmla="*/ 222250 w 1158875"/>
                  <a:gd name="connsiteY29" fmla="*/ 865800 h 1158875"/>
                  <a:gd name="connsiteX30" fmla="*/ 114357 w 1158875"/>
                  <a:gd name="connsiteY30" fmla="*/ 708775 h 1158875"/>
                  <a:gd name="connsiteX31" fmla="*/ 181647 w 1158875"/>
                  <a:gd name="connsiteY31" fmla="*/ 751668 h 1158875"/>
                  <a:gd name="connsiteX32" fmla="*/ 145269 w 1158875"/>
                  <a:gd name="connsiteY32" fmla="*/ 846810 h 1158875"/>
                  <a:gd name="connsiteX33" fmla="*/ 50127 w 1158875"/>
                  <a:gd name="connsiteY33" fmla="*/ 810432 h 1158875"/>
                  <a:gd name="connsiteX34" fmla="*/ 86505 w 1158875"/>
                  <a:gd name="connsiteY34" fmla="*/ 715290 h 1158875"/>
                  <a:gd name="connsiteX35" fmla="*/ 114357 w 1158875"/>
                  <a:gd name="connsiteY35" fmla="*/ 708775 h 1158875"/>
                  <a:gd name="connsiteX36" fmla="*/ 1050505 w 1158875"/>
                  <a:gd name="connsiteY36" fmla="*/ 691698 h 1158875"/>
                  <a:gd name="connsiteX37" fmla="*/ 1078046 w 1158875"/>
                  <a:gd name="connsiteY37" fmla="*/ 696584 h 1158875"/>
                  <a:gd name="connsiteX38" fmla="*/ 1119617 w 1158875"/>
                  <a:gd name="connsiteY38" fmla="*/ 788714 h 1158875"/>
                  <a:gd name="connsiteX39" fmla="*/ 1025389 w 1158875"/>
                  <a:gd name="connsiteY39" fmla="*/ 830591 h 1158875"/>
                  <a:gd name="connsiteX40" fmla="*/ 986590 w 1158875"/>
                  <a:gd name="connsiteY40" fmla="*/ 735670 h 1158875"/>
                  <a:gd name="connsiteX41" fmla="*/ 1050505 w 1158875"/>
                  <a:gd name="connsiteY41" fmla="*/ 691698 h 1158875"/>
                  <a:gd name="connsiteX42" fmla="*/ 1086643 w 1158875"/>
                  <a:gd name="connsiteY42" fmla="*/ 506412 h 1158875"/>
                  <a:gd name="connsiteX43" fmla="*/ 1158875 w 1158875"/>
                  <a:gd name="connsiteY43" fmla="*/ 579437 h 1158875"/>
                  <a:gd name="connsiteX44" fmla="*/ 1086643 w 1158875"/>
                  <a:gd name="connsiteY44" fmla="*/ 652462 h 1158875"/>
                  <a:gd name="connsiteX45" fmla="*/ 1014411 w 1158875"/>
                  <a:gd name="connsiteY45" fmla="*/ 579437 h 1158875"/>
                  <a:gd name="connsiteX46" fmla="*/ 1086643 w 1158875"/>
                  <a:gd name="connsiteY46" fmla="*/ 506412 h 1158875"/>
                  <a:gd name="connsiteX47" fmla="*/ 72232 w 1158875"/>
                  <a:gd name="connsiteY47" fmla="*/ 506412 h 1158875"/>
                  <a:gd name="connsiteX48" fmla="*/ 144464 w 1158875"/>
                  <a:gd name="connsiteY48" fmla="*/ 579437 h 1158875"/>
                  <a:gd name="connsiteX49" fmla="*/ 72232 w 1158875"/>
                  <a:gd name="connsiteY49" fmla="*/ 652462 h 1158875"/>
                  <a:gd name="connsiteX50" fmla="*/ 0 w 1158875"/>
                  <a:gd name="connsiteY50" fmla="*/ 579437 h 1158875"/>
                  <a:gd name="connsiteX51" fmla="*/ 72232 w 1158875"/>
                  <a:gd name="connsiteY51" fmla="*/ 506412 h 1158875"/>
                  <a:gd name="connsiteX52" fmla="*/ 105944 w 1158875"/>
                  <a:gd name="connsiteY52" fmla="*/ 320682 h 1158875"/>
                  <a:gd name="connsiteX53" fmla="*/ 133485 w 1158875"/>
                  <a:gd name="connsiteY53" fmla="*/ 325142 h 1158875"/>
                  <a:gd name="connsiteX54" fmla="*/ 175056 w 1158875"/>
                  <a:gd name="connsiteY54" fmla="*/ 420284 h 1158875"/>
                  <a:gd name="connsiteX55" fmla="*/ 80828 w 1158875"/>
                  <a:gd name="connsiteY55" fmla="*/ 462259 h 1158875"/>
                  <a:gd name="connsiteX56" fmla="*/ 42028 w 1158875"/>
                  <a:gd name="connsiteY56" fmla="*/ 367116 h 1158875"/>
                  <a:gd name="connsiteX57" fmla="*/ 105944 w 1158875"/>
                  <a:gd name="connsiteY57" fmla="*/ 320682 h 1158875"/>
                  <a:gd name="connsiteX58" fmla="*/ 1043867 w 1158875"/>
                  <a:gd name="connsiteY58" fmla="*/ 302375 h 1158875"/>
                  <a:gd name="connsiteX59" fmla="*/ 1111680 w 1158875"/>
                  <a:gd name="connsiteY59" fmla="*/ 345268 h 1158875"/>
                  <a:gd name="connsiteX60" fmla="*/ 1072881 w 1158875"/>
                  <a:gd name="connsiteY60" fmla="*/ 440410 h 1158875"/>
                  <a:gd name="connsiteX61" fmla="*/ 978653 w 1158875"/>
                  <a:gd name="connsiteY61" fmla="*/ 404032 h 1158875"/>
                  <a:gd name="connsiteX62" fmla="*/ 1014681 w 1158875"/>
                  <a:gd name="connsiteY62" fmla="*/ 308890 h 1158875"/>
                  <a:gd name="connsiteX63" fmla="*/ 1043867 w 1158875"/>
                  <a:gd name="connsiteY63" fmla="*/ 302375 h 1158875"/>
                  <a:gd name="connsiteX64" fmla="*/ 939604 w 1158875"/>
                  <a:gd name="connsiteY64" fmla="*/ 148303 h 1158875"/>
                  <a:gd name="connsiteX65" fmla="*/ 989735 w 1158875"/>
                  <a:gd name="connsiteY65" fmla="*/ 169352 h 1158875"/>
                  <a:gd name="connsiteX66" fmla="*/ 989735 w 1158875"/>
                  <a:gd name="connsiteY66" fmla="*/ 270384 h 1158875"/>
                  <a:gd name="connsiteX67" fmla="*/ 889472 w 1158875"/>
                  <a:gd name="connsiteY67" fmla="*/ 270384 h 1158875"/>
                  <a:gd name="connsiteX68" fmla="*/ 889472 w 1158875"/>
                  <a:gd name="connsiteY68" fmla="*/ 169352 h 1158875"/>
                  <a:gd name="connsiteX69" fmla="*/ 939604 w 1158875"/>
                  <a:gd name="connsiteY69" fmla="*/ 148303 h 1158875"/>
                  <a:gd name="connsiteX70" fmla="*/ 222250 w 1158875"/>
                  <a:gd name="connsiteY70" fmla="*/ 148303 h 1158875"/>
                  <a:gd name="connsiteX71" fmla="*/ 273774 w 1158875"/>
                  <a:gd name="connsiteY71" fmla="*/ 169352 h 1158875"/>
                  <a:gd name="connsiteX72" fmla="*/ 273774 w 1158875"/>
                  <a:gd name="connsiteY72" fmla="*/ 270384 h 1158875"/>
                  <a:gd name="connsiteX73" fmla="*/ 170726 w 1158875"/>
                  <a:gd name="connsiteY73" fmla="*/ 270384 h 1158875"/>
                  <a:gd name="connsiteX74" fmla="*/ 170726 w 1158875"/>
                  <a:gd name="connsiteY74" fmla="*/ 169352 h 1158875"/>
                  <a:gd name="connsiteX75" fmla="*/ 222250 w 1158875"/>
                  <a:gd name="connsiteY75" fmla="*/ 148303 h 1158875"/>
                  <a:gd name="connsiteX76" fmla="*/ 376295 w 1158875"/>
                  <a:gd name="connsiteY76" fmla="*/ 42018 h 1158875"/>
                  <a:gd name="connsiteX77" fmla="*/ 443585 w 1158875"/>
                  <a:gd name="connsiteY77" fmla="*/ 86382 h 1158875"/>
                  <a:gd name="connsiteX78" fmla="*/ 407207 w 1158875"/>
                  <a:gd name="connsiteY78" fmla="*/ 181303 h 1158875"/>
                  <a:gd name="connsiteX79" fmla="*/ 309266 w 1158875"/>
                  <a:gd name="connsiteY79" fmla="*/ 142218 h 1158875"/>
                  <a:gd name="connsiteX80" fmla="*/ 348443 w 1158875"/>
                  <a:gd name="connsiteY80" fmla="*/ 47296 h 1158875"/>
                  <a:gd name="connsiteX81" fmla="*/ 376295 w 1158875"/>
                  <a:gd name="connsiteY81" fmla="*/ 42018 h 1158875"/>
                  <a:gd name="connsiteX82" fmla="*/ 762332 w 1158875"/>
                  <a:gd name="connsiteY82" fmla="*/ 32929 h 1158875"/>
                  <a:gd name="connsiteX83" fmla="*/ 791758 w 1158875"/>
                  <a:gd name="connsiteY83" fmla="*/ 37771 h 1158875"/>
                  <a:gd name="connsiteX84" fmla="*/ 830934 w 1158875"/>
                  <a:gd name="connsiteY84" fmla="*/ 132693 h 1158875"/>
                  <a:gd name="connsiteX85" fmla="*/ 738590 w 1158875"/>
                  <a:gd name="connsiteY85" fmla="*/ 171778 h 1158875"/>
                  <a:gd name="connsiteX86" fmla="*/ 696616 w 1158875"/>
                  <a:gd name="connsiteY86" fmla="*/ 79648 h 1158875"/>
                  <a:gd name="connsiteX87" fmla="*/ 762332 w 1158875"/>
                  <a:gd name="connsiteY87" fmla="*/ 32929 h 1158875"/>
                  <a:gd name="connsiteX88" fmla="*/ 580231 w 1158875"/>
                  <a:gd name="connsiteY88" fmla="*/ 0 h 1158875"/>
                  <a:gd name="connsiteX89" fmla="*/ 652463 w 1158875"/>
                  <a:gd name="connsiteY89" fmla="*/ 72231 h 1158875"/>
                  <a:gd name="connsiteX90" fmla="*/ 580231 w 1158875"/>
                  <a:gd name="connsiteY90" fmla="*/ 144462 h 1158875"/>
                  <a:gd name="connsiteX91" fmla="*/ 507999 w 1158875"/>
                  <a:gd name="connsiteY91" fmla="*/ 72231 h 1158875"/>
                  <a:gd name="connsiteX92" fmla="*/ 580231 w 1158875"/>
                  <a:gd name="connsiteY92" fmla="*/ 0 h 1158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158875" h="1158875">
                    <a:moveTo>
                      <a:pt x="580232" y="1014413"/>
                    </a:moveTo>
                    <a:cubicBezTo>
                      <a:pt x="620125" y="1014413"/>
                      <a:pt x="652464" y="1046752"/>
                      <a:pt x="652464" y="1086644"/>
                    </a:cubicBezTo>
                    <a:cubicBezTo>
                      <a:pt x="652464" y="1126536"/>
                      <a:pt x="620125" y="1158875"/>
                      <a:pt x="580232" y="1158875"/>
                    </a:cubicBezTo>
                    <a:cubicBezTo>
                      <a:pt x="540339" y="1158875"/>
                      <a:pt x="508000" y="1126536"/>
                      <a:pt x="508000" y="1086644"/>
                    </a:cubicBezTo>
                    <a:cubicBezTo>
                      <a:pt x="508000" y="1046752"/>
                      <a:pt x="540339" y="1014413"/>
                      <a:pt x="580232" y="1014413"/>
                    </a:cubicBezTo>
                    <a:close/>
                    <a:moveTo>
                      <a:pt x="392670" y="979079"/>
                    </a:moveTo>
                    <a:cubicBezTo>
                      <a:pt x="401918" y="978861"/>
                      <a:pt x="411340" y="980431"/>
                      <a:pt x="420414" y="983921"/>
                    </a:cubicBezTo>
                    <a:cubicBezTo>
                      <a:pt x="459499" y="997880"/>
                      <a:pt x="476250" y="1039757"/>
                      <a:pt x="462291" y="1078843"/>
                    </a:cubicBezTo>
                    <a:cubicBezTo>
                      <a:pt x="448332" y="1115136"/>
                      <a:pt x="406454" y="1131887"/>
                      <a:pt x="370161" y="1117928"/>
                    </a:cubicBezTo>
                    <a:cubicBezTo>
                      <a:pt x="331076" y="1103969"/>
                      <a:pt x="314325" y="1062092"/>
                      <a:pt x="328284" y="1025798"/>
                    </a:cubicBezTo>
                    <a:cubicBezTo>
                      <a:pt x="338753" y="996484"/>
                      <a:pt x="364926" y="979733"/>
                      <a:pt x="392670" y="979079"/>
                    </a:cubicBezTo>
                    <a:close/>
                    <a:moveTo>
                      <a:pt x="782694" y="972201"/>
                    </a:moveTo>
                    <a:cubicBezTo>
                      <a:pt x="792007" y="971985"/>
                      <a:pt x="801189" y="973630"/>
                      <a:pt x="809759" y="976921"/>
                    </a:cubicBezTo>
                    <a:cubicBezTo>
                      <a:pt x="826899" y="983503"/>
                      <a:pt x="841590" y="996668"/>
                      <a:pt x="849984" y="1014682"/>
                    </a:cubicBezTo>
                    <a:cubicBezTo>
                      <a:pt x="866774" y="1050710"/>
                      <a:pt x="849984" y="1092280"/>
                      <a:pt x="813606" y="1108909"/>
                    </a:cubicBezTo>
                    <a:cubicBezTo>
                      <a:pt x="774430" y="1125537"/>
                      <a:pt x="732456" y="1108909"/>
                      <a:pt x="715666" y="1072881"/>
                    </a:cubicBezTo>
                    <a:cubicBezTo>
                      <a:pt x="701674" y="1036853"/>
                      <a:pt x="718464" y="992510"/>
                      <a:pt x="754842" y="978653"/>
                    </a:cubicBezTo>
                    <a:cubicBezTo>
                      <a:pt x="763937" y="974496"/>
                      <a:pt x="773381" y="972418"/>
                      <a:pt x="782694" y="972201"/>
                    </a:cubicBezTo>
                    <a:close/>
                    <a:moveTo>
                      <a:pt x="939604" y="865800"/>
                    </a:moveTo>
                    <a:cubicBezTo>
                      <a:pt x="957707" y="865800"/>
                      <a:pt x="975810" y="872763"/>
                      <a:pt x="989735" y="886688"/>
                    </a:cubicBezTo>
                    <a:cubicBezTo>
                      <a:pt x="1017586" y="914539"/>
                      <a:pt x="1017586" y="961885"/>
                      <a:pt x="989735" y="989736"/>
                    </a:cubicBezTo>
                    <a:cubicBezTo>
                      <a:pt x="961884" y="1017587"/>
                      <a:pt x="917323" y="1017587"/>
                      <a:pt x="889472" y="989736"/>
                    </a:cubicBezTo>
                    <a:cubicBezTo>
                      <a:pt x="858836" y="961885"/>
                      <a:pt x="858836" y="914539"/>
                      <a:pt x="889472" y="886688"/>
                    </a:cubicBezTo>
                    <a:cubicBezTo>
                      <a:pt x="903398" y="872763"/>
                      <a:pt x="921501" y="865800"/>
                      <a:pt x="939604" y="865800"/>
                    </a:cubicBezTo>
                    <a:close/>
                    <a:moveTo>
                      <a:pt x="222250" y="865800"/>
                    </a:moveTo>
                    <a:cubicBezTo>
                      <a:pt x="241049" y="865800"/>
                      <a:pt x="259848" y="872763"/>
                      <a:pt x="273774" y="886688"/>
                    </a:cubicBezTo>
                    <a:cubicBezTo>
                      <a:pt x="301625" y="914539"/>
                      <a:pt x="301625" y="961885"/>
                      <a:pt x="273774" y="989736"/>
                    </a:cubicBezTo>
                    <a:cubicBezTo>
                      <a:pt x="245923" y="1017587"/>
                      <a:pt x="198577" y="1017587"/>
                      <a:pt x="170726" y="989736"/>
                    </a:cubicBezTo>
                    <a:cubicBezTo>
                      <a:pt x="142875" y="961885"/>
                      <a:pt x="142875" y="914539"/>
                      <a:pt x="170726" y="886688"/>
                    </a:cubicBezTo>
                    <a:cubicBezTo>
                      <a:pt x="184651" y="872763"/>
                      <a:pt x="203451" y="865800"/>
                      <a:pt x="222250" y="865800"/>
                    </a:cubicBezTo>
                    <a:close/>
                    <a:moveTo>
                      <a:pt x="114357" y="708775"/>
                    </a:moveTo>
                    <a:cubicBezTo>
                      <a:pt x="142296" y="708119"/>
                      <a:pt x="169055" y="724384"/>
                      <a:pt x="181647" y="751668"/>
                    </a:cubicBezTo>
                    <a:cubicBezTo>
                      <a:pt x="198437" y="788046"/>
                      <a:pt x="181647" y="832819"/>
                      <a:pt x="145269" y="846810"/>
                    </a:cubicBezTo>
                    <a:cubicBezTo>
                      <a:pt x="108891" y="863600"/>
                      <a:pt x="66916" y="846810"/>
                      <a:pt x="50127" y="810432"/>
                    </a:cubicBezTo>
                    <a:cubicBezTo>
                      <a:pt x="33337" y="774054"/>
                      <a:pt x="50127" y="732080"/>
                      <a:pt x="86505" y="715290"/>
                    </a:cubicBezTo>
                    <a:cubicBezTo>
                      <a:pt x="95599" y="711092"/>
                      <a:pt x="105044" y="708994"/>
                      <a:pt x="114357" y="708775"/>
                    </a:cubicBezTo>
                    <a:close/>
                    <a:moveTo>
                      <a:pt x="1050505" y="691698"/>
                    </a:moveTo>
                    <a:cubicBezTo>
                      <a:pt x="1059686" y="691524"/>
                      <a:pt x="1069039" y="693094"/>
                      <a:pt x="1078046" y="696584"/>
                    </a:cubicBezTo>
                    <a:cubicBezTo>
                      <a:pt x="1114074" y="710543"/>
                      <a:pt x="1133474" y="752420"/>
                      <a:pt x="1119617" y="788714"/>
                    </a:cubicBezTo>
                    <a:cubicBezTo>
                      <a:pt x="1105760" y="827799"/>
                      <a:pt x="1064189" y="844550"/>
                      <a:pt x="1025389" y="830591"/>
                    </a:cubicBezTo>
                    <a:cubicBezTo>
                      <a:pt x="989361" y="816632"/>
                      <a:pt x="969961" y="774755"/>
                      <a:pt x="986590" y="735670"/>
                    </a:cubicBezTo>
                    <a:cubicBezTo>
                      <a:pt x="996982" y="708449"/>
                      <a:pt x="1022964" y="692222"/>
                      <a:pt x="1050505" y="691698"/>
                    </a:cubicBezTo>
                    <a:close/>
                    <a:moveTo>
                      <a:pt x="1086643" y="506412"/>
                    </a:moveTo>
                    <a:cubicBezTo>
                      <a:pt x="1126536" y="506412"/>
                      <a:pt x="1158875" y="539106"/>
                      <a:pt x="1158875" y="579437"/>
                    </a:cubicBezTo>
                    <a:cubicBezTo>
                      <a:pt x="1158875" y="619768"/>
                      <a:pt x="1126536" y="652462"/>
                      <a:pt x="1086643" y="652462"/>
                    </a:cubicBezTo>
                    <a:cubicBezTo>
                      <a:pt x="1046750" y="652462"/>
                      <a:pt x="1014411" y="619768"/>
                      <a:pt x="1014411" y="579437"/>
                    </a:cubicBezTo>
                    <a:cubicBezTo>
                      <a:pt x="1014411" y="539106"/>
                      <a:pt x="1046750" y="506412"/>
                      <a:pt x="1086643" y="506412"/>
                    </a:cubicBezTo>
                    <a:close/>
                    <a:moveTo>
                      <a:pt x="72232" y="506412"/>
                    </a:moveTo>
                    <a:cubicBezTo>
                      <a:pt x="112125" y="506412"/>
                      <a:pt x="144464" y="539106"/>
                      <a:pt x="144464" y="579437"/>
                    </a:cubicBezTo>
                    <a:cubicBezTo>
                      <a:pt x="144464" y="619768"/>
                      <a:pt x="112125" y="652462"/>
                      <a:pt x="72232" y="652462"/>
                    </a:cubicBezTo>
                    <a:cubicBezTo>
                      <a:pt x="32339" y="652462"/>
                      <a:pt x="0" y="619768"/>
                      <a:pt x="0" y="579437"/>
                    </a:cubicBezTo>
                    <a:cubicBezTo>
                      <a:pt x="0" y="539106"/>
                      <a:pt x="32339" y="506412"/>
                      <a:pt x="72232" y="506412"/>
                    </a:cubicBezTo>
                    <a:close/>
                    <a:moveTo>
                      <a:pt x="105944" y="320682"/>
                    </a:moveTo>
                    <a:cubicBezTo>
                      <a:pt x="115124" y="320245"/>
                      <a:pt x="124478" y="321644"/>
                      <a:pt x="133485" y="325142"/>
                    </a:cubicBezTo>
                    <a:cubicBezTo>
                      <a:pt x="169513" y="341931"/>
                      <a:pt x="188913" y="383906"/>
                      <a:pt x="175056" y="420284"/>
                    </a:cubicBezTo>
                    <a:cubicBezTo>
                      <a:pt x="161199" y="456662"/>
                      <a:pt x="119628" y="476250"/>
                      <a:pt x="80828" y="462259"/>
                    </a:cubicBezTo>
                    <a:cubicBezTo>
                      <a:pt x="44800" y="445469"/>
                      <a:pt x="25400" y="403494"/>
                      <a:pt x="42028" y="367116"/>
                    </a:cubicBezTo>
                    <a:cubicBezTo>
                      <a:pt x="52421" y="339833"/>
                      <a:pt x="78403" y="321994"/>
                      <a:pt x="105944" y="320682"/>
                    </a:cubicBezTo>
                    <a:close/>
                    <a:moveTo>
                      <a:pt x="1043867" y="302375"/>
                    </a:moveTo>
                    <a:cubicBezTo>
                      <a:pt x="1072707" y="301719"/>
                      <a:pt x="1099209" y="317984"/>
                      <a:pt x="1111680" y="345268"/>
                    </a:cubicBezTo>
                    <a:cubicBezTo>
                      <a:pt x="1125537" y="381646"/>
                      <a:pt x="1108909" y="426419"/>
                      <a:pt x="1072881" y="440410"/>
                    </a:cubicBezTo>
                    <a:cubicBezTo>
                      <a:pt x="1036852" y="457200"/>
                      <a:pt x="995281" y="440410"/>
                      <a:pt x="978653" y="404032"/>
                    </a:cubicBezTo>
                    <a:cubicBezTo>
                      <a:pt x="962024" y="367654"/>
                      <a:pt x="978653" y="325680"/>
                      <a:pt x="1014681" y="308890"/>
                    </a:cubicBezTo>
                    <a:cubicBezTo>
                      <a:pt x="1024381" y="304692"/>
                      <a:pt x="1034254" y="302594"/>
                      <a:pt x="1043867" y="302375"/>
                    </a:cubicBezTo>
                    <a:close/>
                    <a:moveTo>
                      <a:pt x="939604" y="148303"/>
                    </a:moveTo>
                    <a:cubicBezTo>
                      <a:pt x="957707" y="148303"/>
                      <a:pt x="975810" y="155320"/>
                      <a:pt x="989735" y="169352"/>
                    </a:cubicBezTo>
                    <a:cubicBezTo>
                      <a:pt x="1017586" y="197416"/>
                      <a:pt x="1017586" y="242320"/>
                      <a:pt x="989735" y="270384"/>
                    </a:cubicBezTo>
                    <a:cubicBezTo>
                      <a:pt x="961884" y="298449"/>
                      <a:pt x="917323" y="298449"/>
                      <a:pt x="889472" y="270384"/>
                    </a:cubicBezTo>
                    <a:cubicBezTo>
                      <a:pt x="858836" y="242320"/>
                      <a:pt x="858836" y="197416"/>
                      <a:pt x="889472" y="169352"/>
                    </a:cubicBezTo>
                    <a:cubicBezTo>
                      <a:pt x="903398" y="155320"/>
                      <a:pt x="921501" y="148303"/>
                      <a:pt x="939604" y="148303"/>
                    </a:cubicBezTo>
                    <a:close/>
                    <a:moveTo>
                      <a:pt x="222250" y="148303"/>
                    </a:moveTo>
                    <a:cubicBezTo>
                      <a:pt x="241049" y="148303"/>
                      <a:pt x="259848" y="155320"/>
                      <a:pt x="273774" y="169352"/>
                    </a:cubicBezTo>
                    <a:cubicBezTo>
                      <a:pt x="301625" y="197416"/>
                      <a:pt x="301625" y="242320"/>
                      <a:pt x="273774" y="270384"/>
                    </a:cubicBezTo>
                    <a:cubicBezTo>
                      <a:pt x="245923" y="298449"/>
                      <a:pt x="198577" y="298449"/>
                      <a:pt x="170726" y="270384"/>
                    </a:cubicBezTo>
                    <a:cubicBezTo>
                      <a:pt x="142875" y="242320"/>
                      <a:pt x="142875" y="197416"/>
                      <a:pt x="170726" y="169352"/>
                    </a:cubicBezTo>
                    <a:cubicBezTo>
                      <a:pt x="184651" y="155320"/>
                      <a:pt x="203451" y="148303"/>
                      <a:pt x="222250" y="148303"/>
                    </a:cubicBezTo>
                    <a:close/>
                    <a:moveTo>
                      <a:pt x="376295" y="42018"/>
                    </a:moveTo>
                    <a:cubicBezTo>
                      <a:pt x="404234" y="41887"/>
                      <a:pt x="430993" y="57068"/>
                      <a:pt x="443585" y="86382"/>
                    </a:cubicBezTo>
                    <a:cubicBezTo>
                      <a:pt x="460375" y="122675"/>
                      <a:pt x="443585" y="164552"/>
                      <a:pt x="407207" y="181303"/>
                    </a:cubicBezTo>
                    <a:cubicBezTo>
                      <a:pt x="368031" y="195262"/>
                      <a:pt x="326056" y="178511"/>
                      <a:pt x="309266" y="142218"/>
                    </a:cubicBezTo>
                    <a:cubicBezTo>
                      <a:pt x="295275" y="105924"/>
                      <a:pt x="312065" y="64047"/>
                      <a:pt x="348443" y="47296"/>
                    </a:cubicBezTo>
                    <a:cubicBezTo>
                      <a:pt x="357537" y="43806"/>
                      <a:pt x="366982" y="42062"/>
                      <a:pt x="376295" y="42018"/>
                    </a:cubicBezTo>
                    <a:close/>
                    <a:moveTo>
                      <a:pt x="762332" y="32929"/>
                    </a:moveTo>
                    <a:cubicBezTo>
                      <a:pt x="771995" y="32711"/>
                      <a:pt x="781964" y="34281"/>
                      <a:pt x="791758" y="37771"/>
                    </a:cubicBezTo>
                    <a:cubicBezTo>
                      <a:pt x="828136" y="51730"/>
                      <a:pt x="847724" y="93607"/>
                      <a:pt x="830934" y="132693"/>
                    </a:cubicBezTo>
                    <a:cubicBezTo>
                      <a:pt x="816943" y="168986"/>
                      <a:pt x="774968" y="185737"/>
                      <a:pt x="738590" y="171778"/>
                    </a:cubicBezTo>
                    <a:cubicBezTo>
                      <a:pt x="702212" y="157819"/>
                      <a:pt x="682624" y="115942"/>
                      <a:pt x="696616" y="79648"/>
                    </a:cubicBezTo>
                    <a:cubicBezTo>
                      <a:pt x="707109" y="50334"/>
                      <a:pt x="733343" y="33583"/>
                      <a:pt x="762332" y="32929"/>
                    </a:cubicBezTo>
                    <a:close/>
                    <a:moveTo>
                      <a:pt x="580231" y="0"/>
                    </a:moveTo>
                    <a:cubicBezTo>
                      <a:pt x="620124" y="0"/>
                      <a:pt x="652463" y="32339"/>
                      <a:pt x="652463" y="72231"/>
                    </a:cubicBezTo>
                    <a:cubicBezTo>
                      <a:pt x="652463" y="112123"/>
                      <a:pt x="620124" y="144462"/>
                      <a:pt x="580231" y="144462"/>
                    </a:cubicBezTo>
                    <a:cubicBezTo>
                      <a:pt x="540338" y="144462"/>
                      <a:pt x="507999" y="112123"/>
                      <a:pt x="507999" y="72231"/>
                    </a:cubicBezTo>
                    <a:cubicBezTo>
                      <a:pt x="507999" y="32339"/>
                      <a:pt x="540338" y="0"/>
                      <a:pt x="580231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776" name="淘宝网Chenying0907出品 775"/>
          <p:cNvGrpSpPr/>
          <p:nvPr/>
        </p:nvGrpSpPr>
        <p:grpSpPr>
          <a:xfrm flipH="1">
            <a:off x="3311687" y="4604036"/>
            <a:ext cx="478495" cy="2257138"/>
            <a:chOff x="8085221" y="4352922"/>
            <a:chExt cx="531729" cy="2508252"/>
          </a:xfrm>
        </p:grpSpPr>
        <p:sp>
          <p:nvSpPr>
            <p:cNvPr id="777" name="淘宝网Chenying0907出品 970"/>
            <p:cNvSpPr/>
            <p:nvPr/>
          </p:nvSpPr>
          <p:spPr bwMode="auto">
            <a:xfrm>
              <a:off x="8185484" y="4845449"/>
              <a:ext cx="331678" cy="2015725"/>
            </a:xfrm>
            <a:custGeom>
              <a:avLst/>
              <a:gdLst>
                <a:gd name="T0" fmla="*/ 138 w 199"/>
                <a:gd name="T1" fmla="*/ 1208 h 1208"/>
                <a:gd name="T2" fmla="*/ 102 w 199"/>
                <a:gd name="T3" fmla="*/ 1208 h 1208"/>
                <a:gd name="T4" fmla="*/ 99 w 199"/>
                <a:gd name="T5" fmla="*/ 694 h 1208"/>
                <a:gd name="T6" fmla="*/ 72 w 199"/>
                <a:gd name="T7" fmla="*/ 0 h 1208"/>
                <a:gd name="T8" fmla="*/ 97 w 199"/>
                <a:gd name="T9" fmla="*/ 553 h 1208"/>
                <a:gd name="T10" fmla="*/ 138 w 199"/>
                <a:gd name="T11" fmla="*/ 1208 h 1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9" h="1208">
                  <a:moveTo>
                    <a:pt x="138" y="1208"/>
                  </a:moveTo>
                  <a:cubicBezTo>
                    <a:pt x="102" y="1208"/>
                    <a:pt x="102" y="1208"/>
                    <a:pt x="102" y="1208"/>
                  </a:cubicBezTo>
                  <a:cubicBezTo>
                    <a:pt x="102" y="1208"/>
                    <a:pt x="171" y="937"/>
                    <a:pt x="99" y="694"/>
                  </a:cubicBezTo>
                  <a:cubicBezTo>
                    <a:pt x="40" y="495"/>
                    <a:pt x="0" y="288"/>
                    <a:pt x="72" y="0"/>
                  </a:cubicBezTo>
                  <a:cubicBezTo>
                    <a:pt x="72" y="0"/>
                    <a:pt x="24" y="357"/>
                    <a:pt x="97" y="553"/>
                  </a:cubicBezTo>
                  <a:cubicBezTo>
                    <a:pt x="166" y="739"/>
                    <a:pt x="199" y="943"/>
                    <a:pt x="138" y="1208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778" name="淘宝网Chenying0907出品 777"/>
            <p:cNvGrpSpPr/>
            <p:nvPr/>
          </p:nvGrpSpPr>
          <p:grpSpPr>
            <a:xfrm>
              <a:off x="8322337" y="5212290"/>
              <a:ext cx="294613" cy="419111"/>
              <a:chOff x="8124825" y="4106863"/>
              <a:chExt cx="492125" cy="700087"/>
            </a:xfrm>
            <a:solidFill>
              <a:srgbClr val="92D050"/>
            </a:solidFill>
          </p:grpSpPr>
          <p:sp>
            <p:nvSpPr>
              <p:cNvPr id="783" name="淘宝网Chenying0907出品 1065"/>
              <p:cNvSpPr>
                <a:spLocks noEditPoints="1"/>
              </p:cNvSpPr>
              <p:nvPr/>
            </p:nvSpPr>
            <p:spPr bwMode="auto">
              <a:xfrm>
                <a:off x="8124825" y="4110038"/>
                <a:ext cx="492125" cy="696912"/>
              </a:xfrm>
              <a:custGeom>
                <a:avLst/>
                <a:gdLst>
                  <a:gd name="T0" fmla="*/ 12 w 177"/>
                  <a:gd name="T1" fmla="*/ 250 h 250"/>
                  <a:gd name="T2" fmla="*/ 12 w 177"/>
                  <a:gd name="T3" fmla="*/ 246 h 250"/>
                  <a:gd name="T4" fmla="*/ 16 w 177"/>
                  <a:gd name="T5" fmla="*/ 245 h 250"/>
                  <a:gd name="T6" fmla="*/ 12 w 177"/>
                  <a:gd name="T7" fmla="*/ 246 h 250"/>
                  <a:gd name="T8" fmla="*/ 12 w 177"/>
                  <a:gd name="T9" fmla="*/ 250 h 250"/>
                  <a:gd name="T10" fmla="*/ 8 w 177"/>
                  <a:gd name="T11" fmla="*/ 247 h 250"/>
                  <a:gd name="T12" fmla="*/ 8 w 177"/>
                  <a:gd name="T13" fmla="*/ 247 h 250"/>
                  <a:gd name="T14" fmla="*/ 0 w 177"/>
                  <a:gd name="T15" fmla="*/ 171 h 250"/>
                  <a:gd name="T16" fmla="*/ 0 w 177"/>
                  <a:gd name="T17" fmla="*/ 171 h 250"/>
                  <a:gd name="T18" fmla="*/ 28 w 177"/>
                  <a:gd name="T19" fmla="*/ 65 h 250"/>
                  <a:gd name="T20" fmla="*/ 28 w 177"/>
                  <a:gd name="T21" fmla="*/ 65 h 250"/>
                  <a:gd name="T22" fmla="*/ 169 w 177"/>
                  <a:gd name="T23" fmla="*/ 0 h 250"/>
                  <a:gd name="T24" fmla="*/ 169 w 177"/>
                  <a:gd name="T25" fmla="*/ 0 h 250"/>
                  <a:gd name="T26" fmla="*/ 170 w 177"/>
                  <a:gd name="T27" fmla="*/ 0 h 250"/>
                  <a:gd name="T28" fmla="*/ 170 w 177"/>
                  <a:gd name="T29" fmla="*/ 0 h 250"/>
                  <a:gd name="T30" fmla="*/ 173 w 177"/>
                  <a:gd name="T31" fmla="*/ 3 h 250"/>
                  <a:gd name="T32" fmla="*/ 173 w 177"/>
                  <a:gd name="T33" fmla="*/ 3 h 250"/>
                  <a:gd name="T34" fmla="*/ 177 w 177"/>
                  <a:gd name="T35" fmla="*/ 51 h 250"/>
                  <a:gd name="T36" fmla="*/ 177 w 177"/>
                  <a:gd name="T37" fmla="*/ 51 h 250"/>
                  <a:gd name="T38" fmla="*/ 143 w 177"/>
                  <a:gd name="T39" fmla="*/ 179 h 250"/>
                  <a:gd name="T40" fmla="*/ 143 w 177"/>
                  <a:gd name="T41" fmla="*/ 179 h 250"/>
                  <a:gd name="T42" fmla="*/ 13 w 177"/>
                  <a:gd name="T43" fmla="*/ 250 h 250"/>
                  <a:gd name="T44" fmla="*/ 13 w 177"/>
                  <a:gd name="T45" fmla="*/ 250 h 250"/>
                  <a:gd name="T46" fmla="*/ 12 w 177"/>
                  <a:gd name="T47" fmla="*/ 250 h 250"/>
                  <a:gd name="T48" fmla="*/ 34 w 177"/>
                  <a:gd name="T49" fmla="*/ 69 h 250"/>
                  <a:gd name="T50" fmla="*/ 8 w 177"/>
                  <a:gd name="T51" fmla="*/ 171 h 250"/>
                  <a:gd name="T52" fmla="*/ 8 w 177"/>
                  <a:gd name="T53" fmla="*/ 171 h 250"/>
                  <a:gd name="T54" fmla="*/ 12 w 177"/>
                  <a:gd name="T55" fmla="*/ 223 h 250"/>
                  <a:gd name="T56" fmla="*/ 12 w 177"/>
                  <a:gd name="T57" fmla="*/ 223 h 250"/>
                  <a:gd name="T58" fmla="*/ 15 w 177"/>
                  <a:gd name="T59" fmla="*/ 242 h 250"/>
                  <a:gd name="T60" fmla="*/ 15 w 177"/>
                  <a:gd name="T61" fmla="*/ 242 h 250"/>
                  <a:gd name="T62" fmla="*/ 137 w 177"/>
                  <a:gd name="T63" fmla="*/ 175 h 250"/>
                  <a:gd name="T64" fmla="*/ 137 w 177"/>
                  <a:gd name="T65" fmla="*/ 175 h 250"/>
                  <a:gd name="T66" fmla="*/ 169 w 177"/>
                  <a:gd name="T67" fmla="*/ 51 h 250"/>
                  <a:gd name="T68" fmla="*/ 169 w 177"/>
                  <a:gd name="T69" fmla="*/ 51 h 250"/>
                  <a:gd name="T70" fmla="*/ 166 w 177"/>
                  <a:gd name="T71" fmla="*/ 8 h 250"/>
                  <a:gd name="T72" fmla="*/ 166 w 177"/>
                  <a:gd name="T73" fmla="*/ 8 h 250"/>
                  <a:gd name="T74" fmla="*/ 34 w 177"/>
                  <a:gd name="T75" fmla="*/ 69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7" h="250">
                    <a:moveTo>
                      <a:pt x="12" y="250"/>
                    </a:moveTo>
                    <a:cubicBezTo>
                      <a:pt x="12" y="246"/>
                      <a:pt x="12" y="246"/>
                      <a:pt x="12" y="246"/>
                    </a:cubicBezTo>
                    <a:cubicBezTo>
                      <a:pt x="16" y="245"/>
                      <a:pt x="16" y="245"/>
                      <a:pt x="16" y="245"/>
                    </a:cubicBezTo>
                    <a:cubicBezTo>
                      <a:pt x="12" y="246"/>
                      <a:pt x="12" y="246"/>
                      <a:pt x="12" y="246"/>
                    </a:cubicBezTo>
                    <a:cubicBezTo>
                      <a:pt x="12" y="250"/>
                      <a:pt x="12" y="250"/>
                      <a:pt x="12" y="250"/>
                    </a:cubicBezTo>
                    <a:cubicBezTo>
                      <a:pt x="10" y="250"/>
                      <a:pt x="8" y="248"/>
                      <a:pt x="8" y="247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8" y="246"/>
                      <a:pt x="0" y="213"/>
                      <a:pt x="0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36"/>
                      <a:pt x="6" y="95"/>
                      <a:pt x="28" y="65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76" y="0"/>
                      <a:pt x="166" y="0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2" y="0"/>
                      <a:pt x="173" y="2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7" y="23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89"/>
                      <a:pt x="171" y="141"/>
                      <a:pt x="143" y="179"/>
                    </a:cubicBezTo>
                    <a:cubicBezTo>
                      <a:pt x="143" y="179"/>
                      <a:pt x="143" y="179"/>
                      <a:pt x="143" y="179"/>
                    </a:cubicBezTo>
                    <a:cubicBezTo>
                      <a:pt x="94" y="247"/>
                      <a:pt x="22" y="250"/>
                      <a:pt x="13" y="250"/>
                    </a:cubicBezTo>
                    <a:cubicBezTo>
                      <a:pt x="13" y="250"/>
                      <a:pt x="13" y="250"/>
                      <a:pt x="13" y="250"/>
                    </a:cubicBezTo>
                    <a:cubicBezTo>
                      <a:pt x="12" y="250"/>
                      <a:pt x="12" y="250"/>
                      <a:pt x="12" y="250"/>
                    </a:cubicBezTo>
                    <a:close/>
                    <a:moveTo>
                      <a:pt x="34" y="69"/>
                    </a:moveTo>
                    <a:cubicBezTo>
                      <a:pt x="14" y="97"/>
                      <a:pt x="8" y="137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8" y="191"/>
                      <a:pt x="10" y="210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3" y="232"/>
                      <a:pt x="14" y="238"/>
                      <a:pt x="15" y="242"/>
                    </a:cubicBezTo>
                    <a:cubicBezTo>
                      <a:pt x="15" y="242"/>
                      <a:pt x="15" y="242"/>
                      <a:pt x="15" y="242"/>
                    </a:cubicBezTo>
                    <a:cubicBezTo>
                      <a:pt x="30" y="241"/>
                      <a:pt x="92" y="236"/>
                      <a:pt x="137" y="175"/>
                    </a:cubicBezTo>
                    <a:cubicBezTo>
                      <a:pt x="137" y="175"/>
                      <a:pt x="137" y="175"/>
                      <a:pt x="137" y="175"/>
                    </a:cubicBezTo>
                    <a:cubicBezTo>
                      <a:pt x="163" y="139"/>
                      <a:pt x="169" y="88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31"/>
                      <a:pt x="167" y="15"/>
                      <a:pt x="166" y="8"/>
                    </a:cubicBezTo>
                    <a:cubicBezTo>
                      <a:pt x="166" y="8"/>
                      <a:pt x="166" y="8"/>
                      <a:pt x="166" y="8"/>
                    </a:cubicBezTo>
                    <a:cubicBezTo>
                      <a:pt x="149" y="9"/>
                      <a:pt x="74" y="15"/>
                      <a:pt x="34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4" name="淘宝网Chenying0907出品 1066"/>
              <p:cNvSpPr/>
              <p:nvPr/>
            </p:nvSpPr>
            <p:spPr bwMode="auto">
              <a:xfrm>
                <a:off x="8147050" y="4106863"/>
                <a:ext cx="461963" cy="693737"/>
              </a:xfrm>
              <a:custGeom>
                <a:avLst/>
                <a:gdLst>
                  <a:gd name="T0" fmla="*/ 2 w 166"/>
                  <a:gd name="T1" fmla="*/ 248 h 249"/>
                  <a:gd name="T2" fmla="*/ 1 w 166"/>
                  <a:gd name="T3" fmla="*/ 243 h 249"/>
                  <a:gd name="T4" fmla="*/ 1 w 166"/>
                  <a:gd name="T5" fmla="*/ 243 h 249"/>
                  <a:gd name="T6" fmla="*/ 158 w 166"/>
                  <a:gd name="T7" fmla="*/ 3 h 249"/>
                  <a:gd name="T8" fmla="*/ 164 w 166"/>
                  <a:gd name="T9" fmla="*/ 2 h 249"/>
                  <a:gd name="T10" fmla="*/ 164 w 166"/>
                  <a:gd name="T11" fmla="*/ 2 h 249"/>
                  <a:gd name="T12" fmla="*/ 165 w 166"/>
                  <a:gd name="T13" fmla="*/ 7 h 249"/>
                  <a:gd name="T14" fmla="*/ 165 w 166"/>
                  <a:gd name="T15" fmla="*/ 7 h 249"/>
                  <a:gd name="T16" fmla="*/ 8 w 166"/>
                  <a:gd name="T17" fmla="*/ 247 h 249"/>
                  <a:gd name="T18" fmla="*/ 5 w 166"/>
                  <a:gd name="T19" fmla="*/ 249 h 249"/>
                  <a:gd name="T20" fmla="*/ 5 w 166"/>
                  <a:gd name="T21" fmla="*/ 249 h 249"/>
                  <a:gd name="T22" fmla="*/ 2 w 166"/>
                  <a:gd name="T23" fmla="*/ 248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6" h="249">
                    <a:moveTo>
                      <a:pt x="2" y="248"/>
                    </a:moveTo>
                    <a:cubicBezTo>
                      <a:pt x="1" y="247"/>
                      <a:pt x="0" y="244"/>
                      <a:pt x="1" y="243"/>
                    </a:cubicBezTo>
                    <a:cubicBezTo>
                      <a:pt x="1" y="243"/>
                      <a:pt x="1" y="243"/>
                      <a:pt x="1" y="243"/>
                    </a:cubicBezTo>
                    <a:cubicBezTo>
                      <a:pt x="158" y="3"/>
                      <a:pt x="158" y="3"/>
                      <a:pt x="158" y="3"/>
                    </a:cubicBezTo>
                    <a:cubicBezTo>
                      <a:pt x="159" y="1"/>
                      <a:pt x="162" y="0"/>
                      <a:pt x="164" y="2"/>
                    </a:cubicBezTo>
                    <a:cubicBezTo>
                      <a:pt x="164" y="2"/>
                      <a:pt x="164" y="2"/>
                      <a:pt x="164" y="2"/>
                    </a:cubicBezTo>
                    <a:cubicBezTo>
                      <a:pt x="165" y="3"/>
                      <a:pt x="166" y="5"/>
                      <a:pt x="165" y="7"/>
                    </a:cubicBezTo>
                    <a:cubicBezTo>
                      <a:pt x="165" y="7"/>
                      <a:pt x="165" y="7"/>
                      <a:pt x="165" y="7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7" y="248"/>
                      <a:pt x="6" y="249"/>
                      <a:pt x="5" y="249"/>
                    </a:cubicBezTo>
                    <a:cubicBezTo>
                      <a:pt x="5" y="249"/>
                      <a:pt x="5" y="249"/>
                      <a:pt x="5" y="249"/>
                    </a:cubicBezTo>
                    <a:cubicBezTo>
                      <a:pt x="4" y="249"/>
                      <a:pt x="3" y="249"/>
                      <a:pt x="2" y="2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5" name="淘宝网Chenying0907出品 1067"/>
              <p:cNvSpPr/>
              <p:nvPr/>
            </p:nvSpPr>
            <p:spPr bwMode="auto">
              <a:xfrm>
                <a:off x="8274050" y="4210050"/>
                <a:ext cx="306388" cy="287337"/>
              </a:xfrm>
              <a:custGeom>
                <a:avLst/>
                <a:gdLst>
                  <a:gd name="T0" fmla="*/ 105 w 110"/>
                  <a:gd name="T1" fmla="*/ 103 h 103"/>
                  <a:gd name="T2" fmla="*/ 37 w 110"/>
                  <a:gd name="T3" fmla="*/ 88 h 103"/>
                  <a:gd name="T4" fmla="*/ 34 w 110"/>
                  <a:gd name="T5" fmla="*/ 86 h 103"/>
                  <a:gd name="T6" fmla="*/ 34 w 110"/>
                  <a:gd name="T7" fmla="*/ 86 h 103"/>
                  <a:gd name="T8" fmla="*/ 1 w 110"/>
                  <a:gd name="T9" fmla="*/ 6 h 103"/>
                  <a:gd name="T10" fmla="*/ 1 w 110"/>
                  <a:gd name="T11" fmla="*/ 6 h 103"/>
                  <a:gd name="T12" fmla="*/ 3 w 110"/>
                  <a:gd name="T13" fmla="*/ 1 h 103"/>
                  <a:gd name="T14" fmla="*/ 3 w 110"/>
                  <a:gd name="T15" fmla="*/ 1 h 103"/>
                  <a:gd name="T16" fmla="*/ 8 w 110"/>
                  <a:gd name="T17" fmla="*/ 3 h 103"/>
                  <a:gd name="T18" fmla="*/ 8 w 110"/>
                  <a:gd name="T19" fmla="*/ 3 h 103"/>
                  <a:gd name="T20" fmla="*/ 41 w 110"/>
                  <a:gd name="T21" fmla="*/ 81 h 103"/>
                  <a:gd name="T22" fmla="*/ 106 w 110"/>
                  <a:gd name="T23" fmla="*/ 95 h 103"/>
                  <a:gd name="T24" fmla="*/ 110 w 110"/>
                  <a:gd name="T25" fmla="*/ 100 h 103"/>
                  <a:gd name="T26" fmla="*/ 110 w 110"/>
                  <a:gd name="T27" fmla="*/ 100 h 103"/>
                  <a:gd name="T28" fmla="*/ 106 w 110"/>
                  <a:gd name="T29" fmla="*/ 103 h 103"/>
                  <a:gd name="T30" fmla="*/ 106 w 110"/>
                  <a:gd name="T31" fmla="*/ 103 h 103"/>
                  <a:gd name="T32" fmla="*/ 105 w 110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103">
                    <a:moveTo>
                      <a:pt x="105" y="103"/>
                    </a:moveTo>
                    <a:cubicBezTo>
                      <a:pt x="37" y="88"/>
                      <a:pt x="37" y="88"/>
                      <a:pt x="37" y="88"/>
                    </a:cubicBezTo>
                    <a:cubicBezTo>
                      <a:pt x="36" y="88"/>
                      <a:pt x="35" y="87"/>
                      <a:pt x="34" y="8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09" y="96"/>
                      <a:pt x="110" y="98"/>
                      <a:pt x="110" y="100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09" y="102"/>
                      <a:pt x="107" y="103"/>
                      <a:pt x="106" y="103"/>
                    </a:cubicBezTo>
                    <a:cubicBezTo>
                      <a:pt x="106" y="103"/>
                      <a:pt x="106" y="103"/>
                      <a:pt x="106" y="103"/>
                    </a:cubicBezTo>
                    <a:cubicBezTo>
                      <a:pt x="105" y="103"/>
                      <a:pt x="105" y="103"/>
                      <a:pt x="105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6" name="淘宝网Chenying0907出品 1068"/>
              <p:cNvSpPr/>
              <p:nvPr/>
            </p:nvSpPr>
            <p:spPr bwMode="auto">
              <a:xfrm>
                <a:off x="8239125" y="4235450"/>
                <a:ext cx="322263" cy="306387"/>
              </a:xfrm>
              <a:custGeom>
                <a:avLst/>
                <a:gdLst>
                  <a:gd name="T0" fmla="*/ 111 w 116"/>
                  <a:gd name="T1" fmla="*/ 110 h 110"/>
                  <a:gd name="T2" fmla="*/ 41 w 116"/>
                  <a:gd name="T3" fmla="*/ 95 h 110"/>
                  <a:gd name="T4" fmla="*/ 38 w 116"/>
                  <a:gd name="T5" fmla="*/ 93 h 110"/>
                  <a:gd name="T6" fmla="*/ 38 w 116"/>
                  <a:gd name="T7" fmla="*/ 93 h 110"/>
                  <a:gd name="T8" fmla="*/ 1 w 116"/>
                  <a:gd name="T9" fmla="*/ 6 h 110"/>
                  <a:gd name="T10" fmla="*/ 1 w 116"/>
                  <a:gd name="T11" fmla="*/ 6 h 110"/>
                  <a:gd name="T12" fmla="*/ 3 w 116"/>
                  <a:gd name="T13" fmla="*/ 1 h 110"/>
                  <a:gd name="T14" fmla="*/ 3 w 116"/>
                  <a:gd name="T15" fmla="*/ 1 h 110"/>
                  <a:gd name="T16" fmla="*/ 9 w 116"/>
                  <a:gd name="T17" fmla="*/ 3 h 110"/>
                  <a:gd name="T18" fmla="*/ 9 w 116"/>
                  <a:gd name="T19" fmla="*/ 3 h 110"/>
                  <a:gd name="T20" fmla="*/ 45 w 116"/>
                  <a:gd name="T21" fmla="*/ 88 h 110"/>
                  <a:gd name="T22" fmla="*/ 113 w 116"/>
                  <a:gd name="T23" fmla="*/ 102 h 110"/>
                  <a:gd name="T24" fmla="*/ 116 w 116"/>
                  <a:gd name="T25" fmla="*/ 107 h 110"/>
                  <a:gd name="T26" fmla="*/ 116 w 116"/>
                  <a:gd name="T27" fmla="*/ 107 h 110"/>
                  <a:gd name="T28" fmla="*/ 112 w 116"/>
                  <a:gd name="T29" fmla="*/ 110 h 110"/>
                  <a:gd name="T30" fmla="*/ 112 w 116"/>
                  <a:gd name="T31" fmla="*/ 110 h 110"/>
                  <a:gd name="T32" fmla="*/ 111 w 116"/>
                  <a:gd name="T33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110">
                    <a:moveTo>
                      <a:pt x="111" y="110"/>
                    </a:moveTo>
                    <a:cubicBezTo>
                      <a:pt x="41" y="95"/>
                      <a:pt x="41" y="95"/>
                      <a:pt x="41" y="95"/>
                    </a:cubicBezTo>
                    <a:cubicBezTo>
                      <a:pt x="40" y="95"/>
                      <a:pt x="39" y="94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113" y="102"/>
                      <a:pt x="113" y="102"/>
                      <a:pt x="113" y="102"/>
                    </a:cubicBezTo>
                    <a:cubicBezTo>
                      <a:pt x="115" y="102"/>
                      <a:pt x="116" y="105"/>
                      <a:pt x="116" y="107"/>
                    </a:cubicBezTo>
                    <a:cubicBezTo>
                      <a:pt x="116" y="107"/>
                      <a:pt x="116" y="107"/>
                      <a:pt x="116" y="107"/>
                    </a:cubicBezTo>
                    <a:cubicBezTo>
                      <a:pt x="115" y="109"/>
                      <a:pt x="114" y="110"/>
                      <a:pt x="112" y="110"/>
                    </a:cubicBezTo>
                    <a:cubicBezTo>
                      <a:pt x="112" y="110"/>
                      <a:pt x="112" y="110"/>
                      <a:pt x="112" y="110"/>
                    </a:cubicBezTo>
                    <a:cubicBezTo>
                      <a:pt x="111" y="110"/>
                      <a:pt x="111" y="110"/>
                      <a:pt x="111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7" name="淘宝网Chenying0907出品 1069"/>
              <p:cNvSpPr/>
              <p:nvPr/>
            </p:nvSpPr>
            <p:spPr bwMode="auto">
              <a:xfrm>
                <a:off x="8210550" y="4270375"/>
                <a:ext cx="328613" cy="312737"/>
              </a:xfrm>
              <a:custGeom>
                <a:avLst/>
                <a:gdLst>
                  <a:gd name="T0" fmla="*/ 113 w 118"/>
                  <a:gd name="T1" fmla="*/ 112 h 112"/>
                  <a:gd name="T2" fmla="*/ 41 w 118"/>
                  <a:gd name="T3" fmla="*/ 97 h 112"/>
                  <a:gd name="T4" fmla="*/ 38 w 118"/>
                  <a:gd name="T5" fmla="*/ 95 h 112"/>
                  <a:gd name="T6" fmla="*/ 38 w 118"/>
                  <a:gd name="T7" fmla="*/ 95 h 112"/>
                  <a:gd name="T8" fmla="*/ 1 w 118"/>
                  <a:gd name="T9" fmla="*/ 6 h 112"/>
                  <a:gd name="T10" fmla="*/ 1 w 118"/>
                  <a:gd name="T11" fmla="*/ 6 h 112"/>
                  <a:gd name="T12" fmla="*/ 3 w 118"/>
                  <a:gd name="T13" fmla="*/ 1 h 112"/>
                  <a:gd name="T14" fmla="*/ 3 w 118"/>
                  <a:gd name="T15" fmla="*/ 1 h 112"/>
                  <a:gd name="T16" fmla="*/ 8 w 118"/>
                  <a:gd name="T17" fmla="*/ 3 h 112"/>
                  <a:gd name="T18" fmla="*/ 8 w 118"/>
                  <a:gd name="T19" fmla="*/ 3 h 112"/>
                  <a:gd name="T20" fmla="*/ 45 w 118"/>
                  <a:gd name="T21" fmla="*/ 90 h 112"/>
                  <a:gd name="T22" fmla="*/ 115 w 118"/>
                  <a:gd name="T23" fmla="*/ 104 h 112"/>
                  <a:gd name="T24" fmla="*/ 118 w 118"/>
                  <a:gd name="T25" fmla="*/ 109 h 112"/>
                  <a:gd name="T26" fmla="*/ 118 w 118"/>
                  <a:gd name="T27" fmla="*/ 109 h 112"/>
                  <a:gd name="T28" fmla="*/ 114 w 118"/>
                  <a:gd name="T29" fmla="*/ 112 h 112"/>
                  <a:gd name="T30" fmla="*/ 114 w 118"/>
                  <a:gd name="T31" fmla="*/ 112 h 112"/>
                  <a:gd name="T32" fmla="*/ 113 w 118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112">
                    <a:moveTo>
                      <a:pt x="113" y="112"/>
                    </a:moveTo>
                    <a:cubicBezTo>
                      <a:pt x="41" y="97"/>
                      <a:pt x="41" y="97"/>
                      <a:pt x="41" y="97"/>
                    </a:cubicBezTo>
                    <a:cubicBezTo>
                      <a:pt x="40" y="97"/>
                      <a:pt x="39" y="96"/>
                      <a:pt x="38" y="95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115" y="104"/>
                      <a:pt x="115" y="104"/>
                      <a:pt x="115" y="104"/>
                    </a:cubicBezTo>
                    <a:cubicBezTo>
                      <a:pt x="117" y="104"/>
                      <a:pt x="118" y="107"/>
                      <a:pt x="118" y="109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7" y="111"/>
                      <a:pt x="116" y="112"/>
                      <a:pt x="114" y="112"/>
                    </a:cubicBezTo>
                    <a:cubicBezTo>
                      <a:pt x="114" y="112"/>
                      <a:pt x="114" y="112"/>
                      <a:pt x="114" y="112"/>
                    </a:cubicBezTo>
                    <a:cubicBezTo>
                      <a:pt x="113" y="112"/>
                      <a:pt x="113" y="112"/>
                      <a:pt x="113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8" name="淘宝网Chenying0907出品 1070"/>
              <p:cNvSpPr/>
              <p:nvPr/>
            </p:nvSpPr>
            <p:spPr bwMode="auto">
              <a:xfrm>
                <a:off x="8181975" y="4313238"/>
                <a:ext cx="327025" cy="314325"/>
              </a:xfrm>
              <a:custGeom>
                <a:avLst/>
                <a:gdLst>
                  <a:gd name="T0" fmla="*/ 112 w 117"/>
                  <a:gd name="T1" fmla="*/ 113 h 113"/>
                  <a:gd name="T2" fmla="*/ 40 w 117"/>
                  <a:gd name="T3" fmla="*/ 98 h 113"/>
                  <a:gd name="T4" fmla="*/ 38 w 117"/>
                  <a:gd name="T5" fmla="*/ 95 h 113"/>
                  <a:gd name="T6" fmla="*/ 38 w 117"/>
                  <a:gd name="T7" fmla="*/ 95 h 113"/>
                  <a:gd name="T8" fmla="*/ 1 w 117"/>
                  <a:gd name="T9" fmla="*/ 6 h 113"/>
                  <a:gd name="T10" fmla="*/ 1 w 117"/>
                  <a:gd name="T11" fmla="*/ 6 h 113"/>
                  <a:gd name="T12" fmla="*/ 3 w 117"/>
                  <a:gd name="T13" fmla="*/ 1 h 113"/>
                  <a:gd name="T14" fmla="*/ 3 w 117"/>
                  <a:gd name="T15" fmla="*/ 1 h 113"/>
                  <a:gd name="T16" fmla="*/ 8 w 117"/>
                  <a:gd name="T17" fmla="*/ 3 h 113"/>
                  <a:gd name="T18" fmla="*/ 8 w 117"/>
                  <a:gd name="T19" fmla="*/ 3 h 113"/>
                  <a:gd name="T20" fmla="*/ 44 w 117"/>
                  <a:gd name="T21" fmla="*/ 90 h 113"/>
                  <a:gd name="T22" fmla="*/ 113 w 117"/>
                  <a:gd name="T23" fmla="*/ 105 h 113"/>
                  <a:gd name="T24" fmla="*/ 116 w 117"/>
                  <a:gd name="T25" fmla="*/ 110 h 113"/>
                  <a:gd name="T26" fmla="*/ 116 w 117"/>
                  <a:gd name="T27" fmla="*/ 110 h 113"/>
                  <a:gd name="T28" fmla="*/ 112 w 117"/>
                  <a:gd name="T29" fmla="*/ 113 h 113"/>
                  <a:gd name="T30" fmla="*/ 112 w 117"/>
                  <a:gd name="T31" fmla="*/ 113 h 113"/>
                  <a:gd name="T32" fmla="*/ 112 w 11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113">
                    <a:moveTo>
                      <a:pt x="112" y="113"/>
                    </a:moveTo>
                    <a:cubicBezTo>
                      <a:pt x="40" y="98"/>
                      <a:pt x="40" y="98"/>
                      <a:pt x="40" y="98"/>
                    </a:cubicBezTo>
                    <a:cubicBezTo>
                      <a:pt x="39" y="98"/>
                      <a:pt x="38" y="97"/>
                      <a:pt x="38" y="95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4" y="90"/>
                      <a:pt x="44" y="90"/>
                      <a:pt x="44" y="90"/>
                    </a:cubicBezTo>
                    <a:cubicBezTo>
                      <a:pt x="113" y="105"/>
                      <a:pt x="113" y="105"/>
                      <a:pt x="113" y="105"/>
                    </a:cubicBezTo>
                    <a:cubicBezTo>
                      <a:pt x="115" y="106"/>
                      <a:pt x="117" y="108"/>
                      <a:pt x="116" y="110"/>
                    </a:cubicBezTo>
                    <a:cubicBezTo>
                      <a:pt x="116" y="110"/>
                      <a:pt x="116" y="110"/>
                      <a:pt x="116" y="110"/>
                    </a:cubicBezTo>
                    <a:cubicBezTo>
                      <a:pt x="116" y="112"/>
                      <a:pt x="114" y="113"/>
                      <a:pt x="112" y="113"/>
                    </a:cubicBezTo>
                    <a:cubicBezTo>
                      <a:pt x="112" y="113"/>
                      <a:pt x="112" y="113"/>
                      <a:pt x="112" y="113"/>
                    </a:cubicBezTo>
                    <a:cubicBezTo>
                      <a:pt x="112" y="113"/>
                      <a:pt x="112" y="113"/>
                      <a:pt x="112" y="1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9" name="淘宝网Chenying0907出品 1071"/>
              <p:cNvSpPr/>
              <p:nvPr/>
            </p:nvSpPr>
            <p:spPr bwMode="auto">
              <a:xfrm>
                <a:off x="8154988" y="4362450"/>
                <a:ext cx="314325" cy="307975"/>
              </a:xfrm>
              <a:custGeom>
                <a:avLst/>
                <a:gdLst>
                  <a:gd name="T0" fmla="*/ 108 w 113"/>
                  <a:gd name="T1" fmla="*/ 110 h 110"/>
                  <a:gd name="T2" fmla="*/ 40 w 113"/>
                  <a:gd name="T3" fmla="*/ 95 h 110"/>
                  <a:gd name="T4" fmla="*/ 37 w 113"/>
                  <a:gd name="T5" fmla="*/ 92 h 110"/>
                  <a:gd name="T6" fmla="*/ 37 w 113"/>
                  <a:gd name="T7" fmla="*/ 92 h 110"/>
                  <a:gd name="T8" fmla="*/ 1 w 113"/>
                  <a:gd name="T9" fmla="*/ 6 h 110"/>
                  <a:gd name="T10" fmla="*/ 1 w 113"/>
                  <a:gd name="T11" fmla="*/ 6 h 110"/>
                  <a:gd name="T12" fmla="*/ 3 w 113"/>
                  <a:gd name="T13" fmla="*/ 1 h 110"/>
                  <a:gd name="T14" fmla="*/ 3 w 113"/>
                  <a:gd name="T15" fmla="*/ 1 h 110"/>
                  <a:gd name="T16" fmla="*/ 9 w 113"/>
                  <a:gd name="T17" fmla="*/ 3 h 110"/>
                  <a:gd name="T18" fmla="*/ 9 w 113"/>
                  <a:gd name="T19" fmla="*/ 3 h 110"/>
                  <a:gd name="T20" fmla="*/ 44 w 113"/>
                  <a:gd name="T21" fmla="*/ 87 h 110"/>
                  <a:gd name="T22" fmla="*/ 109 w 113"/>
                  <a:gd name="T23" fmla="*/ 102 h 110"/>
                  <a:gd name="T24" fmla="*/ 112 w 113"/>
                  <a:gd name="T25" fmla="*/ 106 h 110"/>
                  <a:gd name="T26" fmla="*/ 112 w 113"/>
                  <a:gd name="T27" fmla="*/ 106 h 110"/>
                  <a:gd name="T28" fmla="*/ 109 w 113"/>
                  <a:gd name="T29" fmla="*/ 110 h 110"/>
                  <a:gd name="T30" fmla="*/ 109 w 113"/>
                  <a:gd name="T31" fmla="*/ 110 h 110"/>
                  <a:gd name="T32" fmla="*/ 108 w 113"/>
                  <a:gd name="T33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10">
                    <a:moveTo>
                      <a:pt x="108" y="110"/>
                    </a:moveTo>
                    <a:cubicBezTo>
                      <a:pt x="40" y="95"/>
                      <a:pt x="40" y="95"/>
                      <a:pt x="40" y="95"/>
                    </a:cubicBezTo>
                    <a:cubicBezTo>
                      <a:pt x="39" y="95"/>
                      <a:pt x="38" y="94"/>
                      <a:pt x="37" y="92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12" y="102"/>
                      <a:pt x="113" y="104"/>
                      <a:pt x="112" y="106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8"/>
                      <a:pt x="110" y="110"/>
                      <a:pt x="109" y="110"/>
                    </a:cubicBezTo>
                    <a:cubicBezTo>
                      <a:pt x="109" y="110"/>
                      <a:pt x="109" y="110"/>
                      <a:pt x="109" y="110"/>
                    </a:cubicBezTo>
                    <a:cubicBezTo>
                      <a:pt x="108" y="110"/>
                      <a:pt x="108" y="110"/>
                      <a:pt x="108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0" name="淘宝网Chenying0907出品 1072"/>
              <p:cNvSpPr/>
              <p:nvPr/>
            </p:nvSpPr>
            <p:spPr bwMode="auto">
              <a:xfrm>
                <a:off x="8137525" y="4435475"/>
                <a:ext cx="287338" cy="276225"/>
              </a:xfrm>
              <a:custGeom>
                <a:avLst/>
                <a:gdLst>
                  <a:gd name="T0" fmla="*/ 97 w 103"/>
                  <a:gd name="T1" fmla="*/ 99 h 99"/>
                  <a:gd name="T2" fmla="*/ 36 w 103"/>
                  <a:gd name="T3" fmla="*/ 85 h 99"/>
                  <a:gd name="T4" fmla="*/ 33 w 103"/>
                  <a:gd name="T5" fmla="*/ 82 h 99"/>
                  <a:gd name="T6" fmla="*/ 33 w 103"/>
                  <a:gd name="T7" fmla="*/ 82 h 99"/>
                  <a:gd name="T8" fmla="*/ 1 w 103"/>
                  <a:gd name="T9" fmla="*/ 6 h 99"/>
                  <a:gd name="T10" fmla="*/ 1 w 103"/>
                  <a:gd name="T11" fmla="*/ 6 h 99"/>
                  <a:gd name="T12" fmla="*/ 3 w 103"/>
                  <a:gd name="T13" fmla="*/ 1 h 99"/>
                  <a:gd name="T14" fmla="*/ 3 w 103"/>
                  <a:gd name="T15" fmla="*/ 1 h 99"/>
                  <a:gd name="T16" fmla="*/ 9 w 103"/>
                  <a:gd name="T17" fmla="*/ 3 h 99"/>
                  <a:gd name="T18" fmla="*/ 9 w 103"/>
                  <a:gd name="T19" fmla="*/ 3 h 99"/>
                  <a:gd name="T20" fmla="*/ 39 w 103"/>
                  <a:gd name="T21" fmla="*/ 77 h 99"/>
                  <a:gd name="T22" fmla="*/ 99 w 103"/>
                  <a:gd name="T23" fmla="*/ 91 h 99"/>
                  <a:gd name="T24" fmla="*/ 102 w 103"/>
                  <a:gd name="T25" fmla="*/ 96 h 99"/>
                  <a:gd name="T26" fmla="*/ 102 w 103"/>
                  <a:gd name="T27" fmla="*/ 96 h 99"/>
                  <a:gd name="T28" fmla="*/ 98 w 103"/>
                  <a:gd name="T29" fmla="*/ 99 h 99"/>
                  <a:gd name="T30" fmla="*/ 98 w 103"/>
                  <a:gd name="T31" fmla="*/ 99 h 99"/>
                  <a:gd name="T32" fmla="*/ 97 w 10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99">
                    <a:moveTo>
                      <a:pt x="97" y="99"/>
                    </a:moveTo>
                    <a:cubicBezTo>
                      <a:pt x="36" y="85"/>
                      <a:pt x="36" y="85"/>
                      <a:pt x="36" y="85"/>
                    </a:cubicBezTo>
                    <a:cubicBezTo>
                      <a:pt x="34" y="84"/>
                      <a:pt x="33" y="84"/>
                      <a:pt x="33" y="82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99" y="91"/>
                      <a:pt x="99" y="91"/>
                      <a:pt x="99" y="91"/>
                    </a:cubicBezTo>
                    <a:cubicBezTo>
                      <a:pt x="101" y="91"/>
                      <a:pt x="103" y="93"/>
                      <a:pt x="102" y="96"/>
                    </a:cubicBezTo>
                    <a:cubicBezTo>
                      <a:pt x="102" y="96"/>
                      <a:pt x="102" y="96"/>
                      <a:pt x="102" y="96"/>
                    </a:cubicBezTo>
                    <a:cubicBezTo>
                      <a:pt x="102" y="97"/>
                      <a:pt x="100" y="99"/>
                      <a:pt x="98" y="99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98" y="99"/>
                      <a:pt x="98" y="99"/>
                      <a:pt x="97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1" name="淘宝网Chenying0907出品 1073"/>
              <p:cNvSpPr/>
              <p:nvPr/>
            </p:nvSpPr>
            <p:spPr bwMode="auto">
              <a:xfrm>
                <a:off x="8126413" y="4519613"/>
                <a:ext cx="242888" cy="231775"/>
              </a:xfrm>
              <a:custGeom>
                <a:avLst/>
                <a:gdLst>
                  <a:gd name="T0" fmla="*/ 81 w 87"/>
                  <a:gd name="T1" fmla="*/ 83 h 83"/>
                  <a:gd name="T2" fmla="*/ 29 w 87"/>
                  <a:gd name="T3" fmla="*/ 71 h 83"/>
                  <a:gd name="T4" fmla="*/ 26 w 87"/>
                  <a:gd name="T5" fmla="*/ 69 h 83"/>
                  <a:gd name="T6" fmla="*/ 26 w 87"/>
                  <a:gd name="T7" fmla="*/ 69 h 83"/>
                  <a:gd name="T8" fmla="*/ 1 w 87"/>
                  <a:gd name="T9" fmla="*/ 6 h 83"/>
                  <a:gd name="T10" fmla="*/ 1 w 87"/>
                  <a:gd name="T11" fmla="*/ 6 h 83"/>
                  <a:gd name="T12" fmla="*/ 3 w 87"/>
                  <a:gd name="T13" fmla="*/ 1 h 83"/>
                  <a:gd name="T14" fmla="*/ 3 w 87"/>
                  <a:gd name="T15" fmla="*/ 1 h 83"/>
                  <a:gd name="T16" fmla="*/ 8 w 87"/>
                  <a:gd name="T17" fmla="*/ 3 h 83"/>
                  <a:gd name="T18" fmla="*/ 8 w 87"/>
                  <a:gd name="T19" fmla="*/ 3 h 83"/>
                  <a:gd name="T20" fmla="*/ 33 w 87"/>
                  <a:gd name="T21" fmla="*/ 64 h 83"/>
                  <a:gd name="T22" fmla="*/ 83 w 87"/>
                  <a:gd name="T23" fmla="*/ 75 h 83"/>
                  <a:gd name="T24" fmla="*/ 86 w 87"/>
                  <a:gd name="T25" fmla="*/ 80 h 83"/>
                  <a:gd name="T26" fmla="*/ 86 w 87"/>
                  <a:gd name="T27" fmla="*/ 80 h 83"/>
                  <a:gd name="T28" fmla="*/ 82 w 87"/>
                  <a:gd name="T29" fmla="*/ 83 h 83"/>
                  <a:gd name="T30" fmla="*/ 82 w 87"/>
                  <a:gd name="T31" fmla="*/ 83 h 83"/>
                  <a:gd name="T32" fmla="*/ 81 w 87"/>
                  <a:gd name="T33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83">
                    <a:moveTo>
                      <a:pt x="81" y="83"/>
                    </a:moveTo>
                    <a:cubicBezTo>
                      <a:pt x="29" y="71"/>
                      <a:pt x="29" y="71"/>
                      <a:pt x="29" y="71"/>
                    </a:cubicBezTo>
                    <a:cubicBezTo>
                      <a:pt x="28" y="71"/>
                      <a:pt x="27" y="70"/>
                      <a:pt x="26" y="69"/>
                    </a:cubicBezTo>
                    <a:cubicBezTo>
                      <a:pt x="26" y="69"/>
                      <a:pt x="26" y="69"/>
                      <a:pt x="26" y="6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85" y="75"/>
                      <a:pt x="87" y="77"/>
                      <a:pt x="86" y="80"/>
                    </a:cubicBezTo>
                    <a:cubicBezTo>
                      <a:pt x="86" y="80"/>
                      <a:pt x="86" y="80"/>
                      <a:pt x="86" y="80"/>
                    </a:cubicBezTo>
                    <a:cubicBezTo>
                      <a:pt x="86" y="81"/>
                      <a:pt x="84" y="83"/>
                      <a:pt x="82" y="83"/>
                    </a:cubicBezTo>
                    <a:cubicBezTo>
                      <a:pt x="82" y="83"/>
                      <a:pt x="82" y="83"/>
                      <a:pt x="82" y="83"/>
                    </a:cubicBezTo>
                    <a:cubicBezTo>
                      <a:pt x="82" y="83"/>
                      <a:pt x="82" y="83"/>
                      <a:pt x="81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2" name="淘宝网Chenying0907出品 1074"/>
              <p:cNvSpPr/>
              <p:nvPr/>
            </p:nvSpPr>
            <p:spPr bwMode="auto">
              <a:xfrm>
                <a:off x="8124825" y="4627563"/>
                <a:ext cx="174625" cy="153987"/>
              </a:xfrm>
              <a:custGeom>
                <a:avLst/>
                <a:gdLst>
                  <a:gd name="T0" fmla="*/ 58 w 63"/>
                  <a:gd name="T1" fmla="*/ 55 h 55"/>
                  <a:gd name="T2" fmla="*/ 21 w 63"/>
                  <a:gd name="T3" fmla="*/ 47 h 55"/>
                  <a:gd name="T4" fmla="*/ 18 w 63"/>
                  <a:gd name="T5" fmla="*/ 45 h 55"/>
                  <a:gd name="T6" fmla="*/ 18 w 63"/>
                  <a:gd name="T7" fmla="*/ 45 h 55"/>
                  <a:gd name="T8" fmla="*/ 1 w 63"/>
                  <a:gd name="T9" fmla="*/ 6 h 55"/>
                  <a:gd name="T10" fmla="*/ 3 w 63"/>
                  <a:gd name="T11" fmla="*/ 1 h 55"/>
                  <a:gd name="T12" fmla="*/ 3 w 63"/>
                  <a:gd name="T13" fmla="*/ 1 h 55"/>
                  <a:gd name="T14" fmla="*/ 9 w 63"/>
                  <a:gd name="T15" fmla="*/ 3 h 55"/>
                  <a:gd name="T16" fmla="*/ 9 w 63"/>
                  <a:gd name="T17" fmla="*/ 3 h 55"/>
                  <a:gd name="T18" fmla="*/ 25 w 63"/>
                  <a:gd name="T19" fmla="*/ 40 h 55"/>
                  <a:gd name="T20" fmla="*/ 60 w 63"/>
                  <a:gd name="T21" fmla="*/ 48 h 55"/>
                  <a:gd name="T22" fmla="*/ 63 w 63"/>
                  <a:gd name="T23" fmla="*/ 52 h 55"/>
                  <a:gd name="T24" fmla="*/ 63 w 63"/>
                  <a:gd name="T25" fmla="*/ 52 h 55"/>
                  <a:gd name="T26" fmla="*/ 59 w 63"/>
                  <a:gd name="T27" fmla="*/ 55 h 55"/>
                  <a:gd name="T28" fmla="*/ 59 w 63"/>
                  <a:gd name="T29" fmla="*/ 55 h 55"/>
                  <a:gd name="T30" fmla="*/ 58 w 63"/>
                  <a:gd name="T3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55">
                    <a:moveTo>
                      <a:pt x="58" y="55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7"/>
                      <a:pt x="19" y="46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2" y="48"/>
                      <a:pt x="63" y="50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4"/>
                      <a:pt x="61" y="55"/>
                      <a:pt x="59" y="55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5"/>
                      <a:pt x="58" y="55"/>
                      <a:pt x="58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3" name="淘宝网Chenying0907出品 1075"/>
              <p:cNvSpPr/>
              <p:nvPr/>
            </p:nvSpPr>
            <p:spPr bwMode="auto">
              <a:xfrm>
                <a:off x="8305800" y="4187825"/>
                <a:ext cx="292100" cy="265112"/>
              </a:xfrm>
              <a:custGeom>
                <a:avLst/>
                <a:gdLst>
                  <a:gd name="T0" fmla="*/ 100 w 105"/>
                  <a:gd name="T1" fmla="*/ 95 h 95"/>
                  <a:gd name="T2" fmla="*/ 36 w 105"/>
                  <a:gd name="T3" fmla="*/ 83 h 95"/>
                  <a:gd name="T4" fmla="*/ 33 w 105"/>
                  <a:gd name="T5" fmla="*/ 81 h 95"/>
                  <a:gd name="T6" fmla="*/ 33 w 105"/>
                  <a:gd name="T7" fmla="*/ 81 h 95"/>
                  <a:gd name="T8" fmla="*/ 1 w 105"/>
                  <a:gd name="T9" fmla="*/ 6 h 95"/>
                  <a:gd name="T10" fmla="*/ 3 w 105"/>
                  <a:gd name="T11" fmla="*/ 1 h 95"/>
                  <a:gd name="T12" fmla="*/ 3 w 105"/>
                  <a:gd name="T13" fmla="*/ 1 h 95"/>
                  <a:gd name="T14" fmla="*/ 9 w 105"/>
                  <a:gd name="T15" fmla="*/ 3 h 95"/>
                  <a:gd name="T16" fmla="*/ 9 w 105"/>
                  <a:gd name="T17" fmla="*/ 3 h 95"/>
                  <a:gd name="T18" fmla="*/ 40 w 105"/>
                  <a:gd name="T19" fmla="*/ 76 h 95"/>
                  <a:gd name="T20" fmla="*/ 101 w 105"/>
                  <a:gd name="T21" fmla="*/ 87 h 95"/>
                  <a:gd name="T22" fmla="*/ 105 w 105"/>
                  <a:gd name="T23" fmla="*/ 92 h 95"/>
                  <a:gd name="T24" fmla="*/ 105 w 105"/>
                  <a:gd name="T25" fmla="*/ 92 h 95"/>
                  <a:gd name="T26" fmla="*/ 101 w 105"/>
                  <a:gd name="T27" fmla="*/ 95 h 95"/>
                  <a:gd name="T28" fmla="*/ 101 w 105"/>
                  <a:gd name="T29" fmla="*/ 95 h 95"/>
                  <a:gd name="T30" fmla="*/ 100 w 105"/>
                  <a:gd name="T3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5" h="95">
                    <a:moveTo>
                      <a:pt x="100" y="95"/>
                    </a:moveTo>
                    <a:cubicBezTo>
                      <a:pt x="36" y="83"/>
                      <a:pt x="36" y="83"/>
                      <a:pt x="36" y="83"/>
                    </a:cubicBezTo>
                    <a:cubicBezTo>
                      <a:pt x="35" y="83"/>
                      <a:pt x="34" y="82"/>
                      <a:pt x="33" y="81"/>
                    </a:cubicBezTo>
                    <a:cubicBezTo>
                      <a:pt x="33" y="81"/>
                      <a:pt x="33" y="81"/>
                      <a:pt x="33" y="8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4" y="88"/>
                      <a:pt x="105" y="90"/>
                      <a:pt x="105" y="92"/>
                    </a:cubicBezTo>
                    <a:cubicBezTo>
                      <a:pt x="105" y="92"/>
                      <a:pt x="105" y="92"/>
                      <a:pt x="105" y="92"/>
                    </a:cubicBezTo>
                    <a:cubicBezTo>
                      <a:pt x="104" y="94"/>
                      <a:pt x="103" y="95"/>
                      <a:pt x="101" y="95"/>
                    </a:cubicBezTo>
                    <a:cubicBezTo>
                      <a:pt x="101" y="95"/>
                      <a:pt x="101" y="95"/>
                      <a:pt x="101" y="95"/>
                    </a:cubicBezTo>
                    <a:cubicBezTo>
                      <a:pt x="100" y="95"/>
                      <a:pt x="100" y="95"/>
                      <a:pt x="100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4" name="淘宝网Chenying0907出品 1076"/>
              <p:cNvSpPr/>
              <p:nvPr/>
            </p:nvSpPr>
            <p:spPr bwMode="auto">
              <a:xfrm>
                <a:off x="8339138" y="4170363"/>
                <a:ext cx="265113" cy="238125"/>
              </a:xfrm>
              <a:custGeom>
                <a:avLst/>
                <a:gdLst>
                  <a:gd name="T0" fmla="*/ 90 w 95"/>
                  <a:gd name="T1" fmla="*/ 85 h 85"/>
                  <a:gd name="T2" fmla="*/ 32 w 95"/>
                  <a:gd name="T3" fmla="*/ 75 h 85"/>
                  <a:gd name="T4" fmla="*/ 29 w 95"/>
                  <a:gd name="T5" fmla="*/ 72 h 85"/>
                  <a:gd name="T6" fmla="*/ 29 w 95"/>
                  <a:gd name="T7" fmla="*/ 72 h 85"/>
                  <a:gd name="T8" fmla="*/ 1 w 95"/>
                  <a:gd name="T9" fmla="*/ 6 h 85"/>
                  <a:gd name="T10" fmla="*/ 1 w 95"/>
                  <a:gd name="T11" fmla="*/ 6 h 85"/>
                  <a:gd name="T12" fmla="*/ 3 w 95"/>
                  <a:gd name="T13" fmla="*/ 0 h 85"/>
                  <a:gd name="T14" fmla="*/ 3 w 95"/>
                  <a:gd name="T15" fmla="*/ 0 h 85"/>
                  <a:gd name="T16" fmla="*/ 8 w 95"/>
                  <a:gd name="T17" fmla="*/ 3 h 85"/>
                  <a:gd name="T18" fmla="*/ 8 w 95"/>
                  <a:gd name="T19" fmla="*/ 3 h 85"/>
                  <a:gd name="T20" fmla="*/ 36 w 95"/>
                  <a:gd name="T21" fmla="*/ 67 h 85"/>
                  <a:gd name="T22" fmla="*/ 91 w 95"/>
                  <a:gd name="T23" fmla="*/ 77 h 85"/>
                  <a:gd name="T24" fmla="*/ 94 w 95"/>
                  <a:gd name="T25" fmla="*/ 82 h 85"/>
                  <a:gd name="T26" fmla="*/ 94 w 95"/>
                  <a:gd name="T27" fmla="*/ 82 h 85"/>
                  <a:gd name="T28" fmla="*/ 90 w 95"/>
                  <a:gd name="T29" fmla="*/ 85 h 85"/>
                  <a:gd name="T30" fmla="*/ 90 w 95"/>
                  <a:gd name="T31" fmla="*/ 85 h 85"/>
                  <a:gd name="T32" fmla="*/ 90 w 95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85">
                    <a:moveTo>
                      <a:pt x="90" y="85"/>
                    </a:moveTo>
                    <a:cubicBezTo>
                      <a:pt x="32" y="75"/>
                      <a:pt x="32" y="75"/>
                      <a:pt x="32" y="75"/>
                    </a:cubicBezTo>
                    <a:cubicBezTo>
                      <a:pt x="31" y="74"/>
                      <a:pt x="30" y="73"/>
                      <a:pt x="29" y="72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6" y="67"/>
                      <a:pt x="36" y="67"/>
                      <a:pt x="36" y="67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3" y="78"/>
                      <a:pt x="95" y="80"/>
                      <a:pt x="94" y="82"/>
                    </a:cubicBezTo>
                    <a:cubicBezTo>
                      <a:pt x="94" y="82"/>
                      <a:pt x="94" y="82"/>
                      <a:pt x="94" y="82"/>
                    </a:cubicBezTo>
                    <a:cubicBezTo>
                      <a:pt x="94" y="84"/>
                      <a:pt x="92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0" y="85"/>
                      <a:pt x="90" y="85"/>
                      <a:pt x="90" y="8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5" name="淘宝网Chenying0907出品 1077"/>
              <p:cNvSpPr/>
              <p:nvPr/>
            </p:nvSpPr>
            <p:spPr bwMode="auto">
              <a:xfrm>
                <a:off x="8375650" y="4154488"/>
                <a:ext cx="236538" cy="207962"/>
              </a:xfrm>
              <a:custGeom>
                <a:avLst/>
                <a:gdLst>
                  <a:gd name="T0" fmla="*/ 80 w 85"/>
                  <a:gd name="T1" fmla="*/ 75 h 75"/>
                  <a:gd name="T2" fmla="*/ 29 w 85"/>
                  <a:gd name="T3" fmla="*/ 67 h 75"/>
                  <a:gd name="T4" fmla="*/ 26 w 85"/>
                  <a:gd name="T5" fmla="*/ 65 h 75"/>
                  <a:gd name="T6" fmla="*/ 26 w 85"/>
                  <a:gd name="T7" fmla="*/ 65 h 75"/>
                  <a:gd name="T8" fmla="*/ 1 w 85"/>
                  <a:gd name="T9" fmla="*/ 6 h 75"/>
                  <a:gd name="T10" fmla="*/ 3 w 85"/>
                  <a:gd name="T11" fmla="*/ 1 h 75"/>
                  <a:gd name="T12" fmla="*/ 3 w 85"/>
                  <a:gd name="T13" fmla="*/ 1 h 75"/>
                  <a:gd name="T14" fmla="*/ 8 w 85"/>
                  <a:gd name="T15" fmla="*/ 3 h 75"/>
                  <a:gd name="T16" fmla="*/ 8 w 85"/>
                  <a:gd name="T17" fmla="*/ 3 h 75"/>
                  <a:gd name="T18" fmla="*/ 32 w 85"/>
                  <a:gd name="T19" fmla="*/ 59 h 75"/>
                  <a:gd name="T20" fmla="*/ 81 w 85"/>
                  <a:gd name="T21" fmla="*/ 67 h 75"/>
                  <a:gd name="T22" fmla="*/ 85 w 85"/>
                  <a:gd name="T23" fmla="*/ 71 h 75"/>
                  <a:gd name="T24" fmla="*/ 85 w 85"/>
                  <a:gd name="T25" fmla="*/ 71 h 75"/>
                  <a:gd name="T26" fmla="*/ 81 w 85"/>
                  <a:gd name="T27" fmla="*/ 75 h 75"/>
                  <a:gd name="T28" fmla="*/ 81 w 85"/>
                  <a:gd name="T29" fmla="*/ 75 h 75"/>
                  <a:gd name="T30" fmla="*/ 80 w 85"/>
                  <a:gd name="T31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" h="75">
                    <a:moveTo>
                      <a:pt x="80" y="75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27" y="67"/>
                      <a:pt x="26" y="66"/>
                      <a:pt x="26" y="65"/>
                    </a:cubicBezTo>
                    <a:cubicBezTo>
                      <a:pt x="26" y="65"/>
                      <a:pt x="26" y="65"/>
                      <a:pt x="26" y="6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3" y="67"/>
                      <a:pt x="85" y="69"/>
                      <a:pt x="85" y="71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4" y="73"/>
                      <a:pt x="83" y="75"/>
                      <a:pt x="81" y="75"/>
                    </a:cubicBezTo>
                    <a:cubicBezTo>
                      <a:pt x="81" y="75"/>
                      <a:pt x="81" y="75"/>
                      <a:pt x="81" y="75"/>
                    </a:cubicBezTo>
                    <a:cubicBezTo>
                      <a:pt x="80" y="75"/>
                      <a:pt x="80" y="75"/>
                      <a:pt x="80" y="7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6" name="淘宝网Chenying0907出品 1078"/>
              <p:cNvSpPr/>
              <p:nvPr/>
            </p:nvSpPr>
            <p:spPr bwMode="auto">
              <a:xfrm>
                <a:off x="8408988" y="4137025"/>
                <a:ext cx="206375" cy="176212"/>
              </a:xfrm>
              <a:custGeom>
                <a:avLst/>
                <a:gdLst>
                  <a:gd name="T0" fmla="*/ 70 w 74"/>
                  <a:gd name="T1" fmla="*/ 63 h 63"/>
                  <a:gd name="T2" fmla="*/ 26 w 74"/>
                  <a:gd name="T3" fmla="*/ 57 h 63"/>
                  <a:gd name="T4" fmla="*/ 23 w 74"/>
                  <a:gd name="T5" fmla="*/ 55 h 63"/>
                  <a:gd name="T6" fmla="*/ 23 w 74"/>
                  <a:gd name="T7" fmla="*/ 55 h 63"/>
                  <a:gd name="T8" fmla="*/ 1 w 74"/>
                  <a:gd name="T9" fmla="*/ 7 h 63"/>
                  <a:gd name="T10" fmla="*/ 1 w 74"/>
                  <a:gd name="T11" fmla="*/ 7 h 63"/>
                  <a:gd name="T12" fmla="*/ 3 w 74"/>
                  <a:gd name="T13" fmla="*/ 1 h 63"/>
                  <a:gd name="T14" fmla="*/ 3 w 74"/>
                  <a:gd name="T15" fmla="*/ 1 h 63"/>
                  <a:gd name="T16" fmla="*/ 9 w 74"/>
                  <a:gd name="T17" fmla="*/ 3 h 63"/>
                  <a:gd name="T18" fmla="*/ 9 w 74"/>
                  <a:gd name="T19" fmla="*/ 3 h 63"/>
                  <a:gd name="T20" fmla="*/ 29 w 74"/>
                  <a:gd name="T21" fmla="*/ 50 h 63"/>
                  <a:gd name="T22" fmla="*/ 71 w 74"/>
                  <a:gd name="T23" fmla="*/ 55 h 63"/>
                  <a:gd name="T24" fmla="*/ 74 w 74"/>
                  <a:gd name="T25" fmla="*/ 59 h 63"/>
                  <a:gd name="T26" fmla="*/ 74 w 74"/>
                  <a:gd name="T27" fmla="*/ 59 h 63"/>
                  <a:gd name="T28" fmla="*/ 70 w 74"/>
                  <a:gd name="T29" fmla="*/ 63 h 63"/>
                  <a:gd name="T30" fmla="*/ 70 w 74"/>
                  <a:gd name="T31" fmla="*/ 63 h 63"/>
                  <a:gd name="T32" fmla="*/ 70 w 74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63">
                    <a:moveTo>
                      <a:pt x="70" y="63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4" y="57"/>
                      <a:pt x="23" y="56"/>
                      <a:pt x="23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3" y="55"/>
                      <a:pt x="74" y="57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61"/>
                      <a:pt x="72" y="63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cubicBezTo>
                      <a:pt x="70" y="63"/>
                      <a:pt x="70" y="63"/>
                      <a:pt x="70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7" name="淘宝网Chenying0907出品 1079"/>
              <p:cNvSpPr/>
              <p:nvPr/>
            </p:nvSpPr>
            <p:spPr bwMode="auto">
              <a:xfrm>
                <a:off x="8453438" y="4129088"/>
                <a:ext cx="161925" cy="130175"/>
              </a:xfrm>
              <a:custGeom>
                <a:avLst/>
                <a:gdLst>
                  <a:gd name="T0" fmla="*/ 54 w 58"/>
                  <a:gd name="T1" fmla="*/ 47 h 47"/>
                  <a:gd name="T2" fmla="*/ 21 w 58"/>
                  <a:gd name="T3" fmla="*/ 47 h 47"/>
                  <a:gd name="T4" fmla="*/ 17 w 58"/>
                  <a:gd name="T5" fmla="*/ 45 h 47"/>
                  <a:gd name="T6" fmla="*/ 17 w 58"/>
                  <a:gd name="T7" fmla="*/ 45 h 47"/>
                  <a:gd name="T8" fmla="*/ 1 w 58"/>
                  <a:gd name="T9" fmla="*/ 6 h 47"/>
                  <a:gd name="T10" fmla="*/ 1 w 58"/>
                  <a:gd name="T11" fmla="*/ 6 h 47"/>
                  <a:gd name="T12" fmla="*/ 3 w 58"/>
                  <a:gd name="T13" fmla="*/ 1 h 47"/>
                  <a:gd name="T14" fmla="*/ 3 w 58"/>
                  <a:gd name="T15" fmla="*/ 1 h 47"/>
                  <a:gd name="T16" fmla="*/ 8 w 58"/>
                  <a:gd name="T17" fmla="*/ 3 h 47"/>
                  <a:gd name="T18" fmla="*/ 8 w 58"/>
                  <a:gd name="T19" fmla="*/ 3 h 47"/>
                  <a:gd name="T20" fmla="*/ 24 w 58"/>
                  <a:gd name="T21" fmla="*/ 39 h 47"/>
                  <a:gd name="T22" fmla="*/ 54 w 58"/>
                  <a:gd name="T23" fmla="*/ 39 h 47"/>
                  <a:gd name="T24" fmla="*/ 58 w 58"/>
                  <a:gd name="T25" fmla="*/ 43 h 47"/>
                  <a:gd name="T26" fmla="*/ 58 w 58"/>
                  <a:gd name="T27" fmla="*/ 43 h 47"/>
                  <a:gd name="T28" fmla="*/ 54 w 58"/>
                  <a:gd name="T29" fmla="*/ 47 h 47"/>
                  <a:gd name="T30" fmla="*/ 54 w 58"/>
                  <a:gd name="T31" fmla="*/ 47 h 47"/>
                  <a:gd name="T32" fmla="*/ 54 w 58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47">
                    <a:moveTo>
                      <a:pt x="54" y="47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19" y="47"/>
                      <a:pt x="18" y="46"/>
                      <a:pt x="17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6" y="39"/>
                      <a:pt x="58" y="41"/>
                      <a:pt x="58" y="43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58" y="46"/>
                      <a:pt x="56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8" name="淘宝网Chenying0907出品 1080"/>
              <p:cNvSpPr/>
              <p:nvPr/>
            </p:nvSpPr>
            <p:spPr bwMode="auto">
              <a:xfrm>
                <a:off x="8491538" y="4121150"/>
                <a:ext cx="123825" cy="100012"/>
              </a:xfrm>
              <a:custGeom>
                <a:avLst/>
                <a:gdLst>
                  <a:gd name="T0" fmla="*/ 13 w 44"/>
                  <a:gd name="T1" fmla="*/ 34 h 36"/>
                  <a:gd name="T2" fmla="*/ 1 w 44"/>
                  <a:gd name="T3" fmla="*/ 6 h 36"/>
                  <a:gd name="T4" fmla="*/ 1 w 44"/>
                  <a:gd name="T5" fmla="*/ 6 h 36"/>
                  <a:gd name="T6" fmla="*/ 3 w 44"/>
                  <a:gd name="T7" fmla="*/ 1 h 36"/>
                  <a:gd name="T8" fmla="*/ 3 w 44"/>
                  <a:gd name="T9" fmla="*/ 1 h 36"/>
                  <a:gd name="T10" fmla="*/ 8 w 44"/>
                  <a:gd name="T11" fmla="*/ 3 h 36"/>
                  <a:gd name="T12" fmla="*/ 8 w 44"/>
                  <a:gd name="T13" fmla="*/ 3 h 36"/>
                  <a:gd name="T14" fmla="*/ 19 w 44"/>
                  <a:gd name="T15" fmla="*/ 28 h 36"/>
                  <a:gd name="T16" fmla="*/ 40 w 44"/>
                  <a:gd name="T17" fmla="*/ 27 h 36"/>
                  <a:gd name="T18" fmla="*/ 44 w 44"/>
                  <a:gd name="T19" fmla="*/ 31 h 36"/>
                  <a:gd name="T20" fmla="*/ 44 w 44"/>
                  <a:gd name="T21" fmla="*/ 31 h 36"/>
                  <a:gd name="T22" fmla="*/ 40 w 44"/>
                  <a:gd name="T23" fmla="*/ 35 h 36"/>
                  <a:gd name="T24" fmla="*/ 40 w 44"/>
                  <a:gd name="T25" fmla="*/ 35 h 36"/>
                  <a:gd name="T26" fmla="*/ 17 w 44"/>
                  <a:gd name="T27" fmla="*/ 36 h 36"/>
                  <a:gd name="T28" fmla="*/ 17 w 44"/>
                  <a:gd name="T29" fmla="*/ 36 h 36"/>
                  <a:gd name="T30" fmla="*/ 17 w 44"/>
                  <a:gd name="T31" fmla="*/ 36 h 36"/>
                  <a:gd name="T32" fmla="*/ 13 w 44"/>
                  <a:gd name="T3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36">
                    <a:moveTo>
                      <a:pt x="13" y="3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2" y="27"/>
                      <a:pt x="44" y="29"/>
                      <a:pt x="44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4" y="33"/>
                      <a:pt x="43" y="35"/>
                      <a:pt x="40" y="35"/>
                    </a:cubicBezTo>
                    <a:cubicBezTo>
                      <a:pt x="40" y="35"/>
                      <a:pt x="40" y="35"/>
                      <a:pt x="40" y="35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5" y="36"/>
                      <a:pt x="13" y="35"/>
                      <a:pt x="1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99" name="淘宝网Chenying0907出品 1081"/>
              <p:cNvSpPr/>
              <p:nvPr/>
            </p:nvSpPr>
            <p:spPr bwMode="auto">
              <a:xfrm>
                <a:off x="8528050" y="4114800"/>
                <a:ext cx="87313" cy="66675"/>
              </a:xfrm>
              <a:custGeom>
                <a:avLst/>
                <a:gdLst>
                  <a:gd name="T0" fmla="*/ 8 w 31"/>
                  <a:gd name="T1" fmla="*/ 22 h 24"/>
                  <a:gd name="T2" fmla="*/ 1 w 31"/>
                  <a:gd name="T3" fmla="*/ 6 h 24"/>
                  <a:gd name="T4" fmla="*/ 1 w 31"/>
                  <a:gd name="T5" fmla="*/ 6 h 24"/>
                  <a:gd name="T6" fmla="*/ 3 w 31"/>
                  <a:gd name="T7" fmla="*/ 1 h 24"/>
                  <a:gd name="T8" fmla="*/ 3 w 31"/>
                  <a:gd name="T9" fmla="*/ 1 h 24"/>
                  <a:gd name="T10" fmla="*/ 8 w 31"/>
                  <a:gd name="T11" fmla="*/ 3 h 24"/>
                  <a:gd name="T12" fmla="*/ 8 w 31"/>
                  <a:gd name="T13" fmla="*/ 3 h 24"/>
                  <a:gd name="T14" fmla="*/ 14 w 31"/>
                  <a:gd name="T15" fmla="*/ 16 h 24"/>
                  <a:gd name="T16" fmla="*/ 27 w 31"/>
                  <a:gd name="T17" fmla="*/ 16 h 24"/>
                  <a:gd name="T18" fmla="*/ 31 w 31"/>
                  <a:gd name="T19" fmla="*/ 20 h 24"/>
                  <a:gd name="T20" fmla="*/ 31 w 31"/>
                  <a:gd name="T21" fmla="*/ 20 h 24"/>
                  <a:gd name="T22" fmla="*/ 27 w 31"/>
                  <a:gd name="T23" fmla="*/ 24 h 24"/>
                  <a:gd name="T24" fmla="*/ 27 w 31"/>
                  <a:gd name="T25" fmla="*/ 24 h 24"/>
                  <a:gd name="T26" fmla="*/ 12 w 31"/>
                  <a:gd name="T27" fmla="*/ 24 h 24"/>
                  <a:gd name="T28" fmla="*/ 12 w 31"/>
                  <a:gd name="T29" fmla="*/ 24 h 24"/>
                  <a:gd name="T30" fmla="*/ 12 w 31"/>
                  <a:gd name="T31" fmla="*/ 24 h 24"/>
                  <a:gd name="T32" fmla="*/ 8 w 31"/>
                  <a:gd name="T3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4">
                    <a:moveTo>
                      <a:pt x="8" y="22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9" y="16"/>
                      <a:pt x="31" y="18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2"/>
                      <a:pt x="29" y="24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0" y="24"/>
                      <a:pt x="9" y="24"/>
                      <a:pt x="8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79" name="淘宝网Chenying0907出品 778"/>
            <p:cNvGrpSpPr/>
            <p:nvPr/>
          </p:nvGrpSpPr>
          <p:grpSpPr>
            <a:xfrm>
              <a:off x="8085221" y="4352922"/>
              <a:ext cx="464253" cy="464253"/>
              <a:chOff x="7585075" y="1704580"/>
              <a:chExt cx="775493" cy="775493"/>
            </a:xfrm>
          </p:grpSpPr>
          <p:sp>
            <p:nvSpPr>
              <p:cNvPr id="780" name="淘宝网Chenying0907出品 779"/>
              <p:cNvSpPr>
                <a:spLocks noChangeArrowheads="1"/>
              </p:cNvSpPr>
              <p:nvPr/>
            </p:nvSpPr>
            <p:spPr bwMode="auto">
              <a:xfrm>
                <a:off x="7898444" y="2017715"/>
                <a:ext cx="149818" cy="149224"/>
              </a:xfrm>
              <a:prstGeom prst="ellipse">
                <a:avLst/>
              </a:pr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1" name="淘宝网Chenying0907出品 780"/>
              <p:cNvSpPr/>
              <p:nvPr/>
            </p:nvSpPr>
            <p:spPr bwMode="auto">
              <a:xfrm>
                <a:off x="7735924" y="1855429"/>
                <a:ext cx="473795" cy="473795"/>
              </a:xfrm>
              <a:custGeom>
                <a:avLst/>
                <a:gdLst>
                  <a:gd name="connsiteX0" fmla="*/ 354013 w 708026"/>
                  <a:gd name="connsiteY0" fmla="*/ 619126 h 708026"/>
                  <a:gd name="connsiteX1" fmla="*/ 398463 w 708026"/>
                  <a:gd name="connsiteY1" fmla="*/ 663576 h 708026"/>
                  <a:gd name="connsiteX2" fmla="*/ 354013 w 708026"/>
                  <a:gd name="connsiteY2" fmla="*/ 708026 h 708026"/>
                  <a:gd name="connsiteX3" fmla="*/ 309563 w 708026"/>
                  <a:gd name="connsiteY3" fmla="*/ 663576 h 708026"/>
                  <a:gd name="connsiteX4" fmla="*/ 354013 w 708026"/>
                  <a:gd name="connsiteY4" fmla="*/ 619126 h 708026"/>
                  <a:gd name="connsiteX5" fmla="*/ 239846 w 708026"/>
                  <a:gd name="connsiteY5" fmla="*/ 597366 h 708026"/>
                  <a:gd name="connsiteX6" fmla="*/ 256999 w 708026"/>
                  <a:gd name="connsiteY6" fmla="*/ 601664 h 708026"/>
                  <a:gd name="connsiteX7" fmla="*/ 282399 w 708026"/>
                  <a:gd name="connsiteY7" fmla="*/ 657226 h 708026"/>
                  <a:gd name="connsiteX8" fmla="*/ 225955 w 708026"/>
                  <a:gd name="connsiteY8" fmla="*/ 682229 h 708026"/>
                  <a:gd name="connsiteX9" fmla="*/ 200555 w 708026"/>
                  <a:gd name="connsiteY9" fmla="*/ 626667 h 708026"/>
                  <a:gd name="connsiteX10" fmla="*/ 239846 w 708026"/>
                  <a:gd name="connsiteY10" fmla="*/ 597366 h 708026"/>
                  <a:gd name="connsiteX11" fmla="*/ 495152 w 708026"/>
                  <a:gd name="connsiteY11" fmla="*/ 595490 h 708026"/>
                  <a:gd name="connsiteX12" fmla="*/ 519114 w 708026"/>
                  <a:gd name="connsiteY12" fmla="*/ 618421 h 708026"/>
                  <a:gd name="connsiteX13" fmla="*/ 496889 w 708026"/>
                  <a:gd name="connsiteY13" fmla="*/ 677687 h 708026"/>
                  <a:gd name="connsiteX14" fmla="*/ 438548 w 708026"/>
                  <a:gd name="connsiteY14" fmla="*/ 655109 h 708026"/>
                  <a:gd name="connsiteX15" fmla="*/ 460773 w 708026"/>
                  <a:gd name="connsiteY15" fmla="*/ 595843 h 708026"/>
                  <a:gd name="connsiteX16" fmla="*/ 495152 w 708026"/>
                  <a:gd name="connsiteY16" fmla="*/ 595490 h 708026"/>
                  <a:gd name="connsiteX17" fmla="*/ 574495 w 708026"/>
                  <a:gd name="connsiteY17" fmla="*/ 528094 h 708026"/>
                  <a:gd name="connsiteX18" fmla="*/ 605428 w 708026"/>
                  <a:gd name="connsiteY18" fmla="*/ 540749 h 708026"/>
                  <a:gd name="connsiteX19" fmla="*/ 605428 w 708026"/>
                  <a:gd name="connsiteY19" fmla="*/ 605428 h 708026"/>
                  <a:gd name="connsiteX20" fmla="*/ 543561 w 708026"/>
                  <a:gd name="connsiteY20" fmla="*/ 605428 h 708026"/>
                  <a:gd name="connsiteX21" fmla="*/ 543561 w 708026"/>
                  <a:gd name="connsiteY21" fmla="*/ 540749 h 708026"/>
                  <a:gd name="connsiteX22" fmla="*/ 574495 w 708026"/>
                  <a:gd name="connsiteY22" fmla="*/ 528094 h 708026"/>
                  <a:gd name="connsiteX23" fmla="*/ 134694 w 708026"/>
                  <a:gd name="connsiteY23" fmla="*/ 528094 h 708026"/>
                  <a:gd name="connsiteX24" fmla="*/ 167549 w 708026"/>
                  <a:gd name="connsiteY24" fmla="*/ 540749 h 708026"/>
                  <a:gd name="connsiteX25" fmla="*/ 167549 w 708026"/>
                  <a:gd name="connsiteY25" fmla="*/ 605428 h 708026"/>
                  <a:gd name="connsiteX26" fmla="*/ 103913 w 708026"/>
                  <a:gd name="connsiteY26" fmla="*/ 605428 h 708026"/>
                  <a:gd name="connsiteX27" fmla="*/ 103913 w 708026"/>
                  <a:gd name="connsiteY27" fmla="*/ 540749 h 708026"/>
                  <a:gd name="connsiteX28" fmla="*/ 134694 w 708026"/>
                  <a:gd name="connsiteY28" fmla="*/ 528094 h 708026"/>
                  <a:gd name="connsiteX29" fmla="*/ 70115 w 708026"/>
                  <a:gd name="connsiteY29" fmla="*/ 433810 h 708026"/>
                  <a:gd name="connsiteX30" fmla="*/ 112184 w 708026"/>
                  <a:gd name="connsiteY30" fmla="*/ 460375 h 708026"/>
                  <a:gd name="connsiteX31" fmla="*/ 89606 w 708026"/>
                  <a:gd name="connsiteY31" fmla="*/ 518716 h 708026"/>
                  <a:gd name="connsiteX32" fmla="*/ 30339 w 708026"/>
                  <a:gd name="connsiteY32" fmla="*/ 496491 h 708026"/>
                  <a:gd name="connsiteX33" fmla="*/ 52917 w 708026"/>
                  <a:gd name="connsiteY33" fmla="*/ 438151 h 708026"/>
                  <a:gd name="connsiteX34" fmla="*/ 70115 w 708026"/>
                  <a:gd name="connsiteY34" fmla="*/ 433810 h 708026"/>
                  <a:gd name="connsiteX35" fmla="*/ 660401 w 708026"/>
                  <a:gd name="connsiteY35" fmla="*/ 424259 h 708026"/>
                  <a:gd name="connsiteX36" fmla="*/ 685404 w 708026"/>
                  <a:gd name="connsiteY36" fmla="*/ 482600 h 708026"/>
                  <a:gd name="connsiteX37" fmla="*/ 627063 w 708026"/>
                  <a:gd name="connsiteY37" fmla="*/ 507603 h 708026"/>
                  <a:gd name="connsiteX38" fmla="*/ 602060 w 708026"/>
                  <a:gd name="connsiteY38" fmla="*/ 449262 h 708026"/>
                  <a:gd name="connsiteX39" fmla="*/ 660401 w 708026"/>
                  <a:gd name="connsiteY39" fmla="*/ 424259 h 708026"/>
                  <a:gd name="connsiteX40" fmla="*/ 44450 w 708026"/>
                  <a:gd name="connsiteY40" fmla="*/ 309563 h 708026"/>
                  <a:gd name="connsiteX41" fmla="*/ 88900 w 708026"/>
                  <a:gd name="connsiteY41" fmla="*/ 352426 h 708026"/>
                  <a:gd name="connsiteX42" fmla="*/ 44450 w 708026"/>
                  <a:gd name="connsiteY42" fmla="*/ 395289 h 708026"/>
                  <a:gd name="connsiteX43" fmla="*/ 0 w 708026"/>
                  <a:gd name="connsiteY43" fmla="*/ 352426 h 708026"/>
                  <a:gd name="connsiteX44" fmla="*/ 44450 w 708026"/>
                  <a:gd name="connsiteY44" fmla="*/ 309563 h 708026"/>
                  <a:gd name="connsiteX45" fmla="*/ 665163 w 708026"/>
                  <a:gd name="connsiteY45" fmla="*/ 309562 h 708026"/>
                  <a:gd name="connsiteX46" fmla="*/ 708026 w 708026"/>
                  <a:gd name="connsiteY46" fmla="*/ 352425 h 708026"/>
                  <a:gd name="connsiteX47" fmla="*/ 665163 w 708026"/>
                  <a:gd name="connsiteY47" fmla="*/ 395288 h 708026"/>
                  <a:gd name="connsiteX48" fmla="*/ 622300 w 708026"/>
                  <a:gd name="connsiteY48" fmla="*/ 352425 h 708026"/>
                  <a:gd name="connsiteX49" fmla="*/ 665163 w 708026"/>
                  <a:gd name="connsiteY49" fmla="*/ 309562 h 708026"/>
                  <a:gd name="connsiteX50" fmla="*/ 81098 w 708026"/>
                  <a:gd name="connsiteY50" fmla="*/ 197380 h 708026"/>
                  <a:gd name="connsiteX51" fmla="*/ 105999 w 708026"/>
                  <a:gd name="connsiteY51" fmla="*/ 256646 h 708026"/>
                  <a:gd name="connsiteX52" fmla="*/ 50663 w 708026"/>
                  <a:gd name="connsiteY52" fmla="*/ 282046 h 708026"/>
                  <a:gd name="connsiteX53" fmla="*/ 25762 w 708026"/>
                  <a:gd name="connsiteY53" fmla="*/ 222780 h 708026"/>
                  <a:gd name="connsiteX54" fmla="*/ 81098 w 708026"/>
                  <a:gd name="connsiteY54" fmla="*/ 197380 h 708026"/>
                  <a:gd name="connsiteX55" fmla="*/ 639229 w 708026"/>
                  <a:gd name="connsiteY55" fmla="*/ 184679 h 708026"/>
                  <a:gd name="connsiteX56" fmla="*/ 680641 w 708026"/>
                  <a:gd name="connsiteY56" fmla="*/ 211667 h 708026"/>
                  <a:gd name="connsiteX57" fmla="*/ 655638 w 708026"/>
                  <a:gd name="connsiteY57" fmla="*/ 270933 h 708026"/>
                  <a:gd name="connsiteX58" fmla="*/ 600075 w 708026"/>
                  <a:gd name="connsiteY58" fmla="*/ 245533 h 708026"/>
                  <a:gd name="connsiteX59" fmla="*/ 622300 w 708026"/>
                  <a:gd name="connsiteY59" fmla="*/ 189089 h 708026"/>
                  <a:gd name="connsiteX60" fmla="*/ 639229 w 708026"/>
                  <a:gd name="connsiteY60" fmla="*/ 184679 h 708026"/>
                  <a:gd name="connsiteX61" fmla="*/ 134694 w 708026"/>
                  <a:gd name="connsiteY61" fmla="*/ 89928 h 708026"/>
                  <a:gd name="connsiteX62" fmla="*/ 167549 w 708026"/>
                  <a:gd name="connsiteY62" fmla="*/ 102535 h 708026"/>
                  <a:gd name="connsiteX63" fmla="*/ 167549 w 708026"/>
                  <a:gd name="connsiteY63" fmla="*/ 164167 h 708026"/>
                  <a:gd name="connsiteX64" fmla="*/ 103913 w 708026"/>
                  <a:gd name="connsiteY64" fmla="*/ 164167 h 708026"/>
                  <a:gd name="connsiteX65" fmla="*/ 103913 w 708026"/>
                  <a:gd name="connsiteY65" fmla="*/ 102535 h 708026"/>
                  <a:gd name="connsiteX66" fmla="*/ 134694 w 708026"/>
                  <a:gd name="connsiteY66" fmla="*/ 89928 h 708026"/>
                  <a:gd name="connsiteX67" fmla="*/ 574494 w 708026"/>
                  <a:gd name="connsiteY67" fmla="*/ 89927 h 708026"/>
                  <a:gd name="connsiteX68" fmla="*/ 605427 w 708026"/>
                  <a:gd name="connsiteY68" fmla="*/ 102534 h 708026"/>
                  <a:gd name="connsiteX69" fmla="*/ 605427 w 708026"/>
                  <a:gd name="connsiteY69" fmla="*/ 164166 h 708026"/>
                  <a:gd name="connsiteX70" fmla="*/ 543560 w 708026"/>
                  <a:gd name="connsiteY70" fmla="*/ 164166 h 708026"/>
                  <a:gd name="connsiteX71" fmla="*/ 543560 w 708026"/>
                  <a:gd name="connsiteY71" fmla="*/ 102534 h 708026"/>
                  <a:gd name="connsiteX72" fmla="*/ 574494 w 708026"/>
                  <a:gd name="connsiteY72" fmla="*/ 89927 h 708026"/>
                  <a:gd name="connsiteX73" fmla="*/ 245886 w 708026"/>
                  <a:gd name="connsiteY73" fmla="*/ 27037 h 708026"/>
                  <a:gd name="connsiteX74" fmla="*/ 271286 w 708026"/>
                  <a:gd name="connsiteY74" fmla="*/ 49609 h 708026"/>
                  <a:gd name="connsiteX75" fmla="*/ 248709 w 708026"/>
                  <a:gd name="connsiteY75" fmla="*/ 107950 h 708026"/>
                  <a:gd name="connsiteX76" fmla="*/ 189442 w 708026"/>
                  <a:gd name="connsiteY76" fmla="*/ 85725 h 708026"/>
                  <a:gd name="connsiteX77" fmla="*/ 212020 w 708026"/>
                  <a:gd name="connsiteY77" fmla="*/ 27384 h 708026"/>
                  <a:gd name="connsiteX78" fmla="*/ 245886 w 708026"/>
                  <a:gd name="connsiteY78" fmla="*/ 27037 h 708026"/>
                  <a:gd name="connsiteX79" fmla="*/ 482997 w 708026"/>
                  <a:gd name="connsiteY79" fmla="*/ 22621 h 708026"/>
                  <a:gd name="connsiteX80" fmla="*/ 508001 w 708026"/>
                  <a:gd name="connsiteY80" fmla="*/ 80962 h 708026"/>
                  <a:gd name="connsiteX81" fmla="*/ 452438 w 708026"/>
                  <a:gd name="connsiteY81" fmla="*/ 105965 h 708026"/>
                  <a:gd name="connsiteX82" fmla="*/ 427435 w 708026"/>
                  <a:gd name="connsiteY82" fmla="*/ 47624 h 708026"/>
                  <a:gd name="connsiteX83" fmla="*/ 482997 w 708026"/>
                  <a:gd name="connsiteY83" fmla="*/ 22621 h 708026"/>
                  <a:gd name="connsiteX84" fmla="*/ 354012 w 708026"/>
                  <a:gd name="connsiteY84" fmla="*/ 0 h 708026"/>
                  <a:gd name="connsiteX85" fmla="*/ 398462 w 708026"/>
                  <a:gd name="connsiteY85" fmla="*/ 42863 h 708026"/>
                  <a:gd name="connsiteX86" fmla="*/ 354012 w 708026"/>
                  <a:gd name="connsiteY86" fmla="*/ 85726 h 708026"/>
                  <a:gd name="connsiteX87" fmla="*/ 309562 w 708026"/>
                  <a:gd name="connsiteY87" fmla="*/ 42863 h 708026"/>
                  <a:gd name="connsiteX88" fmla="*/ 354012 w 708026"/>
                  <a:gd name="connsiteY88" fmla="*/ 0 h 70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708026" h="708026">
                    <a:moveTo>
                      <a:pt x="354013" y="619126"/>
                    </a:moveTo>
                    <a:cubicBezTo>
                      <a:pt x="378562" y="619126"/>
                      <a:pt x="398463" y="639027"/>
                      <a:pt x="398463" y="663576"/>
                    </a:cubicBezTo>
                    <a:cubicBezTo>
                      <a:pt x="398463" y="688125"/>
                      <a:pt x="378562" y="708026"/>
                      <a:pt x="354013" y="708026"/>
                    </a:cubicBezTo>
                    <a:cubicBezTo>
                      <a:pt x="329464" y="708026"/>
                      <a:pt x="309563" y="688125"/>
                      <a:pt x="309563" y="663576"/>
                    </a:cubicBezTo>
                    <a:cubicBezTo>
                      <a:pt x="309563" y="639027"/>
                      <a:pt x="329464" y="619126"/>
                      <a:pt x="354013" y="619126"/>
                    </a:cubicBezTo>
                    <a:close/>
                    <a:moveTo>
                      <a:pt x="239846" y="597366"/>
                    </a:moveTo>
                    <a:cubicBezTo>
                      <a:pt x="245534" y="597496"/>
                      <a:pt x="251355" y="598886"/>
                      <a:pt x="256999" y="601664"/>
                    </a:cubicBezTo>
                    <a:cubicBezTo>
                      <a:pt x="282399" y="609998"/>
                      <a:pt x="293688" y="635001"/>
                      <a:pt x="282399" y="657226"/>
                    </a:cubicBezTo>
                    <a:cubicBezTo>
                      <a:pt x="273933" y="679451"/>
                      <a:pt x="248533" y="690563"/>
                      <a:pt x="225955" y="682229"/>
                    </a:cubicBezTo>
                    <a:cubicBezTo>
                      <a:pt x="203377" y="673894"/>
                      <a:pt x="192088" y="648891"/>
                      <a:pt x="200555" y="626667"/>
                    </a:cubicBezTo>
                    <a:cubicBezTo>
                      <a:pt x="206905" y="607914"/>
                      <a:pt x="222780" y="596976"/>
                      <a:pt x="239846" y="597366"/>
                    </a:cubicBezTo>
                    <a:close/>
                    <a:moveTo>
                      <a:pt x="495152" y="595490"/>
                    </a:moveTo>
                    <a:cubicBezTo>
                      <a:pt x="505917" y="599371"/>
                      <a:pt x="514947" y="607132"/>
                      <a:pt x="519114" y="618421"/>
                    </a:cubicBezTo>
                    <a:cubicBezTo>
                      <a:pt x="530226" y="640998"/>
                      <a:pt x="519114" y="669221"/>
                      <a:pt x="496889" y="677687"/>
                    </a:cubicBezTo>
                    <a:cubicBezTo>
                      <a:pt x="474663" y="688976"/>
                      <a:pt x="449660" y="677687"/>
                      <a:pt x="438548" y="655109"/>
                    </a:cubicBezTo>
                    <a:cubicBezTo>
                      <a:pt x="430213" y="632532"/>
                      <a:pt x="438548" y="607132"/>
                      <a:pt x="460773" y="595843"/>
                    </a:cubicBezTo>
                    <a:cubicBezTo>
                      <a:pt x="471885" y="591609"/>
                      <a:pt x="484387" y="591609"/>
                      <a:pt x="495152" y="595490"/>
                    </a:cubicBezTo>
                    <a:close/>
                    <a:moveTo>
                      <a:pt x="574495" y="528094"/>
                    </a:moveTo>
                    <a:cubicBezTo>
                      <a:pt x="585744" y="528094"/>
                      <a:pt x="596992" y="532313"/>
                      <a:pt x="605428" y="540749"/>
                    </a:cubicBezTo>
                    <a:cubicBezTo>
                      <a:pt x="622301" y="557622"/>
                      <a:pt x="622301" y="585743"/>
                      <a:pt x="605428" y="605428"/>
                    </a:cubicBezTo>
                    <a:cubicBezTo>
                      <a:pt x="588556" y="622301"/>
                      <a:pt x="560434" y="622301"/>
                      <a:pt x="543561" y="605428"/>
                    </a:cubicBezTo>
                    <a:cubicBezTo>
                      <a:pt x="523876" y="585743"/>
                      <a:pt x="523876" y="557622"/>
                      <a:pt x="543561" y="540749"/>
                    </a:cubicBezTo>
                    <a:cubicBezTo>
                      <a:pt x="551998" y="532313"/>
                      <a:pt x="563246" y="528094"/>
                      <a:pt x="574495" y="528094"/>
                    </a:cubicBezTo>
                    <a:close/>
                    <a:moveTo>
                      <a:pt x="134694" y="528094"/>
                    </a:moveTo>
                    <a:cubicBezTo>
                      <a:pt x="146107" y="528094"/>
                      <a:pt x="157866" y="532312"/>
                      <a:pt x="167549" y="540749"/>
                    </a:cubicBezTo>
                    <a:cubicBezTo>
                      <a:pt x="184150" y="557622"/>
                      <a:pt x="184150" y="585743"/>
                      <a:pt x="167549" y="605428"/>
                    </a:cubicBezTo>
                    <a:cubicBezTo>
                      <a:pt x="148182" y="622301"/>
                      <a:pt x="120514" y="622301"/>
                      <a:pt x="103913" y="605428"/>
                    </a:cubicBezTo>
                    <a:cubicBezTo>
                      <a:pt x="87312" y="585743"/>
                      <a:pt x="87312" y="557622"/>
                      <a:pt x="103913" y="540749"/>
                    </a:cubicBezTo>
                    <a:cubicBezTo>
                      <a:pt x="112214" y="532312"/>
                      <a:pt x="123281" y="528094"/>
                      <a:pt x="134694" y="528094"/>
                    </a:cubicBezTo>
                    <a:close/>
                    <a:moveTo>
                      <a:pt x="70115" y="433810"/>
                    </a:moveTo>
                    <a:cubicBezTo>
                      <a:pt x="87313" y="433289"/>
                      <a:pt x="103717" y="443707"/>
                      <a:pt x="112184" y="460375"/>
                    </a:cubicBezTo>
                    <a:cubicBezTo>
                      <a:pt x="120650" y="482600"/>
                      <a:pt x="112184" y="507603"/>
                      <a:pt x="89606" y="518716"/>
                    </a:cubicBezTo>
                    <a:cubicBezTo>
                      <a:pt x="67028" y="527050"/>
                      <a:pt x="38806" y="518716"/>
                      <a:pt x="30339" y="496491"/>
                    </a:cubicBezTo>
                    <a:cubicBezTo>
                      <a:pt x="19050" y="474266"/>
                      <a:pt x="30339" y="446485"/>
                      <a:pt x="52917" y="438151"/>
                    </a:cubicBezTo>
                    <a:cubicBezTo>
                      <a:pt x="58561" y="435372"/>
                      <a:pt x="64382" y="433983"/>
                      <a:pt x="70115" y="433810"/>
                    </a:cubicBezTo>
                    <a:close/>
                    <a:moveTo>
                      <a:pt x="660401" y="424259"/>
                    </a:moveTo>
                    <a:cubicBezTo>
                      <a:pt x="682626" y="435372"/>
                      <a:pt x="693738" y="460375"/>
                      <a:pt x="685404" y="482600"/>
                    </a:cubicBezTo>
                    <a:cubicBezTo>
                      <a:pt x="674291" y="504825"/>
                      <a:pt x="649288" y="515937"/>
                      <a:pt x="627063" y="507603"/>
                    </a:cubicBezTo>
                    <a:cubicBezTo>
                      <a:pt x="604838" y="499268"/>
                      <a:pt x="593725" y="474265"/>
                      <a:pt x="602060" y="449262"/>
                    </a:cubicBezTo>
                    <a:cubicBezTo>
                      <a:pt x="610394" y="427038"/>
                      <a:pt x="635397" y="415925"/>
                      <a:pt x="660401" y="424259"/>
                    </a:cubicBezTo>
                    <a:close/>
                    <a:moveTo>
                      <a:pt x="44450" y="309563"/>
                    </a:moveTo>
                    <a:cubicBezTo>
                      <a:pt x="68999" y="309563"/>
                      <a:pt x="88900" y="328753"/>
                      <a:pt x="88900" y="352426"/>
                    </a:cubicBezTo>
                    <a:cubicBezTo>
                      <a:pt x="88900" y="376099"/>
                      <a:pt x="68999" y="395289"/>
                      <a:pt x="44450" y="395289"/>
                    </a:cubicBezTo>
                    <a:cubicBezTo>
                      <a:pt x="19901" y="395289"/>
                      <a:pt x="0" y="376099"/>
                      <a:pt x="0" y="352426"/>
                    </a:cubicBezTo>
                    <a:cubicBezTo>
                      <a:pt x="0" y="328753"/>
                      <a:pt x="19901" y="309563"/>
                      <a:pt x="44450" y="309563"/>
                    </a:cubicBezTo>
                    <a:close/>
                    <a:moveTo>
                      <a:pt x="665163" y="309562"/>
                    </a:moveTo>
                    <a:cubicBezTo>
                      <a:pt x="688836" y="309562"/>
                      <a:pt x="708026" y="328752"/>
                      <a:pt x="708026" y="352425"/>
                    </a:cubicBezTo>
                    <a:cubicBezTo>
                      <a:pt x="708026" y="376098"/>
                      <a:pt x="688836" y="395288"/>
                      <a:pt x="665163" y="395288"/>
                    </a:cubicBezTo>
                    <a:cubicBezTo>
                      <a:pt x="641490" y="395288"/>
                      <a:pt x="622300" y="376098"/>
                      <a:pt x="622300" y="352425"/>
                    </a:cubicBezTo>
                    <a:cubicBezTo>
                      <a:pt x="622300" y="328752"/>
                      <a:pt x="641490" y="309562"/>
                      <a:pt x="665163" y="309562"/>
                    </a:cubicBezTo>
                    <a:close/>
                    <a:moveTo>
                      <a:pt x="81098" y="197380"/>
                    </a:moveTo>
                    <a:cubicBezTo>
                      <a:pt x="103233" y="208669"/>
                      <a:pt x="114300" y="234069"/>
                      <a:pt x="105999" y="256646"/>
                    </a:cubicBezTo>
                    <a:cubicBezTo>
                      <a:pt x="97699" y="279224"/>
                      <a:pt x="72798" y="290513"/>
                      <a:pt x="50663" y="282046"/>
                    </a:cubicBezTo>
                    <a:cubicBezTo>
                      <a:pt x="28529" y="273580"/>
                      <a:pt x="17462" y="248180"/>
                      <a:pt x="25762" y="222780"/>
                    </a:cubicBezTo>
                    <a:cubicBezTo>
                      <a:pt x="34063" y="200202"/>
                      <a:pt x="58964" y="188913"/>
                      <a:pt x="81098" y="197380"/>
                    </a:cubicBezTo>
                    <a:close/>
                    <a:moveTo>
                      <a:pt x="639229" y="184679"/>
                    </a:moveTo>
                    <a:cubicBezTo>
                      <a:pt x="656159" y="184150"/>
                      <a:pt x="672306" y="194734"/>
                      <a:pt x="680641" y="211667"/>
                    </a:cubicBezTo>
                    <a:cubicBezTo>
                      <a:pt x="688975" y="234245"/>
                      <a:pt x="677863" y="259645"/>
                      <a:pt x="655638" y="270933"/>
                    </a:cubicBezTo>
                    <a:cubicBezTo>
                      <a:pt x="633412" y="279400"/>
                      <a:pt x="608409" y="268111"/>
                      <a:pt x="600075" y="245533"/>
                    </a:cubicBezTo>
                    <a:cubicBezTo>
                      <a:pt x="588962" y="222956"/>
                      <a:pt x="600075" y="197556"/>
                      <a:pt x="622300" y="189089"/>
                    </a:cubicBezTo>
                    <a:cubicBezTo>
                      <a:pt x="627856" y="186267"/>
                      <a:pt x="633586" y="184856"/>
                      <a:pt x="639229" y="184679"/>
                    </a:cubicBezTo>
                    <a:close/>
                    <a:moveTo>
                      <a:pt x="134694" y="89928"/>
                    </a:moveTo>
                    <a:cubicBezTo>
                      <a:pt x="146107" y="89928"/>
                      <a:pt x="157866" y="94131"/>
                      <a:pt x="167549" y="102535"/>
                    </a:cubicBezTo>
                    <a:cubicBezTo>
                      <a:pt x="184150" y="119344"/>
                      <a:pt x="184150" y="147358"/>
                      <a:pt x="167549" y="164167"/>
                    </a:cubicBezTo>
                    <a:cubicBezTo>
                      <a:pt x="148182" y="180976"/>
                      <a:pt x="120514" y="180976"/>
                      <a:pt x="103913" y="164167"/>
                    </a:cubicBezTo>
                    <a:cubicBezTo>
                      <a:pt x="87312" y="147358"/>
                      <a:pt x="87312" y="119344"/>
                      <a:pt x="103913" y="102535"/>
                    </a:cubicBezTo>
                    <a:cubicBezTo>
                      <a:pt x="112214" y="94131"/>
                      <a:pt x="123281" y="89928"/>
                      <a:pt x="134694" y="89928"/>
                    </a:cubicBezTo>
                    <a:close/>
                    <a:moveTo>
                      <a:pt x="574494" y="89927"/>
                    </a:moveTo>
                    <a:cubicBezTo>
                      <a:pt x="585742" y="89927"/>
                      <a:pt x="596991" y="94130"/>
                      <a:pt x="605427" y="102534"/>
                    </a:cubicBezTo>
                    <a:cubicBezTo>
                      <a:pt x="622300" y="119343"/>
                      <a:pt x="622300" y="147357"/>
                      <a:pt x="605427" y="164166"/>
                    </a:cubicBezTo>
                    <a:cubicBezTo>
                      <a:pt x="588555" y="180975"/>
                      <a:pt x="560433" y="180975"/>
                      <a:pt x="543560" y="164166"/>
                    </a:cubicBezTo>
                    <a:cubicBezTo>
                      <a:pt x="523875" y="147357"/>
                      <a:pt x="523875" y="119343"/>
                      <a:pt x="543560" y="102534"/>
                    </a:cubicBezTo>
                    <a:cubicBezTo>
                      <a:pt x="551997" y="94130"/>
                      <a:pt x="563245" y="89927"/>
                      <a:pt x="574494" y="89927"/>
                    </a:cubicBezTo>
                    <a:close/>
                    <a:moveTo>
                      <a:pt x="245886" y="27037"/>
                    </a:moveTo>
                    <a:cubicBezTo>
                      <a:pt x="256470" y="30857"/>
                      <a:pt x="265642" y="38497"/>
                      <a:pt x="271286" y="49609"/>
                    </a:cubicBezTo>
                    <a:cubicBezTo>
                      <a:pt x="282575" y="71834"/>
                      <a:pt x="271286" y="99615"/>
                      <a:pt x="248709" y="107950"/>
                    </a:cubicBezTo>
                    <a:cubicBezTo>
                      <a:pt x="226131" y="119062"/>
                      <a:pt x="200731" y="107950"/>
                      <a:pt x="189442" y="85725"/>
                    </a:cubicBezTo>
                    <a:cubicBezTo>
                      <a:pt x="180975" y="63500"/>
                      <a:pt x="189442" y="38497"/>
                      <a:pt x="212020" y="27384"/>
                    </a:cubicBezTo>
                    <a:cubicBezTo>
                      <a:pt x="223309" y="23217"/>
                      <a:pt x="235303" y="23217"/>
                      <a:pt x="245886" y="27037"/>
                    </a:cubicBezTo>
                    <a:close/>
                    <a:moveTo>
                      <a:pt x="482997" y="22621"/>
                    </a:moveTo>
                    <a:cubicBezTo>
                      <a:pt x="508001" y="30956"/>
                      <a:pt x="519113" y="58737"/>
                      <a:pt x="508001" y="80962"/>
                    </a:cubicBezTo>
                    <a:cubicBezTo>
                      <a:pt x="499666" y="103187"/>
                      <a:pt x="474663" y="114299"/>
                      <a:pt x="452438" y="105965"/>
                    </a:cubicBezTo>
                    <a:cubicBezTo>
                      <a:pt x="430213" y="97630"/>
                      <a:pt x="419100" y="69849"/>
                      <a:pt x="427435" y="47624"/>
                    </a:cubicBezTo>
                    <a:cubicBezTo>
                      <a:pt x="435769" y="25400"/>
                      <a:pt x="460772" y="14287"/>
                      <a:pt x="482997" y="22621"/>
                    </a:cubicBezTo>
                    <a:close/>
                    <a:moveTo>
                      <a:pt x="354012" y="0"/>
                    </a:moveTo>
                    <a:cubicBezTo>
                      <a:pt x="378561" y="0"/>
                      <a:pt x="398462" y="19190"/>
                      <a:pt x="398462" y="42863"/>
                    </a:cubicBezTo>
                    <a:cubicBezTo>
                      <a:pt x="398462" y="66536"/>
                      <a:pt x="378561" y="85726"/>
                      <a:pt x="354012" y="85726"/>
                    </a:cubicBezTo>
                    <a:cubicBezTo>
                      <a:pt x="329463" y="85726"/>
                      <a:pt x="309562" y="66536"/>
                      <a:pt x="309562" y="42863"/>
                    </a:cubicBezTo>
                    <a:cubicBezTo>
                      <a:pt x="309562" y="19190"/>
                      <a:pt x="329463" y="0"/>
                      <a:pt x="35401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2" name="淘宝网Chenying0907出品 781"/>
              <p:cNvSpPr>
                <a:spLocks noChangeArrowheads="1"/>
              </p:cNvSpPr>
              <p:nvPr/>
            </p:nvSpPr>
            <p:spPr bwMode="auto">
              <a:xfrm>
                <a:off x="7585075" y="1704580"/>
                <a:ext cx="775493" cy="775493"/>
              </a:xfrm>
              <a:custGeom>
                <a:avLst/>
                <a:gdLst>
                  <a:gd name="connsiteX0" fmla="*/ 580232 w 1158875"/>
                  <a:gd name="connsiteY0" fmla="*/ 1014413 h 1158875"/>
                  <a:gd name="connsiteX1" fmla="*/ 652464 w 1158875"/>
                  <a:gd name="connsiteY1" fmla="*/ 1086644 h 1158875"/>
                  <a:gd name="connsiteX2" fmla="*/ 580232 w 1158875"/>
                  <a:gd name="connsiteY2" fmla="*/ 1158875 h 1158875"/>
                  <a:gd name="connsiteX3" fmla="*/ 508000 w 1158875"/>
                  <a:gd name="connsiteY3" fmla="*/ 1086644 h 1158875"/>
                  <a:gd name="connsiteX4" fmla="*/ 580232 w 1158875"/>
                  <a:gd name="connsiteY4" fmla="*/ 1014413 h 1158875"/>
                  <a:gd name="connsiteX5" fmla="*/ 392670 w 1158875"/>
                  <a:gd name="connsiteY5" fmla="*/ 979079 h 1158875"/>
                  <a:gd name="connsiteX6" fmla="*/ 420414 w 1158875"/>
                  <a:gd name="connsiteY6" fmla="*/ 983921 h 1158875"/>
                  <a:gd name="connsiteX7" fmla="*/ 462291 w 1158875"/>
                  <a:gd name="connsiteY7" fmla="*/ 1078843 h 1158875"/>
                  <a:gd name="connsiteX8" fmla="*/ 370161 w 1158875"/>
                  <a:gd name="connsiteY8" fmla="*/ 1117928 h 1158875"/>
                  <a:gd name="connsiteX9" fmla="*/ 328284 w 1158875"/>
                  <a:gd name="connsiteY9" fmla="*/ 1025798 h 1158875"/>
                  <a:gd name="connsiteX10" fmla="*/ 392670 w 1158875"/>
                  <a:gd name="connsiteY10" fmla="*/ 979079 h 1158875"/>
                  <a:gd name="connsiteX11" fmla="*/ 782694 w 1158875"/>
                  <a:gd name="connsiteY11" fmla="*/ 972201 h 1158875"/>
                  <a:gd name="connsiteX12" fmla="*/ 809759 w 1158875"/>
                  <a:gd name="connsiteY12" fmla="*/ 976921 h 1158875"/>
                  <a:gd name="connsiteX13" fmla="*/ 849984 w 1158875"/>
                  <a:gd name="connsiteY13" fmla="*/ 1014682 h 1158875"/>
                  <a:gd name="connsiteX14" fmla="*/ 813606 w 1158875"/>
                  <a:gd name="connsiteY14" fmla="*/ 1108909 h 1158875"/>
                  <a:gd name="connsiteX15" fmla="*/ 715666 w 1158875"/>
                  <a:gd name="connsiteY15" fmla="*/ 1072881 h 1158875"/>
                  <a:gd name="connsiteX16" fmla="*/ 754842 w 1158875"/>
                  <a:gd name="connsiteY16" fmla="*/ 978653 h 1158875"/>
                  <a:gd name="connsiteX17" fmla="*/ 782694 w 1158875"/>
                  <a:gd name="connsiteY17" fmla="*/ 972201 h 1158875"/>
                  <a:gd name="connsiteX18" fmla="*/ 939604 w 1158875"/>
                  <a:gd name="connsiteY18" fmla="*/ 865800 h 1158875"/>
                  <a:gd name="connsiteX19" fmla="*/ 989735 w 1158875"/>
                  <a:gd name="connsiteY19" fmla="*/ 886688 h 1158875"/>
                  <a:gd name="connsiteX20" fmla="*/ 989735 w 1158875"/>
                  <a:gd name="connsiteY20" fmla="*/ 989736 h 1158875"/>
                  <a:gd name="connsiteX21" fmla="*/ 889472 w 1158875"/>
                  <a:gd name="connsiteY21" fmla="*/ 989736 h 1158875"/>
                  <a:gd name="connsiteX22" fmla="*/ 889472 w 1158875"/>
                  <a:gd name="connsiteY22" fmla="*/ 886688 h 1158875"/>
                  <a:gd name="connsiteX23" fmla="*/ 939604 w 1158875"/>
                  <a:gd name="connsiteY23" fmla="*/ 865800 h 1158875"/>
                  <a:gd name="connsiteX24" fmla="*/ 222250 w 1158875"/>
                  <a:gd name="connsiteY24" fmla="*/ 865800 h 1158875"/>
                  <a:gd name="connsiteX25" fmla="*/ 273774 w 1158875"/>
                  <a:gd name="connsiteY25" fmla="*/ 886688 h 1158875"/>
                  <a:gd name="connsiteX26" fmla="*/ 273774 w 1158875"/>
                  <a:gd name="connsiteY26" fmla="*/ 989736 h 1158875"/>
                  <a:gd name="connsiteX27" fmla="*/ 170726 w 1158875"/>
                  <a:gd name="connsiteY27" fmla="*/ 989736 h 1158875"/>
                  <a:gd name="connsiteX28" fmla="*/ 170726 w 1158875"/>
                  <a:gd name="connsiteY28" fmla="*/ 886688 h 1158875"/>
                  <a:gd name="connsiteX29" fmla="*/ 222250 w 1158875"/>
                  <a:gd name="connsiteY29" fmla="*/ 865800 h 1158875"/>
                  <a:gd name="connsiteX30" fmla="*/ 114357 w 1158875"/>
                  <a:gd name="connsiteY30" fmla="*/ 708775 h 1158875"/>
                  <a:gd name="connsiteX31" fmla="*/ 181647 w 1158875"/>
                  <a:gd name="connsiteY31" fmla="*/ 751668 h 1158875"/>
                  <a:gd name="connsiteX32" fmla="*/ 145269 w 1158875"/>
                  <a:gd name="connsiteY32" fmla="*/ 846810 h 1158875"/>
                  <a:gd name="connsiteX33" fmla="*/ 50127 w 1158875"/>
                  <a:gd name="connsiteY33" fmla="*/ 810432 h 1158875"/>
                  <a:gd name="connsiteX34" fmla="*/ 86505 w 1158875"/>
                  <a:gd name="connsiteY34" fmla="*/ 715290 h 1158875"/>
                  <a:gd name="connsiteX35" fmla="*/ 114357 w 1158875"/>
                  <a:gd name="connsiteY35" fmla="*/ 708775 h 1158875"/>
                  <a:gd name="connsiteX36" fmla="*/ 1050505 w 1158875"/>
                  <a:gd name="connsiteY36" fmla="*/ 691698 h 1158875"/>
                  <a:gd name="connsiteX37" fmla="*/ 1078046 w 1158875"/>
                  <a:gd name="connsiteY37" fmla="*/ 696584 h 1158875"/>
                  <a:gd name="connsiteX38" fmla="*/ 1119617 w 1158875"/>
                  <a:gd name="connsiteY38" fmla="*/ 788714 h 1158875"/>
                  <a:gd name="connsiteX39" fmla="*/ 1025389 w 1158875"/>
                  <a:gd name="connsiteY39" fmla="*/ 830591 h 1158875"/>
                  <a:gd name="connsiteX40" fmla="*/ 986590 w 1158875"/>
                  <a:gd name="connsiteY40" fmla="*/ 735670 h 1158875"/>
                  <a:gd name="connsiteX41" fmla="*/ 1050505 w 1158875"/>
                  <a:gd name="connsiteY41" fmla="*/ 691698 h 1158875"/>
                  <a:gd name="connsiteX42" fmla="*/ 1086643 w 1158875"/>
                  <a:gd name="connsiteY42" fmla="*/ 506412 h 1158875"/>
                  <a:gd name="connsiteX43" fmla="*/ 1158875 w 1158875"/>
                  <a:gd name="connsiteY43" fmla="*/ 579437 h 1158875"/>
                  <a:gd name="connsiteX44" fmla="*/ 1086643 w 1158875"/>
                  <a:gd name="connsiteY44" fmla="*/ 652462 h 1158875"/>
                  <a:gd name="connsiteX45" fmla="*/ 1014411 w 1158875"/>
                  <a:gd name="connsiteY45" fmla="*/ 579437 h 1158875"/>
                  <a:gd name="connsiteX46" fmla="*/ 1086643 w 1158875"/>
                  <a:gd name="connsiteY46" fmla="*/ 506412 h 1158875"/>
                  <a:gd name="connsiteX47" fmla="*/ 72232 w 1158875"/>
                  <a:gd name="connsiteY47" fmla="*/ 506412 h 1158875"/>
                  <a:gd name="connsiteX48" fmla="*/ 144464 w 1158875"/>
                  <a:gd name="connsiteY48" fmla="*/ 579437 h 1158875"/>
                  <a:gd name="connsiteX49" fmla="*/ 72232 w 1158875"/>
                  <a:gd name="connsiteY49" fmla="*/ 652462 h 1158875"/>
                  <a:gd name="connsiteX50" fmla="*/ 0 w 1158875"/>
                  <a:gd name="connsiteY50" fmla="*/ 579437 h 1158875"/>
                  <a:gd name="connsiteX51" fmla="*/ 72232 w 1158875"/>
                  <a:gd name="connsiteY51" fmla="*/ 506412 h 1158875"/>
                  <a:gd name="connsiteX52" fmla="*/ 105944 w 1158875"/>
                  <a:gd name="connsiteY52" fmla="*/ 320682 h 1158875"/>
                  <a:gd name="connsiteX53" fmla="*/ 133485 w 1158875"/>
                  <a:gd name="connsiteY53" fmla="*/ 325142 h 1158875"/>
                  <a:gd name="connsiteX54" fmla="*/ 175056 w 1158875"/>
                  <a:gd name="connsiteY54" fmla="*/ 420284 h 1158875"/>
                  <a:gd name="connsiteX55" fmla="*/ 80828 w 1158875"/>
                  <a:gd name="connsiteY55" fmla="*/ 462259 h 1158875"/>
                  <a:gd name="connsiteX56" fmla="*/ 42028 w 1158875"/>
                  <a:gd name="connsiteY56" fmla="*/ 367116 h 1158875"/>
                  <a:gd name="connsiteX57" fmla="*/ 105944 w 1158875"/>
                  <a:gd name="connsiteY57" fmla="*/ 320682 h 1158875"/>
                  <a:gd name="connsiteX58" fmla="*/ 1043867 w 1158875"/>
                  <a:gd name="connsiteY58" fmla="*/ 302375 h 1158875"/>
                  <a:gd name="connsiteX59" fmla="*/ 1111680 w 1158875"/>
                  <a:gd name="connsiteY59" fmla="*/ 345268 h 1158875"/>
                  <a:gd name="connsiteX60" fmla="*/ 1072881 w 1158875"/>
                  <a:gd name="connsiteY60" fmla="*/ 440410 h 1158875"/>
                  <a:gd name="connsiteX61" fmla="*/ 978653 w 1158875"/>
                  <a:gd name="connsiteY61" fmla="*/ 404032 h 1158875"/>
                  <a:gd name="connsiteX62" fmla="*/ 1014681 w 1158875"/>
                  <a:gd name="connsiteY62" fmla="*/ 308890 h 1158875"/>
                  <a:gd name="connsiteX63" fmla="*/ 1043867 w 1158875"/>
                  <a:gd name="connsiteY63" fmla="*/ 302375 h 1158875"/>
                  <a:gd name="connsiteX64" fmla="*/ 939604 w 1158875"/>
                  <a:gd name="connsiteY64" fmla="*/ 148303 h 1158875"/>
                  <a:gd name="connsiteX65" fmla="*/ 989735 w 1158875"/>
                  <a:gd name="connsiteY65" fmla="*/ 169352 h 1158875"/>
                  <a:gd name="connsiteX66" fmla="*/ 989735 w 1158875"/>
                  <a:gd name="connsiteY66" fmla="*/ 270384 h 1158875"/>
                  <a:gd name="connsiteX67" fmla="*/ 889472 w 1158875"/>
                  <a:gd name="connsiteY67" fmla="*/ 270384 h 1158875"/>
                  <a:gd name="connsiteX68" fmla="*/ 889472 w 1158875"/>
                  <a:gd name="connsiteY68" fmla="*/ 169352 h 1158875"/>
                  <a:gd name="connsiteX69" fmla="*/ 939604 w 1158875"/>
                  <a:gd name="connsiteY69" fmla="*/ 148303 h 1158875"/>
                  <a:gd name="connsiteX70" fmla="*/ 222250 w 1158875"/>
                  <a:gd name="connsiteY70" fmla="*/ 148303 h 1158875"/>
                  <a:gd name="connsiteX71" fmla="*/ 273774 w 1158875"/>
                  <a:gd name="connsiteY71" fmla="*/ 169352 h 1158875"/>
                  <a:gd name="connsiteX72" fmla="*/ 273774 w 1158875"/>
                  <a:gd name="connsiteY72" fmla="*/ 270384 h 1158875"/>
                  <a:gd name="connsiteX73" fmla="*/ 170726 w 1158875"/>
                  <a:gd name="connsiteY73" fmla="*/ 270384 h 1158875"/>
                  <a:gd name="connsiteX74" fmla="*/ 170726 w 1158875"/>
                  <a:gd name="connsiteY74" fmla="*/ 169352 h 1158875"/>
                  <a:gd name="connsiteX75" fmla="*/ 222250 w 1158875"/>
                  <a:gd name="connsiteY75" fmla="*/ 148303 h 1158875"/>
                  <a:gd name="connsiteX76" fmla="*/ 376295 w 1158875"/>
                  <a:gd name="connsiteY76" fmla="*/ 42018 h 1158875"/>
                  <a:gd name="connsiteX77" fmla="*/ 443585 w 1158875"/>
                  <a:gd name="connsiteY77" fmla="*/ 86382 h 1158875"/>
                  <a:gd name="connsiteX78" fmla="*/ 407207 w 1158875"/>
                  <a:gd name="connsiteY78" fmla="*/ 181303 h 1158875"/>
                  <a:gd name="connsiteX79" fmla="*/ 309266 w 1158875"/>
                  <a:gd name="connsiteY79" fmla="*/ 142218 h 1158875"/>
                  <a:gd name="connsiteX80" fmla="*/ 348443 w 1158875"/>
                  <a:gd name="connsiteY80" fmla="*/ 47296 h 1158875"/>
                  <a:gd name="connsiteX81" fmla="*/ 376295 w 1158875"/>
                  <a:gd name="connsiteY81" fmla="*/ 42018 h 1158875"/>
                  <a:gd name="connsiteX82" fmla="*/ 762332 w 1158875"/>
                  <a:gd name="connsiteY82" fmla="*/ 32929 h 1158875"/>
                  <a:gd name="connsiteX83" fmla="*/ 791758 w 1158875"/>
                  <a:gd name="connsiteY83" fmla="*/ 37771 h 1158875"/>
                  <a:gd name="connsiteX84" fmla="*/ 830934 w 1158875"/>
                  <a:gd name="connsiteY84" fmla="*/ 132693 h 1158875"/>
                  <a:gd name="connsiteX85" fmla="*/ 738590 w 1158875"/>
                  <a:gd name="connsiteY85" fmla="*/ 171778 h 1158875"/>
                  <a:gd name="connsiteX86" fmla="*/ 696616 w 1158875"/>
                  <a:gd name="connsiteY86" fmla="*/ 79648 h 1158875"/>
                  <a:gd name="connsiteX87" fmla="*/ 762332 w 1158875"/>
                  <a:gd name="connsiteY87" fmla="*/ 32929 h 1158875"/>
                  <a:gd name="connsiteX88" fmla="*/ 580231 w 1158875"/>
                  <a:gd name="connsiteY88" fmla="*/ 0 h 1158875"/>
                  <a:gd name="connsiteX89" fmla="*/ 652463 w 1158875"/>
                  <a:gd name="connsiteY89" fmla="*/ 72231 h 1158875"/>
                  <a:gd name="connsiteX90" fmla="*/ 580231 w 1158875"/>
                  <a:gd name="connsiteY90" fmla="*/ 144462 h 1158875"/>
                  <a:gd name="connsiteX91" fmla="*/ 507999 w 1158875"/>
                  <a:gd name="connsiteY91" fmla="*/ 72231 h 1158875"/>
                  <a:gd name="connsiteX92" fmla="*/ 580231 w 1158875"/>
                  <a:gd name="connsiteY92" fmla="*/ 0 h 1158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158875" h="1158875">
                    <a:moveTo>
                      <a:pt x="580232" y="1014413"/>
                    </a:moveTo>
                    <a:cubicBezTo>
                      <a:pt x="620125" y="1014413"/>
                      <a:pt x="652464" y="1046752"/>
                      <a:pt x="652464" y="1086644"/>
                    </a:cubicBezTo>
                    <a:cubicBezTo>
                      <a:pt x="652464" y="1126536"/>
                      <a:pt x="620125" y="1158875"/>
                      <a:pt x="580232" y="1158875"/>
                    </a:cubicBezTo>
                    <a:cubicBezTo>
                      <a:pt x="540339" y="1158875"/>
                      <a:pt x="508000" y="1126536"/>
                      <a:pt x="508000" y="1086644"/>
                    </a:cubicBezTo>
                    <a:cubicBezTo>
                      <a:pt x="508000" y="1046752"/>
                      <a:pt x="540339" y="1014413"/>
                      <a:pt x="580232" y="1014413"/>
                    </a:cubicBezTo>
                    <a:close/>
                    <a:moveTo>
                      <a:pt x="392670" y="979079"/>
                    </a:moveTo>
                    <a:cubicBezTo>
                      <a:pt x="401918" y="978861"/>
                      <a:pt x="411340" y="980431"/>
                      <a:pt x="420414" y="983921"/>
                    </a:cubicBezTo>
                    <a:cubicBezTo>
                      <a:pt x="459499" y="997880"/>
                      <a:pt x="476250" y="1039757"/>
                      <a:pt x="462291" y="1078843"/>
                    </a:cubicBezTo>
                    <a:cubicBezTo>
                      <a:pt x="448332" y="1115136"/>
                      <a:pt x="406454" y="1131887"/>
                      <a:pt x="370161" y="1117928"/>
                    </a:cubicBezTo>
                    <a:cubicBezTo>
                      <a:pt x="331076" y="1103969"/>
                      <a:pt x="314325" y="1062092"/>
                      <a:pt x="328284" y="1025798"/>
                    </a:cubicBezTo>
                    <a:cubicBezTo>
                      <a:pt x="338753" y="996484"/>
                      <a:pt x="364926" y="979733"/>
                      <a:pt x="392670" y="979079"/>
                    </a:cubicBezTo>
                    <a:close/>
                    <a:moveTo>
                      <a:pt x="782694" y="972201"/>
                    </a:moveTo>
                    <a:cubicBezTo>
                      <a:pt x="792007" y="971985"/>
                      <a:pt x="801189" y="973630"/>
                      <a:pt x="809759" y="976921"/>
                    </a:cubicBezTo>
                    <a:cubicBezTo>
                      <a:pt x="826899" y="983503"/>
                      <a:pt x="841590" y="996668"/>
                      <a:pt x="849984" y="1014682"/>
                    </a:cubicBezTo>
                    <a:cubicBezTo>
                      <a:pt x="866774" y="1050710"/>
                      <a:pt x="849984" y="1092280"/>
                      <a:pt x="813606" y="1108909"/>
                    </a:cubicBezTo>
                    <a:cubicBezTo>
                      <a:pt x="774430" y="1125537"/>
                      <a:pt x="732456" y="1108909"/>
                      <a:pt x="715666" y="1072881"/>
                    </a:cubicBezTo>
                    <a:cubicBezTo>
                      <a:pt x="701674" y="1036853"/>
                      <a:pt x="718464" y="992510"/>
                      <a:pt x="754842" y="978653"/>
                    </a:cubicBezTo>
                    <a:cubicBezTo>
                      <a:pt x="763937" y="974496"/>
                      <a:pt x="773381" y="972418"/>
                      <a:pt x="782694" y="972201"/>
                    </a:cubicBezTo>
                    <a:close/>
                    <a:moveTo>
                      <a:pt x="939604" y="865800"/>
                    </a:moveTo>
                    <a:cubicBezTo>
                      <a:pt x="957707" y="865800"/>
                      <a:pt x="975810" y="872763"/>
                      <a:pt x="989735" y="886688"/>
                    </a:cubicBezTo>
                    <a:cubicBezTo>
                      <a:pt x="1017586" y="914539"/>
                      <a:pt x="1017586" y="961885"/>
                      <a:pt x="989735" y="989736"/>
                    </a:cubicBezTo>
                    <a:cubicBezTo>
                      <a:pt x="961884" y="1017587"/>
                      <a:pt x="917323" y="1017587"/>
                      <a:pt x="889472" y="989736"/>
                    </a:cubicBezTo>
                    <a:cubicBezTo>
                      <a:pt x="858836" y="961885"/>
                      <a:pt x="858836" y="914539"/>
                      <a:pt x="889472" y="886688"/>
                    </a:cubicBezTo>
                    <a:cubicBezTo>
                      <a:pt x="903398" y="872763"/>
                      <a:pt x="921501" y="865800"/>
                      <a:pt x="939604" y="865800"/>
                    </a:cubicBezTo>
                    <a:close/>
                    <a:moveTo>
                      <a:pt x="222250" y="865800"/>
                    </a:moveTo>
                    <a:cubicBezTo>
                      <a:pt x="241049" y="865800"/>
                      <a:pt x="259848" y="872763"/>
                      <a:pt x="273774" y="886688"/>
                    </a:cubicBezTo>
                    <a:cubicBezTo>
                      <a:pt x="301625" y="914539"/>
                      <a:pt x="301625" y="961885"/>
                      <a:pt x="273774" y="989736"/>
                    </a:cubicBezTo>
                    <a:cubicBezTo>
                      <a:pt x="245923" y="1017587"/>
                      <a:pt x="198577" y="1017587"/>
                      <a:pt x="170726" y="989736"/>
                    </a:cubicBezTo>
                    <a:cubicBezTo>
                      <a:pt x="142875" y="961885"/>
                      <a:pt x="142875" y="914539"/>
                      <a:pt x="170726" y="886688"/>
                    </a:cubicBezTo>
                    <a:cubicBezTo>
                      <a:pt x="184651" y="872763"/>
                      <a:pt x="203451" y="865800"/>
                      <a:pt x="222250" y="865800"/>
                    </a:cubicBezTo>
                    <a:close/>
                    <a:moveTo>
                      <a:pt x="114357" y="708775"/>
                    </a:moveTo>
                    <a:cubicBezTo>
                      <a:pt x="142296" y="708119"/>
                      <a:pt x="169055" y="724384"/>
                      <a:pt x="181647" y="751668"/>
                    </a:cubicBezTo>
                    <a:cubicBezTo>
                      <a:pt x="198437" y="788046"/>
                      <a:pt x="181647" y="832819"/>
                      <a:pt x="145269" y="846810"/>
                    </a:cubicBezTo>
                    <a:cubicBezTo>
                      <a:pt x="108891" y="863600"/>
                      <a:pt x="66916" y="846810"/>
                      <a:pt x="50127" y="810432"/>
                    </a:cubicBezTo>
                    <a:cubicBezTo>
                      <a:pt x="33337" y="774054"/>
                      <a:pt x="50127" y="732080"/>
                      <a:pt x="86505" y="715290"/>
                    </a:cubicBezTo>
                    <a:cubicBezTo>
                      <a:pt x="95599" y="711092"/>
                      <a:pt x="105044" y="708994"/>
                      <a:pt x="114357" y="708775"/>
                    </a:cubicBezTo>
                    <a:close/>
                    <a:moveTo>
                      <a:pt x="1050505" y="691698"/>
                    </a:moveTo>
                    <a:cubicBezTo>
                      <a:pt x="1059686" y="691524"/>
                      <a:pt x="1069039" y="693094"/>
                      <a:pt x="1078046" y="696584"/>
                    </a:cubicBezTo>
                    <a:cubicBezTo>
                      <a:pt x="1114074" y="710543"/>
                      <a:pt x="1133474" y="752420"/>
                      <a:pt x="1119617" y="788714"/>
                    </a:cubicBezTo>
                    <a:cubicBezTo>
                      <a:pt x="1105760" y="827799"/>
                      <a:pt x="1064189" y="844550"/>
                      <a:pt x="1025389" y="830591"/>
                    </a:cubicBezTo>
                    <a:cubicBezTo>
                      <a:pt x="989361" y="816632"/>
                      <a:pt x="969961" y="774755"/>
                      <a:pt x="986590" y="735670"/>
                    </a:cubicBezTo>
                    <a:cubicBezTo>
                      <a:pt x="996982" y="708449"/>
                      <a:pt x="1022964" y="692222"/>
                      <a:pt x="1050505" y="691698"/>
                    </a:cubicBezTo>
                    <a:close/>
                    <a:moveTo>
                      <a:pt x="1086643" y="506412"/>
                    </a:moveTo>
                    <a:cubicBezTo>
                      <a:pt x="1126536" y="506412"/>
                      <a:pt x="1158875" y="539106"/>
                      <a:pt x="1158875" y="579437"/>
                    </a:cubicBezTo>
                    <a:cubicBezTo>
                      <a:pt x="1158875" y="619768"/>
                      <a:pt x="1126536" y="652462"/>
                      <a:pt x="1086643" y="652462"/>
                    </a:cubicBezTo>
                    <a:cubicBezTo>
                      <a:pt x="1046750" y="652462"/>
                      <a:pt x="1014411" y="619768"/>
                      <a:pt x="1014411" y="579437"/>
                    </a:cubicBezTo>
                    <a:cubicBezTo>
                      <a:pt x="1014411" y="539106"/>
                      <a:pt x="1046750" y="506412"/>
                      <a:pt x="1086643" y="506412"/>
                    </a:cubicBezTo>
                    <a:close/>
                    <a:moveTo>
                      <a:pt x="72232" y="506412"/>
                    </a:moveTo>
                    <a:cubicBezTo>
                      <a:pt x="112125" y="506412"/>
                      <a:pt x="144464" y="539106"/>
                      <a:pt x="144464" y="579437"/>
                    </a:cubicBezTo>
                    <a:cubicBezTo>
                      <a:pt x="144464" y="619768"/>
                      <a:pt x="112125" y="652462"/>
                      <a:pt x="72232" y="652462"/>
                    </a:cubicBezTo>
                    <a:cubicBezTo>
                      <a:pt x="32339" y="652462"/>
                      <a:pt x="0" y="619768"/>
                      <a:pt x="0" y="579437"/>
                    </a:cubicBezTo>
                    <a:cubicBezTo>
                      <a:pt x="0" y="539106"/>
                      <a:pt x="32339" y="506412"/>
                      <a:pt x="72232" y="506412"/>
                    </a:cubicBezTo>
                    <a:close/>
                    <a:moveTo>
                      <a:pt x="105944" y="320682"/>
                    </a:moveTo>
                    <a:cubicBezTo>
                      <a:pt x="115124" y="320245"/>
                      <a:pt x="124478" y="321644"/>
                      <a:pt x="133485" y="325142"/>
                    </a:cubicBezTo>
                    <a:cubicBezTo>
                      <a:pt x="169513" y="341931"/>
                      <a:pt x="188913" y="383906"/>
                      <a:pt x="175056" y="420284"/>
                    </a:cubicBezTo>
                    <a:cubicBezTo>
                      <a:pt x="161199" y="456662"/>
                      <a:pt x="119628" y="476250"/>
                      <a:pt x="80828" y="462259"/>
                    </a:cubicBezTo>
                    <a:cubicBezTo>
                      <a:pt x="44800" y="445469"/>
                      <a:pt x="25400" y="403494"/>
                      <a:pt x="42028" y="367116"/>
                    </a:cubicBezTo>
                    <a:cubicBezTo>
                      <a:pt x="52421" y="339833"/>
                      <a:pt x="78403" y="321994"/>
                      <a:pt x="105944" y="320682"/>
                    </a:cubicBezTo>
                    <a:close/>
                    <a:moveTo>
                      <a:pt x="1043867" y="302375"/>
                    </a:moveTo>
                    <a:cubicBezTo>
                      <a:pt x="1072707" y="301719"/>
                      <a:pt x="1099209" y="317984"/>
                      <a:pt x="1111680" y="345268"/>
                    </a:cubicBezTo>
                    <a:cubicBezTo>
                      <a:pt x="1125537" y="381646"/>
                      <a:pt x="1108909" y="426419"/>
                      <a:pt x="1072881" y="440410"/>
                    </a:cubicBezTo>
                    <a:cubicBezTo>
                      <a:pt x="1036852" y="457200"/>
                      <a:pt x="995281" y="440410"/>
                      <a:pt x="978653" y="404032"/>
                    </a:cubicBezTo>
                    <a:cubicBezTo>
                      <a:pt x="962024" y="367654"/>
                      <a:pt x="978653" y="325680"/>
                      <a:pt x="1014681" y="308890"/>
                    </a:cubicBezTo>
                    <a:cubicBezTo>
                      <a:pt x="1024381" y="304692"/>
                      <a:pt x="1034254" y="302594"/>
                      <a:pt x="1043867" y="302375"/>
                    </a:cubicBezTo>
                    <a:close/>
                    <a:moveTo>
                      <a:pt x="939604" y="148303"/>
                    </a:moveTo>
                    <a:cubicBezTo>
                      <a:pt x="957707" y="148303"/>
                      <a:pt x="975810" y="155320"/>
                      <a:pt x="989735" y="169352"/>
                    </a:cubicBezTo>
                    <a:cubicBezTo>
                      <a:pt x="1017586" y="197416"/>
                      <a:pt x="1017586" y="242320"/>
                      <a:pt x="989735" y="270384"/>
                    </a:cubicBezTo>
                    <a:cubicBezTo>
                      <a:pt x="961884" y="298449"/>
                      <a:pt x="917323" y="298449"/>
                      <a:pt x="889472" y="270384"/>
                    </a:cubicBezTo>
                    <a:cubicBezTo>
                      <a:pt x="858836" y="242320"/>
                      <a:pt x="858836" y="197416"/>
                      <a:pt x="889472" y="169352"/>
                    </a:cubicBezTo>
                    <a:cubicBezTo>
                      <a:pt x="903398" y="155320"/>
                      <a:pt x="921501" y="148303"/>
                      <a:pt x="939604" y="148303"/>
                    </a:cubicBezTo>
                    <a:close/>
                    <a:moveTo>
                      <a:pt x="222250" y="148303"/>
                    </a:moveTo>
                    <a:cubicBezTo>
                      <a:pt x="241049" y="148303"/>
                      <a:pt x="259848" y="155320"/>
                      <a:pt x="273774" y="169352"/>
                    </a:cubicBezTo>
                    <a:cubicBezTo>
                      <a:pt x="301625" y="197416"/>
                      <a:pt x="301625" y="242320"/>
                      <a:pt x="273774" y="270384"/>
                    </a:cubicBezTo>
                    <a:cubicBezTo>
                      <a:pt x="245923" y="298449"/>
                      <a:pt x="198577" y="298449"/>
                      <a:pt x="170726" y="270384"/>
                    </a:cubicBezTo>
                    <a:cubicBezTo>
                      <a:pt x="142875" y="242320"/>
                      <a:pt x="142875" y="197416"/>
                      <a:pt x="170726" y="169352"/>
                    </a:cubicBezTo>
                    <a:cubicBezTo>
                      <a:pt x="184651" y="155320"/>
                      <a:pt x="203451" y="148303"/>
                      <a:pt x="222250" y="148303"/>
                    </a:cubicBezTo>
                    <a:close/>
                    <a:moveTo>
                      <a:pt x="376295" y="42018"/>
                    </a:moveTo>
                    <a:cubicBezTo>
                      <a:pt x="404234" y="41887"/>
                      <a:pt x="430993" y="57068"/>
                      <a:pt x="443585" y="86382"/>
                    </a:cubicBezTo>
                    <a:cubicBezTo>
                      <a:pt x="460375" y="122675"/>
                      <a:pt x="443585" y="164552"/>
                      <a:pt x="407207" y="181303"/>
                    </a:cubicBezTo>
                    <a:cubicBezTo>
                      <a:pt x="368031" y="195262"/>
                      <a:pt x="326056" y="178511"/>
                      <a:pt x="309266" y="142218"/>
                    </a:cubicBezTo>
                    <a:cubicBezTo>
                      <a:pt x="295275" y="105924"/>
                      <a:pt x="312065" y="64047"/>
                      <a:pt x="348443" y="47296"/>
                    </a:cubicBezTo>
                    <a:cubicBezTo>
                      <a:pt x="357537" y="43806"/>
                      <a:pt x="366982" y="42062"/>
                      <a:pt x="376295" y="42018"/>
                    </a:cubicBezTo>
                    <a:close/>
                    <a:moveTo>
                      <a:pt x="762332" y="32929"/>
                    </a:moveTo>
                    <a:cubicBezTo>
                      <a:pt x="771995" y="32711"/>
                      <a:pt x="781964" y="34281"/>
                      <a:pt x="791758" y="37771"/>
                    </a:cubicBezTo>
                    <a:cubicBezTo>
                      <a:pt x="828136" y="51730"/>
                      <a:pt x="847724" y="93607"/>
                      <a:pt x="830934" y="132693"/>
                    </a:cubicBezTo>
                    <a:cubicBezTo>
                      <a:pt x="816943" y="168986"/>
                      <a:pt x="774968" y="185737"/>
                      <a:pt x="738590" y="171778"/>
                    </a:cubicBezTo>
                    <a:cubicBezTo>
                      <a:pt x="702212" y="157819"/>
                      <a:pt x="682624" y="115942"/>
                      <a:pt x="696616" y="79648"/>
                    </a:cubicBezTo>
                    <a:cubicBezTo>
                      <a:pt x="707109" y="50334"/>
                      <a:pt x="733343" y="33583"/>
                      <a:pt x="762332" y="32929"/>
                    </a:cubicBezTo>
                    <a:close/>
                    <a:moveTo>
                      <a:pt x="580231" y="0"/>
                    </a:moveTo>
                    <a:cubicBezTo>
                      <a:pt x="620124" y="0"/>
                      <a:pt x="652463" y="32339"/>
                      <a:pt x="652463" y="72231"/>
                    </a:cubicBezTo>
                    <a:cubicBezTo>
                      <a:pt x="652463" y="112123"/>
                      <a:pt x="620124" y="144462"/>
                      <a:pt x="580231" y="144462"/>
                    </a:cubicBezTo>
                    <a:cubicBezTo>
                      <a:pt x="540338" y="144462"/>
                      <a:pt x="507999" y="112123"/>
                      <a:pt x="507999" y="72231"/>
                    </a:cubicBezTo>
                    <a:cubicBezTo>
                      <a:pt x="507999" y="32339"/>
                      <a:pt x="540338" y="0"/>
                      <a:pt x="580231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800" name="淘宝网Chenying0907出品 799"/>
          <p:cNvGrpSpPr/>
          <p:nvPr/>
        </p:nvGrpSpPr>
        <p:grpSpPr>
          <a:xfrm>
            <a:off x="2156261" y="3920504"/>
            <a:ext cx="1134021" cy="2940671"/>
            <a:chOff x="5225096" y="3593343"/>
            <a:chExt cx="1260185" cy="3267831"/>
          </a:xfrm>
        </p:grpSpPr>
        <p:sp>
          <p:nvSpPr>
            <p:cNvPr id="801" name="淘宝网Chenying0907出品 971"/>
            <p:cNvSpPr/>
            <p:nvPr/>
          </p:nvSpPr>
          <p:spPr bwMode="auto">
            <a:xfrm>
              <a:off x="5582434" y="4557488"/>
              <a:ext cx="399153" cy="2303686"/>
            </a:xfrm>
            <a:custGeom>
              <a:avLst/>
              <a:gdLst>
                <a:gd name="T0" fmla="*/ 183 w 239"/>
                <a:gd name="T1" fmla="*/ 1380 h 1380"/>
                <a:gd name="T2" fmla="*/ 144 w 239"/>
                <a:gd name="T3" fmla="*/ 1380 h 1380"/>
                <a:gd name="T4" fmla="*/ 122 w 239"/>
                <a:gd name="T5" fmla="*/ 793 h 1380"/>
                <a:gd name="T6" fmla="*/ 67 w 239"/>
                <a:gd name="T7" fmla="*/ 0 h 1380"/>
                <a:gd name="T8" fmla="*/ 114 w 239"/>
                <a:gd name="T9" fmla="*/ 632 h 1380"/>
                <a:gd name="T10" fmla="*/ 183 w 239"/>
                <a:gd name="T11" fmla="*/ 1380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" h="1380">
                  <a:moveTo>
                    <a:pt x="183" y="1380"/>
                  </a:moveTo>
                  <a:cubicBezTo>
                    <a:pt x="144" y="1380"/>
                    <a:pt x="144" y="1380"/>
                    <a:pt x="144" y="1380"/>
                  </a:cubicBezTo>
                  <a:cubicBezTo>
                    <a:pt x="144" y="1380"/>
                    <a:pt x="208" y="1071"/>
                    <a:pt x="122" y="793"/>
                  </a:cubicBezTo>
                  <a:cubicBezTo>
                    <a:pt x="51" y="565"/>
                    <a:pt x="0" y="329"/>
                    <a:pt x="67" y="0"/>
                  </a:cubicBezTo>
                  <a:cubicBezTo>
                    <a:pt x="67" y="0"/>
                    <a:pt x="28" y="407"/>
                    <a:pt x="114" y="632"/>
                  </a:cubicBezTo>
                  <a:cubicBezTo>
                    <a:pt x="196" y="845"/>
                    <a:pt x="239" y="1078"/>
                    <a:pt x="183" y="138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802" name="淘宝网Chenying0907出品 801"/>
            <p:cNvGrpSpPr/>
            <p:nvPr/>
          </p:nvGrpSpPr>
          <p:grpSpPr>
            <a:xfrm>
              <a:off x="5966381" y="5522109"/>
              <a:ext cx="518900" cy="776448"/>
              <a:chOff x="4189413" y="4624388"/>
              <a:chExt cx="866775" cy="1296987"/>
            </a:xfrm>
            <a:solidFill>
              <a:srgbClr val="92D050"/>
            </a:solidFill>
          </p:grpSpPr>
          <p:sp>
            <p:nvSpPr>
              <p:cNvPr id="844" name="淘宝网Chenying0907出品 980"/>
              <p:cNvSpPr>
                <a:spLocks noEditPoints="1"/>
              </p:cNvSpPr>
              <p:nvPr/>
            </p:nvSpPr>
            <p:spPr bwMode="auto">
              <a:xfrm>
                <a:off x="4189413" y="4624388"/>
                <a:ext cx="863600" cy="1296987"/>
              </a:xfrm>
              <a:custGeom>
                <a:avLst/>
                <a:gdLst>
                  <a:gd name="T0" fmla="*/ 13 w 310"/>
                  <a:gd name="T1" fmla="*/ 465 h 465"/>
                  <a:gd name="T2" fmla="*/ 11 w 310"/>
                  <a:gd name="T3" fmla="*/ 462 h 465"/>
                  <a:gd name="T4" fmla="*/ 11 w 310"/>
                  <a:gd name="T5" fmla="*/ 462 h 465"/>
                  <a:gd name="T6" fmla="*/ 0 w 310"/>
                  <a:gd name="T7" fmla="*/ 365 h 465"/>
                  <a:gd name="T8" fmla="*/ 0 w 310"/>
                  <a:gd name="T9" fmla="*/ 365 h 465"/>
                  <a:gd name="T10" fmla="*/ 54 w 310"/>
                  <a:gd name="T11" fmla="*/ 174 h 465"/>
                  <a:gd name="T12" fmla="*/ 54 w 310"/>
                  <a:gd name="T13" fmla="*/ 174 h 465"/>
                  <a:gd name="T14" fmla="*/ 301 w 310"/>
                  <a:gd name="T15" fmla="*/ 1 h 465"/>
                  <a:gd name="T16" fmla="*/ 301 w 310"/>
                  <a:gd name="T17" fmla="*/ 1 h 465"/>
                  <a:gd name="T18" fmla="*/ 305 w 310"/>
                  <a:gd name="T19" fmla="*/ 1 h 465"/>
                  <a:gd name="T20" fmla="*/ 305 w 310"/>
                  <a:gd name="T21" fmla="*/ 1 h 465"/>
                  <a:gd name="T22" fmla="*/ 306 w 310"/>
                  <a:gd name="T23" fmla="*/ 4 h 465"/>
                  <a:gd name="T24" fmla="*/ 306 w 310"/>
                  <a:gd name="T25" fmla="*/ 4 h 465"/>
                  <a:gd name="T26" fmla="*/ 310 w 310"/>
                  <a:gd name="T27" fmla="*/ 60 h 465"/>
                  <a:gd name="T28" fmla="*/ 310 w 310"/>
                  <a:gd name="T29" fmla="*/ 60 h 465"/>
                  <a:gd name="T30" fmla="*/ 245 w 310"/>
                  <a:gd name="T31" fmla="*/ 289 h 465"/>
                  <a:gd name="T32" fmla="*/ 245 w 310"/>
                  <a:gd name="T33" fmla="*/ 289 h 465"/>
                  <a:gd name="T34" fmla="*/ 16 w 310"/>
                  <a:gd name="T35" fmla="*/ 465 h 465"/>
                  <a:gd name="T36" fmla="*/ 16 w 310"/>
                  <a:gd name="T37" fmla="*/ 465 h 465"/>
                  <a:gd name="T38" fmla="*/ 15 w 310"/>
                  <a:gd name="T39" fmla="*/ 465 h 465"/>
                  <a:gd name="T40" fmla="*/ 15 w 310"/>
                  <a:gd name="T41" fmla="*/ 465 h 465"/>
                  <a:gd name="T42" fmla="*/ 13 w 310"/>
                  <a:gd name="T43" fmla="*/ 465 h 465"/>
                  <a:gd name="T44" fmla="*/ 15 w 310"/>
                  <a:gd name="T45" fmla="*/ 461 h 465"/>
                  <a:gd name="T46" fmla="*/ 19 w 310"/>
                  <a:gd name="T47" fmla="*/ 460 h 465"/>
                  <a:gd name="T48" fmla="*/ 15 w 310"/>
                  <a:gd name="T49" fmla="*/ 461 h 465"/>
                  <a:gd name="T50" fmla="*/ 278 w 310"/>
                  <a:gd name="T51" fmla="*/ 18 h 465"/>
                  <a:gd name="T52" fmla="*/ 214 w 310"/>
                  <a:gd name="T53" fmla="*/ 48 h 465"/>
                  <a:gd name="T54" fmla="*/ 214 w 310"/>
                  <a:gd name="T55" fmla="*/ 48 h 465"/>
                  <a:gd name="T56" fmla="*/ 60 w 310"/>
                  <a:gd name="T57" fmla="*/ 179 h 465"/>
                  <a:gd name="T58" fmla="*/ 60 w 310"/>
                  <a:gd name="T59" fmla="*/ 179 h 465"/>
                  <a:gd name="T60" fmla="*/ 8 w 310"/>
                  <a:gd name="T61" fmla="*/ 365 h 465"/>
                  <a:gd name="T62" fmla="*/ 8 w 310"/>
                  <a:gd name="T63" fmla="*/ 365 h 465"/>
                  <a:gd name="T64" fmla="*/ 13 w 310"/>
                  <a:gd name="T65" fmla="*/ 433 h 465"/>
                  <a:gd name="T66" fmla="*/ 13 w 310"/>
                  <a:gd name="T67" fmla="*/ 433 h 465"/>
                  <a:gd name="T68" fmla="*/ 18 w 310"/>
                  <a:gd name="T69" fmla="*/ 456 h 465"/>
                  <a:gd name="T70" fmla="*/ 18 w 310"/>
                  <a:gd name="T71" fmla="*/ 456 h 465"/>
                  <a:gd name="T72" fmla="*/ 36 w 310"/>
                  <a:gd name="T73" fmla="*/ 449 h 465"/>
                  <a:gd name="T74" fmla="*/ 36 w 310"/>
                  <a:gd name="T75" fmla="*/ 449 h 465"/>
                  <a:gd name="T76" fmla="*/ 91 w 310"/>
                  <a:gd name="T77" fmla="*/ 422 h 465"/>
                  <a:gd name="T78" fmla="*/ 91 w 310"/>
                  <a:gd name="T79" fmla="*/ 422 h 465"/>
                  <a:gd name="T80" fmla="*/ 239 w 310"/>
                  <a:gd name="T81" fmla="*/ 284 h 465"/>
                  <a:gd name="T82" fmla="*/ 239 w 310"/>
                  <a:gd name="T83" fmla="*/ 284 h 465"/>
                  <a:gd name="T84" fmla="*/ 302 w 310"/>
                  <a:gd name="T85" fmla="*/ 60 h 465"/>
                  <a:gd name="T86" fmla="*/ 302 w 310"/>
                  <a:gd name="T87" fmla="*/ 60 h 465"/>
                  <a:gd name="T88" fmla="*/ 300 w 310"/>
                  <a:gd name="T89" fmla="*/ 20 h 465"/>
                  <a:gd name="T90" fmla="*/ 300 w 310"/>
                  <a:gd name="T91" fmla="*/ 20 h 465"/>
                  <a:gd name="T92" fmla="*/ 299 w 310"/>
                  <a:gd name="T93" fmla="*/ 10 h 465"/>
                  <a:gd name="T94" fmla="*/ 299 w 310"/>
                  <a:gd name="T95" fmla="*/ 10 h 465"/>
                  <a:gd name="T96" fmla="*/ 278 w 310"/>
                  <a:gd name="T97" fmla="*/ 18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10" h="465">
                    <a:moveTo>
                      <a:pt x="13" y="465"/>
                    </a:moveTo>
                    <a:cubicBezTo>
                      <a:pt x="12" y="464"/>
                      <a:pt x="11" y="463"/>
                      <a:pt x="11" y="462"/>
                    </a:cubicBezTo>
                    <a:cubicBezTo>
                      <a:pt x="11" y="462"/>
                      <a:pt x="11" y="462"/>
                      <a:pt x="11" y="462"/>
                    </a:cubicBezTo>
                    <a:cubicBezTo>
                      <a:pt x="11" y="462"/>
                      <a:pt x="0" y="421"/>
                      <a:pt x="0" y="365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08"/>
                      <a:pt x="11" y="237"/>
                      <a:pt x="54" y="174"/>
                    </a:cubicBezTo>
                    <a:cubicBezTo>
                      <a:pt x="54" y="174"/>
                      <a:pt x="54" y="174"/>
                      <a:pt x="54" y="174"/>
                    </a:cubicBezTo>
                    <a:cubicBezTo>
                      <a:pt x="140" y="50"/>
                      <a:pt x="301" y="1"/>
                      <a:pt x="301" y="1"/>
                    </a:cubicBezTo>
                    <a:cubicBezTo>
                      <a:pt x="301" y="1"/>
                      <a:pt x="301" y="1"/>
                      <a:pt x="301" y="1"/>
                    </a:cubicBezTo>
                    <a:cubicBezTo>
                      <a:pt x="302" y="0"/>
                      <a:pt x="304" y="0"/>
                      <a:pt x="305" y="1"/>
                    </a:cubicBezTo>
                    <a:cubicBezTo>
                      <a:pt x="305" y="1"/>
                      <a:pt x="305" y="1"/>
                      <a:pt x="305" y="1"/>
                    </a:cubicBezTo>
                    <a:cubicBezTo>
                      <a:pt x="306" y="2"/>
                      <a:pt x="306" y="3"/>
                      <a:pt x="306" y="4"/>
                    </a:cubicBezTo>
                    <a:cubicBezTo>
                      <a:pt x="306" y="4"/>
                      <a:pt x="306" y="4"/>
                      <a:pt x="306" y="4"/>
                    </a:cubicBezTo>
                    <a:cubicBezTo>
                      <a:pt x="306" y="4"/>
                      <a:pt x="310" y="26"/>
                      <a:pt x="310" y="60"/>
                    </a:cubicBezTo>
                    <a:cubicBezTo>
                      <a:pt x="310" y="60"/>
                      <a:pt x="310" y="60"/>
                      <a:pt x="310" y="60"/>
                    </a:cubicBezTo>
                    <a:cubicBezTo>
                      <a:pt x="310" y="117"/>
                      <a:pt x="300" y="209"/>
                      <a:pt x="245" y="289"/>
                    </a:cubicBezTo>
                    <a:cubicBezTo>
                      <a:pt x="245" y="289"/>
                      <a:pt x="245" y="289"/>
                      <a:pt x="245" y="289"/>
                    </a:cubicBezTo>
                    <a:cubicBezTo>
                      <a:pt x="151" y="427"/>
                      <a:pt x="16" y="465"/>
                      <a:pt x="16" y="465"/>
                    </a:cubicBezTo>
                    <a:cubicBezTo>
                      <a:pt x="16" y="465"/>
                      <a:pt x="16" y="465"/>
                      <a:pt x="16" y="465"/>
                    </a:cubicBezTo>
                    <a:cubicBezTo>
                      <a:pt x="16" y="465"/>
                      <a:pt x="15" y="465"/>
                      <a:pt x="15" y="465"/>
                    </a:cubicBezTo>
                    <a:cubicBezTo>
                      <a:pt x="15" y="465"/>
                      <a:pt x="15" y="465"/>
                      <a:pt x="15" y="465"/>
                    </a:cubicBezTo>
                    <a:cubicBezTo>
                      <a:pt x="14" y="465"/>
                      <a:pt x="13" y="465"/>
                      <a:pt x="13" y="465"/>
                    </a:cubicBezTo>
                    <a:close/>
                    <a:moveTo>
                      <a:pt x="15" y="461"/>
                    </a:moveTo>
                    <a:cubicBezTo>
                      <a:pt x="19" y="460"/>
                      <a:pt x="19" y="460"/>
                      <a:pt x="19" y="460"/>
                    </a:cubicBezTo>
                    <a:cubicBezTo>
                      <a:pt x="15" y="461"/>
                      <a:pt x="15" y="461"/>
                      <a:pt x="15" y="461"/>
                    </a:cubicBezTo>
                    <a:close/>
                    <a:moveTo>
                      <a:pt x="278" y="18"/>
                    </a:moveTo>
                    <a:cubicBezTo>
                      <a:pt x="261" y="24"/>
                      <a:pt x="239" y="34"/>
                      <a:pt x="214" y="48"/>
                    </a:cubicBezTo>
                    <a:cubicBezTo>
                      <a:pt x="214" y="48"/>
                      <a:pt x="214" y="48"/>
                      <a:pt x="214" y="48"/>
                    </a:cubicBezTo>
                    <a:cubicBezTo>
                      <a:pt x="163" y="75"/>
                      <a:pt x="102" y="118"/>
                      <a:pt x="60" y="179"/>
                    </a:cubicBezTo>
                    <a:cubicBezTo>
                      <a:pt x="60" y="179"/>
                      <a:pt x="60" y="179"/>
                      <a:pt x="60" y="179"/>
                    </a:cubicBezTo>
                    <a:cubicBezTo>
                      <a:pt x="19" y="239"/>
                      <a:pt x="8" y="309"/>
                      <a:pt x="8" y="365"/>
                    </a:cubicBezTo>
                    <a:cubicBezTo>
                      <a:pt x="8" y="365"/>
                      <a:pt x="8" y="365"/>
                      <a:pt x="8" y="365"/>
                    </a:cubicBezTo>
                    <a:cubicBezTo>
                      <a:pt x="8" y="392"/>
                      <a:pt x="11" y="416"/>
                      <a:pt x="13" y="433"/>
                    </a:cubicBezTo>
                    <a:cubicBezTo>
                      <a:pt x="13" y="433"/>
                      <a:pt x="13" y="433"/>
                      <a:pt x="13" y="433"/>
                    </a:cubicBezTo>
                    <a:cubicBezTo>
                      <a:pt x="15" y="444"/>
                      <a:pt x="17" y="452"/>
                      <a:pt x="18" y="456"/>
                    </a:cubicBezTo>
                    <a:cubicBezTo>
                      <a:pt x="18" y="456"/>
                      <a:pt x="18" y="456"/>
                      <a:pt x="18" y="456"/>
                    </a:cubicBezTo>
                    <a:cubicBezTo>
                      <a:pt x="21" y="455"/>
                      <a:pt x="28" y="453"/>
                      <a:pt x="36" y="449"/>
                    </a:cubicBezTo>
                    <a:cubicBezTo>
                      <a:pt x="36" y="449"/>
                      <a:pt x="36" y="449"/>
                      <a:pt x="36" y="449"/>
                    </a:cubicBezTo>
                    <a:cubicBezTo>
                      <a:pt x="49" y="444"/>
                      <a:pt x="69" y="435"/>
                      <a:pt x="91" y="422"/>
                    </a:cubicBezTo>
                    <a:cubicBezTo>
                      <a:pt x="91" y="422"/>
                      <a:pt x="91" y="422"/>
                      <a:pt x="91" y="422"/>
                    </a:cubicBezTo>
                    <a:cubicBezTo>
                      <a:pt x="136" y="395"/>
                      <a:pt x="192" y="352"/>
                      <a:pt x="239" y="284"/>
                    </a:cubicBezTo>
                    <a:cubicBezTo>
                      <a:pt x="239" y="284"/>
                      <a:pt x="239" y="284"/>
                      <a:pt x="239" y="284"/>
                    </a:cubicBezTo>
                    <a:cubicBezTo>
                      <a:pt x="292" y="206"/>
                      <a:pt x="302" y="116"/>
                      <a:pt x="302" y="60"/>
                    </a:cubicBezTo>
                    <a:cubicBezTo>
                      <a:pt x="302" y="60"/>
                      <a:pt x="302" y="60"/>
                      <a:pt x="302" y="60"/>
                    </a:cubicBezTo>
                    <a:cubicBezTo>
                      <a:pt x="302" y="43"/>
                      <a:pt x="301" y="30"/>
                      <a:pt x="300" y="20"/>
                    </a:cubicBezTo>
                    <a:cubicBezTo>
                      <a:pt x="300" y="20"/>
                      <a:pt x="300" y="20"/>
                      <a:pt x="300" y="20"/>
                    </a:cubicBezTo>
                    <a:cubicBezTo>
                      <a:pt x="300" y="16"/>
                      <a:pt x="299" y="12"/>
                      <a:pt x="299" y="10"/>
                    </a:cubicBezTo>
                    <a:cubicBezTo>
                      <a:pt x="299" y="10"/>
                      <a:pt x="299" y="10"/>
                      <a:pt x="299" y="10"/>
                    </a:cubicBezTo>
                    <a:cubicBezTo>
                      <a:pt x="295" y="11"/>
                      <a:pt x="287" y="14"/>
                      <a:pt x="278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5" name="淘宝网Chenying0907出品 981"/>
              <p:cNvSpPr/>
              <p:nvPr/>
            </p:nvSpPr>
            <p:spPr bwMode="auto">
              <a:xfrm>
                <a:off x="4222750" y="4624388"/>
                <a:ext cx="822325" cy="1289050"/>
              </a:xfrm>
              <a:custGeom>
                <a:avLst/>
                <a:gdLst>
                  <a:gd name="T0" fmla="*/ 2 w 295"/>
                  <a:gd name="T1" fmla="*/ 461 h 462"/>
                  <a:gd name="T2" fmla="*/ 1 w 295"/>
                  <a:gd name="T3" fmla="*/ 456 h 462"/>
                  <a:gd name="T4" fmla="*/ 1 w 295"/>
                  <a:gd name="T5" fmla="*/ 456 h 462"/>
                  <a:gd name="T6" fmla="*/ 287 w 295"/>
                  <a:gd name="T7" fmla="*/ 2 h 462"/>
                  <a:gd name="T8" fmla="*/ 293 w 295"/>
                  <a:gd name="T9" fmla="*/ 1 h 462"/>
                  <a:gd name="T10" fmla="*/ 293 w 295"/>
                  <a:gd name="T11" fmla="*/ 1 h 462"/>
                  <a:gd name="T12" fmla="*/ 294 w 295"/>
                  <a:gd name="T13" fmla="*/ 7 h 462"/>
                  <a:gd name="T14" fmla="*/ 294 w 295"/>
                  <a:gd name="T15" fmla="*/ 7 h 462"/>
                  <a:gd name="T16" fmla="*/ 8 w 295"/>
                  <a:gd name="T17" fmla="*/ 460 h 462"/>
                  <a:gd name="T18" fmla="*/ 4 w 295"/>
                  <a:gd name="T19" fmla="*/ 462 h 462"/>
                  <a:gd name="T20" fmla="*/ 4 w 295"/>
                  <a:gd name="T21" fmla="*/ 462 h 462"/>
                  <a:gd name="T22" fmla="*/ 2 w 295"/>
                  <a:gd name="T23" fmla="*/ 461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5" h="462">
                    <a:moveTo>
                      <a:pt x="2" y="461"/>
                    </a:moveTo>
                    <a:cubicBezTo>
                      <a:pt x="0" y="460"/>
                      <a:pt x="0" y="457"/>
                      <a:pt x="1" y="456"/>
                    </a:cubicBezTo>
                    <a:cubicBezTo>
                      <a:pt x="1" y="456"/>
                      <a:pt x="1" y="456"/>
                      <a:pt x="1" y="456"/>
                    </a:cubicBezTo>
                    <a:cubicBezTo>
                      <a:pt x="287" y="2"/>
                      <a:pt x="287" y="2"/>
                      <a:pt x="287" y="2"/>
                    </a:cubicBezTo>
                    <a:cubicBezTo>
                      <a:pt x="288" y="0"/>
                      <a:pt x="291" y="0"/>
                      <a:pt x="293" y="1"/>
                    </a:cubicBezTo>
                    <a:cubicBezTo>
                      <a:pt x="293" y="1"/>
                      <a:pt x="293" y="1"/>
                      <a:pt x="293" y="1"/>
                    </a:cubicBezTo>
                    <a:cubicBezTo>
                      <a:pt x="294" y="2"/>
                      <a:pt x="295" y="5"/>
                      <a:pt x="294" y="7"/>
                    </a:cubicBezTo>
                    <a:cubicBezTo>
                      <a:pt x="294" y="7"/>
                      <a:pt x="294" y="7"/>
                      <a:pt x="294" y="7"/>
                    </a:cubicBezTo>
                    <a:cubicBezTo>
                      <a:pt x="8" y="460"/>
                      <a:pt x="8" y="460"/>
                      <a:pt x="8" y="460"/>
                    </a:cubicBezTo>
                    <a:cubicBezTo>
                      <a:pt x="7" y="461"/>
                      <a:pt x="6" y="462"/>
                      <a:pt x="4" y="462"/>
                    </a:cubicBezTo>
                    <a:cubicBezTo>
                      <a:pt x="4" y="462"/>
                      <a:pt x="4" y="462"/>
                      <a:pt x="4" y="462"/>
                    </a:cubicBezTo>
                    <a:cubicBezTo>
                      <a:pt x="3" y="462"/>
                      <a:pt x="3" y="462"/>
                      <a:pt x="2" y="4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6" name="淘宝网Chenying0907出品 982"/>
              <p:cNvSpPr/>
              <p:nvPr/>
            </p:nvSpPr>
            <p:spPr bwMode="auto">
              <a:xfrm>
                <a:off x="4473575" y="4948238"/>
                <a:ext cx="504825" cy="315912"/>
              </a:xfrm>
              <a:custGeom>
                <a:avLst/>
                <a:gdLst>
                  <a:gd name="T0" fmla="*/ 56 w 181"/>
                  <a:gd name="T1" fmla="*/ 111 h 113"/>
                  <a:gd name="T2" fmla="*/ 1 w 181"/>
                  <a:gd name="T3" fmla="*/ 6 h 113"/>
                  <a:gd name="T4" fmla="*/ 1 w 181"/>
                  <a:gd name="T5" fmla="*/ 6 h 113"/>
                  <a:gd name="T6" fmla="*/ 3 w 181"/>
                  <a:gd name="T7" fmla="*/ 1 h 113"/>
                  <a:gd name="T8" fmla="*/ 3 w 181"/>
                  <a:gd name="T9" fmla="*/ 1 h 113"/>
                  <a:gd name="T10" fmla="*/ 8 w 181"/>
                  <a:gd name="T11" fmla="*/ 3 h 113"/>
                  <a:gd name="T12" fmla="*/ 8 w 181"/>
                  <a:gd name="T13" fmla="*/ 3 h 113"/>
                  <a:gd name="T14" fmla="*/ 62 w 181"/>
                  <a:gd name="T15" fmla="*/ 105 h 113"/>
                  <a:gd name="T16" fmla="*/ 176 w 181"/>
                  <a:gd name="T17" fmla="*/ 91 h 113"/>
                  <a:gd name="T18" fmla="*/ 181 w 181"/>
                  <a:gd name="T19" fmla="*/ 95 h 113"/>
                  <a:gd name="T20" fmla="*/ 181 w 181"/>
                  <a:gd name="T21" fmla="*/ 95 h 113"/>
                  <a:gd name="T22" fmla="*/ 177 w 181"/>
                  <a:gd name="T23" fmla="*/ 99 h 113"/>
                  <a:gd name="T24" fmla="*/ 177 w 181"/>
                  <a:gd name="T25" fmla="*/ 99 h 113"/>
                  <a:gd name="T26" fmla="*/ 60 w 181"/>
                  <a:gd name="T27" fmla="*/ 113 h 113"/>
                  <a:gd name="T28" fmla="*/ 59 w 181"/>
                  <a:gd name="T29" fmla="*/ 113 h 113"/>
                  <a:gd name="T30" fmla="*/ 59 w 181"/>
                  <a:gd name="T31" fmla="*/ 113 h 113"/>
                  <a:gd name="T32" fmla="*/ 56 w 181"/>
                  <a:gd name="T33" fmla="*/ 1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1" h="113">
                    <a:moveTo>
                      <a:pt x="56" y="111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2" y="105"/>
                      <a:pt x="62" y="105"/>
                      <a:pt x="62" y="105"/>
                    </a:cubicBezTo>
                    <a:cubicBezTo>
                      <a:pt x="176" y="91"/>
                      <a:pt x="176" y="91"/>
                      <a:pt x="176" y="91"/>
                    </a:cubicBezTo>
                    <a:cubicBezTo>
                      <a:pt x="179" y="91"/>
                      <a:pt x="181" y="93"/>
                      <a:pt x="181" y="95"/>
                    </a:cubicBezTo>
                    <a:cubicBezTo>
                      <a:pt x="181" y="95"/>
                      <a:pt x="181" y="95"/>
                      <a:pt x="181" y="95"/>
                    </a:cubicBezTo>
                    <a:cubicBezTo>
                      <a:pt x="181" y="97"/>
                      <a:pt x="180" y="99"/>
                      <a:pt x="177" y="99"/>
                    </a:cubicBezTo>
                    <a:cubicBezTo>
                      <a:pt x="177" y="99"/>
                      <a:pt x="177" y="99"/>
                      <a:pt x="177" y="99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60" y="113"/>
                      <a:pt x="60" y="113"/>
                      <a:pt x="59" y="113"/>
                    </a:cubicBezTo>
                    <a:cubicBezTo>
                      <a:pt x="59" y="113"/>
                      <a:pt x="59" y="113"/>
                      <a:pt x="59" y="113"/>
                    </a:cubicBezTo>
                    <a:cubicBezTo>
                      <a:pt x="58" y="113"/>
                      <a:pt x="57" y="113"/>
                      <a:pt x="56" y="1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7" name="淘宝网Chenying0907出品 983"/>
              <p:cNvSpPr/>
              <p:nvPr/>
            </p:nvSpPr>
            <p:spPr bwMode="auto">
              <a:xfrm>
                <a:off x="4411663" y="5003800"/>
                <a:ext cx="530225" cy="341312"/>
              </a:xfrm>
              <a:custGeom>
                <a:avLst/>
                <a:gdLst>
                  <a:gd name="T0" fmla="*/ 61 w 190"/>
                  <a:gd name="T1" fmla="*/ 120 h 122"/>
                  <a:gd name="T2" fmla="*/ 1 w 190"/>
                  <a:gd name="T3" fmla="*/ 7 h 122"/>
                  <a:gd name="T4" fmla="*/ 1 w 190"/>
                  <a:gd name="T5" fmla="*/ 7 h 122"/>
                  <a:gd name="T6" fmla="*/ 2 w 190"/>
                  <a:gd name="T7" fmla="*/ 1 h 122"/>
                  <a:gd name="T8" fmla="*/ 2 w 190"/>
                  <a:gd name="T9" fmla="*/ 1 h 122"/>
                  <a:gd name="T10" fmla="*/ 8 w 190"/>
                  <a:gd name="T11" fmla="*/ 3 h 122"/>
                  <a:gd name="T12" fmla="*/ 8 w 190"/>
                  <a:gd name="T13" fmla="*/ 3 h 122"/>
                  <a:gd name="T14" fmla="*/ 67 w 190"/>
                  <a:gd name="T15" fmla="*/ 114 h 122"/>
                  <a:gd name="T16" fmla="*/ 185 w 190"/>
                  <a:gd name="T17" fmla="*/ 99 h 122"/>
                  <a:gd name="T18" fmla="*/ 190 w 190"/>
                  <a:gd name="T19" fmla="*/ 103 h 122"/>
                  <a:gd name="T20" fmla="*/ 190 w 190"/>
                  <a:gd name="T21" fmla="*/ 103 h 122"/>
                  <a:gd name="T22" fmla="*/ 186 w 190"/>
                  <a:gd name="T23" fmla="*/ 107 h 122"/>
                  <a:gd name="T24" fmla="*/ 186 w 190"/>
                  <a:gd name="T25" fmla="*/ 107 h 122"/>
                  <a:gd name="T26" fmla="*/ 65 w 190"/>
                  <a:gd name="T27" fmla="*/ 122 h 122"/>
                  <a:gd name="T28" fmla="*/ 65 w 190"/>
                  <a:gd name="T29" fmla="*/ 122 h 122"/>
                  <a:gd name="T30" fmla="*/ 65 w 190"/>
                  <a:gd name="T31" fmla="*/ 122 h 122"/>
                  <a:gd name="T32" fmla="*/ 61 w 190"/>
                  <a:gd name="T33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0" h="122">
                    <a:moveTo>
                      <a:pt x="61" y="120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7" y="114"/>
                      <a:pt x="67" y="114"/>
                      <a:pt x="67" y="114"/>
                    </a:cubicBezTo>
                    <a:cubicBezTo>
                      <a:pt x="185" y="99"/>
                      <a:pt x="185" y="99"/>
                      <a:pt x="185" y="99"/>
                    </a:cubicBezTo>
                    <a:cubicBezTo>
                      <a:pt x="188" y="99"/>
                      <a:pt x="190" y="101"/>
                      <a:pt x="190" y="103"/>
                    </a:cubicBezTo>
                    <a:cubicBezTo>
                      <a:pt x="190" y="103"/>
                      <a:pt x="190" y="103"/>
                      <a:pt x="190" y="103"/>
                    </a:cubicBezTo>
                    <a:cubicBezTo>
                      <a:pt x="190" y="105"/>
                      <a:pt x="189" y="107"/>
                      <a:pt x="186" y="107"/>
                    </a:cubicBezTo>
                    <a:cubicBezTo>
                      <a:pt x="186" y="107"/>
                      <a:pt x="186" y="107"/>
                      <a:pt x="186" y="107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5" y="122"/>
                      <a:pt x="65" y="122"/>
                      <a:pt x="65" y="122"/>
                    </a:cubicBezTo>
                    <a:cubicBezTo>
                      <a:pt x="63" y="122"/>
                      <a:pt x="62" y="121"/>
                      <a:pt x="61" y="1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8" name="淘宝网Chenying0907出品 984"/>
              <p:cNvSpPr/>
              <p:nvPr/>
            </p:nvSpPr>
            <p:spPr bwMode="auto">
              <a:xfrm>
                <a:off x="4359275" y="5076825"/>
                <a:ext cx="542925" cy="347662"/>
              </a:xfrm>
              <a:custGeom>
                <a:avLst/>
                <a:gdLst>
                  <a:gd name="T0" fmla="*/ 62 w 195"/>
                  <a:gd name="T1" fmla="*/ 123 h 125"/>
                  <a:gd name="T2" fmla="*/ 1 w 195"/>
                  <a:gd name="T3" fmla="*/ 6 h 125"/>
                  <a:gd name="T4" fmla="*/ 1 w 195"/>
                  <a:gd name="T5" fmla="*/ 6 h 125"/>
                  <a:gd name="T6" fmla="*/ 2 w 195"/>
                  <a:gd name="T7" fmla="*/ 1 h 125"/>
                  <a:gd name="T8" fmla="*/ 2 w 195"/>
                  <a:gd name="T9" fmla="*/ 1 h 125"/>
                  <a:gd name="T10" fmla="*/ 8 w 195"/>
                  <a:gd name="T11" fmla="*/ 3 h 125"/>
                  <a:gd name="T12" fmla="*/ 8 w 195"/>
                  <a:gd name="T13" fmla="*/ 3 h 125"/>
                  <a:gd name="T14" fmla="*/ 68 w 195"/>
                  <a:gd name="T15" fmla="*/ 116 h 125"/>
                  <a:gd name="T16" fmla="*/ 190 w 195"/>
                  <a:gd name="T17" fmla="*/ 101 h 125"/>
                  <a:gd name="T18" fmla="*/ 194 w 195"/>
                  <a:gd name="T19" fmla="*/ 104 h 125"/>
                  <a:gd name="T20" fmla="*/ 194 w 195"/>
                  <a:gd name="T21" fmla="*/ 104 h 125"/>
                  <a:gd name="T22" fmla="*/ 191 w 195"/>
                  <a:gd name="T23" fmla="*/ 108 h 125"/>
                  <a:gd name="T24" fmla="*/ 191 w 195"/>
                  <a:gd name="T25" fmla="*/ 108 h 125"/>
                  <a:gd name="T26" fmla="*/ 66 w 195"/>
                  <a:gd name="T27" fmla="*/ 125 h 125"/>
                  <a:gd name="T28" fmla="*/ 65 w 195"/>
                  <a:gd name="T29" fmla="*/ 125 h 125"/>
                  <a:gd name="T30" fmla="*/ 65 w 195"/>
                  <a:gd name="T31" fmla="*/ 125 h 125"/>
                  <a:gd name="T32" fmla="*/ 62 w 195"/>
                  <a:gd name="T33" fmla="*/ 12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5" h="125">
                    <a:moveTo>
                      <a:pt x="62" y="123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8" y="116"/>
                      <a:pt x="68" y="116"/>
                      <a:pt x="68" y="116"/>
                    </a:cubicBezTo>
                    <a:cubicBezTo>
                      <a:pt x="190" y="101"/>
                      <a:pt x="190" y="101"/>
                      <a:pt x="190" y="101"/>
                    </a:cubicBezTo>
                    <a:cubicBezTo>
                      <a:pt x="192" y="100"/>
                      <a:pt x="194" y="102"/>
                      <a:pt x="194" y="104"/>
                    </a:cubicBezTo>
                    <a:cubicBezTo>
                      <a:pt x="194" y="104"/>
                      <a:pt x="194" y="104"/>
                      <a:pt x="194" y="104"/>
                    </a:cubicBezTo>
                    <a:cubicBezTo>
                      <a:pt x="195" y="106"/>
                      <a:pt x="193" y="108"/>
                      <a:pt x="191" y="108"/>
                    </a:cubicBezTo>
                    <a:cubicBezTo>
                      <a:pt x="191" y="108"/>
                      <a:pt x="191" y="108"/>
                      <a:pt x="191" y="108"/>
                    </a:cubicBezTo>
                    <a:cubicBezTo>
                      <a:pt x="66" y="125"/>
                      <a:pt x="66" y="125"/>
                      <a:pt x="66" y="125"/>
                    </a:cubicBezTo>
                    <a:cubicBezTo>
                      <a:pt x="66" y="125"/>
                      <a:pt x="65" y="125"/>
                      <a:pt x="65" y="125"/>
                    </a:cubicBezTo>
                    <a:cubicBezTo>
                      <a:pt x="65" y="125"/>
                      <a:pt x="65" y="125"/>
                      <a:pt x="65" y="125"/>
                    </a:cubicBezTo>
                    <a:cubicBezTo>
                      <a:pt x="64" y="125"/>
                      <a:pt x="62" y="124"/>
                      <a:pt x="62" y="1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9" name="淘宝网Chenying0907出品 985"/>
              <p:cNvSpPr/>
              <p:nvPr/>
            </p:nvSpPr>
            <p:spPr bwMode="auto">
              <a:xfrm>
                <a:off x="4306888" y="5157788"/>
                <a:ext cx="536575" cy="350837"/>
              </a:xfrm>
              <a:custGeom>
                <a:avLst/>
                <a:gdLst>
                  <a:gd name="T0" fmla="*/ 61 w 193"/>
                  <a:gd name="T1" fmla="*/ 124 h 126"/>
                  <a:gd name="T2" fmla="*/ 1 w 193"/>
                  <a:gd name="T3" fmla="*/ 6 h 126"/>
                  <a:gd name="T4" fmla="*/ 1 w 193"/>
                  <a:gd name="T5" fmla="*/ 6 h 126"/>
                  <a:gd name="T6" fmla="*/ 3 w 193"/>
                  <a:gd name="T7" fmla="*/ 1 h 126"/>
                  <a:gd name="T8" fmla="*/ 3 w 193"/>
                  <a:gd name="T9" fmla="*/ 1 h 126"/>
                  <a:gd name="T10" fmla="*/ 8 w 193"/>
                  <a:gd name="T11" fmla="*/ 2 h 126"/>
                  <a:gd name="T12" fmla="*/ 8 w 193"/>
                  <a:gd name="T13" fmla="*/ 2 h 126"/>
                  <a:gd name="T14" fmla="*/ 67 w 193"/>
                  <a:gd name="T15" fmla="*/ 118 h 126"/>
                  <a:gd name="T16" fmla="*/ 188 w 193"/>
                  <a:gd name="T17" fmla="*/ 103 h 126"/>
                  <a:gd name="T18" fmla="*/ 193 w 193"/>
                  <a:gd name="T19" fmla="*/ 106 h 126"/>
                  <a:gd name="T20" fmla="*/ 193 w 193"/>
                  <a:gd name="T21" fmla="*/ 106 h 126"/>
                  <a:gd name="T22" fmla="*/ 189 w 193"/>
                  <a:gd name="T23" fmla="*/ 111 h 126"/>
                  <a:gd name="T24" fmla="*/ 189 w 193"/>
                  <a:gd name="T25" fmla="*/ 111 h 126"/>
                  <a:gd name="T26" fmla="*/ 65 w 193"/>
                  <a:gd name="T27" fmla="*/ 126 h 126"/>
                  <a:gd name="T28" fmla="*/ 65 w 193"/>
                  <a:gd name="T29" fmla="*/ 126 h 126"/>
                  <a:gd name="T30" fmla="*/ 65 w 193"/>
                  <a:gd name="T31" fmla="*/ 126 h 126"/>
                  <a:gd name="T32" fmla="*/ 61 w 193"/>
                  <a:gd name="T33" fmla="*/ 12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26">
                    <a:moveTo>
                      <a:pt x="61" y="12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7" y="118"/>
                      <a:pt x="67" y="118"/>
                      <a:pt x="67" y="118"/>
                    </a:cubicBezTo>
                    <a:cubicBezTo>
                      <a:pt x="188" y="103"/>
                      <a:pt x="188" y="103"/>
                      <a:pt x="188" y="103"/>
                    </a:cubicBezTo>
                    <a:cubicBezTo>
                      <a:pt x="190" y="102"/>
                      <a:pt x="192" y="104"/>
                      <a:pt x="193" y="106"/>
                    </a:cubicBezTo>
                    <a:cubicBezTo>
                      <a:pt x="193" y="106"/>
                      <a:pt x="193" y="106"/>
                      <a:pt x="193" y="106"/>
                    </a:cubicBezTo>
                    <a:cubicBezTo>
                      <a:pt x="193" y="108"/>
                      <a:pt x="191" y="110"/>
                      <a:pt x="189" y="111"/>
                    </a:cubicBezTo>
                    <a:cubicBezTo>
                      <a:pt x="189" y="111"/>
                      <a:pt x="189" y="111"/>
                      <a:pt x="189" y="111"/>
                    </a:cubicBezTo>
                    <a:cubicBezTo>
                      <a:pt x="65" y="126"/>
                      <a:pt x="65" y="126"/>
                      <a:pt x="65" y="126"/>
                    </a:cubicBezTo>
                    <a:cubicBezTo>
                      <a:pt x="65" y="126"/>
                      <a:pt x="65" y="126"/>
                      <a:pt x="65" y="126"/>
                    </a:cubicBezTo>
                    <a:cubicBezTo>
                      <a:pt x="65" y="126"/>
                      <a:pt x="65" y="126"/>
                      <a:pt x="65" y="126"/>
                    </a:cubicBezTo>
                    <a:cubicBezTo>
                      <a:pt x="63" y="126"/>
                      <a:pt x="62" y="125"/>
                      <a:pt x="61" y="1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0" name="淘宝网Chenying0907出品 986"/>
              <p:cNvSpPr/>
              <p:nvPr/>
            </p:nvSpPr>
            <p:spPr bwMode="auto">
              <a:xfrm>
                <a:off x="4256088" y="5249863"/>
                <a:ext cx="517525" cy="336550"/>
              </a:xfrm>
              <a:custGeom>
                <a:avLst/>
                <a:gdLst>
                  <a:gd name="T0" fmla="*/ 61 w 186"/>
                  <a:gd name="T1" fmla="*/ 119 h 121"/>
                  <a:gd name="T2" fmla="*/ 2 w 186"/>
                  <a:gd name="T3" fmla="*/ 7 h 121"/>
                  <a:gd name="T4" fmla="*/ 3 w 186"/>
                  <a:gd name="T5" fmla="*/ 1 h 121"/>
                  <a:gd name="T6" fmla="*/ 3 w 186"/>
                  <a:gd name="T7" fmla="*/ 1 h 121"/>
                  <a:gd name="T8" fmla="*/ 9 w 186"/>
                  <a:gd name="T9" fmla="*/ 3 h 121"/>
                  <a:gd name="T10" fmla="*/ 9 w 186"/>
                  <a:gd name="T11" fmla="*/ 3 h 121"/>
                  <a:gd name="T12" fmla="*/ 66 w 186"/>
                  <a:gd name="T13" fmla="*/ 113 h 121"/>
                  <a:gd name="T14" fmla="*/ 181 w 186"/>
                  <a:gd name="T15" fmla="*/ 99 h 121"/>
                  <a:gd name="T16" fmla="*/ 186 w 186"/>
                  <a:gd name="T17" fmla="*/ 103 h 121"/>
                  <a:gd name="T18" fmla="*/ 186 w 186"/>
                  <a:gd name="T19" fmla="*/ 103 h 121"/>
                  <a:gd name="T20" fmla="*/ 182 w 186"/>
                  <a:gd name="T21" fmla="*/ 107 h 121"/>
                  <a:gd name="T22" fmla="*/ 182 w 186"/>
                  <a:gd name="T23" fmla="*/ 107 h 121"/>
                  <a:gd name="T24" fmla="*/ 65 w 186"/>
                  <a:gd name="T25" fmla="*/ 121 h 121"/>
                  <a:gd name="T26" fmla="*/ 64 w 186"/>
                  <a:gd name="T27" fmla="*/ 121 h 121"/>
                  <a:gd name="T28" fmla="*/ 64 w 186"/>
                  <a:gd name="T29" fmla="*/ 121 h 121"/>
                  <a:gd name="T30" fmla="*/ 61 w 186"/>
                  <a:gd name="T31" fmla="*/ 119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6" h="121">
                    <a:moveTo>
                      <a:pt x="61" y="119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181" y="99"/>
                      <a:pt x="181" y="99"/>
                      <a:pt x="181" y="99"/>
                    </a:cubicBezTo>
                    <a:cubicBezTo>
                      <a:pt x="184" y="99"/>
                      <a:pt x="186" y="101"/>
                      <a:pt x="186" y="103"/>
                    </a:cubicBezTo>
                    <a:cubicBezTo>
                      <a:pt x="186" y="103"/>
                      <a:pt x="186" y="103"/>
                      <a:pt x="186" y="103"/>
                    </a:cubicBezTo>
                    <a:cubicBezTo>
                      <a:pt x="186" y="105"/>
                      <a:pt x="184" y="107"/>
                      <a:pt x="182" y="107"/>
                    </a:cubicBezTo>
                    <a:cubicBezTo>
                      <a:pt x="182" y="107"/>
                      <a:pt x="182" y="107"/>
                      <a:pt x="182" y="107"/>
                    </a:cubicBezTo>
                    <a:cubicBezTo>
                      <a:pt x="65" y="121"/>
                      <a:pt x="65" y="121"/>
                      <a:pt x="65" y="121"/>
                    </a:cubicBezTo>
                    <a:cubicBezTo>
                      <a:pt x="65" y="121"/>
                      <a:pt x="64" y="121"/>
                      <a:pt x="64" y="121"/>
                    </a:cubicBezTo>
                    <a:cubicBezTo>
                      <a:pt x="64" y="121"/>
                      <a:pt x="64" y="121"/>
                      <a:pt x="64" y="121"/>
                    </a:cubicBezTo>
                    <a:cubicBezTo>
                      <a:pt x="63" y="121"/>
                      <a:pt x="61" y="121"/>
                      <a:pt x="61" y="1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1" name="淘宝网Chenying0907出品 987"/>
              <p:cNvSpPr/>
              <p:nvPr/>
            </p:nvSpPr>
            <p:spPr bwMode="auto">
              <a:xfrm>
                <a:off x="4225925" y="5368925"/>
                <a:ext cx="468313" cy="304800"/>
              </a:xfrm>
              <a:custGeom>
                <a:avLst/>
                <a:gdLst>
                  <a:gd name="T0" fmla="*/ 52 w 168"/>
                  <a:gd name="T1" fmla="*/ 106 h 109"/>
                  <a:gd name="T2" fmla="*/ 1 w 168"/>
                  <a:gd name="T3" fmla="*/ 6 h 109"/>
                  <a:gd name="T4" fmla="*/ 1 w 168"/>
                  <a:gd name="T5" fmla="*/ 6 h 109"/>
                  <a:gd name="T6" fmla="*/ 3 w 168"/>
                  <a:gd name="T7" fmla="*/ 1 h 109"/>
                  <a:gd name="T8" fmla="*/ 3 w 168"/>
                  <a:gd name="T9" fmla="*/ 1 h 109"/>
                  <a:gd name="T10" fmla="*/ 8 w 168"/>
                  <a:gd name="T11" fmla="*/ 2 h 109"/>
                  <a:gd name="T12" fmla="*/ 8 w 168"/>
                  <a:gd name="T13" fmla="*/ 2 h 109"/>
                  <a:gd name="T14" fmla="*/ 58 w 168"/>
                  <a:gd name="T15" fmla="*/ 100 h 109"/>
                  <a:gd name="T16" fmla="*/ 163 w 168"/>
                  <a:gd name="T17" fmla="*/ 88 h 109"/>
                  <a:gd name="T18" fmla="*/ 168 w 168"/>
                  <a:gd name="T19" fmla="*/ 92 h 109"/>
                  <a:gd name="T20" fmla="*/ 168 w 168"/>
                  <a:gd name="T21" fmla="*/ 92 h 109"/>
                  <a:gd name="T22" fmla="*/ 164 w 168"/>
                  <a:gd name="T23" fmla="*/ 96 h 109"/>
                  <a:gd name="T24" fmla="*/ 164 w 168"/>
                  <a:gd name="T25" fmla="*/ 96 h 109"/>
                  <a:gd name="T26" fmla="*/ 56 w 168"/>
                  <a:gd name="T27" fmla="*/ 109 h 109"/>
                  <a:gd name="T28" fmla="*/ 56 w 168"/>
                  <a:gd name="T29" fmla="*/ 109 h 109"/>
                  <a:gd name="T30" fmla="*/ 56 w 168"/>
                  <a:gd name="T31" fmla="*/ 109 h 109"/>
                  <a:gd name="T32" fmla="*/ 52 w 168"/>
                  <a:gd name="T33" fmla="*/ 10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8" h="109">
                    <a:moveTo>
                      <a:pt x="52" y="10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8" y="100"/>
                      <a:pt x="58" y="100"/>
                      <a:pt x="58" y="100"/>
                    </a:cubicBezTo>
                    <a:cubicBezTo>
                      <a:pt x="163" y="88"/>
                      <a:pt x="163" y="88"/>
                      <a:pt x="163" y="88"/>
                    </a:cubicBezTo>
                    <a:cubicBezTo>
                      <a:pt x="165" y="88"/>
                      <a:pt x="167" y="90"/>
                      <a:pt x="168" y="92"/>
                    </a:cubicBezTo>
                    <a:cubicBezTo>
                      <a:pt x="168" y="92"/>
                      <a:pt x="168" y="92"/>
                      <a:pt x="168" y="92"/>
                    </a:cubicBezTo>
                    <a:cubicBezTo>
                      <a:pt x="168" y="94"/>
                      <a:pt x="166" y="96"/>
                      <a:pt x="164" y="96"/>
                    </a:cubicBezTo>
                    <a:cubicBezTo>
                      <a:pt x="164" y="96"/>
                      <a:pt x="164" y="96"/>
                      <a:pt x="164" y="96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6" y="109"/>
                      <a:pt x="56" y="109"/>
                      <a:pt x="56" y="109"/>
                    </a:cubicBezTo>
                    <a:cubicBezTo>
                      <a:pt x="54" y="109"/>
                      <a:pt x="53" y="108"/>
                      <a:pt x="52" y="10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2" name="淘宝网Chenying0907出品 988"/>
              <p:cNvSpPr/>
              <p:nvPr/>
            </p:nvSpPr>
            <p:spPr bwMode="auto">
              <a:xfrm>
                <a:off x="4200525" y="5503863"/>
                <a:ext cx="392113" cy="252412"/>
              </a:xfrm>
              <a:custGeom>
                <a:avLst/>
                <a:gdLst>
                  <a:gd name="T0" fmla="*/ 42 w 141"/>
                  <a:gd name="T1" fmla="*/ 89 h 91"/>
                  <a:gd name="T2" fmla="*/ 1 w 141"/>
                  <a:gd name="T3" fmla="*/ 7 h 91"/>
                  <a:gd name="T4" fmla="*/ 1 w 141"/>
                  <a:gd name="T5" fmla="*/ 7 h 91"/>
                  <a:gd name="T6" fmla="*/ 2 w 141"/>
                  <a:gd name="T7" fmla="*/ 1 h 91"/>
                  <a:gd name="T8" fmla="*/ 2 w 141"/>
                  <a:gd name="T9" fmla="*/ 1 h 91"/>
                  <a:gd name="T10" fmla="*/ 8 w 141"/>
                  <a:gd name="T11" fmla="*/ 3 h 91"/>
                  <a:gd name="T12" fmla="*/ 8 w 141"/>
                  <a:gd name="T13" fmla="*/ 3 h 91"/>
                  <a:gd name="T14" fmla="*/ 48 w 141"/>
                  <a:gd name="T15" fmla="*/ 83 h 91"/>
                  <a:gd name="T16" fmla="*/ 136 w 141"/>
                  <a:gd name="T17" fmla="*/ 73 h 91"/>
                  <a:gd name="T18" fmla="*/ 141 w 141"/>
                  <a:gd name="T19" fmla="*/ 76 h 91"/>
                  <a:gd name="T20" fmla="*/ 141 w 141"/>
                  <a:gd name="T21" fmla="*/ 76 h 91"/>
                  <a:gd name="T22" fmla="*/ 137 w 141"/>
                  <a:gd name="T23" fmla="*/ 81 h 91"/>
                  <a:gd name="T24" fmla="*/ 137 w 141"/>
                  <a:gd name="T25" fmla="*/ 81 h 91"/>
                  <a:gd name="T26" fmla="*/ 46 w 141"/>
                  <a:gd name="T27" fmla="*/ 91 h 91"/>
                  <a:gd name="T28" fmla="*/ 46 w 141"/>
                  <a:gd name="T29" fmla="*/ 91 h 91"/>
                  <a:gd name="T30" fmla="*/ 46 w 141"/>
                  <a:gd name="T31" fmla="*/ 91 h 91"/>
                  <a:gd name="T32" fmla="*/ 42 w 141"/>
                  <a:gd name="T33" fmla="*/ 8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1" h="91">
                    <a:moveTo>
                      <a:pt x="42" y="89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8" y="83"/>
                      <a:pt x="48" y="83"/>
                      <a:pt x="48" y="83"/>
                    </a:cubicBezTo>
                    <a:cubicBezTo>
                      <a:pt x="136" y="73"/>
                      <a:pt x="136" y="73"/>
                      <a:pt x="136" y="73"/>
                    </a:cubicBezTo>
                    <a:cubicBezTo>
                      <a:pt x="138" y="73"/>
                      <a:pt x="140" y="74"/>
                      <a:pt x="141" y="76"/>
                    </a:cubicBezTo>
                    <a:cubicBezTo>
                      <a:pt x="141" y="76"/>
                      <a:pt x="141" y="76"/>
                      <a:pt x="141" y="76"/>
                    </a:cubicBezTo>
                    <a:cubicBezTo>
                      <a:pt x="141" y="79"/>
                      <a:pt x="139" y="81"/>
                      <a:pt x="137" y="81"/>
                    </a:cubicBezTo>
                    <a:cubicBezTo>
                      <a:pt x="137" y="81"/>
                      <a:pt x="137" y="81"/>
                      <a:pt x="137" y="8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6" y="91"/>
                      <a:pt x="46" y="91"/>
                      <a:pt x="46" y="91"/>
                    </a:cubicBezTo>
                    <a:cubicBezTo>
                      <a:pt x="44" y="91"/>
                      <a:pt x="43" y="91"/>
                      <a:pt x="42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3" name="淘宝网Chenying0907出品 989"/>
              <p:cNvSpPr/>
              <p:nvPr/>
            </p:nvSpPr>
            <p:spPr bwMode="auto">
              <a:xfrm>
                <a:off x="4192588" y="5673725"/>
                <a:ext cx="280988" cy="163512"/>
              </a:xfrm>
              <a:custGeom>
                <a:avLst/>
                <a:gdLst>
                  <a:gd name="T0" fmla="*/ 29 w 101"/>
                  <a:gd name="T1" fmla="*/ 57 h 59"/>
                  <a:gd name="T2" fmla="*/ 1 w 101"/>
                  <a:gd name="T3" fmla="*/ 6 h 59"/>
                  <a:gd name="T4" fmla="*/ 2 w 101"/>
                  <a:gd name="T5" fmla="*/ 1 h 59"/>
                  <a:gd name="T6" fmla="*/ 2 w 101"/>
                  <a:gd name="T7" fmla="*/ 1 h 59"/>
                  <a:gd name="T8" fmla="*/ 8 w 101"/>
                  <a:gd name="T9" fmla="*/ 3 h 59"/>
                  <a:gd name="T10" fmla="*/ 8 w 101"/>
                  <a:gd name="T11" fmla="*/ 3 h 59"/>
                  <a:gd name="T12" fmla="*/ 34 w 101"/>
                  <a:gd name="T13" fmla="*/ 50 h 59"/>
                  <a:gd name="T14" fmla="*/ 96 w 101"/>
                  <a:gd name="T15" fmla="*/ 43 h 59"/>
                  <a:gd name="T16" fmla="*/ 100 w 101"/>
                  <a:gd name="T17" fmla="*/ 47 h 59"/>
                  <a:gd name="T18" fmla="*/ 100 w 101"/>
                  <a:gd name="T19" fmla="*/ 47 h 59"/>
                  <a:gd name="T20" fmla="*/ 97 w 101"/>
                  <a:gd name="T21" fmla="*/ 51 h 59"/>
                  <a:gd name="T22" fmla="*/ 97 w 101"/>
                  <a:gd name="T23" fmla="*/ 51 h 59"/>
                  <a:gd name="T24" fmla="*/ 33 w 101"/>
                  <a:gd name="T25" fmla="*/ 59 h 59"/>
                  <a:gd name="T26" fmla="*/ 32 w 101"/>
                  <a:gd name="T27" fmla="*/ 59 h 59"/>
                  <a:gd name="T28" fmla="*/ 32 w 101"/>
                  <a:gd name="T29" fmla="*/ 59 h 59"/>
                  <a:gd name="T30" fmla="*/ 29 w 101"/>
                  <a:gd name="T31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1" h="59">
                    <a:moveTo>
                      <a:pt x="29" y="57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8" y="43"/>
                      <a:pt x="100" y="44"/>
                      <a:pt x="100" y="47"/>
                    </a:cubicBezTo>
                    <a:cubicBezTo>
                      <a:pt x="100" y="47"/>
                      <a:pt x="100" y="47"/>
                      <a:pt x="100" y="47"/>
                    </a:cubicBezTo>
                    <a:cubicBezTo>
                      <a:pt x="101" y="49"/>
                      <a:pt x="99" y="51"/>
                      <a:pt x="97" y="51"/>
                    </a:cubicBezTo>
                    <a:cubicBezTo>
                      <a:pt x="97" y="51"/>
                      <a:pt x="97" y="51"/>
                      <a:pt x="97" y="51"/>
                    </a:cubicBezTo>
                    <a:cubicBezTo>
                      <a:pt x="33" y="59"/>
                      <a:pt x="33" y="59"/>
                      <a:pt x="33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1" y="59"/>
                      <a:pt x="29" y="58"/>
                      <a:pt x="29" y="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4" name="淘宝网Chenying0907出品 990"/>
              <p:cNvSpPr/>
              <p:nvPr/>
            </p:nvSpPr>
            <p:spPr bwMode="auto">
              <a:xfrm>
                <a:off x="4529138" y="4899025"/>
                <a:ext cx="479425" cy="292100"/>
              </a:xfrm>
              <a:custGeom>
                <a:avLst/>
                <a:gdLst>
                  <a:gd name="T0" fmla="*/ 54 w 172"/>
                  <a:gd name="T1" fmla="*/ 103 h 105"/>
                  <a:gd name="T2" fmla="*/ 1 w 172"/>
                  <a:gd name="T3" fmla="*/ 7 h 105"/>
                  <a:gd name="T4" fmla="*/ 3 w 172"/>
                  <a:gd name="T5" fmla="*/ 1 h 105"/>
                  <a:gd name="T6" fmla="*/ 3 w 172"/>
                  <a:gd name="T7" fmla="*/ 1 h 105"/>
                  <a:gd name="T8" fmla="*/ 8 w 172"/>
                  <a:gd name="T9" fmla="*/ 3 h 105"/>
                  <a:gd name="T10" fmla="*/ 8 w 172"/>
                  <a:gd name="T11" fmla="*/ 3 h 105"/>
                  <a:gd name="T12" fmla="*/ 59 w 172"/>
                  <a:gd name="T13" fmla="*/ 97 h 105"/>
                  <a:gd name="T14" fmla="*/ 168 w 172"/>
                  <a:gd name="T15" fmla="*/ 82 h 105"/>
                  <a:gd name="T16" fmla="*/ 172 w 172"/>
                  <a:gd name="T17" fmla="*/ 85 h 105"/>
                  <a:gd name="T18" fmla="*/ 172 w 172"/>
                  <a:gd name="T19" fmla="*/ 85 h 105"/>
                  <a:gd name="T20" fmla="*/ 169 w 172"/>
                  <a:gd name="T21" fmla="*/ 90 h 105"/>
                  <a:gd name="T22" fmla="*/ 169 w 172"/>
                  <a:gd name="T23" fmla="*/ 90 h 105"/>
                  <a:gd name="T24" fmla="*/ 58 w 172"/>
                  <a:gd name="T25" fmla="*/ 105 h 105"/>
                  <a:gd name="T26" fmla="*/ 57 w 172"/>
                  <a:gd name="T27" fmla="*/ 105 h 105"/>
                  <a:gd name="T28" fmla="*/ 57 w 172"/>
                  <a:gd name="T29" fmla="*/ 105 h 105"/>
                  <a:gd name="T30" fmla="*/ 54 w 172"/>
                  <a:gd name="T31" fmla="*/ 10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2" h="105">
                    <a:moveTo>
                      <a:pt x="54" y="103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59" y="97"/>
                      <a:pt x="59" y="97"/>
                      <a:pt x="59" y="97"/>
                    </a:cubicBezTo>
                    <a:cubicBezTo>
                      <a:pt x="168" y="82"/>
                      <a:pt x="168" y="82"/>
                      <a:pt x="168" y="82"/>
                    </a:cubicBezTo>
                    <a:cubicBezTo>
                      <a:pt x="170" y="81"/>
                      <a:pt x="172" y="83"/>
                      <a:pt x="172" y="85"/>
                    </a:cubicBezTo>
                    <a:cubicBezTo>
                      <a:pt x="172" y="85"/>
                      <a:pt x="172" y="85"/>
                      <a:pt x="172" y="85"/>
                    </a:cubicBezTo>
                    <a:cubicBezTo>
                      <a:pt x="172" y="87"/>
                      <a:pt x="171" y="89"/>
                      <a:pt x="169" y="90"/>
                    </a:cubicBezTo>
                    <a:cubicBezTo>
                      <a:pt x="169" y="90"/>
                      <a:pt x="169" y="90"/>
                      <a:pt x="169" y="90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8" y="105"/>
                      <a:pt x="57" y="105"/>
                      <a:pt x="57" y="105"/>
                    </a:cubicBezTo>
                    <a:cubicBezTo>
                      <a:pt x="57" y="105"/>
                      <a:pt x="57" y="105"/>
                      <a:pt x="57" y="105"/>
                    </a:cubicBezTo>
                    <a:cubicBezTo>
                      <a:pt x="56" y="105"/>
                      <a:pt x="54" y="105"/>
                      <a:pt x="54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5" name="淘宝网Chenying0907出品 991"/>
              <p:cNvSpPr/>
              <p:nvPr/>
            </p:nvSpPr>
            <p:spPr bwMode="auto">
              <a:xfrm>
                <a:off x="4587875" y="4852988"/>
                <a:ext cx="431800" cy="265112"/>
              </a:xfrm>
              <a:custGeom>
                <a:avLst/>
                <a:gdLst>
                  <a:gd name="T0" fmla="*/ 48 w 155"/>
                  <a:gd name="T1" fmla="*/ 93 h 95"/>
                  <a:gd name="T2" fmla="*/ 1 w 155"/>
                  <a:gd name="T3" fmla="*/ 6 h 95"/>
                  <a:gd name="T4" fmla="*/ 2 w 155"/>
                  <a:gd name="T5" fmla="*/ 1 h 95"/>
                  <a:gd name="T6" fmla="*/ 2 w 155"/>
                  <a:gd name="T7" fmla="*/ 1 h 95"/>
                  <a:gd name="T8" fmla="*/ 8 w 155"/>
                  <a:gd name="T9" fmla="*/ 2 h 95"/>
                  <a:gd name="T10" fmla="*/ 8 w 155"/>
                  <a:gd name="T11" fmla="*/ 2 h 95"/>
                  <a:gd name="T12" fmla="*/ 53 w 155"/>
                  <a:gd name="T13" fmla="*/ 86 h 95"/>
                  <a:gd name="T14" fmla="*/ 150 w 155"/>
                  <a:gd name="T15" fmla="*/ 72 h 95"/>
                  <a:gd name="T16" fmla="*/ 155 w 155"/>
                  <a:gd name="T17" fmla="*/ 75 h 95"/>
                  <a:gd name="T18" fmla="*/ 155 w 155"/>
                  <a:gd name="T19" fmla="*/ 75 h 95"/>
                  <a:gd name="T20" fmla="*/ 151 w 155"/>
                  <a:gd name="T21" fmla="*/ 80 h 95"/>
                  <a:gd name="T22" fmla="*/ 151 w 155"/>
                  <a:gd name="T23" fmla="*/ 80 h 95"/>
                  <a:gd name="T24" fmla="*/ 52 w 155"/>
                  <a:gd name="T25" fmla="*/ 95 h 95"/>
                  <a:gd name="T26" fmla="*/ 51 w 155"/>
                  <a:gd name="T27" fmla="*/ 95 h 95"/>
                  <a:gd name="T28" fmla="*/ 51 w 155"/>
                  <a:gd name="T29" fmla="*/ 95 h 95"/>
                  <a:gd name="T30" fmla="*/ 48 w 155"/>
                  <a:gd name="T31" fmla="*/ 9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5" h="95">
                    <a:moveTo>
                      <a:pt x="48" y="93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150" y="72"/>
                      <a:pt x="150" y="72"/>
                      <a:pt x="150" y="72"/>
                    </a:cubicBezTo>
                    <a:cubicBezTo>
                      <a:pt x="152" y="72"/>
                      <a:pt x="154" y="73"/>
                      <a:pt x="155" y="75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5" y="78"/>
                      <a:pt x="154" y="80"/>
                      <a:pt x="151" y="80"/>
                    </a:cubicBezTo>
                    <a:cubicBezTo>
                      <a:pt x="151" y="80"/>
                      <a:pt x="151" y="80"/>
                      <a:pt x="151" y="80"/>
                    </a:cubicBezTo>
                    <a:cubicBezTo>
                      <a:pt x="52" y="95"/>
                      <a:pt x="52" y="95"/>
                      <a:pt x="52" y="95"/>
                    </a:cubicBezTo>
                    <a:cubicBezTo>
                      <a:pt x="52" y="95"/>
                      <a:pt x="51" y="95"/>
                      <a:pt x="51" y="95"/>
                    </a:cubicBezTo>
                    <a:cubicBezTo>
                      <a:pt x="51" y="95"/>
                      <a:pt x="51" y="95"/>
                      <a:pt x="51" y="95"/>
                    </a:cubicBezTo>
                    <a:cubicBezTo>
                      <a:pt x="50" y="95"/>
                      <a:pt x="48" y="94"/>
                      <a:pt x="48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6" name="淘宝网Chenying0907出品 992"/>
              <p:cNvSpPr/>
              <p:nvPr/>
            </p:nvSpPr>
            <p:spPr bwMode="auto">
              <a:xfrm>
                <a:off x="4651375" y="4808538"/>
                <a:ext cx="387350" cy="238125"/>
              </a:xfrm>
              <a:custGeom>
                <a:avLst/>
                <a:gdLst>
                  <a:gd name="T0" fmla="*/ 41 w 139"/>
                  <a:gd name="T1" fmla="*/ 83 h 85"/>
                  <a:gd name="T2" fmla="*/ 1 w 139"/>
                  <a:gd name="T3" fmla="*/ 6 h 85"/>
                  <a:gd name="T4" fmla="*/ 2 w 139"/>
                  <a:gd name="T5" fmla="*/ 1 h 85"/>
                  <a:gd name="T6" fmla="*/ 2 w 139"/>
                  <a:gd name="T7" fmla="*/ 1 h 85"/>
                  <a:gd name="T8" fmla="*/ 8 w 139"/>
                  <a:gd name="T9" fmla="*/ 3 h 85"/>
                  <a:gd name="T10" fmla="*/ 8 w 139"/>
                  <a:gd name="T11" fmla="*/ 3 h 85"/>
                  <a:gd name="T12" fmla="*/ 47 w 139"/>
                  <a:gd name="T13" fmla="*/ 76 h 85"/>
                  <a:gd name="T14" fmla="*/ 134 w 139"/>
                  <a:gd name="T15" fmla="*/ 61 h 85"/>
                  <a:gd name="T16" fmla="*/ 138 w 139"/>
                  <a:gd name="T17" fmla="*/ 64 h 85"/>
                  <a:gd name="T18" fmla="*/ 138 w 139"/>
                  <a:gd name="T19" fmla="*/ 64 h 85"/>
                  <a:gd name="T20" fmla="*/ 135 w 139"/>
                  <a:gd name="T21" fmla="*/ 69 h 85"/>
                  <a:gd name="T22" fmla="*/ 135 w 139"/>
                  <a:gd name="T23" fmla="*/ 69 h 85"/>
                  <a:gd name="T24" fmla="*/ 46 w 139"/>
                  <a:gd name="T25" fmla="*/ 85 h 85"/>
                  <a:gd name="T26" fmla="*/ 45 w 139"/>
                  <a:gd name="T27" fmla="*/ 85 h 85"/>
                  <a:gd name="T28" fmla="*/ 45 w 139"/>
                  <a:gd name="T29" fmla="*/ 85 h 85"/>
                  <a:gd name="T30" fmla="*/ 41 w 139"/>
                  <a:gd name="T31" fmla="*/ 83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9" h="85">
                    <a:moveTo>
                      <a:pt x="41" y="83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134" y="61"/>
                      <a:pt x="134" y="61"/>
                      <a:pt x="134" y="61"/>
                    </a:cubicBezTo>
                    <a:cubicBezTo>
                      <a:pt x="136" y="61"/>
                      <a:pt x="138" y="62"/>
                      <a:pt x="138" y="64"/>
                    </a:cubicBezTo>
                    <a:cubicBezTo>
                      <a:pt x="138" y="64"/>
                      <a:pt x="138" y="64"/>
                      <a:pt x="138" y="64"/>
                    </a:cubicBezTo>
                    <a:cubicBezTo>
                      <a:pt x="139" y="67"/>
                      <a:pt x="137" y="69"/>
                      <a:pt x="135" y="69"/>
                    </a:cubicBezTo>
                    <a:cubicBezTo>
                      <a:pt x="135" y="69"/>
                      <a:pt x="135" y="69"/>
                      <a:pt x="135" y="69"/>
                    </a:cubicBezTo>
                    <a:cubicBezTo>
                      <a:pt x="46" y="85"/>
                      <a:pt x="46" y="85"/>
                      <a:pt x="46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5" y="85"/>
                      <a:pt x="45" y="85"/>
                      <a:pt x="45" y="85"/>
                    </a:cubicBezTo>
                    <a:cubicBezTo>
                      <a:pt x="44" y="85"/>
                      <a:pt x="42" y="84"/>
                      <a:pt x="41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7" name="淘宝网Chenying0907出品 993"/>
              <p:cNvSpPr/>
              <p:nvPr/>
            </p:nvSpPr>
            <p:spPr bwMode="auto">
              <a:xfrm>
                <a:off x="4713288" y="4767263"/>
                <a:ext cx="334963" cy="198437"/>
              </a:xfrm>
              <a:custGeom>
                <a:avLst/>
                <a:gdLst>
                  <a:gd name="T0" fmla="*/ 36 w 120"/>
                  <a:gd name="T1" fmla="*/ 69 h 71"/>
                  <a:gd name="T2" fmla="*/ 1 w 120"/>
                  <a:gd name="T3" fmla="*/ 6 h 71"/>
                  <a:gd name="T4" fmla="*/ 1 w 120"/>
                  <a:gd name="T5" fmla="*/ 6 h 71"/>
                  <a:gd name="T6" fmla="*/ 3 w 120"/>
                  <a:gd name="T7" fmla="*/ 1 h 71"/>
                  <a:gd name="T8" fmla="*/ 3 w 120"/>
                  <a:gd name="T9" fmla="*/ 1 h 71"/>
                  <a:gd name="T10" fmla="*/ 8 w 120"/>
                  <a:gd name="T11" fmla="*/ 2 h 71"/>
                  <a:gd name="T12" fmla="*/ 8 w 120"/>
                  <a:gd name="T13" fmla="*/ 2 h 71"/>
                  <a:gd name="T14" fmla="*/ 41 w 120"/>
                  <a:gd name="T15" fmla="*/ 63 h 71"/>
                  <a:gd name="T16" fmla="*/ 115 w 120"/>
                  <a:gd name="T17" fmla="*/ 48 h 71"/>
                  <a:gd name="T18" fmla="*/ 120 w 120"/>
                  <a:gd name="T19" fmla="*/ 51 h 71"/>
                  <a:gd name="T20" fmla="*/ 120 w 120"/>
                  <a:gd name="T21" fmla="*/ 51 h 71"/>
                  <a:gd name="T22" fmla="*/ 117 w 120"/>
                  <a:gd name="T23" fmla="*/ 56 h 71"/>
                  <a:gd name="T24" fmla="*/ 117 w 120"/>
                  <a:gd name="T25" fmla="*/ 56 h 71"/>
                  <a:gd name="T26" fmla="*/ 40 w 120"/>
                  <a:gd name="T27" fmla="*/ 71 h 71"/>
                  <a:gd name="T28" fmla="*/ 39 w 120"/>
                  <a:gd name="T29" fmla="*/ 71 h 71"/>
                  <a:gd name="T30" fmla="*/ 39 w 120"/>
                  <a:gd name="T31" fmla="*/ 71 h 71"/>
                  <a:gd name="T32" fmla="*/ 36 w 120"/>
                  <a:gd name="T33" fmla="*/ 6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71">
                    <a:moveTo>
                      <a:pt x="36" y="69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117" y="47"/>
                      <a:pt x="119" y="49"/>
                      <a:pt x="120" y="51"/>
                    </a:cubicBezTo>
                    <a:cubicBezTo>
                      <a:pt x="120" y="51"/>
                      <a:pt x="120" y="51"/>
                      <a:pt x="120" y="51"/>
                    </a:cubicBezTo>
                    <a:cubicBezTo>
                      <a:pt x="120" y="53"/>
                      <a:pt x="119" y="55"/>
                      <a:pt x="117" y="56"/>
                    </a:cubicBezTo>
                    <a:cubicBezTo>
                      <a:pt x="117" y="56"/>
                      <a:pt x="117" y="56"/>
                      <a:pt x="117" y="56"/>
                    </a:cubicBezTo>
                    <a:cubicBezTo>
                      <a:pt x="40" y="71"/>
                      <a:pt x="40" y="71"/>
                      <a:pt x="40" y="71"/>
                    </a:cubicBezTo>
                    <a:cubicBezTo>
                      <a:pt x="40" y="71"/>
                      <a:pt x="40" y="71"/>
                      <a:pt x="39" y="71"/>
                    </a:cubicBezTo>
                    <a:cubicBezTo>
                      <a:pt x="39" y="71"/>
                      <a:pt x="39" y="71"/>
                      <a:pt x="39" y="71"/>
                    </a:cubicBezTo>
                    <a:cubicBezTo>
                      <a:pt x="38" y="71"/>
                      <a:pt x="37" y="70"/>
                      <a:pt x="36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8" name="淘宝网Chenying0907出品 994"/>
              <p:cNvSpPr/>
              <p:nvPr/>
            </p:nvSpPr>
            <p:spPr bwMode="auto">
              <a:xfrm>
                <a:off x="4791075" y="4727575"/>
                <a:ext cx="258763" cy="165100"/>
              </a:xfrm>
              <a:custGeom>
                <a:avLst/>
                <a:gdLst>
                  <a:gd name="T0" fmla="*/ 27 w 93"/>
                  <a:gd name="T1" fmla="*/ 57 h 59"/>
                  <a:gd name="T2" fmla="*/ 1 w 93"/>
                  <a:gd name="T3" fmla="*/ 7 h 59"/>
                  <a:gd name="T4" fmla="*/ 1 w 93"/>
                  <a:gd name="T5" fmla="*/ 7 h 59"/>
                  <a:gd name="T6" fmla="*/ 3 w 93"/>
                  <a:gd name="T7" fmla="*/ 1 h 59"/>
                  <a:gd name="T8" fmla="*/ 3 w 93"/>
                  <a:gd name="T9" fmla="*/ 1 h 59"/>
                  <a:gd name="T10" fmla="*/ 8 w 93"/>
                  <a:gd name="T11" fmla="*/ 3 h 59"/>
                  <a:gd name="T12" fmla="*/ 8 w 93"/>
                  <a:gd name="T13" fmla="*/ 3 h 59"/>
                  <a:gd name="T14" fmla="*/ 33 w 93"/>
                  <a:gd name="T15" fmla="*/ 50 h 59"/>
                  <a:gd name="T16" fmla="*/ 87 w 93"/>
                  <a:gd name="T17" fmla="*/ 34 h 59"/>
                  <a:gd name="T18" fmla="*/ 92 w 93"/>
                  <a:gd name="T19" fmla="*/ 36 h 59"/>
                  <a:gd name="T20" fmla="*/ 92 w 93"/>
                  <a:gd name="T21" fmla="*/ 36 h 59"/>
                  <a:gd name="T22" fmla="*/ 90 w 93"/>
                  <a:gd name="T23" fmla="*/ 41 h 59"/>
                  <a:gd name="T24" fmla="*/ 90 w 93"/>
                  <a:gd name="T25" fmla="*/ 41 h 59"/>
                  <a:gd name="T26" fmla="*/ 32 w 93"/>
                  <a:gd name="T27" fmla="*/ 59 h 59"/>
                  <a:gd name="T28" fmla="*/ 31 w 93"/>
                  <a:gd name="T29" fmla="*/ 59 h 59"/>
                  <a:gd name="T30" fmla="*/ 31 w 93"/>
                  <a:gd name="T31" fmla="*/ 59 h 59"/>
                  <a:gd name="T32" fmla="*/ 27 w 93"/>
                  <a:gd name="T33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59">
                    <a:moveTo>
                      <a:pt x="27" y="5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50"/>
                      <a:pt x="33" y="50"/>
                      <a:pt x="33" y="50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9" y="33"/>
                      <a:pt x="92" y="34"/>
                      <a:pt x="92" y="36"/>
                    </a:cubicBezTo>
                    <a:cubicBezTo>
                      <a:pt x="92" y="36"/>
                      <a:pt x="92" y="36"/>
                      <a:pt x="92" y="36"/>
                    </a:cubicBezTo>
                    <a:cubicBezTo>
                      <a:pt x="93" y="38"/>
                      <a:pt x="92" y="41"/>
                      <a:pt x="90" y="41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59"/>
                      <a:pt x="31" y="59"/>
                      <a:pt x="31" y="59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9"/>
                      <a:pt x="28" y="58"/>
                      <a:pt x="27" y="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9" name="淘宝网Chenying0907出品 995"/>
              <p:cNvSpPr/>
              <p:nvPr/>
            </p:nvSpPr>
            <p:spPr bwMode="auto">
              <a:xfrm>
                <a:off x="4857750" y="4692650"/>
                <a:ext cx="195263" cy="125412"/>
              </a:xfrm>
              <a:custGeom>
                <a:avLst/>
                <a:gdLst>
                  <a:gd name="T0" fmla="*/ 21 w 70"/>
                  <a:gd name="T1" fmla="*/ 43 h 45"/>
                  <a:gd name="T2" fmla="*/ 1 w 70"/>
                  <a:gd name="T3" fmla="*/ 7 h 45"/>
                  <a:gd name="T4" fmla="*/ 1 w 70"/>
                  <a:gd name="T5" fmla="*/ 7 h 45"/>
                  <a:gd name="T6" fmla="*/ 3 w 70"/>
                  <a:gd name="T7" fmla="*/ 1 h 45"/>
                  <a:gd name="T8" fmla="*/ 3 w 70"/>
                  <a:gd name="T9" fmla="*/ 1 h 45"/>
                  <a:gd name="T10" fmla="*/ 8 w 70"/>
                  <a:gd name="T11" fmla="*/ 3 h 45"/>
                  <a:gd name="T12" fmla="*/ 8 w 70"/>
                  <a:gd name="T13" fmla="*/ 3 h 45"/>
                  <a:gd name="T14" fmla="*/ 26 w 70"/>
                  <a:gd name="T15" fmla="*/ 36 h 45"/>
                  <a:gd name="T16" fmla="*/ 64 w 70"/>
                  <a:gd name="T17" fmla="*/ 23 h 45"/>
                  <a:gd name="T18" fmla="*/ 70 w 70"/>
                  <a:gd name="T19" fmla="*/ 26 h 45"/>
                  <a:gd name="T20" fmla="*/ 70 w 70"/>
                  <a:gd name="T21" fmla="*/ 26 h 45"/>
                  <a:gd name="T22" fmla="*/ 67 w 70"/>
                  <a:gd name="T23" fmla="*/ 31 h 45"/>
                  <a:gd name="T24" fmla="*/ 67 w 70"/>
                  <a:gd name="T25" fmla="*/ 31 h 45"/>
                  <a:gd name="T26" fmla="*/ 26 w 70"/>
                  <a:gd name="T27" fmla="*/ 45 h 45"/>
                  <a:gd name="T28" fmla="*/ 24 w 70"/>
                  <a:gd name="T29" fmla="*/ 45 h 45"/>
                  <a:gd name="T30" fmla="*/ 24 w 70"/>
                  <a:gd name="T31" fmla="*/ 45 h 45"/>
                  <a:gd name="T32" fmla="*/ 21 w 70"/>
                  <a:gd name="T33" fmla="*/ 4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45">
                    <a:moveTo>
                      <a:pt x="21" y="43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7" y="22"/>
                      <a:pt x="69" y="24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8"/>
                      <a:pt x="69" y="30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26" y="45"/>
                      <a:pt x="26" y="45"/>
                      <a:pt x="26" y="45"/>
                    </a:cubicBezTo>
                    <a:cubicBezTo>
                      <a:pt x="25" y="45"/>
                      <a:pt x="25" y="45"/>
                      <a:pt x="24" y="45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3" y="45"/>
                      <a:pt x="21" y="45"/>
                      <a:pt x="2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0" name="淘宝网Chenying0907出品 996"/>
              <p:cNvSpPr/>
              <p:nvPr/>
            </p:nvSpPr>
            <p:spPr bwMode="auto">
              <a:xfrm>
                <a:off x="4922838" y="4664075"/>
                <a:ext cx="133350" cy="84137"/>
              </a:xfrm>
              <a:custGeom>
                <a:avLst/>
                <a:gdLst>
                  <a:gd name="T0" fmla="*/ 13 w 48"/>
                  <a:gd name="T1" fmla="*/ 28 h 30"/>
                  <a:gd name="T2" fmla="*/ 1 w 48"/>
                  <a:gd name="T3" fmla="*/ 7 h 30"/>
                  <a:gd name="T4" fmla="*/ 1 w 48"/>
                  <a:gd name="T5" fmla="*/ 7 h 30"/>
                  <a:gd name="T6" fmla="*/ 2 w 48"/>
                  <a:gd name="T7" fmla="*/ 1 h 30"/>
                  <a:gd name="T8" fmla="*/ 2 w 48"/>
                  <a:gd name="T9" fmla="*/ 1 h 30"/>
                  <a:gd name="T10" fmla="*/ 8 w 48"/>
                  <a:gd name="T11" fmla="*/ 3 h 30"/>
                  <a:gd name="T12" fmla="*/ 8 w 48"/>
                  <a:gd name="T13" fmla="*/ 3 h 30"/>
                  <a:gd name="T14" fmla="*/ 18 w 48"/>
                  <a:gd name="T15" fmla="*/ 21 h 30"/>
                  <a:gd name="T16" fmla="*/ 42 w 48"/>
                  <a:gd name="T17" fmla="*/ 13 h 30"/>
                  <a:gd name="T18" fmla="*/ 47 w 48"/>
                  <a:gd name="T19" fmla="*/ 16 h 30"/>
                  <a:gd name="T20" fmla="*/ 47 w 48"/>
                  <a:gd name="T21" fmla="*/ 16 h 30"/>
                  <a:gd name="T22" fmla="*/ 44 w 48"/>
                  <a:gd name="T23" fmla="*/ 21 h 30"/>
                  <a:gd name="T24" fmla="*/ 44 w 48"/>
                  <a:gd name="T25" fmla="*/ 21 h 30"/>
                  <a:gd name="T26" fmla="*/ 17 w 48"/>
                  <a:gd name="T27" fmla="*/ 30 h 30"/>
                  <a:gd name="T28" fmla="*/ 16 w 48"/>
                  <a:gd name="T29" fmla="*/ 30 h 30"/>
                  <a:gd name="T30" fmla="*/ 16 w 48"/>
                  <a:gd name="T31" fmla="*/ 30 h 30"/>
                  <a:gd name="T32" fmla="*/ 13 w 48"/>
                  <a:gd name="T33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30">
                    <a:moveTo>
                      <a:pt x="13" y="28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44" y="13"/>
                      <a:pt x="46" y="14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8" y="18"/>
                      <a:pt x="46" y="20"/>
                      <a:pt x="44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7" y="30"/>
                      <a:pt x="17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5" y="30"/>
                      <a:pt x="13" y="29"/>
                      <a:pt x="13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03" name="淘宝网Chenying0907出品 802"/>
            <p:cNvGrpSpPr/>
            <p:nvPr/>
          </p:nvGrpSpPr>
          <p:grpSpPr>
            <a:xfrm>
              <a:off x="5697427" y="4779874"/>
              <a:ext cx="270854" cy="318373"/>
              <a:chOff x="3740150" y="3384550"/>
              <a:chExt cx="452437" cy="531813"/>
            </a:xfrm>
            <a:solidFill>
              <a:srgbClr val="92D050"/>
            </a:solidFill>
          </p:grpSpPr>
          <p:sp>
            <p:nvSpPr>
              <p:cNvPr id="827" name="淘宝网Chenying0907出品 1117"/>
              <p:cNvSpPr>
                <a:spLocks noEditPoints="1"/>
              </p:cNvSpPr>
              <p:nvPr/>
            </p:nvSpPr>
            <p:spPr bwMode="auto">
              <a:xfrm>
                <a:off x="3740150" y="3384550"/>
                <a:ext cx="452437" cy="531813"/>
              </a:xfrm>
              <a:custGeom>
                <a:avLst/>
                <a:gdLst>
                  <a:gd name="T0" fmla="*/ 11 w 162"/>
                  <a:gd name="T1" fmla="*/ 191 h 191"/>
                  <a:gd name="T2" fmla="*/ 5 w 162"/>
                  <a:gd name="T3" fmla="*/ 191 h 191"/>
                  <a:gd name="T4" fmla="*/ 5 w 162"/>
                  <a:gd name="T5" fmla="*/ 191 h 191"/>
                  <a:gd name="T6" fmla="*/ 5 w 162"/>
                  <a:gd name="T7" fmla="*/ 187 h 191"/>
                  <a:gd name="T8" fmla="*/ 9 w 162"/>
                  <a:gd name="T9" fmla="*/ 187 h 191"/>
                  <a:gd name="T10" fmla="*/ 5 w 162"/>
                  <a:gd name="T11" fmla="*/ 187 h 191"/>
                  <a:gd name="T12" fmla="*/ 5 w 162"/>
                  <a:gd name="T13" fmla="*/ 191 h 191"/>
                  <a:gd name="T14" fmla="*/ 1 w 162"/>
                  <a:gd name="T15" fmla="*/ 188 h 191"/>
                  <a:gd name="T16" fmla="*/ 1 w 162"/>
                  <a:gd name="T17" fmla="*/ 188 h 191"/>
                  <a:gd name="T18" fmla="*/ 0 w 162"/>
                  <a:gd name="T19" fmla="*/ 161 h 191"/>
                  <a:gd name="T20" fmla="*/ 0 w 162"/>
                  <a:gd name="T21" fmla="*/ 161 h 191"/>
                  <a:gd name="T22" fmla="*/ 35 w 162"/>
                  <a:gd name="T23" fmla="*/ 44 h 191"/>
                  <a:gd name="T24" fmla="*/ 35 w 162"/>
                  <a:gd name="T25" fmla="*/ 44 h 191"/>
                  <a:gd name="T26" fmla="*/ 151 w 162"/>
                  <a:gd name="T27" fmla="*/ 0 h 191"/>
                  <a:gd name="T28" fmla="*/ 151 w 162"/>
                  <a:gd name="T29" fmla="*/ 0 h 191"/>
                  <a:gd name="T30" fmla="*/ 158 w 162"/>
                  <a:gd name="T31" fmla="*/ 1 h 191"/>
                  <a:gd name="T32" fmla="*/ 158 w 162"/>
                  <a:gd name="T33" fmla="*/ 1 h 191"/>
                  <a:gd name="T34" fmla="*/ 162 w 162"/>
                  <a:gd name="T35" fmla="*/ 4 h 191"/>
                  <a:gd name="T36" fmla="*/ 162 w 162"/>
                  <a:gd name="T37" fmla="*/ 4 h 191"/>
                  <a:gd name="T38" fmla="*/ 162 w 162"/>
                  <a:gd name="T39" fmla="*/ 10 h 191"/>
                  <a:gd name="T40" fmla="*/ 162 w 162"/>
                  <a:gd name="T41" fmla="*/ 10 h 191"/>
                  <a:gd name="T42" fmla="*/ 120 w 162"/>
                  <a:gd name="T43" fmla="*/ 143 h 191"/>
                  <a:gd name="T44" fmla="*/ 120 w 162"/>
                  <a:gd name="T45" fmla="*/ 143 h 191"/>
                  <a:gd name="T46" fmla="*/ 11 w 162"/>
                  <a:gd name="T47" fmla="*/ 191 h 191"/>
                  <a:gd name="T48" fmla="*/ 11 w 162"/>
                  <a:gd name="T49" fmla="*/ 191 h 191"/>
                  <a:gd name="T50" fmla="*/ 11 w 162"/>
                  <a:gd name="T51" fmla="*/ 191 h 191"/>
                  <a:gd name="T52" fmla="*/ 11 w 162"/>
                  <a:gd name="T53" fmla="*/ 183 h 191"/>
                  <a:gd name="T54" fmla="*/ 114 w 162"/>
                  <a:gd name="T55" fmla="*/ 137 h 191"/>
                  <a:gd name="T56" fmla="*/ 114 w 162"/>
                  <a:gd name="T57" fmla="*/ 137 h 191"/>
                  <a:gd name="T58" fmla="*/ 154 w 162"/>
                  <a:gd name="T59" fmla="*/ 10 h 191"/>
                  <a:gd name="T60" fmla="*/ 154 w 162"/>
                  <a:gd name="T61" fmla="*/ 10 h 191"/>
                  <a:gd name="T62" fmla="*/ 154 w 162"/>
                  <a:gd name="T63" fmla="*/ 8 h 191"/>
                  <a:gd name="T64" fmla="*/ 154 w 162"/>
                  <a:gd name="T65" fmla="*/ 8 h 191"/>
                  <a:gd name="T66" fmla="*/ 151 w 162"/>
                  <a:gd name="T67" fmla="*/ 8 h 191"/>
                  <a:gd name="T68" fmla="*/ 151 w 162"/>
                  <a:gd name="T69" fmla="*/ 8 h 191"/>
                  <a:gd name="T70" fmla="*/ 41 w 162"/>
                  <a:gd name="T71" fmla="*/ 50 h 191"/>
                  <a:gd name="T72" fmla="*/ 41 w 162"/>
                  <a:gd name="T73" fmla="*/ 50 h 191"/>
                  <a:gd name="T74" fmla="*/ 8 w 162"/>
                  <a:gd name="T75" fmla="*/ 161 h 191"/>
                  <a:gd name="T76" fmla="*/ 8 w 162"/>
                  <a:gd name="T77" fmla="*/ 161 h 191"/>
                  <a:gd name="T78" fmla="*/ 9 w 162"/>
                  <a:gd name="T79" fmla="*/ 183 h 191"/>
                  <a:gd name="T80" fmla="*/ 9 w 162"/>
                  <a:gd name="T81" fmla="*/ 183 h 191"/>
                  <a:gd name="T82" fmla="*/ 11 w 162"/>
                  <a:gd name="T83" fmla="*/ 183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2" h="191">
                    <a:moveTo>
                      <a:pt x="11" y="191"/>
                    </a:moveTo>
                    <a:cubicBezTo>
                      <a:pt x="7" y="191"/>
                      <a:pt x="5" y="191"/>
                      <a:pt x="5" y="191"/>
                    </a:cubicBezTo>
                    <a:cubicBezTo>
                      <a:pt x="5" y="191"/>
                      <a:pt x="5" y="191"/>
                      <a:pt x="5" y="191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9" y="187"/>
                      <a:pt x="9" y="187"/>
                      <a:pt x="9" y="187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5" y="191"/>
                      <a:pt x="5" y="191"/>
                      <a:pt x="5" y="191"/>
                    </a:cubicBezTo>
                    <a:cubicBezTo>
                      <a:pt x="3" y="191"/>
                      <a:pt x="1" y="190"/>
                      <a:pt x="1" y="188"/>
                    </a:cubicBezTo>
                    <a:cubicBezTo>
                      <a:pt x="1" y="188"/>
                      <a:pt x="1" y="188"/>
                      <a:pt x="1" y="188"/>
                    </a:cubicBezTo>
                    <a:cubicBezTo>
                      <a:pt x="1" y="188"/>
                      <a:pt x="0" y="177"/>
                      <a:pt x="0" y="161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29"/>
                      <a:pt x="4" y="77"/>
                      <a:pt x="35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73" y="4"/>
                      <a:pt x="131" y="0"/>
                      <a:pt x="151" y="0"/>
                    </a:cubicBezTo>
                    <a:cubicBezTo>
                      <a:pt x="151" y="0"/>
                      <a:pt x="151" y="0"/>
                      <a:pt x="151" y="0"/>
                    </a:cubicBezTo>
                    <a:cubicBezTo>
                      <a:pt x="155" y="0"/>
                      <a:pt x="158" y="1"/>
                      <a:pt x="158" y="1"/>
                    </a:cubicBezTo>
                    <a:cubicBezTo>
                      <a:pt x="158" y="1"/>
                      <a:pt x="158" y="1"/>
                      <a:pt x="158" y="1"/>
                    </a:cubicBezTo>
                    <a:cubicBezTo>
                      <a:pt x="160" y="1"/>
                      <a:pt x="162" y="2"/>
                      <a:pt x="162" y="4"/>
                    </a:cubicBezTo>
                    <a:cubicBezTo>
                      <a:pt x="162" y="4"/>
                      <a:pt x="162" y="4"/>
                      <a:pt x="162" y="4"/>
                    </a:cubicBezTo>
                    <a:cubicBezTo>
                      <a:pt x="162" y="4"/>
                      <a:pt x="162" y="6"/>
                      <a:pt x="162" y="10"/>
                    </a:cubicBezTo>
                    <a:cubicBezTo>
                      <a:pt x="162" y="10"/>
                      <a:pt x="162" y="10"/>
                      <a:pt x="162" y="10"/>
                    </a:cubicBezTo>
                    <a:cubicBezTo>
                      <a:pt x="162" y="29"/>
                      <a:pt x="159" y="99"/>
                      <a:pt x="120" y="143"/>
                    </a:cubicBezTo>
                    <a:cubicBezTo>
                      <a:pt x="120" y="143"/>
                      <a:pt x="120" y="143"/>
                      <a:pt x="120" y="143"/>
                    </a:cubicBezTo>
                    <a:cubicBezTo>
                      <a:pt x="78" y="187"/>
                      <a:pt x="28" y="191"/>
                      <a:pt x="11" y="191"/>
                    </a:cubicBezTo>
                    <a:cubicBezTo>
                      <a:pt x="11" y="191"/>
                      <a:pt x="11" y="191"/>
                      <a:pt x="11" y="191"/>
                    </a:cubicBezTo>
                    <a:cubicBezTo>
                      <a:pt x="11" y="191"/>
                      <a:pt x="11" y="191"/>
                      <a:pt x="11" y="191"/>
                    </a:cubicBezTo>
                    <a:close/>
                    <a:moveTo>
                      <a:pt x="11" y="183"/>
                    </a:moveTo>
                    <a:cubicBezTo>
                      <a:pt x="27" y="183"/>
                      <a:pt x="75" y="179"/>
                      <a:pt x="114" y="137"/>
                    </a:cubicBezTo>
                    <a:cubicBezTo>
                      <a:pt x="114" y="137"/>
                      <a:pt x="114" y="137"/>
                      <a:pt x="114" y="137"/>
                    </a:cubicBezTo>
                    <a:cubicBezTo>
                      <a:pt x="151" y="97"/>
                      <a:pt x="154" y="29"/>
                      <a:pt x="154" y="10"/>
                    </a:cubicBezTo>
                    <a:cubicBezTo>
                      <a:pt x="154" y="10"/>
                      <a:pt x="154" y="10"/>
                      <a:pt x="154" y="10"/>
                    </a:cubicBezTo>
                    <a:cubicBezTo>
                      <a:pt x="154" y="9"/>
                      <a:pt x="154" y="9"/>
                      <a:pt x="154" y="8"/>
                    </a:cubicBezTo>
                    <a:cubicBezTo>
                      <a:pt x="154" y="8"/>
                      <a:pt x="154" y="8"/>
                      <a:pt x="154" y="8"/>
                    </a:cubicBezTo>
                    <a:cubicBezTo>
                      <a:pt x="153" y="8"/>
                      <a:pt x="152" y="8"/>
                      <a:pt x="151" y="8"/>
                    </a:cubicBezTo>
                    <a:cubicBezTo>
                      <a:pt x="151" y="8"/>
                      <a:pt x="151" y="8"/>
                      <a:pt x="151" y="8"/>
                    </a:cubicBezTo>
                    <a:cubicBezTo>
                      <a:pt x="132" y="8"/>
                      <a:pt x="76" y="12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13" y="80"/>
                      <a:pt x="8" y="130"/>
                      <a:pt x="8" y="161"/>
                    </a:cubicBezTo>
                    <a:cubicBezTo>
                      <a:pt x="8" y="161"/>
                      <a:pt x="8" y="161"/>
                      <a:pt x="8" y="161"/>
                    </a:cubicBezTo>
                    <a:cubicBezTo>
                      <a:pt x="8" y="171"/>
                      <a:pt x="8" y="179"/>
                      <a:pt x="9" y="183"/>
                    </a:cubicBezTo>
                    <a:cubicBezTo>
                      <a:pt x="9" y="183"/>
                      <a:pt x="9" y="183"/>
                      <a:pt x="9" y="183"/>
                    </a:cubicBezTo>
                    <a:cubicBezTo>
                      <a:pt x="9" y="183"/>
                      <a:pt x="10" y="183"/>
                      <a:pt x="11" y="1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8" name="淘宝网Chenying0907出品 1118"/>
              <p:cNvSpPr/>
              <p:nvPr/>
            </p:nvSpPr>
            <p:spPr bwMode="auto">
              <a:xfrm>
                <a:off x="3743325" y="3384550"/>
                <a:ext cx="449262" cy="530225"/>
              </a:xfrm>
              <a:custGeom>
                <a:avLst/>
                <a:gdLst>
                  <a:gd name="T0" fmla="*/ 2 w 161"/>
                  <a:gd name="T1" fmla="*/ 189 h 190"/>
                  <a:gd name="T2" fmla="*/ 2 w 161"/>
                  <a:gd name="T3" fmla="*/ 183 h 190"/>
                  <a:gd name="T4" fmla="*/ 2 w 161"/>
                  <a:gd name="T5" fmla="*/ 183 h 190"/>
                  <a:gd name="T6" fmla="*/ 154 w 161"/>
                  <a:gd name="T7" fmla="*/ 2 h 190"/>
                  <a:gd name="T8" fmla="*/ 159 w 161"/>
                  <a:gd name="T9" fmla="*/ 2 h 190"/>
                  <a:gd name="T10" fmla="*/ 159 w 161"/>
                  <a:gd name="T11" fmla="*/ 2 h 190"/>
                  <a:gd name="T12" fmla="*/ 160 w 161"/>
                  <a:gd name="T13" fmla="*/ 7 h 190"/>
                  <a:gd name="T14" fmla="*/ 160 w 161"/>
                  <a:gd name="T15" fmla="*/ 7 h 190"/>
                  <a:gd name="T16" fmla="*/ 8 w 161"/>
                  <a:gd name="T17" fmla="*/ 188 h 190"/>
                  <a:gd name="T18" fmla="*/ 5 w 161"/>
                  <a:gd name="T19" fmla="*/ 190 h 190"/>
                  <a:gd name="T20" fmla="*/ 5 w 161"/>
                  <a:gd name="T21" fmla="*/ 190 h 190"/>
                  <a:gd name="T22" fmla="*/ 2 w 161"/>
                  <a:gd name="T23" fmla="*/ 189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90">
                    <a:moveTo>
                      <a:pt x="2" y="189"/>
                    </a:moveTo>
                    <a:cubicBezTo>
                      <a:pt x="0" y="187"/>
                      <a:pt x="0" y="185"/>
                      <a:pt x="2" y="183"/>
                    </a:cubicBezTo>
                    <a:cubicBezTo>
                      <a:pt x="2" y="183"/>
                      <a:pt x="2" y="183"/>
                      <a:pt x="2" y="183"/>
                    </a:cubicBezTo>
                    <a:cubicBezTo>
                      <a:pt x="154" y="2"/>
                      <a:pt x="154" y="2"/>
                      <a:pt x="154" y="2"/>
                    </a:cubicBezTo>
                    <a:cubicBezTo>
                      <a:pt x="155" y="0"/>
                      <a:pt x="158" y="0"/>
                      <a:pt x="159" y="2"/>
                    </a:cubicBezTo>
                    <a:cubicBezTo>
                      <a:pt x="159" y="2"/>
                      <a:pt x="159" y="2"/>
                      <a:pt x="159" y="2"/>
                    </a:cubicBezTo>
                    <a:cubicBezTo>
                      <a:pt x="161" y="3"/>
                      <a:pt x="161" y="5"/>
                      <a:pt x="160" y="7"/>
                    </a:cubicBezTo>
                    <a:cubicBezTo>
                      <a:pt x="160" y="7"/>
                      <a:pt x="160" y="7"/>
                      <a:pt x="160" y="7"/>
                    </a:cubicBezTo>
                    <a:cubicBezTo>
                      <a:pt x="8" y="188"/>
                      <a:pt x="8" y="188"/>
                      <a:pt x="8" y="188"/>
                    </a:cubicBezTo>
                    <a:cubicBezTo>
                      <a:pt x="7" y="189"/>
                      <a:pt x="6" y="190"/>
                      <a:pt x="5" y="190"/>
                    </a:cubicBezTo>
                    <a:cubicBezTo>
                      <a:pt x="5" y="190"/>
                      <a:pt x="5" y="190"/>
                      <a:pt x="5" y="190"/>
                    </a:cubicBezTo>
                    <a:cubicBezTo>
                      <a:pt x="4" y="190"/>
                      <a:pt x="3" y="189"/>
                      <a:pt x="2" y="1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9" name="淘宝网Chenying0907出品 1119"/>
              <p:cNvSpPr/>
              <p:nvPr/>
            </p:nvSpPr>
            <p:spPr bwMode="auto">
              <a:xfrm>
                <a:off x="3905250" y="3448050"/>
                <a:ext cx="228600" cy="249238"/>
              </a:xfrm>
              <a:custGeom>
                <a:avLst/>
                <a:gdLst>
                  <a:gd name="T0" fmla="*/ 77 w 82"/>
                  <a:gd name="T1" fmla="*/ 89 h 89"/>
                  <a:gd name="T2" fmla="*/ 23 w 82"/>
                  <a:gd name="T3" fmla="*/ 73 h 89"/>
                  <a:gd name="T4" fmla="*/ 20 w 82"/>
                  <a:gd name="T5" fmla="*/ 71 h 89"/>
                  <a:gd name="T6" fmla="*/ 20 w 82"/>
                  <a:gd name="T7" fmla="*/ 71 h 89"/>
                  <a:gd name="T8" fmla="*/ 0 w 82"/>
                  <a:gd name="T9" fmla="*/ 5 h 89"/>
                  <a:gd name="T10" fmla="*/ 3 w 82"/>
                  <a:gd name="T11" fmla="*/ 1 h 89"/>
                  <a:gd name="T12" fmla="*/ 3 w 82"/>
                  <a:gd name="T13" fmla="*/ 1 h 89"/>
                  <a:gd name="T14" fmla="*/ 8 w 82"/>
                  <a:gd name="T15" fmla="*/ 3 h 89"/>
                  <a:gd name="T16" fmla="*/ 8 w 82"/>
                  <a:gd name="T17" fmla="*/ 3 h 89"/>
                  <a:gd name="T18" fmla="*/ 27 w 82"/>
                  <a:gd name="T19" fmla="*/ 66 h 89"/>
                  <a:gd name="T20" fmla="*/ 79 w 82"/>
                  <a:gd name="T21" fmla="*/ 81 h 89"/>
                  <a:gd name="T22" fmla="*/ 82 w 82"/>
                  <a:gd name="T23" fmla="*/ 86 h 89"/>
                  <a:gd name="T24" fmla="*/ 82 w 82"/>
                  <a:gd name="T25" fmla="*/ 86 h 89"/>
                  <a:gd name="T26" fmla="*/ 78 w 82"/>
                  <a:gd name="T27" fmla="*/ 89 h 89"/>
                  <a:gd name="T28" fmla="*/ 78 w 82"/>
                  <a:gd name="T29" fmla="*/ 89 h 89"/>
                  <a:gd name="T30" fmla="*/ 77 w 82"/>
                  <a:gd name="T31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2" h="89">
                    <a:moveTo>
                      <a:pt x="77" y="89"/>
                    </a:moveTo>
                    <a:cubicBezTo>
                      <a:pt x="23" y="73"/>
                      <a:pt x="23" y="73"/>
                      <a:pt x="23" y="73"/>
                    </a:cubicBezTo>
                    <a:cubicBezTo>
                      <a:pt x="22" y="73"/>
                      <a:pt x="21" y="72"/>
                      <a:pt x="20" y="71"/>
                    </a:cubicBezTo>
                    <a:cubicBezTo>
                      <a:pt x="20" y="71"/>
                      <a:pt x="20" y="71"/>
                      <a:pt x="20" y="7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7" y="66"/>
                      <a:pt x="27" y="66"/>
                      <a:pt x="27" y="66"/>
                    </a:cubicBezTo>
                    <a:cubicBezTo>
                      <a:pt x="79" y="81"/>
                      <a:pt x="79" y="81"/>
                      <a:pt x="79" y="81"/>
                    </a:cubicBezTo>
                    <a:cubicBezTo>
                      <a:pt x="81" y="82"/>
                      <a:pt x="82" y="84"/>
                      <a:pt x="82" y="86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81" y="88"/>
                      <a:pt x="80" y="89"/>
                      <a:pt x="78" y="89"/>
                    </a:cubicBezTo>
                    <a:cubicBezTo>
                      <a:pt x="78" y="89"/>
                      <a:pt x="78" y="89"/>
                      <a:pt x="78" y="89"/>
                    </a:cubicBezTo>
                    <a:cubicBezTo>
                      <a:pt x="78" y="89"/>
                      <a:pt x="77" y="89"/>
                      <a:pt x="77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0" name="淘宝网Chenying0907出品 1120"/>
              <p:cNvSpPr/>
              <p:nvPr/>
            </p:nvSpPr>
            <p:spPr bwMode="auto">
              <a:xfrm>
                <a:off x="3873500" y="3465513"/>
                <a:ext cx="239712" cy="265113"/>
              </a:xfrm>
              <a:custGeom>
                <a:avLst/>
                <a:gdLst>
                  <a:gd name="T0" fmla="*/ 81 w 86"/>
                  <a:gd name="T1" fmla="*/ 95 h 95"/>
                  <a:gd name="T2" fmla="*/ 25 w 86"/>
                  <a:gd name="T3" fmla="*/ 79 h 95"/>
                  <a:gd name="T4" fmla="*/ 22 w 86"/>
                  <a:gd name="T5" fmla="*/ 77 h 95"/>
                  <a:gd name="T6" fmla="*/ 22 w 86"/>
                  <a:gd name="T7" fmla="*/ 77 h 95"/>
                  <a:gd name="T8" fmla="*/ 0 w 86"/>
                  <a:gd name="T9" fmla="*/ 6 h 95"/>
                  <a:gd name="T10" fmla="*/ 3 w 86"/>
                  <a:gd name="T11" fmla="*/ 1 h 95"/>
                  <a:gd name="T12" fmla="*/ 3 w 86"/>
                  <a:gd name="T13" fmla="*/ 1 h 95"/>
                  <a:gd name="T14" fmla="*/ 8 w 86"/>
                  <a:gd name="T15" fmla="*/ 3 h 95"/>
                  <a:gd name="T16" fmla="*/ 8 w 86"/>
                  <a:gd name="T17" fmla="*/ 3 h 95"/>
                  <a:gd name="T18" fmla="*/ 29 w 86"/>
                  <a:gd name="T19" fmla="*/ 72 h 95"/>
                  <a:gd name="T20" fmla="*/ 83 w 86"/>
                  <a:gd name="T21" fmla="*/ 87 h 95"/>
                  <a:gd name="T22" fmla="*/ 86 w 86"/>
                  <a:gd name="T23" fmla="*/ 92 h 95"/>
                  <a:gd name="T24" fmla="*/ 86 w 86"/>
                  <a:gd name="T25" fmla="*/ 92 h 95"/>
                  <a:gd name="T26" fmla="*/ 82 w 86"/>
                  <a:gd name="T27" fmla="*/ 95 h 95"/>
                  <a:gd name="T28" fmla="*/ 82 w 86"/>
                  <a:gd name="T29" fmla="*/ 95 h 95"/>
                  <a:gd name="T30" fmla="*/ 81 w 86"/>
                  <a:gd name="T3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6" h="95">
                    <a:moveTo>
                      <a:pt x="81" y="95"/>
                    </a:move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9"/>
                      <a:pt x="23" y="78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83" y="87"/>
                      <a:pt x="83" y="87"/>
                      <a:pt x="83" y="87"/>
                    </a:cubicBezTo>
                    <a:cubicBezTo>
                      <a:pt x="85" y="88"/>
                      <a:pt x="86" y="90"/>
                      <a:pt x="86" y="92"/>
                    </a:cubicBezTo>
                    <a:cubicBezTo>
                      <a:pt x="86" y="92"/>
                      <a:pt x="86" y="92"/>
                      <a:pt x="86" y="92"/>
                    </a:cubicBezTo>
                    <a:cubicBezTo>
                      <a:pt x="85" y="94"/>
                      <a:pt x="83" y="95"/>
                      <a:pt x="82" y="95"/>
                    </a:cubicBezTo>
                    <a:cubicBezTo>
                      <a:pt x="82" y="95"/>
                      <a:pt x="82" y="95"/>
                      <a:pt x="82" y="95"/>
                    </a:cubicBezTo>
                    <a:cubicBezTo>
                      <a:pt x="81" y="95"/>
                      <a:pt x="81" y="95"/>
                      <a:pt x="81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1" name="淘宝网Chenying0907出品 1121"/>
              <p:cNvSpPr/>
              <p:nvPr/>
            </p:nvSpPr>
            <p:spPr bwMode="auto">
              <a:xfrm>
                <a:off x="3846512" y="3494088"/>
                <a:ext cx="244475" cy="266700"/>
              </a:xfrm>
              <a:custGeom>
                <a:avLst/>
                <a:gdLst>
                  <a:gd name="T0" fmla="*/ 83 w 88"/>
                  <a:gd name="T1" fmla="*/ 96 h 96"/>
                  <a:gd name="T2" fmla="*/ 25 w 88"/>
                  <a:gd name="T3" fmla="*/ 81 h 96"/>
                  <a:gd name="T4" fmla="*/ 22 w 88"/>
                  <a:gd name="T5" fmla="*/ 78 h 96"/>
                  <a:gd name="T6" fmla="*/ 22 w 88"/>
                  <a:gd name="T7" fmla="*/ 78 h 96"/>
                  <a:gd name="T8" fmla="*/ 1 w 88"/>
                  <a:gd name="T9" fmla="*/ 6 h 96"/>
                  <a:gd name="T10" fmla="*/ 1 w 88"/>
                  <a:gd name="T11" fmla="*/ 6 h 96"/>
                  <a:gd name="T12" fmla="*/ 3 w 88"/>
                  <a:gd name="T13" fmla="*/ 1 h 96"/>
                  <a:gd name="T14" fmla="*/ 3 w 88"/>
                  <a:gd name="T15" fmla="*/ 1 h 96"/>
                  <a:gd name="T16" fmla="*/ 8 w 88"/>
                  <a:gd name="T17" fmla="*/ 3 h 96"/>
                  <a:gd name="T18" fmla="*/ 8 w 88"/>
                  <a:gd name="T19" fmla="*/ 3 h 96"/>
                  <a:gd name="T20" fmla="*/ 29 w 88"/>
                  <a:gd name="T21" fmla="*/ 73 h 96"/>
                  <a:gd name="T22" fmla="*/ 85 w 88"/>
                  <a:gd name="T23" fmla="*/ 88 h 96"/>
                  <a:gd name="T24" fmla="*/ 88 w 88"/>
                  <a:gd name="T25" fmla="*/ 93 h 96"/>
                  <a:gd name="T26" fmla="*/ 88 w 88"/>
                  <a:gd name="T27" fmla="*/ 93 h 96"/>
                  <a:gd name="T28" fmla="*/ 84 w 88"/>
                  <a:gd name="T29" fmla="*/ 96 h 96"/>
                  <a:gd name="T30" fmla="*/ 84 w 88"/>
                  <a:gd name="T31" fmla="*/ 96 h 96"/>
                  <a:gd name="T32" fmla="*/ 83 w 88"/>
                  <a:gd name="T3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96">
                    <a:moveTo>
                      <a:pt x="83" y="96"/>
                    </a:moveTo>
                    <a:cubicBezTo>
                      <a:pt x="25" y="81"/>
                      <a:pt x="25" y="81"/>
                      <a:pt x="25" y="81"/>
                    </a:cubicBezTo>
                    <a:cubicBezTo>
                      <a:pt x="24" y="80"/>
                      <a:pt x="23" y="79"/>
                      <a:pt x="22" y="78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85" y="88"/>
                      <a:pt x="85" y="88"/>
                      <a:pt x="85" y="88"/>
                    </a:cubicBezTo>
                    <a:cubicBezTo>
                      <a:pt x="87" y="89"/>
                      <a:pt x="88" y="91"/>
                      <a:pt x="88" y="93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87" y="95"/>
                      <a:pt x="86" y="96"/>
                      <a:pt x="84" y="96"/>
                    </a:cubicBezTo>
                    <a:cubicBezTo>
                      <a:pt x="84" y="96"/>
                      <a:pt x="84" y="96"/>
                      <a:pt x="84" y="96"/>
                    </a:cubicBezTo>
                    <a:cubicBezTo>
                      <a:pt x="83" y="96"/>
                      <a:pt x="83" y="96"/>
                      <a:pt x="83" y="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2" name="淘宝网Chenying0907出品 1122"/>
              <p:cNvSpPr/>
              <p:nvPr/>
            </p:nvSpPr>
            <p:spPr bwMode="auto">
              <a:xfrm>
                <a:off x="3817937" y="3524250"/>
                <a:ext cx="242887" cy="273050"/>
              </a:xfrm>
              <a:custGeom>
                <a:avLst/>
                <a:gdLst>
                  <a:gd name="T0" fmla="*/ 82 w 87"/>
                  <a:gd name="T1" fmla="*/ 97 h 98"/>
                  <a:gd name="T2" fmla="*/ 25 w 87"/>
                  <a:gd name="T3" fmla="*/ 82 h 98"/>
                  <a:gd name="T4" fmla="*/ 22 w 87"/>
                  <a:gd name="T5" fmla="*/ 79 h 98"/>
                  <a:gd name="T6" fmla="*/ 22 w 87"/>
                  <a:gd name="T7" fmla="*/ 79 h 98"/>
                  <a:gd name="T8" fmla="*/ 1 w 87"/>
                  <a:gd name="T9" fmla="*/ 6 h 98"/>
                  <a:gd name="T10" fmla="*/ 3 w 87"/>
                  <a:gd name="T11" fmla="*/ 1 h 98"/>
                  <a:gd name="T12" fmla="*/ 3 w 87"/>
                  <a:gd name="T13" fmla="*/ 1 h 98"/>
                  <a:gd name="T14" fmla="*/ 8 w 87"/>
                  <a:gd name="T15" fmla="*/ 4 h 98"/>
                  <a:gd name="T16" fmla="*/ 8 w 87"/>
                  <a:gd name="T17" fmla="*/ 4 h 98"/>
                  <a:gd name="T18" fmla="*/ 29 w 87"/>
                  <a:gd name="T19" fmla="*/ 74 h 98"/>
                  <a:gd name="T20" fmla="*/ 84 w 87"/>
                  <a:gd name="T21" fmla="*/ 90 h 98"/>
                  <a:gd name="T22" fmla="*/ 87 w 87"/>
                  <a:gd name="T23" fmla="*/ 95 h 98"/>
                  <a:gd name="T24" fmla="*/ 87 w 87"/>
                  <a:gd name="T25" fmla="*/ 95 h 98"/>
                  <a:gd name="T26" fmla="*/ 83 w 87"/>
                  <a:gd name="T27" fmla="*/ 98 h 98"/>
                  <a:gd name="T28" fmla="*/ 83 w 87"/>
                  <a:gd name="T29" fmla="*/ 98 h 98"/>
                  <a:gd name="T30" fmla="*/ 82 w 87"/>
                  <a:gd name="T31" fmla="*/ 9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98">
                    <a:moveTo>
                      <a:pt x="82" y="97"/>
                    </a:moveTo>
                    <a:cubicBezTo>
                      <a:pt x="25" y="82"/>
                      <a:pt x="25" y="82"/>
                      <a:pt x="25" y="82"/>
                    </a:cubicBezTo>
                    <a:cubicBezTo>
                      <a:pt x="24" y="81"/>
                      <a:pt x="23" y="80"/>
                      <a:pt x="22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84" y="90"/>
                      <a:pt x="84" y="90"/>
                      <a:pt x="84" y="90"/>
                    </a:cubicBezTo>
                    <a:cubicBezTo>
                      <a:pt x="86" y="90"/>
                      <a:pt x="87" y="93"/>
                      <a:pt x="87" y="95"/>
                    </a:cubicBezTo>
                    <a:cubicBezTo>
                      <a:pt x="87" y="95"/>
                      <a:pt x="87" y="95"/>
                      <a:pt x="87" y="95"/>
                    </a:cubicBezTo>
                    <a:cubicBezTo>
                      <a:pt x="86" y="96"/>
                      <a:pt x="85" y="98"/>
                      <a:pt x="83" y="98"/>
                    </a:cubicBezTo>
                    <a:cubicBezTo>
                      <a:pt x="83" y="98"/>
                      <a:pt x="83" y="98"/>
                      <a:pt x="83" y="98"/>
                    </a:cubicBezTo>
                    <a:cubicBezTo>
                      <a:pt x="83" y="98"/>
                      <a:pt x="82" y="98"/>
                      <a:pt x="82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3" name="淘宝网Chenying0907出品 1123"/>
              <p:cNvSpPr/>
              <p:nvPr/>
            </p:nvSpPr>
            <p:spPr bwMode="auto">
              <a:xfrm>
                <a:off x="3790950" y="3562350"/>
                <a:ext cx="236537" cy="261938"/>
              </a:xfrm>
              <a:custGeom>
                <a:avLst/>
                <a:gdLst>
                  <a:gd name="T0" fmla="*/ 79 w 85"/>
                  <a:gd name="T1" fmla="*/ 94 h 94"/>
                  <a:gd name="T2" fmla="*/ 25 w 85"/>
                  <a:gd name="T3" fmla="*/ 79 h 94"/>
                  <a:gd name="T4" fmla="*/ 22 w 85"/>
                  <a:gd name="T5" fmla="*/ 76 h 94"/>
                  <a:gd name="T6" fmla="*/ 22 w 85"/>
                  <a:gd name="T7" fmla="*/ 76 h 94"/>
                  <a:gd name="T8" fmla="*/ 1 w 85"/>
                  <a:gd name="T9" fmla="*/ 6 h 94"/>
                  <a:gd name="T10" fmla="*/ 1 w 85"/>
                  <a:gd name="T11" fmla="*/ 6 h 94"/>
                  <a:gd name="T12" fmla="*/ 4 w 85"/>
                  <a:gd name="T13" fmla="*/ 1 h 94"/>
                  <a:gd name="T14" fmla="*/ 4 w 85"/>
                  <a:gd name="T15" fmla="*/ 1 h 94"/>
                  <a:gd name="T16" fmla="*/ 9 w 85"/>
                  <a:gd name="T17" fmla="*/ 4 h 94"/>
                  <a:gd name="T18" fmla="*/ 9 w 85"/>
                  <a:gd name="T19" fmla="*/ 4 h 94"/>
                  <a:gd name="T20" fmla="*/ 29 w 85"/>
                  <a:gd name="T21" fmla="*/ 72 h 94"/>
                  <a:gd name="T22" fmla="*/ 81 w 85"/>
                  <a:gd name="T23" fmla="*/ 86 h 94"/>
                  <a:gd name="T24" fmla="*/ 84 w 85"/>
                  <a:gd name="T25" fmla="*/ 91 h 94"/>
                  <a:gd name="T26" fmla="*/ 84 w 85"/>
                  <a:gd name="T27" fmla="*/ 91 h 94"/>
                  <a:gd name="T28" fmla="*/ 80 w 85"/>
                  <a:gd name="T29" fmla="*/ 94 h 94"/>
                  <a:gd name="T30" fmla="*/ 80 w 85"/>
                  <a:gd name="T31" fmla="*/ 94 h 94"/>
                  <a:gd name="T32" fmla="*/ 79 w 85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94">
                    <a:moveTo>
                      <a:pt x="79" y="94"/>
                    </a:moveTo>
                    <a:cubicBezTo>
                      <a:pt x="25" y="79"/>
                      <a:pt x="25" y="79"/>
                      <a:pt x="25" y="79"/>
                    </a:cubicBezTo>
                    <a:cubicBezTo>
                      <a:pt x="24" y="78"/>
                      <a:pt x="23" y="77"/>
                      <a:pt x="22" y="76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29" y="72"/>
                      <a:pt x="29" y="72"/>
                      <a:pt x="29" y="72"/>
                    </a:cubicBezTo>
                    <a:cubicBezTo>
                      <a:pt x="81" y="86"/>
                      <a:pt x="81" y="86"/>
                      <a:pt x="81" y="86"/>
                    </a:cubicBezTo>
                    <a:cubicBezTo>
                      <a:pt x="83" y="87"/>
                      <a:pt x="85" y="89"/>
                      <a:pt x="84" y="91"/>
                    </a:cubicBezTo>
                    <a:cubicBezTo>
                      <a:pt x="84" y="91"/>
                      <a:pt x="84" y="91"/>
                      <a:pt x="84" y="91"/>
                    </a:cubicBezTo>
                    <a:cubicBezTo>
                      <a:pt x="83" y="93"/>
                      <a:pt x="82" y="94"/>
                      <a:pt x="80" y="94"/>
                    </a:cubicBezTo>
                    <a:cubicBezTo>
                      <a:pt x="80" y="94"/>
                      <a:pt x="80" y="94"/>
                      <a:pt x="80" y="94"/>
                    </a:cubicBezTo>
                    <a:cubicBezTo>
                      <a:pt x="80" y="94"/>
                      <a:pt x="79" y="94"/>
                      <a:pt x="79" y="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4" name="淘宝网Chenying0907出品 1124"/>
              <p:cNvSpPr/>
              <p:nvPr/>
            </p:nvSpPr>
            <p:spPr bwMode="auto">
              <a:xfrm>
                <a:off x="3771900" y="3619500"/>
                <a:ext cx="214312" cy="236538"/>
              </a:xfrm>
              <a:custGeom>
                <a:avLst/>
                <a:gdLst>
                  <a:gd name="T0" fmla="*/ 71 w 77"/>
                  <a:gd name="T1" fmla="*/ 85 h 85"/>
                  <a:gd name="T2" fmla="*/ 22 w 77"/>
                  <a:gd name="T3" fmla="*/ 71 h 85"/>
                  <a:gd name="T4" fmla="*/ 19 w 77"/>
                  <a:gd name="T5" fmla="*/ 68 h 85"/>
                  <a:gd name="T6" fmla="*/ 19 w 77"/>
                  <a:gd name="T7" fmla="*/ 68 h 85"/>
                  <a:gd name="T8" fmla="*/ 1 w 77"/>
                  <a:gd name="T9" fmla="*/ 6 h 85"/>
                  <a:gd name="T10" fmla="*/ 1 w 77"/>
                  <a:gd name="T11" fmla="*/ 6 h 85"/>
                  <a:gd name="T12" fmla="*/ 3 w 77"/>
                  <a:gd name="T13" fmla="*/ 1 h 85"/>
                  <a:gd name="T14" fmla="*/ 3 w 77"/>
                  <a:gd name="T15" fmla="*/ 1 h 85"/>
                  <a:gd name="T16" fmla="*/ 8 w 77"/>
                  <a:gd name="T17" fmla="*/ 4 h 85"/>
                  <a:gd name="T18" fmla="*/ 8 w 77"/>
                  <a:gd name="T19" fmla="*/ 4 h 85"/>
                  <a:gd name="T20" fmla="*/ 26 w 77"/>
                  <a:gd name="T21" fmla="*/ 64 h 85"/>
                  <a:gd name="T22" fmla="*/ 73 w 77"/>
                  <a:gd name="T23" fmla="*/ 77 h 85"/>
                  <a:gd name="T24" fmla="*/ 76 w 77"/>
                  <a:gd name="T25" fmla="*/ 82 h 85"/>
                  <a:gd name="T26" fmla="*/ 76 w 77"/>
                  <a:gd name="T27" fmla="*/ 82 h 85"/>
                  <a:gd name="T28" fmla="*/ 72 w 77"/>
                  <a:gd name="T29" fmla="*/ 85 h 85"/>
                  <a:gd name="T30" fmla="*/ 72 w 77"/>
                  <a:gd name="T31" fmla="*/ 85 h 85"/>
                  <a:gd name="T32" fmla="*/ 71 w 77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85">
                    <a:moveTo>
                      <a:pt x="71" y="85"/>
                    </a:moveTo>
                    <a:cubicBezTo>
                      <a:pt x="22" y="71"/>
                      <a:pt x="22" y="71"/>
                      <a:pt x="22" y="71"/>
                    </a:cubicBezTo>
                    <a:cubicBezTo>
                      <a:pt x="20" y="70"/>
                      <a:pt x="19" y="69"/>
                      <a:pt x="19" y="68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6" y="78"/>
                      <a:pt x="77" y="80"/>
                      <a:pt x="76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6" y="84"/>
                      <a:pt x="74" y="85"/>
                      <a:pt x="72" y="85"/>
                    </a:cubicBezTo>
                    <a:cubicBezTo>
                      <a:pt x="72" y="85"/>
                      <a:pt x="72" y="85"/>
                      <a:pt x="72" y="85"/>
                    </a:cubicBezTo>
                    <a:cubicBezTo>
                      <a:pt x="72" y="85"/>
                      <a:pt x="72" y="85"/>
                      <a:pt x="71" y="8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5" name="淘宝网Chenying0907出品 1125"/>
              <p:cNvSpPr/>
              <p:nvPr/>
            </p:nvSpPr>
            <p:spPr bwMode="auto">
              <a:xfrm>
                <a:off x="3751262" y="3686175"/>
                <a:ext cx="184150" cy="196850"/>
              </a:xfrm>
              <a:custGeom>
                <a:avLst/>
                <a:gdLst>
                  <a:gd name="T0" fmla="*/ 60 w 66"/>
                  <a:gd name="T1" fmla="*/ 71 h 71"/>
                  <a:gd name="T2" fmla="*/ 19 w 66"/>
                  <a:gd name="T3" fmla="*/ 59 h 71"/>
                  <a:gd name="T4" fmla="*/ 16 w 66"/>
                  <a:gd name="T5" fmla="*/ 56 h 71"/>
                  <a:gd name="T6" fmla="*/ 16 w 66"/>
                  <a:gd name="T7" fmla="*/ 56 h 71"/>
                  <a:gd name="T8" fmla="*/ 1 w 66"/>
                  <a:gd name="T9" fmla="*/ 5 h 71"/>
                  <a:gd name="T10" fmla="*/ 1 w 66"/>
                  <a:gd name="T11" fmla="*/ 5 h 71"/>
                  <a:gd name="T12" fmla="*/ 4 w 66"/>
                  <a:gd name="T13" fmla="*/ 0 h 71"/>
                  <a:gd name="T14" fmla="*/ 4 w 66"/>
                  <a:gd name="T15" fmla="*/ 0 h 71"/>
                  <a:gd name="T16" fmla="*/ 9 w 66"/>
                  <a:gd name="T17" fmla="*/ 3 h 71"/>
                  <a:gd name="T18" fmla="*/ 9 w 66"/>
                  <a:gd name="T19" fmla="*/ 3 h 71"/>
                  <a:gd name="T20" fmla="*/ 23 w 66"/>
                  <a:gd name="T21" fmla="*/ 52 h 71"/>
                  <a:gd name="T22" fmla="*/ 63 w 66"/>
                  <a:gd name="T23" fmla="*/ 63 h 71"/>
                  <a:gd name="T24" fmla="*/ 65 w 66"/>
                  <a:gd name="T25" fmla="*/ 68 h 71"/>
                  <a:gd name="T26" fmla="*/ 65 w 66"/>
                  <a:gd name="T27" fmla="*/ 68 h 71"/>
                  <a:gd name="T28" fmla="*/ 61 w 66"/>
                  <a:gd name="T29" fmla="*/ 71 h 71"/>
                  <a:gd name="T30" fmla="*/ 61 w 66"/>
                  <a:gd name="T31" fmla="*/ 71 h 71"/>
                  <a:gd name="T32" fmla="*/ 60 w 66"/>
                  <a:gd name="T33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71">
                    <a:moveTo>
                      <a:pt x="60" y="71"/>
                    </a:moveTo>
                    <a:cubicBezTo>
                      <a:pt x="19" y="59"/>
                      <a:pt x="19" y="59"/>
                      <a:pt x="19" y="59"/>
                    </a:cubicBezTo>
                    <a:cubicBezTo>
                      <a:pt x="17" y="59"/>
                      <a:pt x="16" y="58"/>
                      <a:pt x="16" y="56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3" y="52"/>
                      <a:pt x="23" y="52"/>
                      <a:pt x="23" y="52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5" y="64"/>
                      <a:pt x="66" y="66"/>
                      <a:pt x="65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5" y="70"/>
                      <a:pt x="63" y="71"/>
                      <a:pt x="61" y="71"/>
                    </a:cubicBezTo>
                    <a:cubicBezTo>
                      <a:pt x="61" y="71"/>
                      <a:pt x="61" y="71"/>
                      <a:pt x="61" y="71"/>
                    </a:cubicBezTo>
                    <a:cubicBezTo>
                      <a:pt x="61" y="71"/>
                      <a:pt x="61" y="71"/>
                      <a:pt x="60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6" name="淘宝网Chenying0907出品 1126"/>
              <p:cNvSpPr/>
              <p:nvPr/>
            </p:nvSpPr>
            <p:spPr bwMode="auto">
              <a:xfrm>
                <a:off x="3740150" y="3771900"/>
                <a:ext cx="136525" cy="133350"/>
              </a:xfrm>
              <a:custGeom>
                <a:avLst/>
                <a:gdLst>
                  <a:gd name="T0" fmla="*/ 43 w 49"/>
                  <a:gd name="T1" fmla="*/ 48 h 48"/>
                  <a:gd name="T2" fmla="*/ 14 w 49"/>
                  <a:gd name="T3" fmla="*/ 40 h 48"/>
                  <a:gd name="T4" fmla="*/ 11 w 49"/>
                  <a:gd name="T5" fmla="*/ 37 h 48"/>
                  <a:gd name="T6" fmla="*/ 11 w 49"/>
                  <a:gd name="T7" fmla="*/ 37 h 48"/>
                  <a:gd name="T8" fmla="*/ 1 w 49"/>
                  <a:gd name="T9" fmla="*/ 6 h 48"/>
                  <a:gd name="T10" fmla="*/ 1 w 49"/>
                  <a:gd name="T11" fmla="*/ 6 h 48"/>
                  <a:gd name="T12" fmla="*/ 3 w 49"/>
                  <a:gd name="T13" fmla="*/ 1 h 48"/>
                  <a:gd name="T14" fmla="*/ 3 w 49"/>
                  <a:gd name="T15" fmla="*/ 1 h 48"/>
                  <a:gd name="T16" fmla="*/ 8 w 49"/>
                  <a:gd name="T17" fmla="*/ 3 h 48"/>
                  <a:gd name="T18" fmla="*/ 8 w 49"/>
                  <a:gd name="T19" fmla="*/ 3 h 48"/>
                  <a:gd name="T20" fmla="*/ 18 w 49"/>
                  <a:gd name="T21" fmla="*/ 33 h 48"/>
                  <a:gd name="T22" fmla="*/ 45 w 49"/>
                  <a:gd name="T23" fmla="*/ 40 h 48"/>
                  <a:gd name="T24" fmla="*/ 48 w 49"/>
                  <a:gd name="T25" fmla="*/ 45 h 48"/>
                  <a:gd name="T26" fmla="*/ 48 w 49"/>
                  <a:gd name="T27" fmla="*/ 45 h 48"/>
                  <a:gd name="T28" fmla="*/ 44 w 49"/>
                  <a:gd name="T29" fmla="*/ 48 h 48"/>
                  <a:gd name="T30" fmla="*/ 44 w 49"/>
                  <a:gd name="T31" fmla="*/ 48 h 48"/>
                  <a:gd name="T32" fmla="*/ 43 w 49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48">
                    <a:moveTo>
                      <a:pt x="43" y="48"/>
                    </a:move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9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8" y="41"/>
                      <a:pt x="49" y="43"/>
                      <a:pt x="48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8" y="47"/>
                      <a:pt x="46" y="48"/>
                      <a:pt x="44" y="48"/>
                    </a:cubicBezTo>
                    <a:cubicBezTo>
                      <a:pt x="44" y="48"/>
                      <a:pt x="44" y="48"/>
                      <a:pt x="44" y="48"/>
                    </a:cubicBezTo>
                    <a:cubicBezTo>
                      <a:pt x="44" y="48"/>
                      <a:pt x="44" y="48"/>
                      <a:pt x="43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7" name="淘宝网Chenying0907出品 1127"/>
              <p:cNvSpPr/>
              <p:nvPr/>
            </p:nvSpPr>
            <p:spPr bwMode="auto">
              <a:xfrm>
                <a:off x="3932237" y="3435350"/>
                <a:ext cx="220662" cy="228600"/>
              </a:xfrm>
              <a:custGeom>
                <a:avLst/>
                <a:gdLst>
                  <a:gd name="T0" fmla="*/ 73 w 79"/>
                  <a:gd name="T1" fmla="*/ 81 h 82"/>
                  <a:gd name="T2" fmla="*/ 22 w 79"/>
                  <a:gd name="T3" fmla="*/ 68 h 82"/>
                  <a:gd name="T4" fmla="*/ 20 w 79"/>
                  <a:gd name="T5" fmla="*/ 66 h 82"/>
                  <a:gd name="T6" fmla="*/ 20 w 79"/>
                  <a:gd name="T7" fmla="*/ 66 h 82"/>
                  <a:gd name="T8" fmla="*/ 1 w 79"/>
                  <a:gd name="T9" fmla="*/ 5 h 82"/>
                  <a:gd name="T10" fmla="*/ 1 w 79"/>
                  <a:gd name="T11" fmla="*/ 5 h 82"/>
                  <a:gd name="T12" fmla="*/ 3 w 79"/>
                  <a:gd name="T13" fmla="*/ 0 h 82"/>
                  <a:gd name="T14" fmla="*/ 3 w 79"/>
                  <a:gd name="T15" fmla="*/ 0 h 82"/>
                  <a:gd name="T16" fmla="*/ 8 w 79"/>
                  <a:gd name="T17" fmla="*/ 3 h 82"/>
                  <a:gd name="T18" fmla="*/ 8 w 79"/>
                  <a:gd name="T19" fmla="*/ 3 h 82"/>
                  <a:gd name="T20" fmla="*/ 27 w 79"/>
                  <a:gd name="T21" fmla="*/ 61 h 82"/>
                  <a:gd name="T22" fmla="*/ 75 w 79"/>
                  <a:gd name="T23" fmla="*/ 74 h 82"/>
                  <a:gd name="T24" fmla="*/ 78 w 79"/>
                  <a:gd name="T25" fmla="*/ 79 h 82"/>
                  <a:gd name="T26" fmla="*/ 78 w 79"/>
                  <a:gd name="T27" fmla="*/ 79 h 82"/>
                  <a:gd name="T28" fmla="*/ 74 w 79"/>
                  <a:gd name="T29" fmla="*/ 82 h 82"/>
                  <a:gd name="T30" fmla="*/ 74 w 79"/>
                  <a:gd name="T31" fmla="*/ 82 h 82"/>
                  <a:gd name="T32" fmla="*/ 73 w 79"/>
                  <a:gd name="T33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82">
                    <a:moveTo>
                      <a:pt x="73" y="81"/>
                    </a:moveTo>
                    <a:cubicBezTo>
                      <a:pt x="22" y="68"/>
                      <a:pt x="22" y="68"/>
                      <a:pt x="22" y="68"/>
                    </a:cubicBezTo>
                    <a:cubicBezTo>
                      <a:pt x="21" y="68"/>
                      <a:pt x="20" y="67"/>
                      <a:pt x="20" y="66"/>
                    </a:cubicBezTo>
                    <a:cubicBezTo>
                      <a:pt x="20" y="66"/>
                      <a:pt x="20" y="66"/>
                      <a:pt x="20" y="6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78" y="74"/>
                      <a:pt x="79" y="76"/>
                      <a:pt x="78" y="79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80"/>
                      <a:pt x="76" y="82"/>
                      <a:pt x="74" y="82"/>
                    </a:cubicBezTo>
                    <a:cubicBezTo>
                      <a:pt x="74" y="82"/>
                      <a:pt x="74" y="82"/>
                      <a:pt x="74" y="82"/>
                    </a:cubicBezTo>
                    <a:cubicBezTo>
                      <a:pt x="74" y="82"/>
                      <a:pt x="74" y="82"/>
                      <a:pt x="73" y="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8" name="淘宝网Chenying0907出品 1128"/>
              <p:cNvSpPr/>
              <p:nvPr/>
            </p:nvSpPr>
            <p:spPr bwMode="auto">
              <a:xfrm>
                <a:off x="3960812" y="3421063"/>
                <a:ext cx="200025" cy="206375"/>
              </a:xfrm>
              <a:custGeom>
                <a:avLst/>
                <a:gdLst>
                  <a:gd name="T0" fmla="*/ 66 w 72"/>
                  <a:gd name="T1" fmla="*/ 74 h 74"/>
                  <a:gd name="T2" fmla="*/ 21 w 72"/>
                  <a:gd name="T3" fmla="*/ 62 h 74"/>
                  <a:gd name="T4" fmla="*/ 18 w 72"/>
                  <a:gd name="T5" fmla="*/ 60 h 74"/>
                  <a:gd name="T6" fmla="*/ 18 w 72"/>
                  <a:gd name="T7" fmla="*/ 60 h 74"/>
                  <a:gd name="T8" fmla="*/ 1 w 72"/>
                  <a:gd name="T9" fmla="*/ 6 h 74"/>
                  <a:gd name="T10" fmla="*/ 1 w 72"/>
                  <a:gd name="T11" fmla="*/ 6 h 74"/>
                  <a:gd name="T12" fmla="*/ 3 w 72"/>
                  <a:gd name="T13" fmla="*/ 0 h 74"/>
                  <a:gd name="T14" fmla="*/ 3 w 72"/>
                  <a:gd name="T15" fmla="*/ 0 h 74"/>
                  <a:gd name="T16" fmla="*/ 8 w 72"/>
                  <a:gd name="T17" fmla="*/ 3 h 74"/>
                  <a:gd name="T18" fmla="*/ 8 w 72"/>
                  <a:gd name="T19" fmla="*/ 3 h 74"/>
                  <a:gd name="T20" fmla="*/ 25 w 72"/>
                  <a:gd name="T21" fmla="*/ 55 h 74"/>
                  <a:gd name="T22" fmla="*/ 68 w 72"/>
                  <a:gd name="T23" fmla="*/ 66 h 74"/>
                  <a:gd name="T24" fmla="*/ 71 w 72"/>
                  <a:gd name="T25" fmla="*/ 71 h 74"/>
                  <a:gd name="T26" fmla="*/ 71 w 72"/>
                  <a:gd name="T27" fmla="*/ 71 h 74"/>
                  <a:gd name="T28" fmla="*/ 67 w 72"/>
                  <a:gd name="T29" fmla="*/ 74 h 74"/>
                  <a:gd name="T30" fmla="*/ 67 w 72"/>
                  <a:gd name="T31" fmla="*/ 74 h 74"/>
                  <a:gd name="T32" fmla="*/ 66 w 72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74">
                    <a:moveTo>
                      <a:pt x="66" y="74"/>
                    </a:moveTo>
                    <a:cubicBezTo>
                      <a:pt x="21" y="62"/>
                      <a:pt x="21" y="62"/>
                      <a:pt x="21" y="62"/>
                    </a:cubicBezTo>
                    <a:cubicBezTo>
                      <a:pt x="19" y="62"/>
                      <a:pt x="18" y="61"/>
                      <a:pt x="18" y="60"/>
                    </a:cubicBezTo>
                    <a:cubicBezTo>
                      <a:pt x="18" y="60"/>
                      <a:pt x="18" y="60"/>
                      <a:pt x="18" y="6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71" y="67"/>
                      <a:pt x="72" y="69"/>
                      <a:pt x="71" y="71"/>
                    </a:cubicBezTo>
                    <a:cubicBezTo>
                      <a:pt x="71" y="71"/>
                      <a:pt x="71" y="71"/>
                      <a:pt x="71" y="71"/>
                    </a:cubicBezTo>
                    <a:cubicBezTo>
                      <a:pt x="71" y="73"/>
                      <a:pt x="69" y="74"/>
                      <a:pt x="67" y="74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7" y="74"/>
                      <a:pt x="67" y="74"/>
                      <a:pt x="66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39" name="淘宝网Chenying0907出品 1129"/>
              <p:cNvSpPr/>
              <p:nvPr/>
            </p:nvSpPr>
            <p:spPr bwMode="auto">
              <a:xfrm>
                <a:off x="3990975" y="3409950"/>
                <a:ext cx="180975" cy="180975"/>
              </a:xfrm>
              <a:custGeom>
                <a:avLst/>
                <a:gdLst>
                  <a:gd name="T0" fmla="*/ 60 w 65"/>
                  <a:gd name="T1" fmla="*/ 65 h 65"/>
                  <a:gd name="T2" fmla="*/ 19 w 65"/>
                  <a:gd name="T3" fmla="*/ 56 h 65"/>
                  <a:gd name="T4" fmla="*/ 16 w 65"/>
                  <a:gd name="T5" fmla="*/ 53 h 65"/>
                  <a:gd name="T6" fmla="*/ 16 w 65"/>
                  <a:gd name="T7" fmla="*/ 53 h 65"/>
                  <a:gd name="T8" fmla="*/ 1 w 65"/>
                  <a:gd name="T9" fmla="*/ 6 h 65"/>
                  <a:gd name="T10" fmla="*/ 1 w 65"/>
                  <a:gd name="T11" fmla="*/ 6 h 65"/>
                  <a:gd name="T12" fmla="*/ 3 w 65"/>
                  <a:gd name="T13" fmla="*/ 1 h 65"/>
                  <a:gd name="T14" fmla="*/ 3 w 65"/>
                  <a:gd name="T15" fmla="*/ 1 h 65"/>
                  <a:gd name="T16" fmla="*/ 8 w 65"/>
                  <a:gd name="T17" fmla="*/ 3 h 65"/>
                  <a:gd name="T18" fmla="*/ 8 w 65"/>
                  <a:gd name="T19" fmla="*/ 3 h 65"/>
                  <a:gd name="T20" fmla="*/ 23 w 65"/>
                  <a:gd name="T21" fmla="*/ 49 h 65"/>
                  <a:gd name="T22" fmla="*/ 62 w 65"/>
                  <a:gd name="T23" fmla="*/ 57 h 65"/>
                  <a:gd name="T24" fmla="*/ 65 w 65"/>
                  <a:gd name="T25" fmla="*/ 62 h 65"/>
                  <a:gd name="T26" fmla="*/ 65 w 65"/>
                  <a:gd name="T27" fmla="*/ 62 h 65"/>
                  <a:gd name="T28" fmla="*/ 61 w 65"/>
                  <a:gd name="T29" fmla="*/ 65 h 65"/>
                  <a:gd name="T30" fmla="*/ 61 w 65"/>
                  <a:gd name="T31" fmla="*/ 65 h 65"/>
                  <a:gd name="T32" fmla="*/ 60 w 65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65">
                    <a:moveTo>
                      <a:pt x="60" y="65"/>
                    </a:moveTo>
                    <a:cubicBezTo>
                      <a:pt x="19" y="56"/>
                      <a:pt x="19" y="56"/>
                      <a:pt x="19" y="56"/>
                    </a:cubicBezTo>
                    <a:cubicBezTo>
                      <a:pt x="17" y="56"/>
                      <a:pt x="16" y="55"/>
                      <a:pt x="16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3" y="49"/>
                      <a:pt x="23" y="49"/>
                      <a:pt x="23" y="49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64" y="58"/>
                      <a:pt x="65" y="60"/>
                      <a:pt x="65" y="62"/>
                    </a:cubicBezTo>
                    <a:cubicBezTo>
                      <a:pt x="65" y="62"/>
                      <a:pt x="65" y="62"/>
                      <a:pt x="65" y="62"/>
                    </a:cubicBezTo>
                    <a:cubicBezTo>
                      <a:pt x="64" y="64"/>
                      <a:pt x="63" y="65"/>
                      <a:pt x="61" y="65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0" y="65"/>
                      <a:pt x="60" y="65"/>
                      <a:pt x="60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0" name="淘宝网Chenying0907出品 1130"/>
              <p:cNvSpPr/>
              <p:nvPr/>
            </p:nvSpPr>
            <p:spPr bwMode="auto">
              <a:xfrm>
                <a:off x="4022725" y="3398838"/>
                <a:ext cx="158750" cy="152400"/>
              </a:xfrm>
              <a:custGeom>
                <a:avLst/>
                <a:gdLst>
                  <a:gd name="T0" fmla="*/ 52 w 57"/>
                  <a:gd name="T1" fmla="*/ 55 h 55"/>
                  <a:gd name="T2" fmla="*/ 17 w 57"/>
                  <a:gd name="T3" fmla="*/ 48 h 55"/>
                  <a:gd name="T4" fmla="*/ 13 w 57"/>
                  <a:gd name="T5" fmla="*/ 46 h 55"/>
                  <a:gd name="T6" fmla="*/ 13 w 57"/>
                  <a:gd name="T7" fmla="*/ 46 h 55"/>
                  <a:gd name="T8" fmla="*/ 1 w 57"/>
                  <a:gd name="T9" fmla="*/ 6 h 55"/>
                  <a:gd name="T10" fmla="*/ 3 w 57"/>
                  <a:gd name="T11" fmla="*/ 1 h 55"/>
                  <a:gd name="T12" fmla="*/ 3 w 57"/>
                  <a:gd name="T13" fmla="*/ 1 h 55"/>
                  <a:gd name="T14" fmla="*/ 8 w 57"/>
                  <a:gd name="T15" fmla="*/ 4 h 55"/>
                  <a:gd name="T16" fmla="*/ 8 w 57"/>
                  <a:gd name="T17" fmla="*/ 4 h 55"/>
                  <a:gd name="T18" fmla="*/ 20 w 57"/>
                  <a:gd name="T19" fmla="*/ 41 h 55"/>
                  <a:gd name="T20" fmla="*/ 53 w 57"/>
                  <a:gd name="T21" fmla="*/ 47 h 55"/>
                  <a:gd name="T22" fmla="*/ 57 w 57"/>
                  <a:gd name="T23" fmla="*/ 52 h 55"/>
                  <a:gd name="T24" fmla="*/ 57 w 57"/>
                  <a:gd name="T25" fmla="*/ 52 h 55"/>
                  <a:gd name="T26" fmla="*/ 53 w 57"/>
                  <a:gd name="T27" fmla="*/ 55 h 55"/>
                  <a:gd name="T28" fmla="*/ 53 w 57"/>
                  <a:gd name="T29" fmla="*/ 55 h 55"/>
                  <a:gd name="T30" fmla="*/ 52 w 57"/>
                  <a:gd name="T3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5">
                    <a:moveTo>
                      <a:pt x="52" y="55"/>
                    </a:moveTo>
                    <a:cubicBezTo>
                      <a:pt x="17" y="48"/>
                      <a:pt x="17" y="48"/>
                      <a:pt x="17" y="48"/>
                    </a:cubicBezTo>
                    <a:cubicBezTo>
                      <a:pt x="15" y="48"/>
                      <a:pt x="14" y="47"/>
                      <a:pt x="13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2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53" y="47"/>
                      <a:pt x="53" y="47"/>
                      <a:pt x="53" y="47"/>
                    </a:cubicBezTo>
                    <a:cubicBezTo>
                      <a:pt x="56" y="47"/>
                      <a:pt x="57" y="50"/>
                      <a:pt x="57" y="52"/>
                    </a:cubicBezTo>
                    <a:cubicBezTo>
                      <a:pt x="57" y="52"/>
                      <a:pt x="57" y="52"/>
                      <a:pt x="57" y="52"/>
                    </a:cubicBezTo>
                    <a:cubicBezTo>
                      <a:pt x="56" y="54"/>
                      <a:pt x="55" y="55"/>
                      <a:pt x="53" y="55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52" y="55"/>
                      <a:pt x="52" y="55"/>
                      <a:pt x="52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1" name="淘宝网Chenying0907出品 1131"/>
              <p:cNvSpPr/>
              <p:nvPr/>
            </p:nvSpPr>
            <p:spPr bwMode="auto">
              <a:xfrm>
                <a:off x="4057650" y="3395663"/>
                <a:ext cx="128587" cy="114300"/>
              </a:xfrm>
              <a:custGeom>
                <a:avLst/>
                <a:gdLst>
                  <a:gd name="T0" fmla="*/ 41 w 46"/>
                  <a:gd name="T1" fmla="*/ 41 h 41"/>
                  <a:gd name="T2" fmla="*/ 14 w 46"/>
                  <a:gd name="T3" fmla="*/ 39 h 41"/>
                  <a:gd name="T4" fmla="*/ 11 w 46"/>
                  <a:gd name="T5" fmla="*/ 37 h 41"/>
                  <a:gd name="T6" fmla="*/ 11 w 46"/>
                  <a:gd name="T7" fmla="*/ 37 h 41"/>
                  <a:gd name="T8" fmla="*/ 1 w 46"/>
                  <a:gd name="T9" fmla="*/ 5 h 41"/>
                  <a:gd name="T10" fmla="*/ 1 w 46"/>
                  <a:gd name="T11" fmla="*/ 5 h 41"/>
                  <a:gd name="T12" fmla="*/ 4 w 46"/>
                  <a:gd name="T13" fmla="*/ 0 h 41"/>
                  <a:gd name="T14" fmla="*/ 4 w 46"/>
                  <a:gd name="T15" fmla="*/ 0 h 41"/>
                  <a:gd name="T16" fmla="*/ 9 w 46"/>
                  <a:gd name="T17" fmla="*/ 3 h 41"/>
                  <a:gd name="T18" fmla="*/ 9 w 46"/>
                  <a:gd name="T19" fmla="*/ 3 h 41"/>
                  <a:gd name="T20" fmla="*/ 17 w 46"/>
                  <a:gd name="T21" fmla="*/ 32 h 41"/>
                  <a:gd name="T22" fmla="*/ 42 w 46"/>
                  <a:gd name="T23" fmla="*/ 33 h 41"/>
                  <a:gd name="T24" fmla="*/ 45 w 46"/>
                  <a:gd name="T25" fmla="*/ 38 h 41"/>
                  <a:gd name="T26" fmla="*/ 45 w 46"/>
                  <a:gd name="T27" fmla="*/ 38 h 41"/>
                  <a:gd name="T28" fmla="*/ 41 w 46"/>
                  <a:gd name="T29" fmla="*/ 41 h 41"/>
                  <a:gd name="T30" fmla="*/ 41 w 46"/>
                  <a:gd name="T31" fmla="*/ 41 h 41"/>
                  <a:gd name="T32" fmla="*/ 41 w 46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41">
                    <a:moveTo>
                      <a:pt x="41" y="41"/>
                    </a:moveTo>
                    <a:cubicBezTo>
                      <a:pt x="14" y="39"/>
                      <a:pt x="14" y="39"/>
                      <a:pt x="14" y="39"/>
                    </a:cubicBezTo>
                    <a:cubicBezTo>
                      <a:pt x="12" y="39"/>
                      <a:pt x="11" y="38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4" y="34"/>
                      <a:pt x="46" y="36"/>
                      <a:pt x="45" y="38"/>
                    </a:cubicBezTo>
                    <a:cubicBezTo>
                      <a:pt x="45" y="38"/>
                      <a:pt x="45" y="38"/>
                      <a:pt x="45" y="38"/>
                    </a:cubicBezTo>
                    <a:cubicBezTo>
                      <a:pt x="45" y="40"/>
                      <a:pt x="43" y="41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2" name="淘宝网Chenying0907出品 1132"/>
              <p:cNvSpPr/>
              <p:nvPr/>
            </p:nvSpPr>
            <p:spPr bwMode="auto">
              <a:xfrm>
                <a:off x="4090987" y="3390900"/>
                <a:ext cx="98425" cy="85725"/>
              </a:xfrm>
              <a:custGeom>
                <a:avLst/>
                <a:gdLst>
                  <a:gd name="T0" fmla="*/ 31 w 35"/>
                  <a:gd name="T1" fmla="*/ 31 h 31"/>
                  <a:gd name="T2" fmla="*/ 11 w 35"/>
                  <a:gd name="T3" fmla="*/ 31 h 31"/>
                  <a:gd name="T4" fmla="*/ 8 w 35"/>
                  <a:gd name="T5" fmla="*/ 28 h 31"/>
                  <a:gd name="T6" fmla="*/ 8 w 35"/>
                  <a:gd name="T7" fmla="*/ 28 h 31"/>
                  <a:gd name="T8" fmla="*/ 1 w 35"/>
                  <a:gd name="T9" fmla="*/ 5 h 31"/>
                  <a:gd name="T10" fmla="*/ 1 w 35"/>
                  <a:gd name="T11" fmla="*/ 5 h 31"/>
                  <a:gd name="T12" fmla="*/ 3 w 35"/>
                  <a:gd name="T13" fmla="*/ 0 h 31"/>
                  <a:gd name="T14" fmla="*/ 3 w 35"/>
                  <a:gd name="T15" fmla="*/ 0 h 31"/>
                  <a:gd name="T16" fmla="*/ 8 w 35"/>
                  <a:gd name="T17" fmla="*/ 3 h 31"/>
                  <a:gd name="T18" fmla="*/ 8 w 35"/>
                  <a:gd name="T19" fmla="*/ 3 h 31"/>
                  <a:gd name="T20" fmla="*/ 15 w 35"/>
                  <a:gd name="T21" fmla="*/ 23 h 31"/>
                  <a:gd name="T22" fmla="*/ 31 w 35"/>
                  <a:gd name="T23" fmla="*/ 23 h 31"/>
                  <a:gd name="T24" fmla="*/ 35 w 35"/>
                  <a:gd name="T25" fmla="*/ 28 h 31"/>
                  <a:gd name="T26" fmla="*/ 35 w 35"/>
                  <a:gd name="T27" fmla="*/ 28 h 31"/>
                  <a:gd name="T28" fmla="*/ 31 w 35"/>
                  <a:gd name="T29" fmla="*/ 31 h 31"/>
                  <a:gd name="T30" fmla="*/ 31 w 35"/>
                  <a:gd name="T31" fmla="*/ 31 h 31"/>
                  <a:gd name="T32" fmla="*/ 31 w 35"/>
                  <a:gd name="T3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1">
                    <a:moveTo>
                      <a:pt x="31" y="31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1"/>
                      <a:pt x="8" y="30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3" y="23"/>
                      <a:pt x="35" y="25"/>
                      <a:pt x="35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5" y="30"/>
                      <a:pt x="33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ubicBezTo>
                      <a:pt x="31" y="31"/>
                      <a:pt x="31" y="31"/>
                      <a:pt x="3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3" name="淘宝网Chenying0907出品 1133"/>
              <p:cNvSpPr/>
              <p:nvPr/>
            </p:nvSpPr>
            <p:spPr bwMode="auto">
              <a:xfrm>
                <a:off x="4122737" y="3387725"/>
                <a:ext cx="69850" cy="60325"/>
              </a:xfrm>
              <a:custGeom>
                <a:avLst/>
                <a:gdLst>
                  <a:gd name="T0" fmla="*/ 21 w 25"/>
                  <a:gd name="T1" fmla="*/ 22 h 22"/>
                  <a:gd name="T2" fmla="*/ 8 w 25"/>
                  <a:gd name="T3" fmla="*/ 22 h 22"/>
                  <a:gd name="T4" fmla="*/ 5 w 25"/>
                  <a:gd name="T5" fmla="*/ 19 h 22"/>
                  <a:gd name="T6" fmla="*/ 5 w 25"/>
                  <a:gd name="T7" fmla="*/ 19 h 22"/>
                  <a:gd name="T8" fmla="*/ 0 w 25"/>
                  <a:gd name="T9" fmla="*/ 6 h 22"/>
                  <a:gd name="T10" fmla="*/ 3 w 25"/>
                  <a:gd name="T11" fmla="*/ 0 h 22"/>
                  <a:gd name="T12" fmla="*/ 3 w 25"/>
                  <a:gd name="T13" fmla="*/ 0 h 22"/>
                  <a:gd name="T14" fmla="*/ 8 w 25"/>
                  <a:gd name="T15" fmla="*/ 3 h 22"/>
                  <a:gd name="T16" fmla="*/ 8 w 25"/>
                  <a:gd name="T17" fmla="*/ 3 h 22"/>
                  <a:gd name="T18" fmla="*/ 12 w 25"/>
                  <a:gd name="T19" fmla="*/ 14 h 22"/>
                  <a:gd name="T20" fmla="*/ 21 w 25"/>
                  <a:gd name="T21" fmla="*/ 14 h 22"/>
                  <a:gd name="T22" fmla="*/ 25 w 25"/>
                  <a:gd name="T23" fmla="*/ 18 h 22"/>
                  <a:gd name="T24" fmla="*/ 25 w 25"/>
                  <a:gd name="T25" fmla="*/ 18 h 22"/>
                  <a:gd name="T26" fmla="*/ 21 w 25"/>
                  <a:gd name="T27" fmla="*/ 22 h 22"/>
                  <a:gd name="T28" fmla="*/ 21 w 25"/>
                  <a:gd name="T29" fmla="*/ 22 h 22"/>
                  <a:gd name="T30" fmla="*/ 21 w 25"/>
                  <a:gd name="T3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2">
                    <a:moveTo>
                      <a:pt x="21" y="22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7" y="21"/>
                      <a:pt x="5" y="20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4" y="14"/>
                      <a:pt x="25" y="16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21"/>
                      <a:pt x="23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04" name="淘宝网Chenying0907出品 803"/>
            <p:cNvGrpSpPr/>
            <p:nvPr/>
          </p:nvGrpSpPr>
          <p:grpSpPr>
            <a:xfrm>
              <a:off x="5225096" y="5256007"/>
              <a:ext cx="452374" cy="395352"/>
              <a:chOff x="2951162" y="4179888"/>
              <a:chExt cx="755650" cy="660400"/>
            </a:xfrm>
            <a:solidFill>
              <a:srgbClr val="92D050"/>
            </a:solidFill>
          </p:grpSpPr>
          <p:sp>
            <p:nvSpPr>
              <p:cNvPr id="810" name="淘宝网Chenying0907出品 1134"/>
              <p:cNvSpPr>
                <a:spLocks noEditPoints="1"/>
              </p:cNvSpPr>
              <p:nvPr/>
            </p:nvSpPr>
            <p:spPr bwMode="auto">
              <a:xfrm>
                <a:off x="2951162" y="4179888"/>
                <a:ext cx="755650" cy="660400"/>
              </a:xfrm>
              <a:custGeom>
                <a:avLst/>
                <a:gdLst>
                  <a:gd name="T0" fmla="*/ 85 w 271"/>
                  <a:gd name="T1" fmla="*/ 201 h 237"/>
                  <a:gd name="T2" fmla="*/ 0 w 271"/>
                  <a:gd name="T3" fmla="*/ 17 h 237"/>
                  <a:gd name="T4" fmla="*/ 0 w 271"/>
                  <a:gd name="T5" fmla="*/ 17 h 237"/>
                  <a:gd name="T6" fmla="*/ 3 w 271"/>
                  <a:gd name="T7" fmla="*/ 13 h 237"/>
                  <a:gd name="T8" fmla="*/ 3 w 271"/>
                  <a:gd name="T9" fmla="*/ 13 h 237"/>
                  <a:gd name="T10" fmla="*/ 93 w 271"/>
                  <a:gd name="T11" fmla="*/ 0 h 237"/>
                  <a:gd name="T12" fmla="*/ 93 w 271"/>
                  <a:gd name="T13" fmla="*/ 0 h 237"/>
                  <a:gd name="T14" fmla="*/ 198 w 271"/>
                  <a:gd name="T15" fmla="*/ 28 h 237"/>
                  <a:gd name="T16" fmla="*/ 198 w 271"/>
                  <a:gd name="T17" fmla="*/ 28 h 237"/>
                  <a:gd name="T18" fmla="*/ 271 w 271"/>
                  <a:gd name="T19" fmla="*/ 218 h 237"/>
                  <a:gd name="T20" fmla="*/ 271 w 271"/>
                  <a:gd name="T21" fmla="*/ 218 h 237"/>
                  <a:gd name="T22" fmla="*/ 271 w 271"/>
                  <a:gd name="T23" fmla="*/ 223 h 237"/>
                  <a:gd name="T24" fmla="*/ 271 w 271"/>
                  <a:gd name="T25" fmla="*/ 223 h 237"/>
                  <a:gd name="T26" fmla="*/ 269 w 271"/>
                  <a:gd name="T27" fmla="*/ 227 h 237"/>
                  <a:gd name="T28" fmla="*/ 269 w 271"/>
                  <a:gd name="T29" fmla="*/ 227 h 237"/>
                  <a:gd name="T30" fmla="*/ 202 w 271"/>
                  <a:gd name="T31" fmla="*/ 237 h 237"/>
                  <a:gd name="T32" fmla="*/ 202 w 271"/>
                  <a:gd name="T33" fmla="*/ 237 h 237"/>
                  <a:gd name="T34" fmla="*/ 85 w 271"/>
                  <a:gd name="T35" fmla="*/ 201 h 237"/>
                  <a:gd name="T36" fmla="*/ 10 w 271"/>
                  <a:gd name="T37" fmla="*/ 37 h 237"/>
                  <a:gd name="T38" fmla="*/ 21 w 271"/>
                  <a:gd name="T39" fmla="*/ 86 h 237"/>
                  <a:gd name="T40" fmla="*/ 21 w 271"/>
                  <a:gd name="T41" fmla="*/ 86 h 237"/>
                  <a:gd name="T42" fmla="*/ 90 w 271"/>
                  <a:gd name="T43" fmla="*/ 195 h 237"/>
                  <a:gd name="T44" fmla="*/ 90 w 271"/>
                  <a:gd name="T45" fmla="*/ 195 h 237"/>
                  <a:gd name="T46" fmla="*/ 202 w 271"/>
                  <a:gd name="T47" fmla="*/ 229 h 237"/>
                  <a:gd name="T48" fmla="*/ 202 w 271"/>
                  <a:gd name="T49" fmla="*/ 229 h 237"/>
                  <a:gd name="T50" fmla="*/ 248 w 271"/>
                  <a:gd name="T51" fmla="*/ 224 h 237"/>
                  <a:gd name="T52" fmla="*/ 248 w 271"/>
                  <a:gd name="T53" fmla="*/ 224 h 237"/>
                  <a:gd name="T54" fmla="*/ 263 w 271"/>
                  <a:gd name="T55" fmla="*/ 220 h 237"/>
                  <a:gd name="T56" fmla="*/ 263 w 271"/>
                  <a:gd name="T57" fmla="*/ 220 h 237"/>
                  <a:gd name="T58" fmla="*/ 263 w 271"/>
                  <a:gd name="T59" fmla="*/ 218 h 237"/>
                  <a:gd name="T60" fmla="*/ 263 w 271"/>
                  <a:gd name="T61" fmla="*/ 218 h 237"/>
                  <a:gd name="T62" fmla="*/ 194 w 271"/>
                  <a:gd name="T63" fmla="*/ 35 h 237"/>
                  <a:gd name="T64" fmla="*/ 194 w 271"/>
                  <a:gd name="T65" fmla="*/ 35 h 237"/>
                  <a:gd name="T66" fmla="*/ 93 w 271"/>
                  <a:gd name="T67" fmla="*/ 8 h 237"/>
                  <a:gd name="T68" fmla="*/ 93 w 271"/>
                  <a:gd name="T69" fmla="*/ 8 h 237"/>
                  <a:gd name="T70" fmla="*/ 31 w 271"/>
                  <a:gd name="T71" fmla="*/ 14 h 237"/>
                  <a:gd name="T72" fmla="*/ 31 w 271"/>
                  <a:gd name="T73" fmla="*/ 14 h 237"/>
                  <a:gd name="T74" fmla="*/ 8 w 271"/>
                  <a:gd name="T75" fmla="*/ 20 h 237"/>
                  <a:gd name="T76" fmla="*/ 8 w 271"/>
                  <a:gd name="T77" fmla="*/ 20 h 237"/>
                  <a:gd name="T78" fmla="*/ 10 w 271"/>
                  <a:gd name="T79" fmla="*/ 37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71" h="237">
                    <a:moveTo>
                      <a:pt x="85" y="201"/>
                    </a:moveTo>
                    <a:cubicBezTo>
                      <a:pt x="6" y="146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5"/>
                      <a:pt x="1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44" y="0"/>
                      <a:pt x="93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127" y="0"/>
                      <a:pt x="166" y="6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268" y="77"/>
                      <a:pt x="271" y="193"/>
                      <a:pt x="271" y="218"/>
                    </a:cubicBezTo>
                    <a:cubicBezTo>
                      <a:pt x="271" y="218"/>
                      <a:pt x="271" y="218"/>
                      <a:pt x="271" y="218"/>
                    </a:cubicBezTo>
                    <a:cubicBezTo>
                      <a:pt x="271" y="222"/>
                      <a:pt x="271" y="223"/>
                      <a:pt x="271" y="223"/>
                    </a:cubicBezTo>
                    <a:cubicBezTo>
                      <a:pt x="271" y="223"/>
                      <a:pt x="271" y="223"/>
                      <a:pt x="271" y="223"/>
                    </a:cubicBezTo>
                    <a:cubicBezTo>
                      <a:pt x="271" y="225"/>
                      <a:pt x="270" y="226"/>
                      <a:pt x="269" y="227"/>
                    </a:cubicBezTo>
                    <a:cubicBezTo>
                      <a:pt x="269" y="227"/>
                      <a:pt x="269" y="227"/>
                      <a:pt x="269" y="227"/>
                    </a:cubicBezTo>
                    <a:cubicBezTo>
                      <a:pt x="268" y="227"/>
                      <a:pt x="241" y="237"/>
                      <a:pt x="202" y="237"/>
                    </a:cubicBezTo>
                    <a:cubicBezTo>
                      <a:pt x="202" y="237"/>
                      <a:pt x="202" y="237"/>
                      <a:pt x="202" y="237"/>
                    </a:cubicBezTo>
                    <a:cubicBezTo>
                      <a:pt x="168" y="237"/>
                      <a:pt x="125" y="229"/>
                      <a:pt x="85" y="201"/>
                    </a:cubicBezTo>
                    <a:close/>
                    <a:moveTo>
                      <a:pt x="10" y="37"/>
                    </a:moveTo>
                    <a:cubicBezTo>
                      <a:pt x="12" y="50"/>
                      <a:pt x="15" y="67"/>
                      <a:pt x="21" y="86"/>
                    </a:cubicBezTo>
                    <a:cubicBezTo>
                      <a:pt x="21" y="86"/>
                      <a:pt x="21" y="86"/>
                      <a:pt x="21" y="86"/>
                    </a:cubicBezTo>
                    <a:cubicBezTo>
                      <a:pt x="32" y="124"/>
                      <a:pt x="52" y="169"/>
                      <a:pt x="90" y="195"/>
                    </a:cubicBezTo>
                    <a:cubicBezTo>
                      <a:pt x="90" y="195"/>
                      <a:pt x="90" y="195"/>
                      <a:pt x="90" y="195"/>
                    </a:cubicBezTo>
                    <a:cubicBezTo>
                      <a:pt x="128" y="222"/>
                      <a:pt x="169" y="229"/>
                      <a:pt x="202" y="229"/>
                    </a:cubicBezTo>
                    <a:cubicBezTo>
                      <a:pt x="202" y="229"/>
                      <a:pt x="202" y="229"/>
                      <a:pt x="202" y="229"/>
                    </a:cubicBezTo>
                    <a:cubicBezTo>
                      <a:pt x="221" y="229"/>
                      <a:pt x="237" y="226"/>
                      <a:pt x="248" y="224"/>
                    </a:cubicBezTo>
                    <a:cubicBezTo>
                      <a:pt x="248" y="224"/>
                      <a:pt x="248" y="224"/>
                      <a:pt x="248" y="224"/>
                    </a:cubicBezTo>
                    <a:cubicBezTo>
                      <a:pt x="255" y="223"/>
                      <a:pt x="260" y="221"/>
                      <a:pt x="263" y="220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3" y="220"/>
                      <a:pt x="263" y="219"/>
                      <a:pt x="263" y="218"/>
                    </a:cubicBezTo>
                    <a:cubicBezTo>
                      <a:pt x="263" y="218"/>
                      <a:pt x="263" y="218"/>
                      <a:pt x="263" y="218"/>
                    </a:cubicBezTo>
                    <a:cubicBezTo>
                      <a:pt x="264" y="194"/>
                      <a:pt x="259" y="79"/>
                      <a:pt x="194" y="35"/>
                    </a:cubicBezTo>
                    <a:cubicBezTo>
                      <a:pt x="194" y="35"/>
                      <a:pt x="194" y="35"/>
                      <a:pt x="194" y="35"/>
                    </a:cubicBezTo>
                    <a:cubicBezTo>
                      <a:pt x="163" y="14"/>
                      <a:pt x="126" y="8"/>
                      <a:pt x="93" y="8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69" y="8"/>
                      <a:pt x="47" y="11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0" y="16"/>
                      <a:pt x="12" y="18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3"/>
                      <a:pt x="9" y="29"/>
                      <a:pt x="10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1" name="淘宝网Chenying0907出品 1135"/>
              <p:cNvSpPr/>
              <p:nvPr/>
            </p:nvSpPr>
            <p:spPr bwMode="auto">
              <a:xfrm>
                <a:off x="2951162" y="4213225"/>
                <a:ext cx="752475" cy="593725"/>
              </a:xfrm>
              <a:custGeom>
                <a:avLst/>
                <a:gdLst>
                  <a:gd name="T0" fmla="*/ 263 w 270"/>
                  <a:gd name="T1" fmla="*/ 213 h 213"/>
                  <a:gd name="T2" fmla="*/ 2 w 270"/>
                  <a:gd name="T3" fmla="*/ 8 h 213"/>
                  <a:gd name="T4" fmla="*/ 1 w 270"/>
                  <a:gd name="T5" fmla="*/ 2 h 213"/>
                  <a:gd name="T6" fmla="*/ 1 w 270"/>
                  <a:gd name="T7" fmla="*/ 2 h 213"/>
                  <a:gd name="T8" fmla="*/ 7 w 270"/>
                  <a:gd name="T9" fmla="*/ 2 h 213"/>
                  <a:gd name="T10" fmla="*/ 7 w 270"/>
                  <a:gd name="T11" fmla="*/ 2 h 213"/>
                  <a:gd name="T12" fmla="*/ 268 w 270"/>
                  <a:gd name="T13" fmla="*/ 206 h 213"/>
                  <a:gd name="T14" fmla="*/ 269 w 270"/>
                  <a:gd name="T15" fmla="*/ 212 h 213"/>
                  <a:gd name="T16" fmla="*/ 269 w 270"/>
                  <a:gd name="T17" fmla="*/ 212 h 213"/>
                  <a:gd name="T18" fmla="*/ 266 w 270"/>
                  <a:gd name="T19" fmla="*/ 213 h 213"/>
                  <a:gd name="T20" fmla="*/ 266 w 270"/>
                  <a:gd name="T21" fmla="*/ 213 h 213"/>
                  <a:gd name="T22" fmla="*/ 263 w 270"/>
                  <a:gd name="T2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0" h="213">
                    <a:moveTo>
                      <a:pt x="263" y="213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5" y="0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268" y="206"/>
                      <a:pt x="268" y="206"/>
                      <a:pt x="268" y="206"/>
                    </a:cubicBezTo>
                    <a:cubicBezTo>
                      <a:pt x="270" y="208"/>
                      <a:pt x="270" y="210"/>
                      <a:pt x="269" y="212"/>
                    </a:cubicBezTo>
                    <a:cubicBezTo>
                      <a:pt x="269" y="212"/>
                      <a:pt x="269" y="212"/>
                      <a:pt x="269" y="212"/>
                    </a:cubicBezTo>
                    <a:cubicBezTo>
                      <a:pt x="268" y="213"/>
                      <a:pt x="267" y="213"/>
                      <a:pt x="266" y="213"/>
                    </a:cubicBezTo>
                    <a:cubicBezTo>
                      <a:pt x="266" y="213"/>
                      <a:pt x="266" y="213"/>
                      <a:pt x="266" y="213"/>
                    </a:cubicBezTo>
                    <a:cubicBezTo>
                      <a:pt x="265" y="213"/>
                      <a:pt x="264" y="213"/>
                      <a:pt x="263" y="2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2" name="淘宝网Chenying0907出品 1136"/>
              <p:cNvSpPr/>
              <p:nvPr/>
            </p:nvSpPr>
            <p:spPr bwMode="auto">
              <a:xfrm>
                <a:off x="3079750" y="4202113"/>
                <a:ext cx="315912" cy="431800"/>
              </a:xfrm>
              <a:custGeom>
                <a:avLst/>
                <a:gdLst>
                  <a:gd name="T0" fmla="*/ 2 w 113"/>
                  <a:gd name="T1" fmla="*/ 153 h 155"/>
                  <a:gd name="T2" fmla="*/ 3 w 113"/>
                  <a:gd name="T3" fmla="*/ 148 h 155"/>
                  <a:gd name="T4" fmla="*/ 3 w 113"/>
                  <a:gd name="T5" fmla="*/ 148 h 155"/>
                  <a:gd name="T6" fmla="*/ 83 w 113"/>
                  <a:gd name="T7" fmla="*/ 105 h 155"/>
                  <a:gd name="T8" fmla="*/ 104 w 113"/>
                  <a:gd name="T9" fmla="*/ 4 h 155"/>
                  <a:gd name="T10" fmla="*/ 104 w 113"/>
                  <a:gd name="T11" fmla="*/ 4 h 155"/>
                  <a:gd name="T12" fmla="*/ 109 w 113"/>
                  <a:gd name="T13" fmla="*/ 1 h 155"/>
                  <a:gd name="T14" fmla="*/ 109 w 113"/>
                  <a:gd name="T15" fmla="*/ 1 h 155"/>
                  <a:gd name="T16" fmla="*/ 112 w 113"/>
                  <a:gd name="T17" fmla="*/ 6 h 155"/>
                  <a:gd name="T18" fmla="*/ 112 w 113"/>
                  <a:gd name="T19" fmla="*/ 6 h 155"/>
                  <a:gd name="T20" fmla="*/ 91 w 113"/>
                  <a:gd name="T21" fmla="*/ 108 h 155"/>
                  <a:gd name="T22" fmla="*/ 89 w 113"/>
                  <a:gd name="T23" fmla="*/ 111 h 155"/>
                  <a:gd name="T24" fmla="*/ 89 w 113"/>
                  <a:gd name="T25" fmla="*/ 111 h 155"/>
                  <a:gd name="T26" fmla="*/ 7 w 113"/>
                  <a:gd name="T27" fmla="*/ 155 h 155"/>
                  <a:gd name="T28" fmla="*/ 5 w 113"/>
                  <a:gd name="T29" fmla="*/ 155 h 155"/>
                  <a:gd name="T30" fmla="*/ 5 w 113"/>
                  <a:gd name="T31" fmla="*/ 155 h 155"/>
                  <a:gd name="T32" fmla="*/ 2 w 113"/>
                  <a:gd name="T33" fmla="*/ 153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5">
                    <a:moveTo>
                      <a:pt x="2" y="153"/>
                    </a:moveTo>
                    <a:cubicBezTo>
                      <a:pt x="0" y="151"/>
                      <a:pt x="1" y="149"/>
                      <a:pt x="3" y="148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83" y="105"/>
                      <a:pt x="83" y="105"/>
                      <a:pt x="83" y="105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4" y="4"/>
                      <a:pt x="104" y="4"/>
                      <a:pt x="104" y="4"/>
                    </a:cubicBezTo>
                    <a:cubicBezTo>
                      <a:pt x="105" y="2"/>
                      <a:pt x="107" y="0"/>
                      <a:pt x="109" y="1"/>
                    </a:cubicBezTo>
                    <a:cubicBezTo>
                      <a:pt x="109" y="1"/>
                      <a:pt x="109" y="1"/>
                      <a:pt x="109" y="1"/>
                    </a:cubicBezTo>
                    <a:cubicBezTo>
                      <a:pt x="111" y="1"/>
                      <a:pt x="113" y="3"/>
                      <a:pt x="112" y="6"/>
                    </a:cubicBezTo>
                    <a:cubicBezTo>
                      <a:pt x="112" y="6"/>
                      <a:pt x="112" y="6"/>
                      <a:pt x="112" y="6"/>
                    </a:cubicBezTo>
                    <a:cubicBezTo>
                      <a:pt x="91" y="108"/>
                      <a:pt x="91" y="108"/>
                      <a:pt x="91" y="108"/>
                    </a:cubicBezTo>
                    <a:cubicBezTo>
                      <a:pt x="90" y="110"/>
                      <a:pt x="90" y="111"/>
                      <a:pt x="89" y="111"/>
                    </a:cubicBezTo>
                    <a:cubicBezTo>
                      <a:pt x="89" y="111"/>
                      <a:pt x="89" y="111"/>
                      <a:pt x="89" y="111"/>
                    </a:cubicBezTo>
                    <a:cubicBezTo>
                      <a:pt x="7" y="155"/>
                      <a:pt x="7" y="155"/>
                      <a:pt x="7" y="155"/>
                    </a:cubicBezTo>
                    <a:cubicBezTo>
                      <a:pt x="6" y="155"/>
                      <a:pt x="6" y="155"/>
                      <a:pt x="5" y="155"/>
                    </a:cubicBezTo>
                    <a:cubicBezTo>
                      <a:pt x="5" y="155"/>
                      <a:pt x="5" y="155"/>
                      <a:pt x="5" y="155"/>
                    </a:cubicBezTo>
                    <a:cubicBezTo>
                      <a:pt x="4" y="155"/>
                      <a:pt x="2" y="154"/>
                      <a:pt x="2" y="1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3" name="淘宝网Chenying0907出品 1137"/>
              <p:cNvSpPr/>
              <p:nvPr/>
            </p:nvSpPr>
            <p:spPr bwMode="auto">
              <a:xfrm>
                <a:off x="3116262" y="4214813"/>
                <a:ext cx="328612" cy="460375"/>
              </a:xfrm>
              <a:custGeom>
                <a:avLst/>
                <a:gdLst>
                  <a:gd name="T0" fmla="*/ 1 w 118"/>
                  <a:gd name="T1" fmla="*/ 163 h 165"/>
                  <a:gd name="T2" fmla="*/ 3 w 118"/>
                  <a:gd name="T3" fmla="*/ 157 h 165"/>
                  <a:gd name="T4" fmla="*/ 3 w 118"/>
                  <a:gd name="T5" fmla="*/ 157 h 165"/>
                  <a:gd name="T6" fmla="*/ 86 w 118"/>
                  <a:gd name="T7" fmla="*/ 114 h 165"/>
                  <a:gd name="T8" fmla="*/ 110 w 118"/>
                  <a:gd name="T9" fmla="*/ 4 h 165"/>
                  <a:gd name="T10" fmla="*/ 114 w 118"/>
                  <a:gd name="T11" fmla="*/ 1 h 165"/>
                  <a:gd name="T12" fmla="*/ 114 w 118"/>
                  <a:gd name="T13" fmla="*/ 1 h 165"/>
                  <a:gd name="T14" fmla="*/ 117 w 118"/>
                  <a:gd name="T15" fmla="*/ 5 h 165"/>
                  <a:gd name="T16" fmla="*/ 117 w 118"/>
                  <a:gd name="T17" fmla="*/ 5 h 165"/>
                  <a:gd name="T18" fmla="*/ 93 w 118"/>
                  <a:gd name="T19" fmla="*/ 117 h 165"/>
                  <a:gd name="T20" fmla="*/ 91 w 118"/>
                  <a:gd name="T21" fmla="*/ 120 h 165"/>
                  <a:gd name="T22" fmla="*/ 91 w 118"/>
                  <a:gd name="T23" fmla="*/ 120 h 165"/>
                  <a:gd name="T24" fmla="*/ 7 w 118"/>
                  <a:gd name="T25" fmla="*/ 165 h 165"/>
                  <a:gd name="T26" fmla="*/ 5 w 118"/>
                  <a:gd name="T27" fmla="*/ 165 h 165"/>
                  <a:gd name="T28" fmla="*/ 5 w 118"/>
                  <a:gd name="T29" fmla="*/ 165 h 165"/>
                  <a:gd name="T30" fmla="*/ 1 w 118"/>
                  <a:gd name="T31" fmla="*/ 16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8" h="165">
                    <a:moveTo>
                      <a:pt x="1" y="163"/>
                    </a:moveTo>
                    <a:cubicBezTo>
                      <a:pt x="0" y="161"/>
                      <a:pt x="1" y="158"/>
                      <a:pt x="3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86" y="114"/>
                      <a:pt x="86" y="114"/>
                      <a:pt x="86" y="114"/>
                    </a:cubicBezTo>
                    <a:cubicBezTo>
                      <a:pt x="110" y="4"/>
                      <a:pt x="110" y="4"/>
                      <a:pt x="110" y="4"/>
                    </a:cubicBezTo>
                    <a:cubicBezTo>
                      <a:pt x="110" y="2"/>
                      <a:pt x="112" y="0"/>
                      <a:pt x="114" y="1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6" y="1"/>
                      <a:pt x="118" y="3"/>
                      <a:pt x="117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93" y="117"/>
                      <a:pt x="93" y="117"/>
                      <a:pt x="93" y="117"/>
                    </a:cubicBezTo>
                    <a:cubicBezTo>
                      <a:pt x="93" y="118"/>
                      <a:pt x="92" y="119"/>
                      <a:pt x="91" y="120"/>
                    </a:cubicBezTo>
                    <a:cubicBezTo>
                      <a:pt x="91" y="120"/>
                      <a:pt x="91" y="120"/>
                      <a:pt x="91" y="120"/>
                    </a:cubicBezTo>
                    <a:cubicBezTo>
                      <a:pt x="7" y="165"/>
                      <a:pt x="7" y="165"/>
                      <a:pt x="7" y="165"/>
                    </a:cubicBezTo>
                    <a:cubicBezTo>
                      <a:pt x="6" y="165"/>
                      <a:pt x="6" y="165"/>
                      <a:pt x="5" y="165"/>
                    </a:cubicBezTo>
                    <a:cubicBezTo>
                      <a:pt x="5" y="165"/>
                      <a:pt x="5" y="165"/>
                      <a:pt x="5" y="165"/>
                    </a:cubicBezTo>
                    <a:cubicBezTo>
                      <a:pt x="4" y="165"/>
                      <a:pt x="2" y="164"/>
                      <a:pt x="1" y="1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4" name="淘宝网Chenying0907出品 1138"/>
              <p:cNvSpPr/>
              <p:nvPr/>
            </p:nvSpPr>
            <p:spPr bwMode="auto">
              <a:xfrm>
                <a:off x="3155950" y="4246563"/>
                <a:ext cx="333375" cy="468313"/>
              </a:xfrm>
              <a:custGeom>
                <a:avLst/>
                <a:gdLst>
                  <a:gd name="T0" fmla="*/ 1 w 120"/>
                  <a:gd name="T1" fmla="*/ 165 h 168"/>
                  <a:gd name="T2" fmla="*/ 3 w 120"/>
                  <a:gd name="T3" fmla="*/ 160 h 168"/>
                  <a:gd name="T4" fmla="*/ 3 w 120"/>
                  <a:gd name="T5" fmla="*/ 160 h 168"/>
                  <a:gd name="T6" fmla="*/ 89 w 120"/>
                  <a:gd name="T7" fmla="*/ 115 h 168"/>
                  <a:gd name="T8" fmla="*/ 112 w 120"/>
                  <a:gd name="T9" fmla="*/ 3 h 168"/>
                  <a:gd name="T10" fmla="*/ 112 w 120"/>
                  <a:gd name="T11" fmla="*/ 3 h 168"/>
                  <a:gd name="T12" fmla="*/ 117 w 120"/>
                  <a:gd name="T13" fmla="*/ 0 h 168"/>
                  <a:gd name="T14" fmla="*/ 117 w 120"/>
                  <a:gd name="T15" fmla="*/ 0 h 168"/>
                  <a:gd name="T16" fmla="*/ 120 w 120"/>
                  <a:gd name="T17" fmla="*/ 5 h 168"/>
                  <a:gd name="T18" fmla="*/ 120 w 120"/>
                  <a:gd name="T19" fmla="*/ 5 h 168"/>
                  <a:gd name="T20" fmla="*/ 96 w 120"/>
                  <a:gd name="T21" fmla="*/ 119 h 168"/>
                  <a:gd name="T22" fmla="*/ 94 w 120"/>
                  <a:gd name="T23" fmla="*/ 122 h 168"/>
                  <a:gd name="T24" fmla="*/ 94 w 120"/>
                  <a:gd name="T25" fmla="*/ 122 h 168"/>
                  <a:gd name="T26" fmla="*/ 7 w 120"/>
                  <a:gd name="T27" fmla="*/ 167 h 168"/>
                  <a:gd name="T28" fmla="*/ 5 w 120"/>
                  <a:gd name="T29" fmla="*/ 168 h 168"/>
                  <a:gd name="T30" fmla="*/ 5 w 120"/>
                  <a:gd name="T31" fmla="*/ 168 h 168"/>
                  <a:gd name="T32" fmla="*/ 1 w 120"/>
                  <a:gd name="T33" fmla="*/ 16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68">
                    <a:moveTo>
                      <a:pt x="1" y="165"/>
                    </a:moveTo>
                    <a:cubicBezTo>
                      <a:pt x="0" y="163"/>
                      <a:pt x="1" y="161"/>
                      <a:pt x="3" y="160"/>
                    </a:cubicBezTo>
                    <a:cubicBezTo>
                      <a:pt x="3" y="160"/>
                      <a:pt x="3" y="160"/>
                      <a:pt x="3" y="160"/>
                    </a:cubicBezTo>
                    <a:cubicBezTo>
                      <a:pt x="89" y="115"/>
                      <a:pt x="89" y="115"/>
                      <a:pt x="89" y="115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2" y="3"/>
                      <a:pt x="112" y="3"/>
                      <a:pt x="112" y="3"/>
                    </a:cubicBezTo>
                    <a:cubicBezTo>
                      <a:pt x="113" y="1"/>
                      <a:pt x="115" y="0"/>
                      <a:pt x="117" y="0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9" y="0"/>
                      <a:pt x="120" y="3"/>
                      <a:pt x="120" y="5"/>
                    </a:cubicBezTo>
                    <a:cubicBezTo>
                      <a:pt x="120" y="5"/>
                      <a:pt x="120" y="5"/>
                      <a:pt x="120" y="5"/>
                    </a:cubicBezTo>
                    <a:cubicBezTo>
                      <a:pt x="96" y="119"/>
                      <a:pt x="96" y="119"/>
                      <a:pt x="96" y="119"/>
                    </a:cubicBezTo>
                    <a:cubicBezTo>
                      <a:pt x="96" y="120"/>
                      <a:pt x="95" y="121"/>
                      <a:pt x="94" y="122"/>
                    </a:cubicBezTo>
                    <a:cubicBezTo>
                      <a:pt x="94" y="122"/>
                      <a:pt x="94" y="122"/>
                      <a:pt x="94" y="122"/>
                    </a:cubicBezTo>
                    <a:cubicBezTo>
                      <a:pt x="7" y="167"/>
                      <a:pt x="7" y="167"/>
                      <a:pt x="7" y="167"/>
                    </a:cubicBezTo>
                    <a:cubicBezTo>
                      <a:pt x="6" y="167"/>
                      <a:pt x="6" y="168"/>
                      <a:pt x="5" y="168"/>
                    </a:cubicBezTo>
                    <a:cubicBezTo>
                      <a:pt x="5" y="168"/>
                      <a:pt x="5" y="168"/>
                      <a:pt x="5" y="168"/>
                    </a:cubicBezTo>
                    <a:cubicBezTo>
                      <a:pt x="4" y="168"/>
                      <a:pt x="2" y="167"/>
                      <a:pt x="1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5" name="淘宝网Chenying0907出品 1139"/>
              <p:cNvSpPr/>
              <p:nvPr/>
            </p:nvSpPr>
            <p:spPr bwMode="auto">
              <a:xfrm>
                <a:off x="3208337" y="4279900"/>
                <a:ext cx="328612" cy="471488"/>
              </a:xfrm>
              <a:custGeom>
                <a:avLst/>
                <a:gdLst>
                  <a:gd name="T0" fmla="*/ 1 w 118"/>
                  <a:gd name="T1" fmla="*/ 167 h 169"/>
                  <a:gd name="T2" fmla="*/ 3 w 118"/>
                  <a:gd name="T3" fmla="*/ 162 h 169"/>
                  <a:gd name="T4" fmla="*/ 3 w 118"/>
                  <a:gd name="T5" fmla="*/ 162 h 169"/>
                  <a:gd name="T6" fmla="*/ 87 w 118"/>
                  <a:gd name="T7" fmla="*/ 117 h 169"/>
                  <a:gd name="T8" fmla="*/ 110 w 118"/>
                  <a:gd name="T9" fmla="*/ 4 h 169"/>
                  <a:gd name="T10" fmla="*/ 115 w 118"/>
                  <a:gd name="T11" fmla="*/ 1 h 169"/>
                  <a:gd name="T12" fmla="*/ 115 w 118"/>
                  <a:gd name="T13" fmla="*/ 1 h 169"/>
                  <a:gd name="T14" fmla="*/ 118 w 118"/>
                  <a:gd name="T15" fmla="*/ 5 h 169"/>
                  <a:gd name="T16" fmla="*/ 118 w 118"/>
                  <a:gd name="T17" fmla="*/ 5 h 169"/>
                  <a:gd name="T18" fmla="*/ 95 w 118"/>
                  <a:gd name="T19" fmla="*/ 120 h 169"/>
                  <a:gd name="T20" fmla="*/ 93 w 118"/>
                  <a:gd name="T21" fmla="*/ 123 h 169"/>
                  <a:gd name="T22" fmla="*/ 93 w 118"/>
                  <a:gd name="T23" fmla="*/ 123 h 169"/>
                  <a:gd name="T24" fmla="*/ 7 w 118"/>
                  <a:gd name="T25" fmla="*/ 169 h 169"/>
                  <a:gd name="T26" fmla="*/ 5 w 118"/>
                  <a:gd name="T27" fmla="*/ 169 h 169"/>
                  <a:gd name="T28" fmla="*/ 5 w 118"/>
                  <a:gd name="T29" fmla="*/ 169 h 169"/>
                  <a:gd name="T30" fmla="*/ 1 w 118"/>
                  <a:gd name="T31" fmla="*/ 16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8" h="169">
                    <a:moveTo>
                      <a:pt x="1" y="167"/>
                    </a:moveTo>
                    <a:cubicBezTo>
                      <a:pt x="0" y="165"/>
                      <a:pt x="1" y="163"/>
                      <a:pt x="3" y="162"/>
                    </a:cubicBezTo>
                    <a:cubicBezTo>
                      <a:pt x="3" y="162"/>
                      <a:pt x="3" y="162"/>
                      <a:pt x="3" y="162"/>
                    </a:cubicBezTo>
                    <a:cubicBezTo>
                      <a:pt x="87" y="117"/>
                      <a:pt x="87" y="117"/>
                      <a:pt x="87" y="117"/>
                    </a:cubicBezTo>
                    <a:cubicBezTo>
                      <a:pt x="110" y="4"/>
                      <a:pt x="110" y="4"/>
                      <a:pt x="110" y="4"/>
                    </a:cubicBezTo>
                    <a:cubicBezTo>
                      <a:pt x="111" y="2"/>
                      <a:pt x="113" y="0"/>
                      <a:pt x="115" y="1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7" y="1"/>
                      <a:pt x="118" y="3"/>
                      <a:pt x="118" y="5"/>
                    </a:cubicBezTo>
                    <a:cubicBezTo>
                      <a:pt x="118" y="5"/>
                      <a:pt x="118" y="5"/>
                      <a:pt x="118" y="5"/>
                    </a:cubicBezTo>
                    <a:cubicBezTo>
                      <a:pt x="95" y="120"/>
                      <a:pt x="95" y="120"/>
                      <a:pt x="95" y="120"/>
                    </a:cubicBezTo>
                    <a:cubicBezTo>
                      <a:pt x="94" y="122"/>
                      <a:pt x="94" y="123"/>
                      <a:pt x="93" y="123"/>
                    </a:cubicBezTo>
                    <a:cubicBezTo>
                      <a:pt x="93" y="123"/>
                      <a:pt x="93" y="123"/>
                      <a:pt x="93" y="123"/>
                    </a:cubicBezTo>
                    <a:cubicBezTo>
                      <a:pt x="7" y="169"/>
                      <a:pt x="7" y="169"/>
                      <a:pt x="7" y="169"/>
                    </a:cubicBezTo>
                    <a:cubicBezTo>
                      <a:pt x="6" y="169"/>
                      <a:pt x="5" y="169"/>
                      <a:pt x="5" y="169"/>
                    </a:cubicBezTo>
                    <a:cubicBezTo>
                      <a:pt x="5" y="169"/>
                      <a:pt x="5" y="169"/>
                      <a:pt x="5" y="169"/>
                    </a:cubicBezTo>
                    <a:cubicBezTo>
                      <a:pt x="3" y="169"/>
                      <a:pt x="2" y="168"/>
                      <a:pt x="1" y="1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6" name="淘宝网Chenying0907出品 1140"/>
              <p:cNvSpPr/>
              <p:nvPr/>
            </p:nvSpPr>
            <p:spPr bwMode="auto">
              <a:xfrm>
                <a:off x="3267075" y="4327525"/>
                <a:ext cx="317500" cy="454025"/>
              </a:xfrm>
              <a:custGeom>
                <a:avLst/>
                <a:gdLst>
                  <a:gd name="T0" fmla="*/ 1 w 114"/>
                  <a:gd name="T1" fmla="*/ 161 h 163"/>
                  <a:gd name="T2" fmla="*/ 3 w 114"/>
                  <a:gd name="T3" fmla="*/ 155 h 163"/>
                  <a:gd name="T4" fmla="*/ 3 w 114"/>
                  <a:gd name="T5" fmla="*/ 155 h 163"/>
                  <a:gd name="T6" fmla="*/ 83 w 114"/>
                  <a:gd name="T7" fmla="*/ 113 h 163"/>
                  <a:gd name="T8" fmla="*/ 106 w 114"/>
                  <a:gd name="T9" fmla="*/ 4 h 163"/>
                  <a:gd name="T10" fmla="*/ 106 w 114"/>
                  <a:gd name="T11" fmla="*/ 4 h 163"/>
                  <a:gd name="T12" fmla="*/ 111 w 114"/>
                  <a:gd name="T13" fmla="*/ 1 h 163"/>
                  <a:gd name="T14" fmla="*/ 111 w 114"/>
                  <a:gd name="T15" fmla="*/ 1 h 163"/>
                  <a:gd name="T16" fmla="*/ 114 w 114"/>
                  <a:gd name="T17" fmla="*/ 5 h 163"/>
                  <a:gd name="T18" fmla="*/ 114 w 114"/>
                  <a:gd name="T19" fmla="*/ 5 h 163"/>
                  <a:gd name="T20" fmla="*/ 91 w 114"/>
                  <a:gd name="T21" fmla="*/ 116 h 163"/>
                  <a:gd name="T22" fmla="*/ 89 w 114"/>
                  <a:gd name="T23" fmla="*/ 119 h 163"/>
                  <a:gd name="T24" fmla="*/ 89 w 114"/>
                  <a:gd name="T25" fmla="*/ 119 h 163"/>
                  <a:gd name="T26" fmla="*/ 7 w 114"/>
                  <a:gd name="T27" fmla="*/ 162 h 163"/>
                  <a:gd name="T28" fmla="*/ 5 w 114"/>
                  <a:gd name="T29" fmla="*/ 163 h 163"/>
                  <a:gd name="T30" fmla="*/ 5 w 114"/>
                  <a:gd name="T31" fmla="*/ 163 h 163"/>
                  <a:gd name="T32" fmla="*/ 1 w 114"/>
                  <a:gd name="T33" fmla="*/ 16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4" h="163">
                    <a:moveTo>
                      <a:pt x="1" y="161"/>
                    </a:moveTo>
                    <a:cubicBezTo>
                      <a:pt x="0" y="159"/>
                      <a:pt x="1" y="156"/>
                      <a:pt x="3" y="155"/>
                    </a:cubicBezTo>
                    <a:cubicBezTo>
                      <a:pt x="3" y="155"/>
                      <a:pt x="3" y="155"/>
                      <a:pt x="3" y="155"/>
                    </a:cubicBezTo>
                    <a:cubicBezTo>
                      <a:pt x="83" y="113"/>
                      <a:pt x="83" y="113"/>
                      <a:pt x="83" y="113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6" y="2"/>
                      <a:pt x="109" y="0"/>
                      <a:pt x="111" y="1"/>
                    </a:cubicBezTo>
                    <a:cubicBezTo>
                      <a:pt x="111" y="1"/>
                      <a:pt x="111" y="1"/>
                      <a:pt x="111" y="1"/>
                    </a:cubicBezTo>
                    <a:cubicBezTo>
                      <a:pt x="113" y="1"/>
                      <a:pt x="114" y="3"/>
                      <a:pt x="114" y="5"/>
                    </a:cubicBezTo>
                    <a:cubicBezTo>
                      <a:pt x="114" y="5"/>
                      <a:pt x="114" y="5"/>
                      <a:pt x="114" y="5"/>
                    </a:cubicBezTo>
                    <a:cubicBezTo>
                      <a:pt x="91" y="116"/>
                      <a:pt x="91" y="116"/>
                      <a:pt x="91" y="116"/>
                    </a:cubicBezTo>
                    <a:cubicBezTo>
                      <a:pt x="90" y="117"/>
                      <a:pt x="90" y="118"/>
                      <a:pt x="89" y="119"/>
                    </a:cubicBezTo>
                    <a:cubicBezTo>
                      <a:pt x="89" y="119"/>
                      <a:pt x="89" y="119"/>
                      <a:pt x="89" y="119"/>
                    </a:cubicBezTo>
                    <a:cubicBezTo>
                      <a:pt x="7" y="162"/>
                      <a:pt x="7" y="162"/>
                      <a:pt x="7" y="162"/>
                    </a:cubicBezTo>
                    <a:cubicBezTo>
                      <a:pt x="6" y="163"/>
                      <a:pt x="6" y="163"/>
                      <a:pt x="5" y="163"/>
                    </a:cubicBezTo>
                    <a:cubicBezTo>
                      <a:pt x="5" y="163"/>
                      <a:pt x="5" y="163"/>
                      <a:pt x="5" y="163"/>
                    </a:cubicBezTo>
                    <a:cubicBezTo>
                      <a:pt x="4" y="163"/>
                      <a:pt x="2" y="162"/>
                      <a:pt x="1" y="1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7" name="淘宝网Chenying0907出品 1141"/>
              <p:cNvSpPr/>
              <p:nvPr/>
            </p:nvSpPr>
            <p:spPr bwMode="auto">
              <a:xfrm>
                <a:off x="3336925" y="4398963"/>
                <a:ext cx="285750" cy="409575"/>
              </a:xfrm>
              <a:custGeom>
                <a:avLst/>
                <a:gdLst>
                  <a:gd name="T0" fmla="*/ 1 w 103"/>
                  <a:gd name="T1" fmla="*/ 145 h 147"/>
                  <a:gd name="T2" fmla="*/ 3 w 103"/>
                  <a:gd name="T3" fmla="*/ 140 h 147"/>
                  <a:gd name="T4" fmla="*/ 3 w 103"/>
                  <a:gd name="T5" fmla="*/ 140 h 147"/>
                  <a:gd name="T6" fmla="*/ 76 w 103"/>
                  <a:gd name="T7" fmla="*/ 100 h 147"/>
                  <a:gd name="T8" fmla="*/ 95 w 103"/>
                  <a:gd name="T9" fmla="*/ 4 h 147"/>
                  <a:gd name="T10" fmla="*/ 95 w 103"/>
                  <a:gd name="T11" fmla="*/ 4 h 147"/>
                  <a:gd name="T12" fmla="*/ 100 w 103"/>
                  <a:gd name="T13" fmla="*/ 1 h 147"/>
                  <a:gd name="T14" fmla="*/ 100 w 103"/>
                  <a:gd name="T15" fmla="*/ 1 h 147"/>
                  <a:gd name="T16" fmla="*/ 103 w 103"/>
                  <a:gd name="T17" fmla="*/ 5 h 147"/>
                  <a:gd name="T18" fmla="*/ 103 w 103"/>
                  <a:gd name="T19" fmla="*/ 5 h 147"/>
                  <a:gd name="T20" fmla="*/ 83 w 103"/>
                  <a:gd name="T21" fmla="*/ 103 h 147"/>
                  <a:gd name="T22" fmla="*/ 81 w 103"/>
                  <a:gd name="T23" fmla="*/ 106 h 147"/>
                  <a:gd name="T24" fmla="*/ 81 w 103"/>
                  <a:gd name="T25" fmla="*/ 106 h 147"/>
                  <a:gd name="T26" fmla="*/ 6 w 103"/>
                  <a:gd name="T27" fmla="*/ 147 h 147"/>
                  <a:gd name="T28" fmla="*/ 5 w 103"/>
                  <a:gd name="T29" fmla="*/ 147 h 147"/>
                  <a:gd name="T30" fmla="*/ 5 w 103"/>
                  <a:gd name="T31" fmla="*/ 147 h 147"/>
                  <a:gd name="T32" fmla="*/ 1 w 103"/>
                  <a:gd name="T33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147">
                    <a:moveTo>
                      <a:pt x="1" y="145"/>
                    </a:moveTo>
                    <a:cubicBezTo>
                      <a:pt x="0" y="143"/>
                      <a:pt x="1" y="141"/>
                      <a:pt x="3" y="140"/>
                    </a:cubicBezTo>
                    <a:cubicBezTo>
                      <a:pt x="3" y="140"/>
                      <a:pt x="3" y="140"/>
                      <a:pt x="3" y="140"/>
                    </a:cubicBezTo>
                    <a:cubicBezTo>
                      <a:pt x="76" y="100"/>
                      <a:pt x="76" y="100"/>
                      <a:pt x="76" y="100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cubicBezTo>
                      <a:pt x="96" y="2"/>
                      <a:pt x="98" y="0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1"/>
                      <a:pt x="103" y="3"/>
                      <a:pt x="103" y="5"/>
                    </a:cubicBezTo>
                    <a:cubicBezTo>
                      <a:pt x="103" y="5"/>
                      <a:pt x="103" y="5"/>
                      <a:pt x="103" y="5"/>
                    </a:cubicBezTo>
                    <a:cubicBezTo>
                      <a:pt x="83" y="103"/>
                      <a:pt x="83" y="103"/>
                      <a:pt x="83" y="103"/>
                    </a:cubicBezTo>
                    <a:cubicBezTo>
                      <a:pt x="83" y="105"/>
                      <a:pt x="82" y="106"/>
                      <a:pt x="81" y="106"/>
                    </a:cubicBezTo>
                    <a:cubicBezTo>
                      <a:pt x="81" y="106"/>
                      <a:pt x="81" y="106"/>
                      <a:pt x="81" y="106"/>
                    </a:cubicBezTo>
                    <a:cubicBezTo>
                      <a:pt x="6" y="147"/>
                      <a:pt x="6" y="147"/>
                      <a:pt x="6" y="147"/>
                    </a:cubicBezTo>
                    <a:cubicBezTo>
                      <a:pt x="6" y="147"/>
                      <a:pt x="5" y="147"/>
                      <a:pt x="5" y="147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3" y="147"/>
                      <a:pt x="2" y="146"/>
                      <a:pt x="1" y="1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8" name="淘宝网Chenying0907出品 1142"/>
              <p:cNvSpPr/>
              <p:nvPr/>
            </p:nvSpPr>
            <p:spPr bwMode="auto">
              <a:xfrm>
                <a:off x="3417887" y="4487863"/>
                <a:ext cx="244475" cy="342900"/>
              </a:xfrm>
              <a:custGeom>
                <a:avLst/>
                <a:gdLst>
                  <a:gd name="T0" fmla="*/ 1 w 88"/>
                  <a:gd name="T1" fmla="*/ 121 h 123"/>
                  <a:gd name="T2" fmla="*/ 3 w 88"/>
                  <a:gd name="T3" fmla="*/ 115 h 123"/>
                  <a:gd name="T4" fmla="*/ 3 w 88"/>
                  <a:gd name="T5" fmla="*/ 115 h 123"/>
                  <a:gd name="T6" fmla="*/ 64 w 88"/>
                  <a:gd name="T7" fmla="*/ 82 h 123"/>
                  <a:gd name="T8" fmla="*/ 80 w 88"/>
                  <a:gd name="T9" fmla="*/ 4 h 123"/>
                  <a:gd name="T10" fmla="*/ 80 w 88"/>
                  <a:gd name="T11" fmla="*/ 4 h 123"/>
                  <a:gd name="T12" fmla="*/ 85 w 88"/>
                  <a:gd name="T13" fmla="*/ 0 h 123"/>
                  <a:gd name="T14" fmla="*/ 85 w 88"/>
                  <a:gd name="T15" fmla="*/ 0 h 123"/>
                  <a:gd name="T16" fmla="*/ 88 w 88"/>
                  <a:gd name="T17" fmla="*/ 5 h 123"/>
                  <a:gd name="T18" fmla="*/ 88 w 88"/>
                  <a:gd name="T19" fmla="*/ 5 h 123"/>
                  <a:gd name="T20" fmla="*/ 72 w 88"/>
                  <a:gd name="T21" fmla="*/ 86 h 123"/>
                  <a:gd name="T22" fmla="*/ 70 w 88"/>
                  <a:gd name="T23" fmla="*/ 88 h 123"/>
                  <a:gd name="T24" fmla="*/ 70 w 88"/>
                  <a:gd name="T25" fmla="*/ 88 h 123"/>
                  <a:gd name="T26" fmla="*/ 7 w 88"/>
                  <a:gd name="T27" fmla="*/ 122 h 123"/>
                  <a:gd name="T28" fmla="*/ 5 w 88"/>
                  <a:gd name="T29" fmla="*/ 123 h 123"/>
                  <a:gd name="T30" fmla="*/ 5 w 88"/>
                  <a:gd name="T31" fmla="*/ 123 h 123"/>
                  <a:gd name="T32" fmla="*/ 1 w 88"/>
                  <a:gd name="T33" fmla="*/ 12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23">
                    <a:moveTo>
                      <a:pt x="1" y="121"/>
                    </a:moveTo>
                    <a:cubicBezTo>
                      <a:pt x="0" y="119"/>
                      <a:pt x="1" y="116"/>
                      <a:pt x="3" y="115"/>
                    </a:cubicBezTo>
                    <a:cubicBezTo>
                      <a:pt x="3" y="115"/>
                      <a:pt x="3" y="115"/>
                      <a:pt x="3" y="115"/>
                    </a:cubicBezTo>
                    <a:cubicBezTo>
                      <a:pt x="64" y="82"/>
                      <a:pt x="64" y="82"/>
                      <a:pt x="64" y="82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80" y="1"/>
                      <a:pt x="82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1"/>
                      <a:pt x="88" y="3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72" y="86"/>
                      <a:pt x="72" y="86"/>
                      <a:pt x="72" y="86"/>
                    </a:cubicBezTo>
                    <a:cubicBezTo>
                      <a:pt x="71" y="87"/>
                      <a:pt x="71" y="88"/>
                      <a:pt x="70" y="88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" y="122"/>
                      <a:pt x="7" y="122"/>
                      <a:pt x="7" y="122"/>
                    </a:cubicBezTo>
                    <a:cubicBezTo>
                      <a:pt x="6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3" y="123"/>
                      <a:pt x="2" y="122"/>
                      <a:pt x="1" y="1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19" name="淘宝网Chenying0907出品 1143"/>
              <p:cNvSpPr/>
              <p:nvPr/>
            </p:nvSpPr>
            <p:spPr bwMode="auto">
              <a:xfrm>
                <a:off x="3511550" y="4611688"/>
                <a:ext cx="180975" cy="228600"/>
              </a:xfrm>
              <a:custGeom>
                <a:avLst/>
                <a:gdLst>
                  <a:gd name="T0" fmla="*/ 1 w 65"/>
                  <a:gd name="T1" fmla="*/ 80 h 82"/>
                  <a:gd name="T2" fmla="*/ 3 w 65"/>
                  <a:gd name="T3" fmla="*/ 74 h 82"/>
                  <a:gd name="T4" fmla="*/ 3 w 65"/>
                  <a:gd name="T5" fmla="*/ 74 h 82"/>
                  <a:gd name="T6" fmla="*/ 46 w 65"/>
                  <a:gd name="T7" fmla="*/ 51 h 82"/>
                  <a:gd name="T8" fmla="*/ 57 w 65"/>
                  <a:gd name="T9" fmla="*/ 3 h 82"/>
                  <a:gd name="T10" fmla="*/ 62 w 65"/>
                  <a:gd name="T11" fmla="*/ 0 h 82"/>
                  <a:gd name="T12" fmla="*/ 62 w 65"/>
                  <a:gd name="T13" fmla="*/ 0 h 82"/>
                  <a:gd name="T14" fmla="*/ 65 w 65"/>
                  <a:gd name="T15" fmla="*/ 5 h 82"/>
                  <a:gd name="T16" fmla="*/ 65 w 65"/>
                  <a:gd name="T17" fmla="*/ 5 h 82"/>
                  <a:gd name="T18" fmla="*/ 53 w 65"/>
                  <a:gd name="T19" fmla="*/ 55 h 82"/>
                  <a:gd name="T20" fmla="*/ 51 w 65"/>
                  <a:gd name="T21" fmla="*/ 58 h 82"/>
                  <a:gd name="T22" fmla="*/ 51 w 65"/>
                  <a:gd name="T23" fmla="*/ 58 h 82"/>
                  <a:gd name="T24" fmla="*/ 7 w 65"/>
                  <a:gd name="T25" fmla="*/ 82 h 82"/>
                  <a:gd name="T26" fmla="*/ 5 w 65"/>
                  <a:gd name="T27" fmla="*/ 82 h 82"/>
                  <a:gd name="T28" fmla="*/ 5 w 65"/>
                  <a:gd name="T29" fmla="*/ 82 h 82"/>
                  <a:gd name="T30" fmla="*/ 1 w 65"/>
                  <a:gd name="T31" fmla="*/ 8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5" h="82">
                    <a:moveTo>
                      <a:pt x="1" y="80"/>
                    </a:moveTo>
                    <a:cubicBezTo>
                      <a:pt x="0" y="78"/>
                      <a:pt x="1" y="75"/>
                      <a:pt x="3" y="74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46" y="51"/>
                      <a:pt x="46" y="51"/>
                      <a:pt x="46" y="51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7" y="1"/>
                      <a:pt x="59" y="0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64" y="1"/>
                      <a:pt x="65" y="3"/>
                      <a:pt x="65" y="5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53" y="55"/>
                      <a:pt x="53" y="55"/>
                      <a:pt x="53" y="55"/>
                    </a:cubicBezTo>
                    <a:cubicBezTo>
                      <a:pt x="53" y="56"/>
                      <a:pt x="52" y="57"/>
                      <a:pt x="51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7" y="82"/>
                      <a:pt x="7" y="82"/>
                      <a:pt x="7" y="82"/>
                    </a:cubicBezTo>
                    <a:cubicBezTo>
                      <a:pt x="6" y="82"/>
                      <a:pt x="5" y="82"/>
                      <a:pt x="5" y="82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3" y="82"/>
                      <a:pt x="2" y="81"/>
                      <a:pt x="1" y="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0" name="淘宝网Chenying0907出品 1144"/>
              <p:cNvSpPr/>
              <p:nvPr/>
            </p:nvSpPr>
            <p:spPr bwMode="auto">
              <a:xfrm>
                <a:off x="3049587" y="4192588"/>
                <a:ext cx="298450" cy="398463"/>
              </a:xfrm>
              <a:custGeom>
                <a:avLst/>
                <a:gdLst>
                  <a:gd name="T0" fmla="*/ 1 w 107"/>
                  <a:gd name="T1" fmla="*/ 141 h 143"/>
                  <a:gd name="T2" fmla="*/ 3 w 107"/>
                  <a:gd name="T3" fmla="*/ 135 h 143"/>
                  <a:gd name="T4" fmla="*/ 3 w 107"/>
                  <a:gd name="T5" fmla="*/ 135 h 143"/>
                  <a:gd name="T6" fmla="*/ 78 w 107"/>
                  <a:gd name="T7" fmla="*/ 97 h 143"/>
                  <a:gd name="T8" fmla="*/ 99 w 107"/>
                  <a:gd name="T9" fmla="*/ 3 h 143"/>
                  <a:gd name="T10" fmla="*/ 99 w 107"/>
                  <a:gd name="T11" fmla="*/ 3 h 143"/>
                  <a:gd name="T12" fmla="*/ 104 w 107"/>
                  <a:gd name="T13" fmla="*/ 0 h 143"/>
                  <a:gd name="T14" fmla="*/ 104 w 107"/>
                  <a:gd name="T15" fmla="*/ 0 h 143"/>
                  <a:gd name="T16" fmla="*/ 107 w 107"/>
                  <a:gd name="T17" fmla="*/ 5 h 143"/>
                  <a:gd name="T18" fmla="*/ 107 w 107"/>
                  <a:gd name="T19" fmla="*/ 5 h 143"/>
                  <a:gd name="T20" fmla="*/ 86 w 107"/>
                  <a:gd name="T21" fmla="*/ 101 h 143"/>
                  <a:gd name="T22" fmla="*/ 84 w 107"/>
                  <a:gd name="T23" fmla="*/ 103 h 143"/>
                  <a:gd name="T24" fmla="*/ 84 w 107"/>
                  <a:gd name="T25" fmla="*/ 103 h 143"/>
                  <a:gd name="T26" fmla="*/ 6 w 107"/>
                  <a:gd name="T27" fmla="*/ 142 h 143"/>
                  <a:gd name="T28" fmla="*/ 4 w 107"/>
                  <a:gd name="T29" fmla="*/ 143 h 143"/>
                  <a:gd name="T30" fmla="*/ 4 w 107"/>
                  <a:gd name="T31" fmla="*/ 143 h 143"/>
                  <a:gd name="T32" fmla="*/ 1 w 107"/>
                  <a:gd name="T33" fmla="*/ 14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43">
                    <a:moveTo>
                      <a:pt x="1" y="141"/>
                    </a:moveTo>
                    <a:cubicBezTo>
                      <a:pt x="0" y="139"/>
                      <a:pt x="1" y="136"/>
                      <a:pt x="3" y="135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78" y="97"/>
                      <a:pt x="78" y="97"/>
                      <a:pt x="78" y="97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3"/>
                      <a:pt x="99" y="3"/>
                      <a:pt x="99" y="3"/>
                    </a:cubicBezTo>
                    <a:cubicBezTo>
                      <a:pt x="99" y="1"/>
                      <a:pt x="102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6" y="1"/>
                      <a:pt x="107" y="3"/>
                      <a:pt x="107" y="5"/>
                    </a:cubicBezTo>
                    <a:cubicBezTo>
                      <a:pt x="107" y="5"/>
                      <a:pt x="107" y="5"/>
                      <a:pt x="107" y="5"/>
                    </a:cubicBezTo>
                    <a:cubicBezTo>
                      <a:pt x="86" y="101"/>
                      <a:pt x="86" y="101"/>
                      <a:pt x="86" y="101"/>
                    </a:cubicBezTo>
                    <a:cubicBezTo>
                      <a:pt x="86" y="102"/>
                      <a:pt x="85" y="103"/>
                      <a:pt x="84" y="103"/>
                    </a:cubicBezTo>
                    <a:cubicBezTo>
                      <a:pt x="84" y="103"/>
                      <a:pt x="84" y="103"/>
                      <a:pt x="84" y="103"/>
                    </a:cubicBezTo>
                    <a:cubicBezTo>
                      <a:pt x="6" y="142"/>
                      <a:pt x="6" y="142"/>
                      <a:pt x="6" y="142"/>
                    </a:cubicBezTo>
                    <a:cubicBezTo>
                      <a:pt x="6" y="143"/>
                      <a:pt x="5" y="143"/>
                      <a:pt x="4" y="143"/>
                    </a:cubicBezTo>
                    <a:cubicBezTo>
                      <a:pt x="4" y="143"/>
                      <a:pt x="4" y="143"/>
                      <a:pt x="4" y="143"/>
                    </a:cubicBezTo>
                    <a:cubicBezTo>
                      <a:pt x="3" y="143"/>
                      <a:pt x="1" y="142"/>
                      <a:pt x="1" y="1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1" name="淘宝网Chenying0907出品 1145"/>
              <p:cNvSpPr/>
              <p:nvPr/>
            </p:nvSpPr>
            <p:spPr bwMode="auto">
              <a:xfrm>
                <a:off x="3030537" y="4184650"/>
                <a:ext cx="273050" cy="360363"/>
              </a:xfrm>
              <a:custGeom>
                <a:avLst/>
                <a:gdLst>
                  <a:gd name="T0" fmla="*/ 1 w 98"/>
                  <a:gd name="T1" fmla="*/ 126 h 129"/>
                  <a:gd name="T2" fmla="*/ 3 w 98"/>
                  <a:gd name="T3" fmla="*/ 121 h 129"/>
                  <a:gd name="T4" fmla="*/ 3 w 98"/>
                  <a:gd name="T5" fmla="*/ 121 h 129"/>
                  <a:gd name="T6" fmla="*/ 71 w 98"/>
                  <a:gd name="T7" fmla="*/ 87 h 129"/>
                  <a:gd name="T8" fmla="*/ 90 w 98"/>
                  <a:gd name="T9" fmla="*/ 3 h 129"/>
                  <a:gd name="T10" fmla="*/ 94 w 98"/>
                  <a:gd name="T11" fmla="*/ 0 h 129"/>
                  <a:gd name="T12" fmla="*/ 94 w 98"/>
                  <a:gd name="T13" fmla="*/ 0 h 129"/>
                  <a:gd name="T14" fmla="*/ 98 w 98"/>
                  <a:gd name="T15" fmla="*/ 5 h 129"/>
                  <a:gd name="T16" fmla="*/ 98 w 98"/>
                  <a:gd name="T17" fmla="*/ 5 h 129"/>
                  <a:gd name="T18" fmla="*/ 79 w 98"/>
                  <a:gd name="T19" fmla="*/ 91 h 129"/>
                  <a:gd name="T20" fmla="*/ 76 w 98"/>
                  <a:gd name="T21" fmla="*/ 93 h 129"/>
                  <a:gd name="T22" fmla="*/ 76 w 98"/>
                  <a:gd name="T23" fmla="*/ 93 h 129"/>
                  <a:gd name="T24" fmla="*/ 7 w 98"/>
                  <a:gd name="T25" fmla="*/ 128 h 129"/>
                  <a:gd name="T26" fmla="*/ 5 w 98"/>
                  <a:gd name="T27" fmla="*/ 129 h 129"/>
                  <a:gd name="T28" fmla="*/ 5 w 98"/>
                  <a:gd name="T29" fmla="*/ 129 h 129"/>
                  <a:gd name="T30" fmla="*/ 1 w 98"/>
                  <a:gd name="T31" fmla="*/ 12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129">
                    <a:moveTo>
                      <a:pt x="1" y="126"/>
                    </a:moveTo>
                    <a:cubicBezTo>
                      <a:pt x="0" y="124"/>
                      <a:pt x="1" y="122"/>
                      <a:pt x="3" y="121"/>
                    </a:cubicBezTo>
                    <a:cubicBezTo>
                      <a:pt x="3" y="121"/>
                      <a:pt x="3" y="121"/>
                      <a:pt x="3" y="121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1"/>
                      <a:pt x="92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7" y="1"/>
                      <a:pt x="98" y="3"/>
                      <a:pt x="98" y="5"/>
                    </a:cubicBezTo>
                    <a:cubicBezTo>
                      <a:pt x="98" y="5"/>
                      <a:pt x="98" y="5"/>
                      <a:pt x="98" y="5"/>
                    </a:cubicBezTo>
                    <a:cubicBezTo>
                      <a:pt x="79" y="91"/>
                      <a:pt x="79" y="91"/>
                      <a:pt x="79" y="91"/>
                    </a:cubicBezTo>
                    <a:cubicBezTo>
                      <a:pt x="78" y="92"/>
                      <a:pt x="78" y="93"/>
                      <a:pt x="76" y="93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7" y="128"/>
                      <a:pt x="7" y="128"/>
                      <a:pt x="7" y="128"/>
                    </a:cubicBezTo>
                    <a:cubicBezTo>
                      <a:pt x="6" y="128"/>
                      <a:pt x="6" y="129"/>
                      <a:pt x="5" y="129"/>
                    </a:cubicBezTo>
                    <a:cubicBezTo>
                      <a:pt x="5" y="129"/>
                      <a:pt x="5" y="129"/>
                      <a:pt x="5" y="129"/>
                    </a:cubicBezTo>
                    <a:cubicBezTo>
                      <a:pt x="4" y="129"/>
                      <a:pt x="2" y="128"/>
                      <a:pt x="1" y="1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2" name="淘宝网Chenying0907出品 1146"/>
              <p:cNvSpPr/>
              <p:nvPr/>
            </p:nvSpPr>
            <p:spPr bwMode="auto">
              <a:xfrm>
                <a:off x="3008312" y="4181475"/>
                <a:ext cx="244475" cy="315913"/>
              </a:xfrm>
              <a:custGeom>
                <a:avLst/>
                <a:gdLst>
                  <a:gd name="T0" fmla="*/ 1 w 88"/>
                  <a:gd name="T1" fmla="*/ 110 h 113"/>
                  <a:gd name="T2" fmla="*/ 3 w 88"/>
                  <a:gd name="T3" fmla="*/ 105 h 113"/>
                  <a:gd name="T4" fmla="*/ 3 w 88"/>
                  <a:gd name="T5" fmla="*/ 105 h 113"/>
                  <a:gd name="T6" fmla="*/ 64 w 88"/>
                  <a:gd name="T7" fmla="*/ 76 h 113"/>
                  <a:gd name="T8" fmla="*/ 80 w 88"/>
                  <a:gd name="T9" fmla="*/ 3 h 113"/>
                  <a:gd name="T10" fmla="*/ 80 w 88"/>
                  <a:gd name="T11" fmla="*/ 3 h 113"/>
                  <a:gd name="T12" fmla="*/ 85 w 88"/>
                  <a:gd name="T13" fmla="*/ 0 h 113"/>
                  <a:gd name="T14" fmla="*/ 85 w 88"/>
                  <a:gd name="T15" fmla="*/ 0 h 113"/>
                  <a:gd name="T16" fmla="*/ 88 w 88"/>
                  <a:gd name="T17" fmla="*/ 5 h 113"/>
                  <a:gd name="T18" fmla="*/ 88 w 88"/>
                  <a:gd name="T19" fmla="*/ 5 h 113"/>
                  <a:gd name="T20" fmla="*/ 71 w 88"/>
                  <a:gd name="T21" fmla="*/ 80 h 113"/>
                  <a:gd name="T22" fmla="*/ 69 w 88"/>
                  <a:gd name="T23" fmla="*/ 83 h 113"/>
                  <a:gd name="T24" fmla="*/ 69 w 88"/>
                  <a:gd name="T25" fmla="*/ 83 h 113"/>
                  <a:gd name="T26" fmla="*/ 6 w 88"/>
                  <a:gd name="T27" fmla="*/ 112 h 113"/>
                  <a:gd name="T28" fmla="*/ 4 w 88"/>
                  <a:gd name="T29" fmla="*/ 113 h 113"/>
                  <a:gd name="T30" fmla="*/ 4 w 88"/>
                  <a:gd name="T31" fmla="*/ 113 h 113"/>
                  <a:gd name="T32" fmla="*/ 1 w 88"/>
                  <a:gd name="T33" fmla="*/ 1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13">
                    <a:moveTo>
                      <a:pt x="1" y="110"/>
                    </a:moveTo>
                    <a:cubicBezTo>
                      <a:pt x="0" y="108"/>
                      <a:pt x="1" y="106"/>
                      <a:pt x="3" y="105"/>
                    </a:cubicBezTo>
                    <a:cubicBezTo>
                      <a:pt x="3" y="105"/>
                      <a:pt x="3" y="105"/>
                      <a:pt x="3" y="105"/>
                    </a:cubicBezTo>
                    <a:cubicBezTo>
                      <a:pt x="64" y="76"/>
                      <a:pt x="64" y="76"/>
                      <a:pt x="64" y="76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1"/>
                      <a:pt x="82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7" y="0"/>
                      <a:pt x="88" y="3"/>
                      <a:pt x="88" y="5"/>
                    </a:cubicBezTo>
                    <a:cubicBezTo>
                      <a:pt x="88" y="5"/>
                      <a:pt x="88" y="5"/>
                      <a:pt x="88" y="5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1"/>
                      <a:pt x="70" y="82"/>
                      <a:pt x="69" y="83"/>
                    </a:cubicBezTo>
                    <a:cubicBezTo>
                      <a:pt x="69" y="83"/>
                      <a:pt x="69" y="83"/>
                      <a:pt x="69" y="83"/>
                    </a:cubicBezTo>
                    <a:cubicBezTo>
                      <a:pt x="6" y="112"/>
                      <a:pt x="6" y="112"/>
                      <a:pt x="6" y="112"/>
                    </a:cubicBezTo>
                    <a:cubicBezTo>
                      <a:pt x="6" y="113"/>
                      <a:pt x="5" y="113"/>
                      <a:pt x="4" y="113"/>
                    </a:cubicBezTo>
                    <a:cubicBezTo>
                      <a:pt x="4" y="113"/>
                      <a:pt x="4" y="113"/>
                      <a:pt x="4" y="113"/>
                    </a:cubicBezTo>
                    <a:cubicBezTo>
                      <a:pt x="3" y="113"/>
                      <a:pt x="1" y="112"/>
                      <a:pt x="1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3" name="淘宝网Chenying0907出品 1147"/>
              <p:cNvSpPr/>
              <p:nvPr/>
            </p:nvSpPr>
            <p:spPr bwMode="auto">
              <a:xfrm>
                <a:off x="2987675" y="4179888"/>
                <a:ext cx="217487" cy="261938"/>
              </a:xfrm>
              <a:custGeom>
                <a:avLst/>
                <a:gdLst>
                  <a:gd name="T0" fmla="*/ 1 w 78"/>
                  <a:gd name="T1" fmla="*/ 92 h 94"/>
                  <a:gd name="T2" fmla="*/ 3 w 78"/>
                  <a:gd name="T3" fmla="*/ 86 h 94"/>
                  <a:gd name="T4" fmla="*/ 3 w 78"/>
                  <a:gd name="T5" fmla="*/ 86 h 94"/>
                  <a:gd name="T6" fmla="*/ 56 w 78"/>
                  <a:gd name="T7" fmla="*/ 64 h 94"/>
                  <a:gd name="T8" fmla="*/ 69 w 78"/>
                  <a:gd name="T9" fmla="*/ 3 h 94"/>
                  <a:gd name="T10" fmla="*/ 74 w 78"/>
                  <a:gd name="T11" fmla="*/ 0 h 94"/>
                  <a:gd name="T12" fmla="*/ 74 w 78"/>
                  <a:gd name="T13" fmla="*/ 0 h 94"/>
                  <a:gd name="T14" fmla="*/ 77 w 78"/>
                  <a:gd name="T15" fmla="*/ 5 h 94"/>
                  <a:gd name="T16" fmla="*/ 77 w 78"/>
                  <a:gd name="T17" fmla="*/ 5 h 94"/>
                  <a:gd name="T18" fmla="*/ 63 w 78"/>
                  <a:gd name="T19" fmla="*/ 67 h 94"/>
                  <a:gd name="T20" fmla="*/ 61 w 78"/>
                  <a:gd name="T21" fmla="*/ 70 h 94"/>
                  <a:gd name="T22" fmla="*/ 61 w 78"/>
                  <a:gd name="T23" fmla="*/ 70 h 94"/>
                  <a:gd name="T24" fmla="*/ 6 w 78"/>
                  <a:gd name="T25" fmla="*/ 94 h 94"/>
                  <a:gd name="T26" fmla="*/ 5 w 78"/>
                  <a:gd name="T27" fmla="*/ 94 h 94"/>
                  <a:gd name="T28" fmla="*/ 5 w 78"/>
                  <a:gd name="T29" fmla="*/ 94 h 94"/>
                  <a:gd name="T30" fmla="*/ 1 w 78"/>
                  <a:gd name="T31" fmla="*/ 9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8" h="94">
                    <a:moveTo>
                      <a:pt x="1" y="92"/>
                    </a:moveTo>
                    <a:cubicBezTo>
                      <a:pt x="0" y="90"/>
                      <a:pt x="1" y="87"/>
                      <a:pt x="3" y="86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70" y="1"/>
                      <a:pt x="72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6" y="0"/>
                      <a:pt x="78" y="3"/>
                      <a:pt x="77" y="5"/>
                    </a:cubicBezTo>
                    <a:cubicBezTo>
                      <a:pt x="77" y="5"/>
                      <a:pt x="77" y="5"/>
                      <a:pt x="77" y="5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3" y="69"/>
                      <a:pt x="62" y="70"/>
                      <a:pt x="61" y="70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5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3" y="94"/>
                      <a:pt x="2" y="93"/>
                      <a:pt x="1" y="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4" name="淘宝网Chenying0907出品 1148"/>
              <p:cNvSpPr/>
              <p:nvPr/>
            </p:nvSpPr>
            <p:spPr bwMode="auto">
              <a:xfrm>
                <a:off x="2976562" y="4184650"/>
                <a:ext cx="169862" cy="200025"/>
              </a:xfrm>
              <a:custGeom>
                <a:avLst/>
                <a:gdLst>
                  <a:gd name="T0" fmla="*/ 0 w 61"/>
                  <a:gd name="T1" fmla="*/ 69 h 72"/>
                  <a:gd name="T2" fmla="*/ 3 w 61"/>
                  <a:gd name="T3" fmla="*/ 64 h 72"/>
                  <a:gd name="T4" fmla="*/ 3 w 61"/>
                  <a:gd name="T5" fmla="*/ 64 h 72"/>
                  <a:gd name="T6" fmla="*/ 42 w 61"/>
                  <a:gd name="T7" fmla="*/ 51 h 72"/>
                  <a:gd name="T8" fmla="*/ 52 w 61"/>
                  <a:gd name="T9" fmla="*/ 4 h 72"/>
                  <a:gd name="T10" fmla="*/ 57 w 61"/>
                  <a:gd name="T11" fmla="*/ 1 h 72"/>
                  <a:gd name="T12" fmla="*/ 57 w 61"/>
                  <a:gd name="T13" fmla="*/ 1 h 72"/>
                  <a:gd name="T14" fmla="*/ 60 w 61"/>
                  <a:gd name="T15" fmla="*/ 5 h 72"/>
                  <a:gd name="T16" fmla="*/ 60 w 61"/>
                  <a:gd name="T17" fmla="*/ 5 h 72"/>
                  <a:gd name="T18" fmla="*/ 50 w 61"/>
                  <a:gd name="T19" fmla="*/ 55 h 72"/>
                  <a:gd name="T20" fmla="*/ 47 w 61"/>
                  <a:gd name="T21" fmla="*/ 58 h 72"/>
                  <a:gd name="T22" fmla="*/ 47 w 61"/>
                  <a:gd name="T23" fmla="*/ 58 h 72"/>
                  <a:gd name="T24" fmla="*/ 6 w 61"/>
                  <a:gd name="T25" fmla="*/ 71 h 72"/>
                  <a:gd name="T26" fmla="*/ 4 w 61"/>
                  <a:gd name="T27" fmla="*/ 72 h 72"/>
                  <a:gd name="T28" fmla="*/ 4 w 61"/>
                  <a:gd name="T29" fmla="*/ 72 h 72"/>
                  <a:gd name="T30" fmla="*/ 0 w 61"/>
                  <a:gd name="T31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" h="72">
                    <a:moveTo>
                      <a:pt x="0" y="69"/>
                    </a:moveTo>
                    <a:cubicBezTo>
                      <a:pt x="0" y="67"/>
                      <a:pt x="1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3" y="2"/>
                      <a:pt x="55" y="0"/>
                      <a:pt x="57" y="1"/>
                    </a:cubicBezTo>
                    <a:cubicBezTo>
                      <a:pt x="57" y="1"/>
                      <a:pt x="57" y="1"/>
                      <a:pt x="57" y="1"/>
                    </a:cubicBezTo>
                    <a:cubicBezTo>
                      <a:pt x="59" y="1"/>
                      <a:pt x="61" y="3"/>
                      <a:pt x="60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50" y="55"/>
                      <a:pt x="50" y="55"/>
                      <a:pt x="50" y="55"/>
                    </a:cubicBezTo>
                    <a:cubicBezTo>
                      <a:pt x="49" y="56"/>
                      <a:pt x="48" y="57"/>
                      <a:pt x="47" y="58"/>
                    </a:cubicBezTo>
                    <a:cubicBezTo>
                      <a:pt x="47" y="58"/>
                      <a:pt x="47" y="58"/>
                      <a:pt x="47" y="58"/>
                    </a:cubicBezTo>
                    <a:cubicBezTo>
                      <a:pt x="6" y="71"/>
                      <a:pt x="6" y="71"/>
                      <a:pt x="6" y="71"/>
                    </a:cubicBezTo>
                    <a:cubicBezTo>
                      <a:pt x="5" y="71"/>
                      <a:pt x="5" y="72"/>
                      <a:pt x="4" y="72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3" y="72"/>
                      <a:pt x="1" y="70"/>
                      <a:pt x="0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5" name="淘宝网Chenying0907出品 1149"/>
              <p:cNvSpPr/>
              <p:nvPr/>
            </p:nvSpPr>
            <p:spPr bwMode="auto">
              <a:xfrm>
                <a:off x="2962275" y="4191000"/>
                <a:ext cx="131762" cy="147638"/>
              </a:xfrm>
              <a:custGeom>
                <a:avLst/>
                <a:gdLst>
                  <a:gd name="T0" fmla="*/ 1 w 47"/>
                  <a:gd name="T1" fmla="*/ 50 h 53"/>
                  <a:gd name="T2" fmla="*/ 4 w 47"/>
                  <a:gd name="T3" fmla="*/ 45 h 53"/>
                  <a:gd name="T4" fmla="*/ 4 w 47"/>
                  <a:gd name="T5" fmla="*/ 45 h 53"/>
                  <a:gd name="T6" fmla="*/ 32 w 47"/>
                  <a:gd name="T7" fmla="*/ 37 h 53"/>
                  <a:gd name="T8" fmla="*/ 39 w 47"/>
                  <a:gd name="T9" fmla="*/ 4 h 53"/>
                  <a:gd name="T10" fmla="*/ 44 w 47"/>
                  <a:gd name="T11" fmla="*/ 0 h 53"/>
                  <a:gd name="T12" fmla="*/ 44 w 47"/>
                  <a:gd name="T13" fmla="*/ 0 h 53"/>
                  <a:gd name="T14" fmla="*/ 47 w 47"/>
                  <a:gd name="T15" fmla="*/ 5 h 53"/>
                  <a:gd name="T16" fmla="*/ 47 w 47"/>
                  <a:gd name="T17" fmla="*/ 5 h 53"/>
                  <a:gd name="T18" fmla="*/ 39 w 47"/>
                  <a:gd name="T19" fmla="*/ 41 h 53"/>
                  <a:gd name="T20" fmla="*/ 36 w 47"/>
                  <a:gd name="T21" fmla="*/ 44 h 53"/>
                  <a:gd name="T22" fmla="*/ 36 w 47"/>
                  <a:gd name="T23" fmla="*/ 44 h 53"/>
                  <a:gd name="T24" fmla="*/ 6 w 47"/>
                  <a:gd name="T25" fmla="*/ 52 h 53"/>
                  <a:gd name="T26" fmla="*/ 5 w 47"/>
                  <a:gd name="T27" fmla="*/ 53 h 53"/>
                  <a:gd name="T28" fmla="*/ 5 w 47"/>
                  <a:gd name="T29" fmla="*/ 53 h 53"/>
                  <a:gd name="T30" fmla="*/ 1 w 47"/>
                  <a:gd name="T31" fmla="*/ 5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53">
                    <a:moveTo>
                      <a:pt x="1" y="50"/>
                    </a:moveTo>
                    <a:cubicBezTo>
                      <a:pt x="0" y="48"/>
                      <a:pt x="2" y="45"/>
                      <a:pt x="4" y="45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9" y="1"/>
                      <a:pt x="42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6" y="1"/>
                      <a:pt x="47" y="3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39" y="43"/>
                      <a:pt x="38" y="44"/>
                      <a:pt x="36" y="44"/>
                    </a:cubicBezTo>
                    <a:cubicBezTo>
                      <a:pt x="36" y="44"/>
                      <a:pt x="36" y="44"/>
                      <a:pt x="36" y="44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6" y="53"/>
                      <a:pt x="5" y="53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3" y="53"/>
                      <a:pt x="2" y="51"/>
                      <a:pt x="1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26" name="淘宝网Chenying0907出品 1150"/>
              <p:cNvSpPr/>
              <p:nvPr/>
            </p:nvSpPr>
            <p:spPr bwMode="auto">
              <a:xfrm>
                <a:off x="2954337" y="4198938"/>
                <a:ext cx="95250" cy="96838"/>
              </a:xfrm>
              <a:custGeom>
                <a:avLst/>
                <a:gdLst>
                  <a:gd name="T0" fmla="*/ 1 w 34"/>
                  <a:gd name="T1" fmla="*/ 32 h 35"/>
                  <a:gd name="T2" fmla="*/ 4 w 34"/>
                  <a:gd name="T3" fmla="*/ 27 h 35"/>
                  <a:gd name="T4" fmla="*/ 4 w 34"/>
                  <a:gd name="T5" fmla="*/ 27 h 35"/>
                  <a:gd name="T6" fmla="*/ 21 w 34"/>
                  <a:gd name="T7" fmla="*/ 22 h 35"/>
                  <a:gd name="T8" fmla="*/ 25 w 34"/>
                  <a:gd name="T9" fmla="*/ 3 h 35"/>
                  <a:gd name="T10" fmla="*/ 30 w 34"/>
                  <a:gd name="T11" fmla="*/ 0 h 35"/>
                  <a:gd name="T12" fmla="*/ 30 w 34"/>
                  <a:gd name="T13" fmla="*/ 0 h 35"/>
                  <a:gd name="T14" fmla="*/ 33 w 34"/>
                  <a:gd name="T15" fmla="*/ 5 h 35"/>
                  <a:gd name="T16" fmla="*/ 33 w 34"/>
                  <a:gd name="T17" fmla="*/ 5 h 35"/>
                  <a:gd name="T18" fmla="*/ 28 w 34"/>
                  <a:gd name="T19" fmla="*/ 26 h 35"/>
                  <a:gd name="T20" fmla="*/ 25 w 34"/>
                  <a:gd name="T21" fmla="*/ 29 h 35"/>
                  <a:gd name="T22" fmla="*/ 25 w 34"/>
                  <a:gd name="T23" fmla="*/ 29 h 35"/>
                  <a:gd name="T24" fmla="*/ 6 w 34"/>
                  <a:gd name="T25" fmla="*/ 35 h 35"/>
                  <a:gd name="T26" fmla="*/ 5 w 34"/>
                  <a:gd name="T27" fmla="*/ 35 h 35"/>
                  <a:gd name="T28" fmla="*/ 5 w 34"/>
                  <a:gd name="T29" fmla="*/ 35 h 35"/>
                  <a:gd name="T30" fmla="*/ 1 w 34"/>
                  <a:gd name="T31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35">
                    <a:moveTo>
                      <a:pt x="1" y="32"/>
                    </a:moveTo>
                    <a:cubicBezTo>
                      <a:pt x="0" y="30"/>
                      <a:pt x="1" y="28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1"/>
                      <a:pt x="28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2" y="1"/>
                      <a:pt x="34" y="3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8" y="28"/>
                      <a:pt x="27" y="29"/>
                      <a:pt x="25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6" y="35"/>
                      <a:pt x="5" y="35"/>
                      <a:pt x="5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3" y="35"/>
                      <a:pt x="1" y="34"/>
                      <a:pt x="1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05" name="淘宝网Chenying0907出品 804"/>
            <p:cNvGrpSpPr/>
            <p:nvPr/>
          </p:nvGrpSpPr>
          <p:grpSpPr>
            <a:xfrm>
              <a:off x="5287819" y="3593343"/>
              <a:ext cx="997883" cy="997883"/>
              <a:chOff x="3055936" y="1402558"/>
              <a:chExt cx="1666874" cy="1666874"/>
            </a:xfrm>
          </p:grpSpPr>
          <p:sp>
            <p:nvSpPr>
              <p:cNvPr id="806" name="淘宝网Chenying0907出品 805"/>
              <p:cNvSpPr>
                <a:spLocks noChangeArrowheads="1"/>
              </p:cNvSpPr>
              <p:nvPr/>
            </p:nvSpPr>
            <p:spPr bwMode="auto">
              <a:xfrm>
                <a:off x="3729829" y="2076451"/>
                <a:ext cx="319088" cy="319088"/>
              </a:xfrm>
              <a:custGeom>
                <a:avLst/>
                <a:gdLst>
                  <a:gd name="connsiteX0" fmla="*/ 182563 w 365125"/>
                  <a:gd name="connsiteY0" fmla="*/ 320675 h 365125"/>
                  <a:gd name="connsiteX1" fmla="*/ 206376 w 365125"/>
                  <a:gd name="connsiteY1" fmla="*/ 342900 h 365125"/>
                  <a:gd name="connsiteX2" fmla="*/ 182563 w 365125"/>
                  <a:gd name="connsiteY2" fmla="*/ 365125 h 365125"/>
                  <a:gd name="connsiteX3" fmla="*/ 158750 w 365125"/>
                  <a:gd name="connsiteY3" fmla="*/ 342900 h 365125"/>
                  <a:gd name="connsiteX4" fmla="*/ 182563 w 365125"/>
                  <a:gd name="connsiteY4" fmla="*/ 320675 h 365125"/>
                  <a:gd name="connsiteX5" fmla="*/ 114947 w 365125"/>
                  <a:gd name="connsiteY5" fmla="*/ 311212 h 365125"/>
                  <a:gd name="connsiteX6" fmla="*/ 133767 w 365125"/>
                  <a:gd name="connsiteY6" fmla="*/ 311901 h 365125"/>
                  <a:gd name="connsiteX7" fmla="*/ 145130 w 365125"/>
                  <a:gd name="connsiteY7" fmla="*/ 339474 h 365125"/>
                  <a:gd name="connsiteX8" fmla="*/ 116722 w 365125"/>
                  <a:gd name="connsiteY8" fmla="*/ 353260 h 365125"/>
                  <a:gd name="connsiteX9" fmla="*/ 102518 w 365125"/>
                  <a:gd name="connsiteY9" fmla="*/ 322930 h 365125"/>
                  <a:gd name="connsiteX10" fmla="*/ 114947 w 365125"/>
                  <a:gd name="connsiteY10" fmla="*/ 311212 h 365125"/>
                  <a:gd name="connsiteX11" fmla="*/ 255472 w 365125"/>
                  <a:gd name="connsiteY11" fmla="*/ 308037 h 365125"/>
                  <a:gd name="connsiteX12" fmla="*/ 267535 w 365125"/>
                  <a:gd name="connsiteY12" fmla="*/ 319755 h 365125"/>
                  <a:gd name="connsiteX13" fmla="*/ 256506 w 365125"/>
                  <a:gd name="connsiteY13" fmla="*/ 350085 h 365125"/>
                  <a:gd name="connsiteX14" fmla="*/ 226177 w 365125"/>
                  <a:gd name="connsiteY14" fmla="*/ 339056 h 365125"/>
                  <a:gd name="connsiteX15" fmla="*/ 237205 w 365125"/>
                  <a:gd name="connsiteY15" fmla="*/ 308726 h 365125"/>
                  <a:gd name="connsiteX16" fmla="*/ 255472 w 365125"/>
                  <a:gd name="connsiteY16" fmla="*/ 308037 h 365125"/>
                  <a:gd name="connsiteX17" fmla="*/ 296686 w 365125"/>
                  <a:gd name="connsiteY17" fmla="*/ 272697 h 365125"/>
                  <a:gd name="connsiteX18" fmla="*/ 312208 w 365125"/>
                  <a:gd name="connsiteY18" fmla="*/ 281164 h 365125"/>
                  <a:gd name="connsiteX19" fmla="*/ 312208 w 365125"/>
                  <a:gd name="connsiteY19" fmla="*/ 312208 h 365125"/>
                  <a:gd name="connsiteX20" fmla="*/ 281164 w 365125"/>
                  <a:gd name="connsiteY20" fmla="*/ 312208 h 365125"/>
                  <a:gd name="connsiteX21" fmla="*/ 281164 w 365125"/>
                  <a:gd name="connsiteY21" fmla="*/ 281164 h 365125"/>
                  <a:gd name="connsiteX22" fmla="*/ 296686 w 365125"/>
                  <a:gd name="connsiteY22" fmla="*/ 272697 h 365125"/>
                  <a:gd name="connsiteX23" fmla="*/ 69850 w 365125"/>
                  <a:gd name="connsiteY23" fmla="*/ 272697 h 365125"/>
                  <a:gd name="connsiteX24" fmla="*/ 86783 w 365125"/>
                  <a:gd name="connsiteY24" fmla="*/ 281164 h 365125"/>
                  <a:gd name="connsiteX25" fmla="*/ 86783 w 365125"/>
                  <a:gd name="connsiteY25" fmla="*/ 312208 h 365125"/>
                  <a:gd name="connsiteX26" fmla="*/ 52917 w 365125"/>
                  <a:gd name="connsiteY26" fmla="*/ 312208 h 365125"/>
                  <a:gd name="connsiteX27" fmla="*/ 52917 w 365125"/>
                  <a:gd name="connsiteY27" fmla="*/ 281164 h 365125"/>
                  <a:gd name="connsiteX28" fmla="*/ 69850 w 365125"/>
                  <a:gd name="connsiteY28" fmla="*/ 272697 h 365125"/>
                  <a:gd name="connsiteX29" fmla="*/ 45331 w 365125"/>
                  <a:gd name="connsiteY29" fmla="*/ 224046 h 365125"/>
                  <a:gd name="connsiteX30" fmla="*/ 56267 w 365125"/>
                  <a:gd name="connsiteY30" fmla="*/ 236120 h 365125"/>
                  <a:gd name="connsiteX31" fmla="*/ 44979 w 365125"/>
                  <a:gd name="connsiteY31" fmla="*/ 267368 h 365125"/>
                  <a:gd name="connsiteX32" fmla="*/ 13934 w 365125"/>
                  <a:gd name="connsiteY32" fmla="*/ 256005 h 365125"/>
                  <a:gd name="connsiteX33" fmla="*/ 28045 w 365125"/>
                  <a:gd name="connsiteY33" fmla="*/ 224756 h 365125"/>
                  <a:gd name="connsiteX34" fmla="*/ 45331 w 365125"/>
                  <a:gd name="connsiteY34" fmla="*/ 224046 h 365125"/>
                  <a:gd name="connsiteX35" fmla="*/ 322586 w 365125"/>
                  <a:gd name="connsiteY35" fmla="*/ 219482 h 365125"/>
                  <a:gd name="connsiteX36" fmla="*/ 339474 w 365125"/>
                  <a:gd name="connsiteY36" fmla="*/ 219826 h 365125"/>
                  <a:gd name="connsiteX37" fmla="*/ 353260 w 365125"/>
                  <a:gd name="connsiteY37" fmla="*/ 250156 h 365125"/>
                  <a:gd name="connsiteX38" fmla="*/ 322930 w 365125"/>
                  <a:gd name="connsiteY38" fmla="*/ 261184 h 365125"/>
                  <a:gd name="connsiteX39" fmla="*/ 311902 w 365125"/>
                  <a:gd name="connsiteY39" fmla="*/ 233612 h 365125"/>
                  <a:gd name="connsiteX40" fmla="*/ 322586 w 365125"/>
                  <a:gd name="connsiteY40" fmla="*/ 219482 h 365125"/>
                  <a:gd name="connsiteX41" fmla="*/ 342900 w 365125"/>
                  <a:gd name="connsiteY41" fmla="*/ 158750 h 365125"/>
                  <a:gd name="connsiteX42" fmla="*/ 365125 w 365125"/>
                  <a:gd name="connsiteY42" fmla="*/ 182563 h 365125"/>
                  <a:gd name="connsiteX43" fmla="*/ 342900 w 365125"/>
                  <a:gd name="connsiteY43" fmla="*/ 206376 h 365125"/>
                  <a:gd name="connsiteX44" fmla="*/ 320675 w 365125"/>
                  <a:gd name="connsiteY44" fmla="*/ 182563 h 365125"/>
                  <a:gd name="connsiteX45" fmla="*/ 342900 w 365125"/>
                  <a:gd name="connsiteY45" fmla="*/ 158750 h 365125"/>
                  <a:gd name="connsiteX46" fmla="*/ 22225 w 365125"/>
                  <a:gd name="connsiteY46" fmla="*/ 158750 h 365125"/>
                  <a:gd name="connsiteX47" fmla="*/ 44450 w 365125"/>
                  <a:gd name="connsiteY47" fmla="*/ 182563 h 365125"/>
                  <a:gd name="connsiteX48" fmla="*/ 22225 w 365125"/>
                  <a:gd name="connsiteY48" fmla="*/ 206376 h 365125"/>
                  <a:gd name="connsiteX49" fmla="*/ 0 w 365125"/>
                  <a:gd name="connsiteY49" fmla="*/ 182563 h 365125"/>
                  <a:gd name="connsiteX50" fmla="*/ 22225 w 365125"/>
                  <a:gd name="connsiteY50" fmla="*/ 158750 h 365125"/>
                  <a:gd name="connsiteX51" fmla="*/ 24165 w 365125"/>
                  <a:gd name="connsiteY51" fmla="*/ 102007 h 365125"/>
                  <a:gd name="connsiteX52" fmla="*/ 41804 w 365125"/>
                  <a:gd name="connsiteY52" fmla="*/ 102351 h 365125"/>
                  <a:gd name="connsiteX53" fmla="*/ 55915 w 365125"/>
                  <a:gd name="connsiteY53" fmla="*/ 132681 h 365125"/>
                  <a:gd name="connsiteX54" fmla="*/ 24870 w 365125"/>
                  <a:gd name="connsiteY54" fmla="*/ 143710 h 365125"/>
                  <a:gd name="connsiteX55" fmla="*/ 10759 w 365125"/>
                  <a:gd name="connsiteY55" fmla="*/ 116137 h 365125"/>
                  <a:gd name="connsiteX56" fmla="*/ 24165 w 365125"/>
                  <a:gd name="connsiteY56" fmla="*/ 102007 h 365125"/>
                  <a:gd name="connsiteX57" fmla="*/ 338012 w 365125"/>
                  <a:gd name="connsiteY57" fmla="*/ 96900 h 365125"/>
                  <a:gd name="connsiteX58" fmla="*/ 351506 w 365125"/>
                  <a:gd name="connsiteY58" fmla="*/ 108618 h 365125"/>
                  <a:gd name="connsiteX59" fmla="*/ 340142 w 365125"/>
                  <a:gd name="connsiteY59" fmla="*/ 138948 h 365125"/>
                  <a:gd name="connsiteX60" fmla="*/ 308894 w 365125"/>
                  <a:gd name="connsiteY60" fmla="*/ 127919 h 365125"/>
                  <a:gd name="connsiteX61" fmla="*/ 320257 w 365125"/>
                  <a:gd name="connsiteY61" fmla="*/ 97589 h 365125"/>
                  <a:gd name="connsiteX62" fmla="*/ 338012 w 365125"/>
                  <a:gd name="connsiteY62" fmla="*/ 96900 h 365125"/>
                  <a:gd name="connsiteX63" fmla="*/ 296686 w 365125"/>
                  <a:gd name="connsiteY63" fmla="*/ 46500 h 365125"/>
                  <a:gd name="connsiteX64" fmla="*/ 312208 w 365125"/>
                  <a:gd name="connsiteY64" fmla="*/ 52652 h 365125"/>
                  <a:gd name="connsiteX65" fmla="*/ 312208 w 365125"/>
                  <a:gd name="connsiteY65" fmla="*/ 85460 h 365125"/>
                  <a:gd name="connsiteX66" fmla="*/ 281164 w 365125"/>
                  <a:gd name="connsiteY66" fmla="*/ 85460 h 365125"/>
                  <a:gd name="connsiteX67" fmla="*/ 281164 w 365125"/>
                  <a:gd name="connsiteY67" fmla="*/ 52652 h 365125"/>
                  <a:gd name="connsiteX68" fmla="*/ 296686 w 365125"/>
                  <a:gd name="connsiteY68" fmla="*/ 46500 h 365125"/>
                  <a:gd name="connsiteX69" fmla="*/ 69850 w 365125"/>
                  <a:gd name="connsiteY69" fmla="*/ 46500 h 365125"/>
                  <a:gd name="connsiteX70" fmla="*/ 86783 w 365125"/>
                  <a:gd name="connsiteY70" fmla="*/ 52652 h 365125"/>
                  <a:gd name="connsiteX71" fmla="*/ 86783 w 365125"/>
                  <a:gd name="connsiteY71" fmla="*/ 85460 h 365125"/>
                  <a:gd name="connsiteX72" fmla="*/ 52917 w 365125"/>
                  <a:gd name="connsiteY72" fmla="*/ 85460 h 365125"/>
                  <a:gd name="connsiteX73" fmla="*/ 52917 w 365125"/>
                  <a:gd name="connsiteY73" fmla="*/ 52652 h 365125"/>
                  <a:gd name="connsiteX74" fmla="*/ 69850 w 365125"/>
                  <a:gd name="connsiteY74" fmla="*/ 46500 h 365125"/>
                  <a:gd name="connsiteX75" fmla="*/ 108618 w 365125"/>
                  <a:gd name="connsiteY75" fmla="*/ 13846 h 365125"/>
                  <a:gd name="connsiteX76" fmla="*/ 138947 w 365125"/>
                  <a:gd name="connsiteY76" fmla="*/ 27516 h 365125"/>
                  <a:gd name="connsiteX77" fmla="*/ 127919 w 365125"/>
                  <a:gd name="connsiteY77" fmla="*/ 54856 h 365125"/>
                  <a:gd name="connsiteX78" fmla="*/ 97589 w 365125"/>
                  <a:gd name="connsiteY78" fmla="*/ 43920 h 365125"/>
                  <a:gd name="connsiteX79" fmla="*/ 108618 w 365125"/>
                  <a:gd name="connsiteY79" fmla="*/ 13846 h 365125"/>
                  <a:gd name="connsiteX80" fmla="*/ 251242 w 365125"/>
                  <a:gd name="connsiteY80" fmla="*/ 10759 h 365125"/>
                  <a:gd name="connsiteX81" fmla="*/ 262606 w 365125"/>
                  <a:gd name="connsiteY81" fmla="*/ 41804 h 365125"/>
                  <a:gd name="connsiteX82" fmla="*/ 234198 w 365125"/>
                  <a:gd name="connsiteY82" fmla="*/ 55915 h 365125"/>
                  <a:gd name="connsiteX83" fmla="*/ 219994 w 365125"/>
                  <a:gd name="connsiteY83" fmla="*/ 24870 h 365125"/>
                  <a:gd name="connsiteX84" fmla="*/ 251242 w 365125"/>
                  <a:gd name="connsiteY84" fmla="*/ 10759 h 365125"/>
                  <a:gd name="connsiteX85" fmla="*/ 182563 w 365125"/>
                  <a:gd name="connsiteY85" fmla="*/ 0 h 365125"/>
                  <a:gd name="connsiteX86" fmla="*/ 206376 w 365125"/>
                  <a:gd name="connsiteY86" fmla="*/ 22225 h 365125"/>
                  <a:gd name="connsiteX87" fmla="*/ 182563 w 365125"/>
                  <a:gd name="connsiteY87" fmla="*/ 44450 h 365125"/>
                  <a:gd name="connsiteX88" fmla="*/ 158750 w 365125"/>
                  <a:gd name="connsiteY88" fmla="*/ 22225 h 365125"/>
                  <a:gd name="connsiteX89" fmla="*/ 182563 w 365125"/>
                  <a:gd name="connsiteY89" fmla="*/ 0 h 36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365125" h="365125">
                    <a:moveTo>
                      <a:pt x="182563" y="320675"/>
                    </a:moveTo>
                    <a:cubicBezTo>
                      <a:pt x="195715" y="320675"/>
                      <a:pt x="206376" y="330625"/>
                      <a:pt x="206376" y="342900"/>
                    </a:cubicBezTo>
                    <a:cubicBezTo>
                      <a:pt x="206376" y="355175"/>
                      <a:pt x="195715" y="365125"/>
                      <a:pt x="182563" y="365125"/>
                    </a:cubicBezTo>
                    <a:cubicBezTo>
                      <a:pt x="169411" y="365125"/>
                      <a:pt x="158750" y="355175"/>
                      <a:pt x="158750" y="342900"/>
                    </a:cubicBezTo>
                    <a:cubicBezTo>
                      <a:pt x="158750" y="330625"/>
                      <a:pt x="169411" y="320675"/>
                      <a:pt x="182563" y="320675"/>
                    </a:cubicBezTo>
                    <a:close/>
                    <a:moveTo>
                      <a:pt x="114947" y="311212"/>
                    </a:moveTo>
                    <a:cubicBezTo>
                      <a:pt x="120273" y="309144"/>
                      <a:pt x="126665" y="309144"/>
                      <a:pt x="133767" y="311901"/>
                    </a:cubicBezTo>
                    <a:cubicBezTo>
                      <a:pt x="145130" y="314659"/>
                      <a:pt x="150812" y="328445"/>
                      <a:pt x="145130" y="339474"/>
                    </a:cubicBezTo>
                    <a:cubicBezTo>
                      <a:pt x="142290" y="353260"/>
                      <a:pt x="128086" y="358774"/>
                      <a:pt x="116722" y="353260"/>
                    </a:cubicBezTo>
                    <a:cubicBezTo>
                      <a:pt x="102518" y="347745"/>
                      <a:pt x="96837" y="336716"/>
                      <a:pt x="102518" y="322930"/>
                    </a:cubicBezTo>
                    <a:cubicBezTo>
                      <a:pt x="105359" y="317416"/>
                      <a:pt x="109620" y="313280"/>
                      <a:pt x="114947" y="311212"/>
                    </a:cubicBezTo>
                    <a:close/>
                    <a:moveTo>
                      <a:pt x="255472" y="308037"/>
                    </a:moveTo>
                    <a:cubicBezTo>
                      <a:pt x="260642" y="310105"/>
                      <a:pt x="264777" y="314241"/>
                      <a:pt x="267535" y="319755"/>
                    </a:cubicBezTo>
                    <a:cubicBezTo>
                      <a:pt x="273049" y="330784"/>
                      <a:pt x="267535" y="344570"/>
                      <a:pt x="256506" y="350085"/>
                    </a:cubicBezTo>
                    <a:cubicBezTo>
                      <a:pt x="245477" y="355599"/>
                      <a:pt x="231691" y="350085"/>
                      <a:pt x="226177" y="339056"/>
                    </a:cubicBezTo>
                    <a:cubicBezTo>
                      <a:pt x="220662" y="328027"/>
                      <a:pt x="226177" y="314241"/>
                      <a:pt x="237205" y="308726"/>
                    </a:cubicBezTo>
                    <a:cubicBezTo>
                      <a:pt x="244098" y="305969"/>
                      <a:pt x="250302" y="305969"/>
                      <a:pt x="255472" y="308037"/>
                    </a:cubicBezTo>
                    <a:close/>
                    <a:moveTo>
                      <a:pt x="296686" y="272697"/>
                    </a:moveTo>
                    <a:cubicBezTo>
                      <a:pt x="302331" y="272697"/>
                      <a:pt x="307975" y="275519"/>
                      <a:pt x="312208" y="281164"/>
                    </a:cubicBezTo>
                    <a:cubicBezTo>
                      <a:pt x="320675" y="289630"/>
                      <a:pt x="320675" y="303742"/>
                      <a:pt x="312208" y="312208"/>
                    </a:cubicBezTo>
                    <a:cubicBezTo>
                      <a:pt x="303742" y="320675"/>
                      <a:pt x="289631" y="320675"/>
                      <a:pt x="281164" y="312208"/>
                    </a:cubicBezTo>
                    <a:cubicBezTo>
                      <a:pt x="269875" y="303742"/>
                      <a:pt x="269875" y="289630"/>
                      <a:pt x="281164" y="281164"/>
                    </a:cubicBezTo>
                    <a:cubicBezTo>
                      <a:pt x="285397" y="275519"/>
                      <a:pt x="291042" y="272697"/>
                      <a:pt x="296686" y="272697"/>
                    </a:cubicBezTo>
                    <a:close/>
                    <a:moveTo>
                      <a:pt x="69850" y="272697"/>
                    </a:moveTo>
                    <a:cubicBezTo>
                      <a:pt x="76200" y="272697"/>
                      <a:pt x="82550" y="275519"/>
                      <a:pt x="86783" y="281164"/>
                    </a:cubicBezTo>
                    <a:cubicBezTo>
                      <a:pt x="95250" y="289630"/>
                      <a:pt x="95250" y="303742"/>
                      <a:pt x="86783" y="312208"/>
                    </a:cubicBezTo>
                    <a:cubicBezTo>
                      <a:pt x="78317" y="320675"/>
                      <a:pt x="61383" y="320675"/>
                      <a:pt x="52917" y="312208"/>
                    </a:cubicBezTo>
                    <a:cubicBezTo>
                      <a:pt x="44450" y="303742"/>
                      <a:pt x="44450" y="289630"/>
                      <a:pt x="52917" y="281164"/>
                    </a:cubicBezTo>
                    <a:cubicBezTo>
                      <a:pt x="57150" y="275519"/>
                      <a:pt x="63500" y="272697"/>
                      <a:pt x="69850" y="272697"/>
                    </a:cubicBezTo>
                    <a:close/>
                    <a:moveTo>
                      <a:pt x="45331" y="224046"/>
                    </a:moveTo>
                    <a:cubicBezTo>
                      <a:pt x="50623" y="226177"/>
                      <a:pt x="54856" y="230438"/>
                      <a:pt x="56267" y="236120"/>
                    </a:cubicBezTo>
                    <a:cubicBezTo>
                      <a:pt x="61912" y="250324"/>
                      <a:pt x="56267" y="261687"/>
                      <a:pt x="44979" y="267368"/>
                    </a:cubicBezTo>
                    <a:cubicBezTo>
                      <a:pt x="33690" y="273050"/>
                      <a:pt x="19579" y="267368"/>
                      <a:pt x="13934" y="256005"/>
                    </a:cubicBezTo>
                    <a:cubicBezTo>
                      <a:pt x="11112" y="244642"/>
                      <a:pt x="13934" y="230438"/>
                      <a:pt x="28045" y="224756"/>
                    </a:cubicBezTo>
                    <a:cubicBezTo>
                      <a:pt x="33690" y="221916"/>
                      <a:pt x="40040" y="221916"/>
                      <a:pt x="45331" y="224046"/>
                    </a:cubicBezTo>
                    <a:close/>
                    <a:moveTo>
                      <a:pt x="322586" y="219482"/>
                    </a:moveTo>
                    <a:cubicBezTo>
                      <a:pt x="327756" y="217069"/>
                      <a:pt x="333959" y="217069"/>
                      <a:pt x="339474" y="219826"/>
                    </a:cubicBezTo>
                    <a:cubicBezTo>
                      <a:pt x="353260" y="225341"/>
                      <a:pt x="358774" y="236370"/>
                      <a:pt x="353260" y="250156"/>
                    </a:cubicBezTo>
                    <a:cubicBezTo>
                      <a:pt x="347745" y="261184"/>
                      <a:pt x="336716" y="266699"/>
                      <a:pt x="322930" y="261184"/>
                    </a:cubicBezTo>
                    <a:cubicBezTo>
                      <a:pt x="311902" y="258427"/>
                      <a:pt x="306387" y="244641"/>
                      <a:pt x="311902" y="233612"/>
                    </a:cubicBezTo>
                    <a:cubicBezTo>
                      <a:pt x="313280" y="226719"/>
                      <a:pt x="317416" y="221894"/>
                      <a:pt x="322586" y="219482"/>
                    </a:cubicBezTo>
                    <a:close/>
                    <a:moveTo>
                      <a:pt x="342900" y="158750"/>
                    </a:moveTo>
                    <a:cubicBezTo>
                      <a:pt x="355175" y="158750"/>
                      <a:pt x="365125" y="169411"/>
                      <a:pt x="365125" y="182563"/>
                    </a:cubicBezTo>
                    <a:cubicBezTo>
                      <a:pt x="365125" y="195715"/>
                      <a:pt x="355175" y="206376"/>
                      <a:pt x="342900" y="206376"/>
                    </a:cubicBezTo>
                    <a:cubicBezTo>
                      <a:pt x="330625" y="206376"/>
                      <a:pt x="320675" y="195715"/>
                      <a:pt x="320675" y="182563"/>
                    </a:cubicBezTo>
                    <a:cubicBezTo>
                      <a:pt x="320675" y="169411"/>
                      <a:pt x="330625" y="158750"/>
                      <a:pt x="342900" y="158750"/>
                    </a:cubicBezTo>
                    <a:close/>
                    <a:moveTo>
                      <a:pt x="22225" y="158750"/>
                    </a:moveTo>
                    <a:cubicBezTo>
                      <a:pt x="34500" y="158750"/>
                      <a:pt x="44450" y="169411"/>
                      <a:pt x="44450" y="182563"/>
                    </a:cubicBezTo>
                    <a:cubicBezTo>
                      <a:pt x="44450" y="195715"/>
                      <a:pt x="34500" y="206376"/>
                      <a:pt x="22225" y="206376"/>
                    </a:cubicBezTo>
                    <a:cubicBezTo>
                      <a:pt x="9950" y="206376"/>
                      <a:pt x="0" y="195715"/>
                      <a:pt x="0" y="182563"/>
                    </a:cubicBezTo>
                    <a:cubicBezTo>
                      <a:pt x="0" y="169411"/>
                      <a:pt x="9950" y="158750"/>
                      <a:pt x="22225" y="158750"/>
                    </a:cubicBezTo>
                    <a:close/>
                    <a:moveTo>
                      <a:pt x="24165" y="102007"/>
                    </a:moveTo>
                    <a:cubicBezTo>
                      <a:pt x="29809" y="99594"/>
                      <a:pt x="36159" y="99594"/>
                      <a:pt x="41804" y="102351"/>
                    </a:cubicBezTo>
                    <a:cubicBezTo>
                      <a:pt x="53092" y="107866"/>
                      <a:pt x="58737" y="118895"/>
                      <a:pt x="55915" y="132681"/>
                    </a:cubicBezTo>
                    <a:cubicBezTo>
                      <a:pt x="50270" y="143710"/>
                      <a:pt x="36159" y="149224"/>
                      <a:pt x="24870" y="143710"/>
                    </a:cubicBezTo>
                    <a:cubicBezTo>
                      <a:pt x="13581" y="140952"/>
                      <a:pt x="7937" y="127166"/>
                      <a:pt x="10759" y="116137"/>
                    </a:cubicBezTo>
                    <a:cubicBezTo>
                      <a:pt x="13581" y="109244"/>
                      <a:pt x="18520" y="104419"/>
                      <a:pt x="24165" y="102007"/>
                    </a:cubicBezTo>
                    <a:close/>
                    <a:moveTo>
                      <a:pt x="338012" y="96900"/>
                    </a:moveTo>
                    <a:cubicBezTo>
                      <a:pt x="343693" y="98968"/>
                      <a:pt x="348665" y="103104"/>
                      <a:pt x="351506" y="108618"/>
                    </a:cubicBezTo>
                    <a:cubicBezTo>
                      <a:pt x="357187" y="119647"/>
                      <a:pt x="351506" y="133433"/>
                      <a:pt x="340142" y="138948"/>
                    </a:cubicBezTo>
                    <a:cubicBezTo>
                      <a:pt x="328779" y="144462"/>
                      <a:pt x="314575" y="138948"/>
                      <a:pt x="308894" y="127919"/>
                    </a:cubicBezTo>
                    <a:cubicBezTo>
                      <a:pt x="303212" y="116890"/>
                      <a:pt x="308894" y="103104"/>
                      <a:pt x="320257" y="97589"/>
                    </a:cubicBezTo>
                    <a:cubicBezTo>
                      <a:pt x="325939" y="94832"/>
                      <a:pt x="332330" y="94832"/>
                      <a:pt x="338012" y="96900"/>
                    </a:cubicBezTo>
                    <a:close/>
                    <a:moveTo>
                      <a:pt x="296686" y="46500"/>
                    </a:moveTo>
                    <a:cubicBezTo>
                      <a:pt x="302331" y="46500"/>
                      <a:pt x="307975" y="48551"/>
                      <a:pt x="312208" y="52652"/>
                    </a:cubicBezTo>
                    <a:cubicBezTo>
                      <a:pt x="320675" y="60854"/>
                      <a:pt x="320675" y="77258"/>
                      <a:pt x="312208" y="85460"/>
                    </a:cubicBezTo>
                    <a:cubicBezTo>
                      <a:pt x="303742" y="93662"/>
                      <a:pt x="289631" y="93662"/>
                      <a:pt x="281164" y="85460"/>
                    </a:cubicBezTo>
                    <a:cubicBezTo>
                      <a:pt x="269875" y="77258"/>
                      <a:pt x="269875" y="60854"/>
                      <a:pt x="281164" y="52652"/>
                    </a:cubicBezTo>
                    <a:cubicBezTo>
                      <a:pt x="285397" y="48551"/>
                      <a:pt x="291042" y="46500"/>
                      <a:pt x="296686" y="46500"/>
                    </a:cubicBezTo>
                    <a:close/>
                    <a:moveTo>
                      <a:pt x="69850" y="46500"/>
                    </a:moveTo>
                    <a:cubicBezTo>
                      <a:pt x="76200" y="46500"/>
                      <a:pt x="82550" y="48551"/>
                      <a:pt x="86783" y="52652"/>
                    </a:cubicBezTo>
                    <a:cubicBezTo>
                      <a:pt x="95250" y="60854"/>
                      <a:pt x="95250" y="77258"/>
                      <a:pt x="86783" y="85460"/>
                    </a:cubicBezTo>
                    <a:cubicBezTo>
                      <a:pt x="78317" y="93662"/>
                      <a:pt x="61383" y="93662"/>
                      <a:pt x="52917" y="85460"/>
                    </a:cubicBezTo>
                    <a:cubicBezTo>
                      <a:pt x="44450" y="77258"/>
                      <a:pt x="44450" y="60854"/>
                      <a:pt x="52917" y="52652"/>
                    </a:cubicBezTo>
                    <a:cubicBezTo>
                      <a:pt x="57150" y="48551"/>
                      <a:pt x="63500" y="46500"/>
                      <a:pt x="69850" y="46500"/>
                    </a:cubicBezTo>
                    <a:close/>
                    <a:moveTo>
                      <a:pt x="108618" y="13846"/>
                    </a:moveTo>
                    <a:cubicBezTo>
                      <a:pt x="119647" y="11112"/>
                      <a:pt x="133433" y="13846"/>
                      <a:pt x="138947" y="27516"/>
                    </a:cubicBezTo>
                    <a:cubicBezTo>
                      <a:pt x="144462" y="38452"/>
                      <a:pt x="138947" y="52122"/>
                      <a:pt x="127919" y="54856"/>
                    </a:cubicBezTo>
                    <a:cubicBezTo>
                      <a:pt x="116890" y="60324"/>
                      <a:pt x="103104" y="54856"/>
                      <a:pt x="97589" y="43920"/>
                    </a:cubicBezTo>
                    <a:cubicBezTo>
                      <a:pt x="92075" y="32984"/>
                      <a:pt x="97589" y="19314"/>
                      <a:pt x="108618" y="13846"/>
                    </a:cubicBezTo>
                    <a:close/>
                    <a:moveTo>
                      <a:pt x="251242" y="10759"/>
                    </a:moveTo>
                    <a:cubicBezTo>
                      <a:pt x="262606" y="16404"/>
                      <a:pt x="268287" y="30515"/>
                      <a:pt x="262606" y="41804"/>
                    </a:cubicBezTo>
                    <a:cubicBezTo>
                      <a:pt x="259765" y="53092"/>
                      <a:pt x="245561" y="58737"/>
                      <a:pt x="234198" y="55915"/>
                    </a:cubicBezTo>
                    <a:cubicBezTo>
                      <a:pt x="219994" y="50270"/>
                      <a:pt x="214312" y="36159"/>
                      <a:pt x="219994" y="24870"/>
                    </a:cubicBezTo>
                    <a:cubicBezTo>
                      <a:pt x="225675" y="13581"/>
                      <a:pt x="237038" y="7937"/>
                      <a:pt x="251242" y="10759"/>
                    </a:cubicBezTo>
                    <a:close/>
                    <a:moveTo>
                      <a:pt x="182563" y="0"/>
                    </a:moveTo>
                    <a:cubicBezTo>
                      <a:pt x="195715" y="0"/>
                      <a:pt x="206376" y="9950"/>
                      <a:pt x="206376" y="22225"/>
                    </a:cubicBezTo>
                    <a:cubicBezTo>
                      <a:pt x="206376" y="34500"/>
                      <a:pt x="195715" y="44450"/>
                      <a:pt x="182563" y="44450"/>
                    </a:cubicBezTo>
                    <a:cubicBezTo>
                      <a:pt x="169411" y="44450"/>
                      <a:pt x="158750" y="34500"/>
                      <a:pt x="158750" y="22225"/>
                    </a:cubicBezTo>
                    <a:cubicBezTo>
                      <a:pt x="158750" y="9950"/>
                      <a:pt x="169411" y="0"/>
                      <a:pt x="182563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07" name="淘宝网Chenying0907出品 806"/>
              <p:cNvSpPr>
                <a:spLocks noChangeArrowheads="1"/>
              </p:cNvSpPr>
              <p:nvPr/>
            </p:nvSpPr>
            <p:spPr bwMode="auto">
              <a:xfrm>
                <a:off x="3600524" y="1948288"/>
                <a:ext cx="577698" cy="575414"/>
              </a:xfrm>
              <a:custGeom>
                <a:avLst/>
                <a:gdLst>
                  <a:gd name="connsiteX0" fmla="*/ 200025 w 401638"/>
                  <a:gd name="connsiteY0" fmla="*/ 350838 h 400050"/>
                  <a:gd name="connsiteX1" fmla="*/ 225425 w 401638"/>
                  <a:gd name="connsiteY1" fmla="*/ 375444 h 400050"/>
                  <a:gd name="connsiteX2" fmla="*/ 200025 w 401638"/>
                  <a:gd name="connsiteY2" fmla="*/ 400050 h 400050"/>
                  <a:gd name="connsiteX3" fmla="*/ 174625 w 401638"/>
                  <a:gd name="connsiteY3" fmla="*/ 375444 h 400050"/>
                  <a:gd name="connsiteX4" fmla="*/ 200025 w 401638"/>
                  <a:gd name="connsiteY4" fmla="*/ 350838 h 400050"/>
                  <a:gd name="connsiteX5" fmla="*/ 144065 w 401638"/>
                  <a:gd name="connsiteY5" fmla="*/ 338969 h 400050"/>
                  <a:gd name="connsiteX6" fmla="*/ 160734 w 401638"/>
                  <a:gd name="connsiteY6" fmla="*/ 372533 h 400050"/>
                  <a:gd name="connsiteX7" fmla="*/ 127396 w 401638"/>
                  <a:gd name="connsiteY7" fmla="*/ 386518 h 400050"/>
                  <a:gd name="connsiteX8" fmla="*/ 113506 w 401638"/>
                  <a:gd name="connsiteY8" fmla="*/ 352954 h 400050"/>
                  <a:gd name="connsiteX9" fmla="*/ 144065 w 401638"/>
                  <a:gd name="connsiteY9" fmla="*/ 338969 h 400050"/>
                  <a:gd name="connsiteX10" fmla="*/ 279760 w 401638"/>
                  <a:gd name="connsiteY10" fmla="*/ 335444 h 400050"/>
                  <a:gd name="connsiteX11" fmla="*/ 294444 w 401638"/>
                  <a:gd name="connsiteY11" fmla="*/ 349779 h 400050"/>
                  <a:gd name="connsiteX12" fmla="*/ 280459 w 401638"/>
                  <a:gd name="connsiteY12" fmla="*/ 383343 h 400050"/>
                  <a:gd name="connsiteX13" fmla="*/ 246894 w 401638"/>
                  <a:gd name="connsiteY13" fmla="*/ 369358 h 400050"/>
                  <a:gd name="connsiteX14" fmla="*/ 260880 w 401638"/>
                  <a:gd name="connsiteY14" fmla="*/ 335794 h 400050"/>
                  <a:gd name="connsiteX15" fmla="*/ 279760 w 401638"/>
                  <a:gd name="connsiteY15" fmla="*/ 335444 h 400050"/>
                  <a:gd name="connsiteX16" fmla="*/ 325884 w 401638"/>
                  <a:gd name="connsiteY16" fmla="*/ 298053 h 400050"/>
                  <a:gd name="connsiteX17" fmla="*/ 342901 w 401638"/>
                  <a:gd name="connsiteY17" fmla="*/ 306387 h 400050"/>
                  <a:gd name="connsiteX18" fmla="*/ 342901 w 401638"/>
                  <a:gd name="connsiteY18" fmla="*/ 342503 h 400050"/>
                  <a:gd name="connsiteX19" fmla="*/ 306785 w 401638"/>
                  <a:gd name="connsiteY19" fmla="*/ 342503 h 400050"/>
                  <a:gd name="connsiteX20" fmla="*/ 306785 w 401638"/>
                  <a:gd name="connsiteY20" fmla="*/ 306387 h 400050"/>
                  <a:gd name="connsiteX21" fmla="*/ 325884 w 401638"/>
                  <a:gd name="connsiteY21" fmla="*/ 298053 h 400050"/>
                  <a:gd name="connsiteX22" fmla="*/ 76200 w 401638"/>
                  <a:gd name="connsiteY22" fmla="*/ 298053 h 400050"/>
                  <a:gd name="connsiteX23" fmla="*/ 94665 w 401638"/>
                  <a:gd name="connsiteY23" fmla="*/ 306387 h 400050"/>
                  <a:gd name="connsiteX24" fmla="*/ 94665 w 401638"/>
                  <a:gd name="connsiteY24" fmla="*/ 342503 h 400050"/>
                  <a:gd name="connsiteX25" fmla="*/ 57735 w 401638"/>
                  <a:gd name="connsiteY25" fmla="*/ 342503 h 400050"/>
                  <a:gd name="connsiteX26" fmla="*/ 57735 w 401638"/>
                  <a:gd name="connsiteY26" fmla="*/ 306387 h 400050"/>
                  <a:gd name="connsiteX27" fmla="*/ 76200 w 401638"/>
                  <a:gd name="connsiteY27" fmla="*/ 298053 h 400050"/>
                  <a:gd name="connsiteX28" fmla="*/ 49571 w 401638"/>
                  <a:gd name="connsiteY28" fmla="*/ 246162 h 400050"/>
                  <a:gd name="connsiteX29" fmla="*/ 64255 w 401638"/>
                  <a:gd name="connsiteY29" fmla="*/ 257968 h 400050"/>
                  <a:gd name="connsiteX30" fmla="*/ 50270 w 401638"/>
                  <a:gd name="connsiteY30" fmla="*/ 291306 h 400050"/>
                  <a:gd name="connsiteX31" fmla="*/ 16706 w 401638"/>
                  <a:gd name="connsiteY31" fmla="*/ 280193 h 400050"/>
                  <a:gd name="connsiteX32" fmla="*/ 30691 w 401638"/>
                  <a:gd name="connsiteY32" fmla="*/ 246856 h 400050"/>
                  <a:gd name="connsiteX33" fmla="*/ 49571 w 401638"/>
                  <a:gd name="connsiteY33" fmla="*/ 246162 h 400050"/>
                  <a:gd name="connsiteX34" fmla="*/ 372666 w 401638"/>
                  <a:gd name="connsiteY34" fmla="*/ 238957 h 400050"/>
                  <a:gd name="connsiteX35" fmla="*/ 386556 w 401638"/>
                  <a:gd name="connsiteY35" fmla="*/ 272521 h 400050"/>
                  <a:gd name="connsiteX36" fmla="*/ 355997 w 401638"/>
                  <a:gd name="connsiteY36" fmla="*/ 286506 h 400050"/>
                  <a:gd name="connsiteX37" fmla="*/ 342106 w 401638"/>
                  <a:gd name="connsiteY37" fmla="*/ 252942 h 400050"/>
                  <a:gd name="connsiteX38" fmla="*/ 372666 w 401638"/>
                  <a:gd name="connsiteY38" fmla="*/ 238957 h 400050"/>
                  <a:gd name="connsiteX39" fmla="*/ 376238 w 401638"/>
                  <a:gd name="connsiteY39" fmla="*/ 174625 h 400050"/>
                  <a:gd name="connsiteX40" fmla="*/ 401638 w 401638"/>
                  <a:gd name="connsiteY40" fmla="*/ 200025 h 400050"/>
                  <a:gd name="connsiteX41" fmla="*/ 376238 w 401638"/>
                  <a:gd name="connsiteY41" fmla="*/ 225425 h 400050"/>
                  <a:gd name="connsiteX42" fmla="*/ 350838 w 401638"/>
                  <a:gd name="connsiteY42" fmla="*/ 200025 h 400050"/>
                  <a:gd name="connsiteX43" fmla="*/ 376238 w 401638"/>
                  <a:gd name="connsiteY43" fmla="*/ 174625 h 400050"/>
                  <a:gd name="connsiteX44" fmla="*/ 24607 w 401638"/>
                  <a:gd name="connsiteY44" fmla="*/ 174625 h 400050"/>
                  <a:gd name="connsiteX45" fmla="*/ 49214 w 401638"/>
                  <a:gd name="connsiteY45" fmla="*/ 200025 h 400050"/>
                  <a:gd name="connsiteX46" fmla="*/ 24607 w 401638"/>
                  <a:gd name="connsiteY46" fmla="*/ 225425 h 400050"/>
                  <a:gd name="connsiteX47" fmla="*/ 0 w 401638"/>
                  <a:gd name="connsiteY47" fmla="*/ 200025 h 400050"/>
                  <a:gd name="connsiteX48" fmla="*/ 24607 w 401638"/>
                  <a:gd name="connsiteY48" fmla="*/ 174625 h 400050"/>
                  <a:gd name="connsiteX49" fmla="*/ 47095 w 401638"/>
                  <a:gd name="connsiteY49" fmla="*/ 110728 h 400050"/>
                  <a:gd name="connsiteX50" fmla="*/ 61080 w 401638"/>
                  <a:gd name="connsiteY50" fmla="*/ 144065 h 400050"/>
                  <a:gd name="connsiteX51" fmla="*/ 27516 w 401638"/>
                  <a:gd name="connsiteY51" fmla="*/ 157956 h 400050"/>
                  <a:gd name="connsiteX52" fmla="*/ 13531 w 401638"/>
                  <a:gd name="connsiteY52" fmla="*/ 124618 h 400050"/>
                  <a:gd name="connsiteX53" fmla="*/ 47095 w 401638"/>
                  <a:gd name="connsiteY53" fmla="*/ 110728 h 400050"/>
                  <a:gd name="connsiteX54" fmla="*/ 370880 w 401638"/>
                  <a:gd name="connsiteY54" fmla="*/ 105257 h 400050"/>
                  <a:gd name="connsiteX55" fmla="*/ 384810 w 401638"/>
                  <a:gd name="connsiteY55" fmla="*/ 119592 h 400050"/>
                  <a:gd name="connsiteX56" fmla="*/ 373380 w 401638"/>
                  <a:gd name="connsiteY56" fmla="*/ 153156 h 400050"/>
                  <a:gd name="connsiteX57" fmla="*/ 339090 w 401638"/>
                  <a:gd name="connsiteY57" fmla="*/ 139171 h 400050"/>
                  <a:gd name="connsiteX58" fmla="*/ 350520 w 401638"/>
                  <a:gd name="connsiteY58" fmla="*/ 105607 h 400050"/>
                  <a:gd name="connsiteX59" fmla="*/ 370880 w 401638"/>
                  <a:gd name="connsiteY59" fmla="*/ 105257 h 400050"/>
                  <a:gd name="connsiteX60" fmla="*/ 325884 w 401638"/>
                  <a:gd name="connsiteY60" fmla="*/ 48816 h 400050"/>
                  <a:gd name="connsiteX61" fmla="*/ 342901 w 401638"/>
                  <a:gd name="connsiteY61" fmla="*/ 57150 h 400050"/>
                  <a:gd name="connsiteX62" fmla="*/ 342901 w 401638"/>
                  <a:gd name="connsiteY62" fmla="*/ 90487 h 400050"/>
                  <a:gd name="connsiteX63" fmla="*/ 306785 w 401638"/>
                  <a:gd name="connsiteY63" fmla="*/ 90487 h 400050"/>
                  <a:gd name="connsiteX64" fmla="*/ 306785 w 401638"/>
                  <a:gd name="connsiteY64" fmla="*/ 57150 h 400050"/>
                  <a:gd name="connsiteX65" fmla="*/ 325884 w 401638"/>
                  <a:gd name="connsiteY65" fmla="*/ 48816 h 400050"/>
                  <a:gd name="connsiteX66" fmla="*/ 76200 w 401638"/>
                  <a:gd name="connsiteY66" fmla="*/ 48816 h 400050"/>
                  <a:gd name="connsiteX67" fmla="*/ 94665 w 401638"/>
                  <a:gd name="connsiteY67" fmla="*/ 57150 h 400050"/>
                  <a:gd name="connsiteX68" fmla="*/ 94665 w 401638"/>
                  <a:gd name="connsiteY68" fmla="*/ 90487 h 400050"/>
                  <a:gd name="connsiteX69" fmla="*/ 57735 w 401638"/>
                  <a:gd name="connsiteY69" fmla="*/ 90487 h 400050"/>
                  <a:gd name="connsiteX70" fmla="*/ 57735 w 401638"/>
                  <a:gd name="connsiteY70" fmla="*/ 57150 h 400050"/>
                  <a:gd name="connsiteX71" fmla="*/ 76200 w 401638"/>
                  <a:gd name="connsiteY71" fmla="*/ 48816 h 400050"/>
                  <a:gd name="connsiteX72" fmla="*/ 139651 w 401638"/>
                  <a:gd name="connsiteY72" fmla="*/ 15975 h 400050"/>
                  <a:gd name="connsiteX73" fmla="*/ 153194 w 401638"/>
                  <a:gd name="connsiteY73" fmla="*/ 27781 h 400050"/>
                  <a:gd name="connsiteX74" fmla="*/ 139304 w 401638"/>
                  <a:gd name="connsiteY74" fmla="*/ 61119 h 400050"/>
                  <a:gd name="connsiteX75" fmla="*/ 108744 w 401638"/>
                  <a:gd name="connsiteY75" fmla="*/ 47228 h 400050"/>
                  <a:gd name="connsiteX76" fmla="*/ 119857 w 401638"/>
                  <a:gd name="connsiteY76" fmla="*/ 16669 h 400050"/>
                  <a:gd name="connsiteX77" fmla="*/ 139651 w 401638"/>
                  <a:gd name="connsiteY77" fmla="*/ 15975 h 400050"/>
                  <a:gd name="connsiteX78" fmla="*/ 255290 w 401638"/>
                  <a:gd name="connsiteY78" fmla="*/ 13147 h 400050"/>
                  <a:gd name="connsiteX79" fmla="*/ 272653 w 401638"/>
                  <a:gd name="connsiteY79" fmla="*/ 13494 h 400050"/>
                  <a:gd name="connsiteX80" fmla="*/ 286543 w 401638"/>
                  <a:gd name="connsiteY80" fmla="*/ 44053 h 400050"/>
                  <a:gd name="connsiteX81" fmla="*/ 255984 w 401638"/>
                  <a:gd name="connsiteY81" fmla="*/ 57944 h 400050"/>
                  <a:gd name="connsiteX82" fmla="*/ 242093 w 401638"/>
                  <a:gd name="connsiteY82" fmla="*/ 27385 h 400050"/>
                  <a:gd name="connsiteX83" fmla="*/ 255290 w 401638"/>
                  <a:gd name="connsiteY83" fmla="*/ 13147 h 400050"/>
                  <a:gd name="connsiteX84" fmla="*/ 200025 w 401638"/>
                  <a:gd name="connsiteY84" fmla="*/ 0 h 400050"/>
                  <a:gd name="connsiteX85" fmla="*/ 225425 w 401638"/>
                  <a:gd name="connsiteY85" fmla="*/ 24606 h 400050"/>
                  <a:gd name="connsiteX86" fmla="*/ 200025 w 401638"/>
                  <a:gd name="connsiteY86" fmla="*/ 49212 h 400050"/>
                  <a:gd name="connsiteX87" fmla="*/ 174625 w 401638"/>
                  <a:gd name="connsiteY87" fmla="*/ 24606 h 400050"/>
                  <a:gd name="connsiteX88" fmla="*/ 200025 w 401638"/>
                  <a:gd name="connsiteY88" fmla="*/ 0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401638" h="400050">
                    <a:moveTo>
                      <a:pt x="200025" y="350838"/>
                    </a:moveTo>
                    <a:cubicBezTo>
                      <a:pt x="214053" y="350838"/>
                      <a:pt x="225425" y="361854"/>
                      <a:pt x="225425" y="375444"/>
                    </a:cubicBezTo>
                    <a:cubicBezTo>
                      <a:pt x="225425" y="389034"/>
                      <a:pt x="214053" y="400050"/>
                      <a:pt x="200025" y="400050"/>
                    </a:cubicBezTo>
                    <a:cubicBezTo>
                      <a:pt x="185997" y="400050"/>
                      <a:pt x="174625" y="389034"/>
                      <a:pt x="174625" y="375444"/>
                    </a:cubicBezTo>
                    <a:cubicBezTo>
                      <a:pt x="174625" y="361854"/>
                      <a:pt x="185997" y="350838"/>
                      <a:pt x="200025" y="350838"/>
                    </a:cubicBezTo>
                    <a:close/>
                    <a:moveTo>
                      <a:pt x="144065" y="338969"/>
                    </a:moveTo>
                    <a:cubicBezTo>
                      <a:pt x="157956" y="344563"/>
                      <a:pt x="163512" y="358548"/>
                      <a:pt x="160734" y="372533"/>
                    </a:cubicBezTo>
                    <a:cubicBezTo>
                      <a:pt x="155177" y="383721"/>
                      <a:pt x="141287" y="392112"/>
                      <a:pt x="127396" y="386518"/>
                    </a:cubicBezTo>
                    <a:cubicBezTo>
                      <a:pt x="113506" y="380924"/>
                      <a:pt x="107950" y="366939"/>
                      <a:pt x="113506" y="352954"/>
                    </a:cubicBezTo>
                    <a:cubicBezTo>
                      <a:pt x="119062" y="341766"/>
                      <a:pt x="132953" y="333375"/>
                      <a:pt x="144065" y="338969"/>
                    </a:cubicBezTo>
                    <a:close/>
                    <a:moveTo>
                      <a:pt x="279760" y="335444"/>
                    </a:moveTo>
                    <a:cubicBezTo>
                      <a:pt x="286053" y="337892"/>
                      <a:pt x="291647" y="342786"/>
                      <a:pt x="294444" y="349779"/>
                    </a:cubicBezTo>
                    <a:cubicBezTo>
                      <a:pt x="300038" y="360967"/>
                      <a:pt x="294444" y="377749"/>
                      <a:pt x="280459" y="383343"/>
                    </a:cubicBezTo>
                    <a:cubicBezTo>
                      <a:pt x="269271" y="388937"/>
                      <a:pt x="252488" y="383343"/>
                      <a:pt x="246894" y="369358"/>
                    </a:cubicBezTo>
                    <a:cubicBezTo>
                      <a:pt x="241300" y="355373"/>
                      <a:pt x="246894" y="341388"/>
                      <a:pt x="260880" y="335794"/>
                    </a:cubicBezTo>
                    <a:cubicBezTo>
                      <a:pt x="266474" y="332997"/>
                      <a:pt x="273466" y="332997"/>
                      <a:pt x="279760" y="335444"/>
                    </a:cubicBezTo>
                    <a:close/>
                    <a:moveTo>
                      <a:pt x="325884" y="298053"/>
                    </a:moveTo>
                    <a:cubicBezTo>
                      <a:pt x="332483" y="298053"/>
                      <a:pt x="338734" y="300831"/>
                      <a:pt x="342901" y="306387"/>
                    </a:cubicBezTo>
                    <a:cubicBezTo>
                      <a:pt x="354013" y="314722"/>
                      <a:pt x="354013" y="331390"/>
                      <a:pt x="342901" y="342503"/>
                    </a:cubicBezTo>
                    <a:cubicBezTo>
                      <a:pt x="334566" y="350837"/>
                      <a:pt x="317897" y="350837"/>
                      <a:pt x="306785" y="342503"/>
                    </a:cubicBezTo>
                    <a:cubicBezTo>
                      <a:pt x="298450" y="331390"/>
                      <a:pt x="298450" y="314722"/>
                      <a:pt x="306785" y="306387"/>
                    </a:cubicBezTo>
                    <a:cubicBezTo>
                      <a:pt x="312341" y="300831"/>
                      <a:pt x="319286" y="298053"/>
                      <a:pt x="325884" y="298053"/>
                    </a:cubicBezTo>
                    <a:close/>
                    <a:moveTo>
                      <a:pt x="76200" y="298053"/>
                    </a:moveTo>
                    <a:cubicBezTo>
                      <a:pt x="82592" y="298053"/>
                      <a:pt x="88984" y="300831"/>
                      <a:pt x="94665" y="306387"/>
                    </a:cubicBezTo>
                    <a:cubicBezTo>
                      <a:pt x="103188" y="314722"/>
                      <a:pt x="103188" y="331390"/>
                      <a:pt x="94665" y="342503"/>
                    </a:cubicBezTo>
                    <a:cubicBezTo>
                      <a:pt x="83302" y="350837"/>
                      <a:pt x="69098" y="350837"/>
                      <a:pt x="57735" y="342503"/>
                    </a:cubicBezTo>
                    <a:cubicBezTo>
                      <a:pt x="49213" y="331390"/>
                      <a:pt x="49213" y="314722"/>
                      <a:pt x="57735" y="306387"/>
                    </a:cubicBezTo>
                    <a:cubicBezTo>
                      <a:pt x="63417" y="300831"/>
                      <a:pt x="69809" y="298053"/>
                      <a:pt x="76200" y="298053"/>
                    </a:cubicBezTo>
                    <a:close/>
                    <a:moveTo>
                      <a:pt x="49571" y="246162"/>
                    </a:moveTo>
                    <a:cubicBezTo>
                      <a:pt x="55864" y="248245"/>
                      <a:pt x="61458" y="252412"/>
                      <a:pt x="64255" y="257968"/>
                    </a:cubicBezTo>
                    <a:cubicBezTo>
                      <a:pt x="69849" y="271859"/>
                      <a:pt x="64255" y="285749"/>
                      <a:pt x="50270" y="291306"/>
                    </a:cubicBezTo>
                    <a:cubicBezTo>
                      <a:pt x="36285" y="296862"/>
                      <a:pt x="22300" y="291306"/>
                      <a:pt x="16706" y="280193"/>
                    </a:cubicBezTo>
                    <a:cubicBezTo>
                      <a:pt x="11112" y="266303"/>
                      <a:pt x="16706" y="252412"/>
                      <a:pt x="30691" y="246856"/>
                    </a:cubicBezTo>
                    <a:cubicBezTo>
                      <a:pt x="36285" y="244078"/>
                      <a:pt x="43277" y="244078"/>
                      <a:pt x="49571" y="246162"/>
                    </a:cubicBezTo>
                    <a:close/>
                    <a:moveTo>
                      <a:pt x="372666" y="238957"/>
                    </a:moveTo>
                    <a:cubicBezTo>
                      <a:pt x="386556" y="244551"/>
                      <a:pt x="392112" y="258536"/>
                      <a:pt x="386556" y="272521"/>
                    </a:cubicBezTo>
                    <a:cubicBezTo>
                      <a:pt x="381000" y="283709"/>
                      <a:pt x="367109" y="292100"/>
                      <a:pt x="355997" y="286506"/>
                    </a:cubicBezTo>
                    <a:cubicBezTo>
                      <a:pt x="342106" y="280912"/>
                      <a:pt x="336550" y="266927"/>
                      <a:pt x="342106" y="252942"/>
                    </a:cubicBezTo>
                    <a:cubicBezTo>
                      <a:pt x="344885" y="241754"/>
                      <a:pt x="361553" y="233363"/>
                      <a:pt x="372666" y="238957"/>
                    </a:cubicBezTo>
                    <a:close/>
                    <a:moveTo>
                      <a:pt x="376238" y="174625"/>
                    </a:moveTo>
                    <a:cubicBezTo>
                      <a:pt x="390266" y="174625"/>
                      <a:pt x="401638" y="185997"/>
                      <a:pt x="401638" y="200025"/>
                    </a:cubicBezTo>
                    <a:cubicBezTo>
                      <a:pt x="401638" y="214053"/>
                      <a:pt x="390266" y="225425"/>
                      <a:pt x="376238" y="225425"/>
                    </a:cubicBezTo>
                    <a:cubicBezTo>
                      <a:pt x="362210" y="225425"/>
                      <a:pt x="350838" y="214053"/>
                      <a:pt x="350838" y="200025"/>
                    </a:cubicBezTo>
                    <a:cubicBezTo>
                      <a:pt x="350838" y="185997"/>
                      <a:pt x="362210" y="174625"/>
                      <a:pt x="376238" y="174625"/>
                    </a:cubicBezTo>
                    <a:close/>
                    <a:moveTo>
                      <a:pt x="24607" y="174625"/>
                    </a:moveTo>
                    <a:cubicBezTo>
                      <a:pt x="38197" y="174625"/>
                      <a:pt x="49214" y="185997"/>
                      <a:pt x="49214" y="200025"/>
                    </a:cubicBezTo>
                    <a:cubicBezTo>
                      <a:pt x="49214" y="214053"/>
                      <a:pt x="38197" y="225425"/>
                      <a:pt x="24607" y="225425"/>
                    </a:cubicBezTo>
                    <a:cubicBezTo>
                      <a:pt x="11017" y="225425"/>
                      <a:pt x="0" y="214053"/>
                      <a:pt x="0" y="200025"/>
                    </a:cubicBezTo>
                    <a:cubicBezTo>
                      <a:pt x="0" y="185997"/>
                      <a:pt x="11017" y="174625"/>
                      <a:pt x="24607" y="174625"/>
                    </a:cubicBezTo>
                    <a:close/>
                    <a:moveTo>
                      <a:pt x="47095" y="110728"/>
                    </a:moveTo>
                    <a:cubicBezTo>
                      <a:pt x="58283" y="116284"/>
                      <a:pt x="66674" y="130175"/>
                      <a:pt x="61080" y="144065"/>
                    </a:cubicBezTo>
                    <a:cubicBezTo>
                      <a:pt x="55486" y="157956"/>
                      <a:pt x="41501" y="163512"/>
                      <a:pt x="27516" y="157956"/>
                    </a:cubicBezTo>
                    <a:cubicBezTo>
                      <a:pt x="16328" y="152399"/>
                      <a:pt x="7937" y="138509"/>
                      <a:pt x="13531" y="124618"/>
                    </a:cubicBezTo>
                    <a:cubicBezTo>
                      <a:pt x="19125" y="113506"/>
                      <a:pt x="33110" y="107950"/>
                      <a:pt x="47095" y="110728"/>
                    </a:cubicBezTo>
                    <a:close/>
                    <a:moveTo>
                      <a:pt x="370880" y="105257"/>
                    </a:moveTo>
                    <a:cubicBezTo>
                      <a:pt x="376952" y="107705"/>
                      <a:pt x="381953" y="112599"/>
                      <a:pt x="384810" y="119592"/>
                    </a:cubicBezTo>
                    <a:cubicBezTo>
                      <a:pt x="390525" y="130780"/>
                      <a:pt x="384810" y="147562"/>
                      <a:pt x="373380" y="153156"/>
                    </a:cubicBezTo>
                    <a:cubicBezTo>
                      <a:pt x="359093" y="158750"/>
                      <a:pt x="344805" y="150359"/>
                      <a:pt x="339090" y="139171"/>
                    </a:cubicBezTo>
                    <a:cubicBezTo>
                      <a:pt x="333375" y="125186"/>
                      <a:pt x="339090" y="111201"/>
                      <a:pt x="350520" y="105607"/>
                    </a:cubicBezTo>
                    <a:cubicBezTo>
                      <a:pt x="357664" y="102810"/>
                      <a:pt x="364808" y="102810"/>
                      <a:pt x="370880" y="105257"/>
                    </a:cubicBezTo>
                    <a:close/>
                    <a:moveTo>
                      <a:pt x="325884" y="48816"/>
                    </a:moveTo>
                    <a:cubicBezTo>
                      <a:pt x="332483" y="48816"/>
                      <a:pt x="338734" y="51594"/>
                      <a:pt x="342901" y="57150"/>
                    </a:cubicBezTo>
                    <a:cubicBezTo>
                      <a:pt x="354013" y="65485"/>
                      <a:pt x="354013" y="82153"/>
                      <a:pt x="342901" y="90487"/>
                    </a:cubicBezTo>
                    <a:cubicBezTo>
                      <a:pt x="334566" y="101600"/>
                      <a:pt x="317897" y="101600"/>
                      <a:pt x="306785" y="90487"/>
                    </a:cubicBezTo>
                    <a:cubicBezTo>
                      <a:pt x="298450" y="82153"/>
                      <a:pt x="298450" y="65485"/>
                      <a:pt x="306785" y="57150"/>
                    </a:cubicBezTo>
                    <a:cubicBezTo>
                      <a:pt x="312341" y="51594"/>
                      <a:pt x="319286" y="48816"/>
                      <a:pt x="325884" y="48816"/>
                    </a:cubicBezTo>
                    <a:close/>
                    <a:moveTo>
                      <a:pt x="76200" y="48816"/>
                    </a:moveTo>
                    <a:cubicBezTo>
                      <a:pt x="82592" y="48816"/>
                      <a:pt x="88984" y="51594"/>
                      <a:pt x="94665" y="57150"/>
                    </a:cubicBezTo>
                    <a:cubicBezTo>
                      <a:pt x="103188" y="65485"/>
                      <a:pt x="103188" y="82153"/>
                      <a:pt x="94665" y="90487"/>
                    </a:cubicBezTo>
                    <a:cubicBezTo>
                      <a:pt x="83302" y="101600"/>
                      <a:pt x="69098" y="101600"/>
                      <a:pt x="57735" y="90487"/>
                    </a:cubicBezTo>
                    <a:cubicBezTo>
                      <a:pt x="49213" y="82153"/>
                      <a:pt x="49213" y="65485"/>
                      <a:pt x="57735" y="57150"/>
                    </a:cubicBezTo>
                    <a:cubicBezTo>
                      <a:pt x="63417" y="51594"/>
                      <a:pt x="69809" y="48816"/>
                      <a:pt x="76200" y="48816"/>
                    </a:cubicBezTo>
                    <a:close/>
                    <a:moveTo>
                      <a:pt x="139651" y="15975"/>
                    </a:moveTo>
                    <a:cubicBezTo>
                      <a:pt x="145555" y="18058"/>
                      <a:pt x="150416" y="22225"/>
                      <a:pt x="153194" y="27781"/>
                    </a:cubicBezTo>
                    <a:cubicBezTo>
                      <a:pt x="158751" y="41672"/>
                      <a:pt x="153194" y="55562"/>
                      <a:pt x="139304" y="61119"/>
                    </a:cubicBezTo>
                    <a:cubicBezTo>
                      <a:pt x="128191" y="66675"/>
                      <a:pt x="114300" y="61119"/>
                      <a:pt x="108744" y="47228"/>
                    </a:cubicBezTo>
                    <a:cubicBezTo>
                      <a:pt x="103188" y="36116"/>
                      <a:pt x="108744" y="22225"/>
                      <a:pt x="119857" y="16669"/>
                    </a:cubicBezTo>
                    <a:cubicBezTo>
                      <a:pt x="126802" y="13891"/>
                      <a:pt x="133747" y="13891"/>
                      <a:pt x="139651" y="15975"/>
                    </a:cubicBezTo>
                    <a:close/>
                    <a:moveTo>
                      <a:pt x="255290" y="13147"/>
                    </a:moveTo>
                    <a:cubicBezTo>
                      <a:pt x="260846" y="10716"/>
                      <a:pt x="267096" y="10716"/>
                      <a:pt x="272653" y="13494"/>
                    </a:cubicBezTo>
                    <a:cubicBezTo>
                      <a:pt x="286543" y="16272"/>
                      <a:pt x="292099" y="32941"/>
                      <a:pt x="286543" y="44053"/>
                    </a:cubicBezTo>
                    <a:cubicBezTo>
                      <a:pt x="283765" y="57944"/>
                      <a:pt x="267096" y="63500"/>
                      <a:pt x="255984" y="57944"/>
                    </a:cubicBezTo>
                    <a:cubicBezTo>
                      <a:pt x="242093" y="52387"/>
                      <a:pt x="236537" y="38497"/>
                      <a:pt x="242093" y="27385"/>
                    </a:cubicBezTo>
                    <a:cubicBezTo>
                      <a:pt x="244872" y="20439"/>
                      <a:pt x="249733" y="15578"/>
                      <a:pt x="255290" y="13147"/>
                    </a:cubicBezTo>
                    <a:close/>
                    <a:moveTo>
                      <a:pt x="200025" y="0"/>
                    </a:moveTo>
                    <a:cubicBezTo>
                      <a:pt x="214053" y="0"/>
                      <a:pt x="225425" y="11016"/>
                      <a:pt x="225425" y="24606"/>
                    </a:cubicBezTo>
                    <a:cubicBezTo>
                      <a:pt x="225425" y="38196"/>
                      <a:pt x="214053" y="49212"/>
                      <a:pt x="200025" y="49212"/>
                    </a:cubicBezTo>
                    <a:cubicBezTo>
                      <a:pt x="185997" y="49212"/>
                      <a:pt x="174625" y="38196"/>
                      <a:pt x="174625" y="24606"/>
                    </a:cubicBezTo>
                    <a:cubicBezTo>
                      <a:pt x="174625" y="11016"/>
                      <a:pt x="185997" y="0"/>
                      <a:pt x="200025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08" name="淘宝网Chenying0907出品 807"/>
              <p:cNvSpPr/>
              <p:nvPr/>
            </p:nvSpPr>
            <p:spPr bwMode="auto">
              <a:xfrm>
                <a:off x="3380177" y="1726799"/>
                <a:ext cx="1018393" cy="1018393"/>
              </a:xfrm>
              <a:custGeom>
                <a:avLst/>
                <a:gdLst>
                  <a:gd name="connsiteX0" fmla="*/ 354013 w 708026"/>
                  <a:gd name="connsiteY0" fmla="*/ 619126 h 708026"/>
                  <a:gd name="connsiteX1" fmla="*/ 398463 w 708026"/>
                  <a:gd name="connsiteY1" fmla="*/ 663576 h 708026"/>
                  <a:gd name="connsiteX2" fmla="*/ 354013 w 708026"/>
                  <a:gd name="connsiteY2" fmla="*/ 708026 h 708026"/>
                  <a:gd name="connsiteX3" fmla="*/ 309563 w 708026"/>
                  <a:gd name="connsiteY3" fmla="*/ 663576 h 708026"/>
                  <a:gd name="connsiteX4" fmla="*/ 354013 w 708026"/>
                  <a:gd name="connsiteY4" fmla="*/ 619126 h 708026"/>
                  <a:gd name="connsiteX5" fmla="*/ 239846 w 708026"/>
                  <a:gd name="connsiteY5" fmla="*/ 597366 h 708026"/>
                  <a:gd name="connsiteX6" fmla="*/ 256999 w 708026"/>
                  <a:gd name="connsiteY6" fmla="*/ 601664 h 708026"/>
                  <a:gd name="connsiteX7" fmla="*/ 282399 w 708026"/>
                  <a:gd name="connsiteY7" fmla="*/ 657226 h 708026"/>
                  <a:gd name="connsiteX8" fmla="*/ 225955 w 708026"/>
                  <a:gd name="connsiteY8" fmla="*/ 682229 h 708026"/>
                  <a:gd name="connsiteX9" fmla="*/ 200555 w 708026"/>
                  <a:gd name="connsiteY9" fmla="*/ 626667 h 708026"/>
                  <a:gd name="connsiteX10" fmla="*/ 239846 w 708026"/>
                  <a:gd name="connsiteY10" fmla="*/ 597366 h 708026"/>
                  <a:gd name="connsiteX11" fmla="*/ 495152 w 708026"/>
                  <a:gd name="connsiteY11" fmla="*/ 595490 h 708026"/>
                  <a:gd name="connsiteX12" fmla="*/ 519114 w 708026"/>
                  <a:gd name="connsiteY12" fmla="*/ 618421 h 708026"/>
                  <a:gd name="connsiteX13" fmla="*/ 496889 w 708026"/>
                  <a:gd name="connsiteY13" fmla="*/ 677687 h 708026"/>
                  <a:gd name="connsiteX14" fmla="*/ 438548 w 708026"/>
                  <a:gd name="connsiteY14" fmla="*/ 655109 h 708026"/>
                  <a:gd name="connsiteX15" fmla="*/ 460773 w 708026"/>
                  <a:gd name="connsiteY15" fmla="*/ 595843 h 708026"/>
                  <a:gd name="connsiteX16" fmla="*/ 495152 w 708026"/>
                  <a:gd name="connsiteY16" fmla="*/ 595490 h 708026"/>
                  <a:gd name="connsiteX17" fmla="*/ 574495 w 708026"/>
                  <a:gd name="connsiteY17" fmla="*/ 528094 h 708026"/>
                  <a:gd name="connsiteX18" fmla="*/ 605428 w 708026"/>
                  <a:gd name="connsiteY18" fmla="*/ 540749 h 708026"/>
                  <a:gd name="connsiteX19" fmla="*/ 605428 w 708026"/>
                  <a:gd name="connsiteY19" fmla="*/ 605428 h 708026"/>
                  <a:gd name="connsiteX20" fmla="*/ 543561 w 708026"/>
                  <a:gd name="connsiteY20" fmla="*/ 605428 h 708026"/>
                  <a:gd name="connsiteX21" fmla="*/ 543561 w 708026"/>
                  <a:gd name="connsiteY21" fmla="*/ 540749 h 708026"/>
                  <a:gd name="connsiteX22" fmla="*/ 574495 w 708026"/>
                  <a:gd name="connsiteY22" fmla="*/ 528094 h 708026"/>
                  <a:gd name="connsiteX23" fmla="*/ 134694 w 708026"/>
                  <a:gd name="connsiteY23" fmla="*/ 528094 h 708026"/>
                  <a:gd name="connsiteX24" fmla="*/ 167549 w 708026"/>
                  <a:gd name="connsiteY24" fmla="*/ 540749 h 708026"/>
                  <a:gd name="connsiteX25" fmla="*/ 167549 w 708026"/>
                  <a:gd name="connsiteY25" fmla="*/ 605428 h 708026"/>
                  <a:gd name="connsiteX26" fmla="*/ 103913 w 708026"/>
                  <a:gd name="connsiteY26" fmla="*/ 605428 h 708026"/>
                  <a:gd name="connsiteX27" fmla="*/ 103913 w 708026"/>
                  <a:gd name="connsiteY27" fmla="*/ 540749 h 708026"/>
                  <a:gd name="connsiteX28" fmla="*/ 134694 w 708026"/>
                  <a:gd name="connsiteY28" fmla="*/ 528094 h 708026"/>
                  <a:gd name="connsiteX29" fmla="*/ 70115 w 708026"/>
                  <a:gd name="connsiteY29" fmla="*/ 433810 h 708026"/>
                  <a:gd name="connsiteX30" fmla="*/ 112184 w 708026"/>
                  <a:gd name="connsiteY30" fmla="*/ 460375 h 708026"/>
                  <a:gd name="connsiteX31" fmla="*/ 89606 w 708026"/>
                  <a:gd name="connsiteY31" fmla="*/ 518716 h 708026"/>
                  <a:gd name="connsiteX32" fmla="*/ 30339 w 708026"/>
                  <a:gd name="connsiteY32" fmla="*/ 496491 h 708026"/>
                  <a:gd name="connsiteX33" fmla="*/ 52917 w 708026"/>
                  <a:gd name="connsiteY33" fmla="*/ 438151 h 708026"/>
                  <a:gd name="connsiteX34" fmla="*/ 70115 w 708026"/>
                  <a:gd name="connsiteY34" fmla="*/ 433810 h 708026"/>
                  <a:gd name="connsiteX35" fmla="*/ 660401 w 708026"/>
                  <a:gd name="connsiteY35" fmla="*/ 424259 h 708026"/>
                  <a:gd name="connsiteX36" fmla="*/ 685404 w 708026"/>
                  <a:gd name="connsiteY36" fmla="*/ 482600 h 708026"/>
                  <a:gd name="connsiteX37" fmla="*/ 627063 w 708026"/>
                  <a:gd name="connsiteY37" fmla="*/ 507603 h 708026"/>
                  <a:gd name="connsiteX38" fmla="*/ 602060 w 708026"/>
                  <a:gd name="connsiteY38" fmla="*/ 449262 h 708026"/>
                  <a:gd name="connsiteX39" fmla="*/ 660401 w 708026"/>
                  <a:gd name="connsiteY39" fmla="*/ 424259 h 708026"/>
                  <a:gd name="connsiteX40" fmla="*/ 44450 w 708026"/>
                  <a:gd name="connsiteY40" fmla="*/ 309563 h 708026"/>
                  <a:gd name="connsiteX41" fmla="*/ 88900 w 708026"/>
                  <a:gd name="connsiteY41" fmla="*/ 352426 h 708026"/>
                  <a:gd name="connsiteX42" fmla="*/ 44450 w 708026"/>
                  <a:gd name="connsiteY42" fmla="*/ 395289 h 708026"/>
                  <a:gd name="connsiteX43" fmla="*/ 0 w 708026"/>
                  <a:gd name="connsiteY43" fmla="*/ 352426 h 708026"/>
                  <a:gd name="connsiteX44" fmla="*/ 44450 w 708026"/>
                  <a:gd name="connsiteY44" fmla="*/ 309563 h 708026"/>
                  <a:gd name="connsiteX45" fmla="*/ 665163 w 708026"/>
                  <a:gd name="connsiteY45" fmla="*/ 309562 h 708026"/>
                  <a:gd name="connsiteX46" fmla="*/ 708026 w 708026"/>
                  <a:gd name="connsiteY46" fmla="*/ 352425 h 708026"/>
                  <a:gd name="connsiteX47" fmla="*/ 665163 w 708026"/>
                  <a:gd name="connsiteY47" fmla="*/ 395288 h 708026"/>
                  <a:gd name="connsiteX48" fmla="*/ 622300 w 708026"/>
                  <a:gd name="connsiteY48" fmla="*/ 352425 h 708026"/>
                  <a:gd name="connsiteX49" fmla="*/ 665163 w 708026"/>
                  <a:gd name="connsiteY49" fmla="*/ 309562 h 708026"/>
                  <a:gd name="connsiteX50" fmla="*/ 81098 w 708026"/>
                  <a:gd name="connsiteY50" fmla="*/ 197380 h 708026"/>
                  <a:gd name="connsiteX51" fmla="*/ 105999 w 708026"/>
                  <a:gd name="connsiteY51" fmla="*/ 256646 h 708026"/>
                  <a:gd name="connsiteX52" fmla="*/ 50663 w 708026"/>
                  <a:gd name="connsiteY52" fmla="*/ 282046 h 708026"/>
                  <a:gd name="connsiteX53" fmla="*/ 25762 w 708026"/>
                  <a:gd name="connsiteY53" fmla="*/ 222780 h 708026"/>
                  <a:gd name="connsiteX54" fmla="*/ 81098 w 708026"/>
                  <a:gd name="connsiteY54" fmla="*/ 197380 h 708026"/>
                  <a:gd name="connsiteX55" fmla="*/ 639229 w 708026"/>
                  <a:gd name="connsiteY55" fmla="*/ 184679 h 708026"/>
                  <a:gd name="connsiteX56" fmla="*/ 680641 w 708026"/>
                  <a:gd name="connsiteY56" fmla="*/ 211667 h 708026"/>
                  <a:gd name="connsiteX57" fmla="*/ 655638 w 708026"/>
                  <a:gd name="connsiteY57" fmla="*/ 270933 h 708026"/>
                  <a:gd name="connsiteX58" fmla="*/ 600075 w 708026"/>
                  <a:gd name="connsiteY58" fmla="*/ 245533 h 708026"/>
                  <a:gd name="connsiteX59" fmla="*/ 622300 w 708026"/>
                  <a:gd name="connsiteY59" fmla="*/ 189089 h 708026"/>
                  <a:gd name="connsiteX60" fmla="*/ 639229 w 708026"/>
                  <a:gd name="connsiteY60" fmla="*/ 184679 h 708026"/>
                  <a:gd name="connsiteX61" fmla="*/ 134694 w 708026"/>
                  <a:gd name="connsiteY61" fmla="*/ 89928 h 708026"/>
                  <a:gd name="connsiteX62" fmla="*/ 167549 w 708026"/>
                  <a:gd name="connsiteY62" fmla="*/ 102535 h 708026"/>
                  <a:gd name="connsiteX63" fmla="*/ 167549 w 708026"/>
                  <a:gd name="connsiteY63" fmla="*/ 164167 h 708026"/>
                  <a:gd name="connsiteX64" fmla="*/ 103913 w 708026"/>
                  <a:gd name="connsiteY64" fmla="*/ 164167 h 708026"/>
                  <a:gd name="connsiteX65" fmla="*/ 103913 w 708026"/>
                  <a:gd name="connsiteY65" fmla="*/ 102535 h 708026"/>
                  <a:gd name="connsiteX66" fmla="*/ 134694 w 708026"/>
                  <a:gd name="connsiteY66" fmla="*/ 89928 h 708026"/>
                  <a:gd name="connsiteX67" fmla="*/ 574494 w 708026"/>
                  <a:gd name="connsiteY67" fmla="*/ 89927 h 708026"/>
                  <a:gd name="connsiteX68" fmla="*/ 605427 w 708026"/>
                  <a:gd name="connsiteY68" fmla="*/ 102534 h 708026"/>
                  <a:gd name="connsiteX69" fmla="*/ 605427 w 708026"/>
                  <a:gd name="connsiteY69" fmla="*/ 164166 h 708026"/>
                  <a:gd name="connsiteX70" fmla="*/ 543560 w 708026"/>
                  <a:gd name="connsiteY70" fmla="*/ 164166 h 708026"/>
                  <a:gd name="connsiteX71" fmla="*/ 543560 w 708026"/>
                  <a:gd name="connsiteY71" fmla="*/ 102534 h 708026"/>
                  <a:gd name="connsiteX72" fmla="*/ 574494 w 708026"/>
                  <a:gd name="connsiteY72" fmla="*/ 89927 h 708026"/>
                  <a:gd name="connsiteX73" fmla="*/ 245886 w 708026"/>
                  <a:gd name="connsiteY73" fmla="*/ 27037 h 708026"/>
                  <a:gd name="connsiteX74" fmla="*/ 271286 w 708026"/>
                  <a:gd name="connsiteY74" fmla="*/ 49609 h 708026"/>
                  <a:gd name="connsiteX75" fmla="*/ 248709 w 708026"/>
                  <a:gd name="connsiteY75" fmla="*/ 107950 h 708026"/>
                  <a:gd name="connsiteX76" fmla="*/ 189442 w 708026"/>
                  <a:gd name="connsiteY76" fmla="*/ 85725 h 708026"/>
                  <a:gd name="connsiteX77" fmla="*/ 212020 w 708026"/>
                  <a:gd name="connsiteY77" fmla="*/ 27384 h 708026"/>
                  <a:gd name="connsiteX78" fmla="*/ 245886 w 708026"/>
                  <a:gd name="connsiteY78" fmla="*/ 27037 h 708026"/>
                  <a:gd name="connsiteX79" fmla="*/ 482997 w 708026"/>
                  <a:gd name="connsiteY79" fmla="*/ 22621 h 708026"/>
                  <a:gd name="connsiteX80" fmla="*/ 508001 w 708026"/>
                  <a:gd name="connsiteY80" fmla="*/ 80962 h 708026"/>
                  <a:gd name="connsiteX81" fmla="*/ 452438 w 708026"/>
                  <a:gd name="connsiteY81" fmla="*/ 105965 h 708026"/>
                  <a:gd name="connsiteX82" fmla="*/ 427435 w 708026"/>
                  <a:gd name="connsiteY82" fmla="*/ 47624 h 708026"/>
                  <a:gd name="connsiteX83" fmla="*/ 482997 w 708026"/>
                  <a:gd name="connsiteY83" fmla="*/ 22621 h 708026"/>
                  <a:gd name="connsiteX84" fmla="*/ 354012 w 708026"/>
                  <a:gd name="connsiteY84" fmla="*/ 0 h 708026"/>
                  <a:gd name="connsiteX85" fmla="*/ 398462 w 708026"/>
                  <a:gd name="connsiteY85" fmla="*/ 42863 h 708026"/>
                  <a:gd name="connsiteX86" fmla="*/ 354012 w 708026"/>
                  <a:gd name="connsiteY86" fmla="*/ 85726 h 708026"/>
                  <a:gd name="connsiteX87" fmla="*/ 309562 w 708026"/>
                  <a:gd name="connsiteY87" fmla="*/ 42863 h 708026"/>
                  <a:gd name="connsiteX88" fmla="*/ 354012 w 708026"/>
                  <a:gd name="connsiteY88" fmla="*/ 0 h 70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708026" h="708026">
                    <a:moveTo>
                      <a:pt x="354013" y="619126"/>
                    </a:moveTo>
                    <a:cubicBezTo>
                      <a:pt x="378562" y="619126"/>
                      <a:pt x="398463" y="639027"/>
                      <a:pt x="398463" y="663576"/>
                    </a:cubicBezTo>
                    <a:cubicBezTo>
                      <a:pt x="398463" y="688125"/>
                      <a:pt x="378562" y="708026"/>
                      <a:pt x="354013" y="708026"/>
                    </a:cubicBezTo>
                    <a:cubicBezTo>
                      <a:pt x="329464" y="708026"/>
                      <a:pt x="309563" y="688125"/>
                      <a:pt x="309563" y="663576"/>
                    </a:cubicBezTo>
                    <a:cubicBezTo>
                      <a:pt x="309563" y="639027"/>
                      <a:pt x="329464" y="619126"/>
                      <a:pt x="354013" y="619126"/>
                    </a:cubicBezTo>
                    <a:close/>
                    <a:moveTo>
                      <a:pt x="239846" y="597366"/>
                    </a:moveTo>
                    <a:cubicBezTo>
                      <a:pt x="245534" y="597496"/>
                      <a:pt x="251355" y="598886"/>
                      <a:pt x="256999" y="601664"/>
                    </a:cubicBezTo>
                    <a:cubicBezTo>
                      <a:pt x="282399" y="609998"/>
                      <a:pt x="293688" y="635001"/>
                      <a:pt x="282399" y="657226"/>
                    </a:cubicBezTo>
                    <a:cubicBezTo>
                      <a:pt x="273933" y="679451"/>
                      <a:pt x="248533" y="690563"/>
                      <a:pt x="225955" y="682229"/>
                    </a:cubicBezTo>
                    <a:cubicBezTo>
                      <a:pt x="203377" y="673894"/>
                      <a:pt x="192088" y="648891"/>
                      <a:pt x="200555" y="626667"/>
                    </a:cubicBezTo>
                    <a:cubicBezTo>
                      <a:pt x="206905" y="607914"/>
                      <a:pt x="222780" y="596976"/>
                      <a:pt x="239846" y="597366"/>
                    </a:cubicBezTo>
                    <a:close/>
                    <a:moveTo>
                      <a:pt x="495152" y="595490"/>
                    </a:moveTo>
                    <a:cubicBezTo>
                      <a:pt x="505917" y="599371"/>
                      <a:pt x="514947" y="607132"/>
                      <a:pt x="519114" y="618421"/>
                    </a:cubicBezTo>
                    <a:cubicBezTo>
                      <a:pt x="530226" y="640998"/>
                      <a:pt x="519114" y="669221"/>
                      <a:pt x="496889" y="677687"/>
                    </a:cubicBezTo>
                    <a:cubicBezTo>
                      <a:pt x="474663" y="688976"/>
                      <a:pt x="449660" y="677687"/>
                      <a:pt x="438548" y="655109"/>
                    </a:cubicBezTo>
                    <a:cubicBezTo>
                      <a:pt x="430213" y="632532"/>
                      <a:pt x="438548" y="607132"/>
                      <a:pt x="460773" y="595843"/>
                    </a:cubicBezTo>
                    <a:cubicBezTo>
                      <a:pt x="471885" y="591609"/>
                      <a:pt x="484387" y="591609"/>
                      <a:pt x="495152" y="595490"/>
                    </a:cubicBezTo>
                    <a:close/>
                    <a:moveTo>
                      <a:pt x="574495" y="528094"/>
                    </a:moveTo>
                    <a:cubicBezTo>
                      <a:pt x="585744" y="528094"/>
                      <a:pt x="596992" y="532313"/>
                      <a:pt x="605428" y="540749"/>
                    </a:cubicBezTo>
                    <a:cubicBezTo>
                      <a:pt x="622301" y="557622"/>
                      <a:pt x="622301" y="585743"/>
                      <a:pt x="605428" y="605428"/>
                    </a:cubicBezTo>
                    <a:cubicBezTo>
                      <a:pt x="588556" y="622301"/>
                      <a:pt x="560434" y="622301"/>
                      <a:pt x="543561" y="605428"/>
                    </a:cubicBezTo>
                    <a:cubicBezTo>
                      <a:pt x="523876" y="585743"/>
                      <a:pt x="523876" y="557622"/>
                      <a:pt x="543561" y="540749"/>
                    </a:cubicBezTo>
                    <a:cubicBezTo>
                      <a:pt x="551998" y="532313"/>
                      <a:pt x="563246" y="528094"/>
                      <a:pt x="574495" y="528094"/>
                    </a:cubicBezTo>
                    <a:close/>
                    <a:moveTo>
                      <a:pt x="134694" y="528094"/>
                    </a:moveTo>
                    <a:cubicBezTo>
                      <a:pt x="146107" y="528094"/>
                      <a:pt x="157866" y="532312"/>
                      <a:pt x="167549" y="540749"/>
                    </a:cubicBezTo>
                    <a:cubicBezTo>
                      <a:pt x="184150" y="557622"/>
                      <a:pt x="184150" y="585743"/>
                      <a:pt x="167549" y="605428"/>
                    </a:cubicBezTo>
                    <a:cubicBezTo>
                      <a:pt x="148182" y="622301"/>
                      <a:pt x="120514" y="622301"/>
                      <a:pt x="103913" y="605428"/>
                    </a:cubicBezTo>
                    <a:cubicBezTo>
                      <a:pt x="87312" y="585743"/>
                      <a:pt x="87312" y="557622"/>
                      <a:pt x="103913" y="540749"/>
                    </a:cubicBezTo>
                    <a:cubicBezTo>
                      <a:pt x="112214" y="532312"/>
                      <a:pt x="123281" y="528094"/>
                      <a:pt x="134694" y="528094"/>
                    </a:cubicBezTo>
                    <a:close/>
                    <a:moveTo>
                      <a:pt x="70115" y="433810"/>
                    </a:moveTo>
                    <a:cubicBezTo>
                      <a:pt x="87313" y="433289"/>
                      <a:pt x="103717" y="443707"/>
                      <a:pt x="112184" y="460375"/>
                    </a:cubicBezTo>
                    <a:cubicBezTo>
                      <a:pt x="120650" y="482600"/>
                      <a:pt x="112184" y="507603"/>
                      <a:pt x="89606" y="518716"/>
                    </a:cubicBezTo>
                    <a:cubicBezTo>
                      <a:pt x="67028" y="527050"/>
                      <a:pt x="38806" y="518716"/>
                      <a:pt x="30339" y="496491"/>
                    </a:cubicBezTo>
                    <a:cubicBezTo>
                      <a:pt x="19050" y="474266"/>
                      <a:pt x="30339" y="446485"/>
                      <a:pt x="52917" y="438151"/>
                    </a:cubicBezTo>
                    <a:cubicBezTo>
                      <a:pt x="58561" y="435372"/>
                      <a:pt x="64382" y="433983"/>
                      <a:pt x="70115" y="433810"/>
                    </a:cubicBezTo>
                    <a:close/>
                    <a:moveTo>
                      <a:pt x="660401" y="424259"/>
                    </a:moveTo>
                    <a:cubicBezTo>
                      <a:pt x="682626" y="435372"/>
                      <a:pt x="693738" y="460375"/>
                      <a:pt x="685404" y="482600"/>
                    </a:cubicBezTo>
                    <a:cubicBezTo>
                      <a:pt x="674291" y="504825"/>
                      <a:pt x="649288" y="515937"/>
                      <a:pt x="627063" y="507603"/>
                    </a:cubicBezTo>
                    <a:cubicBezTo>
                      <a:pt x="604838" y="499268"/>
                      <a:pt x="593725" y="474265"/>
                      <a:pt x="602060" y="449262"/>
                    </a:cubicBezTo>
                    <a:cubicBezTo>
                      <a:pt x="610394" y="427038"/>
                      <a:pt x="635397" y="415925"/>
                      <a:pt x="660401" y="424259"/>
                    </a:cubicBezTo>
                    <a:close/>
                    <a:moveTo>
                      <a:pt x="44450" y="309563"/>
                    </a:moveTo>
                    <a:cubicBezTo>
                      <a:pt x="68999" y="309563"/>
                      <a:pt x="88900" y="328753"/>
                      <a:pt x="88900" y="352426"/>
                    </a:cubicBezTo>
                    <a:cubicBezTo>
                      <a:pt x="88900" y="376099"/>
                      <a:pt x="68999" y="395289"/>
                      <a:pt x="44450" y="395289"/>
                    </a:cubicBezTo>
                    <a:cubicBezTo>
                      <a:pt x="19901" y="395289"/>
                      <a:pt x="0" y="376099"/>
                      <a:pt x="0" y="352426"/>
                    </a:cubicBezTo>
                    <a:cubicBezTo>
                      <a:pt x="0" y="328753"/>
                      <a:pt x="19901" y="309563"/>
                      <a:pt x="44450" y="309563"/>
                    </a:cubicBezTo>
                    <a:close/>
                    <a:moveTo>
                      <a:pt x="665163" y="309562"/>
                    </a:moveTo>
                    <a:cubicBezTo>
                      <a:pt x="688836" y="309562"/>
                      <a:pt x="708026" y="328752"/>
                      <a:pt x="708026" y="352425"/>
                    </a:cubicBezTo>
                    <a:cubicBezTo>
                      <a:pt x="708026" y="376098"/>
                      <a:pt x="688836" y="395288"/>
                      <a:pt x="665163" y="395288"/>
                    </a:cubicBezTo>
                    <a:cubicBezTo>
                      <a:pt x="641490" y="395288"/>
                      <a:pt x="622300" y="376098"/>
                      <a:pt x="622300" y="352425"/>
                    </a:cubicBezTo>
                    <a:cubicBezTo>
                      <a:pt x="622300" y="328752"/>
                      <a:pt x="641490" y="309562"/>
                      <a:pt x="665163" y="309562"/>
                    </a:cubicBezTo>
                    <a:close/>
                    <a:moveTo>
                      <a:pt x="81098" y="197380"/>
                    </a:moveTo>
                    <a:cubicBezTo>
                      <a:pt x="103233" y="208669"/>
                      <a:pt x="114300" y="234069"/>
                      <a:pt x="105999" y="256646"/>
                    </a:cubicBezTo>
                    <a:cubicBezTo>
                      <a:pt x="97699" y="279224"/>
                      <a:pt x="72798" y="290513"/>
                      <a:pt x="50663" y="282046"/>
                    </a:cubicBezTo>
                    <a:cubicBezTo>
                      <a:pt x="28529" y="273580"/>
                      <a:pt x="17462" y="248180"/>
                      <a:pt x="25762" y="222780"/>
                    </a:cubicBezTo>
                    <a:cubicBezTo>
                      <a:pt x="34063" y="200202"/>
                      <a:pt x="58964" y="188913"/>
                      <a:pt x="81098" y="197380"/>
                    </a:cubicBezTo>
                    <a:close/>
                    <a:moveTo>
                      <a:pt x="639229" y="184679"/>
                    </a:moveTo>
                    <a:cubicBezTo>
                      <a:pt x="656159" y="184150"/>
                      <a:pt x="672306" y="194734"/>
                      <a:pt x="680641" y="211667"/>
                    </a:cubicBezTo>
                    <a:cubicBezTo>
                      <a:pt x="688975" y="234245"/>
                      <a:pt x="677863" y="259645"/>
                      <a:pt x="655638" y="270933"/>
                    </a:cubicBezTo>
                    <a:cubicBezTo>
                      <a:pt x="633412" y="279400"/>
                      <a:pt x="608409" y="268111"/>
                      <a:pt x="600075" y="245533"/>
                    </a:cubicBezTo>
                    <a:cubicBezTo>
                      <a:pt x="588962" y="222956"/>
                      <a:pt x="600075" y="197556"/>
                      <a:pt x="622300" y="189089"/>
                    </a:cubicBezTo>
                    <a:cubicBezTo>
                      <a:pt x="627856" y="186267"/>
                      <a:pt x="633586" y="184856"/>
                      <a:pt x="639229" y="184679"/>
                    </a:cubicBezTo>
                    <a:close/>
                    <a:moveTo>
                      <a:pt x="134694" y="89928"/>
                    </a:moveTo>
                    <a:cubicBezTo>
                      <a:pt x="146107" y="89928"/>
                      <a:pt x="157866" y="94131"/>
                      <a:pt x="167549" y="102535"/>
                    </a:cubicBezTo>
                    <a:cubicBezTo>
                      <a:pt x="184150" y="119344"/>
                      <a:pt x="184150" y="147358"/>
                      <a:pt x="167549" y="164167"/>
                    </a:cubicBezTo>
                    <a:cubicBezTo>
                      <a:pt x="148182" y="180976"/>
                      <a:pt x="120514" y="180976"/>
                      <a:pt x="103913" y="164167"/>
                    </a:cubicBezTo>
                    <a:cubicBezTo>
                      <a:pt x="87312" y="147358"/>
                      <a:pt x="87312" y="119344"/>
                      <a:pt x="103913" y="102535"/>
                    </a:cubicBezTo>
                    <a:cubicBezTo>
                      <a:pt x="112214" y="94131"/>
                      <a:pt x="123281" y="89928"/>
                      <a:pt x="134694" y="89928"/>
                    </a:cubicBezTo>
                    <a:close/>
                    <a:moveTo>
                      <a:pt x="574494" y="89927"/>
                    </a:moveTo>
                    <a:cubicBezTo>
                      <a:pt x="585742" y="89927"/>
                      <a:pt x="596991" y="94130"/>
                      <a:pt x="605427" y="102534"/>
                    </a:cubicBezTo>
                    <a:cubicBezTo>
                      <a:pt x="622300" y="119343"/>
                      <a:pt x="622300" y="147357"/>
                      <a:pt x="605427" y="164166"/>
                    </a:cubicBezTo>
                    <a:cubicBezTo>
                      <a:pt x="588555" y="180975"/>
                      <a:pt x="560433" y="180975"/>
                      <a:pt x="543560" y="164166"/>
                    </a:cubicBezTo>
                    <a:cubicBezTo>
                      <a:pt x="523875" y="147357"/>
                      <a:pt x="523875" y="119343"/>
                      <a:pt x="543560" y="102534"/>
                    </a:cubicBezTo>
                    <a:cubicBezTo>
                      <a:pt x="551997" y="94130"/>
                      <a:pt x="563245" y="89927"/>
                      <a:pt x="574494" y="89927"/>
                    </a:cubicBezTo>
                    <a:close/>
                    <a:moveTo>
                      <a:pt x="245886" y="27037"/>
                    </a:moveTo>
                    <a:cubicBezTo>
                      <a:pt x="256470" y="30857"/>
                      <a:pt x="265642" y="38497"/>
                      <a:pt x="271286" y="49609"/>
                    </a:cubicBezTo>
                    <a:cubicBezTo>
                      <a:pt x="282575" y="71834"/>
                      <a:pt x="271286" y="99615"/>
                      <a:pt x="248709" y="107950"/>
                    </a:cubicBezTo>
                    <a:cubicBezTo>
                      <a:pt x="226131" y="119062"/>
                      <a:pt x="200731" y="107950"/>
                      <a:pt x="189442" y="85725"/>
                    </a:cubicBezTo>
                    <a:cubicBezTo>
                      <a:pt x="180975" y="63500"/>
                      <a:pt x="189442" y="38497"/>
                      <a:pt x="212020" y="27384"/>
                    </a:cubicBezTo>
                    <a:cubicBezTo>
                      <a:pt x="223309" y="23217"/>
                      <a:pt x="235303" y="23217"/>
                      <a:pt x="245886" y="27037"/>
                    </a:cubicBezTo>
                    <a:close/>
                    <a:moveTo>
                      <a:pt x="482997" y="22621"/>
                    </a:moveTo>
                    <a:cubicBezTo>
                      <a:pt x="508001" y="30956"/>
                      <a:pt x="519113" y="58737"/>
                      <a:pt x="508001" y="80962"/>
                    </a:cubicBezTo>
                    <a:cubicBezTo>
                      <a:pt x="499666" y="103187"/>
                      <a:pt x="474663" y="114299"/>
                      <a:pt x="452438" y="105965"/>
                    </a:cubicBezTo>
                    <a:cubicBezTo>
                      <a:pt x="430213" y="97630"/>
                      <a:pt x="419100" y="69849"/>
                      <a:pt x="427435" y="47624"/>
                    </a:cubicBezTo>
                    <a:cubicBezTo>
                      <a:pt x="435769" y="25400"/>
                      <a:pt x="460772" y="14287"/>
                      <a:pt x="482997" y="22621"/>
                    </a:cubicBezTo>
                    <a:close/>
                    <a:moveTo>
                      <a:pt x="354012" y="0"/>
                    </a:moveTo>
                    <a:cubicBezTo>
                      <a:pt x="378561" y="0"/>
                      <a:pt x="398462" y="19190"/>
                      <a:pt x="398462" y="42863"/>
                    </a:cubicBezTo>
                    <a:cubicBezTo>
                      <a:pt x="398462" y="66536"/>
                      <a:pt x="378561" y="85726"/>
                      <a:pt x="354012" y="85726"/>
                    </a:cubicBezTo>
                    <a:cubicBezTo>
                      <a:pt x="329463" y="85726"/>
                      <a:pt x="309562" y="66536"/>
                      <a:pt x="309562" y="42863"/>
                    </a:cubicBezTo>
                    <a:cubicBezTo>
                      <a:pt x="309562" y="19190"/>
                      <a:pt x="329463" y="0"/>
                      <a:pt x="35401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09" name="淘宝网Chenying0907出品 808"/>
              <p:cNvSpPr>
                <a:spLocks noChangeArrowheads="1"/>
              </p:cNvSpPr>
              <p:nvPr/>
            </p:nvSpPr>
            <p:spPr bwMode="auto">
              <a:xfrm>
                <a:off x="3055936" y="1402558"/>
                <a:ext cx="1666874" cy="1666874"/>
              </a:xfrm>
              <a:custGeom>
                <a:avLst/>
                <a:gdLst>
                  <a:gd name="connsiteX0" fmla="*/ 580232 w 1158875"/>
                  <a:gd name="connsiteY0" fmla="*/ 1014413 h 1158875"/>
                  <a:gd name="connsiteX1" fmla="*/ 652464 w 1158875"/>
                  <a:gd name="connsiteY1" fmla="*/ 1086644 h 1158875"/>
                  <a:gd name="connsiteX2" fmla="*/ 580232 w 1158875"/>
                  <a:gd name="connsiteY2" fmla="*/ 1158875 h 1158875"/>
                  <a:gd name="connsiteX3" fmla="*/ 508000 w 1158875"/>
                  <a:gd name="connsiteY3" fmla="*/ 1086644 h 1158875"/>
                  <a:gd name="connsiteX4" fmla="*/ 580232 w 1158875"/>
                  <a:gd name="connsiteY4" fmla="*/ 1014413 h 1158875"/>
                  <a:gd name="connsiteX5" fmla="*/ 392670 w 1158875"/>
                  <a:gd name="connsiteY5" fmla="*/ 979079 h 1158875"/>
                  <a:gd name="connsiteX6" fmla="*/ 420414 w 1158875"/>
                  <a:gd name="connsiteY6" fmla="*/ 983921 h 1158875"/>
                  <a:gd name="connsiteX7" fmla="*/ 462291 w 1158875"/>
                  <a:gd name="connsiteY7" fmla="*/ 1078843 h 1158875"/>
                  <a:gd name="connsiteX8" fmla="*/ 370161 w 1158875"/>
                  <a:gd name="connsiteY8" fmla="*/ 1117928 h 1158875"/>
                  <a:gd name="connsiteX9" fmla="*/ 328284 w 1158875"/>
                  <a:gd name="connsiteY9" fmla="*/ 1025798 h 1158875"/>
                  <a:gd name="connsiteX10" fmla="*/ 392670 w 1158875"/>
                  <a:gd name="connsiteY10" fmla="*/ 979079 h 1158875"/>
                  <a:gd name="connsiteX11" fmla="*/ 782694 w 1158875"/>
                  <a:gd name="connsiteY11" fmla="*/ 972201 h 1158875"/>
                  <a:gd name="connsiteX12" fmla="*/ 809759 w 1158875"/>
                  <a:gd name="connsiteY12" fmla="*/ 976921 h 1158875"/>
                  <a:gd name="connsiteX13" fmla="*/ 849984 w 1158875"/>
                  <a:gd name="connsiteY13" fmla="*/ 1014682 h 1158875"/>
                  <a:gd name="connsiteX14" fmla="*/ 813606 w 1158875"/>
                  <a:gd name="connsiteY14" fmla="*/ 1108909 h 1158875"/>
                  <a:gd name="connsiteX15" fmla="*/ 715666 w 1158875"/>
                  <a:gd name="connsiteY15" fmla="*/ 1072881 h 1158875"/>
                  <a:gd name="connsiteX16" fmla="*/ 754842 w 1158875"/>
                  <a:gd name="connsiteY16" fmla="*/ 978653 h 1158875"/>
                  <a:gd name="connsiteX17" fmla="*/ 782694 w 1158875"/>
                  <a:gd name="connsiteY17" fmla="*/ 972201 h 1158875"/>
                  <a:gd name="connsiteX18" fmla="*/ 939604 w 1158875"/>
                  <a:gd name="connsiteY18" fmla="*/ 865800 h 1158875"/>
                  <a:gd name="connsiteX19" fmla="*/ 989735 w 1158875"/>
                  <a:gd name="connsiteY19" fmla="*/ 886688 h 1158875"/>
                  <a:gd name="connsiteX20" fmla="*/ 989735 w 1158875"/>
                  <a:gd name="connsiteY20" fmla="*/ 989736 h 1158875"/>
                  <a:gd name="connsiteX21" fmla="*/ 889472 w 1158875"/>
                  <a:gd name="connsiteY21" fmla="*/ 989736 h 1158875"/>
                  <a:gd name="connsiteX22" fmla="*/ 889472 w 1158875"/>
                  <a:gd name="connsiteY22" fmla="*/ 886688 h 1158875"/>
                  <a:gd name="connsiteX23" fmla="*/ 939604 w 1158875"/>
                  <a:gd name="connsiteY23" fmla="*/ 865800 h 1158875"/>
                  <a:gd name="connsiteX24" fmla="*/ 222250 w 1158875"/>
                  <a:gd name="connsiteY24" fmla="*/ 865800 h 1158875"/>
                  <a:gd name="connsiteX25" fmla="*/ 273774 w 1158875"/>
                  <a:gd name="connsiteY25" fmla="*/ 886688 h 1158875"/>
                  <a:gd name="connsiteX26" fmla="*/ 273774 w 1158875"/>
                  <a:gd name="connsiteY26" fmla="*/ 989736 h 1158875"/>
                  <a:gd name="connsiteX27" fmla="*/ 170726 w 1158875"/>
                  <a:gd name="connsiteY27" fmla="*/ 989736 h 1158875"/>
                  <a:gd name="connsiteX28" fmla="*/ 170726 w 1158875"/>
                  <a:gd name="connsiteY28" fmla="*/ 886688 h 1158875"/>
                  <a:gd name="connsiteX29" fmla="*/ 222250 w 1158875"/>
                  <a:gd name="connsiteY29" fmla="*/ 865800 h 1158875"/>
                  <a:gd name="connsiteX30" fmla="*/ 114357 w 1158875"/>
                  <a:gd name="connsiteY30" fmla="*/ 708775 h 1158875"/>
                  <a:gd name="connsiteX31" fmla="*/ 181647 w 1158875"/>
                  <a:gd name="connsiteY31" fmla="*/ 751668 h 1158875"/>
                  <a:gd name="connsiteX32" fmla="*/ 145269 w 1158875"/>
                  <a:gd name="connsiteY32" fmla="*/ 846810 h 1158875"/>
                  <a:gd name="connsiteX33" fmla="*/ 50127 w 1158875"/>
                  <a:gd name="connsiteY33" fmla="*/ 810432 h 1158875"/>
                  <a:gd name="connsiteX34" fmla="*/ 86505 w 1158875"/>
                  <a:gd name="connsiteY34" fmla="*/ 715290 h 1158875"/>
                  <a:gd name="connsiteX35" fmla="*/ 114357 w 1158875"/>
                  <a:gd name="connsiteY35" fmla="*/ 708775 h 1158875"/>
                  <a:gd name="connsiteX36" fmla="*/ 1050505 w 1158875"/>
                  <a:gd name="connsiteY36" fmla="*/ 691698 h 1158875"/>
                  <a:gd name="connsiteX37" fmla="*/ 1078046 w 1158875"/>
                  <a:gd name="connsiteY37" fmla="*/ 696584 h 1158875"/>
                  <a:gd name="connsiteX38" fmla="*/ 1119617 w 1158875"/>
                  <a:gd name="connsiteY38" fmla="*/ 788714 h 1158875"/>
                  <a:gd name="connsiteX39" fmla="*/ 1025389 w 1158875"/>
                  <a:gd name="connsiteY39" fmla="*/ 830591 h 1158875"/>
                  <a:gd name="connsiteX40" fmla="*/ 986590 w 1158875"/>
                  <a:gd name="connsiteY40" fmla="*/ 735670 h 1158875"/>
                  <a:gd name="connsiteX41" fmla="*/ 1050505 w 1158875"/>
                  <a:gd name="connsiteY41" fmla="*/ 691698 h 1158875"/>
                  <a:gd name="connsiteX42" fmla="*/ 1086643 w 1158875"/>
                  <a:gd name="connsiteY42" fmla="*/ 506412 h 1158875"/>
                  <a:gd name="connsiteX43" fmla="*/ 1158875 w 1158875"/>
                  <a:gd name="connsiteY43" fmla="*/ 579437 h 1158875"/>
                  <a:gd name="connsiteX44" fmla="*/ 1086643 w 1158875"/>
                  <a:gd name="connsiteY44" fmla="*/ 652462 h 1158875"/>
                  <a:gd name="connsiteX45" fmla="*/ 1014411 w 1158875"/>
                  <a:gd name="connsiteY45" fmla="*/ 579437 h 1158875"/>
                  <a:gd name="connsiteX46" fmla="*/ 1086643 w 1158875"/>
                  <a:gd name="connsiteY46" fmla="*/ 506412 h 1158875"/>
                  <a:gd name="connsiteX47" fmla="*/ 72232 w 1158875"/>
                  <a:gd name="connsiteY47" fmla="*/ 506412 h 1158875"/>
                  <a:gd name="connsiteX48" fmla="*/ 144464 w 1158875"/>
                  <a:gd name="connsiteY48" fmla="*/ 579437 h 1158875"/>
                  <a:gd name="connsiteX49" fmla="*/ 72232 w 1158875"/>
                  <a:gd name="connsiteY49" fmla="*/ 652462 h 1158875"/>
                  <a:gd name="connsiteX50" fmla="*/ 0 w 1158875"/>
                  <a:gd name="connsiteY50" fmla="*/ 579437 h 1158875"/>
                  <a:gd name="connsiteX51" fmla="*/ 72232 w 1158875"/>
                  <a:gd name="connsiteY51" fmla="*/ 506412 h 1158875"/>
                  <a:gd name="connsiteX52" fmla="*/ 105944 w 1158875"/>
                  <a:gd name="connsiteY52" fmla="*/ 320682 h 1158875"/>
                  <a:gd name="connsiteX53" fmla="*/ 133485 w 1158875"/>
                  <a:gd name="connsiteY53" fmla="*/ 325142 h 1158875"/>
                  <a:gd name="connsiteX54" fmla="*/ 175056 w 1158875"/>
                  <a:gd name="connsiteY54" fmla="*/ 420284 h 1158875"/>
                  <a:gd name="connsiteX55" fmla="*/ 80828 w 1158875"/>
                  <a:gd name="connsiteY55" fmla="*/ 462259 h 1158875"/>
                  <a:gd name="connsiteX56" fmla="*/ 42028 w 1158875"/>
                  <a:gd name="connsiteY56" fmla="*/ 367116 h 1158875"/>
                  <a:gd name="connsiteX57" fmla="*/ 105944 w 1158875"/>
                  <a:gd name="connsiteY57" fmla="*/ 320682 h 1158875"/>
                  <a:gd name="connsiteX58" fmla="*/ 1043867 w 1158875"/>
                  <a:gd name="connsiteY58" fmla="*/ 302375 h 1158875"/>
                  <a:gd name="connsiteX59" fmla="*/ 1111680 w 1158875"/>
                  <a:gd name="connsiteY59" fmla="*/ 345268 h 1158875"/>
                  <a:gd name="connsiteX60" fmla="*/ 1072881 w 1158875"/>
                  <a:gd name="connsiteY60" fmla="*/ 440410 h 1158875"/>
                  <a:gd name="connsiteX61" fmla="*/ 978653 w 1158875"/>
                  <a:gd name="connsiteY61" fmla="*/ 404032 h 1158875"/>
                  <a:gd name="connsiteX62" fmla="*/ 1014681 w 1158875"/>
                  <a:gd name="connsiteY62" fmla="*/ 308890 h 1158875"/>
                  <a:gd name="connsiteX63" fmla="*/ 1043867 w 1158875"/>
                  <a:gd name="connsiteY63" fmla="*/ 302375 h 1158875"/>
                  <a:gd name="connsiteX64" fmla="*/ 939604 w 1158875"/>
                  <a:gd name="connsiteY64" fmla="*/ 148303 h 1158875"/>
                  <a:gd name="connsiteX65" fmla="*/ 989735 w 1158875"/>
                  <a:gd name="connsiteY65" fmla="*/ 169352 h 1158875"/>
                  <a:gd name="connsiteX66" fmla="*/ 989735 w 1158875"/>
                  <a:gd name="connsiteY66" fmla="*/ 270384 h 1158875"/>
                  <a:gd name="connsiteX67" fmla="*/ 889472 w 1158875"/>
                  <a:gd name="connsiteY67" fmla="*/ 270384 h 1158875"/>
                  <a:gd name="connsiteX68" fmla="*/ 889472 w 1158875"/>
                  <a:gd name="connsiteY68" fmla="*/ 169352 h 1158875"/>
                  <a:gd name="connsiteX69" fmla="*/ 939604 w 1158875"/>
                  <a:gd name="connsiteY69" fmla="*/ 148303 h 1158875"/>
                  <a:gd name="connsiteX70" fmla="*/ 222250 w 1158875"/>
                  <a:gd name="connsiteY70" fmla="*/ 148303 h 1158875"/>
                  <a:gd name="connsiteX71" fmla="*/ 273774 w 1158875"/>
                  <a:gd name="connsiteY71" fmla="*/ 169352 h 1158875"/>
                  <a:gd name="connsiteX72" fmla="*/ 273774 w 1158875"/>
                  <a:gd name="connsiteY72" fmla="*/ 270384 h 1158875"/>
                  <a:gd name="connsiteX73" fmla="*/ 170726 w 1158875"/>
                  <a:gd name="connsiteY73" fmla="*/ 270384 h 1158875"/>
                  <a:gd name="connsiteX74" fmla="*/ 170726 w 1158875"/>
                  <a:gd name="connsiteY74" fmla="*/ 169352 h 1158875"/>
                  <a:gd name="connsiteX75" fmla="*/ 222250 w 1158875"/>
                  <a:gd name="connsiteY75" fmla="*/ 148303 h 1158875"/>
                  <a:gd name="connsiteX76" fmla="*/ 376295 w 1158875"/>
                  <a:gd name="connsiteY76" fmla="*/ 42018 h 1158875"/>
                  <a:gd name="connsiteX77" fmla="*/ 443585 w 1158875"/>
                  <a:gd name="connsiteY77" fmla="*/ 86382 h 1158875"/>
                  <a:gd name="connsiteX78" fmla="*/ 407207 w 1158875"/>
                  <a:gd name="connsiteY78" fmla="*/ 181303 h 1158875"/>
                  <a:gd name="connsiteX79" fmla="*/ 309266 w 1158875"/>
                  <a:gd name="connsiteY79" fmla="*/ 142218 h 1158875"/>
                  <a:gd name="connsiteX80" fmla="*/ 348443 w 1158875"/>
                  <a:gd name="connsiteY80" fmla="*/ 47296 h 1158875"/>
                  <a:gd name="connsiteX81" fmla="*/ 376295 w 1158875"/>
                  <a:gd name="connsiteY81" fmla="*/ 42018 h 1158875"/>
                  <a:gd name="connsiteX82" fmla="*/ 762332 w 1158875"/>
                  <a:gd name="connsiteY82" fmla="*/ 32929 h 1158875"/>
                  <a:gd name="connsiteX83" fmla="*/ 791758 w 1158875"/>
                  <a:gd name="connsiteY83" fmla="*/ 37771 h 1158875"/>
                  <a:gd name="connsiteX84" fmla="*/ 830934 w 1158875"/>
                  <a:gd name="connsiteY84" fmla="*/ 132693 h 1158875"/>
                  <a:gd name="connsiteX85" fmla="*/ 738590 w 1158875"/>
                  <a:gd name="connsiteY85" fmla="*/ 171778 h 1158875"/>
                  <a:gd name="connsiteX86" fmla="*/ 696616 w 1158875"/>
                  <a:gd name="connsiteY86" fmla="*/ 79648 h 1158875"/>
                  <a:gd name="connsiteX87" fmla="*/ 762332 w 1158875"/>
                  <a:gd name="connsiteY87" fmla="*/ 32929 h 1158875"/>
                  <a:gd name="connsiteX88" fmla="*/ 580231 w 1158875"/>
                  <a:gd name="connsiteY88" fmla="*/ 0 h 1158875"/>
                  <a:gd name="connsiteX89" fmla="*/ 652463 w 1158875"/>
                  <a:gd name="connsiteY89" fmla="*/ 72231 h 1158875"/>
                  <a:gd name="connsiteX90" fmla="*/ 580231 w 1158875"/>
                  <a:gd name="connsiteY90" fmla="*/ 144462 h 1158875"/>
                  <a:gd name="connsiteX91" fmla="*/ 507999 w 1158875"/>
                  <a:gd name="connsiteY91" fmla="*/ 72231 h 1158875"/>
                  <a:gd name="connsiteX92" fmla="*/ 580231 w 1158875"/>
                  <a:gd name="connsiteY92" fmla="*/ 0 h 1158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158875" h="1158875">
                    <a:moveTo>
                      <a:pt x="580232" y="1014413"/>
                    </a:moveTo>
                    <a:cubicBezTo>
                      <a:pt x="620125" y="1014413"/>
                      <a:pt x="652464" y="1046752"/>
                      <a:pt x="652464" y="1086644"/>
                    </a:cubicBezTo>
                    <a:cubicBezTo>
                      <a:pt x="652464" y="1126536"/>
                      <a:pt x="620125" y="1158875"/>
                      <a:pt x="580232" y="1158875"/>
                    </a:cubicBezTo>
                    <a:cubicBezTo>
                      <a:pt x="540339" y="1158875"/>
                      <a:pt x="508000" y="1126536"/>
                      <a:pt x="508000" y="1086644"/>
                    </a:cubicBezTo>
                    <a:cubicBezTo>
                      <a:pt x="508000" y="1046752"/>
                      <a:pt x="540339" y="1014413"/>
                      <a:pt x="580232" y="1014413"/>
                    </a:cubicBezTo>
                    <a:close/>
                    <a:moveTo>
                      <a:pt x="392670" y="979079"/>
                    </a:moveTo>
                    <a:cubicBezTo>
                      <a:pt x="401918" y="978861"/>
                      <a:pt x="411340" y="980431"/>
                      <a:pt x="420414" y="983921"/>
                    </a:cubicBezTo>
                    <a:cubicBezTo>
                      <a:pt x="459499" y="997880"/>
                      <a:pt x="476250" y="1039757"/>
                      <a:pt x="462291" y="1078843"/>
                    </a:cubicBezTo>
                    <a:cubicBezTo>
                      <a:pt x="448332" y="1115136"/>
                      <a:pt x="406454" y="1131887"/>
                      <a:pt x="370161" y="1117928"/>
                    </a:cubicBezTo>
                    <a:cubicBezTo>
                      <a:pt x="331076" y="1103969"/>
                      <a:pt x="314325" y="1062092"/>
                      <a:pt x="328284" y="1025798"/>
                    </a:cubicBezTo>
                    <a:cubicBezTo>
                      <a:pt x="338753" y="996484"/>
                      <a:pt x="364926" y="979733"/>
                      <a:pt x="392670" y="979079"/>
                    </a:cubicBezTo>
                    <a:close/>
                    <a:moveTo>
                      <a:pt x="782694" y="972201"/>
                    </a:moveTo>
                    <a:cubicBezTo>
                      <a:pt x="792007" y="971985"/>
                      <a:pt x="801189" y="973630"/>
                      <a:pt x="809759" y="976921"/>
                    </a:cubicBezTo>
                    <a:cubicBezTo>
                      <a:pt x="826899" y="983503"/>
                      <a:pt x="841590" y="996668"/>
                      <a:pt x="849984" y="1014682"/>
                    </a:cubicBezTo>
                    <a:cubicBezTo>
                      <a:pt x="866774" y="1050710"/>
                      <a:pt x="849984" y="1092280"/>
                      <a:pt x="813606" y="1108909"/>
                    </a:cubicBezTo>
                    <a:cubicBezTo>
                      <a:pt x="774430" y="1125537"/>
                      <a:pt x="732456" y="1108909"/>
                      <a:pt x="715666" y="1072881"/>
                    </a:cubicBezTo>
                    <a:cubicBezTo>
                      <a:pt x="701674" y="1036853"/>
                      <a:pt x="718464" y="992510"/>
                      <a:pt x="754842" y="978653"/>
                    </a:cubicBezTo>
                    <a:cubicBezTo>
                      <a:pt x="763937" y="974496"/>
                      <a:pt x="773381" y="972418"/>
                      <a:pt x="782694" y="972201"/>
                    </a:cubicBezTo>
                    <a:close/>
                    <a:moveTo>
                      <a:pt x="939604" y="865800"/>
                    </a:moveTo>
                    <a:cubicBezTo>
                      <a:pt x="957707" y="865800"/>
                      <a:pt x="975810" y="872763"/>
                      <a:pt x="989735" y="886688"/>
                    </a:cubicBezTo>
                    <a:cubicBezTo>
                      <a:pt x="1017586" y="914539"/>
                      <a:pt x="1017586" y="961885"/>
                      <a:pt x="989735" y="989736"/>
                    </a:cubicBezTo>
                    <a:cubicBezTo>
                      <a:pt x="961884" y="1017587"/>
                      <a:pt x="917323" y="1017587"/>
                      <a:pt x="889472" y="989736"/>
                    </a:cubicBezTo>
                    <a:cubicBezTo>
                      <a:pt x="858836" y="961885"/>
                      <a:pt x="858836" y="914539"/>
                      <a:pt x="889472" y="886688"/>
                    </a:cubicBezTo>
                    <a:cubicBezTo>
                      <a:pt x="903398" y="872763"/>
                      <a:pt x="921501" y="865800"/>
                      <a:pt x="939604" y="865800"/>
                    </a:cubicBezTo>
                    <a:close/>
                    <a:moveTo>
                      <a:pt x="222250" y="865800"/>
                    </a:moveTo>
                    <a:cubicBezTo>
                      <a:pt x="241049" y="865800"/>
                      <a:pt x="259848" y="872763"/>
                      <a:pt x="273774" y="886688"/>
                    </a:cubicBezTo>
                    <a:cubicBezTo>
                      <a:pt x="301625" y="914539"/>
                      <a:pt x="301625" y="961885"/>
                      <a:pt x="273774" y="989736"/>
                    </a:cubicBezTo>
                    <a:cubicBezTo>
                      <a:pt x="245923" y="1017587"/>
                      <a:pt x="198577" y="1017587"/>
                      <a:pt x="170726" y="989736"/>
                    </a:cubicBezTo>
                    <a:cubicBezTo>
                      <a:pt x="142875" y="961885"/>
                      <a:pt x="142875" y="914539"/>
                      <a:pt x="170726" y="886688"/>
                    </a:cubicBezTo>
                    <a:cubicBezTo>
                      <a:pt x="184651" y="872763"/>
                      <a:pt x="203451" y="865800"/>
                      <a:pt x="222250" y="865800"/>
                    </a:cubicBezTo>
                    <a:close/>
                    <a:moveTo>
                      <a:pt x="114357" y="708775"/>
                    </a:moveTo>
                    <a:cubicBezTo>
                      <a:pt x="142296" y="708119"/>
                      <a:pt x="169055" y="724384"/>
                      <a:pt x="181647" y="751668"/>
                    </a:cubicBezTo>
                    <a:cubicBezTo>
                      <a:pt x="198437" y="788046"/>
                      <a:pt x="181647" y="832819"/>
                      <a:pt x="145269" y="846810"/>
                    </a:cubicBezTo>
                    <a:cubicBezTo>
                      <a:pt x="108891" y="863600"/>
                      <a:pt x="66916" y="846810"/>
                      <a:pt x="50127" y="810432"/>
                    </a:cubicBezTo>
                    <a:cubicBezTo>
                      <a:pt x="33337" y="774054"/>
                      <a:pt x="50127" y="732080"/>
                      <a:pt x="86505" y="715290"/>
                    </a:cubicBezTo>
                    <a:cubicBezTo>
                      <a:pt x="95599" y="711092"/>
                      <a:pt x="105044" y="708994"/>
                      <a:pt x="114357" y="708775"/>
                    </a:cubicBezTo>
                    <a:close/>
                    <a:moveTo>
                      <a:pt x="1050505" y="691698"/>
                    </a:moveTo>
                    <a:cubicBezTo>
                      <a:pt x="1059686" y="691524"/>
                      <a:pt x="1069039" y="693094"/>
                      <a:pt x="1078046" y="696584"/>
                    </a:cubicBezTo>
                    <a:cubicBezTo>
                      <a:pt x="1114074" y="710543"/>
                      <a:pt x="1133474" y="752420"/>
                      <a:pt x="1119617" y="788714"/>
                    </a:cubicBezTo>
                    <a:cubicBezTo>
                      <a:pt x="1105760" y="827799"/>
                      <a:pt x="1064189" y="844550"/>
                      <a:pt x="1025389" y="830591"/>
                    </a:cubicBezTo>
                    <a:cubicBezTo>
                      <a:pt x="989361" y="816632"/>
                      <a:pt x="969961" y="774755"/>
                      <a:pt x="986590" y="735670"/>
                    </a:cubicBezTo>
                    <a:cubicBezTo>
                      <a:pt x="996982" y="708449"/>
                      <a:pt x="1022964" y="692222"/>
                      <a:pt x="1050505" y="691698"/>
                    </a:cubicBezTo>
                    <a:close/>
                    <a:moveTo>
                      <a:pt x="1086643" y="506412"/>
                    </a:moveTo>
                    <a:cubicBezTo>
                      <a:pt x="1126536" y="506412"/>
                      <a:pt x="1158875" y="539106"/>
                      <a:pt x="1158875" y="579437"/>
                    </a:cubicBezTo>
                    <a:cubicBezTo>
                      <a:pt x="1158875" y="619768"/>
                      <a:pt x="1126536" y="652462"/>
                      <a:pt x="1086643" y="652462"/>
                    </a:cubicBezTo>
                    <a:cubicBezTo>
                      <a:pt x="1046750" y="652462"/>
                      <a:pt x="1014411" y="619768"/>
                      <a:pt x="1014411" y="579437"/>
                    </a:cubicBezTo>
                    <a:cubicBezTo>
                      <a:pt x="1014411" y="539106"/>
                      <a:pt x="1046750" y="506412"/>
                      <a:pt x="1086643" y="506412"/>
                    </a:cubicBezTo>
                    <a:close/>
                    <a:moveTo>
                      <a:pt x="72232" y="506412"/>
                    </a:moveTo>
                    <a:cubicBezTo>
                      <a:pt x="112125" y="506412"/>
                      <a:pt x="144464" y="539106"/>
                      <a:pt x="144464" y="579437"/>
                    </a:cubicBezTo>
                    <a:cubicBezTo>
                      <a:pt x="144464" y="619768"/>
                      <a:pt x="112125" y="652462"/>
                      <a:pt x="72232" y="652462"/>
                    </a:cubicBezTo>
                    <a:cubicBezTo>
                      <a:pt x="32339" y="652462"/>
                      <a:pt x="0" y="619768"/>
                      <a:pt x="0" y="579437"/>
                    </a:cubicBezTo>
                    <a:cubicBezTo>
                      <a:pt x="0" y="539106"/>
                      <a:pt x="32339" y="506412"/>
                      <a:pt x="72232" y="506412"/>
                    </a:cubicBezTo>
                    <a:close/>
                    <a:moveTo>
                      <a:pt x="105944" y="320682"/>
                    </a:moveTo>
                    <a:cubicBezTo>
                      <a:pt x="115124" y="320245"/>
                      <a:pt x="124478" y="321644"/>
                      <a:pt x="133485" y="325142"/>
                    </a:cubicBezTo>
                    <a:cubicBezTo>
                      <a:pt x="169513" y="341931"/>
                      <a:pt x="188913" y="383906"/>
                      <a:pt x="175056" y="420284"/>
                    </a:cubicBezTo>
                    <a:cubicBezTo>
                      <a:pt x="161199" y="456662"/>
                      <a:pt x="119628" y="476250"/>
                      <a:pt x="80828" y="462259"/>
                    </a:cubicBezTo>
                    <a:cubicBezTo>
                      <a:pt x="44800" y="445469"/>
                      <a:pt x="25400" y="403494"/>
                      <a:pt x="42028" y="367116"/>
                    </a:cubicBezTo>
                    <a:cubicBezTo>
                      <a:pt x="52421" y="339833"/>
                      <a:pt x="78403" y="321994"/>
                      <a:pt x="105944" y="320682"/>
                    </a:cubicBezTo>
                    <a:close/>
                    <a:moveTo>
                      <a:pt x="1043867" y="302375"/>
                    </a:moveTo>
                    <a:cubicBezTo>
                      <a:pt x="1072707" y="301719"/>
                      <a:pt x="1099209" y="317984"/>
                      <a:pt x="1111680" y="345268"/>
                    </a:cubicBezTo>
                    <a:cubicBezTo>
                      <a:pt x="1125537" y="381646"/>
                      <a:pt x="1108909" y="426419"/>
                      <a:pt x="1072881" y="440410"/>
                    </a:cubicBezTo>
                    <a:cubicBezTo>
                      <a:pt x="1036852" y="457200"/>
                      <a:pt x="995281" y="440410"/>
                      <a:pt x="978653" y="404032"/>
                    </a:cubicBezTo>
                    <a:cubicBezTo>
                      <a:pt x="962024" y="367654"/>
                      <a:pt x="978653" y="325680"/>
                      <a:pt x="1014681" y="308890"/>
                    </a:cubicBezTo>
                    <a:cubicBezTo>
                      <a:pt x="1024381" y="304692"/>
                      <a:pt x="1034254" y="302594"/>
                      <a:pt x="1043867" y="302375"/>
                    </a:cubicBezTo>
                    <a:close/>
                    <a:moveTo>
                      <a:pt x="939604" y="148303"/>
                    </a:moveTo>
                    <a:cubicBezTo>
                      <a:pt x="957707" y="148303"/>
                      <a:pt x="975810" y="155320"/>
                      <a:pt x="989735" y="169352"/>
                    </a:cubicBezTo>
                    <a:cubicBezTo>
                      <a:pt x="1017586" y="197416"/>
                      <a:pt x="1017586" y="242320"/>
                      <a:pt x="989735" y="270384"/>
                    </a:cubicBezTo>
                    <a:cubicBezTo>
                      <a:pt x="961884" y="298449"/>
                      <a:pt x="917323" y="298449"/>
                      <a:pt x="889472" y="270384"/>
                    </a:cubicBezTo>
                    <a:cubicBezTo>
                      <a:pt x="858836" y="242320"/>
                      <a:pt x="858836" y="197416"/>
                      <a:pt x="889472" y="169352"/>
                    </a:cubicBezTo>
                    <a:cubicBezTo>
                      <a:pt x="903398" y="155320"/>
                      <a:pt x="921501" y="148303"/>
                      <a:pt x="939604" y="148303"/>
                    </a:cubicBezTo>
                    <a:close/>
                    <a:moveTo>
                      <a:pt x="222250" y="148303"/>
                    </a:moveTo>
                    <a:cubicBezTo>
                      <a:pt x="241049" y="148303"/>
                      <a:pt x="259848" y="155320"/>
                      <a:pt x="273774" y="169352"/>
                    </a:cubicBezTo>
                    <a:cubicBezTo>
                      <a:pt x="301625" y="197416"/>
                      <a:pt x="301625" y="242320"/>
                      <a:pt x="273774" y="270384"/>
                    </a:cubicBezTo>
                    <a:cubicBezTo>
                      <a:pt x="245923" y="298449"/>
                      <a:pt x="198577" y="298449"/>
                      <a:pt x="170726" y="270384"/>
                    </a:cubicBezTo>
                    <a:cubicBezTo>
                      <a:pt x="142875" y="242320"/>
                      <a:pt x="142875" y="197416"/>
                      <a:pt x="170726" y="169352"/>
                    </a:cubicBezTo>
                    <a:cubicBezTo>
                      <a:pt x="184651" y="155320"/>
                      <a:pt x="203451" y="148303"/>
                      <a:pt x="222250" y="148303"/>
                    </a:cubicBezTo>
                    <a:close/>
                    <a:moveTo>
                      <a:pt x="376295" y="42018"/>
                    </a:moveTo>
                    <a:cubicBezTo>
                      <a:pt x="404234" y="41887"/>
                      <a:pt x="430993" y="57068"/>
                      <a:pt x="443585" y="86382"/>
                    </a:cubicBezTo>
                    <a:cubicBezTo>
                      <a:pt x="460375" y="122675"/>
                      <a:pt x="443585" y="164552"/>
                      <a:pt x="407207" y="181303"/>
                    </a:cubicBezTo>
                    <a:cubicBezTo>
                      <a:pt x="368031" y="195262"/>
                      <a:pt x="326056" y="178511"/>
                      <a:pt x="309266" y="142218"/>
                    </a:cubicBezTo>
                    <a:cubicBezTo>
                      <a:pt x="295275" y="105924"/>
                      <a:pt x="312065" y="64047"/>
                      <a:pt x="348443" y="47296"/>
                    </a:cubicBezTo>
                    <a:cubicBezTo>
                      <a:pt x="357537" y="43806"/>
                      <a:pt x="366982" y="42062"/>
                      <a:pt x="376295" y="42018"/>
                    </a:cubicBezTo>
                    <a:close/>
                    <a:moveTo>
                      <a:pt x="762332" y="32929"/>
                    </a:moveTo>
                    <a:cubicBezTo>
                      <a:pt x="771995" y="32711"/>
                      <a:pt x="781964" y="34281"/>
                      <a:pt x="791758" y="37771"/>
                    </a:cubicBezTo>
                    <a:cubicBezTo>
                      <a:pt x="828136" y="51730"/>
                      <a:pt x="847724" y="93607"/>
                      <a:pt x="830934" y="132693"/>
                    </a:cubicBezTo>
                    <a:cubicBezTo>
                      <a:pt x="816943" y="168986"/>
                      <a:pt x="774968" y="185737"/>
                      <a:pt x="738590" y="171778"/>
                    </a:cubicBezTo>
                    <a:cubicBezTo>
                      <a:pt x="702212" y="157819"/>
                      <a:pt x="682624" y="115942"/>
                      <a:pt x="696616" y="79648"/>
                    </a:cubicBezTo>
                    <a:cubicBezTo>
                      <a:pt x="707109" y="50334"/>
                      <a:pt x="733343" y="33583"/>
                      <a:pt x="762332" y="32929"/>
                    </a:cubicBezTo>
                    <a:close/>
                    <a:moveTo>
                      <a:pt x="580231" y="0"/>
                    </a:moveTo>
                    <a:cubicBezTo>
                      <a:pt x="620124" y="0"/>
                      <a:pt x="652463" y="32339"/>
                      <a:pt x="652463" y="72231"/>
                    </a:cubicBezTo>
                    <a:cubicBezTo>
                      <a:pt x="652463" y="112123"/>
                      <a:pt x="620124" y="144462"/>
                      <a:pt x="580231" y="144462"/>
                    </a:cubicBezTo>
                    <a:cubicBezTo>
                      <a:pt x="540338" y="144462"/>
                      <a:pt x="507999" y="112123"/>
                      <a:pt x="507999" y="72231"/>
                    </a:cubicBezTo>
                    <a:cubicBezTo>
                      <a:pt x="507999" y="32339"/>
                      <a:pt x="540338" y="0"/>
                      <a:pt x="580231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861" name="淘宝网Chenying0907出品 860"/>
          <p:cNvGrpSpPr/>
          <p:nvPr/>
        </p:nvGrpSpPr>
        <p:grpSpPr>
          <a:xfrm>
            <a:off x="1466925" y="4590566"/>
            <a:ext cx="667931" cy="2270608"/>
            <a:chOff x="6735225" y="4337953"/>
            <a:chExt cx="742241" cy="2523221"/>
          </a:xfrm>
        </p:grpSpPr>
        <p:grpSp>
          <p:nvGrpSpPr>
            <p:cNvPr id="862" name="淘宝网Chenying0907出品 861"/>
            <p:cNvGrpSpPr/>
            <p:nvPr/>
          </p:nvGrpSpPr>
          <p:grpSpPr>
            <a:xfrm>
              <a:off x="6783695" y="4337953"/>
              <a:ext cx="693767" cy="693767"/>
              <a:chOff x="5554663" y="2646362"/>
              <a:chExt cx="1158875" cy="1158875"/>
            </a:xfrm>
          </p:grpSpPr>
          <p:sp>
            <p:nvSpPr>
              <p:cNvPr id="900" name="淘宝网Chenying0907出品 899"/>
              <p:cNvSpPr>
                <a:spLocks noChangeArrowheads="1"/>
              </p:cNvSpPr>
              <p:nvPr/>
            </p:nvSpPr>
            <p:spPr bwMode="auto">
              <a:xfrm>
                <a:off x="5934075" y="3025775"/>
                <a:ext cx="401638" cy="400050"/>
              </a:xfrm>
              <a:custGeom>
                <a:avLst/>
                <a:gdLst>
                  <a:gd name="connsiteX0" fmla="*/ 200025 w 401638"/>
                  <a:gd name="connsiteY0" fmla="*/ 350838 h 400050"/>
                  <a:gd name="connsiteX1" fmla="*/ 225425 w 401638"/>
                  <a:gd name="connsiteY1" fmla="*/ 375444 h 400050"/>
                  <a:gd name="connsiteX2" fmla="*/ 200025 w 401638"/>
                  <a:gd name="connsiteY2" fmla="*/ 400050 h 400050"/>
                  <a:gd name="connsiteX3" fmla="*/ 174625 w 401638"/>
                  <a:gd name="connsiteY3" fmla="*/ 375444 h 400050"/>
                  <a:gd name="connsiteX4" fmla="*/ 200025 w 401638"/>
                  <a:gd name="connsiteY4" fmla="*/ 350838 h 400050"/>
                  <a:gd name="connsiteX5" fmla="*/ 144065 w 401638"/>
                  <a:gd name="connsiteY5" fmla="*/ 338969 h 400050"/>
                  <a:gd name="connsiteX6" fmla="*/ 160734 w 401638"/>
                  <a:gd name="connsiteY6" fmla="*/ 372533 h 400050"/>
                  <a:gd name="connsiteX7" fmla="*/ 127396 w 401638"/>
                  <a:gd name="connsiteY7" fmla="*/ 386518 h 400050"/>
                  <a:gd name="connsiteX8" fmla="*/ 113506 w 401638"/>
                  <a:gd name="connsiteY8" fmla="*/ 352954 h 400050"/>
                  <a:gd name="connsiteX9" fmla="*/ 144065 w 401638"/>
                  <a:gd name="connsiteY9" fmla="*/ 338969 h 400050"/>
                  <a:gd name="connsiteX10" fmla="*/ 279760 w 401638"/>
                  <a:gd name="connsiteY10" fmla="*/ 335444 h 400050"/>
                  <a:gd name="connsiteX11" fmla="*/ 294444 w 401638"/>
                  <a:gd name="connsiteY11" fmla="*/ 349779 h 400050"/>
                  <a:gd name="connsiteX12" fmla="*/ 280459 w 401638"/>
                  <a:gd name="connsiteY12" fmla="*/ 383343 h 400050"/>
                  <a:gd name="connsiteX13" fmla="*/ 246894 w 401638"/>
                  <a:gd name="connsiteY13" fmla="*/ 369358 h 400050"/>
                  <a:gd name="connsiteX14" fmla="*/ 260880 w 401638"/>
                  <a:gd name="connsiteY14" fmla="*/ 335794 h 400050"/>
                  <a:gd name="connsiteX15" fmla="*/ 279760 w 401638"/>
                  <a:gd name="connsiteY15" fmla="*/ 335444 h 400050"/>
                  <a:gd name="connsiteX16" fmla="*/ 325884 w 401638"/>
                  <a:gd name="connsiteY16" fmla="*/ 298053 h 400050"/>
                  <a:gd name="connsiteX17" fmla="*/ 342901 w 401638"/>
                  <a:gd name="connsiteY17" fmla="*/ 306387 h 400050"/>
                  <a:gd name="connsiteX18" fmla="*/ 342901 w 401638"/>
                  <a:gd name="connsiteY18" fmla="*/ 342503 h 400050"/>
                  <a:gd name="connsiteX19" fmla="*/ 306785 w 401638"/>
                  <a:gd name="connsiteY19" fmla="*/ 342503 h 400050"/>
                  <a:gd name="connsiteX20" fmla="*/ 306785 w 401638"/>
                  <a:gd name="connsiteY20" fmla="*/ 306387 h 400050"/>
                  <a:gd name="connsiteX21" fmla="*/ 325884 w 401638"/>
                  <a:gd name="connsiteY21" fmla="*/ 298053 h 400050"/>
                  <a:gd name="connsiteX22" fmla="*/ 76200 w 401638"/>
                  <a:gd name="connsiteY22" fmla="*/ 298053 h 400050"/>
                  <a:gd name="connsiteX23" fmla="*/ 94665 w 401638"/>
                  <a:gd name="connsiteY23" fmla="*/ 306387 h 400050"/>
                  <a:gd name="connsiteX24" fmla="*/ 94665 w 401638"/>
                  <a:gd name="connsiteY24" fmla="*/ 342503 h 400050"/>
                  <a:gd name="connsiteX25" fmla="*/ 57735 w 401638"/>
                  <a:gd name="connsiteY25" fmla="*/ 342503 h 400050"/>
                  <a:gd name="connsiteX26" fmla="*/ 57735 w 401638"/>
                  <a:gd name="connsiteY26" fmla="*/ 306387 h 400050"/>
                  <a:gd name="connsiteX27" fmla="*/ 76200 w 401638"/>
                  <a:gd name="connsiteY27" fmla="*/ 298053 h 400050"/>
                  <a:gd name="connsiteX28" fmla="*/ 49571 w 401638"/>
                  <a:gd name="connsiteY28" fmla="*/ 246162 h 400050"/>
                  <a:gd name="connsiteX29" fmla="*/ 64255 w 401638"/>
                  <a:gd name="connsiteY29" fmla="*/ 257968 h 400050"/>
                  <a:gd name="connsiteX30" fmla="*/ 50270 w 401638"/>
                  <a:gd name="connsiteY30" fmla="*/ 291306 h 400050"/>
                  <a:gd name="connsiteX31" fmla="*/ 16706 w 401638"/>
                  <a:gd name="connsiteY31" fmla="*/ 280193 h 400050"/>
                  <a:gd name="connsiteX32" fmla="*/ 30691 w 401638"/>
                  <a:gd name="connsiteY32" fmla="*/ 246856 h 400050"/>
                  <a:gd name="connsiteX33" fmla="*/ 49571 w 401638"/>
                  <a:gd name="connsiteY33" fmla="*/ 246162 h 400050"/>
                  <a:gd name="connsiteX34" fmla="*/ 372666 w 401638"/>
                  <a:gd name="connsiteY34" fmla="*/ 238957 h 400050"/>
                  <a:gd name="connsiteX35" fmla="*/ 386556 w 401638"/>
                  <a:gd name="connsiteY35" fmla="*/ 272521 h 400050"/>
                  <a:gd name="connsiteX36" fmla="*/ 355997 w 401638"/>
                  <a:gd name="connsiteY36" fmla="*/ 286506 h 400050"/>
                  <a:gd name="connsiteX37" fmla="*/ 342106 w 401638"/>
                  <a:gd name="connsiteY37" fmla="*/ 252942 h 400050"/>
                  <a:gd name="connsiteX38" fmla="*/ 372666 w 401638"/>
                  <a:gd name="connsiteY38" fmla="*/ 238957 h 400050"/>
                  <a:gd name="connsiteX39" fmla="*/ 376238 w 401638"/>
                  <a:gd name="connsiteY39" fmla="*/ 174625 h 400050"/>
                  <a:gd name="connsiteX40" fmla="*/ 401638 w 401638"/>
                  <a:gd name="connsiteY40" fmla="*/ 200025 h 400050"/>
                  <a:gd name="connsiteX41" fmla="*/ 376238 w 401638"/>
                  <a:gd name="connsiteY41" fmla="*/ 225425 h 400050"/>
                  <a:gd name="connsiteX42" fmla="*/ 350838 w 401638"/>
                  <a:gd name="connsiteY42" fmla="*/ 200025 h 400050"/>
                  <a:gd name="connsiteX43" fmla="*/ 376238 w 401638"/>
                  <a:gd name="connsiteY43" fmla="*/ 174625 h 400050"/>
                  <a:gd name="connsiteX44" fmla="*/ 24607 w 401638"/>
                  <a:gd name="connsiteY44" fmla="*/ 174625 h 400050"/>
                  <a:gd name="connsiteX45" fmla="*/ 49214 w 401638"/>
                  <a:gd name="connsiteY45" fmla="*/ 200025 h 400050"/>
                  <a:gd name="connsiteX46" fmla="*/ 24607 w 401638"/>
                  <a:gd name="connsiteY46" fmla="*/ 225425 h 400050"/>
                  <a:gd name="connsiteX47" fmla="*/ 0 w 401638"/>
                  <a:gd name="connsiteY47" fmla="*/ 200025 h 400050"/>
                  <a:gd name="connsiteX48" fmla="*/ 24607 w 401638"/>
                  <a:gd name="connsiteY48" fmla="*/ 174625 h 400050"/>
                  <a:gd name="connsiteX49" fmla="*/ 47095 w 401638"/>
                  <a:gd name="connsiteY49" fmla="*/ 110728 h 400050"/>
                  <a:gd name="connsiteX50" fmla="*/ 61080 w 401638"/>
                  <a:gd name="connsiteY50" fmla="*/ 144065 h 400050"/>
                  <a:gd name="connsiteX51" fmla="*/ 27516 w 401638"/>
                  <a:gd name="connsiteY51" fmla="*/ 157956 h 400050"/>
                  <a:gd name="connsiteX52" fmla="*/ 13531 w 401638"/>
                  <a:gd name="connsiteY52" fmla="*/ 124618 h 400050"/>
                  <a:gd name="connsiteX53" fmla="*/ 47095 w 401638"/>
                  <a:gd name="connsiteY53" fmla="*/ 110728 h 400050"/>
                  <a:gd name="connsiteX54" fmla="*/ 370880 w 401638"/>
                  <a:gd name="connsiteY54" fmla="*/ 105257 h 400050"/>
                  <a:gd name="connsiteX55" fmla="*/ 384810 w 401638"/>
                  <a:gd name="connsiteY55" fmla="*/ 119592 h 400050"/>
                  <a:gd name="connsiteX56" fmla="*/ 373380 w 401638"/>
                  <a:gd name="connsiteY56" fmla="*/ 153156 h 400050"/>
                  <a:gd name="connsiteX57" fmla="*/ 339090 w 401638"/>
                  <a:gd name="connsiteY57" fmla="*/ 139171 h 400050"/>
                  <a:gd name="connsiteX58" fmla="*/ 350520 w 401638"/>
                  <a:gd name="connsiteY58" fmla="*/ 105607 h 400050"/>
                  <a:gd name="connsiteX59" fmla="*/ 370880 w 401638"/>
                  <a:gd name="connsiteY59" fmla="*/ 105257 h 400050"/>
                  <a:gd name="connsiteX60" fmla="*/ 325884 w 401638"/>
                  <a:gd name="connsiteY60" fmla="*/ 48816 h 400050"/>
                  <a:gd name="connsiteX61" fmla="*/ 342901 w 401638"/>
                  <a:gd name="connsiteY61" fmla="*/ 57150 h 400050"/>
                  <a:gd name="connsiteX62" fmla="*/ 342901 w 401638"/>
                  <a:gd name="connsiteY62" fmla="*/ 90487 h 400050"/>
                  <a:gd name="connsiteX63" fmla="*/ 306785 w 401638"/>
                  <a:gd name="connsiteY63" fmla="*/ 90487 h 400050"/>
                  <a:gd name="connsiteX64" fmla="*/ 306785 w 401638"/>
                  <a:gd name="connsiteY64" fmla="*/ 57150 h 400050"/>
                  <a:gd name="connsiteX65" fmla="*/ 325884 w 401638"/>
                  <a:gd name="connsiteY65" fmla="*/ 48816 h 400050"/>
                  <a:gd name="connsiteX66" fmla="*/ 76200 w 401638"/>
                  <a:gd name="connsiteY66" fmla="*/ 48816 h 400050"/>
                  <a:gd name="connsiteX67" fmla="*/ 94665 w 401638"/>
                  <a:gd name="connsiteY67" fmla="*/ 57150 h 400050"/>
                  <a:gd name="connsiteX68" fmla="*/ 94665 w 401638"/>
                  <a:gd name="connsiteY68" fmla="*/ 90487 h 400050"/>
                  <a:gd name="connsiteX69" fmla="*/ 57735 w 401638"/>
                  <a:gd name="connsiteY69" fmla="*/ 90487 h 400050"/>
                  <a:gd name="connsiteX70" fmla="*/ 57735 w 401638"/>
                  <a:gd name="connsiteY70" fmla="*/ 57150 h 400050"/>
                  <a:gd name="connsiteX71" fmla="*/ 76200 w 401638"/>
                  <a:gd name="connsiteY71" fmla="*/ 48816 h 400050"/>
                  <a:gd name="connsiteX72" fmla="*/ 139651 w 401638"/>
                  <a:gd name="connsiteY72" fmla="*/ 15975 h 400050"/>
                  <a:gd name="connsiteX73" fmla="*/ 153194 w 401638"/>
                  <a:gd name="connsiteY73" fmla="*/ 27781 h 400050"/>
                  <a:gd name="connsiteX74" fmla="*/ 139304 w 401638"/>
                  <a:gd name="connsiteY74" fmla="*/ 61119 h 400050"/>
                  <a:gd name="connsiteX75" fmla="*/ 108744 w 401638"/>
                  <a:gd name="connsiteY75" fmla="*/ 47228 h 400050"/>
                  <a:gd name="connsiteX76" fmla="*/ 119857 w 401638"/>
                  <a:gd name="connsiteY76" fmla="*/ 16669 h 400050"/>
                  <a:gd name="connsiteX77" fmla="*/ 139651 w 401638"/>
                  <a:gd name="connsiteY77" fmla="*/ 15975 h 400050"/>
                  <a:gd name="connsiteX78" fmla="*/ 255290 w 401638"/>
                  <a:gd name="connsiteY78" fmla="*/ 13147 h 400050"/>
                  <a:gd name="connsiteX79" fmla="*/ 272653 w 401638"/>
                  <a:gd name="connsiteY79" fmla="*/ 13494 h 400050"/>
                  <a:gd name="connsiteX80" fmla="*/ 286543 w 401638"/>
                  <a:gd name="connsiteY80" fmla="*/ 44053 h 400050"/>
                  <a:gd name="connsiteX81" fmla="*/ 255984 w 401638"/>
                  <a:gd name="connsiteY81" fmla="*/ 57944 h 400050"/>
                  <a:gd name="connsiteX82" fmla="*/ 242093 w 401638"/>
                  <a:gd name="connsiteY82" fmla="*/ 27385 h 400050"/>
                  <a:gd name="connsiteX83" fmla="*/ 255290 w 401638"/>
                  <a:gd name="connsiteY83" fmla="*/ 13147 h 400050"/>
                  <a:gd name="connsiteX84" fmla="*/ 200025 w 401638"/>
                  <a:gd name="connsiteY84" fmla="*/ 0 h 400050"/>
                  <a:gd name="connsiteX85" fmla="*/ 225425 w 401638"/>
                  <a:gd name="connsiteY85" fmla="*/ 24606 h 400050"/>
                  <a:gd name="connsiteX86" fmla="*/ 200025 w 401638"/>
                  <a:gd name="connsiteY86" fmla="*/ 49212 h 400050"/>
                  <a:gd name="connsiteX87" fmla="*/ 174625 w 401638"/>
                  <a:gd name="connsiteY87" fmla="*/ 24606 h 400050"/>
                  <a:gd name="connsiteX88" fmla="*/ 200025 w 401638"/>
                  <a:gd name="connsiteY88" fmla="*/ 0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401638" h="400050">
                    <a:moveTo>
                      <a:pt x="200025" y="350838"/>
                    </a:moveTo>
                    <a:cubicBezTo>
                      <a:pt x="214053" y="350838"/>
                      <a:pt x="225425" y="361854"/>
                      <a:pt x="225425" y="375444"/>
                    </a:cubicBezTo>
                    <a:cubicBezTo>
                      <a:pt x="225425" y="389034"/>
                      <a:pt x="214053" y="400050"/>
                      <a:pt x="200025" y="400050"/>
                    </a:cubicBezTo>
                    <a:cubicBezTo>
                      <a:pt x="185997" y="400050"/>
                      <a:pt x="174625" y="389034"/>
                      <a:pt x="174625" y="375444"/>
                    </a:cubicBezTo>
                    <a:cubicBezTo>
                      <a:pt x="174625" y="361854"/>
                      <a:pt x="185997" y="350838"/>
                      <a:pt x="200025" y="350838"/>
                    </a:cubicBezTo>
                    <a:close/>
                    <a:moveTo>
                      <a:pt x="144065" y="338969"/>
                    </a:moveTo>
                    <a:cubicBezTo>
                      <a:pt x="157956" y="344563"/>
                      <a:pt x="163512" y="358548"/>
                      <a:pt x="160734" y="372533"/>
                    </a:cubicBezTo>
                    <a:cubicBezTo>
                      <a:pt x="155177" y="383721"/>
                      <a:pt x="141287" y="392112"/>
                      <a:pt x="127396" y="386518"/>
                    </a:cubicBezTo>
                    <a:cubicBezTo>
                      <a:pt x="113506" y="380924"/>
                      <a:pt x="107950" y="366939"/>
                      <a:pt x="113506" y="352954"/>
                    </a:cubicBezTo>
                    <a:cubicBezTo>
                      <a:pt x="119062" y="341766"/>
                      <a:pt x="132953" y="333375"/>
                      <a:pt x="144065" y="338969"/>
                    </a:cubicBezTo>
                    <a:close/>
                    <a:moveTo>
                      <a:pt x="279760" y="335444"/>
                    </a:moveTo>
                    <a:cubicBezTo>
                      <a:pt x="286053" y="337892"/>
                      <a:pt x="291647" y="342786"/>
                      <a:pt x="294444" y="349779"/>
                    </a:cubicBezTo>
                    <a:cubicBezTo>
                      <a:pt x="300038" y="360967"/>
                      <a:pt x="294444" y="377749"/>
                      <a:pt x="280459" y="383343"/>
                    </a:cubicBezTo>
                    <a:cubicBezTo>
                      <a:pt x="269271" y="388937"/>
                      <a:pt x="252488" y="383343"/>
                      <a:pt x="246894" y="369358"/>
                    </a:cubicBezTo>
                    <a:cubicBezTo>
                      <a:pt x="241300" y="355373"/>
                      <a:pt x="246894" y="341388"/>
                      <a:pt x="260880" y="335794"/>
                    </a:cubicBezTo>
                    <a:cubicBezTo>
                      <a:pt x="266474" y="332997"/>
                      <a:pt x="273466" y="332997"/>
                      <a:pt x="279760" y="335444"/>
                    </a:cubicBezTo>
                    <a:close/>
                    <a:moveTo>
                      <a:pt x="325884" y="298053"/>
                    </a:moveTo>
                    <a:cubicBezTo>
                      <a:pt x="332483" y="298053"/>
                      <a:pt x="338734" y="300831"/>
                      <a:pt x="342901" y="306387"/>
                    </a:cubicBezTo>
                    <a:cubicBezTo>
                      <a:pt x="354013" y="314722"/>
                      <a:pt x="354013" y="331390"/>
                      <a:pt x="342901" y="342503"/>
                    </a:cubicBezTo>
                    <a:cubicBezTo>
                      <a:pt x="334566" y="350837"/>
                      <a:pt x="317897" y="350837"/>
                      <a:pt x="306785" y="342503"/>
                    </a:cubicBezTo>
                    <a:cubicBezTo>
                      <a:pt x="298450" y="331390"/>
                      <a:pt x="298450" y="314722"/>
                      <a:pt x="306785" y="306387"/>
                    </a:cubicBezTo>
                    <a:cubicBezTo>
                      <a:pt x="312341" y="300831"/>
                      <a:pt x="319286" y="298053"/>
                      <a:pt x="325884" y="298053"/>
                    </a:cubicBezTo>
                    <a:close/>
                    <a:moveTo>
                      <a:pt x="76200" y="298053"/>
                    </a:moveTo>
                    <a:cubicBezTo>
                      <a:pt x="82592" y="298053"/>
                      <a:pt x="88984" y="300831"/>
                      <a:pt x="94665" y="306387"/>
                    </a:cubicBezTo>
                    <a:cubicBezTo>
                      <a:pt x="103188" y="314722"/>
                      <a:pt x="103188" y="331390"/>
                      <a:pt x="94665" y="342503"/>
                    </a:cubicBezTo>
                    <a:cubicBezTo>
                      <a:pt x="83302" y="350837"/>
                      <a:pt x="69098" y="350837"/>
                      <a:pt x="57735" y="342503"/>
                    </a:cubicBezTo>
                    <a:cubicBezTo>
                      <a:pt x="49213" y="331390"/>
                      <a:pt x="49213" y="314722"/>
                      <a:pt x="57735" y="306387"/>
                    </a:cubicBezTo>
                    <a:cubicBezTo>
                      <a:pt x="63417" y="300831"/>
                      <a:pt x="69809" y="298053"/>
                      <a:pt x="76200" y="298053"/>
                    </a:cubicBezTo>
                    <a:close/>
                    <a:moveTo>
                      <a:pt x="49571" y="246162"/>
                    </a:moveTo>
                    <a:cubicBezTo>
                      <a:pt x="55864" y="248245"/>
                      <a:pt x="61458" y="252412"/>
                      <a:pt x="64255" y="257968"/>
                    </a:cubicBezTo>
                    <a:cubicBezTo>
                      <a:pt x="69849" y="271859"/>
                      <a:pt x="64255" y="285749"/>
                      <a:pt x="50270" y="291306"/>
                    </a:cubicBezTo>
                    <a:cubicBezTo>
                      <a:pt x="36285" y="296862"/>
                      <a:pt x="22300" y="291306"/>
                      <a:pt x="16706" y="280193"/>
                    </a:cubicBezTo>
                    <a:cubicBezTo>
                      <a:pt x="11112" y="266303"/>
                      <a:pt x="16706" y="252412"/>
                      <a:pt x="30691" y="246856"/>
                    </a:cubicBezTo>
                    <a:cubicBezTo>
                      <a:pt x="36285" y="244078"/>
                      <a:pt x="43277" y="244078"/>
                      <a:pt x="49571" y="246162"/>
                    </a:cubicBezTo>
                    <a:close/>
                    <a:moveTo>
                      <a:pt x="372666" y="238957"/>
                    </a:moveTo>
                    <a:cubicBezTo>
                      <a:pt x="386556" y="244551"/>
                      <a:pt x="392112" y="258536"/>
                      <a:pt x="386556" y="272521"/>
                    </a:cubicBezTo>
                    <a:cubicBezTo>
                      <a:pt x="381000" y="283709"/>
                      <a:pt x="367109" y="292100"/>
                      <a:pt x="355997" y="286506"/>
                    </a:cubicBezTo>
                    <a:cubicBezTo>
                      <a:pt x="342106" y="280912"/>
                      <a:pt x="336550" y="266927"/>
                      <a:pt x="342106" y="252942"/>
                    </a:cubicBezTo>
                    <a:cubicBezTo>
                      <a:pt x="344885" y="241754"/>
                      <a:pt x="361553" y="233363"/>
                      <a:pt x="372666" y="238957"/>
                    </a:cubicBezTo>
                    <a:close/>
                    <a:moveTo>
                      <a:pt x="376238" y="174625"/>
                    </a:moveTo>
                    <a:cubicBezTo>
                      <a:pt x="390266" y="174625"/>
                      <a:pt x="401638" y="185997"/>
                      <a:pt x="401638" y="200025"/>
                    </a:cubicBezTo>
                    <a:cubicBezTo>
                      <a:pt x="401638" y="214053"/>
                      <a:pt x="390266" y="225425"/>
                      <a:pt x="376238" y="225425"/>
                    </a:cubicBezTo>
                    <a:cubicBezTo>
                      <a:pt x="362210" y="225425"/>
                      <a:pt x="350838" y="214053"/>
                      <a:pt x="350838" y="200025"/>
                    </a:cubicBezTo>
                    <a:cubicBezTo>
                      <a:pt x="350838" y="185997"/>
                      <a:pt x="362210" y="174625"/>
                      <a:pt x="376238" y="174625"/>
                    </a:cubicBezTo>
                    <a:close/>
                    <a:moveTo>
                      <a:pt x="24607" y="174625"/>
                    </a:moveTo>
                    <a:cubicBezTo>
                      <a:pt x="38197" y="174625"/>
                      <a:pt x="49214" y="185997"/>
                      <a:pt x="49214" y="200025"/>
                    </a:cubicBezTo>
                    <a:cubicBezTo>
                      <a:pt x="49214" y="214053"/>
                      <a:pt x="38197" y="225425"/>
                      <a:pt x="24607" y="225425"/>
                    </a:cubicBezTo>
                    <a:cubicBezTo>
                      <a:pt x="11017" y="225425"/>
                      <a:pt x="0" y="214053"/>
                      <a:pt x="0" y="200025"/>
                    </a:cubicBezTo>
                    <a:cubicBezTo>
                      <a:pt x="0" y="185997"/>
                      <a:pt x="11017" y="174625"/>
                      <a:pt x="24607" y="174625"/>
                    </a:cubicBezTo>
                    <a:close/>
                    <a:moveTo>
                      <a:pt x="47095" y="110728"/>
                    </a:moveTo>
                    <a:cubicBezTo>
                      <a:pt x="58283" y="116284"/>
                      <a:pt x="66674" y="130175"/>
                      <a:pt x="61080" y="144065"/>
                    </a:cubicBezTo>
                    <a:cubicBezTo>
                      <a:pt x="55486" y="157956"/>
                      <a:pt x="41501" y="163512"/>
                      <a:pt x="27516" y="157956"/>
                    </a:cubicBezTo>
                    <a:cubicBezTo>
                      <a:pt x="16328" y="152399"/>
                      <a:pt x="7937" y="138509"/>
                      <a:pt x="13531" y="124618"/>
                    </a:cubicBezTo>
                    <a:cubicBezTo>
                      <a:pt x="19125" y="113506"/>
                      <a:pt x="33110" y="107950"/>
                      <a:pt x="47095" y="110728"/>
                    </a:cubicBezTo>
                    <a:close/>
                    <a:moveTo>
                      <a:pt x="370880" y="105257"/>
                    </a:moveTo>
                    <a:cubicBezTo>
                      <a:pt x="376952" y="107705"/>
                      <a:pt x="381953" y="112599"/>
                      <a:pt x="384810" y="119592"/>
                    </a:cubicBezTo>
                    <a:cubicBezTo>
                      <a:pt x="390525" y="130780"/>
                      <a:pt x="384810" y="147562"/>
                      <a:pt x="373380" y="153156"/>
                    </a:cubicBezTo>
                    <a:cubicBezTo>
                      <a:pt x="359093" y="158750"/>
                      <a:pt x="344805" y="150359"/>
                      <a:pt x="339090" y="139171"/>
                    </a:cubicBezTo>
                    <a:cubicBezTo>
                      <a:pt x="333375" y="125186"/>
                      <a:pt x="339090" y="111201"/>
                      <a:pt x="350520" y="105607"/>
                    </a:cubicBezTo>
                    <a:cubicBezTo>
                      <a:pt x="357664" y="102810"/>
                      <a:pt x="364808" y="102810"/>
                      <a:pt x="370880" y="105257"/>
                    </a:cubicBezTo>
                    <a:close/>
                    <a:moveTo>
                      <a:pt x="325884" y="48816"/>
                    </a:moveTo>
                    <a:cubicBezTo>
                      <a:pt x="332483" y="48816"/>
                      <a:pt x="338734" y="51594"/>
                      <a:pt x="342901" y="57150"/>
                    </a:cubicBezTo>
                    <a:cubicBezTo>
                      <a:pt x="354013" y="65485"/>
                      <a:pt x="354013" y="82153"/>
                      <a:pt x="342901" y="90487"/>
                    </a:cubicBezTo>
                    <a:cubicBezTo>
                      <a:pt x="334566" y="101600"/>
                      <a:pt x="317897" y="101600"/>
                      <a:pt x="306785" y="90487"/>
                    </a:cubicBezTo>
                    <a:cubicBezTo>
                      <a:pt x="298450" y="82153"/>
                      <a:pt x="298450" y="65485"/>
                      <a:pt x="306785" y="57150"/>
                    </a:cubicBezTo>
                    <a:cubicBezTo>
                      <a:pt x="312341" y="51594"/>
                      <a:pt x="319286" y="48816"/>
                      <a:pt x="325884" y="48816"/>
                    </a:cubicBezTo>
                    <a:close/>
                    <a:moveTo>
                      <a:pt x="76200" y="48816"/>
                    </a:moveTo>
                    <a:cubicBezTo>
                      <a:pt x="82592" y="48816"/>
                      <a:pt x="88984" y="51594"/>
                      <a:pt x="94665" y="57150"/>
                    </a:cubicBezTo>
                    <a:cubicBezTo>
                      <a:pt x="103188" y="65485"/>
                      <a:pt x="103188" y="82153"/>
                      <a:pt x="94665" y="90487"/>
                    </a:cubicBezTo>
                    <a:cubicBezTo>
                      <a:pt x="83302" y="101600"/>
                      <a:pt x="69098" y="101600"/>
                      <a:pt x="57735" y="90487"/>
                    </a:cubicBezTo>
                    <a:cubicBezTo>
                      <a:pt x="49213" y="82153"/>
                      <a:pt x="49213" y="65485"/>
                      <a:pt x="57735" y="57150"/>
                    </a:cubicBezTo>
                    <a:cubicBezTo>
                      <a:pt x="63417" y="51594"/>
                      <a:pt x="69809" y="48816"/>
                      <a:pt x="76200" y="48816"/>
                    </a:cubicBezTo>
                    <a:close/>
                    <a:moveTo>
                      <a:pt x="139651" y="15975"/>
                    </a:moveTo>
                    <a:cubicBezTo>
                      <a:pt x="145555" y="18058"/>
                      <a:pt x="150416" y="22225"/>
                      <a:pt x="153194" y="27781"/>
                    </a:cubicBezTo>
                    <a:cubicBezTo>
                      <a:pt x="158751" y="41672"/>
                      <a:pt x="153194" y="55562"/>
                      <a:pt x="139304" y="61119"/>
                    </a:cubicBezTo>
                    <a:cubicBezTo>
                      <a:pt x="128191" y="66675"/>
                      <a:pt x="114300" y="61119"/>
                      <a:pt x="108744" y="47228"/>
                    </a:cubicBezTo>
                    <a:cubicBezTo>
                      <a:pt x="103188" y="36116"/>
                      <a:pt x="108744" y="22225"/>
                      <a:pt x="119857" y="16669"/>
                    </a:cubicBezTo>
                    <a:cubicBezTo>
                      <a:pt x="126802" y="13891"/>
                      <a:pt x="133747" y="13891"/>
                      <a:pt x="139651" y="15975"/>
                    </a:cubicBezTo>
                    <a:close/>
                    <a:moveTo>
                      <a:pt x="255290" y="13147"/>
                    </a:moveTo>
                    <a:cubicBezTo>
                      <a:pt x="260846" y="10716"/>
                      <a:pt x="267096" y="10716"/>
                      <a:pt x="272653" y="13494"/>
                    </a:cubicBezTo>
                    <a:cubicBezTo>
                      <a:pt x="286543" y="16272"/>
                      <a:pt x="292099" y="32941"/>
                      <a:pt x="286543" y="44053"/>
                    </a:cubicBezTo>
                    <a:cubicBezTo>
                      <a:pt x="283765" y="57944"/>
                      <a:pt x="267096" y="63500"/>
                      <a:pt x="255984" y="57944"/>
                    </a:cubicBezTo>
                    <a:cubicBezTo>
                      <a:pt x="242093" y="52387"/>
                      <a:pt x="236537" y="38497"/>
                      <a:pt x="242093" y="27385"/>
                    </a:cubicBezTo>
                    <a:cubicBezTo>
                      <a:pt x="244872" y="20439"/>
                      <a:pt x="249733" y="15578"/>
                      <a:pt x="255290" y="13147"/>
                    </a:cubicBezTo>
                    <a:close/>
                    <a:moveTo>
                      <a:pt x="200025" y="0"/>
                    </a:moveTo>
                    <a:cubicBezTo>
                      <a:pt x="214053" y="0"/>
                      <a:pt x="225425" y="11016"/>
                      <a:pt x="225425" y="24606"/>
                    </a:cubicBezTo>
                    <a:cubicBezTo>
                      <a:pt x="225425" y="38196"/>
                      <a:pt x="214053" y="49212"/>
                      <a:pt x="200025" y="49212"/>
                    </a:cubicBezTo>
                    <a:cubicBezTo>
                      <a:pt x="185997" y="49212"/>
                      <a:pt x="174625" y="38196"/>
                      <a:pt x="174625" y="24606"/>
                    </a:cubicBezTo>
                    <a:cubicBezTo>
                      <a:pt x="174625" y="11016"/>
                      <a:pt x="185997" y="0"/>
                      <a:pt x="200025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01" name="淘宝网Chenying0907出品 900"/>
              <p:cNvSpPr/>
              <p:nvPr/>
            </p:nvSpPr>
            <p:spPr bwMode="auto">
              <a:xfrm>
                <a:off x="5780086" y="2871787"/>
                <a:ext cx="708026" cy="708026"/>
              </a:xfrm>
              <a:custGeom>
                <a:avLst/>
                <a:gdLst>
                  <a:gd name="connsiteX0" fmla="*/ 354013 w 708026"/>
                  <a:gd name="connsiteY0" fmla="*/ 619126 h 708026"/>
                  <a:gd name="connsiteX1" fmla="*/ 398463 w 708026"/>
                  <a:gd name="connsiteY1" fmla="*/ 663576 h 708026"/>
                  <a:gd name="connsiteX2" fmla="*/ 354013 w 708026"/>
                  <a:gd name="connsiteY2" fmla="*/ 708026 h 708026"/>
                  <a:gd name="connsiteX3" fmla="*/ 309563 w 708026"/>
                  <a:gd name="connsiteY3" fmla="*/ 663576 h 708026"/>
                  <a:gd name="connsiteX4" fmla="*/ 354013 w 708026"/>
                  <a:gd name="connsiteY4" fmla="*/ 619126 h 708026"/>
                  <a:gd name="connsiteX5" fmla="*/ 239846 w 708026"/>
                  <a:gd name="connsiteY5" fmla="*/ 597366 h 708026"/>
                  <a:gd name="connsiteX6" fmla="*/ 256999 w 708026"/>
                  <a:gd name="connsiteY6" fmla="*/ 601664 h 708026"/>
                  <a:gd name="connsiteX7" fmla="*/ 282399 w 708026"/>
                  <a:gd name="connsiteY7" fmla="*/ 657226 h 708026"/>
                  <a:gd name="connsiteX8" fmla="*/ 225955 w 708026"/>
                  <a:gd name="connsiteY8" fmla="*/ 682229 h 708026"/>
                  <a:gd name="connsiteX9" fmla="*/ 200555 w 708026"/>
                  <a:gd name="connsiteY9" fmla="*/ 626667 h 708026"/>
                  <a:gd name="connsiteX10" fmla="*/ 239846 w 708026"/>
                  <a:gd name="connsiteY10" fmla="*/ 597366 h 708026"/>
                  <a:gd name="connsiteX11" fmla="*/ 495152 w 708026"/>
                  <a:gd name="connsiteY11" fmla="*/ 595490 h 708026"/>
                  <a:gd name="connsiteX12" fmla="*/ 519114 w 708026"/>
                  <a:gd name="connsiteY12" fmla="*/ 618421 h 708026"/>
                  <a:gd name="connsiteX13" fmla="*/ 496889 w 708026"/>
                  <a:gd name="connsiteY13" fmla="*/ 677687 h 708026"/>
                  <a:gd name="connsiteX14" fmla="*/ 438548 w 708026"/>
                  <a:gd name="connsiteY14" fmla="*/ 655109 h 708026"/>
                  <a:gd name="connsiteX15" fmla="*/ 460773 w 708026"/>
                  <a:gd name="connsiteY15" fmla="*/ 595843 h 708026"/>
                  <a:gd name="connsiteX16" fmla="*/ 495152 w 708026"/>
                  <a:gd name="connsiteY16" fmla="*/ 595490 h 708026"/>
                  <a:gd name="connsiteX17" fmla="*/ 574495 w 708026"/>
                  <a:gd name="connsiteY17" fmla="*/ 528094 h 708026"/>
                  <a:gd name="connsiteX18" fmla="*/ 605428 w 708026"/>
                  <a:gd name="connsiteY18" fmla="*/ 540749 h 708026"/>
                  <a:gd name="connsiteX19" fmla="*/ 605428 w 708026"/>
                  <a:gd name="connsiteY19" fmla="*/ 605428 h 708026"/>
                  <a:gd name="connsiteX20" fmla="*/ 543561 w 708026"/>
                  <a:gd name="connsiteY20" fmla="*/ 605428 h 708026"/>
                  <a:gd name="connsiteX21" fmla="*/ 543561 w 708026"/>
                  <a:gd name="connsiteY21" fmla="*/ 540749 h 708026"/>
                  <a:gd name="connsiteX22" fmla="*/ 574495 w 708026"/>
                  <a:gd name="connsiteY22" fmla="*/ 528094 h 708026"/>
                  <a:gd name="connsiteX23" fmla="*/ 134694 w 708026"/>
                  <a:gd name="connsiteY23" fmla="*/ 528094 h 708026"/>
                  <a:gd name="connsiteX24" fmla="*/ 167549 w 708026"/>
                  <a:gd name="connsiteY24" fmla="*/ 540749 h 708026"/>
                  <a:gd name="connsiteX25" fmla="*/ 167549 w 708026"/>
                  <a:gd name="connsiteY25" fmla="*/ 605428 h 708026"/>
                  <a:gd name="connsiteX26" fmla="*/ 103913 w 708026"/>
                  <a:gd name="connsiteY26" fmla="*/ 605428 h 708026"/>
                  <a:gd name="connsiteX27" fmla="*/ 103913 w 708026"/>
                  <a:gd name="connsiteY27" fmla="*/ 540749 h 708026"/>
                  <a:gd name="connsiteX28" fmla="*/ 134694 w 708026"/>
                  <a:gd name="connsiteY28" fmla="*/ 528094 h 708026"/>
                  <a:gd name="connsiteX29" fmla="*/ 70115 w 708026"/>
                  <a:gd name="connsiteY29" fmla="*/ 433810 h 708026"/>
                  <a:gd name="connsiteX30" fmla="*/ 112184 w 708026"/>
                  <a:gd name="connsiteY30" fmla="*/ 460375 h 708026"/>
                  <a:gd name="connsiteX31" fmla="*/ 89606 w 708026"/>
                  <a:gd name="connsiteY31" fmla="*/ 518716 h 708026"/>
                  <a:gd name="connsiteX32" fmla="*/ 30339 w 708026"/>
                  <a:gd name="connsiteY32" fmla="*/ 496491 h 708026"/>
                  <a:gd name="connsiteX33" fmla="*/ 52917 w 708026"/>
                  <a:gd name="connsiteY33" fmla="*/ 438151 h 708026"/>
                  <a:gd name="connsiteX34" fmla="*/ 70115 w 708026"/>
                  <a:gd name="connsiteY34" fmla="*/ 433810 h 708026"/>
                  <a:gd name="connsiteX35" fmla="*/ 660401 w 708026"/>
                  <a:gd name="connsiteY35" fmla="*/ 424259 h 708026"/>
                  <a:gd name="connsiteX36" fmla="*/ 685404 w 708026"/>
                  <a:gd name="connsiteY36" fmla="*/ 482600 h 708026"/>
                  <a:gd name="connsiteX37" fmla="*/ 627063 w 708026"/>
                  <a:gd name="connsiteY37" fmla="*/ 507603 h 708026"/>
                  <a:gd name="connsiteX38" fmla="*/ 602060 w 708026"/>
                  <a:gd name="connsiteY38" fmla="*/ 449262 h 708026"/>
                  <a:gd name="connsiteX39" fmla="*/ 660401 w 708026"/>
                  <a:gd name="connsiteY39" fmla="*/ 424259 h 708026"/>
                  <a:gd name="connsiteX40" fmla="*/ 44450 w 708026"/>
                  <a:gd name="connsiteY40" fmla="*/ 309563 h 708026"/>
                  <a:gd name="connsiteX41" fmla="*/ 88900 w 708026"/>
                  <a:gd name="connsiteY41" fmla="*/ 352426 h 708026"/>
                  <a:gd name="connsiteX42" fmla="*/ 44450 w 708026"/>
                  <a:gd name="connsiteY42" fmla="*/ 395289 h 708026"/>
                  <a:gd name="connsiteX43" fmla="*/ 0 w 708026"/>
                  <a:gd name="connsiteY43" fmla="*/ 352426 h 708026"/>
                  <a:gd name="connsiteX44" fmla="*/ 44450 w 708026"/>
                  <a:gd name="connsiteY44" fmla="*/ 309563 h 708026"/>
                  <a:gd name="connsiteX45" fmla="*/ 665163 w 708026"/>
                  <a:gd name="connsiteY45" fmla="*/ 309562 h 708026"/>
                  <a:gd name="connsiteX46" fmla="*/ 708026 w 708026"/>
                  <a:gd name="connsiteY46" fmla="*/ 352425 h 708026"/>
                  <a:gd name="connsiteX47" fmla="*/ 665163 w 708026"/>
                  <a:gd name="connsiteY47" fmla="*/ 395288 h 708026"/>
                  <a:gd name="connsiteX48" fmla="*/ 622300 w 708026"/>
                  <a:gd name="connsiteY48" fmla="*/ 352425 h 708026"/>
                  <a:gd name="connsiteX49" fmla="*/ 665163 w 708026"/>
                  <a:gd name="connsiteY49" fmla="*/ 309562 h 708026"/>
                  <a:gd name="connsiteX50" fmla="*/ 81098 w 708026"/>
                  <a:gd name="connsiteY50" fmla="*/ 197380 h 708026"/>
                  <a:gd name="connsiteX51" fmla="*/ 105999 w 708026"/>
                  <a:gd name="connsiteY51" fmla="*/ 256646 h 708026"/>
                  <a:gd name="connsiteX52" fmla="*/ 50663 w 708026"/>
                  <a:gd name="connsiteY52" fmla="*/ 282046 h 708026"/>
                  <a:gd name="connsiteX53" fmla="*/ 25762 w 708026"/>
                  <a:gd name="connsiteY53" fmla="*/ 222780 h 708026"/>
                  <a:gd name="connsiteX54" fmla="*/ 81098 w 708026"/>
                  <a:gd name="connsiteY54" fmla="*/ 197380 h 708026"/>
                  <a:gd name="connsiteX55" fmla="*/ 639229 w 708026"/>
                  <a:gd name="connsiteY55" fmla="*/ 184679 h 708026"/>
                  <a:gd name="connsiteX56" fmla="*/ 680641 w 708026"/>
                  <a:gd name="connsiteY56" fmla="*/ 211667 h 708026"/>
                  <a:gd name="connsiteX57" fmla="*/ 655638 w 708026"/>
                  <a:gd name="connsiteY57" fmla="*/ 270933 h 708026"/>
                  <a:gd name="connsiteX58" fmla="*/ 600075 w 708026"/>
                  <a:gd name="connsiteY58" fmla="*/ 245533 h 708026"/>
                  <a:gd name="connsiteX59" fmla="*/ 622300 w 708026"/>
                  <a:gd name="connsiteY59" fmla="*/ 189089 h 708026"/>
                  <a:gd name="connsiteX60" fmla="*/ 639229 w 708026"/>
                  <a:gd name="connsiteY60" fmla="*/ 184679 h 708026"/>
                  <a:gd name="connsiteX61" fmla="*/ 134694 w 708026"/>
                  <a:gd name="connsiteY61" fmla="*/ 89928 h 708026"/>
                  <a:gd name="connsiteX62" fmla="*/ 167549 w 708026"/>
                  <a:gd name="connsiteY62" fmla="*/ 102535 h 708026"/>
                  <a:gd name="connsiteX63" fmla="*/ 167549 w 708026"/>
                  <a:gd name="connsiteY63" fmla="*/ 164167 h 708026"/>
                  <a:gd name="connsiteX64" fmla="*/ 103913 w 708026"/>
                  <a:gd name="connsiteY64" fmla="*/ 164167 h 708026"/>
                  <a:gd name="connsiteX65" fmla="*/ 103913 w 708026"/>
                  <a:gd name="connsiteY65" fmla="*/ 102535 h 708026"/>
                  <a:gd name="connsiteX66" fmla="*/ 134694 w 708026"/>
                  <a:gd name="connsiteY66" fmla="*/ 89928 h 708026"/>
                  <a:gd name="connsiteX67" fmla="*/ 574494 w 708026"/>
                  <a:gd name="connsiteY67" fmla="*/ 89927 h 708026"/>
                  <a:gd name="connsiteX68" fmla="*/ 605427 w 708026"/>
                  <a:gd name="connsiteY68" fmla="*/ 102534 h 708026"/>
                  <a:gd name="connsiteX69" fmla="*/ 605427 w 708026"/>
                  <a:gd name="connsiteY69" fmla="*/ 164166 h 708026"/>
                  <a:gd name="connsiteX70" fmla="*/ 543560 w 708026"/>
                  <a:gd name="connsiteY70" fmla="*/ 164166 h 708026"/>
                  <a:gd name="connsiteX71" fmla="*/ 543560 w 708026"/>
                  <a:gd name="connsiteY71" fmla="*/ 102534 h 708026"/>
                  <a:gd name="connsiteX72" fmla="*/ 574494 w 708026"/>
                  <a:gd name="connsiteY72" fmla="*/ 89927 h 708026"/>
                  <a:gd name="connsiteX73" fmla="*/ 245886 w 708026"/>
                  <a:gd name="connsiteY73" fmla="*/ 27037 h 708026"/>
                  <a:gd name="connsiteX74" fmla="*/ 271286 w 708026"/>
                  <a:gd name="connsiteY74" fmla="*/ 49609 h 708026"/>
                  <a:gd name="connsiteX75" fmla="*/ 248709 w 708026"/>
                  <a:gd name="connsiteY75" fmla="*/ 107950 h 708026"/>
                  <a:gd name="connsiteX76" fmla="*/ 189442 w 708026"/>
                  <a:gd name="connsiteY76" fmla="*/ 85725 h 708026"/>
                  <a:gd name="connsiteX77" fmla="*/ 212020 w 708026"/>
                  <a:gd name="connsiteY77" fmla="*/ 27384 h 708026"/>
                  <a:gd name="connsiteX78" fmla="*/ 245886 w 708026"/>
                  <a:gd name="connsiteY78" fmla="*/ 27037 h 708026"/>
                  <a:gd name="connsiteX79" fmla="*/ 482997 w 708026"/>
                  <a:gd name="connsiteY79" fmla="*/ 22621 h 708026"/>
                  <a:gd name="connsiteX80" fmla="*/ 508001 w 708026"/>
                  <a:gd name="connsiteY80" fmla="*/ 80962 h 708026"/>
                  <a:gd name="connsiteX81" fmla="*/ 452438 w 708026"/>
                  <a:gd name="connsiteY81" fmla="*/ 105965 h 708026"/>
                  <a:gd name="connsiteX82" fmla="*/ 427435 w 708026"/>
                  <a:gd name="connsiteY82" fmla="*/ 47624 h 708026"/>
                  <a:gd name="connsiteX83" fmla="*/ 482997 w 708026"/>
                  <a:gd name="connsiteY83" fmla="*/ 22621 h 708026"/>
                  <a:gd name="connsiteX84" fmla="*/ 354012 w 708026"/>
                  <a:gd name="connsiteY84" fmla="*/ 0 h 708026"/>
                  <a:gd name="connsiteX85" fmla="*/ 398462 w 708026"/>
                  <a:gd name="connsiteY85" fmla="*/ 42863 h 708026"/>
                  <a:gd name="connsiteX86" fmla="*/ 354012 w 708026"/>
                  <a:gd name="connsiteY86" fmla="*/ 85726 h 708026"/>
                  <a:gd name="connsiteX87" fmla="*/ 309562 w 708026"/>
                  <a:gd name="connsiteY87" fmla="*/ 42863 h 708026"/>
                  <a:gd name="connsiteX88" fmla="*/ 354012 w 708026"/>
                  <a:gd name="connsiteY88" fmla="*/ 0 h 70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708026" h="708026">
                    <a:moveTo>
                      <a:pt x="354013" y="619126"/>
                    </a:moveTo>
                    <a:cubicBezTo>
                      <a:pt x="378562" y="619126"/>
                      <a:pt x="398463" y="639027"/>
                      <a:pt x="398463" y="663576"/>
                    </a:cubicBezTo>
                    <a:cubicBezTo>
                      <a:pt x="398463" y="688125"/>
                      <a:pt x="378562" y="708026"/>
                      <a:pt x="354013" y="708026"/>
                    </a:cubicBezTo>
                    <a:cubicBezTo>
                      <a:pt x="329464" y="708026"/>
                      <a:pt x="309563" y="688125"/>
                      <a:pt x="309563" y="663576"/>
                    </a:cubicBezTo>
                    <a:cubicBezTo>
                      <a:pt x="309563" y="639027"/>
                      <a:pt x="329464" y="619126"/>
                      <a:pt x="354013" y="619126"/>
                    </a:cubicBezTo>
                    <a:close/>
                    <a:moveTo>
                      <a:pt x="239846" y="597366"/>
                    </a:moveTo>
                    <a:cubicBezTo>
                      <a:pt x="245534" y="597496"/>
                      <a:pt x="251355" y="598886"/>
                      <a:pt x="256999" y="601664"/>
                    </a:cubicBezTo>
                    <a:cubicBezTo>
                      <a:pt x="282399" y="609998"/>
                      <a:pt x="293688" y="635001"/>
                      <a:pt x="282399" y="657226"/>
                    </a:cubicBezTo>
                    <a:cubicBezTo>
                      <a:pt x="273933" y="679451"/>
                      <a:pt x="248533" y="690563"/>
                      <a:pt x="225955" y="682229"/>
                    </a:cubicBezTo>
                    <a:cubicBezTo>
                      <a:pt x="203377" y="673894"/>
                      <a:pt x="192088" y="648891"/>
                      <a:pt x="200555" y="626667"/>
                    </a:cubicBezTo>
                    <a:cubicBezTo>
                      <a:pt x="206905" y="607914"/>
                      <a:pt x="222780" y="596976"/>
                      <a:pt x="239846" y="597366"/>
                    </a:cubicBezTo>
                    <a:close/>
                    <a:moveTo>
                      <a:pt x="495152" y="595490"/>
                    </a:moveTo>
                    <a:cubicBezTo>
                      <a:pt x="505917" y="599371"/>
                      <a:pt x="514947" y="607132"/>
                      <a:pt x="519114" y="618421"/>
                    </a:cubicBezTo>
                    <a:cubicBezTo>
                      <a:pt x="530226" y="640998"/>
                      <a:pt x="519114" y="669221"/>
                      <a:pt x="496889" y="677687"/>
                    </a:cubicBezTo>
                    <a:cubicBezTo>
                      <a:pt x="474663" y="688976"/>
                      <a:pt x="449660" y="677687"/>
                      <a:pt x="438548" y="655109"/>
                    </a:cubicBezTo>
                    <a:cubicBezTo>
                      <a:pt x="430213" y="632532"/>
                      <a:pt x="438548" y="607132"/>
                      <a:pt x="460773" y="595843"/>
                    </a:cubicBezTo>
                    <a:cubicBezTo>
                      <a:pt x="471885" y="591609"/>
                      <a:pt x="484387" y="591609"/>
                      <a:pt x="495152" y="595490"/>
                    </a:cubicBezTo>
                    <a:close/>
                    <a:moveTo>
                      <a:pt x="574495" y="528094"/>
                    </a:moveTo>
                    <a:cubicBezTo>
                      <a:pt x="585744" y="528094"/>
                      <a:pt x="596992" y="532313"/>
                      <a:pt x="605428" y="540749"/>
                    </a:cubicBezTo>
                    <a:cubicBezTo>
                      <a:pt x="622301" y="557622"/>
                      <a:pt x="622301" y="585743"/>
                      <a:pt x="605428" y="605428"/>
                    </a:cubicBezTo>
                    <a:cubicBezTo>
                      <a:pt x="588556" y="622301"/>
                      <a:pt x="560434" y="622301"/>
                      <a:pt x="543561" y="605428"/>
                    </a:cubicBezTo>
                    <a:cubicBezTo>
                      <a:pt x="523876" y="585743"/>
                      <a:pt x="523876" y="557622"/>
                      <a:pt x="543561" y="540749"/>
                    </a:cubicBezTo>
                    <a:cubicBezTo>
                      <a:pt x="551998" y="532313"/>
                      <a:pt x="563246" y="528094"/>
                      <a:pt x="574495" y="528094"/>
                    </a:cubicBezTo>
                    <a:close/>
                    <a:moveTo>
                      <a:pt x="134694" y="528094"/>
                    </a:moveTo>
                    <a:cubicBezTo>
                      <a:pt x="146107" y="528094"/>
                      <a:pt x="157866" y="532312"/>
                      <a:pt x="167549" y="540749"/>
                    </a:cubicBezTo>
                    <a:cubicBezTo>
                      <a:pt x="184150" y="557622"/>
                      <a:pt x="184150" y="585743"/>
                      <a:pt x="167549" y="605428"/>
                    </a:cubicBezTo>
                    <a:cubicBezTo>
                      <a:pt x="148182" y="622301"/>
                      <a:pt x="120514" y="622301"/>
                      <a:pt x="103913" y="605428"/>
                    </a:cubicBezTo>
                    <a:cubicBezTo>
                      <a:pt x="87312" y="585743"/>
                      <a:pt x="87312" y="557622"/>
                      <a:pt x="103913" y="540749"/>
                    </a:cubicBezTo>
                    <a:cubicBezTo>
                      <a:pt x="112214" y="532312"/>
                      <a:pt x="123281" y="528094"/>
                      <a:pt x="134694" y="528094"/>
                    </a:cubicBezTo>
                    <a:close/>
                    <a:moveTo>
                      <a:pt x="70115" y="433810"/>
                    </a:moveTo>
                    <a:cubicBezTo>
                      <a:pt x="87313" y="433289"/>
                      <a:pt x="103717" y="443707"/>
                      <a:pt x="112184" y="460375"/>
                    </a:cubicBezTo>
                    <a:cubicBezTo>
                      <a:pt x="120650" y="482600"/>
                      <a:pt x="112184" y="507603"/>
                      <a:pt x="89606" y="518716"/>
                    </a:cubicBezTo>
                    <a:cubicBezTo>
                      <a:pt x="67028" y="527050"/>
                      <a:pt x="38806" y="518716"/>
                      <a:pt x="30339" y="496491"/>
                    </a:cubicBezTo>
                    <a:cubicBezTo>
                      <a:pt x="19050" y="474266"/>
                      <a:pt x="30339" y="446485"/>
                      <a:pt x="52917" y="438151"/>
                    </a:cubicBezTo>
                    <a:cubicBezTo>
                      <a:pt x="58561" y="435372"/>
                      <a:pt x="64382" y="433983"/>
                      <a:pt x="70115" y="433810"/>
                    </a:cubicBezTo>
                    <a:close/>
                    <a:moveTo>
                      <a:pt x="660401" y="424259"/>
                    </a:moveTo>
                    <a:cubicBezTo>
                      <a:pt x="682626" y="435372"/>
                      <a:pt x="693738" y="460375"/>
                      <a:pt x="685404" y="482600"/>
                    </a:cubicBezTo>
                    <a:cubicBezTo>
                      <a:pt x="674291" y="504825"/>
                      <a:pt x="649288" y="515937"/>
                      <a:pt x="627063" y="507603"/>
                    </a:cubicBezTo>
                    <a:cubicBezTo>
                      <a:pt x="604838" y="499268"/>
                      <a:pt x="593725" y="474265"/>
                      <a:pt x="602060" y="449262"/>
                    </a:cubicBezTo>
                    <a:cubicBezTo>
                      <a:pt x="610394" y="427038"/>
                      <a:pt x="635397" y="415925"/>
                      <a:pt x="660401" y="424259"/>
                    </a:cubicBezTo>
                    <a:close/>
                    <a:moveTo>
                      <a:pt x="44450" y="309563"/>
                    </a:moveTo>
                    <a:cubicBezTo>
                      <a:pt x="68999" y="309563"/>
                      <a:pt x="88900" y="328753"/>
                      <a:pt x="88900" y="352426"/>
                    </a:cubicBezTo>
                    <a:cubicBezTo>
                      <a:pt x="88900" y="376099"/>
                      <a:pt x="68999" y="395289"/>
                      <a:pt x="44450" y="395289"/>
                    </a:cubicBezTo>
                    <a:cubicBezTo>
                      <a:pt x="19901" y="395289"/>
                      <a:pt x="0" y="376099"/>
                      <a:pt x="0" y="352426"/>
                    </a:cubicBezTo>
                    <a:cubicBezTo>
                      <a:pt x="0" y="328753"/>
                      <a:pt x="19901" y="309563"/>
                      <a:pt x="44450" y="309563"/>
                    </a:cubicBezTo>
                    <a:close/>
                    <a:moveTo>
                      <a:pt x="665163" y="309562"/>
                    </a:moveTo>
                    <a:cubicBezTo>
                      <a:pt x="688836" y="309562"/>
                      <a:pt x="708026" y="328752"/>
                      <a:pt x="708026" y="352425"/>
                    </a:cubicBezTo>
                    <a:cubicBezTo>
                      <a:pt x="708026" y="376098"/>
                      <a:pt x="688836" y="395288"/>
                      <a:pt x="665163" y="395288"/>
                    </a:cubicBezTo>
                    <a:cubicBezTo>
                      <a:pt x="641490" y="395288"/>
                      <a:pt x="622300" y="376098"/>
                      <a:pt x="622300" y="352425"/>
                    </a:cubicBezTo>
                    <a:cubicBezTo>
                      <a:pt x="622300" y="328752"/>
                      <a:pt x="641490" y="309562"/>
                      <a:pt x="665163" y="309562"/>
                    </a:cubicBezTo>
                    <a:close/>
                    <a:moveTo>
                      <a:pt x="81098" y="197380"/>
                    </a:moveTo>
                    <a:cubicBezTo>
                      <a:pt x="103233" y="208669"/>
                      <a:pt x="114300" y="234069"/>
                      <a:pt x="105999" y="256646"/>
                    </a:cubicBezTo>
                    <a:cubicBezTo>
                      <a:pt x="97699" y="279224"/>
                      <a:pt x="72798" y="290513"/>
                      <a:pt x="50663" y="282046"/>
                    </a:cubicBezTo>
                    <a:cubicBezTo>
                      <a:pt x="28529" y="273580"/>
                      <a:pt x="17462" y="248180"/>
                      <a:pt x="25762" y="222780"/>
                    </a:cubicBezTo>
                    <a:cubicBezTo>
                      <a:pt x="34063" y="200202"/>
                      <a:pt x="58964" y="188913"/>
                      <a:pt x="81098" y="197380"/>
                    </a:cubicBezTo>
                    <a:close/>
                    <a:moveTo>
                      <a:pt x="639229" y="184679"/>
                    </a:moveTo>
                    <a:cubicBezTo>
                      <a:pt x="656159" y="184150"/>
                      <a:pt x="672306" y="194734"/>
                      <a:pt x="680641" y="211667"/>
                    </a:cubicBezTo>
                    <a:cubicBezTo>
                      <a:pt x="688975" y="234245"/>
                      <a:pt x="677863" y="259645"/>
                      <a:pt x="655638" y="270933"/>
                    </a:cubicBezTo>
                    <a:cubicBezTo>
                      <a:pt x="633412" y="279400"/>
                      <a:pt x="608409" y="268111"/>
                      <a:pt x="600075" y="245533"/>
                    </a:cubicBezTo>
                    <a:cubicBezTo>
                      <a:pt x="588962" y="222956"/>
                      <a:pt x="600075" y="197556"/>
                      <a:pt x="622300" y="189089"/>
                    </a:cubicBezTo>
                    <a:cubicBezTo>
                      <a:pt x="627856" y="186267"/>
                      <a:pt x="633586" y="184856"/>
                      <a:pt x="639229" y="184679"/>
                    </a:cubicBezTo>
                    <a:close/>
                    <a:moveTo>
                      <a:pt x="134694" y="89928"/>
                    </a:moveTo>
                    <a:cubicBezTo>
                      <a:pt x="146107" y="89928"/>
                      <a:pt x="157866" y="94131"/>
                      <a:pt x="167549" y="102535"/>
                    </a:cubicBezTo>
                    <a:cubicBezTo>
                      <a:pt x="184150" y="119344"/>
                      <a:pt x="184150" y="147358"/>
                      <a:pt x="167549" y="164167"/>
                    </a:cubicBezTo>
                    <a:cubicBezTo>
                      <a:pt x="148182" y="180976"/>
                      <a:pt x="120514" y="180976"/>
                      <a:pt x="103913" y="164167"/>
                    </a:cubicBezTo>
                    <a:cubicBezTo>
                      <a:pt x="87312" y="147358"/>
                      <a:pt x="87312" y="119344"/>
                      <a:pt x="103913" y="102535"/>
                    </a:cubicBezTo>
                    <a:cubicBezTo>
                      <a:pt x="112214" y="94131"/>
                      <a:pt x="123281" y="89928"/>
                      <a:pt x="134694" y="89928"/>
                    </a:cubicBezTo>
                    <a:close/>
                    <a:moveTo>
                      <a:pt x="574494" y="89927"/>
                    </a:moveTo>
                    <a:cubicBezTo>
                      <a:pt x="585742" y="89927"/>
                      <a:pt x="596991" y="94130"/>
                      <a:pt x="605427" y="102534"/>
                    </a:cubicBezTo>
                    <a:cubicBezTo>
                      <a:pt x="622300" y="119343"/>
                      <a:pt x="622300" y="147357"/>
                      <a:pt x="605427" y="164166"/>
                    </a:cubicBezTo>
                    <a:cubicBezTo>
                      <a:pt x="588555" y="180975"/>
                      <a:pt x="560433" y="180975"/>
                      <a:pt x="543560" y="164166"/>
                    </a:cubicBezTo>
                    <a:cubicBezTo>
                      <a:pt x="523875" y="147357"/>
                      <a:pt x="523875" y="119343"/>
                      <a:pt x="543560" y="102534"/>
                    </a:cubicBezTo>
                    <a:cubicBezTo>
                      <a:pt x="551997" y="94130"/>
                      <a:pt x="563245" y="89927"/>
                      <a:pt x="574494" y="89927"/>
                    </a:cubicBezTo>
                    <a:close/>
                    <a:moveTo>
                      <a:pt x="245886" y="27037"/>
                    </a:moveTo>
                    <a:cubicBezTo>
                      <a:pt x="256470" y="30857"/>
                      <a:pt x="265642" y="38497"/>
                      <a:pt x="271286" y="49609"/>
                    </a:cubicBezTo>
                    <a:cubicBezTo>
                      <a:pt x="282575" y="71834"/>
                      <a:pt x="271286" y="99615"/>
                      <a:pt x="248709" y="107950"/>
                    </a:cubicBezTo>
                    <a:cubicBezTo>
                      <a:pt x="226131" y="119062"/>
                      <a:pt x="200731" y="107950"/>
                      <a:pt x="189442" y="85725"/>
                    </a:cubicBezTo>
                    <a:cubicBezTo>
                      <a:pt x="180975" y="63500"/>
                      <a:pt x="189442" y="38497"/>
                      <a:pt x="212020" y="27384"/>
                    </a:cubicBezTo>
                    <a:cubicBezTo>
                      <a:pt x="223309" y="23217"/>
                      <a:pt x="235303" y="23217"/>
                      <a:pt x="245886" y="27037"/>
                    </a:cubicBezTo>
                    <a:close/>
                    <a:moveTo>
                      <a:pt x="482997" y="22621"/>
                    </a:moveTo>
                    <a:cubicBezTo>
                      <a:pt x="508001" y="30956"/>
                      <a:pt x="519113" y="58737"/>
                      <a:pt x="508001" y="80962"/>
                    </a:cubicBezTo>
                    <a:cubicBezTo>
                      <a:pt x="499666" y="103187"/>
                      <a:pt x="474663" y="114299"/>
                      <a:pt x="452438" y="105965"/>
                    </a:cubicBezTo>
                    <a:cubicBezTo>
                      <a:pt x="430213" y="97630"/>
                      <a:pt x="419100" y="69849"/>
                      <a:pt x="427435" y="47624"/>
                    </a:cubicBezTo>
                    <a:cubicBezTo>
                      <a:pt x="435769" y="25400"/>
                      <a:pt x="460772" y="14287"/>
                      <a:pt x="482997" y="22621"/>
                    </a:cubicBezTo>
                    <a:close/>
                    <a:moveTo>
                      <a:pt x="354012" y="0"/>
                    </a:moveTo>
                    <a:cubicBezTo>
                      <a:pt x="378561" y="0"/>
                      <a:pt x="398462" y="19190"/>
                      <a:pt x="398462" y="42863"/>
                    </a:cubicBezTo>
                    <a:cubicBezTo>
                      <a:pt x="398462" y="66536"/>
                      <a:pt x="378561" y="85726"/>
                      <a:pt x="354012" y="85726"/>
                    </a:cubicBezTo>
                    <a:cubicBezTo>
                      <a:pt x="329463" y="85726"/>
                      <a:pt x="309562" y="66536"/>
                      <a:pt x="309562" y="42863"/>
                    </a:cubicBezTo>
                    <a:cubicBezTo>
                      <a:pt x="309562" y="19190"/>
                      <a:pt x="329463" y="0"/>
                      <a:pt x="35401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02" name="淘宝网Chenying0907出品 901"/>
              <p:cNvSpPr>
                <a:spLocks noChangeArrowheads="1"/>
              </p:cNvSpPr>
              <p:nvPr/>
            </p:nvSpPr>
            <p:spPr bwMode="auto">
              <a:xfrm>
                <a:off x="5554663" y="2646362"/>
                <a:ext cx="1158875" cy="1158875"/>
              </a:xfrm>
              <a:custGeom>
                <a:avLst/>
                <a:gdLst>
                  <a:gd name="connsiteX0" fmla="*/ 580232 w 1158875"/>
                  <a:gd name="connsiteY0" fmla="*/ 1014413 h 1158875"/>
                  <a:gd name="connsiteX1" fmla="*/ 652464 w 1158875"/>
                  <a:gd name="connsiteY1" fmla="*/ 1086644 h 1158875"/>
                  <a:gd name="connsiteX2" fmla="*/ 580232 w 1158875"/>
                  <a:gd name="connsiteY2" fmla="*/ 1158875 h 1158875"/>
                  <a:gd name="connsiteX3" fmla="*/ 508000 w 1158875"/>
                  <a:gd name="connsiteY3" fmla="*/ 1086644 h 1158875"/>
                  <a:gd name="connsiteX4" fmla="*/ 580232 w 1158875"/>
                  <a:gd name="connsiteY4" fmla="*/ 1014413 h 1158875"/>
                  <a:gd name="connsiteX5" fmla="*/ 392670 w 1158875"/>
                  <a:gd name="connsiteY5" fmla="*/ 979079 h 1158875"/>
                  <a:gd name="connsiteX6" fmla="*/ 420414 w 1158875"/>
                  <a:gd name="connsiteY6" fmla="*/ 983921 h 1158875"/>
                  <a:gd name="connsiteX7" fmla="*/ 462291 w 1158875"/>
                  <a:gd name="connsiteY7" fmla="*/ 1078843 h 1158875"/>
                  <a:gd name="connsiteX8" fmla="*/ 370161 w 1158875"/>
                  <a:gd name="connsiteY8" fmla="*/ 1117928 h 1158875"/>
                  <a:gd name="connsiteX9" fmla="*/ 328284 w 1158875"/>
                  <a:gd name="connsiteY9" fmla="*/ 1025798 h 1158875"/>
                  <a:gd name="connsiteX10" fmla="*/ 392670 w 1158875"/>
                  <a:gd name="connsiteY10" fmla="*/ 979079 h 1158875"/>
                  <a:gd name="connsiteX11" fmla="*/ 782694 w 1158875"/>
                  <a:gd name="connsiteY11" fmla="*/ 972201 h 1158875"/>
                  <a:gd name="connsiteX12" fmla="*/ 809759 w 1158875"/>
                  <a:gd name="connsiteY12" fmla="*/ 976921 h 1158875"/>
                  <a:gd name="connsiteX13" fmla="*/ 849984 w 1158875"/>
                  <a:gd name="connsiteY13" fmla="*/ 1014682 h 1158875"/>
                  <a:gd name="connsiteX14" fmla="*/ 813606 w 1158875"/>
                  <a:gd name="connsiteY14" fmla="*/ 1108909 h 1158875"/>
                  <a:gd name="connsiteX15" fmla="*/ 715666 w 1158875"/>
                  <a:gd name="connsiteY15" fmla="*/ 1072881 h 1158875"/>
                  <a:gd name="connsiteX16" fmla="*/ 754842 w 1158875"/>
                  <a:gd name="connsiteY16" fmla="*/ 978653 h 1158875"/>
                  <a:gd name="connsiteX17" fmla="*/ 782694 w 1158875"/>
                  <a:gd name="connsiteY17" fmla="*/ 972201 h 1158875"/>
                  <a:gd name="connsiteX18" fmla="*/ 939604 w 1158875"/>
                  <a:gd name="connsiteY18" fmla="*/ 865800 h 1158875"/>
                  <a:gd name="connsiteX19" fmla="*/ 989735 w 1158875"/>
                  <a:gd name="connsiteY19" fmla="*/ 886688 h 1158875"/>
                  <a:gd name="connsiteX20" fmla="*/ 989735 w 1158875"/>
                  <a:gd name="connsiteY20" fmla="*/ 989736 h 1158875"/>
                  <a:gd name="connsiteX21" fmla="*/ 889472 w 1158875"/>
                  <a:gd name="connsiteY21" fmla="*/ 989736 h 1158875"/>
                  <a:gd name="connsiteX22" fmla="*/ 889472 w 1158875"/>
                  <a:gd name="connsiteY22" fmla="*/ 886688 h 1158875"/>
                  <a:gd name="connsiteX23" fmla="*/ 939604 w 1158875"/>
                  <a:gd name="connsiteY23" fmla="*/ 865800 h 1158875"/>
                  <a:gd name="connsiteX24" fmla="*/ 222250 w 1158875"/>
                  <a:gd name="connsiteY24" fmla="*/ 865800 h 1158875"/>
                  <a:gd name="connsiteX25" fmla="*/ 273774 w 1158875"/>
                  <a:gd name="connsiteY25" fmla="*/ 886688 h 1158875"/>
                  <a:gd name="connsiteX26" fmla="*/ 273774 w 1158875"/>
                  <a:gd name="connsiteY26" fmla="*/ 989736 h 1158875"/>
                  <a:gd name="connsiteX27" fmla="*/ 170726 w 1158875"/>
                  <a:gd name="connsiteY27" fmla="*/ 989736 h 1158875"/>
                  <a:gd name="connsiteX28" fmla="*/ 170726 w 1158875"/>
                  <a:gd name="connsiteY28" fmla="*/ 886688 h 1158875"/>
                  <a:gd name="connsiteX29" fmla="*/ 222250 w 1158875"/>
                  <a:gd name="connsiteY29" fmla="*/ 865800 h 1158875"/>
                  <a:gd name="connsiteX30" fmla="*/ 114357 w 1158875"/>
                  <a:gd name="connsiteY30" fmla="*/ 708775 h 1158875"/>
                  <a:gd name="connsiteX31" fmla="*/ 181647 w 1158875"/>
                  <a:gd name="connsiteY31" fmla="*/ 751668 h 1158875"/>
                  <a:gd name="connsiteX32" fmla="*/ 145269 w 1158875"/>
                  <a:gd name="connsiteY32" fmla="*/ 846810 h 1158875"/>
                  <a:gd name="connsiteX33" fmla="*/ 50127 w 1158875"/>
                  <a:gd name="connsiteY33" fmla="*/ 810432 h 1158875"/>
                  <a:gd name="connsiteX34" fmla="*/ 86505 w 1158875"/>
                  <a:gd name="connsiteY34" fmla="*/ 715290 h 1158875"/>
                  <a:gd name="connsiteX35" fmla="*/ 114357 w 1158875"/>
                  <a:gd name="connsiteY35" fmla="*/ 708775 h 1158875"/>
                  <a:gd name="connsiteX36" fmla="*/ 1050505 w 1158875"/>
                  <a:gd name="connsiteY36" fmla="*/ 691698 h 1158875"/>
                  <a:gd name="connsiteX37" fmla="*/ 1078046 w 1158875"/>
                  <a:gd name="connsiteY37" fmla="*/ 696584 h 1158875"/>
                  <a:gd name="connsiteX38" fmla="*/ 1119617 w 1158875"/>
                  <a:gd name="connsiteY38" fmla="*/ 788714 h 1158875"/>
                  <a:gd name="connsiteX39" fmla="*/ 1025389 w 1158875"/>
                  <a:gd name="connsiteY39" fmla="*/ 830591 h 1158875"/>
                  <a:gd name="connsiteX40" fmla="*/ 986590 w 1158875"/>
                  <a:gd name="connsiteY40" fmla="*/ 735670 h 1158875"/>
                  <a:gd name="connsiteX41" fmla="*/ 1050505 w 1158875"/>
                  <a:gd name="connsiteY41" fmla="*/ 691698 h 1158875"/>
                  <a:gd name="connsiteX42" fmla="*/ 1086643 w 1158875"/>
                  <a:gd name="connsiteY42" fmla="*/ 506412 h 1158875"/>
                  <a:gd name="connsiteX43" fmla="*/ 1158875 w 1158875"/>
                  <a:gd name="connsiteY43" fmla="*/ 579437 h 1158875"/>
                  <a:gd name="connsiteX44" fmla="*/ 1086643 w 1158875"/>
                  <a:gd name="connsiteY44" fmla="*/ 652462 h 1158875"/>
                  <a:gd name="connsiteX45" fmla="*/ 1014411 w 1158875"/>
                  <a:gd name="connsiteY45" fmla="*/ 579437 h 1158875"/>
                  <a:gd name="connsiteX46" fmla="*/ 1086643 w 1158875"/>
                  <a:gd name="connsiteY46" fmla="*/ 506412 h 1158875"/>
                  <a:gd name="connsiteX47" fmla="*/ 72232 w 1158875"/>
                  <a:gd name="connsiteY47" fmla="*/ 506412 h 1158875"/>
                  <a:gd name="connsiteX48" fmla="*/ 144464 w 1158875"/>
                  <a:gd name="connsiteY48" fmla="*/ 579437 h 1158875"/>
                  <a:gd name="connsiteX49" fmla="*/ 72232 w 1158875"/>
                  <a:gd name="connsiteY49" fmla="*/ 652462 h 1158875"/>
                  <a:gd name="connsiteX50" fmla="*/ 0 w 1158875"/>
                  <a:gd name="connsiteY50" fmla="*/ 579437 h 1158875"/>
                  <a:gd name="connsiteX51" fmla="*/ 72232 w 1158875"/>
                  <a:gd name="connsiteY51" fmla="*/ 506412 h 1158875"/>
                  <a:gd name="connsiteX52" fmla="*/ 105944 w 1158875"/>
                  <a:gd name="connsiteY52" fmla="*/ 320682 h 1158875"/>
                  <a:gd name="connsiteX53" fmla="*/ 133485 w 1158875"/>
                  <a:gd name="connsiteY53" fmla="*/ 325142 h 1158875"/>
                  <a:gd name="connsiteX54" fmla="*/ 175056 w 1158875"/>
                  <a:gd name="connsiteY54" fmla="*/ 420284 h 1158875"/>
                  <a:gd name="connsiteX55" fmla="*/ 80828 w 1158875"/>
                  <a:gd name="connsiteY55" fmla="*/ 462259 h 1158875"/>
                  <a:gd name="connsiteX56" fmla="*/ 42028 w 1158875"/>
                  <a:gd name="connsiteY56" fmla="*/ 367116 h 1158875"/>
                  <a:gd name="connsiteX57" fmla="*/ 105944 w 1158875"/>
                  <a:gd name="connsiteY57" fmla="*/ 320682 h 1158875"/>
                  <a:gd name="connsiteX58" fmla="*/ 1043867 w 1158875"/>
                  <a:gd name="connsiteY58" fmla="*/ 302375 h 1158875"/>
                  <a:gd name="connsiteX59" fmla="*/ 1111680 w 1158875"/>
                  <a:gd name="connsiteY59" fmla="*/ 345268 h 1158875"/>
                  <a:gd name="connsiteX60" fmla="*/ 1072881 w 1158875"/>
                  <a:gd name="connsiteY60" fmla="*/ 440410 h 1158875"/>
                  <a:gd name="connsiteX61" fmla="*/ 978653 w 1158875"/>
                  <a:gd name="connsiteY61" fmla="*/ 404032 h 1158875"/>
                  <a:gd name="connsiteX62" fmla="*/ 1014681 w 1158875"/>
                  <a:gd name="connsiteY62" fmla="*/ 308890 h 1158875"/>
                  <a:gd name="connsiteX63" fmla="*/ 1043867 w 1158875"/>
                  <a:gd name="connsiteY63" fmla="*/ 302375 h 1158875"/>
                  <a:gd name="connsiteX64" fmla="*/ 939604 w 1158875"/>
                  <a:gd name="connsiteY64" fmla="*/ 148303 h 1158875"/>
                  <a:gd name="connsiteX65" fmla="*/ 989735 w 1158875"/>
                  <a:gd name="connsiteY65" fmla="*/ 169352 h 1158875"/>
                  <a:gd name="connsiteX66" fmla="*/ 989735 w 1158875"/>
                  <a:gd name="connsiteY66" fmla="*/ 270384 h 1158875"/>
                  <a:gd name="connsiteX67" fmla="*/ 889472 w 1158875"/>
                  <a:gd name="connsiteY67" fmla="*/ 270384 h 1158875"/>
                  <a:gd name="connsiteX68" fmla="*/ 889472 w 1158875"/>
                  <a:gd name="connsiteY68" fmla="*/ 169352 h 1158875"/>
                  <a:gd name="connsiteX69" fmla="*/ 939604 w 1158875"/>
                  <a:gd name="connsiteY69" fmla="*/ 148303 h 1158875"/>
                  <a:gd name="connsiteX70" fmla="*/ 222250 w 1158875"/>
                  <a:gd name="connsiteY70" fmla="*/ 148303 h 1158875"/>
                  <a:gd name="connsiteX71" fmla="*/ 273774 w 1158875"/>
                  <a:gd name="connsiteY71" fmla="*/ 169352 h 1158875"/>
                  <a:gd name="connsiteX72" fmla="*/ 273774 w 1158875"/>
                  <a:gd name="connsiteY72" fmla="*/ 270384 h 1158875"/>
                  <a:gd name="connsiteX73" fmla="*/ 170726 w 1158875"/>
                  <a:gd name="connsiteY73" fmla="*/ 270384 h 1158875"/>
                  <a:gd name="connsiteX74" fmla="*/ 170726 w 1158875"/>
                  <a:gd name="connsiteY74" fmla="*/ 169352 h 1158875"/>
                  <a:gd name="connsiteX75" fmla="*/ 222250 w 1158875"/>
                  <a:gd name="connsiteY75" fmla="*/ 148303 h 1158875"/>
                  <a:gd name="connsiteX76" fmla="*/ 376295 w 1158875"/>
                  <a:gd name="connsiteY76" fmla="*/ 42018 h 1158875"/>
                  <a:gd name="connsiteX77" fmla="*/ 443585 w 1158875"/>
                  <a:gd name="connsiteY77" fmla="*/ 86382 h 1158875"/>
                  <a:gd name="connsiteX78" fmla="*/ 407207 w 1158875"/>
                  <a:gd name="connsiteY78" fmla="*/ 181303 h 1158875"/>
                  <a:gd name="connsiteX79" fmla="*/ 309266 w 1158875"/>
                  <a:gd name="connsiteY79" fmla="*/ 142218 h 1158875"/>
                  <a:gd name="connsiteX80" fmla="*/ 348443 w 1158875"/>
                  <a:gd name="connsiteY80" fmla="*/ 47296 h 1158875"/>
                  <a:gd name="connsiteX81" fmla="*/ 376295 w 1158875"/>
                  <a:gd name="connsiteY81" fmla="*/ 42018 h 1158875"/>
                  <a:gd name="connsiteX82" fmla="*/ 762332 w 1158875"/>
                  <a:gd name="connsiteY82" fmla="*/ 32929 h 1158875"/>
                  <a:gd name="connsiteX83" fmla="*/ 791758 w 1158875"/>
                  <a:gd name="connsiteY83" fmla="*/ 37771 h 1158875"/>
                  <a:gd name="connsiteX84" fmla="*/ 830934 w 1158875"/>
                  <a:gd name="connsiteY84" fmla="*/ 132693 h 1158875"/>
                  <a:gd name="connsiteX85" fmla="*/ 738590 w 1158875"/>
                  <a:gd name="connsiteY85" fmla="*/ 171778 h 1158875"/>
                  <a:gd name="connsiteX86" fmla="*/ 696616 w 1158875"/>
                  <a:gd name="connsiteY86" fmla="*/ 79648 h 1158875"/>
                  <a:gd name="connsiteX87" fmla="*/ 762332 w 1158875"/>
                  <a:gd name="connsiteY87" fmla="*/ 32929 h 1158875"/>
                  <a:gd name="connsiteX88" fmla="*/ 580231 w 1158875"/>
                  <a:gd name="connsiteY88" fmla="*/ 0 h 1158875"/>
                  <a:gd name="connsiteX89" fmla="*/ 652463 w 1158875"/>
                  <a:gd name="connsiteY89" fmla="*/ 72231 h 1158875"/>
                  <a:gd name="connsiteX90" fmla="*/ 580231 w 1158875"/>
                  <a:gd name="connsiteY90" fmla="*/ 144462 h 1158875"/>
                  <a:gd name="connsiteX91" fmla="*/ 507999 w 1158875"/>
                  <a:gd name="connsiteY91" fmla="*/ 72231 h 1158875"/>
                  <a:gd name="connsiteX92" fmla="*/ 580231 w 1158875"/>
                  <a:gd name="connsiteY92" fmla="*/ 0 h 1158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1158875" h="1158875">
                    <a:moveTo>
                      <a:pt x="580232" y="1014413"/>
                    </a:moveTo>
                    <a:cubicBezTo>
                      <a:pt x="620125" y="1014413"/>
                      <a:pt x="652464" y="1046752"/>
                      <a:pt x="652464" y="1086644"/>
                    </a:cubicBezTo>
                    <a:cubicBezTo>
                      <a:pt x="652464" y="1126536"/>
                      <a:pt x="620125" y="1158875"/>
                      <a:pt x="580232" y="1158875"/>
                    </a:cubicBezTo>
                    <a:cubicBezTo>
                      <a:pt x="540339" y="1158875"/>
                      <a:pt x="508000" y="1126536"/>
                      <a:pt x="508000" y="1086644"/>
                    </a:cubicBezTo>
                    <a:cubicBezTo>
                      <a:pt x="508000" y="1046752"/>
                      <a:pt x="540339" y="1014413"/>
                      <a:pt x="580232" y="1014413"/>
                    </a:cubicBezTo>
                    <a:close/>
                    <a:moveTo>
                      <a:pt x="392670" y="979079"/>
                    </a:moveTo>
                    <a:cubicBezTo>
                      <a:pt x="401918" y="978861"/>
                      <a:pt x="411340" y="980431"/>
                      <a:pt x="420414" y="983921"/>
                    </a:cubicBezTo>
                    <a:cubicBezTo>
                      <a:pt x="459499" y="997880"/>
                      <a:pt x="476250" y="1039757"/>
                      <a:pt x="462291" y="1078843"/>
                    </a:cubicBezTo>
                    <a:cubicBezTo>
                      <a:pt x="448332" y="1115136"/>
                      <a:pt x="406454" y="1131887"/>
                      <a:pt x="370161" y="1117928"/>
                    </a:cubicBezTo>
                    <a:cubicBezTo>
                      <a:pt x="331076" y="1103969"/>
                      <a:pt x="314325" y="1062092"/>
                      <a:pt x="328284" y="1025798"/>
                    </a:cubicBezTo>
                    <a:cubicBezTo>
                      <a:pt x="338753" y="996484"/>
                      <a:pt x="364926" y="979733"/>
                      <a:pt x="392670" y="979079"/>
                    </a:cubicBezTo>
                    <a:close/>
                    <a:moveTo>
                      <a:pt x="782694" y="972201"/>
                    </a:moveTo>
                    <a:cubicBezTo>
                      <a:pt x="792007" y="971985"/>
                      <a:pt x="801189" y="973630"/>
                      <a:pt x="809759" y="976921"/>
                    </a:cubicBezTo>
                    <a:cubicBezTo>
                      <a:pt x="826899" y="983503"/>
                      <a:pt x="841590" y="996668"/>
                      <a:pt x="849984" y="1014682"/>
                    </a:cubicBezTo>
                    <a:cubicBezTo>
                      <a:pt x="866774" y="1050710"/>
                      <a:pt x="849984" y="1092280"/>
                      <a:pt x="813606" y="1108909"/>
                    </a:cubicBezTo>
                    <a:cubicBezTo>
                      <a:pt x="774430" y="1125537"/>
                      <a:pt x="732456" y="1108909"/>
                      <a:pt x="715666" y="1072881"/>
                    </a:cubicBezTo>
                    <a:cubicBezTo>
                      <a:pt x="701674" y="1036853"/>
                      <a:pt x="718464" y="992510"/>
                      <a:pt x="754842" y="978653"/>
                    </a:cubicBezTo>
                    <a:cubicBezTo>
                      <a:pt x="763937" y="974496"/>
                      <a:pt x="773381" y="972418"/>
                      <a:pt x="782694" y="972201"/>
                    </a:cubicBezTo>
                    <a:close/>
                    <a:moveTo>
                      <a:pt x="939604" y="865800"/>
                    </a:moveTo>
                    <a:cubicBezTo>
                      <a:pt x="957707" y="865800"/>
                      <a:pt x="975810" y="872763"/>
                      <a:pt x="989735" y="886688"/>
                    </a:cubicBezTo>
                    <a:cubicBezTo>
                      <a:pt x="1017586" y="914539"/>
                      <a:pt x="1017586" y="961885"/>
                      <a:pt x="989735" y="989736"/>
                    </a:cubicBezTo>
                    <a:cubicBezTo>
                      <a:pt x="961884" y="1017587"/>
                      <a:pt x="917323" y="1017587"/>
                      <a:pt x="889472" y="989736"/>
                    </a:cubicBezTo>
                    <a:cubicBezTo>
                      <a:pt x="858836" y="961885"/>
                      <a:pt x="858836" y="914539"/>
                      <a:pt x="889472" y="886688"/>
                    </a:cubicBezTo>
                    <a:cubicBezTo>
                      <a:pt x="903398" y="872763"/>
                      <a:pt x="921501" y="865800"/>
                      <a:pt x="939604" y="865800"/>
                    </a:cubicBezTo>
                    <a:close/>
                    <a:moveTo>
                      <a:pt x="222250" y="865800"/>
                    </a:moveTo>
                    <a:cubicBezTo>
                      <a:pt x="241049" y="865800"/>
                      <a:pt x="259848" y="872763"/>
                      <a:pt x="273774" y="886688"/>
                    </a:cubicBezTo>
                    <a:cubicBezTo>
                      <a:pt x="301625" y="914539"/>
                      <a:pt x="301625" y="961885"/>
                      <a:pt x="273774" y="989736"/>
                    </a:cubicBezTo>
                    <a:cubicBezTo>
                      <a:pt x="245923" y="1017587"/>
                      <a:pt x="198577" y="1017587"/>
                      <a:pt x="170726" y="989736"/>
                    </a:cubicBezTo>
                    <a:cubicBezTo>
                      <a:pt x="142875" y="961885"/>
                      <a:pt x="142875" y="914539"/>
                      <a:pt x="170726" y="886688"/>
                    </a:cubicBezTo>
                    <a:cubicBezTo>
                      <a:pt x="184651" y="872763"/>
                      <a:pt x="203451" y="865800"/>
                      <a:pt x="222250" y="865800"/>
                    </a:cubicBezTo>
                    <a:close/>
                    <a:moveTo>
                      <a:pt x="114357" y="708775"/>
                    </a:moveTo>
                    <a:cubicBezTo>
                      <a:pt x="142296" y="708119"/>
                      <a:pt x="169055" y="724384"/>
                      <a:pt x="181647" y="751668"/>
                    </a:cubicBezTo>
                    <a:cubicBezTo>
                      <a:pt x="198437" y="788046"/>
                      <a:pt x="181647" y="832819"/>
                      <a:pt x="145269" y="846810"/>
                    </a:cubicBezTo>
                    <a:cubicBezTo>
                      <a:pt x="108891" y="863600"/>
                      <a:pt x="66916" y="846810"/>
                      <a:pt x="50127" y="810432"/>
                    </a:cubicBezTo>
                    <a:cubicBezTo>
                      <a:pt x="33337" y="774054"/>
                      <a:pt x="50127" y="732080"/>
                      <a:pt x="86505" y="715290"/>
                    </a:cubicBezTo>
                    <a:cubicBezTo>
                      <a:pt x="95599" y="711092"/>
                      <a:pt x="105044" y="708994"/>
                      <a:pt x="114357" y="708775"/>
                    </a:cubicBezTo>
                    <a:close/>
                    <a:moveTo>
                      <a:pt x="1050505" y="691698"/>
                    </a:moveTo>
                    <a:cubicBezTo>
                      <a:pt x="1059686" y="691524"/>
                      <a:pt x="1069039" y="693094"/>
                      <a:pt x="1078046" y="696584"/>
                    </a:cubicBezTo>
                    <a:cubicBezTo>
                      <a:pt x="1114074" y="710543"/>
                      <a:pt x="1133474" y="752420"/>
                      <a:pt x="1119617" y="788714"/>
                    </a:cubicBezTo>
                    <a:cubicBezTo>
                      <a:pt x="1105760" y="827799"/>
                      <a:pt x="1064189" y="844550"/>
                      <a:pt x="1025389" y="830591"/>
                    </a:cubicBezTo>
                    <a:cubicBezTo>
                      <a:pt x="989361" y="816632"/>
                      <a:pt x="969961" y="774755"/>
                      <a:pt x="986590" y="735670"/>
                    </a:cubicBezTo>
                    <a:cubicBezTo>
                      <a:pt x="996982" y="708449"/>
                      <a:pt x="1022964" y="692222"/>
                      <a:pt x="1050505" y="691698"/>
                    </a:cubicBezTo>
                    <a:close/>
                    <a:moveTo>
                      <a:pt x="1086643" y="506412"/>
                    </a:moveTo>
                    <a:cubicBezTo>
                      <a:pt x="1126536" y="506412"/>
                      <a:pt x="1158875" y="539106"/>
                      <a:pt x="1158875" y="579437"/>
                    </a:cubicBezTo>
                    <a:cubicBezTo>
                      <a:pt x="1158875" y="619768"/>
                      <a:pt x="1126536" y="652462"/>
                      <a:pt x="1086643" y="652462"/>
                    </a:cubicBezTo>
                    <a:cubicBezTo>
                      <a:pt x="1046750" y="652462"/>
                      <a:pt x="1014411" y="619768"/>
                      <a:pt x="1014411" y="579437"/>
                    </a:cubicBezTo>
                    <a:cubicBezTo>
                      <a:pt x="1014411" y="539106"/>
                      <a:pt x="1046750" y="506412"/>
                      <a:pt x="1086643" y="506412"/>
                    </a:cubicBezTo>
                    <a:close/>
                    <a:moveTo>
                      <a:pt x="72232" y="506412"/>
                    </a:moveTo>
                    <a:cubicBezTo>
                      <a:pt x="112125" y="506412"/>
                      <a:pt x="144464" y="539106"/>
                      <a:pt x="144464" y="579437"/>
                    </a:cubicBezTo>
                    <a:cubicBezTo>
                      <a:pt x="144464" y="619768"/>
                      <a:pt x="112125" y="652462"/>
                      <a:pt x="72232" y="652462"/>
                    </a:cubicBezTo>
                    <a:cubicBezTo>
                      <a:pt x="32339" y="652462"/>
                      <a:pt x="0" y="619768"/>
                      <a:pt x="0" y="579437"/>
                    </a:cubicBezTo>
                    <a:cubicBezTo>
                      <a:pt x="0" y="539106"/>
                      <a:pt x="32339" y="506412"/>
                      <a:pt x="72232" y="506412"/>
                    </a:cubicBezTo>
                    <a:close/>
                    <a:moveTo>
                      <a:pt x="105944" y="320682"/>
                    </a:moveTo>
                    <a:cubicBezTo>
                      <a:pt x="115124" y="320245"/>
                      <a:pt x="124478" y="321644"/>
                      <a:pt x="133485" y="325142"/>
                    </a:cubicBezTo>
                    <a:cubicBezTo>
                      <a:pt x="169513" y="341931"/>
                      <a:pt x="188913" y="383906"/>
                      <a:pt x="175056" y="420284"/>
                    </a:cubicBezTo>
                    <a:cubicBezTo>
                      <a:pt x="161199" y="456662"/>
                      <a:pt x="119628" y="476250"/>
                      <a:pt x="80828" y="462259"/>
                    </a:cubicBezTo>
                    <a:cubicBezTo>
                      <a:pt x="44800" y="445469"/>
                      <a:pt x="25400" y="403494"/>
                      <a:pt x="42028" y="367116"/>
                    </a:cubicBezTo>
                    <a:cubicBezTo>
                      <a:pt x="52421" y="339833"/>
                      <a:pt x="78403" y="321994"/>
                      <a:pt x="105944" y="320682"/>
                    </a:cubicBezTo>
                    <a:close/>
                    <a:moveTo>
                      <a:pt x="1043867" y="302375"/>
                    </a:moveTo>
                    <a:cubicBezTo>
                      <a:pt x="1072707" y="301719"/>
                      <a:pt x="1099209" y="317984"/>
                      <a:pt x="1111680" y="345268"/>
                    </a:cubicBezTo>
                    <a:cubicBezTo>
                      <a:pt x="1125537" y="381646"/>
                      <a:pt x="1108909" y="426419"/>
                      <a:pt x="1072881" y="440410"/>
                    </a:cubicBezTo>
                    <a:cubicBezTo>
                      <a:pt x="1036852" y="457200"/>
                      <a:pt x="995281" y="440410"/>
                      <a:pt x="978653" y="404032"/>
                    </a:cubicBezTo>
                    <a:cubicBezTo>
                      <a:pt x="962024" y="367654"/>
                      <a:pt x="978653" y="325680"/>
                      <a:pt x="1014681" y="308890"/>
                    </a:cubicBezTo>
                    <a:cubicBezTo>
                      <a:pt x="1024381" y="304692"/>
                      <a:pt x="1034254" y="302594"/>
                      <a:pt x="1043867" y="302375"/>
                    </a:cubicBezTo>
                    <a:close/>
                    <a:moveTo>
                      <a:pt x="939604" y="148303"/>
                    </a:moveTo>
                    <a:cubicBezTo>
                      <a:pt x="957707" y="148303"/>
                      <a:pt x="975810" y="155320"/>
                      <a:pt x="989735" y="169352"/>
                    </a:cubicBezTo>
                    <a:cubicBezTo>
                      <a:pt x="1017586" y="197416"/>
                      <a:pt x="1017586" y="242320"/>
                      <a:pt x="989735" y="270384"/>
                    </a:cubicBezTo>
                    <a:cubicBezTo>
                      <a:pt x="961884" y="298449"/>
                      <a:pt x="917323" y="298449"/>
                      <a:pt x="889472" y="270384"/>
                    </a:cubicBezTo>
                    <a:cubicBezTo>
                      <a:pt x="858836" y="242320"/>
                      <a:pt x="858836" y="197416"/>
                      <a:pt x="889472" y="169352"/>
                    </a:cubicBezTo>
                    <a:cubicBezTo>
                      <a:pt x="903398" y="155320"/>
                      <a:pt x="921501" y="148303"/>
                      <a:pt x="939604" y="148303"/>
                    </a:cubicBezTo>
                    <a:close/>
                    <a:moveTo>
                      <a:pt x="222250" y="148303"/>
                    </a:moveTo>
                    <a:cubicBezTo>
                      <a:pt x="241049" y="148303"/>
                      <a:pt x="259848" y="155320"/>
                      <a:pt x="273774" y="169352"/>
                    </a:cubicBezTo>
                    <a:cubicBezTo>
                      <a:pt x="301625" y="197416"/>
                      <a:pt x="301625" y="242320"/>
                      <a:pt x="273774" y="270384"/>
                    </a:cubicBezTo>
                    <a:cubicBezTo>
                      <a:pt x="245923" y="298449"/>
                      <a:pt x="198577" y="298449"/>
                      <a:pt x="170726" y="270384"/>
                    </a:cubicBezTo>
                    <a:cubicBezTo>
                      <a:pt x="142875" y="242320"/>
                      <a:pt x="142875" y="197416"/>
                      <a:pt x="170726" y="169352"/>
                    </a:cubicBezTo>
                    <a:cubicBezTo>
                      <a:pt x="184651" y="155320"/>
                      <a:pt x="203451" y="148303"/>
                      <a:pt x="222250" y="148303"/>
                    </a:cubicBezTo>
                    <a:close/>
                    <a:moveTo>
                      <a:pt x="376295" y="42018"/>
                    </a:moveTo>
                    <a:cubicBezTo>
                      <a:pt x="404234" y="41887"/>
                      <a:pt x="430993" y="57068"/>
                      <a:pt x="443585" y="86382"/>
                    </a:cubicBezTo>
                    <a:cubicBezTo>
                      <a:pt x="460375" y="122675"/>
                      <a:pt x="443585" y="164552"/>
                      <a:pt x="407207" y="181303"/>
                    </a:cubicBezTo>
                    <a:cubicBezTo>
                      <a:pt x="368031" y="195262"/>
                      <a:pt x="326056" y="178511"/>
                      <a:pt x="309266" y="142218"/>
                    </a:cubicBezTo>
                    <a:cubicBezTo>
                      <a:pt x="295275" y="105924"/>
                      <a:pt x="312065" y="64047"/>
                      <a:pt x="348443" y="47296"/>
                    </a:cubicBezTo>
                    <a:cubicBezTo>
                      <a:pt x="357537" y="43806"/>
                      <a:pt x="366982" y="42062"/>
                      <a:pt x="376295" y="42018"/>
                    </a:cubicBezTo>
                    <a:close/>
                    <a:moveTo>
                      <a:pt x="762332" y="32929"/>
                    </a:moveTo>
                    <a:cubicBezTo>
                      <a:pt x="771995" y="32711"/>
                      <a:pt x="781964" y="34281"/>
                      <a:pt x="791758" y="37771"/>
                    </a:cubicBezTo>
                    <a:cubicBezTo>
                      <a:pt x="828136" y="51730"/>
                      <a:pt x="847724" y="93607"/>
                      <a:pt x="830934" y="132693"/>
                    </a:cubicBezTo>
                    <a:cubicBezTo>
                      <a:pt x="816943" y="168986"/>
                      <a:pt x="774968" y="185737"/>
                      <a:pt x="738590" y="171778"/>
                    </a:cubicBezTo>
                    <a:cubicBezTo>
                      <a:pt x="702212" y="157819"/>
                      <a:pt x="682624" y="115942"/>
                      <a:pt x="696616" y="79648"/>
                    </a:cubicBezTo>
                    <a:cubicBezTo>
                      <a:pt x="707109" y="50334"/>
                      <a:pt x="733343" y="33583"/>
                      <a:pt x="762332" y="32929"/>
                    </a:cubicBezTo>
                    <a:close/>
                    <a:moveTo>
                      <a:pt x="580231" y="0"/>
                    </a:moveTo>
                    <a:cubicBezTo>
                      <a:pt x="620124" y="0"/>
                      <a:pt x="652463" y="32339"/>
                      <a:pt x="652463" y="72231"/>
                    </a:cubicBezTo>
                    <a:cubicBezTo>
                      <a:pt x="652463" y="112123"/>
                      <a:pt x="620124" y="144462"/>
                      <a:pt x="580231" y="144462"/>
                    </a:cubicBezTo>
                    <a:cubicBezTo>
                      <a:pt x="540338" y="144462"/>
                      <a:pt x="507999" y="112123"/>
                      <a:pt x="507999" y="72231"/>
                    </a:cubicBezTo>
                    <a:cubicBezTo>
                      <a:pt x="507999" y="32339"/>
                      <a:pt x="540338" y="0"/>
                      <a:pt x="580231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863" name="淘宝网Chenying0907出品 976"/>
            <p:cNvSpPr/>
            <p:nvPr/>
          </p:nvSpPr>
          <p:spPr bwMode="auto">
            <a:xfrm>
              <a:off x="7035542" y="5016515"/>
              <a:ext cx="325025" cy="1844659"/>
            </a:xfrm>
            <a:custGeom>
              <a:avLst/>
              <a:gdLst>
                <a:gd name="T0" fmla="*/ 98 w 195"/>
                <a:gd name="T1" fmla="*/ 744 h 1105"/>
                <a:gd name="T2" fmla="*/ 108 w 195"/>
                <a:gd name="T3" fmla="*/ 1105 h 1105"/>
                <a:gd name="T4" fmla="*/ 141 w 195"/>
                <a:gd name="T5" fmla="*/ 1105 h 1105"/>
                <a:gd name="T6" fmla="*/ 95 w 195"/>
                <a:gd name="T7" fmla="*/ 645 h 1105"/>
                <a:gd name="T8" fmla="*/ 71 w 195"/>
                <a:gd name="T9" fmla="*/ 229 h 1105"/>
                <a:gd name="T10" fmla="*/ 92 w 195"/>
                <a:gd name="T11" fmla="*/ 0 h 1105"/>
                <a:gd name="T12" fmla="*/ 46 w 195"/>
                <a:gd name="T13" fmla="*/ 239 h 1105"/>
                <a:gd name="T14" fmla="*/ 27 w 195"/>
                <a:gd name="T15" fmla="*/ 548 h 1105"/>
                <a:gd name="T16" fmla="*/ 98 w 195"/>
                <a:gd name="T17" fmla="*/ 744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105">
                  <a:moveTo>
                    <a:pt x="98" y="744"/>
                  </a:moveTo>
                  <a:cubicBezTo>
                    <a:pt x="169" y="915"/>
                    <a:pt x="108" y="1105"/>
                    <a:pt x="108" y="1105"/>
                  </a:cubicBezTo>
                  <a:cubicBezTo>
                    <a:pt x="141" y="1105"/>
                    <a:pt x="141" y="1105"/>
                    <a:pt x="141" y="1105"/>
                  </a:cubicBezTo>
                  <a:cubicBezTo>
                    <a:pt x="195" y="919"/>
                    <a:pt x="159" y="777"/>
                    <a:pt x="95" y="645"/>
                  </a:cubicBezTo>
                  <a:cubicBezTo>
                    <a:pt x="6" y="463"/>
                    <a:pt x="42" y="316"/>
                    <a:pt x="71" y="229"/>
                  </a:cubicBezTo>
                  <a:cubicBezTo>
                    <a:pt x="104" y="127"/>
                    <a:pt x="92" y="0"/>
                    <a:pt x="92" y="0"/>
                  </a:cubicBezTo>
                  <a:cubicBezTo>
                    <a:pt x="92" y="0"/>
                    <a:pt x="84" y="144"/>
                    <a:pt x="46" y="239"/>
                  </a:cubicBezTo>
                  <a:cubicBezTo>
                    <a:pt x="7" y="333"/>
                    <a:pt x="0" y="472"/>
                    <a:pt x="27" y="548"/>
                  </a:cubicBezTo>
                  <a:cubicBezTo>
                    <a:pt x="54" y="624"/>
                    <a:pt x="82" y="703"/>
                    <a:pt x="98" y="744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864" name="淘宝网Chenying0907出品 863"/>
            <p:cNvGrpSpPr/>
            <p:nvPr/>
          </p:nvGrpSpPr>
          <p:grpSpPr>
            <a:xfrm>
              <a:off x="7182850" y="5592436"/>
              <a:ext cx="294616" cy="417209"/>
              <a:chOff x="6221377" y="4741859"/>
              <a:chExt cx="492127" cy="696910"/>
            </a:xfrm>
            <a:solidFill>
              <a:srgbClr val="92D050"/>
            </a:solidFill>
          </p:grpSpPr>
          <p:sp>
            <p:nvSpPr>
              <p:cNvPr id="883" name="淘宝网Chenying0907出品 1048"/>
              <p:cNvSpPr>
                <a:spLocks noEditPoints="1"/>
              </p:cNvSpPr>
              <p:nvPr/>
            </p:nvSpPr>
            <p:spPr bwMode="auto">
              <a:xfrm>
                <a:off x="6221382" y="4745033"/>
                <a:ext cx="492122" cy="693736"/>
              </a:xfrm>
              <a:custGeom>
                <a:avLst/>
                <a:gdLst>
                  <a:gd name="T0" fmla="*/ 13 w 177"/>
                  <a:gd name="T1" fmla="*/ 249 h 249"/>
                  <a:gd name="T2" fmla="*/ 12 w 177"/>
                  <a:gd name="T3" fmla="*/ 249 h 249"/>
                  <a:gd name="T4" fmla="*/ 12 w 177"/>
                  <a:gd name="T5" fmla="*/ 249 h 249"/>
                  <a:gd name="T6" fmla="*/ 12 w 177"/>
                  <a:gd name="T7" fmla="*/ 245 h 249"/>
                  <a:gd name="T8" fmla="*/ 16 w 177"/>
                  <a:gd name="T9" fmla="*/ 244 h 249"/>
                  <a:gd name="T10" fmla="*/ 12 w 177"/>
                  <a:gd name="T11" fmla="*/ 245 h 249"/>
                  <a:gd name="T12" fmla="*/ 12 w 177"/>
                  <a:gd name="T13" fmla="*/ 249 h 249"/>
                  <a:gd name="T14" fmla="*/ 8 w 177"/>
                  <a:gd name="T15" fmla="*/ 246 h 249"/>
                  <a:gd name="T16" fmla="*/ 8 w 177"/>
                  <a:gd name="T17" fmla="*/ 246 h 249"/>
                  <a:gd name="T18" fmla="*/ 0 w 177"/>
                  <a:gd name="T19" fmla="*/ 171 h 249"/>
                  <a:gd name="T20" fmla="*/ 0 w 177"/>
                  <a:gd name="T21" fmla="*/ 171 h 249"/>
                  <a:gd name="T22" fmla="*/ 28 w 177"/>
                  <a:gd name="T23" fmla="*/ 64 h 249"/>
                  <a:gd name="T24" fmla="*/ 28 w 177"/>
                  <a:gd name="T25" fmla="*/ 64 h 249"/>
                  <a:gd name="T26" fmla="*/ 169 w 177"/>
                  <a:gd name="T27" fmla="*/ 0 h 249"/>
                  <a:gd name="T28" fmla="*/ 169 w 177"/>
                  <a:gd name="T29" fmla="*/ 0 h 249"/>
                  <a:gd name="T30" fmla="*/ 170 w 177"/>
                  <a:gd name="T31" fmla="*/ 0 h 249"/>
                  <a:gd name="T32" fmla="*/ 170 w 177"/>
                  <a:gd name="T33" fmla="*/ 0 h 249"/>
                  <a:gd name="T34" fmla="*/ 173 w 177"/>
                  <a:gd name="T35" fmla="*/ 3 h 249"/>
                  <a:gd name="T36" fmla="*/ 173 w 177"/>
                  <a:gd name="T37" fmla="*/ 3 h 249"/>
                  <a:gd name="T38" fmla="*/ 177 w 177"/>
                  <a:gd name="T39" fmla="*/ 51 h 249"/>
                  <a:gd name="T40" fmla="*/ 177 w 177"/>
                  <a:gd name="T41" fmla="*/ 51 h 249"/>
                  <a:gd name="T42" fmla="*/ 143 w 177"/>
                  <a:gd name="T43" fmla="*/ 179 h 249"/>
                  <a:gd name="T44" fmla="*/ 143 w 177"/>
                  <a:gd name="T45" fmla="*/ 179 h 249"/>
                  <a:gd name="T46" fmla="*/ 13 w 177"/>
                  <a:gd name="T47" fmla="*/ 249 h 249"/>
                  <a:gd name="T48" fmla="*/ 13 w 177"/>
                  <a:gd name="T49" fmla="*/ 249 h 249"/>
                  <a:gd name="T50" fmla="*/ 13 w 177"/>
                  <a:gd name="T51" fmla="*/ 249 h 249"/>
                  <a:gd name="T52" fmla="*/ 34 w 177"/>
                  <a:gd name="T53" fmla="*/ 69 h 249"/>
                  <a:gd name="T54" fmla="*/ 8 w 177"/>
                  <a:gd name="T55" fmla="*/ 171 h 249"/>
                  <a:gd name="T56" fmla="*/ 8 w 177"/>
                  <a:gd name="T57" fmla="*/ 171 h 249"/>
                  <a:gd name="T58" fmla="*/ 12 w 177"/>
                  <a:gd name="T59" fmla="*/ 223 h 249"/>
                  <a:gd name="T60" fmla="*/ 12 w 177"/>
                  <a:gd name="T61" fmla="*/ 223 h 249"/>
                  <a:gd name="T62" fmla="*/ 15 w 177"/>
                  <a:gd name="T63" fmla="*/ 241 h 249"/>
                  <a:gd name="T64" fmla="*/ 15 w 177"/>
                  <a:gd name="T65" fmla="*/ 241 h 249"/>
                  <a:gd name="T66" fmla="*/ 136 w 177"/>
                  <a:gd name="T67" fmla="*/ 174 h 249"/>
                  <a:gd name="T68" fmla="*/ 136 w 177"/>
                  <a:gd name="T69" fmla="*/ 174 h 249"/>
                  <a:gd name="T70" fmla="*/ 169 w 177"/>
                  <a:gd name="T71" fmla="*/ 51 h 249"/>
                  <a:gd name="T72" fmla="*/ 169 w 177"/>
                  <a:gd name="T73" fmla="*/ 51 h 249"/>
                  <a:gd name="T74" fmla="*/ 166 w 177"/>
                  <a:gd name="T75" fmla="*/ 8 h 249"/>
                  <a:gd name="T76" fmla="*/ 166 w 177"/>
                  <a:gd name="T77" fmla="*/ 8 h 249"/>
                  <a:gd name="T78" fmla="*/ 34 w 177"/>
                  <a:gd name="T79" fmla="*/ 6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7" h="249">
                    <a:moveTo>
                      <a:pt x="13" y="249"/>
                    </a:moveTo>
                    <a:cubicBezTo>
                      <a:pt x="12" y="249"/>
                      <a:pt x="12" y="249"/>
                      <a:pt x="12" y="249"/>
                    </a:cubicBezTo>
                    <a:cubicBezTo>
                      <a:pt x="12" y="249"/>
                      <a:pt x="12" y="249"/>
                      <a:pt x="12" y="249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6" y="244"/>
                      <a:pt x="16" y="244"/>
                      <a:pt x="16" y="244"/>
                    </a:cubicBezTo>
                    <a:cubicBezTo>
                      <a:pt x="12" y="245"/>
                      <a:pt x="12" y="245"/>
                      <a:pt x="12" y="245"/>
                    </a:cubicBezTo>
                    <a:cubicBezTo>
                      <a:pt x="12" y="249"/>
                      <a:pt x="12" y="249"/>
                      <a:pt x="12" y="249"/>
                    </a:cubicBezTo>
                    <a:cubicBezTo>
                      <a:pt x="10" y="249"/>
                      <a:pt x="8" y="248"/>
                      <a:pt x="8" y="246"/>
                    </a:cubicBezTo>
                    <a:cubicBezTo>
                      <a:pt x="8" y="246"/>
                      <a:pt x="8" y="246"/>
                      <a:pt x="8" y="246"/>
                    </a:cubicBezTo>
                    <a:cubicBezTo>
                      <a:pt x="8" y="246"/>
                      <a:pt x="0" y="212"/>
                      <a:pt x="0" y="171"/>
                    </a:cubicBezTo>
                    <a:cubicBezTo>
                      <a:pt x="0" y="171"/>
                      <a:pt x="0" y="171"/>
                      <a:pt x="0" y="171"/>
                    </a:cubicBezTo>
                    <a:cubicBezTo>
                      <a:pt x="0" y="136"/>
                      <a:pt x="6" y="95"/>
                      <a:pt x="28" y="64"/>
                    </a:cubicBezTo>
                    <a:cubicBezTo>
                      <a:pt x="28" y="64"/>
                      <a:pt x="28" y="64"/>
                      <a:pt x="28" y="64"/>
                    </a:cubicBezTo>
                    <a:cubicBezTo>
                      <a:pt x="76" y="0"/>
                      <a:pt x="166" y="0"/>
                      <a:pt x="169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2" y="0"/>
                      <a:pt x="173" y="1"/>
                      <a:pt x="173" y="3"/>
                    </a:cubicBezTo>
                    <a:cubicBezTo>
                      <a:pt x="173" y="3"/>
                      <a:pt x="173" y="3"/>
                      <a:pt x="173" y="3"/>
                    </a:cubicBezTo>
                    <a:cubicBezTo>
                      <a:pt x="173" y="3"/>
                      <a:pt x="177" y="23"/>
                      <a:pt x="177" y="51"/>
                    </a:cubicBezTo>
                    <a:cubicBezTo>
                      <a:pt x="177" y="51"/>
                      <a:pt x="177" y="51"/>
                      <a:pt x="177" y="51"/>
                    </a:cubicBezTo>
                    <a:cubicBezTo>
                      <a:pt x="177" y="88"/>
                      <a:pt x="171" y="141"/>
                      <a:pt x="143" y="179"/>
                    </a:cubicBezTo>
                    <a:cubicBezTo>
                      <a:pt x="143" y="179"/>
                      <a:pt x="143" y="179"/>
                      <a:pt x="143" y="179"/>
                    </a:cubicBezTo>
                    <a:cubicBezTo>
                      <a:pt x="94" y="247"/>
                      <a:pt x="23" y="249"/>
                      <a:pt x="13" y="249"/>
                    </a:cubicBezTo>
                    <a:cubicBezTo>
                      <a:pt x="13" y="249"/>
                      <a:pt x="13" y="249"/>
                      <a:pt x="13" y="249"/>
                    </a:cubicBezTo>
                    <a:cubicBezTo>
                      <a:pt x="13" y="249"/>
                      <a:pt x="13" y="249"/>
                      <a:pt x="13" y="249"/>
                    </a:cubicBezTo>
                    <a:close/>
                    <a:moveTo>
                      <a:pt x="34" y="69"/>
                    </a:moveTo>
                    <a:cubicBezTo>
                      <a:pt x="14" y="97"/>
                      <a:pt x="8" y="136"/>
                      <a:pt x="8" y="171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8" y="191"/>
                      <a:pt x="10" y="209"/>
                      <a:pt x="12" y="223"/>
                    </a:cubicBezTo>
                    <a:cubicBezTo>
                      <a:pt x="12" y="223"/>
                      <a:pt x="12" y="223"/>
                      <a:pt x="12" y="223"/>
                    </a:cubicBezTo>
                    <a:cubicBezTo>
                      <a:pt x="13" y="231"/>
                      <a:pt x="14" y="238"/>
                      <a:pt x="15" y="241"/>
                    </a:cubicBezTo>
                    <a:cubicBezTo>
                      <a:pt x="15" y="241"/>
                      <a:pt x="15" y="241"/>
                      <a:pt x="15" y="241"/>
                    </a:cubicBezTo>
                    <a:cubicBezTo>
                      <a:pt x="30" y="241"/>
                      <a:pt x="92" y="235"/>
                      <a:pt x="136" y="174"/>
                    </a:cubicBezTo>
                    <a:cubicBezTo>
                      <a:pt x="136" y="174"/>
                      <a:pt x="136" y="174"/>
                      <a:pt x="136" y="174"/>
                    </a:cubicBezTo>
                    <a:cubicBezTo>
                      <a:pt x="163" y="138"/>
                      <a:pt x="169" y="88"/>
                      <a:pt x="169" y="51"/>
                    </a:cubicBezTo>
                    <a:cubicBezTo>
                      <a:pt x="169" y="51"/>
                      <a:pt x="169" y="51"/>
                      <a:pt x="169" y="51"/>
                    </a:cubicBezTo>
                    <a:cubicBezTo>
                      <a:pt x="169" y="30"/>
                      <a:pt x="167" y="14"/>
                      <a:pt x="166" y="8"/>
                    </a:cubicBezTo>
                    <a:cubicBezTo>
                      <a:pt x="166" y="8"/>
                      <a:pt x="166" y="8"/>
                      <a:pt x="166" y="8"/>
                    </a:cubicBezTo>
                    <a:cubicBezTo>
                      <a:pt x="149" y="8"/>
                      <a:pt x="74" y="15"/>
                      <a:pt x="34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4" name="淘宝网Chenying0907出品 1049"/>
              <p:cNvSpPr/>
              <p:nvPr/>
            </p:nvSpPr>
            <p:spPr bwMode="auto">
              <a:xfrm>
                <a:off x="6243607" y="4741859"/>
                <a:ext cx="461960" cy="692149"/>
              </a:xfrm>
              <a:custGeom>
                <a:avLst/>
                <a:gdLst>
                  <a:gd name="T0" fmla="*/ 2 w 166"/>
                  <a:gd name="T1" fmla="*/ 248 h 248"/>
                  <a:gd name="T2" fmla="*/ 1 w 166"/>
                  <a:gd name="T3" fmla="*/ 242 h 248"/>
                  <a:gd name="T4" fmla="*/ 1 w 166"/>
                  <a:gd name="T5" fmla="*/ 242 h 248"/>
                  <a:gd name="T6" fmla="*/ 158 w 166"/>
                  <a:gd name="T7" fmla="*/ 2 h 248"/>
                  <a:gd name="T8" fmla="*/ 164 w 166"/>
                  <a:gd name="T9" fmla="*/ 1 h 248"/>
                  <a:gd name="T10" fmla="*/ 164 w 166"/>
                  <a:gd name="T11" fmla="*/ 1 h 248"/>
                  <a:gd name="T12" fmla="*/ 165 w 166"/>
                  <a:gd name="T13" fmla="*/ 7 h 248"/>
                  <a:gd name="T14" fmla="*/ 165 w 166"/>
                  <a:gd name="T15" fmla="*/ 7 h 248"/>
                  <a:gd name="T16" fmla="*/ 8 w 166"/>
                  <a:gd name="T17" fmla="*/ 247 h 248"/>
                  <a:gd name="T18" fmla="*/ 5 w 166"/>
                  <a:gd name="T19" fmla="*/ 248 h 248"/>
                  <a:gd name="T20" fmla="*/ 5 w 166"/>
                  <a:gd name="T21" fmla="*/ 248 h 248"/>
                  <a:gd name="T22" fmla="*/ 2 w 166"/>
                  <a:gd name="T23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6" h="248">
                    <a:moveTo>
                      <a:pt x="2" y="248"/>
                    </a:moveTo>
                    <a:cubicBezTo>
                      <a:pt x="1" y="247"/>
                      <a:pt x="0" y="244"/>
                      <a:pt x="1" y="242"/>
                    </a:cubicBezTo>
                    <a:cubicBezTo>
                      <a:pt x="1" y="242"/>
                      <a:pt x="1" y="242"/>
                      <a:pt x="1" y="242"/>
                    </a:cubicBezTo>
                    <a:cubicBezTo>
                      <a:pt x="158" y="2"/>
                      <a:pt x="158" y="2"/>
                      <a:pt x="158" y="2"/>
                    </a:cubicBezTo>
                    <a:cubicBezTo>
                      <a:pt x="159" y="1"/>
                      <a:pt x="162" y="0"/>
                      <a:pt x="164" y="1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5" y="3"/>
                      <a:pt x="166" y="5"/>
                      <a:pt x="165" y="7"/>
                    </a:cubicBezTo>
                    <a:cubicBezTo>
                      <a:pt x="165" y="7"/>
                      <a:pt x="165" y="7"/>
                      <a:pt x="165" y="7"/>
                    </a:cubicBezTo>
                    <a:cubicBezTo>
                      <a:pt x="8" y="247"/>
                      <a:pt x="8" y="247"/>
                      <a:pt x="8" y="247"/>
                    </a:cubicBezTo>
                    <a:cubicBezTo>
                      <a:pt x="7" y="248"/>
                      <a:pt x="6" y="248"/>
                      <a:pt x="5" y="248"/>
                    </a:cubicBezTo>
                    <a:cubicBezTo>
                      <a:pt x="5" y="248"/>
                      <a:pt x="5" y="248"/>
                      <a:pt x="5" y="248"/>
                    </a:cubicBezTo>
                    <a:cubicBezTo>
                      <a:pt x="4" y="248"/>
                      <a:pt x="3" y="248"/>
                      <a:pt x="2" y="2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5" name="淘宝网Chenying0907出品 1050"/>
              <p:cNvSpPr/>
              <p:nvPr/>
            </p:nvSpPr>
            <p:spPr bwMode="auto">
              <a:xfrm>
                <a:off x="6370606" y="4845046"/>
                <a:ext cx="306387" cy="287337"/>
              </a:xfrm>
              <a:custGeom>
                <a:avLst/>
                <a:gdLst>
                  <a:gd name="T0" fmla="*/ 105 w 110"/>
                  <a:gd name="T1" fmla="*/ 103 h 103"/>
                  <a:gd name="T2" fmla="*/ 37 w 110"/>
                  <a:gd name="T3" fmla="*/ 88 h 103"/>
                  <a:gd name="T4" fmla="*/ 34 w 110"/>
                  <a:gd name="T5" fmla="*/ 86 h 103"/>
                  <a:gd name="T6" fmla="*/ 34 w 110"/>
                  <a:gd name="T7" fmla="*/ 86 h 103"/>
                  <a:gd name="T8" fmla="*/ 1 w 110"/>
                  <a:gd name="T9" fmla="*/ 6 h 103"/>
                  <a:gd name="T10" fmla="*/ 1 w 110"/>
                  <a:gd name="T11" fmla="*/ 6 h 103"/>
                  <a:gd name="T12" fmla="*/ 3 w 110"/>
                  <a:gd name="T13" fmla="*/ 0 h 103"/>
                  <a:gd name="T14" fmla="*/ 3 w 110"/>
                  <a:gd name="T15" fmla="*/ 0 h 103"/>
                  <a:gd name="T16" fmla="*/ 8 w 110"/>
                  <a:gd name="T17" fmla="*/ 3 h 103"/>
                  <a:gd name="T18" fmla="*/ 8 w 110"/>
                  <a:gd name="T19" fmla="*/ 3 h 103"/>
                  <a:gd name="T20" fmla="*/ 41 w 110"/>
                  <a:gd name="T21" fmla="*/ 81 h 103"/>
                  <a:gd name="T22" fmla="*/ 106 w 110"/>
                  <a:gd name="T23" fmla="*/ 95 h 103"/>
                  <a:gd name="T24" fmla="*/ 110 w 110"/>
                  <a:gd name="T25" fmla="*/ 100 h 103"/>
                  <a:gd name="T26" fmla="*/ 110 w 110"/>
                  <a:gd name="T27" fmla="*/ 100 h 103"/>
                  <a:gd name="T28" fmla="*/ 106 w 110"/>
                  <a:gd name="T29" fmla="*/ 103 h 103"/>
                  <a:gd name="T30" fmla="*/ 106 w 110"/>
                  <a:gd name="T31" fmla="*/ 103 h 103"/>
                  <a:gd name="T32" fmla="*/ 105 w 110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103">
                    <a:moveTo>
                      <a:pt x="105" y="103"/>
                    </a:moveTo>
                    <a:cubicBezTo>
                      <a:pt x="37" y="88"/>
                      <a:pt x="37" y="88"/>
                      <a:pt x="37" y="88"/>
                    </a:cubicBezTo>
                    <a:cubicBezTo>
                      <a:pt x="36" y="88"/>
                      <a:pt x="35" y="87"/>
                      <a:pt x="34" y="8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0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06" y="95"/>
                      <a:pt x="106" y="95"/>
                      <a:pt x="106" y="95"/>
                    </a:cubicBezTo>
                    <a:cubicBezTo>
                      <a:pt x="109" y="95"/>
                      <a:pt x="110" y="97"/>
                      <a:pt x="110" y="100"/>
                    </a:cubicBezTo>
                    <a:cubicBezTo>
                      <a:pt x="110" y="100"/>
                      <a:pt x="110" y="100"/>
                      <a:pt x="110" y="100"/>
                    </a:cubicBezTo>
                    <a:cubicBezTo>
                      <a:pt x="109" y="102"/>
                      <a:pt x="107" y="103"/>
                      <a:pt x="106" y="103"/>
                    </a:cubicBezTo>
                    <a:cubicBezTo>
                      <a:pt x="106" y="103"/>
                      <a:pt x="106" y="103"/>
                      <a:pt x="106" y="103"/>
                    </a:cubicBezTo>
                    <a:cubicBezTo>
                      <a:pt x="105" y="103"/>
                      <a:pt x="105" y="103"/>
                      <a:pt x="105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6" name="淘宝网Chenying0907出品 1051"/>
              <p:cNvSpPr/>
              <p:nvPr/>
            </p:nvSpPr>
            <p:spPr bwMode="auto">
              <a:xfrm>
                <a:off x="6335681" y="4867272"/>
                <a:ext cx="322261" cy="309562"/>
              </a:xfrm>
              <a:custGeom>
                <a:avLst/>
                <a:gdLst>
                  <a:gd name="T0" fmla="*/ 111 w 116"/>
                  <a:gd name="T1" fmla="*/ 110 h 111"/>
                  <a:gd name="T2" fmla="*/ 41 w 116"/>
                  <a:gd name="T3" fmla="*/ 96 h 111"/>
                  <a:gd name="T4" fmla="*/ 38 w 116"/>
                  <a:gd name="T5" fmla="*/ 93 h 111"/>
                  <a:gd name="T6" fmla="*/ 38 w 116"/>
                  <a:gd name="T7" fmla="*/ 93 h 111"/>
                  <a:gd name="T8" fmla="*/ 1 w 116"/>
                  <a:gd name="T9" fmla="*/ 6 h 111"/>
                  <a:gd name="T10" fmla="*/ 1 w 116"/>
                  <a:gd name="T11" fmla="*/ 6 h 111"/>
                  <a:gd name="T12" fmla="*/ 3 w 116"/>
                  <a:gd name="T13" fmla="*/ 1 h 111"/>
                  <a:gd name="T14" fmla="*/ 3 w 116"/>
                  <a:gd name="T15" fmla="*/ 1 h 111"/>
                  <a:gd name="T16" fmla="*/ 9 w 116"/>
                  <a:gd name="T17" fmla="*/ 3 h 111"/>
                  <a:gd name="T18" fmla="*/ 9 w 116"/>
                  <a:gd name="T19" fmla="*/ 3 h 111"/>
                  <a:gd name="T20" fmla="*/ 45 w 116"/>
                  <a:gd name="T21" fmla="*/ 88 h 111"/>
                  <a:gd name="T22" fmla="*/ 112 w 116"/>
                  <a:gd name="T23" fmla="*/ 103 h 111"/>
                  <a:gd name="T24" fmla="*/ 116 w 116"/>
                  <a:gd name="T25" fmla="*/ 107 h 111"/>
                  <a:gd name="T26" fmla="*/ 116 w 116"/>
                  <a:gd name="T27" fmla="*/ 107 h 111"/>
                  <a:gd name="T28" fmla="*/ 112 w 116"/>
                  <a:gd name="T29" fmla="*/ 111 h 111"/>
                  <a:gd name="T30" fmla="*/ 112 w 116"/>
                  <a:gd name="T31" fmla="*/ 111 h 111"/>
                  <a:gd name="T32" fmla="*/ 111 w 116"/>
                  <a:gd name="T33" fmla="*/ 11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111">
                    <a:moveTo>
                      <a:pt x="111" y="110"/>
                    </a:moveTo>
                    <a:cubicBezTo>
                      <a:pt x="41" y="96"/>
                      <a:pt x="41" y="96"/>
                      <a:pt x="41" y="96"/>
                    </a:cubicBezTo>
                    <a:cubicBezTo>
                      <a:pt x="40" y="95"/>
                      <a:pt x="39" y="94"/>
                      <a:pt x="38" y="93"/>
                    </a:cubicBezTo>
                    <a:cubicBezTo>
                      <a:pt x="38" y="93"/>
                      <a:pt x="38" y="93"/>
                      <a:pt x="38" y="9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5" y="88"/>
                      <a:pt x="45" y="88"/>
                      <a:pt x="45" y="88"/>
                    </a:cubicBezTo>
                    <a:cubicBezTo>
                      <a:pt x="112" y="103"/>
                      <a:pt x="112" y="103"/>
                      <a:pt x="112" y="103"/>
                    </a:cubicBezTo>
                    <a:cubicBezTo>
                      <a:pt x="115" y="103"/>
                      <a:pt x="116" y="105"/>
                      <a:pt x="116" y="107"/>
                    </a:cubicBezTo>
                    <a:cubicBezTo>
                      <a:pt x="116" y="107"/>
                      <a:pt x="116" y="107"/>
                      <a:pt x="116" y="107"/>
                    </a:cubicBezTo>
                    <a:cubicBezTo>
                      <a:pt x="115" y="109"/>
                      <a:pt x="113" y="111"/>
                      <a:pt x="112" y="111"/>
                    </a:cubicBezTo>
                    <a:cubicBezTo>
                      <a:pt x="112" y="111"/>
                      <a:pt x="112" y="111"/>
                      <a:pt x="112" y="111"/>
                    </a:cubicBezTo>
                    <a:cubicBezTo>
                      <a:pt x="111" y="111"/>
                      <a:pt x="111" y="111"/>
                      <a:pt x="111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7" name="淘宝网Chenying0907出品 1052"/>
              <p:cNvSpPr/>
              <p:nvPr/>
            </p:nvSpPr>
            <p:spPr bwMode="auto">
              <a:xfrm>
                <a:off x="6307107" y="4903784"/>
                <a:ext cx="328612" cy="315911"/>
              </a:xfrm>
              <a:custGeom>
                <a:avLst/>
                <a:gdLst>
                  <a:gd name="T0" fmla="*/ 113 w 118"/>
                  <a:gd name="T1" fmla="*/ 112 h 113"/>
                  <a:gd name="T2" fmla="*/ 41 w 118"/>
                  <a:gd name="T3" fmla="*/ 98 h 113"/>
                  <a:gd name="T4" fmla="*/ 38 w 118"/>
                  <a:gd name="T5" fmla="*/ 95 h 113"/>
                  <a:gd name="T6" fmla="*/ 38 w 118"/>
                  <a:gd name="T7" fmla="*/ 95 h 113"/>
                  <a:gd name="T8" fmla="*/ 1 w 118"/>
                  <a:gd name="T9" fmla="*/ 6 h 113"/>
                  <a:gd name="T10" fmla="*/ 1 w 118"/>
                  <a:gd name="T11" fmla="*/ 6 h 113"/>
                  <a:gd name="T12" fmla="*/ 3 w 118"/>
                  <a:gd name="T13" fmla="*/ 1 h 113"/>
                  <a:gd name="T14" fmla="*/ 3 w 118"/>
                  <a:gd name="T15" fmla="*/ 1 h 113"/>
                  <a:gd name="T16" fmla="*/ 8 w 118"/>
                  <a:gd name="T17" fmla="*/ 3 h 113"/>
                  <a:gd name="T18" fmla="*/ 8 w 118"/>
                  <a:gd name="T19" fmla="*/ 3 h 113"/>
                  <a:gd name="T20" fmla="*/ 45 w 118"/>
                  <a:gd name="T21" fmla="*/ 90 h 113"/>
                  <a:gd name="T22" fmla="*/ 115 w 118"/>
                  <a:gd name="T23" fmla="*/ 105 h 113"/>
                  <a:gd name="T24" fmla="*/ 118 w 118"/>
                  <a:gd name="T25" fmla="*/ 109 h 113"/>
                  <a:gd name="T26" fmla="*/ 118 w 118"/>
                  <a:gd name="T27" fmla="*/ 109 h 113"/>
                  <a:gd name="T28" fmla="*/ 114 w 118"/>
                  <a:gd name="T29" fmla="*/ 113 h 113"/>
                  <a:gd name="T30" fmla="*/ 114 w 118"/>
                  <a:gd name="T31" fmla="*/ 113 h 113"/>
                  <a:gd name="T32" fmla="*/ 113 w 118"/>
                  <a:gd name="T33" fmla="*/ 11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113">
                    <a:moveTo>
                      <a:pt x="113" y="112"/>
                    </a:moveTo>
                    <a:cubicBezTo>
                      <a:pt x="41" y="98"/>
                      <a:pt x="41" y="98"/>
                      <a:pt x="41" y="98"/>
                    </a:cubicBezTo>
                    <a:cubicBezTo>
                      <a:pt x="40" y="97"/>
                      <a:pt x="39" y="96"/>
                      <a:pt x="38" y="95"/>
                    </a:cubicBezTo>
                    <a:cubicBezTo>
                      <a:pt x="38" y="95"/>
                      <a:pt x="38" y="95"/>
                      <a:pt x="38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115" y="105"/>
                      <a:pt x="115" y="105"/>
                      <a:pt x="115" y="105"/>
                    </a:cubicBezTo>
                    <a:cubicBezTo>
                      <a:pt x="117" y="105"/>
                      <a:pt x="118" y="107"/>
                      <a:pt x="118" y="109"/>
                    </a:cubicBezTo>
                    <a:cubicBezTo>
                      <a:pt x="118" y="109"/>
                      <a:pt x="118" y="109"/>
                      <a:pt x="118" y="109"/>
                    </a:cubicBezTo>
                    <a:cubicBezTo>
                      <a:pt x="117" y="111"/>
                      <a:pt x="116" y="113"/>
                      <a:pt x="114" y="113"/>
                    </a:cubicBezTo>
                    <a:cubicBezTo>
                      <a:pt x="114" y="113"/>
                      <a:pt x="114" y="113"/>
                      <a:pt x="114" y="113"/>
                    </a:cubicBezTo>
                    <a:cubicBezTo>
                      <a:pt x="113" y="113"/>
                      <a:pt x="113" y="113"/>
                      <a:pt x="113" y="1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8" name="淘宝网Chenying0907出品 1053"/>
              <p:cNvSpPr/>
              <p:nvPr/>
            </p:nvSpPr>
            <p:spPr bwMode="auto">
              <a:xfrm>
                <a:off x="6278532" y="4945060"/>
                <a:ext cx="327023" cy="319087"/>
              </a:xfrm>
              <a:custGeom>
                <a:avLst/>
                <a:gdLst>
                  <a:gd name="T0" fmla="*/ 112 w 117"/>
                  <a:gd name="T1" fmla="*/ 114 h 114"/>
                  <a:gd name="T2" fmla="*/ 40 w 117"/>
                  <a:gd name="T3" fmla="*/ 99 h 114"/>
                  <a:gd name="T4" fmla="*/ 38 w 117"/>
                  <a:gd name="T5" fmla="*/ 96 h 114"/>
                  <a:gd name="T6" fmla="*/ 38 w 117"/>
                  <a:gd name="T7" fmla="*/ 96 h 114"/>
                  <a:gd name="T8" fmla="*/ 1 w 117"/>
                  <a:gd name="T9" fmla="*/ 6 h 114"/>
                  <a:gd name="T10" fmla="*/ 1 w 117"/>
                  <a:gd name="T11" fmla="*/ 6 h 114"/>
                  <a:gd name="T12" fmla="*/ 3 w 117"/>
                  <a:gd name="T13" fmla="*/ 1 h 114"/>
                  <a:gd name="T14" fmla="*/ 3 w 117"/>
                  <a:gd name="T15" fmla="*/ 1 h 114"/>
                  <a:gd name="T16" fmla="*/ 8 w 117"/>
                  <a:gd name="T17" fmla="*/ 3 h 114"/>
                  <a:gd name="T18" fmla="*/ 8 w 117"/>
                  <a:gd name="T19" fmla="*/ 3 h 114"/>
                  <a:gd name="T20" fmla="*/ 44 w 117"/>
                  <a:gd name="T21" fmla="*/ 91 h 114"/>
                  <a:gd name="T22" fmla="*/ 113 w 117"/>
                  <a:gd name="T23" fmla="*/ 106 h 114"/>
                  <a:gd name="T24" fmla="*/ 116 w 117"/>
                  <a:gd name="T25" fmla="*/ 111 h 114"/>
                  <a:gd name="T26" fmla="*/ 116 w 117"/>
                  <a:gd name="T27" fmla="*/ 111 h 114"/>
                  <a:gd name="T28" fmla="*/ 112 w 117"/>
                  <a:gd name="T29" fmla="*/ 114 h 114"/>
                  <a:gd name="T30" fmla="*/ 112 w 117"/>
                  <a:gd name="T31" fmla="*/ 114 h 114"/>
                  <a:gd name="T32" fmla="*/ 112 w 117"/>
                  <a:gd name="T3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114">
                    <a:moveTo>
                      <a:pt x="112" y="114"/>
                    </a:moveTo>
                    <a:cubicBezTo>
                      <a:pt x="40" y="99"/>
                      <a:pt x="40" y="99"/>
                      <a:pt x="40" y="99"/>
                    </a:cubicBezTo>
                    <a:cubicBezTo>
                      <a:pt x="39" y="98"/>
                      <a:pt x="38" y="97"/>
                      <a:pt x="38" y="96"/>
                    </a:cubicBezTo>
                    <a:cubicBezTo>
                      <a:pt x="38" y="96"/>
                      <a:pt x="38" y="96"/>
                      <a:pt x="38" y="9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4" y="91"/>
                      <a:pt x="44" y="91"/>
                      <a:pt x="44" y="91"/>
                    </a:cubicBezTo>
                    <a:cubicBezTo>
                      <a:pt x="113" y="106"/>
                      <a:pt x="113" y="106"/>
                      <a:pt x="113" y="106"/>
                    </a:cubicBezTo>
                    <a:cubicBezTo>
                      <a:pt x="115" y="106"/>
                      <a:pt x="117" y="109"/>
                      <a:pt x="116" y="111"/>
                    </a:cubicBezTo>
                    <a:cubicBezTo>
                      <a:pt x="116" y="111"/>
                      <a:pt x="116" y="111"/>
                      <a:pt x="116" y="111"/>
                    </a:cubicBezTo>
                    <a:cubicBezTo>
                      <a:pt x="116" y="113"/>
                      <a:pt x="114" y="114"/>
                      <a:pt x="112" y="114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12" y="114"/>
                      <a:pt x="112" y="114"/>
                      <a:pt x="112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9" name="淘宝网Chenying0907出品 1054"/>
              <p:cNvSpPr/>
              <p:nvPr/>
            </p:nvSpPr>
            <p:spPr bwMode="auto">
              <a:xfrm>
                <a:off x="6251544" y="4999034"/>
                <a:ext cx="314323" cy="303211"/>
              </a:xfrm>
              <a:custGeom>
                <a:avLst/>
                <a:gdLst>
                  <a:gd name="T0" fmla="*/ 108 w 113"/>
                  <a:gd name="T1" fmla="*/ 109 h 109"/>
                  <a:gd name="T2" fmla="*/ 40 w 113"/>
                  <a:gd name="T3" fmla="*/ 95 h 109"/>
                  <a:gd name="T4" fmla="*/ 37 w 113"/>
                  <a:gd name="T5" fmla="*/ 92 h 109"/>
                  <a:gd name="T6" fmla="*/ 37 w 113"/>
                  <a:gd name="T7" fmla="*/ 92 h 109"/>
                  <a:gd name="T8" fmla="*/ 1 w 113"/>
                  <a:gd name="T9" fmla="*/ 6 h 109"/>
                  <a:gd name="T10" fmla="*/ 1 w 113"/>
                  <a:gd name="T11" fmla="*/ 6 h 109"/>
                  <a:gd name="T12" fmla="*/ 3 w 113"/>
                  <a:gd name="T13" fmla="*/ 1 h 109"/>
                  <a:gd name="T14" fmla="*/ 3 w 113"/>
                  <a:gd name="T15" fmla="*/ 1 h 109"/>
                  <a:gd name="T16" fmla="*/ 8 w 113"/>
                  <a:gd name="T17" fmla="*/ 3 h 109"/>
                  <a:gd name="T18" fmla="*/ 8 w 113"/>
                  <a:gd name="T19" fmla="*/ 3 h 109"/>
                  <a:gd name="T20" fmla="*/ 44 w 113"/>
                  <a:gd name="T21" fmla="*/ 87 h 109"/>
                  <a:gd name="T22" fmla="*/ 109 w 113"/>
                  <a:gd name="T23" fmla="*/ 101 h 109"/>
                  <a:gd name="T24" fmla="*/ 112 w 113"/>
                  <a:gd name="T25" fmla="*/ 106 h 109"/>
                  <a:gd name="T26" fmla="*/ 112 w 113"/>
                  <a:gd name="T27" fmla="*/ 106 h 109"/>
                  <a:gd name="T28" fmla="*/ 109 w 113"/>
                  <a:gd name="T29" fmla="*/ 109 h 109"/>
                  <a:gd name="T30" fmla="*/ 109 w 113"/>
                  <a:gd name="T31" fmla="*/ 109 h 109"/>
                  <a:gd name="T32" fmla="*/ 108 w 113"/>
                  <a:gd name="T33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09">
                    <a:moveTo>
                      <a:pt x="108" y="109"/>
                    </a:moveTo>
                    <a:cubicBezTo>
                      <a:pt x="40" y="95"/>
                      <a:pt x="40" y="95"/>
                      <a:pt x="40" y="95"/>
                    </a:cubicBezTo>
                    <a:cubicBezTo>
                      <a:pt x="39" y="94"/>
                      <a:pt x="38" y="93"/>
                      <a:pt x="37" y="92"/>
                    </a:cubicBezTo>
                    <a:cubicBezTo>
                      <a:pt x="37" y="92"/>
                      <a:pt x="37" y="92"/>
                      <a:pt x="37" y="92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4" y="87"/>
                      <a:pt x="44" y="87"/>
                      <a:pt x="44" y="87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12" y="102"/>
                      <a:pt x="113" y="104"/>
                      <a:pt x="112" y="106"/>
                    </a:cubicBezTo>
                    <a:cubicBezTo>
                      <a:pt x="112" y="106"/>
                      <a:pt x="112" y="106"/>
                      <a:pt x="112" y="106"/>
                    </a:cubicBezTo>
                    <a:cubicBezTo>
                      <a:pt x="112" y="108"/>
                      <a:pt x="110" y="109"/>
                      <a:pt x="109" y="109"/>
                    </a:cubicBezTo>
                    <a:cubicBezTo>
                      <a:pt x="109" y="109"/>
                      <a:pt x="109" y="109"/>
                      <a:pt x="109" y="109"/>
                    </a:cubicBezTo>
                    <a:cubicBezTo>
                      <a:pt x="108" y="109"/>
                      <a:pt x="108" y="109"/>
                      <a:pt x="108" y="1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0" name="淘宝网Chenying0907出品 1055"/>
              <p:cNvSpPr/>
              <p:nvPr/>
            </p:nvSpPr>
            <p:spPr bwMode="auto">
              <a:xfrm>
                <a:off x="6234082" y="5068884"/>
                <a:ext cx="287336" cy="276226"/>
              </a:xfrm>
              <a:custGeom>
                <a:avLst/>
                <a:gdLst>
                  <a:gd name="T0" fmla="*/ 97 w 103"/>
                  <a:gd name="T1" fmla="*/ 99 h 99"/>
                  <a:gd name="T2" fmla="*/ 35 w 103"/>
                  <a:gd name="T3" fmla="*/ 85 h 99"/>
                  <a:gd name="T4" fmla="*/ 33 w 103"/>
                  <a:gd name="T5" fmla="*/ 83 h 99"/>
                  <a:gd name="T6" fmla="*/ 33 w 103"/>
                  <a:gd name="T7" fmla="*/ 83 h 99"/>
                  <a:gd name="T8" fmla="*/ 1 w 103"/>
                  <a:gd name="T9" fmla="*/ 7 h 99"/>
                  <a:gd name="T10" fmla="*/ 1 w 103"/>
                  <a:gd name="T11" fmla="*/ 7 h 99"/>
                  <a:gd name="T12" fmla="*/ 3 w 103"/>
                  <a:gd name="T13" fmla="*/ 1 h 99"/>
                  <a:gd name="T14" fmla="*/ 3 w 103"/>
                  <a:gd name="T15" fmla="*/ 1 h 99"/>
                  <a:gd name="T16" fmla="*/ 9 w 103"/>
                  <a:gd name="T17" fmla="*/ 3 h 99"/>
                  <a:gd name="T18" fmla="*/ 9 w 103"/>
                  <a:gd name="T19" fmla="*/ 3 h 99"/>
                  <a:gd name="T20" fmla="*/ 39 w 103"/>
                  <a:gd name="T21" fmla="*/ 78 h 99"/>
                  <a:gd name="T22" fmla="*/ 99 w 103"/>
                  <a:gd name="T23" fmla="*/ 92 h 99"/>
                  <a:gd name="T24" fmla="*/ 102 w 103"/>
                  <a:gd name="T25" fmla="*/ 96 h 99"/>
                  <a:gd name="T26" fmla="*/ 102 w 103"/>
                  <a:gd name="T27" fmla="*/ 96 h 99"/>
                  <a:gd name="T28" fmla="*/ 98 w 103"/>
                  <a:gd name="T29" fmla="*/ 99 h 99"/>
                  <a:gd name="T30" fmla="*/ 98 w 103"/>
                  <a:gd name="T31" fmla="*/ 99 h 99"/>
                  <a:gd name="T32" fmla="*/ 97 w 10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99">
                    <a:moveTo>
                      <a:pt x="97" y="99"/>
                    </a:moveTo>
                    <a:cubicBezTo>
                      <a:pt x="35" y="85"/>
                      <a:pt x="35" y="85"/>
                      <a:pt x="35" y="85"/>
                    </a:cubicBezTo>
                    <a:cubicBezTo>
                      <a:pt x="34" y="85"/>
                      <a:pt x="33" y="84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9" y="78"/>
                      <a:pt x="39" y="78"/>
                      <a:pt x="39" y="78"/>
                    </a:cubicBezTo>
                    <a:cubicBezTo>
                      <a:pt x="99" y="92"/>
                      <a:pt x="99" y="92"/>
                      <a:pt x="99" y="92"/>
                    </a:cubicBezTo>
                    <a:cubicBezTo>
                      <a:pt x="101" y="92"/>
                      <a:pt x="103" y="94"/>
                      <a:pt x="102" y="96"/>
                    </a:cubicBezTo>
                    <a:cubicBezTo>
                      <a:pt x="102" y="96"/>
                      <a:pt x="102" y="96"/>
                      <a:pt x="102" y="96"/>
                    </a:cubicBezTo>
                    <a:cubicBezTo>
                      <a:pt x="102" y="98"/>
                      <a:pt x="100" y="99"/>
                      <a:pt x="98" y="99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98" y="99"/>
                      <a:pt x="98" y="99"/>
                      <a:pt x="97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1" name="淘宝网Chenying0907出品 1056"/>
              <p:cNvSpPr/>
              <p:nvPr/>
            </p:nvSpPr>
            <p:spPr bwMode="auto">
              <a:xfrm>
                <a:off x="6222969" y="5154609"/>
                <a:ext cx="242887" cy="228601"/>
              </a:xfrm>
              <a:custGeom>
                <a:avLst/>
                <a:gdLst>
                  <a:gd name="T0" fmla="*/ 81 w 87"/>
                  <a:gd name="T1" fmla="*/ 82 h 82"/>
                  <a:gd name="T2" fmla="*/ 29 w 87"/>
                  <a:gd name="T3" fmla="*/ 71 h 82"/>
                  <a:gd name="T4" fmla="*/ 26 w 87"/>
                  <a:gd name="T5" fmla="*/ 68 h 82"/>
                  <a:gd name="T6" fmla="*/ 26 w 87"/>
                  <a:gd name="T7" fmla="*/ 68 h 82"/>
                  <a:gd name="T8" fmla="*/ 1 w 87"/>
                  <a:gd name="T9" fmla="*/ 6 h 82"/>
                  <a:gd name="T10" fmla="*/ 1 w 87"/>
                  <a:gd name="T11" fmla="*/ 6 h 82"/>
                  <a:gd name="T12" fmla="*/ 3 w 87"/>
                  <a:gd name="T13" fmla="*/ 0 h 82"/>
                  <a:gd name="T14" fmla="*/ 3 w 87"/>
                  <a:gd name="T15" fmla="*/ 0 h 82"/>
                  <a:gd name="T16" fmla="*/ 8 w 87"/>
                  <a:gd name="T17" fmla="*/ 3 h 82"/>
                  <a:gd name="T18" fmla="*/ 8 w 87"/>
                  <a:gd name="T19" fmla="*/ 3 h 82"/>
                  <a:gd name="T20" fmla="*/ 33 w 87"/>
                  <a:gd name="T21" fmla="*/ 63 h 82"/>
                  <a:gd name="T22" fmla="*/ 83 w 87"/>
                  <a:gd name="T23" fmla="*/ 75 h 82"/>
                  <a:gd name="T24" fmla="*/ 86 w 87"/>
                  <a:gd name="T25" fmla="*/ 79 h 82"/>
                  <a:gd name="T26" fmla="*/ 86 w 87"/>
                  <a:gd name="T27" fmla="*/ 79 h 82"/>
                  <a:gd name="T28" fmla="*/ 82 w 87"/>
                  <a:gd name="T29" fmla="*/ 82 h 82"/>
                  <a:gd name="T30" fmla="*/ 82 w 87"/>
                  <a:gd name="T31" fmla="*/ 82 h 82"/>
                  <a:gd name="T32" fmla="*/ 81 w 87"/>
                  <a:gd name="T3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82">
                    <a:moveTo>
                      <a:pt x="81" y="82"/>
                    </a:moveTo>
                    <a:cubicBezTo>
                      <a:pt x="29" y="71"/>
                      <a:pt x="29" y="71"/>
                      <a:pt x="29" y="71"/>
                    </a:cubicBezTo>
                    <a:cubicBezTo>
                      <a:pt x="28" y="71"/>
                      <a:pt x="27" y="70"/>
                      <a:pt x="26" y="68"/>
                    </a:cubicBezTo>
                    <a:cubicBezTo>
                      <a:pt x="26" y="68"/>
                      <a:pt x="26" y="68"/>
                      <a:pt x="26" y="6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83" y="75"/>
                      <a:pt x="83" y="75"/>
                      <a:pt x="83" y="75"/>
                    </a:cubicBezTo>
                    <a:cubicBezTo>
                      <a:pt x="85" y="75"/>
                      <a:pt x="87" y="77"/>
                      <a:pt x="86" y="79"/>
                    </a:cubicBezTo>
                    <a:cubicBezTo>
                      <a:pt x="86" y="79"/>
                      <a:pt x="86" y="79"/>
                      <a:pt x="86" y="79"/>
                    </a:cubicBezTo>
                    <a:cubicBezTo>
                      <a:pt x="86" y="81"/>
                      <a:pt x="84" y="82"/>
                      <a:pt x="82" y="82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82" y="82"/>
                      <a:pt x="82" y="82"/>
                      <a:pt x="81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2" name="淘宝网Chenying0907出品 1057"/>
              <p:cNvSpPr/>
              <p:nvPr/>
            </p:nvSpPr>
            <p:spPr bwMode="auto">
              <a:xfrm>
                <a:off x="6221377" y="5264143"/>
                <a:ext cx="174624" cy="152400"/>
              </a:xfrm>
              <a:custGeom>
                <a:avLst/>
                <a:gdLst>
                  <a:gd name="T0" fmla="*/ 58 w 63"/>
                  <a:gd name="T1" fmla="*/ 55 h 55"/>
                  <a:gd name="T2" fmla="*/ 21 w 63"/>
                  <a:gd name="T3" fmla="*/ 47 h 55"/>
                  <a:gd name="T4" fmla="*/ 18 w 63"/>
                  <a:gd name="T5" fmla="*/ 45 h 55"/>
                  <a:gd name="T6" fmla="*/ 18 w 63"/>
                  <a:gd name="T7" fmla="*/ 45 h 55"/>
                  <a:gd name="T8" fmla="*/ 1 w 63"/>
                  <a:gd name="T9" fmla="*/ 6 h 55"/>
                  <a:gd name="T10" fmla="*/ 1 w 63"/>
                  <a:gd name="T11" fmla="*/ 6 h 55"/>
                  <a:gd name="T12" fmla="*/ 3 w 63"/>
                  <a:gd name="T13" fmla="*/ 1 h 55"/>
                  <a:gd name="T14" fmla="*/ 3 w 63"/>
                  <a:gd name="T15" fmla="*/ 1 h 55"/>
                  <a:gd name="T16" fmla="*/ 9 w 63"/>
                  <a:gd name="T17" fmla="*/ 3 h 55"/>
                  <a:gd name="T18" fmla="*/ 9 w 63"/>
                  <a:gd name="T19" fmla="*/ 3 h 55"/>
                  <a:gd name="T20" fmla="*/ 25 w 63"/>
                  <a:gd name="T21" fmla="*/ 40 h 55"/>
                  <a:gd name="T22" fmla="*/ 60 w 63"/>
                  <a:gd name="T23" fmla="*/ 47 h 55"/>
                  <a:gd name="T24" fmla="*/ 63 w 63"/>
                  <a:gd name="T25" fmla="*/ 52 h 55"/>
                  <a:gd name="T26" fmla="*/ 63 w 63"/>
                  <a:gd name="T27" fmla="*/ 52 h 55"/>
                  <a:gd name="T28" fmla="*/ 59 w 63"/>
                  <a:gd name="T29" fmla="*/ 55 h 55"/>
                  <a:gd name="T30" fmla="*/ 59 w 63"/>
                  <a:gd name="T31" fmla="*/ 55 h 55"/>
                  <a:gd name="T32" fmla="*/ 58 w 63"/>
                  <a:gd name="T3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55">
                    <a:moveTo>
                      <a:pt x="58" y="55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7"/>
                      <a:pt x="19" y="46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62" y="48"/>
                      <a:pt x="63" y="50"/>
                      <a:pt x="63" y="52"/>
                    </a:cubicBezTo>
                    <a:cubicBezTo>
                      <a:pt x="63" y="52"/>
                      <a:pt x="63" y="52"/>
                      <a:pt x="63" y="52"/>
                    </a:cubicBezTo>
                    <a:cubicBezTo>
                      <a:pt x="62" y="54"/>
                      <a:pt x="61" y="55"/>
                      <a:pt x="59" y="55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9" y="55"/>
                      <a:pt x="58" y="55"/>
                      <a:pt x="58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3" name="淘宝网Chenying0907出品 1058"/>
              <p:cNvSpPr/>
              <p:nvPr/>
            </p:nvSpPr>
            <p:spPr bwMode="auto">
              <a:xfrm>
                <a:off x="6402342" y="4822816"/>
                <a:ext cx="292098" cy="265112"/>
              </a:xfrm>
              <a:custGeom>
                <a:avLst/>
                <a:gdLst>
                  <a:gd name="T0" fmla="*/ 100 w 105"/>
                  <a:gd name="T1" fmla="*/ 95 h 95"/>
                  <a:gd name="T2" fmla="*/ 36 w 105"/>
                  <a:gd name="T3" fmla="*/ 83 h 95"/>
                  <a:gd name="T4" fmla="*/ 33 w 105"/>
                  <a:gd name="T5" fmla="*/ 80 h 95"/>
                  <a:gd name="T6" fmla="*/ 33 w 105"/>
                  <a:gd name="T7" fmla="*/ 80 h 95"/>
                  <a:gd name="T8" fmla="*/ 1 w 105"/>
                  <a:gd name="T9" fmla="*/ 6 h 95"/>
                  <a:gd name="T10" fmla="*/ 1 w 105"/>
                  <a:gd name="T11" fmla="*/ 6 h 95"/>
                  <a:gd name="T12" fmla="*/ 3 w 105"/>
                  <a:gd name="T13" fmla="*/ 1 h 95"/>
                  <a:gd name="T14" fmla="*/ 3 w 105"/>
                  <a:gd name="T15" fmla="*/ 1 h 95"/>
                  <a:gd name="T16" fmla="*/ 9 w 105"/>
                  <a:gd name="T17" fmla="*/ 3 h 95"/>
                  <a:gd name="T18" fmla="*/ 9 w 105"/>
                  <a:gd name="T19" fmla="*/ 3 h 95"/>
                  <a:gd name="T20" fmla="*/ 40 w 105"/>
                  <a:gd name="T21" fmla="*/ 75 h 95"/>
                  <a:gd name="T22" fmla="*/ 101 w 105"/>
                  <a:gd name="T23" fmla="*/ 87 h 95"/>
                  <a:gd name="T24" fmla="*/ 105 w 105"/>
                  <a:gd name="T25" fmla="*/ 92 h 95"/>
                  <a:gd name="T26" fmla="*/ 105 w 105"/>
                  <a:gd name="T27" fmla="*/ 92 h 95"/>
                  <a:gd name="T28" fmla="*/ 101 w 105"/>
                  <a:gd name="T29" fmla="*/ 95 h 95"/>
                  <a:gd name="T30" fmla="*/ 101 w 105"/>
                  <a:gd name="T31" fmla="*/ 95 h 95"/>
                  <a:gd name="T32" fmla="*/ 100 w 105"/>
                  <a:gd name="T3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95">
                    <a:moveTo>
                      <a:pt x="100" y="95"/>
                    </a:moveTo>
                    <a:cubicBezTo>
                      <a:pt x="36" y="83"/>
                      <a:pt x="36" y="83"/>
                      <a:pt x="36" y="83"/>
                    </a:cubicBezTo>
                    <a:cubicBezTo>
                      <a:pt x="35" y="82"/>
                      <a:pt x="34" y="82"/>
                      <a:pt x="33" y="80"/>
                    </a:cubicBezTo>
                    <a:cubicBezTo>
                      <a:pt x="33" y="80"/>
                      <a:pt x="33" y="80"/>
                      <a:pt x="33" y="8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101" y="87"/>
                      <a:pt x="101" y="87"/>
                      <a:pt x="101" y="87"/>
                    </a:cubicBezTo>
                    <a:cubicBezTo>
                      <a:pt x="103" y="87"/>
                      <a:pt x="105" y="90"/>
                      <a:pt x="105" y="92"/>
                    </a:cubicBezTo>
                    <a:cubicBezTo>
                      <a:pt x="105" y="92"/>
                      <a:pt x="105" y="92"/>
                      <a:pt x="105" y="92"/>
                    </a:cubicBezTo>
                    <a:cubicBezTo>
                      <a:pt x="104" y="94"/>
                      <a:pt x="102" y="95"/>
                      <a:pt x="101" y="95"/>
                    </a:cubicBezTo>
                    <a:cubicBezTo>
                      <a:pt x="101" y="95"/>
                      <a:pt x="101" y="95"/>
                      <a:pt x="101" y="95"/>
                    </a:cubicBezTo>
                    <a:cubicBezTo>
                      <a:pt x="100" y="95"/>
                      <a:pt x="100" y="95"/>
                      <a:pt x="100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4" name="淘宝网Chenying0907出品 1059"/>
              <p:cNvSpPr/>
              <p:nvPr/>
            </p:nvSpPr>
            <p:spPr bwMode="auto">
              <a:xfrm>
                <a:off x="6435687" y="4803773"/>
                <a:ext cx="265111" cy="239712"/>
              </a:xfrm>
              <a:custGeom>
                <a:avLst/>
                <a:gdLst>
                  <a:gd name="T0" fmla="*/ 90 w 95"/>
                  <a:gd name="T1" fmla="*/ 86 h 86"/>
                  <a:gd name="T2" fmla="*/ 32 w 95"/>
                  <a:gd name="T3" fmla="*/ 75 h 86"/>
                  <a:gd name="T4" fmla="*/ 29 w 95"/>
                  <a:gd name="T5" fmla="*/ 73 h 86"/>
                  <a:gd name="T6" fmla="*/ 29 w 95"/>
                  <a:gd name="T7" fmla="*/ 73 h 86"/>
                  <a:gd name="T8" fmla="*/ 1 w 95"/>
                  <a:gd name="T9" fmla="*/ 6 h 86"/>
                  <a:gd name="T10" fmla="*/ 3 w 95"/>
                  <a:gd name="T11" fmla="*/ 1 h 86"/>
                  <a:gd name="T12" fmla="*/ 3 w 95"/>
                  <a:gd name="T13" fmla="*/ 1 h 86"/>
                  <a:gd name="T14" fmla="*/ 8 w 95"/>
                  <a:gd name="T15" fmla="*/ 3 h 86"/>
                  <a:gd name="T16" fmla="*/ 8 w 95"/>
                  <a:gd name="T17" fmla="*/ 3 h 86"/>
                  <a:gd name="T18" fmla="*/ 36 w 95"/>
                  <a:gd name="T19" fmla="*/ 68 h 86"/>
                  <a:gd name="T20" fmla="*/ 91 w 95"/>
                  <a:gd name="T21" fmla="*/ 78 h 86"/>
                  <a:gd name="T22" fmla="*/ 94 w 95"/>
                  <a:gd name="T23" fmla="*/ 83 h 86"/>
                  <a:gd name="T24" fmla="*/ 94 w 95"/>
                  <a:gd name="T25" fmla="*/ 83 h 86"/>
                  <a:gd name="T26" fmla="*/ 90 w 95"/>
                  <a:gd name="T27" fmla="*/ 86 h 86"/>
                  <a:gd name="T28" fmla="*/ 90 w 95"/>
                  <a:gd name="T29" fmla="*/ 86 h 86"/>
                  <a:gd name="T30" fmla="*/ 90 w 95"/>
                  <a:gd name="T3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86">
                    <a:moveTo>
                      <a:pt x="90" y="86"/>
                    </a:moveTo>
                    <a:cubicBezTo>
                      <a:pt x="32" y="75"/>
                      <a:pt x="32" y="75"/>
                      <a:pt x="32" y="75"/>
                    </a:cubicBezTo>
                    <a:cubicBezTo>
                      <a:pt x="31" y="75"/>
                      <a:pt x="30" y="74"/>
                      <a:pt x="29" y="73"/>
                    </a:cubicBezTo>
                    <a:cubicBezTo>
                      <a:pt x="29" y="73"/>
                      <a:pt x="29" y="73"/>
                      <a:pt x="29" y="7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91" y="78"/>
                      <a:pt x="91" y="78"/>
                      <a:pt x="91" y="78"/>
                    </a:cubicBezTo>
                    <a:cubicBezTo>
                      <a:pt x="93" y="78"/>
                      <a:pt x="95" y="80"/>
                      <a:pt x="94" y="83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85"/>
                      <a:pt x="92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6"/>
                      <a:pt x="90" y="86"/>
                      <a:pt x="90" y="8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5" name="淘宝网Chenying0907出品 1060"/>
              <p:cNvSpPr/>
              <p:nvPr/>
            </p:nvSpPr>
            <p:spPr bwMode="auto">
              <a:xfrm>
                <a:off x="6472205" y="4789483"/>
                <a:ext cx="236537" cy="206374"/>
              </a:xfrm>
              <a:custGeom>
                <a:avLst/>
                <a:gdLst>
                  <a:gd name="T0" fmla="*/ 80 w 85"/>
                  <a:gd name="T1" fmla="*/ 74 h 74"/>
                  <a:gd name="T2" fmla="*/ 29 w 85"/>
                  <a:gd name="T3" fmla="*/ 67 h 74"/>
                  <a:gd name="T4" fmla="*/ 26 w 85"/>
                  <a:gd name="T5" fmla="*/ 64 h 74"/>
                  <a:gd name="T6" fmla="*/ 26 w 85"/>
                  <a:gd name="T7" fmla="*/ 64 h 74"/>
                  <a:gd name="T8" fmla="*/ 1 w 85"/>
                  <a:gd name="T9" fmla="*/ 6 h 74"/>
                  <a:gd name="T10" fmla="*/ 1 w 85"/>
                  <a:gd name="T11" fmla="*/ 6 h 74"/>
                  <a:gd name="T12" fmla="*/ 3 w 85"/>
                  <a:gd name="T13" fmla="*/ 0 h 74"/>
                  <a:gd name="T14" fmla="*/ 3 w 85"/>
                  <a:gd name="T15" fmla="*/ 0 h 74"/>
                  <a:gd name="T16" fmla="*/ 8 w 85"/>
                  <a:gd name="T17" fmla="*/ 3 h 74"/>
                  <a:gd name="T18" fmla="*/ 8 w 85"/>
                  <a:gd name="T19" fmla="*/ 3 h 74"/>
                  <a:gd name="T20" fmla="*/ 32 w 85"/>
                  <a:gd name="T21" fmla="*/ 59 h 74"/>
                  <a:gd name="T22" fmla="*/ 81 w 85"/>
                  <a:gd name="T23" fmla="*/ 67 h 74"/>
                  <a:gd name="T24" fmla="*/ 85 w 85"/>
                  <a:gd name="T25" fmla="*/ 71 h 74"/>
                  <a:gd name="T26" fmla="*/ 85 w 85"/>
                  <a:gd name="T27" fmla="*/ 71 h 74"/>
                  <a:gd name="T28" fmla="*/ 81 w 85"/>
                  <a:gd name="T29" fmla="*/ 74 h 74"/>
                  <a:gd name="T30" fmla="*/ 81 w 85"/>
                  <a:gd name="T31" fmla="*/ 74 h 74"/>
                  <a:gd name="T32" fmla="*/ 80 w 85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74">
                    <a:moveTo>
                      <a:pt x="80" y="74"/>
                    </a:moveTo>
                    <a:cubicBezTo>
                      <a:pt x="29" y="67"/>
                      <a:pt x="29" y="67"/>
                      <a:pt x="29" y="67"/>
                    </a:cubicBezTo>
                    <a:cubicBezTo>
                      <a:pt x="27" y="66"/>
                      <a:pt x="26" y="65"/>
                      <a:pt x="26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81" y="67"/>
                      <a:pt x="81" y="67"/>
                      <a:pt x="81" y="67"/>
                    </a:cubicBezTo>
                    <a:cubicBezTo>
                      <a:pt x="83" y="67"/>
                      <a:pt x="85" y="69"/>
                      <a:pt x="85" y="71"/>
                    </a:cubicBezTo>
                    <a:cubicBezTo>
                      <a:pt x="85" y="71"/>
                      <a:pt x="85" y="71"/>
                      <a:pt x="85" y="71"/>
                    </a:cubicBezTo>
                    <a:cubicBezTo>
                      <a:pt x="84" y="73"/>
                      <a:pt x="83" y="74"/>
                      <a:pt x="81" y="74"/>
                    </a:cubicBezTo>
                    <a:cubicBezTo>
                      <a:pt x="81" y="74"/>
                      <a:pt x="81" y="74"/>
                      <a:pt x="81" y="74"/>
                    </a:cubicBezTo>
                    <a:cubicBezTo>
                      <a:pt x="80" y="74"/>
                      <a:pt x="80" y="74"/>
                      <a:pt x="80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6" name="淘宝网Chenying0907出品 1061"/>
              <p:cNvSpPr/>
              <p:nvPr/>
            </p:nvSpPr>
            <p:spPr bwMode="auto">
              <a:xfrm>
                <a:off x="6505531" y="4773604"/>
                <a:ext cx="206373" cy="171449"/>
              </a:xfrm>
              <a:custGeom>
                <a:avLst/>
                <a:gdLst>
                  <a:gd name="T0" fmla="*/ 70 w 74"/>
                  <a:gd name="T1" fmla="*/ 62 h 62"/>
                  <a:gd name="T2" fmla="*/ 26 w 74"/>
                  <a:gd name="T3" fmla="*/ 57 h 62"/>
                  <a:gd name="T4" fmla="*/ 22 w 74"/>
                  <a:gd name="T5" fmla="*/ 55 h 62"/>
                  <a:gd name="T6" fmla="*/ 22 w 74"/>
                  <a:gd name="T7" fmla="*/ 55 h 62"/>
                  <a:gd name="T8" fmla="*/ 1 w 74"/>
                  <a:gd name="T9" fmla="*/ 6 h 62"/>
                  <a:gd name="T10" fmla="*/ 1 w 74"/>
                  <a:gd name="T11" fmla="*/ 6 h 62"/>
                  <a:gd name="T12" fmla="*/ 3 w 74"/>
                  <a:gd name="T13" fmla="*/ 1 h 62"/>
                  <a:gd name="T14" fmla="*/ 3 w 74"/>
                  <a:gd name="T15" fmla="*/ 1 h 62"/>
                  <a:gd name="T16" fmla="*/ 9 w 74"/>
                  <a:gd name="T17" fmla="*/ 3 h 62"/>
                  <a:gd name="T18" fmla="*/ 9 w 74"/>
                  <a:gd name="T19" fmla="*/ 3 h 62"/>
                  <a:gd name="T20" fmla="*/ 29 w 74"/>
                  <a:gd name="T21" fmla="*/ 49 h 62"/>
                  <a:gd name="T22" fmla="*/ 71 w 74"/>
                  <a:gd name="T23" fmla="*/ 55 h 62"/>
                  <a:gd name="T24" fmla="*/ 74 w 74"/>
                  <a:gd name="T25" fmla="*/ 59 h 62"/>
                  <a:gd name="T26" fmla="*/ 74 w 74"/>
                  <a:gd name="T27" fmla="*/ 59 h 62"/>
                  <a:gd name="T28" fmla="*/ 70 w 74"/>
                  <a:gd name="T29" fmla="*/ 62 h 62"/>
                  <a:gd name="T30" fmla="*/ 70 w 74"/>
                  <a:gd name="T31" fmla="*/ 62 h 62"/>
                  <a:gd name="T32" fmla="*/ 70 w 74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62">
                    <a:moveTo>
                      <a:pt x="70" y="62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4" y="57"/>
                      <a:pt x="23" y="56"/>
                      <a:pt x="22" y="55"/>
                    </a:cubicBezTo>
                    <a:cubicBezTo>
                      <a:pt x="22" y="55"/>
                      <a:pt x="22" y="55"/>
                      <a:pt x="22" y="5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71" y="55"/>
                      <a:pt x="71" y="55"/>
                      <a:pt x="71" y="55"/>
                    </a:cubicBezTo>
                    <a:cubicBezTo>
                      <a:pt x="73" y="55"/>
                      <a:pt x="74" y="57"/>
                      <a:pt x="74" y="59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61"/>
                      <a:pt x="72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70" y="62"/>
                      <a:pt x="70" y="62"/>
                      <a:pt x="70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7" name="淘宝网Chenying0907出品 1062"/>
              <p:cNvSpPr/>
              <p:nvPr/>
            </p:nvSpPr>
            <p:spPr bwMode="auto">
              <a:xfrm>
                <a:off x="6549989" y="4764089"/>
                <a:ext cx="161924" cy="131762"/>
              </a:xfrm>
              <a:custGeom>
                <a:avLst/>
                <a:gdLst>
                  <a:gd name="T0" fmla="*/ 54 w 58"/>
                  <a:gd name="T1" fmla="*/ 47 h 47"/>
                  <a:gd name="T2" fmla="*/ 21 w 58"/>
                  <a:gd name="T3" fmla="*/ 47 h 47"/>
                  <a:gd name="T4" fmla="*/ 17 w 58"/>
                  <a:gd name="T5" fmla="*/ 44 h 47"/>
                  <a:gd name="T6" fmla="*/ 17 w 58"/>
                  <a:gd name="T7" fmla="*/ 44 h 47"/>
                  <a:gd name="T8" fmla="*/ 1 w 58"/>
                  <a:gd name="T9" fmla="*/ 6 h 47"/>
                  <a:gd name="T10" fmla="*/ 3 w 58"/>
                  <a:gd name="T11" fmla="*/ 1 h 47"/>
                  <a:gd name="T12" fmla="*/ 3 w 58"/>
                  <a:gd name="T13" fmla="*/ 1 h 47"/>
                  <a:gd name="T14" fmla="*/ 8 w 58"/>
                  <a:gd name="T15" fmla="*/ 3 h 47"/>
                  <a:gd name="T16" fmla="*/ 8 w 58"/>
                  <a:gd name="T17" fmla="*/ 3 h 47"/>
                  <a:gd name="T18" fmla="*/ 24 w 58"/>
                  <a:gd name="T19" fmla="*/ 39 h 47"/>
                  <a:gd name="T20" fmla="*/ 54 w 58"/>
                  <a:gd name="T21" fmla="*/ 39 h 47"/>
                  <a:gd name="T22" fmla="*/ 58 w 58"/>
                  <a:gd name="T23" fmla="*/ 43 h 47"/>
                  <a:gd name="T24" fmla="*/ 58 w 58"/>
                  <a:gd name="T25" fmla="*/ 43 h 47"/>
                  <a:gd name="T26" fmla="*/ 54 w 58"/>
                  <a:gd name="T27" fmla="*/ 47 h 47"/>
                  <a:gd name="T28" fmla="*/ 54 w 58"/>
                  <a:gd name="T29" fmla="*/ 47 h 47"/>
                  <a:gd name="T30" fmla="*/ 54 w 58"/>
                  <a:gd name="T3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8" h="47">
                    <a:moveTo>
                      <a:pt x="54" y="47"/>
                    </a:moveTo>
                    <a:cubicBezTo>
                      <a:pt x="21" y="47"/>
                      <a:pt x="21" y="47"/>
                      <a:pt x="21" y="47"/>
                    </a:cubicBezTo>
                    <a:cubicBezTo>
                      <a:pt x="19" y="47"/>
                      <a:pt x="18" y="46"/>
                      <a:pt x="17" y="44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56" y="39"/>
                      <a:pt x="58" y="41"/>
                      <a:pt x="58" y="43"/>
                    </a:cubicBezTo>
                    <a:cubicBezTo>
                      <a:pt x="58" y="43"/>
                      <a:pt x="58" y="43"/>
                      <a:pt x="58" y="43"/>
                    </a:cubicBezTo>
                    <a:cubicBezTo>
                      <a:pt x="58" y="45"/>
                      <a:pt x="56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8" name="淘宝网Chenying0907出品 1063"/>
              <p:cNvSpPr/>
              <p:nvPr/>
            </p:nvSpPr>
            <p:spPr bwMode="auto">
              <a:xfrm>
                <a:off x="6588094" y="4752983"/>
                <a:ext cx="123824" cy="103186"/>
              </a:xfrm>
              <a:custGeom>
                <a:avLst/>
                <a:gdLst>
                  <a:gd name="T0" fmla="*/ 13 w 44"/>
                  <a:gd name="T1" fmla="*/ 34 h 37"/>
                  <a:gd name="T2" fmla="*/ 1 w 44"/>
                  <a:gd name="T3" fmla="*/ 7 h 37"/>
                  <a:gd name="T4" fmla="*/ 3 w 44"/>
                  <a:gd name="T5" fmla="*/ 1 h 37"/>
                  <a:gd name="T6" fmla="*/ 3 w 44"/>
                  <a:gd name="T7" fmla="*/ 1 h 37"/>
                  <a:gd name="T8" fmla="*/ 8 w 44"/>
                  <a:gd name="T9" fmla="*/ 3 h 37"/>
                  <a:gd name="T10" fmla="*/ 8 w 44"/>
                  <a:gd name="T11" fmla="*/ 3 h 37"/>
                  <a:gd name="T12" fmla="*/ 19 w 44"/>
                  <a:gd name="T13" fmla="*/ 29 h 37"/>
                  <a:gd name="T14" fmla="*/ 40 w 44"/>
                  <a:gd name="T15" fmla="*/ 28 h 37"/>
                  <a:gd name="T16" fmla="*/ 44 w 44"/>
                  <a:gd name="T17" fmla="*/ 32 h 37"/>
                  <a:gd name="T18" fmla="*/ 44 w 44"/>
                  <a:gd name="T19" fmla="*/ 32 h 37"/>
                  <a:gd name="T20" fmla="*/ 40 w 44"/>
                  <a:gd name="T21" fmla="*/ 36 h 37"/>
                  <a:gd name="T22" fmla="*/ 40 w 44"/>
                  <a:gd name="T23" fmla="*/ 36 h 37"/>
                  <a:gd name="T24" fmla="*/ 17 w 44"/>
                  <a:gd name="T25" fmla="*/ 37 h 37"/>
                  <a:gd name="T26" fmla="*/ 16 w 44"/>
                  <a:gd name="T27" fmla="*/ 37 h 37"/>
                  <a:gd name="T28" fmla="*/ 16 w 44"/>
                  <a:gd name="T29" fmla="*/ 37 h 37"/>
                  <a:gd name="T30" fmla="*/ 13 w 44"/>
                  <a:gd name="T31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3" y="34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42" y="28"/>
                      <a:pt x="44" y="29"/>
                      <a:pt x="44" y="32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4"/>
                      <a:pt x="42" y="36"/>
                      <a:pt x="40" y="36"/>
                    </a:cubicBezTo>
                    <a:cubicBezTo>
                      <a:pt x="40" y="36"/>
                      <a:pt x="40" y="36"/>
                      <a:pt x="40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7" y="37"/>
                      <a:pt x="17" y="37"/>
                      <a:pt x="16" y="37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5" y="37"/>
                      <a:pt x="13" y="36"/>
                      <a:pt x="1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9" name="淘宝网Chenying0907出品 1064"/>
              <p:cNvSpPr/>
              <p:nvPr/>
            </p:nvSpPr>
            <p:spPr bwMode="auto">
              <a:xfrm>
                <a:off x="6624639" y="4748212"/>
                <a:ext cx="87312" cy="69850"/>
              </a:xfrm>
              <a:custGeom>
                <a:avLst/>
                <a:gdLst>
                  <a:gd name="T0" fmla="*/ 8 w 31"/>
                  <a:gd name="T1" fmla="*/ 23 h 25"/>
                  <a:gd name="T2" fmla="*/ 1 w 31"/>
                  <a:gd name="T3" fmla="*/ 7 h 25"/>
                  <a:gd name="T4" fmla="*/ 1 w 31"/>
                  <a:gd name="T5" fmla="*/ 7 h 25"/>
                  <a:gd name="T6" fmla="*/ 3 w 31"/>
                  <a:gd name="T7" fmla="*/ 1 h 25"/>
                  <a:gd name="T8" fmla="*/ 3 w 31"/>
                  <a:gd name="T9" fmla="*/ 1 h 25"/>
                  <a:gd name="T10" fmla="*/ 8 w 31"/>
                  <a:gd name="T11" fmla="*/ 3 h 25"/>
                  <a:gd name="T12" fmla="*/ 8 w 31"/>
                  <a:gd name="T13" fmla="*/ 3 h 25"/>
                  <a:gd name="T14" fmla="*/ 14 w 31"/>
                  <a:gd name="T15" fmla="*/ 17 h 25"/>
                  <a:gd name="T16" fmla="*/ 27 w 31"/>
                  <a:gd name="T17" fmla="*/ 17 h 25"/>
                  <a:gd name="T18" fmla="*/ 31 w 31"/>
                  <a:gd name="T19" fmla="*/ 21 h 25"/>
                  <a:gd name="T20" fmla="*/ 31 w 31"/>
                  <a:gd name="T21" fmla="*/ 21 h 25"/>
                  <a:gd name="T22" fmla="*/ 27 w 31"/>
                  <a:gd name="T23" fmla="*/ 25 h 25"/>
                  <a:gd name="T24" fmla="*/ 27 w 31"/>
                  <a:gd name="T25" fmla="*/ 25 h 25"/>
                  <a:gd name="T26" fmla="*/ 12 w 31"/>
                  <a:gd name="T27" fmla="*/ 25 h 25"/>
                  <a:gd name="T28" fmla="*/ 12 w 31"/>
                  <a:gd name="T29" fmla="*/ 25 h 25"/>
                  <a:gd name="T30" fmla="*/ 12 w 31"/>
                  <a:gd name="T31" fmla="*/ 25 h 25"/>
                  <a:gd name="T32" fmla="*/ 8 w 31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5">
                    <a:moveTo>
                      <a:pt x="8" y="23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9" y="17"/>
                      <a:pt x="31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3"/>
                      <a:pt x="29" y="25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0" y="25"/>
                      <a:pt x="9" y="24"/>
                      <a:pt x="8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865" name="淘宝网Chenying0907出品 864"/>
            <p:cNvGrpSpPr/>
            <p:nvPr/>
          </p:nvGrpSpPr>
          <p:grpSpPr>
            <a:xfrm>
              <a:off x="6735225" y="5490745"/>
              <a:ext cx="290812" cy="363991"/>
              <a:chOff x="5473710" y="4571968"/>
              <a:chExt cx="485776" cy="608011"/>
            </a:xfrm>
            <a:solidFill>
              <a:srgbClr val="92D050"/>
            </a:solidFill>
          </p:grpSpPr>
          <p:sp>
            <p:nvSpPr>
              <p:cNvPr id="866" name="淘宝网Chenying0907出品 1185"/>
              <p:cNvSpPr>
                <a:spLocks noEditPoints="1"/>
              </p:cNvSpPr>
              <p:nvPr/>
            </p:nvSpPr>
            <p:spPr bwMode="auto">
              <a:xfrm>
                <a:off x="5473710" y="4575145"/>
                <a:ext cx="485776" cy="604834"/>
              </a:xfrm>
              <a:custGeom>
                <a:avLst/>
                <a:gdLst>
                  <a:gd name="T0" fmla="*/ 26 w 174"/>
                  <a:gd name="T1" fmla="*/ 158 h 217"/>
                  <a:gd name="T2" fmla="*/ 0 w 174"/>
                  <a:gd name="T3" fmla="*/ 66 h 217"/>
                  <a:gd name="T4" fmla="*/ 0 w 174"/>
                  <a:gd name="T5" fmla="*/ 66 h 217"/>
                  <a:gd name="T6" fmla="*/ 7 w 174"/>
                  <a:gd name="T7" fmla="*/ 3 h 217"/>
                  <a:gd name="T8" fmla="*/ 7 w 174"/>
                  <a:gd name="T9" fmla="*/ 3 h 217"/>
                  <a:gd name="T10" fmla="*/ 11 w 174"/>
                  <a:gd name="T11" fmla="*/ 0 h 217"/>
                  <a:gd name="T12" fmla="*/ 11 w 174"/>
                  <a:gd name="T13" fmla="*/ 0 h 217"/>
                  <a:gd name="T14" fmla="*/ 14 w 174"/>
                  <a:gd name="T15" fmla="*/ 0 h 217"/>
                  <a:gd name="T16" fmla="*/ 14 w 174"/>
                  <a:gd name="T17" fmla="*/ 0 h 217"/>
                  <a:gd name="T18" fmla="*/ 152 w 174"/>
                  <a:gd name="T19" fmla="*/ 53 h 217"/>
                  <a:gd name="T20" fmla="*/ 152 w 174"/>
                  <a:gd name="T21" fmla="*/ 53 h 217"/>
                  <a:gd name="T22" fmla="*/ 174 w 174"/>
                  <a:gd name="T23" fmla="*/ 129 h 217"/>
                  <a:gd name="T24" fmla="*/ 174 w 174"/>
                  <a:gd name="T25" fmla="*/ 129 h 217"/>
                  <a:gd name="T26" fmla="*/ 159 w 174"/>
                  <a:gd name="T27" fmla="*/ 214 h 217"/>
                  <a:gd name="T28" fmla="*/ 159 w 174"/>
                  <a:gd name="T29" fmla="*/ 214 h 217"/>
                  <a:gd name="T30" fmla="*/ 156 w 174"/>
                  <a:gd name="T31" fmla="*/ 217 h 217"/>
                  <a:gd name="T32" fmla="*/ 156 w 174"/>
                  <a:gd name="T33" fmla="*/ 217 h 217"/>
                  <a:gd name="T34" fmla="*/ 152 w 174"/>
                  <a:gd name="T35" fmla="*/ 217 h 217"/>
                  <a:gd name="T36" fmla="*/ 152 w 174"/>
                  <a:gd name="T37" fmla="*/ 217 h 217"/>
                  <a:gd name="T38" fmla="*/ 26 w 174"/>
                  <a:gd name="T39" fmla="*/ 158 h 217"/>
                  <a:gd name="T40" fmla="*/ 11 w 174"/>
                  <a:gd name="T41" fmla="*/ 23 h 217"/>
                  <a:gd name="T42" fmla="*/ 8 w 174"/>
                  <a:gd name="T43" fmla="*/ 66 h 217"/>
                  <a:gd name="T44" fmla="*/ 8 w 174"/>
                  <a:gd name="T45" fmla="*/ 66 h 217"/>
                  <a:gd name="T46" fmla="*/ 32 w 174"/>
                  <a:gd name="T47" fmla="*/ 153 h 217"/>
                  <a:gd name="T48" fmla="*/ 32 w 174"/>
                  <a:gd name="T49" fmla="*/ 153 h 217"/>
                  <a:gd name="T50" fmla="*/ 152 w 174"/>
                  <a:gd name="T51" fmla="*/ 209 h 217"/>
                  <a:gd name="T52" fmla="*/ 152 w 174"/>
                  <a:gd name="T53" fmla="*/ 209 h 217"/>
                  <a:gd name="T54" fmla="*/ 152 w 174"/>
                  <a:gd name="T55" fmla="*/ 209 h 217"/>
                  <a:gd name="T56" fmla="*/ 152 w 174"/>
                  <a:gd name="T57" fmla="*/ 209 h 217"/>
                  <a:gd name="T58" fmla="*/ 159 w 174"/>
                  <a:gd name="T59" fmla="*/ 186 h 217"/>
                  <a:gd name="T60" fmla="*/ 159 w 174"/>
                  <a:gd name="T61" fmla="*/ 186 h 217"/>
                  <a:gd name="T62" fmla="*/ 166 w 174"/>
                  <a:gd name="T63" fmla="*/ 129 h 217"/>
                  <a:gd name="T64" fmla="*/ 166 w 174"/>
                  <a:gd name="T65" fmla="*/ 129 h 217"/>
                  <a:gd name="T66" fmla="*/ 145 w 174"/>
                  <a:gd name="T67" fmla="*/ 58 h 217"/>
                  <a:gd name="T68" fmla="*/ 145 w 174"/>
                  <a:gd name="T69" fmla="*/ 58 h 217"/>
                  <a:gd name="T70" fmla="*/ 14 w 174"/>
                  <a:gd name="T71" fmla="*/ 8 h 217"/>
                  <a:gd name="T72" fmla="*/ 14 w 174"/>
                  <a:gd name="T73" fmla="*/ 8 h 217"/>
                  <a:gd name="T74" fmla="*/ 11 w 174"/>
                  <a:gd name="T75" fmla="*/ 23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4" h="217">
                    <a:moveTo>
                      <a:pt x="26" y="158"/>
                    </a:moveTo>
                    <a:cubicBezTo>
                      <a:pt x="5" y="131"/>
                      <a:pt x="0" y="96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31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1"/>
                      <a:pt x="9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2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30" y="0"/>
                      <a:pt x="111" y="2"/>
                      <a:pt x="152" y="53"/>
                    </a:cubicBezTo>
                    <a:cubicBezTo>
                      <a:pt x="152" y="53"/>
                      <a:pt x="152" y="53"/>
                      <a:pt x="152" y="53"/>
                    </a:cubicBezTo>
                    <a:cubicBezTo>
                      <a:pt x="169" y="74"/>
                      <a:pt x="174" y="102"/>
                      <a:pt x="174" y="129"/>
                    </a:cubicBezTo>
                    <a:cubicBezTo>
                      <a:pt x="174" y="129"/>
                      <a:pt x="174" y="129"/>
                      <a:pt x="174" y="129"/>
                    </a:cubicBezTo>
                    <a:cubicBezTo>
                      <a:pt x="174" y="173"/>
                      <a:pt x="159" y="214"/>
                      <a:pt x="159" y="214"/>
                    </a:cubicBezTo>
                    <a:cubicBezTo>
                      <a:pt x="159" y="214"/>
                      <a:pt x="159" y="214"/>
                      <a:pt x="159" y="214"/>
                    </a:cubicBezTo>
                    <a:cubicBezTo>
                      <a:pt x="159" y="216"/>
                      <a:pt x="157" y="217"/>
                      <a:pt x="156" y="217"/>
                    </a:cubicBezTo>
                    <a:cubicBezTo>
                      <a:pt x="156" y="217"/>
                      <a:pt x="156" y="217"/>
                      <a:pt x="156" y="217"/>
                    </a:cubicBezTo>
                    <a:cubicBezTo>
                      <a:pt x="156" y="217"/>
                      <a:pt x="154" y="217"/>
                      <a:pt x="152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cubicBezTo>
                      <a:pt x="136" y="217"/>
                      <a:pt x="69" y="213"/>
                      <a:pt x="26" y="158"/>
                    </a:cubicBezTo>
                    <a:close/>
                    <a:moveTo>
                      <a:pt x="11" y="23"/>
                    </a:moveTo>
                    <a:cubicBezTo>
                      <a:pt x="10" y="34"/>
                      <a:pt x="8" y="49"/>
                      <a:pt x="8" y="66"/>
                    </a:cubicBezTo>
                    <a:cubicBezTo>
                      <a:pt x="8" y="66"/>
                      <a:pt x="8" y="66"/>
                      <a:pt x="8" y="66"/>
                    </a:cubicBezTo>
                    <a:cubicBezTo>
                      <a:pt x="8" y="95"/>
                      <a:pt x="13" y="129"/>
                      <a:pt x="32" y="153"/>
                    </a:cubicBezTo>
                    <a:cubicBezTo>
                      <a:pt x="32" y="153"/>
                      <a:pt x="32" y="153"/>
                      <a:pt x="32" y="153"/>
                    </a:cubicBezTo>
                    <a:cubicBezTo>
                      <a:pt x="73" y="205"/>
                      <a:pt x="137" y="209"/>
                      <a:pt x="152" y="209"/>
                    </a:cubicBezTo>
                    <a:cubicBezTo>
                      <a:pt x="152" y="209"/>
                      <a:pt x="152" y="209"/>
                      <a:pt x="152" y="209"/>
                    </a:cubicBezTo>
                    <a:cubicBezTo>
                      <a:pt x="152" y="209"/>
                      <a:pt x="152" y="209"/>
                      <a:pt x="152" y="209"/>
                    </a:cubicBezTo>
                    <a:cubicBezTo>
                      <a:pt x="152" y="209"/>
                      <a:pt x="152" y="209"/>
                      <a:pt x="152" y="209"/>
                    </a:cubicBezTo>
                    <a:cubicBezTo>
                      <a:pt x="154" y="205"/>
                      <a:pt x="156" y="197"/>
                      <a:pt x="159" y="186"/>
                    </a:cubicBezTo>
                    <a:cubicBezTo>
                      <a:pt x="159" y="186"/>
                      <a:pt x="159" y="186"/>
                      <a:pt x="159" y="186"/>
                    </a:cubicBezTo>
                    <a:cubicBezTo>
                      <a:pt x="162" y="171"/>
                      <a:pt x="166" y="150"/>
                      <a:pt x="166" y="129"/>
                    </a:cubicBezTo>
                    <a:cubicBezTo>
                      <a:pt x="166" y="129"/>
                      <a:pt x="166" y="129"/>
                      <a:pt x="166" y="129"/>
                    </a:cubicBezTo>
                    <a:cubicBezTo>
                      <a:pt x="166" y="103"/>
                      <a:pt x="161" y="77"/>
                      <a:pt x="145" y="58"/>
                    </a:cubicBezTo>
                    <a:cubicBezTo>
                      <a:pt x="145" y="58"/>
                      <a:pt x="145" y="58"/>
                      <a:pt x="145" y="58"/>
                    </a:cubicBezTo>
                    <a:cubicBezTo>
                      <a:pt x="109" y="11"/>
                      <a:pt x="31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11"/>
                      <a:pt x="13" y="16"/>
                      <a:pt x="11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7" name="淘宝网Chenying0907出品 1186"/>
              <p:cNvSpPr/>
              <p:nvPr/>
            </p:nvSpPr>
            <p:spPr bwMode="auto">
              <a:xfrm>
                <a:off x="5492760" y="4571968"/>
                <a:ext cx="423862" cy="601660"/>
              </a:xfrm>
              <a:custGeom>
                <a:avLst/>
                <a:gdLst>
                  <a:gd name="T0" fmla="*/ 145 w 152"/>
                  <a:gd name="T1" fmla="*/ 214 h 216"/>
                  <a:gd name="T2" fmla="*/ 1 w 152"/>
                  <a:gd name="T3" fmla="*/ 7 h 216"/>
                  <a:gd name="T4" fmla="*/ 2 w 152"/>
                  <a:gd name="T5" fmla="*/ 1 h 216"/>
                  <a:gd name="T6" fmla="*/ 2 w 152"/>
                  <a:gd name="T7" fmla="*/ 1 h 216"/>
                  <a:gd name="T8" fmla="*/ 8 w 152"/>
                  <a:gd name="T9" fmla="*/ 2 h 216"/>
                  <a:gd name="T10" fmla="*/ 8 w 152"/>
                  <a:gd name="T11" fmla="*/ 2 h 216"/>
                  <a:gd name="T12" fmla="*/ 151 w 152"/>
                  <a:gd name="T13" fmla="*/ 210 h 216"/>
                  <a:gd name="T14" fmla="*/ 150 w 152"/>
                  <a:gd name="T15" fmla="*/ 215 h 216"/>
                  <a:gd name="T16" fmla="*/ 150 w 152"/>
                  <a:gd name="T17" fmla="*/ 215 h 216"/>
                  <a:gd name="T18" fmla="*/ 148 w 152"/>
                  <a:gd name="T19" fmla="*/ 216 h 216"/>
                  <a:gd name="T20" fmla="*/ 148 w 152"/>
                  <a:gd name="T21" fmla="*/ 216 h 216"/>
                  <a:gd name="T22" fmla="*/ 145 w 152"/>
                  <a:gd name="T23" fmla="*/ 21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216">
                    <a:moveTo>
                      <a:pt x="145" y="214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6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51" y="210"/>
                      <a:pt x="151" y="210"/>
                      <a:pt x="151" y="210"/>
                    </a:cubicBezTo>
                    <a:cubicBezTo>
                      <a:pt x="152" y="212"/>
                      <a:pt x="152" y="214"/>
                      <a:pt x="150" y="215"/>
                    </a:cubicBezTo>
                    <a:cubicBezTo>
                      <a:pt x="150" y="215"/>
                      <a:pt x="150" y="215"/>
                      <a:pt x="150" y="215"/>
                    </a:cubicBezTo>
                    <a:cubicBezTo>
                      <a:pt x="149" y="216"/>
                      <a:pt x="149" y="216"/>
                      <a:pt x="148" y="216"/>
                    </a:cubicBezTo>
                    <a:cubicBezTo>
                      <a:pt x="148" y="216"/>
                      <a:pt x="148" y="216"/>
                      <a:pt x="148" y="216"/>
                    </a:cubicBezTo>
                    <a:cubicBezTo>
                      <a:pt x="147" y="216"/>
                      <a:pt x="145" y="215"/>
                      <a:pt x="145" y="2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8" name="淘宝网Chenying0907出品 1187"/>
              <p:cNvSpPr/>
              <p:nvPr/>
            </p:nvSpPr>
            <p:spPr bwMode="auto">
              <a:xfrm>
                <a:off x="5495935" y="4652930"/>
                <a:ext cx="331787" cy="265111"/>
              </a:xfrm>
              <a:custGeom>
                <a:avLst/>
                <a:gdLst>
                  <a:gd name="T0" fmla="*/ 0 w 119"/>
                  <a:gd name="T1" fmla="*/ 92 h 95"/>
                  <a:gd name="T2" fmla="*/ 3 w 119"/>
                  <a:gd name="T3" fmla="*/ 87 h 95"/>
                  <a:gd name="T4" fmla="*/ 3 w 119"/>
                  <a:gd name="T5" fmla="*/ 87 h 95"/>
                  <a:gd name="T6" fmla="*/ 72 w 119"/>
                  <a:gd name="T7" fmla="*/ 73 h 95"/>
                  <a:gd name="T8" fmla="*/ 111 w 119"/>
                  <a:gd name="T9" fmla="*/ 3 h 95"/>
                  <a:gd name="T10" fmla="*/ 111 w 119"/>
                  <a:gd name="T11" fmla="*/ 3 h 95"/>
                  <a:gd name="T12" fmla="*/ 116 w 119"/>
                  <a:gd name="T13" fmla="*/ 1 h 95"/>
                  <a:gd name="T14" fmla="*/ 116 w 119"/>
                  <a:gd name="T15" fmla="*/ 1 h 95"/>
                  <a:gd name="T16" fmla="*/ 118 w 119"/>
                  <a:gd name="T17" fmla="*/ 7 h 95"/>
                  <a:gd name="T18" fmla="*/ 118 w 119"/>
                  <a:gd name="T19" fmla="*/ 7 h 95"/>
                  <a:gd name="T20" fmla="*/ 78 w 119"/>
                  <a:gd name="T21" fmla="*/ 78 h 95"/>
                  <a:gd name="T22" fmla="*/ 75 w 119"/>
                  <a:gd name="T23" fmla="*/ 80 h 95"/>
                  <a:gd name="T24" fmla="*/ 75 w 119"/>
                  <a:gd name="T25" fmla="*/ 80 h 95"/>
                  <a:gd name="T26" fmla="*/ 5 w 119"/>
                  <a:gd name="T27" fmla="*/ 95 h 95"/>
                  <a:gd name="T28" fmla="*/ 4 w 119"/>
                  <a:gd name="T29" fmla="*/ 95 h 95"/>
                  <a:gd name="T30" fmla="*/ 4 w 119"/>
                  <a:gd name="T31" fmla="*/ 95 h 95"/>
                  <a:gd name="T32" fmla="*/ 0 w 119"/>
                  <a:gd name="T33" fmla="*/ 9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95">
                    <a:moveTo>
                      <a:pt x="0" y="92"/>
                    </a:moveTo>
                    <a:cubicBezTo>
                      <a:pt x="0" y="90"/>
                      <a:pt x="1" y="88"/>
                      <a:pt x="3" y="87"/>
                    </a:cubicBezTo>
                    <a:cubicBezTo>
                      <a:pt x="3" y="87"/>
                      <a:pt x="3" y="87"/>
                      <a:pt x="3" y="87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111" y="3"/>
                      <a:pt x="111" y="3"/>
                      <a:pt x="111" y="3"/>
                    </a:cubicBezTo>
                    <a:cubicBezTo>
                      <a:pt x="111" y="3"/>
                      <a:pt x="111" y="3"/>
                      <a:pt x="111" y="3"/>
                    </a:cubicBezTo>
                    <a:cubicBezTo>
                      <a:pt x="112" y="1"/>
                      <a:pt x="114" y="0"/>
                      <a:pt x="116" y="1"/>
                    </a:cubicBezTo>
                    <a:cubicBezTo>
                      <a:pt x="116" y="1"/>
                      <a:pt x="116" y="1"/>
                      <a:pt x="116" y="1"/>
                    </a:cubicBezTo>
                    <a:cubicBezTo>
                      <a:pt x="118" y="2"/>
                      <a:pt x="119" y="5"/>
                      <a:pt x="118" y="7"/>
                    </a:cubicBezTo>
                    <a:cubicBezTo>
                      <a:pt x="118" y="7"/>
                      <a:pt x="118" y="7"/>
                      <a:pt x="118" y="7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7" y="79"/>
                      <a:pt x="76" y="80"/>
                      <a:pt x="75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5" y="95"/>
                      <a:pt x="5" y="95"/>
                      <a:pt x="5" y="95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4" y="95"/>
                      <a:pt x="4" y="95"/>
                      <a:pt x="4" y="95"/>
                    </a:cubicBezTo>
                    <a:cubicBezTo>
                      <a:pt x="2" y="95"/>
                      <a:pt x="0" y="94"/>
                      <a:pt x="0" y="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9" name="淘宝网Chenying0907出品 1188"/>
              <p:cNvSpPr/>
              <p:nvPr/>
            </p:nvSpPr>
            <p:spPr bwMode="auto">
              <a:xfrm>
                <a:off x="5513398" y="4671980"/>
                <a:ext cx="347663" cy="284162"/>
              </a:xfrm>
              <a:custGeom>
                <a:avLst/>
                <a:gdLst>
                  <a:gd name="T0" fmla="*/ 0 w 125"/>
                  <a:gd name="T1" fmla="*/ 99 h 102"/>
                  <a:gd name="T2" fmla="*/ 3 w 125"/>
                  <a:gd name="T3" fmla="*/ 94 h 102"/>
                  <a:gd name="T4" fmla="*/ 3 w 125"/>
                  <a:gd name="T5" fmla="*/ 94 h 102"/>
                  <a:gd name="T6" fmla="*/ 74 w 125"/>
                  <a:gd name="T7" fmla="*/ 79 h 102"/>
                  <a:gd name="T8" fmla="*/ 117 w 125"/>
                  <a:gd name="T9" fmla="*/ 3 h 102"/>
                  <a:gd name="T10" fmla="*/ 117 w 125"/>
                  <a:gd name="T11" fmla="*/ 3 h 102"/>
                  <a:gd name="T12" fmla="*/ 123 w 125"/>
                  <a:gd name="T13" fmla="*/ 2 h 102"/>
                  <a:gd name="T14" fmla="*/ 123 w 125"/>
                  <a:gd name="T15" fmla="*/ 2 h 102"/>
                  <a:gd name="T16" fmla="*/ 124 w 125"/>
                  <a:gd name="T17" fmla="*/ 7 h 102"/>
                  <a:gd name="T18" fmla="*/ 124 w 125"/>
                  <a:gd name="T19" fmla="*/ 7 h 102"/>
                  <a:gd name="T20" fmla="*/ 80 w 125"/>
                  <a:gd name="T21" fmla="*/ 85 h 102"/>
                  <a:gd name="T22" fmla="*/ 77 w 125"/>
                  <a:gd name="T23" fmla="*/ 87 h 102"/>
                  <a:gd name="T24" fmla="*/ 77 w 125"/>
                  <a:gd name="T25" fmla="*/ 87 h 102"/>
                  <a:gd name="T26" fmla="*/ 5 w 125"/>
                  <a:gd name="T27" fmla="*/ 102 h 102"/>
                  <a:gd name="T28" fmla="*/ 4 w 125"/>
                  <a:gd name="T29" fmla="*/ 102 h 102"/>
                  <a:gd name="T30" fmla="*/ 4 w 125"/>
                  <a:gd name="T31" fmla="*/ 102 h 102"/>
                  <a:gd name="T32" fmla="*/ 0 w 125"/>
                  <a:gd name="T33" fmla="*/ 9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" h="102">
                    <a:moveTo>
                      <a:pt x="0" y="99"/>
                    </a:moveTo>
                    <a:cubicBezTo>
                      <a:pt x="0" y="97"/>
                      <a:pt x="1" y="95"/>
                      <a:pt x="3" y="94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74" y="79"/>
                      <a:pt x="74" y="79"/>
                      <a:pt x="74" y="79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7" y="3"/>
                      <a:pt x="117" y="3"/>
                      <a:pt x="117" y="3"/>
                    </a:cubicBezTo>
                    <a:cubicBezTo>
                      <a:pt x="118" y="1"/>
                      <a:pt x="121" y="0"/>
                      <a:pt x="123" y="2"/>
                    </a:cubicBezTo>
                    <a:cubicBezTo>
                      <a:pt x="123" y="2"/>
                      <a:pt x="123" y="2"/>
                      <a:pt x="123" y="2"/>
                    </a:cubicBezTo>
                    <a:cubicBezTo>
                      <a:pt x="124" y="3"/>
                      <a:pt x="125" y="5"/>
                      <a:pt x="124" y="7"/>
                    </a:cubicBezTo>
                    <a:cubicBezTo>
                      <a:pt x="124" y="7"/>
                      <a:pt x="124" y="7"/>
                      <a:pt x="124" y="7"/>
                    </a:cubicBezTo>
                    <a:cubicBezTo>
                      <a:pt x="80" y="85"/>
                      <a:pt x="80" y="85"/>
                      <a:pt x="80" y="85"/>
                    </a:cubicBezTo>
                    <a:cubicBezTo>
                      <a:pt x="79" y="86"/>
                      <a:pt x="78" y="87"/>
                      <a:pt x="77" y="87"/>
                    </a:cubicBezTo>
                    <a:cubicBezTo>
                      <a:pt x="77" y="87"/>
                      <a:pt x="77" y="87"/>
                      <a:pt x="77" y="87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4" y="102"/>
                      <a:pt x="4" y="102"/>
                      <a:pt x="4" y="102"/>
                    </a:cubicBezTo>
                    <a:cubicBezTo>
                      <a:pt x="4" y="102"/>
                      <a:pt x="4" y="102"/>
                      <a:pt x="4" y="102"/>
                    </a:cubicBezTo>
                    <a:cubicBezTo>
                      <a:pt x="2" y="102"/>
                      <a:pt x="0" y="101"/>
                      <a:pt x="0" y="9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0" name="淘宝网Chenying0907出品 1189"/>
              <p:cNvSpPr/>
              <p:nvPr/>
            </p:nvSpPr>
            <p:spPr bwMode="auto">
              <a:xfrm>
                <a:off x="5532447" y="4705318"/>
                <a:ext cx="357188" cy="287336"/>
              </a:xfrm>
              <a:custGeom>
                <a:avLst/>
                <a:gdLst>
                  <a:gd name="T0" fmla="*/ 0 w 128"/>
                  <a:gd name="T1" fmla="*/ 100 h 103"/>
                  <a:gd name="T2" fmla="*/ 3 w 128"/>
                  <a:gd name="T3" fmla="*/ 95 h 103"/>
                  <a:gd name="T4" fmla="*/ 3 w 128"/>
                  <a:gd name="T5" fmla="*/ 95 h 103"/>
                  <a:gd name="T6" fmla="*/ 76 w 128"/>
                  <a:gd name="T7" fmla="*/ 80 h 103"/>
                  <a:gd name="T8" fmla="*/ 120 w 128"/>
                  <a:gd name="T9" fmla="*/ 2 h 103"/>
                  <a:gd name="T10" fmla="*/ 120 w 128"/>
                  <a:gd name="T11" fmla="*/ 2 h 103"/>
                  <a:gd name="T12" fmla="*/ 125 w 128"/>
                  <a:gd name="T13" fmla="*/ 1 h 103"/>
                  <a:gd name="T14" fmla="*/ 125 w 128"/>
                  <a:gd name="T15" fmla="*/ 1 h 103"/>
                  <a:gd name="T16" fmla="*/ 127 w 128"/>
                  <a:gd name="T17" fmla="*/ 6 h 103"/>
                  <a:gd name="T18" fmla="*/ 127 w 128"/>
                  <a:gd name="T19" fmla="*/ 6 h 103"/>
                  <a:gd name="T20" fmla="*/ 82 w 128"/>
                  <a:gd name="T21" fmla="*/ 86 h 103"/>
                  <a:gd name="T22" fmla="*/ 79 w 128"/>
                  <a:gd name="T23" fmla="*/ 88 h 103"/>
                  <a:gd name="T24" fmla="*/ 79 w 128"/>
                  <a:gd name="T25" fmla="*/ 88 h 103"/>
                  <a:gd name="T26" fmla="*/ 5 w 128"/>
                  <a:gd name="T27" fmla="*/ 103 h 103"/>
                  <a:gd name="T28" fmla="*/ 4 w 128"/>
                  <a:gd name="T29" fmla="*/ 103 h 103"/>
                  <a:gd name="T30" fmla="*/ 4 w 128"/>
                  <a:gd name="T31" fmla="*/ 103 h 103"/>
                  <a:gd name="T32" fmla="*/ 0 w 128"/>
                  <a:gd name="T33" fmla="*/ 10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103">
                    <a:moveTo>
                      <a:pt x="0" y="100"/>
                    </a:moveTo>
                    <a:cubicBezTo>
                      <a:pt x="0" y="98"/>
                      <a:pt x="1" y="96"/>
                      <a:pt x="3" y="95"/>
                    </a:cubicBezTo>
                    <a:cubicBezTo>
                      <a:pt x="3" y="95"/>
                      <a:pt x="3" y="95"/>
                      <a:pt x="3" y="95"/>
                    </a:cubicBezTo>
                    <a:cubicBezTo>
                      <a:pt x="76" y="80"/>
                      <a:pt x="76" y="80"/>
                      <a:pt x="76" y="80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0" y="2"/>
                      <a:pt x="120" y="2"/>
                      <a:pt x="120" y="2"/>
                    </a:cubicBezTo>
                    <a:cubicBezTo>
                      <a:pt x="121" y="0"/>
                      <a:pt x="123" y="0"/>
                      <a:pt x="125" y="1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7" y="2"/>
                      <a:pt x="128" y="4"/>
                      <a:pt x="127" y="6"/>
                    </a:cubicBezTo>
                    <a:cubicBezTo>
                      <a:pt x="127" y="6"/>
                      <a:pt x="127" y="6"/>
                      <a:pt x="127" y="6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82" y="87"/>
                      <a:pt x="81" y="87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5" y="103"/>
                      <a:pt x="5" y="103"/>
                      <a:pt x="5" y="103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4" y="103"/>
                      <a:pt x="4" y="103"/>
                      <a:pt x="4" y="103"/>
                    </a:cubicBezTo>
                    <a:cubicBezTo>
                      <a:pt x="2" y="103"/>
                      <a:pt x="0" y="102"/>
                      <a:pt x="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1" name="淘宝网Chenying0907出品 1190"/>
              <p:cNvSpPr/>
              <p:nvPr/>
            </p:nvSpPr>
            <p:spPr bwMode="auto">
              <a:xfrm>
                <a:off x="5561023" y="4741829"/>
                <a:ext cx="352425" cy="290511"/>
              </a:xfrm>
              <a:custGeom>
                <a:avLst/>
                <a:gdLst>
                  <a:gd name="T0" fmla="*/ 0 w 127"/>
                  <a:gd name="T1" fmla="*/ 101 h 104"/>
                  <a:gd name="T2" fmla="*/ 4 w 127"/>
                  <a:gd name="T3" fmla="*/ 96 h 104"/>
                  <a:gd name="T4" fmla="*/ 4 w 127"/>
                  <a:gd name="T5" fmla="*/ 96 h 104"/>
                  <a:gd name="T6" fmla="*/ 76 w 127"/>
                  <a:gd name="T7" fmla="*/ 81 h 104"/>
                  <a:gd name="T8" fmla="*/ 119 w 127"/>
                  <a:gd name="T9" fmla="*/ 2 h 104"/>
                  <a:gd name="T10" fmla="*/ 119 w 127"/>
                  <a:gd name="T11" fmla="*/ 2 h 104"/>
                  <a:gd name="T12" fmla="*/ 125 w 127"/>
                  <a:gd name="T13" fmla="*/ 1 h 104"/>
                  <a:gd name="T14" fmla="*/ 125 w 127"/>
                  <a:gd name="T15" fmla="*/ 1 h 104"/>
                  <a:gd name="T16" fmla="*/ 126 w 127"/>
                  <a:gd name="T17" fmla="*/ 6 h 104"/>
                  <a:gd name="T18" fmla="*/ 126 w 127"/>
                  <a:gd name="T19" fmla="*/ 6 h 104"/>
                  <a:gd name="T20" fmla="*/ 82 w 127"/>
                  <a:gd name="T21" fmla="*/ 86 h 104"/>
                  <a:gd name="T22" fmla="*/ 79 w 127"/>
                  <a:gd name="T23" fmla="*/ 88 h 104"/>
                  <a:gd name="T24" fmla="*/ 79 w 127"/>
                  <a:gd name="T25" fmla="*/ 88 h 104"/>
                  <a:gd name="T26" fmla="*/ 5 w 127"/>
                  <a:gd name="T27" fmla="*/ 104 h 104"/>
                  <a:gd name="T28" fmla="*/ 4 w 127"/>
                  <a:gd name="T29" fmla="*/ 104 h 104"/>
                  <a:gd name="T30" fmla="*/ 4 w 127"/>
                  <a:gd name="T31" fmla="*/ 104 h 104"/>
                  <a:gd name="T32" fmla="*/ 0 w 127"/>
                  <a:gd name="T33" fmla="*/ 10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4">
                    <a:moveTo>
                      <a:pt x="0" y="101"/>
                    </a:moveTo>
                    <a:cubicBezTo>
                      <a:pt x="0" y="99"/>
                      <a:pt x="1" y="97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76" y="81"/>
                      <a:pt x="76" y="81"/>
                      <a:pt x="76" y="81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19" y="2"/>
                      <a:pt x="119" y="2"/>
                      <a:pt x="119" y="2"/>
                    </a:cubicBezTo>
                    <a:cubicBezTo>
                      <a:pt x="120" y="0"/>
                      <a:pt x="123" y="0"/>
                      <a:pt x="125" y="1"/>
                    </a:cubicBezTo>
                    <a:cubicBezTo>
                      <a:pt x="125" y="1"/>
                      <a:pt x="125" y="1"/>
                      <a:pt x="125" y="1"/>
                    </a:cubicBezTo>
                    <a:cubicBezTo>
                      <a:pt x="127" y="2"/>
                      <a:pt x="127" y="4"/>
                      <a:pt x="126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81" y="88"/>
                      <a:pt x="80" y="88"/>
                      <a:pt x="79" y="88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5" y="104"/>
                      <a:pt x="5" y="104"/>
                      <a:pt x="5" y="104"/>
                    </a:cubicBezTo>
                    <a:cubicBezTo>
                      <a:pt x="5" y="104"/>
                      <a:pt x="5" y="104"/>
                      <a:pt x="4" y="104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3" y="104"/>
                      <a:pt x="1" y="103"/>
                      <a:pt x="0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2" name="淘宝网Chenying0907出品 1191"/>
              <p:cNvSpPr/>
              <p:nvPr/>
            </p:nvSpPr>
            <p:spPr bwMode="auto">
              <a:xfrm>
                <a:off x="5595948" y="4786280"/>
                <a:ext cx="342900" cy="279398"/>
              </a:xfrm>
              <a:custGeom>
                <a:avLst/>
                <a:gdLst>
                  <a:gd name="T0" fmla="*/ 1 w 123"/>
                  <a:gd name="T1" fmla="*/ 97 h 100"/>
                  <a:gd name="T2" fmla="*/ 4 w 123"/>
                  <a:gd name="T3" fmla="*/ 93 h 100"/>
                  <a:gd name="T4" fmla="*/ 4 w 123"/>
                  <a:gd name="T5" fmla="*/ 93 h 100"/>
                  <a:gd name="T6" fmla="*/ 72 w 123"/>
                  <a:gd name="T7" fmla="*/ 78 h 100"/>
                  <a:gd name="T8" fmla="*/ 115 w 123"/>
                  <a:gd name="T9" fmla="*/ 2 h 100"/>
                  <a:gd name="T10" fmla="*/ 115 w 123"/>
                  <a:gd name="T11" fmla="*/ 2 h 100"/>
                  <a:gd name="T12" fmla="*/ 120 w 123"/>
                  <a:gd name="T13" fmla="*/ 1 h 100"/>
                  <a:gd name="T14" fmla="*/ 120 w 123"/>
                  <a:gd name="T15" fmla="*/ 1 h 100"/>
                  <a:gd name="T16" fmla="*/ 122 w 123"/>
                  <a:gd name="T17" fmla="*/ 6 h 100"/>
                  <a:gd name="T18" fmla="*/ 122 w 123"/>
                  <a:gd name="T19" fmla="*/ 6 h 100"/>
                  <a:gd name="T20" fmla="*/ 78 w 123"/>
                  <a:gd name="T21" fmla="*/ 83 h 100"/>
                  <a:gd name="T22" fmla="*/ 76 w 123"/>
                  <a:gd name="T23" fmla="*/ 85 h 100"/>
                  <a:gd name="T24" fmla="*/ 76 w 123"/>
                  <a:gd name="T25" fmla="*/ 85 h 100"/>
                  <a:gd name="T26" fmla="*/ 5 w 123"/>
                  <a:gd name="T27" fmla="*/ 100 h 100"/>
                  <a:gd name="T28" fmla="*/ 5 w 123"/>
                  <a:gd name="T29" fmla="*/ 100 h 100"/>
                  <a:gd name="T30" fmla="*/ 5 w 123"/>
                  <a:gd name="T31" fmla="*/ 100 h 100"/>
                  <a:gd name="T32" fmla="*/ 1 w 123"/>
                  <a:gd name="T33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3" h="100">
                    <a:moveTo>
                      <a:pt x="1" y="97"/>
                    </a:moveTo>
                    <a:cubicBezTo>
                      <a:pt x="0" y="95"/>
                      <a:pt x="2" y="93"/>
                      <a:pt x="4" y="93"/>
                    </a:cubicBezTo>
                    <a:cubicBezTo>
                      <a:pt x="4" y="93"/>
                      <a:pt x="4" y="93"/>
                      <a:pt x="4" y="93"/>
                    </a:cubicBezTo>
                    <a:cubicBezTo>
                      <a:pt x="72" y="78"/>
                      <a:pt x="72" y="78"/>
                      <a:pt x="72" y="78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6" y="1"/>
                      <a:pt x="118" y="0"/>
                      <a:pt x="120" y="1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22" y="2"/>
                      <a:pt x="123" y="4"/>
                      <a:pt x="122" y="6"/>
                    </a:cubicBezTo>
                    <a:cubicBezTo>
                      <a:pt x="122" y="6"/>
                      <a:pt x="122" y="6"/>
                      <a:pt x="122" y="6"/>
                    </a:cubicBezTo>
                    <a:cubicBezTo>
                      <a:pt x="78" y="83"/>
                      <a:pt x="78" y="83"/>
                      <a:pt x="78" y="83"/>
                    </a:cubicBezTo>
                    <a:cubicBezTo>
                      <a:pt x="78" y="84"/>
                      <a:pt x="77" y="85"/>
                      <a:pt x="76" y="85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3" y="100"/>
                      <a:pt x="1" y="99"/>
                      <a:pt x="1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3" name="淘宝网Chenying0907出品 1192"/>
              <p:cNvSpPr/>
              <p:nvPr/>
            </p:nvSpPr>
            <p:spPr bwMode="auto">
              <a:xfrm>
                <a:off x="5640397" y="4848190"/>
                <a:ext cx="309562" cy="253998"/>
              </a:xfrm>
              <a:custGeom>
                <a:avLst/>
                <a:gdLst>
                  <a:gd name="T0" fmla="*/ 0 w 111"/>
                  <a:gd name="T1" fmla="*/ 88 h 91"/>
                  <a:gd name="T2" fmla="*/ 3 w 111"/>
                  <a:gd name="T3" fmla="*/ 83 h 91"/>
                  <a:gd name="T4" fmla="*/ 3 w 111"/>
                  <a:gd name="T5" fmla="*/ 83 h 91"/>
                  <a:gd name="T6" fmla="*/ 66 w 111"/>
                  <a:gd name="T7" fmla="*/ 70 h 91"/>
                  <a:gd name="T8" fmla="*/ 103 w 111"/>
                  <a:gd name="T9" fmla="*/ 3 h 91"/>
                  <a:gd name="T10" fmla="*/ 103 w 111"/>
                  <a:gd name="T11" fmla="*/ 3 h 91"/>
                  <a:gd name="T12" fmla="*/ 108 w 111"/>
                  <a:gd name="T13" fmla="*/ 1 h 91"/>
                  <a:gd name="T14" fmla="*/ 108 w 111"/>
                  <a:gd name="T15" fmla="*/ 1 h 91"/>
                  <a:gd name="T16" fmla="*/ 110 w 111"/>
                  <a:gd name="T17" fmla="*/ 7 h 91"/>
                  <a:gd name="T18" fmla="*/ 110 w 111"/>
                  <a:gd name="T19" fmla="*/ 7 h 91"/>
                  <a:gd name="T20" fmla="*/ 72 w 111"/>
                  <a:gd name="T21" fmla="*/ 75 h 91"/>
                  <a:gd name="T22" fmla="*/ 69 w 111"/>
                  <a:gd name="T23" fmla="*/ 77 h 91"/>
                  <a:gd name="T24" fmla="*/ 69 w 111"/>
                  <a:gd name="T25" fmla="*/ 77 h 91"/>
                  <a:gd name="T26" fmla="*/ 5 w 111"/>
                  <a:gd name="T27" fmla="*/ 91 h 91"/>
                  <a:gd name="T28" fmla="*/ 4 w 111"/>
                  <a:gd name="T29" fmla="*/ 91 h 91"/>
                  <a:gd name="T30" fmla="*/ 4 w 111"/>
                  <a:gd name="T31" fmla="*/ 91 h 91"/>
                  <a:gd name="T32" fmla="*/ 0 w 111"/>
                  <a:gd name="T33" fmla="*/ 8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" h="91">
                    <a:moveTo>
                      <a:pt x="0" y="88"/>
                    </a:moveTo>
                    <a:cubicBezTo>
                      <a:pt x="0" y="86"/>
                      <a:pt x="1" y="84"/>
                      <a:pt x="3" y="83"/>
                    </a:cubicBezTo>
                    <a:cubicBezTo>
                      <a:pt x="3" y="83"/>
                      <a:pt x="3" y="83"/>
                      <a:pt x="3" y="83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4" y="1"/>
                      <a:pt x="106" y="0"/>
                      <a:pt x="108" y="1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2"/>
                      <a:pt x="111" y="5"/>
                      <a:pt x="110" y="7"/>
                    </a:cubicBezTo>
                    <a:cubicBezTo>
                      <a:pt x="110" y="7"/>
                      <a:pt x="110" y="7"/>
                      <a:pt x="110" y="7"/>
                    </a:cubicBezTo>
                    <a:cubicBezTo>
                      <a:pt x="72" y="75"/>
                      <a:pt x="72" y="75"/>
                      <a:pt x="72" y="75"/>
                    </a:cubicBezTo>
                    <a:cubicBezTo>
                      <a:pt x="72" y="76"/>
                      <a:pt x="71" y="77"/>
                      <a:pt x="69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2" y="91"/>
                      <a:pt x="1" y="90"/>
                      <a:pt x="0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4" name="淘宝网Chenying0907出品 1193"/>
              <p:cNvSpPr/>
              <p:nvPr/>
            </p:nvSpPr>
            <p:spPr bwMode="auto">
              <a:xfrm>
                <a:off x="5694377" y="4922804"/>
                <a:ext cx="261937" cy="212724"/>
              </a:xfrm>
              <a:custGeom>
                <a:avLst/>
                <a:gdLst>
                  <a:gd name="T0" fmla="*/ 1 w 94"/>
                  <a:gd name="T1" fmla="*/ 73 h 76"/>
                  <a:gd name="T2" fmla="*/ 4 w 94"/>
                  <a:gd name="T3" fmla="*/ 68 h 76"/>
                  <a:gd name="T4" fmla="*/ 4 w 94"/>
                  <a:gd name="T5" fmla="*/ 68 h 76"/>
                  <a:gd name="T6" fmla="*/ 56 w 94"/>
                  <a:gd name="T7" fmla="*/ 57 h 76"/>
                  <a:gd name="T8" fmla="*/ 86 w 94"/>
                  <a:gd name="T9" fmla="*/ 2 h 76"/>
                  <a:gd name="T10" fmla="*/ 86 w 94"/>
                  <a:gd name="T11" fmla="*/ 2 h 76"/>
                  <a:gd name="T12" fmla="*/ 92 w 94"/>
                  <a:gd name="T13" fmla="*/ 1 h 76"/>
                  <a:gd name="T14" fmla="*/ 92 w 94"/>
                  <a:gd name="T15" fmla="*/ 1 h 76"/>
                  <a:gd name="T16" fmla="*/ 93 w 94"/>
                  <a:gd name="T17" fmla="*/ 6 h 76"/>
                  <a:gd name="T18" fmla="*/ 93 w 94"/>
                  <a:gd name="T19" fmla="*/ 6 h 76"/>
                  <a:gd name="T20" fmla="*/ 63 w 94"/>
                  <a:gd name="T21" fmla="*/ 62 h 76"/>
                  <a:gd name="T22" fmla="*/ 60 w 94"/>
                  <a:gd name="T23" fmla="*/ 64 h 76"/>
                  <a:gd name="T24" fmla="*/ 60 w 94"/>
                  <a:gd name="T25" fmla="*/ 64 h 76"/>
                  <a:gd name="T26" fmla="*/ 6 w 94"/>
                  <a:gd name="T27" fmla="*/ 76 h 76"/>
                  <a:gd name="T28" fmla="*/ 5 w 94"/>
                  <a:gd name="T29" fmla="*/ 76 h 76"/>
                  <a:gd name="T30" fmla="*/ 5 w 94"/>
                  <a:gd name="T31" fmla="*/ 76 h 76"/>
                  <a:gd name="T32" fmla="*/ 1 w 94"/>
                  <a:gd name="T33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76">
                    <a:moveTo>
                      <a:pt x="1" y="73"/>
                    </a:moveTo>
                    <a:cubicBezTo>
                      <a:pt x="0" y="71"/>
                      <a:pt x="2" y="69"/>
                      <a:pt x="4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7" y="0"/>
                      <a:pt x="90" y="0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4" y="2"/>
                      <a:pt x="94" y="4"/>
                      <a:pt x="93" y="6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63" y="62"/>
                      <a:pt x="63" y="62"/>
                      <a:pt x="63" y="62"/>
                    </a:cubicBezTo>
                    <a:cubicBezTo>
                      <a:pt x="62" y="63"/>
                      <a:pt x="61" y="64"/>
                      <a:pt x="60" y="64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" y="76"/>
                      <a:pt x="6" y="76"/>
                      <a:pt x="6" y="76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3" y="76"/>
                      <a:pt x="1" y="75"/>
                      <a:pt x="1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5" name="淘宝网Chenying0907出品 1194"/>
              <p:cNvSpPr/>
              <p:nvPr/>
            </p:nvSpPr>
            <p:spPr bwMode="auto">
              <a:xfrm>
                <a:off x="5761058" y="5018060"/>
                <a:ext cx="188912" cy="144461"/>
              </a:xfrm>
              <a:custGeom>
                <a:avLst/>
                <a:gdLst>
                  <a:gd name="T0" fmla="*/ 1 w 68"/>
                  <a:gd name="T1" fmla="*/ 49 h 52"/>
                  <a:gd name="T2" fmla="*/ 4 w 68"/>
                  <a:gd name="T3" fmla="*/ 44 h 52"/>
                  <a:gd name="T4" fmla="*/ 4 w 68"/>
                  <a:gd name="T5" fmla="*/ 44 h 52"/>
                  <a:gd name="T6" fmla="*/ 41 w 68"/>
                  <a:gd name="T7" fmla="*/ 36 h 52"/>
                  <a:gd name="T8" fmla="*/ 60 w 68"/>
                  <a:gd name="T9" fmla="*/ 3 h 52"/>
                  <a:gd name="T10" fmla="*/ 60 w 68"/>
                  <a:gd name="T11" fmla="*/ 3 h 52"/>
                  <a:gd name="T12" fmla="*/ 65 w 68"/>
                  <a:gd name="T13" fmla="*/ 1 h 52"/>
                  <a:gd name="T14" fmla="*/ 65 w 68"/>
                  <a:gd name="T15" fmla="*/ 1 h 52"/>
                  <a:gd name="T16" fmla="*/ 67 w 68"/>
                  <a:gd name="T17" fmla="*/ 7 h 52"/>
                  <a:gd name="T18" fmla="*/ 67 w 68"/>
                  <a:gd name="T19" fmla="*/ 7 h 52"/>
                  <a:gd name="T20" fmla="*/ 47 w 68"/>
                  <a:gd name="T21" fmla="*/ 42 h 52"/>
                  <a:gd name="T22" fmla="*/ 44 w 68"/>
                  <a:gd name="T23" fmla="*/ 43 h 52"/>
                  <a:gd name="T24" fmla="*/ 44 w 68"/>
                  <a:gd name="T25" fmla="*/ 43 h 52"/>
                  <a:gd name="T26" fmla="*/ 6 w 68"/>
                  <a:gd name="T27" fmla="*/ 52 h 52"/>
                  <a:gd name="T28" fmla="*/ 5 w 68"/>
                  <a:gd name="T29" fmla="*/ 52 h 52"/>
                  <a:gd name="T30" fmla="*/ 5 w 68"/>
                  <a:gd name="T31" fmla="*/ 52 h 52"/>
                  <a:gd name="T32" fmla="*/ 1 w 68"/>
                  <a:gd name="T33" fmla="*/ 4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52">
                    <a:moveTo>
                      <a:pt x="1" y="49"/>
                    </a:moveTo>
                    <a:cubicBezTo>
                      <a:pt x="0" y="47"/>
                      <a:pt x="2" y="44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1" y="36"/>
                      <a:pt x="41" y="36"/>
                      <a:pt x="41" y="36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1" y="1"/>
                      <a:pt x="64" y="0"/>
                      <a:pt x="65" y="1"/>
                    </a:cubicBezTo>
                    <a:cubicBezTo>
                      <a:pt x="65" y="1"/>
                      <a:pt x="65" y="1"/>
                      <a:pt x="65" y="1"/>
                    </a:cubicBezTo>
                    <a:cubicBezTo>
                      <a:pt x="67" y="3"/>
                      <a:pt x="68" y="5"/>
                      <a:pt x="67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46" y="43"/>
                      <a:pt x="45" y="43"/>
                      <a:pt x="44" y="43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6" y="52"/>
                      <a:pt x="6" y="52"/>
                      <a:pt x="6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5" y="52"/>
                      <a:pt x="5" y="52"/>
                      <a:pt x="5" y="52"/>
                    </a:cubicBezTo>
                    <a:cubicBezTo>
                      <a:pt x="3" y="52"/>
                      <a:pt x="1" y="51"/>
                      <a:pt x="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6" name="淘宝网Chenying0907出品 1195"/>
              <p:cNvSpPr/>
              <p:nvPr/>
            </p:nvSpPr>
            <p:spPr bwMode="auto">
              <a:xfrm>
                <a:off x="5481668" y="4637065"/>
                <a:ext cx="315914" cy="241298"/>
              </a:xfrm>
              <a:custGeom>
                <a:avLst/>
                <a:gdLst>
                  <a:gd name="T0" fmla="*/ 0 w 113"/>
                  <a:gd name="T1" fmla="*/ 84 h 87"/>
                  <a:gd name="T2" fmla="*/ 3 w 113"/>
                  <a:gd name="T3" fmla="*/ 79 h 87"/>
                  <a:gd name="T4" fmla="*/ 3 w 113"/>
                  <a:gd name="T5" fmla="*/ 79 h 87"/>
                  <a:gd name="T6" fmla="*/ 68 w 113"/>
                  <a:gd name="T7" fmla="*/ 67 h 87"/>
                  <a:gd name="T8" fmla="*/ 105 w 113"/>
                  <a:gd name="T9" fmla="*/ 2 h 87"/>
                  <a:gd name="T10" fmla="*/ 105 w 113"/>
                  <a:gd name="T11" fmla="*/ 2 h 87"/>
                  <a:gd name="T12" fmla="*/ 110 w 113"/>
                  <a:gd name="T13" fmla="*/ 1 h 87"/>
                  <a:gd name="T14" fmla="*/ 110 w 113"/>
                  <a:gd name="T15" fmla="*/ 1 h 87"/>
                  <a:gd name="T16" fmla="*/ 112 w 113"/>
                  <a:gd name="T17" fmla="*/ 6 h 87"/>
                  <a:gd name="T18" fmla="*/ 112 w 113"/>
                  <a:gd name="T19" fmla="*/ 6 h 87"/>
                  <a:gd name="T20" fmla="*/ 74 w 113"/>
                  <a:gd name="T21" fmla="*/ 73 h 87"/>
                  <a:gd name="T22" fmla="*/ 71 w 113"/>
                  <a:gd name="T23" fmla="*/ 75 h 87"/>
                  <a:gd name="T24" fmla="*/ 71 w 113"/>
                  <a:gd name="T25" fmla="*/ 75 h 87"/>
                  <a:gd name="T26" fmla="*/ 5 w 113"/>
                  <a:gd name="T27" fmla="*/ 87 h 87"/>
                  <a:gd name="T28" fmla="*/ 4 w 113"/>
                  <a:gd name="T29" fmla="*/ 87 h 87"/>
                  <a:gd name="T30" fmla="*/ 4 w 113"/>
                  <a:gd name="T31" fmla="*/ 87 h 87"/>
                  <a:gd name="T32" fmla="*/ 0 w 113"/>
                  <a:gd name="T33" fmla="*/ 8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7">
                    <a:moveTo>
                      <a:pt x="0" y="84"/>
                    </a:moveTo>
                    <a:cubicBezTo>
                      <a:pt x="0" y="82"/>
                      <a:pt x="1" y="80"/>
                      <a:pt x="3" y="79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68" y="67"/>
                      <a:pt x="68" y="67"/>
                      <a:pt x="68" y="67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5" y="2"/>
                      <a:pt x="105" y="2"/>
                      <a:pt x="105" y="2"/>
                    </a:cubicBezTo>
                    <a:cubicBezTo>
                      <a:pt x="106" y="0"/>
                      <a:pt x="108" y="0"/>
                      <a:pt x="110" y="1"/>
                    </a:cubicBezTo>
                    <a:cubicBezTo>
                      <a:pt x="110" y="1"/>
                      <a:pt x="110" y="1"/>
                      <a:pt x="110" y="1"/>
                    </a:cubicBezTo>
                    <a:cubicBezTo>
                      <a:pt x="112" y="2"/>
                      <a:pt x="113" y="4"/>
                      <a:pt x="112" y="6"/>
                    </a:cubicBezTo>
                    <a:cubicBezTo>
                      <a:pt x="112" y="6"/>
                      <a:pt x="112" y="6"/>
                      <a:pt x="112" y="6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4"/>
                      <a:pt x="72" y="75"/>
                      <a:pt x="71" y="75"/>
                    </a:cubicBezTo>
                    <a:cubicBezTo>
                      <a:pt x="71" y="75"/>
                      <a:pt x="71" y="75"/>
                      <a:pt x="71" y="75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2" y="87"/>
                      <a:pt x="0" y="86"/>
                      <a:pt x="0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7" name="淘宝网Chenying0907出品 1196"/>
              <p:cNvSpPr/>
              <p:nvPr/>
            </p:nvSpPr>
            <p:spPr bwMode="auto">
              <a:xfrm>
                <a:off x="5480081" y="4619611"/>
                <a:ext cx="285752" cy="220662"/>
              </a:xfrm>
              <a:custGeom>
                <a:avLst/>
                <a:gdLst>
                  <a:gd name="T0" fmla="*/ 0 w 103"/>
                  <a:gd name="T1" fmla="*/ 76 h 79"/>
                  <a:gd name="T2" fmla="*/ 4 w 103"/>
                  <a:gd name="T3" fmla="*/ 71 h 79"/>
                  <a:gd name="T4" fmla="*/ 4 w 103"/>
                  <a:gd name="T5" fmla="*/ 71 h 79"/>
                  <a:gd name="T6" fmla="*/ 61 w 103"/>
                  <a:gd name="T7" fmla="*/ 61 h 79"/>
                  <a:gd name="T8" fmla="*/ 95 w 103"/>
                  <a:gd name="T9" fmla="*/ 3 h 79"/>
                  <a:gd name="T10" fmla="*/ 95 w 103"/>
                  <a:gd name="T11" fmla="*/ 3 h 79"/>
                  <a:gd name="T12" fmla="*/ 100 w 103"/>
                  <a:gd name="T13" fmla="*/ 1 h 79"/>
                  <a:gd name="T14" fmla="*/ 100 w 103"/>
                  <a:gd name="T15" fmla="*/ 1 h 79"/>
                  <a:gd name="T16" fmla="*/ 102 w 103"/>
                  <a:gd name="T17" fmla="*/ 7 h 79"/>
                  <a:gd name="T18" fmla="*/ 102 w 103"/>
                  <a:gd name="T19" fmla="*/ 7 h 79"/>
                  <a:gd name="T20" fmla="*/ 67 w 103"/>
                  <a:gd name="T21" fmla="*/ 66 h 79"/>
                  <a:gd name="T22" fmla="*/ 64 w 103"/>
                  <a:gd name="T23" fmla="*/ 68 h 79"/>
                  <a:gd name="T24" fmla="*/ 64 w 103"/>
                  <a:gd name="T25" fmla="*/ 68 h 79"/>
                  <a:gd name="T26" fmla="*/ 5 w 103"/>
                  <a:gd name="T27" fmla="*/ 79 h 79"/>
                  <a:gd name="T28" fmla="*/ 4 w 103"/>
                  <a:gd name="T29" fmla="*/ 79 h 79"/>
                  <a:gd name="T30" fmla="*/ 4 w 103"/>
                  <a:gd name="T31" fmla="*/ 79 h 79"/>
                  <a:gd name="T32" fmla="*/ 0 w 103"/>
                  <a:gd name="T33" fmla="*/ 7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79">
                    <a:moveTo>
                      <a:pt x="0" y="76"/>
                    </a:moveTo>
                    <a:cubicBezTo>
                      <a:pt x="0" y="74"/>
                      <a:pt x="1" y="72"/>
                      <a:pt x="4" y="71"/>
                    </a:cubicBezTo>
                    <a:cubicBezTo>
                      <a:pt x="4" y="71"/>
                      <a:pt x="4" y="71"/>
                      <a:pt x="4" y="7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6" y="1"/>
                      <a:pt x="98" y="0"/>
                      <a:pt x="100" y="1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2"/>
                      <a:pt x="103" y="5"/>
                      <a:pt x="102" y="7"/>
                    </a:cubicBezTo>
                    <a:cubicBezTo>
                      <a:pt x="102" y="7"/>
                      <a:pt x="102" y="7"/>
                      <a:pt x="102" y="7"/>
                    </a:cubicBezTo>
                    <a:cubicBezTo>
                      <a:pt x="67" y="66"/>
                      <a:pt x="67" y="66"/>
                      <a:pt x="67" y="66"/>
                    </a:cubicBezTo>
                    <a:cubicBezTo>
                      <a:pt x="67" y="67"/>
                      <a:pt x="66" y="68"/>
                      <a:pt x="64" y="68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5" y="79"/>
                      <a:pt x="5" y="79"/>
                      <a:pt x="5" y="79"/>
                    </a:cubicBezTo>
                    <a:cubicBezTo>
                      <a:pt x="5" y="79"/>
                      <a:pt x="5" y="79"/>
                      <a:pt x="4" y="79"/>
                    </a:cubicBezTo>
                    <a:cubicBezTo>
                      <a:pt x="4" y="79"/>
                      <a:pt x="4" y="79"/>
                      <a:pt x="4" y="79"/>
                    </a:cubicBezTo>
                    <a:cubicBezTo>
                      <a:pt x="3" y="79"/>
                      <a:pt x="1" y="78"/>
                      <a:pt x="0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8" name="淘宝网Chenying0907出品 1197"/>
              <p:cNvSpPr/>
              <p:nvPr/>
            </p:nvSpPr>
            <p:spPr bwMode="auto">
              <a:xfrm>
                <a:off x="5473732" y="4605321"/>
                <a:ext cx="257176" cy="195262"/>
              </a:xfrm>
              <a:custGeom>
                <a:avLst/>
                <a:gdLst>
                  <a:gd name="T0" fmla="*/ 0 w 92"/>
                  <a:gd name="T1" fmla="*/ 66 h 70"/>
                  <a:gd name="T2" fmla="*/ 4 w 92"/>
                  <a:gd name="T3" fmla="*/ 62 h 70"/>
                  <a:gd name="T4" fmla="*/ 4 w 92"/>
                  <a:gd name="T5" fmla="*/ 62 h 70"/>
                  <a:gd name="T6" fmla="*/ 55 w 92"/>
                  <a:gd name="T7" fmla="*/ 54 h 70"/>
                  <a:gd name="T8" fmla="*/ 84 w 92"/>
                  <a:gd name="T9" fmla="*/ 3 h 70"/>
                  <a:gd name="T10" fmla="*/ 84 w 92"/>
                  <a:gd name="T11" fmla="*/ 3 h 70"/>
                  <a:gd name="T12" fmla="*/ 89 w 92"/>
                  <a:gd name="T13" fmla="*/ 2 h 70"/>
                  <a:gd name="T14" fmla="*/ 89 w 92"/>
                  <a:gd name="T15" fmla="*/ 2 h 70"/>
                  <a:gd name="T16" fmla="*/ 91 w 92"/>
                  <a:gd name="T17" fmla="*/ 7 h 70"/>
                  <a:gd name="T18" fmla="*/ 91 w 92"/>
                  <a:gd name="T19" fmla="*/ 7 h 70"/>
                  <a:gd name="T20" fmla="*/ 61 w 92"/>
                  <a:gd name="T21" fmla="*/ 59 h 70"/>
                  <a:gd name="T22" fmla="*/ 58 w 92"/>
                  <a:gd name="T23" fmla="*/ 61 h 70"/>
                  <a:gd name="T24" fmla="*/ 58 w 92"/>
                  <a:gd name="T25" fmla="*/ 61 h 70"/>
                  <a:gd name="T26" fmla="*/ 5 w 92"/>
                  <a:gd name="T27" fmla="*/ 70 h 70"/>
                  <a:gd name="T28" fmla="*/ 4 w 92"/>
                  <a:gd name="T29" fmla="*/ 70 h 70"/>
                  <a:gd name="T30" fmla="*/ 4 w 92"/>
                  <a:gd name="T31" fmla="*/ 70 h 70"/>
                  <a:gd name="T32" fmla="*/ 0 w 92"/>
                  <a:gd name="T33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0">
                    <a:moveTo>
                      <a:pt x="0" y="66"/>
                    </a:moveTo>
                    <a:cubicBezTo>
                      <a:pt x="0" y="64"/>
                      <a:pt x="1" y="62"/>
                      <a:pt x="4" y="62"/>
                    </a:cubicBezTo>
                    <a:cubicBezTo>
                      <a:pt x="4" y="62"/>
                      <a:pt x="4" y="62"/>
                      <a:pt x="4" y="62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4" y="3"/>
                      <a:pt x="84" y="3"/>
                      <a:pt x="84" y="3"/>
                    </a:cubicBezTo>
                    <a:cubicBezTo>
                      <a:pt x="85" y="1"/>
                      <a:pt x="87" y="0"/>
                      <a:pt x="89" y="2"/>
                    </a:cubicBezTo>
                    <a:cubicBezTo>
                      <a:pt x="89" y="2"/>
                      <a:pt x="89" y="2"/>
                      <a:pt x="89" y="2"/>
                    </a:cubicBezTo>
                    <a:cubicBezTo>
                      <a:pt x="91" y="3"/>
                      <a:pt x="92" y="5"/>
                      <a:pt x="91" y="7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0" y="60"/>
                      <a:pt x="59" y="61"/>
                      <a:pt x="58" y="61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" y="70"/>
                      <a:pt x="5" y="70"/>
                      <a:pt x="5" y="70"/>
                    </a:cubicBezTo>
                    <a:cubicBezTo>
                      <a:pt x="5" y="70"/>
                      <a:pt x="4" y="70"/>
                      <a:pt x="4" y="70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0"/>
                      <a:pt x="1" y="68"/>
                      <a:pt x="0" y="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9" name="淘宝网Chenying0907出品 1198"/>
              <p:cNvSpPr/>
              <p:nvPr/>
            </p:nvSpPr>
            <p:spPr bwMode="auto">
              <a:xfrm>
                <a:off x="5473742" y="4594201"/>
                <a:ext cx="220664" cy="161924"/>
              </a:xfrm>
              <a:custGeom>
                <a:avLst/>
                <a:gdLst>
                  <a:gd name="T0" fmla="*/ 0 w 79"/>
                  <a:gd name="T1" fmla="*/ 54 h 58"/>
                  <a:gd name="T2" fmla="*/ 3 w 79"/>
                  <a:gd name="T3" fmla="*/ 50 h 58"/>
                  <a:gd name="T4" fmla="*/ 3 w 79"/>
                  <a:gd name="T5" fmla="*/ 50 h 58"/>
                  <a:gd name="T6" fmla="*/ 47 w 79"/>
                  <a:gd name="T7" fmla="*/ 44 h 58"/>
                  <a:gd name="T8" fmla="*/ 71 w 79"/>
                  <a:gd name="T9" fmla="*/ 3 h 58"/>
                  <a:gd name="T10" fmla="*/ 77 w 79"/>
                  <a:gd name="T11" fmla="*/ 1 h 58"/>
                  <a:gd name="T12" fmla="*/ 77 w 79"/>
                  <a:gd name="T13" fmla="*/ 1 h 58"/>
                  <a:gd name="T14" fmla="*/ 78 w 79"/>
                  <a:gd name="T15" fmla="*/ 7 h 58"/>
                  <a:gd name="T16" fmla="*/ 78 w 79"/>
                  <a:gd name="T17" fmla="*/ 7 h 58"/>
                  <a:gd name="T18" fmla="*/ 53 w 79"/>
                  <a:gd name="T19" fmla="*/ 50 h 58"/>
                  <a:gd name="T20" fmla="*/ 50 w 79"/>
                  <a:gd name="T21" fmla="*/ 52 h 58"/>
                  <a:gd name="T22" fmla="*/ 50 w 79"/>
                  <a:gd name="T23" fmla="*/ 52 h 58"/>
                  <a:gd name="T24" fmla="*/ 5 w 79"/>
                  <a:gd name="T25" fmla="*/ 58 h 58"/>
                  <a:gd name="T26" fmla="*/ 4 w 79"/>
                  <a:gd name="T27" fmla="*/ 58 h 58"/>
                  <a:gd name="T28" fmla="*/ 4 w 79"/>
                  <a:gd name="T29" fmla="*/ 58 h 58"/>
                  <a:gd name="T30" fmla="*/ 0 w 79"/>
                  <a:gd name="T31" fmla="*/ 5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58">
                    <a:moveTo>
                      <a:pt x="0" y="54"/>
                    </a:moveTo>
                    <a:cubicBezTo>
                      <a:pt x="0" y="52"/>
                      <a:pt x="1" y="50"/>
                      <a:pt x="3" y="50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7" y="44"/>
                      <a:pt x="47" y="44"/>
                      <a:pt x="47" y="44"/>
                    </a:cubicBezTo>
                    <a:cubicBezTo>
                      <a:pt x="71" y="3"/>
                      <a:pt x="71" y="3"/>
                      <a:pt x="71" y="3"/>
                    </a:cubicBezTo>
                    <a:cubicBezTo>
                      <a:pt x="72" y="1"/>
                      <a:pt x="75" y="0"/>
                      <a:pt x="77" y="1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9" y="2"/>
                      <a:pt x="79" y="5"/>
                      <a:pt x="78" y="7"/>
                    </a:cubicBezTo>
                    <a:cubicBezTo>
                      <a:pt x="78" y="7"/>
                      <a:pt x="78" y="7"/>
                      <a:pt x="78" y="7"/>
                    </a:cubicBezTo>
                    <a:cubicBezTo>
                      <a:pt x="53" y="50"/>
                      <a:pt x="53" y="50"/>
                      <a:pt x="53" y="50"/>
                    </a:cubicBezTo>
                    <a:cubicBezTo>
                      <a:pt x="52" y="51"/>
                      <a:pt x="51" y="52"/>
                      <a:pt x="50" y="52"/>
                    </a:cubicBezTo>
                    <a:cubicBezTo>
                      <a:pt x="50" y="52"/>
                      <a:pt x="50" y="52"/>
                      <a:pt x="50" y="52"/>
                    </a:cubicBezTo>
                    <a:cubicBezTo>
                      <a:pt x="5" y="58"/>
                      <a:pt x="5" y="58"/>
                      <a:pt x="5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2" y="58"/>
                      <a:pt x="0" y="57"/>
                      <a:pt x="0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0" name="淘宝网Chenying0907出品 1199"/>
              <p:cNvSpPr/>
              <p:nvPr/>
            </p:nvSpPr>
            <p:spPr bwMode="auto">
              <a:xfrm>
                <a:off x="5476917" y="4589445"/>
                <a:ext cx="173039" cy="122237"/>
              </a:xfrm>
              <a:custGeom>
                <a:avLst/>
                <a:gdLst>
                  <a:gd name="T0" fmla="*/ 0 w 62"/>
                  <a:gd name="T1" fmla="*/ 40 h 44"/>
                  <a:gd name="T2" fmla="*/ 4 w 62"/>
                  <a:gd name="T3" fmla="*/ 36 h 44"/>
                  <a:gd name="T4" fmla="*/ 4 w 62"/>
                  <a:gd name="T5" fmla="*/ 36 h 44"/>
                  <a:gd name="T6" fmla="*/ 36 w 62"/>
                  <a:gd name="T7" fmla="*/ 35 h 44"/>
                  <a:gd name="T8" fmla="*/ 54 w 62"/>
                  <a:gd name="T9" fmla="*/ 2 h 44"/>
                  <a:gd name="T10" fmla="*/ 54 w 62"/>
                  <a:gd name="T11" fmla="*/ 2 h 44"/>
                  <a:gd name="T12" fmla="*/ 60 w 62"/>
                  <a:gd name="T13" fmla="*/ 1 h 44"/>
                  <a:gd name="T14" fmla="*/ 60 w 62"/>
                  <a:gd name="T15" fmla="*/ 1 h 44"/>
                  <a:gd name="T16" fmla="*/ 61 w 62"/>
                  <a:gd name="T17" fmla="*/ 6 h 44"/>
                  <a:gd name="T18" fmla="*/ 61 w 62"/>
                  <a:gd name="T19" fmla="*/ 6 h 44"/>
                  <a:gd name="T20" fmla="*/ 42 w 62"/>
                  <a:gd name="T21" fmla="*/ 40 h 44"/>
                  <a:gd name="T22" fmla="*/ 38 w 62"/>
                  <a:gd name="T23" fmla="*/ 42 h 44"/>
                  <a:gd name="T24" fmla="*/ 38 w 62"/>
                  <a:gd name="T25" fmla="*/ 42 h 44"/>
                  <a:gd name="T26" fmla="*/ 5 w 62"/>
                  <a:gd name="T27" fmla="*/ 44 h 44"/>
                  <a:gd name="T28" fmla="*/ 4 w 62"/>
                  <a:gd name="T29" fmla="*/ 44 h 44"/>
                  <a:gd name="T30" fmla="*/ 4 w 62"/>
                  <a:gd name="T31" fmla="*/ 44 h 44"/>
                  <a:gd name="T32" fmla="*/ 0 w 62"/>
                  <a:gd name="T33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4">
                    <a:moveTo>
                      <a:pt x="0" y="40"/>
                    </a:moveTo>
                    <a:cubicBezTo>
                      <a:pt x="0" y="38"/>
                      <a:pt x="2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36" y="35"/>
                      <a:pt x="36" y="35"/>
                      <a:pt x="36" y="35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0"/>
                      <a:pt x="58" y="0"/>
                      <a:pt x="60" y="1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1" y="2"/>
                      <a:pt x="62" y="4"/>
                      <a:pt x="61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1" y="42"/>
                      <a:pt x="40" y="42"/>
                      <a:pt x="38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5" y="44"/>
                      <a:pt x="4" y="44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2" y="44"/>
                      <a:pt x="1" y="42"/>
                      <a:pt x="0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1" name="淘宝网Chenying0907出品 1200"/>
              <p:cNvSpPr/>
              <p:nvPr/>
            </p:nvSpPr>
            <p:spPr bwMode="auto">
              <a:xfrm>
                <a:off x="5480071" y="4579906"/>
                <a:ext cx="130176" cy="92074"/>
              </a:xfrm>
              <a:custGeom>
                <a:avLst/>
                <a:gdLst>
                  <a:gd name="T0" fmla="*/ 28 w 47"/>
                  <a:gd name="T1" fmla="*/ 33 h 33"/>
                  <a:gd name="T2" fmla="*/ 4 w 47"/>
                  <a:gd name="T3" fmla="*/ 33 h 33"/>
                  <a:gd name="T4" fmla="*/ 0 w 47"/>
                  <a:gd name="T5" fmla="*/ 29 h 33"/>
                  <a:gd name="T6" fmla="*/ 0 w 47"/>
                  <a:gd name="T7" fmla="*/ 29 h 33"/>
                  <a:gd name="T8" fmla="*/ 4 w 47"/>
                  <a:gd name="T9" fmla="*/ 25 h 33"/>
                  <a:gd name="T10" fmla="*/ 4 w 47"/>
                  <a:gd name="T11" fmla="*/ 25 h 33"/>
                  <a:gd name="T12" fmla="*/ 26 w 47"/>
                  <a:gd name="T13" fmla="*/ 25 h 33"/>
                  <a:gd name="T14" fmla="*/ 39 w 47"/>
                  <a:gd name="T15" fmla="*/ 3 h 33"/>
                  <a:gd name="T16" fmla="*/ 39 w 47"/>
                  <a:gd name="T17" fmla="*/ 3 h 33"/>
                  <a:gd name="T18" fmla="*/ 45 w 47"/>
                  <a:gd name="T19" fmla="*/ 1 h 33"/>
                  <a:gd name="T20" fmla="*/ 45 w 47"/>
                  <a:gd name="T21" fmla="*/ 1 h 33"/>
                  <a:gd name="T22" fmla="*/ 46 w 47"/>
                  <a:gd name="T23" fmla="*/ 6 h 33"/>
                  <a:gd name="T24" fmla="*/ 46 w 47"/>
                  <a:gd name="T25" fmla="*/ 6 h 33"/>
                  <a:gd name="T26" fmla="*/ 32 w 47"/>
                  <a:gd name="T27" fmla="*/ 31 h 33"/>
                  <a:gd name="T28" fmla="*/ 28 w 47"/>
                  <a:gd name="T29" fmla="*/ 33 h 33"/>
                  <a:gd name="T30" fmla="*/ 28 w 47"/>
                  <a:gd name="T31" fmla="*/ 33 h 33"/>
                  <a:gd name="T32" fmla="*/ 28 w 4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3">
                    <a:moveTo>
                      <a:pt x="28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2" y="33"/>
                      <a:pt x="0" y="31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7"/>
                      <a:pt x="2" y="25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40" y="1"/>
                      <a:pt x="43" y="0"/>
                      <a:pt x="45" y="1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7" y="2"/>
                      <a:pt x="47" y="5"/>
                      <a:pt x="46" y="6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1" y="33"/>
                      <a:pt x="30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28" y="33"/>
                      <a:pt x="28" y="33"/>
                      <a:pt x="28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2" name="淘宝网Chenying0907出品 1201"/>
              <p:cNvSpPr/>
              <p:nvPr/>
            </p:nvSpPr>
            <p:spPr bwMode="auto">
              <a:xfrm>
                <a:off x="5481638" y="4575175"/>
                <a:ext cx="92075" cy="66674"/>
              </a:xfrm>
              <a:custGeom>
                <a:avLst/>
                <a:gdLst>
                  <a:gd name="T0" fmla="*/ 0 w 33"/>
                  <a:gd name="T1" fmla="*/ 20 h 24"/>
                  <a:gd name="T2" fmla="*/ 4 w 33"/>
                  <a:gd name="T3" fmla="*/ 16 h 24"/>
                  <a:gd name="T4" fmla="*/ 4 w 33"/>
                  <a:gd name="T5" fmla="*/ 16 h 24"/>
                  <a:gd name="T6" fmla="*/ 18 w 33"/>
                  <a:gd name="T7" fmla="*/ 16 h 24"/>
                  <a:gd name="T8" fmla="*/ 25 w 33"/>
                  <a:gd name="T9" fmla="*/ 3 h 24"/>
                  <a:gd name="T10" fmla="*/ 31 w 33"/>
                  <a:gd name="T11" fmla="*/ 2 h 24"/>
                  <a:gd name="T12" fmla="*/ 31 w 33"/>
                  <a:gd name="T13" fmla="*/ 2 h 24"/>
                  <a:gd name="T14" fmla="*/ 32 w 33"/>
                  <a:gd name="T15" fmla="*/ 7 h 24"/>
                  <a:gd name="T16" fmla="*/ 32 w 33"/>
                  <a:gd name="T17" fmla="*/ 7 h 24"/>
                  <a:gd name="T18" fmla="*/ 24 w 33"/>
                  <a:gd name="T19" fmla="*/ 22 h 24"/>
                  <a:gd name="T20" fmla="*/ 20 w 33"/>
                  <a:gd name="T21" fmla="*/ 24 h 24"/>
                  <a:gd name="T22" fmla="*/ 20 w 33"/>
                  <a:gd name="T23" fmla="*/ 24 h 24"/>
                  <a:gd name="T24" fmla="*/ 4 w 33"/>
                  <a:gd name="T25" fmla="*/ 24 h 24"/>
                  <a:gd name="T26" fmla="*/ 4 w 33"/>
                  <a:gd name="T27" fmla="*/ 24 h 24"/>
                  <a:gd name="T28" fmla="*/ 4 w 33"/>
                  <a:gd name="T29" fmla="*/ 24 h 24"/>
                  <a:gd name="T30" fmla="*/ 0 w 33"/>
                  <a:gd name="T31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4">
                    <a:moveTo>
                      <a:pt x="0" y="20"/>
                    </a:moveTo>
                    <a:cubicBezTo>
                      <a:pt x="0" y="18"/>
                      <a:pt x="2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1"/>
                      <a:pt x="29" y="0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3" y="3"/>
                      <a:pt x="33" y="5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3" y="23"/>
                      <a:pt x="22" y="24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" y="24"/>
                      <a:pt x="0" y="22"/>
                      <a:pt x="0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903" name="淘宝网Chenying0907出品 902"/>
          <p:cNvGrpSpPr/>
          <p:nvPr/>
        </p:nvGrpSpPr>
        <p:grpSpPr>
          <a:xfrm flipH="1">
            <a:off x="448212" y="4791114"/>
            <a:ext cx="689307" cy="1972136"/>
            <a:chOff x="3730171" y="4669631"/>
            <a:chExt cx="765995" cy="2191543"/>
          </a:xfrm>
        </p:grpSpPr>
        <p:sp>
          <p:nvSpPr>
            <p:cNvPr id="904" name="淘宝网Chenying0907出品 969"/>
            <p:cNvSpPr/>
            <p:nvPr/>
          </p:nvSpPr>
          <p:spPr bwMode="auto">
            <a:xfrm>
              <a:off x="3925946" y="5245553"/>
              <a:ext cx="366841" cy="1615621"/>
            </a:xfrm>
            <a:custGeom>
              <a:avLst/>
              <a:gdLst>
                <a:gd name="T0" fmla="*/ 26 w 220"/>
                <a:gd name="T1" fmla="*/ 968 h 968"/>
                <a:gd name="T2" fmla="*/ 55 w 220"/>
                <a:gd name="T3" fmla="*/ 968 h 968"/>
                <a:gd name="T4" fmla="*/ 103 w 220"/>
                <a:gd name="T5" fmla="*/ 556 h 968"/>
                <a:gd name="T6" fmla="*/ 187 w 220"/>
                <a:gd name="T7" fmla="*/ 0 h 968"/>
                <a:gd name="T8" fmla="*/ 117 w 220"/>
                <a:gd name="T9" fmla="*/ 444 h 968"/>
                <a:gd name="T10" fmla="*/ 26 w 220"/>
                <a:gd name="T11" fmla="*/ 968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0" h="968">
                  <a:moveTo>
                    <a:pt x="26" y="968"/>
                  </a:moveTo>
                  <a:cubicBezTo>
                    <a:pt x="55" y="968"/>
                    <a:pt x="55" y="968"/>
                    <a:pt x="55" y="968"/>
                  </a:cubicBezTo>
                  <a:cubicBezTo>
                    <a:pt x="55" y="968"/>
                    <a:pt x="23" y="751"/>
                    <a:pt x="103" y="556"/>
                  </a:cubicBezTo>
                  <a:cubicBezTo>
                    <a:pt x="169" y="396"/>
                    <a:pt x="220" y="231"/>
                    <a:pt x="187" y="0"/>
                  </a:cubicBezTo>
                  <a:cubicBezTo>
                    <a:pt x="187" y="0"/>
                    <a:pt x="194" y="286"/>
                    <a:pt x="117" y="444"/>
                  </a:cubicBezTo>
                  <a:cubicBezTo>
                    <a:pt x="45" y="593"/>
                    <a:pt x="0" y="756"/>
                    <a:pt x="26" y="968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905" name="淘宝网Chenying0907出品 904"/>
            <p:cNvGrpSpPr/>
            <p:nvPr/>
          </p:nvGrpSpPr>
          <p:grpSpPr>
            <a:xfrm>
              <a:off x="4036189" y="6343225"/>
              <a:ext cx="408658" cy="494190"/>
              <a:chOff x="965200" y="5995988"/>
              <a:chExt cx="682626" cy="825500"/>
            </a:xfrm>
            <a:solidFill>
              <a:srgbClr val="92D050"/>
            </a:solidFill>
          </p:grpSpPr>
          <p:sp>
            <p:nvSpPr>
              <p:cNvPr id="925" name="淘宝网Chenying0907出品 1031"/>
              <p:cNvSpPr>
                <a:spLocks noEditPoints="1"/>
              </p:cNvSpPr>
              <p:nvPr/>
            </p:nvSpPr>
            <p:spPr bwMode="auto">
              <a:xfrm>
                <a:off x="965200" y="5995988"/>
                <a:ext cx="682625" cy="825500"/>
              </a:xfrm>
              <a:custGeom>
                <a:avLst/>
                <a:gdLst>
                  <a:gd name="T0" fmla="*/ 1 w 245"/>
                  <a:gd name="T1" fmla="*/ 292 h 296"/>
                  <a:gd name="T2" fmla="*/ 0 w 245"/>
                  <a:gd name="T3" fmla="*/ 258 h 296"/>
                  <a:gd name="T4" fmla="*/ 0 w 245"/>
                  <a:gd name="T5" fmla="*/ 258 h 296"/>
                  <a:gd name="T6" fmla="*/ 54 w 245"/>
                  <a:gd name="T7" fmla="*/ 91 h 296"/>
                  <a:gd name="T8" fmla="*/ 54 w 245"/>
                  <a:gd name="T9" fmla="*/ 91 h 296"/>
                  <a:gd name="T10" fmla="*/ 240 w 245"/>
                  <a:gd name="T11" fmla="*/ 0 h 296"/>
                  <a:gd name="T12" fmla="*/ 240 w 245"/>
                  <a:gd name="T13" fmla="*/ 0 h 296"/>
                  <a:gd name="T14" fmla="*/ 243 w 245"/>
                  <a:gd name="T15" fmla="*/ 1 h 296"/>
                  <a:gd name="T16" fmla="*/ 243 w 245"/>
                  <a:gd name="T17" fmla="*/ 1 h 296"/>
                  <a:gd name="T18" fmla="*/ 245 w 245"/>
                  <a:gd name="T19" fmla="*/ 4 h 296"/>
                  <a:gd name="T20" fmla="*/ 245 w 245"/>
                  <a:gd name="T21" fmla="*/ 4 h 296"/>
                  <a:gd name="T22" fmla="*/ 245 w 245"/>
                  <a:gd name="T23" fmla="*/ 10 h 296"/>
                  <a:gd name="T24" fmla="*/ 245 w 245"/>
                  <a:gd name="T25" fmla="*/ 10 h 296"/>
                  <a:gd name="T26" fmla="*/ 180 w 245"/>
                  <a:gd name="T27" fmla="*/ 200 h 296"/>
                  <a:gd name="T28" fmla="*/ 180 w 245"/>
                  <a:gd name="T29" fmla="*/ 200 h 296"/>
                  <a:gd name="T30" fmla="*/ 6 w 245"/>
                  <a:gd name="T31" fmla="*/ 296 h 296"/>
                  <a:gd name="T32" fmla="*/ 6 w 245"/>
                  <a:gd name="T33" fmla="*/ 296 h 296"/>
                  <a:gd name="T34" fmla="*/ 5 w 245"/>
                  <a:gd name="T35" fmla="*/ 296 h 296"/>
                  <a:gd name="T36" fmla="*/ 5 w 245"/>
                  <a:gd name="T37" fmla="*/ 296 h 296"/>
                  <a:gd name="T38" fmla="*/ 1 w 245"/>
                  <a:gd name="T39" fmla="*/ 292 h 296"/>
                  <a:gd name="T40" fmla="*/ 5 w 245"/>
                  <a:gd name="T41" fmla="*/ 292 h 296"/>
                  <a:gd name="T42" fmla="*/ 9 w 245"/>
                  <a:gd name="T43" fmla="*/ 291 h 296"/>
                  <a:gd name="T44" fmla="*/ 5 w 245"/>
                  <a:gd name="T45" fmla="*/ 292 h 296"/>
                  <a:gd name="T46" fmla="*/ 223 w 245"/>
                  <a:gd name="T47" fmla="*/ 11 h 296"/>
                  <a:gd name="T48" fmla="*/ 176 w 245"/>
                  <a:gd name="T49" fmla="*/ 24 h 296"/>
                  <a:gd name="T50" fmla="*/ 176 w 245"/>
                  <a:gd name="T51" fmla="*/ 24 h 296"/>
                  <a:gd name="T52" fmla="*/ 60 w 245"/>
                  <a:gd name="T53" fmla="*/ 97 h 296"/>
                  <a:gd name="T54" fmla="*/ 60 w 245"/>
                  <a:gd name="T55" fmla="*/ 97 h 296"/>
                  <a:gd name="T56" fmla="*/ 8 w 245"/>
                  <a:gd name="T57" fmla="*/ 258 h 296"/>
                  <a:gd name="T58" fmla="*/ 8 w 245"/>
                  <a:gd name="T59" fmla="*/ 258 h 296"/>
                  <a:gd name="T60" fmla="*/ 9 w 245"/>
                  <a:gd name="T61" fmla="*/ 287 h 296"/>
                  <a:gd name="T62" fmla="*/ 9 w 245"/>
                  <a:gd name="T63" fmla="*/ 287 h 296"/>
                  <a:gd name="T64" fmla="*/ 21 w 245"/>
                  <a:gd name="T65" fmla="*/ 285 h 296"/>
                  <a:gd name="T66" fmla="*/ 21 w 245"/>
                  <a:gd name="T67" fmla="*/ 285 h 296"/>
                  <a:gd name="T68" fmla="*/ 61 w 245"/>
                  <a:gd name="T69" fmla="*/ 273 h 296"/>
                  <a:gd name="T70" fmla="*/ 61 w 245"/>
                  <a:gd name="T71" fmla="*/ 273 h 296"/>
                  <a:gd name="T72" fmla="*/ 174 w 245"/>
                  <a:gd name="T73" fmla="*/ 195 h 296"/>
                  <a:gd name="T74" fmla="*/ 174 w 245"/>
                  <a:gd name="T75" fmla="*/ 195 h 296"/>
                  <a:gd name="T76" fmla="*/ 237 w 245"/>
                  <a:gd name="T77" fmla="*/ 10 h 296"/>
                  <a:gd name="T78" fmla="*/ 237 w 245"/>
                  <a:gd name="T79" fmla="*/ 10 h 296"/>
                  <a:gd name="T80" fmla="*/ 237 w 245"/>
                  <a:gd name="T81" fmla="*/ 9 h 296"/>
                  <a:gd name="T82" fmla="*/ 237 w 245"/>
                  <a:gd name="T83" fmla="*/ 9 h 296"/>
                  <a:gd name="T84" fmla="*/ 223 w 245"/>
                  <a:gd name="T85" fmla="*/ 11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45" h="296">
                    <a:moveTo>
                      <a:pt x="1" y="292"/>
                    </a:moveTo>
                    <a:cubicBezTo>
                      <a:pt x="1" y="292"/>
                      <a:pt x="0" y="279"/>
                      <a:pt x="0" y="258"/>
                    </a:cubicBezTo>
                    <a:cubicBezTo>
                      <a:pt x="0" y="258"/>
                      <a:pt x="0" y="258"/>
                      <a:pt x="0" y="258"/>
                    </a:cubicBezTo>
                    <a:cubicBezTo>
                      <a:pt x="0" y="216"/>
                      <a:pt x="7" y="144"/>
                      <a:pt x="54" y="91"/>
                    </a:cubicBezTo>
                    <a:cubicBezTo>
                      <a:pt x="54" y="91"/>
                      <a:pt x="54" y="91"/>
                      <a:pt x="54" y="91"/>
                    </a:cubicBezTo>
                    <a:cubicBezTo>
                      <a:pt x="124" y="13"/>
                      <a:pt x="240" y="0"/>
                      <a:pt x="240" y="0"/>
                    </a:cubicBezTo>
                    <a:cubicBezTo>
                      <a:pt x="240" y="0"/>
                      <a:pt x="240" y="0"/>
                      <a:pt x="240" y="0"/>
                    </a:cubicBezTo>
                    <a:cubicBezTo>
                      <a:pt x="241" y="0"/>
                      <a:pt x="242" y="0"/>
                      <a:pt x="243" y="1"/>
                    </a:cubicBezTo>
                    <a:cubicBezTo>
                      <a:pt x="243" y="1"/>
                      <a:pt x="243" y="1"/>
                      <a:pt x="243" y="1"/>
                    </a:cubicBezTo>
                    <a:cubicBezTo>
                      <a:pt x="244" y="2"/>
                      <a:pt x="245" y="3"/>
                      <a:pt x="245" y="4"/>
                    </a:cubicBezTo>
                    <a:cubicBezTo>
                      <a:pt x="245" y="4"/>
                      <a:pt x="245" y="4"/>
                      <a:pt x="245" y="4"/>
                    </a:cubicBezTo>
                    <a:cubicBezTo>
                      <a:pt x="245" y="4"/>
                      <a:pt x="245" y="6"/>
                      <a:pt x="245" y="10"/>
                    </a:cubicBezTo>
                    <a:cubicBezTo>
                      <a:pt x="245" y="10"/>
                      <a:pt x="245" y="10"/>
                      <a:pt x="245" y="10"/>
                    </a:cubicBezTo>
                    <a:cubicBezTo>
                      <a:pt x="245" y="36"/>
                      <a:pt x="241" y="131"/>
                      <a:pt x="180" y="200"/>
                    </a:cubicBezTo>
                    <a:cubicBezTo>
                      <a:pt x="180" y="200"/>
                      <a:pt x="180" y="200"/>
                      <a:pt x="180" y="200"/>
                    </a:cubicBezTo>
                    <a:cubicBezTo>
                      <a:pt x="103" y="287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6" y="296"/>
                    </a:cubicBezTo>
                    <a:cubicBezTo>
                      <a:pt x="6" y="296"/>
                      <a:pt x="6" y="296"/>
                      <a:pt x="5" y="296"/>
                    </a:cubicBezTo>
                    <a:cubicBezTo>
                      <a:pt x="5" y="296"/>
                      <a:pt x="5" y="296"/>
                      <a:pt x="5" y="296"/>
                    </a:cubicBezTo>
                    <a:cubicBezTo>
                      <a:pt x="3" y="296"/>
                      <a:pt x="2" y="294"/>
                      <a:pt x="1" y="292"/>
                    </a:cubicBezTo>
                    <a:close/>
                    <a:moveTo>
                      <a:pt x="5" y="292"/>
                    </a:moveTo>
                    <a:cubicBezTo>
                      <a:pt x="9" y="291"/>
                      <a:pt x="9" y="291"/>
                      <a:pt x="9" y="291"/>
                    </a:cubicBezTo>
                    <a:cubicBezTo>
                      <a:pt x="5" y="292"/>
                      <a:pt x="5" y="292"/>
                      <a:pt x="5" y="292"/>
                    </a:cubicBezTo>
                    <a:close/>
                    <a:moveTo>
                      <a:pt x="223" y="11"/>
                    </a:moveTo>
                    <a:cubicBezTo>
                      <a:pt x="211" y="14"/>
                      <a:pt x="194" y="18"/>
                      <a:pt x="176" y="24"/>
                    </a:cubicBezTo>
                    <a:cubicBezTo>
                      <a:pt x="176" y="24"/>
                      <a:pt x="176" y="24"/>
                      <a:pt x="176" y="24"/>
                    </a:cubicBezTo>
                    <a:cubicBezTo>
                      <a:pt x="139" y="37"/>
                      <a:pt x="94" y="59"/>
                      <a:pt x="60" y="97"/>
                    </a:cubicBezTo>
                    <a:cubicBezTo>
                      <a:pt x="60" y="97"/>
                      <a:pt x="60" y="97"/>
                      <a:pt x="60" y="97"/>
                    </a:cubicBezTo>
                    <a:cubicBezTo>
                      <a:pt x="15" y="147"/>
                      <a:pt x="8" y="217"/>
                      <a:pt x="8" y="258"/>
                    </a:cubicBezTo>
                    <a:cubicBezTo>
                      <a:pt x="8" y="258"/>
                      <a:pt x="8" y="258"/>
                      <a:pt x="8" y="258"/>
                    </a:cubicBezTo>
                    <a:cubicBezTo>
                      <a:pt x="8" y="272"/>
                      <a:pt x="8" y="282"/>
                      <a:pt x="9" y="287"/>
                    </a:cubicBezTo>
                    <a:cubicBezTo>
                      <a:pt x="9" y="287"/>
                      <a:pt x="9" y="287"/>
                      <a:pt x="9" y="287"/>
                    </a:cubicBezTo>
                    <a:cubicBezTo>
                      <a:pt x="12" y="287"/>
                      <a:pt x="16" y="286"/>
                      <a:pt x="21" y="285"/>
                    </a:cubicBezTo>
                    <a:cubicBezTo>
                      <a:pt x="21" y="285"/>
                      <a:pt x="21" y="285"/>
                      <a:pt x="21" y="285"/>
                    </a:cubicBezTo>
                    <a:cubicBezTo>
                      <a:pt x="31" y="283"/>
                      <a:pt x="45" y="279"/>
                      <a:pt x="61" y="273"/>
                    </a:cubicBezTo>
                    <a:cubicBezTo>
                      <a:pt x="61" y="273"/>
                      <a:pt x="61" y="273"/>
                      <a:pt x="61" y="273"/>
                    </a:cubicBezTo>
                    <a:cubicBezTo>
                      <a:pt x="94" y="260"/>
                      <a:pt x="136" y="237"/>
                      <a:pt x="174" y="195"/>
                    </a:cubicBezTo>
                    <a:cubicBezTo>
                      <a:pt x="174" y="195"/>
                      <a:pt x="174" y="195"/>
                      <a:pt x="174" y="195"/>
                    </a:cubicBezTo>
                    <a:cubicBezTo>
                      <a:pt x="233" y="129"/>
                      <a:pt x="237" y="35"/>
                      <a:pt x="237" y="10"/>
                    </a:cubicBezTo>
                    <a:cubicBezTo>
                      <a:pt x="237" y="10"/>
                      <a:pt x="237" y="10"/>
                      <a:pt x="237" y="10"/>
                    </a:cubicBezTo>
                    <a:cubicBezTo>
                      <a:pt x="237" y="10"/>
                      <a:pt x="237" y="9"/>
                      <a:pt x="237" y="9"/>
                    </a:cubicBezTo>
                    <a:cubicBezTo>
                      <a:pt x="237" y="9"/>
                      <a:pt x="237" y="9"/>
                      <a:pt x="237" y="9"/>
                    </a:cubicBezTo>
                    <a:cubicBezTo>
                      <a:pt x="234" y="9"/>
                      <a:pt x="229" y="10"/>
                      <a:pt x="22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6" name="淘宝网Chenying0907出品 1032"/>
              <p:cNvSpPr/>
              <p:nvPr/>
            </p:nvSpPr>
            <p:spPr bwMode="auto">
              <a:xfrm>
                <a:off x="969963" y="5995988"/>
                <a:ext cx="677863" cy="820737"/>
              </a:xfrm>
              <a:custGeom>
                <a:avLst/>
                <a:gdLst>
                  <a:gd name="T0" fmla="*/ 2 w 243"/>
                  <a:gd name="T1" fmla="*/ 293 h 294"/>
                  <a:gd name="T2" fmla="*/ 2 w 243"/>
                  <a:gd name="T3" fmla="*/ 287 h 294"/>
                  <a:gd name="T4" fmla="*/ 2 w 243"/>
                  <a:gd name="T5" fmla="*/ 287 h 294"/>
                  <a:gd name="T6" fmla="*/ 236 w 243"/>
                  <a:gd name="T7" fmla="*/ 1 h 294"/>
                  <a:gd name="T8" fmla="*/ 241 w 243"/>
                  <a:gd name="T9" fmla="*/ 1 h 294"/>
                  <a:gd name="T10" fmla="*/ 241 w 243"/>
                  <a:gd name="T11" fmla="*/ 1 h 294"/>
                  <a:gd name="T12" fmla="*/ 242 w 243"/>
                  <a:gd name="T13" fmla="*/ 7 h 294"/>
                  <a:gd name="T14" fmla="*/ 242 w 243"/>
                  <a:gd name="T15" fmla="*/ 7 h 294"/>
                  <a:gd name="T16" fmla="*/ 8 w 243"/>
                  <a:gd name="T17" fmla="*/ 292 h 294"/>
                  <a:gd name="T18" fmla="*/ 5 w 243"/>
                  <a:gd name="T19" fmla="*/ 294 h 294"/>
                  <a:gd name="T20" fmla="*/ 5 w 243"/>
                  <a:gd name="T21" fmla="*/ 294 h 294"/>
                  <a:gd name="T22" fmla="*/ 2 w 243"/>
                  <a:gd name="T23" fmla="*/ 29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3" h="294">
                    <a:moveTo>
                      <a:pt x="2" y="293"/>
                    </a:moveTo>
                    <a:cubicBezTo>
                      <a:pt x="0" y="291"/>
                      <a:pt x="0" y="289"/>
                      <a:pt x="2" y="287"/>
                    </a:cubicBezTo>
                    <a:cubicBezTo>
                      <a:pt x="2" y="287"/>
                      <a:pt x="2" y="287"/>
                      <a:pt x="2" y="287"/>
                    </a:cubicBezTo>
                    <a:cubicBezTo>
                      <a:pt x="236" y="1"/>
                      <a:pt x="236" y="1"/>
                      <a:pt x="236" y="1"/>
                    </a:cubicBezTo>
                    <a:cubicBezTo>
                      <a:pt x="237" y="0"/>
                      <a:pt x="240" y="0"/>
                      <a:pt x="241" y="1"/>
                    </a:cubicBezTo>
                    <a:cubicBezTo>
                      <a:pt x="241" y="1"/>
                      <a:pt x="241" y="1"/>
                      <a:pt x="241" y="1"/>
                    </a:cubicBezTo>
                    <a:cubicBezTo>
                      <a:pt x="243" y="2"/>
                      <a:pt x="243" y="5"/>
                      <a:pt x="242" y="7"/>
                    </a:cubicBezTo>
                    <a:cubicBezTo>
                      <a:pt x="242" y="7"/>
                      <a:pt x="242" y="7"/>
                      <a:pt x="242" y="7"/>
                    </a:cubicBezTo>
                    <a:cubicBezTo>
                      <a:pt x="8" y="292"/>
                      <a:pt x="8" y="292"/>
                      <a:pt x="8" y="292"/>
                    </a:cubicBezTo>
                    <a:cubicBezTo>
                      <a:pt x="7" y="293"/>
                      <a:pt x="6" y="294"/>
                      <a:pt x="5" y="294"/>
                    </a:cubicBezTo>
                    <a:cubicBezTo>
                      <a:pt x="5" y="294"/>
                      <a:pt x="5" y="294"/>
                      <a:pt x="5" y="294"/>
                    </a:cubicBezTo>
                    <a:cubicBezTo>
                      <a:pt x="4" y="294"/>
                      <a:pt x="3" y="293"/>
                      <a:pt x="2" y="2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7" name="淘宝网Chenying0907出品 1033"/>
              <p:cNvSpPr/>
              <p:nvPr/>
            </p:nvSpPr>
            <p:spPr bwMode="auto">
              <a:xfrm>
                <a:off x="1217613" y="6153150"/>
                <a:ext cx="338138" cy="269875"/>
              </a:xfrm>
              <a:custGeom>
                <a:avLst/>
                <a:gdLst>
                  <a:gd name="T0" fmla="*/ 117 w 121"/>
                  <a:gd name="T1" fmla="*/ 97 h 97"/>
                  <a:gd name="T2" fmla="*/ 34 w 121"/>
                  <a:gd name="T3" fmla="*/ 91 h 97"/>
                  <a:gd name="T4" fmla="*/ 31 w 121"/>
                  <a:gd name="T5" fmla="*/ 88 h 97"/>
                  <a:gd name="T6" fmla="*/ 31 w 121"/>
                  <a:gd name="T7" fmla="*/ 88 h 97"/>
                  <a:gd name="T8" fmla="*/ 1 w 121"/>
                  <a:gd name="T9" fmla="*/ 6 h 97"/>
                  <a:gd name="T10" fmla="*/ 1 w 121"/>
                  <a:gd name="T11" fmla="*/ 6 h 97"/>
                  <a:gd name="T12" fmla="*/ 3 w 121"/>
                  <a:gd name="T13" fmla="*/ 1 h 97"/>
                  <a:gd name="T14" fmla="*/ 3 w 121"/>
                  <a:gd name="T15" fmla="*/ 1 h 97"/>
                  <a:gd name="T16" fmla="*/ 8 w 121"/>
                  <a:gd name="T17" fmla="*/ 3 h 97"/>
                  <a:gd name="T18" fmla="*/ 8 w 121"/>
                  <a:gd name="T19" fmla="*/ 3 h 97"/>
                  <a:gd name="T20" fmla="*/ 37 w 121"/>
                  <a:gd name="T21" fmla="*/ 83 h 97"/>
                  <a:gd name="T22" fmla="*/ 118 w 121"/>
                  <a:gd name="T23" fmla="*/ 89 h 97"/>
                  <a:gd name="T24" fmla="*/ 121 w 121"/>
                  <a:gd name="T25" fmla="*/ 93 h 97"/>
                  <a:gd name="T26" fmla="*/ 121 w 121"/>
                  <a:gd name="T27" fmla="*/ 93 h 97"/>
                  <a:gd name="T28" fmla="*/ 117 w 121"/>
                  <a:gd name="T29" fmla="*/ 97 h 97"/>
                  <a:gd name="T30" fmla="*/ 117 w 121"/>
                  <a:gd name="T31" fmla="*/ 97 h 97"/>
                  <a:gd name="T32" fmla="*/ 117 w 121"/>
                  <a:gd name="T3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1" h="97">
                    <a:moveTo>
                      <a:pt x="117" y="97"/>
                    </a:moveTo>
                    <a:cubicBezTo>
                      <a:pt x="34" y="91"/>
                      <a:pt x="34" y="91"/>
                      <a:pt x="34" y="91"/>
                    </a:cubicBezTo>
                    <a:cubicBezTo>
                      <a:pt x="33" y="91"/>
                      <a:pt x="31" y="90"/>
                      <a:pt x="31" y="88"/>
                    </a:cubicBezTo>
                    <a:cubicBezTo>
                      <a:pt x="31" y="88"/>
                      <a:pt x="31" y="88"/>
                      <a:pt x="31" y="88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118" y="89"/>
                      <a:pt x="118" y="89"/>
                      <a:pt x="118" y="89"/>
                    </a:cubicBezTo>
                    <a:cubicBezTo>
                      <a:pt x="120" y="89"/>
                      <a:pt x="121" y="91"/>
                      <a:pt x="121" y="93"/>
                    </a:cubicBezTo>
                    <a:cubicBezTo>
                      <a:pt x="121" y="93"/>
                      <a:pt x="121" y="93"/>
                      <a:pt x="121" y="93"/>
                    </a:cubicBezTo>
                    <a:cubicBezTo>
                      <a:pt x="121" y="95"/>
                      <a:pt x="119" y="97"/>
                      <a:pt x="117" y="97"/>
                    </a:cubicBezTo>
                    <a:cubicBezTo>
                      <a:pt x="117" y="97"/>
                      <a:pt x="117" y="97"/>
                      <a:pt x="117" y="97"/>
                    </a:cubicBezTo>
                    <a:cubicBezTo>
                      <a:pt x="117" y="97"/>
                      <a:pt x="117" y="97"/>
                      <a:pt x="117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8" name="淘宝网Chenying0907出品 1034"/>
              <p:cNvSpPr/>
              <p:nvPr/>
            </p:nvSpPr>
            <p:spPr bwMode="auto">
              <a:xfrm>
                <a:off x="1171575" y="6186488"/>
                <a:ext cx="354013" cy="287337"/>
              </a:xfrm>
              <a:custGeom>
                <a:avLst/>
                <a:gdLst>
                  <a:gd name="T0" fmla="*/ 123 w 127"/>
                  <a:gd name="T1" fmla="*/ 103 h 103"/>
                  <a:gd name="T2" fmla="*/ 38 w 127"/>
                  <a:gd name="T3" fmla="*/ 97 h 103"/>
                  <a:gd name="T4" fmla="*/ 34 w 127"/>
                  <a:gd name="T5" fmla="*/ 95 h 103"/>
                  <a:gd name="T6" fmla="*/ 34 w 127"/>
                  <a:gd name="T7" fmla="*/ 95 h 103"/>
                  <a:gd name="T8" fmla="*/ 1 w 127"/>
                  <a:gd name="T9" fmla="*/ 6 h 103"/>
                  <a:gd name="T10" fmla="*/ 1 w 127"/>
                  <a:gd name="T11" fmla="*/ 6 h 103"/>
                  <a:gd name="T12" fmla="*/ 3 w 127"/>
                  <a:gd name="T13" fmla="*/ 1 h 103"/>
                  <a:gd name="T14" fmla="*/ 3 w 127"/>
                  <a:gd name="T15" fmla="*/ 1 h 103"/>
                  <a:gd name="T16" fmla="*/ 8 w 127"/>
                  <a:gd name="T17" fmla="*/ 3 h 103"/>
                  <a:gd name="T18" fmla="*/ 8 w 127"/>
                  <a:gd name="T19" fmla="*/ 3 h 103"/>
                  <a:gd name="T20" fmla="*/ 41 w 127"/>
                  <a:gd name="T21" fmla="*/ 90 h 103"/>
                  <a:gd name="T22" fmla="*/ 123 w 127"/>
                  <a:gd name="T23" fmla="*/ 95 h 103"/>
                  <a:gd name="T24" fmla="*/ 127 w 127"/>
                  <a:gd name="T25" fmla="*/ 99 h 103"/>
                  <a:gd name="T26" fmla="*/ 127 w 127"/>
                  <a:gd name="T27" fmla="*/ 99 h 103"/>
                  <a:gd name="T28" fmla="*/ 123 w 127"/>
                  <a:gd name="T29" fmla="*/ 103 h 103"/>
                  <a:gd name="T30" fmla="*/ 123 w 127"/>
                  <a:gd name="T31" fmla="*/ 103 h 103"/>
                  <a:gd name="T32" fmla="*/ 123 w 127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3">
                    <a:moveTo>
                      <a:pt x="123" y="103"/>
                    </a:moveTo>
                    <a:cubicBezTo>
                      <a:pt x="38" y="97"/>
                      <a:pt x="38" y="97"/>
                      <a:pt x="38" y="97"/>
                    </a:cubicBezTo>
                    <a:cubicBezTo>
                      <a:pt x="36" y="97"/>
                      <a:pt x="35" y="96"/>
                      <a:pt x="34" y="95"/>
                    </a:cubicBezTo>
                    <a:cubicBezTo>
                      <a:pt x="34" y="95"/>
                      <a:pt x="34" y="95"/>
                      <a:pt x="34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123" y="95"/>
                      <a:pt x="123" y="95"/>
                      <a:pt x="123" y="95"/>
                    </a:cubicBezTo>
                    <a:cubicBezTo>
                      <a:pt x="126" y="95"/>
                      <a:pt x="127" y="97"/>
                      <a:pt x="127" y="99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7" y="101"/>
                      <a:pt x="125" y="103"/>
                      <a:pt x="123" y="103"/>
                    </a:cubicBezTo>
                    <a:cubicBezTo>
                      <a:pt x="123" y="103"/>
                      <a:pt x="123" y="103"/>
                      <a:pt x="123" y="103"/>
                    </a:cubicBezTo>
                    <a:cubicBezTo>
                      <a:pt x="123" y="103"/>
                      <a:pt x="123" y="103"/>
                      <a:pt x="123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9" name="淘宝网Chenying0907出品 1035"/>
              <p:cNvSpPr/>
              <p:nvPr/>
            </p:nvSpPr>
            <p:spPr bwMode="auto">
              <a:xfrm>
                <a:off x="1128713" y="6230938"/>
                <a:ext cx="363538" cy="290512"/>
              </a:xfrm>
              <a:custGeom>
                <a:avLst/>
                <a:gdLst>
                  <a:gd name="T0" fmla="*/ 126 w 130"/>
                  <a:gd name="T1" fmla="*/ 104 h 104"/>
                  <a:gd name="T2" fmla="*/ 37 w 130"/>
                  <a:gd name="T3" fmla="*/ 99 h 104"/>
                  <a:gd name="T4" fmla="*/ 34 w 130"/>
                  <a:gd name="T5" fmla="*/ 97 h 104"/>
                  <a:gd name="T6" fmla="*/ 34 w 130"/>
                  <a:gd name="T7" fmla="*/ 97 h 104"/>
                  <a:gd name="T8" fmla="*/ 1 w 130"/>
                  <a:gd name="T9" fmla="*/ 6 h 104"/>
                  <a:gd name="T10" fmla="*/ 3 w 130"/>
                  <a:gd name="T11" fmla="*/ 0 h 104"/>
                  <a:gd name="T12" fmla="*/ 3 w 130"/>
                  <a:gd name="T13" fmla="*/ 0 h 104"/>
                  <a:gd name="T14" fmla="*/ 8 w 130"/>
                  <a:gd name="T15" fmla="*/ 3 h 104"/>
                  <a:gd name="T16" fmla="*/ 8 w 130"/>
                  <a:gd name="T17" fmla="*/ 3 h 104"/>
                  <a:gd name="T18" fmla="*/ 41 w 130"/>
                  <a:gd name="T19" fmla="*/ 91 h 104"/>
                  <a:gd name="T20" fmla="*/ 126 w 130"/>
                  <a:gd name="T21" fmla="*/ 96 h 104"/>
                  <a:gd name="T22" fmla="*/ 130 w 130"/>
                  <a:gd name="T23" fmla="*/ 101 h 104"/>
                  <a:gd name="T24" fmla="*/ 130 w 130"/>
                  <a:gd name="T25" fmla="*/ 101 h 104"/>
                  <a:gd name="T26" fmla="*/ 126 w 130"/>
                  <a:gd name="T27" fmla="*/ 104 h 104"/>
                  <a:gd name="T28" fmla="*/ 126 w 130"/>
                  <a:gd name="T29" fmla="*/ 104 h 104"/>
                  <a:gd name="T30" fmla="*/ 126 w 130"/>
                  <a:gd name="T31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0" h="104">
                    <a:moveTo>
                      <a:pt x="126" y="104"/>
                    </a:moveTo>
                    <a:cubicBezTo>
                      <a:pt x="37" y="99"/>
                      <a:pt x="37" y="99"/>
                      <a:pt x="37" y="99"/>
                    </a:cubicBezTo>
                    <a:cubicBezTo>
                      <a:pt x="36" y="99"/>
                      <a:pt x="35" y="98"/>
                      <a:pt x="34" y="97"/>
                    </a:cubicBezTo>
                    <a:cubicBezTo>
                      <a:pt x="34" y="97"/>
                      <a:pt x="34" y="97"/>
                      <a:pt x="34" y="9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1" y="91"/>
                      <a:pt x="41" y="91"/>
                      <a:pt x="41" y="91"/>
                    </a:cubicBezTo>
                    <a:cubicBezTo>
                      <a:pt x="126" y="96"/>
                      <a:pt x="126" y="96"/>
                      <a:pt x="126" y="96"/>
                    </a:cubicBezTo>
                    <a:cubicBezTo>
                      <a:pt x="128" y="97"/>
                      <a:pt x="130" y="98"/>
                      <a:pt x="130" y="101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30" y="103"/>
                      <a:pt x="128" y="104"/>
                      <a:pt x="126" y="104"/>
                    </a:cubicBezTo>
                    <a:cubicBezTo>
                      <a:pt x="126" y="104"/>
                      <a:pt x="126" y="104"/>
                      <a:pt x="126" y="104"/>
                    </a:cubicBezTo>
                    <a:cubicBezTo>
                      <a:pt x="126" y="104"/>
                      <a:pt x="126" y="104"/>
                      <a:pt x="126" y="10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0" name="淘宝网Chenying0907出品 1036"/>
              <p:cNvSpPr/>
              <p:nvPr/>
            </p:nvSpPr>
            <p:spPr bwMode="auto">
              <a:xfrm>
                <a:off x="1087438" y="6281738"/>
                <a:ext cx="357188" cy="295275"/>
              </a:xfrm>
              <a:custGeom>
                <a:avLst/>
                <a:gdLst>
                  <a:gd name="T0" fmla="*/ 124 w 128"/>
                  <a:gd name="T1" fmla="*/ 106 h 106"/>
                  <a:gd name="T2" fmla="*/ 37 w 128"/>
                  <a:gd name="T3" fmla="*/ 100 h 106"/>
                  <a:gd name="T4" fmla="*/ 33 w 128"/>
                  <a:gd name="T5" fmla="*/ 98 h 106"/>
                  <a:gd name="T6" fmla="*/ 33 w 128"/>
                  <a:gd name="T7" fmla="*/ 98 h 106"/>
                  <a:gd name="T8" fmla="*/ 0 w 128"/>
                  <a:gd name="T9" fmla="*/ 5 h 106"/>
                  <a:gd name="T10" fmla="*/ 0 w 128"/>
                  <a:gd name="T11" fmla="*/ 5 h 106"/>
                  <a:gd name="T12" fmla="*/ 3 w 128"/>
                  <a:gd name="T13" fmla="*/ 0 h 106"/>
                  <a:gd name="T14" fmla="*/ 3 w 128"/>
                  <a:gd name="T15" fmla="*/ 0 h 106"/>
                  <a:gd name="T16" fmla="*/ 8 w 128"/>
                  <a:gd name="T17" fmla="*/ 3 h 106"/>
                  <a:gd name="T18" fmla="*/ 8 w 128"/>
                  <a:gd name="T19" fmla="*/ 3 h 106"/>
                  <a:gd name="T20" fmla="*/ 40 w 128"/>
                  <a:gd name="T21" fmla="*/ 92 h 106"/>
                  <a:gd name="T22" fmla="*/ 124 w 128"/>
                  <a:gd name="T23" fmla="*/ 98 h 106"/>
                  <a:gd name="T24" fmla="*/ 128 w 128"/>
                  <a:gd name="T25" fmla="*/ 102 h 106"/>
                  <a:gd name="T26" fmla="*/ 128 w 128"/>
                  <a:gd name="T27" fmla="*/ 102 h 106"/>
                  <a:gd name="T28" fmla="*/ 124 w 128"/>
                  <a:gd name="T29" fmla="*/ 106 h 106"/>
                  <a:gd name="T30" fmla="*/ 124 w 128"/>
                  <a:gd name="T31" fmla="*/ 106 h 106"/>
                  <a:gd name="T32" fmla="*/ 124 w 128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106">
                    <a:moveTo>
                      <a:pt x="124" y="106"/>
                    </a:moveTo>
                    <a:cubicBezTo>
                      <a:pt x="37" y="100"/>
                      <a:pt x="37" y="100"/>
                      <a:pt x="37" y="100"/>
                    </a:cubicBezTo>
                    <a:cubicBezTo>
                      <a:pt x="35" y="100"/>
                      <a:pt x="34" y="99"/>
                      <a:pt x="33" y="98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0" y="92"/>
                      <a:pt x="40" y="92"/>
                      <a:pt x="40" y="92"/>
                    </a:cubicBezTo>
                    <a:cubicBezTo>
                      <a:pt x="124" y="98"/>
                      <a:pt x="124" y="98"/>
                      <a:pt x="124" y="98"/>
                    </a:cubicBezTo>
                    <a:cubicBezTo>
                      <a:pt x="127" y="98"/>
                      <a:pt x="128" y="100"/>
                      <a:pt x="128" y="102"/>
                    </a:cubicBezTo>
                    <a:cubicBezTo>
                      <a:pt x="128" y="102"/>
                      <a:pt x="128" y="102"/>
                      <a:pt x="128" y="102"/>
                    </a:cubicBezTo>
                    <a:cubicBezTo>
                      <a:pt x="128" y="104"/>
                      <a:pt x="126" y="106"/>
                      <a:pt x="124" y="106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6"/>
                      <a:pt x="124" y="106"/>
                      <a:pt x="124" y="10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1" name="淘宝网Chenying0907出品 1037"/>
              <p:cNvSpPr/>
              <p:nvPr/>
            </p:nvSpPr>
            <p:spPr bwMode="auto">
              <a:xfrm>
                <a:off x="1046163" y="6338888"/>
                <a:ext cx="344488" cy="287337"/>
              </a:xfrm>
              <a:custGeom>
                <a:avLst/>
                <a:gdLst>
                  <a:gd name="T0" fmla="*/ 119 w 124"/>
                  <a:gd name="T1" fmla="*/ 103 h 103"/>
                  <a:gd name="T2" fmla="*/ 36 w 124"/>
                  <a:gd name="T3" fmla="*/ 97 h 103"/>
                  <a:gd name="T4" fmla="*/ 33 w 124"/>
                  <a:gd name="T5" fmla="*/ 95 h 103"/>
                  <a:gd name="T6" fmla="*/ 33 w 124"/>
                  <a:gd name="T7" fmla="*/ 95 h 103"/>
                  <a:gd name="T8" fmla="*/ 1 w 124"/>
                  <a:gd name="T9" fmla="*/ 6 h 103"/>
                  <a:gd name="T10" fmla="*/ 3 w 124"/>
                  <a:gd name="T11" fmla="*/ 1 h 103"/>
                  <a:gd name="T12" fmla="*/ 3 w 124"/>
                  <a:gd name="T13" fmla="*/ 1 h 103"/>
                  <a:gd name="T14" fmla="*/ 8 w 124"/>
                  <a:gd name="T15" fmla="*/ 3 h 103"/>
                  <a:gd name="T16" fmla="*/ 8 w 124"/>
                  <a:gd name="T17" fmla="*/ 3 h 103"/>
                  <a:gd name="T18" fmla="*/ 40 w 124"/>
                  <a:gd name="T19" fmla="*/ 89 h 103"/>
                  <a:gd name="T20" fmla="*/ 120 w 124"/>
                  <a:gd name="T21" fmla="*/ 95 h 103"/>
                  <a:gd name="T22" fmla="*/ 123 w 124"/>
                  <a:gd name="T23" fmla="*/ 99 h 103"/>
                  <a:gd name="T24" fmla="*/ 123 w 124"/>
                  <a:gd name="T25" fmla="*/ 99 h 103"/>
                  <a:gd name="T26" fmla="*/ 119 w 124"/>
                  <a:gd name="T27" fmla="*/ 103 h 103"/>
                  <a:gd name="T28" fmla="*/ 119 w 124"/>
                  <a:gd name="T29" fmla="*/ 103 h 103"/>
                  <a:gd name="T30" fmla="*/ 119 w 124"/>
                  <a:gd name="T31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4" h="103">
                    <a:moveTo>
                      <a:pt x="119" y="103"/>
                    </a:moveTo>
                    <a:cubicBezTo>
                      <a:pt x="36" y="97"/>
                      <a:pt x="36" y="97"/>
                      <a:pt x="36" y="97"/>
                    </a:cubicBezTo>
                    <a:cubicBezTo>
                      <a:pt x="35" y="97"/>
                      <a:pt x="34" y="96"/>
                      <a:pt x="33" y="95"/>
                    </a:cubicBezTo>
                    <a:cubicBezTo>
                      <a:pt x="33" y="95"/>
                      <a:pt x="33" y="95"/>
                      <a:pt x="33" y="9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40" y="89"/>
                      <a:pt x="40" y="89"/>
                      <a:pt x="40" y="89"/>
                    </a:cubicBezTo>
                    <a:cubicBezTo>
                      <a:pt x="120" y="95"/>
                      <a:pt x="120" y="95"/>
                      <a:pt x="120" y="95"/>
                    </a:cubicBezTo>
                    <a:cubicBezTo>
                      <a:pt x="122" y="95"/>
                      <a:pt x="124" y="97"/>
                      <a:pt x="123" y="99"/>
                    </a:cubicBezTo>
                    <a:cubicBezTo>
                      <a:pt x="123" y="99"/>
                      <a:pt x="123" y="99"/>
                      <a:pt x="123" y="99"/>
                    </a:cubicBezTo>
                    <a:cubicBezTo>
                      <a:pt x="123" y="101"/>
                      <a:pt x="122" y="103"/>
                      <a:pt x="119" y="103"/>
                    </a:cubicBezTo>
                    <a:cubicBezTo>
                      <a:pt x="119" y="103"/>
                      <a:pt x="119" y="103"/>
                      <a:pt x="119" y="103"/>
                    </a:cubicBezTo>
                    <a:cubicBezTo>
                      <a:pt x="119" y="103"/>
                      <a:pt x="119" y="103"/>
                      <a:pt x="119" y="1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2" name="淘宝网Chenying0907出品 1038"/>
              <p:cNvSpPr/>
              <p:nvPr/>
            </p:nvSpPr>
            <p:spPr bwMode="auto">
              <a:xfrm>
                <a:off x="1014413" y="6419850"/>
                <a:ext cx="312738" cy="260350"/>
              </a:xfrm>
              <a:custGeom>
                <a:avLst/>
                <a:gdLst>
                  <a:gd name="T0" fmla="*/ 107 w 112"/>
                  <a:gd name="T1" fmla="*/ 93 h 93"/>
                  <a:gd name="T2" fmla="*/ 32 w 112"/>
                  <a:gd name="T3" fmla="*/ 87 h 93"/>
                  <a:gd name="T4" fmla="*/ 28 w 112"/>
                  <a:gd name="T5" fmla="*/ 85 h 93"/>
                  <a:gd name="T6" fmla="*/ 28 w 112"/>
                  <a:gd name="T7" fmla="*/ 85 h 93"/>
                  <a:gd name="T8" fmla="*/ 0 w 112"/>
                  <a:gd name="T9" fmla="*/ 6 h 93"/>
                  <a:gd name="T10" fmla="*/ 0 w 112"/>
                  <a:gd name="T11" fmla="*/ 6 h 93"/>
                  <a:gd name="T12" fmla="*/ 3 w 112"/>
                  <a:gd name="T13" fmla="*/ 1 h 93"/>
                  <a:gd name="T14" fmla="*/ 3 w 112"/>
                  <a:gd name="T15" fmla="*/ 1 h 93"/>
                  <a:gd name="T16" fmla="*/ 8 w 112"/>
                  <a:gd name="T17" fmla="*/ 3 h 93"/>
                  <a:gd name="T18" fmla="*/ 8 w 112"/>
                  <a:gd name="T19" fmla="*/ 3 h 93"/>
                  <a:gd name="T20" fmla="*/ 35 w 112"/>
                  <a:gd name="T21" fmla="*/ 79 h 93"/>
                  <a:gd name="T22" fmla="*/ 108 w 112"/>
                  <a:gd name="T23" fmla="*/ 85 h 93"/>
                  <a:gd name="T24" fmla="*/ 112 w 112"/>
                  <a:gd name="T25" fmla="*/ 89 h 93"/>
                  <a:gd name="T26" fmla="*/ 112 w 112"/>
                  <a:gd name="T27" fmla="*/ 89 h 93"/>
                  <a:gd name="T28" fmla="*/ 108 w 112"/>
                  <a:gd name="T29" fmla="*/ 93 h 93"/>
                  <a:gd name="T30" fmla="*/ 108 w 112"/>
                  <a:gd name="T31" fmla="*/ 93 h 93"/>
                  <a:gd name="T32" fmla="*/ 107 w 112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93">
                    <a:moveTo>
                      <a:pt x="107" y="93"/>
                    </a:moveTo>
                    <a:cubicBezTo>
                      <a:pt x="32" y="87"/>
                      <a:pt x="32" y="87"/>
                      <a:pt x="32" y="87"/>
                    </a:cubicBezTo>
                    <a:cubicBezTo>
                      <a:pt x="30" y="87"/>
                      <a:pt x="29" y="86"/>
                      <a:pt x="28" y="85"/>
                    </a:cubicBezTo>
                    <a:cubicBezTo>
                      <a:pt x="28" y="85"/>
                      <a:pt x="28" y="85"/>
                      <a:pt x="28" y="8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108" y="85"/>
                      <a:pt x="108" y="85"/>
                      <a:pt x="108" y="85"/>
                    </a:cubicBezTo>
                    <a:cubicBezTo>
                      <a:pt x="110" y="85"/>
                      <a:pt x="112" y="87"/>
                      <a:pt x="112" y="89"/>
                    </a:cubicBezTo>
                    <a:cubicBezTo>
                      <a:pt x="112" y="89"/>
                      <a:pt x="112" y="89"/>
                      <a:pt x="112" y="89"/>
                    </a:cubicBezTo>
                    <a:cubicBezTo>
                      <a:pt x="112" y="91"/>
                      <a:pt x="110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7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3" name="淘宝网Chenying0907出品 1039"/>
              <p:cNvSpPr/>
              <p:nvPr/>
            </p:nvSpPr>
            <p:spPr bwMode="auto">
              <a:xfrm>
                <a:off x="984250" y="6515100"/>
                <a:ext cx="265113" cy="214312"/>
              </a:xfrm>
              <a:custGeom>
                <a:avLst/>
                <a:gdLst>
                  <a:gd name="T0" fmla="*/ 91 w 95"/>
                  <a:gd name="T1" fmla="*/ 77 h 77"/>
                  <a:gd name="T2" fmla="*/ 27 w 95"/>
                  <a:gd name="T3" fmla="*/ 73 h 77"/>
                  <a:gd name="T4" fmla="*/ 24 w 95"/>
                  <a:gd name="T5" fmla="*/ 70 h 77"/>
                  <a:gd name="T6" fmla="*/ 24 w 95"/>
                  <a:gd name="T7" fmla="*/ 70 h 77"/>
                  <a:gd name="T8" fmla="*/ 1 w 95"/>
                  <a:gd name="T9" fmla="*/ 5 h 77"/>
                  <a:gd name="T10" fmla="*/ 1 w 95"/>
                  <a:gd name="T11" fmla="*/ 5 h 77"/>
                  <a:gd name="T12" fmla="*/ 3 w 95"/>
                  <a:gd name="T13" fmla="*/ 0 h 77"/>
                  <a:gd name="T14" fmla="*/ 3 w 95"/>
                  <a:gd name="T15" fmla="*/ 0 h 77"/>
                  <a:gd name="T16" fmla="*/ 9 w 95"/>
                  <a:gd name="T17" fmla="*/ 3 h 77"/>
                  <a:gd name="T18" fmla="*/ 9 w 95"/>
                  <a:gd name="T19" fmla="*/ 3 h 77"/>
                  <a:gd name="T20" fmla="*/ 30 w 95"/>
                  <a:gd name="T21" fmla="*/ 65 h 77"/>
                  <a:gd name="T22" fmla="*/ 92 w 95"/>
                  <a:gd name="T23" fmla="*/ 69 h 77"/>
                  <a:gd name="T24" fmla="*/ 95 w 95"/>
                  <a:gd name="T25" fmla="*/ 74 h 77"/>
                  <a:gd name="T26" fmla="*/ 95 w 95"/>
                  <a:gd name="T27" fmla="*/ 74 h 77"/>
                  <a:gd name="T28" fmla="*/ 91 w 95"/>
                  <a:gd name="T29" fmla="*/ 77 h 77"/>
                  <a:gd name="T30" fmla="*/ 91 w 95"/>
                  <a:gd name="T31" fmla="*/ 77 h 77"/>
                  <a:gd name="T32" fmla="*/ 91 w 95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77">
                    <a:moveTo>
                      <a:pt x="91" y="77"/>
                    </a:move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3"/>
                      <a:pt x="24" y="72"/>
                      <a:pt x="24" y="70"/>
                    </a:cubicBezTo>
                    <a:cubicBezTo>
                      <a:pt x="24" y="70"/>
                      <a:pt x="24" y="70"/>
                      <a:pt x="24" y="7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92" y="69"/>
                      <a:pt x="92" y="69"/>
                      <a:pt x="92" y="69"/>
                    </a:cubicBezTo>
                    <a:cubicBezTo>
                      <a:pt x="94" y="69"/>
                      <a:pt x="95" y="71"/>
                      <a:pt x="95" y="74"/>
                    </a:cubicBezTo>
                    <a:cubicBezTo>
                      <a:pt x="95" y="74"/>
                      <a:pt x="95" y="74"/>
                      <a:pt x="95" y="74"/>
                    </a:cubicBezTo>
                    <a:cubicBezTo>
                      <a:pt x="95" y="76"/>
                      <a:pt x="93" y="77"/>
                      <a:pt x="91" y="77"/>
                    </a:cubicBezTo>
                    <a:cubicBezTo>
                      <a:pt x="91" y="77"/>
                      <a:pt x="91" y="77"/>
                      <a:pt x="91" y="77"/>
                    </a:cubicBezTo>
                    <a:cubicBezTo>
                      <a:pt x="91" y="77"/>
                      <a:pt x="91" y="77"/>
                      <a:pt x="91" y="7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4" name="淘宝网Chenying0907出品 1040"/>
              <p:cNvSpPr/>
              <p:nvPr/>
            </p:nvSpPr>
            <p:spPr bwMode="auto">
              <a:xfrm>
                <a:off x="968375" y="6635750"/>
                <a:ext cx="192088" cy="141287"/>
              </a:xfrm>
              <a:custGeom>
                <a:avLst/>
                <a:gdLst>
                  <a:gd name="T0" fmla="*/ 65 w 69"/>
                  <a:gd name="T1" fmla="*/ 51 h 51"/>
                  <a:gd name="T2" fmla="*/ 19 w 69"/>
                  <a:gd name="T3" fmla="*/ 48 h 51"/>
                  <a:gd name="T4" fmla="*/ 16 w 69"/>
                  <a:gd name="T5" fmla="*/ 45 h 51"/>
                  <a:gd name="T6" fmla="*/ 16 w 69"/>
                  <a:gd name="T7" fmla="*/ 45 h 51"/>
                  <a:gd name="T8" fmla="*/ 0 w 69"/>
                  <a:gd name="T9" fmla="*/ 5 h 51"/>
                  <a:gd name="T10" fmla="*/ 0 w 69"/>
                  <a:gd name="T11" fmla="*/ 5 h 51"/>
                  <a:gd name="T12" fmla="*/ 3 w 69"/>
                  <a:gd name="T13" fmla="*/ 0 h 51"/>
                  <a:gd name="T14" fmla="*/ 3 w 69"/>
                  <a:gd name="T15" fmla="*/ 0 h 51"/>
                  <a:gd name="T16" fmla="*/ 8 w 69"/>
                  <a:gd name="T17" fmla="*/ 3 h 51"/>
                  <a:gd name="T18" fmla="*/ 8 w 69"/>
                  <a:gd name="T19" fmla="*/ 3 h 51"/>
                  <a:gd name="T20" fmla="*/ 22 w 69"/>
                  <a:gd name="T21" fmla="*/ 40 h 51"/>
                  <a:gd name="T22" fmla="*/ 65 w 69"/>
                  <a:gd name="T23" fmla="*/ 43 h 51"/>
                  <a:gd name="T24" fmla="*/ 69 w 69"/>
                  <a:gd name="T25" fmla="*/ 47 h 51"/>
                  <a:gd name="T26" fmla="*/ 69 w 69"/>
                  <a:gd name="T27" fmla="*/ 47 h 51"/>
                  <a:gd name="T28" fmla="*/ 65 w 69"/>
                  <a:gd name="T29" fmla="*/ 51 h 51"/>
                  <a:gd name="T30" fmla="*/ 65 w 69"/>
                  <a:gd name="T31" fmla="*/ 51 h 51"/>
                  <a:gd name="T32" fmla="*/ 65 w 69"/>
                  <a:gd name="T3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51">
                    <a:moveTo>
                      <a:pt x="65" y="51"/>
                    </a:move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7"/>
                      <a:pt x="16" y="46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7" y="43"/>
                      <a:pt x="69" y="45"/>
                      <a:pt x="69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9"/>
                      <a:pt x="67" y="51"/>
                      <a:pt x="65" y="51"/>
                    </a:cubicBezTo>
                    <a:cubicBezTo>
                      <a:pt x="65" y="51"/>
                      <a:pt x="65" y="51"/>
                      <a:pt x="65" y="51"/>
                    </a:cubicBezTo>
                    <a:cubicBezTo>
                      <a:pt x="65" y="51"/>
                      <a:pt x="65" y="51"/>
                      <a:pt x="65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5" name="淘宝网Chenying0907出品 1041"/>
              <p:cNvSpPr/>
              <p:nvPr/>
            </p:nvSpPr>
            <p:spPr bwMode="auto">
              <a:xfrm>
                <a:off x="1263650" y="6124575"/>
                <a:ext cx="319088" cy="246062"/>
              </a:xfrm>
              <a:custGeom>
                <a:avLst/>
                <a:gdLst>
                  <a:gd name="T0" fmla="*/ 111 w 115"/>
                  <a:gd name="T1" fmla="*/ 88 h 88"/>
                  <a:gd name="T2" fmla="*/ 33 w 115"/>
                  <a:gd name="T3" fmla="*/ 85 h 88"/>
                  <a:gd name="T4" fmla="*/ 29 w 115"/>
                  <a:gd name="T5" fmla="*/ 82 h 88"/>
                  <a:gd name="T6" fmla="*/ 29 w 115"/>
                  <a:gd name="T7" fmla="*/ 82 h 88"/>
                  <a:gd name="T8" fmla="*/ 0 w 115"/>
                  <a:gd name="T9" fmla="*/ 6 h 88"/>
                  <a:gd name="T10" fmla="*/ 3 w 115"/>
                  <a:gd name="T11" fmla="*/ 1 h 88"/>
                  <a:gd name="T12" fmla="*/ 3 w 115"/>
                  <a:gd name="T13" fmla="*/ 1 h 88"/>
                  <a:gd name="T14" fmla="*/ 8 w 115"/>
                  <a:gd name="T15" fmla="*/ 3 h 88"/>
                  <a:gd name="T16" fmla="*/ 8 w 115"/>
                  <a:gd name="T17" fmla="*/ 3 h 88"/>
                  <a:gd name="T18" fmla="*/ 36 w 115"/>
                  <a:gd name="T19" fmla="*/ 77 h 88"/>
                  <a:gd name="T20" fmla="*/ 111 w 115"/>
                  <a:gd name="T21" fmla="*/ 80 h 88"/>
                  <a:gd name="T22" fmla="*/ 115 w 115"/>
                  <a:gd name="T23" fmla="*/ 85 h 88"/>
                  <a:gd name="T24" fmla="*/ 115 w 115"/>
                  <a:gd name="T25" fmla="*/ 85 h 88"/>
                  <a:gd name="T26" fmla="*/ 111 w 115"/>
                  <a:gd name="T27" fmla="*/ 88 h 88"/>
                  <a:gd name="T28" fmla="*/ 111 w 115"/>
                  <a:gd name="T29" fmla="*/ 88 h 88"/>
                  <a:gd name="T30" fmla="*/ 111 w 115"/>
                  <a:gd name="T31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88">
                    <a:moveTo>
                      <a:pt x="111" y="88"/>
                    </a:moveTo>
                    <a:cubicBezTo>
                      <a:pt x="33" y="85"/>
                      <a:pt x="33" y="85"/>
                      <a:pt x="33" y="85"/>
                    </a:cubicBezTo>
                    <a:cubicBezTo>
                      <a:pt x="31" y="85"/>
                      <a:pt x="30" y="84"/>
                      <a:pt x="29" y="82"/>
                    </a:cubicBezTo>
                    <a:cubicBezTo>
                      <a:pt x="29" y="82"/>
                      <a:pt x="29" y="82"/>
                      <a:pt x="29" y="8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111" y="80"/>
                      <a:pt x="111" y="80"/>
                      <a:pt x="111" y="80"/>
                    </a:cubicBezTo>
                    <a:cubicBezTo>
                      <a:pt x="114" y="80"/>
                      <a:pt x="115" y="82"/>
                      <a:pt x="115" y="85"/>
                    </a:cubicBezTo>
                    <a:cubicBezTo>
                      <a:pt x="115" y="85"/>
                      <a:pt x="115" y="85"/>
                      <a:pt x="115" y="85"/>
                    </a:cubicBezTo>
                    <a:cubicBezTo>
                      <a:pt x="115" y="87"/>
                      <a:pt x="113" y="88"/>
                      <a:pt x="111" y="88"/>
                    </a:cubicBezTo>
                    <a:cubicBezTo>
                      <a:pt x="111" y="88"/>
                      <a:pt x="111" y="88"/>
                      <a:pt x="111" y="88"/>
                    </a:cubicBezTo>
                    <a:cubicBezTo>
                      <a:pt x="111" y="88"/>
                      <a:pt x="111" y="88"/>
                      <a:pt x="111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6" name="淘宝网Chenying0907出品 1042"/>
              <p:cNvSpPr/>
              <p:nvPr/>
            </p:nvSpPr>
            <p:spPr bwMode="auto">
              <a:xfrm>
                <a:off x="1304925" y="6099175"/>
                <a:ext cx="292100" cy="223837"/>
              </a:xfrm>
              <a:custGeom>
                <a:avLst/>
                <a:gdLst>
                  <a:gd name="T0" fmla="*/ 101 w 105"/>
                  <a:gd name="T1" fmla="*/ 80 h 80"/>
                  <a:gd name="T2" fmla="*/ 30 w 105"/>
                  <a:gd name="T3" fmla="*/ 77 h 80"/>
                  <a:gd name="T4" fmla="*/ 27 w 105"/>
                  <a:gd name="T5" fmla="*/ 74 h 80"/>
                  <a:gd name="T6" fmla="*/ 27 w 105"/>
                  <a:gd name="T7" fmla="*/ 74 h 80"/>
                  <a:gd name="T8" fmla="*/ 1 w 105"/>
                  <a:gd name="T9" fmla="*/ 6 h 80"/>
                  <a:gd name="T10" fmla="*/ 1 w 105"/>
                  <a:gd name="T11" fmla="*/ 6 h 80"/>
                  <a:gd name="T12" fmla="*/ 3 w 105"/>
                  <a:gd name="T13" fmla="*/ 1 h 80"/>
                  <a:gd name="T14" fmla="*/ 3 w 105"/>
                  <a:gd name="T15" fmla="*/ 1 h 80"/>
                  <a:gd name="T16" fmla="*/ 8 w 105"/>
                  <a:gd name="T17" fmla="*/ 3 h 80"/>
                  <a:gd name="T18" fmla="*/ 8 w 105"/>
                  <a:gd name="T19" fmla="*/ 3 h 80"/>
                  <a:gd name="T20" fmla="*/ 33 w 105"/>
                  <a:gd name="T21" fmla="*/ 69 h 80"/>
                  <a:gd name="T22" fmla="*/ 101 w 105"/>
                  <a:gd name="T23" fmla="*/ 72 h 80"/>
                  <a:gd name="T24" fmla="*/ 105 w 105"/>
                  <a:gd name="T25" fmla="*/ 76 h 80"/>
                  <a:gd name="T26" fmla="*/ 105 w 105"/>
                  <a:gd name="T27" fmla="*/ 76 h 80"/>
                  <a:gd name="T28" fmla="*/ 101 w 105"/>
                  <a:gd name="T29" fmla="*/ 80 h 80"/>
                  <a:gd name="T30" fmla="*/ 101 w 105"/>
                  <a:gd name="T31" fmla="*/ 80 h 80"/>
                  <a:gd name="T32" fmla="*/ 101 w 105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80">
                    <a:moveTo>
                      <a:pt x="101" y="80"/>
                    </a:moveTo>
                    <a:cubicBezTo>
                      <a:pt x="30" y="77"/>
                      <a:pt x="30" y="77"/>
                      <a:pt x="30" y="77"/>
                    </a:cubicBezTo>
                    <a:cubicBezTo>
                      <a:pt x="29" y="77"/>
                      <a:pt x="27" y="76"/>
                      <a:pt x="27" y="74"/>
                    </a:cubicBezTo>
                    <a:cubicBezTo>
                      <a:pt x="27" y="74"/>
                      <a:pt x="27" y="74"/>
                      <a:pt x="27" y="7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03" y="72"/>
                      <a:pt x="105" y="74"/>
                      <a:pt x="105" y="76"/>
                    </a:cubicBezTo>
                    <a:cubicBezTo>
                      <a:pt x="105" y="76"/>
                      <a:pt x="105" y="76"/>
                      <a:pt x="105" y="76"/>
                    </a:cubicBezTo>
                    <a:cubicBezTo>
                      <a:pt x="105" y="78"/>
                      <a:pt x="103" y="80"/>
                      <a:pt x="101" y="80"/>
                    </a:cubicBezTo>
                    <a:cubicBezTo>
                      <a:pt x="101" y="80"/>
                      <a:pt x="101" y="80"/>
                      <a:pt x="101" y="80"/>
                    </a:cubicBezTo>
                    <a:cubicBezTo>
                      <a:pt x="101" y="80"/>
                      <a:pt x="101" y="80"/>
                      <a:pt x="101" y="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7" name="淘宝网Chenying0907出品 1043"/>
              <p:cNvSpPr/>
              <p:nvPr/>
            </p:nvSpPr>
            <p:spPr bwMode="auto">
              <a:xfrm>
                <a:off x="1352550" y="6076950"/>
                <a:ext cx="265113" cy="193675"/>
              </a:xfrm>
              <a:custGeom>
                <a:avLst/>
                <a:gdLst>
                  <a:gd name="T0" fmla="*/ 90 w 95"/>
                  <a:gd name="T1" fmla="*/ 69 h 69"/>
                  <a:gd name="T2" fmla="*/ 27 w 95"/>
                  <a:gd name="T3" fmla="*/ 69 h 69"/>
                  <a:gd name="T4" fmla="*/ 23 w 95"/>
                  <a:gd name="T5" fmla="*/ 66 h 69"/>
                  <a:gd name="T6" fmla="*/ 23 w 95"/>
                  <a:gd name="T7" fmla="*/ 66 h 69"/>
                  <a:gd name="T8" fmla="*/ 1 w 95"/>
                  <a:gd name="T9" fmla="*/ 6 h 69"/>
                  <a:gd name="T10" fmla="*/ 1 w 95"/>
                  <a:gd name="T11" fmla="*/ 6 h 69"/>
                  <a:gd name="T12" fmla="*/ 3 w 95"/>
                  <a:gd name="T13" fmla="*/ 1 h 69"/>
                  <a:gd name="T14" fmla="*/ 3 w 95"/>
                  <a:gd name="T15" fmla="*/ 1 h 69"/>
                  <a:gd name="T16" fmla="*/ 8 w 95"/>
                  <a:gd name="T17" fmla="*/ 3 h 69"/>
                  <a:gd name="T18" fmla="*/ 8 w 95"/>
                  <a:gd name="T19" fmla="*/ 3 h 69"/>
                  <a:gd name="T20" fmla="*/ 30 w 95"/>
                  <a:gd name="T21" fmla="*/ 61 h 69"/>
                  <a:gd name="T22" fmla="*/ 91 w 95"/>
                  <a:gd name="T23" fmla="*/ 61 h 69"/>
                  <a:gd name="T24" fmla="*/ 95 w 95"/>
                  <a:gd name="T25" fmla="*/ 65 h 69"/>
                  <a:gd name="T26" fmla="*/ 95 w 95"/>
                  <a:gd name="T27" fmla="*/ 65 h 69"/>
                  <a:gd name="T28" fmla="*/ 91 w 95"/>
                  <a:gd name="T29" fmla="*/ 69 h 69"/>
                  <a:gd name="T30" fmla="*/ 91 w 95"/>
                  <a:gd name="T31" fmla="*/ 69 h 69"/>
                  <a:gd name="T32" fmla="*/ 90 w 95"/>
                  <a:gd name="T3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69">
                    <a:moveTo>
                      <a:pt x="90" y="69"/>
                    </a:moveTo>
                    <a:cubicBezTo>
                      <a:pt x="27" y="69"/>
                      <a:pt x="27" y="69"/>
                      <a:pt x="27" y="69"/>
                    </a:cubicBezTo>
                    <a:cubicBezTo>
                      <a:pt x="25" y="68"/>
                      <a:pt x="24" y="67"/>
                      <a:pt x="23" y="66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91" y="61"/>
                      <a:pt x="91" y="61"/>
                      <a:pt x="91" y="61"/>
                    </a:cubicBezTo>
                    <a:cubicBezTo>
                      <a:pt x="93" y="61"/>
                      <a:pt x="95" y="63"/>
                      <a:pt x="95" y="65"/>
                    </a:cubicBezTo>
                    <a:cubicBezTo>
                      <a:pt x="95" y="65"/>
                      <a:pt x="95" y="65"/>
                      <a:pt x="95" y="65"/>
                    </a:cubicBezTo>
                    <a:cubicBezTo>
                      <a:pt x="95" y="67"/>
                      <a:pt x="93" y="69"/>
                      <a:pt x="91" y="69"/>
                    </a:cubicBezTo>
                    <a:cubicBezTo>
                      <a:pt x="91" y="69"/>
                      <a:pt x="91" y="69"/>
                      <a:pt x="91" y="69"/>
                    </a:cubicBezTo>
                    <a:cubicBezTo>
                      <a:pt x="91" y="69"/>
                      <a:pt x="91" y="69"/>
                      <a:pt x="90" y="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8" name="淘宝网Chenying0907出品 1044"/>
              <p:cNvSpPr/>
              <p:nvPr/>
            </p:nvSpPr>
            <p:spPr bwMode="auto">
              <a:xfrm>
                <a:off x="1400175" y="6054725"/>
                <a:ext cx="228600" cy="161925"/>
              </a:xfrm>
              <a:custGeom>
                <a:avLst/>
                <a:gdLst>
                  <a:gd name="T0" fmla="*/ 20 w 82"/>
                  <a:gd name="T1" fmla="*/ 56 h 58"/>
                  <a:gd name="T2" fmla="*/ 1 w 82"/>
                  <a:gd name="T3" fmla="*/ 6 h 58"/>
                  <a:gd name="T4" fmla="*/ 3 w 82"/>
                  <a:gd name="T5" fmla="*/ 1 h 58"/>
                  <a:gd name="T6" fmla="*/ 3 w 82"/>
                  <a:gd name="T7" fmla="*/ 1 h 58"/>
                  <a:gd name="T8" fmla="*/ 8 w 82"/>
                  <a:gd name="T9" fmla="*/ 3 h 58"/>
                  <a:gd name="T10" fmla="*/ 8 w 82"/>
                  <a:gd name="T11" fmla="*/ 3 h 58"/>
                  <a:gd name="T12" fmla="*/ 26 w 82"/>
                  <a:gd name="T13" fmla="*/ 50 h 58"/>
                  <a:gd name="T14" fmla="*/ 78 w 82"/>
                  <a:gd name="T15" fmla="*/ 49 h 58"/>
                  <a:gd name="T16" fmla="*/ 82 w 82"/>
                  <a:gd name="T17" fmla="*/ 53 h 58"/>
                  <a:gd name="T18" fmla="*/ 82 w 82"/>
                  <a:gd name="T19" fmla="*/ 53 h 58"/>
                  <a:gd name="T20" fmla="*/ 78 w 82"/>
                  <a:gd name="T21" fmla="*/ 57 h 58"/>
                  <a:gd name="T22" fmla="*/ 78 w 82"/>
                  <a:gd name="T23" fmla="*/ 57 h 58"/>
                  <a:gd name="T24" fmla="*/ 24 w 82"/>
                  <a:gd name="T25" fmla="*/ 58 h 58"/>
                  <a:gd name="T26" fmla="*/ 24 w 82"/>
                  <a:gd name="T27" fmla="*/ 58 h 58"/>
                  <a:gd name="T28" fmla="*/ 24 w 82"/>
                  <a:gd name="T29" fmla="*/ 58 h 58"/>
                  <a:gd name="T30" fmla="*/ 20 w 82"/>
                  <a:gd name="T31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2" h="58">
                    <a:moveTo>
                      <a:pt x="20" y="5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78" y="49"/>
                      <a:pt x="78" y="49"/>
                      <a:pt x="78" y="49"/>
                    </a:cubicBezTo>
                    <a:cubicBezTo>
                      <a:pt x="80" y="49"/>
                      <a:pt x="82" y="51"/>
                      <a:pt x="82" y="53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55"/>
                      <a:pt x="80" y="57"/>
                      <a:pt x="78" y="57"/>
                    </a:cubicBezTo>
                    <a:cubicBezTo>
                      <a:pt x="78" y="57"/>
                      <a:pt x="78" y="57"/>
                      <a:pt x="78" y="57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2" y="58"/>
                      <a:pt x="21" y="57"/>
                      <a:pt x="20" y="5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9" name="淘宝网Chenying0907出品 1045"/>
              <p:cNvSpPr/>
              <p:nvPr/>
            </p:nvSpPr>
            <p:spPr bwMode="auto">
              <a:xfrm>
                <a:off x="1455738" y="6038850"/>
                <a:ext cx="180975" cy="133350"/>
              </a:xfrm>
              <a:custGeom>
                <a:avLst/>
                <a:gdLst>
                  <a:gd name="T0" fmla="*/ 16 w 65"/>
                  <a:gd name="T1" fmla="*/ 45 h 48"/>
                  <a:gd name="T2" fmla="*/ 1 w 65"/>
                  <a:gd name="T3" fmla="*/ 6 h 48"/>
                  <a:gd name="T4" fmla="*/ 1 w 65"/>
                  <a:gd name="T5" fmla="*/ 6 h 48"/>
                  <a:gd name="T6" fmla="*/ 3 w 65"/>
                  <a:gd name="T7" fmla="*/ 1 h 48"/>
                  <a:gd name="T8" fmla="*/ 3 w 65"/>
                  <a:gd name="T9" fmla="*/ 1 h 48"/>
                  <a:gd name="T10" fmla="*/ 9 w 65"/>
                  <a:gd name="T11" fmla="*/ 3 h 48"/>
                  <a:gd name="T12" fmla="*/ 9 w 65"/>
                  <a:gd name="T13" fmla="*/ 3 h 48"/>
                  <a:gd name="T14" fmla="*/ 22 w 65"/>
                  <a:gd name="T15" fmla="*/ 40 h 48"/>
                  <a:gd name="T16" fmla="*/ 60 w 65"/>
                  <a:gd name="T17" fmla="*/ 35 h 48"/>
                  <a:gd name="T18" fmla="*/ 65 w 65"/>
                  <a:gd name="T19" fmla="*/ 39 h 48"/>
                  <a:gd name="T20" fmla="*/ 65 w 65"/>
                  <a:gd name="T21" fmla="*/ 39 h 48"/>
                  <a:gd name="T22" fmla="*/ 61 w 65"/>
                  <a:gd name="T23" fmla="*/ 43 h 48"/>
                  <a:gd name="T24" fmla="*/ 61 w 65"/>
                  <a:gd name="T25" fmla="*/ 43 h 48"/>
                  <a:gd name="T26" fmla="*/ 20 w 65"/>
                  <a:gd name="T27" fmla="*/ 48 h 48"/>
                  <a:gd name="T28" fmla="*/ 19 w 65"/>
                  <a:gd name="T29" fmla="*/ 48 h 48"/>
                  <a:gd name="T30" fmla="*/ 19 w 65"/>
                  <a:gd name="T31" fmla="*/ 48 h 48"/>
                  <a:gd name="T32" fmla="*/ 16 w 65"/>
                  <a:gd name="T33" fmla="*/ 4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48">
                    <a:moveTo>
                      <a:pt x="16" y="4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22" y="40"/>
                      <a:pt x="22" y="40"/>
                      <a:pt x="22" y="40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2" y="35"/>
                      <a:pt x="64" y="37"/>
                      <a:pt x="65" y="39"/>
                    </a:cubicBezTo>
                    <a:cubicBezTo>
                      <a:pt x="65" y="39"/>
                      <a:pt x="65" y="39"/>
                      <a:pt x="65" y="39"/>
                    </a:cubicBezTo>
                    <a:cubicBezTo>
                      <a:pt x="65" y="41"/>
                      <a:pt x="63" y="43"/>
                      <a:pt x="61" y="43"/>
                    </a:cubicBezTo>
                    <a:cubicBezTo>
                      <a:pt x="61" y="43"/>
                      <a:pt x="61" y="43"/>
                      <a:pt x="61" y="43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20" y="48"/>
                      <a:pt x="20" y="48"/>
                      <a:pt x="19" y="48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8" y="48"/>
                      <a:pt x="16" y="47"/>
                      <a:pt x="16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40" name="淘宝网Chenying0907出品 1046"/>
              <p:cNvSpPr/>
              <p:nvPr/>
            </p:nvSpPr>
            <p:spPr bwMode="auto">
              <a:xfrm>
                <a:off x="1504950" y="6021388"/>
                <a:ext cx="139700" cy="103187"/>
              </a:xfrm>
              <a:custGeom>
                <a:avLst/>
                <a:gdLst>
                  <a:gd name="T0" fmla="*/ 12 w 50"/>
                  <a:gd name="T1" fmla="*/ 35 h 37"/>
                  <a:gd name="T2" fmla="*/ 1 w 50"/>
                  <a:gd name="T3" fmla="*/ 6 h 37"/>
                  <a:gd name="T4" fmla="*/ 1 w 50"/>
                  <a:gd name="T5" fmla="*/ 6 h 37"/>
                  <a:gd name="T6" fmla="*/ 3 w 50"/>
                  <a:gd name="T7" fmla="*/ 1 h 37"/>
                  <a:gd name="T8" fmla="*/ 3 w 50"/>
                  <a:gd name="T9" fmla="*/ 1 h 37"/>
                  <a:gd name="T10" fmla="*/ 9 w 50"/>
                  <a:gd name="T11" fmla="*/ 3 h 37"/>
                  <a:gd name="T12" fmla="*/ 9 w 50"/>
                  <a:gd name="T13" fmla="*/ 3 h 37"/>
                  <a:gd name="T14" fmla="*/ 18 w 50"/>
                  <a:gd name="T15" fmla="*/ 29 h 37"/>
                  <a:gd name="T16" fmla="*/ 45 w 50"/>
                  <a:gd name="T17" fmla="*/ 25 h 37"/>
                  <a:gd name="T18" fmla="*/ 49 w 50"/>
                  <a:gd name="T19" fmla="*/ 28 h 37"/>
                  <a:gd name="T20" fmla="*/ 49 w 50"/>
                  <a:gd name="T21" fmla="*/ 28 h 37"/>
                  <a:gd name="T22" fmla="*/ 46 w 50"/>
                  <a:gd name="T23" fmla="*/ 33 h 37"/>
                  <a:gd name="T24" fmla="*/ 46 w 50"/>
                  <a:gd name="T25" fmla="*/ 33 h 37"/>
                  <a:gd name="T26" fmla="*/ 16 w 50"/>
                  <a:gd name="T27" fmla="*/ 37 h 37"/>
                  <a:gd name="T28" fmla="*/ 15 w 50"/>
                  <a:gd name="T29" fmla="*/ 37 h 37"/>
                  <a:gd name="T30" fmla="*/ 15 w 50"/>
                  <a:gd name="T31" fmla="*/ 37 h 37"/>
                  <a:gd name="T32" fmla="*/ 12 w 50"/>
                  <a:gd name="T33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37">
                    <a:moveTo>
                      <a:pt x="12" y="3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8" y="1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7" y="24"/>
                      <a:pt x="49" y="26"/>
                      <a:pt x="49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50" y="30"/>
                      <a:pt x="48" y="32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16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4" y="37"/>
                      <a:pt x="12" y="36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41" name="淘宝网Chenying0907出品 1047"/>
              <p:cNvSpPr/>
              <p:nvPr/>
            </p:nvSpPr>
            <p:spPr bwMode="auto">
              <a:xfrm>
                <a:off x="1552575" y="6010275"/>
                <a:ext cx="95250" cy="69850"/>
              </a:xfrm>
              <a:custGeom>
                <a:avLst/>
                <a:gdLst>
                  <a:gd name="T0" fmla="*/ 7 w 34"/>
                  <a:gd name="T1" fmla="*/ 23 h 25"/>
                  <a:gd name="T2" fmla="*/ 0 w 34"/>
                  <a:gd name="T3" fmla="*/ 6 h 25"/>
                  <a:gd name="T4" fmla="*/ 0 w 34"/>
                  <a:gd name="T5" fmla="*/ 6 h 25"/>
                  <a:gd name="T6" fmla="*/ 3 w 34"/>
                  <a:gd name="T7" fmla="*/ 1 h 25"/>
                  <a:gd name="T8" fmla="*/ 3 w 34"/>
                  <a:gd name="T9" fmla="*/ 1 h 25"/>
                  <a:gd name="T10" fmla="*/ 8 w 34"/>
                  <a:gd name="T11" fmla="*/ 3 h 25"/>
                  <a:gd name="T12" fmla="*/ 8 w 34"/>
                  <a:gd name="T13" fmla="*/ 3 h 25"/>
                  <a:gd name="T14" fmla="*/ 13 w 34"/>
                  <a:gd name="T15" fmla="*/ 17 h 25"/>
                  <a:gd name="T16" fmla="*/ 30 w 34"/>
                  <a:gd name="T17" fmla="*/ 15 h 25"/>
                  <a:gd name="T18" fmla="*/ 34 w 34"/>
                  <a:gd name="T19" fmla="*/ 18 h 25"/>
                  <a:gd name="T20" fmla="*/ 34 w 34"/>
                  <a:gd name="T21" fmla="*/ 18 h 25"/>
                  <a:gd name="T22" fmla="*/ 31 w 34"/>
                  <a:gd name="T23" fmla="*/ 23 h 25"/>
                  <a:gd name="T24" fmla="*/ 31 w 34"/>
                  <a:gd name="T25" fmla="*/ 23 h 25"/>
                  <a:gd name="T26" fmla="*/ 11 w 34"/>
                  <a:gd name="T27" fmla="*/ 25 h 25"/>
                  <a:gd name="T28" fmla="*/ 11 w 34"/>
                  <a:gd name="T29" fmla="*/ 25 h 25"/>
                  <a:gd name="T30" fmla="*/ 11 w 34"/>
                  <a:gd name="T31" fmla="*/ 25 h 25"/>
                  <a:gd name="T32" fmla="*/ 7 w 34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5">
                    <a:moveTo>
                      <a:pt x="7" y="23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2" y="14"/>
                      <a:pt x="34" y="16"/>
                      <a:pt x="34" y="18"/>
                    </a:cubicBezTo>
                    <a:cubicBezTo>
                      <a:pt x="34" y="18"/>
                      <a:pt x="34" y="18"/>
                      <a:pt x="34" y="18"/>
                    </a:cubicBezTo>
                    <a:cubicBezTo>
                      <a:pt x="34" y="20"/>
                      <a:pt x="33" y="22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9" y="25"/>
                      <a:pt x="8" y="24"/>
                      <a:pt x="7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906" name="淘宝网Chenying0907出品 905"/>
            <p:cNvGrpSpPr/>
            <p:nvPr/>
          </p:nvGrpSpPr>
          <p:grpSpPr>
            <a:xfrm>
              <a:off x="3730171" y="5524010"/>
              <a:ext cx="372543" cy="467580"/>
              <a:chOff x="454025" y="4627563"/>
              <a:chExt cx="622300" cy="781050"/>
            </a:xfrm>
            <a:solidFill>
              <a:srgbClr val="92D050"/>
            </a:solidFill>
          </p:grpSpPr>
          <p:sp>
            <p:nvSpPr>
              <p:cNvPr id="908" name="淘宝网Chenying0907出品 1168"/>
              <p:cNvSpPr>
                <a:spLocks noEditPoints="1"/>
              </p:cNvSpPr>
              <p:nvPr/>
            </p:nvSpPr>
            <p:spPr bwMode="auto">
              <a:xfrm>
                <a:off x="457200" y="4627563"/>
                <a:ext cx="619125" cy="781050"/>
              </a:xfrm>
              <a:custGeom>
                <a:avLst/>
                <a:gdLst>
                  <a:gd name="T0" fmla="*/ 212 w 222"/>
                  <a:gd name="T1" fmla="*/ 280 h 280"/>
                  <a:gd name="T2" fmla="*/ 50 w 222"/>
                  <a:gd name="T3" fmla="*/ 189 h 280"/>
                  <a:gd name="T4" fmla="*/ 50 w 222"/>
                  <a:gd name="T5" fmla="*/ 189 h 280"/>
                  <a:gd name="T6" fmla="*/ 0 w 222"/>
                  <a:gd name="T7" fmla="*/ 30 h 280"/>
                  <a:gd name="T8" fmla="*/ 0 w 222"/>
                  <a:gd name="T9" fmla="*/ 30 h 280"/>
                  <a:gd name="T10" fmla="*/ 1 w 222"/>
                  <a:gd name="T11" fmla="*/ 4 h 280"/>
                  <a:gd name="T12" fmla="*/ 1 w 222"/>
                  <a:gd name="T13" fmla="*/ 4 h 280"/>
                  <a:gd name="T14" fmla="*/ 5 w 222"/>
                  <a:gd name="T15" fmla="*/ 0 h 280"/>
                  <a:gd name="T16" fmla="*/ 5 w 222"/>
                  <a:gd name="T17" fmla="*/ 0 h 280"/>
                  <a:gd name="T18" fmla="*/ 180 w 222"/>
                  <a:gd name="T19" fmla="*/ 87 h 280"/>
                  <a:gd name="T20" fmla="*/ 180 w 222"/>
                  <a:gd name="T21" fmla="*/ 87 h 280"/>
                  <a:gd name="T22" fmla="*/ 222 w 222"/>
                  <a:gd name="T23" fmla="*/ 221 h 280"/>
                  <a:gd name="T24" fmla="*/ 222 w 222"/>
                  <a:gd name="T25" fmla="*/ 221 h 280"/>
                  <a:gd name="T26" fmla="*/ 217 w 222"/>
                  <a:gd name="T27" fmla="*/ 276 h 280"/>
                  <a:gd name="T28" fmla="*/ 217 w 222"/>
                  <a:gd name="T29" fmla="*/ 276 h 280"/>
                  <a:gd name="T30" fmla="*/ 213 w 222"/>
                  <a:gd name="T31" fmla="*/ 280 h 280"/>
                  <a:gd name="T32" fmla="*/ 213 w 222"/>
                  <a:gd name="T33" fmla="*/ 280 h 280"/>
                  <a:gd name="T34" fmla="*/ 212 w 222"/>
                  <a:gd name="T35" fmla="*/ 280 h 280"/>
                  <a:gd name="T36" fmla="*/ 213 w 222"/>
                  <a:gd name="T37" fmla="*/ 276 h 280"/>
                  <a:gd name="T38" fmla="*/ 213 w 222"/>
                  <a:gd name="T39" fmla="*/ 272 h 280"/>
                  <a:gd name="T40" fmla="*/ 213 w 222"/>
                  <a:gd name="T41" fmla="*/ 276 h 280"/>
                  <a:gd name="T42" fmla="*/ 8 w 222"/>
                  <a:gd name="T43" fmla="*/ 30 h 280"/>
                  <a:gd name="T44" fmla="*/ 56 w 222"/>
                  <a:gd name="T45" fmla="*/ 184 h 280"/>
                  <a:gd name="T46" fmla="*/ 56 w 222"/>
                  <a:gd name="T47" fmla="*/ 184 h 280"/>
                  <a:gd name="T48" fmla="*/ 198 w 222"/>
                  <a:gd name="T49" fmla="*/ 269 h 280"/>
                  <a:gd name="T50" fmla="*/ 198 w 222"/>
                  <a:gd name="T51" fmla="*/ 269 h 280"/>
                  <a:gd name="T52" fmla="*/ 209 w 222"/>
                  <a:gd name="T53" fmla="*/ 271 h 280"/>
                  <a:gd name="T54" fmla="*/ 209 w 222"/>
                  <a:gd name="T55" fmla="*/ 271 h 280"/>
                  <a:gd name="T56" fmla="*/ 211 w 222"/>
                  <a:gd name="T57" fmla="*/ 260 h 280"/>
                  <a:gd name="T58" fmla="*/ 211 w 222"/>
                  <a:gd name="T59" fmla="*/ 260 h 280"/>
                  <a:gd name="T60" fmla="*/ 214 w 222"/>
                  <a:gd name="T61" fmla="*/ 221 h 280"/>
                  <a:gd name="T62" fmla="*/ 214 w 222"/>
                  <a:gd name="T63" fmla="*/ 221 h 280"/>
                  <a:gd name="T64" fmla="*/ 173 w 222"/>
                  <a:gd name="T65" fmla="*/ 92 h 280"/>
                  <a:gd name="T66" fmla="*/ 173 w 222"/>
                  <a:gd name="T67" fmla="*/ 92 h 280"/>
                  <a:gd name="T68" fmla="*/ 22 w 222"/>
                  <a:gd name="T69" fmla="*/ 11 h 280"/>
                  <a:gd name="T70" fmla="*/ 22 w 222"/>
                  <a:gd name="T71" fmla="*/ 11 h 280"/>
                  <a:gd name="T72" fmla="*/ 9 w 222"/>
                  <a:gd name="T73" fmla="*/ 9 h 280"/>
                  <a:gd name="T74" fmla="*/ 9 w 222"/>
                  <a:gd name="T75" fmla="*/ 9 h 280"/>
                  <a:gd name="T76" fmla="*/ 8 w 222"/>
                  <a:gd name="T77" fmla="*/ 3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2" h="280">
                    <a:moveTo>
                      <a:pt x="212" y="280"/>
                    </a:moveTo>
                    <a:cubicBezTo>
                      <a:pt x="212" y="280"/>
                      <a:pt x="119" y="271"/>
                      <a:pt x="50" y="189"/>
                    </a:cubicBezTo>
                    <a:cubicBezTo>
                      <a:pt x="50" y="189"/>
                      <a:pt x="50" y="189"/>
                      <a:pt x="50" y="189"/>
                    </a:cubicBezTo>
                    <a:cubicBezTo>
                      <a:pt x="6" y="136"/>
                      <a:pt x="0" y="6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1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3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117" y="13"/>
                      <a:pt x="180" y="87"/>
                    </a:cubicBezTo>
                    <a:cubicBezTo>
                      <a:pt x="180" y="87"/>
                      <a:pt x="180" y="87"/>
                      <a:pt x="180" y="87"/>
                    </a:cubicBezTo>
                    <a:cubicBezTo>
                      <a:pt x="214" y="128"/>
                      <a:pt x="222" y="181"/>
                      <a:pt x="222" y="221"/>
                    </a:cubicBezTo>
                    <a:cubicBezTo>
                      <a:pt x="222" y="221"/>
                      <a:pt x="222" y="221"/>
                      <a:pt x="222" y="221"/>
                    </a:cubicBezTo>
                    <a:cubicBezTo>
                      <a:pt x="222" y="253"/>
                      <a:pt x="217" y="276"/>
                      <a:pt x="217" y="276"/>
                    </a:cubicBezTo>
                    <a:cubicBezTo>
                      <a:pt x="217" y="276"/>
                      <a:pt x="217" y="276"/>
                      <a:pt x="217" y="276"/>
                    </a:cubicBezTo>
                    <a:cubicBezTo>
                      <a:pt x="216" y="278"/>
                      <a:pt x="215" y="280"/>
                      <a:pt x="213" y="280"/>
                    </a:cubicBezTo>
                    <a:cubicBezTo>
                      <a:pt x="213" y="280"/>
                      <a:pt x="213" y="280"/>
                      <a:pt x="213" y="280"/>
                    </a:cubicBezTo>
                    <a:cubicBezTo>
                      <a:pt x="213" y="280"/>
                      <a:pt x="212" y="280"/>
                      <a:pt x="212" y="280"/>
                    </a:cubicBezTo>
                    <a:close/>
                    <a:moveTo>
                      <a:pt x="213" y="276"/>
                    </a:moveTo>
                    <a:cubicBezTo>
                      <a:pt x="213" y="272"/>
                      <a:pt x="213" y="272"/>
                      <a:pt x="213" y="272"/>
                    </a:cubicBezTo>
                    <a:cubicBezTo>
                      <a:pt x="213" y="276"/>
                      <a:pt x="213" y="276"/>
                      <a:pt x="213" y="276"/>
                    </a:cubicBezTo>
                    <a:close/>
                    <a:moveTo>
                      <a:pt x="8" y="30"/>
                    </a:moveTo>
                    <a:cubicBezTo>
                      <a:pt x="8" y="66"/>
                      <a:pt x="14" y="133"/>
                      <a:pt x="56" y="184"/>
                    </a:cubicBezTo>
                    <a:cubicBezTo>
                      <a:pt x="56" y="184"/>
                      <a:pt x="56" y="184"/>
                      <a:pt x="56" y="184"/>
                    </a:cubicBezTo>
                    <a:cubicBezTo>
                      <a:pt x="106" y="243"/>
                      <a:pt x="170" y="263"/>
                      <a:pt x="198" y="269"/>
                    </a:cubicBezTo>
                    <a:cubicBezTo>
                      <a:pt x="198" y="269"/>
                      <a:pt x="198" y="269"/>
                      <a:pt x="198" y="269"/>
                    </a:cubicBezTo>
                    <a:cubicBezTo>
                      <a:pt x="203" y="270"/>
                      <a:pt x="207" y="271"/>
                      <a:pt x="209" y="271"/>
                    </a:cubicBezTo>
                    <a:cubicBezTo>
                      <a:pt x="209" y="271"/>
                      <a:pt x="209" y="271"/>
                      <a:pt x="209" y="271"/>
                    </a:cubicBezTo>
                    <a:cubicBezTo>
                      <a:pt x="210" y="269"/>
                      <a:pt x="211" y="265"/>
                      <a:pt x="211" y="260"/>
                    </a:cubicBezTo>
                    <a:cubicBezTo>
                      <a:pt x="211" y="260"/>
                      <a:pt x="211" y="260"/>
                      <a:pt x="211" y="260"/>
                    </a:cubicBezTo>
                    <a:cubicBezTo>
                      <a:pt x="212" y="250"/>
                      <a:pt x="214" y="236"/>
                      <a:pt x="214" y="221"/>
                    </a:cubicBezTo>
                    <a:cubicBezTo>
                      <a:pt x="214" y="221"/>
                      <a:pt x="214" y="221"/>
                      <a:pt x="214" y="221"/>
                    </a:cubicBezTo>
                    <a:cubicBezTo>
                      <a:pt x="214" y="182"/>
                      <a:pt x="206" y="131"/>
                      <a:pt x="173" y="92"/>
                    </a:cubicBezTo>
                    <a:cubicBezTo>
                      <a:pt x="173" y="92"/>
                      <a:pt x="173" y="92"/>
                      <a:pt x="173" y="92"/>
                    </a:cubicBezTo>
                    <a:cubicBezTo>
                      <a:pt x="129" y="39"/>
                      <a:pt x="56" y="18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6" y="10"/>
                      <a:pt x="12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3"/>
                      <a:pt x="8" y="20"/>
                      <a:pt x="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09" name="淘宝网Chenying0907出品 1169"/>
              <p:cNvSpPr/>
              <p:nvPr/>
            </p:nvSpPr>
            <p:spPr bwMode="auto">
              <a:xfrm>
                <a:off x="457200" y="4627563"/>
                <a:ext cx="601662" cy="774700"/>
              </a:xfrm>
              <a:custGeom>
                <a:avLst/>
                <a:gdLst>
                  <a:gd name="T0" fmla="*/ 208 w 216"/>
                  <a:gd name="T1" fmla="*/ 276 h 278"/>
                  <a:gd name="T2" fmla="*/ 2 w 216"/>
                  <a:gd name="T3" fmla="*/ 7 h 278"/>
                  <a:gd name="T4" fmla="*/ 3 w 216"/>
                  <a:gd name="T5" fmla="*/ 1 h 278"/>
                  <a:gd name="T6" fmla="*/ 3 w 216"/>
                  <a:gd name="T7" fmla="*/ 1 h 278"/>
                  <a:gd name="T8" fmla="*/ 8 w 216"/>
                  <a:gd name="T9" fmla="*/ 2 h 278"/>
                  <a:gd name="T10" fmla="*/ 8 w 216"/>
                  <a:gd name="T11" fmla="*/ 2 h 278"/>
                  <a:gd name="T12" fmla="*/ 215 w 216"/>
                  <a:gd name="T13" fmla="*/ 271 h 278"/>
                  <a:gd name="T14" fmla="*/ 214 w 216"/>
                  <a:gd name="T15" fmla="*/ 277 h 278"/>
                  <a:gd name="T16" fmla="*/ 214 w 216"/>
                  <a:gd name="T17" fmla="*/ 277 h 278"/>
                  <a:gd name="T18" fmla="*/ 212 w 216"/>
                  <a:gd name="T19" fmla="*/ 278 h 278"/>
                  <a:gd name="T20" fmla="*/ 212 w 216"/>
                  <a:gd name="T21" fmla="*/ 278 h 278"/>
                  <a:gd name="T22" fmla="*/ 208 w 216"/>
                  <a:gd name="T23" fmla="*/ 276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6" h="278">
                    <a:moveTo>
                      <a:pt x="208" y="276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7" y="0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215" y="271"/>
                      <a:pt x="215" y="271"/>
                      <a:pt x="215" y="271"/>
                    </a:cubicBezTo>
                    <a:cubicBezTo>
                      <a:pt x="216" y="273"/>
                      <a:pt x="216" y="275"/>
                      <a:pt x="214" y="277"/>
                    </a:cubicBezTo>
                    <a:cubicBezTo>
                      <a:pt x="214" y="277"/>
                      <a:pt x="214" y="277"/>
                      <a:pt x="214" y="277"/>
                    </a:cubicBezTo>
                    <a:cubicBezTo>
                      <a:pt x="213" y="277"/>
                      <a:pt x="212" y="278"/>
                      <a:pt x="212" y="278"/>
                    </a:cubicBezTo>
                    <a:cubicBezTo>
                      <a:pt x="212" y="278"/>
                      <a:pt x="212" y="278"/>
                      <a:pt x="212" y="278"/>
                    </a:cubicBezTo>
                    <a:cubicBezTo>
                      <a:pt x="210" y="278"/>
                      <a:pt x="209" y="277"/>
                      <a:pt x="208" y="2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0" name="淘宝网Chenying0907出品 1170"/>
              <p:cNvSpPr/>
              <p:nvPr/>
            </p:nvSpPr>
            <p:spPr bwMode="auto">
              <a:xfrm>
                <a:off x="519112" y="4775200"/>
                <a:ext cx="346075" cy="254000"/>
              </a:xfrm>
              <a:custGeom>
                <a:avLst/>
                <a:gdLst>
                  <a:gd name="T0" fmla="*/ 0 w 124"/>
                  <a:gd name="T1" fmla="*/ 87 h 91"/>
                  <a:gd name="T2" fmla="*/ 4 w 124"/>
                  <a:gd name="T3" fmla="*/ 83 h 91"/>
                  <a:gd name="T4" fmla="*/ 4 w 124"/>
                  <a:gd name="T5" fmla="*/ 83 h 91"/>
                  <a:gd name="T6" fmla="*/ 82 w 124"/>
                  <a:gd name="T7" fmla="*/ 78 h 91"/>
                  <a:gd name="T8" fmla="*/ 116 w 124"/>
                  <a:gd name="T9" fmla="*/ 3 h 91"/>
                  <a:gd name="T10" fmla="*/ 116 w 124"/>
                  <a:gd name="T11" fmla="*/ 3 h 91"/>
                  <a:gd name="T12" fmla="*/ 121 w 124"/>
                  <a:gd name="T13" fmla="*/ 1 h 91"/>
                  <a:gd name="T14" fmla="*/ 121 w 124"/>
                  <a:gd name="T15" fmla="*/ 1 h 91"/>
                  <a:gd name="T16" fmla="*/ 123 w 124"/>
                  <a:gd name="T17" fmla="*/ 7 h 91"/>
                  <a:gd name="T18" fmla="*/ 123 w 124"/>
                  <a:gd name="T19" fmla="*/ 7 h 91"/>
                  <a:gd name="T20" fmla="*/ 88 w 124"/>
                  <a:gd name="T21" fmla="*/ 84 h 91"/>
                  <a:gd name="T22" fmla="*/ 85 w 124"/>
                  <a:gd name="T23" fmla="*/ 86 h 91"/>
                  <a:gd name="T24" fmla="*/ 85 w 124"/>
                  <a:gd name="T25" fmla="*/ 86 h 91"/>
                  <a:gd name="T26" fmla="*/ 5 w 124"/>
                  <a:gd name="T27" fmla="*/ 91 h 91"/>
                  <a:gd name="T28" fmla="*/ 4 w 124"/>
                  <a:gd name="T29" fmla="*/ 91 h 91"/>
                  <a:gd name="T30" fmla="*/ 4 w 124"/>
                  <a:gd name="T31" fmla="*/ 91 h 91"/>
                  <a:gd name="T32" fmla="*/ 0 w 124"/>
                  <a:gd name="T33" fmla="*/ 87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4" h="91">
                    <a:moveTo>
                      <a:pt x="0" y="87"/>
                    </a:moveTo>
                    <a:cubicBezTo>
                      <a:pt x="0" y="85"/>
                      <a:pt x="2" y="83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82" y="78"/>
                      <a:pt x="82" y="78"/>
                      <a:pt x="82" y="78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7" y="1"/>
                      <a:pt x="119" y="0"/>
                      <a:pt x="121" y="1"/>
                    </a:cubicBezTo>
                    <a:cubicBezTo>
                      <a:pt x="121" y="1"/>
                      <a:pt x="121" y="1"/>
                      <a:pt x="121" y="1"/>
                    </a:cubicBezTo>
                    <a:cubicBezTo>
                      <a:pt x="123" y="2"/>
                      <a:pt x="124" y="5"/>
                      <a:pt x="123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88" y="84"/>
                      <a:pt x="88" y="84"/>
                      <a:pt x="88" y="84"/>
                    </a:cubicBezTo>
                    <a:cubicBezTo>
                      <a:pt x="88" y="85"/>
                      <a:pt x="87" y="86"/>
                      <a:pt x="85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5" y="91"/>
                      <a:pt x="5" y="91"/>
                      <a:pt x="5" y="91"/>
                    </a:cubicBezTo>
                    <a:cubicBezTo>
                      <a:pt x="5" y="91"/>
                      <a:pt x="4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2" y="91"/>
                      <a:pt x="1" y="90"/>
                      <a:pt x="0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1" name="淘宝网Chenying0907出品 1171"/>
              <p:cNvSpPr/>
              <p:nvPr/>
            </p:nvSpPr>
            <p:spPr bwMode="auto">
              <a:xfrm>
                <a:off x="546100" y="4806950"/>
                <a:ext cx="363537" cy="269875"/>
              </a:xfrm>
              <a:custGeom>
                <a:avLst/>
                <a:gdLst>
                  <a:gd name="T0" fmla="*/ 0 w 130"/>
                  <a:gd name="T1" fmla="*/ 94 h 97"/>
                  <a:gd name="T2" fmla="*/ 4 w 130"/>
                  <a:gd name="T3" fmla="*/ 89 h 97"/>
                  <a:gd name="T4" fmla="*/ 4 w 130"/>
                  <a:gd name="T5" fmla="*/ 89 h 97"/>
                  <a:gd name="T6" fmla="*/ 84 w 130"/>
                  <a:gd name="T7" fmla="*/ 85 h 97"/>
                  <a:gd name="T8" fmla="*/ 122 w 130"/>
                  <a:gd name="T9" fmla="*/ 3 h 97"/>
                  <a:gd name="T10" fmla="*/ 122 w 130"/>
                  <a:gd name="T11" fmla="*/ 3 h 97"/>
                  <a:gd name="T12" fmla="*/ 127 w 130"/>
                  <a:gd name="T13" fmla="*/ 1 h 97"/>
                  <a:gd name="T14" fmla="*/ 127 w 130"/>
                  <a:gd name="T15" fmla="*/ 1 h 97"/>
                  <a:gd name="T16" fmla="*/ 129 w 130"/>
                  <a:gd name="T17" fmla="*/ 7 h 97"/>
                  <a:gd name="T18" fmla="*/ 129 w 130"/>
                  <a:gd name="T19" fmla="*/ 7 h 97"/>
                  <a:gd name="T20" fmla="*/ 90 w 130"/>
                  <a:gd name="T21" fmla="*/ 90 h 97"/>
                  <a:gd name="T22" fmla="*/ 87 w 130"/>
                  <a:gd name="T23" fmla="*/ 93 h 97"/>
                  <a:gd name="T24" fmla="*/ 87 w 130"/>
                  <a:gd name="T25" fmla="*/ 93 h 97"/>
                  <a:gd name="T26" fmla="*/ 4 w 130"/>
                  <a:gd name="T27" fmla="*/ 97 h 97"/>
                  <a:gd name="T28" fmla="*/ 4 w 130"/>
                  <a:gd name="T29" fmla="*/ 97 h 97"/>
                  <a:gd name="T30" fmla="*/ 4 w 130"/>
                  <a:gd name="T31" fmla="*/ 97 h 97"/>
                  <a:gd name="T32" fmla="*/ 0 w 130"/>
                  <a:gd name="T33" fmla="*/ 9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0" h="97">
                    <a:moveTo>
                      <a:pt x="0" y="94"/>
                    </a:moveTo>
                    <a:cubicBezTo>
                      <a:pt x="0" y="91"/>
                      <a:pt x="1" y="90"/>
                      <a:pt x="4" y="89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84" y="85"/>
                      <a:pt x="84" y="85"/>
                      <a:pt x="84" y="85"/>
                    </a:cubicBezTo>
                    <a:cubicBezTo>
                      <a:pt x="122" y="3"/>
                      <a:pt x="122" y="3"/>
                      <a:pt x="122" y="3"/>
                    </a:cubicBezTo>
                    <a:cubicBezTo>
                      <a:pt x="122" y="3"/>
                      <a:pt x="122" y="3"/>
                      <a:pt x="122" y="3"/>
                    </a:cubicBezTo>
                    <a:cubicBezTo>
                      <a:pt x="122" y="1"/>
                      <a:pt x="125" y="0"/>
                      <a:pt x="127" y="1"/>
                    </a:cubicBezTo>
                    <a:cubicBezTo>
                      <a:pt x="127" y="1"/>
                      <a:pt x="127" y="1"/>
                      <a:pt x="127" y="1"/>
                    </a:cubicBezTo>
                    <a:cubicBezTo>
                      <a:pt x="129" y="2"/>
                      <a:pt x="130" y="5"/>
                      <a:pt x="129" y="7"/>
                    </a:cubicBezTo>
                    <a:cubicBezTo>
                      <a:pt x="129" y="7"/>
                      <a:pt x="129" y="7"/>
                      <a:pt x="129" y="7"/>
                    </a:cubicBezTo>
                    <a:cubicBezTo>
                      <a:pt x="90" y="90"/>
                      <a:pt x="90" y="90"/>
                      <a:pt x="90" y="90"/>
                    </a:cubicBezTo>
                    <a:cubicBezTo>
                      <a:pt x="90" y="92"/>
                      <a:pt x="88" y="92"/>
                      <a:pt x="87" y="93"/>
                    </a:cubicBezTo>
                    <a:cubicBezTo>
                      <a:pt x="87" y="93"/>
                      <a:pt x="87" y="93"/>
                      <a:pt x="87" y="93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4" y="97"/>
                      <a:pt x="4" y="97"/>
                      <a:pt x="4" y="97"/>
                    </a:cubicBezTo>
                    <a:cubicBezTo>
                      <a:pt x="2" y="97"/>
                      <a:pt x="0" y="96"/>
                      <a:pt x="0" y="9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2" name="淘宝网Chenying0907出品 1172"/>
              <p:cNvSpPr/>
              <p:nvPr/>
            </p:nvSpPr>
            <p:spPr bwMode="auto">
              <a:xfrm>
                <a:off x="574675" y="4848225"/>
                <a:ext cx="369887" cy="276225"/>
              </a:xfrm>
              <a:custGeom>
                <a:avLst/>
                <a:gdLst>
                  <a:gd name="T0" fmla="*/ 1 w 133"/>
                  <a:gd name="T1" fmla="*/ 95 h 99"/>
                  <a:gd name="T2" fmla="*/ 4 w 133"/>
                  <a:gd name="T3" fmla="*/ 91 h 99"/>
                  <a:gd name="T4" fmla="*/ 4 w 133"/>
                  <a:gd name="T5" fmla="*/ 91 h 99"/>
                  <a:gd name="T6" fmla="*/ 88 w 133"/>
                  <a:gd name="T7" fmla="*/ 87 h 99"/>
                  <a:gd name="T8" fmla="*/ 125 w 133"/>
                  <a:gd name="T9" fmla="*/ 3 h 99"/>
                  <a:gd name="T10" fmla="*/ 130 w 133"/>
                  <a:gd name="T11" fmla="*/ 1 h 99"/>
                  <a:gd name="T12" fmla="*/ 130 w 133"/>
                  <a:gd name="T13" fmla="*/ 1 h 99"/>
                  <a:gd name="T14" fmla="*/ 132 w 133"/>
                  <a:gd name="T15" fmla="*/ 7 h 99"/>
                  <a:gd name="T16" fmla="*/ 132 w 133"/>
                  <a:gd name="T17" fmla="*/ 7 h 99"/>
                  <a:gd name="T18" fmla="*/ 94 w 133"/>
                  <a:gd name="T19" fmla="*/ 92 h 99"/>
                  <a:gd name="T20" fmla="*/ 90 w 133"/>
                  <a:gd name="T21" fmla="*/ 94 h 99"/>
                  <a:gd name="T22" fmla="*/ 90 w 133"/>
                  <a:gd name="T23" fmla="*/ 94 h 99"/>
                  <a:gd name="T24" fmla="*/ 5 w 133"/>
                  <a:gd name="T25" fmla="*/ 99 h 99"/>
                  <a:gd name="T26" fmla="*/ 5 w 133"/>
                  <a:gd name="T27" fmla="*/ 99 h 99"/>
                  <a:gd name="T28" fmla="*/ 5 w 133"/>
                  <a:gd name="T29" fmla="*/ 99 h 99"/>
                  <a:gd name="T30" fmla="*/ 1 w 133"/>
                  <a:gd name="T31" fmla="*/ 9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3" h="99">
                    <a:moveTo>
                      <a:pt x="1" y="95"/>
                    </a:moveTo>
                    <a:cubicBezTo>
                      <a:pt x="0" y="93"/>
                      <a:pt x="2" y="91"/>
                      <a:pt x="4" y="9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88" y="87"/>
                      <a:pt x="88" y="87"/>
                      <a:pt x="88" y="87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6" y="1"/>
                      <a:pt x="128" y="0"/>
                      <a:pt x="130" y="1"/>
                    </a:cubicBezTo>
                    <a:cubicBezTo>
                      <a:pt x="130" y="1"/>
                      <a:pt x="130" y="1"/>
                      <a:pt x="130" y="1"/>
                    </a:cubicBezTo>
                    <a:cubicBezTo>
                      <a:pt x="132" y="2"/>
                      <a:pt x="133" y="5"/>
                      <a:pt x="132" y="7"/>
                    </a:cubicBezTo>
                    <a:cubicBezTo>
                      <a:pt x="132" y="7"/>
                      <a:pt x="132" y="7"/>
                      <a:pt x="132" y="7"/>
                    </a:cubicBezTo>
                    <a:cubicBezTo>
                      <a:pt x="94" y="92"/>
                      <a:pt x="94" y="92"/>
                      <a:pt x="94" y="92"/>
                    </a:cubicBezTo>
                    <a:cubicBezTo>
                      <a:pt x="93" y="93"/>
                      <a:pt x="92" y="94"/>
                      <a:pt x="90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2" y="99"/>
                      <a:pt x="1" y="97"/>
                      <a:pt x="1" y="9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3" name="淘宝网Chenying0907出品 1173"/>
              <p:cNvSpPr/>
              <p:nvPr/>
            </p:nvSpPr>
            <p:spPr bwMode="auto">
              <a:xfrm>
                <a:off x="615950" y="4895850"/>
                <a:ext cx="368300" cy="277813"/>
              </a:xfrm>
              <a:custGeom>
                <a:avLst/>
                <a:gdLst>
                  <a:gd name="T0" fmla="*/ 0 w 132"/>
                  <a:gd name="T1" fmla="*/ 97 h 100"/>
                  <a:gd name="T2" fmla="*/ 4 w 132"/>
                  <a:gd name="T3" fmla="*/ 92 h 100"/>
                  <a:gd name="T4" fmla="*/ 4 w 132"/>
                  <a:gd name="T5" fmla="*/ 92 h 100"/>
                  <a:gd name="T6" fmla="*/ 86 w 132"/>
                  <a:gd name="T7" fmla="*/ 87 h 100"/>
                  <a:gd name="T8" fmla="*/ 124 w 132"/>
                  <a:gd name="T9" fmla="*/ 3 h 100"/>
                  <a:gd name="T10" fmla="*/ 124 w 132"/>
                  <a:gd name="T11" fmla="*/ 3 h 100"/>
                  <a:gd name="T12" fmla="*/ 129 w 132"/>
                  <a:gd name="T13" fmla="*/ 1 h 100"/>
                  <a:gd name="T14" fmla="*/ 129 w 132"/>
                  <a:gd name="T15" fmla="*/ 1 h 100"/>
                  <a:gd name="T16" fmla="*/ 131 w 132"/>
                  <a:gd name="T17" fmla="*/ 6 h 100"/>
                  <a:gd name="T18" fmla="*/ 131 w 132"/>
                  <a:gd name="T19" fmla="*/ 6 h 100"/>
                  <a:gd name="T20" fmla="*/ 93 w 132"/>
                  <a:gd name="T21" fmla="*/ 93 h 100"/>
                  <a:gd name="T22" fmla="*/ 89 w 132"/>
                  <a:gd name="T23" fmla="*/ 95 h 100"/>
                  <a:gd name="T24" fmla="*/ 89 w 132"/>
                  <a:gd name="T25" fmla="*/ 95 h 100"/>
                  <a:gd name="T26" fmla="*/ 5 w 132"/>
                  <a:gd name="T27" fmla="*/ 100 h 100"/>
                  <a:gd name="T28" fmla="*/ 4 w 132"/>
                  <a:gd name="T29" fmla="*/ 100 h 100"/>
                  <a:gd name="T30" fmla="*/ 4 w 132"/>
                  <a:gd name="T31" fmla="*/ 100 h 100"/>
                  <a:gd name="T32" fmla="*/ 0 w 132"/>
                  <a:gd name="T33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100">
                    <a:moveTo>
                      <a:pt x="0" y="97"/>
                    </a:moveTo>
                    <a:cubicBezTo>
                      <a:pt x="0" y="94"/>
                      <a:pt x="2" y="92"/>
                      <a:pt x="4" y="92"/>
                    </a:cubicBezTo>
                    <a:cubicBezTo>
                      <a:pt x="4" y="92"/>
                      <a:pt x="4" y="92"/>
                      <a:pt x="4" y="92"/>
                    </a:cubicBezTo>
                    <a:cubicBezTo>
                      <a:pt x="86" y="87"/>
                      <a:pt x="86" y="87"/>
                      <a:pt x="86" y="87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3"/>
                      <a:pt x="124" y="3"/>
                      <a:pt x="124" y="3"/>
                    </a:cubicBezTo>
                    <a:cubicBezTo>
                      <a:pt x="124" y="1"/>
                      <a:pt x="127" y="0"/>
                      <a:pt x="129" y="1"/>
                    </a:cubicBezTo>
                    <a:cubicBezTo>
                      <a:pt x="129" y="1"/>
                      <a:pt x="129" y="1"/>
                      <a:pt x="129" y="1"/>
                    </a:cubicBezTo>
                    <a:cubicBezTo>
                      <a:pt x="131" y="2"/>
                      <a:pt x="132" y="4"/>
                      <a:pt x="131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93" y="93"/>
                      <a:pt x="93" y="93"/>
                      <a:pt x="93" y="93"/>
                    </a:cubicBezTo>
                    <a:cubicBezTo>
                      <a:pt x="92" y="94"/>
                      <a:pt x="91" y="95"/>
                      <a:pt x="89" y="95"/>
                    </a:cubicBezTo>
                    <a:cubicBezTo>
                      <a:pt x="89" y="95"/>
                      <a:pt x="89" y="95"/>
                      <a:pt x="89" y="95"/>
                    </a:cubicBezTo>
                    <a:cubicBezTo>
                      <a:pt x="5" y="100"/>
                      <a:pt x="5" y="100"/>
                      <a:pt x="5" y="100"/>
                    </a:cubicBezTo>
                    <a:cubicBezTo>
                      <a:pt x="5" y="100"/>
                      <a:pt x="4" y="100"/>
                      <a:pt x="4" y="100"/>
                    </a:cubicBezTo>
                    <a:cubicBezTo>
                      <a:pt x="4" y="100"/>
                      <a:pt x="4" y="100"/>
                      <a:pt x="4" y="100"/>
                    </a:cubicBezTo>
                    <a:cubicBezTo>
                      <a:pt x="2" y="100"/>
                      <a:pt x="1" y="99"/>
                      <a:pt x="0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4" name="淘宝网Chenying0907出品 1174"/>
              <p:cNvSpPr/>
              <p:nvPr/>
            </p:nvSpPr>
            <p:spPr bwMode="auto">
              <a:xfrm>
                <a:off x="666750" y="4954588"/>
                <a:ext cx="354012" cy="266700"/>
              </a:xfrm>
              <a:custGeom>
                <a:avLst/>
                <a:gdLst>
                  <a:gd name="T0" fmla="*/ 0 w 127"/>
                  <a:gd name="T1" fmla="*/ 92 h 96"/>
                  <a:gd name="T2" fmla="*/ 4 w 127"/>
                  <a:gd name="T3" fmla="*/ 88 h 96"/>
                  <a:gd name="T4" fmla="*/ 4 w 127"/>
                  <a:gd name="T5" fmla="*/ 88 h 96"/>
                  <a:gd name="T6" fmla="*/ 82 w 127"/>
                  <a:gd name="T7" fmla="*/ 83 h 96"/>
                  <a:gd name="T8" fmla="*/ 118 w 127"/>
                  <a:gd name="T9" fmla="*/ 3 h 96"/>
                  <a:gd name="T10" fmla="*/ 118 w 127"/>
                  <a:gd name="T11" fmla="*/ 3 h 96"/>
                  <a:gd name="T12" fmla="*/ 124 w 127"/>
                  <a:gd name="T13" fmla="*/ 1 h 96"/>
                  <a:gd name="T14" fmla="*/ 124 w 127"/>
                  <a:gd name="T15" fmla="*/ 1 h 96"/>
                  <a:gd name="T16" fmla="*/ 126 w 127"/>
                  <a:gd name="T17" fmla="*/ 6 h 96"/>
                  <a:gd name="T18" fmla="*/ 126 w 127"/>
                  <a:gd name="T19" fmla="*/ 6 h 96"/>
                  <a:gd name="T20" fmla="*/ 88 w 127"/>
                  <a:gd name="T21" fmla="*/ 89 h 96"/>
                  <a:gd name="T22" fmla="*/ 85 w 127"/>
                  <a:gd name="T23" fmla="*/ 91 h 96"/>
                  <a:gd name="T24" fmla="*/ 85 w 127"/>
                  <a:gd name="T25" fmla="*/ 91 h 96"/>
                  <a:gd name="T26" fmla="*/ 4 w 127"/>
                  <a:gd name="T27" fmla="*/ 96 h 96"/>
                  <a:gd name="T28" fmla="*/ 4 w 127"/>
                  <a:gd name="T29" fmla="*/ 96 h 96"/>
                  <a:gd name="T30" fmla="*/ 4 w 127"/>
                  <a:gd name="T31" fmla="*/ 96 h 96"/>
                  <a:gd name="T32" fmla="*/ 0 w 127"/>
                  <a:gd name="T33" fmla="*/ 9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96">
                    <a:moveTo>
                      <a:pt x="0" y="92"/>
                    </a:moveTo>
                    <a:cubicBezTo>
                      <a:pt x="0" y="90"/>
                      <a:pt x="2" y="88"/>
                      <a:pt x="4" y="88"/>
                    </a:cubicBezTo>
                    <a:cubicBezTo>
                      <a:pt x="4" y="88"/>
                      <a:pt x="4" y="88"/>
                      <a:pt x="4" y="88"/>
                    </a:cubicBezTo>
                    <a:cubicBezTo>
                      <a:pt x="82" y="83"/>
                      <a:pt x="82" y="83"/>
                      <a:pt x="82" y="83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8" y="3"/>
                      <a:pt x="118" y="3"/>
                      <a:pt x="118" y="3"/>
                    </a:cubicBezTo>
                    <a:cubicBezTo>
                      <a:pt x="119" y="1"/>
                      <a:pt x="122" y="0"/>
                      <a:pt x="124" y="1"/>
                    </a:cubicBezTo>
                    <a:cubicBezTo>
                      <a:pt x="124" y="1"/>
                      <a:pt x="124" y="1"/>
                      <a:pt x="124" y="1"/>
                    </a:cubicBezTo>
                    <a:cubicBezTo>
                      <a:pt x="126" y="2"/>
                      <a:pt x="127" y="4"/>
                      <a:pt x="126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88" y="89"/>
                      <a:pt x="88" y="89"/>
                      <a:pt x="88" y="89"/>
                    </a:cubicBezTo>
                    <a:cubicBezTo>
                      <a:pt x="88" y="90"/>
                      <a:pt x="86" y="91"/>
                      <a:pt x="85" y="91"/>
                    </a:cubicBezTo>
                    <a:cubicBezTo>
                      <a:pt x="85" y="91"/>
                      <a:pt x="85" y="91"/>
                      <a:pt x="85" y="91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4" y="96"/>
                      <a:pt x="4" y="96"/>
                      <a:pt x="4" y="96"/>
                    </a:cubicBezTo>
                    <a:cubicBezTo>
                      <a:pt x="2" y="96"/>
                      <a:pt x="0" y="95"/>
                      <a:pt x="0" y="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5" name="淘宝网Chenying0907出品 1175"/>
              <p:cNvSpPr/>
              <p:nvPr/>
            </p:nvSpPr>
            <p:spPr bwMode="auto">
              <a:xfrm>
                <a:off x="725487" y="5029200"/>
                <a:ext cx="320675" cy="242888"/>
              </a:xfrm>
              <a:custGeom>
                <a:avLst/>
                <a:gdLst>
                  <a:gd name="T0" fmla="*/ 0 w 115"/>
                  <a:gd name="T1" fmla="*/ 83 h 87"/>
                  <a:gd name="T2" fmla="*/ 4 w 115"/>
                  <a:gd name="T3" fmla="*/ 79 h 87"/>
                  <a:gd name="T4" fmla="*/ 4 w 115"/>
                  <a:gd name="T5" fmla="*/ 79 h 87"/>
                  <a:gd name="T6" fmla="*/ 75 w 115"/>
                  <a:gd name="T7" fmla="*/ 74 h 87"/>
                  <a:gd name="T8" fmla="*/ 106 w 115"/>
                  <a:gd name="T9" fmla="*/ 3 h 87"/>
                  <a:gd name="T10" fmla="*/ 112 w 115"/>
                  <a:gd name="T11" fmla="*/ 1 h 87"/>
                  <a:gd name="T12" fmla="*/ 112 w 115"/>
                  <a:gd name="T13" fmla="*/ 1 h 87"/>
                  <a:gd name="T14" fmla="*/ 114 w 115"/>
                  <a:gd name="T15" fmla="*/ 6 h 87"/>
                  <a:gd name="T16" fmla="*/ 114 w 115"/>
                  <a:gd name="T17" fmla="*/ 6 h 87"/>
                  <a:gd name="T18" fmla="*/ 81 w 115"/>
                  <a:gd name="T19" fmla="*/ 80 h 87"/>
                  <a:gd name="T20" fmla="*/ 78 w 115"/>
                  <a:gd name="T21" fmla="*/ 82 h 87"/>
                  <a:gd name="T22" fmla="*/ 78 w 115"/>
                  <a:gd name="T23" fmla="*/ 82 h 87"/>
                  <a:gd name="T24" fmla="*/ 4 w 115"/>
                  <a:gd name="T25" fmla="*/ 87 h 87"/>
                  <a:gd name="T26" fmla="*/ 4 w 115"/>
                  <a:gd name="T27" fmla="*/ 87 h 87"/>
                  <a:gd name="T28" fmla="*/ 4 w 115"/>
                  <a:gd name="T29" fmla="*/ 87 h 87"/>
                  <a:gd name="T30" fmla="*/ 0 w 115"/>
                  <a:gd name="T31" fmla="*/ 8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87">
                    <a:moveTo>
                      <a:pt x="0" y="83"/>
                    </a:moveTo>
                    <a:cubicBezTo>
                      <a:pt x="0" y="81"/>
                      <a:pt x="1" y="79"/>
                      <a:pt x="4" y="79"/>
                    </a:cubicBezTo>
                    <a:cubicBezTo>
                      <a:pt x="4" y="79"/>
                      <a:pt x="4" y="79"/>
                      <a:pt x="4" y="79"/>
                    </a:cubicBezTo>
                    <a:cubicBezTo>
                      <a:pt x="75" y="74"/>
                      <a:pt x="75" y="74"/>
                      <a:pt x="75" y="74"/>
                    </a:cubicBezTo>
                    <a:cubicBezTo>
                      <a:pt x="106" y="3"/>
                      <a:pt x="106" y="3"/>
                      <a:pt x="106" y="3"/>
                    </a:cubicBezTo>
                    <a:cubicBezTo>
                      <a:pt x="107" y="1"/>
                      <a:pt x="110" y="0"/>
                      <a:pt x="112" y="1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14" y="2"/>
                      <a:pt x="115" y="4"/>
                      <a:pt x="114" y="6"/>
                    </a:cubicBezTo>
                    <a:cubicBezTo>
                      <a:pt x="114" y="6"/>
                      <a:pt x="114" y="6"/>
                      <a:pt x="114" y="6"/>
                    </a:cubicBezTo>
                    <a:cubicBezTo>
                      <a:pt x="81" y="80"/>
                      <a:pt x="81" y="80"/>
                      <a:pt x="81" y="80"/>
                    </a:cubicBezTo>
                    <a:cubicBezTo>
                      <a:pt x="81" y="81"/>
                      <a:pt x="79" y="82"/>
                      <a:pt x="7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2" y="87"/>
                      <a:pt x="0" y="86"/>
                      <a:pt x="0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6" name="淘宝网Chenying0907出品 1176"/>
              <p:cNvSpPr/>
              <p:nvPr/>
            </p:nvSpPr>
            <p:spPr bwMode="auto">
              <a:xfrm>
                <a:off x="795337" y="5116513"/>
                <a:ext cx="269875" cy="204788"/>
              </a:xfrm>
              <a:custGeom>
                <a:avLst/>
                <a:gdLst>
                  <a:gd name="T0" fmla="*/ 0 w 97"/>
                  <a:gd name="T1" fmla="*/ 70 h 74"/>
                  <a:gd name="T2" fmla="*/ 4 w 97"/>
                  <a:gd name="T3" fmla="*/ 66 h 74"/>
                  <a:gd name="T4" fmla="*/ 4 w 97"/>
                  <a:gd name="T5" fmla="*/ 66 h 74"/>
                  <a:gd name="T6" fmla="*/ 64 w 97"/>
                  <a:gd name="T7" fmla="*/ 62 h 74"/>
                  <a:gd name="T8" fmla="*/ 89 w 97"/>
                  <a:gd name="T9" fmla="*/ 3 h 74"/>
                  <a:gd name="T10" fmla="*/ 89 w 97"/>
                  <a:gd name="T11" fmla="*/ 3 h 74"/>
                  <a:gd name="T12" fmla="*/ 94 w 97"/>
                  <a:gd name="T13" fmla="*/ 1 h 74"/>
                  <a:gd name="T14" fmla="*/ 94 w 97"/>
                  <a:gd name="T15" fmla="*/ 1 h 74"/>
                  <a:gd name="T16" fmla="*/ 96 w 97"/>
                  <a:gd name="T17" fmla="*/ 6 h 74"/>
                  <a:gd name="T18" fmla="*/ 96 w 97"/>
                  <a:gd name="T19" fmla="*/ 6 h 74"/>
                  <a:gd name="T20" fmla="*/ 70 w 97"/>
                  <a:gd name="T21" fmla="*/ 67 h 74"/>
                  <a:gd name="T22" fmla="*/ 66 w 97"/>
                  <a:gd name="T23" fmla="*/ 70 h 74"/>
                  <a:gd name="T24" fmla="*/ 66 w 97"/>
                  <a:gd name="T25" fmla="*/ 70 h 74"/>
                  <a:gd name="T26" fmla="*/ 4 w 97"/>
                  <a:gd name="T27" fmla="*/ 74 h 74"/>
                  <a:gd name="T28" fmla="*/ 4 w 97"/>
                  <a:gd name="T29" fmla="*/ 74 h 74"/>
                  <a:gd name="T30" fmla="*/ 4 w 97"/>
                  <a:gd name="T31" fmla="*/ 74 h 74"/>
                  <a:gd name="T32" fmla="*/ 0 w 97"/>
                  <a:gd name="T33" fmla="*/ 7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" h="74">
                    <a:moveTo>
                      <a:pt x="0" y="70"/>
                    </a:moveTo>
                    <a:cubicBezTo>
                      <a:pt x="0" y="68"/>
                      <a:pt x="2" y="66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64" y="62"/>
                      <a:pt x="64" y="62"/>
                      <a:pt x="64" y="62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90" y="1"/>
                      <a:pt x="92" y="0"/>
                      <a:pt x="94" y="1"/>
                    </a:cubicBezTo>
                    <a:cubicBezTo>
                      <a:pt x="94" y="1"/>
                      <a:pt x="94" y="1"/>
                      <a:pt x="94" y="1"/>
                    </a:cubicBezTo>
                    <a:cubicBezTo>
                      <a:pt x="96" y="2"/>
                      <a:pt x="97" y="4"/>
                      <a:pt x="96" y="6"/>
                    </a:cubicBezTo>
                    <a:cubicBezTo>
                      <a:pt x="96" y="6"/>
                      <a:pt x="96" y="6"/>
                      <a:pt x="96" y="6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69" y="69"/>
                      <a:pt x="68" y="69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4" y="74"/>
                      <a:pt x="4" y="74"/>
                      <a:pt x="4" y="74"/>
                    </a:cubicBezTo>
                    <a:cubicBezTo>
                      <a:pt x="2" y="74"/>
                      <a:pt x="0" y="72"/>
                      <a:pt x="0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7" name="淘宝网Chenying0907出品 1177"/>
              <p:cNvSpPr/>
              <p:nvPr/>
            </p:nvSpPr>
            <p:spPr bwMode="auto">
              <a:xfrm>
                <a:off x="877887" y="5230813"/>
                <a:ext cx="198437" cy="133350"/>
              </a:xfrm>
              <a:custGeom>
                <a:avLst/>
                <a:gdLst>
                  <a:gd name="T0" fmla="*/ 0 w 71"/>
                  <a:gd name="T1" fmla="*/ 44 h 48"/>
                  <a:gd name="T2" fmla="*/ 4 w 71"/>
                  <a:gd name="T3" fmla="*/ 40 h 48"/>
                  <a:gd name="T4" fmla="*/ 4 w 71"/>
                  <a:gd name="T5" fmla="*/ 40 h 48"/>
                  <a:gd name="T6" fmla="*/ 46 w 71"/>
                  <a:gd name="T7" fmla="*/ 38 h 48"/>
                  <a:gd name="T8" fmla="*/ 62 w 71"/>
                  <a:gd name="T9" fmla="*/ 3 h 48"/>
                  <a:gd name="T10" fmla="*/ 62 w 71"/>
                  <a:gd name="T11" fmla="*/ 3 h 48"/>
                  <a:gd name="T12" fmla="*/ 68 w 71"/>
                  <a:gd name="T13" fmla="*/ 1 h 48"/>
                  <a:gd name="T14" fmla="*/ 68 w 71"/>
                  <a:gd name="T15" fmla="*/ 1 h 48"/>
                  <a:gd name="T16" fmla="*/ 70 w 71"/>
                  <a:gd name="T17" fmla="*/ 6 h 48"/>
                  <a:gd name="T18" fmla="*/ 70 w 71"/>
                  <a:gd name="T19" fmla="*/ 6 h 48"/>
                  <a:gd name="T20" fmla="*/ 52 w 71"/>
                  <a:gd name="T21" fmla="*/ 43 h 48"/>
                  <a:gd name="T22" fmla="*/ 49 w 71"/>
                  <a:gd name="T23" fmla="*/ 45 h 48"/>
                  <a:gd name="T24" fmla="*/ 49 w 71"/>
                  <a:gd name="T25" fmla="*/ 45 h 48"/>
                  <a:gd name="T26" fmla="*/ 5 w 71"/>
                  <a:gd name="T27" fmla="*/ 48 h 48"/>
                  <a:gd name="T28" fmla="*/ 4 w 71"/>
                  <a:gd name="T29" fmla="*/ 48 h 48"/>
                  <a:gd name="T30" fmla="*/ 4 w 71"/>
                  <a:gd name="T31" fmla="*/ 48 h 48"/>
                  <a:gd name="T32" fmla="*/ 0 w 71"/>
                  <a:gd name="T33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48">
                    <a:moveTo>
                      <a:pt x="0" y="44"/>
                    </a:moveTo>
                    <a:cubicBezTo>
                      <a:pt x="0" y="42"/>
                      <a:pt x="2" y="40"/>
                      <a:pt x="4" y="40"/>
                    </a:cubicBezTo>
                    <a:cubicBezTo>
                      <a:pt x="4" y="40"/>
                      <a:pt x="4" y="40"/>
                      <a:pt x="4" y="40"/>
                    </a:cubicBezTo>
                    <a:cubicBezTo>
                      <a:pt x="46" y="38"/>
                      <a:pt x="46" y="38"/>
                      <a:pt x="46" y="38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63" y="1"/>
                      <a:pt x="66" y="0"/>
                      <a:pt x="68" y="1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70" y="2"/>
                      <a:pt x="71" y="4"/>
                      <a:pt x="70" y="6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1" y="44"/>
                      <a:pt x="50" y="45"/>
                      <a:pt x="49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5" y="48"/>
                      <a:pt x="5" y="48"/>
                      <a:pt x="5" y="48"/>
                    </a:cubicBezTo>
                    <a:cubicBezTo>
                      <a:pt x="5" y="48"/>
                      <a:pt x="4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2" y="48"/>
                      <a:pt x="1" y="47"/>
                      <a:pt x="0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8" name="淘宝网Chenying0907出品 1178"/>
              <p:cNvSpPr/>
              <p:nvPr/>
            </p:nvSpPr>
            <p:spPr bwMode="auto">
              <a:xfrm>
                <a:off x="496887" y="4751388"/>
                <a:ext cx="328612" cy="230188"/>
              </a:xfrm>
              <a:custGeom>
                <a:avLst/>
                <a:gdLst>
                  <a:gd name="T0" fmla="*/ 0 w 118"/>
                  <a:gd name="T1" fmla="*/ 79 h 83"/>
                  <a:gd name="T2" fmla="*/ 4 w 118"/>
                  <a:gd name="T3" fmla="*/ 75 h 83"/>
                  <a:gd name="T4" fmla="*/ 4 w 118"/>
                  <a:gd name="T5" fmla="*/ 75 h 83"/>
                  <a:gd name="T6" fmla="*/ 77 w 118"/>
                  <a:gd name="T7" fmla="*/ 72 h 83"/>
                  <a:gd name="T8" fmla="*/ 110 w 118"/>
                  <a:gd name="T9" fmla="*/ 3 h 83"/>
                  <a:gd name="T10" fmla="*/ 115 w 118"/>
                  <a:gd name="T11" fmla="*/ 1 h 83"/>
                  <a:gd name="T12" fmla="*/ 115 w 118"/>
                  <a:gd name="T13" fmla="*/ 1 h 83"/>
                  <a:gd name="T14" fmla="*/ 117 w 118"/>
                  <a:gd name="T15" fmla="*/ 6 h 83"/>
                  <a:gd name="T16" fmla="*/ 117 w 118"/>
                  <a:gd name="T17" fmla="*/ 6 h 83"/>
                  <a:gd name="T18" fmla="*/ 84 w 118"/>
                  <a:gd name="T19" fmla="*/ 78 h 83"/>
                  <a:gd name="T20" fmla="*/ 80 w 118"/>
                  <a:gd name="T21" fmla="*/ 80 h 83"/>
                  <a:gd name="T22" fmla="*/ 80 w 118"/>
                  <a:gd name="T23" fmla="*/ 80 h 83"/>
                  <a:gd name="T24" fmla="*/ 4 w 118"/>
                  <a:gd name="T25" fmla="*/ 83 h 83"/>
                  <a:gd name="T26" fmla="*/ 4 w 118"/>
                  <a:gd name="T27" fmla="*/ 83 h 83"/>
                  <a:gd name="T28" fmla="*/ 4 w 118"/>
                  <a:gd name="T29" fmla="*/ 83 h 83"/>
                  <a:gd name="T30" fmla="*/ 0 w 118"/>
                  <a:gd name="T31" fmla="*/ 7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8" h="83">
                    <a:moveTo>
                      <a:pt x="0" y="79"/>
                    </a:moveTo>
                    <a:cubicBezTo>
                      <a:pt x="0" y="77"/>
                      <a:pt x="2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77" y="72"/>
                      <a:pt x="77" y="72"/>
                      <a:pt x="77" y="72"/>
                    </a:cubicBezTo>
                    <a:cubicBezTo>
                      <a:pt x="110" y="3"/>
                      <a:pt x="110" y="3"/>
                      <a:pt x="110" y="3"/>
                    </a:cubicBezTo>
                    <a:cubicBezTo>
                      <a:pt x="110" y="1"/>
                      <a:pt x="113" y="0"/>
                      <a:pt x="115" y="1"/>
                    </a:cubicBezTo>
                    <a:cubicBezTo>
                      <a:pt x="115" y="1"/>
                      <a:pt x="115" y="1"/>
                      <a:pt x="115" y="1"/>
                    </a:cubicBezTo>
                    <a:cubicBezTo>
                      <a:pt x="117" y="2"/>
                      <a:pt x="118" y="4"/>
                      <a:pt x="117" y="6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84" y="78"/>
                      <a:pt x="84" y="78"/>
                      <a:pt x="84" y="78"/>
                    </a:cubicBezTo>
                    <a:cubicBezTo>
                      <a:pt x="83" y="79"/>
                      <a:pt x="82" y="80"/>
                      <a:pt x="80" y="80"/>
                    </a:cubicBezTo>
                    <a:cubicBezTo>
                      <a:pt x="80" y="80"/>
                      <a:pt x="80" y="80"/>
                      <a:pt x="80" y="80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4" y="83"/>
                      <a:pt x="4" y="83"/>
                      <a:pt x="4" y="83"/>
                    </a:cubicBezTo>
                    <a:cubicBezTo>
                      <a:pt x="2" y="83"/>
                      <a:pt x="0" y="81"/>
                      <a:pt x="0" y="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19" name="淘宝网Chenying0907出品 1179"/>
              <p:cNvSpPr/>
              <p:nvPr/>
            </p:nvSpPr>
            <p:spPr bwMode="auto">
              <a:xfrm>
                <a:off x="488950" y="4725988"/>
                <a:ext cx="295275" cy="207963"/>
              </a:xfrm>
              <a:custGeom>
                <a:avLst/>
                <a:gdLst>
                  <a:gd name="T0" fmla="*/ 0 w 106"/>
                  <a:gd name="T1" fmla="*/ 71 h 75"/>
                  <a:gd name="T2" fmla="*/ 4 w 106"/>
                  <a:gd name="T3" fmla="*/ 67 h 75"/>
                  <a:gd name="T4" fmla="*/ 4 w 106"/>
                  <a:gd name="T5" fmla="*/ 67 h 75"/>
                  <a:gd name="T6" fmla="*/ 69 w 106"/>
                  <a:gd name="T7" fmla="*/ 65 h 75"/>
                  <a:gd name="T8" fmla="*/ 98 w 106"/>
                  <a:gd name="T9" fmla="*/ 3 h 75"/>
                  <a:gd name="T10" fmla="*/ 98 w 106"/>
                  <a:gd name="T11" fmla="*/ 3 h 75"/>
                  <a:gd name="T12" fmla="*/ 104 w 106"/>
                  <a:gd name="T13" fmla="*/ 1 h 75"/>
                  <a:gd name="T14" fmla="*/ 104 w 106"/>
                  <a:gd name="T15" fmla="*/ 1 h 75"/>
                  <a:gd name="T16" fmla="*/ 106 w 106"/>
                  <a:gd name="T17" fmla="*/ 7 h 75"/>
                  <a:gd name="T18" fmla="*/ 106 w 106"/>
                  <a:gd name="T19" fmla="*/ 7 h 75"/>
                  <a:gd name="T20" fmla="*/ 76 w 106"/>
                  <a:gd name="T21" fmla="*/ 71 h 75"/>
                  <a:gd name="T22" fmla="*/ 72 w 106"/>
                  <a:gd name="T23" fmla="*/ 73 h 75"/>
                  <a:gd name="T24" fmla="*/ 72 w 106"/>
                  <a:gd name="T25" fmla="*/ 73 h 75"/>
                  <a:gd name="T26" fmla="*/ 4 w 106"/>
                  <a:gd name="T27" fmla="*/ 75 h 75"/>
                  <a:gd name="T28" fmla="*/ 4 w 106"/>
                  <a:gd name="T29" fmla="*/ 75 h 75"/>
                  <a:gd name="T30" fmla="*/ 4 w 106"/>
                  <a:gd name="T31" fmla="*/ 75 h 75"/>
                  <a:gd name="T32" fmla="*/ 0 w 106"/>
                  <a:gd name="T33" fmla="*/ 7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75">
                    <a:moveTo>
                      <a:pt x="0" y="71"/>
                    </a:moveTo>
                    <a:cubicBezTo>
                      <a:pt x="0" y="69"/>
                      <a:pt x="1" y="67"/>
                      <a:pt x="4" y="67"/>
                    </a:cubicBezTo>
                    <a:cubicBezTo>
                      <a:pt x="4" y="67"/>
                      <a:pt x="4" y="67"/>
                      <a:pt x="4" y="67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9" y="1"/>
                      <a:pt x="102" y="0"/>
                      <a:pt x="104" y="1"/>
                    </a:cubicBezTo>
                    <a:cubicBezTo>
                      <a:pt x="104" y="1"/>
                      <a:pt x="104" y="1"/>
                      <a:pt x="104" y="1"/>
                    </a:cubicBezTo>
                    <a:cubicBezTo>
                      <a:pt x="106" y="2"/>
                      <a:pt x="106" y="5"/>
                      <a:pt x="106" y="7"/>
                    </a:cubicBezTo>
                    <a:cubicBezTo>
                      <a:pt x="106" y="7"/>
                      <a:pt x="106" y="7"/>
                      <a:pt x="106" y="7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75" y="72"/>
                      <a:pt x="74" y="73"/>
                      <a:pt x="72" y="73"/>
                    </a:cubicBezTo>
                    <a:cubicBezTo>
                      <a:pt x="72" y="73"/>
                      <a:pt x="72" y="73"/>
                      <a:pt x="72" y="73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4" y="75"/>
                      <a:pt x="4" y="75"/>
                      <a:pt x="4" y="75"/>
                    </a:cubicBezTo>
                    <a:cubicBezTo>
                      <a:pt x="2" y="75"/>
                      <a:pt x="0" y="74"/>
                      <a:pt x="0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0" name="淘宝网Chenying0907出品 1180"/>
              <p:cNvSpPr/>
              <p:nvPr/>
            </p:nvSpPr>
            <p:spPr bwMode="auto">
              <a:xfrm>
                <a:off x="474662" y="4705350"/>
                <a:ext cx="265112" cy="182563"/>
              </a:xfrm>
              <a:custGeom>
                <a:avLst/>
                <a:gdLst>
                  <a:gd name="T0" fmla="*/ 0 w 95"/>
                  <a:gd name="T1" fmla="*/ 61 h 65"/>
                  <a:gd name="T2" fmla="*/ 4 w 95"/>
                  <a:gd name="T3" fmla="*/ 57 h 65"/>
                  <a:gd name="T4" fmla="*/ 4 w 95"/>
                  <a:gd name="T5" fmla="*/ 57 h 65"/>
                  <a:gd name="T6" fmla="*/ 62 w 95"/>
                  <a:gd name="T7" fmla="*/ 57 h 65"/>
                  <a:gd name="T8" fmla="*/ 87 w 95"/>
                  <a:gd name="T9" fmla="*/ 3 h 65"/>
                  <a:gd name="T10" fmla="*/ 92 w 95"/>
                  <a:gd name="T11" fmla="*/ 1 h 65"/>
                  <a:gd name="T12" fmla="*/ 92 w 95"/>
                  <a:gd name="T13" fmla="*/ 1 h 65"/>
                  <a:gd name="T14" fmla="*/ 94 w 95"/>
                  <a:gd name="T15" fmla="*/ 6 h 65"/>
                  <a:gd name="T16" fmla="*/ 94 w 95"/>
                  <a:gd name="T17" fmla="*/ 6 h 65"/>
                  <a:gd name="T18" fmla="*/ 69 w 95"/>
                  <a:gd name="T19" fmla="*/ 62 h 65"/>
                  <a:gd name="T20" fmla="*/ 65 w 95"/>
                  <a:gd name="T21" fmla="*/ 65 h 65"/>
                  <a:gd name="T22" fmla="*/ 65 w 95"/>
                  <a:gd name="T23" fmla="*/ 65 h 65"/>
                  <a:gd name="T24" fmla="*/ 4 w 95"/>
                  <a:gd name="T25" fmla="*/ 65 h 65"/>
                  <a:gd name="T26" fmla="*/ 4 w 95"/>
                  <a:gd name="T27" fmla="*/ 65 h 65"/>
                  <a:gd name="T28" fmla="*/ 4 w 95"/>
                  <a:gd name="T29" fmla="*/ 65 h 65"/>
                  <a:gd name="T30" fmla="*/ 0 w 95"/>
                  <a:gd name="T31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65">
                    <a:moveTo>
                      <a:pt x="0" y="61"/>
                    </a:moveTo>
                    <a:cubicBezTo>
                      <a:pt x="0" y="59"/>
                      <a:pt x="1" y="57"/>
                      <a:pt x="4" y="57"/>
                    </a:cubicBezTo>
                    <a:cubicBezTo>
                      <a:pt x="4" y="57"/>
                      <a:pt x="4" y="57"/>
                      <a:pt x="4" y="57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87" y="3"/>
                      <a:pt x="87" y="3"/>
                      <a:pt x="87" y="3"/>
                    </a:cubicBezTo>
                    <a:cubicBezTo>
                      <a:pt x="88" y="1"/>
                      <a:pt x="90" y="0"/>
                      <a:pt x="92" y="1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5" y="2"/>
                      <a:pt x="95" y="4"/>
                      <a:pt x="94" y="6"/>
                    </a:cubicBezTo>
                    <a:cubicBezTo>
                      <a:pt x="94" y="6"/>
                      <a:pt x="94" y="6"/>
                      <a:pt x="94" y="6"/>
                    </a:cubicBezTo>
                    <a:cubicBezTo>
                      <a:pt x="69" y="62"/>
                      <a:pt x="69" y="62"/>
                      <a:pt x="69" y="62"/>
                    </a:cubicBezTo>
                    <a:cubicBezTo>
                      <a:pt x="68" y="64"/>
                      <a:pt x="67" y="65"/>
                      <a:pt x="65" y="65"/>
                    </a:cubicBezTo>
                    <a:cubicBezTo>
                      <a:pt x="65" y="65"/>
                      <a:pt x="65" y="65"/>
                      <a:pt x="65" y="65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4" y="65"/>
                      <a:pt x="4" y="65"/>
                      <a:pt x="4" y="65"/>
                    </a:cubicBezTo>
                    <a:cubicBezTo>
                      <a:pt x="1" y="65"/>
                      <a:pt x="0" y="63"/>
                      <a:pt x="0" y="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1" name="淘宝网Chenying0907出品 1181"/>
              <p:cNvSpPr/>
              <p:nvPr/>
            </p:nvSpPr>
            <p:spPr bwMode="auto">
              <a:xfrm>
                <a:off x="466725" y="4683125"/>
                <a:ext cx="230187" cy="153988"/>
              </a:xfrm>
              <a:custGeom>
                <a:avLst/>
                <a:gdLst>
                  <a:gd name="T0" fmla="*/ 56 w 83"/>
                  <a:gd name="T1" fmla="*/ 55 h 55"/>
                  <a:gd name="T2" fmla="*/ 3 w 83"/>
                  <a:gd name="T3" fmla="*/ 54 h 55"/>
                  <a:gd name="T4" fmla="*/ 0 w 83"/>
                  <a:gd name="T5" fmla="*/ 50 h 55"/>
                  <a:gd name="T6" fmla="*/ 0 w 83"/>
                  <a:gd name="T7" fmla="*/ 50 h 55"/>
                  <a:gd name="T8" fmla="*/ 4 w 83"/>
                  <a:gd name="T9" fmla="*/ 46 h 55"/>
                  <a:gd name="T10" fmla="*/ 4 w 83"/>
                  <a:gd name="T11" fmla="*/ 46 h 55"/>
                  <a:gd name="T12" fmla="*/ 54 w 83"/>
                  <a:gd name="T13" fmla="*/ 47 h 55"/>
                  <a:gd name="T14" fmla="*/ 75 w 83"/>
                  <a:gd name="T15" fmla="*/ 3 h 55"/>
                  <a:gd name="T16" fmla="*/ 80 w 83"/>
                  <a:gd name="T17" fmla="*/ 1 h 55"/>
                  <a:gd name="T18" fmla="*/ 80 w 83"/>
                  <a:gd name="T19" fmla="*/ 1 h 55"/>
                  <a:gd name="T20" fmla="*/ 82 w 83"/>
                  <a:gd name="T21" fmla="*/ 6 h 55"/>
                  <a:gd name="T22" fmla="*/ 82 w 83"/>
                  <a:gd name="T23" fmla="*/ 6 h 55"/>
                  <a:gd name="T24" fmla="*/ 60 w 83"/>
                  <a:gd name="T25" fmla="*/ 53 h 55"/>
                  <a:gd name="T26" fmla="*/ 56 w 83"/>
                  <a:gd name="T27" fmla="*/ 55 h 55"/>
                  <a:gd name="T28" fmla="*/ 56 w 83"/>
                  <a:gd name="T29" fmla="*/ 55 h 55"/>
                  <a:gd name="T30" fmla="*/ 56 w 83"/>
                  <a:gd name="T3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3" h="55">
                    <a:moveTo>
                      <a:pt x="56" y="55"/>
                    </a:moveTo>
                    <a:cubicBezTo>
                      <a:pt x="3" y="54"/>
                      <a:pt x="3" y="54"/>
                      <a:pt x="3" y="54"/>
                    </a:cubicBezTo>
                    <a:cubicBezTo>
                      <a:pt x="1" y="54"/>
                      <a:pt x="0" y="52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48"/>
                      <a:pt x="1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6" y="1"/>
                      <a:pt x="78" y="0"/>
                      <a:pt x="80" y="1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2" y="2"/>
                      <a:pt x="83" y="4"/>
                      <a:pt x="82" y="6"/>
                    </a:cubicBezTo>
                    <a:cubicBezTo>
                      <a:pt x="82" y="6"/>
                      <a:pt x="82" y="6"/>
                      <a:pt x="82" y="6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59" y="54"/>
                      <a:pt x="58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ubicBezTo>
                      <a:pt x="56" y="55"/>
                      <a:pt x="56" y="55"/>
                      <a:pt x="56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2" name="淘宝网Chenying0907出品 1182"/>
              <p:cNvSpPr/>
              <p:nvPr/>
            </p:nvSpPr>
            <p:spPr bwMode="auto">
              <a:xfrm>
                <a:off x="460375" y="4670425"/>
                <a:ext cx="180975" cy="125413"/>
              </a:xfrm>
              <a:custGeom>
                <a:avLst/>
                <a:gdLst>
                  <a:gd name="T0" fmla="*/ 44 w 65"/>
                  <a:gd name="T1" fmla="*/ 45 h 45"/>
                  <a:gd name="T2" fmla="*/ 4 w 65"/>
                  <a:gd name="T3" fmla="*/ 40 h 45"/>
                  <a:gd name="T4" fmla="*/ 0 w 65"/>
                  <a:gd name="T5" fmla="*/ 36 h 45"/>
                  <a:gd name="T6" fmla="*/ 0 w 65"/>
                  <a:gd name="T7" fmla="*/ 36 h 45"/>
                  <a:gd name="T8" fmla="*/ 5 w 65"/>
                  <a:gd name="T9" fmla="*/ 32 h 45"/>
                  <a:gd name="T10" fmla="*/ 5 w 65"/>
                  <a:gd name="T11" fmla="*/ 32 h 45"/>
                  <a:gd name="T12" fmla="*/ 42 w 65"/>
                  <a:gd name="T13" fmla="*/ 37 h 45"/>
                  <a:gd name="T14" fmla="*/ 57 w 65"/>
                  <a:gd name="T15" fmla="*/ 2 h 45"/>
                  <a:gd name="T16" fmla="*/ 57 w 65"/>
                  <a:gd name="T17" fmla="*/ 2 h 45"/>
                  <a:gd name="T18" fmla="*/ 63 w 65"/>
                  <a:gd name="T19" fmla="*/ 0 h 45"/>
                  <a:gd name="T20" fmla="*/ 63 w 65"/>
                  <a:gd name="T21" fmla="*/ 0 h 45"/>
                  <a:gd name="T22" fmla="*/ 65 w 65"/>
                  <a:gd name="T23" fmla="*/ 6 h 45"/>
                  <a:gd name="T24" fmla="*/ 65 w 65"/>
                  <a:gd name="T25" fmla="*/ 6 h 45"/>
                  <a:gd name="T26" fmla="*/ 48 w 65"/>
                  <a:gd name="T27" fmla="*/ 43 h 45"/>
                  <a:gd name="T28" fmla="*/ 44 w 65"/>
                  <a:gd name="T29" fmla="*/ 45 h 45"/>
                  <a:gd name="T30" fmla="*/ 44 w 65"/>
                  <a:gd name="T31" fmla="*/ 45 h 45"/>
                  <a:gd name="T32" fmla="*/ 44 w 65"/>
                  <a:gd name="T3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45">
                    <a:moveTo>
                      <a:pt x="44" y="45"/>
                    </a:moveTo>
                    <a:cubicBezTo>
                      <a:pt x="4" y="40"/>
                      <a:pt x="4" y="40"/>
                      <a:pt x="4" y="40"/>
                    </a:cubicBezTo>
                    <a:cubicBezTo>
                      <a:pt x="2" y="40"/>
                      <a:pt x="0" y="38"/>
                      <a:pt x="0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4"/>
                      <a:pt x="3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2" y="37"/>
                      <a:pt x="42" y="37"/>
                      <a:pt x="42" y="37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58" y="0"/>
                      <a:pt x="61" y="0"/>
                      <a:pt x="63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65" y="1"/>
                      <a:pt x="65" y="4"/>
                      <a:pt x="65" y="6"/>
                    </a:cubicBezTo>
                    <a:cubicBezTo>
                      <a:pt x="65" y="6"/>
                      <a:pt x="65" y="6"/>
                      <a:pt x="65" y="6"/>
                    </a:cubicBezTo>
                    <a:cubicBezTo>
                      <a:pt x="48" y="43"/>
                      <a:pt x="48" y="43"/>
                      <a:pt x="48" y="43"/>
                    </a:cubicBezTo>
                    <a:cubicBezTo>
                      <a:pt x="47" y="44"/>
                      <a:pt x="46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4" y="45"/>
                      <a:pt x="4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3" name="淘宝网Chenying0907出品 1183"/>
              <p:cNvSpPr/>
              <p:nvPr/>
            </p:nvSpPr>
            <p:spPr bwMode="auto">
              <a:xfrm>
                <a:off x="457200" y="4652963"/>
                <a:ext cx="136525" cy="98425"/>
              </a:xfrm>
              <a:custGeom>
                <a:avLst/>
                <a:gdLst>
                  <a:gd name="T0" fmla="*/ 32 w 49"/>
                  <a:gd name="T1" fmla="*/ 35 h 35"/>
                  <a:gd name="T2" fmla="*/ 3 w 49"/>
                  <a:gd name="T3" fmla="*/ 31 h 35"/>
                  <a:gd name="T4" fmla="*/ 0 w 49"/>
                  <a:gd name="T5" fmla="*/ 26 h 35"/>
                  <a:gd name="T6" fmla="*/ 0 w 49"/>
                  <a:gd name="T7" fmla="*/ 26 h 35"/>
                  <a:gd name="T8" fmla="*/ 5 w 49"/>
                  <a:gd name="T9" fmla="*/ 23 h 35"/>
                  <a:gd name="T10" fmla="*/ 5 w 49"/>
                  <a:gd name="T11" fmla="*/ 23 h 35"/>
                  <a:gd name="T12" fmla="*/ 30 w 49"/>
                  <a:gd name="T13" fmla="*/ 27 h 35"/>
                  <a:gd name="T14" fmla="*/ 41 w 49"/>
                  <a:gd name="T15" fmla="*/ 3 h 35"/>
                  <a:gd name="T16" fmla="*/ 41 w 49"/>
                  <a:gd name="T17" fmla="*/ 3 h 35"/>
                  <a:gd name="T18" fmla="*/ 47 w 49"/>
                  <a:gd name="T19" fmla="*/ 1 h 35"/>
                  <a:gd name="T20" fmla="*/ 47 w 49"/>
                  <a:gd name="T21" fmla="*/ 1 h 35"/>
                  <a:gd name="T22" fmla="*/ 49 w 49"/>
                  <a:gd name="T23" fmla="*/ 6 h 35"/>
                  <a:gd name="T24" fmla="*/ 49 w 49"/>
                  <a:gd name="T25" fmla="*/ 6 h 35"/>
                  <a:gd name="T26" fmla="*/ 36 w 49"/>
                  <a:gd name="T27" fmla="*/ 33 h 35"/>
                  <a:gd name="T28" fmla="*/ 33 w 49"/>
                  <a:gd name="T29" fmla="*/ 35 h 35"/>
                  <a:gd name="T30" fmla="*/ 33 w 49"/>
                  <a:gd name="T31" fmla="*/ 35 h 35"/>
                  <a:gd name="T32" fmla="*/ 32 w 49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5">
                    <a:moveTo>
                      <a:pt x="32" y="35"/>
                    </a:moveTo>
                    <a:cubicBezTo>
                      <a:pt x="3" y="31"/>
                      <a:pt x="3" y="31"/>
                      <a:pt x="3" y="31"/>
                    </a:cubicBezTo>
                    <a:cubicBezTo>
                      <a:pt x="1" y="30"/>
                      <a:pt x="0" y="28"/>
                      <a:pt x="0" y="2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4"/>
                      <a:pt x="2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1"/>
                      <a:pt x="45" y="0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9" y="2"/>
                      <a:pt x="49" y="4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36" y="33"/>
                      <a:pt x="36" y="33"/>
                      <a:pt x="36" y="33"/>
                    </a:cubicBezTo>
                    <a:cubicBezTo>
                      <a:pt x="36" y="34"/>
                      <a:pt x="34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2" y="35"/>
                      <a:pt x="32" y="35"/>
                      <a:pt x="3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924" name="淘宝网Chenying0907出品 1184"/>
              <p:cNvSpPr/>
              <p:nvPr/>
            </p:nvSpPr>
            <p:spPr bwMode="auto">
              <a:xfrm>
                <a:off x="454025" y="4641850"/>
                <a:ext cx="98425" cy="66675"/>
              </a:xfrm>
              <a:custGeom>
                <a:avLst/>
                <a:gdLst>
                  <a:gd name="T0" fmla="*/ 22 w 35"/>
                  <a:gd name="T1" fmla="*/ 24 h 24"/>
                  <a:gd name="T2" fmla="*/ 4 w 35"/>
                  <a:gd name="T3" fmla="*/ 21 h 24"/>
                  <a:gd name="T4" fmla="*/ 0 w 35"/>
                  <a:gd name="T5" fmla="*/ 17 h 24"/>
                  <a:gd name="T6" fmla="*/ 0 w 35"/>
                  <a:gd name="T7" fmla="*/ 17 h 24"/>
                  <a:gd name="T8" fmla="*/ 5 w 35"/>
                  <a:gd name="T9" fmla="*/ 14 h 24"/>
                  <a:gd name="T10" fmla="*/ 5 w 35"/>
                  <a:gd name="T11" fmla="*/ 14 h 24"/>
                  <a:gd name="T12" fmla="*/ 20 w 35"/>
                  <a:gd name="T13" fmla="*/ 16 h 24"/>
                  <a:gd name="T14" fmla="*/ 27 w 35"/>
                  <a:gd name="T15" fmla="*/ 3 h 24"/>
                  <a:gd name="T16" fmla="*/ 27 w 35"/>
                  <a:gd name="T17" fmla="*/ 3 h 24"/>
                  <a:gd name="T18" fmla="*/ 32 w 35"/>
                  <a:gd name="T19" fmla="*/ 1 h 24"/>
                  <a:gd name="T20" fmla="*/ 32 w 35"/>
                  <a:gd name="T21" fmla="*/ 1 h 24"/>
                  <a:gd name="T22" fmla="*/ 34 w 35"/>
                  <a:gd name="T23" fmla="*/ 6 h 24"/>
                  <a:gd name="T24" fmla="*/ 34 w 35"/>
                  <a:gd name="T25" fmla="*/ 6 h 24"/>
                  <a:gd name="T26" fmla="*/ 26 w 35"/>
                  <a:gd name="T27" fmla="*/ 22 h 24"/>
                  <a:gd name="T28" fmla="*/ 23 w 35"/>
                  <a:gd name="T29" fmla="*/ 24 h 24"/>
                  <a:gd name="T30" fmla="*/ 23 w 35"/>
                  <a:gd name="T31" fmla="*/ 24 h 24"/>
                  <a:gd name="T32" fmla="*/ 22 w 35"/>
                  <a:gd name="T3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4">
                    <a:moveTo>
                      <a:pt x="22" y="24"/>
                    </a:moveTo>
                    <a:cubicBezTo>
                      <a:pt x="4" y="21"/>
                      <a:pt x="4" y="21"/>
                      <a:pt x="4" y="21"/>
                    </a:cubicBezTo>
                    <a:cubicBezTo>
                      <a:pt x="2" y="21"/>
                      <a:pt x="0" y="19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5"/>
                      <a:pt x="3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8" y="1"/>
                      <a:pt x="30" y="0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4" y="2"/>
                      <a:pt x="35" y="4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3"/>
                      <a:pt x="24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24"/>
                      <a:pt x="22" y="24"/>
                      <a:pt x="2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907" name="淘宝网Chenying0907出品 906"/>
            <p:cNvSpPr>
              <a:spLocks noChangeArrowheads="1"/>
            </p:cNvSpPr>
            <p:nvPr/>
          </p:nvSpPr>
          <p:spPr bwMode="auto">
            <a:xfrm>
              <a:off x="3957308" y="4669631"/>
              <a:ext cx="538858" cy="538858"/>
            </a:xfrm>
            <a:custGeom>
              <a:avLst/>
              <a:gdLst>
                <a:gd name="connsiteX0" fmla="*/ 450850 w 900114"/>
                <a:gd name="connsiteY0" fmla="*/ 785813 h 900113"/>
                <a:gd name="connsiteX1" fmla="*/ 508000 w 900114"/>
                <a:gd name="connsiteY1" fmla="*/ 842963 h 900113"/>
                <a:gd name="connsiteX2" fmla="*/ 450850 w 900114"/>
                <a:gd name="connsiteY2" fmla="*/ 900113 h 900113"/>
                <a:gd name="connsiteX3" fmla="*/ 393700 w 900114"/>
                <a:gd name="connsiteY3" fmla="*/ 842963 h 900113"/>
                <a:gd name="connsiteX4" fmla="*/ 450850 w 900114"/>
                <a:gd name="connsiteY4" fmla="*/ 785813 h 900113"/>
                <a:gd name="connsiteX5" fmla="*/ 305565 w 900114"/>
                <a:gd name="connsiteY5" fmla="*/ 759856 h 900113"/>
                <a:gd name="connsiteX6" fmla="*/ 326749 w 900114"/>
                <a:gd name="connsiteY6" fmla="*/ 763656 h 900113"/>
                <a:gd name="connsiteX7" fmla="*/ 360293 w 900114"/>
                <a:gd name="connsiteY7" fmla="*/ 836337 h 900113"/>
                <a:gd name="connsiteX8" fmla="*/ 287614 w 900114"/>
                <a:gd name="connsiteY8" fmla="*/ 869882 h 900113"/>
                <a:gd name="connsiteX9" fmla="*/ 254069 w 900114"/>
                <a:gd name="connsiteY9" fmla="*/ 797201 h 900113"/>
                <a:gd name="connsiteX10" fmla="*/ 305565 w 900114"/>
                <a:gd name="connsiteY10" fmla="*/ 759856 h 900113"/>
                <a:gd name="connsiteX11" fmla="*/ 607280 w 900114"/>
                <a:gd name="connsiteY11" fmla="*/ 754637 h 900113"/>
                <a:gd name="connsiteX12" fmla="*/ 660470 w 900114"/>
                <a:gd name="connsiteY12" fmla="*/ 789517 h 900113"/>
                <a:gd name="connsiteX13" fmla="*/ 630100 w 900114"/>
                <a:gd name="connsiteY13" fmla="*/ 861978 h 900113"/>
                <a:gd name="connsiteX14" fmla="*/ 558317 w 900114"/>
                <a:gd name="connsiteY14" fmla="*/ 834109 h 900113"/>
                <a:gd name="connsiteX15" fmla="*/ 585926 w 900114"/>
                <a:gd name="connsiteY15" fmla="*/ 758861 h 900113"/>
                <a:gd name="connsiteX16" fmla="*/ 607280 w 900114"/>
                <a:gd name="connsiteY16" fmla="*/ 754637 h 900113"/>
                <a:gd name="connsiteX17" fmla="*/ 729258 w 900114"/>
                <a:gd name="connsiteY17" fmla="*/ 672306 h 900113"/>
                <a:gd name="connsiteX18" fmla="*/ 769540 w 900114"/>
                <a:gd name="connsiteY18" fmla="*/ 688975 h 900113"/>
                <a:gd name="connsiteX19" fmla="*/ 769540 w 900114"/>
                <a:gd name="connsiteY19" fmla="*/ 766763 h 900113"/>
                <a:gd name="connsiteX20" fmla="*/ 688975 w 900114"/>
                <a:gd name="connsiteY20" fmla="*/ 766763 h 900113"/>
                <a:gd name="connsiteX21" fmla="*/ 688975 w 900114"/>
                <a:gd name="connsiteY21" fmla="*/ 688975 h 900113"/>
                <a:gd name="connsiteX22" fmla="*/ 729258 w 900114"/>
                <a:gd name="connsiteY22" fmla="*/ 672306 h 900113"/>
                <a:gd name="connsiteX23" fmla="*/ 171982 w 900114"/>
                <a:gd name="connsiteY23" fmla="*/ 672306 h 900113"/>
                <a:gd name="connsiteX24" fmla="*/ 212436 w 900114"/>
                <a:gd name="connsiteY24" fmla="*/ 688975 h 900113"/>
                <a:gd name="connsiteX25" fmla="*/ 212436 w 900114"/>
                <a:gd name="connsiteY25" fmla="*/ 766763 h 900113"/>
                <a:gd name="connsiteX26" fmla="*/ 133639 w 900114"/>
                <a:gd name="connsiteY26" fmla="*/ 766763 h 900113"/>
                <a:gd name="connsiteX27" fmla="*/ 133639 w 900114"/>
                <a:gd name="connsiteY27" fmla="*/ 688975 h 900113"/>
                <a:gd name="connsiteX28" fmla="*/ 171982 w 900114"/>
                <a:gd name="connsiteY28" fmla="*/ 672306 h 900113"/>
                <a:gd name="connsiteX29" fmla="*/ 88951 w 900114"/>
                <a:gd name="connsiteY29" fmla="*/ 552925 h 900113"/>
                <a:gd name="connsiteX30" fmla="*/ 142805 w 900114"/>
                <a:gd name="connsiteY30" fmla="*/ 585926 h 900113"/>
                <a:gd name="connsiteX31" fmla="*/ 112056 w 900114"/>
                <a:gd name="connsiteY31" fmla="*/ 657709 h 900113"/>
                <a:gd name="connsiteX32" fmla="*/ 39377 w 900114"/>
                <a:gd name="connsiteY32" fmla="*/ 630100 h 900113"/>
                <a:gd name="connsiteX33" fmla="*/ 67331 w 900114"/>
                <a:gd name="connsiteY33" fmla="*/ 558317 h 900113"/>
                <a:gd name="connsiteX34" fmla="*/ 88951 w 900114"/>
                <a:gd name="connsiteY34" fmla="*/ 552925 h 900113"/>
                <a:gd name="connsiteX35" fmla="*/ 814759 w 900114"/>
                <a:gd name="connsiteY35" fmla="*/ 537541 h 900113"/>
                <a:gd name="connsiteX36" fmla="*/ 836336 w 900114"/>
                <a:gd name="connsiteY36" fmla="*/ 541373 h 900113"/>
                <a:gd name="connsiteX37" fmla="*/ 869881 w 900114"/>
                <a:gd name="connsiteY37" fmla="*/ 613834 h 900113"/>
                <a:gd name="connsiteX38" fmla="*/ 797201 w 900114"/>
                <a:gd name="connsiteY38" fmla="*/ 644490 h 900113"/>
                <a:gd name="connsiteX39" fmla="*/ 763657 w 900114"/>
                <a:gd name="connsiteY39" fmla="*/ 572029 h 900113"/>
                <a:gd name="connsiteX40" fmla="*/ 814759 w 900114"/>
                <a:gd name="connsiteY40" fmla="*/ 537541 h 900113"/>
                <a:gd name="connsiteX41" fmla="*/ 844551 w 900114"/>
                <a:gd name="connsiteY41" fmla="*/ 393700 h 900113"/>
                <a:gd name="connsiteX42" fmla="*/ 900114 w 900114"/>
                <a:gd name="connsiteY42" fmla="*/ 449263 h 900113"/>
                <a:gd name="connsiteX43" fmla="*/ 844551 w 900114"/>
                <a:gd name="connsiteY43" fmla="*/ 504826 h 900113"/>
                <a:gd name="connsiteX44" fmla="*/ 788988 w 900114"/>
                <a:gd name="connsiteY44" fmla="*/ 449263 h 900113"/>
                <a:gd name="connsiteX45" fmla="*/ 844551 w 900114"/>
                <a:gd name="connsiteY45" fmla="*/ 393700 h 900113"/>
                <a:gd name="connsiteX46" fmla="*/ 57150 w 900114"/>
                <a:gd name="connsiteY46" fmla="*/ 393700 h 900113"/>
                <a:gd name="connsiteX47" fmla="*/ 114300 w 900114"/>
                <a:gd name="connsiteY47" fmla="*/ 449263 h 900113"/>
                <a:gd name="connsiteX48" fmla="*/ 57150 w 900114"/>
                <a:gd name="connsiteY48" fmla="*/ 504826 h 900113"/>
                <a:gd name="connsiteX49" fmla="*/ 0 w 900114"/>
                <a:gd name="connsiteY49" fmla="*/ 449263 h 900113"/>
                <a:gd name="connsiteX50" fmla="*/ 57150 w 900114"/>
                <a:gd name="connsiteY50" fmla="*/ 393700 h 900113"/>
                <a:gd name="connsiteX51" fmla="*/ 82154 w 900114"/>
                <a:gd name="connsiteY51" fmla="*/ 250269 h 900113"/>
                <a:gd name="connsiteX52" fmla="*/ 103464 w 900114"/>
                <a:gd name="connsiteY52" fmla="*/ 254069 h 900113"/>
                <a:gd name="connsiteX53" fmla="*/ 136594 w 900114"/>
                <a:gd name="connsiteY53" fmla="*/ 326750 h 900113"/>
                <a:gd name="connsiteX54" fmla="*/ 64812 w 900114"/>
                <a:gd name="connsiteY54" fmla="*/ 360294 h 900113"/>
                <a:gd name="connsiteX55" fmla="*/ 31681 w 900114"/>
                <a:gd name="connsiteY55" fmla="*/ 287614 h 900113"/>
                <a:gd name="connsiteX56" fmla="*/ 82154 w 900114"/>
                <a:gd name="connsiteY56" fmla="*/ 250269 h 900113"/>
                <a:gd name="connsiteX57" fmla="*/ 810437 w 900114"/>
                <a:gd name="connsiteY57" fmla="*/ 235938 h 900113"/>
                <a:gd name="connsiteX58" fmla="*/ 860909 w 900114"/>
                <a:gd name="connsiteY58" fmla="*/ 270531 h 900113"/>
                <a:gd name="connsiteX59" fmla="*/ 833300 w 900114"/>
                <a:gd name="connsiteY59" fmla="*/ 343211 h 900113"/>
                <a:gd name="connsiteX60" fmla="*/ 758757 w 900114"/>
                <a:gd name="connsiteY60" fmla="*/ 315257 h 900113"/>
                <a:gd name="connsiteX61" fmla="*/ 789126 w 900114"/>
                <a:gd name="connsiteY61" fmla="*/ 239781 h 900113"/>
                <a:gd name="connsiteX62" fmla="*/ 810437 w 900114"/>
                <a:gd name="connsiteY62" fmla="*/ 235938 h 900113"/>
                <a:gd name="connsiteX63" fmla="*/ 729258 w 900114"/>
                <a:gd name="connsiteY63" fmla="*/ 116050 h 900113"/>
                <a:gd name="connsiteX64" fmla="*/ 769540 w 900114"/>
                <a:gd name="connsiteY64" fmla="*/ 130824 h 900113"/>
                <a:gd name="connsiteX65" fmla="*/ 769540 w 900114"/>
                <a:gd name="connsiteY65" fmla="*/ 212436 h 900113"/>
                <a:gd name="connsiteX66" fmla="*/ 688975 w 900114"/>
                <a:gd name="connsiteY66" fmla="*/ 212436 h 900113"/>
                <a:gd name="connsiteX67" fmla="*/ 688975 w 900114"/>
                <a:gd name="connsiteY67" fmla="*/ 130824 h 900113"/>
                <a:gd name="connsiteX68" fmla="*/ 729258 w 900114"/>
                <a:gd name="connsiteY68" fmla="*/ 116050 h 900113"/>
                <a:gd name="connsiteX69" fmla="*/ 171982 w 900114"/>
                <a:gd name="connsiteY69" fmla="*/ 116050 h 900113"/>
                <a:gd name="connsiteX70" fmla="*/ 212436 w 900114"/>
                <a:gd name="connsiteY70" fmla="*/ 130824 h 900113"/>
                <a:gd name="connsiteX71" fmla="*/ 212436 w 900114"/>
                <a:gd name="connsiteY71" fmla="*/ 212436 h 900113"/>
                <a:gd name="connsiteX72" fmla="*/ 133639 w 900114"/>
                <a:gd name="connsiteY72" fmla="*/ 212436 h 900113"/>
                <a:gd name="connsiteX73" fmla="*/ 133639 w 900114"/>
                <a:gd name="connsiteY73" fmla="*/ 130824 h 900113"/>
                <a:gd name="connsiteX74" fmla="*/ 171982 w 900114"/>
                <a:gd name="connsiteY74" fmla="*/ 116050 h 900113"/>
                <a:gd name="connsiteX75" fmla="*/ 292107 w 900114"/>
                <a:gd name="connsiteY75" fmla="*/ 33917 h 900113"/>
                <a:gd name="connsiteX76" fmla="*/ 343210 w 900114"/>
                <a:gd name="connsiteY76" fmla="*/ 67331 h 900113"/>
                <a:gd name="connsiteX77" fmla="*/ 315256 w 900114"/>
                <a:gd name="connsiteY77" fmla="*/ 142806 h 900113"/>
                <a:gd name="connsiteX78" fmla="*/ 242577 w 900114"/>
                <a:gd name="connsiteY78" fmla="*/ 112057 h 900113"/>
                <a:gd name="connsiteX79" fmla="*/ 270530 w 900114"/>
                <a:gd name="connsiteY79" fmla="*/ 39377 h 900113"/>
                <a:gd name="connsiteX80" fmla="*/ 292107 w 900114"/>
                <a:gd name="connsiteY80" fmla="*/ 33917 h 900113"/>
                <a:gd name="connsiteX81" fmla="*/ 592509 w 900114"/>
                <a:gd name="connsiteY81" fmla="*/ 26431 h 900113"/>
                <a:gd name="connsiteX82" fmla="*/ 614086 w 900114"/>
                <a:gd name="connsiteY82" fmla="*/ 30231 h 900113"/>
                <a:gd name="connsiteX83" fmla="*/ 647631 w 900114"/>
                <a:gd name="connsiteY83" fmla="*/ 102912 h 900113"/>
                <a:gd name="connsiteX84" fmla="*/ 574951 w 900114"/>
                <a:gd name="connsiteY84" fmla="*/ 136456 h 900113"/>
                <a:gd name="connsiteX85" fmla="*/ 541407 w 900114"/>
                <a:gd name="connsiteY85" fmla="*/ 63776 h 900113"/>
                <a:gd name="connsiteX86" fmla="*/ 592509 w 900114"/>
                <a:gd name="connsiteY86" fmla="*/ 26431 h 900113"/>
                <a:gd name="connsiteX87" fmla="*/ 450850 w 900114"/>
                <a:gd name="connsiteY87" fmla="*/ 0 h 900113"/>
                <a:gd name="connsiteX88" fmla="*/ 508000 w 900114"/>
                <a:gd name="connsiteY88" fmla="*/ 55563 h 900113"/>
                <a:gd name="connsiteX89" fmla="*/ 450850 w 900114"/>
                <a:gd name="connsiteY89" fmla="*/ 111126 h 900113"/>
                <a:gd name="connsiteX90" fmla="*/ 393700 w 900114"/>
                <a:gd name="connsiteY90" fmla="*/ 55563 h 900113"/>
                <a:gd name="connsiteX91" fmla="*/ 450850 w 900114"/>
                <a:gd name="connsiteY91" fmla="*/ 0 h 90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900114" h="900113">
                  <a:moveTo>
                    <a:pt x="450850" y="785813"/>
                  </a:moveTo>
                  <a:cubicBezTo>
                    <a:pt x="482413" y="785813"/>
                    <a:pt x="508000" y="811400"/>
                    <a:pt x="508000" y="842963"/>
                  </a:cubicBezTo>
                  <a:cubicBezTo>
                    <a:pt x="508000" y="874526"/>
                    <a:pt x="482413" y="900113"/>
                    <a:pt x="450850" y="900113"/>
                  </a:cubicBezTo>
                  <a:cubicBezTo>
                    <a:pt x="419287" y="900113"/>
                    <a:pt x="393700" y="874526"/>
                    <a:pt x="393700" y="842963"/>
                  </a:cubicBezTo>
                  <a:cubicBezTo>
                    <a:pt x="393700" y="811400"/>
                    <a:pt x="419287" y="785813"/>
                    <a:pt x="450850" y="785813"/>
                  </a:cubicBezTo>
                  <a:close/>
                  <a:moveTo>
                    <a:pt x="305565" y="759856"/>
                  </a:moveTo>
                  <a:cubicBezTo>
                    <a:pt x="312597" y="759638"/>
                    <a:pt x="319761" y="760861"/>
                    <a:pt x="326749" y="763656"/>
                  </a:cubicBezTo>
                  <a:cubicBezTo>
                    <a:pt x="357498" y="774838"/>
                    <a:pt x="371475" y="808383"/>
                    <a:pt x="360293" y="836337"/>
                  </a:cubicBezTo>
                  <a:cubicBezTo>
                    <a:pt x="349112" y="864291"/>
                    <a:pt x="315568" y="881063"/>
                    <a:pt x="287614" y="869882"/>
                  </a:cubicBezTo>
                  <a:cubicBezTo>
                    <a:pt x="259660" y="855905"/>
                    <a:pt x="242888" y="825155"/>
                    <a:pt x="254069" y="797201"/>
                  </a:cubicBezTo>
                  <a:cubicBezTo>
                    <a:pt x="264552" y="774139"/>
                    <a:pt x="284469" y="760512"/>
                    <a:pt x="305565" y="759856"/>
                  </a:cubicBezTo>
                  <a:close/>
                  <a:moveTo>
                    <a:pt x="607280" y="754637"/>
                  </a:moveTo>
                  <a:cubicBezTo>
                    <a:pt x="628892" y="754506"/>
                    <a:pt x="650116" y="766525"/>
                    <a:pt x="660470" y="789517"/>
                  </a:cubicBezTo>
                  <a:cubicBezTo>
                    <a:pt x="671513" y="817387"/>
                    <a:pt x="657709" y="850830"/>
                    <a:pt x="630100" y="861978"/>
                  </a:cubicBezTo>
                  <a:cubicBezTo>
                    <a:pt x="602491" y="873126"/>
                    <a:pt x="569361" y="861978"/>
                    <a:pt x="558317" y="834109"/>
                  </a:cubicBezTo>
                  <a:cubicBezTo>
                    <a:pt x="544513" y="806239"/>
                    <a:pt x="558317" y="772795"/>
                    <a:pt x="585926" y="758861"/>
                  </a:cubicBezTo>
                  <a:cubicBezTo>
                    <a:pt x="592828" y="756074"/>
                    <a:pt x="600076" y="754680"/>
                    <a:pt x="607280" y="754637"/>
                  </a:cubicBezTo>
                  <a:close/>
                  <a:moveTo>
                    <a:pt x="729258" y="672306"/>
                  </a:moveTo>
                  <a:cubicBezTo>
                    <a:pt x="743843" y="672306"/>
                    <a:pt x="758428" y="677862"/>
                    <a:pt x="769540" y="688975"/>
                  </a:cubicBezTo>
                  <a:cubicBezTo>
                    <a:pt x="788987" y="711200"/>
                    <a:pt x="788987" y="747316"/>
                    <a:pt x="769540" y="766763"/>
                  </a:cubicBezTo>
                  <a:cubicBezTo>
                    <a:pt x="747315" y="788988"/>
                    <a:pt x="711200" y="788988"/>
                    <a:pt x="688975" y="766763"/>
                  </a:cubicBezTo>
                  <a:cubicBezTo>
                    <a:pt x="666750" y="747316"/>
                    <a:pt x="666750" y="711200"/>
                    <a:pt x="688975" y="688975"/>
                  </a:cubicBezTo>
                  <a:cubicBezTo>
                    <a:pt x="700087" y="677862"/>
                    <a:pt x="714673" y="672306"/>
                    <a:pt x="729258" y="672306"/>
                  </a:cubicBezTo>
                  <a:close/>
                  <a:moveTo>
                    <a:pt x="171982" y="672306"/>
                  </a:moveTo>
                  <a:cubicBezTo>
                    <a:pt x="186405" y="672306"/>
                    <a:pt x="201180" y="677862"/>
                    <a:pt x="212436" y="688975"/>
                  </a:cubicBezTo>
                  <a:cubicBezTo>
                    <a:pt x="234950" y="711200"/>
                    <a:pt x="234950" y="747316"/>
                    <a:pt x="212436" y="766763"/>
                  </a:cubicBezTo>
                  <a:cubicBezTo>
                    <a:pt x="189923" y="788988"/>
                    <a:pt x="153338" y="788988"/>
                    <a:pt x="133639" y="766763"/>
                  </a:cubicBezTo>
                  <a:cubicBezTo>
                    <a:pt x="111125" y="747316"/>
                    <a:pt x="111125" y="711200"/>
                    <a:pt x="133639" y="688975"/>
                  </a:cubicBezTo>
                  <a:cubicBezTo>
                    <a:pt x="143488" y="677862"/>
                    <a:pt x="157559" y="672306"/>
                    <a:pt x="171982" y="672306"/>
                  </a:cubicBezTo>
                  <a:close/>
                  <a:moveTo>
                    <a:pt x="88951" y="552925"/>
                  </a:moveTo>
                  <a:cubicBezTo>
                    <a:pt x="110833" y="552278"/>
                    <a:pt x="132323" y="565219"/>
                    <a:pt x="142805" y="585926"/>
                  </a:cubicBezTo>
                  <a:cubicBezTo>
                    <a:pt x="153987" y="613535"/>
                    <a:pt x="142805" y="646665"/>
                    <a:pt x="112056" y="657709"/>
                  </a:cubicBezTo>
                  <a:cubicBezTo>
                    <a:pt x="84103" y="671513"/>
                    <a:pt x="50558" y="657709"/>
                    <a:pt x="39377" y="630100"/>
                  </a:cubicBezTo>
                  <a:cubicBezTo>
                    <a:pt x="25400" y="602491"/>
                    <a:pt x="39377" y="569361"/>
                    <a:pt x="67331" y="558317"/>
                  </a:cubicBezTo>
                  <a:cubicBezTo>
                    <a:pt x="74319" y="554866"/>
                    <a:pt x="81657" y="553141"/>
                    <a:pt x="88951" y="552925"/>
                  </a:cubicBezTo>
                  <a:close/>
                  <a:moveTo>
                    <a:pt x="814759" y="537541"/>
                  </a:moveTo>
                  <a:cubicBezTo>
                    <a:pt x="822010" y="537366"/>
                    <a:pt x="829348" y="538586"/>
                    <a:pt x="836336" y="541373"/>
                  </a:cubicBezTo>
                  <a:cubicBezTo>
                    <a:pt x="867085" y="552521"/>
                    <a:pt x="881062" y="585964"/>
                    <a:pt x="869881" y="613834"/>
                  </a:cubicBezTo>
                  <a:cubicBezTo>
                    <a:pt x="858699" y="641703"/>
                    <a:pt x="825155" y="655638"/>
                    <a:pt x="797201" y="644490"/>
                  </a:cubicBezTo>
                  <a:cubicBezTo>
                    <a:pt x="766452" y="633342"/>
                    <a:pt x="752475" y="602686"/>
                    <a:pt x="763657" y="572029"/>
                  </a:cubicBezTo>
                  <a:cubicBezTo>
                    <a:pt x="772043" y="551127"/>
                    <a:pt x="793008" y="538063"/>
                    <a:pt x="814759" y="537541"/>
                  </a:cubicBezTo>
                  <a:close/>
                  <a:moveTo>
                    <a:pt x="844551" y="393700"/>
                  </a:moveTo>
                  <a:cubicBezTo>
                    <a:pt x="875238" y="393700"/>
                    <a:pt x="900114" y="418576"/>
                    <a:pt x="900114" y="449263"/>
                  </a:cubicBezTo>
                  <a:cubicBezTo>
                    <a:pt x="900114" y="479950"/>
                    <a:pt x="875238" y="504826"/>
                    <a:pt x="844551" y="504826"/>
                  </a:cubicBezTo>
                  <a:cubicBezTo>
                    <a:pt x="813864" y="504826"/>
                    <a:pt x="788988" y="479950"/>
                    <a:pt x="788988" y="449263"/>
                  </a:cubicBezTo>
                  <a:cubicBezTo>
                    <a:pt x="788988" y="418576"/>
                    <a:pt x="813864" y="393700"/>
                    <a:pt x="844551" y="393700"/>
                  </a:cubicBezTo>
                  <a:close/>
                  <a:moveTo>
                    <a:pt x="57150" y="393700"/>
                  </a:moveTo>
                  <a:cubicBezTo>
                    <a:pt x="88713" y="393700"/>
                    <a:pt x="114300" y="418576"/>
                    <a:pt x="114300" y="449263"/>
                  </a:cubicBezTo>
                  <a:cubicBezTo>
                    <a:pt x="114300" y="479950"/>
                    <a:pt x="88713" y="504826"/>
                    <a:pt x="57150" y="504826"/>
                  </a:cubicBezTo>
                  <a:cubicBezTo>
                    <a:pt x="25587" y="504826"/>
                    <a:pt x="0" y="479950"/>
                    <a:pt x="0" y="449263"/>
                  </a:cubicBezTo>
                  <a:cubicBezTo>
                    <a:pt x="0" y="418576"/>
                    <a:pt x="25587" y="393700"/>
                    <a:pt x="57150" y="393700"/>
                  </a:cubicBezTo>
                  <a:close/>
                  <a:moveTo>
                    <a:pt x="82154" y="250269"/>
                  </a:moveTo>
                  <a:cubicBezTo>
                    <a:pt x="89315" y="250051"/>
                    <a:pt x="96562" y="251274"/>
                    <a:pt x="103464" y="254069"/>
                  </a:cubicBezTo>
                  <a:cubicBezTo>
                    <a:pt x="133834" y="265251"/>
                    <a:pt x="147638" y="298796"/>
                    <a:pt x="136594" y="326750"/>
                  </a:cubicBezTo>
                  <a:cubicBezTo>
                    <a:pt x="125551" y="357499"/>
                    <a:pt x="92421" y="371476"/>
                    <a:pt x="64812" y="360294"/>
                  </a:cubicBezTo>
                  <a:cubicBezTo>
                    <a:pt x="34442" y="349113"/>
                    <a:pt x="20638" y="315568"/>
                    <a:pt x="31681" y="287614"/>
                  </a:cubicBezTo>
                  <a:cubicBezTo>
                    <a:pt x="39964" y="264552"/>
                    <a:pt x="60671" y="250925"/>
                    <a:pt x="82154" y="250269"/>
                  </a:cubicBezTo>
                  <a:close/>
                  <a:moveTo>
                    <a:pt x="810437" y="235938"/>
                  </a:moveTo>
                  <a:cubicBezTo>
                    <a:pt x="831920" y="236462"/>
                    <a:pt x="852626" y="249565"/>
                    <a:pt x="860909" y="270531"/>
                  </a:cubicBezTo>
                  <a:cubicBezTo>
                    <a:pt x="874713" y="298485"/>
                    <a:pt x="860909" y="332029"/>
                    <a:pt x="833300" y="343211"/>
                  </a:cubicBezTo>
                  <a:cubicBezTo>
                    <a:pt x="805691" y="357188"/>
                    <a:pt x="772561" y="343211"/>
                    <a:pt x="758757" y="315257"/>
                  </a:cubicBezTo>
                  <a:cubicBezTo>
                    <a:pt x="747713" y="287303"/>
                    <a:pt x="761517" y="253758"/>
                    <a:pt x="789126" y="239781"/>
                  </a:cubicBezTo>
                  <a:cubicBezTo>
                    <a:pt x="796028" y="236986"/>
                    <a:pt x="803276" y="235763"/>
                    <a:pt x="810437" y="235938"/>
                  </a:cubicBezTo>
                  <a:close/>
                  <a:moveTo>
                    <a:pt x="729258" y="116050"/>
                  </a:moveTo>
                  <a:cubicBezTo>
                    <a:pt x="743843" y="116050"/>
                    <a:pt x="758428" y="120975"/>
                    <a:pt x="769540" y="130824"/>
                  </a:cubicBezTo>
                  <a:cubicBezTo>
                    <a:pt x="788987" y="153338"/>
                    <a:pt x="788987" y="189923"/>
                    <a:pt x="769540" y="212436"/>
                  </a:cubicBezTo>
                  <a:cubicBezTo>
                    <a:pt x="747315" y="234950"/>
                    <a:pt x="711200" y="234950"/>
                    <a:pt x="688975" y="212436"/>
                  </a:cubicBezTo>
                  <a:cubicBezTo>
                    <a:pt x="666750" y="189923"/>
                    <a:pt x="666750" y="153338"/>
                    <a:pt x="688975" y="130824"/>
                  </a:cubicBezTo>
                  <a:cubicBezTo>
                    <a:pt x="700087" y="120975"/>
                    <a:pt x="714673" y="116050"/>
                    <a:pt x="729258" y="116050"/>
                  </a:cubicBezTo>
                  <a:close/>
                  <a:moveTo>
                    <a:pt x="171982" y="116050"/>
                  </a:moveTo>
                  <a:cubicBezTo>
                    <a:pt x="186405" y="116050"/>
                    <a:pt x="201180" y="120975"/>
                    <a:pt x="212436" y="130824"/>
                  </a:cubicBezTo>
                  <a:cubicBezTo>
                    <a:pt x="234950" y="153338"/>
                    <a:pt x="234950" y="189923"/>
                    <a:pt x="212436" y="212436"/>
                  </a:cubicBezTo>
                  <a:cubicBezTo>
                    <a:pt x="189923" y="234950"/>
                    <a:pt x="153338" y="234950"/>
                    <a:pt x="133639" y="212436"/>
                  </a:cubicBezTo>
                  <a:cubicBezTo>
                    <a:pt x="111125" y="189923"/>
                    <a:pt x="111125" y="153338"/>
                    <a:pt x="133639" y="130824"/>
                  </a:cubicBezTo>
                  <a:cubicBezTo>
                    <a:pt x="143488" y="120975"/>
                    <a:pt x="157559" y="116050"/>
                    <a:pt x="171982" y="116050"/>
                  </a:cubicBezTo>
                  <a:close/>
                  <a:moveTo>
                    <a:pt x="292107" y="33917"/>
                  </a:moveTo>
                  <a:cubicBezTo>
                    <a:pt x="313859" y="33262"/>
                    <a:pt x="334824" y="46365"/>
                    <a:pt x="343210" y="67331"/>
                  </a:cubicBezTo>
                  <a:cubicBezTo>
                    <a:pt x="357187" y="95285"/>
                    <a:pt x="343210" y="128829"/>
                    <a:pt x="315256" y="142806"/>
                  </a:cubicBezTo>
                  <a:cubicBezTo>
                    <a:pt x="287303" y="153988"/>
                    <a:pt x="253758" y="140011"/>
                    <a:pt x="242577" y="112057"/>
                  </a:cubicBezTo>
                  <a:cubicBezTo>
                    <a:pt x="228600" y="84103"/>
                    <a:pt x="242577" y="50558"/>
                    <a:pt x="270530" y="39377"/>
                  </a:cubicBezTo>
                  <a:cubicBezTo>
                    <a:pt x="277519" y="35883"/>
                    <a:pt x="284857" y="34136"/>
                    <a:pt x="292107" y="33917"/>
                  </a:cubicBezTo>
                  <a:close/>
                  <a:moveTo>
                    <a:pt x="592509" y="26431"/>
                  </a:moveTo>
                  <a:cubicBezTo>
                    <a:pt x="599760" y="26213"/>
                    <a:pt x="607098" y="27436"/>
                    <a:pt x="614086" y="30231"/>
                  </a:cubicBezTo>
                  <a:cubicBezTo>
                    <a:pt x="644835" y="41413"/>
                    <a:pt x="658812" y="74958"/>
                    <a:pt x="647631" y="102912"/>
                  </a:cubicBezTo>
                  <a:cubicBezTo>
                    <a:pt x="636449" y="133661"/>
                    <a:pt x="602905" y="147638"/>
                    <a:pt x="574951" y="136456"/>
                  </a:cubicBezTo>
                  <a:cubicBezTo>
                    <a:pt x="544202" y="125275"/>
                    <a:pt x="530225" y="91730"/>
                    <a:pt x="541407" y="63776"/>
                  </a:cubicBezTo>
                  <a:cubicBezTo>
                    <a:pt x="549793" y="40714"/>
                    <a:pt x="570758" y="27087"/>
                    <a:pt x="592509" y="26431"/>
                  </a:cubicBezTo>
                  <a:close/>
                  <a:moveTo>
                    <a:pt x="450850" y="0"/>
                  </a:moveTo>
                  <a:cubicBezTo>
                    <a:pt x="482413" y="0"/>
                    <a:pt x="508000" y="24876"/>
                    <a:pt x="508000" y="55563"/>
                  </a:cubicBezTo>
                  <a:cubicBezTo>
                    <a:pt x="508000" y="86250"/>
                    <a:pt x="482413" y="111126"/>
                    <a:pt x="450850" y="111126"/>
                  </a:cubicBezTo>
                  <a:cubicBezTo>
                    <a:pt x="419287" y="111126"/>
                    <a:pt x="393700" y="86250"/>
                    <a:pt x="393700" y="55563"/>
                  </a:cubicBezTo>
                  <a:cubicBezTo>
                    <a:pt x="393700" y="24876"/>
                    <a:pt x="419287" y="0"/>
                    <a:pt x="45085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942" name="淘宝网Chenying0907出品 941"/>
          <p:cNvGrpSpPr/>
          <p:nvPr/>
        </p:nvGrpSpPr>
        <p:grpSpPr>
          <a:xfrm>
            <a:off x="1158924" y="6362582"/>
            <a:ext cx="286596" cy="498593"/>
            <a:chOff x="6425407" y="5857587"/>
            <a:chExt cx="576872" cy="1003587"/>
          </a:xfrm>
        </p:grpSpPr>
        <p:sp>
          <p:nvSpPr>
            <p:cNvPr id="943" name="淘宝网Chenying0907出品 972"/>
            <p:cNvSpPr/>
            <p:nvPr/>
          </p:nvSpPr>
          <p:spPr bwMode="auto">
            <a:xfrm>
              <a:off x="6739028" y="6410701"/>
              <a:ext cx="73178" cy="450473"/>
            </a:xfrm>
            <a:custGeom>
              <a:avLst/>
              <a:gdLst>
                <a:gd name="T0" fmla="*/ 37 w 44"/>
                <a:gd name="T1" fmla="*/ 270 h 270"/>
                <a:gd name="T2" fmla="*/ 21 w 44"/>
                <a:gd name="T3" fmla="*/ 270 h 270"/>
                <a:gd name="T4" fmla="*/ 18 w 44"/>
                <a:gd name="T5" fmla="*/ 155 h 270"/>
                <a:gd name="T6" fmla="*/ 19 w 44"/>
                <a:gd name="T7" fmla="*/ 0 h 270"/>
                <a:gd name="T8" fmla="*/ 29 w 44"/>
                <a:gd name="T9" fmla="*/ 132 h 270"/>
                <a:gd name="T10" fmla="*/ 37 w 44"/>
                <a:gd name="T11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70">
                  <a:moveTo>
                    <a:pt x="37" y="270"/>
                  </a:moveTo>
                  <a:cubicBezTo>
                    <a:pt x="21" y="270"/>
                    <a:pt x="21" y="270"/>
                    <a:pt x="21" y="270"/>
                  </a:cubicBezTo>
                  <a:cubicBezTo>
                    <a:pt x="21" y="270"/>
                    <a:pt x="31" y="206"/>
                    <a:pt x="18" y="155"/>
                  </a:cubicBezTo>
                  <a:cubicBezTo>
                    <a:pt x="0" y="88"/>
                    <a:pt x="4" y="46"/>
                    <a:pt x="19" y="0"/>
                  </a:cubicBezTo>
                  <a:cubicBezTo>
                    <a:pt x="19" y="0"/>
                    <a:pt x="8" y="68"/>
                    <a:pt x="29" y="132"/>
                  </a:cubicBezTo>
                  <a:cubicBezTo>
                    <a:pt x="41" y="171"/>
                    <a:pt x="44" y="214"/>
                    <a:pt x="37" y="27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44" name="淘宝网Chenying0907出品 943"/>
            <p:cNvSpPr>
              <a:spLocks noChangeArrowheads="1"/>
            </p:cNvSpPr>
            <p:nvPr/>
          </p:nvSpPr>
          <p:spPr bwMode="auto">
            <a:xfrm>
              <a:off x="6425407" y="5857587"/>
              <a:ext cx="576872" cy="577823"/>
            </a:xfrm>
            <a:custGeom>
              <a:avLst/>
              <a:gdLst>
                <a:gd name="connsiteX0" fmla="*/ 482600 w 963612"/>
                <a:gd name="connsiteY0" fmla="*/ 846138 h 965202"/>
                <a:gd name="connsiteX1" fmla="*/ 542925 w 963612"/>
                <a:gd name="connsiteY1" fmla="*/ 905670 h 965202"/>
                <a:gd name="connsiteX2" fmla="*/ 482600 w 963612"/>
                <a:gd name="connsiteY2" fmla="*/ 965202 h 965202"/>
                <a:gd name="connsiteX3" fmla="*/ 422275 w 963612"/>
                <a:gd name="connsiteY3" fmla="*/ 905670 h 965202"/>
                <a:gd name="connsiteX4" fmla="*/ 482600 w 963612"/>
                <a:gd name="connsiteY4" fmla="*/ 846138 h 965202"/>
                <a:gd name="connsiteX5" fmla="*/ 327353 w 963612"/>
                <a:gd name="connsiteY5" fmla="*/ 816961 h 965202"/>
                <a:gd name="connsiteX6" fmla="*/ 350837 w 963612"/>
                <a:gd name="connsiteY6" fmla="*/ 820737 h 965202"/>
                <a:gd name="connsiteX7" fmla="*/ 384174 w 963612"/>
                <a:gd name="connsiteY7" fmla="*/ 898525 h 965202"/>
                <a:gd name="connsiteX8" fmla="*/ 306387 w 963612"/>
                <a:gd name="connsiteY8" fmla="*/ 931863 h 965202"/>
                <a:gd name="connsiteX9" fmla="*/ 273049 w 963612"/>
                <a:gd name="connsiteY9" fmla="*/ 854075 h 965202"/>
                <a:gd name="connsiteX10" fmla="*/ 327353 w 963612"/>
                <a:gd name="connsiteY10" fmla="*/ 816961 h 965202"/>
                <a:gd name="connsiteX11" fmla="*/ 649391 w 963612"/>
                <a:gd name="connsiteY11" fmla="*/ 808632 h 965202"/>
                <a:gd name="connsiteX12" fmla="*/ 706755 w 963612"/>
                <a:gd name="connsiteY12" fmla="*/ 844679 h 965202"/>
                <a:gd name="connsiteX13" fmla="*/ 676021 w 963612"/>
                <a:gd name="connsiteY13" fmla="*/ 922694 h 965202"/>
                <a:gd name="connsiteX14" fmla="*/ 594995 w 963612"/>
                <a:gd name="connsiteY14" fmla="*/ 892046 h 965202"/>
                <a:gd name="connsiteX15" fmla="*/ 625729 w 963612"/>
                <a:gd name="connsiteY15" fmla="*/ 814031 h 965202"/>
                <a:gd name="connsiteX16" fmla="*/ 649391 w 963612"/>
                <a:gd name="connsiteY16" fmla="*/ 808632 h 965202"/>
                <a:gd name="connsiteX17" fmla="*/ 781050 w 963612"/>
                <a:gd name="connsiteY17" fmla="*/ 720626 h 965202"/>
                <a:gd name="connsiteX18" fmla="*/ 823980 w 963612"/>
                <a:gd name="connsiteY18" fmla="*/ 739378 h 965202"/>
                <a:gd name="connsiteX19" fmla="*/ 823980 w 963612"/>
                <a:gd name="connsiteY19" fmla="*/ 822722 h 965202"/>
                <a:gd name="connsiteX20" fmla="*/ 738120 w 963612"/>
                <a:gd name="connsiteY20" fmla="*/ 822722 h 965202"/>
                <a:gd name="connsiteX21" fmla="*/ 738120 w 963612"/>
                <a:gd name="connsiteY21" fmla="*/ 739378 h 965202"/>
                <a:gd name="connsiteX22" fmla="*/ 781050 w 963612"/>
                <a:gd name="connsiteY22" fmla="*/ 720626 h 965202"/>
                <a:gd name="connsiteX23" fmla="*/ 183355 w 963612"/>
                <a:gd name="connsiteY23" fmla="*/ 720626 h 965202"/>
                <a:gd name="connsiteX24" fmla="*/ 225523 w 963612"/>
                <a:gd name="connsiteY24" fmla="*/ 739378 h 965202"/>
                <a:gd name="connsiteX25" fmla="*/ 225523 w 963612"/>
                <a:gd name="connsiteY25" fmla="*/ 822722 h 965202"/>
                <a:gd name="connsiteX26" fmla="*/ 141187 w 963612"/>
                <a:gd name="connsiteY26" fmla="*/ 822722 h 965202"/>
                <a:gd name="connsiteX27" fmla="*/ 141187 w 963612"/>
                <a:gd name="connsiteY27" fmla="*/ 739378 h 965202"/>
                <a:gd name="connsiteX28" fmla="*/ 183355 w 963612"/>
                <a:gd name="connsiteY28" fmla="*/ 720626 h 965202"/>
                <a:gd name="connsiteX29" fmla="*/ 94727 w 963612"/>
                <a:gd name="connsiteY29" fmla="*/ 591245 h 965202"/>
                <a:gd name="connsiteX30" fmla="*/ 149581 w 963612"/>
                <a:gd name="connsiteY30" fmla="*/ 627711 h 965202"/>
                <a:gd name="connsiteX31" fmla="*/ 118932 w 963612"/>
                <a:gd name="connsiteY31" fmla="*/ 706633 h 965202"/>
                <a:gd name="connsiteX32" fmla="*/ 40918 w 963612"/>
                <a:gd name="connsiteY32" fmla="*/ 675628 h 965202"/>
                <a:gd name="connsiteX33" fmla="*/ 71566 w 963612"/>
                <a:gd name="connsiteY33" fmla="*/ 596706 h 965202"/>
                <a:gd name="connsiteX34" fmla="*/ 94727 w 963612"/>
                <a:gd name="connsiteY34" fmla="*/ 591245 h 965202"/>
                <a:gd name="connsiteX35" fmla="*/ 874036 w 963612"/>
                <a:gd name="connsiteY35" fmla="*/ 577249 h 965202"/>
                <a:gd name="connsiteX36" fmla="*/ 897196 w 963612"/>
                <a:gd name="connsiteY36" fmla="*/ 581025 h 965202"/>
                <a:gd name="connsiteX37" fmla="*/ 930631 w 963612"/>
                <a:gd name="connsiteY37" fmla="*/ 658813 h 965202"/>
                <a:gd name="connsiteX38" fmla="*/ 855403 w 963612"/>
                <a:gd name="connsiteY38" fmla="*/ 692150 h 965202"/>
                <a:gd name="connsiteX39" fmla="*/ 819182 w 963612"/>
                <a:gd name="connsiteY39" fmla="*/ 614363 h 965202"/>
                <a:gd name="connsiteX40" fmla="*/ 874036 w 963612"/>
                <a:gd name="connsiteY40" fmla="*/ 577249 h 965202"/>
                <a:gd name="connsiteX41" fmla="*/ 903287 w 963612"/>
                <a:gd name="connsiteY41" fmla="*/ 422275 h 965202"/>
                <a:gd name="connsiteX42" fmla="*/ 963612 w 963612"/>
                <a:gd name="connsiteY42" fmla="*/ 481807 h 965202"/>
                <a:gd name="connsiteX43" fmla="*/ 903287 w 963612"/>
                <a:gd name="connsiteY43" fmla="*/ 541339 h 965202"/>
                <a:gd name="connsiteX44" fmla="*/ 842962 w 963612"/>
                <a:gd name="connsiteY44" fmla="*/ 481807 h 965202"/>
                <a:gd name="connsiteX45" fmla="*/ 903287 w 963612"/>
                <a:gd name="connsiteY45" fmla="*/ 422275 h 965202"/>
                <a:gd name="connsiteX46" fmla="*/ 59531 w 963612"/>
                <a:gd name="connsiteY46" fmla="*/ 422275 h 965202"/>
                <a:gd name="connsiteX47" fmla="*/ 119062 w 963612"/>
                <a:gd name="connsiteY47" fmla="*/ 481807 h 965202"/>
                <a:gd name="connsiteX48" fmla="*/ 59531 w 963612"/>
                <a:gd name="connsiteY48" fmla="*/ 541339 h 965202"/>
                <a:gd name="connsiteX49" fmla="*/ 0 w 963612"/>
                <a:gd name="connsiteY49" fmla="*/ 481807 h 965202"/>
                <a:gd name="connsiteX50" fmla="*/ 59531 w 963612"/>
                <a:gd name="connsiteY50" fmla="*/ 422275 h 965202"/>
                <a:gd name="connsiteX51" fmla="*/ 87641 w 963612"/>
                <a:gd name="connsiteY51" fmla="*/ 268143 h 965202"/>
                <a:gd name="connsiteX52" fmla="*/ 111125 w 963612"/>
                <a:gd name="connsiteY52" fmla="*/ 271495 h 965202"/>
                <a:gd name="connsiteX53" fmla="*/ 144462 w 963612"/>
                <a:gd name="connsiteY53" fmla="*/ 349509 h 965202"/>
                <a:gd name="connsiteX54" fmla="*/ 66675 w 963612"/>
                <a:gd name="connsiteY54" fmla="*/ 385730 h 965202"/>
                <a:gd name="connsiteX55" fmla="*/ 33337 w 963612"/>
                <a:gd name="connsiteY55" fmla="*/ 307716 h 965202"/>
                <a:gd name="connsiteX56" fmla="*/ 87641 w 963612"/>
                <a:gd name="connsiteY56" fmla="*/ 268143 h 965202"/>
                <a:gd name="connsiteX57" fmla="*/ 867077 w 963612"/>
                <a:gd name="connsiteY57" fmla="*/ 251420 h 965202"/>
                <a:gd name="connsiteX58" fmla="*/ 924281 w 963612"/>
                <a:gd name="connsiteY58" fmla="*/ 287467 h 965202"/>
                <a:gd name="connsiteX59" fmla="*/ 893633 w 963612"/>
                <a:gd name="connsiteY59" fmla="*/ 368268 h 965202"/>
                <a:gd name="connsiteX60" fmla="*/ 812832 w 963612"/>
                <a:gd name="connsiteY60" fmla="*/ 337619 h 965202"/>
                <a:gd name="connsiteX61" fmla="*/ 843481 w 963612"/>
                <a:gd name="connsiteY61" fmla="*/ 256819 h 965202"/>
                <a:gd name="connsiteX62" fmla="*/ 867077 w 963612"/>
                <a:gd name="connsiteY62" fmla="*/ 251420 h 965202"/>
                <a:gd name="connsiteX63" fmla="*/ 781050 w 963612"/>
                <a:gd name="connsiteY63" fmla="*/ 123082 h 965202"/>
                <a:gd name="connsiteX64" fmla="*/ 823980 w 963612"/>
                <a:gd name="connsiteY64" fmla="*/ 139902 h 965202"/>
                <a:gd name="connsiteX65" fmla="*/ 823980 w 963612"/>
                <a:gd name="connsiteY65" fmla="*/ 226810 h 965202"/>
                <a:gd name="connsiteX66" fmla="*/ 738120 w 963612"/>
                <a:gd name="connsiteY66" fmla="*/ 226810 h 965202"/>
                <a:gd name="connsiteX67" fmla="*/ 738120 w 963612"/>
                <a:gd name="connsiteY67" fmla="*/ 139902 h 965202"/>
                <a:gd name="connsiteX68" fmla="*/ 781050 w 963612"/>
                <a:gd name="connsiteY68" fmla="*/ 123082 h 965202"/>
                <a:gd name="connsiteX69" fmla="*/ 183355 w 963612"/>
                <a:gd name="connsiteY69" fmla="*/ 123082 h 965202"/>
                <a:gd name="connsiteX70" fmla="*/ 225523 w 963612"/>
                <a:gd name="connsiteY70" fmla="*/ 139902 h 965202"/>
                <a:gd name="connsiteX71" fmla="*/ 225523 w 963612"/>
                <a:gd name="connsiteY71" fmla="*/ 226810 h 965202"/>
                <a:gd name="connsiteX72" fmla="*/ 141187 w 963612"/>
                <a:gd name="connsiteY72" fmla="*/ 226810 h 965202"/>
                <a:gd name="connsiteX73" fmla="*/ 141187 w 963612"/>
                <a:gd name="connsiteY73" fmla="*/ 139902 h 965202"/>
                <a:gd name="connsiteX74" fmla="*/ 183355 w 963612"/>
                <a:gd name="connsiteY74" fmla="*/ 123082 h 965202"/>
                <a:gd name="connsiteX75" fmla="*/ 312215 w 963612"/>
                <a:gd name="connsiteY75" fmla="*/ 33933 h 965202"/>
                <a:gd name="connsiteX76" fmla="*/ 367069 w 963612"/>
                <a:gd name="connsiteY76" fmla="*/ 69979 h 965202"/>
                <a:gd name="connsiteX77" fmla="*/ 336420 w 963612"/>
                <a:gd name="connsiteY77" fmla="*/ 150780 h 965202"/>
                <a:gd name="connsiteX78" fmla="*/ 258406 w 963612"/>
                <a:gd name="connsiteY78" fmla="*/ 120131 h 965202"/>
                <a:gd name="connsiteX79" fmla="*/ 289054 w 963612"/>
                <a:gd name="connsiteY79" fmla="*/ 39331 h 965202"/>
                <a:gd name="connsiteX80" fmla="*/ 312215 w 963612"/>
                <a:gd name="connsiteY80" fmla="*/ 33933 h 965202"/>
                <a:gd name="connsiteX81" fmla="*/ 634324 w 963612"/>
                <a:gd name="connsiteY81" fmla="*/ 28431 h 965202"/>
                <a:gd name="connsiteX82" fmla="*/ 657484 w 963612"/>
                <a:gd name="connsiteY82" fmla="*/ 31783 h 965202"/>
                <a:gd name="connsiteX83" fmla="*/ 690919 w 963612"/>
                <a:gd name="connsiteY83" fmla="*/ 109797 h 965202"/>
                <a:gd name="connsiteX84" fmla="*/ 612905 w 963612"/>
                <a:gd name="connsiteY84" fmla="*/ 146018 h 965202"/>
                <a:gd name="connsiteX85" fmla="*/ 579470 w 963612"/>
                <a:gd name="connsiteY85" fmla="*/ 68004 h 965202"/>
                <a:gd name="connsiteX86" fmla="*/ 634324 w 963612"/>
                <a:gd name="connsiteY86" fmla="*/ 28431 h 965202"/>
                <a:gd name="connsiteX87" fmla="*/ 482600 w 963612"/>
                <a:gd name="connsiteY87" fmla="*/ 0 h 965202"/>
                <a:gd name="connsiteX88" fmla="*/ 542925 w 963612"/>
                <a:gd name="connsiteY88" fmla="*/ 60325 h 965202"/>
                <a:gd name="connsiteX89" fmla="*/ 482600 w 963612"/>
                <a:gd name="connsiteY89" fmla="*/ 120650 h 965202"/>
                <a:gd name="connsiteX90" fmla="*/ 422275 w 963612"/>
                <a:gd name="connsiteY90" fmla="*/ 60325 h 965202"/>
                <a:gd name="connsiteX91" fmla="*/ 482600 w 963612"/>
                <a:gd name="connsiteY91" fmla="*/ 0 h 96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963612" h="965202">
                  <a:moveTo>
                    <a:pt x="482600" y="846138"/>
                  </a:moveTo>
                  <a:cubicBezTo>
                    <a:pt x="515917" y="846138"/>
                    <a:pt x="542925" y="872791"/>
                    <a:pt x="542925" y="905670"/>
                  </a:cubicBezTo>
                  <a:cubicBezTo>
                    <a:pt x="542925" y="938549"/>
                    <a:pt x="515917" y="965202"/>
                    <a:pt x="482600" y="965202"/>
                  </a:cubicBezTo>
                  <a:cubicBezTo>
                    <a:pt x="449283" y="965202"/>
                    <a:pt x="422275" y="938549"/>
                    <a:pt x="422275" y="905670"/>
                  </a:cubicBezTo>
                  <a:cubicBezTo>
                    <a:pt x="422275" y="872791"/>
                    <a:pt x="449283" y="846138"/>
                    <a:pt x="482600" y="846138"/>
                  </a:cubicBezTo>
                  <a:close/>
                  <a:moveTo>
                    <a:pt x="327353" y="816961"/>
                  </a:moveTo>
                  <a:cubicBezTo>
                    <a:pt x="335210" y="816744"/>
                    <a:pt x="343197" y="817959"/>
                    <a:pt x="350837" y="820737"/>
                  </a:cubicBezTo>
                  <a:cubicBezTo>
                    <a:pt x="381396" y="831850"/>
                    <a:pt x="395287" y="867966"/>
                    <a:pt x="384174" y="898525"/>
                  </a:cubicBezTo>
                  <a:cubicBezTo>
                    <a:pt x="373062" y="929085"/>
                    <a:pt x="336946" y="942975"/>
                    <a:pt x="306387" y="931863"/>
                  </a:cubicBezTo>
                  <a:cubicBezTo>
                    <a:pt x="275827" y="920750"/>
                    <a:pt x="261937" y="884635"/>
                    <a:pt x="273049" y="854075"/>
                  </a:cubicBezTo>
                  <a:cubicBezTo>
                    <a:pt x="281384" y="831155"/>
                    <a:pt x="303782" y="817612"/>
                    <a:pt x="327353" y="816961"/>
                  </a:cubicBezTo>
                  <a:close/>
                  <a:moveTo>
                    <a:pt x="649391" y="808632"/>
                  </a:moveTo>
                  <a:cubicBezTo>
                    <a:pt x="673227" y="808110"/>
                    <a:pt x="696278" y="821693"/>
                    <a:pt x="706755" y="844679"/>
                  </a:cubicBezTo>
                  <a:cubicBezTo>
                    <a:pt x="720725" y="875328"/>
                    <a:pt x="706755" y="911549"/>
                    <a:pt x="676021" y="922694"/>
                  </a:cubicBezTo>
                  <a:cubicBezTo>
                    <a:pt x="645287" y="936625"/>
                    <a:pt x="608965" y="922694"/>
                    <a:pt x="594995" y="892046"/>
                  </a:cubicBezTo>
                  <a:cubicBezTo>
                    <a:pt x="581025" y="861397"/>
                    <a:pt x="594995" y="827962"/>
                    <a:pt x="625729" y="814031"/>
                  </a:cubicBezTo>
                  <a:cubicBezTo>
                    <a:pt x="633413" y="810548"/>
                    <a:pt x="641445" y="808807"/>
                    <a:pt x="649391" y="808632"/>
                  </a:cubicBezTo>
                  <a:close/>
                  <a:moveTo>
                    <a:pt x="781050" y="720626"/>
                  </a:moveTo>
                  <a:cubicBezTo>
                    <a:pt x="796283" y="720626"/>
                    <a:pt x="811516" y="726876"/>
                    <a:pt x="823980" y="739378"/>
                  </a:cubicBezTo>
                  <a:cubicBezTo>
                    <a:pt x="846137" y="761603"/>
                    <a:pt x="846137" y="800497"/>
                    <a:pt x="823980" y="822722"/>
                  </a:cubicBezTo>
                  <a:cubicBezTo>
                    <a:pt x="799053" y="847725"/>
                    <a:pt x="763047" y="847725"/>
                    <a:pt x="738120" y="822722"/>
                  </a:cubicBezTo>
                  <a:cubicBezTo>
                    <a:pt x="715962" y="800497"/>
                    <a:pt x="715962" y="761603"/>
                    <a:pt x="738120" y="739378"/>
                  </a:cubicBezTo>
                  <a:cubicBezTo>
                    <a:pt x="750583" y="726876"/>
                    <a:pt x="765817" y="720626"/>
                    <a:pt x="781050" y="720626"/>
                  </a:cubicBezTo>
                  <a:close/>
                  <a:moveTo>
                    <a:pt x="183355" y="720626"/>
                  </a:moveTo>
                  <a:cubicBezTo>
                    <a:pt x="198817" y="720626"/>
                    <a:pt x="214279" y="726876"/>
                    <a:pt x="225523" y="739378"/>
                  </a:cubicBezTo>
                  <a:cubicBezTo>
                    <a:pt x="250824" y="761603"/>
                    <a:pt x="250824" y="800497"/>
                    <a:pt x="225523" y="822722"/>
                  </a:cubicBezTo>
                  <a:cubicBezTo>
                    <a:pt x="203034" y="847725"/>
                    <a:pt x="163677" y="847725"/>
                    <a:pt x="141187" y="822722"/>
                  </a:cubicBezTo>
                  <a:cubicBezTo>
                    <a:pt x="115887" y="800497"/>
                    <a:pt x="115887" y="761603"/>
                    <a:pt x="141187" y="739378"/>
                  </a:cubicBezTo>
                  <a:cubicBezTo>
                    <a:pt x="152432" y="726876"/>
                    <a:pt x="167894" y="720626"/>
                    <a:pt x="183355" y="720626"/>
                  </a:cubicBezTo>
                  <a:close/>
                  <a:moveTo>
                    <a:pt x="94727" y="591245"/>
                  </a:moveTo>
                  <a:cubicBezTo>
                    <a:pt x="117713" y="590716"/>
                    <a:pt x="139133" y="604457"/>
                    <a:pt x="149581" y="627711"/>
                  </a:cubicBezTo>
                  <a:cubicBezTo>
                    <a:pt x="163512" y="658716"/>
                    <a:pt x="149581" y="695358"/>
                    <a:pt x="118932" y="706633"/>
                  </a:cubicBezTo>
                  <a:cubicBezTo>
                    <a:pt x="88284" y="720726"/>
                    <a:pt x="52063" y="706633"/>
                    <a:pt x="40918" y="675628"/>
                  </a:cubicBezTo>
                  <a:cubicBezTo>
                    <a:pt x="26987" y="644623"/>
                    <a:pt x="40918" y="610799"/>
                    <a:pt x="71566" y="596706"/>
                  </a:cubicBezTo>
                  <a:cubicBezTo>
                    <a:pt x="79228" y="593182"/>
                    <a:pt x="87065" y="591421"/>
                    <a:pt x="94727" y="591245"/>
                  </a:cubicBezTo>
                  <a:close/>
                  <a:moveTo>
                    <a:pt x="874036" y="577249"/>
                  </a:moveTo>
                  <a:cubicBezTo>
                    <a:pt x="881698" y="577032"/>
                    <a:pt x="889534" y="578247"/>
                    <a:pt x="897196" y="581025"/>
                  </a:cubicBezTo>
                  <a:cubicBezTo>
                    <a:pt x="927845" y="592138"/>
                    <a:pt x="944562" y="628253"/>
                    <a:pt x="930631" y="658813"/>
                  </a:cubicBezTo>
                  <a:cubicBezTo>
                    <a:pt x="919486" y="689372"/>
                    <a:pt x="886052" y="703263"/>
                    <a:pt x="855403" y="692150"/>
                  </a:cubicBezTo>
                  <a:cubicBezTo>
                    <a:pt x="821968" y="681038"/>
                    <a:pt x="808037" y="644922"/>
                    <a:pt x="819182" y="614363"/>
                  </a:cubicBezTo>
                  <a:cubicBezTo>
                    <a:pt x="829630" y="591443"/>
                    <a:pt x="851049" y="577900"/>
                    <a:pt x="874036" y="577249"/>
                  </a:cubicBezTo>
                  <a:close/>
                  <a:moveTo>
                    <a:pt x="903287" y="422275"/>
                  </a:moveTo>
                  <a:cubicBezTo>
                    <a:pt x="936604" y="422275"/>
                    <a:pt x="963612" y="448928"/>
                    <a:pt x="963612" y="481807"/>
                  </a:cubicBezTo>
                  <a:cubicBezTo>
                    <a:pt x="963612" y="514686"/>
                    <a:pt x="936604" y="541339"/>
                    <a:pt x="903287" y="541339"/>
                  </a:cubicBezTo>
                  <a:cubicBezTo>
                    <a:pt x="869970" y="541339"/>
                    <a:pt x="842962" y="514686"/>
                    <a:pt x="842962" y="481807"/>
                  </a:cubicBezTo>
                  <a:cubicBezTo>
                    <a:pt x="842962" y="448928"/>
                    <a:pt x="869970" y="422275"/>
                    <a:pt x="903287" y="422275"/>
                  </a:cubicBezTo>
                  <a:close/>
                  <a:moveTo>
                    <a:pt x="59531" y="422275"/>
                  </a:moveTo>
                  <a:cubicBezTo>
                    <a:pt x="92409" y="422275"/>
                    <a:pt x="119062" y="448928"/>
                    <a:pt x="119062" y="481807"/>
                  </a:cubicBezTo>
                  <a:cubicBezTo>
                    <a:pt x="119062" y="514686"/>
                    <a:pt x="92409" y="541339"/>
                    <a:pt x="59531" y="541339"/>
                  </a:cubicBezTo>
                  <a:cubicBezTo>
                    <a:pt x="26653" y="541339"/>
                    <a:pt x="0" y="514686"/>
                    <a:pt x="0" y="481807"/>
                  </a:cubicBezTo>
                  <a:cubicBezTo>
                    <a:pt x="0" y="448928"/>
                    <a:pt x="26653" y="422275"/>
                    <a:pt x="59531" y="422275"/>
                  </a:cubicBezTo>
                  <a:close/>
                  <a:moveTo>
                    <a:pt x="87641" y="268143"/>
                  </a:moveTo>
                  <a:cubicBezTo>
                    <a:pt x="95498" y="267664"/>
                    <a:pt x="103485" y="268709"/>
                    <a:pt x="111125" y="271495"/>
                  </a:cubicBezTo>
                  <a:cubicBezTo>
                    <a:pt x="141684" y="285426"/>
                    <a:pt x="155575" y="318860"/>
                    <a:pt x="144462" y="349509"/>
                  </a:cubicBezTo>
                  <a:cubicBezTo>
                    <a:pt x="133350" y="382944"/>
                    <a:pt x="97234" y="396875"/>
                    <a:pt x="66675" y="385730"/>
                  </a:cubicBezTo>
                  <a:cubicBezTo>
                    <a:pt x="36115" y="371799"/>
                    <a:pt x="22225" y="338364"/>
                    <a:pt x="33337" y="307716"/>
                  </a:cubicBezTo>
                  <a:cubicBezTo>
                    <a:pt x="41672" y="284729"/>
                    <a:pt x="64070" y="269579"/>
                    <a:pt x="87641" y="268143"/>
                  </a:cubicBezTo>
                  <a:close/>
                  <a:moveTo>
                    <a:pt x="867077" y="251420"/>
                  </a:moveTo>
                  <a:cubicBezTo>
                    <a:pt x="890847" y="250898"/>
                    <a:pt x="913833" y="264481"/>
                    <a:pt x="924281" y="287467"/>
                  </a:cubicBezTo>
                  <a:cubicBezTo>
                    <a:pt x="938212" y="318116"/>
                    <a:pt x="924281" y="354337"/>
                    <a:pt x="893633" y="368268"/>
                  </a:cubicBezTo>
                  <a:cubicBezTo>
                    <a:pt x="862984" y="379413"/>
                    <a:pt x="826763" y="365482"/>
                    <a:pt x="812832" y="337619"/>
                  </a:cubicBezTo>
                  <a:cubicBezTo>
                    <a:pt x="801687" y="306971"/>
                    <a:pt x="812832" y="270750"/>
                    <a:pt x="843481" y="256819"/>
                  </a:cubicBezTo>
                  <a:cubicBezTo>
                    <a:pt x="851143" y="253336"/>
                    <a:pt x="859153" y="251595"/>
                    <a:pt x="867077" y="251420"/>
                  </a:cubicBezTo>
                  <a:close/>
                  <a:moveTo>
                    <a:pt x="781050" y="123082"/>
                  </a:moveTo>
                  <a:cubicBezTo>
                    <a:pt x="796283" y="123082"/>
                    <a:pt x="811516" y="128689"/>
                    <a:pt x="823980" y="139902"/>
                  </a:cubicBezTo>
                  <a:cubicBezTo>
                    <a:pt x="846137" y="165134"/>
                    <a:pt x="846137" y="201579"/>
                    <a:pt x="823980" y="226810"/>
                  </a:cubicBezTo>
                  <a:cubicBezTo>
                    <a:pt x="799053" y="249238"/>
                    <a:pt x="763047" y="249238"/>
                    <a:pt x="738120" y="226810"/>
                  </a:cubicBezTo>
                  <a:cubicBezTo>
                    <a:pt x="715962" y="201579"/>
                    <a:pt x="715962" y="165134"/>
                    <a:pt x="738120" y="139902"/>
                  </a:cubicBezTo>
                  <a:cubicBezTo>
                    <a:pt x="750583" y="128689"/>
                    <a:pt x="765817" y="123082"/>
                    <a:pt x="781050" y="123082"/>
                  </a:cubicBezTo>
                  <a:close/>
                  <a:moveTo>
                    <a:pt x="183355" y="123082"/>
                  </a:moveTo>
                  <a:cubicBezTo>
                    <a:pt x="198817" y="123082"/>
                    <a:pt x="214279" y="128689"/>
                    <a:pt x="225523" y="139902"/>
                  </a:cubicBezTo>
                  <a:cubicBezTo>
                    <a:pt x="250824" y="165134"/>
                    <a:pt x="250824" y="201579"/>
                    <a:pt x="225523" y="226810"/>
                  </a:cubicBezTo>
                  <a:cubicBezTo>
                    <a:pt x="203034" y="249238"/>
                    <a:pt x="163677" y="249238"/>
                    <a:pt x="141187" y="226810"/>
                  </a:cubicBezTo>
                  <a:cubicBezTo>
                    <a:pt x="115887" y="201579"/>
                    <a:pt x="115887" y="165134"/>
                    <a:pt x="141187" y="139902"/>
                  </a:cubicBezTo>
                  <a:cubicBezTo>
                    <a:pt x="152432" y="128689"/>
                    <a:pt x="167894" y="123082"/>
                    <a:pt x="183355" y="123082"/>
                  </a:cubicBezTo>
                  <a:close/>
                  <a:moveTo>
                    <a:pt x="312215" y="33933"/>
                  </a:moveTo>
                  <a:cubicBezTo>
                    <a:pt x="335201" y="33410"/>
                    <a:pt x="356621" y="46993"/>
                    <a:pt x="367069" y="69979"/>
                  </a:cubicBezTo>
                  <a:cubicBezTo>
                    <a:pt x="381000" y="100628"/>
                    <a:pt x="367069" y="136849"/>
                    <a:pt x="336420" y="150780"/>
                  </a:cubicBezTo>
                  <a:cubicBezTo>
                    <a:pt x="305772" y="161925"/>
                    <a:pt x="269551" y="147994"/>
                    <a:pt x="258406" y="120131"/>
                  </a:cubicBezTo>
                  <a:cubicBezTo>
                    <a:pt x="244475" y="89483"/>
                    <a:pt x="258406" y="53262"/>
                    <a:pt x="289054" y="39331"/>
                  </a:cubicBezTo>
                  <a:cubicBezTo>
                    <a:pt x="296716" y="35848"/>
                    <a:pt x="304553" y="34107"/>
                    <a:pt x="312215" y="33933"/>
                  </a:cubicBezTo>
                  <a:close/>
                  <a:moveTo>
                    <a:pt x="634324" y="28431"/>
                  </a:moveTo>
                  <a:cubicBezTo>
                    <a:pt x="641986" y="27952"/>
                    <a:pt x="649822" y="28997"/>
                    <a:pt x="657484" y="31783"/>
                  </a:cubicBezTo>
                  <a:cubicBezTo>
                    <a:pt x="688133" y="45714"/>
                    <a:pt x="704850" y="79148"/>
                    <a:pt x="690919" y="109797"/>
                  </a:cubicBezTo>
                  <a:cubicBezTo>
                    <a:pt x="679774" y="140445"/>
                    <a:pt x="646340" y="157163"/>
                    <a:pt x="612905" y="146018"/>
                  </a:cubicBezTo>
                  <a:cubicBezTo>
                    <a:pt x="582256" y="132087"/>
                    <a:pt x="568325" y="98652"/>
                    <a:pt x="579470" y="68004"/>
                  </a:cubicBezTo>
                  <a:cubicBezTo>
                    <a:pt x="589919" y="45017"/>
                    <a:pt x="611337" y="29867"/>
                    <a:pt x="634324" y="28431"/>
                  </a:cubicBezTo>
                  <a:close/>
                  <a:moveTo>
                    <a:pt x="482600" y="0"/>
                  </a:moveTo>
                  <a:cubicBezTo>
                    <a:pt x="515917" y="0"/>
                    <a:pt x="542925" y="27008"/>
                    <a:pt x="542925" y="60325"/>
                  </a:cubicBezTo>
                  <a:cubicBezTo>
                    <a:pt x="542925" y="93642"/>
                    <a:pt x="515917" y="120650"/>
                    <a:pt x="482600" y="120650"/>
                  </a:cubicBezTo>
                  <a:cubicBezTo>
                    <a:pt x="449283" y="120650"/>
                    <a:pt x="422275" y="93642"/>
                    <a:pt x="422275" y="60325"/>
                  </a:cubicBezTo>
                  <a:cubicBezTo>
                    <a:pt x="422275" y="27008"/>
                    <a:pt x="449283" y="0"/>
                    <a:pt x="482600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945" name="淘宝网Chenying0907出品 944"/>
          <p:cNvSpPr/>
          <p:nvPr/>
        </p:nvSpPr>
        <p:spPr>
          <a:xfrm>
            <a:off x="395416" y="973897"/>
            <a:ext cx="3345765" cy="18651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天真 快乐 健康 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是妈妈对你一生的祝福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946" name="淘宝网Chenying0907出品 945"/>
          <p:cNvSpPr/>
          <p:nvPr/>
        </p:nvSpPr>
        <p:spPr>
          <a:xfrm>
            <a:off x="5220864" y="46998"/>
            <a:ext cx="4567469" cy="13234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8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r>
              <a:rPr lang="zh-CN" altLang="en-US" sz="48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 </a:t>
            </a:r>
            <a:r>
              <a:rPr lang="en-US" altLang="zh-CN" sz="8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8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80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grpSp>
        <p:nvGrpSpPr>
          <p:cNvPr id="947" name="淘宝网Chenying0907出品 946"/>
          <p:cNvGrpSpPr/>
          <p:nvPr/>
        </p:nvGrpSpPr>
        <p:grpSpPr>
          <a:xfrm rot="1153978">
            <a:off x="4528917" y="301153"/>
            <a:ext cx="443733" cy="431903"/>
            <a:chOff x="4225696" y="3093220"/>
            <a:chExt cx="692379" cy="673919"/>
          </a:xfrm>
          <a:solidFill>
            <a:srgbClr val="E8787D"/>
          </a:solidFill>
        </p:grpSpPr>
        <p:sp>
          <p:nvSpPr>
            <p:cNvPr id="948" name="淘宝网Chenying0907出品 10"/>
            <p:cNvSpPr>
              <a:spLocks noEditPoints="1"/>
            </p:cNvSpPr>
            <p:nvPr/>
          </p:nvSpPr>
          <p:spPr bwMode="auto">
            <a:xfrm>
              <a:off x="4537075" y="3106738"/>
              <a:ext cx="381000" cy="488950"/>
            </a:xfrm>
            <a:custGeom>
              <a:avLst/>
              <a:gdLst>
                <a:gd name="T0" fmla="*/ 20 w 100"/>
                <a:gd name="T1" fmla="*/ 93 h 128"/>
                <a:gd name="T2" fmla="*/ 98 w 100"/>
                <a:gd name="T3" fmla="*/ 82 h 128"/>
                <a:gd name="T4" fmla="*/ 33 w 100"/>
                <a:gd name="T5" fmla="*/ 84 h 128"/>
                <a:gd name="T6" fmla="*/ 42 w 100"/>
                <a:gd name="T7" fmla="*/ 8 h 128"/>
                <a:gd name="T8" fmla="*/ 20 w 100"/>
                <a:gd name="T9" fmla="*/ 93 h 128"/>
                <a:gd name="T10" fmla="*/ 42 w 100"/>
                <a:gd name="T11" fmla="*/ 18 h 128"/>
                <a:gd name="T12" fmla="*/ 30 w 100"/>
                <a:gd name="T13" fmla="*/ 87 h 128"/>
                <a:gd name="T14" fmla="*/ 89 w 100"/>
                <a:gd name="T15" fmla="*/ 81 h 128"/>
                <a:gd name="T16" fmla="*/ 25 w 100"/>
                <a:gd name="T17" fmla="*/ 91 h 128"/>
                <a:gd name="T18" fmla="*/ 42 w 100"/>
                <a:gd name="T19" fmla="*/ 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28">
                  <a:moveTo>
                    <a:pt x="20" y="93"/>
                  </a:moveTo>
                  <a:cubicBezTo>
                    <a:pt x="20" y="93"/>
                    <a:pt x="100" y="128"/>
                    <a:pt x="98" y="82"/>
                  </a:cubicBezTo>
                  <a:cubicBezTo>
                    <a:pt x="96" y="37"/>
                    <a:pt x="33" y="84"/>
                    <a:pt x="33" y="84"/>
                  </a:cubicBezTo>
                  <a:cubicBezTo>
                    <a:pt x="33" y="84"/>
                    <a:pt x="84" y="17"/>
                    <a:pt x="42" y="8"/>
                  </a:cubicBezTo>
                  <a:cubicBezTo>
                    <a:pt x="0" y="0"/>
                    <a:pt x="20" y="93"/>
                    <a:pt x="20" y="93"/>
                  </a:cubicBezTo>
                  <a:close/>
                  <a:moveTo>
                    <a:pt x="42" y="18"/>
                  </a:moveTo>
                  <a:cubicBezTo>
                    <a:pt x="59" y="22"/>
                    <a:pt x="33" y="79"/>
                    <a:pt x="30" y="87"/>
                  </a:cubicBezTo>
                  <a:cubicBezTo>
                    <a:pt x="42" y="83"/>
                    <a:pt x="89" y="67"/>
                    <a:pt x="89" y="81"/>
                  </a:cubicBezTo>
                  <a:cubicBezTo>
                    <a:pt x="91" y="120"/>
                    <a:pt x="25" y="91"/>
                    <a:pt x="25" y="91"/>
                  </a:cubicBezTo>
                  <a:cubicBezTo>
                    <a:pt x="25" y="91"/>
                    <a:pt x="6" y="11"/>
                    <a:pt x="42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49" name="淘宝网Chenying0907出品 11"/>
            <p:cNvSpPr>
              <a:spLocks noEditPoints="1"/>
            </p:cNvSpPr>
            <p:nvPr/>
          </p:nvSpPr>
          <p:spPr bwMode="auto">
            <a:xfrm>
              <a:off x="4259263" y="3403601"/>
              <a:ext cx="503238" cy="363538"/>
            </a:xfrm>
            <a:custGeom>
              <a:avLst/>
              <a:gdLst>
                <a:gd name="T0" fmla="*/ 10 w 132"/>
                <a:gd name="T1" fmla="*/ 42 h 95"/>
                <a:gd name="T2" fmla="*/ 85 w 132"/>
                <a:gd name="T3" fmla="*/ 30 h 95"/>
                <a:gd name="T4" fmla="*/ 87 w 132"/>
                <a:gd name="T5" fmla="*/ 95 h 95"/>
                <a:gd name="T6" fmla="*/ 94 w 132"/>
                <a:gd name="T7" fmla="*/ 16 h 95"/>
                <a:gd name="T8" fmla="*/ 10 w 132"/>
                <a:gd name="T9" fmla="*/ 42 h 95"/>
                <a:gd name="T10" fmla="*/ 92 w 132"/>
                <a:gd name="T11" fmla="*/ 21 h 95"/>
                <a:gd name="T12" fmla="*/ 85 w 132"/>
                <a:gd name="T13" fmla="*/ 86 h 95"/>
                <a:gd name="T14" fmla="*/ 88 w 132"/>
                <a:gd name="T15" fmla="*/ 26 h 95"/>
                <a:gd name="T16" fmla="*/ 20 w 132"/>
                <a:gd name="T17" fmla="*/ 41 h 95"/>
                <a:gd name="T18" fmla="*/ 92 w 132"/>
                <a:gd name="T19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95">
                  <a:moveTo>
                    <a:pt x="10" y="42"/>
                  </a:moveTo>
                  <a:cubicBezTo>
                    <a:pt x="20" y="84"/>
                    <a:pt x="85" y="30"/>
                    <a:pt x="85" y="30"/>
                  </a:cubicBezTo>
                  <a:cubicBezTo>
                    <a:pt x="85" y="30"/>
                    <a:pt x="41" y="95"/>
                    <a:pt x="87" y="95"/>
                  </a:cubicBezTo>
                  <a:cubicBezTo>
                    <a:pt x="132" y="95"/>
                    <a:pt x="94" y="16"/>
                    <a:pt x="94" y="16"/>
                  </a:cubicBezTo>
                  <a:cubicBezTo>
                    <a:pt x="94" y="16"/>
                    <a:pt x="0" y="0"/>
                    <a:pt x="10" y="42"/>
                  </a:cubicBezTo>
                  <a:close/>
                  <a:moveTo>
                    <a:pt x="92" y="21"/>
                  </a:moveTo>
                  <a:cubicBezTo>
                    <a:pt x="92" y="21"/>
                    <a:pt x="123" y="86"/>
                    <a:pt x="85" y="86"/>
                  </a:cubicBezTo>
                  <a:cubicBezTo>
                    <a:pt x="71" y="86"/>
                    <a:pt x="85" y="38"/>
                    <a:pt x="88" y="26"/>
                  </a:cubicBezTo>
                  <a:cubicBezTo>
                    <a:pt x="80" y="30"/>
                    <a:pt x="24" y="58"/>
                    <a:pt x="20" y="41"/>
                  </a:cubicBezTo>
                  <a:cubicBezTo>
                    <a:pt x="11" y="5"/>
                    <a:pt x="92" y="21"/>
                    <a:pt x="92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50" name="淘宝网Chenying0907出品 949"/>
            <p:cNvSpPr/>
            <p:nvPr/>
          </p:nvSpPr>
          <p:spPr bwMode="auto">
            <a:xfrm>
              <a:off x="4225696" y="3093220"/>
              <a:ext cx="349480" cy="348480"/>
            </a:xfrm>
            <a:custGeom>
              <a:avLst/>
              <a:gdLst>
                <a:gd name="connsiteX0" fmla="*/ 87444 w 349480"/>
                <a:gd name="connsiteY0" fmla="*/ 206639 h 348480"/>
                <a:gd name="connsiteX1" fmla="*/ 346305 w 349480"/>
                <a:gd name="connsiteY1" fmla="*/ 340875 h 348480"/>
                <a:gd name="connsiteX2" fmla="*/ 338678 w 349480"/>
                <a:gd name="connsiteY2" fmla="*/ 348480 h 348480"/>
                <a:gd name="connsiteX3" fmla="*/ 48855 w 349480"/>
                <a:gd name="connsiteY3" fmla="*/ 215388 h 348480"/>
                <a:gd name="connsiteX4" fmla="*/ 18347 w 349480"/>
                <a:gd name="connsiteY4" fmla="*/ 242007 h 348480"/>
                <a:gd name="connsiteX5" fmla="*/ 18347 w 349480"/>
                <a:gd name="connsiteY5" fmla="*/ 295243 h 348480"/>
                <a:gd name="connsiteX6" fmla="*/ 79363 w 349480"/>
                <a:gd name="connsiteY6" fmla="*/ 314256 h 348480"/>
                <a:gd name="connsiteX7" fmla="*/ 106057 w 349480"/>
                <a:gd name="connsiteY7" fmla="*/ 287638 h 348480"/>
                <a:gd name="connsiteX8" fmla="*/ 102244 w 349480"/>
                <a:gd name="connsiteY8" fmla="*/ 264822 h 348480"/>
                <a:gd name="connsiteX9" fmla="*/ 64109 w 349480"/>
                <a:gd name="connsiteY9" fmla="*/ 253414 h 348480"/>
                <a:gd name="connsiteX10" fmla="*/ 64109 w 349480"/>
                <a:gd name="connsiteY10" fmla="*/ 245809 h 348480"/>
                <a:gd name="connsiteX11" fmla="*/ 106057 w 349480"/>
                <a:gd name="connsiteY11" fmla="*/ 257217 h 348480"/>
                <a:gd name="connsiteX12" fmla="*/ 113684 w 349480"/>
                <a:gd name="connsiteY12" fmla="*/ 287638 h 348480"/>
                <a:gd name="connsiteX13" fmla="*/ 79363 w 349480"/>
                <a:gd name="connsiteY13" fmla="*/ 321862 h 348480"/>
                <a:gd name="connsiteX14" fmla="*/ 10721 w 349480"/>
                <a:gd name="connsiteY14" fmla="*/ 302849 h 348480"/>
                <a:gd name="connsiteX15" fmla="*/ 6907 w 349480"/>
                <a:gd name="connsiteY15" fmla="*/ 238204 h 348480"/>
                <a:gd name="connsiteX16" fmla="*/ 48855 w 349480"/>
                <a:gd name="connsiteY16" fmla="*/ 207783 h 348480"/>
                <a:gd name="connsiteX17" fmla="*/ 87444 w 349480"/>
                <a:gd name="connsiteY17" fmla="*/ 206639 h 348480"/>
                <a:gd name="connsiteX18" fmla="*/ 235289 w 349480"/>
                <a:gd name="connsiteY18" fmla="*/ 177 h 348480"/>
                <a:gd name="connsiteX19" fmla="*/ 266088 w 349480"/>
                <a:gd name="connsiteY19" fmla="*/ 9693 h 348480"/>
                <a:gd name="connsiteX20" fmla="*/ 292622 w 349480"/>
                <a:gd name="connsiteY20" fmla="*/ 74401 h 348480"/>
                <a:gd name="connsiteX21" fmla="*/ 262297 w 349480"/>
                <a:gd name="connsiteY21" fmla="*/ 112465 h 348480"/>
                <a:gd name="connsiteX22" fmla="*/ 231973 w 349480"/>
                <a:gd name="connsiteY22" fmla="*/ 108659 h 348480"/>
                <a:gd name="connsiteX23" fmla="*/ 213020 w 349480"/>
                <a:gd name="connsiteY23" fmla="*/ 66789 h 348480"/>
                <a:gd name="connsiteX24" fmla="*/ 224391 w 349480"/>
                <a:gd name="connsiteY24" fmla="*/ 66789 h 348480"/>
                <a:gd name="connsiteX25" fmla="*/ 235763 w 349480"/>
                <a:gd name="connsiteY25" fmla="*/ 101046 h 348480"/>
                <a:gd name="connsiteX26" fmla="*/ 262297 w 349480"/>
                <a:gd name="connsiteY26" fmla="*/ 101046 h 348480"/>
                <a:gd name="connsiteX27" fmla="*/ 285041 w 349480"/>
                <a:gd name="connsiteY27" fmla="*/ 70595 h 348480"/>
                <a:gd name="connsiteX28" fmla="*/ 262297 w 349480"/>
                <a:gd name="connsiteY28" fmla="*/ 17306 h 348480"/>
                <a:gd name="connsiteX29" fmla="*/ 205439 w 349480"/>
                <a:gd name="connsiteY29" fmla="*/ 21112 h 348480"/>
                <a:gd name="connsiteX30" fmla="*/ 186486 w 349480"/>
                <a:gd name="connsiteY30" fmla="*/ 55369 h 348480"/>
                <a:gd name="connsiteX31" fmla="*/ 349480 w 349480"/>
                <a:gd name="connsiteY31" fmla="*/ 321817 h 348480"/>
                <a:gd name="connsiteX32" fmla="*/ 341899 w 349480"/>
                <a:gd name="connsiteY32" fmla="*/ 329430 h 348480"/>
                <a:gd name="connsiteX33" fmla="*/ 175114 w 349480"/>
                <a:gd name="connsiteY33" fmla="*/ 55369 h 348480"/>
                <a:gd name="connsiteX34" fmla="*/ 201648 w 349480"/>
                <a:gd name="connsiteY34" fmla="*/ 13499 h 348480"/>
                <a:gd name="connsiteX35" fmla="*/ 235289 w 349480"/>
                <a:gd name="connsiteY35" fmla="*/ 177 h 3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49480" h="348480">
                  <a:moveTo>
                    <a:pt x="87444" y="206639"/>
                  </a:moveTo>
                  <a:cubicBezTo>
                    <a:pt x="186140" y="219844"/>
                    <a:pt x="336295" y="334220"/>
                    <a:pt x="346305" y="340875"/>
                  </a:cubicBezTo>
                  <a:cubicBezTo>
                    <a:pt x="346305" y="340875"/>
                    <a:pt x="346305" y="340875"/>
                    <a:pt x="338678" y="348480"/>
                  </a:cubicBezTo>
                  <a:cubicBezTo>
                    <a:pt x="334865" y="348480"/>
                    <a:pt x="136565" y="196375"/>
                    <a:pt x="48855" y="215388"/>
                  </a:cubicBezTo>
                  <a:cubicBezTo>
                    <a:pt x="33601" y="219191"/>
                    <a:pt x="25974" y="230599"/>
                    <a:pt x="18347" y="242007"/>
                  </a:cubicBezTo>
                  <a:cubicBezTo>
                    <a:pt x="6907" y="264822"/>
                    <a:pt x="6907" y="283835"/>
                    <a:pt x="18347" y="295243"/>
                  </a:cubicBezTo>
                  <a:cubicBezTo>
                    <a:pt x="33601" y="310454"/>
                    <a:pt x="56482" y="318059"/>
                    <a:pt x="79363" y="314256"/>
                  </a:cubicBezTo>
                  <a:cubicBezTo>
                    <a:pt x="86990" y="310454"/>
                    <a:pt x="102244" y="302849"/>
                    <a:pt x="106057" y="287638"/>
                  </a:cubicBezTo>
                  <a:cubicBezTo>
                    <a:pt x="106057" y="276230"/>
                    <a:pt x="106057" y="268625"/>
                    <a:pt x="102244" y="264822"/>
                  </a:cubicBezTo>
                  <a:cubicBezTo>
                    <a:pt x="90803" y="253414"/>
                    <a:pt x="64109" y="253414"/>
                    <a:pt x="64109" y="253414"/>
                  </a:cubicBezTo>
                  <a:cubicBezTo>
                    <a:pt x="64109" y="253414"/>
                    <a:pt x="64109" y="253414"/>
                    <a:pt x="64109" y="245809"/>
                  </a:cubicBezTo>
                  <a:cubicBezTo>
                    <a:pt x="64109" y="245809"/>
                    <a:pt x="94617" y="242007"/>
                    <a:pt x="106057" y="257217"/>
                  </a:cubicBezTo>
                  <a:cubicBezTo>
                    <a:pt x="113684" y="264822"/>
                    <a:pt x="117497" y="276230"/>
                    <a:pt x="113684" y="287638"/>
                  </a:cubicBezTo>
                  <a:cubicBezTo>
                    <a:pt x="109870" y="306651"/>
                    <a:pt x="98430" y="318059"/>
                    <a:pt x="79363" y="321862"/>
                  </a:cubicBezTo>
                  <a:cubicBezTo>
                    <a:pt x="56482" y="329467"/>
                    <a:pt x="25974" y="321862"/>
                    <a:pt x="10721" y="302849"/>
                  </a:cubicBezTo>
                  <a:cubicBezTo>
                    <a:pt x="-720" y="287638"/>
                    <a:pt x="-4533" y="264822"/>
                    <a:pt x="6907" y="238204"/>
                  </a:cubicBezTo>
                  <a:cubicBezTo>
                    <a:pt x="14534" y="222993"/>
                    <a:pt x="29788" y="211586"/>
                    <a:pt x="48855" y="207783"/>
                  </a:cubicBezTo>
                  <a:cubicBezTo>
                    <a:pt x="60296" y="204931"/>
                    <a:pt x="73345" y="204753"/>
                    <a:pt x="87444" y="206639"/>
                  </a:cubicBezTo>
                  <a:close/>
                  <a:moveTo>
                    <a:pt x="235289" y="177"/>
                  </a:moveTo>
                  <a:cubicBezTo>
                    <a:pt x="246187" y="-775"/>
                    <a:pt x="256611" y="2080"/>
                    <a:pt x="266088" y="9693"/>
                  </a:cubicBezTo>
                  <a:cubicBezTo>
                    <a:pt x="285041" y="21112"/>
                    <a:pt x="296412" y="47757"/>
                    <a:pt x="292622" y="74401"/>
                  </a:cubicBezTo>
                  <a:cubicBezTo>
                    <a:pt x="292622" y="93433"/>
                    <a:pt x="281250" y="104853"/>
                    <a:pt x="262297" y="112465"/>
                  </a:cubicBezTo>
                  <a:cubicBezTo>
                    <a:pt x="250925" y="116272"/>
                    <a:pt x="239554" y="112465"/>
                    <a:pt x="231973" y="108659"/>
                  </a:cubicBezTo>
                  <a:cubicBezTo>
                    <a:pt x="213020" y="93433"/>
                    <a:pt x="213020" y="66789"/>
                    <a:pt x="213020" y="66789"/>
                  </a:cubicBezTo>
                  <a:cubicBezTo>
                    <a:pt x="213020" y="66789"/>
                    <a:pt x="213020" y="66789"/>
                    <a:pt x="224391" y="66789"/>
                  </a:cubicBezTo>
                  <a:cubicBezTo>
                    <a:pt x="224391" y="66789"/>
                    <a:pt x="224391" y="89627"/>
                    <a:pt x="235763" y="101046"/>
                  </a:cubicBezTo>
                  <a:cubicBezTo>
                    <a:pt x="243344" y="104853"/>
                    <a:pt x="250925" y="104853"/>
                    <a:pt x="262297" y="101046"/>
                  </a:cubicBezTo>
                  <a:cubicBezTo>
                    <a:pt x="277459" y="97240"/>
                    <a:pt x="285041" y="78208"/>
                    <a:pt x="285041" y="70595"/>
                  </a:cubicBezTo>
                  <a:cubicBezTo>
                    <a:pt x="288831" y="51563"/>
                    <a:pt x="277459" y="28725"/>
                    <a:pt x="262297" y="17306"/>
                  </a:cubicBezTo>
                  <a:cubicBezTo>
                    <a:pt x="247135" y="5886"/>
                    <a:pt x="228182" y="9693"/>
                    <a:pt x="205439" y="21112"/>
                  </a:cubicBezTo>
                  <a:cubicBezTo>
                    <a:pt x="194067" y="28725"/>
                    <a:pt x="186486" y="40144"/>
                    <a:pt x="186486" y="55369"/>
                  </a:cubicBezTo>
                  <a:cubicBezTo>
                    <a:pt x="175114" y="142917"/>
                    <a:pt x="349480" y="321817"/>
                    <a:pt x="349480" y="321817"/>
                  </a:cubicBezTo>
                  <a:cubicBezTo>
                    <a:pt x="349480" y="321817"/>
                    <a:pt x="349480" y="321817"/>
                    <a:pt x="341899" y="329430"/>
                  </a:cubicBezTo>
                  <a:cubicBezTo>
                    <a:pt x="338109" y="321817"/>
                    <a:pt x="163742" y="146723"/>
                    <a:pt x="175114" y="55369"/>
                  </a:cubicBezTo>
                  <a:cubicBezTo>
                    <a:pt x="178905" y="36338"/>
                    <a:pt x="186486" y="21112"/>
                    <a:pt x="201648" y="13499"/>
                  </a:cubicBezTo>
                  <a:cubicBezTo>
                    <a:pt x="213019" y="5886"/>
                    <a:pt x="224391" y="1128"/>
                    <a:pt x="235289" y="17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951" name="淘宝网Chenying0907出品 950"/>
          <p:cNvGrpSpPr/>
          <p:nvPr/>
        </p:nvGrpSpPr>
        <p:grpSpPr>
          <a:xfrm rot="21432635" flipH="1">
            <a:off x="9873973" y="196405"/>
            <a:ext cx="996917" cy="970338"/>
            <a:chOff x="4225696" y="3093220"/>
            <a:chExt cx="692379" cy="673919"/>
          </a:xfrm>
          <a:solidFill>
            <a:srgbClr val="E8787D"/>
          </a:solidFill>
        </p:grpSpPr>
        <p:sp>
          <p:nvSpPr>
            <p:cNvPr id="952" name="淘宝网Chenying0907出品 10"/>
            <p:cNvSpPr>
              <a:spLocks noEditPoints="1"/>
            </p:cNvSpPr>
            <p:nvPr/>
          </p:nvSpPr>
          <p:spPr bwMode="auto">
            <a:xfrm>
              <a:off x="4537075" y="3106738"/>
              <a:ext cx="381000" cy="488950"/>
            </a:xfrm>
            <a:custGeom>
              <a:avLst/>
              <a:gdLst>
                <a:gd name="T0" fmla="*/ 20 w 100"/>
                <a:gd name="T1" fmla="*/ 93 h 128"/>
                <a:gd name="T2" fmla="*/ 98 w 100"/>
                <a:gd name="T3" fmla="*/ 82 h 128"/>
                <a:gd name="T4" fmla="*/ 33 w 100"/>
                <a:gd name="T5" fmla="*/ 84 h 128"/>
                <a:gd name="T6" fmla="*/ 42 w 100"/>
                <a:gd name="T7" fmla="*/ 8 h 128"/>
                <a:gd name="T8" fmla="*/ 20 w 100"/>
                <a:gd name="T9" fmla="*/ 93 h 128"/>
                <a:gd name="T10" fmla="*/ 42 w 100"/>
                <a:gd name="T11" fmla="*/ 18 h 128"/>
                <a:gd name="T12" fmla="*/ 30 w 100"/>
                <a:gd name="T13" fmla="*/ 87 h 128"/>
                <a:gd name="T14" fmla="*/ 89 w 100"/>
                <a:gd name="T15" fmla="*/ 81 h 128"/>
                <a:gd name="T16" fmla="*/ 25 w 100"/>
                <a:gd name="T17" fmla="*/ 91 h 128"/>
                <a:gd name="T18" fmla="*/ 42 w 100"/>
                <a:gd name="T19" fmla="*/ 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28">
                  <a:moveTo>
                    <a:pt x="20" y="93"/>
                  </a:moveTo>
                  <a:cubicBezTo>
                    <a:pt x="20" y="93"/>
                    <a:pt x="100" y="128"/>
                    <a:pt x="98" y="82"/>
                  </a:cubicBezTo>
                  <a:cubicBezTo>
                    <a:pt x="96" y="37"/>
                    <a:pt x="33" y="84"/>
                    <a:pt x="33" y="84"/>
                  </a:cubicBezTo>
                  <a:cubicBezTo>
                    <a:pt x="33" y="84"/>
                    <a:pt x="84" y="17"/>
                    <a:pt x="42" y="8"/>
                  </a:cubicBezTo>
                  <a:cubicBezTo>
                    <a:pt x="0" y="0"/>
                    <a:pt x="20" y="93"/>
                    <a:pt x="20" y="93"/>
                  </a:cubicBezTo>
                  <a:close/>
                  <a:moveTo>
                    <a:pt x="42" y="18"/>
                  </a:moveTo>
                  <a:cubicBezTo>
                    <a:pt x="59" y="22"/>
                    <a:pt x="33" y="79"/>
                    <a:pt x="30" y="87"/>
                  </a:cubicBezTo>
                  <a:cubicBezTo>
                    <a:pt x="42" y="83"/>
                    <a:pt x="89" y="67"/>
                    <a:pt x="89" y="81"/>
                  </a:cubicBezTo>
                  <a:cubicBezTo>
                    <a:pt x="91" y="120"/>
                    <a:pt x="25" y="91"/>
                    <a:pt x="25" y="91"/>
                  </a:cubicBezTo>
                  <a:cubicBezTo>
                    <a:pt x="25" y="91"/>
                    <a:pt x="6" y="11"/>
                    <a:pt x="42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53" name="淘宝网Chenying0907出品 11"/>
            <p:cNvSpPr>
              <a:spLocks noEditPoints="1"/>
            </p:cNvSpPr>
            <p:nvPr/>
          </p:nvSpPr>
          <p:spPr bwMode="auto">
            <a:xfrm>
              <a:off x="4259263" y="3403601"/>
              <a:ext cx="503238" cy="363538"/>
            </a:xfrm>
            <a:custGeom>
              <a:avLst/>
              <a:gdLst>
                <a:gd name="T0" fmla="*/ 10 w 132"/>
                <a:gd name="T1" fmla="*/ 42 h 95"/>
                <a:gd name="T2" fmla="*/ 85 w 132"/>
                <a:gd name="T3" fmla="*/ 30 h 95"/>
                <a:gd name="T4" fmla="*/ 87 w 132"/>
                <a:gd name="T5" fmla="*/ 95 h 95"/>
                <a:gd name="T6" fmla="*/ 94 w 132"/>
                <a:gd name="T7" fmla="*/ 16 h 95"/>
                <a:gd name="T8" fmla="*/ 10 w 132"/>
                <a:gd name="T9" fmla="*/ 42 h 95"/>
                <a:gd name="T10" fmla="*/ 92 w 132"/>
                <a:gd name="T11" fmla="*/ 21 h 95"/>
                <a:gd name="T12" fmla="*/ 85 w 132"/>
                <a:gd name="T13" fmla="*/ 86 h 95"/>
                <a:gd name="T14" fmla="*/ 88 w 132"/>
                <a:gd name="T15" fmla="*/ 26 h 95"/>
                <a:gd name="T16" fmla="*/ 20 w 132"/>
                <a:gd name="T17" fmla="*/ 41 h 95"/>
                <a:gd name="T18" fmla="*/ 92 w 132"/>
                <a:gd name="T19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95">
                  <a:moveTo>
                    <a:pt x="10" y="42"/>
                  </a:moveTo>
                  <a:cubicBezTo>
                    <a:pt x="20" y="84"/>
                    <a:pt x="85" y="30"/>
                    <a:pt x="85" y="30"/>
                  </a:cubicBezTo>
                  <a:cubicBezTo>
                    <a:pt x="85" y="30"/>
                    <a:pt x="41" y="95"/>
                    <a:pt x="87" y="95"/>
                  </a:cubicBezTo>
                  <a:cubicBezTo>
                    <a:pt x="132" y="95"/>
                    <a:pt x="94" y="16"/>
                    <a:pt x="94" y="16"/>
                  </a:cubicBezTo>
                  <a:cubicBezTo>
                    <a:pt x="94" y="16"/>
                    <a:pt x="0" y="0"/>
                    <a:pt x="10" y="42"/>
                  </a:cubicBezTo>
                  <a:close/>
                  <a:moveTo>
                    <a:pt x="92" y="21"/>
                  </a:moveTo>
                  <a:cubicBezTo>
                    <a:pt x="92" y="21"/>
                    <a:pt x="123" y="86"/>
                    <a:pt x="85" y="86"/>
                  </a:cubicBezTo>
                  <a:cubicBezTo>
                    <a:pt x="71" y="86"/>
                    <a:pt x="85" y="38"/>
                    <a:pt x="88" y="26"/>
                  </a:cubicBezTo>
                  <a:cubicBezTo>
                    <a:pt x="80" y="30"/>
                    <a:pt x="24" y="58"/>
                    <a:pt x="20" y="41"/>
                  </a:cubicBezTo>
                  <a:cubicBezTo>
                    <a:pt x="11" y="5"/>
                    <a:pt x="92" y="21"/>
                    <a:pt x="92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54" name="淘宝网Chenying0907出品 953"/>
            <p:cNvSpPr/>
            <p:nvPr/>
          </p:nvSpPr>
          <p:spPr bwMode="auto">
            <a:xfrm>
              <a:off x="4225696" y="3093220"/>
              <a:ext cx="349480" cy="348480"/>
            </a:xfrm>
            <a:custGeom>
              <a:avLst/>
              <a:gdLst>
                <a:gd name="connsiteX0" fmla="*/ 87444 w 349480"/>
                <a:gd name="connsiteY0" fmla="*/ 206639 h 348480"/>
                <a:gd name="connsiteX1" fmla="*/ 346305 w 349480"/>
                <a:gd name="connsiteY1" fmla="*/ 340875 h 348480"/>
                <a:gd name="connsiteX2" fmla="*/ 338678 w 349480"/>
                <a:gd name="connsiteY2" fmla="*/ 348480 h 348480"/>
                <a:gd name="connsiteX3" fmla="*/ 48855 w 349480"/>
                <a:gd name="connsiteY3" fmla="*/ 215388 h 348480"/>
                <a:gd name="connsiteX4" fmla="*/ 18347 w 349480"/>
                <a:gd name="connsiteY4" fmla="*/ 242007 h 348480"/>
                <a:gd name="connsiteX5" fmla="*/ 18347 w 349480"/>
                <a:gd name="connsiteY5" fmla="*/ 295243 h 348480"/>
                <a:gd name="connsiteX6" fmla="*/ 79363 w 349480"/>
                <a:gd name="connsiteY6" fmla="*/ 314256 h 348480"/>
                <a:gd name="connsiteX7" fmla="*/ 106057 w 349480"/>
                <a:gd name="connsiteY7" fmla="*/ 287638 h 348480"/>
                <a:gd name="connsiteX8" fmla="*/ 102244 w 349480"/>
                <a:gd name="connsiteY8" fmla="*/ 264822 h 348480"/>
                <a:gd name="connsiteX9" fmla="*/ 64109 w 349480"/>
                <a:gd name="connsiteY9" fmla="*/ 253414 h 348480"/>
                <a:gd name="connsiteX10" fmla="*/ 64109 w 349480"/>
                <a:gd name="connsiteY10" fmla="*/ 245809 h 348480"/>
                <a:gd name="connsiteX11" fmla="*/ 106057 w 349480"/>
                <a:gd name="connsiteY11" fmla="*/ 257217 h 348480"/>
                <a:gd name="connsiteX12" fmla="*/ 113684 w 349480"/>
                <a:gd name="connsiteY12" fmla="*/ 287638 h 348480"/>
                <a:gd name="connsiteX13" fmla="*/ 79363 w 349480"/>
                <a:gd name="connsiteY13" fmla="*/ 321862 h 348480"/>
                <a:gd name="connsiteX14" fmla="*/ 10721 w 349480"/>
                <a:gd name="connsiteY14" fmla="*/ 302849 h 348480"/>
                <a:gd name="connsiteX15" fmla="*/ 6907 w 349480"/>
                <a:gd name="connsiteY15" fmla="*/ 238204 h 348480"/>
                <a:gd name="connsiteX16" fmla="*/ 48855 w 349480"/>
                <a:gd name="connsiteY16" fmla="*/ 207783 h 348480"/>
                <a:gd name="connsiteX17" fmla="*/ 87444 w 349480"/>
                <a:gd name="connsiteY17" fmla="*/ 206639 h 348480"/>
                <a:gd name="connsiteX18" fmla="*/ 235289 w 349480"/>
                <a:gd name="connsiteY18" fmla="*/ 177 h 348480"/>
                <a:gd name="connsiteX19" fmla="*/ 266088 w 349480"/>
                <a:gd name="connsiteY19" fmla="*/ 9693 h 348480"/>
                <a:gd name="connsiteX20" fmla="*/ 292622 w 349480"/>
                <a:gd name="connsiteY20" fmla="*/ 74401 h 348480"/>
                <a:gd name="connsiteX21" fmla="*/ 262297 w 349480"/>
                <a:gd name="connsiteY21" fmla="*/ 112465 h 348480"/>
                <a:gd name="connsiteX22" fmla="*/ 231973 w 349480"/>
                <a:gd name="connsiteY22" fmla="*/ 108659 h 348480"/>
                <a:gd name="connsiteX23" fmla="*/ 213020 w 349480"/>
                <a:gd name="connsiteY23" fmla="*/ 66789 h 348480"/>
                <a:gd name="connsiteX24" fmla="*/ 224391 w 349480"/>
                <a:gd name="connsiteY24" fmla="*/ 66789 h 348480"/>
                <a:gd name="connsiteX25" fmla="*/ 235763 w 349480"/>
                <a:gd name="connsiteY25" fmla="*/ 101046 h 348480"/>
                <a:gd name="connsiteX26" fmla="*/ 262297 w 349480"/>
                <a:gd name="connsiteY26" fmla="*/ 101046 h 348480"/>
                <a:gd name="connsiteX27" fmla="*/ 285041 w 349480"/>
                <a:gd name="connsiteY27" fmla="*/ 70595 h 348480"/>
                <a:gd name="connsiteX28" fmla="*/ 262297 w 349480"/>
                <a:gd name="connsiteY28" fmla="*/ 17306 h 348480"/>
                <a:gd name="connsiteX29" fmla="*/ 205439 w 349480"/>
                <a:gd name="connsiteY29" fmla="*/ 21112 h 348480"/>
                <a:gd name="connsiteX30" fmla="*/ 186486 w 349480"/>
                <a:gd name="connsiteY30" fmla="*/ 55369 h 348480"/>
                <a:gd name="connsiteX31" fmla="*/ 349480 w 349480"/>
                <a:gd name="connsiteY31" fmla="*/ 321817 h 348480"/>
                <a:gd name="connsiteX32" fmla="*/ 341899 w 349480"/>
                <a:gd name="connsiteY32" fmla="*/ 329430 h 348480"/>
                <a:gd name="connsiteX33" fmla="*/ 175114 w 349480"/>
                <a:gd name="connsiteY33" fmla="*/ 55369 h 348480"/>
                <a:gd name="connsiteX34" fmla="*/ 201648 w 349480"/>
                <a:gd name="connsiteY34" fmla="*/ 13499 h 348480"/>
                <a:gd name="connsiteX35" fmla="*/ 235289 w 349480"/>
                <a:gd name="connsiteY35" fmla="*/ 177 h 3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49480" h="348480">
                  <a:moveTo>
                    <a:pt x="87444" y="206639"/>
                  </a:moveTo>
                  <a:cubicBezTo>
                    <a:pt x="186140" y="219844"/>
                    <a:pt x="336295" y="334220"/>
                    <a:pt x="346305" y="340875"/>
                  </a:cubicBezTo>
                  <a:cubicBezTo>
                    <a:pt x="346305" y="340875"/>
                    <a:pt x="346305" y="340875"/>
                    <a:pt x="338678" y="348480"/>
                  </a:cubicBezTo>
                  <a:cubicBezTo>
                    <a:pt x="334865" y="348480"/>
                    <a:pt x="136565" y="196375"/>
                    <a:pt x="48855" y="215388"/>
                  </a:cubicBezTo>
                  <a:cubicBezTo>
                    <a:pt x="33601" y="219191"/>
                    <a:pt x="25974" y="230599"/>
                    <a:pt x="18347" y="242007"/>
                  </a:cubicBezTo>
                  <a:cubicBezTo>
                    <a:pt x="6907" y="264822"/>
                    <a:pt x="6907" y="283835"/>
                    <a:pt x="18347" y="295243"/>
                  </a:cubicBezTo>
                  <a:cubicBezTo>
                    <a:pt x="33601" y="310454"/>
                    <a:pt x="56482" y="318059"/>
                    <a:pt x="79363" y="314256"/>
                  </a:cubicBezTo>
                  <a:cubicBezTo>
                    <a:pt x="86990" y="310454"/>
                    <a:pt x="102244" y="302849"/>
                    <a:pt x="106057" y="287638"/>
                  </a:cubicBezTo>
                  <a:cubicBezTo>
                    <a:pt x="106057" y="276230"/>
                    <a:pt x="106057" y="268625"/>
                    <a:pt x="102244" y="264822"/>
                  </a:cubicBezTo>
                  <a:cubicBezTo>
                    <a:pt x="90803" y="253414"/>
                    <a:pt x="64109" y="253414"/>
                    <a:pt x="64109" y="253414"/>
                  </a:cubicBezTo>
                  <a:cubicBezTo>
                    <a:pt x="64109" y="253414"/>
                    <a:pt x="64109" y="253414"/>
                    <a:pt x="64109" y="245809"/>
                  </a:cubicBezTo>
                  <a:cubicBezTo>
                    <a:pt x="64109" y="245809"/>
                    <a:pt x="94617" y="242007"/>
                    <a:pt x="106057" y="257217"/>
                  </a:cubicBezTo>
                  <a:cubicBezTo>
                    <a:pt x="113684" y="264822"/>
                    <a:pt x="117497" y="276230"/>
                    <a:pt x="113684" y="287638"/>
                  </a:cubicBezTo>
                  <a:cubicBezTo>
                    <a:pt x="109870" y="306651"/>
                    <a:pt x="98430" y="318059"/>
                    <a:pt x="79363" y="321862"/>
                  </a:cubicBezTo>
                  <a:cubicBezTo>
                    <a:pt x="56482" y="329467"/>
                    <a:pt x="25974" y="321862"/>
                    <a:pt x="10721" y="302849"/>
                  </a:cubicBezTo>
                  <a:cubicBezTo>
                    <a:pt x="-720" y="287638"/>
                    <a:pt x="-4533" y="264822"/>
                    <a:pt x="6907" y="238204"/>
                  </a:cubicBezTo>
                  <a:cubicBezTo>
                    <a:pt x="14534" y="222993"/>
                    <a:pt x="29788" y="211586"/>
                    <a:pt x="48855" y="207783"/>
                  </a:cubicBezTo>
                  <a:cubicBezTo>
                    <a:pt x="60296" y="204931"/>
                    <a:pt x="73345" y="204753"/>
                    <a:pt x="87444" y="206639"/>
                  </a:cubicBezTo>
                  <a:close/>
                  <a:moveTo>
                    <a:pt x="235289" y="177"/>
                  </a:moveTo>
                  <a:cubicBezTo>
                    <a:pt x="246187" y="-775"/>
                    <a:pt x="256611" y="2080"/>
                    <a:pt x="266088" y="9693"/>
                  </a:cubicBezTo>
                  <a:cubicBezTo>
                    <a:pt x="285041" y="21112"/>
                    <a:pt x="296412" y="47757"/>
                    <a:pt x="292622" y="74401"/>
                  </a:cubicBezTo>
                  <a:cubicBezTo>
                    <a:pt x="292622" y="93433"/>
                    <a:pt x="281250" y="104853"/>
                    <a:pt x="262297" y="112465"/>
                  </a:cubicBezTo>
                  <a:cubicBezTo>
                    <a:pt x="250925" y="116272"/>
                    <a:pt x="239554" y="112465"/>
                    <a:pt x="231973" y="108659"/>
                  </a:cubicBezTo>
                  <a:cubicBezTo>
                    <a:pt x="213020" y="93433"/>
                    <a:pt x="213020" y="66789"/>
                    <a:pt x="213020" y="66789"/>
                  </a:cubicBezTo>
                  <a:cubicBezTo>
                    <a:pt x="213020" y="66789"/>
                    <a:pt x="213020" y="66789"/>
                    <a:pt x="224391" y="66789"/>
                  </a:cubicBezTo>
                  <a:cubicBezTo>
                    <a:pt x="224391" y="66789"/>
                    <a:pt x="224391" y="89627"/>
                    <a:pt x="235763" y="101046"/>
                  </a:cubicBezTo>
                  <a:cubicBezTo>
                    <a:pt x="243344" y="104853"/>
                    <a:pt x="250925" y="104853"/>
                    <a:pt x="262297" y="101046"/>
                  </a:cubicBezTo>
                  <a:cubicBezTo>
                    <a:pt x="277459" y="97240"/>
                    <a:pt x="285041" y="78208"/>
                    <a:pt x="285041" y="70595"/>
                  </a:cubicBezTo>
                  <a:cubicBezTo>
                    <a:pt x="288831" y="51563"/>
                    <a:pt x="277459" y="28725"/>
                    <a:pt x="262297" y="17306"/>
                  </a:cubicBezTo>
                  <a:cubicBezTo>
                    <a:pt x="247135" y="5886"/>
                    <a:pt x="228182" y="9693"/>
                    <a:pt x="205439" y="21112"/>
                  </a:cubicBezTo>
                  <a:cubicBezTo>
                    <a:pt x="194067" y="28725"/>
                    <a:pt x="186486" y="40144"/>
                    <a:pt x="186486" y="55369"/>
                  </a:cubicBezTo>
                  <a:cubicBezTo>
                    <a:pt x="175114" y="142917"/>
                    <a:pt x="349480" y="321817"/>
                    <a:pt x="349480" y="321817"/>
                  </a:cubicBezTo>
                  <a:cubicBezTo>
                    <a:pt x="349480" y="321817"/>
                    <a:pt x="349480" y="321817"/>
                    <a:pt x="341899" y="329430"/>
                  </a:cubicBezTo>
                  <a:cubicBezTo>
                    <a:pt x="338109" y="321817"/>
                    <a:pt x="163742" y="146723"/>
                    <a:pt x="175114" y="55369"/>
                  </a:cubicBezTo>
                  <a:cubicBezTo>
                    <a:pt x="178905" y="36338"/>
                    <a:pt x="186486" y="21112"/>
                    <a:pt x="201648" y="13499"/>
                  </a:cubicBezTo>
                  <a:cubicBezTo>
                    <a:pt x="213019" y="5886"/>
                    <a:pt x="224391" y="1128"/>
                    <a:pt x="235289" y="17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955" name="淘宝网Chenying0907出品 954"/>
          <p:cNvGrpSpPr/>
          <p:nvPr/>
        </p:nvGrpSpPr>
        <p:grpSpPr>
          <a:xfrm rot="21432635" flipH="1">
            <a:off x="10888219" y="1346052"/>
            <a:ext cx="562067" cy="547082"/>
            <a:chOff x="4225696" y="3093220"/>
            <a:chExt cx="692379" cy="673919"/>
          </a:xfrm>
          <a:solidFill>
            <a:srgbClr val="92D050"/>
          </a:solidFill>
        </p:grpSpPr>
        <p:sp>
          <p:nvSpPr>
            <p:cNvPr id="956" name="淘宝网Chenying0907出品 10"/>
            <p:cNvSpPr>
              <a:spLocks noEditPoints="1"/>
            </p:cNvSpPr>
            <p:nvPr/>
          </p:nvSpPr>
          <p:spPr bwMode="auto">
            <a:xfrm>
              <a:off x="4537075" y="3106738"/>
              <a:ext cx="381000" cy="488950"/>
            </a:xfrm>
            <a:custGeom>
              <a:avLst/>
              <a:gdLst>
                <a:gd name="T0" fmla="*/ 20 w 100"/>
                <a:gd name="T1" fmla="*/ 93 h 128"/>
                <a:gd name="T2" fmla="*/ 98 w 100"/>
                <a:gd name="T3" fmla="*/ 82 h 128"/>
                <a:gd name="T4" fmla="*/ 33 w 100"/>
                <a:gd name="T5" fmla="*/ 84 h 128"/>
                <a:gd name="T6" fmla="*/ 42 w 100"/>
                <a:gd name="T7" fmla="*/ 8 h 128"/>
                <a:gd name="T8" fmla="*/ 20 w 100"/>
                <a:gd name="T9" fmla="*/ 93 h 128"/>
                <a:gd name="T10" fmla="*/ 42 w 100"/>
                <a:gd name="T11" fmla="*/ 18 h 128"/>
                <a:gd name="T12" fmla="*/ 30 w 100"/>
                <a:gd name="T13" fmla="*/ 87 h 128"/>
                <a:gd name="T14" fmla="*/ 89 w 100"/>
                <a:gd name="T15" fmla="*/ 81 h 128"/>
                <a:gd name="T16" fmla="*/ 25 w 100"/>
                <a:gd name="T17" fmla="*/ 91 h 128"/>
                <a:gd name="T18" fmla="*/ 42 w 100"/>
                <a:gd name="T19" fmla="*/ 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28">
                  <a:moveTo>
                    <a:pt x="20" y="93"/>
                  </a:moveTo>
                  <a:cubicBezTo>
                    <a:pt x="20" y="93"/>
                    <a:pt x="100" y="128"/>
                    <a:pt x="98" y="82"/>
                  </a:cubicBezTo>
                  <a:cubicBezTo>
                    <a:pt x="96" y="37"/>
                    <a:pt x="33" y="84"/>
                    <a:pt x="33" y="84"/>
                  </a:cubicBezTo>
                  <a:cubicBezTo>
                    <a:pt x="33" y="84"/>
                    <a:pt x="84" y="17"/>
                    <a:pt x="42" y="8"/>
                  </a:cubicBezTo>
                  <a:cubicBezTo>
                    <a:pt x="0" y="0"/>
                    <a:pt x="20" y="93"/>
                    <a:pt x="20" y="93"/>
                  </a:cubicBezTo>
                  <a:close/>
                  <a:moveTo>
                    <a:pt x="42" y="18"/>
                  </a:moveTo>
                  <a:cubicBezTo>
                    <a:pt x="59" y="22"/>
                    <a:pt x="33" y="79"/>
                    <a:pt x="30" y="87"/>
                  </a:cubicBezTo>
                  <a:cubicBezTo>
                    <a:pt x="42" y="83"/>
                    <a:pt x="89" y="67"/>
                    <a:pt x="89" y="81"/>
                  </a:cubicBezTo>
                  <a:cubicBezTo>
                    <a:pt x="91" y="120"/>
                    <a:pt x="25" y="91"/>
                    <a:pt x="25" y="91"/>
                  </a:cubicBezTo>
                  <a:cubicBezTo>
                    <a:pt x="25" y="91"/>
                    <a:pt x="6" y="11"/>
                    <a:pt x="42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57" name="淘宝网Chenying0907出品 11"/>
            <p:cNvSpPr>
              <a:spLocks noEditPoints="1"/>
            </p:cNvSpPr>
            <p:nvPr/>
          </p:nvSpPr>
          <p:spPr bwMode="auto">
            <a:xfrm>
              <a:off x="4259263" y="3403601"/>
              <a:ext cx="503238" cy="363538"/>
            </a:xfrm>
            <a:custGeom>
              <a:avLst/>
              <a:gdLst>
                <a:gd name="T0" fmla="*/ 10 w 132"/>
                <a:gd name="T1" fmla="*/ 42 h 95"/>
                <a:gd name="T2" fmla="*/ 85 w 132"/>
                <a:gd name="T3" fmla="*/ 30 h 95"/>
                <a:gd name="T4" fmla="*/ 87 w 132"/>
                <a:gd name="T5" fmla="*/ 95 h 95"/>
                <a:gd name="T6" fmla="*/ 94 w 132"/>
                <a:gd name="T7" fmla="*/ 16 h 95"/>
                <a:gd name="T8" fmla="*/ 10 w 132"/>
                <a:gd name="T9" fmla="*/ 42 h 95"/>
                <a:gd name="T10" fmla="*/ 92 w 132"/>
                <a:gd name="T11" fmla="*/ 21 h 95"/>
                <a:gd name="T12" fmla="*/ 85 w 132"/>
                <a:gd name="T13" fmla="*/ 86 h 95"/>
                <a:gd name="T14" fmla="*/ 88 w 132"/>
                <a:gd name="T15" fmla="*/ 26 h 95"/>
                <a:gd name="T16" fmla="*/ 20 w 132"/>
                <a:gd name="T17" fmla="*/ 41 h 95"/>
                <a:gd name="T18" fmla="*/ 92 w 132"/>
                <a:gd name="T19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95">
                  <a:moveTo>
                    <a:pt x="10" y="42"/>
                  </a:moveTo>
                  <a:cubicBezTo>
                    <a:pt x="20" y="84"/>
                    <a:pt x="85" y="30"/>
                    <a:pt x="85" y="30"/>
                  </a:cubicBezTo>
                  <a:cubicBezTo>
                    <a:pt x="85" y="30"/>
                    <a:pt x="41" y="95"/>
                    <a:pt x="87" y="95"/>
                  </a:cubicBezTo>
                  <a:cubicBezTo>
                    <a:pt x="132" y="95"/>
                    <a:pt x="94" y="16"/>
                    <a:pt x="94" y="16"/>
                  </a:cubicBezTo>
                  <a:cubicBezTo>
                    <a:pt x="94" y="16"/>
                    <a:pt x="0" y="0"/>
                    <a:pt x="10" y="42"/>
                  </a:cubicBezTo>
                  <a:close/>
                  <a:moveTo>
                    <a:pt x="92" y="21"/>
                  </a:moveTo>
                  <a:cubicBezTo>
                    <a:pt x="92" y="21"/>
                    <a:pt x="123" y="86"/>
                    <a:pt x="85" y="86"/>
                  </a:cubicBezTo>
                  <a:cubicBezTo>
                    <a:pt x="71" y="86"/>
                    <a:pt x="85" y="38"/>
                    <a:pt x="88" y="26"/>
                  </a:cubicBezTo>
                  <a:cubicBezTo>
                    <a:pt x="80" y="30"/>
                    <a:pt x="24" y="58"/>
                    <a:pt x="20" y="41"/>
                  </a:cubicBezTo>
                  <a:cubicBezTo>
                    <a:pt x="11" y="5"/>
                    <a:pt x="92" y="21"/>
                    <a:pt x="92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958" name="淘宝网Chenying0907出品 957"/>
            <p:cNvSpPr/>
            <p:nvPr/>
          </p:nvSpPr>
          <p:spPr bwMode="auto">
            <a:xfrm>
              <a:off x="4225696" y="3093220"/>
              <a:ext cx="349480" cy="348480"/>
            </a:xfrm>
            <a:custGeom>
              <a:avLst/>
              <a:gdLst>
                <a:gd name="connsiteX0" fmla="*/ 87444 w 349480"/>
                <a:gd name="connsiteY0" fmla="*/ 206639 h 348480"/>
                <a:gd name="connsiteX1" fmla="*/ 346305 w 349480"/>
                <a:gd name="connsiteY1" fmla="*/ 340875 h 348480"/>
                <a:gd name="connsiteX2" fmla="*/ 338678 w 349480"/>
                <a:gd name="connsiteY2" fmla="*/ 348480 h 348480"/>
                <a:gd name="connsiteX3" fmla="*/ 48855 w 349480"/>
                <a:gd name="connsiteY3" fmla="*/ 215388 h 348480"/>
                <a:gd name="connsiteX4" fmla="*/ 18347 w 349480"/>
                <a:gd name="connsiteY4" fmla="*/ 242007 h 348480"/>
                <a:gd name="connsiteX5" fmla="*/ 18347 w 349480"/>
                <a:gd name="connsiteY5" fmla="*/ 295243 h 348480"/>
                <a:gd name="connsiteX6" fmla="*/ 79363 w 349480"/>
                <a:gd name="connsiteY6" fmla="*/ 314256 h 348480"/>
                <a:gd name="connsiteX7" fmla="*/ 106057 w 349480"/>
                <a:gd name="connsiteY7" fmla="*/ 287638 h 348480"/>
                <a:gd name="connsiteX8" fmla="*/ 102244 w 349480"/>
                <a:gd name="connsiteY8" fmla="*/ 264822 h 348480"/>
                <a:gd name="connsiteX9" fmla="*/ 64109 w 349480"/>
                <a:gd name="connsiteY9" fmla="*/ 253414 h 348480"/>
                <a:gd name="connsiteX10" fmla="*/ 64109 w 349480"/>
                <a:gd name="connsiteY10" fmla="*/ 245809 h 348480"/>
                <a:gd name="connsiteX11" fmla="*/ 106057 w 349480"/>
                <a:gd name="connsiteY11" fmla="*/ 257217 h 348480"/>
                <a:gd name="connsiteX12" fmla="*/ 113684 w 349480"/>
                <a:gd name="connsiteY12" fmla="*/ 287638 h 348480"/>
                <a:gd name="connsiteX13" fmla="*/ 79363 w 349480"/>
                <a:gd name="connsiteY13" fmla="*/ 321862 h 348480"/>
                <a:gd name="connsiteX14" fmla="*/ 10721 w 349480"/>
                <a:gd name="connsiteY14" fmla="*/ 302849 h 348480"/>
                <a:gd name="connsiteX15" fmla="*/ 6907 w 349480"/>
                <a:gd name="connsiteY15" fmla="*/ 238204 h 348480"/>
                <a:gd name="connsiteX16" fmla="*/ 48855 w 349480"/>
                <a:gd name="connsiteY16" fmla="*/ 207783 h 348480"/>
                <a:gd name="connsiteX17" fmla="*/ 87444 w 349480"/>
                <a:gd name="connsiteY17" fmla="*/ 206639 h 348480"/>
                <a:gd name="connsiteX18" fmla="*/ 235289 w 349480"/>
                <a:gd name="connsiteY18" fmla="*/ 177 h 348480"/>
                <a:gd name="connsiteX19" fmla="*/ 266088 w 349480"/>
                <a:gd name="connsiteY19" fmla="*/ 9693 h 348480"/>
                <a:gd name="connsiteX20" fmla="*/ 292622 w 349480"/>
                <a:gd name="connsiteY20" fmla="*/ 74401 h 348480"/>
                <a:gd name="connsiteX21" fmla="*/ 262297 w 349480"/>
                <a:gd name="connsiteY21" fmla="*/ 112465 h 348480"/>
                <a:gd name="connsiteX22" fmla="*/ 231973 w 349480"/>
                <a:gd name="connsiteY22" fmla="*/ 108659 h 348480"/>
                <a:gd name="connsiteX23" fmla="*/ 213020 w 349480"/>
                <a:gd name="connsiteY23" fmla="*/ 66789 h 348480"/>
                <a:gd name="connsiteX24" fmla="*/ 224391 w 349480"/>
                <a:gd name="connsiteY24" fmla="*/ 66789 h 348480"/>
                <a:gd name="connsiteX25" fmla="*/ 235763 w 349480"/>
                <a:gd name="connsiteY25" fmla="*/ 101046 h 348480"/>
                <a:gd name="connsiteX26" fmla="*/ 262297 w 349480"/>
                <a:gd name="connsiteY26" fmla="*/ 101046 h 348480"/>
                <a:gd name="connsiteX27" fmla="*/ 285041 w 349480"/>
                <a:gd name="connsiteY27" fmla="*/ 70595 h 348480"/>
                <a:gd name="connsiteX28" fmla="*/ 262297 w 349480"/>
                <a:gd name="connsiteY28" fmla="*/ 17306 h 348480"/>
                <a:gd name="connsiteX29" fmla="*/ 205439 w 349480"/>
                <a:gd name="connsiteY29" fmla="*/ 21112 h 348480"/>
                <a:gd name="connsiteX30" fmla="*/ 186486 w 349480"/>
                <a:gd name="connsiteY30" fmla="*/ 55369 h 348480"/>
                <a:gd name="connsiteX31" fmla="*/ 349480 w 349480"/>
                <a:gd name="connsiteY31" fmla="*/ 321817 h 348480"/>
                <a:gd name="connsiteX32" fmla="*/ 341899 w 349480"/>
                <a:gd name="connsiteY32" fmla="*/ 329430 h 348480"/>
                <a:gd name="connsiteX33" fmla="*/ 175114 w 349480"/>
                <a:gd name="connsiteY33" fmla="*/ 55369 h 348480"/>
                <a:gd name="connsiteX34" fmla="*/ 201648 w 349480"/>
                <a:gd name="connsiteY34" fmla="*/ 13499 h 348480"/>
                <a:gd name="connsiteX35" fmla="*/ 235289 w 349480"/>
                <a:gd name="connsiteY35" fmla="*/ 177 h 3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49480" h="348480">
                  <a:moveTo>
                    <a:pt x="87444" y="206639"/>
                  </a:moveTo>
                  <a:cubicBezTo>
                    <a:pt x="186140" y="219844"/>
                    <a:pt x="336295" y="334220"/>
                    <a:pt x="346305" y="340875"/>
                  </a:cubicBezTo>
                  <a:cubicBezTo>
                    <a:pt x="346305" y="340875"/>
                    <a:pt x="346305" y="340875"/>
                    <a:pt x="338678" y="348480"/>
                  </a:cubicBezTo>
                  <a:cubicBezTo>
                    <a:pt x="334865" y="348480"/>
                    <a:pt x="136565" y="196375"/>
                    <a:pt x="48855" y="215388"/>
                  </a:cubicBezTo>
                  <a:cubicBezTo>
                    <a:pt x="33601" y="219191"/>
                    <a:pt x="25974" y="230599"/>
                    <a:pt x="18347" y="242007"/>
                  </a:cubicBezTo>
                  <a:cubicBezTo>
                    <a:pt x="6907" y="264822"/>
                    <a:pt x="6907" y="283835"/>
                    <a:pt x="18347" y="295243"/>
                  </a:cubicBezTo>
                  <a:cubicBezTo>
                    <a:pt x="33601" y="310454"/>
                    <a:pt x="56482" y="318059"/>
                    <a:pt x="79363" y="314256"/>
                  </a:cubicBezTo>
                  <a:cubicBezTo>
                    <a:pt x="86990" y="310454"/>
                    <a:pt x="102244" y="302849"/>
                    <a:pt x="106057" y="287638"/>
                  </a:cubicBezTo>
                  <a:cubicBezTo>
                    <a:pt x="106057" y="276230"/>
                    <a:pt x="106057" y="268625"/>
                    <a:pt x="102244" y="264822"/>
                  </a:cubicBezTo>
                  <a:cubicBezTo>
                    <a:pt x="90803" y="253414"/>
                    <a:pt x="64109" y="253414"/>
                    <a:pt x="64109" y="253414"/>
                  </a:cubicBezTo>
                  <a:cubicBezTo>
                    <a:pt x="64109" y="253414"/>
                    <a:pt x="64109" y="253414"/>
                    <a:pt x="64109" y="245809"/>
                  </a:cubicBezTo>
                  <a:cubicBezTo>
                    <a:pt x="64109" y="245809"/>
                    <a:pt x="94617" y="242007"/>
                    <a:pt x="106057" y="257217"/>
                  </a:cubicBezTo>
                  <a:cubicBezTo>
                    <a:pt x="113684" y="264822"/>
                    <a:pt x="117497" y="276230"/>
                    <a:pt x="113684" y="287638"/>
                  </a:cubicBezTo>
                  <a:cubicBezTo>
                    <a:pt x="109870" y="306651"/>
                    <a:pt x="98430" y="318059"/>
                    <a:pt x="79363" y="321862"/>
                  </a:cubicBezTo>
                  <a:cubicBezTo>
                    <a:pt x="56482" y="329467"/>
                    <a:pt x="25974" y="321862"/>
                    <a:pt x="10721" y="302849"/>
                  </a:cubicBezTo>
                  <a:cubicBezTo>
                    <a:pt x="-720" y="287638"/>
                    <a:pt x="-4533" y="264822"/>
                    <a:pt x="6907" y="238204"/>
                  </a:cubicBezTo>
                  <a:cubicBezTo>
                    <a:pt x="14534" y="222993"/>
                    <a:pt x="29788" y="211586"/>
                    <a:pt x="48855" y="207783"/>
                  </a:cubicBezTo>
                  <a:cubicBezTo>
                    <a:pt x="60296" y="204931"/>
                    <a:pt x="73345" y="204753"/>
                    <a:pt x="87444" y="206639"/>
                  </a:cubicBezTo>
                  <a:close/>
                  <a:moveTo>
                    <a:pt x="235289" y="177"/>
                  </a:moveTo>
                  <a:cubicBezTo>
                    <a:pt x="246187" y="-775"/>
                    <a:pt x="256611" y="2080"/>
                    <a:pt x="266088" y="9693"/>
                  </a:cubicBezTo>
                  <a:cubicBezTo>
                    <a:pt x="285041" y="21112"/>
                    <a:pt x="296412" y="47757"/>
                    <a:pt x="292622" y="74401"/>
                  </a:cubicBezTo>
                  <a:cubicBezTo>
                    <a:pt x="292622" y="93433"/>
                    <a:pt x="281250" y="104853"/>
                    <a:pt x="262297" y="112465"/>
                  </a:cubicBezTo>
                  <a:cubicBezTo>
                    <a:pt x="250925" y="116272"/>
                    <a:pt x="239554" y="112465"/>
                    <a:pt x="231973" y="108659"/>
                  </a:cubicBezTo>
                  <a:cubicBezTo>
                    <a:pt x="213020" y="93433"/>
                    <a:pt x="213020" y="66789"/>
                    <a:pt x="213020" y="66789"/>
                  </a:cubicBezTo>
                  <a:cubicBezTo>
                    <a:pt x="213020" y="66789"/>
                    <a:pt x="213020" y="66789"/>
                    <a:pt x="224391" y="66789"/>
                  </a:cubicBezTo>
                  <a:cubicBezTo>
                    <a:pt x="224391" y="66789"/>
                    <a:pt x="224391" y="89627"/>
                    <a:pt x="235763" y="101046"/>
                  </a:cubicBezTo>
                  <a:cubicBezTo>
                    <a:pt x="243344" y="104853"/>
                    <a:pt x="250925" y="104853"/>
                    <a:pt x="262297" y="101046"/>
                  </a:cubicBezTo>
                  <a:cubicBezTo>
                    <a:pt x="277459" y="97240"/>
                    <a:pt x="285041" y="78208"/>
                    <a:pt x="285041" y="70595"/>
                  </a:cubicBezTo>
                  <a:cubicBezTo>
                    <a:pt x="288831" y="51563"/>
                    <a:pt x="277459" y="28725"/>
                    <a:pt x="262297" y="17306"/>
                  </a:cubicBezTo>
                  <a:cubicBezTo>
                    <a:pt x="247135" y="5886"/>
                    <a:pt x="228182" y="9693"/>
                    <a:pt x="205439" y="21112"/>
                  </a:cubicBezTo>
                  <a:cubicBezTo>
                    <a:pt x="194067" y="28725"/>
                    <a:pt x="186486" y="40144"/>
                    <a:pt x="186486" y="55369"/>
                  </a:cubicBezTo>
                  <a:cubicBezTo>
                    <a:pt x="175114" y="142917"/>
                    <a:pt x="349480" y="321817"/>
                    <a:pt x="349480" y="321817"/>
                  </a:cubicBezTo>
                  <a:cubicBezTo>
                    <a:pt x="349480" y="321817"/>
                    <a:pt x="349480" y="321817"/>
                    <a:pt x="341899" y="329430"/>
                  </a:cubicBezTo>
                  <a:cubicBezTo>
                    <a:pt x="338109" y="321817"/>
                    <a:pt x="163742" y="146723"/>
                    <a:pt x="175114" y="55369"/>
                  </a:cubicBezTo>
                  <a:cubicBezTo>
                    <a:pt x="178905" y="36338"/>
                    <a:pt x="186486" y="21112"/>
                    <a:pt x="201648" y="13499"/>
                  </a:cubicBezTo>
                  <a:cubicBezTo>
                    <a:pt x="213019" y="5886"/>
                    <a:pt x="224391" y="1128"/>
                    <a:pt x="235289" y="17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200"/>
                                            <p:tgtEl>
                                              <p:spTgt spid="4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200"/>
                                            <p:tgtEl>
                                              <p:spTgt spid="4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5" dur="200"/>
                                            <p:tgtEl>
                                              <p:spTgt spid="4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9" dur="200"/>
                                            <p:tgtEl>
                                              <p:spTgt spid="4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3" dur="200"/>
                                            <p:tgtEl>
                                              <p:spTgt spid="5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7" dur="200"/>
                                            <p:tgtEl>
                                              <p:spTgt spid="5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1" dur="200"/>
                                            <p:tgtEl>
                                              <p:spTgt spid="5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5" dur="200"/>
                                            <p:tgtEl>
                                              <p:spTgt spid="5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9" dur="200"/>
                                            <p:tgtEl>
                                              <p:spTgt spid="6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3" dur="200"/>
                                            <p:tgtEl>
                                              <p:spTgt spid="6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7" dur="200"/>
                                            <p:tgtEl>
                                              <p:spTgt spid="6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1" dur="200"/>
                                            <p:tgtEl>
                                              <p:spTgt spid="6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5" dur="200"/>
                                            <p:tgtEl>
                                              <p:spTgt spid="6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9" dur="200"/>
                                            <p:tgtEl>
                                              <p:spTgt spid="6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3" dur="200"/>
                                            <p:tgtEl>
                                              <p:spTgt spid="6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7" dur="200"/>
                                            <p:tgtEl>
                                              <p:spTgt spid="7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6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1" dur="200"/>
                                            <p:tgtEl>
                                              <p:spTgt spid="7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73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5" dur="200"/>
                                            <p:tgtEl>
                                              <p:spTgt spid="8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6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7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9" dur="200"/>
                                            <p:tgtEl>
                                              <p:spTgt spid="8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0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8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83" dur="200"/>
                                            <p:tgtEl>
                                              <p:spTgt spid="9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8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87" dur="200"/>
                                            <p:tgtEl>
                                              <p:spTgt spid="9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8" fill="hold">
                                <p:stCondLst>
                                  <p:cond delay="10500"/>
                                </p:stCondLst>
                                <p:childTnLst>
                                  <p:par>
                                    <p:cTn id="8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9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9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500"/>
                                            <p:tgtEl>
                                              <p:spTgt spid="9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4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9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7" dur="500"/>
                                            <p:tgtEl>
                                              <p:spTgt spid="9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8" fill="hold">
                                <p:stCondLst>
                                  <p:cond delay="11500"/>
                                </p:stCondLst>
                                <p:childTnLst>
                                  <p:par>
                                    <p:cTn id="9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500"/>
                                            <p:tgtEl>
                                              <p:spTgt spid="9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2" fill="hold">
                                <p:stCondLst>
                                  <p:cond delay="12000"/>
                                </p:stCondLst>
                                <p:childTnLst>
                                  <p:par>
                                    <p:cTn id="10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500"/>
                                            <p:tgtEl>
                                              <p:spTgt spid="9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500" fill="hold"/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500" fill="hold"/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111" dur="1500" fill="hold"/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500" fill="hold"/>
                                            <p:tgtEl>
                                              <p:spTgt spid="4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500" fill="hold"/>
                                            <p:tgtEl>
                                              <p:spTgt spid="4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6" dur="500"/>
                                            <p:tgtEl>
                                              <p:spTgt spid="4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8" dur="2000" fill="hold"/>
                                            <p:tgtEl>
                                              <p:spTgt spid="48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1" dur="500" fill="hold"/>
                                            <p:tgtEl>
                                              <p:spTgt spid="4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500" fill="hold"/>
                                            <p:tgtEl>
                                              <p:spTgt spid="4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500"/>
                                            <p:tgtEl>
                                              <p:spTgt spid="4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5" dur="2000" fill="hold"/>
                                            <p:tgtEl>
                                              <p:spTgt spid="48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8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9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0" dur="500"/>
                                            <p:tgtEl>
                                              <p:spTgt spid="4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2" dur="2000" fill="hold"/>
                                            <p:tgtEl>
                                              <p:spTgt spid="48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83" grpId="0" animBg="1"/>
          <p:bldP spid="483" grpId="1" animBg="1"/>
          <p:bldP spid="484" grpId="0" animBg="1"/>
          <p:bldP spid="484" grpId="1" animBg="1"/>
          <p:bldP spid="485" grpId="0" animBg="1"/>
          <p:bldP spid="485" grpId="1" animBg="1"/>
          <p:bldP spid="486" grpId="0" animBg="1"/>
          <p:bldP spid="487" grpId="0" animBg="1"/>
          <p:bldP spid="488" grpId="0" animBg="1"/>
          <p:bldP spid="689" grpId="0" animBg="1"/>
          <p:bldP spid="690" grpId="0" animBg="1"/>
          <p:bldP spid="945" grpId="0"/>
          <p:bldP spid="945" grpId="1"/>
          <p:bldP spid="946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200"/>
                                            <p:tgtEl>
                                              <p:spTgt spid="4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200"/>
                                            <p:tgtEl>
                                              <p:spTgt spid="4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5" dur="200"/>
                                            <p:tgtEl>
                                              <p:spTgt spid="4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9" dur="200"/>
                                            <p:tgtEl>
                                              <p:spTgt spid="4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3" dur="200"/>
                                            <p:tgtEl>
                                              <p:spTgt spid="5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7" dur="200"/>
                                            <p:tgtEl>
                                              <p:spTgt spid="5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1" dur="200"/>
                                            <p:tgtEl>
                                              <p:spTgt spid="5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3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5" dur="200"/>
                                            <p:tgtEl>
                                              <p:spTgt spid="5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9" dur="200"/>
                                            <p:tgtEl>
                                              <p:spTgt spid="6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4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3" dur="200"/>
                                            <p:tgtEl>
                                              <p:spTgt spid="6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4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47" dur="200"/>
                                            <p:tgtEl>
                                              <p:spTgt spid="6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8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4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1" dur="200"/>
                                            <p:tgtEl>
                                              <p:spTgt spid="6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6000"/>
                                </p:stCondLst>
                                <p:childTnLst>
                                  <p:par>
                                    <p:cTn id="53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5" dur="200"/>
                                            <p:tgtEl>
                                              <p:spTgt spid="6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22" presetClass="entr" presetSubtype="4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9" dur="200"/>
                                            <p:tgtEl>
                                              <p:spTgt spid="6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0" fill="hold">
                                <p:stCondLst>
                                  <p:cond delay="7000"/>
                                </p:stCondLst>
                                <p:childTnLst>
                                  <p:par>
                                    <p:cTn id="6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3" dur="200"/>
                                            <p:tgtEl>
                                              <p:spTgt spid="69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6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67" dur="200"/>
                                            <p:tgtEl>
                                              <p:spTgt spid="7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8000"/>
                                </p:stCondLst>
                                <p:childTnLst>
                                  <p:par>
                                    <p:cTn id="6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1" dur="200"/>
                                            <p:tgtEl>
                                              <p:spTgt spid="7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8500"/>
                                </p:stCondLst>
                                <p:childTnLst>
                                  <p:par>
                                    <p:cTn id="73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5" dur="200"/>
                                            <p:tgtEl>
                                              <p:spTgt spid="8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6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77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9" dur="200"/>
                                            <p:tgtEl>
                                              <p:spTgt spid="8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0" fill="hold">
                                <p:stCondLst>
                                  <p:cond delay="9500"/>
                                </p:stCondLst>
                                <p:childTnLst>
                                  <p:par>
                                    <p:cTn id="81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83" dur="200"/>
                                            <p:tgtEl>
                                              <p:spTgt spid="90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4" fill="hold">
                                <p:stCondLst>
                                  <p:cond delay="10000"/>
                                </p:stCondLst>
                                <p:childTnLst>
                                  <p:par>
                                    <p:cTn id="85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87" dur="200"/>
                                            <p:tgtEl>
                                              <p:spTgt spid="9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8" fill="hold">
                                <p:stCondLst>
                                  <p:cond delay="10500"/>
                                </p:stCondLst>
                                <p:childTnLst>
                                  <p:par>
                                    <p:cTn id="8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1" dur="500" fill="hold"/>
                                            <p:tgtEl>
                                              <p:spTgt spid="9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500" fill="hold"/>
                                            <p:tgtEl>
                                              <p:spTgt spid="9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500"/>
                                            <p:tgtEl>
                                              <p:spTgt spid="9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4" fill="hold">
                                <p:stCondLst>
                                  <p:cond delay="11000"/>
                                </p:stCondLst>
                                <p:childTnLst>
                                  <p:par>
                                    <p:cTn id="9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7" dur="500"/>
                                            <p:tgtEl>
                                              <p:spTgt spid="9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8" fill="hold">
                                <p:stCondLst>
                                  <p:cond delay="11500"/>
                                </p:stCondLst>
                                <p:childTnLst>
                                  <p:par>
                                    <p:cTn id="9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500"/>
                                            <p:tgtEl>
                                              <p:spTgt spid="9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2" fill="hold">
                                <p:stCondLst>
                                  <p:cond delay="12000"/>
                                </p:stCondLst>
                                <p:childTnLst>
                                  <p:par>
                                    <p:cTn id="103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500"/>
                                            <p:tgtEl>
                                              <p:spTgt spid="9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500" fill="hold"/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500" fill="hold"/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111" dur="1500" fill="hold"/>
                                            <p:tgtEl>
                                              <p:spTgt spid="94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500" fill="hold"/>
                                            <p:tgtEl>
                                              <p:spTgt spid="48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500" fill="hold"/>
                                            <p:tgtEl>
                                              <p:spTgt spid="48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6" dur="500"/>
                                            <p:tgtEl>
                                              <p:spTgt spid="4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18" dur="2000" fill="hold"/>
                                            <p:tgtEl>
                                              <p:spTgt spid="48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1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1" dur="500" fill="hold"/>
                                            <p:tgtEl>
                                              <p:spTgt spid="48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500" fill="hold"/>
                                            <p:tgtEl>
                                              <p:spTgt spid="48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500"/>
                                            <p:tgtEl>
                                              <p:spTgt spid="4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25" dur="2000" fill="hold"/>
                                            <p:tgtEl>
                                              <p:spTgt spid="48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2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8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9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0" dur="500"/>
                                            <p:tgtEl>
                                              <p:spTgt spid="4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132" dur="2000" fill="hold"/>
                                            <p:tgtEl>
                                              <p:spTgt spid="48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83" grpId="0" animBg="1"/>
          <p:bldP spid="483" grpId="1" animBg="1"/>
          <p:bldP spid="484" grpId="0" animBg="1"/>
          <p:bldP spid="484" grpId="1" animBg="1"/>
          <p:bldP spid="485" grpId="0" animBg="1"/>
          <p:bldP spid="485" grpId="1" animBg="1"/>
          <p:bldP spid="486" grpId="0" animBg="1"/>
          <p:bldP spid="487" grpId="0" animBg="1"/>
          <p:bldP spid="488" grpId="0" animBg="1"/>
          <p:bldP spid="689" grpId="0" animBg="1"/>
          <p:bldP spid="690" grpId="0" animBg="1"/>
          <p:bldP spid="945" grpId="0"/>
          <p:bldP spid="945" grpId="1"/>
          <p:bldP spid="946" grpId="0"/>
        </p:bldLst>
      </p:timing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KSO_Img1"/>
          <p:cNvSpPr/>
          <p:nvPr/>
        </p:nvSpPr>
        <p:spPr>
          <a:xfrm>
            <a:off x="995510" y="498599"/>
            <a:ext cx="2991612" cy="2991612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9937" r="-30063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444" name="KSO_Img2"/>
          <p:cNvSpPr/>
          <p:nvPr/>
        </p:nvSpPr>
        <p:spPr>
          <a:xfrm>
            <a:off x="588119" y="3644882"/>
            <a:ext cx="2970077" cy="2970077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25000" b="-2500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445" name="KSO_Img3"/>
          <p:cNvSpPr/>
          <p:nvPr/>
        </p:nvSpPr>
        <p:spPr>
          <a:xfrm>
            <a:off x="4853480" y="1618665"/>
            <a:ext cx="3795067" cy="3795067"/>
          </a:xfrm>
          <a:prstGeom prst="ellipse">
            <a:avLst/>
          </a:prstGeom>
          <a:blipFill dpi="0"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25000" b="-2500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grpSp>
        <p:nvGrpSpPr>
          <p:cNvPr id="446" name="淘宝网Chenying0907出品 445"/>
          <p:cNvGrpSpPr/>
          <p:nvPr/>
        </p:nvGrpSpPr>
        <p:grpSpPr>
          <a:xfrm>
            <a:off x="9507877" y="4013449"/>
            <a:ext cx="2204614" cy="3038174"/>
            <a:chOff x="6421245" y="2967667"/>
            <a:chExt cx="2722755" cy="3752223"/>
          </a:xfrm>
        </p:grpSpPr>
        <p:sp>
          <p:nvSpPr>
            <p:cNvPr id="447" name="淘宝网Chenying0907出品 446"/>
            <p:cNvSpPr/>
            <p:nvPr/>
          </p:nvSpPr>
          <p:spPr bwMode="auto">
            <a:xfrm>
              <a:off x="6942456" y="3737111"/>
              <a:ext cx="1827476" cy="2666296"/>
            </a:xfrm>
            <a:custGeom>
              <a:avLst/>
              <a:gdLst>
                <a:gd name="connsiteX0" fmla="*/ 1150087 w 2071688"/>
                <a:gd name="connsiteY0" fmla="*/ 2356590 h 3022602"/>
                <a:gd name="connsiteX1" fmla="*/ 1462293 w 2071688"/>
                <a:gd name="connsiteY1" fmla="*/ 2510516 h 3022602"/>
                <a:gd name="connsiteX2" fmla="*/ 1627581 w 2071688"/>
                <a:gd name="connsiteY2" fmla="*/ 2691067 h 3022602"/>
                <a:gd name="connsiteX3" fmla="*/ 1789113 w 2071688"/>
                <a:gd name="connsiteY3" fmla="*/ 2875378 h 3022602"/>
                <a:gd name="connsiteX4" fmla="*/ 1781600 w 2071688"/>
                <a:gd name="connsiteY4" fmla="*/ 2882901 h 3022602"/>
                <a:gd name="connsiteX5" fmla="*/ 1751127 w 2071688"/>
                <a:gd name="connsiteY5" fmla="*/ 2852551 h 3022602"/>
                <a:gd name="connsiteX6" fmla="*/ 1706961 w 2071688"/>
                <a:gd name="connsiteY6" fmla="*/ 2844789 h 3022602"/>
                <a:gd name="connsiteX7" fmla="*/ 1669789 w 2071688"/>
                <a:gd name="connsiteY7" fmla="*/ 2833936 h 3022602"/>
                <a:gd name="connsiteX8" fmla="*/ 1507930 w 2071688"/>
                <a:gd name="connsiteY8" fmla="*/ 2837711 h 3022602"/>
                <a:gd name="connsiteX9" fmla="*/ 1398769 w 2071688"/>
                <a:gd name="connsiteY9" fmla="*/ 2962277 h 3022602"/>
                <a:gd name="connsiteX10" fmla="*/ 1387476 w 2071688"/>
                <a:gd name="connsiteY10" fmla="*/ 2958503 h 3022602"/>
                <a:gd name="connsiteX11" fmla="*/ 1504166 w 2071688"/>
                <a:gd name="connsiteY11" fmla="*/ 2826387 h 3022602"/>
                <a:gd name="connsiteX12" fmla="*/ 1673554 w 2071688"/>
                <a:gd name="connsiteY12" fmla="*/ 2822612 h 3022602"/>
                <a:gd name="connsiteX13" fmla="*/ 1736050 w 2071688"/>
                <a:gd name="connsiteY13" fmla="*/ 2837534 h 3022602"/>
                <a:gd name="connsiteX14" fmla="*/ 1693321 w 2071688"/>
                <a:gd name="connsiteY14" fmla="*/ 2794977 h 3022602"/>
                <a:gd name="connsiteX15" fmla="*/ 1616311 w 2071688"/>
                <a:gd name="connsiteY15" fmla="*/ 2698589 h 3022602"/>
                <a:gd name="connsiteX16" fmla="*/ 1454779 w 2071688"/>
                <a:gd name="connsiteY16" fmla="*/ 2521801 h 3022602"/>
                <a:gd name="connsiteX17" fmla="*/ 1037801 w 2071688"/>
                <a:gd name="connsiteY17" fmla="*/ 2397672 h 3022602"/>
                <a:gd name="connsiteX18" fmla="*/ 1030288 w 2071688"/>
                <a:gd name="connsiteY18" fmla="*/ 2386388 h 3022602"/>
                <a:gd name="connsiteX19" fmla="*/ 1150087 w 2071688"/>
                <a:gd name="connsiteY19" fmla="*/ 2356590 h 3022602"/>
                <a:gd name="connsiteX20" fmla="*/ 1252659 w 2071688"/>
                <a:gd name="connsiteY20" fmla="*/ 1998664 h 3022602"/>
                <a:gd name="connsiteX21" fmla="*/ 1432376 w 2071688"/>
                <a:gd name="connsiteY21" fmla="*/ 2473327 h 3022602"/>
                <a:gd name="connsiteX22" fmla="*/ 1417400 w 2071688"/>
                <a:gd name="connsiteY22" fmla="*/ 2473327 h 3022602"/>
                <a:gd name="connsiteX23" fmla="*/ 1241426 w 2071688"/>
                <a:gd name="connsiteY23" fmla="*/ 2009966 h 3022602"/>
                <a:gd name="connsiteX24" fmla="*/ 308562 w 2071688"/>
                <a:gd name="connsiteY24" fmla="*/ 0 h 3022602"/>
                <a:gd name="connsiteX25" fmla="*/ 323575 w 2071688"/>
                <a:gd name="connsiteY25" fmla="*/ 0 h 3022602"/>
                <a:gd name="connsiteX26" fmla="*/ 319822 w 2071688"/>
                <a:gd name="connsiteY26" fmla="*/ 22596 h 3022602"/>
                <a:gd name="connsiteX27" fmla="*/ 319822 w 2071688"/>
                <a:gd name="connsiteY27" fmla="*/ 18830 h 3022602"/>
                <a:gd name="connsiteX28" fmla="*/ 304809 w 2071688"/>
                <a:gd name="connsiteY28" fmla="*/ 165706 h 3022602"/>
                <a:gd name="connsiteX29" fmla="*/ 357352 w 2071688"/>
                <a:gd name="connsiteY29" fmla="*/ 519714 h 3022602"/>
                <a:gd name="connsiteX30" fmla="*/ 444143 w 2071688"/>
                <a:gd name="connsiteY30" fmla="*/ 749266 h 3022602"/>
                <a:gd name="connsiteX31" fmla="*/ 483553 w 2071688"/>
                <a:gd name="connsiteY31" fmla="*/ 819365 h 3022602"/>
                <a:gd name="connsiteX32" fmla="*/ 474206 w 2071688"/>
                <a:gd name="connsiteY32" fmla="*/ 769809 h 3022602"/>
                <a:gd name="connsiteX33" fmla="*/ 488332 w 2071688"/>
                <a:gd name="connsiteY33" fmla="*/ 625178 h 3022602"/>
                <a:gd name="connsiteX34" fmla="*/ 676679 w 2071688"/>
                <a:gd name="connsiteY34" fmla="*/ 365125 h 3022602"/>
                <a:gd name="connsiteX35" fmla="*/ 684213 w 2071688"/>
                <a:gd name="connsiteY35" fmla="*/ 376432 h 3022602"/>
                <a:gd name="connsiteX36" fmla="*/ 503400 w 2071688"/>
                <a:gd name="connsiteY36" fmla="*/ 628947 h 3022602"/>
                <a:gd name="connsiteX37" fmla="*/ 526001 w 2071688"/>
                <a:gd name="connsiteY37" fmla="*/ 881462 h 3022602"/>
                <a:gd name="connsiteX38" fmla="*/ 524118 w 2071688"/>
                <a:gd name="connsiteY38" fmla="*/ 882405 h 3022602"/>
                <a:gd name="connsiteX39" fmla="*/ 523813 w 2071688"/>
                <a:gd name="connsiteY39" fmla="*/ 882557 h 3022602"/>
                <a:gd name="connsiteX40" fmla="*/ 567527 w 2071688"/>
                <a:gd name="connsiteY40" fmla="*/ 943864 h 3022602"/>
                <a:gd name="connsiteX41" fmla="*/ 815057 w 2071688"/>
                <a:gd name="connsiteY41" fmla="*/ 1161728 h 3022602"/>
                <a:gd name="connsiteX42" fmla="*/ 889645 w 2071688"/>
                <a:gd name="connsiteY42" fmla="*/ 1200593 h 3022602"/>
                <a:gd name="connsiteX43" fmla="*/ 970726 w 2071688"/>
                <a:gd name="connsiteY43" fmla="*/ 1218375 h 3022602"/>
                <a:gd name="connsiteX44" fmla="*/ 1391736 w 2071688"/>
                <a:gd name="connsiteY44" fmla="*/ 1445895 h 3022602"/>
                <a:gd name="connsiteX45" fmla="*/ 1453671 w 2071688"/>
                <a:gd name="connsiteY45" fmla="*/ 1512026 h 3022602"/>
                <a:gd name="connsiteX46" fmla="*/ 1422564 w 2071688"/>
                <a:gd name="connsiteY46" fmla="*/ 1431836 h 3022602"/>
                <a:gd name="connsiteX47" fmla="*/ 1396122 w 2071688"/>
                <a:gd name="connsiteY47" fmla="*/ 1292059 h 3022602"/>
                <a:gd name="connsiteX48" fmla="*/ 1397135 w 2071688"/>
                <a:gd name="connsiteY48" fmla="*/ 1238252 h 3022602"/>
                <a:gd name="connsiteX49" fmla="*/ 1394418 w 2071688"/>
                <a:gd name="connsiteY49" fmla="*/ 1238252 h 3022602"/>
                <a:gd name="connsiteX50" fmla="*/ 1397593 w 2071688"/>
                <a:gd name="connsiteY50" fmla="*/ 1213952 h 3022602"/>
                <a:gd name="connsiteX51" fmla="*/ 1398885 w 2071688"/>
                <a:gd name="connsiteY51" fmla="*/ 1145337 h 3022602"/>
                <a:gd name="connsiteX52" fmla="*/ 1492024 w 2071688"/>
                <a:gd name="connsiteY52" fmla="*/ 847727 h 3022602"/>
                <a:gd name="connsiteX53" fmla="*/ 1503250 w 2071688"/>
                <a:gd name="connsiteY53" fmla="*/ 855252 h 3022602"/>
                <a:gd name="connsiteX54" fmla="*/ 1417839 w 2071688"/>
                <a:gd name="connsiteY54" fmla="*/ 1109260 h 3022602"/>
                <a:gd name="connsiteX55" fmla="*/ 1413761 w 2071688"/>
                <a:gd name="connsiteY55" fmla="*/ 1147212 h 3022602"/>
                <a:gd name="connsiteX56" fmla="*/ 1429434 w 2071688"/>
                <a:gd name="connsiteY56" fmla="*/ 1110534 h 3022602"/>
                <a:gd name="connsiteX57" fmla="*/ 1771060 w 2071688"/>
                <a:gd name="connsiteY57" fmla="*/ 881064 h 3022602"/>
                <a:gd name="connsiteX58" fmla="*/ 1774826 w 2071688"/>
                <a:gd name="connsiteY58" fmla="*/ 892344 h 3022602"/>
                <a:gd name="connsiteX59" fmla="*/ 1409483 w 2071688"/>
                <a:gd name="connsiteY59" fmla="*/ 1238252 h 3022602"/>
                <a:gd name="connsiteX60" fmla="*/ 1408990 w 2071688"/>
                <a:gd name="connsiteY60" fmla="*/ 1238252 h 3022602"/>
                <a:gd name="connsiteX61" fmla="*/ 1409245 w 2071688"/>
                <a:gd name="connsiteY61" fmla="*/ 1277979 h 3022602"/>
                <a:gd name="connsiteX62" fmla="*/ 1468871 w 2071688"/>
                <a:gd name="connsiteY62" fmla="*/ 1512999 h 3022602"/>
                <a:gd name="connsiteX63" fmla="*/ 1491328 w 2071688"/>
                <a:gd name="connsiteY63" fmla="*/ 1552235 h 3022602"/>
                <a:gd name="connsiteX64" fmla="*/ 1496840 w 2071688"/>
                <a:gd name="connsiteY64" fmla="*/ 1558120 h 3022602"/>
                <a:gd name="connsiteX65" fmla="*/ 1625876 w 2071688"/>
                <a:gd name="connsiteY65" fmla="*/ 1985359 h 3022602"/>
                <a:gd name="connsiteX66" fmla="*/ 1626212 w 2071688"/>
                <a:gd name="connsiteY66" fmla="*/ 2005176 h 3022602"/>
                <a:gd name="connsiteX67" fmla="*/ 1656028 w 2071688"/>
                <a:gd name="connsiteY67" fmla="*/ 1897091 h 3022602"/>
                <a:gd name="connsiteX68" fmla="*/ 1707171 w 2071688"/>
                <a:gd name="connsiteY68" fmla="*/ 1779566 h 3022602"/>
                <a:gd name="connsiteX69" fmla="*/ 2071688 w 2071688"/>
                <a:gd name="connsiteY69" fmla="*/ 1474789 h 3022602"/>
                <a:gd name="connsiteX70" fmla="*/ 2071688 w 2071688"/>
                <a:gd name="connsiteY70" fmla="*/ 1489840 h 3022602"/>
                <a:gd name="connsiteX71" fmla="*/ 1718444 w 2071688"/>
                <a:gd name="connsiteY71" fmla="*/ 1787092 h 3022602"/>
                <a:gd name="connsiteX72" fmla="*/ 1635300 w 2071688"/>
                <a:gd name="connsiteY72" fmla="*/ 2023671 h 3022602"/>
                <a:gd name="connsiteX73" fmla="*/ 1627666 w 2071688"/>
                <a:gd name="connsiteY73" fmla="*/ 2090949 h 3022602"/>
                <a:gd name="connsiteX74" fmla="*/ 1628461 w 2071688"/>
                <a:gd name="connsiteY74" fmla="*/ 2137889 h 3022602"/>
                <a:gd name="connsiteX75" fmla="*/ 1651024 w 2071688"/>
                <a:gd name="connsiteY75" fmla="*/ 2442833 h 3022602"/>
                <a:gd name="connsiteX76" fmla="*/ 1966913 w 2071688"/>
                <a:gd name="connsiteY76" fmla="*/ 3011308 h 3022602"/>
                <a:gd name="connsiteX77" fmla="*/ 1959392 w 2071688"/>
                <a:gd name="connsiteY77" fmla="*/ 3022602 h 3022602"/>
                <a:gd name="connsiteX78" fmla="*/ 1635982 w 2071688"/>
                <a:gd name="connsiteY78" fmla="*/ 2442833 h 3022602"/>
                <a:gd name="connsiteX79" fmla="*/ 1619530 w 2071688"/>
                <a:gd name="connsiteY79" fmla="*/ 2291773 h 3022602"/>
                <a:gd name="connsiteX80" fmla="*/ 1619005 w 2071688"/>
                <a:gd name="connsiteY80" fmla="*/ 2257427 h 3022602"/>
                <a:gd name="connsiteX81" fmla="*/ 1613223 w 2071688"/>
                <a:gd name="connsiteY81" fmla="*/ 2257427 h 3022602"/>
                <a:gd name="connsiteX82" fmla="*/ 1607292 w 2071688"/>
                <a:gd name="connsiteY82" fmla="*/ 2142019 h 3022602"/>
                <a:gd name="connsiteX83" fmla="*/ 1615405 w 2071688"/>
                <a:gd name="connsiteY83" fmla="*/ 2075329 h 3022602"/>
                <a:gd name="connsiteX84" fmla="*/ 1613452 w 2071688"/>
                <a:gd name="connsiteY84" fmla="*/ 2006418 h 3022602"/>
                <a:gd name="connsiteX85" fmla="*/ 1526691 w 2071688"/>
                <a:gd name="connsiteY85" fmla="*/ 1632135 h 3022602"/>
                <a:gd name="connsiteX86" fmla="*/ 1504986 w 2071688"/>
                <a:gd name="connsiteY86" fmla="*/ 1599038 h 3022602"/>
                <a:gd name="connsiteX87" fmla="*/ 1503250 w 2071688"/>
                <a:gd name="connsiteY87" fmla="*/ 1600202 h 3022602"/>
                <a:gd name="connsiteX88" fmla="*/ 1485321 w 2071688"/>
                <a:gd name="connsiteY88" fmla="*/ 1569156 h 3022602"/>
                <a:gd name="connsiteX89" fmla="*/ 1382218 w 2071688"/>
                <a:gd name="connsiteY89" fmla="*/ 1457421 h 3022602"/>
                <a:gd name="connsiteX90" fmla="*/ 966496 w 2071688"/>
                <a:gd name="connsiteY90" fmla="*/ 1231324 h 3022602"/>
                <a:gd name="connsiteX91" fmla="*/ 908919 w 2071688"/>
                <a:gd name="connsiteY91" fmla="*/ 1218527 h 3022602"/>
                <a:gd name="connsiteX92" fmla="*/ 905307 w 2071688"/>
                <a:gd name="connsiteY92" fmla="*/ 1223963 h 3022602"/>
                <a:gd name="connsiteX93" fmla="*/ 886845 w 2071688"/>
                <a:gd name="connsiteY93" fmla="*/ 1213620 h 3022602"/>
                <a:gd name="connsiteX94" fmla="*/ 839326 w 2071688"/>
                <a:gd name="connsiteY94" fmla="*/ 1203059 h 3022602"/>
                <a:gd name="connsiteX95" fmla="*/ 758674 w 2071688"/>
                <a:gd name="connsiteY95" fmla="*/ 1194927 h 3022602"/>
                <a:gd name="connsiteX96" fmla="*/ 694889 w 2071688"/>
                <a:gd name="connsiteY96" fmla="*/ 1220545 h 3022602"/>
                <a:gd name="connsiteX97" fmla="*/ 578659 w 2071688"/>
                <a:gd name="connsiteY97" fmla="*/ 1403350 h 3022602"/>
                <a:gd name="connsiteX98" fmla="*/ 563563 w 2071688"/>
                <a:gd name="connsiteY98" fmla="*/ 1403350 h 3022602"/>
                <a:gd name="connsiteX99" fmla="*/ 686692 w 2071688"/>
                <a:gd name="connsiteY99" fmla="*/ 1206808 h 3022602"/>
                <a:gd name="connsiteX100" fmla="*/ 725292 w 2071688"/>
                <a:gd name="connsiteY100" fmla="*/ 1191561 h 3022602"/>
                <a:gd name="connsiteX101" fmla="*/ 709513 w 2071688"/>
                <a:gd name="connsiteY101" fmla="*/ 1189970 h 3022602"/>
                <a:gd name="connsiteX102" fmla="*/ 579258 w 2071688"/>
                <a:gd name="connsiteY102" fmla="*/ 1192941 h 3022602"/>
                <a:gd name="connsiteX103" fmla="*/ 206961 w 2071688"/>
                <a:gd name="connsiteY103" fmla="*/ 1290824 h 3022602"/>
                <a:gd name="connsiteX104" fmla="*/ 203200 w 2071688"/>
                <a:gd name="connsiteY104" fmla="*/ 1279530 h 3022602"/>
                <a:gd name="connsiteX105" fmla="*/ 579258 w 2071688"/>
                <a:gd name="connsiteY105" fmla="*/ 1181647 h 3022602"/>
                <a:gd name="connsiteX106" fmla="*/ 710923 w 2071688"/>
                <a:gd name="connsiteY106" fmla="*/ 1177595 h 3022602"/>
                <a:gd name="connsiteX107" fmla="*/ 750937 w 2071688"/>
                <a:gd name="connsiteY107" fmla="*/ 1181432 h 3022602"/>
                <a:gd name="connsiteX108" fmla="*/ 759814 w 2071688"/>
                <a:gd name="connsiteY108" fmla="*/ 1177925 h 3022602"/>
                <a:gd name="connsiteX109" fmla="*/ 760286 w 2071688"/>
                <a:gd name="connsiteY109" fmla="*/ 1179804 h 3022602"/>
                <a:gd name="connsiteX110" fmla="*/ 760936 w 2071688"/>
                <a:gd name="connsiteY110" fmla="*/ 1182390 h 3022602"/>
                <a:gd name="connsiteX111" fmla="*/ 842147 w 2071688"/>
                <a:gd name="connsiteY111" fmla="*/ 1190176 h 3022602"/>
                <a:gd name="connsiteX112" fmla="*/ 846830 w 2071688"/>
                <a:gd name="connsiteY112" fmla="*/ 1191203 h 3022602"/>
                <a:gd name="connsiteX113" fmla="*/ 760728 w 2071688"/>
                <a:gd name="connsiteY113" fmla="*/ 1142968 h 3022602"/>
                <a:gd name="connsiteX114" fmla="*/ 430304 w 2071688"/>
                <a:gd name="connsiteY114" fmla="*/ 755797 h 3022602"/>
                <a:gd name="connsiteX115" fmla="*/ 395967 w 2071688"/>
                <a:gd name="connsiteY115" fmla="*/ 677299 h 3022602"/>
                <a:gd name="connsiteX116" fmla="*/ 390377 w 2071688"/>
                <a:gd name="connsiteY116" fmla="*/ 681038 h 3022602"/>
                <a:gd name="connsiteX117" fmla="*/ 7507 w 2071688"/>
                <a:gd name="connsiteY117" fmla="*/ 552979 h 3022602"/>
                <a:gd name="connsiteX118" fmla="*/ 0 w 2071688"/>
                <a:gd name="connsiteY118" fmla="*/ 541680 h 3022602"/>
                <a:gd name="connsiteX119" fmla="*/ 283457 w 2071688"/>
                <a:gd name="connsiteY119" fmla="*/ 586701 h 3022602"/>
                <a:gd name="connsiteX120" fmla="*/ 390837 w 2071688"/>
                <a:gd name="connsiteY120" fmla="*/ 665572 h 3022602"/>
                <a:gd name="connsiteX121" fmla="*/ 381308 w 2071688"/>
                <a:gd name="connsiteY121" fmla="*/ 643787 h 3022602"/>
                <a:gd name="connsiteX122" fmla="*/ 342340 w 2071688"/>
                <a:gd name="connsiteY122" fmla="*/ 523480 h 3022602"/>
                <a:gd name="connsiteX123" fmla="*/ 308562 w 2071688"/>
                <a:gd name="connsiteY123" fmla="*/ 0 h 3022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2071688" h="3022602">
                  <a:moveTo>
                    <a:pt x="1150087" y="2356590"/>
                  </a:moveTo>
                  <a:cubicBezTo>
                    <a:pt x="1274230" y="2362409"/>
                    <a:pt x="1403127" y="2459736"/>
                    <a:pt x="1462293" y="2510516"/>
                  </a:cubicBezTo>
                  <a:cubicBezTo>
                    <a:pt x="1526154" y="2563177"/>
                    <a:pt x="1578746" y="2627122"/>
                    <a:pt x="1627581" y="2691067"/>
                  </a:cubicBezTo>
                  <a:cubicBezTo>
                    <a:pt x="1676416" y="2755011"/>
                    <a:pt x="1729008" y="2818956"/>
                    <a:pt x="1789113" y="2875378"/>
                  </a:cubicBezTo>
                  <a:cubicBezTo>
                    <a:pt x="1789113" y="2875378"/>
                    <a:pt x="1789113" y="2875378"/>
                    <a:pt x="1781600" y="2882901"/>
                  </a:cubicBezTo>
                  <a:lnTo>
                    <a:pt x="1751127" y="2852551"/>
                  </a:lnTo>
                  <a:lnTo>
                    <a:pt x="1706961" y="2844789"/>
                  </a:lnTo>
                  <a:cubicBezTo>
                    <a:pt x="1693315" y="2841486"/>
                    <a:pt x="1681082" y="2837711"/>
                    <a:pt x="1669789" y="2833936"/>
                  </a:cubicBezTo>
                  <a:cubicBezTo>
                    <a:pt x="1617091" y="2818837"/>
                    <a:pt x="1575685" y="2807513"/>
                    <a:pt x="1507930" y="2837711"/>
                  </a:cubicBezTo>
                  <a:cubicBezTo>
                    <a:pt x="1458996" y="2864134"/>
                    <a:pt x="1402533" y="2909431"/>
                    <a:pt x="1398769" y="2962277"/>
                  </a:cubicBezTo>
                  <a:cubicBezTo>
                    <a:pt x="1398769" y="2962277"/>
                    <a:pt x="1398769" y="2962277"/>
                    <a:pt x="1387476" y="2958503"/>
                  </a:cubicBezTo>
                  <a:cubicBezTo>
                    <a:pt x="1387476" y="2901882"/>
                    <a:pt x="1451467" y="2852810"/>
                    <a:pt x="1504166" y="2826387"/>
                  </a:cubicBezTo>
                  <a:cubicBezTo>
                    <a:pt x="1571921" y="2792414"/>
                    <a:pt x="1620855" y="2807513"/>
                    <a:pt x="1673554" y="2822612"/>
                  </a:cubicBezTo>
                  <a:lnTo>
                    <a:pt x="1736050" y="2837534"/>
                  </a:lnTo>
                  <a:lnTo>
                    <a:pt x="1693321" y="2794977"/>
                  </a:lnTo>
                  <a:cubicBezTo>
                    <a:pt x="1666086" y="2763475"/>
                    <a:pt x="1640729" y="2730562"/>
                    <a:pt x="1616311" y="2698589"/>
                  </a:cubicBezTo>
                  <a:cubicBezTo>
                    <a:pt x="1567476" y="2638406"/>
                    <a:pt x="1514884" y="2574461"/>
                    <a:pt x="1454779" y="2521801"/>
                  </a:cubicBezTo>
                  <a:cubicBezTo>
                    <a:pt x="1375892" y="2454094"/>
                    <a:pt x="1180551" y="2307397"/>
                    <a:pt x="1037801" y="2397672"/>
                  </a:cubicBezTo>
                  <a:cubicBezTo>
                    <a:pt x="1037801" y="2397672"/>
                    <a:pt x="1037801" y="2397672"/>
                    <a:pt x="1030288" y="2386388"/>
                  </a:cubicBezTo>
                  <a:cubicBezTo>
                    <a:pt x="1067854" y="2362879"/>
                    <a:pt x="1108706" y="2354650"/>
                    <a:pt x="1150087" y="2356590"/>
                  </a:cubicBezTo>
                  <a:close/>
                  <a:moveTo>
                    <a:pt x="1252659" y="1998664"/>
                  </a:moveTo>
                  <a:cubicBezTo>
                    <a:pt x="1379958" y="2104145"/>
                    <a:pt x="1439864" y="2318873"/>
                    <a:pt x="1432376" y="2473327"/>
                  </a:cubicBezTo>
                  <a:cubicBezTo>
                    <a:pt x="1432376" y="2473327"/>
                    <a:pt x="1432376" y="2473327"/>
                    <a:pt x="1417400" y="2473327"/>
                  </a:cubicBezTo>
                  <a:cubicBezTo>
                    <a:pt x="1424888" y="2322641"/>
                    <a:pt x="1364982" y="2111679"/>
                    <a:pt x="1241426" y="2009966"/>
                  </a:cubicBezTo>
                  <a:close/>
                  <a:moveTo>
                    <a:pt x="308562" y="0"/>
                  </a:moveTo>
                  <a:cubicBezTo>
                    <a:pt x="308562" y="0"/>
                    <a:pt x="308562" y="0"/>
                    <a:pt x="323575" y="0"/>
                  </a:cubicBezTo>
                  <a:cubicBezTo>
                    <a:pt x="323575" y="7532"/>
                    <a:pt x="323575" y="15064"/>
                    <a:pt x="319822" y="22596"/>
                  </a:cubicBezTo>
                  <a:cubicBezTo>
                    <a:pt x="319822" y="22596"/>
                    <a:pt x="319822" y="18830"/>
                    <a:pt x="319822" y="18830"/>
                  </a:cubicBezTo>
                  <a:cubicBezTo>
                    <a:pt x="308562" y="67789"/>
                    <a:pt x="304809" y="116747"/>
                    <a:pt x="304809" y="165706"/>
                  </a:cubicBezTo>
                  <a:cubicBezTo>
                    <a:pt x="304809" y="289985"/>
                    <a:pt x="331081" y="418031"/>
                    <a:pt x="357352" y="519714"/>
                  </a:cubicBezTo>
                  <a:cubicBezTo>
                    <a:pt x="379871" y="601625"/>
                    <a:pt x="408958" y="678358"/>
                    <a:pt x="444143" y="749266"/>
                  </a:cubicBezTo>
                  <a:lnTo>
                    <a:pt x="483553" y="819365"/>
                  </a:lnTo>
                  <a:lnTo>
                    <a:pt x="474206" y="769809"/>
                  </a:lnTo>
                  <a:cubicBezTo>
                    <a:pt x="470439" y="725054"/>
                    <a:pt x="475148" y="676058"/>
                    <a:pt x="488332" y="625178"/>
                  </a:cubicBezTo>
                  <a:cubicBezTo>
                    <a:pt x="522234" y="512112"/>
                    <a:pt x="593806" y="410352"/>
                    <a:pt x="676679" y="365125"/>
                  </a:cubicBezTo>
                  <a:cubicBezTo>
                    <a:pt x="676679" y="365125"/>
                    <a:pt x="676679" y="365125"/>
                    <a:pt x="684213" y="376432"/>
                  </a:cubicBezTo>
                  <a:cubicBezTo>
                    <a:pt x="605107" y="421658"/>
                    <a:pt x="533535" y="519649"/>
                    <a:pt x="503400" y="628947"/>
                  </a:cubicBezTo>
                  <a:cubicBezTo>
                    <a:pt x="477031" y="726938"/>
                    <a:pt x="484565" y="817391"/>
                    <a:pt x="526001" y="881462"/>
                  </a:cubicBezTo>
                  <a:cubicBezTo>
                    <a:pt x="526001" y="881462"/>
                    <a:pt x="526001" y="881462"/>
                    <a:pt x="524118" y="882405"/>
                  </a:cubicBezTo>
                  <a:lnTo>
                    <a:pt x="523813" y="882557"/>
                  </a:lnTo>
                  <a:lnTo>
                    <a:pt x="567527" y="943864"/>
                  </a:lnTo>
                  <a:cubicBezTo>
                    <a:pt x="637898" y="1031778"/>
                    <a:pt x="720936" y="1105127"/>
                    <a:pt x="815057" y="1161728"/>
                  </a:cubicBezTo>
                  <a:lnTo>
                    <a:pt x="889645" y="1200593"/>
                  </a:lnTo>
                  <a:lnTo>
                    <a:pt x="970726" y="1218375"/>
                  </a:lnTo>
                  <a:cubicBezTo>
                    <a:pt x="1128880" y="1262962"/>
                    <a:pt x="1275672" y="1341775"/>
                    <a:pt x="1391736" y="1445895"/>
                  </a:cubicBezTo>
                  <a:lnTo>
                    <a:pt x="1453671" y="1512026"/>
                  </a:lnTo>
                  <a:lnTo>
                    <a:pt x="1422564" y="1431836"/>
                  </a:lnTo>
                  <a:cubicBezTo>
                    <a:pt x="1408883" y="1386864"/>
                    <a:pt x="1400069" y="1340040"/>
                    <a:pt x="1396122" y="1292059"/>
                  </a:cubicBezTo>
                  <a:lnTo>
                    <a:pt x="1397135" y="1238252"/>
                  </a:lnTo>
                  <a:lnTo>
                    <a:pt x="1394418" y="1238252"/>
                  </a:lnTo>
                  <a:lnTo>
                    <a:pt x="1397593" y="1213952"/>
                  </a:lnTo>
                  <a:lnTo>
                    <a:pt x="1398885" y="1145337"/>
                  </a:lnTo>
                  <a:cubicBezTo>
                    <a:pt x="1410461" y="1046134"/>
                    <a:pt x="1441508" y="945079"/>
                    <a:pt x="1492024" y="847727"/>
                  </a:cubicBezTo>
                  <a:cubicBezTo>
                    <a:pt x="1492024" y="847727"/>
                    <a:pt x="1492024" y="847727"/>
                    <a:pt x="1503250" y="855252"/>
                  </a:cubicBezTo>
                  <a:cubicBezTo>
                    <a:pt x="1460276" y="937966"/>
                    <a:pt x="1431806" y="1023920"/>
                    <a:pt x="1417839" y="1109260"/>
                  </a:cubicBezTo>
                  <a:lnTo>
                    <a:pt x="1413761" y="1147212"/>
                  </a:lnTo>
                  <a:lnTo>
                    <a:pt x="1429434" y="1110534"/>
                  </a:lnTo>
                  <a:cubicBezTo>
                    <a:pt x="1497759" y="991745"/>
                    <a:pt x="1652418" y="903623"/>
                    <a:pt x="1771060" y="881064"/>
                  </a:cubicBezTo>
                  <a:cubicBezTo>
                    <a:pt x="1771060" y="881064"/>
                    <a:pt x="1771060" y="881064"/>
                    <a:pt x="1774826" y="892344"/>
                  </a:cubicBezTo>
                  <a:cubicBezTo>
                    <a:pt x="1616637" y="926183"/>
                    <a:pt x="1405717" y="1072818"/>
                    <a:pt x="1409483" y="1238252"/>
                  </a:cubicBezTo>
                  <a:lnTo>
                    <a:pt x="1408990" y="1238252"/>
                  </a:lnTo>
                  <a:lnTo>
                    <a:pt x="1409245" y="1277979"/>
                  </a:lnTo>
                  <a:cubicBezTo>
                    <a:pt x="1414616" y="1360788"/>
                    <a:pt x="1434492" y="1440413"/>
                    <a:pt x="1468871" y="1512999"/>
                  </a:cubicBezTo>
                  <a:lnTo>
                    <a:pt x="1491328" y="1552235"/>
                  </a:lnTo>
                  <a:lnTo>
                    <a:pt x="1496840" y="1558120"/>
                  </a:lnTo>
                  <a:cubicBezTo>
                    <a:pt x="1592735" y="1685180"/>
                    <a:pt x="1618825" y="1833417"/>
                    <a:pt x="1625876" y="1985359"/>
                  </a:cubicBezTo>
                  <a:lnTo>
                    <a:pt x="1626212" y="2005176"/>
                  </a:lnTo>
                  <a:lnTo>
                    <a:pt x="1656028" y="1897091"/>
                  </a:lnTo>
                  <a:cubicBezTo>
                    <a:pt x="1670296" y="1856701"/>
                    <a:pt x="1687442" y="1817193"/>
                    <a:pt x="1707171" y="1779566"/>
                  </a:cubicBezTo>
                  <a:cubicBezTo>
                    <a:pt x="1797361" y="1610246"/>
                    <a:pt x="1925130" y="1501128"/>
                    <a:pt x="2071688" y="1474789"/>
                  </a:cubicBezTo>
                  <a:cubicBezTo>
                    <a:pt x="2071688" y="1474789"/>
                    <a:pt x="2071688" y="1474789"/>
                    <a:pt x="2071688" y="1489840"/>
                  </a:cubicBezTo>
                  <a:cubicBezTo>
                    <a:pt x="1932645" y="1516179"/>
                    <a:pt x="1804876" y="1621534"/>
                    <a:pt x="1718444" y="1787092"/>
                  </a:cubicBezTo>
                  <a:cubicBezTo>
                    <a:pt x="1678986" y="1862345"/>
                    <a:pt x="1650802" y="1943243"/>
                    <a:pt x="1635300" y="2023671"/>
                  </a:cubicBezTo>
                  <a:lnTo>
                    <a:pt x="1627666" y="2090949"/>
                  </a:lnTo>
                  <a:lnTo>
                    <a:pt x="1628461" y="2137889"/>
                  </a:lnTo>
                  <a:cubicBezTo>
                    <a:pt x="1632221" y="2239537"/>
                    <a:pt x="1632221" y="2344950"/>
                    <a:pt x="1651024" y="2442833"/>
                  </a:cubicBezTo>
                  <a:cubicBezTo>
                    <a:pt x="1696151" y="2695070"/>
                    <a:pt x="1767602" y="2890836"/>
                    <a:pt x="1966913" y="3011308"/>
                  </a:cubicBezTo>
                  <a:cubicBezTo>
                    <a:pt x="1966913" y="3011308"/>
                    <a:pt x="1966913" y="3011308"/>
                    <a:pt x="1959392" y="3022602"/>
                  </a:cubicBezTo>
                  <a:cubicBezTo>
                    <a:pt x="1756321" y="2902131"/>
                    <a:pt x="1684870" y="2702600"/>
                    <a:pt x="1635982" y="2442833"/>
                  </a:cubicBezTo>
                  <a:cubicBezTo>
                    <a:pt x="1626581" y="2393892"/>
                    <a:pt x="1621880" y="2343068"/>
                    <a:pt x="1619530" y="2291773"/>
                  </a:cubicBezTo>
                  <a:lnTo>
                    <a:pt x="1619005" y="2257427"/>
                  </a:lnTo>
                  <a:lnTo>
                    <a:pt x="1613223" y="2257427"/>
                  </a:lnTo>
                  <a:cubicBezTo>
                    <a:pt x="1607586" y="2220741"/>
                    <a:pt x="1605707" y="2181938"/>
                    <a:pt x="1607292" y="2142019"/>
                  </a:cubicBezTo>
                  <a:lnTo>
                    <a:pt x="1615405" y="2075329"/>
                  </a:lnTo>
                  <a:lnTo>
                    <a:pt x="1613452" y="2006418"/>
                  </a:lnTo>
                  <a:cubicBezTo>
                    <a:pt x="1607205" y="1874969"/>
                    <a:pt x="1589622" y="1745243"/>
                    <a:pt x="1526691" y="1632135"/>
                  </a:cubicBezTo>
                  <a:lnTo>
                    <a:pt x="1504986" y="1599038"/>
                  </a:lnTo>
                  <a:lnTo>
                    <a:pt x="1503250" y="1600202"/>
                  </a:lnTo>
                  <a:lnTo>
                    <a:pt x="1485321" y="1569156"/>
                  </a:lnTo>
                  <a:lnTo>
                    <a:pt x="1382218" y="1457421"/>
                  </a:lnTo>
                  <a:cubicBezTo>
                    <a:pt x="1267916" y="1353724"/>
                    <a:pt x="1122887" y="1275773"/>
                    <a:pt x="966496" y="1231324"/>
                  </a:cubicBezTo>
                  <a:lnTo>
                    <a:pt x="908919" y="1218527"/>
                  </a:lnTo>
                  <a:lnTo>
                    <a:pt x="905307" y="1223963"/>
                  </a:lnTo>
                  <a:lnTo>
                    <a:pt x="886845" y="1213620"/>
                  </a:lnTo>
                  <a:lnTo>
                    <a:pt x="839326" y="1203059"/>
                  </a:lnTo>
                  <a:lnTo>
                    <a:pt x="758674" y="1194927"/>
                  </a:lnTo>
                  <a:lnTo>
                    <a:pt x="694889" y="1220545"/>
                  </a:lnTo>
                  <a:cubicBezTo>
                    <a:pt x="631733" y="1258233"/>
                    <a:pt x="587152" y="1324452"/>
                    <a:pt x="578659" y="1403350"/>
                  </a:cubicBezTo>
                  <a:cubicBezTo>
                    <a:pt x="578659" y="1403350"/>
                    <a:pt x="578659" y="1403350"/>
                    <a:pt x="563563" y="1403350"/>
                  </a:cubicBezTo>
                  <a:cubicBezTo>
                    <a:pt x="574885" y="1318816"/>
                    <a:pt x="620174" y="1246962"/>
                    <a:pt x="686692" y="1206808"/>
                  </a:cubicBezTo>
                  <a:lnTo>
                    <a:pt x="725292" y="1191561"/>
                  </a:lnTo>
                  <a:lnTo>
                    <a:pt x="709513" y="1189970"/>
                  </a:lnTo>
                  <a:cubicBezTo>
                    <a:pt x="666046" y="1188235"/>
                    <a:pt x="622505" y="1189176"/>
                    <a:pt x="579258" y="1192941"/>
                  </a:cubicBezTo>
                  <a:cubicBezTo>
                    <a:pt x="455159" y="1204235"/>
                    <a:pt x="316018" y="1241883"/>
                    <a:pt x="206961" y="1290824"/>
                  </a:cubicBezTo>
                  <a:cubicBezTo>
                    <a:pt x="206961" y="1290824"/>
                    <a:pt x="206961" y="1290824"/>
                    <a:pt x="203200" y="1279530"/>
                  </a:cubicBezTo>
                  <a:cubicBezTo>
                    <a:pt x="312257" y="1226824"/>
                    <a:pt x="455159" y="1189176"/>
                    <a:pt x="579258" y="1181647"/>
                  </a:cubicBezTo>
                  <a:cubicBezTo>
                    <a:pt x="622975" y="1177411"/>
                    <a:pt x="666986" y="1176117"/>
                    <a:pt x="710923" y="1177595"/>
                  </a:cubicBezTo>
                  <a:lnTo>
                    <a:pt x="750937" y="1181432"/>
                  </a:lnTo>
                  <a:lnTo>
                    <a:pt x="759814" y="1177925"/>
                  </a:lnTo>
                  <a:cubicBezTo>
                    <a:pt x="759814" y="1177925"/>
                    <a:pt x="759814" y="1177925"/>
                    <a:pt x="760286" y="1179804"/>
                  </a:cubicBezTo>
                  <a:lnTo>
                    <a:pt x="760936" y="1182390"/>
                  </a:lnTo>
                  <a:lnTo>
                    <a:pt x="842147" y="1190176"/>
                  </a:lnTo>
                  <a:lnTo>
                    <a:pt x="846830" y="1191203"/>
                  </a:lnTo>
                  <a:lnTo>
                    <a:pt x="760728" y="1142968"/>
                  </a:lnTo>
                  <a:cubicBezTo>
                    <a:pt x="623868" y="1049063"/>
                    <a:pt x="511055" y="917325"/>
                    <a:pt x="430304" y="755797"/>
                  </a:cubicBezTo>
                  <a:lnTo>
                    <a:pt x="395967" y="677299"/>
                  </a:lnTo>
                  <a:lnTo>
                    <a:pt x="390377" y="681038"/>
                  </a:lnTo>
                  <a:cubicBezTo>
                    <a:pt x="232725" y="549213"/>
                    <a:pt x="105101" y="504016"/>
                    <a:pt x="7507" y="552979"/>
                  </a:cubicBezTo>
                  <a:cubicBezTo>
                    <a:pt x="7507" y="552979"/>
                    <a:pt x="7507" y="552979"/>
                    <a:pt x="0" y="541680"/>
                  </a:cubicBezTo>
                  <a:cubicBezTo>
                    <a:pt x="76011" y="502133"/>
                    <a:pt x="171025" y="517669"/>
                    <a:pt x="283457" y="586701"/>
                  </a:cubicBezTo>
                  <a:lnTo>
                    <a:pt x="390837" y="665572"/>
                  </a:lnTo>
                  <a:lnTo>
                    <a:pt x="381308" y="643787"/>
                  </a:lnTo>
                  <a:cubicBezTo>
                    <a:pt x="366618" y="605038"/>
                    <a:pt x="353599" y="564906"/>
                    <a:pt x="342340" y="523480"/>
                  </a:cubicBezTo>
                  <a:cubicBezTo>
                    <a:pt x="304809" y="372838"/>
                    <a:pt x="263525" y="161940"/>
                    <a:pt x="308562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448" name="淘宝网Chenying0907出品 447"/>
            <p:cNvGrpSpPr/>
            <p:nvPr/>
          </p:nvGrpSpPr>
          <p:grpSpPr>
            <a:xfrm>
              <a:off x="7495601" y="3843540"/>
              <a:ext cx="375298" cy="334688"/>
              <a:chOff x="4473576" y="2087563"/>
              <a:chExt cx="425450" cy="379413"/>
            </a:xfrm>
          </p:grpSpPr>
          <p:sp>
            <p:nvSpPr>
              <p:cNvPr id="561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562" name="淘宝网Chenying0907出品 561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563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4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5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6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7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8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9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0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1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49" name="淘宝网Chenying0907出品 448"/>
            <p:cNvGrpSpPr/>
            <p:nvPr/>
          </p:nvGrpSpPr>
          <p:grpSpPr>
            <a:xfrm>
              <a:off x="8259501" y="4270653"/>
              <a:ext cx="230358" cy="292676"/>
              <a:chOff x="4473576" y="2087563"/>
              <a:chExt cx="425450" cy="379413"/>
            </a:xfrm>
          </p:grpSpPr>
          <p:sp>
            <p:nvSpPr>
              <p:cNvPr id="550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551" name="淘宝网Chenying0907出品 550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552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3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4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5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6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7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8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9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0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50" name="淘宝网Chenying0907出品 449"/>
            <p:cNvGrpSpPr/>
            <p:nvPr/>
          </p:nvGrpSpPr>
          <p:grpSpPr>
            <a:xfrm rot="1303619">
              <a:off x="8499501" y="4325081"/>
              <a:ext cx="436538" cy="389301"/>
              <a:chOff x="4473576" y="2087563"/>
              <a:chExt cx="425450" cy="379413"/>
            </a:xfrm>
          </p:grpSpPr>
          <p:sp>
            <p:nvSpPr>
              <p:cNvPr id="539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540" name="淘宝网Chenying0907出品 539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541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2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3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4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5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6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7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8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9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51" name="淘宝网Chenying0907出品 450"/>
            <p:cNvGrpSpPr/>
            <p:nvPr/>
          </p:nvGrpSpPr>
          <p:grpSpPr>
            <a:xfrm rot="1528570">
              <a:off x="8768702" y="4887961"/>
              <a:ext cx="375298" cy="334688"/>
              <a:chOff x="4473576" y="2087563"/>
              <a:chExt cx="425450" cy="379413"/>
            </a:xfrm>
          </p:grpSpPr>
          <p:sp>
            <p:nvSpPr>
              <p:cNvPr id="528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529" name="淘宝网Chenying0907出品 528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530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1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2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3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4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5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6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7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8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52" name="淘宝网Chenying0907出品 451"/>
            <p:cNvGrpSpPr/>
            <p:nvPr/>
          </p:nvGrpSpPr>
          <p:grpSpPr>
            <a:xfrm rot="964935" flipH="1">
              <a:off x="7710008" y="5223599"/>
              <a:ext cx="375298" cy="334688"/>
              <a:chOff x="4473576" y="2087563"/>
              <a:chExt cx="425450" cy="379413"/>
            </a:xfrm>
          </p:grpSpPr>
          <p:sp>
            <p:nvSpPr>
              <p:cNvPr id="517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518" name="淘宝网Chenying0907出品 517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519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0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1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2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3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4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5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6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7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53" name="淘宝网Chenying0907出品 452"/>
            <p:cNvGrpSpPr/>
            <p:nvPr/>
          </p:nvGrpSpPr>
          <p:grpSpPr>
            <a:xfrm rot="4074258" flipV="1">
              <a:off x="7987631" y="6364897"/>
              <a:ext cx="375298" cy="334688"/>
              <a:chOff x="4473576" y="2087563"/>
              <a:chExt cx="425450" cy="379413"/>
            </a:xfrm>
          </p:grpSpPr>
          <p:sp>
            <p:nvSpPr>
              <p:cNvPr id="506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507" name="淘宝网Chenying0907出品 506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508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9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0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1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2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3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4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5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6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54" name="淘宝网Chenying0907出品 453"/>
            <p:cNvGrpSpPr/>
            <p:nvPr/>
          </p:nvGrpSpPr>
          <p:grpSpPr>
            <a:xfrm rot="12357288" flipH="1">
              <a:off x="7401078" y="4936464"/>
              <a:ext cx="230358" cy="292676"/>
              <a:chOff x="4473576" y="2087563"/>
              <a:chExt cx="425450" cy="379413"/>
            </a:xfrm>
          </p:grpSpPr>
          <p:sp>
            <p:nvSpPr>
              <p:cNvPr id="495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496" name="淘宝网Chenying0907出品 495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497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8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9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0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1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2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3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4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5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55" name="淘宝网Chenying0907出品 454"/>
            <p:cNvGrpSpPr/>
            <p:nvPr/>
          </p:nvGrpSpPr>
          <p:grpSpPr>
            <a:xfrm rot="18034452" flipH="1">
              <a:off x="6696638" y="4179460"/>
              <a:ext cx="288932" cy="257667"/>
              <a:chOff x="4473576" y="2087563"/>
              <a:chExt cx="425450" cy="379413"/>
            </a:xfrm>
          </p:grpSpPr>
          <p:sp>
            <p:nvSpPr>
              <p:cNvPr id="484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485" name="淘宝网Chenying0907出品 484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486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7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8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9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0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1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2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3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4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456" name="淘宝网Chenying0907出品 455"/>
            <p:cNvGrpSpPr/>
            <p:nvPr/>
          </p:nvGrpSpPr>
          <p:grpSpPr>
            <a:xfrm>
              <a:off x="7277644" y="5589905"/>
              <a:ext cx="691130" cy="678913"/>
              <a:chOff x="3949173" y="4044951"/>
              <a:chExt cx="1132863" cy="1112837"/>
            </a:xfrm>
          </p:grpSpPr>
          <p:sp>
            <p:nvSpPr>
              <p:cNvPr id="476" name="淘宝网Chenying0907出品 475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7" name="淘宝网Chenying0907出品 476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8" name="淘宝网Chenying0907出品 477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9" name="淘宝网Chenying0907出品 478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0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1" name="淘宝网Chenying0907出品 480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2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83" name="淘宝网Chenying0907出品 482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457" name="淘宝网Chenying0907出品 2848"/>
            <p:cNvSpPr>
              <a:spLocks noEditPoints="1"/>
            </p:cNvSpPr>
            <p:nvPr/>
          </p:nvSpPr>
          <p:spPr bwMode="auto">
            <a:xfrm>
              <a:off x="7490000" y="3836538"/>
              <a:ext cx="387901" cy="352892"/>
            </a:xfrm>
            <a:custGeom>
              <a:avLst/>
              <a:gdLst>
                <a:gd name="T0" fmla="*/ 52 w 117"/>
                <a:gd name="T1" fmla="*/ 7 h 106"/>
                <a:gd name="T2" fmla="*/ 0 w 117"/>
                <a:gd name="T3" fmla="*/ 77 h 106"/>
                <a:gd name="T4" fmla="*/ 0 w 117"/>
                <a:gd name="T5" fmla="*/ 78 h 106"/>
                <a:gd name="T6" fmla="*/ 1 w 117"/>
                <a:gd name="T7" fmla="*/ 79 h 106"/>
                <a:gd name="T8" fmla="*/ 116 w 117"/>
                <a:gd name="T9" fmla="*/ 20 h 106"/>
                <a:gd name="T10" fmla="*/ 117 w 117"/>
                <a:gd name="T11" fmla="*/ 18 h 106"/>
                <a:gd name="T12" fmla="*/ 116 w 117"/>
                <a:gd name="T13" fmla="*/ 18 h 106"/>
                <a:gd name="T14" fmla="*/ 52 w 117"/>
                <a:gd name="T15" fmla="*/ 7 h 106"/>
                <a:gd name="T16" fmla="*/ 53 w 117"/>
                <a:gd name="T17" fmla="*/ 11 h 106"/>
                <a:gd name="T18" fmla="*/ 112 w 117"/>
                <a:gd name="T19" fmla="*/ 20 h 106"/>
                <a:gd name="T20" fmla="*/ 88 w 117"/>
                <a:gd name="T21" fmla="*/ 57 h 106"/>
                <a:gd name="T22" fmla="*/ 4 w 117"/>
                <a:gd name="T23" fmla="*/ 75 h 106"/>
                <a:gd name="T24" fmla="*/ 53 w 117"/>
                <a:gd name="T25" fmla="*/ 1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106">
                  <a:moveTo>
                    <a:pt x="52" y="7"/>
                  </a:moveTo>
                  <a:cubicBezTo>
                    <a:pt x="2" y="19"/>
                    <a:pt x="0" y="76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86" y="106"/>
                    <a:pt x="116" y="21"/>
                    <a:pt x="116" y="20"/>
                  </a:cubicBezTo>
                  <a:cubicBezTo>
                    <a:pt x="117" y="18"/>
                    <a:pt x="117" y="18"/>
                    <a:pt x="117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84" y="0"/>
                    <a:pt x="54" y="7"/>
                    <a:pt x="52" y="7"/>
                  </a:cubicBezTo>
                  <a:close/>
                  <a:moveTo>
                    <a:pt x="53" y="11"/>
                  </a:moveTo>
                  <a:cubicBezTo>
                    <a:pt x="53" y="11"/>
                    <a:pt x="82" y="5"/>
                    <a:pt x="112" y="20"/>
                  </a:cubicBezTo>
                  <a:cubicBezTo>
                    <a:pt x="110" y="25"/>
                    <a:pt x="103" y="42"/>
                    <a:pt x="88" y="57"/>
                  </a:cubicBezTo>
                  <a:cubicBezTo>
                    <a:pt x="65" y="79"/>
                    <a:pt x="37" y="86"/>
                    <a:pt x="4" y="75"/>
                  </a:cubicBezTo>
                  <a:cubicBezTo>
                    <a:pt x="5" y="67"/>
                    <a:pt x="10" y="21"/>
                    <a:pt x="53" y="1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458" name="淘宝网Chenying0907出品 457"/>
            <p:cNvGrpSpPr/>
            <p:nvPr/>
          </p:nvGrpSpPr>
          <p:grpSpPr>
            <a:xfrm>
              <a:off x="6421245" y="4595251"/>
              <a:ext cx="878236" cy="862711"/>
              <a:chOff x="3949173" y="4044951"/>
              <a:chExt cx="1132863" cy="1112837"/>
            </a:xfrm>
          </p:grpSpPr>
          <p:sp>
            <p:nvSpPr>
              <p:cNvPr id="468" name="淘宝网Chenying0907出品 467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9" name="淘宝网Chenying0907出品 468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0" name="淘宝网Chenying0907出品 469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1" name="淘宝网Chenying0907出品 470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2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3" name="淘宝网Chenying0907出品 472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4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75" name="淘宝网Chenying0907出品 474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459" name="淘宝网Chenying0907出品 458"/>
            <p:cNvGrpSpPr/>
            <p:nvPr/>
          </p:nvGrpSpPr>
          <p:grpSpPr>
            <a:xfrm>
              <a:off x="6756443" y="2967667"/>
              <a:ext cx="1022031" cy="1003964"/>
              <a:chOff x="3949173" y="4044951"/>
              <a:chExt cx="1132863" cy="1112837"/>
            </a:xfrm>
          </p:grpSpPr>
          <p:sp>
            <p:nvSpPr>
              <p:cNvPr id="460" name="淘宝网Chenying0907出品 459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1" name="淘宝网Chenying0907出品 460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2" name="淘宝网Chenying0907出品 461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3" name="淘宝网Chenying0907出品 462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4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5" name="淘宝网Chenying0907出品 464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6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7" name="淘宝网Chenying0907出品 466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572" name="淘宝网Chenying0907出品 571"/>
          <p:cNvGrpSpPr/>
          <p:nvPr/>
        </p:nvGrpSpPr>
        <p:grpSpPr>
          <a:xfrm>
            <a:off x="6605245" y="4358579"/>
            <a:ext cx="2348288" cy="2301562"/>
            <a:chOff x="3277116" y="3239077"/>
            <a:chExt cx="3338736" cy="3272302"/>
          </a:xfrm>
        </p:grpSpPr>
        <p:grpSp>
          <p:nvGrpSpPr>
            <p:cNvPr id="573" name="淘宝网Chenying0907出品 572"/>
            <p:cNvGrpSpPr/>
            <p:nvPr/>
          </p:nvGrpSpPr>
          <p:grpSpPr>
            <a:xfrm>
              <a:off x="3277116" y="3380372"/>
              <a:ext cx="2773989" cy="3131007"/>
              <a:chOff x="3277116" y="3380372"/>
              <a:chExt cx="2773989" cy="3131007"/>
            </a:xfrm>
          </p:grpSpPr>
          <p:sp>
            <p:nvSpPr>
              <p:cNvPr id="601" name="淘宝网Chenying0907出品 600"/>
              <p:cNvSpPr/>
              <p:nvPr/>
            </p:nvSpPr>
            <p:spPr bwMode="auto">
              <a:xfrm>
                <a:off x="3735465" y="3680868"/>
                <a:ext cx="2224088" cy="2830511"/>
              </a:xfrm>
              <a:custGeom>
                <a:avLst/>
                <a:gdLst>
                  <a:gd name="connsiteX0" fmla="*/ 368406 w 2224088"/>
                  <a:gd name="connsiteY0" fmla="*/ 1716086 h 2830511"/>
                  <a:gd name="connsiteX1" fmla="*/ 462715 w 2224088"/>
                  <a:gd name="connsiteY1" fmla="*/ 2065104 h 2830511"/>
                  <a:gd name="connsiteX2" fmla="*/ 454134 w 2224088"/>
                  <a:gd name="connsiteY2" fmla="*/ 2107929 h 2830511"/>
                  <a:gd name="connsiteX3" fmla="*/ 559770 w 2224088"/>
                  <a:gd name="connsiteY3" fmla="*/ 2048249 h 2830511"/>
                  <a:gd name="connsiteX4" fmla="*/ 797694 w 2224088"/>
                  <a:gd name="connsiteY4" fmla="*/ 1749425 h 2830511"/>
                  <a:gd name="connsiteX5" fmla="*/ 812800 w 2224088"/>
                  <a:gd name="connsiteY5" fmla="*/ 1753200 h 2830511"/>
                  <a:gd name="connsiteX6" fmla="*/ 457802 w 2224088"/>
                  <a:gd name="connsiteY6" fmla="*/ 2119313 h 2830511"/>
                  <a:gd name="connsiteX7" fmla="*/ 457330 w 2224088"/>
                  <a:gd name="connsiteY7" fmla="*/ 2117898 h 2830511"/>
                  <a:gd name="connsiteX8" fmla="*/ 454086 w 2224088"/>
                  <a:gd name="connsiteY8" fmla="*/ 2108171 h 2830511"/>
                  <a:gd name="connsiteX9" fmla="*/ 451751 w 2224088"/>
                  <a:gd name="connsiteY9" fmla="*/ 2119824 h 2830511"/>
                  <a:gd name="connsiteX10" fmla="*/ 439991 w 2224088"/>
                  <a:gd name="connsiteY10" fmla="*/ 2164260 h 2830511"/>
                  <a:gd name="connsiteX11" fmla="*/ 345800 w 2224088"/>
                  <a:gd name="connsiteY11" fmla="*/ 2386463 h 2830511"/>
                  <a:gd name="connsiteX12" fmla="*/ 251608 w 2224088"/>
                  <a:gd name="connsiteY12" fmla="*/ 2616199 h 2830511"/>
                  <a:gd name="connsiteX13" fmla="*/ 236537 w 2224088"/>
                  <a:gd name="connsiteY13" fmla="*/ 2612433 h 2830511"/>
                  <a:gd name="connsiteX14" fmla="*/ 252092 w 2224088"/>
                  <a:gd name="connsiteY14" fmla="*/ 2569675 h 2830511"/>
                  <a:gd name="connsiteX15" fmla="*/ 239996 w 2224088"/>
                  <a:gd name="connsiteY15" fmla="*/ 2527440 h 2830511"/>
                  <a:gd name="connsiteX16" fmla="*/ 233408 w 2224088"/>
                  <a:gd name="connsiteY16" fmla="*/ 2487535 h 2830511"/>
                  <a:gd name="connsiteX17" fmla="*/ 161879 w 2224088"/>
                  <a:gd name="connsiteY17" fmla="*/ 2344815 h 2830511"/>
                  <a:gd name="connsiteX18" fmla="*/ 3765 w 2224088"/>
                  <a:gd name="connsiteY18" fmla="*/ 2295989 h 2830511"/>
                  <a:gd name="connsiteX19" fmla="*/ 0 w 2224088"/>
                  <a:gd name="connsiteY19" fmla="*/ 2284722 h 2830511"/>
                  <a:gd name="connsiteX20" fmla="*/ 169409 w 2224088"/>
                  <a:gd name="connsiteY20" fmla="*/ 2333547 h 2830511"/>
                  <a:gd name="connsiteX21" fmla="*/ 248467 w 2224088"/>
                  <a:gd name="connsiteY21" fmla="*/ 2483779 h 2830511"/>
                  <a:gd name="connsiteX22" fmla="*/ 260106 w 2224088"/>
                  <a:gd name="connsiteY22" fmla="*/ 2547645 h 2830511"/>
                  <a:gd name="connsiteX23" fmla="*/ 279866 w 2224088"/>
                  <a:gd name="connsiteY23" fmla="*/ 2493328 h 2830511"/>
                  <a:gd name="connsiteX24" fmla="*/ 334497 w 2224088"/>
                  <a:gd name="connsiteY24" fmla="*/ 2382697 h 2830511"/>
                  <a:gd name="connsiteX25" fmla="*/ 424921 w 2224088"/>
                  <a:gd name="connsiteY25" fmla="*/ 2160493 h 2830511"/>
                  <a:gd name="connsiteX26" fmla="*/ 357103 w 2224088"/>
                  <a:gd name="connsiteY26" fmla="*/ 1727385 h 2830511"/>
                  <a:gd name="connsiteX27" fmla="*/ 1598869 w 2224088"/>
                  <a:gd name="connsiteY27" fmla="*/ 0 h 2830511"/>
                  <a:gd name="connsiteX28" fmla="*/ 1677205 w 2224088"/>
                  <a:gd name="connsiteY28" fmla="*/ 275051 h 2830511"/>
                  <a:gd name="connsiteX29" fmla="*/ 1650121 w 2224088"/>
                  <a:gd name="connsiteY29" fmla="*/ 407768 h 2830511"/>
                  <a:gd name="connsiteX30" fmla="*/ 1678485 w 2224088"/>
                  <a:gd name="connsiteY30" fmla="*/ 376802 h 2830511"/>
                  <a:gd name="connsiteX31" fmla="*/ 1760552 w 2224088"/>
                  <a:gd name="connsiteY31" fmla="*/ 301539 h 2830511"/>
                  <a:gd name="connsiteX32" fmla="*/ 2220320 w 2224088"/>
                  <a:gd name="connsiteY32" fmla="*/ 49211 h 2830511"/>
                  <a:gd name="connsiteX33" fmla="*/ 2224088 w 2224088"/>
                  <a:gd name="connsiteY33" fmla="*/ 60509 h 2830511"/>
                  <a:gd name="connsiteX34" fmla="*/ 2205245 w 2224088"/>
                  <a:gd name="connsiteY34" fmla="*/ 68041 h 2830511"/>
                  <a:gd name="connsiteX35" fmla="*/ 2205245 w 2224088"/>
                  <a:gd name="connsiteY35" fmla="*/ 64275 h 2830511"/>
                  <a:gd name="connsiteX36" fmla="*/ 1768089 w 2224088"/>
                  <a:gd name="connsiteY36" fmla="*/ 312837 h 2830511"/>
                  <a:gd name="connsiteX37" fmla="*/ 1600917 w 2224088"/>
                  <a:gd name="connsiteY37" fmla="*/ 484430 h 2830511"/>
                  <a:gd name="connsiteX38" fmla="*/ 1546487 w 2224088"/>
                  <a:gd name="connsiteY38" fmla="*/ 560387 h 2830511"/>
                  <a:gd name="connsiteX39" fmla="*/ 1593408 w 2224088"/>
                  <a:gd name="connsiteY39" fmla="*/ 526327 h 2830511"/>
                  <a:gd name="connsiteX40" fmla="*/ 1727333 w 2224088"/>
                  <a:gd name="connsiteY40" fmla="*/ 479085 h 2830511"/>
                  <a:gd name="connsiteX41" fmla="*/ 2043113 w 2224088"/>
                  <a:gd name="connsiteY41" fmla="*/ 538957 h 2830511"/>
                  <a:gd name="connsiteX42" fmla="*/ 2035595 w 2224088"/>
                  <a:gd name="connsiteY42" fmla="*/ 550183 h 2830511"/>
                  <a:gd name="connsiteX43" fmla="*/ 1731092 w 2224088"/>
                  <a:gd name="connsiteY43" fmla="*/ 494053 h 2830511"/>
                  <a:gd name="connsiteX44" fmla="*/ 1513053 w 2224088"/>
                  <a:gd name="connsiteY44" fmla="*/ 617538 h 2830511"/>
                  <a:gd name="connsiteX45" fmla="*/ 1511958 w 2224088"/>
                  <a:gd name="connsiteY45" fmla="*/ 616811 h 2830511"/>
                  <a:gd name="connsiteX46" fmla="*/ 1479322 w 2224088"/>
                  <a:gd name="connsiteY46" fmla="*/ 674383 h 2830511"/>
                  <a:gd name="connsiteX47" fmla="*/ 1379925 w 2224088"/>
                  <a:gd name="connsiteY47" fmla="*/ 1092419 h 2830511"/>
                  <a:gd name="connsiteX48" fmla="*/ 1379925 w 2224088"/>
                  <a:gd name="connsiteY48" fmla="*/ 1098555 h 2830511"/>
                  <a:gd name="connsiteX49" fmla="*/ 1395148 w 2224088"/>
                  <a:gd name="connsiteY49" fmla="*/ 1166201 h 2830511"/>
                  <a:gd name="connsiteX50" fmla="*/ 1368871 w 2224088"/>
                  <a:gd name="connsiteY50" fmla="*/ 1644835 h 2830511"/>
                  <a:gd name="connsiteX51" fmla="*/ 1331041 w 2224088"/>
                  <a:gd name="connsiteY51" fmla="*/ 1740326 h 2830511"/>
                  <a:gd name="connsiteX52" fmla="*/ 1335374 w 2224088"/>
                  <a:gd name="connsiteY52" fmla="*/ 1734064 h 2830511"/>
                  <a:gd name="connsiteX53" fmla="*/ 1454381 w 2224088"/>
                  <a:gd name="connsiteY53" fmla="*/ 1622338 h 2830511"/>
                  <a:gd name="connsiteX54" fmla="*/ 1562563 w 2224088"/>
                  <a:gd name="connsiteY54" fmla="*/ 1562652 h 2830511"/>
                  <a:gd name="connsiteX55" fmla="*/ 1560513 w 2224088"/>
                  <a:gd name="connsiteY55" fmla="*/ 1558556 h 2830511"/>
                  <a:gd name="connsiteX56" fmla="*/ 1582436 w 2224088"/>
                  <a:gd name="connsiteY56" fmla="*/ 1551687 h 2830511"/>
                  <a:gd name="connsiteX57" fmla="*/ 1601862 w 2224088"/>
                  <a:gd name="connsiteY57" fmla="*/ 1540970 h 2830511"/>
                  <a:gd name="connsiteX58" fmla="*/ 1955800 w 2224088"/>
                  <a:gd name="connsiteY58" fmla="*/ 1483459 h 2830511"/>
                  <a:gd name="connsiteX59" fmla="*/ 1955800 w 2224088"/>
                  <a:gd name="connsiteY59" fmla="*/ 1494725 h 2830511"/>
                  <a:gd name="connsiteX60" fmla="*/ 1653527 w 2224088"/>
                  <a:gd name="connsiteY60" fmla="*/ 1536511 h 2830511"/>
                  <a:gd name="connsiteX61" fmla="*/ 1650155 w 2224088"/>
                  <a:gd name="connsiteY61" fmla="*/ 1537894 h 2830511"/>
                  <a:gd name="connsiteX62" fmla="*/ 1690959 w 2224088"/>
                  <a:gd name="connsiteY62" fmla="*/ 1536629 h 2830511"/>
                  <a:gd name="connsiteX63" fmla="*/ 2046288 w 2224088"/>
                  <a:gd name="connsiteY63" fmla="*/ 1746664 h 2830511"/>
                  <a:gd name="connsiteX64" fmla="*/ 2034991 w 2224088"/>
                  <a:gd name="connsiteY64" fmla="*/ 1754188 h 2830511"/>
                  <a:gd name="connsiteX65" fmla="*/ 1568045 w 2224088"/>
                  <a:gd name="connsiteY65" fmla="*/ 1573604 h 2830511"/>
                  <a:gd name="connsiteX66" fmla="*/ 1567198 w 2224088"/>
                  <a:gd name="connsiteY66" fmla="*/ 1571912 h 2830511"/>
                  <a:gd name="connsiteX67" fmla="*/ 1564255 w 2224088"/>
                  <a:gd name="connsiteY67" fmla="*/ 1573119 h 2830511"/>
                  <a:gd name="connsiteX68" fmla="*/ 1293981 w 2224088"/>
                  <a:gd name="connsiteY68" fmla="*/ 1817687 h 2830511"/>
                  <a:gd name="connsiteX69" fmla="*/ 1292886 w 2224088"/>
                  <a:gd name="connsiteY69" fmla="*/ 1816958 h 2830511"/>
                  <a:gd name="connsiteX70" fmla="*/ 1248292 w 2224088"/>
                  <a:gd name="connsiteY70" fmla="*/ 1884067 h 2830511"/>
                  <a:gd name="connsiteX71" fmla="*/ 981009 w 2224088"/>
                  <a:gd name="connsiteY71" fmla="*/ 2085904 h 2830511"/>
                  <a:gd name="connsiteX72" fmla="*/ 963457 w 2224088"/>
                  <a:gd name="connsiteY72" fmla="*/ 2094607 h 2830511"/>
                  <a:gd name="connsiteX73" fmla="*/ 1074805 w 2224088"/>
                  <a:gd name="connsiteY73" fmla="*/ 2075382 h 2830511"/>
                  <a:gd name="connsiteX74" fmla="*/ 1204476 w 2224088"/>
                  <a:gd name="connsiteY74" fmla="*/ 2073494 h 2830511"/>
                  <a:gd name="connsiteX75" fmla="*/ 1633538 w 2224088"/>
                  <a:gd name="connsiteY75" fmla="*/ 2273683 h 2830511"/>
                  <a:gd name="connsiteX76" fmla="*/ 1622247 w 2224088"/>
                  <a:gd name="connsiteY76" fmla="*/ 2281237 h 2830511"/>
                  <a:gd name="connsiteX77" fmla="*/ 1204476 w 2224088"/>
                  <a:gd name="connsiteY77" fmla="*/ 2084825 h 2830511"/>
                  <a:gd name="connsiteX78" fmla="*/ 954190 w 2224088"/>
                  <a:gd name="connsiteY78" fmla="*/ 2111265 h 2830511"/>
                  <a:gd name="connsiteX79" fmla="*/ 875254 w 2224088"/>
                  <a:gd name="connsiteY79" fmla="*/ 2138347 h 2830511"/>
                  <a:gd name="connsiteX80" fmla="*/ 845691 w 2224088"/>
                  <a:gd name="connsiteY80" fmla="*/ 2153007 h 2830511"/>
                  <a:gd name="connsiteX81" fmla="*/ 582344 w 2224088"/>
                  <a:gd name="connsiteY81" fmla="*/ 2303564 h 2830511"/>
                  <a:gd name="connsiteX82" fmla="*/ 202372 w 2224088"/>
                  <a:gd name="connsiteY82" fmla="*/ 2830511 h 2830511"/>
                  <a:gd name="connsiteX83" fmla="*/ 187324 w 2224088"/>
                  <a:gd name="connsiteY83" fmla="*/ 2830511 h 2830511"/>
                  <a:gd name="connsiteX84" fmla="*/ 571058 w 2224088"/>
                  <a:gd name="connsiteY84" fmla="*/ 2288508 h 2830511"/>
                  <a:gd name="connsiteX85" fmla="*/ 702261 w 2224088"/>
                  <a:gd name="connsiteY85" fmla="*/ 2210877 h 2830511"/>
                  <a:gd name="connsiteX86" fmla="*/ 731577 w 2224088"/>
                  <a:gd name="connsiteY86" fmla="*/ 2196360 h 2830511"/>
                  <a:gd name="connsiteX87" fmla="*/ 730250 w 2224088"/>
                  <a:gd name="connsiteY87" fmla="*/ 2194363 h 2830511"/>
                  <a:gd name="connsiteX88" fmla="*/ 832399 w 2224088"/>
                  <a:gd name="connsiteY88" fmla="*/ 2137233 h 2830511"/>
                  <a:gd name="connsiteX89" fmla="*/ 889945 w 2224088"/>
                  <a:gd name="connsiteY89" fmla="*/ 2117429 h 2830511"/>
                  <a:gd name="connsiteX90" fmla="*/ 974484 w 2224088"/>
                  <a:gd name="connsiteY90" fmla="*/ 2074671 h 2830511"/>
                  <a:gd name="connsiteX91" fmla="*/ 1300904 w 2224088"/>
                  <a:gd name="connsiteY91" fmla="*/ 1780380 h 2830511"/>
                  <a:gd name="connsiteX92" fmla="*/ 1383861 w 2224088"/>
                  <a:gd name="connsiteY92" fmla="*/ 1168303 h 2830511"/>
                  <a:gd name="connsiteX93" fmla="*/ 1370818 w 2224088"/>
                  <a:gd name="connsiteY93" fmla="*/ 1111249 h 2830511"/>
                  <a:gd name="connsiteX94" fmla="*/ 1364850 w 2224088"/>
                  <a:gd name="connsiteY94" fmla="*/ 1111249 h 2830511"/>
                  <a:gd name="connsiteX95" fmla="*/ 1365666 w 2224088"/>
                  <a:gd name="connsiteY95" fmla="*/ 1088712 h 2830511"/>
                  <a:gd name="connsiteX96" fmla="*/ 1354867 w 2224088"/>
                  <a:gd name="connsiteY96" fmla="*/ 1041477 h 2830511"/>
                  <a:gd name="connsiteX97" fmla="*/ 1326346 w 2224088"/>
                  <a:gd name="connsiteY97" fmla="*/ 961755 h 2830511"/>
                  <a:gd name="connsiteX98" fmla="*/ 1278403 w 2224088"/>
                  <a:gd name="connsiteY98" fmla="*/ 917070 h 2830511"/>
                  <a:gd name="connsiteX99" fmla="*/ 1064795 w 2224088"/>
                  <a:gd name="connsiteY99" fmla="*/ 891742 h 2830511"/>
                  <a:gd name="connsiteX100" fmla="*/ 1057275 w 2224088"/>
                  <a:gd name="connsiteY100" fmla="*/ 876733 h 2830511"/>
                  <a:gd name="connsiteX101" fmla="*/ 1286216 w 2224088"/>
                  <a:gd name="connsiteY101" fmla="*/ 905227 h 2830511"/>
                  <a:gd name="connsiteX102" fmla="*/ 1316397 w 2224088"/>
                  <a:gd name="connsiteY102" fmla="*/ 933945 h 2830511"/>
                  <a:gd name="connsiteX103" fmla="*/ 1310883 w 2224088"/>
                  <a:gd name="connsiteY103" fmla="*/ 918533 h 2830511"/>
                  <a:gd name="connsiteX104" fmla="*/ 1251997 w 2224088"/>
                  <a:gd name="connsiteY104" fmla="*/ 801763 h 2830511"/>
                  <a:gd name="connsiteX105" fmla="*/ 1003699 w 2224088"/>
                  <a:gd name="connsiteY105" fmla="*/ 508178 h 2830511"/>
                  <a:gd name="connsiteX106" fmla="*/ 1014985 w 2224088"/>
                  <a:gd name="connsiteY106" fmla="*/ 496886 h 2830511"/>
                  <a:gd name="connsiteX107" fmla="*/ 1263283 w 2224088"/>
                  <a:gd name="connsiteY107" fmla="*/ 794235 h 2830511"/>
                  <a:gd name="connsiteX108" fmla="*/ 1322169 w 2224088"/>
                  <a:gd name="connsiteY108" fmla="*/ 912578 h 2830511"/>
                  <a:gd name="connsiteX109" fmla="*/ 1336415 w 2224088"/>
                  <a:gd name="connsiteY109" fmla="*/ 952993 h 2830511"/>
                  <a:gd name="connsiteX110" fmla="*/ 1343025 w 2224088"/>
                  <a:gd name="connsiteY110" fmla="*/ 959283 h 2830511"/>
                  <a:gd name="connsiteX111" fmla="*/ 1341615 w 2224088"/>
                  <a:gd name="connsiteY111" fmla="*/ 960221 h 2830511"/>
                  <a:gd name="connsiteX112" fmla="*/ 1339466 w 2224088"/>
                  <a:gd name="connsiteY112" fmla="*/ 961651 h 2830511"/>
                  <a:gd name="connsiteX113" fmla="*/ 1366153 w 2224088"/>
                  <a:gd name="connsiteY113" fmla="*/ 1037360 h 2830511"/>
                  <a:gd name="connsiteX114" fmla="*/ 1367333 w 2224088"/>
                  <a:gd name="connsiteY114" fmla="*/ 1042604 h 2830511"/>
                  <a:gd name="connsiteX115" fmla="*/ 1368869 w 2224088"/>
                  <a:gd name="connsiteY115" fmla="*/ 1000150 h 2830511"/>
                  <a:gd name="connsiteX116" fmla="*/ 1605522 w 2224088"/>
                  <a:gd name="connsiteY116" fmla="*/ 456458 h 2830511"/>
                  <a:gd name="connsiteX117" fmla="*/ 1642809 w 2224088"/>
                  <a:gd name="connsiteY117" fmla="*/ 415752 h 2830511"/>
                  <a:gd name="connsiteX118" fmla="*/ 1636764 w 2224088"/>
                  <a:gd name="connsiteY118" fmla="*/ 413752 h 2830511"/>
                  <a:gd name="connsiteX119" fmla="*/ 1587500 w 2224088"/>
                  <a:gd name="connsiteY119" fmla="*/ 7523 h 283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2224088" h="2830511">
                    <a:moveTo>
                      <a:pt x="368406" y="1716086"/>
                    </a:moveTo>
                    <a:cubicBezTo>
                      <a:pt x="481436" y="1789526"/>
                      <a:pt x="482142" y="1947705"/>
                      <a:pt x="462715" y="2065104"/>
                    </a:cubicBezTo>
                    <a:lnTo>
                      <a:pt x="454134" y="2107929"/>
                    </a:lnTo>
                    <a:lnTo>
                      <a:pt x="559770" y="2048249"/>
                    </a:lnTo>
                    <a:cubicBezTo>
                      <a:pt x="666694" y="1975180"/>
                      <a:pt x="769370" y="1865487"/>
                      <a:pt x="797694" y="1749425"/>
                    </a:cubicBezTo>
                    <a:cubicBezTo>
                      <a:pt x="797694" y="1749425"/>
                      <a:pt x="797694" y="1749425"/>
                      <a:pt x="812800" y="1753200"/>
                    </a:cubicBezTo>
                    <a:cubicBezTo>
                      <a:pt x="771258" y="1915497"/>
                      <a:pt x="605088" y="2058923"/>
                      <a:pt x="457802" y="2119313"/>
                    </a:cubicBezTo>
                    <a:cubicBezTo>
                      <a:pt x="457802" y="2119313"/>
                      <a:pt x="457802" y="2119313"/>
                      <a:pt x="457330" y="2117898"/>
                    </a:cubicBezTo>
                    <a:lnTo>
                      <a:pt x="454086" y="2108171"/>
                    </a:lnTo>
                    <a:lnTo>
                      <a:pt x="451751" y="2119824"/>
                    </a:lnTo>
                    <a:cubicBezTo>
                      <a:pt x="447821" y="2136543"/>
                      <a:pt x="443759" y="2151549"/>
                      <a:pt x="439991" y="2164260"/>
                    </a:cubicBezTo>
                    <a:cubicBezTo>
                      <a:pt x="417385" y="2243349"/>
                      <a:pt x="379709" y="2314906"/>
                      <a:pt x="345800" y="2386463"/>
                    </a:cubicBezTo>
                    <a:cubicBezTo>
                      <a:pt x="308123" y="2461787"/>
                      <a:pt x="270446" y="2533344"/>
                      <a:pt x="251608" y="2616199"/>
                    </a:cubicBezTo>
                    <a:cubicBezTo>
                      <a:pt x="251608" y="2616199"/>
                      <a:pt x="251608" y="2616199"/>
                      <a:pt x="236537" y="2612433"/>
                    </a:cubicBezTo>
                    <a:lnTo>
                      <a:pt x="252092" y="2569675"/>
                    </a:lnTo>
                    <a:lnTo>
                      <a:pt x="239996" y="2527440"/>
                    </a:lnTo>
                    <a:cubicBezTo>
                      <a:pt x="237173" y="2513825"/>
                      <a:pt x="235291" y="2500680"/>
                      <a:pt x="233408" y="2487535"/>
                    </a:cubicBezTo>
                    <a:cubicBezTo>
                      <a:pt x="225879" y="2434954"/>
                      <a:pt x="218350" y="2389884"/>
                      <a:pt x="161879" y="2344815"/>
                    </a:cubicBezTo>
                    <a:cubicBezTo>
                      <a:pt x="120468" y="2311013"/>
                      <a:pt x="52705" y="2277210"/>
                      <a:pt x="3765" y="2295989"/>
                    </a:cubicBezTo>
                    <a:cubicBezTo>
                      <a:pt x="3765" y="2295989"/>
                      <a:pt x="3765" y="2295989"/>
                      <a:pt x="0" y="2284722"/>
                    </a:cubicBezTo>
                    <a:cubicBezTo>
                      <a:pt x="52705" y="2262187"/>
                      <a:pt x="124233" y="2295989"/>
                      <a:pt x="169409" y="2333547"/>
                    </a:cubicBezTo>
                    <a:cubicBezTo>
                      <a:pt x="233408" y="2382373"/>
                      <a:pt x="240937" y="2431198"/>
                      <a:pt x="248467" y="2483779"/>
                    </a:cubicBezTo>
                    <a:lnTo>
                      <a:pt x="260106" y="2547645"/>
                    </a:lnTo>
                    <a:lnTo>
                      <a:pt x="279866" y="2493328"/>
                    </a:lnTo>
                    <a:cubicBezTo>
                      <a:pt x="296820" y="2455196"/>
                      <a:pt x="315659" y="2418476"/>
                      <a:pt x="334497" y="2382697"/>
                    </a:cubicBezTo>
                    <a:cubicBezTo>
                      <a:pt x="368406" y="2311140"/>
                      <a:pt x="406082" y="2235817"/>
                      <a:pt x="424921" y="2160493"/>
                    </a:cubicBezTo>
                    <a:cubicBezTo>
                      <a:pt x="455062" y="2062573"/>
                      <a:pt x="500274" y="1821539"/>
                      <a:pt x="357103" y="1727385"/>
                    </a:cubicBezTo>
                    <a:close/>
                    <a:moveTo>
                      <a:pt x="1598869" y="0"/>
                    </a:moveTo>
                    <a:cubicBezTo>
                      <a:pt x="1667080" y="53600"/>
                      <a:pt x="1692659" y="145283"/>
                      <a:pt x="1677205" y="275051"/>
                    </a:cubicBezTo>
                    <a:lnTo>
                      <a:pt x="1650121" y="407768"/>
                    </a:lnTo>
                    <a:lnTo>
                      <a:pt x="1678485" y="376802"/>
                    </a:lnTo>
                    <a:cubicBezTo>
                      <a:pt x="1704333" y="350956"/>
                      <a:pt x="1731699" y="325842"/>
                      <a:pt x="1760552" y="301539"/>
                    </a:cubicBezTo>
                    <a:cubicBezTo>
                      <a:pt x="1877378" y="203621"/>
                      <a:pt x="2054502" y="75574"/>
                      <a:pt x="2220320" y="49211"/>
                    </a:cubicBezTo>
                    <a:cubicBezTo>
                      <a:pt x="2220320" y="49211"/>
                      <a:pt x="2220320" y="49211"/>
                      <a:pt x="2224088" y="60509"/>
                    </a:cubicBezTo>
                    <a:cubicBezTo>
                      <a:pt x="2220320" y="64275"/>
                      <a:pt x="2212782" y="68041"/>
                      <a:pt x="2205245" y="68041"/>
                    </a:cubicBezTo>
                    <a:cubicBezTo>
                      <a:pt x="2205245" y="68041"/>
                      <a:pt x="2205245" y="68041"/>
                      <a:pt x="2205245" y="64275"/>
                    </a:cubicBezTo>
                    <a:cubicBezTo>
                      <a:pt x="2046965" y="98170"/>
                      <a:pt x="1881147" y="218685"/>
                      <a:pt x="1768089" y="312837"/>
                    </a:cubicBezTo>
                    <a:cubicBezTo>
                      <a:pt x="1704965" y="366504"/>
                      <a:pt x="1649143" y="423937"/>
                      <a:pt x="1600917" y="484430"/>
                    </a:cubicBezTo>
                    <a:lnTo>
                      <a:pt x="1546487" y="560387"/>
                    </a:lnTo>
                    <a:lnTo>
                      <a:pt x="1593408" y="526327"/>
                    </a:lnTo>
                    <a:cubicBezTo>
                      <a:pt x="1631471" y="504343"/>
                      <a:pt x="1676582" y="488440"/>
                      <a:pt x="1727333" y="479085"/>
                    </a:cubicBezTo>
                    <a:cubicBezTo>
                      <a:pt x="1847630" y="460375"/>
                      <a:pt x="1971687" y="482827"/>
                      <a:pt x="2043113" y="538957"/>
                    </a:cubicBezTo>
                    <a:cubicBezTo>
                      <a:pt x="2043113" y="538957"/>
                      <a:pt x="2043113" y="538957"/>
                      <a:pt x="2035595" y="550183"/>
                    </a:cubicBezTo>
                    <a:cubicBezTo>
                      <a:pt x="1964168" y="497795"/>
                      <a:pt x="1843871" y="475343"/>
                      <a:pt x="1731092" y="494053"/>
                    </a:cubicBezTo>
                    <a:cubicBezTo>
                      <a:pt x="1633350" y="509021"/>
                      <a:pt x="1554405" y="553925"/>
                      <a:pt x="1513053" y="617538"/>
                    </a:cubicBezTo>
                    <a:lnTo>
                      <a:pt x="1511958" y="616811"/>
                    </a:lnTo>
                    <a:lnTo>
                      <a:pt x="1479322" y="674383"/>
                    </a:lnTo>
                    <a:cubicBezTo>
                      <a:pt x="1413843" y="806196"/>
                      <a:pt x="1379925" y="947425"/>
                      <a:pt x="1379925" y="1092419"/>
                    </a:cubicBezTo>
                    <a:lnTo>
                      <a:pt x="1379925" y="1098555"/>
                    </a:lnTo>
                    <a:lnTo>
                      <a:pt x="1395148" y="1166201"/>
                    </a:lnTo>
                    <a:cubicBezTo>
                      <a:pt x="1421986" y="1328795"/>
                      <a:pt x="1413485" y="1495318"/>
                      <a:pt x="1368871" y="1644835"/>
                    </a:cubicBezTo>
                    <a:lnTo>
                      <a:pt x="1331041" y="1740326"/>
                    </a:lnTo>
                    <a:lnTo>
                      <a:pt x="1335374" y="1734064"/>
                    </a:lnTo>
                    <a:cubicBezTo>
                      <a:pt x="1369562" y="1692156"/>
                      <a:pt x="1409599" y="1654717"/>
                      <a:pt x="1454381" y="1622338"/>
                    </a:cubicBezTo>
                    <a:lnTo>
                      <a:pt x="1562563" y="1562652"/>
                    </a:lnTo>
                    <a:lnTo>
                      <a:pt x="1560513" y="1558556"/>
                    </a:lnTo>
                    <a:lnTo>
                      <a:pt x="1582436" y="1551687"/>
                    </a:lnTo>
                    <a:lnTo>
                      <a:pt x="1601862" y="1540970"/>
                    </a:lnTo>
                    <a:cubicBezTo>
                      <a:pt x="1708205" y="1497630"/>
                      <a:pt x="1829124" y="1476887"/>
                      <a:pt x="1955800" y="1483459"/>
                    </a:cubicBezTo>
                    <a:cubicBezTo>
                      <a:pt x="1955800" y="1483459"/>
                      <a:pt x="1955800" y="1483459"/>
                      <a:pt x="1955800" y="1494725"/>
                    </a:cubicBezTo>
                    <a:cubicBezTo>
                      <a:pt x="1848631" y="1490500"/>
                      <a:pt x="1746221" y="1505287"/>
                      <a:pt x="1653527" y="1536511"/>
                    </a:cubicBezTo>
                    <a:lnTo>
                      <a:pt x="1650155" y="1537894"/>
                    </a:lnTo>
                    <a:lnTo>
                      <a:pt x="1690959" y="1536629"/>
                    </a:lnTo>
                    <a:cubicBezTo>
                      <a:pt x="1827407" y="1548445"/>
                      <a:pt x="1972857" y="1650729"/>
                      <a:pt x="2046288" y="1746664"/>
                    </a:cubicBezTo>
                    <a:cubicBezTo>
                      <a:pt x="2046288" y="1746664"/>
                      <a:pt x="2046288" y="1746664"/>
                      <a:pt x="2034991" y="1754188"/>
                    </a:cubicBezTo>
                    <a:cubicBezTo>
                      <a:pt x="1937083" y="1630037"/>
                      <a:pt x="1714907" y="1498361"/>
                      <a:pt x="1568045" y="1573604"/>
                    </a:cubicBezTo>
                    <a:lnTo>
                      <a:pt x="1567198" y="1571912"/>
                    </a:lnTo>
                    <a:lnTo>
                      <a:pt x="1564255" y="1573119"/>
                    </a:lnTo>
                    <a:cubicBezTo>
                      <a:pt x="1450035" y="1628980"/>
                      <a:pt x="1356027" y="1712537"/>
                      <a:pt x="1293981" y="1817687"/>
                    </a:cubicBezTo>
                    <a:lnTo>
                      <a:pt x="1292886" y="1816958"/>
                    </a:lnTo>
                    <a:lnTo>
                      <a:pt x="1248292" y="1884067"/>
                    </a:lnTo>
                    <a:cubicBezTo>
                      <a:pt x="1176160" y="1971145"/>
                      <a:pt x="1081263" y="2032841"/>
                      <a:pt x="981009" y="2085904"/>
                    </a:cubicBezTo>
                    <a:lnTo>
                      <a:pt x="963457" y="2094607"/>
                    </a:lnTo>
                    <a:lnTo>
                      <a:pt x="1074805" y="2075382"/>
                    </a:lnTo>
                    <a:cubicBezTo>
                      <a:pt x="1117676" y="2071369"/>
                      <a:pt x="1161194" y="2070661"/>
                      <a:pt x="1204476" y="2073494"/>
                    </a:cubicBezTo>
                    <a:cubicBezTo>
                      <a:pt x="1396425" y="2081048"/>
                      <a:pt x="1546973" y="2152814"/>
                      <a:pt x="1633538" y="2273683"/>
                    </a:cubicBezTo>
                    <a:cubicBezTo>
                      <a:pt x="1633538" y="2273683"/>
                      <a:pt x="1633538" y="2273683"/>
                      <a:pt x="1622247" y="2281237"/>
                    </a:cubicBezTo>
                    <a:cubicBezTo>
                      <a:pt x="1539446" y="2164145"/>
                      <a:pt x="1388898" y="2092379"/>
                      <a:pt x="1204476" y="2084825"/>
                    </a:cubicBezTo>
                    <a:cubicBezTo>
                      <a:pt x="1119793" y="2081048"/>
                      <a:pt x="1034169" y="2090491"/>
                      <a:pt x="954190" y="2111265"/>
                    </a:cubicBezTo>
                    <a:lnTo>
                      <a:pt x="875254" y="2138347"/>
                    </a:lnTo>
                    <a:lnTo>
                      <a:pt x="845691" y="2153007"/>
                    </a:lnTo>
                    <a:cubicBezTo>
                      <a:pt x="755401" y="2198174"/>
                      <a:pt x="661348" y="2243341"/>
                      <a:pt x="582344" y="2303564"/>
                    </a:cubicBezTo>
                    <a:cubicBezTo>
                      <a:pt x="371667" y="2454120"/>
                      <a:pt x="224945" y="2600913"/>
                      <a:pt x="202372" y="2830511"/>
                    </a:cubicBezTo>
                    <a:cubicBezTo>
                      <a:pt x="202372" y="2830511"/>
                      <a:pt x="202372" y="2830511"/>
                      <a:pt x="187324" y="2830511"/>
                    </a:cubicBezTo>
                    <a:cubicBezTo>
                      <a:pt x="209896" y="2593385"/>
                      <a:pt x="360381" y="2442828"/>
                      <a:pt x="571058" y="2288508"/>
                    </a:cubicBezTo>
                    <a:cubicBezTo>
                      <a:pt x="612441" y="2260279"/>
                      <a:pt x="656646" y="2234872"/>
                      <a:pt x="702261" y="2210877"/>
                    </a:cubicBezTo>
                    <a:lnTo>
                      <a:pt x="731577" y="2196360"/>
                    </a:lnTo>
                    <a:lnTo>
                      <a:pt x="730250" y="2194363"/>
                    </a:lnTo>
                    <a:cubicBezTo>
                      <a:pt x="761301" y="2172644"/>
                      <a:pt x="795645" y="2153522"/>
                      <a:pt x="832399" y="2137233"/>
                    </a:cubicBezTo>
                    <a:lnTo>
                      <a:pt x="889945" y="2117429"/>
                    </a:lnTo>
                    <a:lnTo>
                      <a:pt x="974484" y="2074671"/>
                    </a:lnTo>
                    <a:cubicBezTo>
                      <a:pt x="1105511" y="2004098"/>
                      <a:pt x="1227544" y="1918704"/>
                      <a:pt x="1300904" y="1780380"/>
                    </a:cubicBezTo>
                    <a:cubicBezTo>
                      <a:pt x="1392605" y="1601594"/>
                      <a:pt x="1419645" y="1381640"/>
                      <a:pt x="1383861" y="1168303"/>
                    </a:cubicBezTo>
                    <a:lnTo>
                      <a:pt x="1370818" y="1111249"/>
                    </a:lnTo>
                    <a:lnTo>
                      <a:pt x="1364850" y="1111249"/>
                    </a:lnTo>
                    <a:lnTo>
                      <a:pt x="1365666" y="1088712"/>
                    </a:lnTo>
                    <a:lnTo>
                      <a:pt x="1354867" y="1041477"/>
                    </a:lnTo>
                    <a:lnTo>
                      <a:pt x="1326346" y="961755"/>
                    </a:lnTo>
                    <a:lnTo>
                      <a:pt x="1278403" y="917070"/>
                    </a:lnTo>
                    <a:cubicBezTo>
                      <a:pt x="1217775" y="876967"/>
                      <a:pt x="1138113" y="866414"/>
                      <a:pt x="1064795" y="891742"/>
                    </a:cubicBezTo>
                    <a:cubicBezTo>
                      <a:pt x="1064795" y="891742"/>
                      <a:pt x="1064795" y="891742"/>
                      <a:pt x="1057275" y="876733"/>
                    </a:cubicBezTo>
                    <a:cubicBezTo>
                      <a:pt x="1136233" y="851405"/>
                      <a:pt x="1221534" y="861958"/>
                      <a:pt x="1286216" y="905227"/>
                    </a:cubicBezTo>
                    <a:lnTo>
                      <a:pt x="1316397" y="933945"/>
                    </a:lnTo>
                    <a:lnTo>
                      <a:pt x="1310883" y="918533"/>
                    </a:lnTo>
                    <a:cubicBezTo>
                      <a:pt x="1293733" y="878453"/>
                      <a:pt x="1274100" y="839402"/>
                      <a:pt x="1251997" y="801763"/>
                    </a:cubicBezTo>
                    <a:cubicBezTo>
                      <a:pt x="1191803" y="696373"/>
                      <a:pt x="1097751" y="583456"/>
                      <a:pt x="1003699" y="508178"/>
                    </a:cubicBezTo>
                    <a:lnTo>
                      <a:pt x="1014985" y="496886"/>
                    </a:lnTo>
                    <a:cubicBezTo>
                      <a:pt x="1109037" y="575928"/>
                      <a:pt x="1203090" y="685081"/>
                      <a:pt x="1263283" y="794235"/>
                    </a:cubicBezTo>
                    <a:cubicBezTo>
                      <a:pt x="1285386" y="832345"/>
                      <a:pt x="1305019" y="871925"/>
                      <a:pt x="1322169" y="912578"/>
                    </a:cubicBezTo>
                    <a:lnTo>
                      <a:pt x="1336415" y="952993"/>
                    </a:lnTo>
                    <a:lnTo>
                      <a:pt x="1343025" y="959283"/>
                    </a:lnTo>
                    <a:cubicBezTo>
                      <a:pt x="1343025" y="959283"/>
                      <a:pt x="1343025" y="959283"/>
                      <a:pt x="1341615" y="960221"/>
                    </a:cubicBezTo>
                    <a:lnTo>
                      <a:pt x="1339466" y="961651"/>
                    </a:lnTo>
                    <a:lnTo>
                      <a:pt x="1366153" y="1037360"/>
                    </a:lnTo>
                    <a:lnTo>
                      <a:pt x="1367333" y="1042604"/>
                    </a:lnTo>
                    <a:lnTo>
                      <a:pt x="1368869" y="1000150"/>
                    </a:lnTo>
                    <a:cubicBezTo>
                      <a:pt x="1387805" y="806755"/>
                      <a:pt x="1468819" y="619848"/>
                      <a:pt x="1605522" y="456458"/>
                    </a:cubicBezTo>
                    <a:lnTo>
                      <a:pt x="1642809" y="415752"/>
                    </a:lnTo>
                    <a:lnTo>
                      <a:pt x="1636764" y="413752"/>
                    </a:lnTo>
                    <a:cubicBezTo>
                      <a:pt x="1689817" y="214399"/>
                      <a:pt x="1674659" y="75228"/>
                      <a:pt x="1587500" y="752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602" name="淘宝网Chenying0907出品 601"/>
              <p:cNvGrpSpPr/>
              <p:nvPr/>
            </p:nvGrpSpPr>
            <p:grpSpPr>
              <a:xfrm rot="18034452" flipH="1">
                <a:off x="4538655" y="4519007"/>
                <a:ext cx="288932" cy="257667"/>
                <a:chOff x="4473576" y="2087563"/>
                <a:chExt cx="425450" cy="379413"/>
              </a:xfrm>
            </p:grpSpPr>
            <p:sp>
              <p:nvSpPr>
                <p:cNvPr id="687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88" name="淘宝网Chenying0907出品 687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89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0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1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2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3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4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5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6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7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603" name="淘宝网Chenying0907出品 602"/>
              <p:cNvGrpSpPr/>
              <p:nvPr/>
            </p:nvGrpSpPr>
            <p:grpSpPr>
              <a:xfrm rot="6641183">
                <a:off x="5205388" y="5912146"/>
                <a:ext cx="419396" cy="532854"/>
                <a:chOff x="4473576" y="2087563"/>
                <a:chExt cx="425450" cy="379413"/>
              </a:xfrm>
            </p:grpSpPr>
            <p:sp>
              <p:nvSpPr>
                <p:cNvPr id="676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77" name="淘宝网Chenying0907出品 676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78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9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0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1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2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3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4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5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6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604" name="淘宝网Chenying0907出品 603"/>
              <p:cNvGrpSpPr/>
              <p:nvPr/>
            </p:nvGrpSpPr>
            <p:grpSpPr>
              <a:xfrm rot="6588196">
                <a:off x="5643168" y="5403322"/>
                <a:ext cx="345953" cy="439543"/>
                <a:chOff x="4473576" y="2087563"/>
                <a:chExt cx="425450" cy="379413"/>
              </a:xfrm>
            </p:grpSpPr>
            <p:sp>
              <p:nvSpPr>
                <p:cNvPr id="665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66" name="淘宝网Chenying0907出品 665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67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8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9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0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1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2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3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4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5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605" name="淘宝网Chenying0907出品 604"/>
              <p:cNvGrpSpPr/>
              <p:nvPr/>
            </p:nvGrpSpPr>
            <p:grpSpPr>
              <a:xfrm rot="772184">
                <a:off x="5675807" y="4973102"/>
                <a:ext cx="375298" cy="334688"/>
                <a:chOff x="4473576" y="2087563"/>
                <a:chExt cx="425450" cy="379413"/>
              </a:xfrm>
            </p:grpSpPr>
            <p:sp>
              <p:nvSpPr>
                <p:cNvPr id="654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55" name="淘宝网Chenying0907出品 654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56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7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8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9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0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1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2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3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4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606" name="淘宝网Chenying0907出品 605"/>
              <p:cNvGrpSpPr/>
              <p:nvPr/>
            </p:nvGrpSpPr>
            <p:grpSpPr>
              <a:xfrm rot="373606" flipH="1">
                <a:off x="4894323" y="3380372"/>
                <a:ext cx="466052" cy="415622"/>
                <a:chOff x="4473576" y="2087563"/>
                <a:chExt cx="425450" cy="379413"/>
              </a:xfrm>
            </p:grpSpPr>
            <p:sp>
              <p:nvSpPr>
                <p:cNvPr id="643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44" name="淘宝网Chenying0907出品 643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45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6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7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8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9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0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1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2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3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607" name="淘宝网Chenying0907出品 606"/>
              <p:cNvGrpSpPr/>
              <p:nvPr/>
            </p:nvGrpSpPr>
            <p:grpSpPr>
              <a:xfrm rot="18712946" flipH="1">
                <a:off x="3250031" y="5860525"/>
                <a:ext cx="500613" cy="446443"/>
                <a:chOff x="4473576" y="2087563"/>
                <a:chExt cx="425450" cy="379413"/>
              </a:xfrm>
            </p:grpSpPr>
            <p:sp>
              <p:nvSpPr>
                <p:cNvPr id="632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33" name="淘宝网Chenying0907出品 632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34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5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6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7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8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9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0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1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42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608" name="淘宝网Chenying0907出品 607"/>
              <p:cNvGrpSpPr/>
              <p:nvPr/>
            </p:nvGrpSpPr>
            <p:grpSpPr>
              <a:xfrm rot="5400000">
                <a:off x="5658918" y="4230595"/>
                <a:ext cx="375298" cy="334688"/>
                <a:chOff x="4473576" y="2087563"/>
                <a:chExt cx="425450" cy="379413"/>
              </a:xfrm>
            </p:grpSpPr>
            <p:sp>
              <p:nvSpPr>
                <p:cNvPr id="621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22" name="淘宝网Chenying0907出品 621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23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4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5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6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7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8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9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0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1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  <p:grpSp>
            <p:nvGrpSpPr>
              <p:cNvPr id="609" name="淘宝网Chenying0907出品 608"/>
              <p:cNvGrpSpPr/>
              <p:nvPr/>
            </p:nvGrpSpPr>
            <p:grpSpPr>
              <a:xfrm rot="4555733" flipH="1">
                <a:off x="4335778" y="4988197"/>
                <a:ext cx="466052" cy="415622"/>
                <a:chOff x="4473576" y="2087563"/>
                <a:chExt cx="425450" cy="379413"/>
              </a:xfrm>
            </p:grpSpPr>
            <p:sp>
              <p:nvSpPr>
                <p:cNvPr id="610" name="淘宝网Chenying0907出品 2847"/>
                <p:cNvSpPr/>
                <p:nvPr/>
              </p:nvSpPr>
              <p:spPr bwMode="auto">
                <a:xfrm>
                  <a:off x="4473576" y="2087563"/>
                  <a:ext cx="425450" cy="379413"/>
                </a:xfrm>
                <a:custGeom>
                  <a:avLst/>
                  <a:gdLst>
                    <a:gd name="T0" fmla="*/ 0 w 113"/>
                    <a:gd name="T1" fmla="*/ 75 h 101"/>
                    <a:gd name="T2" fmla="*/ 51 w 113"/>
                    <a:gd name="T3" fmla="*/ 7 h 101"/>
                    <a:gd name="T4" fmla="*/ 113 w 113"/>
                    <a:gd name="T5" fmla="*/ 17 h 101"/>
                    <a:gd name="T6" fmla="*/ 0 w 113"/>
                    <a:gd name="T7" fmla="*/ 75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13" h="101">
                      <a:moveTo>
                        <a:pt x="0" y="75"/>
                      </a:moveTo>
                      <a:cubicBezTo>
                        <a:pt x="0" y="75"/>
                        <a:pt x="1" y="19"/>
                        <a:pt x="51" y="7"/>
                      </a:cubicBezTo>
                      <a:cubicBezTo>
                        <a:pt x="51" y="7"/>
                        <a:pt x="81" y="0"/>
                        <a:pt x="113" y="17"/>
                      </a:cubicBezTo>
                      <a:cubicBezTo>
                        <a:pt x="113" y="17"/>
                        <a:pt x="83" y="101"/>
                        <a:pt x="0" y="75"/>
                      </a:cubicBezTo>
                      <a:close/>
                    </a:path>
                  </a:pathLst>
                </a:custGeom>
                <a:solidFill>
                  <a:srgbClr val="92D050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611" name="淘宝网Chenying0907出品 610"/>
                <p:cNvGrpSpPr/>
                <p:nvPr/>
              </p:nvGrpSpPr>
              <p:grpSpPr>
                <a:xfrm>
                  <a:off x="4511675" y="2114551"/>
                  <a:ext cx="349250" cy="263525"/>
                  <a:chOff x="4511675" y="2114551"/>
                  <a:chExt cx="349250" cy="263525"/>
                </a:xfrm>
              </p:grpSpPr>
              <p:sp>
                <p:nvSpPr>
                  <p:cNvPr id="612" name="淘宝网Chenying0907出品 3007"/>
                  <p:cNvSpPr/>
                  <p:nvPr/>
                </p:nvSpPr>
                <p:spPr bwMode="auto">
                  <a:xfrm>
                    <a:off x="4511675" y="2139951"/>
                    <a:ext cx="349250" cy="222250"/>
                  </a:xfrm>
                  <a:custGeom>
                    <a:avLst/>
                    <a:gdLst>
                      <a:gd name="T0" fmla="*/ 39 w 93"/>
                      <a:gd name="T1" fmla="*/ 16 h 59"/>
                      <a:gd name="T2" fmla="*/ 14 w 93"/>
                      <a:gd name="T3" fmla="*/ 40 h 59"/>
                      <a:gd name="T4" fmla="*/ 0 w 93"/>
                      <a:gd name="T5" fmla="*/ 57 h 59"/>
                      <a:gd name="T6" fmla="*/ 3 w 93"/>
                      <a:gd name="T7" fmla="*/ 59 h 59"/>
                      <a:gd name="T8" fmla="*/ 17 w 93"/>
                      <a:gd name="T9" fmla="*/ 42 h 59"/>
                      <a:gd name="T10" fmla="*/ 40 w 93"/>
                      <a:gd name="T11" fmla="*/ 19 h 59"/>
                      <a:gd name="T12" fmla="*/ 92 w 93"/>
                      <a:gd name="T13" fmla="*/ 13 h 59"/>
                      <a:gd name="T14" fmla="*/ 93 w 93"/>
                      <a:gd name="T15" fmla="*/ 9 h 59"/>
                      <a:gd name="T16" fmla="*/ 39 w 93"/>
                      <a:gd name="T17" fmla="*/ 1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3" h="59">
                        <a:moveTo>
                          <a:pt x="39" y="16"/>
                        </a:moveTo>
                        <a:cubicBezTo>
                          <a:pt x="26" y="22"/>
                          <a:pt x="20" y="31"/>
                          <a:pt x="14" y="40"/>
                        </a:cubicBezTo>
                        <a:cubicBezTo>
                          <a:pt x="10" y="46"/>
                          <a:pt x="6" y="51"/>
                          <a:pt x="0" y="57"/>
                        </a:cubicBezTo>
                        <a:cubicBezTo>
                          <a:pt x="3" y="59"/>
                          <a:pt x="3" y="59"/>
                          <a:pt x="3" y="59"/>
                        </a:cubicBezTo>
                        <a:cubicBezTo>
                          <a:pt x="9" y="54"/>
                          <a:pt x="13" y="48"/>
                          <a:pt x="17" y="42"/>
                        </a:cubicBezTo>
                        <a:cubicBezTo>
                          <a:pt x="23" y="33"/>
                          <a:pt x="28" y="25"/>
                          <a:pt x="40" y="19"/>
                        </a:cubicBezTo>
                        <a:cubicBezTo>
                          <a:pt x="48" y="15"/>
                          <a:pt x="73" y="5"/>
                          <a:pt x="92" y="13"/>
                        </a:cubicBezTo>
                        <a:cubicBezTo>
                          <a:pt x="93" y="9"/>
                          <a:pt x="93" y="9"/>
                          <a:pt x="93" y="9"/>
                        </a:cubicBezTo>
                        <a:cubicBezTo>
                          <a:pt x="73" y="0"/>
                          <a:pt x="47" y="12"/>
                          <a:pt x="39" y="1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3" name="淘宝网Chenying0907出品 3008"/>
                  <p:cNvSpPr/>
                  <p:nvPr/>
                </p:nvSpPr>
                <p:spPr bwMode="auto">
                  <a:xfrm>
                    <a:off x="4586288" y="2144713"/>
                    <a:ext cx="79375" cy="93663"/>
                  </a:xfrm>
                  <a:custGeom>
                    <a:avLst/>
                    <a:gdLst>
                      <a:gd name="T0" fmla="*/ 2 w 21"/>
                      <a:gd name="T1" fmla="*/ 23 h 25"/>
                      <a:gd name="T2" fmla="*/ 13 w 21"/>
                      <a:gd name="T3" fmla="*/ 0 h 25"/>
                      <a:gd name="T4" fmla="*/ 0 w 21"/>
                      <a:gd name="T5" fmla="*/ 16 h 25"/>
                      <a:gd name="T6" fmla="*/ 7 w 21"/>
                      <a:gd name="T7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1" h="25">
                        <a:moveTo>
                          <a:pt x="2" y="23"/>
                        </a:moveTo>
                        <a:cubicBezTo>
                          <a:pt x="13" y="21"/>
                          <a:pt x="21" y="9"/>
                          <a:pt x="13" y="0"/>
                        </a:cubicBezTo>
                        <a:cubicBezTo>
                          <a:pt x="8" y="4"/>
                          <a:pt x="4" y="10"/>
                          <a:pt x="0" y="16"/>
                        </a:cubicBezTo>
                        <a:cubicBezTo>
                          <a:pt x="1" y="19"/>
                          <a:pt x="4" y="23"/>
                          <a:pt x="7" y="2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4" name="淘宝网Chenying0907出品 3009"/>
                  <p:cNvSpPr>
                    <a:spLocks noEditPoints="1"/>
                  </p:cNvSpPr>
                  <p:nvPr/>
                </p:nvSpPr>
                <p:spPr bwMode="auto">
                  <a:xfrm>
                    <a:off x="4579938" y="2133601"/>
                    <a:ext cx="74613" cy="112713"/>
                  </a:xfrm>
                  <a:custGeom>
                    <a:avLst/>
                    <a:gdLst>
                      <a:gd name="T0" fmla="*/ 14 w 20"/>
                      <a:gd name="T1" fmla="*/ 1 h 30"/>
                      <a:gd name="T2" fmla="*/ 1 w 20"/>
                      <a:gd name="T3" fmla="*/ 18 h 30"/>
                      <a:gd name="T4" fmla="*/ 0 w 20"/>
                      <a:gd name="T5" fmla="*/ 18 h 30"/>
                      <a:gd name="T6" fmla="*/ 1 w 20"/>
                      <a:gd name="T7" fmla="*/ 19 h 30"/>
                      <a:gd name="T8" fmla="*/ 4 w 20"/>
                      <a:gd name="T9" fmla="*/ 26 h 30"/>
                      <a:gd name="T10" fmla="*/ 4 w 20"/>
                      <a:gd name="T11" fmla="*/ 28 h 30"/>
                      <a:gd name="T12" fmla="*/ 5 w 20"/>
                      <a:gd name="T13" fmla="*/ 27 h 30"/>
                      <a:gd name="T14" fmla="*/ 8 w 20"/>
                      <a:gd name="T15" fmla="*/ 30 h 30"/>
                      <a:gd name="T16" fmla="*/ 10 w 20"/>
                      <a:gd name="T17" fmla="*/ 27 h 30"/>
                      <a:gd name="T18" fmla="*/ 10 w 20"/>
                      <a:gd name="T19" fmla="*/ 26 h 30"/>
                      <a:gd name="T20" fmla="*/ 19 w 20"/>
                      <a:gd name="T21" fmla="*/ 16 h 30"/>
                      <a:gd name="T22" fmla="*/ 20 w 20"/>
                      <a:gd name="T23" fmla="*/ 11 h 30"/>
                      <a:gd name="T24" fmla="*/ 17 w 20"/>
                      <a:gd name="T25" fmla="*/ 1 h 30"/>
                      <a:gd name="T26" fmla="*/ 16 w 20"/>
                      <a:gd name="T27" fmla="*/ 0 h 30"/>
                      <a:gd name="T28" fmla="*/ 14 w 20"/>
                      <a:gd name="T29" fmla="*/ 1 h 30"/>
                      <a:gd name="T30" fmla="*/ 15 w 20"/>
                      <a:gd name="T31" fmla="*/ 6 h 30"/>
                      <a:gd name="T32" fmla="*/ 16 w 20"/>
                      <a:gd name="T33" fmla="*/ 11 h 30"/>
                      <a:gd name="T34" fmla="*/ 16 w 20"/>
                      <a:gd name="T35" fmla="*/ 15 h 30"/>
                      <a:gd name="T36" fmla="*/ 7 w 20"/>
                      <a:gd name="T37" fmla="*/ 23 h 30"/>
                      <a:gd name="T38" fmla="*/ 5 w 20"/>
                      <a:gd name="T39" fmla="*/ 19 h 30"/>
                      <a:gd name="T40" fmla="*/ 15 w 20"/>
                      <a:gd name="T41" fmla="*/ 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20" h="30">
                        <a:moveTo>
                          <a:pt x="14" y="1"/>
                        </a:moveTo>
                        <a:cubicBezTo>
                          <a:pt x="8" y="6"/>
                          <a:pt x="4" y="12"/>
                          <a:pt x="1" y="18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22"/>
                          <a:pt x="2" y="24"/>
                          <a:pt x="4" y="26"/>
                        </a:cubicBezTo>
                        <a:cubicBezTo>
                          <a:pt x="4" y="27"/>
                          <a:pt x="4" y="28"/>
                          <a:pt x="4" y="28"/>
                        </a:cubicBezTo>
                        <a:cubicBezTo>
                          <a:pt x="5" y="28"/>
                          <a:pt x="5" y="27"/>
                          <a:pt x="5" y="27"/>
                        </a:cubicBezTo>
                        <a:cubicBezTo>
                          <a:pt x="6" y="28"/>
                          <a:pt x="7" y="29"/>
                          <a:pt x="8" y="30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4" y="24"/>
                          <a:pt x="17" y="21"/>
                          <a:pt x="19" y="16"/>
                        </a:cubicBezTo>
                        <a:cubicBezTo>
                          <a:pt x="20" y="14"/>
                          <a:pt x="20" y="12"/>
                          <a:pt x="20" y="11"/>
                        </a:cubicBezTo>
                        <a:cubicBezTo>
                          <a:pt x="20" y="7"/>
                          <a:pt x="19" y="4"/>
                          <a:pt x="17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lnTo>
                          <a:pt x="14" y="1"/>
                        </a:lnTo>
                        <a:close/>
                        <a:moveTo>
                          <a:pt x="15" y="6"/>
                        </a:moveTo>
                        <a:cubicBezTo>
                          <a:pt x="16" y="7"/>
                          <a:pt x="16" y="9"/>
                          <a:pt x="16" y="11"/>
                        </a:cubicBezTo>
                        <a:cubicBezTo>
                          <a:pt x="16" y="12"/>
                          <a:pt x="16" y="13"/>
                          <a:pt x="16" y="15"/>
                        </a:cubicBezTo>
                        <a:cubicBezTo>
                          <a:pt x="14" y="19"/>
                          <a:pt x="11" y="22"/>
                          <a:pt x="7" y="23"/>
                        </a:cubicBezTo>
                        <a:cubicBezTo>
                          <a:pt x="6" y="22"/>
                          <a:pt x="5" y="20"/>
                          <a:pt x="5" y="19"/>
                        </a:cubicBezTo>
                        <a:cubicBezTo>
                          <a:pt x="7" y="14"/>
                          <a:pt x="11" y="9"/>
                          <a:pt x="15" y="6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5" name="淘宝网Chenying0907出品 3010"/>
                  <p:cNvSpPr/>
                  <p:nvPr/>
                </p:nvSpPr>
                <p:spPr bwMode="auto">
                  <a:xfrm>
                    <a:off x="4560888" y="2298701"/>
                    <a:ext cx="98425" cy="79375"/>
                  </a:xfrm>
                  <a:custGeom>
                    <a:avLst/>
                    <a:gdLst>
                      <a:gd name="T0" fmla="*/ 0 w 26"/>
                      <a:gd name="T1" fmla="*/ 0 h 21"/>
                      <a:gd name="T2" fmla="*/ 26 w 26"/>
                      <a:gd name="T3" fmla="*/ 15 h 21"/>
                      <a:gd name="T4" fmla="*/ 0 w 26"/>
                      <a:gd name="T5" fmla="*/ 5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6" h="21">
                        <a:moveTo>
                          <a:pt x="0" y="0"/>
                        </a:moveTo>
                        <a:cubicBezTo>
                          <a:pt x="1" y="16"/>
                          <a:pt x="13" y="21"/>
                          <a:pt x="26" y="15"/>
                        </a:cubicBezTo>
                        <a:cubicBezTo>
                          <a:pt x="19" y="1"/>
                          <a:pt x="13" y="2"/>
                          <a:pt x="0" y="5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6" name="淘宝网Chenying0907出品 3011"/>
                  <p:cNvSpPr>
                    <a:spLocks noEditPoints="1"/>
                  </p:cNvSpPr>
                  <p:nvPr/>
                </p:nvSpPr>
                <p:spPr bwMode="auto">
                  <a:xfrm>
                    <a:off x="4552950" y="2298701"/>
                    <a:ext cx="117475" cy="74613"/>
                  </a:xfrm>
                  <a:custGeom>
                    <a:avLst/>
                    <a:gdLst>
                      <a:gd name="T0" fmla="*/ 0 w 31"/>
                      <a:gd name="T1" fmla="*/ 1 h 20"/>
                      <a:gd name="T2" fmla="*/ 9 w 31"/>
                      <a:gd name="T3" fmla="*/ 17 h 20"/>
                      <a:gd name="T4" fmla="*/ 29 w 31"/>
                      <a:gd name="T5" fmla="*/ 17 h 20"/>
                      <a:gd name="T6" fmla="*/ 31 w 31"/>
                      <a:gd name="T7" fmla="*/ 16 h 20"/>
                      <a:gd name="T8" fmla="*/ 30 w 31"/>
                      <a:gd name="T9" fmla="*/ 14 h 20"/>
                      <a:gd name="T10" fmla="*/ 4 w 31"/>
                      <a:gd name="T11" fmla="*/ 2 h 20"/>
                      <a:gd name="T12" fmla="*/ 4 w 31"/>
                      <a:gd name="T13" fmla="*/ 0 h 20"/>
                      <a:gd name="T14" fmla="*/ 0 w 31"/>
                      <a:gd name="T15" fmla="*/ 1 h 20"/>
                      <a:gd name="T16" fmla="*/ 25 w 31"/>
                      <a:gd name="T17" fmla="*/ 14 h 20"/>
                      <a:gd name="T18" fmla="*/ 11 w 31"/>
                      <a:gd name="T19" fmla="*/ 14 h 20"/>
                      <a:gd name="T20" fmla="*/ 5 w 31"/>
                      <a:gd name="T21" fmla="*/ 6 h 20"/>
                      <a:gd name="T22" fmla="*/ 25 w 31"/>
                      <a:gd name="T23" fmla="*/ 14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20">
                        <a:moveTo>
                          <a:pt x="0" y="1"/>
                        </a:moveTo>
                        <a:cubicBezTo>
                          <a:pt x="1" y="8"/>
                          <a:pt x="4" y="14"/>
                          <a:pt x="9" y="17"/>
                        </a:cubicBezTo>
                        <a:cubicBezTo>
                          <a:pt x="15" y="20"/>
                          <a:pt x="22" y="20"/>
                          <a:pt x="29" y="17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0" y="14"/>
                          <a:pt x="30" y="14"/>
                          <a:pt x="30" y="14"/>
                        </a:cubicBezTo>
                        <a:cubicBezTo>
                          <a:pt x="23" y="0"/>
                          <a:pt x="15" y="0"/>
                          <a:pt x="4" y="2"/>
                        </a:cubicBezTo>
                        <a:cubicBezTo>
                          <a:pt x="4" y="2"/>
                          <a:pt x="4" y="1"/>
                          <a:pt x="4" y="0"/>
                        </a:cubicBezTo>
                        <a:lnTo>
                          <a:pt x="0" y="1"/>
                        </a:lnTo>
                        <a:close/>
                        <a:moveTo>
                          <a:pt x="25" y="14"/>
                        </a:moveTo>
                        <a:cubicBezTo>
                          <a:pt x="20" y="16"/>
                          <a:pt x="15" y="16"/>
                          <a:pt x="11" y="14"/>
                        </a:cubicBezTo>
                        <a:cubicBezTo>
                          <a:pt x="8" y="12"/>
                          <a:pt x="6" y="10"/>
                          <a:pt x="5" y="6"/>
                        </a:cubicBezTo>
                        <a:cubicBezTo>
                          <a:pt x="15" y="4"/>
                          <a:pt x="20" y="4"/>
                          <a:pt x="25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7" name="淘宝网Chenying0907出品 3012"/>
                  <p:cNvSpPr/>
                  <p:nvPr/>
                </p:nvSpPr>
                <p:spPr bwMode="auto">
                  <a:xfrm>
                    <a:off x="4665663" y="2189163"/>
                    <a:ext cx="120650" cy="87313"/>
                  </a:xfrm>
                  <a:custGeom>
                    <a:avLst/>
                    <a:gdLst>
                      <a:gd name="T0" fmla="*/ 6 w 32"/>
                      <a:gd name="T1" fmla="*/ 2 h 23"/>
                      <a:gd name="T2" fmla="*/ 32 w 32"/>
                      <a:gd name="T3" fmla="*/ 21 h 23"/>
                      <a:gd name="T4" fmla="*/ 7 w 32"/>
                      <a:gd name="T5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2" h="23">
                        <a:moveTo>
                          <a:pt x="6" y="2"/>
                        </a:moveTo>
                        <a:cubicBezTo>
                          <a:pt x="0" y="17"/>
                          <a:pt x="22" y="23"/>
                          <a:pt x="32" y="21"/>
                        </a:cubicBezTo>
                        <a:cubicBezTo>
                          <a:pt x="26" y="11"/>
                          <a:pt x="20" y="0"/>
                          <a:pt x="7" y="4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8" name="淘宝网Chenying0907出品 3013"/>
                  <p:cNvSpPr>
                    <a:spLocks noEditPoints="1"/>
                  </p:cNvSpPr>
                  <p:nvPr/>
                </p:nvSpPr>
                <p:spPr bwMode="auto">
                  <a:xfrm>
                    <a:off x="4673600" y="2185988"/>
                    <a:ext cx="128588" cy="93663"/>
                  </a:xfrm>
                  <a:custGeom>
                    <a:avLst/>
                    <a:gdLst>
                      <a:gd name="T0" fmla="*/ 5 w 34"/>
                      <a:gd name="T1" fmla="*/ 16 h 25"/>
                      <a:gd name="T2" fmla="*/ 31 w 34"/>
                      <a:gd name="T3" fmla="*/ 24 h 25"/>
                      <a:gd name="T4" fmla="*/ 34 w 34"/>
                      <a:gd name="T5" fmla="*/ 23 h 25"/>
                      <a:gd name="T6" fmla="*/ 30 w 34"/>
                      <a:gd name="T7" fmla="*/ 18 h 25"/>
                      <a:gd name="T8" fmla="*/ 5 w 34"/>
                      <a:gd name="T9" fmla="*/ 3 h 25"/>
                      <a:gd name="T10" fmla="*/ 2 w 34"/>
                      <a:gd name="T11" fmla="*/ 2 h 25"/>
                      <a:gd name="T12" fmla="*/ 5 w 34"/>
                      <a:gd name="T13" fmla="*/ 16 h 25"/>
                      <a:gd name="T14" fmla="*/ 7 w 34"/>
                      <a:gd name="T15" fmla="*/ 14 h 25"/>
                      <a:gd name="T16" fmla="*/ 5 w 34"/>
                      <a:gd name="T17" fmla="*/ 8 h 25"/>
                      <a:gd name="T18" fmla="*/ 5 w 34"/>
                      <a:gd name="T19" fmla="*/ 6 h 25"/>
                      <a:gd name="T20" fmla="*/ 6 w 34"/>
                      <a:gd name="T21" fmla="*/ 7 h 25"/>
                      <a:gd name="T22" fmla="*/ 27 w 34"/>
                      <a:gd name="T23" fmla="*/ 20 h 25"/>
                      <a:gd name="T24" fmla="*/ 27 w 34"/>
                      <a:gd name="T25" fmla="*/ 20 h 25"/>
                      <a:gd name="T26" fmla="*/ 7 w 34"/>
                      <a:gd name="T27" fmla="*/ 1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4" h="25">
                        <a:moveTo>
                          <a:pt x="5" y="16"/>
                        </a:moveTo>
                        <a:cubicBezTo>
                          <a:pt x="10" y="23"/>
                          <a:pt x="23" y="25"/>
                          <a:pt x="31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24" y="9"/>
                          <a:pt x="18" y="0"/>
                          <a:pt x="5" y="3"/>
                        </a:cubicBezTo>
                        <a:cubicBezTo>
                          <a:pt x="5" y="3"/>
                          <a:pt x="2" y="2"/>
                          <a:pt x="2" y="2"/>
                        </a:cubicBezTo>
                        <a:cubicBezTo>
                          <a:pt x="0" y="7"/>
                          <a:pt x="1" y="12"/>
                          <a:pt x="5" y="16"/>
                        </a:cubicBezTo>
                        <a:close/>
                        <a:moveTo>
                          <a:pt x="7" y="14"/>
                        </a:moveTo>
                        <a:cubicBezTo>
                          <a:pt x="6" y="12"/>
                          <a:pt x="5" y="10"/>
                          <a:pt x="5" y="8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5" y="6"/>
                          <a:pt x="6" y="7"/>
                          <a:pt x="6" y="7"/>
                        </a:cubicBezTo>
                        <a:cubicBezTo>
                          <a:pt x="16" y="4"/>
                          <a:pt x="21" y="11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0" y="21"/>
                          <a:pt x="12" y="18"/>
                          <a:pt x="7" y="1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9" name="淘宝网Chenying0907出品 3014"/>
                  <p:cNvSpPr/>
                  <p:nvPr/>
                </p:nvSpPr>
                <p:spPr bwMode="auto">
                  <a:xfrm>
                    <a:off x="4748213" y="2120901"/>
                    <a:ext cx="60325" cy="49213"/>
                  </a:xfrm>
                  <a:custGeom>
                    <a:avLst/>
                    <a:gdLst>
                      <a:gd name="T0" fmla="*/ 2 w 16"/>
                      <a:gd name="T1" fmla="*/ 13 h 13"/>
                      <a:gd name="T2" fmla="*/ 2 w 16"/>
                      <a:gd name="T3" fmla="*/ 4 h 13"/>
                      <a:gd name="T4" fmla="*/ 16 w 16"/>
                      <a:gd name="T5" fmla="*/ 0 h 13"/>
                      <a:gd name="T6" fmla="*/ 0 w 16"/>
                      <a:gd name="T7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3">
                        <a:moveTo>
                          <a:pt x="2" y="13"/>
                        </a:moveTo>
                        <a:cubicBezTo>
                          <a:pt x="1" y="12"/>
                          <a:pt x="0" y="9"/>
                          <a:pt x="2" y="4"/>
                        </a:cubicBezTo>
                        <a:cubicBezTo>
                          <a:pt x="5" y="2"/>
                          <a:pt x="12" y="0"/>
                          <a:pt x="16" y="0"/>
                        </a:cubicBezTo>
                        <a:cubicBezTo>
                          <a:pt x="16" y="8"/>
                          <a:pt x="8" y="11"/>
                          <a:pt x="0" y="13"/>
                        </a:cubicBezTo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0" name="淘宝网Chenying0907出品 3015"/>
                  <p:cNvSpPr>
                    <a:spLocks noEditPoints="1"/>
                  </p:cNvSpPr>
                  <p:nvPr/>
                </p:nvSpPr>
                <p:spPr bwMode="auto">
                  <a:xfrm>
                    <a:off x="4741863" y="2114551"/>
                    <a:ext cx="74613" cy="60325"/>
                  </a:xfrm>
                  <a:custGeom>
                    <a:avLst/>
                    <a:gdLst>
                      <a:gd name="T0" fmla="*/ 18 w 20"/>
                      <a:gd name="T1" fmla="*/ 0 h 16"/>
                      <a:gd name="T2" fmla="*/ 4 w 20"/>
                      <a:gd name="T3" fmla="*/ 4 h 16"/>
                      <a:gd name="T4" fmla="*/ 3 w 20"/>
                      <a:gd name="T5" fmla="*/ 4 h 16"/>
                      <a:gd name="T6" fmla="*/ 3 w 20"/>
                      <a:gd name="T7" fmla="*/ 5 h 16"/>
                      <a:gd name="T8" fmla="*/ 2 w 20"/>
                      <a:gd name="T9" fmla="*/ 16 h 16"/>
                      <a:gd name="T10" fmla="*/ 2 w 20"/>
                      <a:gd name="T11" fmla="*/ 16 h 16"/>
                      <a:gd name="T12" fmla="*/ 3 w 20"/>
                      <a:gd name="T13" fmla="*/ 16 h 16"/>
                      <a:gd name="T14" fmla="*/ 3 w 20"/>
                      <a:gd name="T15" fmla="*/ 16 h 16"/>
                      <a:gd name="T16" fmla="*/ 20 w 20"/>
                      <a:gd name="T17" fmla="*/ 2 h 16"/>
                      <a:gd name="T18" fmla="*/ 20 w 20"/>
                      <a:gd name="T19" fmla="*/ 0 h 16"/>
                      <a:gd name="T20" fmla="*/ 18 w 20"/>
                      <a:gd name="T21" fmla="*/ 0 h 16"/>
                      <a:gd name="T22" fmla="*/ 16 w 20"/>
                      <a:gd name="T23" fmla="*/ 4 h 16"/>
                      <a:gd name="T24" fmla="*/ 5 w 20"/>
                      <a:gd name="T25" fmla="*/ 12 h 16"/>
                      <a:gd name="T26" fmla="*/ 5 w 20"/>
                      <a:gd name="T27" fmla="*/ 12 h 16"/>
                      <a:gd name="T28" fmla="*/ 6 w 20"/>
                      <a:gd name="T29" fmla="*/ 7 h 16"/>
                      <a:gd name="T30" fmla="*/ 16 w 20"/>
                      <a:gd name="T31" fmla="*/ 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" h="16">
                        <a:moveTo>
                          <a:pt x="18" y="0"/>
                        </a:moveTo>
                        <a:cubicBezTo>
                          <a:pt x="14" y="0"/>
                          <a:pt x="7" y="2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0" y="10"/>
                          <a:pt x="0" y="14"/>
                          <a:pt x="2" y="16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11" y="14"/>
                          <a:pt x="20" y="12"/>
                          <a:pt x="20" y="2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lnTo>
                          <a:pt x="18" y="0"/>
                        </a:lnTo>
                        <a:close/>
                        <a:moveTo>
                          <a:pt x="16" y="4"/>
                        </a:moveTo>
                        <a:cubicBezTo>
                          <a:pt x="15" y="8"/>
                          <a:pt x="11" y="10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5" y="8"/>
                          <a:pt x="6" y="7"/>
                        </a:cubicBezTo>
                        <a:cubicBezTo>
                          <a:pt x="8" y="6"/>
                          <a:pt x="13" y="5"/>
                          <a:pt x="16" y="4"/>
                        </a:cubicBezTo>
                        <a:close/>
                      </a:path>
                    </a:pathLst>
                  </a:custGeom>
                  <a:solidFill>
                    <a:srgbClr val="92D050">
                      <a:lumMod val="60000"/>
                      <a:lumOff val="40000"/>
                    </a:srgbClr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pPr>
                      <a:defRPr/>
                    </a:pPr>
                    <a:endParaRPr lang="zh-CN" altLang="en-US" kern="0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574" name="淘宝网Chenying0907出品 573"/>
            <p:cNvGrpSpPr/>
            <p:nvPr/>
          </p:nvGrpSpPr>
          <p:grpSpPr>
            <a:xfrm>
              <a:off x="5810910" y="3239077"/>
              <a:ext cx="804942" cy="790713"/>
              <a:chOff x="3949173" y="4044951"/>
              <a:chExt cx="1132863" cy="1112837"/>
            </a:xfrm>
          </p:grpSpPr>
          <p:sp>
            <p:nvSpPr>
              <p:cNvPr id="593" name="淘宝网Chenying0907出品 592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4" name="淘宝网Chenying0907出品 593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5" name="淘宝网Chenying0907出品 594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6" name="淘宝网Chenying0907出品 595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7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8" name="淘宝网Chenying0907出品 597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9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0" name="淘宝网Chenying0907出品 599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75" name="淘宝网Chenying0907出品 574"/>
            <p:cNvGrpSpPr/>
            <p:nvPr/>
          </p:nvGrpSpPr>
          <p:grpSpPr>
            <a:xfrm>
              <a:off x="4108837" y="3547463"/>
              <a:ext cx="878236" cy="862711"/>
              <a:chOff x="3949173" y="4044951"/>
              <a:chExt cx="1132863" cy="1112837"/>
            </a:xfrm>
          </p:grpSpPr>
          <p:sp>
            <p:nvSpPr>
              <p:cNvPr id="585" name="淘宝网Chenying0907出品 584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6" name="淘宝网Chenying0907出品 585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7" name="淘宝网Chenying0907出品 586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8" name="淘宝网Chenying0907出品 587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9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0" name="淘宝网Chenying0907出品 589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1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92" name="淘宝网Chenying0907出品 591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76" name="淘宝网Chenying0907出品 575"/>
            <p:cNvGrpSpPr/>
            <p:nvPr/>
          </p:nvGrpSpPr>
          <p:grpSpPr>
            <a:xfrm>
              <a:off x="3658160" y="4931660"/>
              <a:ext cx="691130" cy="678913"/>
              <a:chOff x="3949173" y="4044951"/>
              <a:chExt cx="1132863" cy="1112837"/>
            </a:xfrm>
          </p:grpSpPr>
          <p:sp>
            <p:nvSpPr>
              <p:cNvPr id="577" name="淘宝网Chenying0907出品 576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8" name="淘宝网Chenying0907出品 577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79" name="淘宝网Chenying0907出品 578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0" name="淘宝网Chenying0907出品 579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1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2" name="淘宝网Chenying0907出品 581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3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584" name="淘宝网Chenying0907出品 583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698" name="淘宝网Chenying0907出品 697"/>
          <p:cNvGrpSpPr/>
          <p:nvPr/>
        </p:nvGrpSpPr>
        <p:grpSpPr>
          <a:xfrm>
            <a:off x="3846286" y="3790798"/>
            <a:ext cx="2204614" cy="3038174"/>
            <a:chOff x="6421245" y="2967667"/>
            <a:chExt cx="2722755" cy="3752223"/>
          </a:xfrm>
        </p:grpSpPr>
        <p:sp>
          <p:nvSpPr>
            <p:cNvPr id="699" name="淘宝网Chenying0907出品 698"/>
            <p:cNvSpPr/>
            <p:nvPr/>
          </p:nvSpPr>
          <p:spPr bwMode="auto">
            <a:xfrm>
              <a:off x="6942456" y="3737111"/>
              <a:ext cx="1827476" cy="2666296"/>
            </a:xfrm>
            <a:custGeom>
              <a:avLst/>
              <a:gdLst>
                <a:gd name="connsiteX0" fmla="*/ 1150087 w 2071688"/>
                <a:gd name="connsiteY0" fmla="*/ 2356590 h 3022602"/>
                <a:gd name="connsiteX1" fmla="*/ 1462293 w 2071688"/>
                <a:gd name="connsiteY1" fmla="*/ 2510516 h 3022602"/>
                <a:gd name="connsiteX2" fmla="*/ 1627581 w 2071688"/>
                <a:gd name="connsiteY2" fmla="*/ 2691067 h 3022602"/>
                <a:gd name="connsiteX3" fmla="*/ 1789113 w 2071688"/>
                <a:gd name="connsiteY3" fmla="*/ 2875378 h 3022602"/>
                <a:gd name="connsiteX4" fmla="*/ 1781600 w 2071688"/>
                <a:gd name="connsiteY4" fmla="*/ 2882901 h 3022602"/>
                <a:gd name="connsiteX5" fmla="*/ 1751127 w 2071688"/>
                <a:gd name="connsiteY5" fmla="*/ 2852551 h 3022602"/>
                <a:gd name="connsiteX6" fmla="*/ 1706961 w 2071688"/>
                <a:gd name="connsiteY6" fmla="*/ 2844789 h 3022602"/>
                <a:gd name="connsiteX7" fmla="*/ 1669789 w 2071688"/>
                <a:gd name="connsiteY7" fmla="*/ 2833936 h 3022602"/>
                <a:gd name="connsiteX8" fmla="*/ 1507930 w 2071688"/>
                <a:gd name="connsiteY8" fmla="*/ 2837711 h 3022602"/>
                <a:gd name="connsiteX9" fmla="*/ 1398769 w 2071688"/>
                <a:gd name="connsiteY9" fmla="*/ 2962277 h 3022602"/>
                <a:gd name="connsiteX10" fmla="*/ 1387476 w 2071688"/>
                <a:gd name="connsiteY10" fmla="*/ 2958503 h 3022602"/>
                <a:gd name="connsiteX11" fmla="*/ 1504166 w 2071688"/>
                <a:gd name="connsiteY11" fmla="*/ 2826387 h 3022602"/>
                <a:gd name="connsiteX12" fmla="*/ 1673554 w 2071688"/>
                <a:gd name="connsiteY12" fmla="*/ 2822612 h 3022602"/>
                <a:gd name="connsiteX13" fmla="*/ 1736050 w 2071688"/>
                <a:gd name="connsiteY13" fmla="*/ 2837534 h 3022602"/>
                <a:gd name="connsiteX14" fmla="*/ 1693321 w 2071688"/>
                <a:gd name="connsiteY14" fmla="*/ 2794977 h 3022602"/>
                <a:gd name="connsiteX15" fmla="*/ 1616311 w 2071688"/>
                <a:gd name="connsiteY15" fmla="*/ 2698589 h 3022602"/>
                <a:gd name="connsiteX16" fmla="*/ 1454779 w 2071688"/>
                <a:gd name="connsiteY16" fmla="*/ 2521801 h 3022602"/>
                <a:gd name="connsiteX17" fmla="*/ 1037801 w 2071688"/>
                <a:gd name="connsiteY17" fmla="*/ 2397672 h 3022602"/>
                <a:gd name="connsiteX18" fmla="*/ 1030288 w 2071688"/>
                <a:gd name="connsiteY18" fmla="*/ 2386388 h 3022602"/>
                <a:gd name="connsiteX19" fmla="*/ 1150087 w 2071688"/>
                <a:gd name="connsiteY19" fmla="*/ 2356590 h 3022602"/>
                <a:gd name="connsiteX20" fmla="*/ 1252659 w 2071688"/>
                <a:gd name="connsiteY20" fmla="*/ 1998664 h 3022602"/>
                <a:gd name="connsiteX21" fmla="*/ 1432376 w 2071688"/>
                <a:gd name="connsiteY21" fmla="*/ 2473327 h 3022602"/>
                <a:gd name="connsiteX22" fmla="*/ 1417400 w 2071688"/>
                <a:gd name="connsiteY22" fmla="*/ 2473327 h 3022602"/>
                <a:gd name="connsiteX23" fmla="*/ 1241426 w 2071688"/>
                <a:gd name="connsiteY23" fmla="*/ 2009966 h 3022602"/>
                <a:gd name="connsiteX24" fmla="*/ 308562 w 2071688"/>
                <a:gd name="connsiteY24" fmla="*/ 0 h 3022602"/>
                <a:gd name="connsiteX25" fmla="*/ 323575 w 2071688"/>
                <a:gd name="connsiteY25" fmla="*/ 0 h 3022602"/>
                <a:gd name="connsiteX26" fmla="*/ 319822 w 2071688"/>
                <a:gd name="connsiteY26" fmla="*/ 22596 h 3022602"/>
                <a:gd name="connsiteX27" fmla="*/ 319822 w 2071688"/>
                <a:gd name="connsiteY27" fmla="*/ 18830 h 3022602"/>
                <a:gd name="connsiteX28" fmla="*/ 304809 w 2071688"/>
                <a:gd name="connsiteY28" fmla="*/ 165706 h 3022602"/>
                <a:gd name="connsiteX29" fmla="*/ 357352 w 2071688"/>
                <a:gd name="connsiteY29" fmla="*/ 519714 h 3022602"/>
                <a:gd name="connsiteX30" fmla="*/ 444143 w 2071688"/>
                <a:gd name="connsiteY30" fmla="*/ 749266 h 3022602"/>
                <a:gd name="connsiteX31" fmla="*/ 483553 w 2071688"/>
                <a:gd name="connsiteY31" fmla="*/ 819365 h 3022602"/>
                <a:gd name="connsiteX32" fmla="*/ 474206 w 2071688"/>
                <a:gd name="connsiteY32" fmla="*/ 769809 h 3022602"/>
                <a:gd name="connsiteX33" fmla="*/ 488332 w 2071688"/>
                <a:gd name="connsiteY33" fmla="*/ 625178 h 3022602"/>
                <a:gd name="connsiteX34" fmla="*/ 676679 w 2071688"/>
                <a:gd name="connsiteY34" fmla="*/ 365125 h 3022602"/>
                <a:gd name="connsiteX35" fmla="*/ 684213 w 2071688"/>
                <a:gd name="connsiteY35" fmla="*/ 376432 h 3022602"/>
                <a:gd name="connsiteX36" fmla="*/ 503400 w 2071688"/>
                <a:gd name="connsiteY36" fmla="*/ 628947 h 3022602"/>
                <a:gd name="connsiteX37" fmla="*/ 526001 w 2071688"/>
                <a:gd name="connsiteY37" fmla="*/ 881462 h 3022602"/>
                <a:gd name="connsiteX38" fmla="*/ 524118 w 2071688"/>
                <a:gd name="connsiteY38" fmla="*/ 882405 h 3022602"/>
                <a:gd name="connsiteX39" fmla="*/ 523813 w 2071688"/>
                <a:gd name="connsiteY39" fmla="*/ 882557 h 3022602"/>
                <a:gd name="connsiteX40" fmla="*/ 567527 w 2071688"/>
                <a:gd name="connsiteY40" fmla="*/ 943864 h 3022602"/>
                <a:gd name="connsiteX41" fmla="*/ 815057 w 2071688"/>
                <a:gd name="connsiteY41" fmla="*/ 1161728 h 3022602"/>
                <a:gd name="connsiteX42" fmla="*/ 889645 w 2071688"/>
                <a:gd name="connsiteY42" fmla="*/ 1200593 h 3022602"/>
                <a:gd name="connsiteX43" fmla="*/ 970726 w 2071688"/>
                <a:gd name="connsiteY43" fmla="*/ 1218375 h 3022602"/>
                <a:gd name="connsiteX44" fmla="*/ 1391736 w 2071688"/>
                <a:gd name="connsiteY44" fmla="*/ 1445895 h 3022602"/>
                <a:gd name="connsiteX45" fmla="*/ 1453671 w 2071688"/>
                <a:gd name="connsiteY45" fmla="*/ 1512026 h 3022602"/>
                <a:gd name="connsiteX46" fmla="*/ 1422564 w 2071688"/>
                <a:gd name="connsiteY46" fmla="*/ 1431836 h 3022602"/>
                <a:gd name="connsiteX47" fmla="*/ 1396122 w 2071688"/>
                <a:gd name="connsiteY47" fmla="*/ 1292059 h 3022602"/>
                <a:gd name="connsiteX48" fmla="*/ 1397135 w 2071688"/>
                <a:gd name="connsiteY48" fmla="*/ 1238252 h 3022602"/>
                <a:gd name="connsiteX49" fmla="*/ 1394418 w 2071688"/>
                <a:gd name="connsiteY49" fmla="*/ 1238252 h 3022602"/>
                <a:gd name="connsiteX50" fmla="*/ 1397593 w 2071688"/>
                <a:gd name="connsiteY50" fmla="*/ 1213952 h 3022602"/>
                <a:gd name="connsiteX51" fmla="*/ 1398885 w 2071688"/>
                <a:gd name="connsiteY51" fmla="*/ 1145337 h 3022602"/>
                <a:gd name="connsiteX52" fmla="*/ 1492024 w 2071688"/>
                <a:gd name="connsiteY52" fmla="*/ 847727 h 3022602"/>
                <a:gd name="connsiteX53" fmla="*/ 1503250 w 2071688"/>
                <a:gd name="connsiteY53" fmla="*/ 855252 h 3022602"/>
                <a:gd name="connsiteX54" fmla="*/ 1417839 w 2071688"/>
                <a:gd name="connsiteY54" fmla="*/ 1109260 h 3022602"/>
                <a:gd name="connsiteX55" fmla="*/ 1413761 w 2071688"/>
                <a:gd name="connsiteY55" fmla="*/ 1147212 h 3022602"/>
                <a:gd name="connsiteX56" fmla="*/ 1429434 w 2071688"/>
                <a:gd name="connsiteY56" fmla="*/ 1110534 h 3022602"/>
                <a:gd name="connsiteX57" fmla="*/ 1771060 w 2071688"/>
                <a:gd name="connsiteY57" fmla="*/ 881064 h 3022602"/>
                <a:gd name="connsiteX58" fmla="*/ 1774826 w 2071688"/>
                <a:gd name="connsiteY58" fmla="*/ 892344 h 3022602"/>
                <a:gd name="connsiteX59" fmla="*/ 1409483 w 2071688"/>
                <a:gd name="connsiteY59" fmla="*/ 1238252 h 3022602"/>
                <a:gd name="connsiteX60" fmla="*/ 1408990 w 2071688"/>
                <a:gd name="connsiteY60" fmla="*/ 1238252 h 3022602"/>
                <a:gd name="connsiteX61" fmla="*/ 1409245 w 2071688"/>
                <a:gd name="connsiteY61" fmla="*/ 1277979 h 3022602"/>
                <a:gd name="connsiteX62" fmla="*/ 1468871 w 2071688"/>
                <a:gd name="connsiteY62" fmla="*/ 1512999 h 3022602"/>
                <a:gd name="connsiteX63" fmla="*/ 1491328 w 2071688"/>
                <a:gd name="connsiteY63" fmla="*/ 1552235 h 3022602"/>
                <a:gd name="connsiteX64" fmla="*/ 1496840 w 2071688"/>
                <a:gd name="connsiteY64" fmla="*/ 1558120 h 3022602"/>
                <a:gd name="connsiteX65" fmla="*/ 1625876 w 2071688"/>
                <a:gd name="connsiteY65" fmla="*/ 1985359 h 3022602"/>
                <a:gd name="connsiteX66" fmla="*/ 1626212 w 2071688"/>
                <a:gd name="connsiteY66" fmla="*/ 2005176 h 3022602"/>
                <a:gd name="connsiteX67" fmla="*/ 1656028 w 2071688"/>
                <a:gd name="connsiteY67" fmla="*/ 1897091 h 3022602"/>
                <a:gd name="connsiteX68" fmla="*/ 1707171 w 2071688"/>
                <a:gd name="connsiteY68" fmla="*/ 1779566 h 3022602"/>
                <a:gd name="connsiteX69" fmla="*/ 2071688 w 2071688"/>
                <a:gd name="connsiteY69" fmla="*/ 1474789 h 3022602"/>
                <a:gd name="connsiteX70" fmla="*/ 2071688 w 2071688"/>
                <a:gd name="connsiteY70" fmla="*/ 1489840 h 3022602"/>
                <a:gd name="connsiteX71" fmla="*/ 1718444 w 2071688"/>
                <a:gd name="connsiteY71" fmla="*/ 1787092 h 3022602"/>
                <a:gd name="connsiteX72" fmla="*/ 1635300 w 2071688"/>
                <a:gd name="connsiteY72" fmla="*/ 2023671 h 3022602"/>
                <a:gd name="connsiteX73" fmla="*/ 1627666 w 2071688"/>
                <a:gd name="connsiteY73" fmla="*/ 2090949 h 3022602"/>
                <a:gd name="connsiteX74" fmla="*/ 1628461 w 2071688"/>
                <a:gd name="connsiteY74" fmla="*/ 2137889 h 3022602"/>
                <a:gd name="connsiteX75" fmla="*/ 1651024 w 2071688"/>
                <a:gd name="connsiteY75" fmla="*/ 2442833 h 3022602"/>
                <a:gd name="connsiteX76" fmla="*/ 1966913 w 2071688"/>
                <a:gd name="connsiteY76" fmla="*/ 3011308 h 3022602"/>
                <a:gd name="connsiteX77" fmla="*/ 1959392 w 2071688"/>
                <a:gd name="connsiteY77" fmla="*/ 3022602 h 3022602"/>
                <a:gd name="connsiteX78" fmla="*/ 1635982 w 2071688"/>
                <a:gd name="connsiteY78" fmla="*/ 2442833 h 3022602"/>
                <a:gd name="connsiteX79" fmla="*/ 1619530 w 2071688"/>
                <a:gd name="connsiteY79" fmla="*/ 2291773 h 3022602"/>
                <a:gd name="connsiteX80" fmla="*/ 1619005 w 2071688"/>
                <a:gd name="connsiteY80" fmla="*/ 2257427 h 3022602"/>
                <a:gd name="connsiteX81" fmla="*/ 1613223 w 2071688"/>
                <a:gd name="connsiteY81" fmla="*/ 2257427 h 3022602"/>
                <a:gd name="connsiteX82" fmla="*/ 1607292 w 2071688"/>
                <a:gd name="connsiteY82" fmla="*/ 2142019 h 3022602"/>
                <a:gd name="connsiteX83" fmla="*/ 1615405 w 2071688"/>
                <a:gd name="connsiteY83" fmla="*/ 2075329 h 3022602"/>
                <a:gd name="connsiteX84" fmla="*/ 1613452 w 2071688"/>
                <a:gd name="connsiteY84" fmla="*/ 2006418 h 3022602"/>
                <a:gd name="connsiteX85" fmla="*/ 1526691 w 2071688"/>
                <a:gd name="connsiteY85" fmla="*/ 1632135 h 3022602"/>
                <a:gd name="connsiteX86" fmla="*/ 1504986 w 2071688"/>
                <a:gd name="connsiteY86" fmla="*/ 1599038 h 3022602"/>
                <a:gd name="connsiteX87" fmla="*/ 1503250 w 2071688"/>
                <a:gd name="connsiteY87" fmla="*/ 1600202 h 3022602"/>
                <a:gd name="connsiteX88" fmla="*/ 1485321 w 2071688"/>
                <a:gd name="connsiteY88" fmla="*/ 1569156 h 3022602"/>
                <a:gd name="connsiteX89" fmla="*/ 1382218 w 2071688"/>
                <a:gd name="connsiteY89" fmla="*/ 1457421 h 3022602"/>
                <a:gd name="connsiteX90" fmla="*/ 966496 w 2071688"/>
                <a:gd name="connsiteY90" fmla="*/ 1231324 h 3022602"/>
                <a:gd name="connsiteX91" fmla="*/ 908919 w 2071688"/>
                <a:gd name="connsiteY91" fmla="*/ 1218527 h 3022602"/>
                <a:gd name="connsiteX92" fmla="*/ 905307 w 2071688"/>
                <a:gd name="connsiteY92" fmla="*/ 1223963 h 3022602"/>
                <a:gd name="connsiteX93" fmla="*/ 886845 w 2071688"/>
                <a:gd name="connsiteY93" fmla="*/ 1213620 h 3022602"/>
                <a:gd name="connsiteX94" fmla="*/ 839326 w 2071688"/>
                <a:gd name="connsiteY94" fmla="*/ 1203059 h 3022602"/>
                <a:gd name="connsiteX95" fmla="*/ 758674 w 2071688"/>
                <a:gd name="connsiteY95" fmla="*/ 1194927 h 3022602"/>
                <a:gd name="connsiteX96" fmla="*/ 694889 w 2071688"/>
                <a:gd name="connsiteY96" fmla="*/ 1220545 h 3022602"/>
                <a:gd name="connsiteX97" fmla="*/ 578659 w 2071688"/>
                <a:gd name="connsiteY97" fmla="*/ 1403350 h 3022602"/>
                <a:gd name="connsiteX98" fmla="*/ 563563 w 2071688"/>
                <a:gd name="connsiteY98" fmla="*/ 1403350 h 3022602"/>
                <a:gd name="connsiteX99" fmla="*/ 686692 w 2071688"/>
                <a:gd name="connsiteY99" fmla="*/ 1206808 h 3022602"/>
                <a:gd name="connsiteX100" fmla="*/ 725292 w 2071688"/>
                <a:gd name="connsiteY100" fmla="*/ 1191561 h 3022602"/>
                <a:gd name="connsiteX101" fmla="*/ 709513 w 2071688"/>
                <a:gd name="connsiteY101" fmla="*/ 1189970 h 3022602"/>
                <a:gd name="connsiteX102" fmla="*/ 579258 w 2071688"/>
                <a:gd name="connsiteY102" fmla="*/ 1192941 h 3022602"/>
                <a:gd name="connsiteX103" fmla="*/ 206961 w 2071688"/>
                <a:gd name="connsiteY103" fmla="*/ 1290824 h 3022602"/>
                <a:gd name="connsiteX104" fmla="*/ 203200 w 2071688"/>
                <a:gd name="connsiteY104" fmla="*/ 1279530 h 3022602"/>
                <a:gd name="connsiteX105" fmla="*/ 579258 w 2071688"/>
                <a:gd name="connsiteY105" fmla="*/ 1181647 h 3022602"/>
                <a:gd name="connsiteX106" fmla="*/ 710923 w 2071688"/>
                <a:gd name="connsiteY106" fmla="*/ 1177595 h 3022602"/>
                <a:gd name="connsiteX107" fmla="*/ 750937 w 2071688"/>
                <a:gd name="connsiteY107" fmla="*/ 1181432 h 3022602"/>
                <a:gd name="connsiteX108" fmla="*/ 759814 w 2071688"/>
                <a:gd name="connsiteY108" fmla="*/ 1177925 h 3022602"/>
                <a:gd name="connsiteX109" fmla="*/ 760286 w 2071688"/>
                <a:gd name="connsiteY109" fmla="*/ 1179804 h 3022602"/>
                <a:gd name="connsiteX110" fmla="*/ 760936 w 2071688"/>
                <a:gd name="connsiteY110" fmla="*/ 1182390 h 3022602"/>
                <a:gd name="connsiteX111" fmla="*/ 842147 w 2071688"/>
                <a:gd name="connsiteY111" fmla="*/ 1190176 h 3022602"/>
                <a:gd name="connsiteX112" fmla="*/ 846830 w 2071688"/>
                <a:gd name="connsiteY112" fmla="*/ 1191203 h 3022602"/>
                <a:gd name="connsiteX113" fmla="*/ 760728 w 2071688"/>
                <a:gd name="connsiteY113" fmla="*/ 1142968 h 3022602"/>
                <a:gd name="connsiteX114" fmla="*/ 430304 w 2071688"/>
                <a:gd name="connsiteY114" fmla="*/ 755797 h 3022602"/>
                <a:gd name="connsiteX115" fmla="*/ 395967 w 2071688"/>
                <a:gd name="connsiteY115" fmla="*/ 677299 h 3022602"/>
                <a:gd name="connsiteX116" fmla="*/ 390377 w 2071688"/>
                <a:gd name="connsiteY116" fmla="*/ 681038 h 3022602"/>
                <a:gd name="connsiteX117" fmla="*/ 7507 w 2071688"/>
                <a:gd name="connsiteY117" fmla="*/ 552979 h 3022602"/>
                <a:gd name="connsiteX118" fmla="*/ 0 w 2071688"/>
                <a:gd name="connsiteY118" fmla="*/ 541680 h 3022602"/>
                <a:gd name="connsiteX119" fmla="*/ 283457 w 2071688"/>
                <a:gd name="connsiteY119" fmla="*/ 586701 h 3022602"/>
                <a:gd name="connsiteX120" fmla="*/ 390837 w 2071688"/>
                <a:gd name="connsiteY120" fmla="*/ 665572 h 3022602"/>
                <a:gd name="connsiteX121" fmla="*/ 381308 w 2071688"/>
                <a:gd name="connsiteY121" fmla="*/ 643787 h 3022602"/>
                <a:gd name="connsiteX122" fmla="*/ 342340 w 2071688"/>
                <a:gd name="connsiteY122" fmla="*/ 523480 h 3022602"/>
                <a:gd name="connsiteX123" fmla="*/ 308562 w 2071688"/>
                <a:gd name="connsiteY123" fmla="*/ 0 h 3022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2071688" h="3022602">
                  <a:moveTo>
                    <a:pt x="1150087" y="2356590"/>
                  </a:moveTo>
                  <a:cubicBezTo>
                    <a:pt x="1274230" y="2362409"/>
                    <a:pt x="1403127" y="2459736"/>
                    <a:pt x="1462293" y="2510516"/>
                  </a:cubicBezTo>
                  <a:cubicBezTo>
                    <a:pt x="1526154" y="2563177"/>
                    <a:pt x="1578746" y="2627122"/>
                    <a:pt x="1627581" y="2691067"/>
                  </a:cubicBezTo>
                  <a:cubicBezTo>
                    <a:pt x="1676416" y="2755011"/>
                    <a:pt x="1729008" y="2818956"/>
                    <a:pt x="1789113" y="2875378"/>
                  </a:cubicBezTo>
                  <a:cubicBezTo>
                    <a:pt x="1789113" y="2875378"/>
                    <a:pt x="1789113" y="2875378"/>
                    <a:pt x="1781600" y="2882901"/>
                  </a:cubicBezTo>
                  <a:lnTo>
                    <a:pt x="1751127" y="2852551"/>
                  </a:lnTo>
                  <a:lnTo>
                    <a:pt x="1706961" y="2844789"/>
                  </a:lnTo>
                  <a:cubicBezTo>
                    <a:pt x="1693315" y="2841486"/>
                    <a:pt x="1681082" y="2837711"/>
                    <a:pt x="1669789" y="2833936"/>
                  </a:cubicBezTo>
                  <a:cubicBezTo>
                    <a:pt x="1617091" y="2818837"/>
                    <a:pt x="1575685" y="2807513"/>
                    <a:pt x="1507930" y="2837711"/>
                  </a:cubicBezTo>
                  <a:cubicBezTo>
                    <a:pt x="1458996" y="2864134"/>
                    <a:pt x="1402533" y="2909431"/>
                    <a:pt x="1398769" y="2962277"/>
                  </a:cubicBezTo>
                  <a:cubicBezTo>
                    <a:pt x="1398769" y="2962277"/>
                    <a:pt x="1398769" y="2962277"/>
                    <a:pt x="1387476" y="2958503"/>
                  </a:cubicBezTo>
                  <a:cubicBezTo>
                    <a:pt x="1387476" y="2901882"/>
                    <a:pt x="1451467" y="2852810"/>
                    <a:pt x="1504166" y="2826387"/>
                  </a:cubicBezTo>
                  <a:cubicBezTo>
                    <a:pt x="1571921" y="2792414"/>
                    <a:pt x="1620855" y="2807513"/>
                    <a:pt x="1673554" y="2822612"/>
                  </a:cubicBezTo>
                  <a:lnTo>
                    <a:pt x="1736050" y="2837534"/>
                  </a:lnTo>
                  <a:lnTo>
                    <a:pt x="1693321" y="2794977"/>
                  </a:lnTo>
                  <a:cubicBezTo>
                    <a:pt x="1666086" y="2763475"/>
                    <a:pt x="1640729" y="2730562"/>
                    <a:pt x="1616311" y="2698589"/>
                  </a:cubicBezTo>
                  <a:cubicBezTo>
                    <a:pt x="1567476" y="2638406"/>
                    <a:pt x="1514884" y="2574461"/>
                    <a:pt x="1454779" y="2521801"/>
                  </a:cubicBezTo>
                  <a:cubicBezTo>
                    <a:pt x="1375892" y="2454094"/>
                    <a:pt x="1180551" y="2307397"/>
                    <a:pt x="1037801" y="2397672"/>
                  </a:cubicBezTo>
                  <a:cubicBezTo>
                    <a:pt x="1037801" y="2397672"/>
                    <a:pt x="1037801" y="2397672"/>
                    <a:pt x="1030288" y="2386388"/>
                  </a:cubicBezTo>
                  <a:cubicBezTo>
                    <a:pt x="1067854" y="2362879"/>
                    <a:pt x="1108706" y="2354650"/>
                    <a:pt x="1150087" y="2356590"/>
                  </a:cubicBezTo>
                  <a:close/>
                  <a:moveTo>
                    <a:pt x="1252659" y="1998664"/>
                  </a:moveTo>
                  <a:cubicBezTo>
                    <a:pt x="1379958" y="2104145"/>
                    <a:pt x="1439864" y="2318873"/>
                    <a:pt x="1432376" y="2473327"/>
                  </a:cubicBezTo>
                  <a:cubicBezTo>
                    <a:pt x="1432376" y="2473327"/>
                    <a:pt x="1432376" y="2473327"/>
                    <a:pt x="1417400" y="2473327"/>
                  </a:cubicBezTo>
                  <a:cubicBezTo>
                    <a:pt x="1424888" y="2322641"/>
                    <a:pt x="1364982" y="2111679"/>
                    <a:pt x="1241426" y="2009966"/>
                  </a:cubicBezTo>
                  <a:close/>
                  <a:moveTo>
                    <a:pt x="308562" y="0"/>
                  </a:moveTo>
                  <a:cubicBezTo>
                    <a:pt x="308562" y="0"/>
                    <a:pt x="308562" y="0"/>
                    <a:pt x="323575" y="0"/>
                  </a:cubicBezTo>
                  <a:cubicBezTo>
                    <a:pt x="323575" y="7532"/>
                    <a:pt x="323575" y="15064"/>
                    <a:pt x="319822" y="22596"/>
                  </a:cubicBezTo>
                  <a:cubicBezTo>
                    <a:pt x="319822" y="22596"/>
                    <a:pt x="319822" y="18830"/>
                    <a:pt x="319822" y="18830"/>
                  </a:cubicBezTo>
                  <a:cubicBezTo>
                    <a:pt x="308562" y="67789"/>
                    <a:pt x="304809" y="116747"/>
                    <a:pt x="304809" y="165706"/>
                  </a:cubicBezTo>
                  <a:cubicBezTo>
                    <a:pt x="304809" y="289985"/>
                    <a:pt x="331081" y="418031"/>
                    <a:pt x="357352" y="519714"/>
                  </a:cubicBezTo>
                  <a:cubicBezTo>
                    <a:pt x="379871" y="601625"/>
                    <a:pt x="408958" y="678358"/>
                    <a:pt x="444143" y="749266"/>
                  </a:cubicBezTo>
                  <a:lnTo>
                    <a:pt x="483553" y="819365"/>
                  </a:lnTo>
                  <a:lnTo>
                    <a:pt x="474206" y="769809"/>
                  </a:lnTo>
                  <a:cubicBezTo>
                    <a:pt x="470439" y="725054"/>
                    <a:pt x="475148" y="676058"/>
                    <a:pt x="488332" y="625178"/>
                  </a:cubicBezTo>
                  <a:cubicBezTo>
                    <a:pt x="522234" y="512112"/>
                    <a:pt x="593806" y="410352"/>
                    <a:pt x="676679" y="365125"/>
                  </a:cubicBezTo>
                  <a:cubicBezTo>
                    <a:pt x="676679" y="365125"/>
                    <a:pt x="676679" y="365125"/>
                    <a:pt x="684213" y="376432"/>
                  </a:cubicBezTo>
                  <a:cubicBezTo>
                    <a:pt x="605107" y="421658"/>
                    <a:pt x="533535" y="519649"/>
                    <a:pt x="503400" y="628947"/>
                  </a:cubicBezTo>
                  <a:cubicBezTo>
                    <a:pt x="477031" y="726938"/>
                    <a:pt x="484565" y="817391"/>
                    <a:pt x="526001" y="881462"/>
                  </a:cubicBezTo>
                  <a:cubicBezTo>
                    <a:pt x="526001" y="881462"/>
                    <a:pt x="526001" y="881462"/>
                    <a:pt x="524118" y="882405"/>
                  </a:cubicBezTo>
                  <a:lnTo>
                    <a:pt x="523813" y="882557"/>
                  </a:lnTo>
                  <a:lnTo>
                    <a:pt x="567527" y="943864"/>
                  </a:lnTo>
                  <a:cubicBezTo>
                    <a:pt x="637898" y="1031778"/>
                    <a:pt x="720936" y="1105127"/>
                    <a:pt x="815057" y="1161728"/>
                  </a:cubicBezTo>
                  <a:lnTo>
                    <a:pt x="889645" y="1200593"/>
                  </a:lnTo>
                  <a:lnTo>
                    <a:pt x="970726" y="1218375"/>
                  </a:lnTo>
                  <a:cubicBezTo>
                    <a:pt x="1128880" y="1262962"/>
                    <a:pt x="1275672" y="1341775"/>
                    <a:pt x="1391736" y="1445895"/>
                  </a:cubicBezTo>
                  <a:lnTo>
                    <a:pt x="1453671" y="1512026"/>
                  </a:lnTo>
                  <a:lnTo>
                    <a:pt x="1422564" y="1431836"/>
                  </a:lnTo>
                  <a:cubicBezTo>
                    <a:pt x="1408883" y="1386864"/>
                    <a:pt x="1400069" y="1340040"/>
                    <a:pt x="1396122" y="1292059"/>
                  </a:cubicBezTo>
                  <a:lnTo>
                    <a:pt x="1397135" y="1238252"/>
                  </a:lnTo>
                  <a:lnTo>
                    <a:pt x="1394418" y="1238252"/>
                  </a:lnTo>
                  <a:lnTo>
                    <a:pt x="1397593" y="1213952"/>
                  </a:lnTo>
                  <a:lnTo>
                    <a:pt x="1398885" y="1145337"/>
                  </a:lnTo>
                  <a:cubicBezTo>
                    <a:pt x="1410461" y="1046134"/>
                    <a:pt x="1441508" y="945079"/>
                    <a:pt x="1492024" y="847727"/>
                  </a:cubicBezTo>
                  <a:cubicBezTo>
                    <a:pt x="1492024" y="847727"/>
                    <a:pt x="1492024" y="847727"/>
                    <a:pt x="1503250" y="855252"/>
                  </a:cubicBezTo>
                  <a:cubicBezTo>
                    <a:pt x="1460276" y="937966"/>
                    <a:pt x="1431806" y="1023920"/>
                    <a:pt x="1417839" y="1109260"/>
                  </a:cubicBezTo>
                  <a:lnTo>
                    <a:pt x="1413761" y="1147212"/>
                  </a:lnTo>
                  <a:lnTo>
                    <a:pt x="1429434" y="1110534"/>
                  </a:lnTo>
                  <a:cubicBezTo>
                    <a:pt x="1497759" y="991745"/>
                    <a:pt x="1652418" y="903623"/>
                    <a:pt x="1771060" y="881064"/>
                  </a:cubicBezTo>
                  <a:cubicBezTo>
                    <a:pt x="1771060" y="881064"/>
                    <a:pt x="1771060" y="881064"/>
                    <a:pt x="1774826" y="892344"/>
                  </a:cubicBezTo>
                  <a:cubicBezTo>
                    <a:pt x="1616637" y="926183"/>
                    <a:pt x="1405717" y="1072818"/>
                    <a:pt x="1409483" y="1238252"/>
                  </a:cubicBezTo>
                  <a:lnTo>
                    <a:pt x="1408990" y="1238252"/>
                  </a:lnTo>
                  <a:lnTo>
                    <a:pt x="1409245" y="1277979"/>
                  </a:lnTo>
                  <a:cubicBezTo>
                    <a:pt x="1414616" y="1360788"/>
                    <a:pt x="1434492" y="1440413"/>
                    <a:pt x="1468871" y="1512999"/>
                  </a:cubicBezTo>
                  <a:lnTo>
                    <a:pt x="1491328" y="1552235"/>
                  </a:lnTo>
                  <a:lnTo>
                    <a:pt x="1496840" y="1558120"/>
                  </a:lnTo>
                  <a:cubicBezTo>
                    <a:pt x="1592735" y="1685180"/>
                    <a:pt x="1618825" y="1833417"/>
                    <a:pt x="1625876" y="1985359"/>
                  </a:cubicBezTo>
                  <a:lnTo>
                    <a:pt x="1626212" y="2005176"/>
                  </a:lnTo>
                  <a:lnTo>
                    <a:pt x="1656028" y="1897091"/>
                  </a:lnTo>
                  <a:cubicBezTo>
                    <a:pt x="1670296" y="1856701"/>
                    <a:pt x="1687442" y="1817193"/>
                    <a:pt x="1707171" y="1779566"/>
                  </a:cubicBezTo>
                  <a:cubicBezTo>
                    <a:pt x="1797361" y="1610246"/>
                    <a:pt x="1925130" y="1501128"/>
                    <a:pt x="2071688" y="1474789"/>
                  </a:cubicBezTo>
                  <a:cubicBezTo>
                    <a:pt x="2071688" y="1474789"/>
                    <a:pt x="2071688" y="1474789"/>
                    <a:pt x="2071688" y="1489840"/>
                  </a:cubicBezTo>
                  <a:cubicBezTo>
                    <a:pt x="1932645" y="1516179"/>
                    <a:pt x="1804876" y="1621534"/>
                    <a:pt x="1718444" y="1787092"/>
                  </a:cubicBezTo>
                  <a:cubicBezTo>
                    <a:pt x="1678986" y="1862345"/>
                    <a:pt x="1650802" y="1943243"/>
                    <a:pt x="1635300" y="2023671"/>
                  </a:cubicBezTo>
                  <a:lnTo>
                    <a:pt x="1627666" y="2090949"/>
                  </a:lnTo>
                  <a:lnTo>
                    <a:pt x="1628461" y="2137889"/>
                  </a:lnTo>
                  <a:cubicBezTo>
                    <a:pt x="1632221" y="2239537"/>
                    <a:pt x="1632221" y="2344950"/>
                    <a:pt x="1651024" y="2442833"/>
                  </a:cubicBezTo>
                  <a:cubicBezTo>
                    <a:pt x="1696151" y="2695070"/>
                    <a:pt x="1767602" y="2890836"/>
                    <a:pt x="1966913" y="3011308"/>
                  </a:cubicBezTo>
                  <a:cubicBezTo>
                    <a:pt x="1966913" y="3011308"/>
                    <a:pt x="1966913" y="3011308"/>
                    <a:pt x="1959392" y="3022602"/>
                  </a:cubicBezTo>
                  <a:cubicBezTo>
                    <a:pt x="1756321" y="2902131"/>
                    <a:pt x="1684870" y="2702600"/>
                    <a:pt x="1635982" y="2442833"/>
                  </a:cubicBezTo>
                  <a:cubicBezTo>
                    <a:pt x="1626581" y="2393892"/>
                    <a:pt x="1621880" y="2343068"/>
                    <a:pt x="1619530" y="2291773"/>
                  </a:cubicBezTo>
                  <a:lnTo>
                    <a:pt x="1619005" y="2257427"/>
                  </a:lnTo>
                  <a:lnTo>
                    <a:pt x="1613223" y="2257427"/>
                  </a:lnTo>
                  <a:cubicBezTo>
                    <a:pt x="1607586" y="2220741"/>
                    <a:pt x="1605707" y="2181938"/>
                    <a:pt x="1607292" y="2142019"/>
                  </a:cubicBezTo>
                  <a:lnTo>
                    <a:pt x="1615405" y="2075329"/>
                  </a:lnTo>
                  <a:lnTo>
                    <a:pt x="1613452" y="2006418"/>
                  </a:lnTo>
                  <a:cubicBezTo>
                    <a:pt x="1607205" y="1874969"/>
                    <a:pt x="1589622" y="1745243"/>
                    <a:pt x="1526691" y="1632135"/>
                  </a:cubicBezTo>
                  <a:lnTo>
                    <a:pt x="1504986" y="1599038"/>
                  </a:lnTo>
                  <a:lnTo>
                    <a:pt x="1503250" y="1600202"/>
                  </a:lnTo>
                  <a:lnTo>
                    <a:pt x="1485321" y="1569156"/>
                  </a:lnTo>
                  <a:lnTo>
                    <a:pt x="1382218" y="1457421"/>
                  </a:lnTo>
                  <a:cubicBezTo>
                    <a:pt x="1267916" y="1353724"/>
                    <a:pt x="1122887" y="1275773"/>
                    <a:pt x="966496" y="1231324"/>
                  </a:cubicBezTo>
                  <a:lnTo>
                    <a:pt x="908919" y="1218527"/>
                  </a:lnTo>
                  <a:lnTo>
                    <a:pt x="905307" y="1223963"/>
                  </a:lnTo>
                  <a:lnTo>
                    <a:pt x="886845" y="1213620"/>
                  </a:lnTo>
                  <a:lnTo>
                    <a:pt x="839326" y="1203059"/>
                  </a:lnTo>
                  <a:lnTo>
                    <a:pt x="758674" y="1194927"/>
                  </a:lnTo>
                  <a:lnTo>
                    <a:pt x="694889" y="1220545"/>
                  </a:lnTo>
                  <a:cubicBezTo>
                    <a:pt x="631733" y="1258233"/>
                    <a:pt x="587152" y="1324452"/>
                    <a:pt x="578659" y="1403350"/>
                  </a:cubicBezTo>
                  <a:cubicBezTo>
                    <a:pt x="578659" y="1403350"/>
                    <a:pt x="578659" y="1403350"/>
                    <a:pt x="563563" y="1403350"/>
                  </a:cubicBezTo>
                  <a:cubicBezTo>
                    <a:pt x="574885" y="1318816"/>
                    <a:pt x="620174" y="1246962"/>
                    <a:pt x="686692" y="1206808"/>
                  </a:cubicBezTo>
                  <a:lnTo>
                    <a:pt x="725292" y="1191561"/>
                  </a:lnTo>
                  <a:lnTo>
                    <a:pt x="709513" y="1189970"/>
                  </a:lnTo>
                  <a:cubicBezTo>
                    <a:pt x="666046" y="1188235"/>
                    <a:pt x="622505" y="1189176"/>
                    <a:pt x="579258" y="1192941"/>
                  </a:cubicBezTo>
                  <a:cubicBezTo>
                    <a:pt x="455159" y="1204235"/>
                    <a:pt x="316018" y="1241883"/>
                    <a:pt x="206961" y="1290824"/>
                  </a:cubicBezTo>
                  <a:cubicBezTo>
                    <a:pt x="206961" y="1290824"/>
                    <a:pt x="206961" y="1290824"/>
                    <a:pt x="203200" y="1279530"/>
                  </a:cubicBezTo>
                  <a:cubicBezTo>
                    <a:pt x="312257" y="1226824"/>
                    <a:pt x="455159" y="1189176"/>
                    <a:pt x="579258" y="1181647"/>
                  </a:cubicBezTo>
                  <a:cubicBezTo>
                    <a:pt x="622975" y="1177411"/>
                    <a:pt x="666986" y="1176117"/>
                    <a:pt x="710923" y="1177595"/>
                  </a:cubicBezTo>
                  <a:lnTo>
                    <a:pt x="750937" y="1181432"/>
                  </a:lnTo>
                  <a:lnTo>
                    <a:pt x="759814" y="1177925"/>
                  </a:lnTo>
                  <a:cubicBezTo>
                    <a:pt x="759814" y="1177925"/>
                    <a:pt x="759814" y="1177925"/>
                    <a:pt x="760286" y="1179804"/>
                  </a:cubicBezTo>
                  <a:lnTo>
                    <a:pt x="760936" y="1182390"/>
                  </a:lnTo>
                  <a:lnTo>
                    <a:pt x="842147" y="1190176"/>
                  </a:lnTo>
                  <a:lnTo>
                    <a:pt x="846830" y="1191203"/>
                  </a:lnTo>
                  <a:lnTo>
                    <a:pt x="760728" y="1142968"/>
                  </a:lnTo>
                  <a:cubicBezTo>
                    <a:pt x="623868" y="1049063"/>
                    <a:pt x="511055" y="917325"/>
                    <a:pt x="430304" y="755797"/>
                  </a:cubicBezTo>
                  <a:lnTo>
                    <a:pt x="395967" y="677299"/>
                  </a:lnTo>
                  <a:lnTo>
                    <a:pt x="390377" y="681038"/>
                  </a:lnTo>
                  <a:cubicBezTo>
                    <a:pt x="232725" y="549213"/>
                    <a:pt x="105101" y="504016"/>
                    <a:pt x="7507" y="552979"/>
                  </a:cubicBezTo>
                  <a:cubicBezTo>
                    <a:pt x="7507" y="552979"/>
                    <a:pt x="7507" y="552979"/>
                    <a:pt x="0" y="541680"/>
                  </a:cubicBezTo>
                  <a:cubicBezTo>
                    <a:pt x="76011" y="502133"/>
                    <a:pt x="171025" y="517669"/>
                    <a:pt x="283457" y="586701"/>
                  </a:cubicBezTo>
                  <a:lnTo>
                    <a:pt x="390837" y="665572"/>
                  </a:lnTo>
                  <a:lnTo>
                    <a:pt x="381308" y="643787"/>
                  </a:lnTo>
                  <a:cubicBezTo>
                    <a:pt x="366618" y="605038"/>
                    <a:pt x="353599" y="564906"/>
                    <a:pt x="342340" y="523480"/>
                  </a:cubicBezTo>
                  <a:cubicBezTo>
                    <a:pt x="304809" y="372838"/>
                    <a:pt x="263525" y="161940"/>
                    <a:pt x="308562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700" name="淘宝网Chenying0907出品 699"/>
            <p:cNvGrpSpPr/>
            <p:nvPr/>
          </p:nvGrpSpPr>
          <p:grpSpPr>
            <a:xfrm>
              <a:off x="7495601" y="3843540"/>
              <a:ext cx="375298" cy="334688"/>
              <a:chOff x="4473576" y="2087563"/>
              <a:chExt cx="425450" cy="379413"/>
            </a:xfrm>
          </p:grpSpPr>
          <p:sp>
            <p:nvSpPr>
              <p:cNvPr id="813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814" name="淘宝网Chenying0907出品 813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815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6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7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8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9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0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1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2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3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1" name="淘宝网Chenying0907出品 700"/>
            <p:cNvGrpSpPr/>
            <p:nvPr/>
          </p:nvGrpSpPr>
          <p:grpSpPr>
            <a:xfrm>
              <a:off x="8259501" y="4270653"/>
              <a:ext cx="230358" cy="292676"/>
              <a:chOff x="4473576" y="2087563"/>
              <a:chExt cx="425450" cy="379413"/>
            </a:xfrm>
          </p:grpSpPr>
          <p:sp>
            <p:nvSpPr>
              <p:cNvPr id="802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803" name="淘宝网Chenying0907出品 802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804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5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6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7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8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9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0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1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2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2" name="淘宝网Chenying0907出品 701"/>
            <p:cNvGrpSpPr/>
            <p:nvPr/>
          </p:nvGrpSpPr>
          <p:grpSpPr>
            <a:xfrm rot="1303619">
              <a:off x="8499501" y="4325081"/>
              <a:ext cx="436538" cy="389301"/>
              <a:chOff x="4473576" y="2087563"/>
              <a:chExt cx="425450" cy="379413"/>
            </a:xfrm>
          </p:grpSpPr>
          <p:sp>
            <p:nvSpPr>
              <p:cNvPr id="791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792" name="淘宝网Chenying0907出品 791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793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4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5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6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7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8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9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0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1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3" name="淘宝网Chenying0907出品 702"/>
            <p:cNvGrpSpPr/>
            <p:nvPr/>
          </p:nvGrpSpPr>
          <p:grpSpPr>
            <a:xfrm rot="1528570">
              <a:off x="8768702" y="4887961"/>
              <a:ext cx="375298" cy="334688"/>
              <a:chOff x="4473576" y="2087563"/>
              <a:chExt cx="425450" cy="379413"/>
            </a:xfrm>
          </p:grpSpPr>
          <p:sp>
            <p:nvSpPr>
              <p:cNvPr id="780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781" name="淘宝网Chenying0907出品 780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782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3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4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5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6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7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8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9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0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4" name="淘宝网Chenying0907出品 703"/>
            <p:cNvGrpSpPr/>
            <p:nvPr/>
          </p:nvGrpSpPr>
          <p:grpSpPr>
            <a:xfrm rot="964935" flipH="1">
              <a:off x="7710008" y="5223599"/>
              <a:ext cx="375298" cy="334688"/>
              <a:chOff x="4473576" y="2087563"/>
              <a:chExt cx="425450" cy="379413"/>
            </a:xfrm>
          </p:grpSpPr>
          <p:sp>
            <p:nvSpPr>
              <p:cNvPr id="769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770" name="淘宝网Chenying0907出品 769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771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2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3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4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5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6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7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8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9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5" name="淘宝网Chenying0907出品 704"/>
            <p:cNvGrpSpPr/>
            <p:nvPr/>
          </p:nvGrpSpPr>
          <p:grpSpPr>
            <a:xfrm rot="4074258" flipV="1">
              <a:off x="7987631" y="6364897"/>
              <a:ext cx="375298" cy="334688"/>
              <a:chOff x="4473576" y="2087563"/>
              <a:chExt cx="425450" cy="379413"/>
            </a:xfrm>
          </p:grpSpPr>
          <p:sp>
            <p:nvSpPr>
              <p:cNvPr id="758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759" name="淘宝网Chenying0907出品 758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760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1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2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3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4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5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6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7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8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6" name="淘宝网Chenying0907出品 705"/>
            <p:cNvGrpSpPr/>
            <p:nvPr/>
          </p:nvGrpSpPr>
          <p:grpSpPr>
            <a:xfrm rot="12357288" flipH="1">
              <a:off x="7401078" y="4936464"/>
              <a:ext cx="230358" cy="292676"/>
              <a:chOff x="4473576" y="2087563"/>
              <a:chExt cx="425450" cy="379413"/>
            </a:xfrm>
          </p:grpSpPr>
          <p:sp>
            <p:nvSpPr>
              <p:cNvPr id="747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748" name="淘宝网Chenying0907出品 747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749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0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1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2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3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4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5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6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7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7" name="淘宝网Chenying0907出品 706"/>
            <p:cNvGrpSpPr/>
            <p:nvPr/>
          </p:nvGrpSpPr>
          <p:grpSpPr>
            <a:xfrm rot="18034452" flipH="1">
              <a:off x="6696638" y="4179460"/>
              <a:ext cx="288932" cy="257667"/>
              <a:chOff x="4473576" y="2087563"/>
              <a:chExt cx="425450" cy="379413"/>
            </a:xfrm>
          </p:grpSpPr>
          <p:sp>
            <p:nvSpPr>
              <p:cNvPr id="736" name="淘宝网Chenying0907出品 2847"/>
              <p:cNvSpPr/>
              <p:nvPr/>
            </p:nvSpPr>
            <p:spPr bwMode="auto">
              <a:xfrm>
                <a:off x="4473576" y="2087563"/>
                <a:ext cx="425450" cy="379413"/>
              </a:xfrm>
              <a:custGeom>
                <a:avLst/>
                <a:gdLst>
                  <a:gd name="T0" fmla="*/ 0 w 113"/>
                  <a:gd name="T1" fmla="*/ 75 h 101"/>
                  <a:gd name="T2" fmla="*/ 51 w 113"/>
                  <a:gd name="T3" fmla="*/ 7 h 101"/>
                  <a:gd name="T4" fmla="*/ 113 w 113"/>
                  <a:gd name="T5" fmla="*/ 17 h 101"/>
                  <a:gd name="T6" fmla="*/ 0 w 113"/>
                  <a:gd name="T7" fmla="*/ 7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3" h="101">
                    <a:moveTo>
                      <a:pt x="0" y="75"/>
                    </a:moveTo>
                    <a:cubicBezTo>
                      <a:pt x="0" y="75"/>
                      <a:pt x="1" y="19"/>
                      <a:pt x="51" y="7"/>
                    </a:cubicBezTo>
                    <a:cubicBezTo>
                      <a:pt x="51" y="7"/>
                      <a:pt x="81" y="0"/>
                      <a:pt x="113" y="17"/>
                    </a:cubicBezTo>
                    <a:cubicBezTo>
                      <a:pt x="113" y="17"/>
                      <a:pt x="83" y="101"/>
                      <a:pt x="0" y="75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737" name="淘宝网Chenying0907出品 736"/>
              <p:cNvGrpSpPr/>
              <p:nvPr/>
            </p:nvGrpSpPr>
            <p:grpSpPr>
              <a:xfrm>
                <a:off x="4511675" y="2114551"/>
                <a:ext cx="349250" cy="263525"/>
                <a:chOff x="4511675" y="2114551"/>
                <a:chExt cx="349250" cy="263525"/>
              </a:xfrm>
            </p:grpSpPr>
            <p:sp>
              <p:nvSpPr>
                <p:cNvPr id="738" name="淘宝网Chenying0907出品 3007"/>
                <p:cNvSpPr/>
                <p:nvPr/>
              </p:nvSpPr>
              <p:spPr bwMode="auto">
                <a:xfrm>
                  <a:off x="4511675" y="2139951"/>
                  <a:ext cx="349250" cy="222250"/>
                </a:xfrm>
                <a:custGeom>
                  <a:avLst/>
                  <a:gdLst>
                    <a:gd name="T0" fmla="*/ 39 w 93"/>
                    <a:gd name="T1" fmla="*/ 16 h 59"/>
                    <a:gd name="T2" fmla="*/ 14 w 93"/>
                    <a:gd name="T3" fmla="*/ 40 h 59"/>
                    <a:gd name="T4" fmla="*/ 0 w 93"/>
                    <a:gd name="T5" fmla="*/ 57 h 59"/>
                    <a:gd name="T6" fmla="*/ 3 w 93"/>
                    <a:gd name="T7" fmla="*/ 59 h 59"/>
                    <a:gd name="T8" fmla="*/ 17 w 93"/>
                    <a:gd name="T9" fmla="*/ 42 h 59"/>
                    <a:gd name="T10" fmla="*/ 40 w 93"/>
                    <a:gd name="T11" fmla="*/ 19 h 59"/>
                    <a:gd name="T12" fmla="*/ 92 w 93"/>
                    <a:gd name="T13" fmla="*/ 13 h 59"/>
                    <a:gd name="T14" fmla="*/ 93 w 93"/>
                    <a:gd name="T15" fmla="*/ 9 h 59"/>
                    <a:gd name="T16" fmla="*/ 39 w 93"/>
                    <a:gd name="T17" fmla="*/ 1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3" h="59">
                      <a:moveTo>
                        <a:pt x="39" y="16"/>
                      </a:moveTo>
                      <a:cubicBezTo>
                        <a:pt x="26" y="22"/>
                        <a:pt x="20" y="31"/>
                        <a:pt x="14" y="40"/>
                      </a:cubicBezTo>
                      <a:cubicBezTo>
                        <a:pt x="10" y="46"/>
                        <a:pt x="6" y="51"/>
                        <a:pt x="0" y="57"/>
                      </a:cubicBezTo>
                      <a:cubicBezTo>
                        <a:pt x="3" y="59"/>
                        <a:pt x="3" y="59"/>
                        <a:pt x="3" y="59"/>
                      </a:cubicBezTo>
                      <a:cubicBezTo>
                        <a:pt x="9" y="54"/>
                        <a:pt x="13" y="48"/>
                        <a:pt x="17" y="42"/>
                      </a:cubicBezTo>
                      <a:cubicBezTo>
                        <a:pt x="23" y="33"/>
                        <a:pt x="28" y="25"/>
                        <a:pt x="40" y="19"/>
                      </a:cubicBezTo>
                      <a:cubicBezTo>
                        <a:pt x="48" y="15"/>
                        <a:pt x="73" y="5"/>
                        <a:pt x="92" y="13"/>
                      </a:cubicBezTo>
                      <a:cubicBezTo>
                        <a:pt x="93" y="9"/>
                        <a:pt x="93" y="9"/>
                        <a:pt x="93" y="9"/>
                      </a:cubicBezTo>
                      <a:cubicBezTo>
                        <a:pt x="73" y="0"/>
                        <a:pt x="47" y="12"/>
                        <a:pt x="39" y="1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9" name="淘宝网Chenying0907出品 3008"/>
                <p:cNvSpPr/>
                <p:nvPr/>
              </p:nvSpPr>
              <p:spPr bwMode="auto">
                <a:xfrm>
                  <a:off x="4586288" y="2144713"/>
                  <a:ext cx="79375" cy="93663"/>
                </a:xfrm>
                <a:custGeom>
                  <a:avLst/>
                  <a:gdLst>
                    <a:gd name="T0" fmla="*/ 2 w 21"/>
                    <a:gd name="T1" fmla="*/ 23 h 25"/>
                    <a:gd name="T2" fmla="*/ 13 w 21"/>
                    <a:gd name="T3" fmla="*/ 0 h 25"/>
                    <a:gd name="T4" fmla="*/ 0 w 21"/>
                    <a:gd name="T5" fmla="*/ 16 h 25"/>
                    <a:gd name="T6" fmla="*/ 7 w 21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25">
                      <a:moveTo>
                        <a:pt x="2" y="23"/>
                      </a:moveTo>
                      <a:cubicBezTo>
                        <a:pt x="13" y="21"/>
                        <a:pt x="21" y="9"/>
                        <a:pt x="13" y="0"/>
                      </a:cubicBezTo>
                      <a:cubicBezTo>
                        <a:pt x="8" y="4"/>
                        <a:pt x="4" y="10"/>
                        <a:pt x="0" y="16"/>
                      </a:cubicBezTo>
                      <a:cubicBezTo>
                        <a:pt x="1" y="19"/>
                        <a:pt x="4" y="23"/>
                        <a:pt x="7" y="2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0" name="淘宝网Chenying0907出品 3009"/>
                <p:cNvSpPr>
                  <a:spLocks noEditPoints="1"/>
                </p:cNvSpPr>
                <p:nvPr/>
              </p:nvSpPr>
              <p:spPr bwMode="auto">
                <a:xfrm>
                  <a:off x="4579938" y="2133601"/>
                  <a:ext cx="74613" cy="112713"/>
                </a:xfrm>
                <a:custGeom>
                  <a:avLst/>
                  <a:gdLst>
                    <a:gd name="T0" fmla="*/ 14 w 20"/>
                    <a:gd name="T1" fmla="*/ 1 h 30"/>
                    <a:gd name="T2" fmla="*/ 1 w 20"/>
                    <a:gd name="T3" fmla="*/ 18 h 30"/>
                    <a:gd name="T4" fmla="*/ 0 w 20"/>
                    <a:gd name="T5" fmla="*/ 18 h 30"/>
                    <a:gd name="T6" fmla="*/ 1 w 20"/>
                    <a:gd name="T7" fmla="*/ 19 h 30"/>
                    <a:gd name="T8" fmla="*/ 4 w 20"/>
                    <a:gd name="T9" fmla="*/ 26 h 30"/>
                    <a:gd name="T10" fmla="*/ 4 w 20"/>
                    <a:gd name="T11" fmla="*/ 28 h 30"/>
                    <a:gd name="T12" fmla="*/ 5 w 20"/>
                    <a:gd name="T13" fmla="*/ 27 h 30"/>
                    <a:gd name="T14" fmla="*/ 8 w 20"/>
                    <a:gd name="T15" fmla="*/ 30 h 30"/>
                    <a:gd name="T16" fmla="*/ 10 w 20"/>
                    <a:gd name="T17" fmla="*/ 27 h 30"/>
                    <a:gd name="T18" fmla="*/ 10 w 20"/>
                    <a:gd name="T19" fmla="*/ 26 h 30"/>
                    <a:gd name="T20" fmla="*/ 19 w 20"/>
                    <a:gd name="T21" fmla="*/ 16 h 30"/>
                    <a:gd name="T22" fmla="*/ 20 w 20"/>
                    <a:gd name="T23" fmla="*/ 11 h 30"/>
                    <a:gd name="T24" fmla="*/ 17 w 20"/>
                    <a:gd name="T25" fmla="*/ 1 h 30"/>
                    <a:gd name="T26" fmla="*/ 16 w 20"/>
                    <a:gd name="T27" fmla="*/ 0 h 30"/>
                    <a:gd name="T28" fmla="*/ 14 w 20"/>
                    <a:gd name="T29" fmla="*/ 1 h 30"/>
                    <a:gd name="T30" fmla="*/ 15 w 20"/>
                    <a:gd name="T31" fmla="*/ 6 h 30"/>
                    <a:gd name="T32" fmla="*/ 16 w 20"/>
                    <a:gd name="T33" fmla="*/ 11 h 30"/>
                    <a:gd name="T34" fmla="*/ 16 w 20"/>
                    <a:gd name="T35" fmla="*/ 15 h 30"/>
                    <a:gd name="T36" fmla="*/ 7 w 20"/>
                    <a:gd name="T37" fmla="*/ 23 h 30"/>
                    <a:gd name="T38" fmla="*/ 5 w 20"/>
                    <a:gd name="T39" fmla="*/ 19 h 30"/>
                    <a:gd name="T40" fmla="*/ 15 w 20"/>
                    <a:gd name="T41" fmla="*/ 6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20" h="30">
                      <a:moveTo>
                        <a:pt x="14" y="1"/>
                      </a:moveTo>
                      <a:cubicBezTo>
                        <a:pt x="8" y="6"/>
                        <a:pt x="4" y="12"/>
                        <a:pt x="1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1" y="19"/>
                        <a:pt x="1" y="19"/>
                        <a:pt x="1" y="19"/>
                      </a:cubicBezTo>
                      <a:cubicBezTo>
                        <a:pt x="1" y="22"/>
                        <a:pt x="2" y="24"/>
                        <a:pt x="4" y="26"/>
                      </a:cubicBezTo>
                      <a:cubicBezTo>
                        <a:pt x="4" y="27"/>
                        <a:pt x="4" y="28"/>
                        <a:pt x="4" y="28"/>
                      </a:cubicBezTo>
                      <a:cubicBezTo>
                        <a:pt x="5" y="28"/>
                        <a:pt x="5" y="27"/>
                        <a:pt x="5" y="27"/>
                      </a:cubicBezTo>
                      <a:cubicBezTo>
                        <a:pt x="6" y="28"/>
                        <a:pt x="7" y="29"/>
                        <a:pt x="8" y="30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4" y="24"/>
                        <a:pt x="17" y="21"/>
                        <a:pt x="19" y="16"/>
                      </a:cubicBezTo>
                      <a:cubicBezTo>
                        <a:pt x="20" y="14"/>
                        <a:pt x="20" y="12"/>
                        <a:pt x="20" y="11"/>
                      </a:cubicBezTo>
                      <a:cubicBezTo>
                        <a:pt x="20" y="7"/>
                        <a:pt x="19" y="4"/>
                        <a:pt x="17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lnTo>
                        <a:pt x="14" y="1"/>
                      </a:lnTo>
                      <a:close/>
                      <a:moveTo>
                        <a:pt x="15" y="6"/>
                      </a:moveTo>
                      <a:cubicBezTo>
                        <a:pt x="16" y="7"/>
                        <a:pt x="16" y="9"/>
                        <a:pt x="16" y="11"/>
                      </a:cubicBezTo>
                      <a:cubicBezTo>
                        <a:pt x="16" y="12"/>
                        <a:pt x="16" y="13"/>
                        <a:pt x="16" y="15"/>
                      </a:cubicBezTo>
                      <a:cubicBezTo>
                        <a:pt x="14" y="19"/>
                        <a:pt x="11" y="22"/>
                        <a:pt x="7" y="23"/>
                      </a:cubicBezTo>
                      <a:cubicBezTo>
                        <a:pt x="6" y="22"/>
                        <a:pt x="5" y="20"/>
                        <a:pt x="5" y="19"/>
                      </a:cubicBezTo>
                      <a:cubicBezTo>
                        <a:pt x="7" y="14"/>
                        <a:pt x="11" y="9"/>
                        <a:pt x="15" y="6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1" name="淘宝网Chenying0907出品 3010"/>
                <p:cNvSpPr/>
                <p:nvPr/>
              </p:nvSpPr>
              <p:spPr bwMode="auto">
                <a:xfrm>
                  <a:off x="4560888" y="2298701"/>
                  <a:ext cx="98425" cy="79375"/>
                </a:xfrm>
                <a:custGeom>
                  <a:avLst/>
                  <a:gdLst>
                    <a:gd name="T0" fmla="*/ 0 w 26"/>
                    <a:gd name="T1" fmla="*/ 0 h 21"/>
                    <a:gd name="T2" fmla="*/ 26 w 26"/>
                    <a:gd name="T3" fmla="*/ 15 h 21"/>
                    <a:gd name="T4" fmla="*/ 0 w 26"/>
                    <a:gd name="T5" fmla="*/ 5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">
                      <a:moveTo>
                        <a:pt x="0" y="0"/>
                      </a:moveTo>
                      <a:cubicBezTo>
                        <a:pt x="1" y="16"/>
                        <a:pt x="13" y="21"/>
                        <a:pt x="26" y="15"/>
                      </a:cubicBezTo>
                      <a:cubicBezTo>
                        <a:pt x="19" y="1"/>
                        <a:pt x="13" y="2"/>
                        <a:pt x="0" y="5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2" name="淘宝网Chenying0907出品 3011"/>
                <p:cNvSpPr>
                  <a:spLocks noEditPoints="1"/>
                </p:cNvSpPr>
                <p:nvPr/>
              </p:nvSpPr>
              <p:spPr bwMode="auto">
                <a:xfrm>
                  <a:off x="4552950" y="2298701"/>
                  <a:ext cx="117475" cy="74613"/>
                </a:xfrm>
                <a:custGeom>
                  <a:avLst/>
                  <a:gdLst>
                    <a:gd name="T0" fmla="*/ 0 w 31"/>
                    <a:gd name="T1" fmla="*/ 1 h 20"/>
                    <a:gd name="T2" fmla="*/ 9 w 31"/>
                    <a:gd name="T3" fmla="*/ 17 h 20"/>
                    <a:gd name="T4" fmla="*/ 29 w 31"/>
                    <a:gd name="T5" fmla="*/ 17 h 20"/>
                    <a:gd name="T6" fmla="*/ 31 w 31"/>
                    <a:gd name="T7" fmla="*/ 16 h 20"/>
                    <a:gd name="T8" fmla="*/ 30 w 31"/>
                    <a:gd name="T9" fmla="*/ 14 h 20"/>
                    <a:gd name="T10" fmla="*/ 4 w 31"/>
                    <a:gd name="T11" fmla="*/ 2 h 20"/>
                    <a:gd name="T12" fmla="*/ 4 w 31"/>
                    <a:gd name="T13" fmla="*/ 0 h 20"/>
                    <a:gd name="T14" fmla="*/ 0 w 31"/>
                    <a:gd name="T15" fmla="*/ 1 h 20"/>
                    <a:gd name="T16" fmla="*/ 25 w 31"/>
                    <a:gd name="T17" fmla="*/ 14 h 20"/>
                    <a:gd name="T18" fmla="*/ 11 w 31"/>
                    <a:gd name="T19" fmla="*/ 14 h 20"/>
                    <a:gd name="T20" fmla="*/ 5 w 31"/>
                    <a:gd name="T21" fmla="*/ 6 h 20"/>
                    <a:gd name="T22" fmla="*/ 25 w 31"/>
                    <a:gd name="T23" fmla="*/ 14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20">
                      <a:moveTo>
                        <a:pt x="0" y="1"/>
                      </a:moveTo>
                      <a:cubicBezTo>
                        <a:pt x="1" y="8"/>
                        <a:pt x="4" y="14"/>
                        <a:pt x="9" y="17"/>
                      </a:cubicBezTo>
                      <a:cubicBezTo>
                        <a:pt x="15" y="20"/>
                        <a:pt x="22" y="20"/>
                        <a:pt x="29" y="17"/>
                      </a:cubicBezTo>
                      <a:cubicBezTo>
                        <a:pt x="31" y="16"/>
                        <a:pt x="31" y="16"/>
                        <a:pt x="31" y="16"/>
                      </a:cubicBezTo>
                      <a:cubicBezTo>
                        <a:pt x="30" y="14"/>
                        <a:pt x="30" y="14"/>
                        <a:pt x="30" y="14"/>
                      </a:cubicBezTo>
                      <a:cubicBezTo>
                        <a:pt x="23" y="0"/>
                        <a:pt x="15" y="0"/>
                        <a:pt x="4" y="2"/>
                      </a:cubicBezTo>
                      <a:cubicBezTo>
                        <a:pt x="4" y="2"/>
                        <a:pt x="4" y="1"/>
                        <a:pt x="4" y="0"/>
                      </a:cubicBezTo>
                      <a:lnTo>
                        <a:pt x="0" y="1"/>
                      </a:lnTo>
                      <a:close/>
                      <a:moveTo>
                        <a:pt x="25" y="14"/>
                      </a:moveTo>
                      <a:cubicBezTo>
                        <a:pt x="20" y="16"/>
                        <a:pt x="15" y="16"/>
                        <a:pt x="11" y="14"/>
                      </a:cubicBezTo>
                      <a:cubicBezTo>
                        <a:pt x="8" y="12"/>
                        <a:pt x="6" y="10"/>
                        <a:pt x="5" y="6"/>
                      </a:cubicBezTo>
                      <a:cubicBezTo>
                        <a:pt x="15" y="4"/>
                        <a:pt x="20" y="4"/>
                        <a:pt x="25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3" name="淘宝网Chenying0907出品 3012"/>
                <p:cNvSpPr/>
                <p:nvPr/>
              </p:nvSpPr>
              <p:spPr bwMode="auto">
                <a:xfrm>
                  <a:off x="4665663" y="2189163"/>
                  <a:ext cx="120650" cy="87313"/>
                </a:xfrm>
                <a:custGeom>
                  <a:avLst/>
                  <a:gdLst>
                    <a:gd name="T0" fmla="*/ 6 w 32"/>
                    <a:gd name="T1" fmla="*/ 2 h 23"/>
                    <a:gd name="T2" fmla="*/ 32 w 32"/>
                    <a:gd name="T3" fmla="*/ 21 h 23"/>
                    <a:gd name="T4" fmla="*/ 7 w 32"/>
                    <a:gd name="T5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3">
                      <a:moveTo>
                        <a:pt x="6" y="2"/>
                      </a:moveTo>
                      <a:cubicBezTo>
                        <a:pt x="0" y="17"/>
                        <a:pt x="22" y="23"/>
                        <a:pt x="32" y="21"/>
                      </a:cubicBezTo>
                      <a:cubicBezTo>
                        <a:pt x="26" y="11"/>
                        <a:pt x="20" y="0"/>
                        <a:pt x="7" y="4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4" name="淘宝网Chenying0907出品 3013"/>
                <p:cNvSpPr>
                  <a:spLocks noEditPoints="1"/>
                </p:cNvSpPr>
                <p:nvPr/>
              </p:nvSpPr>
              <p:spPr bwMode="auto">
                <a:xfrm>
                  <a:off x="4673600" y="2185988"/>
                  <a:ext cx="128588" cy="93663"/>
                </a:xfrm>
                <a:custGeom>
                  <a:avLst/>
                  <a:gdLst>
                    <a:gd name="T0" fmla="*/ 5 w 34"/>
                    <a:gd name="T1" fmla="*/ 16 h 25"/>
                    <a:gd name="T2" fmla="*/ 31 w 34"/>
                    <a:gd name="T3" fmla="*/ 24 h 25"/>
                    <a:gd name="T4" fmla="*/ 34 w 34"/>
                    <a:gd name="T5" fmla="*/ 23 h 25"/>
                    <a:gd name="T6" fmla="*/ 30 w 34"/>
                    <a:gd name="T7" fmla="*/ 18 h 25"/>
                    <a:gd name="T8" fmla="*/ 5 w 34"/>
                    <a:gd name="T9" fmla="*/ 3 h 25"/>
                    <a:gd name="T10" fmla="*/ 2 w 34"/>
                    <a:gd name="T11" fmla="*/ 2 h 25"/>
                    <a:gd name="T12" fmla="*/ 5 w 34"/>
                    <a:gd name="T13" fmla="*/ 16 h 25"/>
                    <a:gd name="T14" fmla="*/ 7 w 34"/>
                    <a:gd name="T15" fmla="*/ 14 h 25"/>
                    <a:gd name="T16" fmla="*/ 5 w 34"/>
                    <a:gd name="T17" fmla="*/ 8 h 25"/>
                    <a:gd name="T18" fmla="*/ 5 w 34"/>
                    <a:gd name="T19" fmla="*/ 6 h 25"/>
                    <a:gd name="T20" fmla="*/ 6 w 34"/>
                    <a:gd name="T21" fmla="*/ 7 h 25"/>
                    <a:gd name="T22" fmla="*/ 27 w 34"/>
                    <a:gd name="T23" fmla="*/ 20 h 25"/>
                    <a:gd name="T24" fmla="*/ 27 w 34"/>
                    <a:gd name="T25" fmla="*/ 20 h 25"/>
                    <a:gd name="T26" fmla="*/ 7 w 34"/>
                    <a:gd name="T27" fmla="*/ 1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4" h="25">
                      <a:moveTo>
                        <a:pt x="5" y="16"/>
                      </a:moveTo>
                      <a:cubicBezTo>
                        <a:pt x="10" y="23"/>
                        <a:pt x="23" y="25"/>
                        <a:pt x="31" y="24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30" y="18"/>
                        <a:pt x="30" y="18"/>
                        <a:pt x="30" y="18"/>
                      </a:cubicBezTo>
                      <a:cubicBezTo>
                        <a:pt x="24" y="9"/>
                        <a:pt x="18" y="0"/>
                        <a:pt x="5" y="3"/>
                      </a:cubicBezTo>
                      <a:cubicBezTo>
                        <a:pt x="5" y="3"/>
                        <a:pt x="2" y="2"/>
                        <a:pt x="2" y="2"/>
                      </a:cubicBezTo>
                      <a:cubicBezTo>
                        <a:pt x="0" y="7"/>
                        <a:pt x="1" y="12"/>
                        <a:pt x="5" y="16"/>
                      </a:cubicBezTo>
                      <a:close/>
                      <a:moveTo>
                        <a:pt x="7" y="14"/>
                      </a:moveTo>
                      <a:cubicBezTo>
                        <a:pt x="6" y="12"/>
                        <a:pt x="5" y="10"/>
                        <a:pt x="5" y="8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16" y="4"/>
                        <a:pt x="21" y="11"/>
                        <a:pt x="27" y="20"/>
                      </a:cubicBezTo>
                      <a:cubicBezTo>
                        <a:pt x="27" y="20"/>
                        <a:pt x="27" y="20"/>
                        <a:pt x="27" y="20"/>
                      </a:cubicBezTo>
                      <a:cubicBezTo>
                        <a:pt x="20" y="21"/>
                        <a:pt x="12" y="18"/>
                        <a:pt x="7" y="1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5" name="淘宝网Chenying0907出品 3014"/>
                <p:cNvSpPr/>
                <p:nvPr/>
              </p:nvSpPr>
              <p:spPr bwMode="auto">
                <a:xfrm>
                  <a:off x="4748213" y="2120901"/>
                  <a:ext cx="60325" cy="49213"/>
                </a:xfrm>
                <a:custGeom>
                  <a:avLst/>
                  <a:gdLst>
                    <a:gd name="T0" fmla="*/ 2 w 16"/>
                    <a:gd name="T1" fmla="*/ 13 h 13"/>
                    <a:gd name="T2" fmla="*/ 2 w 16"/>
                    <a:gd name="T3" fmla="*/ 4 h 13"/>
                    <a:gd name="T4" fmla="*/ 16 w 16"/>
                    <a:gd name="T5" fmla="*/ 0 h 13"/>
                    <a:gd name="T6" fmla="*/ 0 w 16"/>
                    <a:gd name="T7" fmla="*/ 13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13">
                      <a:moveTo>
                        <a:pt x="2" y="13"/>
                      </a:moveTo>
                      <a:cubicBezTo>
                        <a:pt x="1" y="12"/>
                        <a:pt x="0" y="9"/>
                        <a:pt x="2" y="4"/>
                      </a:cubicBezTo>
                      <a:cubicBezTo>
                        <a:pt x="5" y="2"/>
                        <a:pt x="12" y="0"/>
                        <a:pt x="16" y="0"/>
                      </a:cubicBezTo>
                      <a:cubicBezTo>
                        <a:pt x="16" y="8"/>
                        <a:pt x="8" y="11"/>
                        <a:pt x="0" y="13"/>
                      </a:cubicBezTo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6" name="淘宝网Chenying0907出品 3015"/>
                <p:cNvSpPr>
                  <a:spLocks noEditPoints="1"/>
                </p:cNvSpPr>
                <p:nvPr/>
              </p:nvSpPr>
              <p:spPr bwMode="auto">
                <a:xfrm>
                  <a:off x="4741863" y="2114551"/>
                  <a:ext cx="74613" cy="60325"/>
                </a:xfrm>
                <a:custGeom>
                  <a:avLst/>
                  <a:gdLst>
                    <a:gd name="T0" fmla="*/ 18 w 20"/>
                    <a:gd name="T1" fmla="*/ 0 h 16"/>
                    <a:gd name="T2" fmla="*/ 4 w 20"/>
                    <a:gd name="T3" fmla="*/ 4 h 16"/>
                    <a:gd name="T4" fmla="*/ 3 w 20"/>
                    <a:gd name="T5" fmla="*/ 4 h 16"/>
                    <a:gd name="T6" fmla="*/ 3 w 20"/>
                    <a:gd name="T7" fmla="*/ 5 h 16"/>
                    <a:gd name="T8" fmla="*/ 2 w 20"/>
                    <a:gd name="T9" fmla="*/ 16 h 16"/>
                    <a:gd name="T10" fmla="*/ 2 w 20"/>
                    <a:gd name="T11" fmla="*/ 16 h 16"/>
                    <a:gd name="T12" fmla="*/ 3 w 20"/>
                    <a:gd name="T13" fmla="*/ 16 h 16"/>
                    <a:gd name="T14" fmla="*/ 3 w 20"/>
                    <a:gd name="T15" fmla="*/ 16 h 16"/>
                    <a:gd name="T16" fmla="*/ 20 w 20"/>
                    <a:gd name="T17" fmla="*/ 2 h 16"/>
                    <a:gd name="T18" fmla="*/ 20 w 20"/>
                    <a:gd name="T19" fmla="*/ 0 h 16"/>
                    <a:gd name="T20" fmla="*/ 18 w 20"/>
                    <a:gd name="T21" fmla="*/ 0 h 16"/>
                    <a:gd name="T22" fmla="*/ 16 w 20"/>
                    <a:gd name="T23" fmla="*/ 4 h 16"/>
                    <a:gd name="T24" fmla="*/ 5 w 20"/>
                    <a:gd name="T25" fmla="*/ 12 h 16"/>
                    <a:gd name="T26" fmla="*/ 5 w 20"/>
                    <a:gd name="T27" fmla="*/ 12 h 16"/>
                    <a:gd name="T28" fmla="*/ 6 w 20"/>
                    <a:gd name="T29" fmla="*/ 7 h 16"/>
                    <a:gd name="T30" fmla="*/ 16 w 20"/>
                    <a:gd name="T31" fmla="*/ 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" h="16">
                      <a:moveTo>
                        <a:pt x="18" y="0"/>
                      </a:moveTo>
                      <a:cubicBezTo>
                        <a:pt x="14" y="0"/>
                        <a:pt x="7" y="2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6"/>
                        <a:pt x="3" y="16"/>
                        <a:pt x="3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11" y="14"/>
                        <a:pt x="20" y="12"/>
                        <a:pt x="20" y="2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18" y="0"/>
                      </a:lnTo>
                      <a:close/>
                      <a:moveTo>
                        <a:pt x="16" y="4"/>
                      </a:moveTo>
                      <a:cubicBezTo>
                        <a:pt x="15" y="8"/>
                        <a:pt x="11" y="10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5" y="10"/>
                        <a:pt x="5" y="8"/>
                        <a:pt x="6" y="7"/>
                      </a:cubicBezTo>
                      <a:cubicBezTo>
                        <a:pt x="8" y="6"/>
                        <a:pt x="13" y="5"/>
                        <a:pt x="16" y="4"/>
                      </a:cubicBezTo>
                      <a:close/>
                    </a:path>
                  </a:pathLst>
                </a:custGeom>
                <a:solidFill>
                  <a:srgbClr val="92D050">
                    <a:lumMod val="60000"/>
                    <a:lumOff val="4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pPr>
                    <a:defRPr/>
                  </a:pPr>
                  <a:endParaRPr lang="zh-CN" altLang="en-US" kern="0">
                    <a:solidFill>
                      <a:prstClr val="black"/>
                    </a:solidFill>
                  </a:endParaRPr>
                </a:p>
              </p:txBody>
            </p:sp>
          </p:grpSp>
        </p:grpSp>
        <p:grpSp>
          <p:nvGrpSpPr>
            <p:cNvPr id="708" name="淘宝网Chenying0907出品 707"/>
            <p:cNvGrpSpPr/>
            <p:nvPr/>
          </p:nvGrpSpPr>
          <p:grpSpPr>
            <a:xfrm>
              <a:off x="7277644" y="5589905"/>
              <a:ext cx="691130" cy="678913"/>
              <a:chOff x="3949173" y="4044951"/>
              <a:chExt cx="1132863" cy="1112837"/>
            </a:xfrm>
          </p:grpSpPr>
          <p:sp>
            <p:nvSpPr>
              <p:cNvPr id="728" name="淘宝网Chenying0907出品 727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9" name="淘宝网Chenying0907出品 728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0" name="淘宝网Chenying0907出品 729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1" name="淘宝网Chenying0907出品 730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2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3" name="淘宝网Chenying0907出品 732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4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5" name="淘宝网Chenying0907出品 734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709" name="淘宝网Chenying0907出品 2848"/>
            <p:cNvSpPr>
              <a:spLocks noEditPoints="1"/>
            </p:cNvSpPr>
            <p:nvPr/>
          </p:nvSpPr>
          <p:spPr bwMode="auto">
            <a:xfrm>
              <a:off x="7490000" y="3836538"/>
              <a:ext cx="387901" cy="352892"/>
            </a:xfrm>
            <a:custGeom>
              <a:avLst/>
              <a:gdLst>
                <a:gd name="T0" fmla="*/ 52 w 117"/>
                <a:gd name="T1" fmla="*/ 7 h 106"/>
                <a:gd name="T2" fmla="*/ 0 w 117"/>
                <a:gd name="T3" fmla="*/ 77 h 106"/>
                <a:gd name="T4" fmla="*/ 0 w 117"/>
                <a:gd name="T5" fmla="*/ 78 h 106"/>
                <a:gd name="T6" fmla="*/ 1 w 117"/>
                <a:gd name="T7" fmla="*/ 79 h 106"/>
                <a:gd name="T8" fmla="*/ 116 w 117"/>
                <a:gd name="T9" fmla="*/ 20 h 106"/>
                <a:gd name="T10" fmla="*/ 117 w 117"/>
                <a:gd name="T11" fmla="*/ 18 h 106"/>
                <a:gd name="T12" fmla="*/ 116 w 117"/>
                <a:gd name="T13" fmla="*/ 18 h 106"/>
                <a:gd name="T14" fmla="*/ 52 w 117"/>
                <a:gd name="T15" fmla="*/ 7 h 106"/>
                <a:gd name="T16" fmla="*/ 53 w 117"/>
                <a:gd name="T17" fmla="*/ 11 h 106"/>
                <a:gd name="T18" fmla="*/ 112 w 117"/>
                <a:gd name="T19" fmla="*/ 20 h 106"/>
                <a:gd name="T20" fmla="*/ 88 w 117"/>
                <a:gd name="T21" fmla="*/ 57 h 106"/>
                <a:gd name="T22" fmla="*/ 4 w 117"/>
                <a:gd name="T23" fmla="*/ 75 h 106"/>
                <a:gd name="T24" fmla="*/ 53 w 117"/>
                <a:gd name="T25" fmla="*/ 1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106">
                  <a:moveTo>
                    <a:pt x="52" y="7"/>
                  </a:moveTo>
                  <a:cubicBezTo>
                    <a:pt x="2" y="19"/>
                    <a:pt x="0" y="76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86" y="106"/>
                    <a:pt x="116" y="21"/>
                    <a:pt x="116" y="20"/>
                  </a:cubicBezTo>
                  <a:cubicBezTo>
                    <a:pt x="117" y="18"/>
                    <a:pt x="117" y="18"/>
                    <a:pt x="117" y="18"/>
                  </a:cubicBezTo>
                  <a:cubicBezTo>
                    <a:pt x="116" y="18"/>
                    <a:pt x="116" y="18"/>
                    <a:pt x="116" y="18"/>
                  </a:cubicBezTo>
                  <a:cubicBezTo>
                    <a:pt x="84" y="0"/>
                    <a:pt x="54" y="7"/>
                    <a:pt x="52" y="7"/>
                  </a:cubicBezTo>
                  <a:close/>
                  <a:moveTo>
                    <a:pt x="53" y="11"/>
                  </a:moveTo>
                  <a:cubicBezTo>
                    <a:pt x="53" y="11"/>
                    <a:pt x="82" y="5"/>
                    <a:pt x="112" y="20"/>
                  </a:cubicBezTo>
                  <a:cubicBezTo>
                    <a:pt x="110" y="25"/>
                    <a:pt x="103" y="42"/>
                    <a:pt x="88" y="57"/>
                  </a:cubicBezTo>
                  <a:cubicBezTo>
                    <a:pt x="65" y="79"/>
                    <a:pt x="37" y="86"/>
                    <a:pt x="4" y="75"/>
                  </a:cubicBezTo>
                  <a:cubicBezTo>
                    <a:pt x="5" y="67"/>
                    <a:pt x="10" y="21"/>
                    <a:pt x="53" y="1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710" name="淘宝网Chenying0907出品 709"/>
            <p:cNvGrpSpPr/>
            <p:nvPr/>
          </p:nvGrpSpPr>
          <p:grpSpPr>
            <a:xfrm>
              <a:off x="6421245" y="4595251"/>
              <a:ext cx="878236" cy="862711"/>
              <a:chOff x="3949173" y="4044951"/>
              <a:chExt cx="1132863" cy="1112837"/>
            </a:xfrm>
          </p:grpSpPr>
          <p:sp>
            <p:nvSpPr>
              <p:cNvPr id="720" name="淘宝网Chenying0907出品 719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1" name="淘宝网Chenying0907出品 720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2" name="淘宝网Chenying0907出品 721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3" name="淘宝网Chenying0907出品 722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4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5" name="淘宝网Chenying0907出品 724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6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27" name="淘宝网Chenying0907出品 726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711" name="淘宝网Chenying0907出品 710"/>
            <p:cNvGrpSpPr/>
            <p:nvPr/>
          </p:nvGrpSpPr>
          <p:grpSpPr>
            <a:xfrm>
              <a:off x="6756443" y="2967667"/>
              <a:ext cx="1022031" cy="1003964"/>
              <a:chOff x="3949173" y="4044951"/>
              <a:chExt cx="1132863" cy="1112837"/>
            </a:xfrm>
          </p:grpSpPr>
          <p:sp>
            <p:nvSpPr>
              <p:cNvPr id="712" name="淘宝网Chenying0907出品 711"/>
              <p:cNvSpPr/>
              <p:nvPr/>
            </p:nvSpPr>
            <p:spPr bwMode="auto">
              <a:xfrm>
                <a:off x="3949173" y="4047089"/>
                <a:ext cx="1132863" cy="1098793"/>
              </a:xfrm>
              <a:custGeom>
                <a:avLst/>
                <a:gdLst>
                  <a:gd name="connsiteX0" fmla="*/ 614890 w 1132863"/>
                  <a:gd name="connsiteY0" fmla="*/ 674137 h 1098793"/>
                  <a:gd name="connsiteX1" fmla="*/ 780232 w 1132863"/>
                  <a:gd name="connsiteY1" fmla="*/ 1073011 h 1098793"/>
                  <a:gd name="connsiteX2" fmla="*/ 614890 w 1132863"/>
                  <a:gd name="connsiteY2" fmla="*/ 674137 h 1098793"/>
                  <a:gd name="connsiteX3" fmla="*/ 523487 w 1132863"/>
                  <a:gd name="connsiteY3" fmla="*/ 666993 h 1098793"/>
                  <a:gd name="connsiteX4" fmla="*/ 414622 w 1132863"/>
                  <a:gd name="connsiteY4" fmla="*/ 1083855 h 1098793"/>
                  <a:gd name="connsiteX5" fmla="*/ 523487 w 1132863"/>
                  <a:gd name="connsiteY5" fmla="*/ 666993 h 1098793"/>
                  <a:gd name="connsiteX6" fmla="*/ 465665 w 1132863"/>
                  <a:gd name="connsiteY6" fmla="*/ 629687 h 1098793"/>
                  <a:gd name="connsiteX7" fmla="*/ 149313 w 1132863"/>
                  <a:gd name="connsiteY7" fmla="*/ 922666 h 1098793"/>
                  <a:gd name="connsiteX8" fmla="*/ 465665 w 1132863"/>
                  <a:gd name="connsiteY8" fmla="*/ 629687 h 1098793"/>
                  <a:gd name="connsiteX9" fmla="*/ 762608 w 1132863"/>
                  <a:gd name="connsiteY9" fmla="*/ 627770 h 1098793"/>
                  <a:gd name="connsiteX10" fmla="*/ 1040416 w 1132863"/>
                  <a:gd name="connsiteY10" fmla="*/ 866310 h 1098793"/>
                  <a:gd name="connsiteX11" fmla="*/ 679978 w 1132863"/>
                  <a:gd name="connsiteY11" fmla="*/ 633477 h 1098793"/>
                  <a:gd name="connsiteX12" fmla="*/ 762608 w 1132863"/>
                  <a:gd name="connsiteY12" fmla="*/ 627770 h 1098793"/>
                  <a:gd name="connsiteX13" fmla="*/ 164157 w 1132863"/>
                  <a:gd name="connsiteY13" fmla="*/ 486854 h 1098793"/>
                  <a:gd name="connsiteX14" fmla="*/ 438678 w 1132863"/>
                  <a:gd name="connsiteY14" fmla="*/ 528490 h 1098793"/>
                  <a:gd name="connsiteX15" fmla="*/ 5623 w 1132863"/>
                  <a:gd name="connsiteY15" fmla="*/ 547271 h 1098793"/>
                  <a:gd name="connsiteX16" fmla="*/ 164157 w 1132863"/>
                  <a:gd name="connsiteY16" fmla="*/ 486854 h 1098793"/>
                  <a:gd name="connsiteX17" fmla="*/ 986431 w 1132863"/>
                  <a:gd name="connsiteY17" fmla="*/ 422899 h 1098793"/>
                  <a:gd name="connsiteX18" fmla="*/ 1128635 w 1132863"/>
                  <a:gd name="connsiteY18" fmla="*/ 516285 h 1098793"/>
                  <a:gd name="connsiteX19" fmla="*/ 700615 w 1132863"/>
                  <a:gd name="connsiteY19" fmla="*/ 550244 h 1098793"/>
                  <a:gd name="connsiteX20" fmla="*/ 986431 w 1132863"/>
                  <a:gd name="connsiteY20" fmla="*/ 422899 h 1098793"/>
                  <a:gd name="connsiteX21" fmla="*/ 972335 w 1132863"/>
                  <a:gd name="connsiteY21" fmla="*/ 172075 h 1098793"/>
                  <a:gd name="connsiteX22" fmla="*/ 1032547 w 1132863"/>
                  <a:gd name="connsiteY22" fmla="*/ 216021 h 1098793"/>
                  <a:gd name="connsiteX23" fmla="*/ 691090 w 1132863"/>
                  <a:gd name="connsiteY23" fmla="*/ 478874 h 1098793"/>
                  <a:gd name="connsiteX24" fmla="*/ 972335 w 1132863"/>
                  <a:gd name="connsiteY24" fmla="*/ 172075 h 1098793"/>
                  <a:gd name="connsiteX25" fmla="*/ 171696 w 1132863"/>
                  <a:gd name="connsiteY25" fmla="*/ 167212 h 1098793"/>
                  <a:gd name="connsiteX26" fmla="*/ 483128 w 1132863"/>
                  <a:gd name="connsiteY26" fmla="*/ 445725 h 1098793"/>
                  <a:gd name="connsiteX27" fmla="*/ 148747 w 1132863"/>
                  <a:gd name="connsiteY27" fmla="*/ 174108 h 1098793"/>
                  <a:gd name="connsiteX28" fmla="*/ 171696 w 1132863"/>
                  <a:gd name="connsiteY28" fmla="*/ 167212 h 1098793"/>
                  <a:gd name="connsiteX29" fmla="*/ 427565 w 1132863"/>
                  <a:gd name="connsiteY29" fmla="*/ 786 h 1098793"/>
                  <a:gd name="connsiteX30" fmla="*/ 559328 w 1132863"/>
                  <a:gd name="connsiteY30" fmla="*/ 410612 h 1098793"/>
                  <a:gd name="connsiteX31" fmla="*/ 427565 w 1132863"/>
                  <a:gd name="connsiteY31" fmla="*/ 786 h 1098793"/>
                  <a:gd name="connsiteX32" fmla="*/ 735527 w 1132863"/>
                  <a:gd name="connsiteY32" fmla="*/ 35 h 1098793"/>
                  <a:gd name="connsiteX33" fmla="*/ 773496 w 1132863"/>
                  <a:gd name="connsiteY33" fmla="*/ 16661 h 1098793"/>
                  <a:gd name="connsiteX34" fmla="*/ 638414 w 1132863"/>
                  <a:gd name="connsiteY34" fmla="*/ 426487 h 1098793"/>
                  <a:gd name="connsiteX35" fmla="*/ 735527 w 1132863"/>
                  <a:gd name="connsiteY35" fmla="*/ 35 h 1098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32863" h="1098793">
                    <a:moveTo>
                      <a:pt x="614890" y="674137"/>
                    </a:moveTo>
                    <a:cubicBezTo>
                      <a:pt x="821567" y="760685"/>
                      <a:pt x="911753" y="1080537"/>
                      <a:pt x="780232" y="1073011"/>
                    </a:cubicBezTo>
                    <a:cubicBezTo>
                      <a:pt x="648710" y="1065485"/>
                      <a:pt x="614890" y="674137"/>
                      <a:pt x="614890" y="674137"/>
                    </a:cubicBezTo>
                    <a:close/>
                    <a:moveTo>
                      <a:pt x="523487" y="666993"/>
                    </a:moveTo>
                    <a:cubicBezTo>
                      <a:pt x="632353" y="862280"/>
                      <a:pt x="515979" y="1170231"/>
                      <a:pt x="414622" y="1083855"/>
                    </a:cubicBezTo>
                    <a:cubicBezTo>
                      <a:pt x="313265" y="1001233"/>
                      <a:pt x="523487" y="666993"/>
                      <a:pt x="523487" y="666993"/>
                    </a:cubicBezTo>
                    <a:close/>
                    <a:moveTo>
                      <a:pt x="465665" y="629687"/>
                    </a:moveTo>
                    <a:cubicBezTo>
                      <a:pt x="458133" y="855056"/>
                      <a:pt x="190740" y="1050375"/>
                      <a:pt x="149313" y="922666"/>
                    </a:cubicBezTo>
                    <a:cubicBezTo>
                      <a:pt x="111652" y="798714"/>
                      <a:pt x="465665" y="629687"/>
                      <a:pt x="465665" y="629687"/>
                    </a:cubicBezTo>
                    <a:close/>
                    <a:moveTo>
                      <a:pt x="762608" y="627770"/>
                    </a:moveTo>
                    <a:cubicBezTo>
                      <a:pt x="955821" y="638758"/>
                      <a:pt x="1138974" y="807163"/>
                      <a:pt x="1040416" y="866310"/>
                    </a:cubicBezTo>
                    <a:cubicBezTo>
                      <a:pt x="931534" y="937662"/>
                      <a:pt x="679978" y="633477"/>
                      <a:pt x="679978" y="633477"/>
                    </a:cubicBezTo>
                    <a:cubicBezTo>
                      <a:pt x="707199" y="627844"/>
                      <a:pt x="735006" y="626201"/>
                      <a:pt x="762608" y="627770"/>
                    </a:cubicBezTo>
                    <a:close/>
                    <a:moveTo>
                      <a:pt x="164157" y="486854"/>
                    </a:moveTo>
                    <a:cubicBezTo>
                      <a:pt x="288638" y="487405"/>
                      <a:pt x="438678" y="528490"/>
                      <a:pt x="438678" y="528490"/>
                    </a:cubicBezTo>
                    <a:cubicBezTo>
                      <a:pt x="284284" y="690012"/>
                      <a:pt x="-47097" y="667474"/>
                      <a:pt x="5623" y="547271"/>
                    </a:cubicBezTo>
                    <a:cubicBezTo>
                      <a:pt x="23980" y="500787"/>
                      <a:pt x="89468" y="486524"/>
                      <a:pt x="164157" y="486854"/>
                    </a:cubicBezTo>
                    <a:close/>
                    <a:moveTo>
                      <a:pt x="986431" y="422899"/>
                    </a:moveTo>
                    <a:cubicBezTo>
                      <a:pt x="1080765" y="420069"/>
                      <a:pt x="1151163" y="454028"/>
                      <a:pt x="1128635" y="516285"/>
                    </a:cubicBezTo>
                    <a:cubicBezTo>
                      <a:pt x="1083581" y="640800"/>
                      <a:pt x="700615" y="550244"/>
                      <a:pt x="700615" y="550244"/>
                    </a:cubicBezTo>
                    <a:cubicBezTo>
                      <a:pt x="773829" y="465347"/>
                      <a:pt x="892098" y="425729"/>
                      <a:pt x="986431" y="422899"/>
                    </a:cubicBezTo>
                    <a:close/>
                    <a:moveTo>
                      <a:pt x="972335" y="172075"/>
                    </a:moveTo>
                    <a:cubicBezTo>
                      <a:pt x="1003233" y="170726"/>
                      <a:pt x="1025981" y="184103"/>
                      <a:pt x="1032547" y="216021"/>
                    </a:cubicBezTo>
                    <a:cubicBezTo>
                      <a:pt x="1062565" y="343693"/>
                      <a:pt x="691090" y="478874"/>
                      <a:pt x="691090" y="478874"/>
                    </a:cubicBezTo>
                    <a:cubicBezTo>
                      <a:pt x="713604" y="312713"/>
                      <a:pt x="879642" y="176123"/>
                      <a:pt x="972335" y="172075"/>
                    </a:cubicBezTo>
                    <a:close/>
                    <a:moveTo>
                      <a:pt x="171696" y="167212"/>
                    </a:moveTo>
                    <a:cubicBezTo>
                      <a:pt x="291604" y="153949"/>
                      <a:pt x="483128" y="445725"/>
                      <a:pt x="483128" y="445725"/>
                    </a:cubicBezTo>
                    <a:cubicBezTo>
                      <a:pt x="261460" y="464587"/>
                      <a:pt x="32278" y="230695"/>
                      <a:pt x="148747" y="174108"/>
                    </a:cubicBezTo>
                    <a:cubicBezTo>
                      <a:pt x="156027" y="170336"/>
                      <a:pt x="163702" y="168096"/>
                      <a:pt x="171696" y="167212"/>
                    </a:cubicBezTo>
                    <a:close/>
                    <a:moveTo>
                      <a:pt x="427565" y="786"/>
                    </a:moveTo>
                    <a:cubicBezTo>
                      <a:pt x="559328" y="15826"/>
                      <a:pt x="559328" y="410612"/>
                      <a:pt x="559328" y="410612"/>
                    </a:cubicBezTo>
                    <a:cubicBezTo>
                      <a:pt x="359802" y="305336"/>
                      <a:pt x="295803" y="-18013"/>
                      <a:pt x="427565" y="786"/>
                    </a:cubicBezTo>
                    <a:close/>
                    <a:moveTo>
                      <a:pt x="735527" y="35"/>
                    </a:moveTo>
                    <a:cubicBezTo>
                      <a:pt x="748462" y="153"/>
                      <a:pt x="761301" y="5381"/>
                      <a:pt x="773496" y="16661"/>
                    </a:cubicBezTo>
                    <a:cubicBezTo>
                      <a:pt x="867303" y="106898"/>
                      <a:pt x="638414" y="426487"/>
                      <a:pt x="638414" y="426487"/>
                    </a:cubicBezTo>
                    <a:cubicBezTo>
                      <a:pt x="549767" y="248833"/>
                      <a:pt x="644981" y="-787"/>
                      <a:pt x="735527" y="35"/>
                    </a:cubicBezTo>
                    <a:close/>
                  </a:path>
                </a:pathLst>
              </a:custGeom>
              <a:solidFill>
                <a:srgbClr val="E1E3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3" name="淘宝网Chenying0907出品 712"/>
              <p:cNvSpPr/>
              <p:nvPr/>
            </p:nvSpPr>
            <p:spPr bwMode="auto">
              <a:xfrm>
                <a:off x="3996800" y="4044951"/>
                <a:ext cx="1075756" cy="1112837"/>
              </a:xfrm>
              <a:custGeom>
                <a:avLst/>
                <a:gdLst>
                  <a:gd name="connsiteX0" fmla="*/ 541862 w 1075756"/>
                  <a:gd name="connsiteY0" fmla="*/ 684212 h 1112837"/>
                  <a:gd name="connsiteX1" fmla="*/ 643303 w 1075756"/>
                  <a:gd name="connsiteY1" fmla="*/ 981242 h 1112837"/>
                  <a:gd name="connsiteX2" fmla="*/ 613246 w 1075756"/>
                  <a:gd name="connsiteY2" fmla="*/ 1112837 h 1112837"/>
                  <a:gd name="connsiteX3" fmla="*/ 541862 w 1075756"/>
                  <a:gd name="connsiteY3" fmla="*/ 684212 h 1112837"/>
                  <a:gd name="connsiteX4" fmla="*/ 608537 w 1075756"/>
                  <a:gd name="connsiteY4" fmla="*/ 654050 h 1112837"/>
                  <a:gd name="connsiteX5" fmla="*/ 861305 w 1075756"/>
                  <a:gd name="connsiteY5" fmla="*/ 842355 h 1112837"/>
                  <a:gd name="connsiteX6" fmla="*/ 914122 w 1075756"/>
                  <a:gd name="connsiteY6" fmla="*/ 966636 h 1112837"/>
                  <a:gd name="connsiteX7" fmla="*/ 608537 w 1075756"/>
                  <a:gd name="connsiteY7" fmla="*/ 654050 h 1112837"/>
                  <a:gd name="connsiteX8" fmla="*/ 455547 w 1075756"/>
                  <a:gd name="connsiteY8" fmla="*/ 650875 h 1112837"/>
                  <a:gd name="connsiteX9" fmla="*/ 372711 w 1075756"/>
                  <a:gd name="connsiteY9" fmla="*/ 955675 h 1112837"/>
                  <a:gd name="connsiteX10" fmla="*/ 274815 w 1075756"/>
                  <a:gd name="connsiteY10" fmla="*/ 1045986 h 1112837"/>
                  <a:gd name="connsiteX11" fmla="*/ 455547 w 1075756"/>
                  <a:gd name="connsiteY11" fmla="*/ 650875 h 1112837"/>
                  <a:gd name="connsiteX12" fmla="*/ 421212 w 1075756"/>
                  <a:gd name="connsiteY12" fmla="*/ 579437 h 1112837"/>
                  <a:gd name="connsiteX13" fmla="*/ 180420 w 1075756"/>
                  <a:gd name="connsiteY13" fmla="*/ 778430 h 1112837"/>
                  <a:gd name="connsiteX14" fmla="*/ 44974 w 1075756"/>
                  <a:gd name="connsiteY14" fmla="*/ 800957 h 1112837"/>
                  <a:gd name="connsiteX15" fmla="*/ 421212 w 1075756"/>
                  <a:gd name="connsiteY15" fmla="*/ 579437 h 1112837"/>
                  <a:gd name="connsiteX16" fmla="*/ 785299 w 1075756"/>
                  <a:gd name="connsiteY16" fmla="*/ 573521 h 1112837"/>
                  <a:gd name="connsiteX17" fmla="*/ 862855 w 1075756"/>
                  <a:gd name="connsiteY17" fmla="*/ 575011 h 1112837"/>
                  <a:gd name="connsiteX18" fmla="*/ 962605 w 1075756"/>
                  <a:gd name="connsiteY18" fmla="*/ 601620 h 1112837"/>
                  <a:gd name="connsiteX19" fmla="*/ 1075663 w 1075756"/>
                  <a:gd name="connsiteY19" fmla="*/ 676973 h 1112837"/>
                  <a:gd name="connsiteX20" fmla="*/ 649812 w 1075756"/>
                  <a:gd name="connsiteY20" fmla="*/ 594085 h 1112837"/>
                  <a:gd name="connsiteX21" fmla="*/ 785299 w 1075756"/>
                  <a:gd name="connsiteY21" fmla="*/ 573521 h 1112837"/>
                  <a:gd name="connsiteX22" fmla="*/ 109190 w 1075756"/>
                  <a:gd name="connsiteY22" fmla="*/ 342916 h 1112837"/>
                  <a:gd name="connsiteX23" fmla="*/ 410100 w 1075756"/>
                  <a:gd name="connsiteY23" fmla="*/ 511753 h 1112837"/>
                  <a:gd name="connsiteX24" fmla="*/ 101667 w 1075756"/>
                  <a:gd name="connsiteY24" fmla="*/ 462705 h 1112837"/>
                  <a:gd name="connsiteX25" fmla="*/ 110 w 1075756"/>
                  <a:gd name="connsiteY25" fmla="*/ 372156 h 1112837"/>
                  <a:gd name="connsiteX26" fmla="*/ 109190 w 1075756"/>
                  <a:gd name="connsiteY26" fmla="*/ 342916 h 1112837"/>
                  <a:gd name="connsiteX27" fmla="*/ 1010410 w 1075756"/>
                  <a:gd name="connsiteY27" fmla="*/ 338450 h 1112837"/>
                  <a:gd name="connsiteX28" fmla="*/ 1045100 w 1075756"/>
                  <a:gd name="connsiteY28" fmla="*/ 345774 h 1112837"/>
                  <a:gd name="connsiteX29" fmla="*/ 646637 w 1075756"/>
                  <a:gd name="connsiteY29" fmla="*/ 518265 h 1112837"/>
                  <a:gd name="connsiteX30" fmla="*/ 909773 w 1075756"/>
                  <a:gd name="connsiteY30" fmla="*/ 349524 h 1112837"/>
                  <a:gd name="connsiteX31" fmla="*/ 1010410 w 1075756"/>
                  <a:gd name="connsiteY31" fmla="*/ 338450 h 1112837"/>
                  <a:gd name="connsiteX32" fmla="*/ 198790 w 1075756"/>
                  <a:gd name="connsiteY32" fmla="*/ 105544 h 1112837"/>
                  <a:gd name="connsiteX33" fmla="*/ 459312 w 1075756"/>
                  <a:gd name="connsiteY33" fmla="*/ 455612 h 1112837"/>
                  <a:gd name="connsiteX34" fmla="*/ 232771 w 1075756"/>
                  <a:gd name="connsiteY34" fmla="*/ 241054 h 1112837"/>
                  <a:gd name="connsiteX35" fmla="*/ 198790 w 1075756"/>
                  <a:gd name="connsiteY35" fmla="*/ 105544 h 1112837"/>
                  <a:gd name="connsiteX36" fmla="*/ 831063 w 1075756"/>
                  <a:gd name="connsiteY36" fmla="*/ 88750 h 1112837"/>
                  <a:gd name="connsiteX37" fmla="*/ 834935 w 1075756"/>
                  <a:gd name="connsiteY37" fmla="*/ 89104 h 1112837"/>
                  <a:gd name="connsiteX38" fmla="*/ 602188 w 1075756"/>
                  <a:gd name="connsiteY38" fmla="*/ 458787 h 1112837"/>
                  <a:gd name="connsiteX39" fmla="*/ 722315 w 1075756"/>
                  <a:gd name="connsiteY39" fmla="*/ 168322 h 1112837"/>
                  <a:gd name="connsiteX40" fmla="*/ 831063 w 1075756"/>
                  <a:gd name="connsiteY40" fmla="*/ 88750 h 1112837"/>
                  <a:gd name="connsiteX41" fmla="*/ 510846 w 1075756"/>
                  <a:gd name="connsiteY41" fmla="*/ 0 h 1112837"/>
                  <a:gd name="connsiteX42" fmla="*/ 529683 w 1075756"/>
                  <a:gd name="connsiteY42" fmla="*/ 436563 h 1112837"/>
                  <a:gd name="connsiteX43" fmla="*/ 465638 w 1075756"/>
                  <a:gd name="connsiteY43" fmla="*/ 127958 h 1112837"/>
                  <a:gd name="connsiteX44" fmla="*/ 510846 w 1075756"/>
                  <a:gd name="connsiteY44" fmla="*/ 0 h 111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75756" h="1112837">
                    <a:moveTo>
                      <a:pt x="541862" y="684212"/>
                    </a:moveTo>
                    <a:cubicBezTo>
                      <a:pt x="541862" y="684212"/>
                      <a:pt x="654574" y="849646"/>
                      <a:pt x="643303" y="981242"/>
                    </a:cubicBezTo>
                    <a:cubicBezTo>
                      <a:pt x="632032" y="1112837"/>
                      <a:pt x="613246" y="1112837"/>
                      <a:pt x="613246" y="1112837"/>
                    </a:cubicBezTo>
                    <a:cubicBezTo>
                      <a:pt x="613246" y="1112837"/>
                      <a:pt x="429149" y="1037640"/>
                      <a:pt x="541862" y="684212"/>
                    </a:cubicBezTo>
                    <a:close/>
                    <a:moveTo>
                      <a:pt x="608537" y="654050"/>
                    </a:moveTo>
                    <a:cubicBezTo>
                      <a:pt x="608537" y="654050"/>
                      <a:pt x="797170" y="725606"/>
                      <a:pt x="861305" y="842355"/>
                    </a:cubicBezTo>
                    <a:cubicBezTo>
                      <a:pt x="929212" y="955338"/>
                      <a:pt x="914122" y="966636"/>
                      <a:pt x="914122" y="966636"/>
                    </a:cubicBezTo>
                    <a:cubicBezTo>
                      <a:pt x="914122" y="966636"/>
                      <a:pt x="714171" y="1008063"/>
                      <a:pt x="608537" y="654050"/>
                    </a:cubicBezTo>
                    <a:close/>
                    <a:moveTo>
                      <a:pt x="455547" y="650875"/>
                    </a:moveTo>
                    <a:cubicBezTo>
                      <a:pt x="455547" y="650875"/>
                      <a:pt x="459312" y="850312"/>
                      <a:pt x="372711" y="955675"/>
                    </a:cubicBezTo>
                    <a:cubicBezTo>
                      <a:pt x="289876" y="1057275"/>
                      <a:pt x="274815" y="1045986"/>
                      <a:pt x="274815" y="1045986"/>
                    </a:cubicBezTo>
                    <a:cubicBezTo>
                      <a:pt x="274815" y="1045986"/>
                      <a:pt x="165624" y="876653"/>
                      <a:pt x="455547" y="650875"/>
                    </a:cubicBezTo>
                    <a:close/>
                    <a:moveTo>
                      <a:pt x="421212" y="579437"/>
                    </a:moveTo>
                    <a:cubicBezTo>
                      <a:pt x="421212" y="579437"/>
                      <a:pt x="308340" y="744638"/>
                      <a:pt x="180420" y="778430"/>
                    </a:cubicBezTo>
                    <a:cubicBezTo>
                      <a:pt x="52499" y="815975"/>
                      <a:pt x="44974" y="800957"/>
                      <a:pt x="44974" y="800957"/>
                    </a:cubicBezTo>
                    <a:cubicBezTo>
                      <a:pt x="44974" y="800957"/>
                      <a:pt x="52499" y="598210"/>
                      <a:pt x="421212" y="579437"/>
                    </a:cubicBezTo>
                    <a:close/>
                    <a:moveTo>
                      <a:pt x="785299" y="573521"/>
                    </a:moveTo>
                    <a:cubicBezTo>
                      <a:pt x="810191" y="572229"/>
                      <a:pt x="836622" y="572362"/>
                      <a:pt x="862855" y="575011"/>
                    </a:cubicBezTo>
                    <a:cubicBezTo>
                      <a:pt x="897833" y="578543"/>
                      <a:pt x="932456" y="586549"/>
                      <a:pt x="962605" y="601620"/>
                    </a:cubicBezTo>
                    <a:cubicBezTo>
                      <a:pt x="1083200" y="658135"/>
                      <a:pt x="1075663" y="676973"/>
                      <a:pt x="1075663" y="676973"/>
                    </a:cubicBezTo>
                    <a:cubicBezTo>
                      <a:pt x="1075663" y="676973"/>
                      <a:pt x="936225" y="823912"/>
                      <a:pt x="649812" y="594085"/>
                    </a:cubicBezTo>
                    <a:cubicBezTo>
                      <a:pt x="649812" y="594085"/>
                      <a:pt x="710625" y="577395"/>
                      <a:pt x="785299" y="573521"/>
                    </a:cubicBezTo>
                    <a:close/>
                    <a:moveTo>
                      <a:pt x="109190" y="342916"/>
                    </a:moveTo>
                    <a:cubicBezTo>
                      <a:pt x="179715" y="344802"/>
                      <a:pt x="282213" y="379702"/>
                      <a:pt x="410100" y="511753"/>
                    </a:cubicBezTo>
                    <a:cubicBezTo>
                      <a:pt x="410100" y="511753"/>
                      <a:pt x="214508" y="538163"/>
                      <a:pt x="101667" y="462705"/>
                    </a:cubicBezTo>
                    <a:cubicBezTo>
                      <a:pt x="-7413" y="391020"/>
                      <a:pt x="110" y="372156"/>
                      <a:pt x="110" y="372156"/>
                    </a:cubicBezTo>
                    <a:cubicBezTo>
                      <a:pt x="110" y="372156"/>
                      <a:pt x="38664" y="341029"/>
                      <a:pt x="109190" y="342916"/>
                    </a:cubicBezTo>
                    <a:close/>
                    <a:moveTo>
                      <a:pt x="1010410" y="338450"/>
                    </a:moveTo>
                    <a:cubicBezTo>
                      <a:pt x="1043632" y="338450"/>
                      <a:pt x="1045100" y="345774"/>
                      <a:pt x="1045100" y="345774"/>
                    </a:cubicBezTo>
                    <a:cubicBezTo>
                      <a:pt x="1045100" y="345774"/>
                      <a:pt x="1015028" y="544513"/>
                      <a:pt x="646637" y="518265"/>
                    </a:cubicBezTo>
                    <a:cubicBezTo>
                      <a:pt x="646637" y="518265"/>
                      <a:pt x="778205" y="368273"/>
                      <a:pt x="909773" y="349524"/>
                    </a:cubicBezTo>
                    <a:cubicBezTo>
                      <a:pt x="959111" y="341087"/>
                      <a:pt x="990476" y="338451"/>
                      <a:pt x="1010410" y="338450"/>
                    </a:cubicBezTo>
                    <a:close/>
                    <a:moveTo>
                      <a:pt x="198790" y="105544"/>
                    </a:moveTo>
                    <a:cubicBezTo>
                      <a:pt x="198790" y="105544"/>
                      <a:pt x="398901" y="90487"/>
                      <a:pt x="459312" y="455612"/>
                    </a:cubicBezTo>
                    <a:cubicBezTo>
                      <a:pt x="459312" y="455612"/>
                      <a:pt x="281855" y="361508"/>
                      <a:pt x="232771" y="241054"/>
                    </a:cubicBezTo>
                    <a:cubicBezTo>
                      <a:pt x="179912" y="116836"/>
                      <a:pt x="198790" y="105544"/>
                      <a:pt x="198790" y="105544"/>
                    </a:cubicBezTo>
                    <a:close/>
                    <a:moveTo>
                      <a:pt x="831063" y="88750"/>
                    </a:moveTo>
                    <a:cubicBezTo>
                      <a:pt x="833996" y="88397"/>
                      <a:pt x="834935" y="89104"/>
                      <a:pt x="834935" y="89104"/>
                    </a:cubicBezTo>
                    <a:cubicBezTo>
                      <a:pt x="834935" y="89104"/>
                      <a:pt x="921276" y="270173"/>
                      <a:pt x="602188" y="458787"/>
                    </a:cubicBezTo>
                    <a:cubicBezTo>
                      <a:pt x="602188" y="458787"/>
                      <a:pt x="624712" y="258857"/>
                      <a:pt x="722315" y="168322"/>
                    </a:cubicBezTo>
                    <a:cubicBezTo>
                      <a:pt x="795518" y="100421"/>
                      <a:pt x="822265" y="89811"/>
                      <a:pt x="831063" y="88750"/>
                    </a:cubicBezTo>
                    <a:close/>
                    <a:moveTo>
                      <a:pt x="510846" y="0"/>
                    </a:moveTo>
                    <a:cubicBezTo>
                      <a:pt x="510846" y="0"/>
                      <a:pt x="687912" y="101614"/>
                      <a:pt x="529683" y="436563"/>
                    </a:cubicBezTo>
                    <a:cubicBezTo>
                      <a:pt x="529683" y="436563"/>
                      <a:pt x="435499" y="259680"/>
                      <a:pt x="465638" y="127958"/>
                    </a:cubicBezTo>
                    <a:cubicBezTo>
                      <a:pt x="492010" y="0"/>
                      <a:pt x="510846" y="0"/>
                      <a:pt x="510846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4" name="淘宝网Chenying0907出品 713"/>
              <p:cNvSpPr/>
              <p:nvPr/>
            </p:nvSpPr>
            <p:spPr bwMode="auto">
              <a:xfrm>
                <a:off x="4173538" y="4232275"/>
                <a:ext cx="714375" cy="741362"/>
              </a:xfrm>
              <a:custGeom>
                <a:avLst/>
                <a:gdLst>
                  <a:gd name="connsiteX0" fmla="*/ 364159 w 714375"/>
                  <a:gd name="connsiteY0" fmla="*/ 515937 h 741362"/>
                  <a:gd name="connsiteX1" fmla="*/ 409300 w 714375"/>
                  <a:gd name="connsiteY1" fmla="*/ 741362 h 741362"/>
                  <a:gd name="connsiteX2" fmla="*/ 364159 w 714375"/>
                  <a:gd name="connsiteY2" fmla="*/ 515937 h 741362"/>
                  <a:gd name="connsiteX3" fmla="*/ 442912 w 714375"/>
                  <a:gd name="connsiteY3" fmla="*/ 482186 h 741362"/>
                  <a:gd name="connsiteX4" fmla="*/ 604837 w 714375"/>
                  <a:gd name="connsiteY4" fmla="*/ 643939 h 741362"/>
                  <a:gd name="connsiteX5" fmla="*/ 442912 w 714375"/>
                  <a:gd name="connsiteY5" fmla="*/ 482186 h 741362"/>
                  <a:gd name="connsiteX6" fmla="*/ 270716 w 714375"/>
                  <a:gd name="connsiteY6" fmla="*/ 477837 h 741362"/>
                  <a:gd name="connsiteX7" fmla="*/ 176555 w 714375"/>
                  <a:gd name="connsiteY7" fmla="*/ 688975 h 741362"/>
                  <a:gd name="connsiteX8" fmla="*/ 270716 w 714375"/>
                  <a:gd name="connsiteY8" fmla="*/ 477837 h 741362"/>
                  <a:gd name="connsiteX9" fmla="*/ 169590 w 714375"/>
                  <a:gd name="connsiteY9" fmla="*/ 399438 h 741362"/>
                  <a:gd name="connsiteX10" fmla="*/ 225425 w 714375"/>
                  <a:gd name="connsiteY10" fmla="*/ 399664 h 741362"/>
                  <a:gd name="connsiteX11" fmla="*/ 33337 w 714375"/>
                  <a:gd name="connsiteY11" fmla="*/ 519113 h 741362"/>
                  <a:gd name="connsiteX12" fmla="*/ 169590 w 714375"/>
                  <a:gd name="connsiteY12" fmla="*/ 399438 h 741362"/>
                  <a:gd name="connsiteX13" fmla="*/ 550942 w 714375"/>
                  <a:gd name="connsiteY13" fmla="*/ 389480 h 741362"/>
                  <a:gd name="connsiteX14" fmla="*/ 714375 w 714375"/>
                  <a:gd name="connsiteY14" fmla="*/ 452377 h 741362"/>
                  <a:gd name="connsiteX15" fmla="*/ 488950 w 714375"/>
                  <a:gd name="connsiteY15" fmla="*/ 411071 h 741362"/>
                  <a:gd name="connsiteX16" fmla="*/ 550942 w 714375"/>
                  <a:gd name="connsiteY16" fmla="*/ 389480 h 741362"/>
                  <a:gd name="connsiteX17" fmla="*/ 72183 w 714375"/>
                  <a:gd name="connsiteY17" fmla="*/ 231669 h 741362"/>
                  <a:gd name="connsiteX18" fmla="*/ 217488 w 714375"/>
                  <a:gd name="connsiteY18" fmla="*/ 316157 h 741362"/>
                  <a:gd name="connsiteX19" fmla="*/ 0 w 714375"/>
                  <a:gd name="connsiteY19" fmla="*/ 248566 h 741362"/>
                  <a:gd name="connsiteX20" fmla="*/ 72183 w 714375"/>
                  <a:gd name="connsiteY20" fmla="*/ 231669 h 741362"/>
                  <a:gd name="connsiteX21" fmla="*/ 695325 w 714375"/>
                  <a:gd name="connsiteY21" fmla="*/ 230355 h 741362"/>
                  <a:gd name="connsiteX22" fmla="*/ 488950 w 714375"/>
                  <a:gd name="connsiteY22" fmla="*/ 324352 h 741362"/>
                  <a:gd name="connsiteX23" fmla="*/ 695325 w 714375"/>
                  <a:gd name="connsiteY23" fmla="*/ 230355 h 741362"/>
                  <a:gd name="connsiteX24" fmla="*/ 131762 w 714375"/>
                  <a:gd name="connsiteY24" fmla="*/ 71437 h 741362"/>
                  <a:gd name="connsiteX25" fmla="*/ 274637 w 714375"/>
                  <a:gd name="connsiteY25" fmla="*/ 252412 h 741362"/>
                  <a:gd name="connsiteX26" fmla="*/ 131762 w 714375"/>
                  <a:gd name="connsiteY26" fmla="*/ 71437 h 741362"/>
                  <a:gd name="connsiteX27" fmla="*/ 552768 w 714375"/>
                  <a:gd name="connsiteY27" fmla="*/ 60325 h 741362"/>
                  <a:gd name="connsiteX28" fmla="*/ 435642 w 714375"/>
                  <a:gd name="connsiteY28" fmla="*/ 255588 h 741362"/>
                  <a:gd name="connsiteX29" fmla="*/ 552768 w 714375"/>
                  <a:gd name="connsiteY29" fmla="*/ 60325 h 741362"/>
                  <a:gd name="connsiteX30" fmla="*/ 342106 w 714375"/>
                  <a:gd name="connsiteY30" fmla="*/ 0 h 741362"/>
                  <a:gd name="connsiteX31" fmla="*/ 357187 w 714375"/>
                  <a:gd name="connsiteY31" fmla="*/ 230188 h 741362"/>
                  <a:gd name="connsiteX32" fmla="*/ 342106 w 714375"/>
                  <a:gd name="connsiteY32" fmla="*/ 0 h 741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14375" h="741362">
                    <a:moveTo>
                      <a:pt x="364159" y="515937"/>
                    </a:moveTo>
                    <a:cubicBezTo>
                      <a:pt x="364159" y="515937"/>
                      <a:pt x="461963" y="572293"/>
                      <a:pt x="409300" y="741362"/>
                    </a:cubicBezTo>
                    <a:cubicBezTo>
                      <a:pt x="409300" y="741362"/>
                      <a:pt x="288925" y="666221"/>
                      <a:pt x="364159" y="515937"/>
                    </a:cubicBezTo>
                    <a:close/>
                    <a:moveTo>
                      <a:pt x="442912" y="482186"/>
                    </a:moveTo>
                    <a:cubicBezTo>
                      <a:pt x="442912" y="482186"/>
                      <a:pt x="555883" y="474662"/>
                      <a:pt x="604837" y="643939"/>
                    </a:cubicBezTo>
                    <a:cubicBezTo>
                      <a:pt x="604837" y="643939"/>
                      <a:pt x="465506" y="647700"/>
                      <a:pt x="442912" y="482186"/>
                    </a:cubicBezTo>
                    <a:close/>
                    <a:moveTo>
                      <a:pt x="270716" y="477837"/>
                    </a:moveTo>
                    <a:cubicBezTo>
                      <a:pt x="270716" y="477837"/>
                      <a:pt x="315913" y="583406"/>
                      <a:pt x="176555" y="688975"/>
                    </a:cubicBezTo>
                    <a:cubicBezTo>
                      <a:pt x="176555" y="688975"/>
                      <a:pt x="123825" y="560784"/>
                      <a:pt x="270716" y="477837"/>
                    </a:cubicBezTo>
                    <a:close/>
                    <a:moveTo>
                      <a:pt x="169590" y="399438"/>
                    </a:moveTo>
                    <a:cubicBezTo>
                      <a:pt x="186171" y="397448"/>
                      <a:pt x="204709" y="397331"/>
                      <a:pt x="225425" y="399664"/>
                    </a:cubicBezTo>
                    <a:cubicBezTo>
                      <a:pt x="225425" y="399664"/>
                      <a:pt x="206593" y="507915"/>
                      <a:pt x="33337" y="519113"/>
                    </a:cubicBezTo>
                    <a:cubicBezTo>
                      <a:pt x="33337" y="519113"/>
                      <a:pt x="53522" y="413370"/>
                      <a:pt x="169590" y="399438"/>
                    </a:cubicBezTo>
                    <a:close/>
                    <a:moveTo>
                      <a:pt x="550942" y="389480"/>
                    </a:moveTo>
                    <a:cubicBezTo>
                      <a:pt x="590392" y="385725"/>
                      <a:pt x="646748" y="396051"/>
                      <a:pt x="714375" y="452377"/>
                    </a:cubicBezTo>
                    <a:cubicBezTo>
                      <a:pt x="714375" y="452377"/>
                      <a:pt x="601663" y="534988"/>
                      <a:pt x="488950" y="411071"/>
                    </a:cubicBezTo>
                    <a:cubicBezTo>
                      <a:pt x="488950" y="411071"/>
                      <a:pt x="511493" y="393235"/>
                      <a:pt x="550942" y="389480"/>
                    </a:cubicBezTo>
                    <a:close/>
                    <a:moveTo>
                      <a:pt x="72183" y="231669"/>
                    </a:moveTo>
                    <a:cubicBezTo>
                      <a:pt x="114369" y="231668"/>
                      <a:pt x="168741" y="248566"/>
                      <a:pt x="217488" y="316157"/>
                    </a:cubicBezTo>
                    <a:cubicBezTo>
                      <a:pt x="217488" y="316157"/>
                      <a:pt x="119993" y="376238"/>
                      <a:pt x="0" y="248566"/>
                    </a:cubicBezTo>
                    <a:cubicBezTo>
                      <a:pt x="0" y="248566"/>
                      <a:pt x="29998" y="231669"/>
                      <a:pt x="72183" y="231669"/>
                    </a:cubicBezTo>
                    <a:close/>
                    <a:moveTo>
                      <a:pt x="695325" y="230355"/>
                    </a:moveTo>
                    <a:cubicBezTo>
                      <a:pt x="695325" y="230355"/>
                      <a:pt x="650298" y="361950"/>
                      <a:pt x="488950" y="324352"/>
                    </a:cubicBezTo>
                    <a:cubicBezTo>
                      <a:pt x="488950" y="324352"/>
                      <a:pt x="518968" y="219075"/>
                      <a:pt x="695325" y="230355"/>
                    </a:cubicBezTo>
                    <a:close/>
                    <a:moveTo>
                      <a:pt x="131762" y="71437"/>
                    </a:moveTo>
                    <a:cubicBezTo>
                      <a:pt x="131762" y="71437"/>
                      <a:pt x="270877" y="86518"/>
                      <a:pt x="274637" y="252412"/>
                    </a:cubicBezTo>
                    <a:cubicBezTo>
                      <a:pt x="274637" y="252412"/>
                      <a:pt x="161841" y="244872"/>
                      <a:pt x="131762" y="71437"/>
                    </a:cubicBezTo>
                    <a:close/>
                    <a:moveTo>
                      <a:pt x="552768" y="60325"/>
                    </a:moveTo>
                    <a:cubicBezTo>
                      <a:pt x="552768" y="60325"/>
                      <a:pt x="590550" y="195507"/>
                      <a:pt x="435642" y="255588"/>
                    </a:cubicBezTo>
                    <a:cubicBezTo>
                      <a:pt x="435642" y="255588"/>
                      <a:pt x="401637" y="146692"/>
                      <a:pt x="552768" y="60325"/>
                    </a:cubicBezTo>
                    <a:close/>
                    <a:moveTo>
                      <a:pt x="342106" y="0"/>
                    </a:moveTo>
                    <a:cubicBezTo>
                      <a:pt x="342106" y="0"/>
                      <a:pt x="447675" y="90566"/>
                      <a:pt x="357187" y="230188"/>
                    </a:cubicBezTo>
                    <a:cubicBezTo>
                      <a:pt x="357187" y="230188"/>
                      <a:pt x="266700" y="158490"/>
                      <a:pt x="342106" y="0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5" name="淘宝网Chenying0907出品 714"/>
              <p:cNvSpPr/>
              <p:nvPr/>
            </p:nvSpPr>
            <p:spPr bwMode="auto">
              <a:xfrm>
                <a:off x="4286249" y="4349751"/>
                <a:ext cx="485776" cy="511175"/>
              </a:xfrm>
              <a:custGeom>
                <a:avLst/>
                <a:gdLst>
                  <a:gd name="connsiteX0" fmla="*/ 251421 w 485776"/>
                  <a:gd name="connsiteY0" fmla="*/ 398462 h 511175"/>
                  <a:gd name="connsiteX1" fmla="*/ 262732 w 485776"/>
                  <a:gd name="connsiteY1" fmla="*/ 511175 h 511175"/>
                  <a:gd name="connsiteX2" fmla="*/ 251421 w 485776"/>
                  <a:gd name="connsiteY2" fmla="*/ 398462 h 511175"/>
                  <a:gd name="connsiteX3" fmla="*/ 330788 w 485776"/>
                  <a:gd name="connsiteY3" fmla="*/ 365125 h 511175"/>
                  <a:gd name="connsiteX4" fmla="*/ 406047 w 485776"/>
                  <a:gd name="connsiteY4" fmla="*/ 450850 h 511175"/>
                  <a:gd name="connsiteX5" fmla="*/ 330788 w 485776"/>
                  <a:gd name="connsiteY5" fmla="*/ 365125 h 511175"/>
                  <a:gd name="connsiteX6" fmla="*/ 157163 w 485776"/>
                  <a:gd name="connsiteY6" fmla="*/ 360362 h 511175"/>
                  <a:gd name="connsiteX7" fmla="*/ 101600 w 485776"/>
                  <a:gd name="connsiteY7" fmla="*/ 462346 h 511175"/>
                  <a:gd name="connsiteX8" fmla="*/ 157163 w 485776"/>
                  <a:gd name="connsiteY8" fmla="*/ 360362 h 511175"/>
                  <a:gd name="connsiteX9" fmla="*/ 429591 w 485776"/>
                  <a:gd name="connsiteY9" fmla="*/ 289917 h 511175"/>
                  <a:gd name="connsiteX10" fmla="*/ 485776 w 485776"/>
                  <a:gd name="connsiteY10" fmla="*/ 322791 h 511175"/>
                  <a:gd name="connsiteX11" fmla="*/ 376238 w 485776"/>
                  <a:gd name="connsiteY11" fmla="*/ 293158 h 511175"/>
                  <a:gd name="connsiteX12" fmla="*/ 429591 w 485776"/>
                  <a:gd name="connsiteY12" fmla="*/ 289917 h 511175"/>
                  <a:gd name="connsiteX13" fmla="*/ 92141 w 485776"/>
                  <a:gd name="connsiteY13" fmla="*/ 279040 h 511175"/>
                  <a:gd name="connsiteX14" fmla="*/ 112713 w 485776"/>
                  <a:gd name="connsiteY14" fmla="*/ 282340 h 511175"/>
                  <a:gd name="connsiteX15" fmla="*/ 11113 w 485776"/>
                  <a:gd name="connsiteY15" fmla="*/ 331259 h 511175"/>
                  <a:gd name="connsiteX16" fmla="*/ 92141 w 485776"/>
                  <a:gd name="connsiteY16" fmla="*/ 279040 h 511175"/>
                  <a:gd name="connsiteX17" fmla="*/ 452013 w 485776"/>
                  <a:gd name="connsiteY17" fmla="*/ 159396 h 511175"/>
                  <a:gd name="connsiteX18" fmla="*/ 481013 w 485776"/>
                  <a:gd name="connsiteY18" fmla="*/ 169392 h 511175"/>
                  <a:gd name="connsiteX19" fmla="*/ 376238 w 485776"/>
                  <a:gd name="connsiteY19" fmla="*/ 207022 h 511175"/>
                  <a:gd name="connsiteX20" fmla="*/ 452013 w 485776"/>
                  <a:gd name="connsiteY20" fmla="*/ 159396 h 511175"/>
                  <a:gd name="connsiteX21" fmla="*/ 13214 w 485776"/>
                  <a:gd name="connsiteY21" fmla="*/ 156419 h 511175"/>
                  <a:gd name="connsiteX22" fmla="*/ 104775 w 485776"/>
                  <a:gd name="connsiteY22" fmla="*/ 198835 h 511175"/>
                  <a:gd name="connsiteX23" fmla="*/ 0 w 485776"/>
                  <a:gd name="connsiteY23" fmla="*/ 157361 h 511175"/>
                  <a:gd name="connsiteX24" fmla="*/ 13214 w 485776"/>
                  <a:gd name="connsiteY24" fmla="*/ 156419 h 511175"/>
                  <a:gd name="connsiteX25" fmla="*/ 373835 w 485776"/>
                  <a:gd name="connsiteY25" fmla="*/ 47867 h 511175"/>
                  <a:gd name="connsiteX26" fmla="*/ 390525 w 485776"/>
                  <a:gd name="connsiteY26" fmla="*/ 48305 h 511175"/>
                  <a:gd name="connsiteX27" fmla="*/ 323850 w 485776"/>
                  <a:gd name="connsiteY27" fmla="*/ 138112 h 511175"/>
                  <a:gd name="connsiteX28" fmla="*/ 373835 w 485776"/>
                  <a:gd name="connsiteY28" fmla="*/ 47867 h 511175"/>
                  <a:gd name="connsiteX29" fmla="*/ 98366 w 485776"/>
                  <a:gd name="connsiteY29" fmla="*/ 41275 h 511175"/>
                  <a:gd name="connsiteX30" fmla="*/ 162337 w 485776"/>
                  <a:gd name="connsiteY30" fmla="*/ 134938 h 511175"/>
                  <a:gd name="connsiteX31" fmla="*/ 98366 w 485776"/>
                  <a:gd name="connsiteY31" fmla="*/ 41275 h 511175"/>
                  <a:gd name="connsiteX32" fmla="*/ 245052 w 485776"/>
                  <a:gd name="connsiteY32" fmla="*/ 0 h 511175"/>
                  <a:gd name="connsiteX33" fmla="*/ 245052 w 485776"/>
                  <a:gd name="connsiteY33" fmla="*/ 112713 h 511175"/>
                  <a:gd name="connsiteX34" fmla="*/ 245052 w 485776"/>
                  <a:gd name="connsiteY34" fmla="*/ 0 h 511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85776" h="511175">
                    <a:moveTo>
                      <a:pt x="251421" y="398462"/>
                    </a:moveTo>
                    <a:cubicBezTo>
                      <a:pt x="251421" y="398462"/>
                      <a:pt x="307976" y="488633"/>
                      <a:pt x="262732" y="511175"/>
                    </a:cubicBezTo>
                    <a:cubicBezTo>
                      <a:pt x="262732" y="511175"/>
                      <a:pt x="217488" y="443547"/>
                      <a:pt x="251421" y="398462"/>
                    </a:cubicBezTo>
                    <a:close/>
                    <a:moveTo>
                      <a:pt x="330788" y="365125"/>
                    </a:moveTo>
                    <a:cubicBezTo>
                      <a:pt x="330788" y="365125"/>
                      <a:pt x="428625" y="409851"/>
                      <a:pt x="406047" y="450850"/>
                    </a:cubicBezTo>
                    <a:cubicBezTo>
                      <a:pt x="406047" y="450850"/>
                      <a:pt x="327025" y="424760"/>
                      <a:pt x="330788" y="365125"/>
                    </a:cubicBezTo>
                    <a:close/>
                    <a:moveTo>
                      <a:pt x="157163" y="360362"/>
                    </a:moveTo>
                    <a:cubicBezTo>
                      <a:pt x="157163" y="360362"/>
                      <a:pt x="149754" y="469900"/>
                      <a:pt x="101600" y="462346"/>
                    </a:cubicBezTo>
                    <a:cubicBezTo>
                      <a:pt x="101600" y="462346"/>
                      <a:pt x="101600" y="379248"/>
                      <a:pt x="157163" y="360362"/>
                    </a:cubicBezTo>
                    <a:close/>
                    <a:moveTo>
                      <a:pt x="429591" y="289917"/>
                    </a:moveTo>
                    <a:cubicBezTo>
                      <a:pt x="456503" y="291306"/>
                      <a:pt x="483888" y="298714"/>
                      <a:pt x="485776" y="322791"/>
                    </a:cubicBezTo>
                    <a:cubicBezTo>
                      <a:pt x="485776" y="322791"/>
                      <a:pt x="406456" y="341312"/>
                      <a:pt x="376238" y="293158"/>
                    </a:cubicBezTo>
                    <a:cubicBezTo>
                      <a:pt x="376238" y="293158"/>
                      <a:pt x="402679" y="288528"/>
                      <a:pt x="429591" y="289917"/>
                    </a:cubicBezTo>
                    <a:close/>
                    <a:moveTo>
                      <a:pt x="92141" y="279040"/>
                    </a:moveTo>
                    <a:cubicBezTo>
                      <a:pt x="98778" y="278989"/>
                      <a:pt x="105657" y="279988"/>
                      <a:pt x="112713" y="282340"/>
                    </a:cubicBezTo>
                    <a:cubicBezTo>
                      <a:pt x="112713" y="282340"/>
                      <a:pt x="48742" y="365125"/>
                      <a:pt x="11113" y="331259"/>
                    </a:cubicBezTo>
                    <a:cubicBezTo>
                      <a:pt x="11113" y="331259"/>
                      <a:pt x="45685" y="279400"/>
                      <a:pt x="92141" y="279040"/>
                    </a:cubicBezTo>
                    <a:close/>
                    <a:moveTo>
                      <a:pt x="452013" y="159396"/>
                    </a:moveTo>
                    <a:cubicBezTo>
                      <a:pt x="463239" y="157633"/>
                      <a:pt x="473529" y="159984"/>
                      <a:pt x="481013" y="169392"/>
                    </a:cubicBezTo>
                    <a:cubicBezTo>
                      <a:pt x="481013" y="169392"/>
                      <a:pt x="428626" y="233362"/>
                      <a:pt x="376238" y="207022"/>
                    </a:cubicBezTo>
                    <a:cubicBezTo>
                      <a:pt x="376238" y="207022"/>
                      <a:pt x="418335" y="164688"/>
                      <a:pt x="452013" y="159396"/>
                    </a:cubicBezTo>
                    <a:close/>
                    <a:moveTo>
                      <a:pt x="13214" y="156419"/>
                    </a:moveTo>
                    <a:cubicBezTo>
                      <a:pt x="37419" y="155712"/>
                      <a:pt x="87936" y="159246"/>
                      <a:pt x="104775" y="198835"/>
                    </a:cubicBezTo>
                    <a:cubicBezTo>
                      <a:pt x="104775" y="198835"/>
                      <a:pt x="0" y="206375"/>
                      <a:pt x="0" y="157361"/>
                    </a:cubicBezTo>
                    <a:cubicBezTo>
                      <a:pt x="0" y="157361"/>
                      <a:pt x="5145" y="156654"/>
                      <a:pt x="13214" y="156419"/>
                    </a:cubicBezTo>
                    <a:close/>
                    <a:moveTo>
                      <a:pt x="373835" y="47867"/>
                    </a:moveTo>
                    <a:cubicBezTo>
                      <a:pt x="378950" y="46434"/>
                      <a:pt x="384506" y="46434"/>
                      <a:pt x="390525" y="48305"/>
                    </a:cubicBezTo>
                    <a:cubicBezTo>
                      <a:pt x="390525" y="48305"/>
                      <a:pt x="379413" y="126886"/>
                      <a:pt x="323850" y="138112"/>
                    </a:cubicBezTo>
                    <a:cubicBezTo>
                      <a:pt x="323850" y="138112"/>
                      <a:pt x="338030" y="57894"/>
                      <a:pt x="373835" y="47867"/>
                    </a:cubicBezTo>
                    <a:close/>
                    <a:moveTo>
                      <a:pt x="98366" y="41275"/>
                    </a:moveTo>
                    <a:cubicBezTo>
                      <a:pt x="98366" y="41275"/>
                      <a:pt x="169863" y="78740"/>
                      <a:pt x="162337" y="134938"/>
                    </a:cubicBezTo>
                    <a:cubicBezTo>
                      <a:pt x="162337" y="134938"/>
                      <a:pt x="68263" y="78740"/>
                      <a:pt x="98366" y="41275"/>
                    </a:cubicBezTo>
                    <a:close/>
                    <a:moveTo>
                      <a:pt x="245052" y="0"/>
                    </a:moveTo>
                    <a:cubicBezTo>
                      <a:pt x="245052" y="0"/>
                      <a:pt x="282575" y="71385"/>
                      <a:pt x="245052" y="112713"/>
                    </a:cubicBezTo>
                    <a:cubicBezTo>
                      <a:pt x="245052" y="112713"/>
                      <a:pt x="200025" y="15028"/>
                      <a:pt x="245052" y="0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6" name="淘宝网Chenying0907出品 2964"/>
              <p:cNvSpPr/>
              <p:nvPr/>
            </p:nvSpPr>
            <p:spPr bwMode="auto">
              <a:xfrm>
                <a:off x="4294188" y="4349751"/>
                <a:ext cx="522288" cy="514350"/>
              </a:xfrm>
              <a:custGeom>
                <a:avLst/>
                <a:gdLst>
                  <a:gd name="T0" fmla="*/ 42 w 139"/>
                  <a:gd name="T1" fmla="*/ 82 h 137"/>
                  <a:gd name="T2" fmla="*/ 53 w 139"/>
                  <a:gd name="T3" fmla="*/ 95 h 137"/>
                  <a:gd name="T4" fmla="*/ 77 w 139"/>
                  <a:gd name="T5" fmla="*/ 87 h 137"/>
                  <a:gd name="T6" fmla="*/ 93 w 139"/>
                  <a:gd name="T7" fmla="*/ 68 h 137"/>
                  <a:gd name="T8" fmla="*/ 82 w 139"/>
                  <a:gd name="T9" fmla="*/ 42 h 137"/>
                  <a:gd name="T10" fmla="*/ 54 w 139"/>
                  <a:gd name="T11" fmla="*/ 36 h 137"/>
                  <a:gd name="T12" fmla="*/ 42 w 139"/>
                  <a:gd name="T13" fmla="*/ 58 h 137"/>
                  <a:gd name="T14" fmla="*/ 38 w 139"/>
                  <a:gd name="T15" fmla="*/ 8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137">
                    <a:moveTo>
                      <a:pt x="42" y="82"/>
                    </a:moveTo>
                    <a:cubicBezTo>
                      <a:pt x="0" y="93"/>
                      <a:pt x="59" y="137"/>
                      <a:pt x="53" y="95"/>
                    </a:cubicBezTo>
                    <a:cubicBezTo>
                      <a:pt x="58" y="132"/>
                      <a:pt x="102" y="114"/>
                      <a:pt x="77" y="87"/>
                    </a:cubicBezTo>
                    <a:cubicBezTo>
                      <a:pt x="102" y="115"/>
                      <a:pt x="120" y="71"/>
                      <a:pt x="93" y="68"/>
                    </a:cubicBezTo>
                    <a:cubicBezTo>
                      <a:pt x="139" y="64"/>
                      <a:pt x="96" y="9"/>
                      <a:pt x="82" y="42"/>
                    </a:cubicBezTo>
                    <a:cubicBezTo>
                      <a:pt x="99" y="0"/>
                      <a:pt x="39" y="11"/>
                      <a:pt x="54" y="36"/>
                    </a:cubicBezTo>
                    <a:cubicBezTo>
                      <a:pt x="47" y="10"/>
                      <a:pt x="2" y="44"/>
                      <a:pt x="42" y="58"/>
                    </a:cubicBezTo>
                    <a:cubicBezTo>
                      <a:pt x="1" y="44"/>
                      <a:pt x="15" y="95"/>
                      <a:pt x="38" y="82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7" name="淘宝网Chenying0907出品 716"/>
              <p:cNvSpPr/>
              <p:nvPr/>
            </p:nvSpPr>
            <p:spPr bwMode="auto">
              <a:xfrm>
                <a:off x="4402427" y="4456911"/>
                <a:ext cx="268834" cy="279509"/>
              </a:xfrm>
              <a:custGeom>
                <a:avLst/>
                <a:gdLst>
                  <a:gd name="connsiteX0" fmla="*/ 91172 w 268834"/>
                  <a:gd name="connsiteY0" fmla="*/ 118265 h 279509"/>
                  <a:gd name="connsiteX1" fmla="*/ 93944 w 268834"/>
                  <a:gd name="connsiteY1" fmla="*/ 148608 h 279509"/>
                  <a:gd name="connsiteX2" fmla="*/ 117186 w 268834"/>
                  <a:gd name="connsiteY2" fmla="*/ 175032 h 279509"/>
                  <a:gd name="connsiteX3" fmla="*/ 114047 w 268834"/>
                  <a:gd name="connsiteY3" fmla="*/ 185409 h 279509"/>
                  <a:gd name="connsiteX4" fmla="*/ 154492 w 268834"/>
                  <a:gd name="connsiteY4" fmla="*/ 181765 h 279509"/>
                  <a:gd name="connsiteX5" fmla="*/ 158697 w 268834"/>
                  <a:gd name="connsiteY5" fmla="*/ 189930 h 279509"/>
                  <a:gd name="connsiteX6" fmla="*/ 184901 w 268834"/>
                  <a:gd name="connsiteY6" fmla="*/ 156365 h 279509"/>
                  <a:gd name="connsiteX7" fmla="*/ 260445 w 268834"/>
                  <a:gd name="connsiteY7" fmla="*/ 212810 h 279509"/>
                  <a:gd name="connsiteX8" fmla="*/ 162534 w 268834"/>
                  <a:gd name="connsiteY8" fmla="*/ 193054 h 279509"/>
                  <a:gd name="connsiteX9" fmla="*/ 159068 w 268834"/>
                  <a:gd name="connsiteY9" fmla="*/ 190652 h 279509"/>
                  <a:gd name="connsiteX10" fmla="*/ 160468 w 268834"/>
                  <a:gd name="connsiteY10" fmla="*/ 193371 h 279509"/>
                  <a:gd name="connsiteX11" fmla="*/ 158317 w 268834"/>
                  <a:gd name="connsiteY11" fmla="*/ 276503 h 279509"/>
                  <a:gd name="connsiteX12" fmla="*/ 112827 w 268834"/>
                  <a:gd name="connsiteY12" fmla="*/ 190396 h 279509"/>
                  <a:gd name="connsiteX13" fmla="*/ 112704 w 268834"/>
                  <a:gd name="connsiteY13" fmla="*/ 188921 h 279509"/>
                  <a:gd name="connsiteX14" fmla="*/ 102218 w 268834"/>
                  <a:gd name="connsiteY14" fmla="*/ 212256 h 279509"/>
                  <a:gd name="connsiteX15" fmla="*/ 53573 w 268834"/>
                  <a:gd name="connsiteY15" fmla="*/ 238313 h 279509"/>
                  <a:gd name="connsiteX16" fmla="*/ 56847 w 268834"/>
                  <a:gd name="connsiteY16" fmla="*/ 187595 h 279509"/>
                  <a:gd name="connsiteX17" fmla="*/ 65314 w 268834"/>
                  <a:gd name="connsiteY17" fmla="*/ 176546 h 279509"/>
                  <a:gd name="connsiteX18" fmla="*/ 59434 w 268834"/>
                  <a:gd name="connsiteY18" fmla="*/ 179533 h 279509"/>
                  <a:gd name="connsiteX19" fmla="*/ 4012 w 268834"/>
                  <a:gd name="connsiteY19" fmla="*/ 171050 h 279509"/>
                  <a:gd name="connsiteX20" fmla="*/ 91172 w 268834"/>
                  <a:gd name="connsiteY20" fmla="*/ 118265 h 279509"/>
                  <a:gd name="connsiteX21" fmla="*/ 246069 w 268834"/>
                  <a:gd name="connsiteY21" fmla="*/ 56157 h 279509"/>
                  <a:gd name="connsiteX22" fmla="*/ 260458 w 268834"/>
                  <a:gd name="connsiteY22" fmla="*/ 61909 h 279509"/>
                  <a:gd name="connsiteX23" fmla="*/ 196363 w 268834"/>
                  <a:gd name="connsiteY23" fmla="*/ 140490 h 279509"/>
                  <a:gd name="connsiteX24" fmla="*/ 177511 w 268834"/>
                  <a:gd name="connsiteY24" fmla="*/ 103071 h 279509"/>
                  <a:gd name="connsiteX25" fmla="*/ 246069 w 268834"/>
                  <a:gd name="connsiteY25" fmla="*/ 56157 h 279509"/>
                  <a:gd name="connsiteX26" fmla="*/ 145097 w 268834"/>
                  <a:gd name="connsiteY26" fmla="*/ 755 h 279509"/>
                  <a:gd name="connsiteX27" fmla="*/ 172748 w 268834"/>
                  <a:gd name="connsiteY27" fmla="*/ 96040 h 279509"/>
                  <a:gd name="connsiteX28" fmla="*/ 131473 w 268834"/>
                  <a:gd name="connsiteY28" fmla="*/ 96040 h 279509"/>
                  <a:gd name="connsiteX29" fmla="*/ 130729 w 268834"/>
                  <a:gd name="connsiteY29" fmla="*/ 94565 h 279509"/>
                  <a:gd name="connsiteX30" fmla="*/ 109796 w 268834"/>
                  <a:gd name="connsiteY30" fmla="*/ 118265 h 279509"/>
                  <a:gd name="connsiteX31" fmla="*/ 38029 w 268834"/>
                  <a:gd name="connsiteY31" fmla="*/ 58394 h 279509"/>
                  <a:gd name="connsiteX32" fmla="*/ 121954 w 268834"/>
                  <a:gd name="connsiteY32" fmla="*/ 77338 h 279509"/>
                  <a:gd name="connsiteX33" fmla="*/ 123515 w 268834"/>
                  <a:gd name="connsiteY33" fmla="*/ 78521 h 279509"/>
                  <a:gd name="connsiteX34" fmla="*/ 115995 w 268834"/>
                  <a:gd name="connsiteY34" fmla="*/ 57530 h 279509"/>
                  <a:gd name="connsiteX35" fmla="*/ 131473 w 268834"/>
                  <a:gd name="connsiteY35" fmla="*/ 2113 h 279509"/>
                  <a:gd name="connsiteX36" fmla="*/ 145097 w 268834"/>
                  <a:gd name="connsiteY36" fmla="*/ 755 h 279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68834" h="279509">
                    <a:moveTo>
                      <a:pt x="91172" y="118265"/>
                    </a:moveTo>
                    <a:lnTo>
                      <a:pt x="93944" y="148608"/>
                    </a:lnTo>
                    <a:lnTo>
                      <a:pt x="117186" y="175032"/>
                    </a:lnTo>
                    <a:lnTo>
                      <a:pt x="114047" y="185409"/>
                    </a:lnTo>
                    <a:lnTo>
                      <a:pt x="154492" y="181765"/>
                    </a:lnTo>
                    <a:lnTo>
                      <a:pt x="158697" y="189930"/>
                    </a:lnTo>
                    <a:lnTo>
                      <a:pt x="184901" y="156365"/>
                    </a:lnTo>
                    <a:cubicBezTo>
                      <a:pt x="184901" y="156365"/>
                      <a:pt x="267999" y="167654"/>
                      <a:pt x="260445" y="212810"/>
                    </a:cubicBezTo>
                    <a:cubicBezTo>
                      <a:pt x="253835" y="252321"/>
                      <a:pt x="180711" y="205401"/>
                      <a:pt x="162534" y="193054"/>
                    </a:cubicBezTo>
                    <a:lnTo>
                      <a:pt x="159068" y="190652"/>
                    </a:lnTo>
                    <a:lnTo>
                      <a:pt x="160468" y="193371"/>
                    </a:lnTo>
                    <a:cubicBezTo>
                      <a:pt x="170507" y="214687"/>
                      <a:pt x="187000" y="259451"/>
                      <a:pt x="158317" y="276503"/>
                    </a:cubicBezTo>
                    <a:cubicBezTo>
                      <a:pt x="124853" y="296398"/>
                      <a:pt x="114814" y="211845"/>
                      <a:pt x="112827" y="190396"/>
                    </a:cubicBezTo>
                    <a:lnTo>
                      <a:pt x="112704" y="188921"/>
                    </a:lnTo>
                    <a:lnTo>
                      <a:pt x="102218" y="212256"/>
                    </a:lnTo>
                    <a:cubicBezTo>
                      <a:pt x="91928" y="229937"/>
                      <a:pt x="76025" y="245758"/>
                      <a:pt x="53573" y="238313"/>
                    </a:cubicBezTo>
                    <a:cubicBezTo>
                      <a:pt x="32992" y="232729"/>
                      <a:pt x="42347" y="209464"/>
                      <a:pt x="56847" y="187595"/>
                    </a:cubicBezTo>
                    <a:lnTo>
                      <a:pt x="65314" y="176546"/>
                    </a:lnTo>
                    <a:lnTo>
                      <a:pt x="59434" y="179533"/>
                    </a:lnTo>
                    <a:cubicBezTo>
                      <a:pt x="40013" y="187074"/>
                      <a:pt x="17276" y="189902"/>
                      <a:pt x="4012" y="171050"/>
                    </a:cubicBezTo>
                    <a:cubicBezTo>
                      <a:pt x="-22514" y="137117"/>
                      <a:pt x="91172" y="118265"/>
                      <a:pt x="91172" y="118265"/>
                    </a:cubicBezTo>
                    <a:close/>
                    <a:moveTo>
                      <a:pt x="246069" y="56157"/>
                    </a:moveTo>
                    <a:cubicBezTo>
                      <a:pt x="250915" y="56822"/>
                      <a:pt x="255745" y="58635"/>
                      <a:pt x="260458" y="61909"/>
                    </a:cubicBezTo>
                    <a:cubicBezTo>
                      <a:pt x="298161" y="84361"/>
                      <a:pt x="196363" y="140490"/>
                      <a:pt x="196363" y="140490"/>
                    </a:cubicBezTo>
                    <a:lnTo>
                      <a:pt x="177511" y="103071"/>
                    </a:lnTo>
                    <a:cubicBezTo>
                      <a:pt x="177511" y="103071"/>
                      <a:pt x="212151" y="51502"/>
                      <a:pt x="246069" y="56157"/>
                    </a:cubicBezTo>
                    <a:close/>
                    <a:moveTo>
                      <a:pt x="145097" y="755"/>
                    </a:moveTo>
                    <a:cubicBezTo>
                      <a:pt x="172748" y="9744"/>
                      <a:pt x="172748" y="96040"/>
                      <a:pt x="172748" y="96040"/>
                    </a:cubicBezTo>
                    <a:lnTo>
                      <a:pt x="131473" y="96040"/>
                    </a:lnTo>
                    <a:lnTo>
                      <a:pt x="130729" y="94565"/>
                    </a:lnTo>
                    <a:lnTo>
                      <a:pt x="109796" y="118265"/>
                    </a:lnTo>
                    <a:cubicBezTo>
                      <a:pt x="109796" y="118265"/>
                      <a:pt x="26698" y="103297"/>
                      <a:pt x="38029" y="58394"/>
                    </a:cubicBezTo>
                    <a:cubicBezTo>
                      <a:pt x="43695" y="24716"/>
                      <a:pt x="96104" y="58394"/>
                      <a:pt x="121954" y="77338"/>
                    </a:cubicBezTo>
                    <a:lnTo>
                      <a:pt x="123515" y="78521"/>
                    </a:lnTo>
                    <a:lnTo>
                      <a:pt x="115995" y="57530"/>
                    </a:lnTo>
                    <a:cubicBezTo>
                      <a:pt x="110836" y="36866"/>
                      <a:pt x="110836" y="13384"/>
                      <a:pt x="131473" y="2113"/>
                    </a:cubicBezTo>
                    <a:cubicBezTo>
                      <a:pt x="136633" y="-235"/>
                      <a:pt x="141147" y="-529"/>
                      <a:pt x="145097" y="755"/>
                    </a:cubicBezTo>
                    <a:close/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8" name="淘宝网Chenying0907出品 2973"/>
              <p:cNvSpPr/>
              <p:nvPr/>
            </p:nvSpPr>
            <p:spPr bwMode="auto">
              <a:xfrm>
                <a:off x="4429125" y="4484688"/>
                <a:ext cx="214313" cy="214313"/>
              </a:xfrm>
              <a:custGeom>
                <a:avLst/>
                <a:gdLst>
                  <a:gd name="T0" fmla="*/ 40 w 57"/>
                  <a:gd name="T1" fmla="*/ 6 h 57"/>
                  <a:gd name="T2" fmla="*/ 52 w 57"/>
                  <a:gd name="T3" fmla="*/ 39 h 57"/>
                  <a:gd name="T4" fmla="*/ 18 w 57"/>
                  <a:gd name="T5" fmla="*/ 51 h 57"/>
                  <a:gd name="T6" fmla="*/ 6 w 57"/>
                  <a:gd name="T7" fmla="*/ 18 h 57"/>
                  <a:gd name="T8" fmla="*/ 40 w 57"/>
                  <a:gd name="T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40" y="6"/>
                    </a:moveTo>
                    <a:cubicBezTo>
                      <a:pt x="52" y="11"/>
                      <a:pt x="57" y="26"/>
                      <a:pt x="52" y="39"/>
                    </a:cubicBezTo>
                    <a:cubicBezTo>
                      <a:pt x="46" y="51"/>
                      <a:pt x="31" y="57"/>
                      <a:pt x="18" y="51"/>
                    </a:cubicBezTo>
                    <a:cubicBezTo>
                      <a:pt x="6" y="45"/>
                      <a:pt x="0" y="30"/>
                      <a:pt x="6" y="18"/>
                    </a:cubicBezTo>
                    <a:cubicBezTo>
                      <a:pt x="12" y="5"/>
                      <a:pt x="27" y="0"/>
                      <a:pt x="40" y="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719" name="淘宝网Chenying0907出品 718"/>
              <p:cNvSpPr/>
              <p:nvPr/>
            </p:nvSpPr>
            <p:spPr bwMode="auto">
              <a:xfrm>
                <a:off x="4459288" y="4514851"/>
                <a:ext cx="155178" cy="156425"/>
              </a:xfrm>
              <a:custGeom>
                <a:avLst/>
                <a:gdLst>
                  <a:gd name="connsiteX0" fmla="*/ 59796 w 155178"/>
                  <a:gd name="connsiteY0" fmla="*/ 142875 h 156425"/>
                  <a:gd name="connsiteX1" fmla="*/ 63500 w 155178"/>
                  <a:gd name="connsiteY1" fmla="*/ 150813 h 156425"/>
                  <a:gd name="connsiteX2" fmla="*/ 56092 w 155178"/>
                  <a:gd name="connsiteY2" fmla="*/ 154781 h 156425"/>
                  <a:gd name="connsiteX3" fmla="*/ 52387 w 155178"/>
                  <a:gd name="connsiteY3" fmla="*/ 146844 h 156425"/>
                  <a:gd name="connsiteX4" fmla="*/ 59796 w 155178"/>
                  <a:gd name="connsiteY4" fmla="*/ 142875 h 156425"/>
                  <a:gd name="connsiteX5" fmla="*/ 97631 w 155178"/>
                  <a:gd name="connsiteY5" fmla="*/ 139700 h 156425"/>
                  <a:gd name="connsiteX6" fmla="*/ 101600 w 155178"/>
                  <a:gd name="connsiteY6" fmla="*/ 146844 h 156425"/>
                  <a:gd name="connsiteX7" fmla="*/ 89694 w 155178"/>
                  <a:gd name="connsiteY7" fmla="*/ 150416 h 156425"/>
                  <a:gd name="connsiteX8" fmla="*/ 89694 w 155178"/>
                  <a:gd name="connsiteY8" fmla="*/ 143272 h 156425"/>
                  <a:gd name="connsiteX9" fmla="*/ 97631 w 155178"/>
                  <a:gd name="connsiteY9" fmla="*/ 139700 h 156425"/>
                  <a:gd name="connsiteX10" fmla="*/ 127793 w 155178"/>
                  <a:gd name="connsiteY10" fmla="*/ 128587 h 156425"/>
                  <a:gd name="connsiteX11" fmla="*/ 127793 w 155178"/>
                  <a:gd name="connsiteY11" fmla="*/ 139303 h 156425"/>
                  <a:gd name="connsiteX12" fmla="*/ 119856 w 155178"/>
                  <a:gd name="connsiteY12" fmla="*/ 139303 h 156425"/>
                  <a:gd name="connsiteX13" fmla="*/ 115887 w 155178"/>
                  <a:gd name="connsiteY13" fmla="*/ 132159 h 156425"/>
                  <a:gd name="connsiteX14" fmla="*/ 127793 w 155178"/>
                  <a:gd name="connsiteY14" fmla="*/ 128587 h 156425"/>
                  <a:gd name="connsiteX15" fmla="*/ 35967 w 155178"/>
                  <a:gd name="connsiteY15" fmla="*/ 126802 h 156425"/>
                  <a:gd name="connsiteX16" fmla="*/ 40878 w 155178"/>
                  <a:gd name="connsiteY16" fmla="*/ 127794 h 156425"/>
                  <a:gd name="connsiteX17" fmla="*/ 44450 w 155178"/>
                  <a:gd name="connsiteY17" fmla="*/ 135731 h 156425"/>
                  <a:gd name="connsiteX18" fmla="*/ 33734 w 155178"/>
                  <a:gd name="connsiteY18" fmla="*/ 139700 h 156425"/>
                  <a:gd name="connsiteX19" fmla="*/ 33734 w 155178"/>
                  <a:gd name="connsiteY19" fmla="*/ 131763 h 156425"/>
                  <a:gd name="connsiteX20" fmla="*/ 35967 w 155178"/>
                  <a:gd name="connsiteY20" fmla="*/ 126802 h 156425"/>
                  <a:gd name="connsiteX21" fmla="*/ 15081 w 155178"/>
                  <a:gd name="connsiteY21" fmla="*/ 104775 h 156425"/>
                  <a:gd name="connsiteX22" fmla="*/ 18653 w 155178"/>
                  <a:gd name="connsiteY22" fmla="*/ 112183 h 156425"/>
                  <a:gd name="connsiteX23" fmla="*/ 11509 w 155178"/>
                  <a:gd name="connsiteY23" fmla="*/ 115888 h 156425"/>
                  <a:gd name="connsiteX24" fmla="*/ 7937 w 155178"/>
                  <a:gd name="connsiteY24" fmla="*/ 108479 h 156425"/>
                  <a:gd name="connsiteX25" fmla="*/ 15081 w 155178"/>
                  <a:gd name="connsiteY25" fmla="*/ 104775 h 156425"/>
                  <a:gd name="connsiteX26" fmla="*/ 141387 w 155178"/>
                  <a:gd name="connsiteY26" fmla="*/ 101104 h 156425"/>
                  <a:gd name="connsiteX27" fmla="*/ 146843 w 155178"/>
                  <a:gd name="connsiteY27" fmla="*/ 101997 h 156425"/>
                  <a:gd name="connsiteX28" fmla="*/ 150812 w 155178"/>
                  <a:gd name="connsiteY28" fmla="*/ 109141 h 156425"/>
                  <a:gd name="connsiteX29" fmla="*/ 142875 w 155178"/>
                  <a:gd name="connsiteY29" fmla="*/ 112713 h 156425"/>
                  <a:gd name="connsiteX30" fmla="*/ 138906 w 155178"/>
                  <a:gd name="connsiteY30" fmla="*/ 105569 h 156425"/>
                  <a:gd name="connsiteX31" fmla="*/ 141387 w 155178"/>
                  <a:gd name="connsiteY31" fmla="*/ 101104 h 156425"/>
                  <a:gd name="connsiteX32" fmla="*/ 5358 w 155178"/>
                  <a:gd name="connsiteY32" fmla="*/ 74413 h 156425"/>
                  <a:gd name="connsiteX33" fmla="*/ 10716 w 155178"/>
                  <a:gd name="connsiteY33" fmla="*/ 75406 h 156425"/>
                  <a:gd name="connsiteX34" fmla="*/ 10716 w 155178"/>
                  <a:gd name="connsiteY34" fmla="*/ 83343 h 156425"/>
                  <a:gd name="connsiteX35" fmla="*/ 3572 w 155178"/>
                  <a:gd name="connsiteY35" fmla="*/ 87312 h 156425"/>
                  <a:gd name="connsiteX36" fmla="*/ 0 w 155178"/>
                  <a:gd name="connsiteY36" fmla="*/ 79374 h 156425"/>
                  <a:gd name="connsiteX37" fmla="*/ 5358 w 155178"/>
                  <a:gd name="connsiteY37" fmla="*/ 74413 h 156425"/>
                  <a:gd name="connsiteX38" fmla="*/ 153591 w 155178"/>
                  <a:gd name="connsiteY38" fmla="*/ 63500 h 156425"/>
                  <a:gd name="connsiteX39" fmla="*/ 153591 w 155178"/>
                  <a:gd name="connsiteY39" fmla="*/ 75406 h 156425"/>
                  <a:gd name="connsiteX40" fmla="*/ 146447 w 155178"/>
                  <a:gd name="connsiteY40" fmla="*/ 75406 h 156425"/>
                  <a:gd name="connsiteX41" fmla="*/ 142875 w 155178"/>
                  <a:gd name="connsiteY41" fmla="*/ 67469 h 156425"/>
                  <a:gd name="connsiteX42" fmla="*/ 153591 w 155178"/>
                  <a:gd name="connsiteY42" fmla="*/ 63500 h 156425"/>
                  <a:gd name="connsiteX43" fmla="*/ 13295 w 155178"/>
                  <a:gd name="connsiteY43" fmla="*/ 36313 h 156425"/>
                  <a:gd name="connsiteX44" fmla="*/ 18653 w 155178"/>
                  <a:gd name="connsiteY44" fmla="*/ 37306 h 156425"/>
                  <a:gd name="connsiteX45" fmla="*/ 18653 w 155178"/>
                  <a:gd name="connsiteY45" fmla="*/ 45243 h 156425"/>
                  <a:gd name="connsiteX46" fmla="*/ 11509 w 155178"/>
                  <a:gd name="connsiteY46" fmla="*/ 49212 h 156425"/>
                  <a:gd name="connsiteX47" fmla="*/ 7937 w 155178"/>
                  <a:gd name="connsiteY47" fmla="*/ 41274 h 156425"/>
                  <a:gd name="connsiteX48" fmla="*/ 13295 w 155178"/>
                  <a:gd name="connsiteY48" fmla="*/ 36313 h 156425"/>
                  <a:gd name="connsiteX49" fmla="*/ 142346 w 155178"/>
                  <a:gd name="connsiteY49" fmla="*/ 33337 h 156425"/>
                  <a:gd name="connsiteX50" fmla="*/ 146050 w 155178"/>
                  <a:gd name="connsiteY50" fmla="*/ 40745 h 156425"/>
                  <a:gd name="connsiteX51" fmla="*/ 138642 w 155178"/>
                  <a:gd name="connsiteY51" fmla="*/ 44450 h 156425"/>
                  <a:gd name="connsiteX52" fmla="*/ 134937 w 155178"/>
                  <a:gd name="connsiteY52" fmla="*/ 37041 h 156425"/>
                  <a:gd name="connsiteX53" fmla="*/ 142346 w 155178"/>
                  <a:gd name="connsiteY53" fmla="*/ 33337 h 156425"/>
                  <a:gd name="connsiteX54" fmla="*/ 37306 w 155178"/>
                  <a:gd name="connsiteY54" fmla="*/ 11112 h 156425"/>
                  <a:gd name="connsiteX55" fmla="*/ 40878 w 155178"/>
                  <a:gd name="connsiteY55" fmla="*/ 19049 h 156425"/>
                  <a:gd name="connsiteX56" fmla="*/ 33734 w 155178"/>
                  <a:gd name="connsiteY56" fmla="*/ 23018 h 156425"/>
                  <a:gd name="connsiteX57" fmla="*/ 30162 w 155178"/>
                  <a:gd name="connsiteY57" fmla="*/ 15081 h 156425"/>
                  <a:gd name="connsiteX58" fmla="*/ 37306 w 155178"/>
                  <a:gd name="connsiteY58" fmla="*/ 11112 h 156425"/>
                  <a:gd name="connsiteX59" fmla="*/ 108744 w 155178"/>
                  <a:gd name="connsiteY59" fmla="*/ 7937 h 156425"/>
                  <a:gd name="connsiteX60" fmla="*/ 112316 w 155178"/>
                  <a:gd name="connsiteY60" fmla="*/ 15345 h 156425"/>
                  <a:gd name="connsiteX61" fmla="*/ 105172 w 155178"/>
                  <a:gd name="connsiteY61" fmla="*/ 19050 h 156425"/>
                  <a:gd name="connsiteX62" fmla="*/ 101600 w 155178"/>
                  <a:gd name="connsiteY62" fmla="*/ 11641 h 156425"/>
                  <a:gd name="connsiteX63" fmla="*/ 108744 w 155178"/>
                  <a:gd name="connsiteY63" fmla="*/ 7937 h 156425"/>
                  <a:gd name="connsiteX64" fmla="*/ 71438 w 155178"/>
                  <a:gd name="connsiteY64" fmla="*/ 0 h 156425"/>
                  <a:gd name="connsiteX65" fmla="*/ 75406 w 155178"/>
                  <a:gd name="connsiteY65" fmla="*/ 7144 h 156425"/>
                  <a:gd name="connsiteX66" fmla="*/ 67469 w 155178"/>
                  <a:gd name="connsiteY66" fmla="*/ 10716 h 156425"/>
                  <a:gd name="connsiteX67" fmla="*/ 63500 w 155178"/>
                  <a:gd name="connsiteY67" fmla="*/ 3572 h 156425"/>
                  <a:gd name="connsiteX68" fmla="*/ 71438 w 155178"/>
                  <a:gd name="connsiteY68" fmla="*/ 0 h 15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55178" h="156425">
                    <a:moveTo>
                      <a:pt x="59796" y="142875"/>
                    </a:moveTo>
                    <a:cubicBezTo>
                      <a:pt x="63500" y="146844"/>
                      <a:pt x="63500" y="150813"/>
                      <a:pt x="63500" y="150813"/>
                    </a:cubicBezTo>
                    <a:cubicBezTo>
                      <a:pt x="63500" y="154781"/>
                      <a:pt x="59796" y="158750"/>
                      <a:pt x="56092" y="154781"/>
                    </a:cubicBezTo>
                    <a:cubicBezTo>
                      <a:pt x="52387" y="154781"/>
                      <a:pt x="52387" y="150813"/>
                      <a:pt x="52387" y="146844"/>
                    </a:cubicBezTo>
                    <a:cubicBezTo>
                      <a:pt x="52387" y="142875"/>
                      <a:pt x="56092" y="142875"/>
                      <a:pt x="59796" y="142875"/>
                    </a:cubicBezTo>
                    <a:close/>
                    <a:moveTo>
                      <a:pt x="97631" y="139700"/>
                    </a:moveTo>
                    <a:cubicBezTo>
                      <a:pt x="101600" y="143272"/>
                      <a:pt x="101600" y="146844"/>
                      <a:pt x="101600" y="146844"/>
                    </a:cubicBezTo>
                    <a:cubicBezTo>
                      <a:pt x="97631" y="150416"/>
                      <a:pt x="93663" y="153988"/>
                      <a:pt x="89694" y="150416"/>
                    </a:cubicBezTo>
                    <a:cubicBezTo>
                      <a:pt x="89694" y="150416"/>
                      <a:pt x="85725" y="146844"/>
                      <a:pt x="89694" y="143272"/>
                    </a:cubicBezTo>
                    <a:cubicBezTo>
                      <a:pt x="89694" y="139700"/>
                      <a:pt x="93663" y="139700"/>
                      <a:pt x="97631" y="139700"/>
                    </a:cubicBezTo>
                    <a:close/>
                    <a:moveTo>
                      <a:pt x="127793" y="128587"/>
                    </a:moveTo>
                    <a:cubicBezTo>
                      <a:pt x="127793" y="132159"/>
                      <a:pt x="131762" y="135731"/>
                      <a:pt x="127793" y="139303"/>
                    </a:cubicBezTo>
                    <a:cubicBezTo>
                      <a:pt x="127793" y="139303"/>
                      <a:pt x="123825" y="142875"/>
                      <a:pt x="119856" y="139303"/>
                    </a:cubicBezTo>
                    <a:cubicBezTo>
                      <a:pt x="115887" y="139303"/>
                      <a:pt x="115887" y="135731"/>
                      <a:pt x="115887" y="132159"/>
                    </a:cubicBezTo>
                    <a:cubicBezTo>
                      <a:pt x="119856" y="128587"/>
                      <a:pt x="123825" y="128587"/>
                      <a:pt x="127793" y="128587"/>
                    </a:cubicBezTo>
                    <a:close/>
                    <a:moveTo>
                      <a:pt x="35967" y="126802"/>
                    </a:moveTo>
                    <a:cubicBezTo>
                      <a:pt x="37306" y="125810"/>
                      <a:pt x="39092" y="125810"/>
                      <a:pt x="40878" y="127794"/>
                    </a:cubicBezTo>
                    <a:cubicBezTo>
                      <a:pt x="44450" y="127794"/>
                      <a:pt x="44450" y="131763"/>
                      <a:pt x="44450" y="135731"/>
                    </a:cubicBezTo>
                    <a:cubicBezTo>
                      <a:pt x="40878" y="139700"/>
                      <a:pt x="37306" y="139700"/>
                      <a:pt x="33734" y="139700"/>
                    </a:cubicBezTo>
                    <a:cubicBezTo>
                      <a:pt x="33734" y="135731"/>
                      <a:pt x="30162" y="131763"/>
                      <a:pt x="33734" y="131763"/>
                    </a:cubicBezTo>
                    <a:cubicBezTo>
                      <a:pt x="33734" y="129779"/>
                      <a:pt x="34627" y="127794"/>
                      <a:pt x="35967" y="126802"/>
                    </a:cubicBezTo>
                    <a:close/>
                    <a:moveTo>
                      <a:pt x="15081" y="104775"/>
                    </a:moveTo>
                    <a:cubicBezTo>
                      <a:pt x="18653" y="104775"/>
                      <a:pt x="22225" y="108479"/>
                      <a:pt x="18653" y="112183"/>
                    </a:cubicBezTo>
                    <a:cubicBezTo>
                      <a:pt x="18653" y="115888"/>
                      <a:pt x="15081" y="115888"/>
                      <a:pt x="11509" y="115888"/>
                    </a:cubicBezTo>
                    <a:cubicBezTo>
                      <a:pt x="7937" y="115888"/>
                      <a:pt x="7937" y="112183"/>
                      <a:pt x="7937" y="108479"/>
                    </a:cubicBezTo>
                    <a:cubicBezTo>
                      <a:pt x="11509" y="104775"/>
                      <a:pt x="15081" y="104775"/>
                      <a:pt x="15081" y="104775"/>
                    </a:cubicBezTo>
                    <a:close/>
                    <a:moveTo>
                      <a:pt x="141387" y="101104"/>
                    </a:moveTo>
                    <a:cubicBezTo>
                      <a:pt x="142875" y="100211"/>
                      <a:pt x="144859" y="100211"/>
                      <a:pt x="146843" y="101997"/>
                    </a:cubicBezTo>
                    <a:cubicBezTo>
                      <a:pt x="150812" y="101997"/>
                      <a:pt x="150812" y="105569"/>
                      <a:pt x="150812" y="109141"/>
                    </a:cubicBezTo>
                    <a:cubicBezTo>
                      <a:pt x="146843" y="112713"/>
                      <a:pt x="142875" y="112713"/>
                      <a:pt x="142875" y="112713"/>
                    </a:cubicBezTo>
                    <a:cubicBezTo>
                      <a:pt x="138906" y="109141"/>
                      <a:pt x="134937" y="105569"/>
                      <a:pt x="138906" y="105569"/>
                    </a:cubicBezTo>
                    <a:cubicBezTo>
                      <a:pt x="138906" y="103783"/>
                      <a:pt x="139898" y="101997"/>
                      <a:pt x="141387" y="101104"/>
                    </a:cubicBezTo>
                    <a:close/>
                    <a:moveTo>
                      <a:pt x="5358" y="74413"/>
                    </a:moveTo>
                    <a:cubicBezTo>
                      <a:pt x="7144" y="73421"/>
                      <a:pt x="8930" y="73421"/>
                      <a:pt x="10716" y="75406"/>
                    </a:cubicBezTo>
                    <a:cubicBezTo>
                      <a:pt x="14288" y="75406"/>
                      <a:pt x="14288" y="79374"/>
                      <a:pt x="10716" y="83343"/>
                    </a:cubicBezTo>
                    <a:cubicBezTo>
                      <a:pt x="10716" y="87312"/>
                      <a:pt x="7144" y="87312"/>
                      <a:pt x="3572" y="87312"/>
                    </a:cubicBezTo>
                    <a:cubicBezTo>
                      <a:pt x="0" y="83343"/>
                      <a:pt x="0" y="83343"/>
                      <a:pt x="0" y="79374"/>
                    </a:cubicBezTo>
                    <a:cubicBezTo>
                      <a:pt x="1786" y="77390"/>
                      <a:pt x="3572" y="75406"/>
                      <a:pt x="5358" y="74413"/>
                    </a:cubicBezTo>
                    <a:close/>
                    <a:moveTo>
                      <a:pt x="153591" y="63500"/>
                    </a:moveTo>
                    <a:cubicBezTo>
                      <a:pt x="153591" y="67469"/>
                      <a:pt x="157163" y="71437"/>
                      <a:pt x="153591" y="75406"/>
                    </a:cubicBezTo>
                    <a:cubicBezTo>
                      <a:pt x="153591" y="79375"/>
                      <a:pt x="150019" y="79375"/>
                      <a:pt x="146447" y="75406"/>
                    </a:cubicBezTo>
                    <a:cubicBezTo>
                      <a:pt x="142875" y="75406"/>
                      <a:pt x="142875" y="71437"/>
                      <a:pt x="142875" y="67469"/>
                    </a:cubicBezTo>
                    <a:cubicBezTo>
                      <a:pt x="146447" y="63500"/>
                      <a:pt x="150019" y="63500"/>
                      <a:pt x="153591" y="63500"/>
                    </a:cubicBezTo>
                    <a:close/>
                    <a:moveTo>
                      <a:pt x="13295" y="36313"/>
                    </a:moveTo>
                    <a:cubicBezTo>
                      <a:pt x="15081" y="35321"/>
                      <a:pt x="16867" y="35321"/>
                      <a:pt x="18653" y="37306"/>
                    </a:cubicBezTo>
                    <a:cubicBezTo>
                      <a:pt x="22225" y="37306"/>
                      <a:pt x="22225" y="41274"/>
                      <a:pt x="18653" y="45243"/>
                    </a:cubicBezTo>
                    <a:cubicBezTo>
                      <a:pt x="18653" y="49212"/>
                      <a:pt x="15081" y="49212"/>
                      <a:pt x="11509" y="49212"/>
                    </a:cubicBezTo>
                    <a:cubicBezTo>
                      <a:pt x="7937" y="45243"/>
                      <a:pt x="7937" y="41274"/>
                      <a:pt x="7937" y="41274"/>
                    </a:cubicBezTo>
                    <a:cubicBezTo>
                      <a:pt x="9723" y="39290"/>
                      <a:pt x="11509" y="37306"/>
                      <a:pt x="13295" y="36313"/>
                    </a:cubicBezTo>
                    <a:close/>
                    <a:moveTo>
                      <a:pt x="142346" y="33337"/>
                    </a:moveTo>
                    <a:cubicBezTo>
                      <a:pt x="146050" y="33337"/>
                      <a:pt x="146050" y="37041"/>
                      <a:pt x="146050" y="40745"/>
                    </a:cubicBezTo>
                    <a:cubicBezTo>
                      <a:pt x="146050" y="44450"/>
                      <a:pt x="142346" y="44450"/>
                      <a:pt x="138642" y="44450"/>
                    </a:cubicBezTo>
                    <a:cubicBezTo>
                      <a:pt x="134937" y="44450"/>
                      <a:pt x="134937" y="40745"/>
                      <a:pt x="134937" y="37041"/>
                    </a:cubicBezTo>
                    <a:cubicBezTo>
                      <a:pt x="134937" y="33337"/>
                      <a:pt x="138642" y="33337"/>
                      <a:pt x="142346" y="33337"/>
                    </a:cubicBezTo>
                    <a:close/>
                    <a:moveTo>
                      <a:pt x="37306" y="11112"/>
                    </a:moveTo>
                    <a:cubicBezTo>
                      <a:pt x="40878" y="15081"/>
                      <a:pt x="44450" y="19049"/>
                      <a:pt x="40878" y="19049"/>
                    </a:cubicBezTo>
                    <a:cubicBezTo>
                      <a:pt x="40878" y="23018"/>
                      <a:pt x="37306" y="26987"/>
                      <a:pt x="33734" y="23018"/>
                    </a:cubicBezTo>
                    <a:cubicBezTo>
                      <a:pt x="30162" y="23018"/>
                      <a:pt x="30162" y="19049"/>
                      <a:pt x="30162" y="15081"/>
                    </a:cubicBezTo>
                    <a:cubicBezTo>
                      <a:pt x="33734" y="11112"/>
                      <a:pt x="37306" y="11112"/>
                      <a:pt x="37306" y="11112"/>
                    </a:cubicBezTo>
                    <a:close/>
                    <a:moveTo>
                      <a:pt x="108744" y="7937"/>
                    </a:moveTo>
                    <a:cubicBezTo>
                      <a:pt x="112316" y="7937"/>
                      <a:pt x="115888" y="11641"/>
                      <a:pt x="112316" y="15345"/>
                    </a:cubicBezTo>
                    <a:cubicBezTo>
                      <a:pt x="112316" y="19050"/>
                      <a:pt x="108744" y="19050"/>
                      <a:pt x="105172" y="19050"/>
                    </a:cubicBezTo>
                    <a:cubicBezTo>
                      <a:pt x="101600" y="19050"/>
                      <a:pt x="101600" y="15345"/>
                      <a:pt x="101600" y="11641"/>
                    </a:cubicBezTo>
                    <a:cubicBezTo>
                      <a:pt x="105172" y="7937"/>
                      <a:pt x="108744" y="7937"/>
                      <a:pt x="108744" y="7937"/>
                    </a:cubicBezTo>
                    <a:close/>
                    <a:moveTo>
                      <a:pt x="71438" y="0"/>
                    </a:moveTo>
                    <a:cubicBezTo>
                      <a:pt x="75406" y="0"/>
                      <a:pt x="79375" y="3572"/>
                      <a:pt x="75406" y="7144"/>
                    </a:cubicBezTo>
                    <a:cubicBezTo>
                      <a:pt x="75406" y="10716"/>
                      <a:pt x="71438" y="14288"/>
                      <a:pt x="67469" y="10716"/>
                    </a:cubicBezTo>
                    <a:cubicBezTo>
                      <a:pt x="63500" y="10716"/>
                      <a:pt x="63500" y="7144"/>
                      <a:pt x="63500" y="3572"/>
                    </a:cubicBezTo>
                    <a:cubicBezTo>
                      <a:pt x="67469" y="0"/>
                      <a:pt x="71438" y="0"/>
                      <a:pt x="7143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824" name="淘宝网Chenying0907出品 823"/>
          <p:cNvGrpSpPr/>
          <p:nvPr/>
        </p:nvGrpSpPr>
        <p:grpSpPr>
          <a:xfrm>
            <a:off x="4453164" y="1217800"/>
            <a:ext cx="770680" cy="572013"/>
            <a:chOff x="3756026" y="2798763"/>
            <a:chExt cx="1631950" cy="1211263"/>
          </a:xfrm>
        </p:grpSpPr>
        <p:sp>
          <p:nvSpPr>
            <p:cNvPr id="825" name="淘宝网Chenying0907出品 95"/>
            <p:cNvSpPr/>
            <p:nvPr/>
          </p:nvSpPr>
          <p:spPr bwMode="auto">
            <a:xfrm>
              <a:off x="5014913" y="3101976"/>
              <a:ext cx="373063" cy="279400"/>
            </a:xfrm>
            <a:custGeom>
              <a:avLst/>
              <a:gdLst>
                <a:gd name="T0" fmla="*/ 0 w 99"/>
                <a:gd name="T1" fmla="*/ 74 h 74"/>
                <a:gd name="T2" fmla="*/ 67 w 99"/>
                <a:gd name="T3" fmla="*/ 6 h 74"/>
                <a:gd name="T4" fmla="*/ 54 w 99"/>
                <a:gd name="T5" fmla="*/ 53 h 74"/>
                <a:gd name="T6" fmla="*/ 0 w 99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74">
                  <a:moveTo>
                    <a:pt x="0" y="74"/>
                  </a:moveTo>
                  <a:cubicBezTo>
                    <a:pt x="11" y="54"/>
                    <a:pt x="38" y="0"/>
                    <a:pt x="67" y="6"/>
                  </a:cubicBezTo>
                  <a:cubicBezTo>
                    <a:pt x="99" y="12"/>
                    <a:pt x="68" y="44"/>
                    <a:pt x="54" y="53"/>
                  </a:cubicBezTo>
                  <a:cubicBezTo>
                    <a:pt x="38" y="63"/>
                    <a:pt x="19" y="69"/>
                    <a:pt x="0" y="74"/>
                  </a:cubicBezTo>
                  <a:close/>
                </a:path>
              </a:pathLst>
            </a:custGeom>
            <a:solidFill>
              <a:sysClr val="window" lastClr="FFFFFF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26" name="淘宝网Chenying0907出品 96"/>
            <p:cNvSpPr/>
            <p:nvPr/>
          </p:nvSpPr>
          <p:spPr bwMode="auto">
            <a:xfrm>
              <a:off x="4873626" y="2943226"/>
              <a:ext cx="201613" cy="442913"/>
            </a:xfrm>
            <a:custGeom>
              <a:avLst/>
              <a:gdLst>
                <a:gd name="T0" fmla="*/ 37 w 53"/>
                <a:gd name="T1" fmla="*/ 117 h 117"/>
                <a:gd name="T2" fmla="*/ 23 w 53"/>
                <a:gd name="T3" fmla="*/ 22 h 117"/>
                <a:gd name="T4" fmla="*/ 52 w 53"/>
                <a:gd name="T5" fmla="*/ 61 h 117"/>
                <a:gd name="T6" fmla="*/ 37 w 53"/>
                <a:gd name="T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17">
                  <a:moveTo>
                    <a:pt x="37" y="117"/>
                  </a:moveTo>
                  <a:cubicBezTo>
                    <a:pt x="27" y="96"/>
                    <a:pt x="0" y="42"/>
                    <a:pt x="23" y="22"/>
                  </a:cubicBezTo>
                  <a:cubicBezTo>
                    <a:pt x="47" y="0"/>
                    <a:pt x="53" y="44"/>
                    <a:pt x="52" y="61"/>
                  </a:cubicBezTo>
                  <a:cubicBezTo>
                    <a:pt x="51" y="80"/>
                    <a:pt x="44" y="99"/>
                    <a:pt x="37" y="117"/>
                  </a:cubicBezTo>
                  <a:close/>
                </a:path>
              </a:pathLst>
            </a:custGeom>
            <a:solidFill>
              <a:sysClr val="window" lastClr="FFFFFF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27" name="淘宝网Chenying0907出品 97"/>
            <p:cNvSpPr/>
            <p:nvPr/>
          </p:nvSpPr>
          <p:spPr bwMode="auto">
            <a:xfrm>
              <a:off x="4733926" y="3692526"/>
              <a:ext cx="147638" cy="317500"/>
            </a:xfrm>
            <a:custGeom>
              <a:avLst/>
              <a:gdLst>
                <a:gd name="T0" fmla="*/ 31 w 39"/>
                <a:gd name="T1" fmla="*/ 0 h 84"/>
                <a:gd name="T2" fmla="*/ 15 w 39"/>
                <a:gd name="T3" fmla="*/ 71 h 84"/>
                <a:gd name="T4" fmla="*/ 39 w 39"/>
                <a:gd name="T5" fmla="*/ 39 h 84"/>
                <a:gd name="T6" fmla="*/ 31 w 39"/>
                <a:gd name="T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4">
                  <a:moveTo>
                    <a:pt x="31" y="0"/>
                  </a:moveTo>
                  <a:cubicBezTo>
                    <a:pt x="23" y="16"/>
                    <a:pt x="0" y="59"/>
                    <a:pt x="15" y="71"/>
                  </a:cubicBezTo>
                  <a:cubicBezTo>
                    <a:pt x="32" y="84"/>
                    <a:pt x="39" y="51"/>
                    <a:pt x="39" y="39"/>
                  </a:cubicBezTo>
                  <a:cubicBezTo>
                    <a:pt x="39" y="25"/>
                    <a:pt x="35" y="13"/>
                    <a:pt x="31" y="0"/>
                  </a:cubicBezTo>
                  <a:close/>
                </a:path>
              </a:pathLst>
            </a:custGeom>
            <a:solidFill>
              <a:sysClr val="window" lastClr="FFFFFF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28" name="淘宝网Chenying0907出品 98"/>
            <p:cNvSpPr/>
            <p:nvPr/>
          </p:nvSpPr>
          <p:spPr bwMode="auto">
            <a:xfrm>
              <a:off x="4591051" y="3692526"/>
              <a:ext cx="260350" cy="254000"/>
            </a:xfrm>
            <a:custGeom>
              <a:avLst/>
              <a:gdLst>
                <a:gd name="T0" fmla="*/ 69 w 69"/>
                <a:gd name="T1" fmla="*/ 0 h 67"/>
                <a:gd name="T2" fmla="*/ 3 w 69"/>
                <a:gd name="T3" fmla="*/ 43 h 67"/>
                <a:gd name="T4" fmla="*/ 40 w 69"/>
                <a:gd name="T5" fmla="*/ 38 h 67"/>
                <a:gd name="T6" fmla="*/ 69 w 69"/>
                <a:gd name="T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67">
                  <a:moveTo>
                    <a:pt x="69" y="0"/>
                  </a:moveTo>
                  <a:cubicBezTo>
                    <a:pt x="52" y="6"/>
                    <a:pt x="7" y="22"/>
                    <a:pt x="3" y="43"/>
                  </a:cubicBezTo>
                  <a:cubicBezTo>
                    <a:pt x="0" y="67"/>
                    <a:pt x="30" y="47"/>
                    <a:pt x="40" y="38"/>
                  </a:cubicBezTo>
                  <a:cubicBezTo>
                    <a:pt x="51" y="27"/>
                    <a:pt x="60" y="13"/>
                    <a:pt x="69" y="0"/>
                  </a:cubicBezTo>
                  <a:close/>
                </a:path>
              </a:pathLst>
            </a:custGeom>
            <a:solidFill>
              <a:sysClr val="window" lastClr="FFFFFF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29" name="淘宝网Chenying0907出品 99"/>
            <p:cNvSpPr/>
            <p:nvPr/>
          </p:nvSpPr>
          <p:spPr bwMode="auto">
            <a:xfrm>
              <a:off x="5138738" y="3563938"/>
              <a:ext cx="230188" cy="74613"/>
            </a:xfrm>
            <a:custGeom>
              <a:avLst/>
              <a:gdLst>
                <a:gd name="T0" fmla="*/ 10 w 61"/>
                <a:gd name="T1" fmla="*/ 0 h 20"/>
                <a:gd name="T2" fmla="*/ 61 w 61"/>
                <a:gd name="T3" fmla="*/ 20 h 20"/>
                <a:gd name="T4" fmla="*/ 0 w 61"/>
                <a:gd name="T5" fmla="*/ 13 h 20"/>
                <a:gd name="T6" fmla="*/ 10 w 6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20">
                  <a:moveTo>
                    <a:pt x="10" y="0"/>
                  </a:moveTo>
                  <a:cubicBezTo>
                    <a:pt x="29" y="5"/>
                    <a:pt x="45" y="12"/>
                    <a:pt x="61" y="20"/>
                  </a:cubicBezTo>
                  <a:cubicBezTo>
                    <a:pt x="41" y="20"/>
                    <a:pt x="19" y="17"/>
                    <a:pt x="0" y="13"/>
                  </a:cubicBezTo>
                  <a:cubicBezTo>
                    <a:pt x="2" y="10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E8787D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0" name="淘宝网Chenying0907出品 100"/>
            <p:cNvSpPr/>
            <p:nvPr/>
          </p:nvSpPr>
          <p:spPr bwMode="auto">
            <a:xfrm>
              <a:off x="4738688" y="3359151"/>
              <a:ext cx="487363" cy="434975"/>
            </a:xfrm>
            <a:custGeom>
              <a:avLst/>
              <a:gdLst>
                <a:gd name="T0" fmla="*/ 46 w 129"/>
                <a:gd name="T1" fmla="*/ 102 h 115"/>
                <a:gd name="T2" fmla="*/ 119 w 129"/>
                <a:gd name="T3" fmla="*/ 81 h 115"/>
                <a:gd name="T4" fmla="*/ 84 w 129"/>
                <a:gd name="T5" fmla="*/ 13 h 115"/>
                <a:gd name="T6" fmla="*/ 11 w 129"/>
                <a:gd name="T7" fmla="*/ 34 h 115"/>
                <a:gd name="T8" fmla="*/ 46 w 129"/>
                <a:gd name="T9" fmla="*/ 10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15">
                  <a:moveTo>
                    <a:pt x="46" y="102"/>
                  </a:moveTo>
                  <a:cubicBezTo>
                    <a:pt x="75" y="115"/>
                    <a:pt x="108" y="105"/>
                    <a:pt x="119" y="81"/>
                  </a:cubicBezTo>
                  <a:cubicBezTo>
                    <a:pt x="129" y="56"/>
                    <a:pt x="114" y="26"/>
                    <a:pt x="84" y="13"/>
                  </a:cubicBezTo>
                  <a:cubicBezTo>
                    <a:pt x="54" y="0"/>
                    <a:pt x="22" y="9"/>
                    <a:pt x="11" y="34"/>
                  </a:cubicBezTo>
                  <a:cubicBezTo>
                    <a:pt x="0" y="59"/>
                    <a:pt x="16" y="89"/>
                    <a:pt x="46" y="102"/>
                  </a:cubicBezTo>
                  <a:close/>
                </a:path>
              </a:pathLst>
            </a:custGeom>
            <a:solidFill>
              <a:sysClr val="window" lastClr="FFFFFF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1" name="淘宝网Chenying0907出品 101"/>
            <p:cNvSpPr/>
            <p:nvPr/>
          </p:nvSpPr>
          <p:spPr bwMode="auto">
            <a:xfrm>
              <a:off x="4832351" y="3386138"/>
              <a:ext cx="234950" cy="336550"/>
            </a:xfrm>
            <a:custGeom>
              <a:avLst/>
              <a:gdLst>
                <a:gd name="T0" fmla="*/ 9 w 62"/>
                <a:gd name="T1" fmla="*/ 89 h 89"/>
                <a:gd name="T2" fmla="*/ 0 w 62"/>
                <a:gd name="T3" fmla="*/ 81 h 89"/>
                <a:gd name="T4" fmla="*/ 37 w 62"/>
                <a:gd name="T5" fmla="*/ 0 h 89"/>
                <a:gd name="T6" fmla="*/ 53 w 62"/>
                <a:gd name="T7" fmla="*/ 3 h 89"/>
                <a:gd name="T8" fmla="*/ 9 w 62"/>
                <a:gd name="T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89">
                  <a:moveTo>
                    <a:pt x="9" y="89"/>
                  </a:moveTo>
                  <a:cubicBezTo>
                    <a:pt x="6" y="86"/>
                    <a:pt x="3" y="84"/>
                    <a:pt x="0" y="81"/>
                  </a:cubicBezTo>
                  <a:cubicBezTo>
                    <a:pt x="19" y="63"/>
                    <a:pt x="50" y="23"/>
                    <a:pt x="37" y="0"/>
                  </a:cubicBezTo>
                  <a:cubicBezTo>
                    <a:pt x="42" y="1"/>
                    <a:pt x="48" y="2"/>
                    <a:pt x="53" y="3"/>
                  </a:cubicBezTo>
                  <a:cubicBezTo>
                    <a:pt x="62" y="34"/>
                    <a:pt x="30" y="70"/>
                    <a:pt x="9" y="89"/>
                  </a:cubicBezTo>
                  <a:close/>
                </a:path>
              </a:pathLst>
            </a:custGeom>
            <a:solidFill>
              <a:srgbClr val="E8787D"/>
            </a:solidFill>
            <a:ln w="23813" cap="flat">
              <a:noFill/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2" name="淘宝网Chenying0907出品 102"/>
            <p:cNvSpPr/>
            <p:nvPr/>
          </p:nvSpPr>
          <p:spPr bwMode="auto">
            <a:xfrm>
              <a:off x="4919663" y="3430588"/>
              <a:ext cx="234950" cy="333375"/>
            </a:xfrm>
            <a:custGeom>
              <a:avLst/>
              <a:gdLst>
                <a:gd name="T0" fmla="*/ 47 w 62"/>
                <a:gd name="T1" fmla="*/ 0 h 88"/>
                <a:gd name="T2" fmla="*/ 62 w 62"/>
                <a:gd name="T3" fmla="*/ 13 h 88"/>
                <a:gd name="T4" fmla="*/ 17 w 62"/>
                <a:gd name="T5" fmla="*/ 88 h 88"/>
                <a:gd name="T6" fmla="*/ 0 w 62"/>
                <a:gd name="T7" fmla="*/ 84 h 88"/>
                <a:gd name="T8" fmla="*/ 47 w 62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88">
                  <a:moveTo>
                    <a:pt x="47" y="0"/>
                  </a:moveTo>
                  <a:cubicBezTo>
                    <a:pt x="53" y="4"/>
                    <a:pt x="58" y="8"/>
                    <a:pt x="62" y="13"/>
                  </a:cubicBezTo>
                  <a:cubicBezTo>
                    <a:pt x="59" y="43"/>
                    <a:pt x="39" y="72"/>
                    <a:pt x="17" y="88"/>
                  </a:cubicBezTo>
                  <a:cubicBezTo>
                    <a:pt x="12" y="88"/>
                    <a:pt x="6" y="86"/>
                    <a:pt x="0" y="84"/>
                  </a:cubicBezTo>
                  <a:cubicBezTo>
                    <a:pt x="22" y="63"/>
                    <a:pt x="49" y="30"/>
                    <a:pt x="47" y="0"/>
                  </a:cubicBezTo>
                  <a:close/>
                </a:path>
              </a:pathLst>
            </a:custGeom>
            <a:solidFill>
              <a:srgbClr val="E8787D"/>
            </a:solidFill>
            <a:ln w="23813" cap="flat">
              <a:noFill/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3" name="淘宝网Chenying0907出品 103"/>
            <p:cNvSpPr/>
            <p:nvPr/>
          </p:nvSpPr>
          <p:spPr bwMode="auto">
            <a:xfrm>
              <a:off x="3756026" y="2798763"/>
              <a:ext cx="593725" cy="360363"/>
            </a:xfrm>
            <a:custGeom>
              <a:avLst/>
              <a:gdLst>
                <a:gd name="T0" fmla="*/ 157 w 157"/>
                <a:gd name="T1" fmla="*/ 71 h 95"/>
                <a:gd name="T2" fmla="*/ 9 w 157"/>
                <a:gd name="T3" fmla="*/ 52 h 95"/>
                <a:gd name="T4" fmla="*/ 30 w 157"/>
                <a:gd name="T5" fmla="*/ 94 h 95"/>
                <a:gd name="T6" fmla="*/ 39 w 157"/>
                <a:gd name="T7" fmla="*/ 54 h 95"/>
                <a:gd name="T8" fmla="*/ 31 w 157"/>
                <a:gd name="T9" fmla="*/ 5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95">
                  <a:moveTo>
                    <a:pt x="157" y="71"/>
                  </a:moveTo>
                  <a:cubicBezTo>
                    <a:pt x="134" y="30"/>
                    <a:pt x="35" y="0"/>
                    <a:pt x="9" y="52"/>
                  </a:cubicBezTo>
                  <a:cubicBezTo>
                    <a:pt x="0" y="71"/>
                    <a:pt x="8" y="93"/>
                    <a:pt x="30" y="94"/>
                  </a:cubicBezTo>
                  <a:cubicBezTo>
                    <a:pt x="62" y="95"/>
                    <a:pt x="75" y="46"/>
                    <a:pt x="39" y="54"/>
                  </a:cubicBezTo>
                  <a:cubicBezTo>
                    <a:pt x="1" y="63"/>
                    <a:pt x="57" y="74"/>
                    <a:pt x="31" y="57"/>
                  </a:cubicBezTo>
                </a:path>
              </a:pathLst>
            </a:custGeom>
            <a:noFill/>
            <a:ln w="23813" cap="flat">
              <a:solidFill>
                <a:srgbClr val="E8787D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4" name="淘宝网Chenying0907出品 104"/>
            <p:cNvSpPr/>
            <p:nvPr/>
          </p:nvSpPr>
          <p:spPr bwMode="auto">
            <a:xfrm>
              <a:off x="3811588" y="3146426"/>
              <a:ext cx="401638" cy="330200"/>
            </a:xfrm>
            <a:custGeom>
              <a:avLst/>
              <a:gdLst>
                <a:gd name="T0" fmla="*/ 106 w 106"/>
                <a:gd name="T1" fmla="*/ 21 h 87"/>
                <a:gd name="T2" fmla="*/ 1 w 106"/>
                <a:gd name="T3" fmla="*/ 56 h 87"/>
                <a:gd name="T4" fmla="*/ 31 w 106"/>
                <a:gd name="T5" fmla="*/ 86 h 87"/>
                <a:gd name="T6" fmla="*/ 35 w 106"/>
                <a:gd name="T7" fmla="*/ 53 h 87"/>
                <a:gd name="T8" fmla="*/ 35 w 106"/>
                <a:gd name="T9" fmla="*/ 5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87">
                  <a:moveTo>
                    <a:pt x="106" y="21"/>
                  </a:moveTo>
                  <a:cubicBezTo>
                    <a:pt x="78" y="0"/>
                    <a:pt x="3" y="13"/>
                    <a:pt x="1" y="56"/>
                  </a:cubicBezTo>
                  <a:cubicBezTo>
                    <a:pt x="0" y="72"/>
                    <a:pt x="14" y="87"/>
                    <a:pt x="31" y="86"/>
                  </a:cubicBezTo>
                  <a:cubicBezTo>
                    <a:pt x="54" y="85"/>
                    <a:pt x="62" y="52"/>
                    <a:pt x="35" y="53"/>
                  </a:cubicBezTo>
                  <a:cubicBezTo>
                    <a:pt x="8" y="54"/>
                    <a:pt x="41" y="81"/>
                    <a:pt x="35" y="53"/>
                  </a:cubicBezTo>
                </a:path>
              </a:pathLst>
            </a:custGeom>
            <a:noFill/>
            <a:ln w="23813" cap="flat">
              <a:solidFill>
                <a:srgbClr val="E8787D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5" name="淘宝网Chenying0907出品 105"/>
            <p:cNvSpPr/>
            <p:nvPr/>
          </p:nvSpPr>
          <p:spPr bwMode="auto">
            <a:xfrm>
              <a:off x="4133851" y="2968626"/>
              <a:ext cx="796925" cy="781050"/>
            </a:xfrm>
            <a:custGeom>
              <a:avLst/>
              <a:gdLst>
                <a:gd name="T0" fmla="*/ 189 w 211"/>
                <a:gd name="T1" fmla="*/ 61 h 206"/>
                <a:gd name="T2" fmla="*/ 66 w 211"/>
                <a:gd name="T3" fmla="*/ 23 h 206"/>
                <a:gd name="T4" fmla="*/ 22 w 211"/>
                <a:gd name="T5" fmla="*/ 145 h 206"/>
                <a:gd name="T6" fmla="*/ 146 w 211"/>
                <a:gd name="T7" fmla="*/ 183 h 206"/>
                <a:gd name="T8" fmla="*/ 189 w 211"/>
                <a:gd name="T9" fmla="*/ 6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206">
                  <a:moveTo>
                    <a:pt x="189" y="61"/>
                  </a:moveTo>
                  <a:cubicBezTo>
                    <a:pt x="167" y="17"/>
                    <a:pt x="112" y="0"/>
                    <a:pt x="66" y="23"/>
                  </a:cubicBezTo>
                  <a:cubicBezTo>
                    <a:pt x="19" y="46"/>
                    <a:pt x="0" y="101"/>
                    <a:pt x="22" y="145"/>
                  </a:cubicBezTo>
                  <a:cubicBezTo>
                    <a:pt x="44" y="189"/>
                    <a:pt x="99" y="206"/>
                    <a:pt x="146" y="183"/>
                  </a:cubicBezTo>
                  <a:cubicBezTo>
                    <a:pt x="192" y="160"/>
                    <a:pt x="211" y="105"/>
                    <a:pt x="189" y="61"/>
                  </a:cubicBezTo>
                  <a:close/>
                </a:path>
              </a:pathLst>
            </a:custGeom>
            <a:solidFill>
              <a:sysClr val="window" lastClr="FFFFFF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6" name="淘宝网Chenying0907出品 106"/>
            <p:cNvSpPr/>
            <p:nvPr/>
          </p:nvSpPr>
          <p:spPr bwMode="auto">
            <a:xfrm>
              <a:off x="4227513" y="3287713"/>
              <a:ext cx="344488" cy="252413"/>
            </a:xfrm>
            <a:custGeom>
              <a:avLst/>
              <a:gdLst>
                <a:gd name="T0" fmla="*/ 83 w 91"/>
                <a:gd name="T1" fmla="*/ 34 h 67"/>
                <a:gd name="T2" fmla="*/ 0 w 91"/>
                <a:gd name="T3" fmla="*/ 67 h 67"/>
                <a:gd name="T4" fmla="*/ 65 w 91"/>
                <a:gd name="T5" fmla="*/ 3 h 67"/>
                <a:gd name="T6" fmla="*/ 83 w 91"/>
                <a:gd name="T7" fmla="*/ 3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67">
                  <a:moveTo>
                    <a:pt x="83" y="34"/>
                  </a:moveTo>
                  <a:cubicBezTo>
                    <a:pt x="58" y="50"/>
                    <a:pt x="27" y="56"/>
                    <a:pt x="0" y="67"/>
                  </a:cubicBezTo>
                  <a:cubicBezTo>
                    <a:pt x="17" y="47"/>
                    <a:pt x="40" y="19"/>
                    <a:pt x="65" y="3"/>
                  </a:cubicBezTo>
                  <a:cubicBezTo>
                    <a:pt x="80" y="0"/>
                    <a:pt x="91" y="16"/>
                    <a:pt x="83" y="34"/>
                  </a:cubicBezTo>
                  <a:close/>
                </a:path>
              </a:pathLst>
            </a:custGeom>
            <a:solidFill>
              <a:srgbClr val="E8787D"/>
            </a:solidFill>
            <a:ln w="23813" cap="flat">
              <a:solidFill>
                <a:srgbClr val="E8787D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7" name="淘宝网Chenying0907出品 107"/>
            <p:cNvSpPr/>
            <p:nvPr/>
          </p:nvSpPr>
          <p:spPr bwMode="auto">
            <a:xfrm>
              <a:off x="4421188" y="3048001"/>
              <a:ext cx="166688" cy="155575"/>
            </a:xfrm>
            <a:custGeom>
              <a:avLst/>
              <a:gdLst>
                <a:gd name="T0" fmla="*/ 44 w 44"/>
                <a:gd name="T1" fmla="*/ 24 h 41"/>
                <a:gd name="T2" fmla="*/ 17 w 44"/>
                <a:gd name="T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4" h="41">
                  <a:moveTo>
                    <a:pt x="44" y="24"/>
                  </a:moveTo>
                  <a:cubicBezTo>
                    <a:pt x="35" y="0"/>
                    <a:pt x="0" y="16"/>
                    <a:pt x="17" y="41"/>
                  </a:cubicBezTo>
                </a:path>
              </a:pathLst>
            </a:custGeom>
            <a:noFill/>
            <a:ln w="23813" cap="flat">
              <a:solidFill>
                <a:srgbClr val="E8787D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8" name="淘宝网Chenying0907出品 108"/>
            <p:cNvSpPr/>
            <p:nvPr/>
          </p:nvSpPr>
          <p:spPr bwMode="auto">
            <a:xfrm>
              <a:off x="4183063" y="3244851"/>
              <a:ext cx="169863" cy="163513"/>
            </a:xfrm>
            <a:custGeom>
              <a:avLst/>
              <a:gdLst>
                <a:gd name="T0" fmla="*/ 45 w 45"/>
                <a:gd name="T1" fmla="*/ 22 h 43"/>
                <a:gd name="T2" fmla="*/ 22 w 45"/>
                <a:gd name="T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5" h="43">
                  <a:moveTo>
                    <a:pt x="45" y="22"/>
                  </a:moveTo>
                  <a:cubicBezTo>
                    <a:pt x="31" y="0"/>
                    <a:pt x="0" y="23"/>
                    <a:pt x="22" y="43"/>
                  </a:cubicBezTo>
                </a:path>
              </a:pathLst>
            </a:custGeom>
            <a:noFill/>
            <a:ln w="23813" cap="flat">
              <a:solidFill>
                <a:srgbClr val="E8787D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839" name="淘宝网Chenying0907出品 109"/>
            <p:cNvSpPr/>
            <p:nvPr/>
          </p:nvSpPr>
          <p:spPr bwMode="auto">
            <a:xfrm>
              <a:off x="4446588" y="3192463"/>
              <a:ext cx="344488" cy="371475"/>
            </a:xfrm>
            <a:custGeom>
              <a:avLst/>
              <a:gdLst>
                <a:gd name="T0" fmla="*/ 58 w 91"/>
                <a:gd name="T1" fmla="*/ 0 h 98"/>
                <a:gd name="T2" fmla="*/ 34 w 91"/>
                <a:gd name="T3" fmla="*/ 97 h 98"/>
                <a:gd name="T4" fmla="*/ 0 w 91"/>
                <a:gd name="T5" fmla="*/ 9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" h="98">
                  <a:moveTo>
                    <a:pt x="58" y="0"/>
                  </a:moveTo>
                  <a:cubicBezTo>
                    <a:pt x="89" y="34"/>
                    <a:pt x="91" y="90"/>
                    <a:pt x="34" y="97"/>
                  </a:cubicBezTo>
                  <a:cubicBezTo>
                    <a:pt x="23" y="98"/>
                    <a:pt x="11" y="96"/>
                    <a:pt x="0" y="93"/>
                  </a:cubicBezTo>
                </a:path>
              </a:pathLst>
            </a:custGeom>
            <a:noFill/>
            <a:ln w="23813" cap="flat">
              <a:solidFill>
                <a:srgbClr val="E8787D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840" name="淘宝网Chenying0907出品 113"/>
          <p:cNvSpPr>
            <a:spLocks noEditPoints="1"/>
          </p:cNvSpPr>
          <p:nvPr/>
        </p:nvSpPr>
        <p:spPr bwMode="auto">
          <a:xfrm rot="1682966">
            <a:off x="8376536" y="3545673"/>
            <a:ext cx="575069" cy="167621"/>
          </a:xfrm>
          <a:custGeom>
            <a:avLst/>
            <a:gdLst>
              <a:gd name="T0" fmla="*/ 492 w 496"/>
              <a:gd name="T1" fmla="*/ 56 h 181"/>
              <a:gd name="T2" fmla="*/ 485 w 496"/>
              <a:gd name="T3" fmla="*/ 49 h 181"/>
              <a:gd name="T4" fmla="*/ 464 w 496"/>
              <a:gd name="T5" fmla="*/ 45 h 181"/>
              <a:gd name="T6" fmla="*/ 440 w 496"/>
              <a:gd name="T7" fmla="*/ 31 h 181"/>
              <a:gd name="T8" fmla="*/ 440 w 496"/>
              <a:gd name="T9" fmla="*/ 31 h 181"/>
              <a:gd name="T10" fmla="*/ 427 w 496"/>
              <a:gd name="T11" fmla="*/ 14 h 181"/>
              <a:gd name="T12" fmla="*/ 418 w 496"/>
              <a:gd name="T13" fmla="*/ 11 h 181"/>
              <a:gd name="T14" fmla="*/ 397 w 496"/>
              <a:gd name="T15" fmla="*/ 15 h 181"/>
              <a:gd name="T16" fmla="*/ 370 w 496"/>
              <a:gd name="T17" fmla="*/ 10 h 181"/>
              <a:gd name="T18" fmla="*/ 370 w 496"/>
              <a:gd name="T19" fmla="*/ 10 h 181"/>
              <a:gd name="T20" fmla="*/ 352 w 496"/>
              <a:gd name="T21" fmla="*/ 0 h 181"/>
              <a:gd name="T22" fmla="*/ 342 w 496"/>
              <a:gd name="T23" fmla="*/ 0 h 181"/>
              <a:gd name="T24" fmla="*/ 324 w 496"/>
              <a:gd name="T25" fmla="*/ 12 h 181"/>
              <a:gd name="T26" fmla="*/ 297 w 496"/>
              <a:gd name="T27" fmla="*/ 19 h 181"/>
              <a:gd name="T28" fmla="*/ 297 w 496"/>
              <a:gd name="T29" fmla="*/ 19 h 181"/>
              <a:gd name="T30" fmla="*/ 276 w 496"/>
              <a:gd name="T31" fmla="*/ 17 h 181"/>
              <a:gd name="T32" fmla="*/ 268 w 496"/>
              <a:gd name="T33" fmla="*/ 21 h 181"/>
              <a:gd name="T34" fmla="*/ 255 w 496"/>
              <a:gd name="T35" fmla="*/ 38 h 181"/>
              <a:gd name="T36" fmla="*/ 232 w 496"/>
              <a:gd name="T37" fmla="*/ 53 h 181"/>
              <a:gd name="T38" fmla="*/ 232 w 496"/>
              <a:gd name="T39" fmla="*/ 53 h 181"/>
              <a:gd name="T40" fmla="*/ 212 w 496"/>
              <a:gd name="T41" fmla="*/ 59 h 181"/>
              <a:gd name="T42" fmla="*/ 205 w 496"/>
              <a:gd name="T43" fmla="*/ 67 h 181"/>
              <a:gd name="T44" fmla="*/ 203 w 496"/>
              <a:gd name="T45" fmla="*/ 87 h 181"/>
              <a:gd name="T46" fmla="*/ 197 w 496"/>
              <a:gd name="T47" fmla="*/ 113 h 181"/>
              <a:gd name="T48" fmla="*/ 197 w 496"/>
              <a:gd name="T49" fmla="*/ 113 h 181"/>
              <a:gd name="T50" fmla="*/ 191 w 496"/>
              <a:gd name="T51" fmla="*/ 133 h 181"/>
              <a:gd name="T52" fmla="*/ 203 w 496"/>
              <a:gd name="T53" fmla="*/ 139 h 181"/>
              <a:gd name="T54" fmla="*/ 206 w 496"/>
              <a:gd name="T55" fmla="*/ 146 h 181"/>
              <a:gd name="T56" fmla="*/ 212 w 496"/>
              <a:gd name="T57" fmla="*/ 167 h 181"/>
              <a:gd name="T58" fmla="*/ 220 w 496"/>
              <a:gd name="T59" fmla="*/ 173 h 181"/>
              <a:gd name="T60" fmla="*/ 241 w 496"/>
              <a:gd name="T61" fmla="*/ 171 h 181"/>
              <a:gd name="T62" fmla="*/ 266 w 496"/>
              <a:gd name="T63" fmla="*/ 169 h 181"/>
              <a:gd name="T64" fmla="*/ 266 w 496"/>
              <a:gd name="T65" fmla="*/ 169 h 181"/>
              <a:gd name="T66" fmla="*/ 287 w 496"/>
              <a:gd name="T67" fmla="*/ 168 h 181"/>
              <a:gd name="T68" fmla="*/ 294 w 496"/>
              <a:gd name="T69" fmla="*/ 160 h 181"/>
              <a:gd name="T70" fmla="*/ 295 w 496"/>
              <a:gd name="T71" fmla="*/ 135 h 181"/>
              <a:gd name="T72" fmla="*/ 305 w 496"/>
              <a:gd name="T73" fmla="*/ 132 h 181"/>
              <a:gd name="T74" fmla="*/ 305 w 496"/>
              <a:gd name="T75" fmla="*/ 121 h 181"/>
              <a:gd name="T76" fmla="*/ 289 w 496"/>
              <a:gd name="T77" fmla="*/ 108 h 181"/>
              <a:gd name="T78" fmla="*/ 267 w 496"/>
              <a:gd name="T79" fmla="*/ 95 h 181"/>
              <a:gd name="T80" fmla="*/ 267 w 496"/>
              <a:gd name="T81" fmla="*/ 95 h 181"/>
              <a:gd name="T82" fmla="*/ 251 w 496"/>
              <a:gd name="T83" fmla="*/ 81 h 181"/>
              <a:gd name="T84" fmla="*/ 242 w 496"/>
              <a:gd name="T85" fmla="*/ 80 h 181"/>
              <a:gd name="T86" fmla="*/ 222 w 496"/>
              <a:gd name="T87" fmla="*/ 88 h 181"/>
              <a:gd name="T88" fmla="*/ 194 w 496"/>
              <a:gd name="T89" fmla="*/ 88 h 181"/>
              <a:gd name="T90" fmla="*/ 194 w 496"/>
              <a:gd name="T91" fmla="*/ 88 h 181"/>
              <a:gd name="T92" fmla="*/ 175 w 496"/>
              <a:gd name="T93" fmla="*/ 80 h 181"/>
              <a:gd name="T94" fmla="*/ 165 w 496"/>
              <a:gd name="T95" fmla="*/ 81 h 181"/>
              <a:gd name="T96" fmla="*/ 148 w 496"/>
              <a:gd name="T97" fmla="*/ 93 h 181"/>
              <a:gd name="T98" fmla="*/ 120 w 496"/>
              <a:gd name="T99" fmla="*/ 99 h 181"/>
              <a:gd name="T100" fmla="*/ 120 w 496"/>
              <a:gd name="T101" fmla="*/ 99 h 181"/>
              <a:gd name="T102" fmla="*/ 100 w 496"/>
              <a:gd name="T103" fmla="*/ 95 h 181"/>
              <a:gd name="T104" fmla="*/ 91 w 496"/>
              <a:gd name="T105" fmla="*/ 98 h 181"/>
              <a:gd name="T106" fmla="*/ 76 w 496"/>
              <a:gd name="T107" fmla="*/ 113 h 181"/>
              <a:gd name="T108" fmla="*/ 51 w 496"/>
              <a:gd name="T109" fmla="*/ 124 h 181"/>
              <a:gd name="T110" fmla="*/ 51 w 496"/>
              <a:gd name="T111" fmla="*/ 124 h 181"/>
              <a:gd name="T112" fmla="*/ 30 w 496"/>
              <a:gd name="T113" fmla="*/ 126 h 181"/>
              <a:gd name="T114" fmla="*/ 22 w 496"/>
              <a:gd name="T115" fmla="*/ 131 h 181"/>
              <a:gd name="T116" fmla="*/ 13 w 496"/>
              <a:gd name="T117" fmla="*/ 151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96" h="181">
                <a:moveTo>
                  <a:pt x="485" y="63"/>
                </a:moveTo>
                <a:cubicBezTo>
                  <a:pt x="487" y="64"/>
                  <a:pt x="488" y="65"/>
                  <a:pt x="489" y="67"/>
                </a:cubicBezTo>
                <a:cubicBezTo>
                  <a:pt x="496" y="60"/>
                  <a:pt x="496" y="60"/>
                  <a:pt x="496" y="60"/>
                </a:cubicBezTo>
                <a:cubicBezTo>
                  <a:pt x="495" y="59"/>
                  <a:pt x="493" y="57"/>
                  <a:pt x="492" y="56"/>
                </a:cubicBezTo>
                <a:cubicBezTo>
                  <a:pt x="485" y="63"/>
                  <a:pt x="485" y="63"/>
                  <a:pt x="485" y="63"/>
                </a:cubicBezTo>
                <a:close/>
                <a:moveTo>
                  <a:pt x="471" y="51"/>
                </a:moveTo>
                <a:cubicBezTo>
                  <a:pt x="474" y="53"/>
                  <a:pt x="476" y="55"/>
                  <a:pt x="479" y="57"/>
                </a:cubicBezTo>
                <a:cubicBezTo>
                  <a:pt x="485" y="49"/>
                  <a:pt x="485" y="49"/>
                  <a:pt x="485" y="49"/>
                </a:cubicBezTo>
                <a:cubicBezTo>
                  <a:pt x="482" y="47"/>
                  <a:pt x="480" y="45"/>
                  <a:pt x="477" y="43"/>
                </a:cubicBezTo>
                <a:lnTo>
                  <a:pt x="471" y="51"/>
                </a:lnTo>
                <a:close/>
                <a:moveTo>
                  <a:pt x="456" y="40"/>
                </a:moveTo>
                <a:cubicBezTo>
                  <a:pt x="459" y="42"/>
                  <a:pt x="462" y="43"/>
                  <a:pt x="464" y="45"/>
                </a:cubicBezTo>
                <a:cubicBezTo>
                  <a:pt x="470" y="37"/>
                  <a:pt x="470" y="37"/>
                  <a:pt x="470" y="37"/>
                </a:cubicBezTo>
                <a:cubicBezTo>
                  <a:pt x="467" y="36"/>
                  <a:pt x="464" y="34"/>
                  <a:pt x="462" y="32"/>
                </a:cubicBezTo>
                <a:lnTo>
                  <a:pt x="456" y="40"/>
                </a:lnTo>
                <a:close/>
                <a:moveTo>
                  <a:pt x="440" y="31"/>
                </a:moveTo>
                <a:cubicBezTo>
                  <a:pt x="443" y="32"/>
                  <a:pt x="446" y="34"/>
                  <a:pt x="449" y="35"/>
                </a:cubicBezTo>
                <a:cubicBezTo>
                  <a:pt x="453" y="27"/>
                  <a:pt x="453" y="27"/>
                  <a:pt x="453" y="27"/>
                </a:cubicBezTo>
                <a:cubicBezTo>
                  <a:pt x="450" y="25"/>
                  <a:pt x="448" y="24"/>
                  <a:pt x="445" y="22"/>
                </a:cubicBezTo>
                <a:lnTo>
                  <a:pt x="440" y="31"/>
                </a:lnTo>
                <a:close/>
                <a:moveTo>
                  <a:pt x="424" y="23"/>
                </a:moveTo>
                <a:cubicBezTo>
                  <a:pt x="427" y="24"/>
                  <a:pt x="429" y="26"/>
                  <a:pt x="432" y="27"/>
                </a:cubicBezTo>
                <a:cubicBezTo>
                  <a:pt x="436" y="18"/>
                  <a:pt x="436" y="18"/>
                  <a:pt x="436" y="18"/>
                </a:cubicBezTo>
                <a:cubicBezTo>
                  <a:pt x="433" y="17"/>
                  <a:pt x="430" y="16"/>
                  <a:pt x="427" y="14"/>
                </a:cubicBezTo>
                <a:lnTo>
                  <a:pt x="424" y="23"/>
                </a:lnTo>
                <a:close/>
                <a:moveTo>
                  <a:pt x="406" y="17"/>
                </a:moveTo>
                <a:cubicBezTo>
                  <a:pt x="409" y="18"/>
                  <a:pt x="412" y="19"/>
                  <a:pt x="415" y="20"/>
                </a:cubicBezTo>
                <a:cubicBezTo>
                  <a:pt x="418" y="11"/>
                  <a:pt x="418" y="11"/>
                  <a:pt x="418" y="11"/>
                </a:cubicBezTo>
                <a:cubicBezTo>
                  <a:pt x="415" y="10"/>
                  <a:pt x="412" y="9"/>
                  <a:pt x="409" y="8"/>
                </a:cubicBezTo>
                <a:lnTo>
                  <a:pt x="406" y="17"/>
                </a:lnTo>
                <a:close/>
                <a:moveTo>
                  <a:pt x="388" y="13"/>
                </a:moveTo>
                <a:cubicBezTo>
                  <a:pt x="391" y="14"/>
                  <a:pt x="394" y="14"/>
                  <a:pt x="397" y="15"/>
                </a:cubicBezTo>
                <a:cubicBezTo>
                  <a:pt x="399" y="6"/>
                  <a:pt x="399" y="6"/>
                  <a:pt x="399" y="6"/>
                </a:cubicBezTo>
                <a:cubicBezTo>
                  <a:pt x="396" y="5"/>
                  <a:pt x="393" y="4"/>
                  <a:pt x="390" y="4"/>
                </a:cubicBezTo>
                <a:lnTo>
                  <a:pt x="388" y="13"/>
                </a:lnTo>
                <a:close/>
                <a:moveTo>
                  <a:pt x="370" y="10"/>
                </a:moveTo>
                <a:cubicBezTo>
                  <a:pt x="373" y="11"/>
                  <a:pt x="376" y="11"/>
                  <a:pt x="379" y="11"/>
                </a:cubicBezTo>
                <a:cubicBezTo>
                  <a:pt x="380" y="2"/>
                  <a:pt x="380" y="2"/>
                  <a:pt x="380" y="2"/>
                </a:cubicBezTo>
                <a:cubicBezTo>
                  <a:pt x="377" y="2"/>
                  <a:pt x="374" y="1"/>
                  <a:pt x="371" y="1"/>
                </a:cubicBezTo>
                <a:cubicBezTo>
                  <a:pt x="370" y="10"/>
                  <a:pt x="370" y="10"/>
                  <a:pt x="370" y="10"/>
                </a:cubicBezTo>
                <a:close/>
                <a:moveTo>
                  <a:pt x="352" y="10"/>
                </a:moveTo>
                <a:cubicBezTo>
                  <a:pt x="355" y="10"/>
                  <a:pt x="358" y="10"/>
                  <a:pt x="361" y="10"/>
                </a:cubicBezTo>
                <a:cubicBezTo>
                  <a:pt x="361" y="0"/>
                  <a:pt x="361" y="0"/>
                  <a:pt x="361" y="0"/>
                </a:cubicBezTo>
                <a:cubicBezTo>
                  <a:pt x="358" y="0"/>
                  <a:pt x="355" y="0"/>
                  <a:pt x="352" y="0"/>
                </a:cubicBezTo>
                <a:lnTo>
                  <a:pt x="352" y="10"/>
                </a:lnTo>
                <a:close/>
                <a:moveTo>
                  <a:pt x="333" y="11"/>
                </a:moveTo>
                <a:cubicBezTo>
                  <a:pt x="337" y="10"/>
                  <a:pt x="340" y="10"/>
                  <a:pt x="342" y="10"/>
                </a:cubicBezTo>
                <a:cubicBezTo>
                  <a:pt x="342" y="0"/>
                  <a:pt x="342" y="0"/>
                  <a:pt x="342" y="0"/>
                </a:cubicBezTo>
                <a:cubicBezTo>
                  <a:pt x="339" y="1"/>
                  <a:pt x="335" y="1"/>
                  <a:pt x="332" y="1"/>
                </a:cubicBezTo>
                <a:lnTo>
                  <a:pt x="333" y="11"/>
                </a:lnTo>
                <a:close/>
                <a:moveTo>
                  <a:pt x="315" y="14"/>
                </a:moveTo>
                <a:cubicBezTo>
                  <a:pt x="318" y="13"/>
                  <a:pt x="321" y="13"/>
                  <a:pt x="324" y="12"/>
                </a:cubicBezTo>
                <a:cubicBezTo>
                  <a:pt x="323" y="3"/>
                  <a:pt x="323" y="3"/>
                  <a:pt x="323" y="3"/>
                </a:cubicBezTo>
                <a:cubicBezTo>
                  <a:pt x="319" y="4"/>
                  <a:pt x="316" y="4"/>
                  <a:pt x="313" y="5"/>
                </a:cubicBezTo>
                <a:lnTo>
                  <a:pt x="315" y="14"/>
                </a:lnTo>
                <a:close/>
                <a:moveTo>
                  <a:pt x="297" y="19"/>
                </a:moveTo>
                <a:cubicBezTo>
                  <a:pt x="300" y="18"/>
                  <a:pt x="303" y="17"/>
                  <a:pt x="306" y="16"/>
                </a:cubicBezTo>
                <a:cubicBezTo>
                  <a:pt x="304" y="7"/>
                  <a:pt x="304" y="7"/>
                  <a:pt x="304" y="7"/>
                </a:cubicBezTo>
                <a:cubicBezTo>
                  <a:pt x="301" y="8"/>
                  <a:pt x="298" y="9"/>
                  <a:pt x="294" y="10"/>
                </a:cubicBezTo>
                <a:lnTo>
                  <a:pt x="297" y="19"/>
                </a:lnTo>
                <a:close/>
                <a:moveTo>
                  <a:pt x="280" y="26"/>
                </a:moveTo>
                <a:cubicBezTo>
                  <a:pt x="283" y="24"/>
                  <a:pt x="286" y="23"/>
                  <a:pt x="289" y="22"/>
                </a:cubicBezTo>
                <a:cubicBezTo>
                  <a:pt x="285" y="13"/>
                  <a:pt x="285" y="13"/>
                  <a:pt x="285" y="13"/>
                </a:cubicBezTo>
                <a:cubicBezTo>
                  <a:pt x="282" y="14"/>
                  <a:pt x="279" y="16"/>
                  <a:pt x="276" y="17"/>
                </a:cubicBezTo>
                <a:lnTo>
                  <a:pt x="280" y="26"/>
                </a:lnTo>
                <a:close/>
                <a:moveTo>
                  <a:pt x="263" y="33"/>
                </a:moveTo>
                <a:cubicBezTo>
                  <a:pt x="266" y="32"/>
                  <a:pt x="269" y="31"/>
                  <a:pt x="271" y="29"/>
                </a:cubicBezTo>
                <a:cubicBezTo>
                  <a:pt x="268" y="21"/>
                  <a:pt x="268" y="21"/>
                  <a:pt x="268" y="21"/>
                </a:cubicBezTo>
                <a:cubicBezTo>
                  <a:pt x="265" y="22"/>
                  <a:pt x="262" y="23"/>
                  <a:pt x="259" y="25"/>
                </a:cubicBezTo>
                <a:lnTo>
                  <a:pt x="263" y="33"/>
                </a:lnTo>
                <a:close/>
                <a:moveTo>
                  <a:pt x="247" y="42"/>
                </a:moveTo>
                <a:cubicBezTo>
                  <a:pt x="250" y="41"/>
                  <a:pt x="252" y="39"/>
                  <a:pt x="255" y="38"/>
                </a:cubicBezTo>
                <a:cubicBezTo>
                  <a:pt x="250" y="30"/>
                  <a:pt x="250" y="30"/>
                  <a:pt x="250" y="30"/>
                </a:cubicBezTo>
                <a:cubicBezTo>
                  <a:pt x="248" y="31"/>
                  <a:pt x="245" y="33"/>
                  <a:pt x="242" y="35"/>
                </a:cubicBezTo>
                <a:lnTo>
                  <a:pt x="247" y="42"/>
                </a:lnTo>
                <a:close/>
                <a:moveTo>
                  <a:pt x="232" y="53"/>
                </a:moveTo>
                <a:cubicBezTo>
                  <a:pt x="234" y="51"/>
                  <a:pt x="237" y="49"/>
                  <a:pt x="239" y="48"/>
                </a:cubicBezTo>
                <a:cubicBezTo>
                  <a:pt x="234" y="40"/>
                  <a:pt x="234" y="40"/>
                  <a:pt x="234" y="40"/>
                </a:cubicBezTo>
                <a:cubicBezTo>
                  <a:pt x="231" y="42"/>
                  <a:pt x="229" y="44"/>
                  <a:pt x="226" y="46"/>
                </a:cubicBezTo>
                <a:lnTo>
                  <a:pt x="232" y="53"/>
                </a:lnTo>
                <a:close/>
                <a:moveTo>
                  <a:pt x="219" y="65"/>
                </a:moveTo>
                <a:cubicBezTo>
                  <a:pt x="221" y="63"/>
                  <a:pt x="223" y="61"/>
                  <a:pt x="225" y="59"/>
                </a:cubicBezTo>
                <a:cubicBezTo>
                  <a:pt x="219" y="52"/>
                  <a:pt x="219" y="52"/>
                  <a:pt x="219" y="52"/>
                </a:cubicBezTo>
                <a:cubicBezTo>
                  <a:pt x="216" y="54"/>
                  <a:pt x="214" y="57"/>
                  <a:pt x="212" y="59"/>
                </a:cubicBezTo>
                <a:lnTo>
                  <a:pt x="219" y="65"/>
                </a:lnTo>
                <a:close/>
                <a:moveTo>
                  <a:pt x="208" y="80"/>
                </a:moveTo>
                <a:cubicBezTo>
                  <a:pt x="209" y="77"/>
                  <a:pt x="211" y="75"/>
                  <a:pt x="213" y="72"/>
                </a:cubicBezTo>
                <a:cubicBezTo>
                  <a:pt x="205" y="67"/>
                  <a:pt x="205" y="67"/>
                  <a:pt x="205" y="67"/>
                </a:cubicBezTo>
                <a:cubicBezTo>
                  <a:pt x="203" y="69"/>
                  <a:pt x="201" y="72"/>
                  <a:pt x="200" y="75"/>
                </a:cubicBezTo>
                <a:lnTo>
                  <a:pt x="208" y="80"/>
                </a:lnTo>
                <a:close/>
                <a:moveTo>
                  <a:pt x="200" y="96"/>
                </a:moveTo>
                <a:cubicBezTo>
                  <a:pt x="201" y="93"/>
                  <a:pt x="202" y="90"/>
                  <a:pt x="203" y="87"/>
                </a:cubicBezTo>
                <a:cubicBezTo>
                  <a:pt x="195" y="83"/>
                  <a:pt x="195" y="83"/>
                  <a:pt x="195" y="83"/>
                </a:cubicBezTo>
                <a:cubicBezTo>
                  <a:pt x="194" y="86"/>
                  <a:pt x="192" y="90"/>
                  <a:pt x="191" y="93"/>
                </a:cubicBezTo>
                <a:lnTo>
                  <a:pt x="200" y="96"/>
                </a:lnTo>
                <a:close/>
                <a:moveTo>
                  <a:pt x="197" y="113"/>
                </a:moveTo>
                <a:cubicBezTo>
                  <a:pt x="198" y="110"/>
                  <a:pt x="198" y="107"/>
                  <a:pt x="198" y="104"/>
                </a:cubicBezTo>
                <a:cubicBezTo>
                  <a:pt x="189" y="103"/>
                  <a:pt x="189" y="103"/>
                  <a:pt x="189" y="103"/>
                </a:cubicBezTo>
                <a:cubicBezTo>
                  <a:pt x="188" y="106"/>
                  <a:pt x="188" y="109"/>
                  <a:pt x="188" y="113"/>
                </a:cubicBezTo>
                <a:lnTo>
                  <a:pt x="197" y="113"/>
                </a:lnTo>
                <a:close/>
                <a:moveTo>
                  <a:pt x="200" y="130"/>
                </a:moveTo>
                <a:cubicBezTo>
                  <a:pt x="199" y="127"/>
                  <a:pt x="198" y="124"/>
                  <a:pt x="198" y="122"/>
                </a:cubicBezTo>
                <a:cubicBezTo>
                  <a:pt x="189" y="123"/>
                  <a:pt x="189" y="123"/>
                  <a:pt x="189" y="123"/>
                </a:cubicBezTo>
                <a:cubicBezTo>
                  <a:pt x="189" y="126"/>
                  <a:pt x="190" y="129"/>
                  <a:pt x="191" y="133"/>
                </a:cubicBezTo>
                <a:lnTo>
                  <a:pt x="200" y="130"/>
                </a:lnTo>
                <a:close/>
                <a:moveTo>
                  <a:pt x="206" y="146"/>
                </a:moveTo>
                <a:cubicBezTo>
                  <a:pt x="205" y="144"/>
                  <a:pt x="204" y="141"/>
                  <a:pt x="203" y="139"/>
                </a:cubicBezTo>
                <a:cubicBezTo>
                  <a:pt x="203" y="139"/>
                  <a:pt x="203" y="139"/>
                  <a:pt x="203" y="139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195" y="145"/>
                  <a:pt x="197" y="148"/>
                  <a:pt x="198" y="151"/>
                </a:cubicBezTo>
                <a:lnTo>
                  <a:pt x="206" y="146"/>
                </a:lnTo>
                <a:close/>
                <a:moveTo>
                  <a:pt x="218" y="160"/>
                </a:moveTo>
                <a:cubicBezTo>
                  <a:pt x="215" y="158"/>
                  <a:pt x="213" y="156"/>
                  <a:pt x="211" y="153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7" y="162"/>
                  <a:pt x="209" y="165"/>
                  <a:pt x="212" y="167"/>
                </a:cubicBezTo>
                <a:lnTo>
                  <a:pt x="218" y="160"/>
                </a:lnTo>
                <a:close/>
                <a:moveTo>
                  <a:pt x="232" y="168"/>
                </a:moveTo>
                <a:cubicBezTo>
                  <a:pt x="230" y="167"/>
                  <a:pt x="227" y="166"/>
                  <a:pt x="225" y="165"/>
                </a:cubicBezTo>
                <a:cubicBezTo>
                  <a:pt x="220" y="173"/>
                  <a:pt x="220" y="173"/>
                  <a:pt x="220" y="173"/>
                </a:cubicBezTo>
                <a:cubicBezTo>
                  <a:pt x="223" y="174"/>
                  <a:pt x="226" y="176"/>
                  <a:pt x="229" y="177"/>
                </a:cubicBezTo>
                <a:cubicBezTo>
                  <a:pt x="232" y="168"/>
                  <a:pt x="232" y="168"/>
                  <a:pt x="232" y="168"/>
                </a:cubicBezTo>
                <a:close/>
                <a:moveTo>
                  <a:pt x="249" y="172"/>
                </a:moveTo>
                <a:cubicBezTo>
                  <a:pt x="247" y="172"/>
                  <a:pt x="244" y="171"/>
                  <a:pt x="241" y="171"/>
                </a:cubicBezTo>
                <a:cubicBezTo>
                  <a:pt x="239" y="180"/>
                  <a:pt x="239" y="180"/>
                  <a:pt x="239" y="180"/>
                </a:cubicBezTo>
                <a:cubicBezTo>
                  <a:pt x="242" y="181"/>
                  <a:pt x="246" y="181"/>
                  <a:pt x="249" y="181"/>
                </a:cubicBezTo>
                <a:lnTo>
                  <a:pt x="249" y="172"/>
                </a:lnTo>
                <a:close/>
                <a:moveTo>
                  <a:pt x="266" y="169"/>
                </a:moveTo>
                <a:cubicBezTo>
                  <a:pt x="264" y="170"/>
                  <a:pt x="261" y="171"/>
                  <a:pt x="258" y="171"/>
                </a:cubicBezTo>
                <a:cubicBezTo>
                  <a:pt x="259" y="181"/>
                  <a:pt x="259" y="181"/>
                  <a:pt x="259" y="181"/>
                </a:cubicBezTo>
                <a:cubicBezTo>
                  <a:pt x="263" y="180"/>
                  <a:pt x="266" y="179"/>
                  <a:pt x="269" y="178"/>
                </a:cubicBezTo>
                <a:lnTo>
                  <a:pt x="266" y="169"/>
                </a:lnTo>
                <a:close/>
                <a:moveTo>
                  <a:pt x="281" y="161"/>
                </a:moveTo>
                <a:cubicBezTo>
                  <a:pt x="279" y="163"/>
                  <a:pt x="276" y="164"/>
                  <a:pt x="274" y="166"/>
                </a:cubicBezTo>
                <a:cubicBezTo>
                  <a:pt x="279" y="174"/>
                  <a:pt x="279" y="174"/>
                  <a:pt x="279" y="174"/>
                </a:cubicBezTo>
                <a:cubicBezTo>
                  <a:pt x="282" y="172"/>
                  <a:pt x="285" y="170"/>
                  <a:pt x="287" y="168"/>
                </a:cubicBezTo>
                <a:lnTo>
                  <a:pt x="281" y="161"/>
                </a:lnTo>
                <a:close/>
                <a:moveTo>
                  <a:pt x="291" y="147"/>
                </a:moveTo>
                <a:cubicBezTo>
                  <a:pt x="290" y="150"/>
                  <a:pt x="288" y="152"/>
                  <a:pt x="286" y="155"/>
                </a:cubicBezTo>
                <a:cubicBezTo>
                  <a:pt x="294" y="160"/>
                  <a:pt x="294" y="160"/>
                  <a:pt x="294" y="160"/>
                </a:cubicBezTo>
                <a:cubicBezTo>
                  <a:pt x="296" y="157"/>
                  <a:pt x="298" y="155"/>
                  <a:pt x="299" y="151"/>
                </a:cubicBezTo>
                <a:lnTo>
                  <a:pt x="291" y="147"/>
                </a:lnTo>
                <a:close/>
                <a:moveTo>
                  <a:pt x="296" y="131"/>
                </a:moveTo>
                <a:cubicBezTo>
                  <a:pt x="296" y="132"/>
                  <a:pt x="296" y="134"/>
                  <a:pt x="295" y="135"/>
                </a:cubicBezTo>
                <a:cubicBezTo>
                  <a:pt x="295" y="137"/>
                  <a:pt x="295" y="138"/>
                  <a:pt x="294" y="139"/>
                </a:cubicBezTo>
                <a:cubicBezTo>
                  <a:pt x="303" y="142"/>
                  <a:pt x="303" y="142"/>
                  <a:pt x="303" y="142"/>
                </a:cubicBezTo>
                <a:cubicBezTo>
                  <a:pt x="304" y="140"/>
                  <a:pt x="304" y="139"/>
                  <a:pt x="304" y="138"/>
                </a:cubicBezTo>
                <a:cubicBezTo>
                  <a:pt x="305" y="136"/>
                  <a:pt x="305" y="134"/>
                  <a:pt x="305" y="132"/>
                </a:cubicBezTo>
                <a:lnTo>
                  <a:pt x="296" y="131"/>
                </a:lnTo>
                <a:close/>
                <a:moveTo>
                  <a:pt x="294" y="115"/>
                </a:moveTo>
                <a:cubicBezTo>
                  <a:pt x="295" y="117"/>
                  <a:pt x="296" y="120"/>
                  <a:pt x="296" y="123"/>
                </a:cubicBezTo>
                <a:cubicBezTo>
                  <a:pt x="305" y="121"/>
                  <a:pt x="305" y="121"/>
                  <a:pt x="305" y="121"/>
                </a:cubicBezTo>
                <a:cubicBezTo>
                  <a:pt x="305" y="118"/>
                  <a:pt x="304" y="114"/>
                  <a:pt x="302" y="111"/>
                </a:cubicBezTo>
                <a:lnTo>
                  <a:pt x="294" y="115"/>
                </a:lnTo>
                <a:close/>
                <a:moveTo>
                  <a:pt x="283" y="103"/>
                </a:moveTo>
                <a:cubicBezTo>
                  <a:pt x="285" y="105"/>
                  <a:pt x="287" y="106"/>
                  <a:pt x="289" y="108"/>
                </a:cubicBezTo>
                <a:cubicBezTo>
                  <a:pt x="296" y="102"/>
                  <a:pt x="296" y="102"/>
                  <a:pt x="296" y="102"/>
                </a:cubicBezTo>
                <a:cubicBezTo>
                  <a:pt x="294" y="99"/>
                  <a:pt x="291" y="97"/>
                  <a:pt x="288" y="95"/>
                </a:cubicBezTo>
                <a:lnTo>
                  <a:pt x="283" y="103"/>
                </a:lnTo>
                <a:close/>
                <a:moveTo>
                  <a:pt x="267" y="95"/>
                </a:moveTo>
                <a:cubicBezTo>
                  <a:pt x="270" y="96"/>
                  <a:pt x="273" y="97"/>
                  <a:pt x="275" y="98"/>
                </a:cubicBezTo>
                <a:cubicBezTo>
                  <a:pt x="280" y="90"/>
                  <a:pt x="280" y="90"/>
                  <a:pt x="280" y="90"/>
                </a:cubicBezTo>
                <a:cubicBezTo>
                  <a:pt x="277" y="89"/>
                  <a:pt x="274" y="87"/>
                  <a:pt x="270" y="86"/>
                </a:cubicBezTo>
                <a:lnTo>
                  <a:pt x="267" y="95"/>
                </a:lnTo>
                <a:close/>
                <a:moveTo>
                  <a:pt x="250" y="91"/>
                </a:moveTo>
                <a:cubicBezTo>
                  <a:pt x="253" y="91"/>
                  <a:pt x="256" y="92"/>
                  <a:pt x="259" y="92"/>
                </a:cubicBezTo>
                <a:cubicBezTo>
                  <a:pt x="261" y="83"/>
                  <a:pt x="261" y="83"/>
                  <a:pt x="261" y="83"/>
                </a:cubicBezTo>
                <a:cubicBezTo>
                  <a:pt x="258" y="83"/>
                  <a:pt x="255" y="82"/>
                  <a:pt x="251" y="81"/>
                </a:cubicBezTo>
                <a:lnTo>
                  <a:pt x="250" y="91"/>
                </a:lnTo>
                <a:close/>
                <a:moveTo>
                  <a:pt x="231" y="88"/>
                </a:moveTo>
                <a:cubicBezTo>
                  <a:pt x="235" y="88"/>
                  <a:pt x="238" y="89"/>
                  <a:pt x="241" y="89"/>
                </a:cubicBezTo>
                <a:cubicBezTo>
                  <a:pt x="242" y="80"/>
                  <a:pt x="242" y="80"/>
                  <a:pt x="242" y="80"/>
                </a:cubicBezTo>
                <a:cubicBezTo>
                  <a:pt x="239" y="79"/>
                  <a:pt x="235" y="79"/>
                  <a:pt x="232" y="79"/>
                </a:cubicBezTo>
                <a:lnTo>
                  <a:pt x="231" y="88"/>
                </a:lnTo>
                <a:close/>
                <a:moveTo>
                  <a:pt x="213" y="87"/>
                </a:moveTo>
                <a:cubicBezTo>
                  <a:pt x="216" y="87"/>
                  <a:pt x="219" y="87"/>
                  <a:pt x="222" y="88"/>
                </a:cubicBezTo>
                <a:cubicBezTo>
                  <a:pt x="223" y="78"/>
                  <a:pt x="223" y="78"/>
                  <a:pt x="223" y="78"/>
                </a:cubicBezTo>
                <a:cubicBezTo>
                  <a:pt x="219" y="78"/>
                  <a:pt x="216" y="78"/>
                  <a:pt x="213" y="78"/>
                </a:cubicBezTo>
                <a:lnTo>
                  <a:pt x="213" y="87"/>
                </a:lnTo>
                <a:close/>
                <a:moveTo>
                  <a:pt x="194" y="88"/>
                </a:moveTo>
                <a:cubicBezTo>
                  <a:pt x="197" y="88"/>
                  <a:pt x="200" y="87"/>
                  <a:pt x="204" y="87"/>
                </a:cubicBezTo>
                <a:cubicBezTo>
                  <a:pt x="203" y="78"/>
                  <a:pt x="203" y="78"/>
                  <a:pt x="203" y="78"/>
                </a:cubicBezTo>
                <a:cubicBezTo>
                  <a:pt x="200" y="78"/>
                  <a:pt x="197" y="78"/>
                  <a:pt x="194" y="78"/>
                </a:cubicBezTo>
                <a:lnTo>
                  <a:pt x="194" y="88"/>
                </a:lnTo>
                <a:close/>
                <a:moveTo>
                  <a:pt x="176" y="89"/>
                </a:moveTo>
                <a:cubicBezTo>
                  <a:pt x="179" y="89"/>
                  <a:pt x="182" y="89"/>
                  <a:pt x="185" y="88"/>
                </a:cubicBezTo>
                <a:cubicBezTo>
                  <a:pt x="184" y="79"/>
                  <a:pt x="184" y="79"/>
                  <a:pt x="184" y="79"/>
                </a:cubicBezTo>
                <a:cubicBezTo>
                  <a:pt x="181" y="79"/>
                  <a:pt x="178" y="80"/>
                  <a:pt x="175" y="80"/>
                </a:cubicBezTo>
                <a:lnTo>
                  <a:pt x="176" y="89"/>
                </a:lnTo>
                <a:close/>
                <a:moveTo>
                  <a:pt x="157" y="92"/>
                </a:moveTo>
                <a:cubicBezTo>
                  <a:pt x="160" y="91"/>
                  <a:pt x="163" y="91"/>
                  <a:pt x="166" y="90"/>
                </a:cubicBezTo>
                <a:cubicBezTo>
                  <a:pt x="165" y="81"/>
                  <a:pt x="165" y="81"/>
                  <a:pt x="165" y="81"/>
                </a:cubicBezTo>
                <a:cubicBezTo>
                  <a:pt x="162" y="81"/>
                  <a:pt x="159" y="82"/>
                  <a:pt x="156" y="82"/>
                </a:cubicBezTo>
                <a:lnTo>
                  <a:pt x="157" y="92"/>
                </a:lnTo>
                <a:close/>
                <a:moveTo>
                  <a:pt x="139" y="95"/>
                </a:moveTo>
                <a:cubicBezTo>
                  <a:pt x="142" y="94"/>
                  <a:pt x="145" y="94"/>
                  <a:pt x="148" y="93"/>
                </a:cubicBezTo>
                <a:cubicBezTo>
                  <a:pt x="146" y="84"/>
                  <a:pt x="146" y="84"/>
                  <a:pt x="146" y="84"/>
                </a:cubicBezTo>
                <a:cubicBezTo>
                  <a:pt x="143" y="84"/>
                  <a:pt x="140" y="85"/>
                  <a:pt x="137" y="86"/>
                </a:cubicBezTo>
                <a:lnTo>
                  <a:pt x="139" y="95"/>
                </a:lnTo>
                <a:close/>
                <a:moveTo>
                  <a:pt x="120" y="99"/>
                </a:moveTo>
                <a:cubicBezTo>
                  <a:pt x="123" y="98"/>
                  <a:pt x="126" y="98"/>
                  <a:pt x="130" y="97"/>
                </a:cubicBezTo>
                <a:cubicBezTo>
                  <a:pt x="127" y="88"/>
                  <a:pt x="127" y="88"/>
                  <a:pt x="127" y="88"/>
                </a:cubicBezTo>
                <a:cubicBezTo>
                  <a:pt x="124" y="88"/>
                  <a:pt x="121" y="89"/>
                  <a:pt x="118" y="90"/>
                </a:cubicBezTo>
                <a:lnTo>
                  <a:pt x="120" y="99"/>
                </a:lnTo>
                <a:close/>
                <a:moveTo>
                  <a:pt x="102" y="104"/>
                </a:moveTo>
                <a:cubicBezTo>
                  <a:pt x="105" y="103"/>
                  <a:pt x="108" y="102"/>
                  <a:pt x="111" y="101"/>
                </a:cubicBezTo>
                <a:cubicBezTo>
                  <a:pt x="109" y="92"/>
                  <a:pt x="109" y="92"/>
                  <a:pt x="109" y="92"/>
                </a:cubicBezTo>
                <a:cubicBezTo>
                  <a:pt x="106" y="93"/>
                  <a:pt x="103" y="94"/>
                  <a:pt x="100" y="95"/>
                </a:cubicBezTo>
                <a:lnTo>
                  <a:pt x="102" y="104"/>
                </a:lnTo>
                <a:close/>
                <a:moveTo>
                  <a:pt x="85" y="110"/>
                </a:moveTo>
                <a:cubicBezTo>
                  <a:pt x="88" y="109"/>
                  <a:pt x="91" y="108"/>
                  <a:pt x="94" y="107"/>
                </a:cubicBezTo>
                <a:cubicBezTo>
                  <a:pt x="91" y="98"/>
                  <a:pt x="91" y="98"/>
                  <a:pt x="91" y="98"/>
                </a:cubicBezTo>
                <a:cubicBezTo>
                  <a:pt x="88" y="99"/>
                  <a:pt x="84" y="100"/>
                  <a:pt x="82" y="101"/>
                </a:cubicBezTo>
                <a:lnTo>
                  <a:pt x="85" y="110"/>
                </a:lnTo>
                <a:close/>
                <a:moveTo>
                  <a:pt x="67" y="117"/>
                </a:moveTo>
                <a:cubicBezTo>
                  <a:pt x="70" y="115"/>
                  <a:pt x="73" y="114"/>
                  <a:pt x="76" y="113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0" y="105"/>
                  <a:pt x="67" y="107"/>
                  <a:pt x="64" y="108"/>
                </a:cubicBezTo>
                <a:lnTo>
                  <a:pt x="67" y="117"/>
                </a:lnTo>
                <a:close/>
                <a:moveTo>
                  <a:pt x="51" y="124"/>
                </a:moveTo>
                <a:cubicBezTo>
                  <a:pt x="53" y="123"/>
                  <a:pt x="56" y="122"/>
                  <a:pt x="59" y="120"/>
                </a:cubicBezTo>
                <a:cubicBezTo>
                  <a:pt x="55" y="112"/>
                  <a:pt x="55" y="112"/>
                  <a:pt x="55" y="112"/>
                </a:cubicBezTo>
                <a:cubicBezTo>
                  <a:pt x="52" y="113"/>
                  <a:pt x="49" y="115"/>
                  <a:pt x="46" y="116"/>
                </a:cubicBezTo>
                <a:lnTo>
                  <a:pt x="51" y="124"/>
                </a:lnTo>
                <a:close/>
                <a:moveTo>
                  <a:pt x="35" y="134"/>
                </a:moveTo>
                <a:cubicBezTo>
                  <a:pt x="37" y="132"/>
                  <a:pt x="40" y="130"/>
                  <a:pt x="43" y="129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5" y="122"/>
                  <a:pt x="32" y="124"/>
                  <a:pt x="30" y="126"/>
                </a:cubicBezTo>
                <a:lnTo>
                  <a:pt x="35" y="134"/>
                </a:lnTo>
                <a:close/>
                <a:moveTo>
                  <a:pt x="20" y="145"/>
                </a:moveTo>
                <a:cubicBezTo>
                  <a:pt x="22" y="143"/>
                  <a:pt x="25" y="141"/>
                  <a:pt x="27" y="139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19" y="133"/>
                  <a:pt x="16" y="135"/>
                  <a:pt x="14" y="137"/>
                </a:cubicBezTo>
                <a:lnTo>
                  <a:pt x="20" y="145"/>
                </a:lnTo>
                <a:close/>
                <a:moveTo>
                  <a:pt x="8" y="158"/>
                </a:moveTo>
                <a:cubicBezTo>
                  <a:pt x="9" y="155"/>
                  <a:pt x="11" y="153"/>
                  <a:pt x="13" y="151"/>
                </a:cubicBezTo>
                <a:cubicBezTo>
                  <a:pt x="7" y="144"/>
                  <a:pt x="7" y="144"/>
                  <a:pt x="7" y="144"/>
                </a:cubicBezTo>
                <a:cubicBezTo>
                  <a:pt x="4" y="147"/>
                  <a:pt x="2" y="149"/>
                  <a:pt x="0" y="152"/>
                </a:cubicBezTo>
                <a:lnTo>
                  <a:pt x="8" y="158"/>
                </a:lnTo>
                <a:close/>
              </a:path>
            </a:pathLst>
          </a:custGeom>
          <a:solidFill>
            <a:srgbClr val="E8787D">
              <a:lumMod val="75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pPr>
              <a:defRPr/>
            </a:pPr>
            <a:endParaRPr lang="zh-CN" altLang="en-US" kern="0">
              <a:solidFill>
                <a:prstClr val="black"/>
              </a:solidFill>
            </a:endParaRPr>
          </a:p>
        </p:txBody>
      </p:sp>
      <p:grpSp>
        <p:nvGrpSpPr>
          <p:cNvPr id="2" name="淘宝网Chenying0907出品 1"/>
          <p:cNvGrpSpPr/>
          <p:nvPr/>
        </p:nvGrpSpPr>
        <p:grpSpPr>
          <a:xfrm>
            <a:off x="541099" y="-117760"/>
            <a:ext cx="2285579" cy="1175657"/>
            <a:chOff x="1876955" y="116116"/>
            <a:chExt cx="2285579" cy="1175657"/>
          </a:xfrm>
        </p:grpSpPr>
        <p:grpSp>
          <p:nvGrpSpPr>
            <p:cNvPr id="841" name="淘宝网Chenying0907出品 840"/>
            <p:cNvGrpSpPr/>
            <p:nvPr/>
          </p:nvGrpSpPr>
          <p:grpSpPr>
            <a:xfrm>
              <a:off x="1876955" y="469568"/>
              <a:ext cx="1107767" cy="822205"/>
              <a:chOff x="3756026" y="2798763"/>
              <a:chExt cx="1631950" cy="1211263"/>
            </a:xfrm>
          </p:grpSpPr>
          <p:sp>
            <p:nvSpPr>
              <p:cNvPr id="842" name="淘宝网Chenying0907出品 95"/>
              <p:cNvSpPr/>
              <p:nvPr/>
            </p:nvSpPr>
            <p:spPr bwMode="auto">
              <a:xfrm>
                <a:off x="5014913" y="3101976"/>
                <a:ext cx="373063" cy="279400"/>
              </a:xfrm>
              <a:custGeom>
                <a:avLst/>
                <a:gdLst>
                  <a:gd name="T0" fmla="*/ 0 w 99"/>
                  <a:gd name="T1" fmla="*/ 74 h 74"/>
                  <a:gd name="T2" fmla="*/ 67 w 99"/>
                  <a:gd name="T3" fmla="*/ 6 h 74"/>
                  <a:gd name="T4" fmla="*/ 54 w 99"/>
                  <a:gd name="T5" fmla="*/ 53 h 74"/>
                  <a:gd name="T6" fmla="*/ 0 w 99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74">
                    <a:moveTo>
                      <a:pt x="0" y="74"/>
                    </a:moveTo>
                    <a:cubicBezTo>
                      <a:pt x="11" y="54"/>
                      <a:pt x="38" y="0"/>
                      <a:pt x="67" y="6"/>
                    </a:cubicBezTo>
                    <a:cubicBezTo>
                      <a:pt x="99" y="12"/>
                      <a:pt x="68" y="44"/>
                      <a:pt x="54" y="53"/>
                    </a:cubicBezTo>
                    <a:cubicBezTo>
                      <a:pt x="38" y="63"/>
                      <a:pt x="19" y="69"/>
                      <a:pt x="0" y="7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3" name="淘宝网Chenying0907出品 96"/>
              <p:cNvSpPr/>
              <p:nvPr/>
            </p:nvSpPr>
            <p:spPr bwMode="auto">
              <a:xfrm>
                <a:off x="4873626" y="2943226"/>
                <a:ext cx="201613" cy="442913"/>
              </a:xfrm>
              <a:custGeom>
                <a:avLst/>
                <a:gdLst>
                  <a:gd name="T0" fmla="*/ 37 w 53"/>
                  <a:gd name="T1" fmla="*/ 117 h 117"/>
                  <a:gd name="T2" fmla="*/ 23 w 53"/>
                  <a:gd name="T3" fmla="*/ 22 h 117"/>
                  <a:gd name="T4" fmla="*/ 52 w 53"/>
                  <a:gd name="T5" fmla="*/ 61 h 117"/>
                  <a:gd name="T6" fmla="*/ 37 w 53"/>
                  <a:gd name="T7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7">
                    <a:moveTo>
                      <a:pt x="37" y="117"/>
                    </a:moveTo>
                    <a:cubicBezTo>
                      <a:pt x="27" y="96"/>
                      <a:pt x="0" y="42"/>
                      <a:pt x="23" y="22"/>
                    </a:cubicBezTo>
                    <a:cubicBezTo>
                      <a:pt x="47" y="0"/>
                      <a:pt x="53" y="44"/>
                      <a:pt x="52" y="61"/>
                    </a:cubicBezTo>
                    <a:cubicBezTo>
                      <a:pt x="51" y="80"/>
                      <a:pt x="44" y="99"/>
                      <a:pt x="37" y="11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4" name="淘宝网Chenying0907出品 97"/>
              <p:cNvSpPr/>
              <p:nvPr/>
            </p:nvSpPr>
            <p:spPr bwMode="auto">
              <a:xfrm>
                <a:off x="4733926" y="3692526"/>
                <a:ext cx="147638" cy="317500"/>
              </a:xfrm>
              <a:custGeom>
                <a:avLst/>
                <a:gdLst>
                  <a:gd name="T0" fmla="*/ 31 w 39"/>
                  <a:gd name="T1" fmla="*/ 0 h 84"/>
                  <a:gd name="T2" fmla="*/ 15 w 39"/>
                  <a:gd name="T3" fmla="*/ 71 h 84"/>
                  <a:gd name="T4" fmla="*/ 39 w 39"/>
                  <a:gd name="T5" fmla="*/ 39 h 84"/>
                  <a:gd name="T6" fmla="*/ 31 w 39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84">
                    <a:moveTo>
                      <a:pt x="31" y="0"/>
                    </a:moveTo>
                    <a:cubicBezTo>
                      <a:pt x="23" y="16"/>
                      <a:pt x="0" y="59"/>
                      <a:pt x="15" y="71"/>
                    </a:cubicBezTo>
                    <a:cubicBezTo>
                      <a:pt x="32" y="84"/>
                      <a:pt x="39" y="51"/>
                      <a:pt x="39" y="39"/>
                    </a:cubicBezTo>
                    <a:cubicBezTo>
                      <a:pt x="39" y="25"/>
                      <a:pt x="35" y="13"/>
                      <a:pt x="31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5" name="淘宝网Chenying0907出品 98"/>
              <p:cNvSpPr/>
              <p:nvPr/>
            </p:nvSpPr>
            <p:spPr bwMode="auto">
              <a:xfrm>
                <a:off x="4591051" y="3692526"/>
                <a:ext cx="260350" cy="254000"/>
              </a:xfrm>
              <a:custGeom>
                <a:avLst/>
                <a:gdLst>
                  <a:gd name="T0" fmla="*/ 69 w 69"/>
                  <a:gd name="T1" fmla="*/ 0 h 67"/>
                  <a:gd name="T2" fmla="*/ 3 w 69"/>
                  <a:gd name="T3" fmla="*/ 43 h 67"/>
                  <a:gd name="T4" fmla="*/ 40 w 69"/>
                  <a:gd name="T5" fmla="*/ 38 h 67"/>
                  <a:gd name="T6" fmla="*/ 69 w 69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67">
                    <a:moveTo>
                      <a:pt x="69" y="0"/>
                    </a:moveTo>
                    <a:cubicBezTo>
                      <a:pt x="52" y="6"/>
                      <a:pt x="7" y="22"/>
                      <a:pt x="3" y="43"/>
                    </a:cubicBezTo>
                    <a:cubicBezTo>
                      <a:pt x="0" y="67"/>
                      <a:pt x="30" y="47"/>
                      <a:pt x="40" y="38"/>
                    </a:cubicBezTo>
                    <a:cubicBezTo>
                      <a:pt x="51" y="27"/>
                      <a:pt x="60" y="13"/>
                      <a:pt x="69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6" name="淘宝网Chenying0907出品 99"/>
              <p:cNvSpPr/>
              <p:nvPr/>
            </p:nvSpPr>
            <p:spPr bwMode="auto">
              <a:xfrm>
                <a:off x="5138738" y="3563938"/>
                <a:ext cx="230188" cy="74613"/>
              </a:xfrm>
              <a:custGeom>
                <a:avLst/>
                <a:gdLst>
                  <a:gd name="T0" fmla="*/ 10 w 61"/>
                  <a:gd name="T1" fmla="*/ 0 h 20"/>
                  <a:gd name="T2" fmla="*/ 61 w 61"/>
                  <a:gd name="T3" fmla="*/ 20 h 20"/>
                  <a:gd name="T4" fmla="*/ 0 w 61"/>
                  <a:gd name="T5" fmla="*/ 13 h 20"/>
                  <a:gd name="T6" fmla="*/ 10 w 61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20">
                    <a:moveTo>
                      <a:pt x="10" y="0"/>
                    </a:moveTo>
                    <a:cubicBezTo>
                      <a:pt x="29" y="5"/>
                      <a:pt x="45" y="12"/>
                      <a:pt x="61" y="20"/>
                    </a:cubicBezTo>
                    <a:cubicBezTo>
                      <a:pt x="41" y="20"/>
                      <a:pt x="19" y="17"/>
                      <a:pt x="0" y="13"/>
                    </a:cubicBezTo>
                    <a:cubicBezTo>
                      <a:pt x="2" y="10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7" name="淘宝网Chenying0907出品 100"/>
              <p:cNvSpPr/>
              <p:nvPr/>
            </p:nvSpPr>
            <p:spPr bwMode="auto">
              <a:xfrm>
                <a:off x="4738688" y="3359151"/>
                <a:ext cx="487363" cy="434975"/>
              </a:xfrm>
              <a:custGeom>
                <a:avLst/>
                <a:gdLst>
                  <a:gd name="T0" fmla="*/ 46 w 129"/>
                  <a:gd name="T1" fmla="*/ 102 h 115"/>
                  <a:gd name="T2" fmla="*/ 119 w 129"/>
                  <a:gd name="T3" fmla="*/ 81 h 115"/>
                  <a:gd name="T4" fmla="*/ 84 w 129"/>
                  <a:gd name="T5" fmla="*/ 13 h 115"/>
                  <a:gd name="T6" fmla="*/ 11 w 129"/>
                  <a:gd name="T7" fmla="*/ 34 h 115"/>
                  <a:gd name="T8" fmla="*/ 46 w 129"/>
                  <a:gd name="T9" fmla="*/ 10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15">
                    <a:moveTo>
                      <a:pt x="46" y="102"/>
                    </a:moveTo>
                    <a:cubicBezTo>
                      <a:pt x="75" y="115"/>
                      <a:pt x="108" y="105"/>
                      <a:pt x="119" y="81"/>
                    </a:cubicBezTo>
                    <a:cubicBezTo>
                      <a:pt x="129" y="56"/>
                      <a:pt x="114" y="26"/>
                      <a:pt x="84" y="13"/>
                    </a:cubicBezTo>
                    <a:cubicBezTo>
                      <a:pt x="54" y="0"/>
                      <a:pt x="22" y="9"/>
                      <a:pt x="11" y="34"/>
                    </a:cubicBezTo>
                    <a:cubicBezTo>
                      <a:pt x="0" y="59"/>
                      <a:pt x="16" y="89"/>
                      <a:pt x="46" y="10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8" name="淘宝网Chenying0907出品 101"/>
              <p:cNvSpPr/>
              <p:nvPr/>
            </p:nvSpPr>
            <p:spPr bwMode="auto">
              <a:xfrm>
                <a:off x="4832351" y="3386138"/>
                <a:ext cx="234950" cy="336550"/>
              </a:xfrm>
              <a:custGeom>
                <a:avLst/>
                <a:gdLst>
                  <a:gd name="T0" fmla="*/ 9 w 62"/>
                  <a:gd name="T1" fmla="*/ 89 h 89"/>
                  <a:gd name="T2" fmla="*/ 0 w 62"/>
                  <a:gd name="T3" fmla="*/ 81 h 89"/>
                  <a:gd name="T4" fmla="*/ 37 w 62"/>
                  <a:gd name="T5" fmla="*/ 0 h 89"/>
                  <a:gd name="T6" fmla="*/ 53 w 62"/>
                  <a:gd name="T7" fmla="*/ 3 h 89"/>
                  <a:gd name="T8" fmla="*/ 9 w 62"/>
                  <a:gd name="T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9">
                    <a:moveTo>
                      <a:pt x="9" y="89"/>
                    </a:moveTo>
                    <a:cubicBezTo>
                      <a:pt x="6" y="86"/>
                      <a:pt x="3" y="84"/>
                      <a:pt x="0" y="81"/>
                    </a:cubicBezTo>
                    <a:cubicBezTo>
                      <a:pt x="19" y="63"/>
                      <a:pt x="50" y="23"/>
                      <a:pt x="37" y="0"/>
                    </a:cubicBezTo>
                    <a:cubicBezTo>
                      <a:pt x="42" y="1"/>
                      <a:pt x="48" y="2"/>
                      <a:pt x="53" y="3"/>
                    </a:cubicBezTo>
                    <a:cubicBezTo>
                      <a:pt x="62" y="34"/>
                      <a:pt x="30" y="70"/>
                      <a:pt x="9" y="89"/>
                    </a:cubicBezTo>
                    <a:close/>
                  </a:path>
                </a:pathLst>
              </a:custGeom>
              <a:solidFill>
                <a:srgbClr val="92D050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49" name="淘宝网Chenying0907出品 102"/>
              <p:cNvSpPr/>
              <p:nvPr/>
            </p:nvSpPr>
            <p:spPr bwMode="auto">
              <a:xfrm>
                <a:off x="4919663" y="3430588"/>
                <a:ext cx="234950" cy="333375"/>
              </a:xfrm>
              <a:custGeom>
                <a:avLst/>
                <a:gdLst>
                  <a:gd name="T0" fmla="*/ 47 w 62"/>
                  <a:gd name="T1" fmla="*/ 0 h 88"/>
                  <a:gd name="T2" fmla="*/ 62 w 62"/>
                  <a:gd name="T3" fmla="*/ 13 h 88"/>
                  <a:gd name="T4" fmla="*/ 17 w 62"/>
                  <a:gd name="T5" fmla="*/ 88 h 88"/>
                  <a:gd name="T6" fmla="*/ 0 w 62"/>
                  <a:gd name="T7" fmla="*/ 84 h 88"/>
                  <a:gd name="T8" fmla="*/ 47 w 62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8">
                    <a:moveTo>
                      <a:pt x="47" y="0"/>
                    </a:moveTo>
                    <a:cubicBezTo>
                      <a:pt x="53" y="4"/>
                      <a:pt x="58" y="8"/>
                      <a:pt x="62" y="13"/>
                    </a:cubicBezTo>
                    <a:cubicBezTo>
                      <a:pt x="59" y="43"/>
                      <a:pt x="39" y="72"/>
                      <a:pt x="17" y="88"/>
                    </a:cubicBezTo>
                    <a:cubicBezTo>
                      <a:pt x="12" y="88"/>
                      <a:pt x="6" y="86"/>
                      <a:pt x="0" y="84"/>
                    </a:cubicBezTo>
                    <a:cubicBezTo>
                      <a:pt x="22" y="63"/>
                      <a:pt x="49" y="30"/>
                      <a:pt x="47" y="0"/>
                    </a:cubicBezTo>
                    <a:close/>
                  </a:path>
                </a:pathLst>
              </a:custGeom>
              <a:solidFill>
                <a:srgbClr val="92D050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0" name="淘宝网Chenying0907出品 103"/>
              <p:cNvSpPr/>
              <p:nvPr/>
            </p:nvSpPr>
            <p:spPr bwMode="auto">
              <a:xfrm>
                <a:off x="3756026" y="2798763"/>
                <a:ext cx="593725" cy="360363"/>
              </a:xfrm>
              <a:custGeom>
                <a:avLst/>
                <a:gdLst>
                  <a:gd name="T0" fmla="*/ 157 w 157"/>
                  <a:gd name="T1" fmla="*/ 71 h 95"/>
                  <a:gd name="T2" fmla="*/ 9 w 157"/>
                  <a:gd name="T3" fmla="*/ 52 h 95"/>
                  <a:gd name="T4" fmla="*/ 30 w 157"/>
                  <a:gd name="T5" fmla="*/ 94 h 95"/>
                  <a:gd name="T6" fmla="*/ 39 w 157"/>
                  <a:gd name="T7" fmla="*/ 54 h 95"/>
                  <a:gd name="T8" fmla="*/ 31 w 157"/>
                  <a:gd name="T9" fmla="*/ 5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5">
                    <a:moveTo>
                      <a:pt x="157" y="71"/>
                    </a:moveTo>
                    <a:cubicBezTo>
                      <a:pt x="134" y="30"/>
                      <a:pt x="35" y="0"/>
                      <a:pt x="9" y="52"/>
                    </a:cubicBezTo>
                    <a:cubicBezTo>
                      <a:pt x="0" y="71"/>
                      <a:pt x="8" y="93"/>
                      <a:pt x="30" y="94"/>
                    </a:cubicBezTo>
                    <a:cubicBezTo>
                      <a:pt x="62" y="95"/>
                      <a:pt x="75" y="46"/>
                      <a:pt x="39" y="54"/>
                    </a:cubicBezTo>
                    <a:cubicBezTo>
                      <a:pt x="1" y="63"/>
                      <a:pt x="57" y="74"/>
                      <a:pt x="31" y="57"/>
                    </a:cubicBezTo>
                  </a:path>
                </a:pathLst>
              </a:custGeom>
              <a:noFill/>
              <a:ln w="23813" cap="flat">
                <a:solidFill>
                  <a:srgbClr val="92D05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1" name="淘宝网Chenying0907出品 104"/>
              <p:cNvSpPr/>
              <p:nvPr/>
            </p:nvSpPr>
            <p:spPr bwMode="auto">
              <a:xfrm>
                <a:off x="3811588" y="3146426"/>
                <a:ext cx="401638" cy="330200"/>
              </a:xfrm>
              <a:custGeom>
                <a:avLst/>
                <a:gdLst>
                  <a:gd name="T0" fmla="*/ 106 w 106"/>
                  <a:gd name="T1" fmla="*/ 21 h 87"/>
                  <a:gd name="T2" fmla="*/ 1 w 106"/>
                  <a:gd name="T3" fmla="*/ 56 h 87"/>
                  <a:gd name="T4" fmla="*/ 31 w 106"/>
                  <a:gd name="T5" fmla="*/ 86 h 87"/>
                  <a:gd name="T6" fmla="*/ 35 w 106"/>
                  <a:gd name="T7" fmla="*/ 53 h 87"/>
                  <a:gd name="T8" fmla="*/ 35 w 106"/>
                  <a:gd name="T9" fmla="*/ 5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7">
                    <a:moveTo>
                      <a:pt x="106" y="21"/>
                    </a:moveTo>
                    <a:cubicBezTo>
                      <a:pt x="78" y="0"/>
                      <a:pt x="3" y="13"/>
                      <a:pt x="1" y="56"/>
                    </a:cubicBezTo>
                    <a:cubicBezTo>
                      <a:pt x="0" y="72"/>
                      <a:pt x="14" y="87"/>
                      <a:pt x="31" y="86"/>
                    </a:cubicBezTo>
                    <a:cubicBezTo>
                      <a:pt x="54" y="85"/>
                      <a:pt x="62" y="52"/>
                      <a:pt x="35" y="53"/>
                    </a:cubicBezTo>
                    <a:cubicBezTo>
                      <a:pt x="8" y="54"/>
                      <a:pt x="41" y="81"/>
                      <a:pt x="35" y="53"/>
                    </a:cubicBezTo>
                  </a:path>
                </a:pathLst>
              </a:custGeom>
              <a:noFill/>
              <a:ln w="23813" cap="flat">
                <a:solidFill>
                  <a:srgbClr val="92D05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2" name="淘宝网Chenying0907出品 105"/>
              <p:cNvSpPr/>
              <p:nvPr/>
            </p:nvSpPr>
            <p:spPr bwMode="auto">
              <a:xfrm>
                <a:off x="4133851" y="2968626"/>
                <a:ext cx="796925" cy="781050"/>
              </a:xfrm>
              <a:custGeom>
                <a:avLst/>
                <a:gdLst>
                  <a:gd name="T0" fmla="*/ 189 w 211"/>
                  <a:gd name="T1" fmla="*/ 61 h 206"/>
                  <a:gd name="T2" fmla="*/ 66 w 211"/>
                  <a:gd name="T3" fmla="*/ 23 h 206"/>
                  <a:gd name="T4" fmla="*/ 22 w 211"/>
                  <a:gd name="T5" fmla="*/ 145 h 206"/>
                  <a:gd name="T6" fmla="*/ 146 w 211"/>
                  <a:gd name="T7" fmla="*/ 183 h 206"/>
                  <a:gd name="T8" fmla="*/ 189 w 211"/>
                  <a:gd name="T9" fmla="*/ 6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06">
                    <a:moveTo>
                      <a:pt x="189" y="61"/>
                    </a:moveTo>
                    <a:cubicBezTo>
                      <a:pt x="167" y="17"/>
                      <a:pt x="112" y="0"/>
                      <a:pt x="66" y="23"/>
                    </a:cubicBezTo>
                    <a:cubicBezTo>
                      <a:pt x="19" y="46"/>
                      <a:pt x="0" y="101"/>
                      <a:pt x="22" y="145"/>
                    </a:cubicBezTo>
                    <a:cubicBezTo>
                      <a:pt x="44" y="189"/>
                      <a:pt x="99" y="206"/>
                      <a:pt x="146" y="183"/>
                    </a:cubicBezTo>
                    <a:cubicBezTo>
                      <a:pt x="192" y="160"/>
                      <a:pt x="211" y="105"/>
                      <a:pt x="189" y="6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3" name="淘宝网Chenying0907出品 106"/>
              <p:cNvSpPr/>
              <p:nvPr/>
            </p:nvSpPr>
            <p:spPr bwMode="auto">
              <a:xfrm>
                <a:off x="4227513" y="3287713"/>
                <a:ext cx="344488" cy="252413"/>
              </a:xfrm>
              <a:custGeom>
                <a:avLst/>
                <a:gdLst>
                  <a:gd name="T0" fmla="*/ 83 w 91"/>
                  <a:gd name="T1" fmla="*/ 34 h 67"/>
                  <a:gd name="T2" fmla="*/ 0 w 91"/>
                  <a:gd name="T3" fmla="*/ 67 h 67"/>
                  <a:gd name="T4" fmla="*/ 65 w 91"/>
                  <a:gd name="T5" fmla="*/ 3 h 67"/>
                  <a:gd name="T6" fmla="*/ 83 w 91"/>
                  <a:gd name="T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67">
                    <a:moveTo>
                      <a:pt x="83" y="34"/>
                    </a:moveTo>
                    <a:cubicBezTo>
                      <a:pt x="58" y="50"/>
                      <a:pt x="27" y="56"/>
                      <a:pt x="0" y="67"/>
                    </a:cubicBezTo>
                    <a:cubicBezTo>
                      <a:pt x="17" y="47"/>
                      <a:pt x="40" y="19"/>
                      <a:pt x="65" y="3"/>
                    </a:cubicBezTo>
                    <a:cubicBezTo>
                      <a:pt x="80" y="0"/>
                      <a:pt x="91" y="16"/>
                      <a:pt x="83" y="34"/>
                    </a:cubicBezTo>
                    <a:close/>
                  </a:path>
                </a:pathLst>
              </a:custGeom>
              <a:solidFill>
                <a:srgbClr val="92D050"/>
              </a:solidFill>
              <a:ln w="23813" cap="flat">
                <a:solidFill>
                  <a:srgbClr val="92D05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4" name="淘宝网Chenying0907出品 107"/>
              <p:cNvSpPr/>
              <p:nvPr/>
            </p:nvSpPr>
            <p:spPr bwMode="auto">
              <a:xfrm>
                <a:off x="4421188" y="3048001"/>
                <a:ext cx="166688" cy="155575"/>
              </a:xfrm>
              <a:custGeom>
                <a:avLst/>
                <a:gdLst>
                  <a:gd name="T0" fmla="*/ 44 w 44"/>
                  <a:gd name="T1" fmla="*/ 24 h 41"/>
                  <a:gd name="T2" fmla="*/ 17 w 44"/>
                  <a:gd name="T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4" h="41">
                    <a:moveTo>
                      <a:pt x="44" y="24"/>
                    </a:moveTo>
                    <a:cubicBezTo>
                      <a:pt x="35" y="0"/>
                      <a:pt x="0" y="16"/>
                      <a:pt x="17" y="41"/>
                    </a:cubicBezTo>
                  </a:path>
                </a:pathLst>
              </a:custGeom>
              <a:noFill/>
              <a:ln w="23813" cap="flat">
                <a:solidFill>
                  <a:srgbClr val="92D05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5" name="淘宝网Chenying0907出品 108"/>
              <p:cNvSpPr/>
              <p:nvPr/>
            </p:nvSpPr>
            <p:spPr bwMode="auto">
              <a:xfrm>
                <a:off x="4183063" y="3244851"/>
                <a:ext cx="169863" cy="163513"/>
              </a:xfrm>
              <a:custGeom>
                <a:avLst/>
                <a:gdLst>
                  <a:gd name="T0" fmla="*/ 45 w 45"/>
                  <a:gd name="T1" fmla="*/ 22 h 43"/>
                  <a:gd name="T2" fmla="*/ 22 w 45"/>
                  <a:gd name="T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43">
                    <a:moveTo>
                      <a:pt x="45" y="22"/>
                    </a:moveTo>
                    <a:cubicBezTo>
                      <a:pt x="31" y="0"/>
                      <a:pt x="0" y="23"/>
                      <a:pt x="22" y="43"/>
                    </a:cubicBezTo>
                  </a:path>
                </a:pathLst>
              </a:custGeom>
              <a:noFill/>
              <a:ln w="23813" cap="flat">
                <a:solidFill>
                  <a:srgbClr val="92D05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56" name="淘宝网Chenying0907出品 109"/>
              <p:cNvSpPr/>
              <p:nvPr/>
            </p:nvSpPr>
            <p:spPr bwMode="auto">
              <a:xfrm>
                <a:off x="4446588" y="3192463"/>
                <a:ext cx="344488" cy="371475"/>
              </a:xfrm>
              <a:custGeom>
                <a:avLst/>
                <a:gdLst>
                  <a:gd name="T0" fmla="*/ 58 w 91"/>
                  <a:gd name="T1" fmla="*/ 0 h 98"/>
                  <a:gd name="T2" fmla="*/ 34 w 91"/>
                  <a:gd name="T3" fmla="*/ 97 h 98"/>
                  <a:gd name="T4" fmla="*/ 0 w 91"/>
                  <a:gd name="T5" fmla="*/ 9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58" y="0"/>
                    </a:moveTo>
                    <a:cubicBezTo>
                      <a:pt x="89" y="34"/>
                      <a:pt x="91" y="90"/>
                      <a:pt x="34" y="97"/>
                    </a:cubicBezTo>
                    <a:cubicBezTo>
                      <a:pt x="23" y="98"/>
                      <a:pt x="11" y="96"/>
                      <a:pt x="0" y="93"/>
                    </a:cubicBezTo>
                  </a:path>
                </a:pathLst>
              </a:custGeom>
              <a:noFill/>
              <a:ln w="23813" cap="flat">
                <a:solidFill>
                  <a:srgbClr val="92D05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857" name="淘宝网Chenying0907出品 113"/>
            <p:cNvSpPr>
              <a:spLocks noEditPoints="1"/>
            </p:cNvSpPr>
            <p:nvPr/>
          </p:nvSpPr>
          <p:spPr bwMode="auto">
            <a:xfrm>
              <a:off x="2893127" y="116116"/>
              <a:ext cx="1269407" cy="468754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858" name="淘宝网Chenying0907出品 857"/>
          <p:cNvSpPr/>
          <p:nvPr/>
        </p:nvSpPr>
        <p:spPr>
          <a:xfrm>
            <a:off x="7889618" y="-29200"/>
            <a:ext cx="2184316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grpSp>
        <p:nvGrpSpPr>
          <p:cNvPr id="859" name="淘宝网Chenying0907出品 858"/>
          <p:cNvGrpSpPr/>
          <p:nvPr/>
        </p:nvGrpSpPr>
        <p:grpSpPr>
          <a:xfrm rot="20415704" flipH="1">
            <a:off x="9455844" y="507583"/>
            <a:ext cx="1437021" cy="572013"/>
            <a:chOff x="8967510" y="2848294"/>
            <a:chExt cx="1437021" cy="572013"/>
          </a:xfrm>
        </p:grpSpPr>
        <p:grpSp>
          <p:nvGrpSpPr>
            <p:cNvPr id="860" name="淘宝网Chenying0907出品 859"/>
            <p:cNvGrpSpPr/>
            <p:nvPr/>
          </p:nvGrpSpPr>
          <p:grpSpPr>
            <a:xfrm>
              <a:off x="8967510" y="2848294"/>
              <a:ext cx="770680" cy="572013"/>
              <a:chOff x="3756026" y="2798763"/>
              <a:chExt cx="1631950" cy="1211263"/>
            </a:xfrm>
          </p:grpSpPr>
          <p:sp>
            <p:nvSpPr>
              <p:cNvPr id="862" name="淘宝网Chenying0907出品 95"/>
              <p:cNvSpPr/>
              <p:nvPr/>
            </p:nvSpPr>
            <p:spPr bwMode="auto">
              <a:xfrm>
                <a:off x="5014913" y="3101976"/>
                <a:ext cx="373063" cy="279400"/>
              </a:xfrm>
              <a:custGeom>
                <a:avLst/>
                <a:gdLst>
                  <a:gd name="T0" fmla="*/ 0 w 99"/>
                  <a:gd name="T1" fmla="*/ 74 h 74"/>
                  <a:gd name="T2" fmla="*/ 67 w 99"/>
                  <a:gd name="T3" fmla="*/ 6 h 74"/>
                  <a:gd name="T4" fmla="*/ 54 w 99"/>
                  <a:gd name="T5" fmla="*/ 53 h 74"/>
                  <a:gd name="T6" fmla="*/ 0 w 99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74">
                    <a:moveTo>
                      <a:pt x="0" y="74"/>
                    </a:moveTo>
                    <a:cubicBezTo>
                      <a:pt x="11" y="54"/>
                      <a:pt x="38" y="0"/>
                      <a:pt x="67" y="6"/>
                    </a:cubicBezTo>
                    <a:cubicBezTo>
                      <a:pt x="99" y="12"/>
                      <a:pt x="68" y="44"/>
                      <a:pt x="54" y="53"/>
                    </a:cubicBezTo>
                    <a:cubicBezTo>
                      <a:pt x="38" y="63"/>
                      <a:pt x="19" y="69"/>
                      <a:pt x="0" y="7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3" name="淘宝网Chenying0907出品 96"/>
              <p:cNvSpPr/>
              <p:nvPr/>
            </p:nvSpPr>
            <p:spPr bwMode="auto">
              <a:xfrm>
                <a:off x="4873626" y="2943226"/>
                <a:ext cx="201613" cy="442913"/>
              </a:xfrm>
              <a:custGeom>
                <a:avLst/>
                <a:gdLst>
                  <a:gd name="T0" fmla="*/ 37 w 53"/>
                  <a:gd name="T1" fmla="*/ 117 h 117"/>
                  <a:gd name="T2" fmla="*/ 23 w 53"/>
                  <a:gd name="T3" fmla="*/ 22 h 117"/>
                  <a:gd name="T4" fmla="*/ 52 w 53"/>
                  <a:gd name="T5" fmla="*/ 61 h 117"/>
                  <a:gd name="T6" fmla="*/ 37 w 53"/>
                  <a:gd name="T7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7">
                    <a:moveTo>
                      <a:pt x="37" y="117"/>
                    </a:moveTo>
                    <a:cubicBezTo>
                      <a:pt x="27" y="96"/>
                      <a:pt x="0" y="42"/>
                      <a:pt x="23" y="22"/>
                    </a:cubicBezTo>
                    <a:cubicBezTo>
                      <a:pt x="47" y="0"/>
                      <a:pt x="53" y="44"/>
                      <a:pt x="52" y="61"/>
                    </a:cubicBezTo>
                    <a:cubicBezTo>
                      <a:pt x="51" y="80"/>
                      <a:pt x="44" y="99"/>
                      <a:pt x="37" y="11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4" name="淘宝网Chenying0907出品 97"/>
              <p:cNvSpPr/>
              <p:nvPr/>
            </p:nvSpPr>
            <p:spPr bwMode="auto">
              <a:xfrm>
                <a:off x="4733926" y="3692526"/>
                <a:ext cx="147638" cy="317500"/>
              </a:xfrm>
              <a:custGeom>
                <a:avLst/>
                <a:gdLst>
                  <a:gd name="T0" fmla="*/ 31 w 39"/>
                  <a:gd name="T1" fmla="*/ 0 h 84"/>
                  <a:gd name="T2" fmla="*/ 15 w 39"/>
                  <a:gd name="T3" fmla="*/ 71 h 84"/>
                  <a:gd name="T4" fmla="*/ 39 w 39"/>
                  <a:gd name="T5" fmla="*/ 39 h 84"/>
                  <a:gd name="T6" fmla="*/ 31 w 39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84">
                    <a:moveTo>
                      <a:pt x="31" y="0"/>
                    </a:moveTo>
                    <a:cubicBezTo>
                      <a:pt x="23" y="16"/>
                      <a:pt x="0" y="59"/>
                      <a:pt x="15" y="71"/>
                    </a:cubicBezTo>
                    <a:cubicBezTo>
                      <a:pt x="32" y="84"/>
                      <a:pt x="39" y="51"/>
                      <a:pt x="39" y="39"/>
                    </a:cubicBezTo>
                    <a:cubicBezTo>
                      <a:pt x="39" y="25"/>
                      <a:pt x="35" y="13"/>
                      <a:pt x="31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5" name="淘宝网Chenying0907出品 98"/>
              <p:cNvSpPr/>
              <p:nvPr/>
            </p:nvSpPr>
            <p:spPr bwMode="auto">
              <a:xfrm>
                <a:off x="4591051" y="3692526"/>
                <a:ext cx="260350" cy="254000"/>
              </a:xfrm>
              <a:custGeom>
                <a:avLst/>
                <a:gdLst>
                  <a:gd name="T0" fmla="*/ 69 w 69"/>
                  <a:gd name="T1" fmla="*/ 0 h 67"/>
                  <a:gd name="T2" fmla="*/ 3 w 69"/>
                  <a:gd name="T3" fmla="*/ 43 h 67"/>
                  <a:gd name="T4" fmla="*/ 40 w 69"/>
                  <a:gd name="T5" fmla="*/ 38 h 67"/>
                  <a:gd name="T6" fmla="*/ 69 w 69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67">
                    <a:moveTo>
                      <a:pt x="69" y="0"/>
                    </a:moveTo>
                    <a:cubicBezTo>
                      <a:pt x="52" y="6"/>
                      <a:pt x="7" y="22"/>
                      <a:pt x="3" y="43"/>
                    </a:cubicBezTo>
                    <a:cubicBezTo>
                      <a:pt x="0" y="67"/>
                      <a:pt x="30" y="47"/>
                      <a:pt x="40" y="38"/>
                    </a:cubicBezTo>
                    <a:cubicBezTo>
                      <a:pt x="51" y="27"/>
                      <a:pt x="60" y="13"/>
                      <a:pt x="69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6" name="淘宝网Chenying0907出品 99"/>
              <p:cNvSpPr/>
              <p:nvPr/>
            </p:nvSpPr>
            <p:spPr bwMode="auto">
              <a:xfrm>
                <a:off x="5138738" y="3563938"/>
                <a:ext cx="230188" cy="74613"/>
              </a:xfrm>
              <a:custGeom>
                <a:avLst/>
                <a:gdLst>
                  <a:gd name="T0" fmla="*/ 10 w 61"/>
                  <a:gd name="T1" fmla="*/ 0 h 20"/>
                  <a:gd name="T2" fmla="*/ 61 w 61"/>
                  <a:gd name="T3" fmla="*/ 20 h 20"/>
                  <a:gd name="T4" fmla="*/ 0 w 61"/>
                  <a:gd name="T5" fmla="*/ 13 h 20"/>
                  <a:gd name="T6" fmla="*/ 10 w 61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20">
                    <a:moveTo>
                      <a:pt x="10" y="0"/>
                    </a:moveTo>
                    <a:cubicBezTo>
                      <a:pt x="29" y="5"/>
                      <a:pt x="45" y="12"/>
                      <a:pt x="61" y="20"/>
                    </a:cubicBezTo>
                    <a:cubicBezTo>
                      <a:pt x="41" y="20"/>
                      <a:pt x="19" y="17"/>
                      <a:pt x="0" y="13"/>
                    </a:cubicBezTo>
                    <a:cubicBezTo>
                      <a:pt x="2" y="10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7" name="淘宝网Chenying0907出品 100"/>
              <p:cNvSpPr/>
              <p:nvPr/>
            </p:nvSpPr>
            <p:spPr bwMode="auto">
              <a:xfrm>
                <a:off x="4738688" y="3359151"/>
                <a:ext cx="487363" cy="434975"/>
              </a:xfrm>
              <a:custGeom>
                <a:avLst/>
                <a:gdLst>
                  <a:gd name="T0" fmla="*/ 46 w 129"/>
                  <a:gd name="T1" fmla="*/ 102 h 115"/>
                  <a:gd name="T2" fmla="*/ 119 w 129"/>
                  <a:gd name="T3" fmla="*/ 81 h 115"/>
                  <a:gd name="T4" fmla="*/ 84 w 129"/>
                  <a:gd name="T5" fmla="*/ 13 h 115"/>
                  <a:gd name="T6" fmla="*/ 11 w 129"/>
                  <a:gd name="T7" fmla="*/ 34 h 115"/>
                  <a:gd name="T8" fmla="*/ 46 w 129"/>
                  <a:gd name="T9" fmla="*/ 10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15">
                    <a:moveTo>
                      <a:pt x="46" y="102"/>
                    </a:moveTo>
                    <a:cubicBezTo>
                      <a:pt x="75" y="115"/>
                      <a:pt x="108" y="105"/>
                      <a:pt x="119" y="81"/>
                    </a:cubicBezTo>
                    <a:cubicBezTo>
                      <a:pt x="129" y="56"/>
                      <a:pt x="114" y="26"/>
                      <a:pt x="84" y="13"/>
                    </a:cubicBezTo>
                    <a:cubicBezTo>
                      <a:pt x="54" y="0"/>
                      <a:pt x="22" y="9"/>
                      <a:pt x="11" y="34"/>
                    </a:cubicBezTo>
                    <a:cubicBezTo>
                      <a:pt x="0" y="59"/>
                      <a:pt x="16" y="89"/>
                      <a:pt x="46" y="10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8" name="淘宝网Chenying0907出品 101"/>
              <p:cNvSpPr/>
              <p:nvPr/>
            </p:nvSpPr>
            <p:spPr bwMode="auto">
              <a:xfrm>
                <a:off x="4832351" y="3386138"/>
                <a:ext cx="234950" cy="336550"/>
              </a:xfrm>
              <a:custGeom>
                <a:avLst/>
                <a:gdLst>
                  <a:gd name="T0" fmla="*/ 9 w 62"/>
                  <a:gd name="T1" fmla="*/ 89 h 89"/>
                  <a:gd name="T2" fmla="*/ 0 w 62"/>
                  <a:gd name="T3" fmla="*/ 81 h 89"/>
                  <a:gd name="T4" fmla="*/ 37 w 62"/>
                  <a:gd name="T5" fmla="*/ 0 h 89"/>
                  <a:gd name="T6" fmla="*/ 53 w 62"/>
                  <a:gd name="T7" fmla="*/ 3 h 89"/>
                  <a:gd name="T8" fmla="*/ 9 w 62"/>
                  <a:gd name="T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9">
                    <a:moveTo>
                      <a:pt x="9" y="89"/>
                    </a:moveTo>
                    <a:cubicBezTo>
                      <a:pt x="6" y="86"/>
                      <a:pt x="3" y="84"/>
                      <a:pt x="0" y="81"/>
                    </a:cubicBezTo>
                    <a:cubicBezTo>
                      <a:pt x="19" y="63"/>
                      <a:pt x="50" y="23"/>
                      <a:pt x="37" y="0"/>
                    </a:cubicBezTo>
                    <a:cubicBezTo>
                      <a:pt x="42" y="1"/>
                      <a:pt x="48" y="2"/>
                      <a:pt x="53" y="3"/>
                    </a:cubicBezTo>
                    <a:cubicBezTo>
                      <a:pt x="62" y="34"/>
                      <a:pt x="30" y="70"/>
                      <a:pt x="9" y="89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9" name="淘宝网Chenying0907出品 102"/>
              <p:cNvSpPr/>
              <p:nvPr/>
            </p:nvSpPr>
            <p:spPr bwMode="auto">
              <a:xfrm>
                <a:off x="4919663" y="3430588"/>
                <a:ext cx="234950" cy="333375"/>
              </a:xfrm>
              <a:custGeom>
                <a:avLst/>
                <a:gdLst>
                  <a:gd name="T0" fmla="*/ 47 w 62"/>
                  <a:gd name="T1" fmla="*/ 0 h 88"/>
                  <a:gd name="T2" fmla="*/ 62 w 62"/>
                  <a:gd name="T3" fmla="*/ 13 h 88"/>
                  <a:gd name="T4" fmla="*/ 17 w 62"/>
                  <a:gd name="T5" fmla="*/ 88 h 88"/>
                  <a:gd name="T6" fmla="*/ 0 w 62"/>
                  <a:gd name="T7" fmla="*/ 84 h 88"/>
                  <a:gd name="T8" fmla="*/ 47 w 62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8">
                    <a:moveTo>
                      <a:pt x="47" y="0"/>
                    </a:moveTo>
                    <a:cubicBezTo>
                      <a:pt x="53" y="4"/>
                      <a:pt x="58" y="8"/>
                      <a:pt x="62" y="13"/>
                    </a:cubicBezTo>
                    <a:cubicBezTo>
                      <a:pt x="59" y="43"/>
                      <a:pt x="39" y="72"/>
                      <a:pt x="17" y="88"/>
                    </a:cubicBezTo>
                    <a:cubicBezTo>
                      <a:pt x="12" y="88"/>
                      <a:pt x="6" y="86"/>
                      <a:pt x="0" y="84"/>
                    </a:cubicBezTo>
                    <a:cubicBezTo>
                      <a:pt x="22" y="63"/>
                      <a:pt x="49" y="30"/>
                      <a:pt x="47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0" name="淘宝网Chenying0907出品 103"/>
              <p:cNvSpPr/>
              <p:nvPr/>
            </p:nvSpPr>
            <p:spPr bwMode="auto">
              <a:xfrm>
                <a:off x="3756026" y="2798763"/>
                <a:ext cx="593725" cy="360363"/>
              </a:xfrm>
              <a:custGeom>
                <a:avLst/>
                <a:gdLst>
                  <a:gd name="T0" fmla="*/ 157 w 157"/>
                  <a:gd name="T1" fmla="*/ 71 h 95"/>
                  <a:gd name="T2" fmla="*/ 9 w 157"/>
                  <a:gd name="T3" fmla="*/ 52 h 95"/>
                  <a:gd name="T4" fmla="*/ 30 w 157"/>
                  <a:gd name="T5" fmla="*/ 94 h 95"/>
                  <a:gd name="T6" fmla="*/ 39 w 157"/>
                  <a:gd name="T7" fmla="*/ 54 h 95"/>
                  <a:gd name="T8" fmla="*/ 31 w 157"/>
                  <a:gd name="T9" fmla="*/ 5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5">
                    <a:moveTo>
                      <a:pt x="157" y="71"/>
                    </a:moveTo>
                    <a:cubicBezTo>
                      <a:pt x="134" y="30"/>
                      <a:pt x="35" y="0"/>
                      <a:pt x="9" y="52"/>
                    </a:cubicBezTo>
                    <a:cubicBezTo>
                      <a:pt x="0" y="71"/>
                      <a:pt x="8" y="93"/>
                      <a:pt x="30" y="94"/>
                    </a:cubicBezTo>
                    <a:cubicBezTo>
                      <a:pt x="62" y="95"/>
                      <a:pt x="75" y="46"/>
                      <a:pt x="39" y="54"/>
                    </a:cubicBezTo>
                    <a:cubicBezTo>
                      <a:pt x="1" y="63"/>
                      <a:pt x="57" y="74"/>
                      <a:pt x="31" y="57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1" name="淘宝网Chenying0907出品 104"/>
              <p:cNvSpPr/>
              <p:nvPr/>
            </p:nvSpPr>
            <p:spPr bwMode="auto">
              <a:xfrm>
                <a:off x="3811588" y="3146426"/>
                <a:ext cx="401638" cy="330200"/>
              </a:xfrm>
              <a:custGeom>
                <a:avLst/>
                <a:gdLst>
                  <a:gd name="T0" fmla="*/ 106 w 106"/>
                  <a:gd name="T1" fmla="*/ 21 h 87"/>
                  <a:gd name="T2" fmla="*/ 1 w 106"/>
                  <a:gd name="T3" fmla="*/ 56 h 87"/>
                  <a:gd name="T4" fmla="*/ 31 w 106"/>
                  <a:gd name="T5" fmla="*/ 86 h 87"/>
                  <a:gd name="T6" fmla="*/ 35 w 106"/>
                  <a:gd name="T7" fmla="*/ 53 h 87"/>
                  <a:gd name="T8" fmla="*/ 35 w 106"/>
                  <a:gd name="T9" fmla="*/ 5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7">
                    <a:moveTo>
                      <a:pt x="106" y="21"/>
                    </a:moveTo>
                    <a:cubicBezTo>
                      <a:pt x="78" y="0"/>
                      <a:pt x="3" y="13"/>
                      <a:pt x="1" y="56"/>
                    </a:cubicBezTo>
                    <a:cubicBezTo>
                      <a:pt x="0" y="72"/>
                      <a:pt x="14" y="87"/>
                      <a:pt x="31" y="86"/>
                    </a:cubicBezTo>
                    <a:cubicBezTo>
                      <a:pt x="54" y="85"/>
                      <a:pt x="62" y="52"/>
                      <a:pt x="35" y="53"/>
                    </a:cubicBezTo>
                    <a:cubicBezTo>
                      <a:pt x="8" y="54"/>
                      <a:pt x="41" y="81"/>
                      <a:pt x="35" y="5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2" name="淘宝网Chenying0907出品 105"/>
              <p:cNvSpPr/>
              <p:nvPr/>
            </p:nvSpPr>
            <p:spPr bwMode="auto">
              <a:xfrm>
                <a:off x="4133851" y="2968626"/>
                <a:ext cx="796925" cy="781050"/>
              </a:xfrm>
              <a:custGeom>
                <a:avLst/>
                <a:gdLst>
                  <a:gd name="T0" fmla="*/ 189 w 211"/>
                  <a:gd name="T1" fmla="*/ 61 h 206"/>
                  <a:gd name="T2" fmla="*/ 66 w 211"/>
                  <a:gd name="T3" fmla="*/ 23 h 206"/>
                  <a:gd name="T4" fmla="*/ 22 w 211"/>
                  <a:gd name="T5" fmla="*/ 145 h 206"/>
                  <a:gd name="T6" fmla="*/ 146 w 211"/>
                  <a:gd name="T7" fmla="*/ 183 h 206"/>
                  <a:gd name="T8" fmla="*/ 189 w 211"/>
                  <a:gd name="T9" fmla="*/ 6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06">
                    <a:moveTo>
                      <a:pt x="189" y="61"/>
                    </a:moveTo>
                    <a:cubicBezTo>
                      <a:pt x="167" y="17"/>
                      <a:pt x="112" y="0"/>
                      <a:pt x="66" y="23"/>
                    </a:cubicBezTo>
                    <a:cubicBezTo>
                      <a:pt x="19" y="46"/>
                      <a:pt x="0" y="101"/>
                      <a:pt x="22" y="145"/>
                    </a:cubicBezTo>
                    <a:cubicBezTo>
                      <a:pt x="44" y="189"/>
                      <a:pt x="99" y="206"/>
                      <a:pt x="146" y="183"/>
                    </a:cubicBezTo>
                    <a:cubicBezTo>
                      <a:pt x="192" y="160"/>
                      <a:pt x="211" y="105"/>
                      <a:pt x="189" y="6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3" name="淘宝网Chenying0907出品 106"/>
              <p:cNvSpPr/>
              <p:nvPr/>
            </p:nvSpPr>
            <p:spPr bwMode="auto">
              <a:xfrm>
                <a:off x="4227513" y="3287713"/>
                <a:ext cx="344488" cy="252413"/>
              </a:xfrm>
              <a:custGeom>
                <a:avLst/>
                <a:gdLst>
                  <a:gd name="T0" fmla="*/ 83 w 91"/>
                  <a:gd name="T1" fmla="*/ 34 h 67"/>
                  <a:gd name="T2" fmla="*/ 0 w 91"/>
                  <a:gd name="T3" fmla="*/ 67 h 67"/>
                  <a:gd name="T4" fmla="*/ 65 w 91"/>
                  <a:gd name="T5" fmla="*/ 3 h 67"/>
                  <a:gd name="T6" fmla="*/ 83 w 91"/>
                  <a:gd name="T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67">
                    <a:moveTo>
                      <a:pt x="83" y="34"/>
                    </a:moveTo>
                    <a:cubicBezTo>
                      <a:pt x="58" y="50"/>
                      <a:pt x="27" y="56"/>
                      <a:pt x="0" y="67"/>
                    </a:cubicBezTo>
                    <a:cubicBezTo>
                      <a:pt x="17" y="47"/>
                      <a:pt x="40" y="19"/>
                      <a:pt x="65" y="3"/>
                    </a:cubicBezTo>
                    <a:cubicBezTo>
                      <a:pt x="80" y="0"/>
                      <a:pt x="91" y="16"/>
                      <a:pt x="83" y="34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4" name="淘宝网Chenying0907出品 107"/>
              <p:cNvSpPr/>
              <p:nvPr/>
            </p:nvSpPr>
            <p:spPr bwMode="auto">
              <a:xfrm>
                <a:off x="4421188" y="3048001"/>
                <a:ext cx="166688" cy="155575"/>
              </a:xfrm>
              <a:custGeom>
                <a:avLst/>
                <a:gdLst>
                  <a:gd name="T0" fmla="*/ 44 w 44"/>
                  <a:gd name="T1" fmla="*/ 24 h 41"/>
                  <a:gd name="T2" fmla="*/ 17 w 44"/>
                  <a:gd name="T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4" h="41">
                    <a:moveTo>
                      <a:pt x="44" y="24"/>
                    </a:moveTo>
                    <a:cubicBezTo>
                      <a:pt x="35" y="0"/>
                      <a:pt x="0" y="16"/>
                      <a:pt x="17" y="41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5" name="淘宝网Chenying0907出品 108"/>
              <p:cNvSpPr/>
              <p:nvPr/>
            </p:nvSpPr>
            <p:spPr bwMode="auto">
              <a:xfrm>
                <a:off x="4183063" y="3244851"/>
                <a:ext cx="169863" cy="163513"/>
              </a:xfrm>
              <a:custGeom>
                <a:avLst/>
                <a:gdLst>
                  <a:gd name="T0" fmla="*/ 45 w 45"/>
                  <a:gd name="T1" fmla="*/ 22 h 43"/>
                  <a:gd name="T2" fmla="*/ 22 w 45"/>
                  <a:gd name="T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43">
                    <a:moveTo>
                      <a:pt x="45" y="22"/>
                    </a:moveTo>
                    <a:cubicBezTo>
                      <a:pt x="31" y="0"/>
                      <a:pt x="0" y="23"/>
                      <a:pt x="22" y="4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6" name="淘宝网Chenying0907出品 109"/>
              <p:cNvSpPr/>
              <p:nvPr/>
            </p:nvSpPr>
            <p:spPr bwMode="auto">
              <a:xfrm>
                <a:off x="4446588" y="3192463"/>
                <a:ext cx="344488" cy="371475"/>
              </a:xfrm>
              <a:custGeom>
                <a:avLst/>
                <a:gdLst>
                  <a:gd name="T0" fmla="*/ 58 w 91"/>
                  <a:gd name="T1" fmla="*/ 0 h 98"/>
                  <a:gd name="T2" fmla="*/ 34 w 91"/>
                  <a:gd name="T3" fmla="*/ 97 h 98"/>
                  <a:gd name="T4" fmla="*/ 0 w 91"/>
                  <a:gd name="T5" fmla="*/ 9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58" y="0"/>
                    </a:moveTo>
                    <a:cubicBezTo>
                      <a:pt x="89" y="34"/>
                      <a:pt x="91" y="90"/>
                      <a:pt x="34" y="97"/>
                    </a:cubicBezTo>
                    <a:cubicBezTo>
                      <a:pt x="23" y="98"/>
                      <a:pt x="11" y="96"/>
                      <a:pt x="0" y="9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861" name="淘宝网Chenying0907出品 113"/>
            <p:cNvSpPr>
              <a:spLocks noEditPoints="1"/>
            </p:cNvSpPr>
            <p:nvPr/>
          </p:nvSpPr>
          <p:spPr bwMode="auto">
            <a:xfrm rot="1682966">
              <a:off x="9829462" y="3216177"/>
              <a:ext cx="575069" cy="167621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877" name="淘宝网Chenying0907出品 876"/>
          <p:cNvSpPr/>
          <p:nvPr/>
        </p:nvSpPr>
        <p:spPr>
          <a:xfrm>
            <a:off x="10173172" y="865046"/>
            <a:ext cx="1647054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sp>
        <p:nvSpPr>
          <p:cNvPr id="878" name="淘宝网Chenying0907出品 877"/>
          <p:cNvSpPr/>
          <p:nvPr/>
        </p:nvSpPr>
        <p:spPr>
          <a:xfrm>
            <a:off x="7249764" y="1932151"/>
            <a:ext cx="4538582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en-US" altLang="zh-CN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幸福健康的成长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grpSp>
        <p:nvGrpSpPr>
          <p:cNvPr id="3" name="淘宝网Chenying0907出品 2"/>
          <p:cNvGrpSpPr/>
          <p:nvPr/>
        </p:nvGrpSpPr>
        <p:grpSpPr>
          <a:xfrm>
            <a:off x="8726437" y="3500139"/>
            <a:ext cx="1437022" cy="572013"/>
            <a:chOff x="8726437" y="3500139"/>
            <a:chExt cx="1437022" cy="572013"/>
          </a:xfrm>
        </p:grpSpPr>
        <p:grpSp>
          <p:nvGrpSpPr>
            <p:cNvPr id="440" name="淘宝网Chenying0907出品 439"/>
            <p:cNvGrpSpPr/>
            <p:nvPr/>
          </p:nvGrpSpPr>
          <p:grpSpPr>
            <a:xfrm>
              <a:off x="8726437" y="3500139"/>
              <a:ext cx="770680" cy="572013"/>
              <a:chOff x="3756026" y="2798763"/>
              <a:chExt cx="1631950" cy="1211263"/>
            </a:xfrm>
          </p:grpSpPr>
          <p:sp>
            <p:nvSpPr>
              <p:cNvPr id="441" name="淘宝网Chenying0907出品 95"/>
              <p:cNvSpPr/>
              <p:nvPr/>
            </p:nvSpPr>
            <p:spPr bwMode="auto">
              <a:xfrm>
                <a:off x="5014913" y="3101976"/>
                <a:ext cx="373063" cy="279400"/>
              </a:xfrm>
              <a:custGeom>
                <a:avLst/>
                <a:gdLst>
                  <a:gd name="T0" fmla="*/ 0 w 99"/>
                  <a:gd name="T1" fmla="*/ 74 h 74"/>
                  <a:gd name="T2" fmla="*/ 67 w 99"/>
                  <a:gd name="T3" fmla="*/ 6 h 74"/>
                  <a:gd name="T4" fmla="*/ 54 w 99"/>
                  <a:gd name="T5" fmla="*/ 53 h 74"/>
                  <a:gd name="T6" fmla="*/ 0 w 99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74">
                    <a:moveTo>
                      <a:pt x="0" y="74"/>
                    </a:moveTo>
                    <a:cubicBezTo>
                      <a:pt x="11" y="54"/>
                      <a:pt x="38" y="0"/>
                      <a:pt x="67" y="6"/>
                    </a:cubicBezTo>
                    <a:cubicBezTo>
                      <a:pt x="99" y="12"/>
                      <a:pt x="68" y="44"/>
                      <a:pt x="54" y="53"/>
                    </a:cubicBezTo>
                    <a:cubicBezTo>
                      <a:pt x="38" y="63"/>
                      <a:pt x="19" y="69"/>
                      <a:pt x="0" y="7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79" name="淘宝网Chenying0907出品 96"/>
              <p:cNvSpPr/>
              <p:nvPr/>
            </p:nvSpPr>
            <p:spPr bwMode="auto">
              <a:xfrm>
                <a:off x="4873626" y="2943226"/>
                <a:ext cx="201613" cy="442913"/>
              </a:xfrm>
              <a:custGeom>
                <a:avLst/>
                <a:gdLst>
                  <a:gd name="T0" fmla="*/ 37 w 53"/>
                  <a:gd name="T1" fmla="*/ 117 h 117"/>
                  <a:gd name="T2" fmla="*/ 23 w 53"/>
                  <a:gd name="T3" fmla="*/ 22 h 117"/>
                  <a:gd name="T4" fmla="*/ 52 w 53"/>
                  <a:gd name="T5" fmla="*/ 61 h 117"/>
                  <a:gd name="T6" fmla="*/ 37 w 53"/>
                  <a:gd name="T7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7">
                    <a:moveTo>
                      <a:pt x="37" y="117"/>
                    </a:moveTo>
                    <a:cubicBezTo>
                      <a:pt x="27" y="96"/>
                      <a:pt x="0" y="42"/>
                      <a:pt x="23" y="22"/>
                    </a:cubicBezTo>
                    <a:cubicBezTo>
                      <a:pt x="47" y="0"/>
                      <a:pt x="53" y="44"/>
                      <a:pt x="52" y="61"/>
                    </a:cubicBezTo>
                    <a:cubicBezTo>
                      <a:pt x="51" y="80"/>
                      <a:pt x="44" y="99"/>
                      <a:pt x="37" y="11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0" name="淘宝网Chenying0907出品 97"/>
              <p:cNvSpPr/>
              <p:nvPr/>
            </p:nvSpPr>
            <p:spPr bwMode="auto">
              <a:xfrm>
                <a:off x="4733926" y="3692526"/>
                <a:ext cx="147638" cy="317500"/>
              </a:xfrm>
              <a:custGeom>
                <a:avLst/>
                <a:gdLst>
                  <a:gd name="T0" fmla="*/ 31 w 39"/>
                  <a:gd name="T1" fmla="*/ 0 h 84"/>
                  <a:gd name="T2" fmla="*/ 15 w 39"/>
                  <a:gd name="T3" fmla="*/ 71 h 84"/>
                  <a:gd name="T4" fmla="*/ 39 w 39"/>
                  <a:gd name="T5" fmla="*/ 39 h 84"/>
                  <a:gd name="T6" fmla="*/ 31 w 39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84">
                    <a:moveTo>
                      <a:pt x="31" y="0"/>
                    </a:moveTo>
                    <a:cubicBezTo>
                      <a:pt x="23" y="16"/>
                      <a:pt x="0" y="59"/>
                      <a:pt x="15" y="71"/>
                    </a:cubicBezTo>
                    <a:cubicBezTo>
                      <a:pt x="32" y="84"/>
                      <a:pt x="39" y="51"/>
                      <a:pt x="39" y="39"/>
                    </a:cubicBezTo>
                    <a:cubicBezTo>
                      <a:pt x="39" y="25"/>
                      <a:pt x="35" y="13"/>
                      <a:pt x="31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1" name="淘宝网Chenying0907出品 98"/>
              <p:cNvSpPr/>
              <p:nvPr/>
            </p:nvSpPr>
            <p:spPr bwMode="auto">
              <a:xfrm>
                <a:off x="4591051" y="3692526"/>
                <a:ext cx="260350" cy="254000"/>
              </a:xfrm>
              <a:custGeom>
                <a:avLst/>
                <a:gdLst>
                  <a:gd name="T0" fmla="*/ 69 w 69"/>
                  <a:gd name="T1" fmla="*/ 0 h 67"/>
                  <a:gd name="T2" fmla="*/ 3 w 69"/>
                  <a:gd name="T3" fmla="*/ 43 h 67"/>
                  <a:gd name="T4" fmla="*/ 40 w 69"/>
                  <a:gd name="T5" fmla="*/ 38 h 67"/>
                  <a:gd name="T6" fmla="*/ 69 w 69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67">
                    <a:moveTo>
                      <a:pt x="69" y="0"/>
                    </a:moveTo>
                    <a:cubicBezTo>
                      <a:pt x="52" y="6"/>
                      <a:pt x="7" y="22"/>
                      <a:pt x="3" y="43"/>
                    </a:cubicBezTo>
                    <a:cubicBezTo>
                      <a:pt x="0" y="67"/>
                      <a:pt x="30" y="47"/>
                      <a:pt x="40" y="38"/>
                    </a:cubicBezTo>
                    <a:cubicBezTo>
                      <a:pt x="51" y="27"/>
                      <a:pt x="60" y="13"/>
                      <a:pt x="69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2" name="淘宝网Chenying0907出品 99"/>
              <p:cNvSpPr/>
              <p:nvPr/>
            </p:nvSpPr>
            <p:spPr bwMode="auto">
              <a:xfrm>
                <a:off x="5138738" y="3563938"/>
                <a:ext cx="230188" cy="74613"/>
              </a:xfrm>
              <a:custGeom>
                <a:avLst/>
                <a:gdLst>
                  <a:gd name="T0" fmla="*/ 10 w 61"/>
                  <a:gd name="T1" fmla="*/ 0 h 20"/>
                  <a:gd name="T2" fmla="*/ 61 w 61"/>
                  <a:gd name="T3" fmla="*/ 20 h 20"/>
                  <a:gd name="T4" fmla="*/ 0 w 61"/>
                  <a:gd name="T5" fmla="*/ 13 h 20"/>
                  <a:gd name="T6" fmla="*/ 10 w 61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20">
                    <a:moveTo>
                      <a:pt x="10" y="0"/>
                    </a:moveTo>
                    <a:cubicBezTo>
                      <a:pt x="29" y="5"/>
                      <a:pt x="45" y="12"/>
                      <a:pt x="61" y="20"/>
                    </a:cubicBezTo>
                    <a:cubicBezTo>
                      <a:pt x="41" y="20"/>
                      <a:pt x="19" y="17"/>
                      <a:pt x="0" y="13"/>
                    </a:cubicBezTo>
                    <a:cubicBezTo>
                      <a:pt x="2" y="10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3" name="淘宝网Chenying0907出品 100"/>
              <p:cNvSpPr/>
              <p:nvPr/>
            </p:nvSpPr>
            <p:spPr bwMode="auto">
              <a:xfrm>
                <a:off x="4738688" y="3359151"/>
                <a:ext cx="487363" cy="434975"/>
              </a:xfrm>
              <a:custGeom>
                <a:avLst/>
                <a:gdLst>
                  <a:gd name="T0" fmla="*/ 46 w 129"/>
                  <a:gd name="T1" fmla="*/ 102 h 115"/>
                  <a:gd name="T2" fmla="*/ 119 w 129"/>
                  <a:gd name="T3" fmla="*/ 81 h 115"/>
                  <a:gd name="T4" fmla="*/ 84 w 129"/>
                  <a:gd name="T5" fmla="*/ 13 h 115"/>
                  <a:gd name="T6" fmla="*/ 11 w 129"/>
                  <a:gd name="T7" fmla="*/ 34 h 115"/>
                  <a:gd name="T8" fmla="*/ 46 w 129"/>
                  <a:gd name="T9" fmla="*/ 10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15">
                    <a:moveTo>
                      <a:pt x="46" y="102"/>
                    </a:moveTo>
                    <a:cubicBezTo>
                      <a:pt x="75" y="115"/>
                      <a:pt x="108" y="105"/>
                      <a:pt x="119" y="81"/>
                    </a:cubicBezTo>
                    <a:cubicBezTo>
                      <a:pt x="129" y="56"/>
                      <a:pt x="114" y="26"/>
                      <a:pt x="84" y="13"/>
                    </a:cubicBezTo>
                    <a:cubicBezTo>
                      <a:pt x="54" y="0"/>
                      <a:pt x="22" y="9"/>
                      <a:pt x="11" y="34"/>
                    </a:cubicBezTo>
                    <a:cubicBezTo>
                      <a:pt x="0" y="59"/>
                      <a:pt x="16" y="89"/>
                      <a:pt x="46" y="10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4" name="淘宝网Chenying0907出品 101"/>
              <p:cNvSpPr/>
              <p:nvPr/>
            </p:nvSpPr>
            <p:spPr bwMode="auto">
              <a:xfrm>
                <a:off x="4832351" y="3386138"/>
                <a:ext cx="234950" cy="336550"/>
              </a:xfrm>
              <a:custGeom>
                <a:avLst/>
                <a:gdLst>
                  <a:gd name="T0" fmla="*/ 9 w 62"/>
                  <a:gd name="T1" fmla="*/ 89 h 89"/>
                  <a:gd name="T2" fmla="*/ 0 w 62"/>
                  <a:gd name="T3" fmla="*/ 81 h 89"/>
                  <a:gd name="T4" fmla="*/ 37 w 62"/>
                  <a:gd name="T5" fmla="*/ 0 h 89"/>
                  <a:gd name="T6" fmla="*/ 53 w 62"/>
                  <a:gd name="T7" fmla="*/ 3 h 89"/>
                  <a:gd name="T8" fmla="*/ 9 w 62"/>
                  <a:gd name="T9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9">
                    <a:moveTo>
                      <a:pt x="9" y="89"/>
                    </a:moveTo>
                    <a:cubicBezTo>
                      <a:pt x="6" y="86"/>
                      <a:pt x="3" y="84"/>
                      <a:pt x="0" y="81"/>
                    </a:cubicBezTo>
                    <a:cubicBezTo>
                      <a:pt x="19" y="63"/>
                      <a:pt x="50" y="23"/>
                      <a:pt x="37" y="0"/>
                    </a:cubicBezTo>
                    <a:cubicBezTo>
                      <a:pt x="42" y="1"/>
                      <a:pt x="48" y="2"/>
                      <a:pt x="53" y="3"/>
                    </a:cubicBezTo>
                    <a:cubicBezTo>
                      <a:pt x="62" y="34"/>
                      <a:pt x="30" y="70"/>
                      <a:pt x="9" y="89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5" name="淘宝网Chenying0907出品 102"/>
              <p:cNvSpPr/>
              <p:nvPr/>
            </p:nvSpPr>
            <p:spPr bwMode="auto">
              <a:xfrm>
                <a:off x="4919663" y="3430588"/>
                <a:ext cx="234950" cy="333375"/>
              </a:xfrm>
              <a:custGeom>
                <a:avLst/>
                <a:gdLst>
                  <a:gd name="T0" fmla="*/ 47 w 62"/>
                  <a:gd name="T1" fmla="*/ 0 h 88"/>
                  <a:gd name="T2" fmla="*/ 62 w 62"/>
                  <a:gd name="T3" fmla="*/ 13 h 88"/>
                  <a:gd name="T4" fmla="*/ 17 w 62"/>
                  <a:gd name="T5" fmla="*/ 88 h 88"/>
                  <a:gd name="T6" fmla="*/ 0 w 62"/>
                  <a:gd name="T7" fmla="*/ 84 h 88"/>
                  <a:gd name="T8" fmla="*/ 47 w 62"/>
                  <a:gd name="T9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8">
                    <a:moveTo>
                      <a:pt x="47" y="0"/>
                    </a:moveTo>
                    <a:cubicBezTo>
                      <a:pt x="53" y="4"/>
                      <a:pt x="58" y="8"/>
                      <a:pt x="62" y="13"/>
                    </a:cubicBezTo>
                    <a:cubicBezTo>
                      <a:pt x="59" y="43"/>
                      <a:pt x="39" y="72"/>
                      <a:pt x="17" y="88"/>
                    </a:cubicBezTo>
                    <a:cubicBezTo>
                      <a:pt x="12" y="88"/>
                      <a:pt x="6" y="86"/>
                      <a:pt x="0" y="84"/>
                    </a:cubicBezTo>
                    <a:cubicBezTo>
                      <a:pt x="22" y="63"/>
                      <a:pt x="49" y="30"/>
                      <a:pt x="47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noFill/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6" name="淘宝网Chenying0907出品 103"/>
              <p:cNvSpPr/>
              <p:nvPr/>
            </p:nvSpPr>
            <p:spPr bwMode="auto">
              <a:xfrm>
                <a:off x="3756026" y="2798763"/>
                <a:ext cx="593725" cy="360363"/>
              </a:xfrm>
              <a:custGeom>
                <a:avLst/>
                <a:gdLst>
                  <a:gd name="T0" fmla="*/ 157 w 157"/>
                  <a:gd name="T1" fmla="*/ 71 h 95"/>
                  <a:gd name="T2" fmla="*/ 9 w 157"/>
                  <a:gd name="T3" fmla="*/ 52 h 95"/>
                  <a:gd name="T4" fmla="*/ 30 w 157"/>
                  <a:gd name="T5" fmla="*/ 94 h 95"/>
                  <a:gd name="T6" fmla="*/ 39 w 157"/>
                  <a:gd name="T7" fmla="*/ 54 h 95"/>
                  <a:gd name="T8" fmla="*/ 31 w 157"/>
                  <a:gd name="T9" fmla="*/ 5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5">
                    <a:moveTo>
                      <a:pt x="157" y="71"/>
                    </a:moveTo>
                    <a:cubicBezTo>
                      <a:pt x="134" y="30"/>
                      <a:pt x="35" y="0"/>
                      <a:pt x="9" y="52"/>
                    </a:cubicBezTo>
                    <a:cubicBezTo>
                      <a:pt x="0" y="71"/>
                      <a:pt x="8" y="93"/>
                      <a:pt x="30" y="94"/>
                    </a:cubicBezTo>
                    <a:cubicBezTo>
                      <a:pt x="62" y="95"/>
                      <a:pt x="75" y="46"/>
                      <a:pt x="39" y="54"/>
                    </a:cubicBezTo>
                    <a:cubicBezTo>
                      <a:pt x="1" y="63"/>
                      <a:pt x="57" y="74"/>
                      <a:pt x="31" y="57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7" name="淘宝网Chenying0907出品 104"/>
              <p:cNvSpPr/>
              <p:nvPr/>
            </p:nvSpPr>
            <p:spPr bwMode="auto">
              <a:xfrm>
                <a:off x="3811588" y="3146426"/>
                <a:ext cx="401638" cy="330200"/>
              </a:xfrm>
              <a:custGeom>
                <a:avLst/>
                <a:gdLst>
                  <a:gd name="T0" fmla="*/ 106 w 106"/>
                  <a:gd name="T1" fmla="*/ 21 h 87"/>
                  <a:gd name="T2" fmla="*/ 1 w 106"/>
                  <a:gd name="T3" fmla="*/ 56 h 87"/>
                  <a:gd name="T4" fmla="*/ 31 w 106"/>
                  <a:gd name="T5" fmla="*/ 86 h 87"/>
                  <a:gd name="T6" fmla="*/ 35 w 106"/>
                  <a:gd name="T7" fmla="*/ 53 h 87"/>
                  <a:gd name="T8" fmla="*/ 35 w 106"/>
                  <a:gd name="T9" fmla="*/ 5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87">
                    <a:moveTo>
                      <a:pt x="106" y="21"/>
                    </a:moveTo>
                    <a:cubicBezTo>
                      <a:pt x="78" y="0"/>
                      <a:pt x="3" y="13"/>
                      <a:pt x="1" y="56"/>
                    </a:cubicBezTo>
                    <a:cubicBezTo>
                      <a:pt x="0" y="72"/>
                      <a:pt x="14" y="87"/>
                      <a:pt x="31" y="86"/>
                    </a:cubicBezTo>
                    <a:cubicBezTo>
                      <a:pt x="54" y="85"/>
                      <a:pt x="62" y="52"/>
                      <a:pt x="35" y="53"/>
                    </a:cubicBezTo>
                    <a:cubicBezTo>
                      <a:pt x="8" y="54"/>
                      <a:pt x="41" y="81"/>
                      <a:pt x="35" y="5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8" name="淘宝网Chenying0907出品 105"/>
              <p:cNvSpPr/>
              <p:nvPr/>
            </p:nvSpPr>
            <p:spPr bwMode="auto">
              <a:xfrm>
                <a:off x="4133851" y="2968626"/>
                <a:ext cx="796925" cy="781050"/>
              </a:xfrm>
              <a:custGeom>
                <a:avLst/>
                <a:gdLst>
                  <a:gd name="T0" fmla="*/ 189 w 211"/>
                  <a:gd name="T1" fmla="*/ 61 h 206"/>
                  <a:gd name="T2" fmla="*/ 66 w 211"/>
                  <a:gd name="T3" fmla="*/ 23 h 206"/>
                  <a:gd name="T4" fmla="*/ 22 w 211"/>
                  <a:gd name="T5" fmla="*/ 145 h 206"/>
                  <a:gd name="T6" fmla="*/ 146 w 211"/>
                  <a:gd name="T7" fmla="*/ 183 h 206"/>
                  <a:gd name="T8" fmla="*/ 189 w 211"/>
                  <a:gd name="T9" fmla="*/ 61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206">
                    <a:moveTo>
                      <a:pt x="189" y="61"/>
                    </a:moveTo>
                    <a:cubicBezTo>
                      <a:pt x="167" y="17"/>
                      <a:pt x="112" y="0"/>
                      <a:pt x="66" y="23"/>
                    </a:cubicBezTo>
                    <a:cubicBezTo>
                      <a:pt x="19" y="46"/>
                      <a:pt x="0" y="101"/>
                      <a:pt x="22" y="145"/>
                    </a:cubicBezTo>
                    <a:cubicBezTo>
                      <a:pt x="44" y="189"/>
                      <a:pt x="99" y="206"/>
                      <a:pt x="146" y="183"/>
                    </a:cubicBezTo>
                    <a:cubicBezTo>
                      <a:pt x="192" y="160"/>
                      <a:pt x="211" y="105"/>
                      <a:pt x="189" y="6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89" name="淘宝网Chenying0907出品 106"/>
              <p:cNvSpPr/>
              <p:nvPr/>
            </p:nvSpPr>
            <p:spPr bwMode="auto">
              <a:xfrm>
                <a:off x="4227513" y="3287713"/>
                <a:ext cx="344488" cy="252413"/>
              </a:xfrm>
              <a:custGeom>
                <a:avLst/>
                <a:gdLst>
                  <a:gd name="T0" fmla="*/ 83 w 91"/>
                  <a:gd name="T1" fmla="*/ 34 h 67"/>
                  <a:gd name="T2" fmla="*/ 0 w 91"/>
                  <a:gd name="T3" fmla="*/ 67 h 67"/>
                  <a:gd name="T4" fmla="*/ 65 w 91"/>
                  <a:gd name="T5" fmla="*/ 3 h 67"/>
                  <a:gd name="T6" fmla="*/ 83 w 91"/>
                  <a:gd name="T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67">
                    <a:moveTo>
                      <a:pt x="83" y="34"/>
                    </a:moveTo>
                    <a:cubicBezTo>
                      <a:pt x="58" y="50"/>
                      <a:pt x="27" y="56"/>
                      <a:pt x="0" y="67"/>
                    </a:cubicBezTo>
                    <a:cubicBezTo>
                      <a:pt x="17" y="47"/>
                      <a:pt x="40" y="19"/>
                      <a:pt x="65" y="3"/>
                    </a:cubicBezTo>
                    <a:cubicBezTo>
                      <a:pt x="80" y="0"/>
                      <a:pt x="91" y="16"/>
                      <a:pt x="83" y="34"/>
                    </a:cubicBezTo>
                    <a:close/>
                  </a:path>
                </a:pathLst>
              </a:custGeom>
              <a:solidFill>
                <a:srgbClr val="E8787D"/>
              </a:solidFill>
              <a:ln w="23813" cap="flat">
                <a:solidFill>
                  <a:srgbClr val="E8787D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0" name="淘宝网Chenying0907出品 107"/>
              <p:cNvSpPr/>
              <p:nvPr/>
            </p:nvSpPr>
            <p:spPr bwMode="auto">
              <a:xfrm>
                <a:off x="4421188" y="3048001"/>
                <a:ext cx="166688" cy="155575"/>
              </a:xfrm>
              <a:custGeom>
                <a:avLst/>
                <a:gdLst>
                  <a:gd name="T0" fmla="*/ 44 w 44"/>
                  <a:gd name="T1" fmla="*/ 24 h 41"/>
                  <a:gd name="T2" fmla="*/ 17 w 44"/>
                  <a:gd name="T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4" h="41">
                    <a:moveTo>
                      <a:pt x="44" y="24"/>
                    </a:moveTo>
                    <a:cubicBezTo>
                      <a:pt x="35" y="0"/>
                      <a:pt x="0" y="16"/>
                      <a:pt x="17" y="41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1" name="淘宝网Chenying0907出品 108"/>
              <p:cNvSpPr/>
              <p:nvPr/>
            </p:nvSpPr>
            <p:spPr bwMode="auto">
              <a:xfrm>
                <a:off x="4183063" y="3244851"/>
                <a:ext cx="169863" cy="163513"/>
              </a:xfrm>
              <a:custGeom>
                <a:avLst/>
                <a:gdLst>
                  <a:gd name="T0" fmla="*/ 45 w 45"/>
                  <a:gd name="T1" fmla="*/ 22 h 43"/>
                  <a:gd name="T2" fmla="*/ 22 w 45"/>
                  <a:gd name="T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43">
                    <a:moveTo>
                      <a:pt x="45" y="22"/>
                    </a:moveTo>
                    <a:cubicBezTo>
                      <a:pt x="31" y="0"/>
                      <a:pt x="0" y="23"/>
                      <a:pt x="22" y="4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892" name="淘宝网Chenying0907出品 109"/>
              <p:cNvSpPr/>
              <p:nvPr/>
            </p:nvSpPr>
            <p:spPr bwMode="auto">
              <a:xfrm>
                <a:off x="4446588" y="3192463"/>
                <a:ext cx="344488" cy="371475"/>
              </a:xfrm>
              <a:custGeom>
                <a:avLst/>
                <a:gdLst>
                  <a:gd name="T0" fmla="*/ 58 w 91"/>
                  <a:gd name="T1" fmla="*/ 0 h 98"/>
                  <a:gd name="T2" fmla="*/ 34 w 91"/>
                  <a:gd name="T3" fmla="*/ 97 h 98"/>
                  <a:gd name="T4" fmla="*/ 0 w 91"/>
                  <a:gd name="T5" fmla="*/ 9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98">
                    <a:moveTo>
                      <a:pt x="58" y="0"/>
                    </a:moveTo>
                    <a:cubicBezTo>
                      <a:pt x="89" y="34"/>
                      <a:pt x="91" y="90"/>
                      <a:pt x="34" y="97"/>
                    </a:cubicBezTo>
                    <a:cubicBezTo>
                      <a:pt x="23" y="98"/>
                      <a:pt x="11" y="96"/>
                      <a:pt x="0" y="93"/>
                    </a:cubicBezTo>
                  </a:path>
                </a:pathLst>
              </a:custGeom>
              <a:noFill/>
              <a:ln w="23813" cap="flat">
                <a:solidFill>
                  <a:srgbClr val="E8787D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893" name="淘宝网Chenying0907出品 113"/>
            <p:cNvSpPr>
              <a:spLocks noEditPoints="1"/>
            </p:cNvSpPr>
            <p:nvPr/>
          </p:nvSpPr>
          <p:spPr bwMode="auto">
            <a:xfrm rot="1682966">
              <a:off x="9588390" y="3868022"/>
              <a:ext cx="575069" cy="167621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6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500"/>
                                            <p:tgtEl>
                                              <p:spTgt spid="5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5" dur="500"/>
                                            <p:tgtEl>
                                              <p:spTgt spid="4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3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8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33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8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8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8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8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8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8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4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8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1500" fill="hold"/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1500" fill="hold"/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53" dur="1500" fill="hold"/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4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4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4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000" fill="hold"/>
                                            <p:tgtEl>
                                              <p:spTgt spid="4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4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4" dur="2000" fill="hold"/>
                                            <p:tgtEl>
                                              <p:spTgt spid="4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43" grpId="0" animBg="1"/>
          <p:bldP spid="443" grpId="1" animBg="1"/>
          <p:bldP spid="444" grpId="0" animBg="1"/>
          <p:bldP spid="444" grpId="1" animBg="1"/>
          <p:bldP spid="445" grpId="0" animBg="1"/>
          <p:bldP spid="445" grpId="1" animBg="1"/>
          <p:bldP spid="858" grpId="0"/>
          <p:bldP spid="877" grpId="0"/>
          <p:bldP spid="878" grpId="0"/>
          <p:bldP spid="878" grpId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69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1" dur="500"/>
                                            <p:tgtEl>
                                              <p:spTgt spid="5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5" dur="500"/>
                                            <p:tgtEl>
                                              <p:spTgt spid="4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7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3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8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8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33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8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8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8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3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87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87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87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45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8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0" dur="1500" fill="hold"/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1" dur="1500" fill="hold"/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53" dur="1500" fill="hold"/>
                                            <p:tgtEl>
                                              <p:spTgt spid="8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4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4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44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500" fill="hold"/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500" fill="hold"/>
                                            <p:tgtEl>
                                              <p:spTgt spid="4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4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7" dur="2000" fill="hold"/>
                                            <p:tgtEl>
                                              <p:spTgt spid="444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0" dur="500" fill="hold"/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1" dur="500" fill="hold"/>
                                            <p:tgtEl>
                                              <p:spTgt spid="4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2" dur="500"/>
                                            <p:tgtEl>
                                              <p:spTgt spid="4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74" dur="2000" fill="hold"/>
                                            <p:tgtEl>
                                              <p:spTgt spid="445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43" grpId="0" animBg="1"/>
          <p:bldP spid="443" grpId="1" animBg="1"/>
          <p:bldP spid="444" grpId="0" animBg="1"/>
          <p:bldP spid="444" grpId="1" animBg="1"/>
          <p:bldP spid="445" grpId="0" animBg="1"/>
          <p:bldP spid="445" grpId="1" animBg="1"/>
          <p:bldP spid="858" grpId="0"/>
          <p:bldP spid="877" grpId="0"/>
          <p:bldP spid="878" grpId="0"/>
          <p:bldP spid="878" grpId="1"/>
        </p:bldLst>
      </p:timing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KSO_Img1"/>
          <p:cNvSpPr/>
          <p:nvPr/>
        </p:nvSpPr>
        <p:spPr>
          <a:xfrm>
            <a:off x="2143821" y="322235"/>
            <a:ext cx="5150557" cy="5150557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3272" r="-4750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169" name="KSO_Img2"/>
          <p:cNvSpPr/>
          <p:nvPr/>
        </p:nvSpPr>
        <p:spPr>
          <a:xfrm>
            <a:off x="247684" y="2743932"/>
            <a:ext cx="1501430" cy="1501429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7538" r="-7538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170" name="KSO_Img3"/>
          <p:cNvSpPr/>
          <p:nvPr/>
        </p:nvSpPr>
        <p:spPr>
          <a:xfrm>
            <a:off x="979948" y="4510827"/>
            <a:ext cx="1501430" cy="1501429"/>
          </a:xfrm>
          <a:prstGeom prst="ellipse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9061" r="-19061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sp>
        <p:nvSpPr>
          <p:cNvPr id="171" name="KSO_Img4"/>
          <p:cNvSpPr/>
          <p:nvPr/>
        </p:nvSpPr>
        <p:spPr>
          <a:xfrm>
            <a:off x="2648222" y="5356571"/>
            <a:ext cx="1501430" cy="1501429"/>
          </a:xfrm>
          <a:prstGeom prst="ellipse">
            <a:avLst/>
          </a:pr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50" r="-15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zh-CN" altLang="en-US" kern="0">
              <a:solidFill>
                <a:sysClr val="window" lastClr="FFFFFF"/>
              </a:solidFill>
            </a:endParaRPr>
          </a:p>
        </p:txBody>
      </p:sp>
      <p:grpSp>
        <p:nvGrpSpPr>
          <p:cNvPr id="172" name="淘宝网Chenying0907出品 171"/>
          <p:cNvGrpSpPr/>
          <p:nvPr/>
        </p:nvGrpSpPr>
        <p:grpSpPr>
          <a:xfrm flipH="1">
            <a:off x="7282600" y="2995323"/>
            <a:ext cx="4209851" cy="4040188"/>
            <a:chOff x="86802" y="2827421"/>
            <a:chExt cx="4209851" cy="4040188"/>
          </a:xfrm>
        </p:grpSpPr>
        <p:sp>
          <p:nvSpPr>
            <p:cNvPr id="173" name="淘宝网Chenying0907出品 172"/>
            <p:cNvSpPr/>
            <p:nvPr/>
          </p:nvSpPr>
          <p:spPr bwMode="auto">
            <a:xfrm flipH="1">
              <a:off x="2766688" y="3687845"/>
              <a:ext cx="383833" cy="382588"/>
            </a:xfrm>
            <a:custGeom>
              <a:avLst/>
              <a:gdLst>
                <a:gd name="connsiteX0" fmla="*/ 158289 w 383833"/>
                <a:gd name="connsiteY0" fmla="*/ 266700 h 382588"/>
                <a:gd name="connsiteX1" fmla="*/ 191810 w 383833"/>
                <a:gd name="connsiteY1" fmla="*/ 274177 h 382588"/>
                <a:gd name="connsiteX2" fmla="*/ 206708 w 383833"/>
                <a:gd name="connsiteY2" fmla="*/ 333990 h 382588"/>
                <a:gd name="connsiteX3" fmla="*/ 162014 w 383833"/>
                <a:gd name="connsiteY3" fmla="*/ 382588 h 382588"/>
                <a:gd name="connsiteX4" fmla="*/ 154565 w 383833"/>
                <a:gd name="connsiteY4" fmla="*/ 382588 h 382588"/>
                <a:gd name="connsiteX5" fmla="*/ 124768 w 383833"/>
                <a:gd name="connsiteY5" fmla="*/ 315298 h 382588"/>
                <a:gd name="connsiteX6" fmla="*/ 158289 w 383833"/>
                <a:gd name="connsiteY6" fmla="*/ 266700 h 382588"/>
                <a:gd name="connsiteX7" fmla="*/ 255318 w 383833"/>
                <a:gd name="connsiteY7" fmla="*/ 247650 h 382588"/>
                <a:gd name="connsiteX8" fmla="*/ 303963 w 383833"/>
                <a:gd name="connsiteY8" fmla="*/ 277868 h 382588"/>
                <a:gd name="connsiteX9" fmla="*/ 307705 w 383833"/>
                <a:gd name="connsiteY9" fmla="*/ 289199 h 382588"/>
                <a:gd name="connsiteX10" fmla="*/ 311447 w 383833"/>
                <a:gd name="connsiteY10" fmla="*/ 296753 h 382588"/>
                <a:gd name="connsiteX11" fmla="*/ 300221 w 383833"/>
                <a:gd name="connsiteY11" fmla="*/ 353411 h 382588"/>
                <a:gd name="connsiteX12" fmla="*/ 281512 w 383833"/>
                <a:gd name="connsiteY12" fmla="*/ 357188 h 382588"/>
                <a:gd name="connsiteX13" fmla="*/ 229124 w 383833"/>
                <a:gd name="connsiteY13" fmla="*/ 326971 h 382588"/>
                <a:gd name="connsiteX14" fmla="*/ 221640 w 383833"/>
                <a:gd name="connsiteY14" fmla="*/ 270313 h 382588"/>
                <a:gd name="connsiteX15" fmla="*/ 240350 w 383833"/>
                <a:gd name="connsiteY15" fmla="*/ 258982 h 382588"/>
                <a:gd name="connsiteX16" fmla="*/ 255318 w 383833"/>
                <a:gd name="connsiteY16" fmla="*/ 247650 h 382588"/>
                <a:gd name="connsiteX17" fmla="*/ 93854 w 383833"/>
                <a:gd name="connsiteY17" fmla="*/ 217488 h 382588"/>
                <a:gd name="connsiteX18" fmla="*/ 116179 w 383833"/>
                <a:gd name="connsiteY18" fmla="*/ 225014 h 382588"/>
                <a:gd name="connsiteX19" fmla="*/ 123620 w 383833"/>
                <a:gd name="connsiteY19" fmla="*/ 236303 h 382588"/>
                <a:gd name="connsiteX20" fmla="*/ 134782 w 383833"/>
                <a:gd name="connsiteY20" fmla="*/ 251355 h 382588"/>
                <a:gd name="connsiteX21" fmla="*/ 105016 w 383833"/>
                <a:gd name="connsiteY21" fmla="*/ 304036 h 382588"/>
                <a:gd name="connsiteX22" fmla="*/ 64089 w 383833"/>
                <a:gd name="connsiteY22" fmla="*/ 319088 h 382588"/>
                <a:gd name="connsiteX23" fmla="*/ 30602 w 383833"/>
                <a:gd name="connsiteY23" fmla="*/ 300273 h 382588"/>
                <a:gd name="connsiteX24" fmla="*/ 56647 w 383833"/>
                <a:gd name="connsiteY24" fmla="*/ 232540 h 382588"/>
                <a:gd name="connsiteX25" fmla="*/ 93854 w 383833"/>
                <a:gd name="connsiteY25" fmla="*/ 217488 h 382588"/>
                <a:gd name="connsiteX26" fmla="*/ 315558 w 383833"/>
                <a:gd name="connsiteY26" fmla="*/ 173038 h 382588"/>
                <a:gd name="connsiteX27" fmla="*/ 330640 w 383833"/>
                <a:gd name="connsiteY27" fmla="*/ 176808 h 382588"/>
                <a:gd name="connsiteX28" fmla="*/ 383424 w 383833"/>
                <a:gd name="connsiteY28" fmla="*/ 229593 h 382588"/>
                <a:gd name="connsiteX29" fmla="*/ 330640 w 383833"/>
                <a:gd name="connsiteY29" fmla="*/ 263526 h 382588"/>
                <a:gd name="connsiteX30" fmla="*/ 315558 w 383833"/>
                <a:gd name="connsiteY30" fmla="*/ 259756 h 382588"/>
                <a:gd name="connsiteX31" fmla="*/ 266544 w 383833"/>
                <a:gd name="connsiteY31" fmla="*/ 229593 h 382588"/>
                <a:gd name="connsiteX32" fmla="*/ 277855 w 383833"/>
                <a:gd name="connsiteY32" fmla="*/ 188119 h 382588"/>
                <a:gd name="connsiteX33" fmla="*/ 315558 w 383833"/>
                <a:gd name="connsiteY33" fmla="*/ 173038 h 382588"/>
                <a:gd name="connsiteX34" fmla="*/ 49006 w 383833"/>
                <a:gd name="connsiteY34" fmla="*/ 123825 h 382588"/>
                <a:gd name="connsiteX35" fmla="*/ 63959 w 383833"/>
                <a:gd name="connsiteY35" fmla="*/ 123825 h 382588"/>
                <a:gd name="connsiteX36" fmla="*/ 112557 w 383833"/>
                <a:gd name="connsiteY36" fmla="*/ 157370 h 382588"/>
                <a:gd name="connsiteX37" fmla="*/ 108819 w 383833"/>
                <a:gd name="connsiteY37" fmla="*/ 194641 h 382588"/>
                <a:gd name="connsiteX38" fmla="*/ 63959 w 383833"/>
                <a:gd name="connsiteY38" fmla="*/ 209550 h 382588"/>
                <a:gd name="connsiteX39" fmla="*/ 49006 w 383833"/>
                <a:gd name="connsiteY39" fmla="*/ 209550 h 382588"/>
                <a:gd name="connsiteX40" fmla="*/ 408 w 383833"/>
                <a:gd name="connsiteY40" fmla="*/ 157370 h 382588"/>
                <a:gd name="connsiteX41" fmla="*/ 49006 w 383833"/>
                <a:gd name="connsiteY41" fmla="*/ 123825 h 382588"/>
                <a:gd name="connsiteX42" fmla="*/ 319495 w 383833"/>
                <a:gd name="connsiteY42" fmla="*/ 66675 h 382588"/>
                <a:gd name="connsiteX43" fmla="*/ 349811 w 383833"/>
                <a:gd name="connsiteY43" fmla="*/ 81817 h 382588"/>
                <a:gd name="connsiteX44" fmla="*/ 327074 w 383833"/>
                <a:gd name="connsiteY44" fmla="*/ 149958 h 382588"/>
                <a:gd name="connsiteX45" fmla="*/ 285389 w 383833"/>
                <a:gd name="connsiteY45" fmla="*/ 165100 h 382588"/>
                <a:gd name="connsiteX46" fmla="*/ 274021 w 383833"/>
                <a:gd name="connsiteY46" fmla="*/ 161315 h 382588"/>
                <a:gd name="connsiteX47" fmla="*/ 262652 w 383833"/>
                <a:gd name="connsiteY47" fmla="*/ 142387 h 382588"/>
                <a:gd name="connsiteX48" fmla="*/ 247494 w 383833"/>
                <a:gd name="connsiteY48" fmla="*/ 127244 h 382588"/>
                <a:gd name="connsiteX49" fmla="*/ 277810 w 383833"/>
                <a:gd name="connsiteY49" fmla="*/ 78032 h 382588"/>
                <a:gd name="connsiteX50" fmla="*/ 319495 w 383833"/>
                <a:gd name="connsiteY50" fmla="*/ 66675 h 382588"/>
                <a:gd name="connsiteX51" fmla="*/ 101331 w 383833"/>
                <a:gd name="connsiteY51" fmla="*/ 25400 h 382588"/>
                <a:gd name="connsiteX52" fmla="*/ 149976 w 383833"/>
                <a:gd name="connsiteY52" fmla="*/ 55617 h 382588"/>
                <a:gd name="connsiteX53" fmla="*/ 161202 w 383833"/>
                <a:gd name="connsiteY53" fmla="*/ 112275 h 382588"/>
                <a:gd name="connsiteX54" fmla="*/ 146234 w 383833"/>
                <a:gd name="connsiteY54" fmla="*/ 119829 h 382588"/>
                <a:gd name="connsiteX55" fmla="*/ 127525 w 383833"/>
                <a:gd name="connsiteY55" fmla="*/ 134938 h 382588"/>
                <a:gd name="connsiteX56" fmla="*/ 78879 w 383833"/>
                <a:gd name="connsiteY56" fmla="*/ 104720 h 382588"/>
                <a:gd name="connsiteX57" fmla="*/ 78879 w 383833"/>
                <a:gd name="connsiteY57" fmla="*/ 29177 h 382588"/>
                <a:gd name="connsiteX58" fmla="*/ 101331 w 383833"/>
                <a:gd name="connsiteY58" fmla="*/ 25400 h 382588"/>
                <a:gd name="connsiteX59" fmla="*/ 222158 w 383833"/>
                <a:gd name="connsiteY59" fmla="*/ 0 h 382588"/>
                <a:gd name="connsiteX60" fmla="*/ 225904 w 383833"/>
                <a:gd name="connsiteY60" fmla="*/ 0 h 382588"/>
                <a:gd name="connsiteX61" fmla="*/ 259623 w 383833"/>
                <a:gd name="connsiteY61" fmla="*/ 67628 h 382588"/>
                <a:gd name="connsiteX62" fmla="*/ 229651 w 383833"/>
                <a:gd name="connsiteY62" fmla="*/ 112713 h 382588"/>
                <a:gd name="connsiteX63" fmla="*/ 192185 w 383833"/>
                <a:gd name="connsiteY63" fmla="*/ 105199 h 382588"/>
                <a:gd name="connsiteX64" fmla="*/ 184692 w 383833"/>
                <a:gd name="connsiteY64" fmla="*/ 105199 h 382588"/>
                <a:gd name="connsiteX65" fmla="*/ 173453 w 383833"/>
                <a:gd name="connsiteY65" fmla="*/ 52599 h 382588"/>
                <a:gd name="connsiteX66" fmla="*/ 222158 w 383833"/>
                <a:gd name="connsiteY66" fmla="*/ 0 h 38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83833" h="382588">
                  <a:moveTo>
                    <a:pt x="158289" y="266700"/>
                  </a:moveTo>
                  <a:cubicBezTo>
                    <a:pt x="169463" y="274177"/>
                    <a:pt x="180636" y="274177"/>
                    <a:pt x="191810" y="274177"/>
                  </a:cubicBezTo>
                  <a:cubicBezTo>
                    <a:pt x="206708" y="285392"/>
                    <a:pt x="214157" y="307822"/>
                    <a:pt x="206708" y="333990"/>
                  </a:cubicBezTo>
                  <a:cubicBezTo>
                    <a:pt x="202984" y="363897"/>
                    <a:pt x="180636" y="382588"/>
                    <a:pt x="162014" y="382588"/>
                  </a:cubicBezTo>
                  <a:cubicBezTo>
                    <a:pt x="158289" y="382588"/>
                    <a:pt x="158289" y="382588"/>
                    <a:pt x="154565" y="382588"/>
                  </a:cubicBezTo>
                  <a:cubicBezTo>
                    <a:pt x="132217" y="378850"/>
                    <a:pt x="117319" y="348943"/>
                    <a:pt x="124768" y="315298"/>
                  </a:cubicBezTo>
                  <a:cubicBezTo>
                    <a:pt x="128493" y="292868"/>
                    <a:pt x="143391" y="274177"/>
                    <a:pt x="158289" y="266700"/>
                  </a:cubicBezTo>
                  <a:close/>
                  <a:moveTo>
                    <a:pt x="255318" y="247650"/>
                  </a:moveTo>
                  <a:cubicBezTo>
                    <a:pt x="270286" y="247650"/>
                    <a:pt x="288996" y="258982"/>
                    <a:pt x="303963" y="277868"/>
                  </a:cubicBezTo>
                  <a:cubicBezTo>
                    <a:pt x="303963" y="281645"/>
                    <a:pt x="307705" y="285422"/>
                    <a:pt x="307705" y="289199"/>
                  </a:cubicBezTo>
                  <a:cubicBezTo>
                    <a:pt x="307705" y="292976"/>
                    <a:pt x="311447" y="292976"/>
                    <a:pt x="311447" y="296753"/>
                  </a:cubicBezTo>
                  <a:cubicBezTo>
                    <a:pt x="318931" y="319416"/>
                    <a:pt x="315189" y="342079"/>
                    <a:pt x="300221" y="353411"/>
                  </a:cubicBezTo>
                  <a:cubicBezTo>
                    <a:pt x="292737" y="357188"/>
                    <a:pt x="288996" y="357188"/>
                    <a:pt x="281512" y="357188"/>
                  </a:cubicBezTo>
                  <a:cubicBezTo>
                    <a:pt x="262802" y="357188"/>
                    <a:pt x="244092" y="345857"/>
                    <a:pt x="229124" y="326971"/>
                  </a:cubicBezTo>
                  <a:cubicBezTo>
                    <a:pt x="217898" y="308085"/>
                    <a:pt x="214156" y="285422"/>
                    <a:pt x="221640" y="270313"/>
                  </a:cubicBezTo>
                  <a:cubicBezTo>
                    <a:pt x="229124" y="266536"/>
                    <a:pt x="232866" y="266536"/>
                    <a:pt x="240350" y="258982"/>
                  </a:cubicBezTo>
                  <a:cubicBezTo>
                    <a:pt x="244092" y="255204"/>
                    <a:pt x="251576" y="251427"/>
                    <a:pt x="255318" y="247650"/>
                  </a:cubicBezTo>
                  <a:close/>
                  <a:moveTo>
                    <a:pt x="93854" y="217488"/>
                  </a:moveTo>
                  <a:cubicBezTo>
                    <a:pt x="101296" y="217488"/>
                    <a:pt x="108737" y="221251"/>
                    <a:pt x="116179" y="225014"/>
                  </a:cubicBezTo>
                  <a:cubicBezTo>
                    <a:pt x="116179" y="228777"/>
                    <a:pt x="119899" y="232540"/>
                    <a:pt x="123620" y="236303"/>
                  </a:cubicBezTo>
                  <a:cubicBezTo>
                    <a:pt x="127341" y="243829"/>
                    <a:pt x="131062" y="247592"/>
                    <a:pt x="134782" y="251355"/>
                  </a:cubicBezTo>
                  <a:cubicBezTo>
                    <a:pt x="134782" y="270170"/>
                    <a:pt x="123620" y="288984"/>
                    <a:pt x="105016" y="304036"/>
                  </a:cubicBezTo>
                  <a:cubicBezTo>
                    <a:pt x="90134" y="311562"/>
                    <a:pt x="75251" y="319088"/>
                    <a:pt x="64089" y="319088"/>
                  </a:cubicBezTo>
                  <a:cubicBezTo>
                    <a:pt x="49206" y="319088"/>
                    <a:pt x="38044" y="311562"/>
                    <a:pt x="30602" y="300273"/>
                  </a:cubicBezTo>
                  <a:cubicBezTo>
                    <a:pt x="15719" y="281458"/>
                    <a:pt x="26881" y="251355"/>
                    <a:pt x="56647" y="232540"/>
                  </a:cubicBezTo>
                  <a:cubicBezTo>
                    <a:pt x="67809" y="225014"/>
                    <a:pt x="82692" y="217488"/>
                    <a:pt x="93854" y="217488"/>
                  </a:cubicBezTo>
                  <a:close/>
                  <a:moveTo>
                    <a:pt x="315558" y="173038"/>
                  </a:moveTo>
                  <a:cubicBezTo>
                    <a:pt x="319329" y="173038"/>
                    <a:pt x="326869" y="173038"/>
                    <a:pt x="330640" y="176808"/>
                  </a:cubicBezTo>
                  <a:cubicBezTo>
                    <a:pt x="364572" y="180579"/>
                    <a:pt x="387194" y="206971"/>
                    <a:pt x="383424" y="229593"/>
                  </a:cubicBezTo>
                  <a:cubicBezTo>
                    <a:pt x="379654" y="248445"/>
                    <a:pt x="357032" y="263526"/>
                    <a:pt x="330640" y="263526"/>
                  </a:cubicBezTo>
                  <a:cubicBezTo>
                    <a:pt x="326869" y="263526"/>
                    <a:pt x="319329" y="259756"/>
                    <a:pt x="315558" y="259756"/>
                  </a:cubicBezTo>
                  <a:cubicBezTo>
                    <a:pt x="292936" y="255985"/>
                    <a:pt x="274085" y="244674"/>
                    <a:pt x="266544" y="229593"/>
                  </a:cubicBezTo>
                  <a:cubicBezTo>
                    <a:pt x="274085" y="214512"/>
                    <a:pt x="277855" y="199430"/>
                    <a:pt x="277855" y="188119"/>
                  </a:cubicBezTo>
                  <a:cubicBezTo>
                    <a:pt x="285396" y="176808"/>
                    <a:pt x="300477" y="173038"/>
                    <a:pt x="315558" y="173038"/>
                  </a:cubicBezTo>
                  <a:close/>
                  <a:moveTo>
                    <a:pt x="49006" y="123825"/>
                  </a:moveTo>
                  <a:cubicBezTo>
                    <a:pt x="56482" y="123825"/>
                    <a:pt x="60221" y="123825"/>
                    <a:pt x="63959" y="123825"/>
                  </a:cubicBezTo>
                  <a:cubicBezTo>
                    <a:pt x="90127" y="127552"/>
                    <a:pt x="108819" y="142461"/>
                    <a:pt x="112557" y="157370"/>
                  </a:cubicBezTo>
                  <a:cubicBezTo>
                    <a:pt x="108819" y="168551"/>
                    <a:pt x="108819" y="183460"/>
                    <a:pt x="108819" y="194641"/>
                  </a:cubicBezTo>
                  <a:cubicBezTo>
                    <a:pt x="97604" y="205823"/>
                    <a:pt x="82651" y="209550"/>
                    <a:pt x="63959" y="209550"/>
                  </a:cubicBezTo>
                  <a:cubicBezTo>
                    <a:pt x="60221" y="209550"/>
                    <a:pt x="56482" y="209550"/>
                    <a:pt x="49006" y="209550"/>
                  </a:cubicBezTo>
                  <a:cubicBezTo>
                    <a:pt x="19099" y="202096"/>
                    <a:pt x="-3331" y="179733"/>
                    <a:pt x="408" y="157370"/>
                  </a:cubicBezTo>
                  <a:cubicBezTo>
                    <a:pt x="4146" y="135007"/>
                    <a:pt x="26576" y="123825"/>
                    <a:pt x="49006" y="123825"/>
                  </a:cubicBezTo>
                  <a:close/>
                  <a:moveTo>
                    <a:pt x="319495" y="66675"/>
                  </a:moveTo>
                  <a:cubicBezTo>
                    <a:pt x="330864" y="66675"/>
                    <a:pt x="346022" y="70460"/>
                    <a:pt x="349811" y="81817"/>
                  </a:cubicBezTo>
                  <a:cubicBezTo>
                    <a:pt x="364969" y="100745"/>
                    <a:pt x="353601" y="131030"/>
                    <a:pt x="327074" y="149958"/>
                  </a:cubicBezTo>
                  <a:cubicBezTo>
                    <a:pt x="311916" y="161315"/>
                    <a:pt x="300547" y="165100"/>
                    <a:pt x="285389" y="165100"/>
                  </a:cubicBezTo>
                  <a:cubicBezTo>
                    <a:pt x="281600" y="165100"/>
                    <a:pt x="277810" y="165100"/>
                    <a:pt x="274021" y="161315"/>
                  </a:cubicBezTo>
                  <a:cubicBezTo>
                    <a:pt x="270231" y="157529"/>
                    <a:pt x="266442" y="149958"/>
                    <a:pt x="262652" y="142387"/>
                  </a:cubicBezTo>
                  <a:cubicBezTo>
                    <a:pt x="258863" y="134816"/>
                    <a:pt x="251284" y="131030"/>
                    <a:pt x="247494" y="127244"/>
                  </a:cubicBezTo>
                  <a:cubicBezTo>
                    <a:pt x="247494" y="108316"/>
                    <a:pt x="258863" y="93174"/>
                    <a:pt x="277810" y="78032"/>
                  </a:cubicBezTo>
                  <a:cubicBezTo>
                    <a:pt x="289179" y="70460"/>
                    <a:pt x="304337" y="66675"/>
                    <a:pt x="319495" y="66675"/>
                  </a:cubicBezTo>
                  <a:close/>
                  <a:moveTo>
                    <a:pt x="101331" y="25400"/>
                  </a:moveTo>
                  <a:cubicBezTo>
                    <a:pt x="116299" y="25400"/>
                    <a:pt x="135009" y="36731"/>
                    <a:pt x="149976" y="55617"/>
                  </a:cubicBezTo>
                  <a:cubicBezTo>
                    <a:pt x="161202" y="74503"/>
                    <a:pt x="164944" y="97166"/>
                    <a:pt x="161202" y="112275"/>
                  </a:cubicBezTo>
                  <a:cubicBezTo>
                    <a:pt x="153718" y="116052"/>
                    <a:pt x="149976" y="116052"/>
                    <a:pt x="146234" y="119829"/>
                  </a:cubicBezTo>
                  <a:cubicBezTo>
                    <a:pt x="138750" y="123606"/>
                    <a:pt x="131267" y="131161"/>
                    <a:pt x="127525" y="134938"/>
                  </a:cubicBezTo>
                  <a:cubicBezTo>
                    <a:pt x="112557" y="134938"/>
                    <a:pt x="90105" y="123606"/>
                    <a:pt x="78879" y="104720"/>
                  </a:cubicBezTo>
                  <a:cubicBezTo>
                    <a:pt x="60169" y="78280"/>
                    <a:pt x="60169" y="44286"/>
                    <a:pt x="78879" y="29177"/>
                  </a:cubicBezTo>
                  <a:cubicBezTo>
                    <a:pt x="86363" y="25400"/>
                    <a:pt x="93847" y="25400"/>
                    <a:pt x="101331" y="25400"/>
                  </a:cubicBezTo>
                  <a:close/>
                  <a:moveTo>
                    <a:pt x="222158" y="0"/>
                  </a:moveTo>
                  <a:cubicBezTo>
                    <a:pt x="222158" y="0"/>
                    <a:pt x="225904" y="0"/>
                    <a:pt x="225904" y="0"/>
                  </a:cubicBezTo>
                  <a:cubicBezTo>
                    <a:pt x="252130" y="3757"/>
                    <a:pt x="263369" y="33814"/>
                    <a:pt x="259623" y="67628"/>
                  </a:cubicBezTo>
                  <a:cubicBezTo>
                    <a:pt x="255876" y="90170"/>
                    <a:pt x="240890" y="105199"/>
                    <a:pt x="229651" y="112713"/>
                  </a:cubicBezTo>
                  <a:cubicBezTo>
                    <a:pt x="218411" y="108956"/>
                    <a:pt x="203425" y="105199"/>
                    <a:pt x="192185" y="105199"/>
                  </a:cubicBezTo>
                  <a:cubicBezTo>
                    <a:pt x="192185" y="105199"/>
                    <a:pt x="188439" y="105199"/>
                    <a:pt x="184692" y="105199"/>
                  </a:cubicBezTo>
                  <a:cubicBezTo>
                    <a:pt x="173453" y="93927"/>
                    <a:pt x="169706" y="75142"/>
                    <a:pt x="173453" y="52599"/>
                  </a:cubicBezTo>
                  <a:cubicBezTo>
                    <a:pt x="180946" y="22542"/>
                    <a:pt x="199678" y="0"/>
                    <a:pt x="222158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4" name="淘宝网Chenying0907出品 14"/>
            <p:cNvSpPr>
              <a:spLocks noEditPoints="1"/>
            </p:cNvSpPr>
            <p:nvPr/>
          </p:nvSpPr>
          <p:spPr bwMode="auto">
            <a:xfrm flipH="1">
              <a:off x="2872865" y="3792621"/>
              <a:ext cx="168275" cy="16986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5" name="淘宝网Chenying0907出品 174"/>
            <p:cNvSpPr/>
            <p:nvPr/>
          </p:nvSpPr>
          <p:spPr bwMode="auto">
            <a:xfrm flipH="1">
              <a:off x="3392195" y="2827421"/>
              <a:ext cx="904458" cy="904875"/>
            </a:xfrm>
            <a:custGeom>
              <a:avLst/>
              <a:gdLst>
                <a:gd name="connsiteX0" fmla="*/ 376884 w 904458"/>
                <a:gd name="connsiteY0" fmla="*/ 635000 h 904875"/>
                <a:gd name="connsiteX1" fmla="*/ 459540 w 904458"/>
                <a:gd name="connsiteY1" fmla="*/ 649993 h 904875"/>
                <a:gd name="connsiteX2" fmla="*/ 493354 w 904458"/>
                <a:gd name="connsiteY2" fmla="*/ 784931 h 904875"/>
                <a:gd name="connsiteX3" fmla="*/ 380641 w 904458"/>
                <a:gd name="connsiteY3" fmla="*/ 904875 h 904875"/>
                <a:gd name="connsiteX4" fmla="*/ 369370 w 904458"/>
                <a:gd name="connsiteY4" fmla="*/ 904875 h 904875"/>
                <a:gd name="connsiteX5" fmla="*/ 294229 w 904458"/>
                <a:gd name="connsiteY5" fmla="*/ 747448 h 904875"/>
                <a:gd name="connsiteX6" fmla="*/ 376884 w 904458"/>
                <a:gd name="connsiteY6" fmla="*/ 635000 h 904875"/>
                <a:gd name="connsiteX7" fmla="*/ 602058 w 904458"/>
                <a:gd name="connsiteY7" fmla="*/ 585788 h 904875"/>
                <a:gd name="connsiteX8" fmla="*/ 703856 w 904458"/>
                <a:gd name="connsiteY8" fmla="*/ 638291 h 904875"/>
                <a:gd name="connsiteX9" fmla="*/ 715167 w 904458"/>
                <a:gd name="connsiteY9" fmla="*/ 657042 h 904875"/>
                <a:gd name="connsiteX10" fmla="*/ 718938 w 904458"/>
                <a:gd name="connsiteY10" fmla="*/ 660792 h 904875"/>
                <a:gd name="connsiteX11" fmla="*/ 749100 w 904458"/>
                <a:gd name="connsiteY11" fmla="*/ 747046 h 904875"/>
                <a:gd name="connsiteX12" fmla="*/ 745330 w 904458"/>
                <a:gd name="connsiteY12" fmla="*/ 784548 h 904875"/>
                <a:gd name="connsiteX13" fmla="*/ 711397 w 904458"/>
                <a:gd name="connsiteY13" fmla="*/ 833301 h 904875"/>
                <a:gd name="connsiteX14" fmla="*/ 666153 w 904458"/>
                <a:gd name="connsiteY14" fmla="*/ 844551 h 904875"/>
                <a:gd name="connsiteX15" fmla="*/ 549274 w 904458"/>
                <a:gd name="connsiteY15" fmla="*/ 773298 h 904875"/>
                <a:gd name="connsiteX16" fmla="*/ 522881 w 904458"/>
                <a:gd name="connsiteY16" fmla="*/ 638291 h 904875"/>
                <a:gd name="connsiteX17" fmla="*/ 571896 w 904458"/>
                <a:gd name="connsiteY17" fmla="*/ 615790 h 904875"/>
                <a:gd name="connsiteX18" fmla="*/ 602058 w 904458"/>
                <a:gd name="connsiteY18" fmla="*/ 585788 h 904875"/>
                <a:gd name="connsiteX19" fmla="*/ 226619 w 904458"/>
                <a:gd name="connsiteY19" fmla="*/ 517525 h 904875"/>
                <a:gd name="connsiteX20" fmla="*/ 275424 w 904458"/>
                <a:gd name="connsiteY20" fmla="*/ 528846 h 904875"/>
                <a:gd name="connsiteX21" fmla="*/ 294196 w 904458"/>
                <a:gd name="connsiteY21" fmla="*/ 562808 h 904875"/>
                <a:gd name="connsiteX22" fmla="*/ 320475 w 904458"/>
                <a:gd name="connsiteY22" fmla="*/ 592997 h 904875"/>
                <a:gd name="connsiteX23" fmla="*/ 245391 w 904458"/>
                <a:gd name="connsiteY23" fmla="*/ 717525 h 904875"/>
                <a:gd name="connsiteX24" fmla="*/ 151535 w 904458"/>
                <a:gd name="connsiteY24" fmla="*/ 747713 h 904875"/>
                <a:gd name="connsiteX25" fmla="*/ 72696 w 904458"/>
                <a:gd name="connsiteY25" fmla="*/ 713751 h 904875"/>
                <a:gd name="connsiteX26" fmla="*/ 132763 w 904458"/>
                <a:gd name="connsiteY26" fmla="*/ 547714 h 904875"/>
                <a:gd name="connsiteX27" fmla="*/ 226619 w 904458"/>
                <a:gd name="connsiteY27" fmla="*/ 517525 h 904875"/>
                <a:gd name="connsiteX28" fmla="*/ 749014 w 904458"/>
                <a:gd name="connsiteY28" fmla="*/ 409575 h 904875"/>
                <a:gd name="connsiteX29" fmla="*/ 786556 w 904458"/>
                <a:gd name="connsiteY29" fmla="*/ 413327 h 904875"/>
                <a:gd name="connsiteX30" fmla="*/ 902938 w 904458"/>
                <a:gd name="connsiteY30" fmla="*/ 537152 h 904875"/>
                <a:gd name="connsiteX31" fmla="*/ 782802 w 904458"/>
                <a:gd name="connsiteY31" fmla="*/ 615950 h 904875"/>
                <a:gd name="connsiteX32" fmla="*/ 749014 w 904458"/>
                <a:gd name="connsiteY32" fmla="*/ 612198 h 904875"/>
                <a:gd name="connsiteX33" fmla="*/ 700209 w 904458"/>
                <a:gd name="connsiteY33" fmla="*/ 597189 h 904875"/>
                <a:gd name="connsiteX34" fmla="*/ 692701 w 904458"/>
                <a:gd name="connsiteY34" fmla="*/ 593436 h 904875"/>
                <a:gd name="connsiteX35" fmla="*/ 636387 w 904458"/>
                <a:gd name="connsiteY35" fmla="*/ 540905 h 904875"/>
                <a:gd name="connsiteX36" fmla="*/ 658913 w 904458"/>
                <a:gd name="connsiteY36" fmla="*/ 439593 h 904875"/>
                <a:gd name="connsiteX37" fmla="*/ 749014 w 904458"/>
                <a:gd name="connsiteY37" fmla="*/ 409575 h 904875"/>
                <a:gd name="connsiteX38" fmla="*/ 121402 w 904458"/>
                <a:gd name="connsiteY38" fmla="*/ 288925 h 904875"/>
                <a:gd name="connsiteX39" fmla="*/ 158868 w 904458"/>
                <a:gd name="connsiteY39" fmla="*/ 292695 h 904875"/>
                <a:gd name="connsiteX40" fmla="*/ 271263 w 904458"/>
                <a:gd name="connsiteY40" fmla="*/ 375642 h 904875"/>
                <a:gd name="connsiteX41" fmla="*/ 256277 w 904458"/>
                <a:gd name="connsiteY41" fmla="*/ 458590 h 904875"/>
                <a:gd name="connsiteX42" fmla="*/ 155122 w 904458"/>
                <a:gd name="connsiteY42" fmla="*/ 500063 h 904875"/>
                <a:gd name="connsiteX43" fmla="*/ 121402 w 904458"/>
                <a:gd name="connsiteY43" fmla="*/ 496293 h 904875"/>
                <a:gd name="connsiteX44" fmla="*/ 1514 w 904458"/>
                <a:gd name="connsiteY44" fmla="*/ 368102 h 904875"/>
                <a:gd name="connsiteX45" fmla="*/ 121402 w 904458"/>
                <a:gd name="connsiteY45" fmla="*/ 288925 h 904875"/>
                <a:gd name="connsiteX46" fmla="*/ 752361 w 904458"/>
                <a:gd name="connsiteY46" fmla="*/ 157163 h 904875"/>
                <a:gd name="connsiteX47" fmla="*/ 831200 w 904458"/>
                <a:gd name="connsiteY47" fmla="*/ 194802 h 904875"/>
                <a:gd name="connsiteX48" fmla="*/ 774887 w 904458"/>
                <a:gd name="connsiteY48" fmla="*/ 356651 h 904875"/>
                <a:gd name="connsiteX49" fmla="*/ 677277 w 904458"/>
                <a:gd name="connsiteY49" fmla="*/ 390526 h 904875"/>
                <a:gd name="connsiteX50" fmla="*/ 647243 w 904458"/>
                <a:gd name="connsiteY50" fmla="*/ 382998 h 904875"/>
                <a:gd name="connsiteX51" fmla="*/ 624718 w 904458"/>
                <a:gd name="connsiteY51" fmla="*/ 337831 h 904875"/>
                <a:gd name="connsiteX52" fmla="*/ 587175 w 904458"/>
                <a:gd name="connsiteY52" fmla="*/ 296428 h 904875"/>
                <a:gd name="connsiteX53" fmla="*/ 658506 w 904458"/>
                <a:gd name="connsiteY53" fmla="*/ 187274 h 904875"/>
                <a:gd name="connsiteX54" fmla="*/ 752361 w 904458"/>
                <a:gd name="connsiteY54" fmla="*/ 157163 h 904875"/>
                <a:gd name="connsiteX55" fmla="*/ 237854 w 904458"/>
                <a:gd name="connsiteY55" fmla="*/ 60325 h 904875"/>
                <a:gd name="connsiteX56" fmla="*/ 357651 w 904458"/>
                <a:gd name="connsiteY56" fmla="*/ 131579 h 904875"/>
                <a:gd name="connsiteX57" fmla="*/ 383856 w 904458"/>
                <a:gd name="connsiteY57" fmla="*/ 266585 h 904875"/>
                <a:gd name="connsiteX58" fmla="*/ 346420 w 904458"/>
                <a:gd name="connsiteY58" fmla="*/ 285336 h 904875"/>
                <a:gd name="connsiteX59" fmla="*/ 305239 w 904458"/>
                <a:gd name="connsiteY59" fmla="*/ 319088 h 904875"/>
                <a:gd name="connsiteX60" fmla="*/ 189186 w 904458"/>
                <a:gd name="connsiteY60" fmla="*/ 247834 h 904875"/>
                <a:gd name="connsiteX61" fmla="*/ 192930 w 904458"/>
                <a:gd name="connsiteY61" fmla="*/ 75326 h 904875"/>
                <a:gd name="connsiteX62" fmla="*/ 237854 w 904458"/>
                <a:gd name="connsiteY62" fmla="*/ 60325 h 904875"/>
                <a:gd name="connsiteX63" fmla="*/ 523252 w 904458"/>
                <a:gd name="connsiteY63" fmla="*/ 0 h 904875"/>
                <a:gd name="connsiteX64" fmla="*/ 538280 w 904458"/>
                <a:gd name="connsiteY64" fmla="*/ 3756 h 904875"/>
                <a:gd name="connsiteX65" fmla="*/ 613422 w 904458"/>
                <a:gd name="connsiteY65" fmla="*/ 157766 h 904875"/>
                <a:gd name="connsiteX66" fmla="*/ 542037 w 904458"/>
                <a:gd name="connsiteY66" fmla="*/ 266700 h 904875"/>
                <a:gd name="connsiteX67" fmla="*/ 459381 w 904458"/>
                <a:gd name="connsiteY67" fmla="*/ 251675 h 904875"/>
                <a:gd name="connsiteX68" fmla="*/ 440596 w 904458"/>
                <a:gd name="connsiteY68" fmla="*/ 251675 h 904875"/>
                <a:gd name="connsiteX69" fmla="*/ 410539 w 904458"/>
                <a:gd name="connsiteY69" fmla="*/ 120203 h 904875"/>
                <a:gd name="connsiteX70" fmla="*/ 523252 w 904458"/>
                <a:gd name="connsiteY70" fmla="*/ 0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904458" h="904875">
                  <a:moveTo>
                    <a:pt x="376884" y="635000"/>
                  </a:moveTo>
                  <a:cubicBezTo>
                    <a:pt x="403184" y="642497"/>
                    <a:pt x="429484" y="649993"/>
                    <a:pt x="459540" y="649993"/>
                  </a:cubicBezTo>
                  <a:cubicBezTo>
                    <a:pt x="489597" y="679979"/>
                    <a:pt x="504625" y="728707"/>
                    <a:pt x="493354" y="784931"/>
                  </a:cubicBezTo>
                  <a:cubicBezTo>
                    <a:pt x="482083" y="856148"/>
                    <a:pt x="433241" y="904875"/>
                    <a:pt x="380641" y="904875"/>
                  </a:cubicBezTo>
                  <a:cubicBezTo>
                    <a:pt x="376884" y="904875"/>
                    <a:pt x="373127" y="904875"/>
                    <a:pt x="369370" y="904875"/>
                  </a:cubicBezTo>
                  <a:cubicBezTo>
                    <a:pt x="313014" y="893630"/>
                    <a:pt x="279200" y="822413"/>
                    <a:pt x="294229" y="747448"/>
                  </a:cubicBezTo>
                  <a:cubicBezTo>
                    <a:pt x="305500" y="691224"/>
                    <a:pt x="339314" y="646245"/>
                    <a:pt x="376884" y="635000"/>
                  </a:cubicBezTo>
                  <a:close/>
                  <a:moveTo>
                    <a:pt x="602058" y="585788"/>
                  </a:moveTo>
                  <a:cubicBezTo>
                    <a:pt x="635991" y="589538"/>
                    <a:pt x="673694" y="608289"/>
                    <a:pt x="703856" y="638291"/>
                  </a:cubicBezTo>
                  <a:cubicBezTo>
                    <a:pt x="707627" y="645791"/>
                    <a:pt x="711397" y="649541"/>
                    <a:pt x="715167" y="657042"/>
                  </a:cubicBezTo>
                  <a:cubicBezTo>
                    <a:pt x="715167" y="657042"/>
                    <a:pt x="718938" y="657042"/>
                    <a:pt x="718938" y="660792"/>
                  </a:cubicBezTo>
                  <a:cubicBezTo>
                    <a:pt x="737789" y="687043"/>
                    <a:pt x="749100" y="717045"/>
                    <a:pt x="749100" y="747046"/>
                  </a:cubicBezTo>
                  <a:cubicBezTo>
                    <a:pt x="749100" y="758297"/>
                    <a:pt x="749100" y="773298"/>
                    <a:pt x="745330" y="784548"/>
                  </a:cubicBezTo>
                  <a:cubicBezTo>
                    <a:pt x="741560" y="803299"/>
                    <a:pt x="730249" y="822050"/>
                    <a:pt x="711397" y="833301"/>
                  </a:cubicBezTo>
                  <a:cubicBezTo>
                    <a:pt x="700086" y="840801"/>
                    <a:pt x="685005" y="844551"/>
                    <a:pt x="666153" y="844551"/>
                  </a:cubicBezTo>
                  <a:cubicBezTo>
                    <a:pt x="624680" y="844551"/>
                    <a:pt x="579436" y="818300"/>
                    <a:pt x="549274" y="773298"/>
                  </a:cubicBezTo>
                  <a:cubicBezTo>
                    <a:pt x="515341" y="728295"/>
                    <a:pt x="507800" y="675793"/>
                    <a:pt x="522881" y="638291"/>
                  </a:cubicBezTo>
                  <a:cubicBezTo>
                    <a:pt x="541733" y="630790"/>
                    <a:pt x="556814" y="623290"/>
                    <a:pt x="571896" y="615790"/>
                  </a:cubicBezTo>
                  <a:cubicBezTo>
                    <a:pt x="583206" y="608289"/>
                    <a:pt x="594517" y="597039"/>
                    <a:pt x="602058" y="585788"/>
                  </a:cubicBezTo>
                  <a:close/>
                  <a:moveTo>
                    <a:pt x="226619" y="517525"/>
                  </a:moveTo>
                  <a:cubicBezTo>
                    <a:pt x="245391" y="517525"/>
                    <a:pt x="260408" y="521299"/>
                    <a:pt x="275424" y="528846"/>
                  </a:cubicBezTo>
                  <a:cubicBezTo>
                    <a:pt x="279179" y="540167"/>
                    <a:pt x="286687" y="551487"/>
                    <a:pt x="294196" y="562808"/>
                  </a:cubicBezTo>
                  <a:cubicBezTo>
                    <a:pt x="301704" y="574129"/>
                    <a:pt x="309213" y="581676"/>
                    <a:pt x="320475" y="592997"/>
                  </a:cubicBezTo>
                  <a:cubicBezTo>
                    <a:pt x="320475" y="634506"/>
                    <a:pt x="294196" y="683562"/>
                    <a:pt x="245391" y="717525"/>
                  </a:cubicBezTo>
                  <a:cubicBezTo>
                    <a:pt x="215357" y="740166"/>
                    <a:pt x="181569" y="747713"/>
                    <a:pt x="151535" y="747713"/>
                  </a:cubicBezTo>
                  <a:cubicBezTo>
                    <a:pt x="117746" y="747713"/>
                    <a:pt x="91467" y="736392"/>
                    <a:pt x="72696" y="713751"/>
                  </a:cubicBezTo>
                  <a:cubicBezTo>
                    <a:pt x="42662" y="664694"/>
                    <a:pt x="68941" y="592997"/>
                    <a:pt x="132763" y="547714"/>
                  </a:cubicBezTo>
                  <a:cubicBezTo>
                    <a:pt x="162798" y="528846"/>
                    <a:pt x="196586" y="517525"/>
                    <a:pt x="226619" y="517525"/>
                  </a:cubicBezTo>
                  <a:close/>
                  <a:moveTo>
                    <a:pt x="749014" y="409575"/>
                  </a:moveTo>
                  <a:cubicBezTo>
                    <a:pt x="760277" y="409575"/>
                    <a:pt x="775294" y="409575"/>
                    <a:pt x="786556" y="413327"/>
                  </a:cubicBezTo>
                  <a:cubicBezTo>
                    <a:pt x="861641" y="428336"/>
                    <a:pt x="914200" y="484621"/>
                    <a:pt x="902938" y="537152"/>
                  </a:cubicBezTo>
                  <a:cubicBezTo>
                    <a:pt x="895429" y="585932"/>
                    <a:pt x="846624" y="615950"/>
                    <a:pt x="782802" y="615950"/>
                  </a:cubicBezTo>
                  <a:cubicBezTo>
                    <a:pt x="771540" y="615950"/>
                    <a:pt x="760277" y="615950"/>
                    <a:pt x="749014" y="612198"/>
                  </a:cubicBezTo>
                  <a:cubicBezTo>
                    <a:pt x="730243" y="608446"/>
                    <a:pt x="715226" y="604693"/>
                    <a:pt x="700209" y="597189"/>
                  </a:cubicBezTo>
                  <a:cubicBezTo>
                    <a:pt x="700209" y="597189"/>
                    <a:pt x="696455" y="593436"/>
                    <a:pt x="692701" y="593436"/>
                  </a:cubicBezTo>
                  <a:cubicBezTo>
                    <a:pt x="670175" y="578427"/>
                    <a:pt x="647650" y="559666"/>
                    <a:pt x="636387" y="540905"/>
                  </a:cubicBezTo>
                  <a:cubicBezTo>
                    <a:pt x="651404" y="507134"/>
                    <a:pt x="658913" y="473364"/>
                    <a:pt x="658913" y="439593"/>
                  </a:cubicBezTo>
                  <a:cubicBezTo>
                    <a:pt x="681438" y="420832"/>
                    <a:pt x="715226" y="409575"/>
                    <a:pt x="749014" y="409575"/>
                  </a:cubicBezTo>
                  <a:close/>
                  <a:moveTo>
                    <a:pt x="121402" y="288925"/>
                  </a:moveTo>
                  <a:cubicBezTo>
                    <a:pt x="132642" y="288925"/>
                    <a:pt x="147629" y="292695"/>
                    <a:pt x="158868" y="292695"/>
                  </a:cubicBezTo>
                  <a:cubicBezTo>
                    <a:pt x="215066" y="304006"/>
                    <a:pt x="256277" y="337939"/>
                    <a:pt x="271263" y="375642"/>
                  </a:cubicBezTo>
                  <a:cubicBezTo>
                    <a:pt x="260024" y="402035"/>
                    <a:pt x="256277" y="432197"/>
                    <a:pt x="256277" y="458590"/>
                  </a:cubicBezTo>
                  <a:cubicBezTo>
                    <a:pt x="237545" y="484982"/>
                    <a:pt x="200080" y="500063"/>
                    <a:pt x="155122" y="500063"/>
                  </a:cubicBezTo>
                  <a:cubicBezTo>
                    <a:pt x="143882" y="500063"/>
                    <a:pt x="132642" y="496293"/>
                    <a:pt x="121402" y="496293"/>
                  </a:cubicBezTo>
                  <a:cubicBezTo>
                    <a:pt x="42726" y="481211"/>
                    <a:pt x="-9725" y="424657"/>
                    <a:pt x="1514" y="368102"/>
                  </a:cubicBezTo>
                  <a:cubicBezTo>
                    <a:pt x="9007" y="322858"/>
                    <a:pt x="61458" y="288925"/>
                    <a:pt x="121402" y="288925"/>
                  </a:cubicBezTo>
                  <a:close/>
                  <a:moveTo>
                    <a:pt x="752361" y="157163"/>
                  </a:moveTo>
                  <a:cubicBezTo>
                    <a:pt x="786149" y="157163"/>
                    <a:pt x="816183" y="168455"/>
                    <a:pt x="831200" y="194802"/>
                  </a:cubicBezTo>
                  <a:cubicBezTo>
                    <a:pt x="864988" y="239969"/>
                    <a:pt x="838709" y="315248"/>
                    <a:pt x="774887" y="356651"/>
                  </a:cubicBezTo>
                  <a:cubicBezTo>
                    <a:pt x="744853" y="379234"/>
                    <a:pt x="711065" y="390526"/>
                    <a:pt x="677277" y="390526"/>
                  </a:cubicBezTo>
                  <a:cubicBezTo>
                    <a:pt x="666014" y="390526"/>
                    <a:pt x="658506" y="386762"/>
                    <a:pt x="647243" y="382998"/>
                  </a:cubicBezTo>
                  <a:cubicBezTo>
                    <a:pt x="639734" y="367943"/>
                    <a:pt x="632226" y="352887"/>
                    <a:pt x="624718" y="337831"/>
                  </a:cubicBezTo>
                  <a:cubicBezTo>
                    <a:pt x="613455" y="322776"/>
                    <a:pt x="602192" y="307720"/>
                    <a:pt x="587175" y="296428"/>
                  </a:cubicBezTo>
                  <a:cubicBezTo>
                    <a:pt x="590929" y="258789"/>
                    <a:pt x="617209" y="217386"/>
                    <a:pt x="658506" y="187274"/>
                  </a:cubicBezTo>
                  <a:cubicBezTo>
                    <a:pt x="688539" y="168455"/>
                    <a:pt x="722328" y="157163"/>
                    <a:pt x="752361" y="157163"/>
                  </a:cubicBezTo>
                  <a:close/>
                  <a:moveTo>
                    <a:pt x="237854" y="60325"/>
                  </a:moveTo>
                  <a:cubicBezTo>
                    <a:pt x="279034" y="60325"/>
                    <a:pt x="327701" y="86576"/>
                    <a:pt x="357651" y="131579"/>
                  </a:cubicBezTo>
                  <a:cubicBezTo>
                    <a:pt x="387600" y="176581"/>
                    <a:pt x="395087" y="229084"/>
                    <a:pt x="383856" y="266585"/>
                  </a:cubicBezTo>
                  <a:cubicBezTo>
                    <a:pt x="368882" y="270336"/>
                    <a:pt x="357651" y="277836"/>
                    <a:pt x="346420" y="285336"/>
                  </a:cubicBezTo>
                  <a:cubicBezTo>
                    <a:pt x="331445" y="296587"/>
                    <a:pt x="316470" y="307838"/>
                    <a:pt x="305239" y="319088"/>
                  </a:cubicBezTo>
                  <a:cubicBezTo>
                    <a:pt x="264059" y="319088"/>
                    <a:pt x="219135" y="292837"/>
                    <a:pt x="189186" y="247834"/>
                  </a:cubicBezTo>
                  <a:cubicBezTo>
                    <a:pt x="144262" y="184081"/>
                    <a:pt x="148006" y="105327"/>
                    <a:pt x="192930" y="75326"/>
                  </a:cubicBezTo>
                  <a:cubicBezTo>
                    <a:pt x="207904" y="64075"/>
                    <a:pt x="222879" y="60325"/>
                    <a:pt x="237854" y="60325"/>
                  </a:cubicBezTo>
                  <a:close/>
                  <a:moveTo>
                    <a:pt x="523252" y="0"/>
                  </a:moveTo>
                  <a:cubicBezTo>
                    <a:pt x="527009" y="0"/>
                    <a:pt x="534523" y="0"/>
                    <a:pt x="538280" y="3756"/>
                  </a:cubicBezTo>
                  <a:cubicBezTo>
                    <a:pt x="594636" y="11269"/>
                    <a:pt x="628450" y="82640"/>
                    <a:pt x="613422" y="157766"/>
                  </a:cubicBezTo>
                  <a:cubicBezTo>
                    <a:pt x="602151" y="210355"/>
                    <a:pt x="575851" y="247918"/>
                    <a:pt x="542037" y="266700"/>
                  </a:cubicBezTo>
                  <a:cubicBezTo>
                    <a:pt x="515738" y="255431"/>
                    <a:pt x="485681" y="251675"/>
                    <a:pt x="459381" y="251675"/>
                  </a:cubicBezTo>
                  <a:cubicBezTo>
                    <a:pt x="451867" y="251675"/>
                    <a:pt x="444353" y="251675"/>
                    <a:pt x="440596" y="251675"/>
                  </a:cubicBezTo>
                  <a:cubicBezTo>
                    <a:pt x="414296" y="221624"/>
                    <a:pt x="403025" y="172792"/>
                    <a:pt x="410539" y="120203"/>
                  </a:cubicBezTo>
                  <a:cubicBezTo>
                    <a:pt x="425568" y="52589"/>
                    <a:pt x="474410" y="0"/>
                    <a:pt x="523252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6" name="淘宝网Chenying0907出品 28"/>
            <p:cNvSpPr>
              <a:spLocks noEditPoints="1"/>
            </p:cNvSpPr>
            <p:nvPr/>
          </p:nvSpPr>
          <p:spPr bwMode="auto">
            <a:xfrm flipH="1">
              <a:off x="3638039" y="3078246"/>
              <a:ext cx="401638" cy="39846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7" name="淘宝网Chenying0907出品 176"/>
            <p:cNvSpPr/>
            <p:nvPr/>
          </p:nvSpPr>
          <p:spPr bwMode="auto">
            <a:xfrm flipH="1">
              <a:off x="2961765" y="5172159"/>
              <a:ext cx="200025" cy="200025"/>
            </a:xfrm>
            <a:custGeom>
              <a:avLst/>
              <a:gdLst>
                <a:gd name="connsiteX0" fmla="*/ 90488 w 200025"/>
                <a:gd name="connsiteY0" fmla="*/ 139700 h 200025"/>
                <a:gd name="connsiteX1" fmla="*/ 97896 w 200025"/>
                <a:gd name="connsiteY1" fmla="*/ 139700 h 200025"/>
                <a:gd name="connsiteX2" fmla="*/ 109009 w 200025"/>
                <a:gd name="connsiteY2" fmla="*/ 139700 h 200025"/>
                <a:gd name="connsiteX3" fmla="*/ 123825 w 200025"/>
                <a:gd name="connsiteY3" fmla="*/ 166092 h 200025"/>
                <a:gd name="connsiteX4" fmla="*/ 101600 w 200025"/>
                <a:gd name="connsiteY4" fmla="*/ 200025 h 200025"/>
                <a:gd name="connsiteX5" fmla="*/ 79375 w 200025"/>
                <a:gd name="connsiteY5" fmla="*/ 169863 h 200025"/>
                <a:gd name="connsiteX6" fmla="*/ 90488 w 200025"/>
                <a:gd name="connsiteY6" fmla="*/ 139700 h 200025"/>
                <a:gd name="connsiteX7" fmla="*/ 135731 w 200025"/>
                <a:gd name="connsiteY7" fmla="*/ 120650 h 200025"/>
                <a:gd name="connsiteX8" fmla="*/ 139502 w 200025"/>
                <a:gd name="connsiteY8" fmla="*/ 120650 h 200025"/>
                <a:gd name="connsiteX9" fmla="*/ 165894 w 200025"/>
                <a:gd name="connsiteY9" fmla="*/ 131876 h 200025"/>
                <a:gd name="connsiteX10" fmla="*/ 169664 w 200025"/>
                <a:gd name="connsiteY10" fmla="*/ 165554 h 200025"/>
                <a:gd name="connsiteX11" fmla="*/ 158353 w 200025"/>
                <a:gd name="connsiteY11" fmla="*/ 173038 h 200025"/>
                <a:gd name="connsiteX12" fmla="*/ 131961 w 200025"/>
                <a:gd name="connsiteY12" fmla="*/ 161812 h 200025"/>
                <a:gd name="connsiteX13" fmla="*/ 131961 w 200025"/>
                <a:gd name="connsiteY13" fmla="*/ 158070 h 200025"/>
                <a:gd name="connsiteX14" fmla="*/ 120650 w 200025"/>
                <a:gd name="connsiteY14" fmla="*/ 135618 h 200025"/>
                <a:gd name="connsiteX15" fmla="*/ 131961 w 200025"/>
                <a:gd name="connsiteY15" fmla="*/ 128134 h 200025"/>
                <a:gd name="connsiteX16" fmla="*/ 135731 w 200025"/>
                <a:gd name="connsiteY16" fmla="*/ 120650 h 200025"/>
                <a:gd name="connsiteX17" fmla="*/ 60325 w 200025"/>
                <a:gd name="connsiteY17" fmla="*/ 120650 h 200025"/>
                <a:gd name="connsiteX18" fmla="*/ 64135 w 200025"/>
                <a:gd name="connsiteY18" fmla="*/ 120650 h 200025"/>
                <a:gd name="connsiteX19" fmla="*/ 71755 w 200025"/>
                <a:gd name="connsiteY19" fmla="*/ 128134 h 200025"/>
                <a:gd name="connsiteX20" fmla="*/ 75565 w 200025"/>
                <a:gd name="connsiteY20" fmla="*/ 135618 h 200025"/>
                <a:gd name="connsiteX21" fmla="*/ 67945 w 200025"/>
                <a:gd name="connsiteY21" fmla="*/ 161812 h 200025"/>
                <a:gd name="connsiteX22" fmla="*/ 41275 w 200025"/>
                <a:gd name="connsiteY22" fmla="*/ 173038 h 200025"/>
                <a:gd name="connsiteX23" fmla="*/ 29845 w 200025"/>
                <a:gd name="connsiteY23" fmla="*/ 169296 h 200025"/>
                <a:gd name="connsiteX24" fmla="*/ 33655 w 200025"/>
                <a:gd name="connsiteY24" fmla="*/ 131876 h 200025"/>
                <a:gd name="connsiteX25" fmla="*/ 60325 w 200025"/>
                <a:gd name="connsiteY25" fmla="*/ 120650 h 200025"/>
                <a:gd name="connsiteX26" fmla="*/ 30480 w 200025"/>
                <a:gd name="connsiteY26" fmla="*/ 79375 h 200025"/>
                <a:gd name="connsiteX27" fmla="*/ 57150 w 200025"/>
                <a:gd name="connsiteY27" fmla="*/ 90632 h 200025"/>
                <a:gd name="connsiteX28" fmla="*/ 57150 w 200025"/>
                <a:gd name="connsiteY28" fmla="*/ 109393 h 200025"/>
                <a:gd name="connsiteX29" fmla="*/ 30480 w 200025"/>
                <a:gd name="connsiteY29" fmla="*/ 120650 h 200025"/>
                <a:gd name="connsiteX30" fmla="*/ 0 w 200025"/>
                <a:gd name="connsiteY30" fmla="*/ 101889 h 200025"/>
                <a:gd name="connsiteX31" fmla="*/ 30480 w 200025"/>
                <a:gd name="connsiteY31" fmla="*/ 79375 h 200025"/>
                <a:gd name="connsiteX32" fmla="*/ 165735 w 200025"/>
                <a:gd name="connsiteY32" fmla="*/ 74612 h 200025"/>
                <a:gd name="connsiteX33" fmla="*/ 169545 w 200025"/>
                <a:gd name="connsiteY33" fmla="*/ 74612 h 200025"/>
                <a:gd name="connsiteX34" fmla="*/ 200025 w 200025"/>
                <a:gd name="connsiteY34" fmla="*/ 97631 h 200025"/>
                <a:gd name="connsiteX35" fmla="*/ 169545 w 200025"/>
                <a:gd name="connsiteY35" fmla="*/ 120650 h 200025"/>
                <a:gd name="connsiteX36" fmla="*/ 165735 w 200025"/>
                <a:gd name="connsiteY36" fmla="*/ 120650 h 200025"/>
                <a:gd name="connsiteX37" fmla="*/ 142875 w 200025"/>
                <a:gd name="connsiteY37" fmla="*/ 109141 h 200025"/>
                <a:gd name="connsiteX38" fmla="*/ 142875 w 200025"/>
                <a:gd name="connsiteY38" fmla="*/ 86122 h 200025"/>
                <a:gd name="connsiteX39" fmla="*/ 165735 w 200025"/>
                <a:gd name="connsiteY39" fmla="*/ 74612 h 200025"/>
                <a:gd name="connsiteX40" fmla="*/ 153988 w 200025"/>
                <a:gd name="connsiteY40" fmla="*/ 22225 h 200025"/>
                <a:gd name="connsiteX41" fmla="*/ 168805 w 200025"/>
                <a:gd name="connsiteY41" fmla="*/ 25967 h 200025"/>
                <a:gd name="connsiteX42" fmla="*/ 161396 w 200025"/>
                <a:gd name="connsiteY42" fmla="*/ 63387 h 200025"/>
                <a:gd name="connsiteX43" fmla="*/ 139171 w 200025"/>
                <a:gd name="connsiteY43" fmla="*/ 74613 h 200025"/>
                <a:gd name="connsiteX44" fmla="*/ 135467 w 200025"/>
                <a:gd name="connsiteY44" fmla="*/ 74613 h 200025"/>
                <a:gd name="connsiteX45" fmla="*/ 128059 w 200025"/>
                <a:gd name="connsiteY45" fmla="*/ 67129 h 200025"/>
                <a:gd name="connsiteX46" fmla="*/ 120650 w 200025"/>
                <a:gd name="connsiteY46" fmla="*/ 59645 h 200025"/>
                <a:gd name="connsiteX47" fmla="*/ 131763 w 200025"/>
                <a:gd name="connsiteY47" fmla="*/ 33451 h 200025"/>
                <a:gd name="connsiteX48" fmla="*/ 153988 w 200025"/>
                <a:gd name="connsiteY48" fmla="*/ 22225 h 200025"/>
                <a:gd name="connsiteX49" fmla="*/ 41275 w 200025"/>
                <a:gd name="connsiteY49" fmla="*/ 22225 h 200025"/>
                <a:gd name="connsiteX50" fmla="*/ 63500 w 200025"/>
                <a:gd name="connsiteY50" fmla="*/ 33451 h 200025"/>
                <a:gd name="connsiteX51" fmla="*/ 74613 w 200025"/>
                <a:gd name="connsiteY51" fmla="*/ 59645 h 200025"/>
                <a:gd name="connsiteX52" fmla="*/ 67204 w 200025"/>
                <a:gd name="connsiteY52" fmla="*/ 67129 h 200025"/>
                <a:gd name="connsiteX53" fmla="*/ 59796 w 200025"/>
                <a:gd name="connsiteY53" fmla="*/ 74613 h 200025"/>
                <a:gd name="connsiteX54" fmla="*/ 56092 w 200025"/>
                <a:gd name="connsiteY54" fmla="*/ 74613 h 200025"/>
                <a:gd name="connsiteX55" fmla="*/ 33867 w 200025"/>
                <a:gd name="connsiteY55" fmla="*/ 67129 h 200025"/>
                <a:gd name="connsiteX56" fmla="*/ 26458 w 200025"/>
                <a:gd name="connsiteY56" fmla="*/ 29709 h 200025"/>
                <a:gd name="connsiteX57" fmla="*/ 41275 w 200025"/>
                <a:gd name="connsiteY57" fmla="*/ 22225 h 200025"/>
                <a:gd name="connsiteX58" fmla="*/ 97632 w 200025"/>
                <a:gd name="connsiteY58" fmla="*/ 0 h 200025"/>
                <a:gd name="connsiteX59" fmla="*/ 120651 w 200025"/>
                <a:gd name="connsiteY59" fmla="*/ 30480 h 200025"/>
                <a:gd name="connsiteX60" fmla="*/ 109142 w 200025"/>
                <a:gd name="connsiteY60" fmla="*/ 57150 h 200025"/>
                <a:gd name="connsiteX61" fmla="*/ 97632 w 200025"/>
                <a:gd name="connsiteY61" fmla="*/ 53340 h 200025"/>
                <a:gd name="connsiteX62" fmla="*/ 86123 w 200025"/>
                <a:gd name="connsiteY62" fmla="*/ 57150 h 200025"/>
                <a:gd name="connsiteX63" fmla="*/ 74613 w 200025"/>
                <a:gd name="connsiteY63" fmla="*/ 30480 h 200025"/>
                <a:gd name="connsiteX64" fmla="*/ 97632 w 200025"/>
                <a:gd name="connsiteY64" fmla="*/ 0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200025">
                  <a:moveTo>
                    <a:pt x="90488" y="139700"/>
                  </a:moveTo>
                  <a:cubicBezTo>
                    <a:pt x="94192" y="139700"/>
                    <a:pt x="97896" y="139700"/>
                    <a:pt x="97896" y="139700"/>
                  </a:cubicBezTo>
                  <a:cubicBezTo>
                    <a:pt x="101600" y="139700"/>
                    <a:pt x="105304" y="139700"/>
                    <a:pt x="109009" y="139700"/>
                  </a:cubicBezTo>
                  <a:cubicBezTo>
                    <a:pt x="116417" y="143470"/>
                    <a:pt x="120121" y="154781"/>
                    <a:pt x="123825" y="166092"/>
                  </a:cubicBezTo>
                  <a:cubicBezTo>
                    <a:pt x="123825" y="184944"/>
                    <a:pt x="112713" y="196255"/>
                    <a:pt x="101600" y="200025"/>
                  </a:cubicBezTo>
                  <a:cubicBezTo>
                    <a:pt x="86784" y="200025"/>
                    <a:pt x="79375" y="184944"/>
                    <a:pt x="79375" y="169863"/>
                  </a:cubicBezTo>
                  <a:cubicBezTo>
                    <a:pt x="79375" y="154781"/>
                    <a:pt x="83079" y="143470"/>
                    <a:pt x="90488" y="139700"/>
                  </a:cubicBezTo>
                  <a:close/>
                  <a:moveTo>
                    <a:pt x="135731" y="120650"/>
                  </a:moveTo>
                  <a:cubicBezTo>
                    <a:pt x="139502" y="120650"/>
                    <a:pt x="139502" y="120650"/>
                    <a:pt x="139502" y="120650"/>
                  </a:cubicBezTo>
                  <a:cubicBezTo>
                    <a:pt x="147042" y="120650"/>
                    <a:pt x="158353" y="124392"/>
                    <a:pt x="165894" y="131876"/>
                  </a:cubicBezTo>
                  <a:cubicBezTo>
                    <a:pt x="177205" y="143102"/>
                    <a:pt x="180975" y="158070"/>
                    <a:pt x="169664" y="165554"/>
                  </a:cubicBezTo>
                  <a:cubicBezTo>
                    <a:pt x="165894" y="169296"/>
                    <a:pt x="162124" y="173038"/>
                    <a:pt x="158353" y="173038"/>
                  </a:cubicBezTo>
                  <a:cubicBezTo>
                    <a:pt x="150813" y="173038"/>
                    <a:pt x="139502" y="169296"/>
                    <a:pt x="131961" y="161812"/>
                  </a:cubicBezTo>
                  <a:cubicBezTo>
                    <a:pt x="131961" y="161812"/>
                    <a:pt x="131961" y="161812"/>
                    <a:pt x="131961" y="158070"/>
                  </a:cubicBezTo>
                  <a:cubicBezTo>
                    <a:pt x="128191" y="150586"/>
                    <a:pt x="124421" y="143102"/>
                    <a:pt x="120650" y="135618"/>
                  </a:cubicBezTo>
                  <a:cubicBezTo>
                    <a:pt x="124421" y="131876"/>
                    <a:pt x="128191" y="131876"/>
                    <a:pt x="131961" y="128134"/>
                  </a:cubicBezTo>
                  <a:cubicBezTo>
                    <a:pt x="131961" y="124392"/>
                    <a:pt x="135731" y="124392"/>
                    <a:pt x="135731" y="120650"/>
                  </a:cubicBezTo>
                  <a:close/>
                  <a:moveTo>
                    <a:pt x="60325" y="120650"/>
                  </a:moveTo>
                  <a:cubicBezTo>
                    <a:pt x="60325" y="120650"/>
                    <a:pt x="64135" y="120650"/>
                    <a:pt x="64135" y="120650"/>
                  </a:cubicBezTo>
                  <a:cubicBezTo>
                    <a:pt x="64135" y="124392"/>
                    <a:pt x="67945" y="128134"/>
                    <a:pt x="71755" y="128134"/>
                  </a:cubicBezTo>
                  <a:cubicBezTo>
                    <a:pt x="71755" y="131876"/>
                    <a:pt x="75565" y="131876"/>
                    <a:pt x="75565" y="135618"/>
                  </a:cubicBezTo>
                  <a:cubicBezTo>
                    <a:pt x="79375" y="143102"/>
                    <a:pt x="75565" y="154328"/>
                    <a:pt x="67945" y="161812"/>
                  </a:cubicBezTo>
                  <a:cubicBezTo>
                    <a:pt x="60325" y="169296"/>
                    <a:pt x="48895" y="173038"/>
                    <a:pt x="41275" y="173038"/>
                  </a:cubicBezTo>
                  <a:cubicBezTo>
                    <a:pt x="37465" y="173038"/>
                    <a:pt x="33655" y="173038"/>
                    <a:pt x="29845" y="169296"/>
                  </a:cubicBezTo>
                  <a:cubicBezTo>
                    <a:pt x="22225" y="161812"/>
                    <a:pt x="22225" y="146844"/>
                    <a:pt x="33655" y="131876"/>
                  </a:cubicBezTo>
                  <a:cubicBezTo>
                    <a:pt x="41275" y="124392"/>
                    <a:pt x="52705" y="120650"/>
                    <a:pt x="60325" y="120650"/>
                  </a:cubicBezTo>
                  <a:close/>
                  <a:moveTo>
                    <a:pt x="30480" y="79375"/>
                  </a:moveTo>
                  <a:cubicBezTo>
                    <a:pt x="41910" y="79375"/>
                    <a:pt x="53340" y="83127"/>
                    <a:pt x="57150" y="90632"/>
                  </a:cubicBezTo>
                  <a:cubicBezTo>
                    <a:pt x="57150" y="94384"/>
                    <a:pt x="57150" y="101889"/>
                    <a:pt x="57150" y="109393"/>
                  </a:cubicBezTo>
                  <a:cubicBezTo>
                    <a:pt x="53340" y="116898"/>
                    <a:pt x="41910" y="120650"/>
                    <a:pt x="30480" y="120650"/>
                  </a:cubicBezTo>
                  <a:cubicBezTo>
                    <a:pt x="11430" y="120650"/>
                    <a:pt x="0" y="113146"/>
                    <a:pt x="0" y="101889"/>
                  </a:cubicBezTo>
                  <a:cubicBezTo>
                    <a:pt x="0" y="86880"/>
                    <a:pt x="11430" y="79375"/>
                    <a:pt x="30480" y="79375"/>
                  </a:cubicBezTo>
                  <a:close/>
                  <a:moveTo>
                    <a:pt x="165735" y="74612"/>
                  </a:moveTo>
                  <a:cubicBezTo>
                    <a:pt x="169545" y="74612"/>
                    <a:pt x="169545" y="74612"/>
                    <a:pt x="169545" y="74612"/>
                  </a:cubicBezTo>
                  <a:cubicBezTo>
                    <a:pt x="184785" y="74612"/>
                    <a:pt x="200025" y="82285"/>
                    <a:pt x="200025" y="97631"/>
                  </a:cubicBezTo>
                  <a:cubicBezTo>
                    <a:pt x="200025" y="109141"/>
                    <a:pt x="184785" y="120650"/>
                    <a:pt x="169545" y="120650"/>
                  </a:cubicBezTo>
                  <a:cubicBezTo>
                    <a:pt x="169545" y="120650"/>
                    <a:pt x="169545" y="120650"/>
                    <a:pt x="165735" y="120650"/>
                  </a:cubicBezTo>
                  <a:cubicBezTo>
                    <a:pt x="158115" y="120650"/>
                    <a:pt x="146685" y="112977"/>
                    <a:pt x="142875" y="109141"/>
                  </a:cubicBezTo>
                  <a:cubicBezTo>
                    <a:pt x="142875" y="101468"/>
                    <a:pt x="142875" y="93795"/>
                    <a:pt x="142875" y="86122"/>
                  </a:cubicBezTo>
                  <a:cubicBezTo>
                    <a:pt x="146685" y="78449"/>
                    <a:pt x="158115" y="74612"/>
                    <a:pt x="165735" y="74612"/>
                  </a:cubicBezTo>
                  <a:close/>
                  <a:moveTo>
                    <a:pt x="153988" y="22225"/>
                  </a:moveTo>
                  <a:cubicBezTo>
                    <a:pt x="157692" y="22225"/>
                    <a:pt x="165101" y="22225"/>
                    <a:pt x="168805" y="25967"/>
                  </a:cubicBezTo>
                  <a:cubicBezTo>
                    <a:pt x="176213" y="33451"/>
                    <a:pt x="172509" y="52161"/>
                    <a:pt x="161396" y="63387"/>
                  </a:cubicBezTo>
                  <a:cubicBezTo>
                    <a:pt x="153988" y="70871"/>
                    <a:pt x="146580" y="74613"/>
                    <a:pt x="139171" y="74613"/>
                  </a:cubicBezTo>
                  <a:cubicBezTo>
                    <a:pt x="139171" y="74613"/>
                    <a:pt x="135467" y="74613"/>
                    <a:pt x="135467" y="74613"/>
                  </a:cubicBezTo>
                  <a:cubicBezTo>
                    <a:pt x="135467" y="70871"/>
                    <a:pt x="131763" y="67129"/>
                    <a:pt x="128059" y="67129"/>
                  </a:cubicBezTo>
                  <a:cubicBezTo>
                    <a:pt x="128059" y="63387"/>
                    <a:pt x="124354" y="59645"/>
                    <a:pt x="120650" y="59645"/>
                  </a:cubicBezTo>
                  <a:cubicBezTo>
                    <a:pt x="120650" y="52161"/>
                    <a:pt x="124354" y="40935"/>
                    <a:pt x="131763" y="33451"/>
                  </a:cubicBezTo>
                  <a:cubicBezTo>
                    <a:pt x="139171" y="25967"/>
                    <a:pt x="146580" y="22225"/>
                    <a:pt x="153988" y="22225"/>
                  </a:cubicBezTo>
                  <a:close/>
                  <a:moveTo>
                    <a:pt x="41275" y="22225"/>
                  </a:moveTo>
                  <a:cubicBezTo>
                    <a:pt x="48683" y="22225"/>
                    <a:pt x="56092" y="25967"/>
                    <a:pt x="63500" y="33451"/>
                  </a:cubicBezTo>
                  <a:cubicBezTo>
                    <a:pt x="70909" y="40935"/>
                    <a:pt x="74613" y="52161"/>
                    <a:pt x="74613" y="59645"/>
                  </a:cubicBezTo>
                  <a:cubicBezTo>
                    <a:pt x="70909" y="63387"/>
                    <a:pt x="70909" y="63387"/>
                    <a:pt x="67204" y="67129"/>
                  </a:cubicBezTo>
                  <a:cubicBezTo>
                    <a:pt x="63500" y="70871"/>
                    <a:pt x="63500" y="70871"/>
                    <a:pt x="59796" y="74613"/>
                  </a:cubicBezTo>
                  <a:cubicBezTo>
                    <a:pt x="59796" y="74613"/>
                    <a:pt x="59796" y="74613"/>
                    <a:pt x="56092" y="74613"/>
                  </a:cubicBezTo>
                  <a:cubicBezTo>
                    <a:pt x="48683" y="74613"/>
                    <a:pt x="41275" y="70871"/>
                    <a:pt x="33867" y="67129"/>
                  </a:cubicBezTo>
                  <a:cubicBezTo>
                    <a:pt x="22754" y="55903"/>
                    <a:pt x="19050" y="37193"/>
                    <a:pt x="26458" y="29709"/>
                  </a:cubicBezTo>
                  <a:cubicBezTo>
                    <a:pt x="30162" y="25967"/>
                    <a:pt x="33867" y="22225"/>
                    <a:pt x="41275" y="22225"/>
                  </a:cubicBezTo>
                  <a:close/>
                  <a:moveTo>
                    <a:pt x="97632" y="0"/>
                  </a:moveTo>
                  <a:cubicBezTo>
                    <a:pt x="109142" y="0"/>
                    <a:pt x="120651" y="11430"/>
                    <a:pt x="120651" y="30480"/>
                  </a:cubicBezTo>
                  <a:cubicBezTo>
                    <a:pt x="120651" y="41910"/>
                    <a:pt x="116815" y="49530"/>
                    <a:pt x="109142" y="57150"/>
                  </a:cubicBezTo>
                  <a:cubicBezTo>
                    <a:pt x="105305" y="53340"/>
                    <a:pt x="101469" y="53340"/>
                    <a:pt x="97632" y="53340"/>
                  </a:cubicBezTo>
                  <a:cubicBezTo>
                    <a:pt x="93796" y="53340"/>
                    <a:pt x="89959" y="57150"/>
                    <a:pt x="86123" y="57150"/>
                  </a:cubicBezTo>
                  <a:cubicBezTo>
                    <a:pt x="78450" y="53340"/>
                    <a:pt x="74613" y="41910"/>
                    <a:pt x="74613" y="30480"/>
                  </a:cubicBezTo>
                  <a:cubicBezTo>
                    <a:pt x="74613" y="11430"/>
                    <a:pt x="82286" y="0"/>
                    <a:pt x="97632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8" name="淘宝网Chenying0907出品 177"/>
            <p:cNvSpPr/>
            <p:nvPr/>
          </p:nvSpPr>
          <p:spPr bwMode="auto">
            <a:xfrm flipH="1">
              <a:off x="3115915" y="5938920"/>
              <a:ext cx="318926" cy="319088"/>
            </a:xfrm>
            <a:custGeom>
              <a:avLst/>
              <a:gdLst>
                <a:gd name="connsiteX0" fmla="*/ 153591 w 318926"/>
                <a:gd name="connsiteY0" fmla="*/ 225425 h 319088"/>
                <a:gd name="connsiteX1" fmla="*/ 161053 w 318926"/>
                <a:gd name="connsiteY1" fmla="*/ 225425 h 319088"/>
                <a:gd name="connsiteX2" fmla="*/ 183437 w 318926"/>
                <a:gd name="connsiteY2" fmla="*/ 225425 h 319088"/>
                <a:gd name="connsiteX3" fmla="*/ 205821 w 318926"/>
                <a:gd name="connsiteY3" fmla="*/ 266637 h 319088"/>
                <a:gd name="connsiteX4" fmla="*/ 175975 w 318926"/>
                <a:gd name="connsiteY4" fmla="*/ 319088 h 319088"/>
                <a:gd name="connsiteX5" fmla="*/ 138669 w 318926"/>
                <a:gd name="connsiteY5" fmla="*/ 274130 h 319088"/>
                <a:gd name="connsiteX6" fmla="*/ 153591 w 318926"/>
                <a:gd name="connsiteY6" fmla="*/ 225425 h 319088"/>
                <a:gd name="connsiteX7" fmla="*/ 104775 w 318926"/>
                <a:gd name="connsiteY7" fmla="*/ 203200 h 319088"/>
                <a:gd name="connsiteX8" fmla="*/ 108546 w 318926"/>
                <a:gd name="connsiteY8" fmla="*/ 203200 h 319088"/>
                <a:gd name="connsiteX9" fmla="*/ 119857 w 318926"/>
                <a:gd name="connsiteY9" fmla="*/ 210655 h 319088"/>
                <a:gd name="connsiteX10" fmla="*/ 131168 w 318926"/>
                <a:gd name="connsiteY10" fmla="*/ 218109 h 319088"/>
                <a:gd name="connsiteX11" fmla="*/ 119857 w 318926"/>
                <a:gd name="connsiteY11" fmla="*/ 266562 h 319088"/>
                <a:gd name="connsiteX12" fmla="*/ 78383 w 318926"/>
                <a:gd name="connsiteY12" fmla="*/ 288925 h 319088"/>
                <a:gd name="connsiteX13" fmla="*/ 59531 w 318926"/>
                <a:gd name="connsiteY13" fmla="*/ 285198 h 319088"/>
                <a:gd name="connsiteX14" fmla="*/ 63301 w 318926"/>
                <a:gd name="connsiteY14" fmla="*/ 225563 h 319088"/>
                <a:gd name="connsiteX15" fmla="*/ 104775 w 318926"/>
                <a:gd name="connsiteY15" fmla="*/ 203200 h 319088"/>
                <a:gd name="connsiteX16" fmla="*/ 224092 w 318926"/>
                <a:gd name="connsiteY16" fmla="*/ 188913 h 319088"/>
                <a:gd name="connsiteX17" fmla="*/ 231585 w 318926"/>
                <a:gd name="connsiteY17" fmla="*/ 188913 h 319088"/>
                <a:gd name="connsiteX18" fmla="*/ 269051 w 318926"/>
                <a:gd name="connsiteY18" fmla="*/ 203922 h 319088"/>
                <a:gd name="connsiteX19" fmla="*/ 276544 w 318926"/>
                <a:gd name="connsiteY19" fmla="*/ 207675 h 319088"/>
                <a:gd name="connsiteX20" fmla="*/ 280290 w 318926"/>
                <a:gd name="connsiteY20" fmla="*/ 211427 h 319088"/>
                <a:gd name="connsiteX21" fmla="*/ 284037 w 318926"/>
                <a:gd name="connsiteY21" fmla="*/ 260206 h 319088"/>
                <a:gd name="connsiteX22" fmla="*/ 257811 w 318926"/>
                <a:gd name="connsiteY22" fmla="*/ 271463 h 319088"/>
                <a:gd name="connsiteX23" fmla="*/ 224092 w 318926"/>
                <a:gd name="connsiteY23" fmla="*/ 256454 h 319088"/>
                <a:gd name="connsiteX24" fmla="*/ 201613 w 318926"/>
                <a:gd name="connsiteY24" fmla="*/ 215179 h 319088"/>
                <a:gd name="connsiteX25" fmla="*/ 216599 w 318926"/>
                <a:gd name="connsiteY25" fmla="*/ 203922 h 319088"/>
                <a:gd name="connsiteX26" fmla="*/ 224092 w 318926"/>
                <a:gd name="connsiteY26" fmla="*/ 188913 h 319088"/>
                <a:gd name="connsiteX27" fmla="*/ 44694 w 318926"/>
                <a:gd name="connsiteY27" fmla="*/ 134938 h 319088"/>
                <a:gd name="connsiteX28" fmla="*/ 52143 w 318926"/>
                <a:gd name="connsiteY28" fmla="*/ 134938 h 319088"/>
                <a:gd name="connsiteX29" fmla="*/ 93113 w 318926"/>
                <a:gd name="connsiteY29" fmla="*/ 149978 h 319088"/>
                <a:gd name="connsiteX30" fmla="*/ 96838 w 318926"/>
                <a:gd name="connsiteY30" fmla="*/ 180057 h 319088"/>
                <a:gd name="connsiteX31" fmla="*/ 52143 w 318926"/>
                <a:gd name="connsiteY31" fmla="*/ 206376 h 319088"/>
                <a:gd name="connsiteX32" fmla="*/ 44694 w 318926"/>
                <a:gd name="connsiteY32" fmla="*/ 206376 h 319088"/>
                <a:gd name="connsiteX33" fmla="*/ 0 w 318926"/>
                <a:gd name="connsiteY33" fmla="*/ 176297 h 319088"/>
                <a:gd name="connsiteX34" fmla="*/ 44694 w 318926"/>
                <a:gd name="connsiteY34" fmla="*/ 134938 h 319088"/>
                <a:gd name="connsiteX35" fmla="*/ 266065 w 318926"/>
                <a:gd name="connsiteY35" fmla="*/ 112713 h 319088"/>
                <a:gd name="connsiteX36" fmla="*/ 273558 w 318926"/>
                <a:gd name="connsiteY36" fmla="*/ 112713 h 319088"/>
                <a:gd name="connsiteX37" fmla="*/ 318517 w 318926"/>
                <a:gd name="connsiteY37" fmla="*/ 142792 h 319088"/>
                <a:gd name="connsiteX38" fmla="*/ 273558 w 318926"/>
                <a:gd name="connsiteY38" fmla="*/ 184151 h 319088"/>
                <a:gd name="connsiteX39" fmla="*/ 266065 w 318926"/>
                <a:gd name="connsiteY39" fmla="*/ 184151 h 319088"/>
                <a:gd name="connsiteX40" fmla="*/ 228600 w 318926"/>
                <a:gd name="connsiteY40" fmla="*/ 169112 h 319088"/>
                <a:gd name="connsiteX41" fmla="*/ 228600 w 318926"/>
                <a:gd name="connsiteY41" fmla="*/ 135273 h 319088"/>
                <a:gd name="connsiteX42" fmla="*/ 266065 w 318926"/>
                <a:gd name="connsiteY42" fmla="*/ 112713 h 319088"/>
                <a:gd name="connsiteX43" fmla="*/ 59470 w 318926"/>
                <a:gd name="connsiteY43" fmla="*/ 49213 h 319088"/>
                <a:gd name="connsiteX44" fmla="*/ 96716 w 318926"/>
                <a:gd name="connsiteY44" fmla="*/ 60470 h 319088"/>
                <a:gd name="connsiteX45" fmla="*/ 115339 w 318926"/>
                <a:gd name="connsiteY45" fmla="*/ 101745 h 319088"/>
                <a:gd name="connsiteX46" fmla="*/ 107889 w 318926"/>
                <a:gd name="connsiteY46" fmla="*/ 113002 h 319088"/>
                <a:gd name="connsiteX47" fmla="*/ 96716 w 318926"/>
                <a:gd name="connsiteY47" fmla="*/ 128011 h 319088"/>
                <a:gd name="connsiteX48" fmla="*/ 85542 w 318926"/>
                <a:gd name="connsiteY48" fmla="*/ 131763 h 319088"/>
                <a:gd name="connsiteX49" fmla="*/ 52021 w 318926"/>
                <a:gd name="connsiteY49" fmla="*/ 116754 h 319088"/>
                <a:gd name="connsiteX50" fmla="*/ 33398 w 318926"/>
                <a:gd name="connsiteY50" fmla="*/ 60470 h 319088"/>
                <a:gd name="connsiteX51" fmla="*/ 59470 w 318926"/>
                <a:gd name="connsiteY51" fmla="*/ 49213 h 319088"/>
                <a:gd name="connsiteX52" fmla="*/ 243880 w 318926"/>
                <a:gd name="connsiteY52" fmla="*/ 26988 h 319088"/>
                <a:gd name="connsiteX53" fmla="*/ 262732 w 318926"/>
                <a:gd name="connsiteY53" fmla="*/ 34529 h 319088"/>
                <a:gd name="connsiteX54" fmla="*/ 258962 w 318926"/>
                <a:gd name="connsiteY54" fmla="*/ 94854 h 319088"/>
                <a:gd name="connsiteX55" fmla="*/ 217488 w 318926"/>
                <a:gd name="connsiteY55" fmla="*/ 117476 h 319088"/>
                <a:gd name="connsiteX56" fmla="*/ 206177 w 318926"/>
                <a:gd name="connsiteY56" fmla="*/ 102395 h 319088"/>
                <a:gd name="connsiteX57" fmla="*/ 191096 w 318926"/>
                <a:gd name="connsiteY57" fmla="*/ 94854 h 319088"/>
                <a:gd name="connsiteX58" fmla="*/ 202407 w 318926"/>
                <a:gd name="connsiteY58" fmla="*/ 49610 h 319088"/>
                <a:gd name="connsiteX59" fmla="*/ 243880 w 318926"/>
                <a:gd name="connsiteY59" fmla="*/ 26988 h 319088"/>
                <a:gd name="connsiteX60" fmla="*/ 141968 w 318926"/>
                <a:gd name="connsiteY60" fmla="*/ 0 h 319088"/>
                <a:gd name="connsiteX61" fmla="*/ 145748 w 318926"/>
                <a:gd name="connsiteY61" fmla="*/ 0 h 319088"/>
                <a:gd name="connsiteX62" fmla="*/ 183545 w 318926"/>
                <a:gd name="connsiteY62" fmla="*/ 44958 h 319088"/>
                <a:gd name="connsiteX63" fmla="*/ 172206 w 318926"/>
                <a:gd name="connsiteY63" fmla="*/ 86170 h 319088"/>
                <a:gd name="connsiteX64" fmla="*/ 160867 w 318926"/>
                <a:gd name="connsiteY64" fmla="*/ 86170 h 319088"/>
                <a:gd name="connsiteX65" fmla="*/ 134409 w 318926"/>
                <a:gd name="connsiteY65" fmla="*/ 93663 h 319088"/>
                <a:gd name="connsiteX66" fmla="*/ 111730 w 318926"/>
                <a:gd name="connsiteY66" fmla="*/ 52452 h 319088"/>
                <a:gd name="connsiteX67" fmla="*/ 141968 w 318926"/>
                <a:gd name="connsiteY67" fmla="*/ 0 h 319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318926" h="319088">
                  <a:moveTo>
                    <a:pt x="153591" y="225425"/>
                  </a:moveTo>
                  <a:cubicBezTo>
                    <a:pt x="157322" y="225425"/>
                    <a:pt x="157322" y="225425"/>
                    <a:pt x="161053" y="225425"/>
                  </a:cubicBezTo>
                  <a:cubicBezTo>
                    <a:pt x="168514" y="225425"/>
                    <a:pt x="175975" y="225425"/>
                    <a:pt x="183437" y="225425"/>
                  </a:cubicBezTo>
                  <a:cubicBezTo>
                    <a:pt x="194629" y="229172"/>
                    <a:pt x="205821" y="247904"/>
                    <a:pt x="205821" y="266637"/>
                  </a:cubicBezTo>
                  <a:cubicBezTo>
                    <a:pt x="209551" y="292863"/>
                    <a:pt x="198359" y="315342"/>
                    <a:pt x="175975" y="319088"/>
                  </a:cubicBezTo>
                  <a:cubicBezTo>
                    <a:pt x="157322" y="319088"/>
                    <a:pt x="138669" y="300356"/>
                    <a:pt x="138669" y="274130"/>
                  </a:cubicBezTo>
                  <a:cubicBezTo>
                    <a:pt x="134938" y="255397"/>
                    <a:pt x="142400" y="236665"/>
                    <a:pt x="153591" y="225425"/>
                  </a:cubicBezTo>
                  <a:close/>
                  <a:moveTo>
                    <a:pt x="104775" y="203200"/>
                  </a:moveTo>
                  <a:cubicBezTo>
                    <a:pt x="104775" y="203200"/>
                    <a:pt x="104775" y="203200"/>
                    <a:pt x="108546" y="203200"/>
                  </a:cubicBezTo>
                  <a:cubicBezTo>
                    <a:pt x="112316" y="206927"/>
                    <a:pt x="116087" y="210655"/>
                    <a:pt x="119857" y="210655"/>
                  </a:cubicBezTo>
                  <a:cubicBezTo>
                    <a:pt x="123627" y="214382"/>
                    <a:pt x="127398" y="218109"/>
                    <a:pt x="131168" y="218109"/>
                  </a:cubicBezTo>
                  <a:cubicBezTo>
                    <a:pt x="134938" y="233018"/>
                    <a:pt x="131168" y="251654"/>
                    <a:pt x="119857" y="266562"/>
                  </a:cubicBezTo>
                  <a:cubicBezTo>
                    <a:pt x="108546" y="281471"/>
                    <a:pt x="93464" y="288925"/>
                    <a:pt x="78383" y="288925"/>
                  </a:cubicBezTo>
                  <a:cubicBezTo>
                    <a:pt x="70842" y="288925"/>
                    <a:pt x="63301" y="288925"/>
                    <a:pt x="59531" y="285198"/>
                  </a:cubicBezTo>
                  <a:cubicBezTo>
                    <a:pt x="44450" y="270289"/>
                    <a:pt x="44450" y="244199"/>
                    <a:pt x="63301" y="225563"/>
                  </a:cubicBezTo>
                  <a:cubicBezTo>
                    <a:pt x="74612" y="210655"/>
                    <a:pt x="89694" y="203200"/>
                    <a:pt x="104775" y="203200"/>
                  </a:cubicBezTo>
                  <a:close/>
                  <a:moveTo>
                    <a:pt x="224092" y="188913"/>
                  </a:moveTo>
                  <a:cubicBezTo>
                    <a:pt x="227839" y="188913"/>
                    <a:pt x="227839" y="188913"/>
                    <a:pt x="231585" y="188913"/>
                  </a:cubicBezTo>
                  <a:cubicBezTo>
                    <a:pt x="242825" y="188913"/>
                    <a:pt x="257811" y="192666"/>
                    <a:pt x="269051" y="203922"/>
                  </a:cubicBezTo>
                  <a:cubicBezTo>
                    <a:pt x="272797" y="203922"/>
                    <a:pt x="272797" y="207675"/>
                    <a:pt x="276544" y="207675"/>
                  </a:cubicBezTo>
                  <a:cubicBezTo>
                    <a:pt x="276544" y="211427"/>
                    <a:pt x="276544" y="211427"/>
                    <a:pt x="280290" y="211427"/>
                  </a:cubicBezTo>
                  <a:cubicBezTo>
                    <a:pt x="291530" y="230188"/>
                    <a:pt x="295276" y="248950"/>
                    <a:pt x="284037" y="260206"/>
                  </a:cubicBezTo>
                  <a:cubicBezTo>
                    <a:pt x="280290" y="267711"/>
                    <a:pt x="269051" y="271463"/>
                    <a:pt x="257811" y="271463"/>
                  </a:cubicBezTo>
                  <a:cubicBezTo>
                    <a:pt x="246571" y="271463"/>
                    <a:pt x="235332" y="267711"/>
                    <a:pt x="224092" y="256454"/>
                  </a:cubicBezTo>
                  <a:cubicBezTo>
                    <a:pt x="209106" y="245197"/>
                    <a:pt x="201613" y="230188"/>
                    <a:pt x="201613" y="215179"/>
                  </a:cubicBezTo>
                  <a:cubicBezTo>
                    <a:pt x="205360" y="211427"/>
                    <a:pt x="212853" y="207675"/>
                    <a:pt x="216599" y="203922"/>
                  </a:cubicBezTo>
                  <a:cubicBezTo>
                    <a:pt x="216599" y="196418"/>
                    <a:pt x="220346" y="192666"/>
                    <a:pt x="224092" y="188913"/>
                  </a:cubicBezTo>
                  <a:close/>
                  <a:moveTo>
                    <a:pt x="44694" y="134938"/>
                  </a:moveTo>
                  <a:cubicBezTo>
                    <a:pt x="48419" y="134938"/>
                    <a:pt x="52143" y="134938"/>
                    <a:pt x="52143" y="134938"/>
                  </a:cubicBezTo>
                  <a:cubicBezTo>
                    <a:pt x="70766" y="134938"/>
                    <a:pt x="85664" y="142458"/>
                    <a:pt x="93113" y="149978"/>
                  </a:cubicBezTo>
                  <a:cubicBezTo>
                    <a:pt x="89389" y="161258"/>
                    <a:pt x="93113" y="172537"/>
                    <a:pt x="96838" y="180057"/>
                  </a:cubicBezTo>
                  <a:cubicBezTo>
                    <a:pt x="89389" y="195097"/>
                    <a:pt x="74491" y="202616"/>
                    <a:pt x="52143" y="206376"/>
                  </a:cubicBezTo>
                  <a:cubicBezTo>
                    <a:pt x="52143" y="206376"/>
                    <a:pt x="48419" y="206376"/>
                    <a:pt x="44694" y="206376"/>
                  </a:cubicBezTo>
                  <a:cubicBezTo>
                    <a:pt x="22347" y="206376"/>
                    <a:pt x="3724" y="195097"/>
                    <a:pt x="0" y="176297"/>
                  </a:cubicBezTo>
                  <a:cubicBezTo>
                    <a:pt x="0" y="157498"/>
                    <a:pt x="18622" y="138698"/>
                    <a:pt x="44694" y="134938"/>
                  </a:cubicBezTo>
                  <a:close/>
                  <a:moveTo>
                    <a:pt x="266065" y="112713"/>
                  </a:moveTo>
                  <a:cubicBezTo>
                    <a:pt x="269812" y="112713"/>
                    <a:pt x="273558" y="112713"/>
                    <a:pt x="273558" y="112713"/>
                  </a:cubicBezTo>
                  <a:cubicBezTo>
                    <a:pt x="299784" y="112713"/>
                    <a:pt x="318517" y="123993"/>
                    <a:pt x="318517" y="142792"/>
                  </a:cubicBezTo>
                  <a:cubicBezTo>
                    <a:pt x="322263" y="161592"/>
                    <a:pt x="299784" y="180391"/>
                    <a:pt x="273558" y="184151"/>
                  </a:cubicBezTo>
                  <a:cubicBezTo>
                    <a:pt x="273558" y="184151"/>
                    <a:pt x="269812" y="184151"/>
                    <a:pt x="266065" y="184151"/>
                  </a:cubicBezTo>
                  <a:cubicBezTo>
                    <a:pt x="251079" y="184151"/>
                    <a:pt x="239840" y="176631"/>
                    <a:pt x="228600" y="169112"/>
                  </a:cubicBezTo>
                  <a:cubicBezTo>
                    <a:pt x="232347" y="157832"/>
                    <a:pt x="232347" y="146552"/>
                    <a:pt x="228600" y="135273"/>
                  </a:cubicBezTo>
                  <a:cubicBezTo>
                    <a:pt x="236093" y="120233"/>
                    <a:pt x="251079" y="112713"/>
                    <a:pt x="266065" y="112713"/>
                  </a:cubicBezTo>
                  <a:close/>
                  <a:moveTo>
                    <a:pt x="59470" y="49213"/>
                  </a:moveTo>
                  <a:cubicBezTo>
                    <a:pt x="70644" y="49213"/>
                    <a:pt x="85542" y="52966"/>
                    <a:pt x="96716" y="60470"/>
                  </a:cubicBezTo>
                  <a:cubicBezTo>
                    <a:pt x="107889" y="71727"/>
                    <a:pt x="119063" y="90488"/>
                    <a:pt x="115339" y="101745"/>
                  </a:cubicBezTo>
                  <a:cubicBezTo>
                    <a:pt x="111614" y="105497"/>
                    <a:pt x="111614" y="109250"/>
                    <a:pt x="107889" y="113002"/>
                  </a:cubicBezTo>
                  <a:cubicBezTo>
                    <a:pt x="104165" y="120506"/>
                    <a:pt x="100440" y="124259"/>
                    <a:pt x="96716" y="128011"/>
                  </a:cubicBezTo>
                  <a:cubicBezTo>
                    <a:pt x="92991" y="131763"/>
                    <a:pt x="89266" y="131763"/>
                    <a:pt x="85542" y="131763"/>
                  </a:cubicBezTo>
                  <a:cubicBezTo>
                    <a:pt x="74368" y="131763"/>
                    <a:pt x="63195" y="128011"/>
                    <a:pt x="52021" y="116754"/>
                  </a:cubicBezTo>
                  <a:cubicBezTo>
                    <a:pt x="29674" y="101745"/>
                    <a:pt x="22225" y="75479"/>
                    <a:pt x="33398" y="60470"/>
                  </a:cubicBezTo>
                  <a:cubicBezTo>
                    <a:pt x="40847" y="52966"/>
                    <a:pt x="48297" y="49213"/>
                    <a:pt x="59470" y="49213"/>
                  </a:cubicBezTo>
                  <a:close/>
                  <a:moveTo>
                    <a:pt x="243880" y="26988"/>
                  </a:moveTo>
                  <a:cubicBezTo>
                    <a:pt x="251421" y="26988"/>
                    <a:pt x="255191" y="30759"/>
                    <a:pt x="262732" y="34529"/>
                  </a:cubicBezTo>
                  <a:cubicBezTo>
                    <a:pt x="277813" y="45840"/>
                    <a:pt x="274043" y="76003"/>
                    <a:pt x="258962" y="94854"/>
                  </a:cubicBezTo>
                  <a:cubicBezTo>
                    <a:pt x="247651" y="109936"/>
                    <a:pt x="232569" y="117476"/>
                    <a:pt x="217488" y="117476"/>
                  </a:cubicBezTo>
                  <a:cubicBezTo>
                    <a:pt x="213718" y="113706"/>
                    <a:pt x="209947" y="106165"/>
                    <a:pt x="206177" y="102395"/>
                  </a:cubicBezTo>
                  <a:cubicBezTo>
                    <a:pt x="198636" y="98625"/>
                    <a:pt x="194866" y="94854"/>
                    <a:pt x="191096" y="94854"/>
                  </a:cubicBezTo>
                  <a:cubicBezTo>
                    <a:pt x="187325" y="79773"/>
                    <a:pt x="191096" y="64692"/>
                    <a:pt x="202407" y="49610"/>
                  </a:cubicBezTo>
                  <a:cubicBezTo>
                    <a:pt x="213718" y="34529"/>
                    <a:pt x="228799" y="26988"/>
                    <a:pt x="243880" y="26988"/>
                  </a:cubicBezTo>
                  <a:close/>
                  <a:moveTo>
                    <a:pt x="141968" y="0"/>
                  </a:moveTo>
                  <a:cubicBezTo>
                    <a:pt x="141968" y="0"/>
                    <a:pt x="145748" y="0"/>
                    <a:pt x="145748" y="0"/>
                  </a:cubicBezTo>
                  <a:cubicBezTo>
                    <a:pt x="164647" y="0"/>
                    <a:pt x="179766" y="18733"/>
                    <a:pt x="183545" y="44958"/>
                  </a:cubicBezTo>
                  <a:cubicBezTo>
                    <a:pt x="187325" y="63691"/>
                    <a:pt x="179766" y="78677"/>
                    <a:pt x="172206" y="86170"/>
                  </a:cubicBezTo>
                  <a:cubicBezTo>
                    <a:pt x="168426" y="86170"/>
                    <a:pt x="164647" y="86170"/>
                    <a:pt x="160867" y="86170"/>
                  </a:cubicBezTo>
                  <a:cubicBezTo>
                    <a:pt x="153307" y="86170"/>
                    <a:pt x="141968" y="89917"/>
                    <a:pt x="134409" y="93663"/>
                  </a:cubicBezTo>
                  <a:cubicBezTo>
                    <a:pt x="123069" y="86170"/>
                    <a:pt x="115510" y="71184"/>
                    <a:pt x="111730" y="52452"/>
                  </a:cubicBezTo>
                  <a:cubicBezTo>
                    <a:pt x="107950" y="26226"/>
                    <a:pt x="123069" y="0"/>
                    <a:pt x="141968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79" name="淘宝网Chenying0907出品 56"/>
            <p:cNvSpPr>
              <a:spLocks noEditPoints="1"/>
            </p:cNvSpPr>
            <p:nvPr/>
          </p:nvSpPr>
          <p:spPr bwMode="auto">
            <a:xfrm flipH="1">
              <a:off x="3203065" y="6026234"/>
              <a:ext cx="142875" cy="13811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0" name="淘宝网Chenying0907出品 179"/>
            <p:cNvSpPr/>
            <p:nvPr/>
          </p:nvSpPr>
          <p:spPr bwMode="auto">
            <a:xfrm flipH="1">
              <a:off x="3679634" y="5540458"/>
              <a:ext cx="548664" cy="552450"/>
            </a:xfrm>
            <a:custGeom>
              <a:avLst/>
              <a:gdLst>
                <a:gd name="connsiteX0" fmla="*/ 312718 w 548664"/>
                <a:gd name="connsiteY0" fmla="*/ 387350 h 552450"/>
                <a:gd name="connsiteX1" fmla="*/ 354129 w 548664"/>
                <a:gd name="connsiteY1" fmla="*/ 458643 h 552450"/>
                <a:gd name="connsiteX2" fmla="*/ 305188 w 548664"/>
                <a:gd name="connsiteY2" fmla="*/ 552450 h 552450"/>
                <a:gd name="connsiteX3" fmla="*/ 297659 w 548664"/>
                <a:gd name="connsiteY3" fmla="*/ 552450 h 552450"/>
                <a:gd name="connsiteX4" fmla="*/ 233660 w 548664"/>
                <a:gd name="connsiteY4" fmla="*/ 473653 h 552450"/>
                <a:gd name="connsiteX5" fmla="*/ 260013 w 548664"/>
                <a:gd name="connsiteY5" fmla="*/ 391103 h 552450"/>
                <a:gd name="connsiteX6" fmla="*/ 275071 w 548664"/>
                <a:gd name="connsiteY6" fmla="*/ 394855 h 552450"/>
                <a:gd name="connsiteX7" fmla="*/ 312718 w 548664"/>
                <a:gd name="connsiteY7" fmla="*/ 387350 h 552450"/>
                <a:gd name="connsiteX8" fmla="*/ 173558 w 548664"/>
                <a:gd name="connsiteY8" fmla="*/ 349250 h 552450"/>
                <a:gd name="connsiteX9" fmla="*/ 184826 w 548664"/>
                <a:gd name="connsiteY9" fmla="*/ 349250 h 552450"/>
                <a:gd name="connsiteX10" fmla="*/ 199849 w 548664"/>
                <a:gd name="connsiteY10" fmla="*/ 368029 h 552450"/>
                <a:gd name="connsiteX11" fmla="*/ 222384 w 548664"/>
                <a:gd name="connsiteY11" fmla="*/ 379297 h 552450"/>
                <a:gd name="connsiteX12" fmla="*/ 199849 w 548664"/>
                <a:gd name="connsiteY12" fmla="*/ 465680 h 552450"/>
                <a:gd name="connsiteX13" fmla="*/ 132244 w 548664"/>
                <a:gd name="connsiteY13" fmla="*/ 503238 h 552450"/>
                <a:gd name="connsiteX14" fmla="*/ 102197 w 548664"/>
                <a:gd name="connsiteY14" fmla="*/ 491971 h 552450"/>
                <a:gd name="connsiteX15" fmla="*/ 105953 w 548664"/>
                <a:gd name="connsiteY15" fmla="*/ 386808 h 552450"/>
                <a:gd name="connsiteX16" fmla="*/ 173558 w 548664"/>
                <a:gd name="connsiteY16" fmla="*/ 349250 h 552450"/>
                <a:gd name="connsiteX17" fmla="*/ 398314 w 548664"/>
                <a:gd name="connsiteY17" fmla="*/ 323850 h 552450"/>
                <a:gd name="connsiteX18" fmla="*/ 462103 w 548664"/>
                <a:gd name="connsiteY18" fmla="*/ 350169 h 552450"/>
                <a:gd name="connsiteX19" fmla="*/ 488369 w 548664"/>
                <a:gd name="connsiteY19" fmla="*/ 451686 h 552450"/>
                <a:gd name="connsiteX20" fmla="*/ 447094 w 548664"/>
                <a:gd name="connsiteY20" fmla="*/ 466725 h 552450"/>
                <a:gd name="connsiteX21" fmla="*/ 420828 w 548664"/>
                <a:gd name="connsiteY21" fmla="*/ 462965 h 552450"/>
                <a:gd name="connsiteX22" fmla="*/ 394562 w 548664"/>
                <a:gd name="connsiteY22" fmla="*/ 451686 h 552450"/>
                <a:gd name="connsiteX23" fmla="*/ 383305 w 548664"/>
                <a:gd name="connsiteY23" fmla="*/ 444166 h 552450"/>
                <a:gd name="connsiteX24" fmla="*/ 345782 w 548664"/>
                <a:gd name="connsiteY24" fmla="*/ 372729 h 552450"/>
                <a:gd name="connsiteX25" fmla="*/ 345782 w 548664"/>
                <a:gd name="connsiteY25" fmla="*/ 368969 h 552450"/>
                <a:gd name="connsiteX26" fmla="*/ 368296 w 548664"/>
                <a:gd name="connsiteY26" fmla="*/ 350169 h 552450"/>
                <a:gd name="connsiteX27" fmla="*/ 383305 w 548664"/>
                <a:gd name="connsiteY27" fmla="*/ 327610 h 552450"/>
                <a:gd name="connsiteX28" fmla="*/ 398314 w 548664"/>
                <a:gd name="connsiteY28" fmla="*/ 323850 h 552450"/>
                <a:gd name="connsiteX29" fmla="*/ 75329 w 548664"/>
                <a:gd name="connsiteY29" fmla="*/ 236537 h 552450"/>
                <a:gd name="connsiteX30" fmla="*/ 86586 w 548664"/>
                <a:gd name="connsiteY30" fmla="*/ 236537 h 552450"/>
                <a:gd name="connsiteX31" fmla="*/ 154127 w 548664"/>
                <a:gd name="connsiteY31" fmla="*/ 262929 h 552450"/>
                <a:gd name="connsiteX32" fmla="*/ 161632 w 548664"/>
                <a:gd name="connsiteY32" fmla="*/ 311943 h 552450"/>
                <a:gd name="connsiteX33" fmla="*/ 90339 w 548664"/>
                <a:gd name="connsiteY33" fmla="*/ 357187 h 552450"/>
                <a:gd name="connsiteX34" fmla="*/ 75329 w 548664"/>
                <a:gd name="connsiteY34" fmla="*/ 357187 h 552450"/>
                <a:gd name="connsiteX35" fmla="*/ 284 w 548664"/>
                <a:gd name="connsiteY35" fmla="*/ 304403 h 552450"/>
                <a:gd name="connsiteX36" fmla="*/ 75329 w 548664"/>
                <a:gd name="connsiteY36" fmla="*/ 236537 h 552450"/>
                <a:gd name="connsiteX37" fmla="*/ 458350 w 548664"/>
                <a:gd name="connsiteY37" fmla="*/ 195262 h 552450"/>
                <a:gd name="connsiteX38" fmla="*/ 469607 w 548664"/>
                <a:gd name="connsiteY38" fmla="*/ 195262 h 552450"/>
                <a:gd name="connsiteX39" fmla="*/ 548405 w 548664"/>
                <a:gd name="connsiteY39" fmla="*/ 248047 h 552450"/>
                <a:gd name="connsiteX40" fmla="*/ 469607 w 548664"/>
                <a:gd name="connsiteY40" fmla="*/ 315912 h 552450"/>
                <a:gd name="connsiteX41" fmla="*/ 458350 w 548664"/>
                <a:gd name="connsiteY41" fmla="*/ 315912 h 552450"/>
                <a:gd name="connsiteX42" fmla="*/ 394562 w 548664"/>
                <a:gd name="connsiteY42" fmla="*/ 293290 h 552450"/>
                <a:gd name="connsiteX43" fmla="*/ 387057 w 548664"/>
                <a:gd name="connsiteY43" fmla="*/ 232965 h 552450"/>
                <a:gd name="connsiteX44" fmla="*/ 458350 w 548664"/>
                <a:gd name="connsiteY44" fmla="*/ 195262 h 552450"/>
                <a:gd name="connsiteX45" fmla="*/ 101824 w 548664"/>
                <a:gd name="connsiteY45" fmla="*/ 87312 h 552450"/>
                <a:gd name="connsiteX46" fmla="*/ 162075 w 548664"/>
                <a:gd name="connsiteY46" fmla="*/ 109709 h 552450"/>
                <a:gd name="connsiteX47" fmla="*/ 199732 w 548664"/>
                <a:gd name="connsiteY47" fmla="*/ 180632 h 552450"/>
                <a:gd name="connsiteX48" fmla="*/ 180903 w 548664"/>
                <a:gd name="connsiteY48" fmla="*/ 199296 h 552450"/>
                <a:gd name="connsiteX49" fmla="*/ 165840 w 548664"/>
                <a:gd name="connsiteY49" fmla="*/ 225425 h 552450"/>
                <a:gd name="connsiteX50" fmla="*/ 147012 w 548664"/>
                <a:gd name="connsiteY50" fmla="*/ 225425 h 552450"/>
                <a:gd name="connsiteX51" fmla="*/ 86761 w 548664"/>
                <a:gd name="connsiteY51" fmla="*/ 203029 h 552450"/>
                <a:gd name="connsiteX52" fmla="*/ 56635 w 548664"/>
                <a:gd name="connsiteY52" fmla="*/ 102243 h 552450"/>
                <a:gd name="connsiteX53" fmla="*/ 101824 w 548664"/>
                <a:gd name="connsiteY53" fmla="*/ 87312 h 552450"/>
                <a:gd name="connsiteX54" fmla="*/ 413309 w 548664"/>
                <a:gd name="connsiteY54" fmla="*/ 49212 h 552450"/>
                <a:gd name="connsiteX55" fmla="*/ 446763 w 548664"/>
                <a:gd name="connsiteY55" fmla="*/ 60480 h 552450"/>
                <a:gd name="connsiteX56" fmla="*/ 439329 w 548664"/>
                <a:gd name="connsiteY56" fmla="*/ 165642 h 552450"/>
                <a:gd name="connsiteX57" fmla="*/ 372421 w 548664"/>
                <a:gd name="connsiteY57" fmla="*/ 203200 h 552450"/>
                <a:gd name="connsiteX58" fmla="*/ 350119 w 548664"/>
                <a:gd name="connsiteY58" fmla="*/ 180665 h 552450"/>
                <a:gd name="connsiteX59" fmla="*/ 324099 w 548664"/>
                <a:gd name="connsiteY59" fmla="*/ 161886 h 552450"/>
                <a:gd name="connsiteX60" fmla="*/ 346402 w 548664"/>
                <a:gd name="connsiteY60" fmla="*/ 86770 h 552450"/>
                <a:gd name="connsiteX61" fmla="*/ 413309 w 548664"/>
                <a:gd name="connsiteY61" fmla="*/ 49212 h 552450"/>
                <a:gd name="connsiteX62" fmla="*/ 244092 w 548664"/>
                <a:gd name="connsiteY62" fmla="*/ 0 h 552450"/>
                <a:gd name="connsiteX63" fmla="*/ 247856 w 548664"/>
                <a:gd name="connsiteY63" fmla="*/ 0 h 552450"/>
                <a:gd name="connsiteX64" fmla="*/ 311856 w 548664"/>
                <a:gd name="connsiteY64" fmla="*/ 79080 h 552450"/>
                <a:gd name="connsiteX65" fmla="*/ 289268 w 548664"/>
                <a:gd name="connsiteY65" fmla="*/ 154394 h 552450"/>
                <a:gd name="connsiteX66" fmla="*/ 274209 w 548664"/>
                <a:gd name="connsiteY66" fmla="*/ 154394 h 552450"/>
                <a:gd name="connsiteX67" fmla="*/ 229033 w 548664"/>
                <a:gd name="connsiteY67" fmla="*/ 161925 h 552450"/>
                <a:gd name="connsiteX68" fmla="*/ 191387 w 548664"/>
                <a:gd name="connsiteY68" fmla="*/ 90377 h 552450"/>
                <a:gd name="connsiteX69" fmla="*/ 244092 w 548664"/>
                <a:gd name="connsiteY69" fmla="*/ 0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548664" h="552450">
                  <a:moveTo>
                    <a:pt x="312718" y="387350"/>
                  </a:moveTo>
                  <a:cubicBezTo>
                    <a:pt x="335306" y="398607"/>
                    <a:pt x="350364" y="424873"/>
                    <a:pt x="354129" y="458643"/>
                  </a:cubicBezTo>
                  <a:cubicBezTo>
                    <a:pt x="361658" y="507423"/>
                    <a:pt x="339070" y="548698"/>
                    <a:pt x="305188" y="552450"/>
                  </a:cubicBezTo>
                  <a:cubicBezTo>
                    <a:pt x="301424" y="552450"/>
                    <a:pt x="301424" y="552450"/>
                    <a:pt x="297659" y="552450"/>
                  </a:cubicBezTo>
                  <a:cubicBezTo>
                    <a:pt x="267542" y="552450"/>
                    <a:pt x="237425" y="518680"/>
                    <a:pt x="233660" y="473653"/>
                  </a:cubicBezTo>
                  <a:cubicBezTo>
                    <a:pt x="229895" y="439882"/>
                    <a:pt x="241189" y="409864"/>
                    <a:pt x="260013" y="391103"/>
                  </a:cubicBezTo>
                  <a:cubicBezTo>
                    <a:pt x="267542" y="394855"/>
                    <a:pt x="271306" y="394855"/>
                    <a:pt x="275071" y="394855"/>
                  </a:cubicBezTo>
                  <a:cubicBezTo>
                    <a:pt x="286365" y="394855"/>
                    <a:pt x="301424" y="391103"/>
                    <a:pt x="312718" y="387350"/>
                  </a:cubicBezTo>
                  <a:close/>
                  <a:moveTo>
                    <a:pt x="173558" y="349250"/>
                  </a:moveTo>
                  <a:cubicBezTo>
                    <a:pt x="177313" y="349250"/>
                    <a:pt x="181069" y="349250"/>
                    <a:pt x="184826" y="349250"/>
                  </a:cubicBezTo>
                  <a:cubicBezTo>
                    <a:pt x="188581" y="356762"/>
                    <a:pt x="196093" y="360518"/>
                    <a:pt x="199849" y="368029"/>
                  </a:cubicBezTo>
                  <a:cubicBezTo>
                    <a:pt x="207360" y="371785"/>
                    <a:pt x="214872" y="375541"/>
                    <a:pt x="222384" y="379297"/>
                  </a:cubicBezTo>
                  <a:cubicBezTo>
                    <a:pt x="229895" y="401832"/>
                    <a:pt x="222384" y="435634"/>
                    <a:pt x="199849" y="465680"/>
                  </a:cubicBezTo>
                  <a:cubicBezTo>
                    <a:pt x="181069" y="488215"/>
                    <a:pt x="154779" y="503238"/>
                    <a:pt x="132244" y="503238"/>
                  </a:cubicBezTo>
                  <a:cubicBezTo>
                    <a:pt x="120976" y="503238"/>
                    <a:pt x="109709" y="499482"/>
                    <a:pt x="102197" y="491971"/>
                  </a:cubicBezTo>
                  <a:cubicBezTo>
                    <a:pt x="75907" y="469436"/>
                    <a:pt x="75907" y="424366"/>
                    <a:pt x="105953" y="386808"/>
                  </a:cubicBezTo>
                  <a:cubicBezTo>
                    <a:pt x="124732" y="364273"/>
                    <a:pt x="151023" y="349250"/>
                    <a:pt x="173558" y="349250"/>
                  </a:cubicBezTo>
                  <a:close/>
                  <a:moveTo>
                    <a:pt x="398314" y="323850"/>
                  </a:moveTo>
                  <a:cubicBezTo>
                    <a:pt x="420828" y="323850"/>
                    <a:pt x="443341" y="335130"/>
                    <a:pt x="462103" y="350169"/>
                  </a:cubicBezTo>
                  <a:cubicBezTo>
                    <a:pt x="495873" y="380248"/>
                    <a:pt x="510882" y="421607"/>
                    <a:pt x="488369" y="451686"/>
                  </a:cubicBezTo>
                  <a:cubicBezTo>
                    <a:pt x="477112" y="462965"/>
                    <a:pt x="462103" y="466725"/>
                    <a:pt x="447094" y="466725"/>
                  </a:cubicBezTo>
                  <a:cubicBezTo>
                    <a:pt x="435837" y="466725"/>
                    <a:pt x="428332" y="466725"/>
                    <a:pt x="420828" y="462965"/>
                  </a:cubicBezTo>
                  <a:cubicBezTo>
                    <a:pt x="413323" y="462965"/>
                    <a:pt x="405819" y="459206"/>
                    <a:pt x="394562" y="451686"/>
                  </a:cubicBezTo>
                  <a:cubicBezTo>
                    <a:pt x="390810" y="451686"/>
                    <a:pt x="387057" y="447926"/>
                    <a:pt x="383305" y="444166"/>
                  </a:cubicBezTo>
                  <a:cubicBezTo>
                    <a:pt x="357039" y="425367"/>
                    <a:pt x="345782" y="395288"/>
                    <a:pt x="345782" y="372729"/>
                  </a:cubicBezTo>
                  <a:cubicBezTo>
                    <a:pt x="345782" y="372729"/>
                    <a:pt x="345782" y="372729"/>
                    <a:pt x="345782" y="368969"/>
                  </a:cubicBezTo>
                  <a:cubicBezTo>
                    <a:pt x="353287" y="365209"/>
                    <a:pt x="360791" y="357689"/>
                    <a:pt x="368296" y="350169"/>
                  </a:cubicBezTo>
                  <a:cubicBezTo>
                    <a:pt x="375800" y="342650"/>
                    <a:pt x="379553" y="335130"/>
                    <a:pt x="383305" y="327610"/>
                  </a:cubicBezTo>
                  <a:cubicBezTo>
                    <a:pt x="387057" y="327610"/>
                    <a:pt x="394562" y="323850"/>
                    <a:pt x="398314" y="323850"/>
                  </a:cubicBezTo>
                  <a:close/>
                  <a:moveTo>
                    <a:pt x="75329" y="236537"/>
                  </a:moveTo>
                  <a:cubicBezTo>
                    <a:pt x="79082" y="236537"/>
                    <a:pt x="82834" y="236537"/>
                    <a:pt x="86586" y="236537"/>
                  </a:cubicBezTo>
                  <a:cubicBezTo>
                    <a:pt x="116604" y="236537"/>
                    <a:pt x="142870" y="244078"/>
                    <a:pt x="154127" y="262929"/>
                  </a:cubicBezTo>
                  <a:cubicBezTo>
                    <a:pt x="154127" y="278011"/>
                    <a:pt x="157879" y="296862"/>
                    <a:pt x="161632" y="311943"/>
                  </a:cubicBezTo>
                  <a:cubicBezTo>
                    <a:pt x="150375" y="334565"/>
                    <a:pt x="124109" y="353417"/>
                    <a:pt x="90339" y="357187"/>
                  </a:cubicBezTo>
                  <a:cubicBezTo>
                    <a:pt x="82834" y="357187"/>
                    <a:pt x="79082" y="357187"/>
                    <a:pt x="75329" y="357187"/>
                  </a:cubicBezTo>
                  <a:cubicBezTo>
                    <a:pt x="34054" y="357187"/>
                    <a:pt x="284" y="338336"/>
                    <a:pt x="284" y="304403"/>
                  </a:cubicBezTo>
                  <a:cubicBezTo>
                    <a:pt x="-3468" y="274240"/>
                    <a:pt x="30302" y="240308"/>
                    <a:pt x="75329" y="236537"/>
                  </a:cubicBezTo>
                  <a:close/>
                  <a:moveTo>
                    <a:pt x="458350" y="195262"/>
                  </a:moveTo>
                  <a:cubicBezTo>
                    <a:pt x="462103" y="195262"/>
                    <a:pt x="465855" y="195262"/>
                    <a:pt x="469607" y="195262"/>
                  </a:cubicBezTo>
                  <a:cubicBezTo>
                    <a:pt x="510882" y="195262"/>
                    <a:pt x="544653" y="214114"/>
                    <a:pt x="548405" y="248047"/>
                  </a:cubicBezTo>
                  <a:cubicBezTo>
                    <a:pt x="552157" y="278209"/>
                    <a:pt x="514635" y="312142"/>
                    <a:pt x="469607" y="315912"/>
                  </a:cubicBezTo>
                  <a:cubicBezTo>
                    <a:pt x="465855" y="315912"/>
                    <a:pt x="462103" y="315912"/>
                    <a:pt x="458350" y="315912"/>
                  </a:cubicBezTo>
                  <a:cubicBezTo>
                    <a:pt x="432085" y="315912"/>
                    <a:pt x="409571" y="308372"/>
                    <a:pt x="394562" y="293290"/>
                  </a:cubicBezTo>
                  <a:cubicBezTo>
                    <a:pt x="398314" y="274439"/>
                    <a:pt x="394562" y="251817"/>
                    <a:pt x="387057" y="232965"/>
                  </a:cubicBezTo>
                  <a:cubicBezTo>
                    <a:pt x="402066" y="214114"/>
                    <a:pt x="424580" y="199033"/>
                    <a:pt x="458350" y="195262"/>
                  </a:cubicBezTo>
                  <a:close/>
                  <a:moveTo>
                    <a:pt x="101824" y="87312"/>
                  </a:moveTo>
                  <a:cubicBezTo>
                    <a:pt x="120652" y="87312"/>
                    <a:pt x="143246" y="94778"/>
                    <a:pt x="162075" y="109709"/>
                  </a:cubicBezTo>
                  <a:cubicBezTo>
                    <a:pt x="188435" y="128373"/>
                    <a:pt x="199732" y="158235"/>
                    <a:pt x="199732" y="180632"/>
                  </a:cubicBezTo>
                  <a:cubicBezTo>
                    <a:pt x="192201" y="184365"/>
                    <a:pt x="188435" y="191830"/>
                    <a:pt x="180903" y="199296"/>
                  </a:cubicBezTo>
                  <a:cubicBezTo>
                    <a:pt x="177138" y="206761"/>
                    <a:pt x="169606" y="214227"/>
                    <a:pt x="165840" y="225425"/>
                  </a:cubicBezTo>
                  <a:cubicBezTo>
                    <a:pt x="158309" y="225425"/>
                    <a:pt x="154543" y="225425"/>
                    <a:pt x="147012" y="225425"/>
                  </a:cubicBezTo>
                  <a:cubicBezTo>
                    <a:pt x="128183" y="225425"/>
                    <a:pt x="105589" y="217960"/>
                    <a:pt x="86761" y="203029"/>
                  </a:cubicBezTo>
                  <a:cubicBezTo>
                    <a:pt x="49104" y="173166"/>
                    <a:pt x="37807" y="128373"/>
                    <a:pt x="56635" y="102243"/>
                  </a:cubicBezTo>
                  <a:cubicBezTo>
                    <a:pt x="67932" y="91045"/>
                    <a:pt x="82995" y="87312"/>
                    <a:pt x="101824" y="87312"/>
                  </a:cubicBezTo>
                  <a:close/>
                  <a:moveTo>
                    <a:pt x="413309" y="49212"/>
                  </a:moveTo>
                  <a:cubicBezTo>
                    <a:pt x="424460" y="49212"/>
                    <a:pt x="435612" y="52968"/>
                    <a:pt x="446763" y="60480"/>
                  </a:cubicBezTo>
                  <a:cubicBezTo>
                    <a:pt x="472782" y="83014"/>
                    <a:pt x="469065" y="128084"/>
                    <a:pt x="439329" y="165642"/>
                  </a:cubicBezTo>
                  <a:cubicBezTo>
                    <a:pt x="420743" y="188177"/>
                    <a:pt x="394724" y="203200"/>
                    <a:pt x="372421" y="203200"/>
                  </a:cubicBezTo>
                  <a:cubicBezTo>
                    <a:pt x="368704" y="195689"/>
                    <a:pt x="361270" y="188177"/>
                    <a:pt x="350119" y="180665"/>
                  </a:cubicBezTo>
                  <a:cubicBezTo>
                    <a:pt x="342685" y="173154"/>
                    <a:pt x="335251" y="165642"/>
                    <a:pt x="324099" y="161886"/>
                  </a:cubicBezTo>
                  <a:cubicBezTo>
                    <a:pt x="320382" y="139352"/>
                    <a:pt x="327816" y="113061"/>
                    <a:pt x="346402" y="86770"/>
                  </a:cubicBezTo>
                  <a:cubicBezTo>
                    <a:pt x="364987" y="64235"/>
                    <a:pt x="391007" y="49212"/>
                    <a:pt x="413309" y="49212"/>
                  </a:cubicBezTo>
                  <a:close/>
                  <a:moveTo>
                    <a:pt x="244092" y="0"/>
                  </a:moveTo>
                  <a:cubicBezTo>
                    <a:pt x="244092" y="0"/>
                    <a:pt x="247856" y="0"/>
                    <a:pt x="247856" y="0"/>
                  </a:cubicBezTo>
                  <a:cubicBezTo>
                    <a:pt x="277974" y="0"/>
                    <a:pt x="308091" y="33891"/>
                    <a:pt x="311856" y="79080"/>
                  </a:cubicBezTo>
                  <a:cubicBezTo>
                    <a:pt x="315620" y="109205"/>
                    <a:pt x="308091" y="139331"/>
                    <a:pt x="289268" y="154394"/>
                  </a:cubicBezTo>
                  <a:cubicBezTo>
                    <a:pt x="285503" y="154394"/>
                    <a:pt x="281738" y="154394"/>
                    <a:pt x="274209" y="154394"/>
                  </a:cubicBezTo>
                  <a:cubicBezTo>
                    <a:pt x="259150" y="154394"/>
                    <a:pt x="244092" y="158160"/>
                    <a:pt x="229033" y="161925"/>
                  </a:cubicBezTo>
                  <a:cubicBezTo>
                    <a:pt x="210210" y="150628"/>
                    <a:pt x="195151" y="124268"/>
                    <a:pt x="191387" y="90377"/>
                  </a:cubicBezTo>
                  <a:cubicBezTo>
                    <a:pt x="183857" y="45188"/>
                    <a:pt x="210210" y="3766"/>
                    <a:pt x="244092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1" name="淘宝网Chenying0907出品 70"/>
            <p:cNvSpPr>
              <a:spLocks noEditPoints="1"/>
            </p:cNvSpPr>
            <p:nvPr/>
          </p:nvSpPr>
          <p:spPr bwMode="auto">
            <a:xfrm flipH="1">
              <a:off x="3830127" y="5694446"/>
              <a:ext cx="244475" cy="241300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2" name="淘宝网Chenying0907出品 181"/>
            <p:cNvSpPr/>
            <p:nvPr/>
          </p:nvSpPr>
          <p:spPr bwMode="auto">
            <a:xfrm flipH="1">
              <a:off x="840864" y="4067258"/>
              <a:ext cx="319088" cy="323850"/>
            </a:xfrm>
            <a:custGeom>
              <a:avLst/>
              <a:gdLst>
                <a:gd name="connsiteX0" fmla="*/ 145799 w 319088"/>
                <a:gd name="connsiteY0" fmla="*/ 228600 h 323850"/>
                <a:gd name="connsiteX1" fmla="*/ 160839 w 319088"/>
                <a:gd name="connsiteY1" fmla="*/ 232410 h 323850"/>
                <a:gd name="connsiteX2" fmla="*/ 164599 w 319088"/>
                <a:gd name="connsiteY2" fmla="*/ 232410 h 323850"/>
                <a:gd name="connsiteX3" fmla="*/ 179638 w 319088"/>
                <a:gd name="connsiteY3" fmla="*/ 228600 h 323850"/>
                <a:gd name="connsiteX4" fmla="*/ 198438 w 319088"/>
                <a:gd name="connsiteY4" fmla="*/ 270510 h 323850"/>
                <a:gd name="connsiteX5" fmla="*/ 198438 w 319088"/>
                <a:gd name="connsiteY5" fmla="*/ 281940 h 323850"/>
                <a:gd name="connsiteX6" fmla="*/ 198438 w 319088"/>
                <a:gd name="connsiteY6" fmla="*/ 289560 h 323850"/>
                <a:gd name="connsiteX7" fmla="*/ 164599 w 319088"/>
                <a:gd name="connsiteY7" fmla="*/ 323850 h 323850"/>
                <a:gd name="connsiteX8" fmla="*/ 127000 w 319088"/>
                <a:gd name="connsiteY8" fmla="*/ 274320 h 323850"/>
                <a:gd name="connsiteX9" fmla="*/ 145799 w 319088"/>
                <a:gd name="connsiteY9" fmla="*/ 228600 h 323850"/>
                <a:gd name="connsiteX10" fmla="*/ 96837 w 319088"/>
                <a:gd name="connsiteY10" fmla="*/ 198437 h 323850"/>
                <a:gd name="connsiteX11" fmla="*/ 104378 w 319088"/>
                <a:gd name="connsiteY11" fmla="*/ 198437 h 323850"/>
                <a:gd name="connsiteX12" fmla="*/ 123229 w 319088"/>
                <a:gd name="connsiteY12" fmla="*/ 221214 h 323850"/>
                <a:gd name="connsiteX13" fmla="*/ 108148 w 319088"/>
                <a:gd name="connsiteY13" fmla="*/ 266769 h 323850"/>
                <a:gd name="connsiteX14" fmla="*/ 70445 w 319088"/>
                <a:gd name="connsiteY14" fmla="*/ 285750 h 323850"/>
                <a:gd name="connsiteX15" fmla="*/ 47823 w 319088"/>
                <a:gd name="connsiteY15" fmla="*/ 278158 h 323850"/>
                <a:gd name="connsiteX16" fmla="*/ 55363 w 319088"/>
                <a:gd name="connsiteY16" fmla="*/ 217418 h 323850"/>
                <a:gd name="connsiteX17" fmla="*/ 96837 w 319088"/>
                <a:gd name="connsiteY17" fmla="*/ 198437 h 323850"/>
                <a:gd name="connsiteX18" fmla="*/ 221488 w 319088"/>
                <a:gd name="connsiteY18" fmla="*/ 195262 h 323850"/>
                <a:gd name="connsiteX19" fmla="*/ 228981 w 319088"/>
                <a:gd name="connsiteY19" fmla="*/ 195262 h 323850"/>
                <a:gd name="connsiteX20" fmla="*/ 266446 w 319088"/>
                <a:gd name="connsiteY20" fmla="*/ 210447 h 323850"/>
                <a:gd name="connsiteX21" fmla="*/ 277686 w 319088"/>
                <a:gd name="connsiteY21" fmla="*/ 271186 h 323850"/>
                <a:gd name="connsiteX22" fmla="*/ 255207 w 319088"/>
                <a:gd name="connsiteY22" fmla="*/ 282575 h 323850"/>
                <a:gd name="connsiteX23" fmla="*/ 217741 w 319088"/>
                <a:gd name="connsiteY23" fmla="*/ 263594 h 323850"/>
                <a:gd name="connsiteX24" fmla="*/ 199009 w 319088"/>
                <a:gd name="connsiteY24" fmla="*/ 221836 h 323850"/>
                <a:gd name="connsiteX25" fmla="*/ 221488 w 319088"/>
                <a:gd name="connsiteY25" fmla="*/ 195262 h 323850"/>
                <a:gd name="connsiteX26" fmla="*/ 48705 w 319088"/>
                <a:gd name="connsiteY26" fmla="*/ 131762 h 323850"/>
                <a:gd name="connsiteX27" fmla="*/ 93663 w 319088"/>
                <a:gd name="connsiteY27" fmla="*/ 150562 h 323850"/>
                <a:gd name="connsiteX28" fmla="*/ 93663 w 319088"/>
                <a:gd name="connsiteY28" fmla="*/ 165601 h 323850"/>
                <a:gd name="connsiteX29" fmla="*/ 93663 w 319088"/>
                <a:gd name="connsiteY29" fmla="*/ 176881 h 323850"/>
                <a:gd name="connsiteX30" fmla="*/ 48705 w 319088"/>
                <a:gd name="connsiteY30" fmla="*/ 203200 h 323850"/>
                <a:gd name="connsiteX31" fmla="*/ 0 w 319088"/>
                <a:gd name="connsiteY31" fmla="*/ 169361 h 323850"/>
                <a:gd name="connsiteX32" fmla="*/ 48705 w 319088"/>
                <a:gd name="connsiteY32" fmla="*/ 131762 h 323850"/>
                <a:gd name="connsiteX33" fmla="*/ 270074 w 319088"/>
                <a:gd name="connsiteY33" fmla="*/ 123825 h 323850"/>
                <a:gd name="connsiteX34" fmla="*/ 273844 w 319088"/>
                <a:gd name="connsiteY34" fmla="*/ 123825 h 323850"/>
                <a:gd name="connsiteX35" fmla="*/ 319088 w 319088"/>
                <a:gd name="connsiteY35" fmla="*/ 157664 h 323850"/>
                <a:gd name="connsiteX36" fmla="*/ 273844 w 319088"/>
                <a:gd name="connsiteY36" fmla="*/ 195263 h 323850"/>
                <a:gd name="connsiteX37" fmla="*/ 270074 w 319088"/>
                <a:gd name="connsiteY37" fmla="*/ 195263 h 323850"/>
                <a:gd name="connsiteX38" fmla="*/ 228600 w 319088"/>
                <a:gd name="connsiteY38" fmla="*/ 176464 h 323850"/>
                <a:gd name="connsiteX39" fmla="*/ 232371 w 319088"/>
                <a:gd name="connsiteY39" fmla="*/ 157664 h 323850"/>
                <a:gd name="connsiteX40" fmla="*/ 228600 w 319088"/>
                <a:gd name="connsiteY40" fmla="*/ 142625 h 323850"/>
                <a:gd name="connsiteX41" fmla="*/ 270074 w 319088"/>
                <a:gd name="connsiteY41" fmla="*/ 123825 h 323850"/>
                <a:gd name="connsiteX42" fmla="*/ 63880 w 319088"/>
                <a:gd name="connsiteY42" fmla="*/ 44450 h 323850"/>
                <a:gd name="connsiteX43" fmla="*/ 101346 w 319088"/>
                <a:gd name="connsiteY43" fmla="*/ 59459 h 323850"/>
                <a:gd name="connsiteX44" fmla="*/ 120078 w 319088"/>
                <a:gd name="connsiteY44" fmla="*/ 104486 h 323850"/>
                <a:gd name="connsiteX45" fmla="*/ 101346 w 319088"/>
                <a:gd name="connsiteY45" fmla="*/ 127000 h 323850"/>
                <a:gd name="connsiteX46" fmla="*/ 90106 w 319088"/>
                <a:gd name="connsiteY46" fmla="*/ 127000 h 323850"/>
                <a:gd name="connsiteX47" fmla="*/ 52641 w 319088"/>
                <a:gd name="connsiteY47" fmla="*/ 111991 h 323850"/>
                <a:gd name="connsiteX48" fmla="*/ 41401 w 319088"/>
                <a:gd name="connsiteY48" fmla="*/ 51955 h 323850"/>
                <a:gd name="connsiteX49" fmla="*/ 63880 w 319088"/>
                <a:gd name="connsiteY49" fmla="*/ 44450 h 323850"/>
                <a:gd name="connsiteX50" fmla="*/ 247055 w 319088"/>
                <a:gd name="connsiteY50" fmla="*/ 38100 h 323850"/>
                <a:gd name="connsiteX51" fmla="*/ 269677 w 319088"/>
                <a:gd name="connsiteY51" fmla="*/ 45554 h 323850"/>
                <a:gd name="connsiteX52" fmla="*/ 262137 w 319088"/>
                <a:gd name="connsiteY52" fmla="*/ 105189 h 323850"/>
                <a:gd name="connsiteX53" fmla="*/ 220663 w 319088"/>
                <a:gd name="connsiteY53" fmla="*/ 123825 h 323850"/>
                <a:gd name="connsiteX54" fmla="*/ 194271 w 319088"/>
                <a:gd name="connsiteY54" fmla="*/ 101462 h 323850"/>
                <a:gd name="connsiteX55" fmla="*/ 209352 w 319088"/>
                <a:gd name="connsiteY55" fmla="*/ 56736 h 323850"/>
                <a:gd name="connsiteX56" fmla="*/ 247055 w 319088"/>
                <a:gd name="connsiteY56" fmla="*/ 38100 h 323850"/>
                <a:gd name="connsiteX57" fmla="*/ 152901 w 319088"/>
                <a:gd name="connsiteY57" fmla="*/ 0 h 323850"/>
                <a:gd name="connsiteX58" fmla="*/ 190500 w 319088"/>
                <a:gd name="connsiteY58" fmla="*/ 48705 h 323850"/>
                <a:gd name="connsiteX59" fmla="*/ 171700 w 319088"/>
                <a:gd name="connsiteY59" fmla="*/ 93663 h 323850"/>
                <a:gd name="connsiteX60" fmla="*/ 160421 w 319088"/>
                <a:gd name="connsiteY60" fmla="*/ 93663 h 323850"/>
                <a:gd name="connsiteX61" fmla="*/ 156661 w 319088"/>
                <a:gd name="connsiteY61" fmla="*/ 93663 h 323850"/>
                <a:gd name="connsiteX62" fmla="*/ 141621 w 319088"/>
                <a:gd name="connsiteY62" fmla="*/ 93663 h 323850"/>
                <a:gd name="connsiteX63" fmla="*/ 119062 w 319088"/>
                <a:gd name="connsiteY63" fmla="*/ 52451 h 323850"/>
                <a:gd name="connsiteX64" fmla="*/ 152901 w 319088"/>
                <a:gd name="connsiteY64" fmla="*/ 0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9088" h="323850">
                  <a:moveTo>
                    <a:pt x="145799" y="228600"/>
                  </a:moveTo>
                  <a:cubicBezTo>
                    <a:pt x="149559" y="232410"/>
                    <a:pt x="157079" y="232410"/>
                    <a:pt x="160839" y="232410"/>
                  </a:cubicBezTo>
                  <a:cubicBezTo>
                    <a:pt x="160839" y="232410"/>
                    <a:pt x="164599" y="232410"/>
                    <a:pt x="164599" y="232410"/>
                  </a:cubicBezTo>
                  <a:cubicBezTo>
                    <a:pt x="168359" y="232410"/>
                    <a:pt x="172118" y="228600"/>
                    <a:pt x="179638" y="228600"/>
                  </a:cubicBezTo>
                  <a:cubicBezTo>
                    <a:pt x="190918" y="236220"/>
                    <a:pt x="198438" y="251460"/>
                    <a:pt x="198438" y="270510"/>
                  </a:cubicBezTo>
                  <a:cubicBezTo>
                    <a:pt x="198438" y="274320"/>
                    <a:pt x="198438" y="278130"/>
                    <a:pt x="198438" y="281940"/>
                  </a:cubicBezTo>
                  <a:cubicBezTo>
                    <a:pt x="198438" y="285750"/>
                    <a:pt x="198438" y="285750"/>
                    <a:pt x="198438" y="289560"/>
                  </a:cubicBezTo>
                  <a:cubicBezTo>
                    <a:pt x="194678" y="308610"/>
                    <a:pt x="179638" y="323850"/>
                    <a:pt x="164599" y="323850"/>
                  </a:cubicBezTo>
                  <a:cubicBezTo>
                    <a:pt x="145799" y="323850"/>
                    <a:pt x="127000" y="300990"/>
                    <a:pt x="127000" y="274320"/>
                  </a:cubicBezTo>
                  <a:cubicBezTo>
                    <a:pt x="127000" y="255270"/>
                    <a:pt x="134520" y="236220"/>
                    <a:pt x="145799" y="228600"/>
                  </a:cubicBezTo>
                  <a:close/>
                  <a:moveTo>
                    <a:pt x="96837" y="198437"/>
                  </a:moveTo>
                  <a:cubicBezTo>
                    <a:pt x="96837" y="198437"/>
                    <a:pt x="100607" y="198437"/>
                    <a:pt x="104378" y="198437"/>
                  </a:cubicBezTo>
                  <a:cubicBezTo>
                    <a:pt x="108148" y="209826"/>
                    <a:pt x="115689" y="217418"/>
                    <a:pt x="123229" y="221214"/>
                  </a:cubicBezTo>
                  <a:cubicBezTo>
                    <a:pt x="127000" y="236399"/>
                    <a:pt x="123229" y="251584"/>
                    <a:pt x="108148" y="266769"/>
                  </a:cubicBezTo>
                  <a:cubicBezTo>
                    <a:pt x="96837" y="281954"/>
                    <a:pt x="81756" y="285750"/>
                    <a:pt x="70445" y="285750"/>
                  </a:cubicBezTo>
                  <a:cubicBezTo>
                    <a:pt x="62904" y="285750"/>
                    <a:pt x="55363" y="285750"/>
                    <a:pt x="47823" y="278158"/>
                  </a:cubicBezTo>
                  <a:cubicBezTo>
                    <a:pt x="36512" y="266769"/>
                    <a:pt x="36512" y="240196"/>
                    <a:pt x="55363" y="217418"/>
                  </a:cubicBezTo>
                  <a:cubicBezTo>
                    <a:pt x="66674" y="206030"/>
                    <a:pt x="81756" y="198437"/>
                    <a:pt x="96837" y="198437"/>
                  </a:cubicBezTo>
                  <a:close/>
                  <a:moveTo>
                    <a:pt x="221488" y="195262"/>
                  </a:moveTo>
                  <a:cubicBezTo>
                    <a:pt x="225234" y="195262"/>
                    <a:pt x="225234" y="195262"/>
                    <a:pt x="228981" y="195262"/>
                  </a:cubicBezTo>
                  <a:cubicBezTo>
                    <a:pt x="240220" y="195262"/>
                    <a:pt x="255207" y="202855"/>
                    <a:pt x="266446" y="210447"/>
                  </a:cubicBezTo>
                  <a:cubicBezTo>
                    <a:pt x="285179" y="229428"/>
                    <a:pt x="288925" y="256002"/>
                    <a:pt x="277686" y="271186"/>
                  </a:cubicBezTo>
                  <a:cubicBezTo>
                    <a:pt x="270193" y="278779"/>
                    <a:pt x="262700" y="282575"/>
                    <a:pt x="255207" y="282575"/>
                  </a:cubicBezTo>
                  <a:cubicBezTo>
                    <a:pt x="243967" y="282575"/>
                    <a:pt x="228981" y="274983"/>
                    <a:pt x="217741" y="263594"/>
                  </a:cubicBezTo>
                  <a:cubicBezTo>
                    <a:pt x="202755" y="252205"/>
                    <a:pt x="195262" y="237021"/>
                    <a:pt x="199009" y="221836"/>
                  </a:cubicBezTo>
                  <a:cubicBezTo>
                    <a:pt x="210248" y="214243"/>
                    <a:pt x="217741" y="206651"/>
                    <a:pt x="221488" y="195262"/>
                  </a:cubicBezTo>
                  <a:close/>
                  <a:moveTo>
                    <a:pt x="48705" y="131762"/>
                  </a:moveTo>
                  <a:cubicBezTo>
                    <a:pt x="67437" y="131762"/>
                    <a:pt x="86170" y="139282"/>
                    <a:pt x="93663" y="150562"/>
                  </a:cubicBezTo>
                  <a:cubicBezTo>
                    <a:pt x="93663" y="154321"/>
                    <a:pt x="89916" y="158081"/>
                    <a:pt x="93663" y="165601"/>
                  </a:cubicBezTo>
                  <a:cubicBezTo>
                    <a:pt x="93663" y="169361"/>
                    <a:pt x="93663" y="173121"/>
                    <a:pt x="93663" y="176881"/>
                  </a:cubicBezTo>
                  <a:cubicBezTo>
                    <a:pt x="86170" y="191920"/>
                    <a:pt x="71184" y="199440"/>
                    <a:pt x="48705" y="203200"/>
                  </a:cubicBezTo>
                  <a:cubicBezTo>
                    <a:pt x="22479" y="203200"/>
                    <a:pt x="0" y="188161"/>
                    <a:pt x="0" y="169361"/>
                  </a:cubicBezTo>
                  <a:cubicBezTo>
                    <a:pt x="0" y="146802"/>
                    <a:pt x="18732" y="131762"/>
                    <a:pt x="48705" y="131762"/>
                  </a:cubicBezTo>
                  <a:close/>
                  <a:moveTo>
                    <a:pt x="270074" y="123825"/>
                  </a:moveTo>
                  <a:cubicBezTo>
                    <a:pt x="270074" y="123825"/>
                    <a:pt x="270074" y="123825"/>
                    <a:pt x="273844" y="123825"/>
                  </a:cubicBezTo>
                  <a:cubicBezTo>
                    <a:pt x="296466" y="123825"/>
                    <a:pt x="319088" y="135105"/>
                    <a:pt x="319088" y="157664"/>
                  </a:cubicBezTo>
                  <a:cubicBezTo>
                    <a:pt x="319088" y="176464"/>
                    <a:pt x="300237" y="191503"/>
                    <a:pt x="273844" y="195263"/>
                  </a:cubicBezTo>
                  <a:cubicBezTo>
                    <a:pt x="270074" y="195263"/>
                    <a:pt x="270074" y="195263"/>
                    <a:pt x="270074" y="195263"/>
                  </a:cubicBezTo>
                  <a:cubicBezTo>
                    <a:pt x="251222" y="195263"/>
                    <a:pt x="236141" y="187743"/>
                    <a:pt x="228600" y="176464"/>
                  </a:cubicBezTo>
                  <a:cubicBezTo>
                    <a:pt x="232371" y="172704"/>
                    <a:pt x="232371" y="165184"/>
                    <a:pt x="232371" y="157664"/>
                  </a:cubicBezTo>
                  <a:cubicBezTo>
                    <a:pt x="232371" y="153904"/>
                    <a:pt x="228600" y="146384"/>
                    <a:pt x="228600" y="142625"/>
                  </a:cubicBezTo>
                  <a:cubicBezTo>
                    <a:pt x="236141" y="131345"/>
                    <a:pt x="251222" y="123825"/>
                    <a:pt x="270074" y="123825"/>
                  </a:cubicBezTo>
                  <a:close/>
                  <a:moveTo>
                    <a:pt x="63880" y="44450"/>
                  </a:moveTo>
                  <a:cubicBezTo>
                    <a:pt x="78867" y="44450"/>
                    <a:pt x="90106" y="48202"/>
                    <a:pt x="101346" y="59459"/>
                  </a:cubicBezTo>
                  <a:cubicBezTo>
                    <a:pt x="116332" y="74468"/>
                    <a:pt x="123825" y="89477"/>
                    <a:pt x="120078" y="104486"/>
                  </a:cubicBezTo>
                  <a:cubicBezTo>
                    <a:pt x="112585" y="111991"/>
                    <a:pt x="105092" y="119496"/>
                    <a:pt x="101346" y="127000"/>
                  </a:cubicBezTo>
                  <a:cubicBezTo>
                    <a:pt x="97599" y="127000"/>
                    <a:pt x="93853" y="127000"/>
                    <a:pt x="90106" y="127000"/>
                  </a:cubicBezTo>
                  <a:cubicBezTo>
                    <a:pt x="78867" y="127000"/>
                    <a:pt x="63880" y="123248"/>
                    <a:pt x="52641" y="111991"/>
                  </a:cubicBezTo>
                  <a:cubicBezTo>
                    <a:pt x="33908" y="93230"/>
                    <a:pt x="30162" y="66964"/>
                    <a:pt x="41401" y="51955"/>
                  </a:cubicBezTo>
                  <a:cubicBezTo>
                    <a:pt x="48894" y="44450"/>
                    <a:pt x="56387" y="44450"/>
                    <a:pt x="63880" y="44450"/>
                  </a:cubicBezTo>
                  <a:close/>
                  <a:moveTo>
                    <a:pt x="247055" y="38100"/>
                  </a:moveTo>
                  <a:cubicBezTo>
                    <a:pt x="254596" y="38100"/>
                    <a:pt x="262137" y="38100"/>
                    <a:pt x="269677" y="45554"/>
                  </a:cubicBezTo>
                  <a:cubicBezTo>
                    <a:pt x="280988" y="56736"/>
                    <a:pt x="280988" y="86553"/>
                    <a:pt x="262137" y="105189"/>
                  </a:cubicBezTo>
                  <a:cubicBezTo>
                    <a:pt x="250826" y="116371"/>
                    <a:pt x="235744" y="123825"/>
                    <a:pt x="220663" y="123825"/>
                  </a:cubicBezTo>
                  <a:cubicBezTo>
                    <a:pt x="213122" y="112644"/>
                    <a:pt x="201811" y="105189"/>
                    <a:pt x="194271" y="101462"/>
                  </a:cubicBezTo>
                  <a:cubicBezTo>
                    <a:pt x="190500" y="86553"/>
                    <a:pt x="194271" y="67918"/>
                    <a:pt x="209352" y="56736"/>
                  </a:cubicBezTo>
                  <a:cubicBezTo>
                    <a:pt x="220663" y="45554"/>
                    <a:pt x="235744" y="38100"/>
                    <a:pt x="247055" y="38100"/>
                  </a:cubicBezTo>
                  <a:close/>
                  <a:moveTo>
                    <a:pt x="152901" y="0"/>
                  </a:moveTo>
                  <a:cubicBezTo>
                    <a:pt x="171700" y="0"/>
                    <a:pt x="190500" y="22479"/>
                    <a:pt x="190500" y="48705"/>
                  </a:cubicBezTo>
                  <a:cubicBezTo>
                    <a:pt x="190500" y="67437"/>
                    <a:pt x="182980" y="82424"/>
                    <a:pt x="171700" y="93663"/>
                  </a:cubicBezTo>
                  <a:cubicBezTo>
                    <a:pt x="167940" y="93663"/>
                    <a:pt x="164180" y="93663"/>
                    <a:pt x="160421" y="93663"/>
                  </a:cubicBezTo>
                  <a:cubicBezTo>
                    <a:pt x="160421" y="93663"/>
                    <a:pt x="160421" y="93663"/>
                    <a:pt x="156661" y="93663"/>
                  </a:cubicBezTo>
                  <a:cubicBezTo>
                    <a:pt x="152901" y="93663"/>
                    <a:pt x="145381" y="93663"/>
                    <a:pt x="141621" y="93663"/>
                  </a:cubicBezTo>
                  <a:cubicBezTo>
                    <a:pt x="126582" y="86170"/>
                    <a:pt x="119062" y="71184"/>
                    <a:pt x="119062" y="52451"/>
                  </a:cubicBezTo>
                  <a:cubicBezTo>
                    <a:pt x="119062" y="26226"/>
                    <a:pt x="134101" y="3746"/>
                    <a:pt x="152901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3" name="淘宝网Chenying0907出品 86"/>
            <p:cNvSpPr>
              <a:spLocks noEditPoints="1"/>
            </p:cNvSpPr>
            <p:nvPr/>
          </p:nvSpPr>
          <p:spPr bwMode="auto">
            <a:xfrm flipH="1">
              <a:off x="928177" y="4160921"/>
              <a:ext cx="141288" cy="139700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4" name="淘宝网Chenying0907出品 183"/>
            <p:cNvSpPr/>
            <p:nvPr/>
          </p:nvSpPr>
          <p:spPr bwMode="auto">
            <a:xfrm flipH="1">
              <a:off x="958339" y="3256045"/>
              <a:ext cx="550863" cy="552450"/>
            </a:xfrm>
            <a:custGeom>
              <a:avLst/>
              <a:gdLst>
                <a:gd name="connsiteX0" fmla="*/ 250680 w 550863"/>
                <a:gd name="connsiteY0" fmla="*/ 390525 h 552450"/>
                <a:gd name="connsiteX1" fmla="*/ 254432 w 550863"/>
                <a:gd name="connsiteY1" fmla="*/ 390525 h 552450"/>
                <a:gd name="connsiteX2" fmla="*/ 280698 w 550863"/>
                <a:gd name="connsiteY2" fmla="*/ 394291 h 552450"/>
                <a:gd name="connsiteX3" fmla="*/ 284450 w 550863"/>
                <a:gd name="connsiteY3" fmla="*/ 394291 h 552450"/>
                <a:gd name="connsiteX4" fmla="*/ 310716 w 550863"/>
                <a:gd name="connsiteY4" fmla="*/ 390525 h 552450"/>
                <a:gd name="connsiteX5" fmla="*/ 344487 w 550863"/>
                <a:gd name="connsiteY5" fmla="*/ 465839 h 552450"/>
                <a:gd name="connsiteX6" fmla="*/ 284450 w 550863"/>
                <a:gd name="connsiteY6" fmla="*/ 552450 h 552450"/>
                <a:gd name="connsiteX7" fmla="*/ 231919 w 550863"/>
                <a:gd name="connsiteY7" fmla="*/ 511027 h 552450"/>
                <a:gd name="connsiteX8" fmla="*/ 224414 w 550863"/>
                <a:gd name="connsiteY8" fmla="*/ 484668 h 552450"/>
                <a:gd name="connsiteX9" fmla="*/ 220662 w 550863"/>
                <a:gd name="connsiteY9" fmla="*/ 469605 h 552450"/>
                <a:gd name="connsiteX10" fmla="*/ 250680 w 550863"/>
                <a:gd name="connsiteY10" fmla="*/ 390525 h 552450"/>
                <a:gd name="connsiteX11" fmla="*/ 168275 w 550863"/>
                <a:gd name="connsiteY11" fmla="*/ 341313 h 552450"/>
                <a:gd name="connsiteX12" fmla="*/ 179501 w 550863"/>
                <a:gd name="connsiteY12" fmla="*/ 341313 h 552450"/>
                <a:gd name="connsiteX13" fmla="*/ 216921 w 550863"/>
                <a:gd name="connsiteY13" fmla="*/ 375017 h 552450"/>
                <a:gd name="connsiteX14" fmla="*/ 190727 w 550863"/>
                <a:gd name="connsiteY14" fmla="*/ 457404 h 552450"/>
                <a:gd name="connsiteX15" fmla="*/ 123371 w 550863"/>
                <a:gd name="connsiteY15" fmla="*/ 487363 h 552450"/>
                <a:gd name="connsiteX16" fmla="*/ 89694 w 550863"/>
                <a:gd name="connsiteY16" fmla="*/ 476129 h 552450"/>
                <a:gd name="connsiteX17" fmla="*/ 100920 w 550863"/>
                <a:gd name="connsiteY17" fmla="*/ 371272 h 552450"/>
                <a:gd name="connsiteX18" fmla="*/ 168275 w 550863"/>
                <a:gd name="connsiteY18" fmla="*/ 341313 h 552450"/>
                <a:gd name="connsiteX19" fmla="*/ 394032 w 550863"/>
                <a:gd name="connsiteY19" fmla="*/ 330200 h 552450"/>
                <a:gd name="connsiteX20" fmla="*/ 458049 w 550863"/>
                <a:gd name="connsiteY20" fmla="*/ 360159 h 552450"/>
                <a:gd name="connsiteX21" fmla="*/ 476877 w 550863"/>
                <a:gd name="connsiteY21" fmla="*/ 461271 h 552450"/>
                <a:gd name="connsiteX22" fmla="*/ 439220 w 550863"/>
                <a:gd name="connsiteY22" fmla="*/ 476250 h 552450"/>
                <a:gd name="connsiteX23" fmla="*/ 375204 w 550863"/>
                <a:gd name="connsiteY23" fmla="*/ 450036 h 552450"/>
                <a:gd name="connsiteX24" fmla="*/ 341312 w 550863"/>
                <a:gd name="connsiteY24" fmla="*/ 375139 h 552450"/>
                <a:gd name="connsiteX25" fmla="*/ 386501 w 550863"/>
                <a:gd name="connsiteY25" fmla="*/ 333945 h 552450"/>
                <a:gd name="connsiteX26" fmla="*/ 394032 w 550863"/>
                <a:gd name="connsiteY26" fmla="*/ 330200 h 552450"/>
                <a:gd name="connsiteX27" fmla="*/ 82550 w 550863"/>
                <a:gd name="connsiteY27" fmla="*/ 220663 h 552450"/>
                <a:gd name="connsiteX28" fmla="*/ 86302 w 550863"/>
                <a:gd name="connsiteY28" fmla="*/ 220663 h 552450"/>
                <a:gd name="connsiteX29" fmla="*/ 161347 w 550863"/>
                <a:gd name="connsiteY29" fmla="*/ 254596 h 552450"/>
                <a:gd name="connsiteX30" fmla="*/ 161347 w 550863"/>
                <a:gd name="connsiteY30" fmla="*/ 277218 h 552450"/>
                <a:gd name="connsiteX31" fmla="*/ 165100 w 550863"/>
                <a:gd name="connsiteY31" fmla="*/ 303610 h 552450"/>
                <a:gd name="connsiteX32" fmla="*/ 86302 w 550863"/>
                <a:gd name="connsiteY32" fmla="*/ 341313 h 552450"/>
                <a:gd name="connsiteX33" fmla="*/ 82550 w 550863"/>
                <a:gd name="connsiteY33" fmla="*/ 341313 h 552450"/>
                <a:gd name="connsiteX34" fmla="*/ 0 w 550863"/>
                <a:gd name="connsiteY34" fmla="*/ 284758 h 552450"/>
                <a:gd name="connsiteX35" fmla="*/ 82550 w 550863"/>
                <a:gd name="connsiteY35" fmla="*/ 220663 h 552450"/>
                <a:gd name="connsiteX36" fmla="*/ 464798 w 550863"/>
                <a:gd name="connsiteY36" fmla="*/ 206375 h 552450"/>
                <a:gd name="connsiteX37" fmla="*/ 468540 w 550863"/>
                <a:gd name="connsiteY37" fmla="*/ 206375 h 552450"/>
                <a:gd name="connsiteX38" fmla="*/ 550863 w 550863"/>
                <a:gd name="connsiteY38" fmla="*/ 262659 h 552450"/>
                <a:gd name="connsiteX39" fmla="*/ 468540 w 550863"/>
                <a:gd name="connsiteY39" fmla="*/ 330200 h 552450"/>
                <a:gd name="connsiteX40" fmla="*/ 464798 w 550863"/>
                <a:gd name="connsiteY40" fmla="*/ 330200 h 552450"/>
                <a:gd name="connsiteX41" fmla="*/ 397442 w 550863"/>
                <a:gd name="connsiteY41" fmla="*/ 300182 h 552450"/>
                <a:gd name="connsiteX42" fmla="*/ 401184 w 550863"/>
                <a:gd name="connsiteY42" fmla="*/ 270164 h 552450"/>
                <a:gd name="connsiteX43" fmla="*/ 393700 w 550863"/>
                <a:gd name="connsiteY43" fmla="*/ 240146 h 552450"/>
                <a:gd name="connsiteX44" fmla="*/ 464798 w 550863"/>
                <a:gd name="connsiteY44" fmla="*/ 206375 h 552450"/>
                <a:gd name="connsiteX45" fmla="*/ 112638 w 550863"/>
                <a:gd name="connsiteY45" fmla="*/ 71438 h 552450"/>
                <a:gd name="connsiteX46" fmla="*/ 176655 w 550863"/>
                <a:gd name="connsiteY46" fmla="*/ 97652 h 552450"/>
                <a:gd name="connsiteX47" fmla="*/ 210546 w 550863"/>
                <a:gd name="connsiteY47" fmla="*/ 176294 h 552450"/>
                <a:gd name="connsiteX48" fmla="*/ 176655 w 550863"/>
                <a:gd name="connsiteY48" fmla="*/ 213743 h 552450"/>
                <a:gd name="connsiteX49" fmla="*/ 157826 w 550863"/>
                <a:gd name="connsiteY49" fmla="*/ 217488 h 552450"/>
                <a:gd name="connsiteX50" fmla="*/ 93809 w 550863"/>
                <a:gd name="connsiteY50" fmla="*/ 187529 h 552450"/>
                <a:gd name="connsiteX51" fmla="*/ 74981 w 550863"/>
                <a:gd name="connsiteY51" fmla="*/ 86418 h 552450"/>
                <a:gd name="connsiteX52" fmla="*/ 112638 w 550863"/>
                <a:gd name="connsiteY52" fmla="*/ 71438 h 552450"/>
                <a:gd name="connsiteX53" fmla="*/ 427492 w 550863"/>
                <a:gd name="connsiteY53" fmla="*/ 58738 h 552450"/>
                <a:gd name="connsiteX54" fmla="*/ 464911 w 550863"/>
                <a:gd name="connsiteY54" fmla="*/ 70049 h 552450"/>
                <a:gd name="connsiteX55" fmla="*/ 449943 w 550863"/>
                <a:gd name="connsiteY55" fmla="*/ 175618 h 552450"/>
                <a:gd name="connsiteX56" fmla="*/ 382588 w 550863"/>
                <a:gd name="connsiteY56" fmla="*/ 209551 h 552450"/>
                <a:gd name="connsiteX57" fmla="*/ 378846 w 550863"/>
                <a:gd name="connsiteY57" fmla="*/ 209551 h 552450"/>
                <a:gd name="connsiteX58" fmla="*/ 333942 w 550863"/>
                <a:gd name="connsiteY58" fmla="*/ 168077 h 552450"/>
                <a:gd name="connsiteX59" fmla="*/ 360136 w 550863"/>
                <a:gd name="connsiteY59" fmla="*/ 92671 h 552450"/>
                <a:gd name="connsiteX60" fmla="*/ 427492 w 550863"/>
                <a:gd name="connsiteY60" fmla="*/ 58738 h 552450"/>
                <a:gd name="connsiteX61" fmla="*/ 266411 w 550863"/>
                <a:gd name="connsiteY61" fmla="*/ 0 h 552450"/>
                <a:gd name="connsiteX62" fmla="*/ 330200 w 550863"/>
                <a:gd name="connsiteY62" fmla="*/ 78582 h 552450"/>
                <a:gd name="connsiteX63" fmla="*/ 300182 w 550863"/>
                <a:gd name="connsiteY63" fmla="*/ 157163 h 552450"/>
                <a:gd name="connsiteX64" fmla="*/ 281420 w 550863"/>
                <a:gd name="connsiteY64" fmla="*/ 153421 h 552450"/>
                <a:gd name="connsiteX65" fmla="*/ 273916 w 550863"/>
                <a:gd name="connsiteY65" fmla="*/ 153421 h 552450"/>
                <a:gd name="connsiteX66" fmla="*/ 243897 w 550863"/>
                <a:gd name="connsiteY66" fmla="*/ 157163 h 552450"/>
                <a:gd name="connsiteX67" fmla="*/ 206375 w 550863"/>
                <a:gd name="connsiteY67" fmla="*/ 86066 h 552450"/>
                <a:gd name="connsiteX68" fmla="*/ 266411 w 550863"/>
                <a:gd name="connsiteY68" fmla="*/ 0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50863" h="552450">
                  <a:moveTo>
                    <a:pt x="250680" y="390525"/>
                  </a:moveTo>
                  <a:cubicBezTo>
                    <a:pt x="250680" y="390525"/>
                    <a:pt x="250680" y="390525"/>
                    <a:pt x="254432" y="390525"/>
                  </a:cubicBezTo>
                  <a:cubicBezTo>
                    <a:pt x="261937" y="394291"/>
                    <a:pt x="269441" y="394291"/>
                    <a:pt x="280698" y="394291"/>
                  </a:cubicBezTo>
                  <a:cubicBezTo>
                    <a:pt x="280698" y="394291"/>
                    <a:pt x="280698" y="394291"/>
                    <a:pt x="284450" y="394291"/>
                  </a:cubicBezTo>
                  <a:cubicBezTo>
                    <a:pt x="291955" y="394291"/>
                    <a:pt x="299459" y="394291"/>
                    <a:pt x="310716" y="390525"/>
                  </a:cubicBezTo>
                  <a:cubicBezTo>
                    <a:pt x="329478" y="405588"/>
                    <a:pt x="344487" y="431948"/>
                    <a:pt x="344487" y="465839"/>
                  </a:cubicBezTo>
                  <a:cubicBezTo>
                    <a:pt x="344487" y="511027"/>
                    <a:pt x="318221" y="548684"/>
                    <a:pt x="284450" y="552450"/>
                  </a:cubicBezTo>
                  <a:cubicBezTo>
                    <a:pt x="261937" y="552450"/>
                    <a:pt x="243175" y="533622"/>
                    <a:pt x="231919" y="511027"/>
                  </a:cubicBezTo>
                  <a:cubicBezTo>
                    <a:pt x="228166" y="499730"/>
                    <a:pt x="224414" y="492199"/>
                    <a:pt x="224414" y="484668"/>
                  </a:cubicBezTo>
                  <a:cubicBezTo>
                    <a:pt x="220662" y="477136"/>
                    <a:pt x="220662" y="473370"/>
                    <a:pt x="220662" y="469605"/>
                  </a:cubicBezTo>
                  <a:cubicBezTo>
                    <a:pt x="220662" y="435713"/>
                    <a:pt x="231919" y="405588"/>
                    <a:pt x="250680" y="390525"/>
                  </a:cubicBezTo>
                  <a:close/>
                  <a:moveTo>
                    <a:pt x="168275" y="341313"/>
                  </a:moveTo>
                  <a:cubicBezTo>
                    <a:pt x="172017" y="341313"/>
                    <a:pt x="175759" y="341313"/>
                    <a:pt x="179501" y="341313"/>
                  </a:cubicBezTo>
                  <a:cubicBezTo>
                    <a:pt x="190727" y="356293"/>
                    <a:pt x="201953" y="367527"/>
                    <a:pt x="216921" y="375017"/>
                  </a:cubicBezTo>
                  <a:cubicBezTo>
                    <a:pt x="220663" y="401231"/>
                    <a:pt x="213179" y="431190"/>
                    <a:pt x="190727" y="457404"/>
                  </a:cubicBezTo>
                  <a:cubicBezTo>
                    <a:pt x="172017" y="476129"/>
                    <a:pt x="145823" y="487363"/>
                    <a:pt x="123371" y="487363"/>
                  </a:cubicBezTo>
                  <a:cubicBezTo>
                    <a:pt x="108403" y="487363"/>
                    <a:pt x="97178" y="483618"/>
                    <a:pt x="89694" y="476129"/>
                  </a:cubicBezTo>
                  <a:cubicBezTo>
                    <a:pt x="63500" y="453659"/>
                    <a:pt x="67242" y="404976"/>
                    <a:pt x="100920" y="371272"/>
                  </a:cubicBezTo>
                  <a:cubicBezTo>
                    <a:pt x="119629" y="352548"/>
                    <a:pt x="145823" y="341313"/>
                    <a:pt x="168275" y="341313"/>
                  </a:cubicBezTo>
                  <a:close/>
                  <a:moveTo>
                    <a:pt x="394032" y="330200"/>
                  </a:moveTo>
                  <a:cubicBezTo>
                    <a:pt x="416626" y="330200"/>
                    <a:pt x="439220" y="341435"/>
                    <a:pt x="458049" y="360159"/>
                  </a:cubicBezTo>
                  <a:cubicBezTo>
                    <a:pt x="491940" y="390118"/>
                    <a:pt x="503237" y="438801"/>
                    <a:pt x="476877" y="461271"/>
                  </a:cubicBezTo>
                  <a:cubicBezTo>
                    <a:pt x="469346" y="472505"/>
                    <a:pt x="454283" y="476250"/>
                    <a:pt x="439220" y="476250"/>
                  </a:cubicBezTo>
                  <a:cubicBezTo>
                    <a:pt x="420392" y="476250"/>
                    <a:pt x="394032" y="468760"/>
                    <a:pt x="375204" y="450036"/>
                  </a:cubicBezTo>
                  <a:cubicBezTo>
                    <a:pt x="352609" y="427567"/>
                    <a:pt x="341312" y="401353"/>
                    <a:pt x="341312" y="375139"/>
                  </a:cubicBezTo>
                  <a:cubicBezTo>
                    <a:pt x="360141" y="367649"/>
                    <a:pt x="375204" y="348924"/>
                    <a:pt x="386501" y="333945"/>
                  </a:cubicBezTo>
                  <a:cubicBezTo>
                    <a:pt x="386501" y="333945"/>
                    <a:pt x="390266" y="330200"/>
                    <a:pt x="394032" y="330200"/>
                  </a:cubicBezTo>
                  <a:close/>
                  <a:moveTo>
                    <a:pt x="82550" y="220663"/>
                  </a:moveTo>
                  <a:cubicBezTo>
                    <a:pt x="82550" y="220663"/>
                    <a:pt x="86302" y="220663"/>
                    <a:pt x="86302" y="220663"/>
                  </a:cubicBezTo>
                  <a:cubicBezTo>
                    <a:pt x="120072" y="220663"/>
                    <a:pt x="150091" y="231974"/>
                    <a:pt x="161347" y="254596"/>
                  </a:cubicBezTo>
                  <a:cubicBezTo>
                    <a:pt x="161347" y="262137"/>
                    <a:pt x="161347" y="269677"/>
                    <a:pt x="161347" y="277218"/>
                  </a:cubicBezTo>
                  <a:cubicBezTo>
                    <a:pt x="161347" y="284758"/>
                    <a:pt x="161347" y="296069"/>
                    <a:pt x="165100" y="303610"/>
                  </a:cubicBezTo>
                  <a:cubicBezTo>
                    <a:pt x="150091" y="326232"/>
                    <a:pt x="123825" y="341313"/>
                    <a:pt x="86302" y="341313"/>
                  </a:cubicBezTo>
                  <a:cubicBezTo>
                    <a:pt x="86302" y="341313"/>
                    <a:pt x="82550" y="341313"/>
                    <a:pt x="82550" y="341313"/>
                  </a:cubicBezTo>
                  <a:cubicBezTo>
                    <a:pt x="37522" y="341313"/>
                    <a:pt x="0" y="318691"/>
                    <a:pt x="0" y="284758"/>
                  </a:cubicBezTo>
                  <a:cubicBezTo>
                    <a:pt x="0" y="250826"/>
                    <a:pt x="37522" y="220663"/>
                    <a:pt x="82550" y="220663"/>
                  </a:cubicBezTo>
                  <a:close/>
                  <a:moveTo>
                    <a:pt x="464798" y="206375"/>
                  </a:moveTo>
                  <a:cubicBezTo>
                    <a:pt x="464798" y="206375"/>
                    <a:pt x="468540" y="206375"/>
                    <a:pt x="468540" y="206375"/>
                  </a:cubicBezTo>
                  <a:cubicBezTo>
                    <a:pt x="513443" y="206375"/>
                    <a:pt x="550863" y="232641"/>
                    <a:pt x="550863" y="262659"/>
                  </a:cubicBezTo>
                  <a:cubicBezTo>
                    <a:pt x="550863" y="296430"/>
                    <a:pt x="517185" y="326448"/>
                    <a:pt x="468540" y="330200"/>
                  </a:cubicBezTo>
                  <a:cubicBezTo>
                    <a:pt x="468540" y="330200"/>
                    <a:pt x="468540" y="330200"/>
                    <a:pt x="464798" y="330200"/>
                  </a:cubicBezTo>
                  <a:cubicBezTo>
                    <a:pt x="434862" y="330200"/>
                    <a:pt x="412410" y="318943"/>
                    <a:pt x="397442" y="300182"/>
                  </a:cubicBezTo>
                  <a:cubicBezTo>
                    <a:pt x="397442" y="292677"/>
                    <a:pt x="401184" y="281421"/>
                    <a:pt x="401184" y="270164"/>
                  </a:cubicBezTo>
                  <a:cubicBezTo>
                    <a:pt x="397442" y="258907"/>
                    <a:pt x="397442" y="247650"/>
                    <a:pt x="393700" y="240146"/>
                  </a:cubicBezTo>
                  <a:cubicBezTo>
                    <a:pt x="408668" y="221384"/>
                    <a:pt x="434862" y="206375"/>
                    <a:pt x="464798" y="206375"/>
                  </a:cubicBezTo>
                  <a:close/>
                  <a:moveTo>
                    <a:pt x="112638" y="71438"/>
                  </a:moveTo>
                  <a:cubicBezTo>
                    <a:pt x="135232" y="71438"/>
                    <a:pt x="157826" y="78928"/>
                    <a:pt x="176655" y="97652"/>
                  </a:cubicBezTo>
                  <a:cubicBezTo>
                    <a:pt x="203015" y="123866"/>
                    <a:pt x="214312" y="153825"/>
                    <a:pt x="210546" y="176294"/>
                  </a:cubicBezTo>
                  <a:cubicBezTo>
                    <a:pt x="195483" y="187529"/>
                    <a:pt x="184186" y="198764"/>
                    <a:pt x="176655" y="213743"/>
                  </a:cubicBezTo>
                  <a:cubicBezTo>
                    <a:pt x="169123" y="217488"/>
                    <a:pt x="165358" y="217488"/>
                    <a:pt x="157826" y="217488"/>
                  </a:cubicBezTo>
                  <a:cubicBezTo>
                    <a:pt x="138998" y="217488"/>
                    <a:pt x="112638" y="206253"/>
                    <a:pt x="93809" y="187529"/>
                  </a:cubicBezTo>
                  <a:cubicBezTo>
                    <a:pt x="59918" y="157570"/>
                    <a:pt x="52387" y="112632"/>
                    <a:pt x="74981" y="86418"/>
                  </a:cubicBezTo>
                  <a:cubicBezTo>
                    <a:pt x="82512" y="75183"/>
                    <a:pt x="97575" y="71438"/>
                    <a:pt x="112638" y="71438"/>
                  </a:cubicBezTo>
                  <a:close/>
                  <a:moveTo>
                    <a:pt x="427492" y="58738"/>
                  </a:moveTo>
                  <a:cubicBezTo>
                    <a:pt x="442460" y="58738"/>
                    <a:pt x="453685" y="62508"/>
                    <a:pt x="464911" y="70049"/>
                  </a:cubicBezTo>
                  <a:cubicBezTo>
                    <a:pt x="487363" y="92671"/>
                    <a:pt x="483621" y="141685"/>
                    <a:pt x="449943" y="175618"/>
                  </a:cubicBezTo>
                  <a:cubicBezTo>
                    <a:pt x="431234" y="194470"/>
                    <a:pt x="405040" y="209551"/>
                    <a:pt x="382588" y="209551"/>
                  </a:cubicBezTo>
                  <a:cubicBezTo>
                    <a:pt x="382588" y="209551"/>
                    <a:pt x="382588" y="209551"/>
                    <a:pt x="378846" y="209551"/>
                  </a:cubicBezTo>
                  <a:cubicBezTo>
                    <a:pt x="367620" y="190699"/>
                    <a:pt x="352652" y="175618"/>
                    <a:pt x="333942" y="168077"/>
                  </a:cubicBezTo>
                  <a:cubicBezTo>
                    <a:pt x="330200" y="141685"/>
                    <a:pt x="341426" y="115293"/>
                    <a:pt x="360136" y="92671"/>
                  </a:cubicBezTo>
                  <a:cubicBezTo>
                    <a:pt x="382588" y="70049"/>
                    <a:pt x="405040" y="58738"/>
                    <a:pt x="427492" y="58738"/>
                  </a:cubicBezTo>
                  <a:close/>
                  <a:moveTo>
                    <a:pt x="266411" y="0"/>
                  </a:moveTo>
                  <a:cubicBezTo>
                    <a:pt x="300182" y="0"/>
                    <a:pt x="330200" y="33678"/>
                    <a:pt x="330200" y="78582"/>
                  </a:cubicBezTo>
                  <a:cubicBezTo>
                    <a:pt x="330200" y="112259"/>
                    <a:pt x="318943" y="142195"/>
                    <a:pt x="300182" y="157163"/>
                  </a:cubicBezTo>
                  <a:cubicBezTo>
                    <a:pt x="292677" y="153421"/>
                    <a:pt x="288925" y="153421"/>
                    <a:pt x="281420" y="153421"/>
                  </a:cubicBezTo>
                  <a:cubicBezTo>
                    <a:pt x="277668" y="153421"/>
                    <a:pt x="277668" y="153421"/>
                    <a:pt x="273916" y="153421"/>
                  </a:cubicBezTo>
                  <a:cubicBezTo>
                    <a:pt x="266411" y="153421"/>
                    <a:pt x="255154" y="157163"/>
                    <a:pt x="243897" y="157163"/>
                  </a:cubicBezTo>
                  <a:cubicBezTo>
                    <a:pt x="225136" y="145937"/>
                    <a:pt x="210127" y="119743"/>
                    <a:pt x="206375" y="86066"/>
                  </a:cubicBezTo>
                  <a:cubicBezTo>
                    <a:pt x="206375" y="37420"/>
                    <a:pt x="232641" y="0"/>
                    <a:pt x="266411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85" name="淘宝网Chenying0907出品 100"/>
            <p:cNvSpPr>
              <a:spLocks noEditPoints="1"/>
            </p:cNvSpPr>
            <p:nvPr/>
          </p:nvSpPr>
          <p:spPr bwMode="auto">
            <a:xfrm flipH="1">
              <a:off x="1107564" y="3410034"/>
              <a:ext cx="239713" cy="239713"/>
            </a:xfrm>
            <a:prstGeom prst="ellipse">
              <a:avLst/>
            </a:pr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grpSp>
          <p:nvGrpSpPr>
            <p:cNvPr id="186" name="淘宝网Chenying0907出品 185"/>
            <p:cNvGrpSpPr/>
            <p:nvPr/>
          </p:nvGrpSpPr>
          <p:grpSpPr>
            <a:xfrm flipH="1">
              <a:off x="86802" y="3421146"/>
              <a:ext cx="3875088" cy="3446463"/>
              <a:chOff x="5213351" y="1985963"/>
              <a:chExt cx="3875088" cy="3446463"/>
            </a:xfrm>
          </p:grpSpPr>
          <p:sp>
            <p:nvSpPr>
              <p:cNvPr id="187" name="淘宝网Chenying0907出品 5"/>
              <p:cNvSpPr>
                <a:spLocks noEditPoints="1"/>
              </p:cNvSpPr>
              <p:nvPr/>
            </p:nvSpPr>
            <p:spPr bwMode="auto">
              <a:xfrm>
                <a:off x="6332539" y="2541588"/>
                <a:ext cx="822325" cy="1282700"/>
              </a:xfrm>
              <a:custGeom>
                <a:avLst/>
                <a:gdLst>
                  <a:gd name="T0" fmla="*/ 138 w 219"/>
                  <a:gd name="T1" fmla="*/ 124 h 341"/>
                  <a:gd name="T2" fmla="*/ 140 w 219"/>
                  <a:gd name="T3" fmla="*/ 129 h 341"/>
                  <a:gd name="T4" fmla="*/ 145 w 219"/>
                  <a:gd name="T5" fmla="*/ 135 h 341"/>
                  <a:gd name="T6" fmla="*/ 138 w 219"/>
                  <a:gd name="T7" fmla="*/ 124 h 341"/>
                  <a:gd name="T8" fmla="*/ 0 w 219"/>
                  <a:gd name="T9" fmla="*/ 0 h 341"/>
                  <a:gd name="T10" fmla="*/ 1 w 219"/>
                  <a:gd name="T11" fmla="*/ 2 h 341"/>
                  <a:gd name="T12" fmla="*/ 102 w 219"/>
                  <a:gd name="T13" fmla="*/ 80 h 341"/>
                  <a:gd name="T14" fmla="*/ 151 w 219"/>
                  <a:gd name="T15" fmla="*/ 154 h 341"/>
                  <a:gd name="T16" fmla="*/ 164 w 219"/>
                  <a:gd name="T17" fmla="*/ 171 h 341"/>
                  <a:gd name="T18" fmla="*/ 153 w 219"/>
                  <a:gd name="T19" fmla="*/ 158 h 341"/>
                  <a:gd name="T20" fmla="*/ 172 w 219"/>
                  <a:gd name="T21" fmla="*/ 198 h 341"/>
                  <a:gd name="T22" fmla="*/ 200 w 219"/>
                  <a:gd name="T23" fmla="*/ 317 h 341"/>
                  <a:gd name="T24" fmla="*/ 219 w 219"/>
                  <a:gd name="T25" fmla="*/ 341 h 341"/>
                  <a:gd name="T26" fmla="*/ 178 w 219"/>
                  <a:gd name="T27" fmla="*/ 194 h 341"/>
                  <a:gd name="T28" fmla="*/ 146 w 219"/>
                  <a:gd name="T29" fmla="*/ 136 h 341"/>
                  <a:gd name="T30" fmla="*/ 146 w 219"/>
                  <a:gd name="T31" fmla="*/ 138 h 341"/>
                  <a:gd name="T32" fmla="*/ 140 w 219"/>
                  <a:gd name="T33" fmla="*/ 129 h 341"/>
                  <a:gd name="T34" fmla="*/ 134 w 219"/>
                  <a:gd name="T35" fmla="*/ 118 h 341"/>
                  <a:gd name="T36" fmla="*/ 103 w 219"/>
                  <a:gd name="T37" fmla="*/ 79 h 341"/>
                  <a:gd name="T38" fmla="*/ 98 w 219"/>
                  <a:gd name="T39" fmla="*/ 74 h 341"/>
                  <a:gd name="T40" fmla="*/ 99 w 219"/>
                  <a:gd name="T41" fmla="*/ 75 h 341"/>
                  <a:gd name="T42" fmla="*/ 92 w 219"/>
                  <a:gd name="T43" fmla="*/ 67 h 341"/>
                  <a:gd name="T44" fmla="*/ 0 w 219"/>
                  <a:gd name="T45" fmla="*/ 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9" h="341">
                    <a:moveTo>
                      <a:pt x="138" y="124"/>
                    </a:moveTo>
                    <a:cubicBezTo>
                      <a:pt x="139" y="126"/>
                      <a:pt x="140" y="128"/>
                      <a:pt x="140" y="129"/>
                    </a:cubicBezTo>
                    <a:cubicBezTo>
                      <a:pt x="142" y="131"/>
                      <a:pt x="144" y="133"/>
                      <a:pt x="145" y="135"/>
                    </a:cubicBezTo>
                    <a:cubicBezTo>
                      <a:pt x="143" y="131"/>
                      <a:pt x="141" y="128"/>
                      <a:pt x="138" y="124"/>
                    </a:cubicBezTo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38" y="20"/>
                      <a:pt x="72" y="47"/>
                      <a:pt x="102" y="80"/>
                    </a:cubicBezTo>
                    <a:cubicBezTo>
                      <a:pt x="121" y="101"/>
                      <a:pt x="137" y="126"/>
                      <a:pt x="151" y="154"/>
                    </a:cubicBezTo>
                    <a:cubicBezTo>
                      <a:pt x="159" y="161"/>
                      <a:pt x="164" y="171"/>
                      <a:pt x="164" y="171"/>
                    </a:cubicBezTo>
                    <a:cubicBezTo>
                      <a:pt x="164" y="171"/>
                      <a:pt x="160" y="164"/>
                      <a:pt x="153" y="158"/>
                    </a:cubicBezTo>
                    <a:cubicBezTo>
                      <a:pt x="159" y="171"/>
                      <a:pt x="166" y="185"/>
                      <a:pt x="172" y="198"/>
                    </a:cubicBezTo>
                    <a:cubicBezTo>
                      <a:pt x="199" y="256"/>
                      <a:pt x="201" y="300"/>
                      <a:pt x="200" y="317"/>
                    </a:cubicBezTo>
                    <a:cubicBezTo>
                      <a:pt x="206" y="325"/>
                      <a:pt x="213" y="333"/>
                      <a:pt x="219" y="341"/>
                    </a:cubicBezTo>
                    <a:cubicBezTo>
                      <a:pt x="217" y="321"/>
                      <a:pt x="207" y="257"/>
                      <a:pt x="178" y="194"/>
                    </a:cubicBezTo>
                    <a:cubicBezTo>
                      <a:pt x="168" y="174"/>
                      <a:pt x="157" y="154"/>
                      <a:pt x="146" y="136"/>
                    </a:cubicBezTo>
                    <a:cubicBezTo>
                      <a:pt x="146" y="138"/>
                      <a:pt x="146" y="138"/>
                      <a:pt x="146" y="138"/>
                    </a:cubicBezTo>
                    <a:cubicBezTo>
                      <a:pt x="144" y="135"/>
                      <a:pt x="142" y="132"/>
                      <a:pt x="140" y="129"/>
                    </a:cubicBezTo>
                    <a:cubicBezTo>
                      <a:pt x="138" y="126"/>
                      <a:pt x="136" y="122"/>
                      <a:pt x="134" y="118"/>
                    </a:cubicBezTo>
                    <a:cubicBezTo>
                      <a:pt x="124" y="104"/>
                      <a:pt x="114" y="91"/>
                      <a:pt x="103" y="79"/>
                    </a:cubicBezTo>
                    <a:cubicBezTo>
                      <a:pt x="102" y="77"/>
                      <a:pt x="100" y="75"/>
                      <a:pt x="98" y="74"/>
                    </a:cubicBezTo>
                    <a:cubicBezTo>
                      <a:pt x="98" y="75"/>
                      <a:pt x="99" y="75"/>
                      <a:pt x="99" y="75"/>
                    </a:cubicBezTo>
                    <a:cubicBezTo>
                      <a:pt x="99" y="75"/>
                      <a:pt x="96" y="72"/>
                      <a:pt x="92" y="67"/>
                    </a:cubicBezTo>
                    <a:cubicBezTo>
                      <a:pt x="64" y="39"/>
                      <a:pt x="34" y="17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淘宝网Chenying0907出品 16"/>
              <p:cNvSpPr>
                <a:spLocks noEditPoints="1"/>
              </p:cNvSpPr>
              <p:nvPr/>
            </p:nvSpPr>
            <p:spPr bwMode="auto">
              <a:xfrm>
                <a:off x="6610351" y="2087563"/>
                <a:ext cx="153988" cy="736600"/>
              </a:xfrm>
              <a:custGeom>
                <a:avLst/>
                <a:gdLst>
                  <a:gd name="T0" fmla="*/ 8 w 41"/>
                  <a:gd name="T1" fmla="*/ 129 h 196"/>
                  <a:gd name="T2" fmla="*/ 18 w 41"/>
                  <a:gd name="T3" fmla="*/ 188 h 196"/>
                  <a:gd name="T4" fmla="*/ 25 w 41"/>
                  <a:gd name="T5" fmla="*/ 196 h 196"/>
                  <a:gd name="T6" fmla="*/ 24 w 41"/>
                  <a:gd name="T7" fmla="*/ 195 h 196"/>
                  <a:gd name="T8" fmla="*/ 8 w 41"/>
                  <a:gd name="T9" fmla="*/ 129 h 196"/>
                  <a:gd name="T10" fmla="*/ 38 w 41"/>
                  <a:gd name="T11" fmla="*/ 17 h 196"/>
                  <a:gd name="T12" fmla="*/ 19 w 41"/>
                  <a:gd name="T13" fmla="*/ 60 h 196"/>
                  <a:gd name="T14" fmla="*/ 8 w 41"/>
                  <a:gd name="T15" fmla="*/ 129 h 196"/>
                  <a:gd name="T16" fmla="*/ 19 w 41"/>
                  <a:gd name="T17" fmla="*/ 107 h 196"/>
                  <a:gd name="T18" fmla="*/ 38 w 41"/>
                  <a:gd name="T19" fmla="*/ 17 h 196"/>
                  <a:gd name="T20" fmla="*/ 34 w 41"/>
                  <a:gd name="T21" fmla="*/ 0 h 196"/>
                  <a:gd name="T22" fmla="*/ 38 w 41"/>
                  <a:gd name="T23" fmla="*/ 17 h 196"/>
                  <a:gd name="T24" fmla="*/ 34 w 41"/>
                  <a:gd name="T25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96">
                    <a:moveTo>
                      <a:pt x="8" y="129"/>
                    </a:moveTo>
                    <a:cubicBezTo>
                      <a:pt x="0" y="156"/>
                      <a:pt x="10" y="178"/>
                      <a:pt x="18" y="188"/>
                    </a:cubicBezTo>
                    <a:cubicBezTo>
                      <a:pt x="22" y="193"/>
                      <a:pt x="25" y="196"/>
                      <a:pt x="25" y="196"/>
                    </a:cubicBezTo>
                    <a:cubicBezTo>
                      <a:pt x="25" y="196"/>
                      <a:pt x="24" y="196"/>
                      <a:pt x="24" y="195"/>
                    </a:cubicBezTo>
                    <a:cubicBezTo>
                      <a:pt x="22" y="188"/>
                      <a:pt x="12" y="159"/>
                      <a:pt x="8" y="129"/>
                    </a:cubicBezTo>
                    <a:moveTo>
                      <a:pt x="38" y="17"/>
                    </a:moveTo>
                    <a:cubicBezTo>
                      <a:pt x="37" y="27"/>
                      <a:pt x="33" y="41"/>
                      <a:pt x="19" y="60"/>
                    </a:cubicBezTo>
                    <a:cubicBezTo>
                      <a:pt x="6" y="77"/>
                      <a:pt x="5" y="104"/>
                      <a:pt x="8" y="129"/>
                    </a:cubicBezTo>
                    <a:cubicBezTo>
                      <a:pt x="10" y="122"/>
                      <a:pt x="14" y="114"/>
                      <a:pt x="19" y="107"/>
                    </a:cubicBezTo>
                    <a:cubicBezTo>
                      <a:pt x="41" y="72"/>
                      <a:pt x="41" y="37"/>
                      <a:pt x="38" y="17"/>
                    </a:cubicBezTo>
                    <a:moveTo>
                      <a:pt x="34" y="0"/>
                    </a:moveTo>
                    <a:cubicBezTo>
                      <a:pt x="34" y="0"/>
                      <a:pt x="36" y="7"/>
                      <a:pt x="38" y="17"/>
                    </a:cubicBezTo>
                    <a:cubicBezTo>
                      <a:pt x="38" y="6"/>
                      <a:pt x="34" y="0"/>
                      <a:pt x="3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淘宝网Chenying0907出品 17"/>
              <p:cNvSpPr>
                <a:spLocks noEditPoints="1"/>
              </p:cNvSpPr>
              <p:nvPr/>
            </p:nvSpPr>
            <p:spPr bwMode="auto">
              <a:xfrm>
                <a:off x="6615114" y="3079751"/>
                <a:ext cx="333375" cy="104775"/>
              </a:xfrm>
              <a:custGeom>
                <a:avLst/>
                <a:gdLst>
                  <a:gd name="T0" fmla="*/ 45 w 89"/>
                  <a:gd name="T1" fmla="*/ 2 h 28"/>
                  <a:gd name="T2" fmla="*/ 21 w 89"/>
                  <a:gd name="T3" fmla="*/ 10 h 28"/>
                  <a:gd name="T4" fmla="*/ 10 w 89"/>
                  <a:gd name="T5" fmla="*/ 20 h 28"/>
                  <a:gd name="T6" fmla="*/ 4 w 89"/>
                  <a:gd name="T7" fmla="*/ 17 h 28"/>
                  <a:gd name="T8" fmla="*/ 1 w 89"/>
                  <a:gd name="T9" fmla="*/ 16 h 28"/>
                  <a:gd name="T10" fmla="*/ 3 w 89"/>
                  <a:gd name="T11" fmla="*/ 19 h 28"/>
                  <a:gd name="T12" fmla="*/ 13 w 89"/>
                  <a:gd name="T13" fmla="*/ 22 h 28"/>
                  <a:gd name="T14" fmla="*/ 36 w 89"/>
                  <a:gd name="T15" fmla="*/ 9 h 28"/>
                  <a:gd name="T16" fmla="*/ 45 w 89"/>
                  <a:gd name="T17" fmla="*/ 2 h 28"/>
                  <a:gd name="T18" fmla="*/ 54 w 89"/>
                  <a:gd name="T19" fmla="*/ 0 h 28"/>
                  <a:gd name="T20" fmla="*/ 45 w 89"/>
                  <a:gd name="T21" fmla="*/ 2 h 28"/>
                  <a:gd name="T22" fmla="*/ 47 w 89"/>
                  <a:gd name="T23" fmla="*/ 2 h 28"/>
                  <a:gd name="T24" fmla="*/ 78 w 89"/>
                  <a:gd name="T25" fmla="*/ 15 h 28"/>
                  <a:gd name="T26" fmla="*/ 89 w 89"/>
                  <a:gd name="T27" fmla="*/ 28 h 28"/>
                  <a:gd name="T28" fmla="*/ 76 w 89"/>
                  <a:gd name="T29" fmla="*/ 11 h 28"/>
                  <a:gd name="T30" fmla="*/ 54 w 89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9" h="28">
                    <a:moveTo>
                      <a:pt x="45" y="2"/>
                    </a:moveTo>
                    <a:cubicBezTo>
                      <a:pt x="38" y="3"/>
                      <a:pt x="30" y="5"/>
                      <a:pt x="21" y="10"/>
                    </a:cubicBezTo>
                    <a:cubicBezTo>
                      <a:pt x="21" y="10"/>
                      <a:pt x="17" y="20"/>
                      <a:pt x="10" y="20"/>
                    </a:cubicBezTo>
                    <a:cubicBezTo>
                      <a:pt x="8" y="20"/>
                      <a:pt x="6" y="19"/>
                      <a:pt x="4" y="17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0" y="16"/>
                      <a:pt x="0" y="17"/>
                      <a:pt x="3" y="19"/>
                    </a:cubicBezTo>
                    <a:cubicBezTo>
                      <a:pt x="5" y="20"/>
                      <a:pt x="8" y="22"/>
                      <a:pt x="13" y="22"/>
                    </a:cubicBezTo>
                    <a:cubicBezTo>
                      <a:pt x="19" y="22"/>
                      <a:pt x="27" y="19"/>
                      <a:pt x="36" y="9"/>
                    </a:cubicBezTo>
                    <a:cubicBezTo>
                      <a:pt x="39" y="6"/>
                      <a:pt x="42" y="4"/>
                      <a:pt x="45" y="2"/>
                    </a:cubicBezTo>
                    <a:moveTo>
                      <a:pt x="54" y="0"/>
                    </a:moveTo>
                    <a:cubicBezTo>
                      <a:pt x="51" y="0"/>
                      <a:pt x="48" y="1"/>
                      <a:pt x="45" y="2"/>
                    </a:cubicBezTo>
                    <a:cubicBezTo>
                      <a:pt x="46" y="2"/>
                      <a:pt x="46" y="2"/>
                      <a:pt x="47" y="2"/>
                    </a:cubicBezTo>
                    <a:cubicBezTo>
                      <a:pt x="60" y="2"/>
                      <a:pt x="71" y="9"/>
                      <a:pt x="78" y="15"/>
                    </a:cubicBezTo>
                    <a:cubicBezTo>
                      <a:pt x="85" y="21"/>
                      <a:pt x="89" y="28"/>
                      <a:pt x="89" y="28"/>
                    </a:cubicBezTo>
                    <a:cubicBezTo>
                      <a:pt x="89" y="28"/>
                      <a:pt x="84" y="18"/>
                      <a:pt x="76" y="11"/>
                    </a:cubicBezTo>
                    <a:cubicBezTo>
                      <a:pt x="70" y="5"/>
                      <a:pt x="62" y="0"/>
                      <a:pt x="5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淘宝网Chenying0907出品 18"/>
              <p:cNvSpPr>
                <a:spLocks noEditPoints="1"/>
              </p:cNvSpPr>
              <p:nvPr/>
            </p:nvSpPr>
            <p:spPr bwMode="auto">
              <a:xfrm>
                <a:off x="6821489" y="2725738"/>
                <a:ext cx="319088" cy="334963"/>
              </a:xfrm>
              <a:custGeom>
                <a:avLst/>
                <a:gdLst>
                  <a:gd name="T0" fmla="*/ 10 w 85"/>
                  <a:gd name="T1" fmla="*/ 80 h 89"/>
                  <a:gd name="T2" fmla="*/ 16 w 85"/>
                  <a:gd name="T3" fmla="*/ 89 h 89"/>
                  <a:gd name="T4" fmla="*/ 16 w 85"/>
                  <a:gd name="T5" fmla="*/ 87 h 89"/>
                  <a:gd name="T6" fmla="*/ 16 w 85"/>
                  <a:gd name="T7" fmla="*/ 86 h 89"/>
                  <a:gd name="T8" fmla="*/ 15 w 85"/>
                  <a:gd name="T9" fmla="*/ 86 h 89"/>
                  <a:gd name="T10" fmla="*/ 10 w 85"/>
                  <a:gd name="T11" fmla="*/ 80 h 89"/>
                  <a:gd name="T12" fmla="*/ 61 w 85"/>
                  <a:gd name="T13" fmla="*/ 29 h 89"/>
                  <a:gd name="T14" fmla="*/ 61 w 85"/>
                  <a:gd name="T15" fmla="*/ 29 h 89"/>
                  <a:gd name="T16" fmla="*/ 61 w 85"/>
                  <a:gd name="T17" fmla="*/ 29 h 89"/>
                  <a:gd name="T18" fmla="*/ 45 w 85"/>
                  <a:gd name="T19" fmla="*/ 0 h 89"/>
                  <a:gd name="T20" fmla="*/ 45 w 85"/>
                  <a:gd name="T21" fmla="*/ 0 h 89"/>
                  <a:gd name="T22" fmla="*/ 15 w 85"/>
                  <a:gd name="T23" fmla="*/ 12 h 89"/>
                  <a:gd name="T24" fmla="*/ 0 w 85"/>
                  <a:gd name="T25" fmla="*/ 49 h 89"/>
                  <a:gd name="T26" fmla="*/ 4 w 85"/>
                  <a:gd name="T27" fmla="*/ 69 h 89"/>
                  <a:gd name="T28" fmla="*/ 10 w 85"/>
                  <a:gd name="T29" fmla="*/ 80 h 89"/>
                  <a:gd name="T30" fmla="*/ 8 w 85"/>
                  <a:gd name="T31" fmla="*/ 75 h 89"/>
                  <a:gd name="T32" fmla="*/ 5 w 85"/>
                  <a:gd name="T33" fmla="*/ 50 h 89"/>
                  <a:gd name="T34" fmla="*/ 16 w 85"/>
                  <a:gd name="T35" fmla="*/ 13 h 89"/>
                  <a:gd name="T36" fmla="*/ 45 w 85"/>
                  <a:gd name="T37" fmla="*/ 1 h 89"/>
                  <a:gd name="T38" fmla="*/ 72 w 85"/>
                  <a:gd name="T39" fmla="*/ 15 h 89"/>
                  <a:gd name="T40" fmla="*/ 84 w 85"/>
                  <a:gd name="T41" fmla="*/ 36 h 89"/>
                  <a:gd name="T42" fmla="*/ 73 w 85"/>
                  <a:gd name="T43" fmla="*/ 57 h 89"/>
                  <a:gd name="T44" fmla="*/ 53 w 85"/>
                  <a:gd name="T45" fmla="*/ 66 h 89"/>
                  <a:gd name="T46" fmla="*/ 38 w 85"/>
                  <a:gd name="T47" fmla="*/ 59 h 89"/>
                  <a:gd name="T48" fmla="*/ 50 w 85"/>
                  <a:gd name="T49" fmla="*/ 40 h 89"/>
                  <a:gd name="T50" fmla="*/ 59 w 85"/>
                  <a:gd name="T51" fmla="*/ 28 h 89"/>
                  <a:gd name="T52" fmla="*/ 61 w 85"/>
                  <a:gd name="T53" fmla="*/ 29 h 89"/>
                  <a:gd name="T54" fmla="*/ 49 w 85"/>
                  <a:gd name="T55" fmla="*/ 24 h 89"/>
                  <a:gd name="T56" fmla="*/ 37 w 85"/>
                  <a:gd name="T57" fmla="*/ 29 h 89"/>
                  <a:gd name="T58" fmla="*/ 37 w 85"/>
                  <a:gd name="T59" fmla="*/ 60 h 89"/>
                  <a:gd name="T60" fmla="*/ 56 w 85"/>
                  <a:gd name="T61" fmla="*/ 68 h 89"/>
                  <a:gd name="T62" fmla="*/ 75 w 85"/>
                  <a:gd name="T63" fmla="*/ 60 h 89"/>
                  <a:gd name="T64" fmla="*/ 85 w 85"/>
                  <a:gd name="T65" fmla="*/ 36 h 89"/>
                  <a:gd name="T66" fmla="*/ 75 w 85"/>
                  <a:gd name="T67" fmla="*/ 12 h 89"/>
                  <a:gd name="T68" fmla="*/ 45 w 85"/>
                  <a:gd name="T6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89">
                    <a:moveTo>
                      <a:pt x="10" y="80"/>
                    </a:moveTo>
                    <a:cubicBezTo>
                      <a:pt x="12" y="83"/>
                      <a:pt x="14" y="86"/>
                      <a:pt x="16" y="89"/>
                    </a:cubicBezTo>
                    <a:cubicBezTo>
                      <a:pt x="16" y="87"/>
                      <a:pt x="16" y="87"/>
                      <a:pt x="16" y="87"/>
                    </a:cubicBezTo>
                    <a:cubicBezTo>
                      <a:pt x="16" y="86"/>
                      <a:pt x="16" y="86"/>
                      <a:pt x="16" y="86"/>
                    </a:cubicBezTo>
                    <a:cubicBezTo>
                      <a:pt x="16" y="86"/>
                      <a:pt x="16" y="86"/>
                      <a:pt x="15" y="86"/>
                    </a:cubicBezTo>
                    <a:cubicBezTo>
                      <a:pt x="14" y="84"/>
                      <a:pt x="12" y="82"/>
                      <a:pt x="10" y="80"/>
                    </a:cubicBezTo>
                    <a:moveTo>
                      <a:pt x="61" y="29"/>
                    </a:moveTo>
                    <a:cubicBezTo>
                      <a:pt x="61" y="29"/>
                      <a:pt x="61" y="29"/>
                      <a:pt x="61" y="29"/>
                    </a:cubicBezTo>
                    <a:cubicBezTo>
                      <a:pt x="61" y="29"/>
                      <a:pt x="61" y="29"/>
                      <a:pt x="61" y="29"/>
                    </a:cubicBezTo>
                    <a:moveTo>
                      <a:pt x="45" y="0"/>
                    </a:moveTo>
                    <a:cubicBezTo>
                      <a:pt x="45" y="0"/>
                      <a:pt x="45" y="0"/>
                      <a:pt x="45" y="0"/>
                    </a:cubicBezTo>
                    <a:cubicBezTo>
                      <a:pt x="34" y="0"/>
                      <a:pt x="23" y="4"/>
                      <a:pt x="15" y="12"/>
                    </a:cubicBezTo>
                    <a:cubicBezTo>
                      <a:pt x="6" y="22"/>
                      <a:pt x="0" y="35"/>
                      <a:pt x="0" y="49"/>
                    </a:cubicBezTo>
                    <a:cubicBezTo>
                      <a:pt x="0" y="56"/>
                      <a:pt x="2" y="63"/>
                      <a:pt x="4" y="69"/>
                    </a:cubicBezTo>
                    <a:cubicBezTo>
                      <a:pt x="6" y="73"/>
                      <a:pt x="8" y="77"/>
                      <a:pt x="10" y="80"/>
                    </a:cubicBezTo>
                    <a:cubicBezTo>
                      <a:pt x="10" y="79"/>
                      <a:pt x="9" y="77"/>
                      <a:pt x="8" y="75"/>
                    </a:cubicBezTo>
                    <a:cubicBezTo>
                      <a:pt x="6" y="67"/>
                      <a:pt x="5" y="59"/>
                      <a:pt x="5" y="50"/>
                    </a:cubicBezTo>
                    <a:cubicBezTo>
                      <a:pt x="5" y="37"/>
                      <a:pt x="7" y="23"/>
                      <a:pt x="16" y="13"/>
                    </a:cubicBezTo>
                    <a:cubicBezTo>
                      <a:pt x="24" y="5"/>
                      <a:pt x="34" y="1"/>
                      <a:pt x="45" y="1"/>
                    </a:cubicBezTo>
                    <a:cubicBezTo>
                      <a:pt x="56" y="1"/>
                      <a:pt x="64" y="7"/>
                      <a:pt x="72" y="15"/>
                    </a:cubicBezTo>
                    <a:cubicBezTo>
                      <a:pt x="78" y="21"/>
                      <a:pt x="84" y="27"/>
                      <a:pt x="84" y="36"/>
                    </a:cubicBezTo>
                    <a:cubicBezTo>
                      <a:pt x="84" y="45"/>
                      <a:pt x="79" y="51"/>
                      <a:pt x="73" y="57"/>
                    </a:cubicBezTo>
                    <a:cubicBezTo>
                      <a:pt x="67" y="63"/>
                      <a:pt x="60" y="66"/>
                      <a:pt x="53" y="66"/>
                    </a:cubicBezTo>
                    <a:cubicBezTo>
                      <a:pt x="48" y="66"/>
                      <a:pt x="42" y="64"/>
                      <a:pt x="38" y="59"/>
                    </a:cubicBezTo>
                    <a:cubicBezTo>
                      <a:pt x="29" y="51"/>
                      <a:pt x="39" y="41"/>
                      <a:pt x="50" y="40"/>
                    </a:cubicBezTo>
                    <a:cubicBezTo>
                      <a:pt x="57" y="40"/>
                      <a:pt x="56" y="28"/>
                      <a:pt x="59" y="28"/>
                    </a:cubicBezTo>
                    <a:cubicBezTo>
                      <a:pt x="60" y="28"/>
                      <a:pt x="60" y="28"/>
                      <a:pt x="61" y="29"/>
                    </a:cubicBezTo>
                    <a:cubicBezTo>
                      <a:pt x="58" y="26"/>
                      <a:pt x="53" y="24"/>
                      <a:pt x="49" y="24"/>
                    </a:cubicBezTo>
                    <a:cubicBezTo>
                      <a:pt x="45" y="24"/>
                      <a:pt x="40" y="26"/>
                      <a:pt x="37" y="29"/>
                    </a:cubicBezTo>
                    <a:cubicBezTo>
                      <a:pt x="28" y="38"/>
                      <a:pt x="28" y="51"/>
                      <a:pt x="37" y="60"/>
                    </a:cubicBezTo>
                    <a:cubicBezTo>
                      <a:pt x="42" y="65"/>
                      <a:pt x="49" y="68"/>
                      <a:pt x="56" y="68"/>
                    </a:cubicBezTo>
                    <a:cubicBezTo>
                      <a:pt x="63" y="68"/>
                      <a:pt x="70" y="65"/>
                      <a:pt x="75" y="60"/>
                    </a:cubicBezTo>
                    <a:cubicBezTo>
                      <a:pt x="81" y="53"/>
                      <a:pt x="85" y="45"/>
                      <a:pt x="85" y="36"/>
                    </a:cubicBezTo>
                    <a:cubicBezTo>
                      <a:pt x="85" y="27"/>
                      <a:pt x="81" y="18"/>
                      <a:pt x="75" y="12"/>
                    </a:cubicBezTo>
                    <a:cubicBezTo>
                      <a:pt x="67" y="4"/>
                      <a:pt x="56" y="0"/>
                      <a:pt x="45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淘宝网Chenying0907出品 19"/>
              <p:cNvSpPr>
                <a:spLocks noEditPoints="1"/>
              </p:cNvSpPr>
              <p:nvPr/>
            </p:nvSpPr>
            <p:spPr bwMode="auto">
              <a:xfrm>
                <a:off x="5570539" y="1985963"/>
                <a:ext cx="2414588" cy="3435350"/>
              </a:xfrm>
              <a:custGeom>
                <a:avLst/>
                <a:gdLst>
                  <a:gd name="T0" fmla="*/ 494 w 643"/>
                  <a:gd name="T1" fmla="*/ 621 h 914"/>
                  <a:gd name="T2" fmla="*/ 541 w 643"/>
                  <a:gd name="T3" fmla="*/ 715 h 914"/>
                  <a:gd name="T4" fmla="*/ 591 w 643"/>
                  <a:gd name="T5" fmla="*/ 830 h 914"/>
                  <a:gd name="T6" fmla="*/ 614 w 643"/>
                  <a:gd name="T7" fmla="*/ 893 h 914"/>
                  <a:gd name="T8" fmla="*/ 618 w 643"/>
                  <a:gd name="T9" fmla="*/ 904 h 914"/>
                  <a:gd name="T10" fmla="*/ 623 w 643"/>
                  <a:gd name="T11" fmla="*/ 914 h 914"/>
                  <a:gd name="T12" fmla="*/ 631 w 643"/>
                  <a:gd name="T13" fmla="*/ 914 h 914"/>
                  <a:gd name="T14" fmla="*/ 643 w 643"/>
                  <a:gd name="T15" fmla="*/ 914 h 914"/>
                  <a:gd name="T16" fmla="*/ 557 w 643"/>
                  <a:gd name="T17" fmla="*/ 708 h 914"/>
                  <a:gd name="T18" fmla="*/ 527 w 643"/>
                  <a:gd name="T19" fmla="*/ 649 h 914"/>
                  <a:gd name="T20" fmla="*/ 529 w 643"/>
                  <a:gd name="T21" fmla="*/ 656 h 914"/>
                  <a:gd name="T22" fmla="*/ 522 w 643"/>
                  <a:gd name="T23" fmla="*/ 661 h 914"/>
                  <a:gd name="T24" fmla="*/ 494 w 643"/>
                  <a:gd name="T25" fmla="*/ 621 h 914"/>
                  <a:gd name="T26" fmla="*/ 466 w 643"/>
                  <a:gd name="T27" fmla="*/ 574 h 914"/>
                  <a:gd name="T28" fmla="*/ 482 w 643"/>
                  <a:gd name="T29" fmla="*/ 601 h 914"/>
                  <a:gd name="T30" fmla="*/ 500 w 643"/>
                  <a:gd name="T31" fmla="*/ 614 h 914"/>
                  <a:gd name="T32" fmla="*/ 466 w 643"/>
                  <a:gd name="T33" fmla="*/ 574 h 914"/>
                  <a:gd name="T34" fmla="*/ 15 w 643"/>
                  <a:gd name="T35" fmla="*/ 41 h 914"/>
                  <a:gd name="T36" fmla="*/ 14 w 643"/>
                  <a:gd name="T37" fmla="*/ 51 h 914"/>
                  <a:gd name="T38" fmla="*/ 28 w 643"/>
                  <a:gd name="T39" fmla="*/ 83 h 914"/>
                  <a:gd name="T40" fmla="*/ 29 w 643"/>
                  <a:gd name="T41" fmla="*/ 83 h 914"/>
                  <a:gd name="T42" fmla="*/ 29 w 643"/>
                  <a:gd name="T43" fmla="*/ 83 h 914"/>
                  <a:gd name="T44" fmla="*/ 29 w 643"/>
                  <a:gd name="T45" fmla="*/ 83 h 914"/>
                  <a:gd name="T46" fmla="*/ 54 w 643"/>
                  <a:gd name="T47" fmla="*/ 127 h 914"/>
                  <a:gd name="T48" fmla="*/ 58 w 643"/>
                  <a:gd name="T49" fmla="*/ 133 h 914"/>
                  <a:gd name="T50" fmla="*/ 57 w 643"/>
                  <a:gd name="T51" fmla="*/ 132 h 914"/>
                  <a:gd name="T52" fmla="*/ 56 w 643"/>
                  <a:gd name="T53" fmla="*/ 130 h 914"/>
                  <a:gd name="T54" fmla="*/ 56 w 643"/>
                  <a:gd name="T55" fmla="*/ 131 h 914"/>
                  <a:gd name="T56" fmla="*/ 151 w 643"/>
                  <a:gd name="T57" fmla="*/ 249 h 914"/>
                  <a:gd name="T58" fmla="*/ 175 w 643"/>
                  <a:gd name="T59" fmla="*/ 267 h 914"/>
                  <a:gd name="T60" fmla="*/ 193 w 643"/>
                  <a:gd name="T61" fmla="*/ 285 h 914"/>
                  <a:gd name="T62" fmla="*/ 172 w 643"/>
                  <a:gd name="T63" fmla="*/ 269 h 914"/>
                  <a:gd name="T64" fmla="*/ 315 w 643"/>
                  <a:gd name="T65" fmla="*/ 396 h 914"/>
                  <a:gd name="T66" fmla="*/ 442 w 643"/>
                  <a:gd name="T67" fmla="*/ 537 h 914"/>
                  <a:gd name="T68" fmla="*/ 452 w 643"/>
                  <a:gd name="T69" fmla="*/ 551 h 914"/>
                  <a:gd name="T70" fmla="*/ 456 w 643"/>
                  <a:gd name="T71" fmla="*/ 555 h 914"/>
                  <a:gd name="T72" fmla="*/ 513 w 643"/>
                  <a:gd name="T73" fmla="*/ 627 h 914"/>
                  <a:gd name="T74" fmla="*/ 519 w 643"/>
                  <a:gd name="T75" fmla="*/ 635 h 914"/>
                  <a:gd name="T76" fmla="*/ 440 w 643"/>
                  <a:gd name="T77" fmla="*/ 512 h 914"/>
                  <a:gd name="T78" fmla="*/ 442 w 643"/>
                  <a:gd name="T79" fmla="*/ 517 h 914"/>
                  <a:gd name="T80" fmla="*/ 433 w 643"/>
                  <a:gd name="T81" fmla="*/ 509 h 914"/>
                  <a:gd name="T82" fmla="*/ 427 w 643"/>
                  <a:gd name="T83" fmla="*/ 495 h 914"/>
                  <a:gd name="T84" fmla="*/ 422 w 643"/>
                  <a:gd name="T85" fmla="*/ 489 h 914"/>
                  <a:gd name="T86" fmla="*/ 403 w 643"/>
                  <a:gd name="T87" fmla="*/ 465 h 914"/>
                  <a:gd name="T88" fmla="*/ 334 w 643"/>
                  <a:gd name="T89" fmla="*/ 392 h 914"/>
                  <a:gd name="T90" fmla="*/ 300 w 643"/>
                  <a:gd name="T91" fmla="*/ 361 h 914"/>
                  <a:gd name="T92" fmla="*/ 161 w 643"/>
                  <a:gd name="T93" fmla="*/ 249 h 914"/>
                  <a:gd name="T94" fmla="*/ 57 w 643"/>
                  <a:gd name="T95" fmla="*/ 116 h 914"/>
                  <a:gd name="T96" fmla="*/ 15 w 643"/>
                  <a:gd name="T97" fmla="*/ 41 h 914"/>
                  <a:gd name="T98" fmla="*/ 0 w 643"/>
                  <a:gd name="T99" fmla="*/ 0 h 914"/>
                  <a:gd name="T100" fmla="*/ 3 w 643"/>
                  <a:gd name="T101" fmla="*/ 12 h 914"/>
                  <a:gd name="T102" fmla="*/ 6 w 643"/>
                  <a:gd name="T103" fmla="*/ 17 h 914"/>
                  <a:gd name="T104" fmla="*/ 2 w 643"/>
                  <a:gd name="T105" fmla="*/ 1 h 914"/>
                  <a:gd name="T106" fmla="*/ 0 w 643"/>
                  <a:gd name="T107" fmla="*/ 0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3" h="914">
                    <a:moveTo>
                      <a:pt x="494" y="621"/>
                    </a:moveTo>
                    <a:cubicBezTo>
                      <a:pt x="510" y="651"/>
                      <a:pt x="526" y="682"/>
                      <a:pt x="541" y="715"/>
                    </a:cubicBezTo>
                    <a:cubicBezTo>
                      <a:pt x="559" y="752"/>
                      <a:pt x="576" y="790"/>
                      <a:pt x="591" y="830"/>
                    </a:cubicBezTo>
                    <a:cubicBezTo>
                      <a:pt x="614" y="842"/>
                      <a:pt x="607" y="867"/>
                      <a:pt x="614" y="893"/>
                    </a:cubicBezTo>
                    <a:cubicBezTo>
                      <a:pt x="615" y="897"/>
                      <a:pt x="616" y="901"/>
                      <a:pt x="618" y="904"/>
                    </a:cubicBezTo>
                    <a:cubicBezTo>
                      <a:pt x="619" y="908"/>
                      <a:pt x="621" y="911"/>
                      <a:pt x="623" y="914"/>
                    </a:cubicBezTo>
                    <a:cubicBezTo>
                      <a:pt x="625" y="914"/>
                      <a:pt x="628" y="914"/>
                      <a:pt x="631" y="914"/>
                    </a:cubicBezTo>
                    <a:cubicBezTo>
                      <a:pt x="635" y="914"/>
                      <a:pt x="639" y="914"/>
                      <a:pt x="643" y="914"/>
                    </a:cubicBezTo>
                    <a:cubicBezTo>
                      <a:pt x="617" y="841"/>
                      <a:pt x="586" y="770"/>
                      <a:pt x="557" y="708"/>
                    </a:cubicBezTo>
                    <a:cubicBezTo>
                      <a:pt x="547" y="688"/>
                      <a:pt x="537" y="668"/>
                      <a:pt x="527" y="649"/>
                    </a:cubicBezTo>
                    <a:cubicBezTo>
                      <a:pt x="528" y="651"/>
                      <a:pt x="529" y="654"/>
                      <a:pt x="529" y="656"/>
                    </a:cubicBezTo>
                    <a:cubicBezTo>
                      <a:pt x="522" y="661"/>
                      <a:pt x="522" y="661"/>
                      <a:pt x="522" y="661"/>
                    </a:cubicBezTo>
                    <a:cubicBezTo>
                      <a:pt x="517" y="645"/>
                      <a:pt x="507" y="632"/>
                      <a:pt x="494" y="621"/>
                    </a:cubicBezTo>
                    <a:moveTo>
                      <a:pt x="466" y="574"/>
                    </a:moveTo>
                    <a:cubicBezTo>
                      <a:pt x="472" y="583"/>
                      <a:pt x="477" y="592"/>
                      <a:pt x="482" y="601"/>
                    </a:cubicBezTo>
                    <a:cubicBezTo>
                      <a:pt x="489" y="605"/>
                      <a:pt x="494" y="609"/>
                      <a:pt x="500" y="614"/>
                    </a:cubicBezTo>
                    <a:cubicBezTo>
                      <a:pt x="492" y="603"/>
                      <a:pt x="481" y="588"/>
                      <a:pt x="466" y="574"/>
                    </a:cubicBezTo>
                    <a:moveTo>
                      <a:pt x="15" y="41"/>
                    </a:moveTo>
                    <a:cubicBezTo>
                      <a:pt x="15" y="44"/>
                      <a:pt x="15" y="48"/>
                      <a:pt x="14" y="51"/>
                    </a:cubicBezTo>
                    <a:cubicBezTo>
                      <a:pt x="18" y="61"/>
                      <a:pt x="23" y="72"/>
                      <a:pt x="28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36" y="98"/>
                      <a:pt x="44" y="113"/>
                      <a:pt x="54" y="127"/>
                    </a:cubicBezTo>
                    <a:cubicBezTo>
                      <a:pt x="58" y="132"/>
                      <a:pt x="58" y="133"/>
                      <a:pt x="58" y="133"/>
                    </a:cubicBezTo>
                    <a:cubicBezTo>
                      <a:pt x="58" y="133"/>
                      <a:pt x="57" y="132"/>
                      <a:pt x="57" y="132"/>
                    </a:cubicBezTo>
                    <a:cubicBezTo>
                      <a:pt x="56" y="131"/>
                      <a:pt x="56" y="130"/>
                      <a:pt x="56" y="130"/>
                    </a:cubicBezTo>
                    <a:cubicBezTo>
                      <a:pt x="56" y="130"/>
                      <a:pt x="56" y="130"/>
                      <a:pt x="56" y="131"/>
                    </a:cubicBezTo>
                    <a:cubicBezTo>
                      <a:pt x="81" y="168"/>
                      <a:pt x="110" y="210"/>
                      <a:pt x="151" y="249"/>
                    </a:cubicBezTo>
                    <a:cubicBezTo>
                      <a:pt x="159" y="254"/>
                      <a:pt x="167" y="260"/>
                      <a:pt x="175" y="267"/>
                    </a:cubicBezTo>
                    <a:cubicBezTo>
                      <a:pt x="193" y="285"/>
                      <a:pt x="193" y="285"/>
                      <a:pt x="193" y="285"/>
                    </a:cubicBezTo>
                    <a:cubicBezTo>
                      <a:pt x="186" y="279"/>
                      <a:pt x="179" y="273"/>
                      <a:pt x="172" y="269"/>
                    </a:cubicBezTo>
                    <a:cubicBezTo>
                      <a:pt x="245" y="337"/>
                      <a:pt x="313" y="395"/>
                      <a:pt x="315" y="396"/>
                    </a:cubicBezTo>
                    <a:cubicBezTo>
                      <a:pt x="361" y="444"/>
                      <a:pt x="403" y="480"/>
                      <a:pt x="442" y="537"/>
                    </a:cubicBezTo>
                    <a:cubicBezTo>
                      <a:pt x="445" y="541"/>
                      <a:pt x="449" y="546"/>
                      <a:pt x="452" y="551"/>
                    </a:cubicBezTo>
                    <a:cubicBezTo>
                      <a:pt x="453" y="553"/>
                      <a:pt x="455" y="554"/>
                      <a:pt x="456" y="555"/>
                    </a:cubicBezTo>
                    <a:cubicBezTo>
                      <a:pt x="492" y="583"/>
                      <a:pt x="510" y="622"/>
                      <a:pt x="513" y="627"/>
                    </a:cubicBezTo>
                    <a:cubicBezTo>
                      <a:pt x="515" y="629"/>
                      <a:pt x="517" y="632"/>
                      <a:pt x="519" y="635"/>
                    </a:cubicBezTo>
                    <a:cubicBezTo>
                      <a:pt x="495" y="591"/>
                      <a:pt x="468" y="550"/>
                      <a:pt x="440" y="512"/>
                    </a:cubicBezTo>
                    <a:cubicBezTo>
                      <a:pt x="441" y="513"/>
                      <a:pt x="441" y="515"/>
                      <a:pt x="442" y="517"/>
                    </a:cubicBezTo>
                    <a:cubicBezTo>
                      <a:pt x="433" y="509"/>
                      <a:pt x="433" y="509"/>
                      <a:pt x="433" y="509"/>
                    </a:cubicBezTo>
                    <a:cubicBezTo>
                      <a:pt x="431" y="505"/>
                      <a:pt x="429" y="500"/>
                      <a:pt x="427" y="495"/>
                    </a:cubicBezTo>
                    <a:cubicBezTo>
                      <a:pt x="426" y="493"/>
                      <a:pt x="424" y="491"/>
                      <a:pt x="422" y="489"/>
                    </a:cubicBezTo>
                    <a:cubicBezTo>
                      <a:pt x="416" y="481"/>
                      <a:pt x="409" y="473"/>
                      <a:pt x="403" y="465"/>
                    </a:cubicBezTo>
                    <a:cubicBezTo>
                      <a:pt x="381" y="440"/>
                      <a:pt x="358" y="415"/>
                      <a:pt x="334" y="392"/>
                    </a:cubicBezTo>
                    <a:cubicBezTo>
                      <a:pt x="331" y="389"/>
                      <a:pt x="314" y="371"/>
                      <a:pt x="300" y="361"/>
                    </a:cubicBezTo>
                    <a:cubicBezTo>
                      <a:pt x="270" y="340"/>
                      <a:pt x="215" y="300"/>
                      <a:pt x="161" y="249"/>
                    </a:cubicBezTo>
                    <a:cubicBezTo>
                      <a:pt x="114" y="204"/>
                      <a:pt x="83" y="158"/>
                      <a:pt x="57" y="116"/>
                    </a:cubicBezTo>
                    <a:cubicBezTo>
                      <a:pt x="40" y="90"/>
                      <a:pt x="25" y="65"/>
                      <a:pt x="15" y="41"/>
                    </a:cubicBezTo>
                    <a:moveTo>
                      <a:pt x="0" y="0"/>
                    </a:moveTo>
                    <a:cubicBezTo>
                      <a:pt x="1" y="4"/>
                      <a:pt x="2" y="8"/>
                      <a:pt x="3" y="12"/>
                    </a:cubicBezTo>
                    <a:cubicBezTo>
                      <a:pt x="4" y="14"/>
                      <a:pt x="5" y="15"/>
                      <a:pt x="6" y="17"/>
                    </a:cubicBezTo>
                    <a:cubicBezTo>
                      <a:pt x="5" y="12"/>
                      <a:pt x="3" y="6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淘宝网Chenying0907出品 38"/>
              <p:cNvSpPr>
                <a:spLocks noEditPoints="1"/>
              </p:cNvSpPr>
              <p:nvPr/>
            </p:nvSpPr>
            <p:spPr bwMode="auto">
              <a:xfrm>
                <a:off x="6070601" y="3789363"/>
                <a:ext cx="85725" cy="873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淘宝网Chenying0907出品 40"/>
              <p:cNvSpPr>
                <a:spLocks noEditPoints="1"/>
              </p:cNvSpPr>
              <p:nvPr/>
            </p:nvSpPr>
            <p:spPr bwMode="auto">
              <a:xfrm>
                <a:off x="5289551" y="2297113"/>
                <a:ext cx="390525" cy="481013"/>
              </a:xfrm>
              <a:custGeom>
                <a:avLst/>
                <a:gdLst>
                  <a:gd name="T0" fmla="*/ 23 w 104"/>
                  <a:gd name="T1" fmla="*/ 45 h 128"/>
                  <a:gd name="T2" fmla="*/ 12 w 104"/>
                  <a:gd name="T3" fmla="*/ 90 h 128"/>
                  <a:gd name="T4" fmla="*/ 7 w 104"/>
                  <a:gd name="T5" fmla="*/ 124 h 128"/>
                  <a:gd name="T6" fmla="*/ 3 w 104"/>
                  <a:gd name="T7" fmla="*/ 128 h 128"/>
                  <a:gd name="T8" fmla="*/ 25 w 104"/>
                  <a:gd name="T9" fmla="*/ 65 h 128"/>
                  <a:gd name="T10" fmla="*/ 23 w 104"/>
                  <a:gd name="T11" fmla="*/ 45 h 128"/>
                  <a:gd name="T12" fmla="*/ 101 w 104"/>
                  <a:gd name="T13" fmla="*/ 0 h 128"/>
                  <a:gd name="T14" fmla="*/ 23 w 104"/>
                  <a:gd name="T15" fmla="*/ 45 h 128"/>
                  <a:gd name="T16" fmla="*/ 104 w 104"/>
                  <a:gd name="T17" fmla="*/ 0 h 128"/>
                  <a:gd name="T18" fmla="*/ 104 w 104"/>
                  <a:gd name="T19" fmla="*/ 0 h 128"/>
                  <a:gd name="T20" fmla="*/ 104 w 104"/>
                  <a:gd name="T21" fmla="*/ 0 h 128"/>
                  <a:gd name="T22" fmla="*/ 103 w 104"/>
                  <a:gd name="T23" fmla="*/ 0 h 128"/>
                  <a:gd name="T24" fmla="*/ 101 w 104"/>
                  <a:gd name="T25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4" h="128">
                    <a:moveTo>
                      <a:pt x="23" y="45"/>
                    </a:moveTo>
                    <a:cubicBezTo>
                      <a:pt x="17" y="57"/>
                      <a:pt x="13" y="71"/>
                      <a:pt x="12" y="90"/>
                    </a:cubicBezTo>
                    <a:cubicBezTo>
                      <a:pt x="12" y="90"/>
                      <a:pt x="30" y="114"/>
                      <a:pt x="7" y="124"/>
                    </a:cubicBezTo>
                    <a:cubicBezTo>
                      <a:pt x="0" y="126"/>
                      <a:pt x="0" y="128"/>
                      <a:pt x="3" y="128"/>
                    </a:cubicBezTo>
                    <a:cubicBezTo>
                      <a:pt x="10" y="128"/>
                      <a:pt x="38" y="114"/>
                      <a:pt x="25" y="65"/>
                    </a:cubicBezTo>
                    <a:cubicBezTo>
                      <a:pt x="23" y="57"/>
                      <a:pt x="23" y="51"/>
                      <a:pt x="23" y="45"/>
                    </a:cubicBezTo>
                    <a:moveTo>
                      <a:pt x="101" y="0"/>
                    </a:moveTo>
                    <a:cubicBezTo>
                      <a:pt x="87" y="0"/>
                      <a:pt x="26" y="3"/>
                      <a:pt x="23" y="45"/>
                    </a:cubicBezTo>
                    <a:cubicBezTo>
                      <a:pt x="46" y="3"/>
                      <a:pt x="96" y="1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3" y="0"/>
                    </a:cubicBezTo>
                    <a:cubicBezTo>
                      <a:pt x="103" y="0"/>
                      <a:pt x="102" y="0"/>
                      <a:pt x="10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淘宝网Chenying0907出品 41"/>
              <p:cNvSpPr/>
              <p:nvPr/>
            </p:nvSpPr>
            <p:spPr bwMode="auto">
              <a:xfrm>
                <a:off x="7988301" y="5413376"/>
                <a:ext cx="0" cy="7938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淘宝网Chenying0907出品 42"/>
              <p:cNvSpPr>
                <a:spLocks noEditPoints="1"/>
              </p:cNvSpPr>
              <p:nvPr/>
            </p:nvSpPr>
            <p:spPr bwMode="auto">
              <a:xfrm>
                <a:off x="7969251" y="3170238"/>
                <a:ext cx="642938" cy="2243138"/>
              </a:xfrm>
              <a:custGeom>
                <a:avLst/>
                <a:gdLst>
                  <a:gd name="T0" fmla="*/ 59 w 171"/>
                  <a:gd name="T1" fmla="*/ 279 h 597"/>
                  <a:gd name="T2" fmla="*/ 5 w 171"/>
                  <a:gd name="T3" fmla="*/ 597 h 597"/>
                  <a:gd name="T4" fmla="*/ 58 w 171"/>
                  <a:gd name="T5" fmla="*/ 410 h 597"/>
                  <a:gd name="T6" fmla="*/ 61 w 171"/>
                  <a:gd name="T7" fmla="*/ 308 h 597"/>
                  <a:gd name="T8" fmla="*/ 59 w 171"/>
                  <a:gd name="T9" fmla="*/ 279 h 597"/>
                  <a:gd name="T10" fmla="*/ 76 w 171"/>
                  <a:gd name="T11" fmla="*/ 252 h 597"/>
                  <a:gd name="T12" fmla="*/ 71 w 171"/>
                  <a:gd name="T13" fmla="*/ 259 h 597"/>
                  <a:gd name="T14" fmla="*/ 68 w 171"/>
                  <a:gd name="T15" fmla="*/ 266 h 597"/>
                  <a:gd name="T16" fmla="*/ 69 w 171"/>
                  <a:gd name="T17" fmla="*/ 273 h 597"/>
                  <a:gd name="T18" fmla="*/ 76 w 171"/>
                  <a:gd name="T19" fmla="*/ 252 h 597"/>
                  <a:gd name="T20" fmla="*/ 170 w 171"/>
                  <a:gd name="T21" fmla="*/ 182 h 597"/>
                  <a:gd name="T22" fmla="*/ 70 w 171"/>
                  <a:gd name="T23" fmla="*/ 290 h 597"/>
                  <a:gd name="T24" fmla="*/ 72 w 171"/>
                  <a:gd name="T25" fmla="*/ 379 h 597"/>
                  <a:gd name="T26" fmla="*/ 147 w 171"/>
                  <a:gd name="T27" fmla="*/ 248 h 597"/>
                  <a:gd name="T28" fmla="*/ 170 w 171"/>
                  <a:gd name="T29" fmla="*/ 182 h 597"/>
                  <a:gd name="T30" fmla="*/ 144 w 171"/>
                  <a:gd name="T31" fmla="*/ 71 h 597"/>
                  <a:gd name="T32" fmla="*/ 134 w 171"/>
                  <a:gd name="T33" fmla="*/ 81 h 597"/>
                  <a:gd name="T34" fmla="*/ 154 w 171"/>
                  <a:gd name="T35" fmla="*/ 96 h 597"/>
                  <a:gd name="T36" fmla="*/ 158 w 171"/>
                  <a:gd name="T37" fmla="*/ 95 h 597"/>
                  <a:gd name="T38" fmla="*/ 150 w 171"/>
                  <a:gd name="T39" fmla="*/ 73 h 597"/>
                  <a:gd name="T40" fmla="*/ 144 w 171"/>
                  <a:gd name="T41" fmla="*/ 71 h 597"/>
                  <a:gd name="T42" fmla="*/ 136 w 171"/>
                  <a:gd name="T43" fmla="*/ 41 h 597"/>
                  <a:gd name="T44" fmla="*/ 123 w 171"/>
                  <a:gd name="T45" fmla="*/ 50 h 597"/>
                  <a:gd name="T46" fmla="*/ 89 w 171"/>
                  <a:gd name="T47" fmla="*/ 228 h 597"/>
                  <a:gd name="T48" fmla="*/ 170 w 171"/>
                  <a:gd name="T49" fmla="*/ 177 h 597"/>
                  <a:gd name="T50" fmla="*/ 159 w 171"/>
                  <a:gd name="T51" fmla="*/ 98 h 597"/>
                  <a:gd name="T52" fmla="*/ 155 w 171"/>
                  <a:gd name="T53" fmla="*/ 99 h 597"/>
                  <a:gd name="T54" fmla="*/ 133 w 171"/>
                  <a:gd name="T55" fmla="*/ 81 h 597"/>
                  <a:gd name="T56" fmla="*/ 145 w 171"/>
                  <a:gd name="T57" fmla="*/ 60 h 597"/>
                  <a:gd name="T58" fmla="*/ 136 w 171"/>
                  <a:gd name="T59" fmla="*/ 41 h 597"/>
                  <a:gd name="T60" fmla="*/ 108 w 171"/>
                  <a:gd name="T61" fmla="*/ 0 h 597"/>
                  <a:gd name="T62" fmla="*/ 108 w 171"/>
                  <a:gd name="T63" fmla="*/ 0 h 597"/>
                  <a:gd name="T64" fmla="*/ 108 w 171"/>
                  <a:gd name="T65" fmla="*/ 2 h 597"/>
                  <a:gd name="T66" fmla="*/ 108 w 171"/>
                  <a:gd name="T67" fmla="*/ 3 h 597"/>
                  <a:gd name="T68" fmla="*/ 122 w 171"/>
                  <a:gd name="T69" fmla="*/ 47 h 597"/>
                  <a:gd name="T70" fmla="*/ 135 w 171"/>
                  <a:gd name="T71" fmla="*/ 40 h 597"/>
                  <a:gd name="T72" fmla="*/ 108 w 171"/>
                  <a:gd name="T73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1" h="597">
                    <a:moveTo>
                      <a:pt x="59" y="279"/>
                    </a:moveTo>
                    <a:cubicBezTo>
                      <a:pt x="2" y="378"/>
                      <a:pt x="0" y="513"/>
                      <a:pt x="5" y="597"/>
                    </a:cubicBezTo>
                    <a:cubicBezTo>
                      <a:pt x="10" y="540"/>
                      <a:pt x="31" y="473"/>
                      <a:pt x="58" y="410"/>
                    </a:cubicBezTo>
                    <a:cubicBezTo>
                      <a:pt x="61" y="376"/>
                      <a:pt x="62" y="342"/>
                      <a:pt x="61" y="308"/>
                    </a:cubicBezTo>
                    <a:cubicBezTo>
                      <a:pt x="60" y="298"/>
                      <a:pt x="60" y="289"/>
                      <a:pt x="59" y="279"/>
                    </a:cubicBezTo>
                    <a:moveTo>
                      <a:pt x="76" y="252"/>
                    </a:moveTo>
                    <a:cubicBezTo>
                      <a:pt x="74" y="254"/>
                      <a:pt x="73" y="256"/>
                      <a:pt x="71" y="259"/>
                    </a:cubicBezTo>
                    <a:cubicBezTo>
                      <a:pt x="70" y="262"/>
                      <a:pt x="69" y="264"/>
                      <a:pt x="68" y="266"/>
                    </a:cubicBezTo>
                    <a:cubicBezTo>
                      <a:pt x="68" y="268"/>
                      <a:pt x="68" y="271"/>
                      <a:pt x="69" y="273"/>
                    </a:cubicBezTo>
                    <a:cubicBezTo>
                      <a:pt x="70" y="266"/>
                      <a:pt x="73" y="258"/>
                      <a:pt x="76" y="252"/>
                    </a:cubicBezTo>
                    <a:moveTo>
                      <a:pt x="170" y="182"/>
                    </a:moveTo>
                    <a:cubicBezTo>
                      <a:pt x="119" y="192"/>
                      <a:pt x="78" y="237"/>
                      <a:pt x="70" y="290"/>
                    </a:cubicBezTo>
                    <a:cubicBezTo>
                      <a:pt x="72" y="319"/>
                      <a:pt x="73" y="349"/>
                      <a:pt x="72" y="379"/>
                    </a:cubicBezTo>
                    <a:cubicBezTo>
                      <a:pt x="96" y="328"/>
                      <a:pt x="123" y="282"/>
                      <a:pt x="147" y="248"/>
                    </a:cubicBezTo>
                    <a:cubicBezTo>
                      <a:pt x="161" y="228"/>
                      <a:pt x="168" y="205"/>
                      <a:pt x="170" y="182"/>
                    </a:cubicBezTo>
                    <a:moveTo>
                      <a:pt x="144" y="71"/>
                    </a:moveTo>
                    <a:cubicBezTo>
                      <a:pt x="138" y="71"/>
                      <a:pt x="133" y="75"/>
                      <a:pt x="134" y="81"/>
                    </a:cubicBezTo>
                    <a:cubicBezTo>
                      <a:pt x="137" y="91"/>
                      <a:pt x="145" y="96"/>
                      <a:pt x="154" y="96"/>
                    </a:cubicBezTo>
                    <a:cubicBezTo>
                      <a:pt x="155" y="96"/>
                      <a:pt x="157" y="96"/>
                      <a:pt x="158" y="95"/>
                    </a:cubicBezTo>
                    <a:cubicBezTo>
                      <a:pt x="156" y="88"/>
                      <a:pt x="153" y="80"/>
                      <a:pt x="150" y="73"/>
                    </a:cubicBezTo>
                    <a:cubicBezTo>
                      <a:pt x="148" y="72"/>
                      <a:pt x="146" y="71"/>
                      <a:pt x="144" y="71"/>
                    </a:cubicBezTo>
                    <a:moveTo>
                      <a:pt x="136" y="41"/>
                    </a:moveTo>
                    <a:cubicBezTo>
                      <a:pt x="131" y="43"/>
                      <a:pt x="127" y="46"/>
                      <a:pt x="123" y="50"/>
                    </a:cubicBezTo>
                    <a:cubicBezTo>
                      <a:pt x="132" y="88"/>
                      <a:pt x="133" y="146"/>
                      <a:pt x="89" y="228"/>
                    </a:cubicBezTo>
                    <a:cubicBezTo>
                      <a:pt x="109" y="202"/>
                      <a:pt x="138" y="183"/>
                      <a:pt x="170" y="177"/>
                    </a:cubicBezTo>
                    <a:cubicBezTo>
                      <a:pt x="171" y="151"/>
                      <a:pt x="167" y="123"/>
                      <a:pt x="159" y="98"/>
                    </a:cubicBezTo>
                    <a:cubicBezTo>
                      <a:pt x="158" y="99"/>
                      <a:pt x="156" y="99"/>
                      <a:pt x="155" y="99"/>
                    </a:cubicBezTo>
                    <a:cubicBezTo>
                      <a:pt x="145" y="99"/>
                      <a:pt x="136" y="92"/>
                      <a:pt x="133" y="81"/>
                    </a:cubicBezTo>
                    <a:cubicBezTo>
                      <a:pt x="131" y="72"/>
                      <a:pt x="137" y="63"/>
                      <a:pt x="145" y="60"/>
                    </a:cubicBezTo>
                    <a:cubicBezTo>
                      <a:pt x="142" y="53"/>
                      <a:pt x="139" y="47"/>
                      <a:pt x="136" y="41"/>
                    </a:cubicBezTo>
                    <a:moveTo>
                      <a:pt x="108" y="0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1"/>
                      <a:pt x="108" y="2"/>
                      <a:pt x="108" y="2"/>
                    </a:cubicBezTo>
                    <a:cubicBezTo>
                      <a:pt x="108" y="2"/>
                      <a:pt x="108" y="3"/>
                      <a:pt x="108" y="3"/>
                    </a:cubicBezTo>
                    <a:cubicBezTo>
                      <a:pt x="110" y="12"/>
                      <a:pt x="117" y="26"/>
                      <a:pt x="122" y="47"/>
                    </a:cubicBezTo>
                    <a:cubicBezTo>
                      <a:pt x="126" y="44"/>
                      <a:pt x="131" y="41"/>
                      <a:pt x="135" y="40"/>
                    </a:cubicBezTo>
                    <a:cubicBezTo>
                      <a:pt x="123" y="16"/>
                      <a:pt x="111" y="0"/>
                      <a:pt x="108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淘宝网Chenying0907出品 43"/>
              <p:cNvSpPr>
                <a:spLocks noEditPoints="1"/>
              </p:cNvSpPr>
              <p:nvPr/>
            </p:nvSpPr>
            <p:spPr bwMode="auto">
              <a:xfrm>
                <a:off x="7113589" y="3098801"/>
                <a:ext cx="992188" cy="830263"/>
              </a:xfrm>
              <a:custGeom>
                <a:avLst/>
                <a:gdLst>
                  <a:gd name="T0" fmla="*/ 121 w 264"/>
                  <a:gd name="T1" fmla="*/ 95 h 221"/>
                  <a:gd name="T2" fmla="*/ 115 w 264"/>
                  <a:gd name="T3" fmla="*/ 96 h 221"/>
                  <a:gd name="T4" fmla="*/ 111 w 264"/>
                  <a:gd name="T5" fmla="*/ 97 h 221"/>
                  <a:gd name="T6" fmla="*/ 104 w 264"/>
                  <a:gd name="T7" fmla="*/ 112 h 221"/>
                  <a:gd name="T8" fmla="*/ 106 w 264"/>
                  <a:gd name="T9" fmla="*/ 159 h 221"/>
                  <a:gd name="T10" fmla="*/ 175 w 264"/>
                  <a:gd name="T11" fmla="*/ 203 h 221"/>
                  <a:gd name="T12" fmla="*/ 208 w 264"/>
                  <a:gd name="T13" fmla="*/ 195 h 221"/>
                  <a:gd name="T14" fmla="*/ 254 w 264"/>
                  <a:gd name="T15" fmla="*/ 148 h 221"/>
                  <a:gd name="T16" fmla="*/ 252 w 264"/>
                  <a:gd name="T17" fmla="*/ 141 h 221"/>
                  <a:gd name="T18" fmla="*/ 210 w 264"/>
                  <a:gd name="T19" fmla="*/ 186 h 221"/>
                  <a:gd name="T20" fmla="*/ 170 w 264"/>
                  <a:gd name="T21" fmla="*/ 195 h 221"/>
                  <a:gd name="T22" fmla="*/ 107 w 264"/>
                  <a:gd name="T23" fmla="*/ 158 h 221"/>
                  <a:gd name="T24" fmla="*/ 113 w 264"/>
                  <a:gd name="T25" fmla="*/ 117 h 221"/>
                  <a:gd name="T26" fmla="*/ 121 w 264"/>
                  <a:gd name="T27" fmla="*/ 95 h 221"/>
                  <a:gd name="T28" fmla="*/ 135 w 264"/>
                  <a:gd name="T29" fmla="*/ 77 h 221"/>
                  <a:gd name="T30" fmla="*/ 115 w 264"/>
                  <a:gd name="T31" fmla="*/ 93 h 221"/>
                  <a:gd name="T32" fmla="*/ 124 w 264"/>
                  <a:gd name="T33" fmla="*/ 90 h 221"/>
                  <a:gd name="T34" fmla="*/ 136 w 264"/>
                  <a:gd name="T35" fmla="*/ 78 h 221"/>
                  <a:gd name="T36" fmla="*/ 135 w 264"/>
                  <a:gd name="T37" fmla="*/ 77 h 221"/>
                  <a:gd name="T38" fmla="*/ 37 w 264"/>
                  <a:gd name="T39" fmla="*/ 59 h 221"/>
                  <a:gd name="T40" fmla="*/ 16 w 264"/>
                  <a:gd name="T41" fmla="*/ 199 h 221"/>
                  <a:gd name="T42" fmla="*/ 22 w 264"/>
                  <a:gd name="T43" fmla="*/ 213 h 221"/>
                  <a:gd name="T44" fmla="*/ 31 w 264"/>
                  <a:gd name="T45" fmla="*/ 221 h 221"/>
                  <a:gd name="T46" fmla="*/ 29 w 264"/>
                  <a:gd name="T47" fmla="*/ 216 h 221"/>
                  <a:gd name="T48" fmla="*/ 41 w 264"/>
                  <a:gd name="T49" fmla="*/ 66 h 221"/>
                  <a:gd name="T50" fmla="*/ 37 w 264"/>
                  <a:gd name="T51" fmla="*/ 59 h 221"/>
                  <a:gd name="T52" fmla="*/ 228 w 264"/>
                  <a:gd name="T53" fmla="*/ 33 h 221"/>
                  <a:gd name="T54" fmla="*/ 239 w 264"/>
                  <a:gd name="T55" fmla="*/ 68 h 221"/>
                  <a:gd name="T56" fmla="*/ 242 w 264"/>
                  <a:gd name="T57" fmla="*/ 74 h 221"/>
                  <a:gd name="T58" fmla="*/ 253 w 264"/>
                  <a:gd name="T59" fmla="*/ 107 h 221"/>
                  <a:gd name="T60" fmla="*/ 261 w 264"/>
                  <a:gd name="T61" fmla="*/ 127 h 221"/>
                  <a:gd name="T62" fmla="*/ 253 w 264"/>
                  <a:gd name="T63" fmla="*/ 68 h 221"/>
                  <a:gd name="T64" fmla="*/ 228 w 264"/>
                  <a:gd name="T65" fmla="*/ 33 h 221"/>
                  <a:gd name="T66" fmla="*/ 78 w 264"/>
                  <a:gd name="T67" fmla="*/ 21 h 221"/>
                  <a:gd name="T68" fmla="*/ 40 w 264"/>
                  <a:gd name="T69" fmla="*/ 56 h 221"/>
                  <a:gd name="T70" fmla="*/ 43 w 264"/>
                  <a:gd name="T71" fmla="*/ 62 h 221"/>
                  <a:gd name="T72" fmla="*/ 76 w 264"/>
                  <a:gd name="T73" fmla="*/ 29 h 221"/>
                  <a:gd name="T74" fmla="*/ 78 w 264"/>
                  <a:gd name="T75" fmla="*/ 21 h 221"/>
                  <a:gd name="T76" fmla="*/ 145 w 264"/>
                  <a:gd name="T77" fmla="*/ 0 h 221"/>
                  <a:gd name="T78" fmla="*/ 127 w 264"/>
                  <a:gd name="T79" fmla="*/ 1 h 221"/>
                  <a:gd name="T80" fmla="*/ 137 w 264"/>
                  <a:gd name="T81" fmla="*/ 7 h 221"/>
                  <a:gd name="T82" fmla="*/ 143 w 264"/>
                  <a:gd name="T83" fmla="*/ 7 h 221"/>
                  <a:gd name="T84" fmla="*/ 225 w 264"/>
                  <a:gd name="T85" fmla="*/ 47 h 221"/>
                  <a:gd name="T86" fmla="*/ 219 w 264"/>
                  <a:gd name="T87" fmla="*/ 25 h 221"/>
                  <a:gd name="T88" fmla="*/ 145 w 264"/>
                  <a:gd name="T89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64" h="221">
                    <a:moveTo>
                      <a:pt x="121" y="95"/>
                    </a:moveTo>
                    <a:cubicBezTo>
                      <a:pt x="119" y="95"/>
                      <a:pt x="117" y="96"/>
                      <a:pt x="115" y="96"/>
                    </a:cubicBezTo>
                    <a:cubicBezTo>
                      <a:pt x="114" y="97"/>
                      <a:pt x="113" y="97"/>
                      <a:pt x="111" y="97"/>
                    </a:cubicBezTo>
                    <a:cubicBezTo>
                      <a:pt x="108" y="102"/>
                      <a:pt x="106" y="107"/>
                      <a:pt x="104" y="112"/>
                    </a:cubicBezTo>
                    <a:cubicBezTo>
                      <a:pt x="98" y="128"/>
                      <a:pt x="99" y="144"/>
                      <a:pt x="106" y="159"/>
                    </a:cubicBezTo>
                    <a:cubicBezTo>
                      <a:pt x="119" y="186"/>
                      <a:pt x="147" y="203"/>
                      <a:pt x="175" y="203"/>
                    </a:cubicBezTo>
                    <a:cubicBezTo>
                      <a:pt x="186" y="203"/>
                      <a:pt x="198" y="200"/>
                      <a:pt x="208" y="195"/>
                    </a:cubicBezTo>
                    <a:cubicBezTo>
                      <a:pt x="229" y="185"/>
                      <a:pt x="245" y="168"/>
                      <a:pt x="254" y="148"/>
                    </a:cubicBezTo>
                    <a:cubicBezTo>
                      <a:pt x="253" y="146"/>
                      <a:pt x="252" y="143"/>
                      <a:pt x="252" y="141"/>
                    </a:cubicBezTo>
                    <a:cubicBezTo>
                      <a:pt x="246" y="160"/>
                      <a:pt x="233" y="175"/>
                      <a:pt x="210" y="186"/>
                    </a:cubicBezTo>
                    <a:cubicBezTo>
                      <a:pt x="197" y="192"/>
                      <a:pt x="184" y="195"/>
                      <a:pt x="170" y="195"/>
                    </a:cubicBezTo>
                    <a:cubicBezTo>
                      <a:pt x="144" y="195"/>
                      <a:pt x="119" y="183"/>
                      <a:pt x="107" y="158"/>
                    </a:cubicBezTo>
                    <a:cubicBezTo>
                      <a:pt x="100" y="144"/>
                      <a:pt x="108" y="132"/>
                      <a:pt x="113" y="117"/>
                    </a:cubicBezTo>
                    <a:cubicBezTo>
                      <a:pt x="116" y="110"/>
                      <a:pt x="118" y="102"/>
                      <a:pt x="121" y="95"/>
                    </a:cubicBezTo>
                    <a:moveTo>
                      <a:pt x="135" y="77"/>
                    </a:moveTo>
                    <a:cubicBezTo>
                      <a:pt x="127" y="81"/>
                      <a:pt x="120" y="86"/>
                      <a:pt x="115" y="93"/>
                    </a:cubicBezTo>
                    <a:cubicBezTo>
                      <a:pt x="118" y="92"/>
                      <a:pt x="121" y="91"/>
                      <a:pt x="124" y="90"/>
                    </a:cubicBezTo>
                    <a:cubicBezTo>
                      <a:pt x="126" y="85"/>
                      <a:pt x="130" y="81"/>
                      <a:pt x="136" y="78"/>
                    </a:cubicBezTo>
                    <a:cubicBezTo>
                      <a:pt x="135" y="77"/>
                      <a:pt x="135" y="77"/>
                      <a:pt x="135" y="77"/>
                    </a:cubicBezTo>
                    <a:moveTo>
                      <a:pt x="37" y="59"/>
                    </a:moveTo>
                    <a:cubicBezTo>
                      <a:pt x="9" y="99"/>
                      <a:pt x="0" y="152"/>
                      <a:pt x="16" y="199"/>
                    </a:cubicBezTo>
                    <a:cubicBezTo>
                      <a:pt x="18" y="204"/>
                      <a:pt x="20" y="209"/>
                      <a:pt x="22" y="213"/>
                    </a:cubicBezTo>
                    <a:cubicBezTo>
                      <a:pt x="31" y="221"/>
                      <a:pt x="31" y="221"/>
                      <a:pt x="31" y="221"/>
                    </a:cubicBezTo>
                    <a:cubicBezTo>
                      <a:pt x="30" y="219"/>
                      <a:pt x="30" y="217"/>
                      <a:pt x="29" y="216"/>
                    </a:cubicBezTo>
                    <a:cubicBezTo>
                      <a:pt x="7" y="166"/>
                      <a:pt x="12" y="108"/>
                      <a:pt x="41" y="66"/>
                    </a:cubicBezTo>
                    <a:cubicBezTo>
                      <a:pt x="39" y="64"/>
                      <a:pt x="38" y="61"/>
                      <a:pt x="37" y="59"/>
                    </a:cubicBezTo>
                    <a:moveTo>
                      <a:pt x="228" y="33"/>
                    </a:moveTo>
                    <a:cubicBezTo>
                      <a:pt x="231" y="45"/>
                      <a:pt x="235" y="57"/>
                      <a:pt x="239" y="68"/>
                    </a:cubicBezTo>
                    <a:cubicBezTo>
                      <a:pt x="240" y="70"/>
                      <a:pt x="241" y="72"/>
                      <a:pt x="242" y="74"/>
                    </a:cubicBezTo>
                    <a:cubicBezTo>
                      <a:pt x="247" y="85"/>
                      <a:pt x="251" y="96"/>
                      <a:pt x="253" y="107"/>
                    </a:cubicBezTo>
                    <a:cubicBezTo>
                      <a:pt x="256" y="114"/>
                      <a:pt x="258" y="121"/>
                      <a:pt x="261" y="127"/>
                    </a:cubicBezTo>
                    <a:cubicBezTo>
                      <a:pt x="264" y="108"/>
                      <a:pt x="262" y="87"/>
                      <a:pt x="253" y="68"/>
                    </a:cubicBezTo>
                    <a:cubicBezTo>
                      <a:pt x="247" y="54"/>
                      <a:pt x="238" y="42"/>
                      <a:pt x="228" y="33"/>
                    </a:cubicBezTo>
                    <a:moveTo>
                      <a:pt x="78" y="21"/>
                    </a:moveTo>
                    <a:cubicBezTo>
                      <a:pt x="63" y="30"/>
                      <a:pt x="51" y="42"/>
                      <a:pt x="40" y="56"/>
                    </a:cubicBezTo>
                    <a:cubicBezTo>
                      <a:pt x="41" y="58"/>
                      <a:pt x="42" y="60"/>
                      <a:pt x="43" y="62"/>
                    </a:cubicBezTo>
                    <a:cubicBezTo>
                      <a:pt x="52" y="50"/>
                      <a:pt x="63" y="38"/>
                      <a:pt x="76" y="29"/>
                    </a:cubicBezTo>
                    <a:cubicBezTo>
                      <a:pt x="76" y="26"/>
                      <a:pt x="77" y="23"/>
                      <a:pt x="78" y="21"/>
                    </a:cubicBezTo>
                    <a:moveTo>
                      <a:pt x="145" y="0"/>
                    </a:moveTo>
                    <a:cubicBezTo>
                      <a:pt x="139" y="0"/>
                      <a:pt x="133" y="0"/>
                      <a:pt x="127" y="1"/>
                    </a:cubicBezTo>
                    <a:cubicBezTo>
                      <a:pt x="131" y="3"/>
                      <a:pt x="134" y="4"/>
                      <a:pt x="137" y="7"/>
                    </a:cubicBezTo>
                    <a:cubicBezTo>
                      <a:pt x="139" y="7"/>
                      <a:pt x="141" y="7"/>
                      <a:pt x="143" y="7"/>
                    </a:cubicBezTo>
                    <a:cubicBezTo>
                      <a:pt x="175" y="7"/>
                      <a:pt x="204" y="21"/>
                      <a:pt x="225" y="47"/>
                    </a:cubicBezTo>
                    <a:cubicBezTo>
                      <a:pt x="223" y="40"/>
                      <a:pt x="221" y="33"/>
                      <a:pt x="219" y="25"/>
                    </a:cubicBezTo>
                    <a:cubicBezTo>
                      <a:pt x="198" y="9"/>
                      <a:pt x="172" y="0"/>
                      <a:pt x="145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淘宝网Chenying0907出品 44"/>
              <p:cNvSpPr>
                <a:spLocks noEditPoints="1"/>
              </p:cNvSpPr>
              <p:nvPr/>
            </p:nvSpPr>
            <p:spPr bwMode="auto">
              <a:xfrm>
                <a:off x="5446714" y="2857501"/>
                <a:ext cx="849313" cy="774700"/>
              </a:xfrm>
              <a:custGeom>
                <a:avLst/>
                <a:gdLst>
                  <a:gd name="T0" fmla="*/ 72 w 226"/>
                  <a:gd name="T1" fmla="*/ 149 h 206"/>
                  <a:gd name="T2" fmla="*/ 73 w 226"/>
                  <a:gd name="T3" fmla="*/ 150 h 206"/>
                  <a:gd name="T4" fmla="*/ 72 w 226"/>
                  <a:gd name="T5" fmla="*/ 149 h 206"/>
                  <a:gd name="T6" fmla="*/ 121 w 226"/>
                  <a:gd name="T7" fmla="*/ 0 h 206"/>
                  <a:gd name="T8" fmla="*/ 29 w 226"/>
                  <a:gd name="T9" fmla="*/ 40 h 206"/>
                  <a:gd name="T10" fmla="*/ 1 w 226"/>
                  <a:gd name="T11" fmla="*/ 113 h 206"/>
                  <a:gd name="T12" fmla="*/ 33 w 226"/>
                  <a:gd name="T13" fmla="*/ 184 h 206"/>
                  <a:gd name="T14" fmla="*/ 89 w 226"/>
                  <a:gd name="T15" fmla="*/ 206 h 206"/>
                  <a:gd name="T16" fmla="*/ 91 w 226"/>
                  <a:gd name="T17" fmla="*/ 206 h 206"/>
                  <a:gd name="T18" fmla="*/ 148 w 226"/>
                  <a:gd name="T19" fmla="*/ 180 h 206"/>
                  <a:gd name="T20" fmla="*/ 145 w 226"/>
                  <a:gd name="T21" fmla="*/ 88 h 206"/>
                  <a:gd name="T22" fmla="*/ 109 w 226"/>
                  <a:gd name="T23" fmla="*/ 74 h 206"/>
                  <a:gd name="T24" fmla="*/ 71 w 226"/>
                  <a:gd name="T25" fmla="*/ 90 h 206"/>
                  <a:gd name="T26" fmla="*/ 72 w 226"/>
                  <a:gd name="T27" fmla="*/ 149 h 206"/>
                  <a:gd name="T28" fmla="*/ 92 w 226"/>
                  <a:gd name="T29" fmla="*/ 121 h 206"/>
                  <a:gd name="T30" fmla="*/ 129 w 226"/>
                  <a:gd name="T31" fmla="*/ 83 h 206"/>
                  <a:gd name="T32" fmla="*/ 144 w 226"/>
                  <a:gd name="T33" fmla="*/ 89 h 206"/>
                  <a:gd name="T34" fmla="*/ 144 w 226"/>
                  <a:gd name="T35" fmla="*/ 178 h 206"/>
                  <a:gd name="T36" fmla="*/ 91 w 226"/>
                  <a:gd name="T37" fmla="*/ 204 h 206"/>
                  <a:gd name="T38" fmla="*/ 89 w 226"/>
                  <a:gd name="T39" fmla="*/ 205 h 206"/>
                  <a:gd name="T40" fmla="*/ 37 w 226"/>
                  <a:gd name="T41" fmla="*/ 180 h 206"/>
                  <a:gd name="T42" fmla="*/ 2 w 226"/>
                  <a:gd name="T43" fmla="*/ 113 h 206"/>
                  <a:gd name="T44" fmla="*/ 35 w 226"/>
                  <a:gd name="T45" fmla="*/ 49 h 206"/>
                  <a:gd name="T46" fmla="*/ 123 w 226"/>
                  <a:gd name="T47" fmla="*/ 14 h 206"/>
                  <a:gd name="T48" fmla="*/ 205 w 226"/>
                  <a:gd name="T49" fmla="*/ 37 h 206"/>
                  <a:gd name="T50" fmla="*/ 226 w 226"/>
                  <a:gd name="T51" fmla="*/ 53 h 206"/>
                  <a:gd name="T52" fmla="*/ 208 w 226"/>
                  <a:gd name="T53" fmla="*/ 35 h 206"/>
                  <a:gd name="T54" fmla="*/ 184 w 226"/>
                  <a:gd name="T55" fmla="*/ 17 h 206"/>
                  <a:gd name="T56" fmla="*/ 121 w 226"/>
                  <a:gd name="T5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26" h="206">
                    <a:moveTo>
                      <a:pt x="72" y="149"/>
                    </a:moveTo>
                    <a:cubicBezTo>
                      <a:pt x="73" y="149"/>
                      <a:pt x="73" y="149"/>
                      <a:pt x="73" y="150"/>
                    </a:cubicBezTo>
                    <a:cubicBezTo>
                      <a:pt x="73" y="149"/>
                      <a:pt x="73" y="149"/>
                      <a:pt x="72" y="149"/>
                    </a:cubicBezTo>
                    <a:moveTo>
                      <a:pt x="121" y="0"/>
                    </a:moveTo>
                    <a:cubicBezTo>
                      <a:pt x="87" y="0"/>
                      <a:pt x="54" y="14"/>
                      <a:pt x="29" y="40"/>
                    </a:cubicBezTo>
                    <a:cubicBezTo>
                      <a:pt x="10" y="60"/>
                      <a:pt x="0" y="86"/>
                      <a:pt x="1" y="113"/>
                    </a:cubicBezTo>
                    <a:cubicBezTo>
                      <a:pt x="2" y="140"/>
                      <a:pt x="13" y="165"/>
                      <a:pt x="33" y="184"/>
                    </a:cubicBezTo>
                    <a:cubicBezTo>
                      <a:pt x="48" y="198"/>
                      <a:pt x="68" y="206"/>
                      <a:pt x="89" y="206"/>
                    </a:cubicBezTo>
                    <a:cubicBezTo>
                      <a:pt x="89" y="206"/>
                      <a:pt x="90" y="206"/>
                      <a:pt x="91" y="206"/>
                    </a:cubicBezTo>
                    <a:cubicBezTo>
                      <a:pt x="113" y="205"/>
                      <a:pt x="133" y="196"/>
                      <a:pt x="148" y="180"/>
                    </a:cubicBezTo>
                    <a:cubicBezTo>
                      <a:pt x="172" y="154"/>
                      <a:pt x="171" y="113"/>
                      <a:pt x="145" y="88"/>
                    </a:cubicBezTo>
                    <a:cubicBezTo>
                      <a:pt x="135" y="79"/>
                      <a:pt x="122" y="74"/>
                      <a:pt x="109" y="74"/>
                    </a:cubicBezTo>
                    <a:cubicBezTo>
                      <a:pt x="95" y="74"/>
                      <a:pt x="82" y="79"/>
                      <a:pt x="71" y="90"/>
                    </a:cubicBezTo>
                    <a:cubicBezTo>
                      <a:pt x="56" y="107"/>
                      <a:pt x="56" y="133"/>
                      <a:pt x="72" y="149"/>
                    </a:cubicBezTo>
                    <a:cubicBezTo>
                      <a:pt x="58" y="134"/>
                      <a:pt x="94" y="144"/>
                      <a:pt x="92" y="121"/>
                    </a:cubicBezTo>
                    <a:cubicBezTo>
                      <a:pt x="90" y="104"/>
                      <a:pt x="110" y="83"/>
                      <a:pt x="129" y="83"/>
                    </a:cubicBezTo>
                    <a:cubicBezTo>
                      <a:pt x="134" y="83"/>
                      <a:pt x="140" y="85"/>
                      <a:pt x="144" y="89"/>
                    </a:cubicBezTo>
                    <a:cubicBezTo>
                      <a:pt x="170" y="113"/>
                      <a:pt x="168" y="152"/>
                      <a:pt x="144" y="178"/>
                    </a:cubicBezTo>
                    <a:cubicBezTo>
                      <a:pt x="129" y="193"/>
                      <a:pt x="112" y="204"/>
                      <a:pt x="91" y="204"/>
                    </a:cubicBezTo>
                    <a:cubicBezTo>
                      <a:pt x="90" y="205"/>
                      <a:pt x="90" y="205"/>
                      <a:pt x="89" y="205"/>
                    </a:cubicBezTo>
                    <a:cubicBezTo>
                      <a:pt x="69" y="205"/>
                      <a:pt x="52" y="194"/>
                      <a:pt x="37" y="180"/>
                    </a:cubicBezTo>
                    <a:cubicBezTo>
                      <a:pt x="17" y="161"/>
                      <a:pt x="3" y="139"/>
                      <a:pt x="2" y="113"/>
                    </a:cubicBezTo>
                    <a:cubicBezTo>
                      <a:pt x="1" y="86"/>
                      <a:pt x="16" y="68"/>
                      <a:pt x="35" y="49"/>
                    </a:cubicBezTo>
                    <a:cubicBezTo>
                      <a:pt x="57" y="25"/>
                      <a:pt x="90" y="14"/>
                      <a:pt x="123" y="14"/>
                    </a:cubicBezTo>
                    <a:cubicBezTo>
                      <a:pt x="152" y="14"/>
                      <a:pt x="181" y="22"/>
                      <a:pt x="205" y="37"/>
                    </a:cubicBezTo>
                    <a:cubicBezTo>
                      <a:pt x="212" y="41"/>
                      <a:pt x="219" y="47"/>
                      <a:pt x="226" y="53"/>
                    </a:cubicBezTo>
                    <a:cubicBezTo>
                      <a:pt x="208" y="35"/>
                      <a:pt x="208" y="35"/>
                      <a:pt x="208" y="35"/>
                    </a:cubicBezTo>
                    <a:cubicBezTo>
                      <a:pt x="200" y="28"/>
                      <a:pt x="192" y="22"/>
                      <a:pt x="184" y="17"/>
                    </a:cubicBezTo>
                    <a:cubicBezTo>
                      <a:pt x="164" y="6"/>
                      <a:pt x="143" y="0"/>
                      <a:pt x="12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淘宝网Chenying0907出品 45"/>
              <p:cNvSpPr/>
              <p:nvPr/>
            </p:nvSpPr>
            <p:spPr bwMode="auto">
              <a:xfrm>
                <a:off x="6126164" y="3849688"/>
                <a:ext cx="1370013" cy="492125"/>
              </a:xfrm>
              <a:custGeom>
                <a:avLst/>
                <a:gdLst>
                  <a:gd name="T0" fmla="*/ 1 w 365"/>
                  <a:gd name="T1" fmla="*/ 0 h 131"/>
                  <a:gd name="T2" fmla="*/ 0 w 365"/>
                  <a:gd name="T3" fmla="*/ 0 h 131"/>
                  <a:gd name="T4" fmla="*/ 1 w 365"/>
                  <a:gd name="T5" fmla="*/ 6 h 131"/>
                  <a:gd name="T6" fmla="*/ 35 w 365"/>
                  <a:gd name="T7" fmla="*/ 53 h 131"/>
                  <a:gd name="T8" fmla="*/ 68 w 365"/>
                  <a:gd name="T9" fmla="*/ 61 h 131"/>
                  <a:gd name="T10" fmla="*/ 147 w 365"/>
                  <a:gd name="T11" fmla="*/ 39 h 131"/>
                  <a:gd name="T12" fmla="*/ 193 w 365"/>
                  <a:gd name="T13" fmla="*/ 29 h 131"/>
                  <a:gd name="T14" fmla="*/ 234 w 365"/>
                  <a:gd name="T15" fmla="*/ 35 h 131"/>
                  <a:gd name="T16" fmla="*/ 307 w 365"/>
                  <a:gd name="T17" fmla="*/ 68 h 131"/>
                  <a:gd name="T18" fmla="*/ 318 w 365"/>
                  <a:gd name="T19" fmla="*/ 78 h 131"/>
                  <a:gd name="T20" fmla="*/ 352 w 365"/>
                  <a:gd name="T21" fmla="*/ 118 h 131"/>
                  <a:gd name="T22" fmla="*/ 365 w 365"/>
                  <a:gd name="T23" fmla="*/ 131 h 131"/>
                  <a:gd name="T24" fmla="*/ 308 w 365"/>
                  <a:gd name="T25" fmla="*/ 59 h 131"/>
                  <a:gd name="T26" fmla="*/ 304 w 365"/>
                  <a:gd name="T27" fmla="*/ 55 h 131"/>
                  <a:gd name="T28" fmla="*/ 235 w 365"/>
                  <a:gd name="T29" fmla="*/ 28 h 131"/>
                  <a:gd name="T30" fmla="*/ 206 w 365"/>
                  <a:gd name="T31" fmla="*/ 24 h 131"/>
                  <a:gd name="T32" fmla="*/ 146 w 365"/>
                  <a:gd name="T33" fmla="*/ 38 h 131"/>
                  <a:gd name="T34" fmla="*/ 73 w 365"/>
                  <a:gd name="T35" fmla="*/ 57 h 131"/>
                  <a:gd name="T36" fmla="*/ 37 w 365"/>
                  <a:gd name="T37" fmla="*/ 49 h 131"/>
                  <a:gd name="T38" fmla="*/ 5 w 365"/>
                  <a:gd name="T39" fmla="*/ 12 h 131"/>
                  <a:gd name="T40" fmla="*/ 2 w 365"/>
                  <a:gd name="T41" fmla="*/ 6 h 131"/>
                  <a:gd name="T42" fmla="*/ 2 w 365"/>
                  <a:gd name="T43" fmla="*/ 6 h 131"/>
                  <a:gd name="T44" fmla="*/ 1 w 365"/>
                  <a:gd name="T45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5" h="13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6"/>
                    </a:cubicBezTo>
                    <a:cubicBezTo>
                      <a:pt x="4" y="18"/>
                      <a:pt x="12" y="41"/>
                      <a:pt x="35" y="53"/>
                    </a:cubicBezTo>
                    <a:cubicBezTo>
                      <a:pt x="45" y="58"/>
                      <a:pt x="56" y="61"/>
                      <a:pt x="68" y="61"/>
                    </a:cubicBezTo>
                    <a:cubicBezTo>
                      <a:pt x="91" y="61"/>
                      <a:pt x="117" y="53"/>
                      <a:pt x="147" y="39"/>
                    </a:cubicBezTo>
                    <a:cubicBezTo>
                      <a:pt x="162" y="32"/>
                      <a:pt x="178" y="29"/>
                      <a:pt x="193" y="29"/>
                    </a:cubicBezTo>
                    <a:cubicBezTo>
                      <a:pt x="207" y="29"/>
                      <a:pt x="221" y="31"/>
                      <a:pt x="234" y="35"/>
                    </a:cubicBezTo>
                    <a:cubicBezTo>
                      <a:pt x="258" y="40"/>
                      <a:pt x="285" y="51"/>
                      <a:pt x="307" y="68"/>
                    </a:cubicBezTo>
                    <a:cubicBezTo>
                      <a:pt x="311" y="72"/>
                      <a:pt x="315" y="75"/>
                      <a:pt x="318" y="78"/>
                    </a:cubicBezTo>
                    <a:cubicBezTo>
                      <a:pt x="333" y="92"/>
                      <a:pt x="344" y="107"/>
                      <a:pt x="352" y="118"/>
                    </a:cubicBezTo>
                    <a:cubicBezTo>
                      <a:pt x="357" y="122"/>
                      <a:pt x="361" y="126"/>
                      <a:pt x="365" y="131"/>
                    </a:cubicBezTo>
                    <a:cubicBezTo>
                      <a:pt x="362" y="126"/>
                      <a:pt x="344" y="87"/>
                      <a:pt x="308" y="59"/>
                    </a:cubicBezTo>
                    <a:cubicBezTo>
                      <a:pt x="307" y="58"/>
                      <a:pt x="305" y="57"/>
                      <a:pt x="304" y="55"/>
                    </a:cubicBezTo>
                    <a:cubicBezTo>
                      <a:pt x="283" y="40"/>
                      <a:pt x="257" y="32"/>
                      <a:pt x="235" y="28"/>
                    </a:cubicBezTo>
                    <a:cubicBezTo>
                      <a:pt x="226" y="25"/>
                      <a:pt x="216" y="24"/>
                      <a:pt x="206" y="24"/>
                    </a:cubicBezTo>
                    <a:cubicBezTo>
                      <a:pt x="186" y="24"/>
                      <a:pt x="166" y="29"/>
                      <a:pt x="146" y="38"/>
                    </a:cubicBezTo>
                    <a:cubicBezTo>
                      <a:pt x="119" y="51"/>
                      <a:pt x="94" y="57"/>
                      <a:pt x="73" y="57"/>
                    </a:cubicBezTo>
                    <a:cubicBezTo>
                      <a:pt x="60" y="57"/>
                      <a:pt x="47" y="54"/>
                      <a:pt x="37" y="49"/>
                    </a:cubicBezTo>
                    <a:cubicBezTo>
                      <a:pt x="19" y="39"/>
                      <a:pt x="9" y="23"/>
                      <a:pt x="5" y="12"/>
                    </a:cubicBezTo>
                    <a:cubicBezTo>
                      <a:pt x="4" y="10"/>
                      <a:pt x="3" y="8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2"/>
                      <a:pt x="1" y="0"/>
                      <a:pt x="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淘宝网Chenying0907出品 46"/>
              <p:cNvSpPr>
                <a:spLocks noEditPoints="1"/>
              </p:cNvSpPr>
              <p:nvPr/>
            </p:nvSpPr>
            <p:spPr bwMode="auto">
              <a:xfrm>
                <a:off x="6637339" y="4127501"/>
                <a:ext cx="919163" cy="725488"/>
              </a:xfrm>
              <a:custGeom>
                <a:avLst/>
                <a:gdLst>
                  <a:gd name="T0" fmla="*/ 1 w 245"/>
                  <a:gd name="T1" fmla="*/ 97 h 193"/>
                  <a:gd name="T2" fmla="*/ 4 w 245"/>
                  <a:gd name="T3" fmla="*/ 135 h 193"/>
                  <a:gd name="T4" fmla="*/ 15 w 245"/>
                  <a:gd name="T5" fmla="*/ 157 h 193"/>
                  <a:gd name="T6" fmla="*/ 23 w 245"/>
                  <a:gd name="T7" fmla="*/ 167 h 193"/>
                  <a:gd name="T8" fmla="*/ 83 w 245"/>
                  <a:gd name="T9" fmla="*/ 193 h 193"/>
                  <a:gd name="T10" fmla="*/ 107 w 245"/>
                  <a:gd name="T11" fmla="*/ 190 h 193"/>
                  <a:gd name="T12" fmla="*/ 106 w 245"/>
                  <a:gd name="T13" fmla="*/ 189 h 193"/>
                  <a:gd name="T14" fmla="*/ 48 w 245"/>
                  <a:gd name="T15" fmla="*/ 156 h 193"/>
                  <a:gd name="T16" fmla="*/ 44 w 245"/>
                  <a:gd name="T17" fmla="*/ 156 h 193"/>
                  <a:gd name="T18" fmla="*/ 40 w 245"/>
                  <a:gd name="T19" fmla="*/ 156 h 193"/>
                  <a:gd name="T20" fmla="*/ 8 w 245"/>
                  <a:gd name="T21" fmla="*/ 136 h 193"/>
                  <a:gd name="T22" fmla="*/ 1 w 245"/>
                  <a:gd name="T23" fmla="*/ 97 h 193"/>
                  <a:gd name="T24" fmla="*/ 111 w 245"/>
                  <a:gd name="T25" fmla="*/ 0 h 193"/>
                  <a:gd name="T26" fmla="*/ 73 w 245"/>
                  <a:gd name="T27" fmla="*/ 6 h 193"/>
                  <a:gd name="T28" fmla="*/ 10 w 245"/>
                  <a:gd name="T29" fmla="*/ 58 h 193"/>
                  <a:gd name="T30" fmla="*/ 1 w 245"/>
                  <a:gd name="T31" fmla="*/ 97 h 193"/>
                  <a:gd name="T32" fmla="*/ 14 w 245"/>
                  <a:gd name="T33" fmla="*/ 58 h 193"/>
                  <a:gd name="T34" fmla="*/ 73 w 245"/>
                  <a:gd name="T35" fmla="*/ 9 h 193"/>
                  <a:gd name="T36" fmla="*/ 103 w 245"/>
                  <a:gd name="T37" fmla="*/ 5 h 193"/>
                  <a:gd name="T38" fmla="*/ 165 w 245"/>
                  <a:gd name="T39" fmla="*/ 23 h 193"/>
                  <a:gd name="T40" fmla="*/ 210 w 245"/>
                  <a:gd name="T41" fmla="*/ 51 h 193"/>
                  <a:gd name="T42" fmla="*/ 238 w 245"/>
                  <a:gd name="T43" fmla="*/ 91 h 193"/>
                  <a:gd name="T44" fmla="*/ 245 w 245"/>
                  <a:gd name="T45" fmla="*/ 86 h 193"/>
                  <a:gd name="T46" fmla="*/ 243 w 245"/>
                  <a:gd name="T47" fmla="*/ 79 h 193"/>
                  <a:gd name="T48" fmla="*/ 235 w 245"/>
                  <a:gd name="T49" fmla="*/ 65 h 193"/>
                  <a:gd name="T50" fmla="*/ 229 w 245"/>
                  <a:gd name="T51" fmla="*/ 57 h 193"/>
                  <a:gd name="T52" fmla="*/ 216 w 245"/>
                  <a:gd name="T53" fmla="*/ 44 h 193"/>
                  <a:gd name="T54" fmla="*/ 198 w 245"/>
                  <a:gd name="T55" fmla="*/ 31 h 193"/>
                  <a:gd name="T56" fmla="*/ 171 w 245"/>
                  <a:gd name="T57" fmla="*/ 15 h 193"/>
                  <a:gd name="T58" fmla="*/ 111 w 245"/>
                  <a:gd name="T59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45" h="193">
                    <a:moveTo>
                      <a:pt x="1" y="97"/>
                    </a:moveTo>
                    <a:cubicBezTo>
                      <a:pt x="0" y="109"/>
                      <a:pt x="1" y="122"/>
                      <a:pt x="4" y="135"/>
                    </a:cubicBezTo>
                    <a:cubicBezTo>
                      <a:pt x="7" y="143"/>
                      <a:pt x="11" y="150"/>
                      <a:pt x="15" y="157"/>
                    </a:cubicBezTo>
                    <a:cubicBezTo>
                      <a:pt x="19" y="160"/>
                      <a:pt x="21" y="163"/>
                      <a:pt x="23" y="167"/>
                    </a:cubicBezTo>
                    <a:cubicBezTo>
                      <a:pt x="39" y="183"/>
                      <a:pt x="60" y="193"/>
                      <a:pt x="83" y="193"/>
                    </a:cubicBezTo>
                    <a:cubicBezTo>
                      <a:pt x="91" y="193"/>
                      <a:pt x="99" y="192"/>
                      <a:pt x="107" y="190"/>
                    </a:cubicBezTo>
                    <a:cubicBezTo>
                      <a:pt x="106" y="189"/>
                      <a:pt x="106" y="189"/>
                      <a:pt x="106" y="189"/>
                    </a:cubicBezTo>
                    <a:cubicBezTo>
                      <a:pt x="88" y="158"/>
                      <a:pt x="66" y="156"/>
                      <a:pt x="48" y="156"/>
                    </a:cubicBezTo>
                    <a:cubicBezTo>
                      <a:pt x="47" y="156"/>
                      <a:pt x="45" y="156"/>
                      <a:pt x="44" y="156"/>
                    </a:cubicBezTo>
                    <a:cubicBezTo>
                      <a:pt x="43" y="156"/>
                      <a:pt x="41" y="156"/>
                      <a:pt x="40" y="156"/>
                    </a:cubicBezTo>
                    <a:cubicBezTo>
                      <a:pt x="26" y="156"/>
                      <a:pt x="14" y="155"/>
                      <a:pt x="8" y="136"/>
                    </a:cubicBezTo>
                    <a:cubicBezTo>
                      <a:pt x="4" y="123"/>
                      <a:pt x="2" y="110"/>
                      <a:pt x="1" y="97"/>
                    </a:cubicBezTo>
                    <a:moveTo>
                      <a:pt x="111" y="0"/>
                    </a:moveTo>
                    <a:cubicBezTo>
                      <a:pt x="98" y="0"/>
                      <a:pt x="85" y="2"/>
                      <a:pt x="73" y="6"/>
                    </a:cubicBezTo>
                    <a:cubicBezTo>
                      <a:pt x="46" y="14"/>
                      <a:pt x="23" y="34"/>
                      <a:pt x="10" y="58"/>
                    </a:cubicBezTo>
                    <a:cubicBezTo>
                      <a:pt x="3" y="71"/>
                      <a:pt x="1" y="84"/>
                      <a:pt x="1" y="97"/>
                    </a:cubicBezTo>
                    <a:cubicBezTo>
                      <a:pt x="3" y="84"/>
                      <a:pt x="7" y="71"/>
                      <a:pt x="14" y="58"/>
                    </a:cubicBezTo>
                    <a:cubicBezTo>
                      <a:pt x="27" y="34"/>
                      <a:pt x="46" y="17"/>
                      <a:pt x="73" y="9"/>
                    </a:cubicBezTo>
                    <a:cubicBezTo>
                      <a:pt x="83" y="6"/>
                      <a:pt x="93" y="5"/>
                      <a:pt x="103" y="5"/>
                    </a:cubicBezTo>
                    <a:cubicBezTo>
                      <a:pt x="124" y="5"/>
                      <a:pt x="144" y="12"/>
                      <a:pt x="165" y="23"/>
                    </a:cubicBezTo>
                    <a:cubicBezTo>
                      <a:pt x="180" y="31"/>
                      <a:pt x="196" y="40"/>
                      <a:pt x="210" y="51"/>
                    </a:cubicBezTo>
                    <a:cubicBezTo>
                      <a:pt x="223" y="62"/>
                      <a:pt x="233" y="75"/>
                      <a:pt x="238" y="91"/>
                    </a:cubicBezTo>
                    <a:cubicBezTo>
                      <a:pt x="245" y="86"/>
                      <a:pt x="245" y="86"/>
                      <a:pt x="245" y="86"/>
                    </a:cubicBezTo>
                    <a:cubicBezTo>
                      <a:pt x="245" y="84"/>
                      <a:pt x="244" y="81"/>
                      <a:pt x="243" y="79"/>
                    </a:cubicBezTo>
                    <a:cubicBezTo>
                      <a:pt x="241" y="74"/>
                      <a:pt x="238" y="69"/>
                      <a:pt x="235" y="65"/>
                    </a:cubicBezTo>
                    <a:cubicBezTo>
                      <a:pt x="233" y="62"/>
                      <a:pt x="231" y="59"/>
                      <a:pt x="229" y="57"/>
                    </a:cubicBezTo>
                    <a:cubicBezTo>
                      <a:pt x="225" y="52"/>
                      <a:pt x="221" y="48"/>
                      <a:pt x="216" y="44"/>
                    </a:cubicBezTo>
                    <a:cubicBezTo>
                      <a:pt x="210" y="39"/>
                      <a:pt x="205" y="35"/>
                      <a:pt x="198" y="31"/>
                    </a:cubicBezTo>
                    <a:cubicBezTo>
                      <a:pt x="190" y="25"/>
                      <a:pt x="180" y="20"/>
                      <a:pt x="171" y="15"/>
                    </a:cubicBezTo>
                    <a:cubicBezTo>
                      <a:pt x="152" y="5"/>
                      <a:pt x="132" y="0"/>
                      <a:pt x="11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淘宝网Chenying0907出品 47"/>
              <p:cNvSpPr>
                <a:spLocks noEditPoints="1"/>
              </p:cNvSpPr>
              <p:nvPr/>
            </p:nvSpPr>
            <p:spPr bwMode="auto">
              <a:xfrm>
                <a:off x="6018214" y="4710113"/>
                <a:ext cx="839788" cy="606425"/>
              </a:xfrm>
              <a:custGeom>
                <a:avLst/>
                <a:gdLst>
                  <a:gd name="T0" fmla="*/ 139 w 224"/>
                  <a:gd name="T1" fmla="*/ 65 h 161"/>
                  <a:gd name="T2" fmla="*/ 142 w 224"/>
                  <a:gd name="T3" fmla="*/ 69 h 161"/>
                  <a:gd name="T4" fmla="*/ 147 w 224"/>
                  <a:gd name="T5" fmla="*/ 72 h 161"/>
                  <a:gd name="T6" fmla="*/ 139 w 224"/>
                  <a:gd name="T7" fmla="*/ 65 h 161"/>
                  <a:gd name="T8" fmla="*/ 0 w 224"/>
                  <a:gd name="T9" fmla="*/ 0 h 161"/>
                  <a:gd name="T10" fmla="*/ 1 w 224"/>
                  <a:gd name="T11" fmla="*/ 1 h 161"/>
                  <a:gd name="T12" fmla="*/ 100 w 224"/>
                  <a:gd name="T13" fmla="*/ 39 h 161"/>
                  <a:gd name="T14" fmla="*/ 155 w 224"/>
                  <a:gd name="T15" fmla="*/ 85 h 161"/>
                  <a:gd name="T16" fmla="*/ 170 w 224"/>
                  <a:gd name="T17" fmla="*/ 96 h 161"/>
                  <a:gd name="T18" fmla="*/ 158 w 224"/>
                  <a:gd name="T19" fmla="*/ 88 h 161"/>
                  <a:gd name="T20" fmla="*/ 183 w 224"/>
                  <a:gd name="T21" fmla="*/ 115 h 161"/>
                  <a:gd name="T22" fmla="*/ 216 w 224"/>
                  <a:gd name="T23" fmla="*/ 160 h 161"/>
                  <a:gd name="T24" fmla="*/ 224 w 224"/>
                  <a:gd name="T25" fmla="*/ 161 h 161"/>
                  <a:gd name="T26" fmla="*/ 187 w 224"/>
                  <a:gd name="T27" fmla="*/ 111 h 161"/>
                  <a:gd name="T28" fmla="*/ 147 w 224"/>
                  <a:gd name="T29" fmla="*/ 72 h 161"/>
                  <a:gd name="T30" fmla="*/ 148 w 224"/>
                  <a:gd name="T31" fmla="*/ 74 h 161"/>
                  <a:gd name="T32" fmla="*/ 142 w 224"/>
                  <a:gd name="T33" fmla="*/ 69 h 161"/>
                  <a:gd name="T34" fmla="*/ 134 w 224"/>
                  <a:gd name="T35" fmla="*/ 61 h 161"/>
                  <a:gd name="T36" fmla="*/ 100 w 224"/>
                  <a:gd name="T37" fmla="*/ 38 h 161"/>
                  <a:gd name="T38" fmla="*/ 95 w 224"/>
                  <a:gd name="T39" fmla="*/ 35 h 161"/>
                  <a:gd name="T40" fmla="*/ 96 w 224"/>
                  <a:gd name="T41" fmla="*/ 36 h 161"/>
                  <a:gd name="T42" fmla="*/ 89 w 224"/>
                  <a:gd name="T43" fmla="*/ 31 h 161"/>
                  <a:gd name="T44" fmla="*/ 0 w 224"/>
                  <a:gd name="T45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4" h="161">
                    <a:moveTo>
                      <a:pt x="139" y="65"/>
                    </a:moveTo>
                    <a:cubicBezTo>
                      <a:pt x="140" y="66"/>
                      <a:pt x="140" y="67"/>
                      <a:pt x="142" y="69"/>
                    </a:cubicBezTo>
                    <a:cubicBezTo>
                      <a:pt x="143" y="70"/>
                      <a:pt x="145" y="71"/>
                      <a:pt x="147" y="72"/>
                    </a:cubicBezTo>
                    <a:cubicBezTo>
                      <a:pt x="144" y="70"/>
                      <a:pt x="141" y="67"/>
                      <a:pt x="139" y="65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35" y="7"/>
                      <a:pt x="68" y="20"/>
                      <a:pt x="100" y="39"/>
                    </a:cubicBezTo>
                    <a:cubicBezTo>
                      <a:pt x="120" y="51"/>
                      <a:pt x="138" y="67"/>
                      <a:pt x="155" y="85"/>
                    </a:cubicBezTo>
                    <a:cubicBezTo>
                      <a:pt x="164" y="90"/>
                      <a:pt x="170" y="96"/>
                      <a:pt x="170" y="96"/>
                    </a:cubicBezTo>
                    <a:cubicBezTo>
                      <a:pt x="170" y="96"/>
                      <a:pt x="165" y="91"/>
                      <a:pt x="158" y="88"/>
                    </a:cubicBezTo>
                    <a:cubicBezTo>
                      <a:pt x="167" y="97"/>
                      <a:pt x="175" y="106"/>
                      <a:pt x="183" y="115"/>
                    </a:cubicBezTo>
                    <a:cubicBezTo>
                      <a:pt x="198" y="132"/>
                      <a:pt x="208" y="147"/>
                      <a:pt x="216" y="160"/>
                    </a:cubicBezTo>
                    <a:cubicBezTo>
                      <a:pt x="219" y="160"/>
                      <a:pt x="221" y="160"/>
                      <a:pt x="224" y="161"/>
                    </a:cubicBezTo>
                    <a:cubicBezTo>
                      <a:pt x="214" y="145"/>
                      <a:pt x="202" y="128"/>
                      <a:pt x="187" y="111"/>
                    </a:cubicBezTo>
                    <a:cubicBezTo>
                      <a:pt x="174" y="97"/>
                      <a:pt x="161" y="84"/>
                      <a:pt x="147" y="72"/>
                    </a:cubicBezTo>
                    <a:cubicBezTo>
                      <a:pt x="148" y="74"/>
                      <a:pt x="148" y="74"/>
                      <a:pt x="148" y="74"/>
                    </a:cubicBezTo>
                    <a:cubicBezTo>
                      <a:pt x="146" y="72"/>
                      <a:pt x="143" y="71"/>
                      <a:pt x="142" y="69"/>
                    </a:cubicBezTo>
                    <a:cubicBezTo>
                      <a:pt x="139" y="66"/>
                      <a:pt x="136" y="64"/>
                      <a:pt x="134" y="61"/>
                    </a:cubicBezTo>
                    <a:cubicBezTo>
                      <a:pt x="123" y="53"/>
                      <a:pt x="112" y="45"/>
                      <a:pt x="100" y="38"/>
                    </a:cubicBezTo>
                    <a:cubicBezTo>
                      <a:pt x="98" y="37"/>
                      <a:pt x="97" y="36"/>
                      <a:pt x="95" y="35"/>
                    </a:cubicBezTo>
                    <a:cubicBezTo>
                      <a:pt x="95" y="35"/>
                      <a:pt x="96" y="36"/>
                      <a:pt x="96" y="36"/>
                    </a:cubicBezTo>
                    <a:cubicBezTo>
                      <a:pt x="96" y="36"/>
                      <a:pt x="93" y="34"/>
                      <a:pt x="89" y="31"/>
                    </a:cubicBezTo>
                    <a:cubicBezTo>
                      <a:pt x="60" y="16"/>
                      <a:pt x="30" y="5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淘宝网Chenying0907出品 58"/>
              <p:cNvSpPr>
                <a:spLocks noEditPoints="1"/>
              </p:cNvSpPr>
              <p:nvPr/>
            </p:nvSpPr>
            <p:spPr bwMode="auto">
              <a:xfrm>
                <a:off x="6216651" y="4256088"/>
                <a:ext cx="161925" cy="590550"/>
              </a:xfrm>
              <a:custGeom>
                <a:avLst/>
                <a:gdLst>
                  <a:gd name="T0" fmla="*/ 14 w 43"/>
                  <a:gd name="T1" fmla="*/ 108 h 157"/>
                  <a:gd name="T2" fmla="*/ 36 w 43"/>
                  <a:gd name="T3" fmla="*/ 152 h 157"/>
                  <a:gd name="T4" fmla="*/ 43 w 43"/>
                  <a:gd name="T5" fmla="*/ 157 h 157"/>
                  <a:gd name="T6" fmla="*/ 42 w 43"/>
                  <a:gd name="T7" fmla="*/ 156 h 157"/>
                  <a:gd name="T8" fmla="*/ 14 w 43"/>
                  <a:gd name="T9" fmla="*/ 108 h 157"/>
                  <a:gd name="T10" fmla="*/ 10 w 43"/>
                  <a:gd name="T11" fmla="*/ 13 h 157"/>
                  <a:gd name="T12" fmla="*/ 6 w 43"/>
                  <a:gd name="T13" fmla="*/ 51 h 157"/>
                  <a:gd name="T14" fmla="*/ 14 w 43"/>
                  <a:gd name="T15" fmla="*/ 108 h 157"/>
                  <a:gd name="T16" fmla="*/ 17 w 43"/>
                  <a:gd name="T17" fmla="*/ 88 h 157"/>
                  <a:gd name="T18" fmla="*/ 10 w 43"/>
                  <a:gd name="T19" fmla="*/ 13 h 157"/>
                  <a:gd name="T20" fmla="*/ 3 w 43"/>
                  <a:gd name="T21" fmla="*/ 0 h 157"/>
                  <a:gd name="T22" fmla="*/ 10 w 43"/>
                  <a:gd name="T23" fmla="*/ 13 h 157"/>
                  <a:gd name="T24" fmla="*/ 3 w 43"/>
                  <a:gd name="T25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57">
                    <a:moveTo>
                      <a:pt x="14" y="108"/>
                    </a:moveTo>
                    <a:cubicBezTo>
                      <a:pt x="13" y="131"/>
                      <a:pt x="27" y="146"/>
                      <a:pt x="36" y="152"/>
                    </a:cubicBezTo>
                    <a:cubicBezTo>
                      <a:pt x="40" y="155"/>
                      <a:pt x="43" y="157"/>
                      <a:pt x="43" y="157"/>
                    </a:cubicBezTo>
                    <a:cubicBezTo>
                      <a:pt x="43" y="157"/>
                      <a:pt x="42" y="156"/>
                      <a:pt x="42" y="156"/>
                    </a:cubicBezTo>
                    <a:cubicBezTo>
                      <a:pt x="38" y="151"/>
                      <a:pt x="24" y="131"/>
                      <a:pt x="14" y="108"/>
                    </a:cubicBezTo>
                    <a:moveTo>
                      <a:pt x="10" y="13"/>
                    </a:moveTo>
                    <a:cubicBezTo>
                      <a:pt x="12" y="20"/>
                      <a:pt x="12" y="33"/>
                      <a:pt x="6" y="51"/>
                    </a:cubicBezTo>
                    <a:cubicBezTo>
                      <a:pt x="0" y="67"/>
                      <a:pt x="5" y="88"/>
                      <a:pt x="14" y="108"/>
                    </a:cubicBezTo>
                    <a:cubicBezTo>
                      <a:pt x="14" y="101"/>
                      <a:pt x="14" y="95"/>
                      <a:pt x="17" y="88"/>
                    </a:cubicBezTo>
                    <a:cubicBezTo>
                      <a:pt x="26" y="55"/>
                      <a:pt x="17" y="28"/>
                      <a:pt x="10" y="13"/>
                    </a:cubicBezTo>
                    <a:moveTo>
                      <a:pt x="3" y="0"/>
                    </a:moveTo>
                    <a:cubicBezTo>
                      <a:pt x="3" y="0"/>
                      <a:pt x="6" y="5"/>
                      <a:pt x="10" y="13"/>
                    </a:cubicBezTo>
                    <a:cubicBezTo>
                      <a:pt x="8" y="3"/>
                      <a:pt x="3" y="0"/>
                      <a:pt x="3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淘宝网Chenying0907出品 59"/>
              <p:cNvSpPr>
                <a:spLocks noEditPoints="1"/>
              </p:cNvSpPr>
              <p:nvPr/>
            </p:nvSpPr>
            <p:spPr bwMode="auto">
              <a:xfrm>
                <a:off x="6381751" y="5014913"/>
                <a:ext cx="274638" cy="109538"/>
              </a:xfrm>
              <a:custGeom>
                <a:avLst/>
                <a:gdLst>
                  <a:gd name="T0" fmla="*/ 32 w 73"/>
                  <a:gd name="T1" fmla="*/ 5 h 29"/>
                  <a:gd name="T2" fmla="*/ 15 w 73"/>
                  <a:gd name="T3" fmla="*/ 17 h 29"/>
                  <a:gd name="T4" fmla="*/ 7 w 73"/>
                  <a:gd name="T5" fmla="*/ 27 h 29"/>
                  <a:gd name="T6" fmla="*/ 3 w 73"/>
                  <a:gd name="T7" fmla="*/ 27 h 29"/>
                  <a:gd name="T8" fmla="*/ 1 w 73"/>
                  <a:gd name="T9" fmla="*/ 26 h 29"/>
                  <a:gd name="T10" fmla="*/ 1 w 73"/>
                  <a:gd name="T11" fmla="*/ 28 h 29"/>
                  <a:gd name="T12" fmla="*/ 7 w 73"/>
                  <a:gd name="T13" fmla="*/ 29 h 29"/>
                  <a:gd name="T14" fmla="*/ 27 w 73"/>
                  <a:gd name="T15" fmla="*/ 13 h 29"/>
                  <a:gd name="T16" fmla="*/ 32 w 73"/>
                  <a:gd name="T17" fmla="*/ 5 h 29"/>
                  <a:gd name="T18" fmla="*/ 44 w 73"/>
                  <a:gd name="T19" fmla="*/ 0 h 29"/>
                  <a:gd name="T20" fmla="*/ 32 w 73"/>
                  <a:gd name="T21" fmla="*/ 5 h 29"/>
                  <a:gd name="T22" fmla="*/ 44 w 73"/>
                  <a:gd name="T23" fmla="*/ 3 h 29"/>
                  <a:gd name="T24" fmla="*/ 61 w 73"/>
                  <a:gd name="T25" fmla="*/ 7 h 29"/>
                  <a:gd name="T26" fmla="*/ 73 w 73"/>
                  <a:gd name="T27" fmla="*/ 15 h 29"/>
                  <a:gd name="T28" fmla="*/ 58 w 73"/>
                  <a:gd name="T29" fmla="*/ 4 h 29"/>
                  <a:gd name="T30" fmla="*/ 44 w 73"/>
                  <a:gd name="T3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3" h="29">
                    <a:moveTo>
                      <a:pt x="32" y="5"/>
                    </a:moveTo>
                    <a:cubicBezTo>
                      <a:pt x="27" y="7"/>
                      <a:pt x="21" y="11"/>
                      <a:pt x="15" y="17"/>
                    </a:cubicBezTo>
                    <a:cubicBezTo>
                      <a:pt x="15" y="17"/>
                      <a:pt x="14" y="27"/>
                      <a:pt x="7" y="27"/>
                    </a:cubicBezTo>
                    <a:cubicBezTo>
                      <a:pt x="6" y="27"/>
                      <a:pt x="5" y="27"/>
                      <a:pt x="3" y="27"/>
                    </a:cubicBezTo>
                    <a:cubicBezTo>
                      <a:pt x="2" y="26"/>
                      <a:pt x="2" y="26"/>
                      <a:pt x="1" y="26"/>
                    </a:cubicBezTo>
                    <a:cubicBezTo>
                      <a:pt x="0" y="26"/>
                      <a:pt x="0" y="27"/>
                      <a:pt x="1" y="28"/>
                    </a:cubicBezTo>
                    <a:cubicBezTo>
                      <a:pt x="2" y="28"/>
                      <a:pt x="4" y="29"/>
                      <a:pt x="7" y="29"/>
                    </a:cubicBezTo>
                    <a:cubicBezTo>
                      <a:pt x="12" y="29"/>
                      <a:pt x="20" y="26"/>
                      <a:pt x="27" y="13"/>
                    </a:cubicBezTo>
                    <a:cubicBezTo>
                      <a:pt x="29" y="9"/>
                      <a:pt x="30" y="7"/>
                      <a:pt x="32" y="5"/>
                    </a:cubicBezTo>
                    <a:moveTo>
                      <a:pt x="44" y="0"/>
                    </a:moveTo>
                    <a:cubicBezTo>
                      <a:pt x="40" y="0"/>
                      <a:pt x="36" y="2"/>
                      <a:pt x="32" y="5"/>
                    </a:cubicBezTo>
                    <a:cubicBezTo>
                      <a:pt x="36" y="4"/>
                      <a:pt x="40" y="3"/>
                      <a:pt x="44" y="3"/>
                    </a:cubicBezTo>
                    <a:cubicBezTo>
                      <a:pt x="51" y="3"/>
                      <a:pt x="56" y="5"/>
                      <a:pt x="61" y="7"/>
                    </a:cubicBezTo>
                    <a:cubicBezTo>
                      <a:pt x="68" y="10"/>
                      <a:pt x="73" y="15"/>
                      <a:pt x="73" y="15"/>
                    </a:cubicBezTo>
                    <a:cubicBezTo>
                      <a:pt x="73" y="15"/>
                      <a:pt x="67" y="9"/>
                      <a:pt x="58" y="4"/>
                    </a:cubicBezTo>
                    <a:cubicBezTo>
                      <a:pt x="54" y="2"/>
                      <a:pt x="49" y="0"/>
                      <a:pt x="4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淘宝网Chenying0907出品 60"/>
              <p:cNvSpPr>
                <a:spLocks noEditPoints="1"/>
              </p:cNvSpPr>
              <p:nvPr/>
            </p:nvSpPr>
            <p:spPr bwMode="auto">
              <a:xfrm>
                <a:off x="6478589" y="4692651"/>
                <a:ext cx="260350" cy="296863"/>
              </a:xfrm>
              <a:custGeom>
                <a:avLst/>
                <a:gdLst>
                  <a:gd name="T0" fmla="*/ 19 w 69"/>
                  <a:gd name="T1" fmla="*/ 74 h 79"/>
                  <a:gd name="T2" fmla="*/ 25 w 69"/>
                  <a:gd name="T3" fmla="*/ 79 h 79"/>
                  <a:gd name="T4" fmla="*/ 24 w 69"/>
                  <a:gd name="T5" fmla="*/ 77 h 79"/>
                  <a:gd name="T6" fmla="*/ 24 w 69"/>
                  <a:gd name="T7" fmla="*/ 77 h 79"/>
                  <a:gd name="T8" fmla="*/ 24 w 69"/>
                  <a:gd name="T9" fmla="*/ 77 h 79"/>
                  <a:gd name="T10" fmla="*/ 19 w 69"/>
                  <a:gd name="T11" fmla="*/ 74 h 79"/>
                  <a:gd name="T12" fmla="*/ 37 w 69"/>
                  <a:gd name="T13" fmla="*/ 0 h 79"/>
                  <a:gd name="T14" fmla="*/ 27 w 69"/>
                  <a:gd name="T15" fmla="*/ 2 h 79"/>
                  <a:gd name="T16" fmla="*/ 6 w 69"/>
                  <a:gd name="T17" fmla="*/ 19 h 79"/>
                  <a:gd name="T18" fmla="*/ 3 w 69"/>
                  <a:gd name="T19" fmla="*/ 52 h 79"/>
                  <a:gd name="T20" fmla="*/ 11 w 69"/>
                  <a:gd name="T21" fmla="*/ 66 h 79"/>
                  <a:gd name="T22" fmla="*/ 19 w 69"/>
                  <a:gd name="T23" fmla="*/ 74 h 79"/>
                  <a:gd name="T24" fmla="*/ 16 w 69"/>
                  <a:gd name="T25" fmla="*/ 70 h 79"/>
                  <a:gd name="T26" fmla="*/ 7 w 69"/>
                  <a:gd name="T27" fmla="*/ 51 h 79"/>
                  <a:gd name="T28" fmla="*/ 7 w 69"/>
                  <a:gd name="T29" fmla="*/ 19 h 79"/>
                  <a:gd name="T30" fmla="*/ 27 w 69"/>
                  <a:gd name="T31" fmla="*/ 3 h 79"/>
                  <a:gd name="T32" fmla="*/ 34 w 69"/>
                  <a:gd name="T33" fmla="*/ 2 h 79"/>
                  <a:gd name="T34" fmla="*/ 51 w 69"/>
                  <a:gd name="T35" fmla="*/ 7 h 79"/>
                  <a:gd name="T36" fmla="*/ 66 w 69"/>
                  <a:gd name="T37" fmla="*/ 21 h 79"/>
                  <a:gd name="T38" fmla="*/ 62 w 69"/>
                  <a:gd name="T39" fmla="*/ 40 h 79"/>
                  <a:gd name="T40" fmla="*/ 44 w 69"/>
                  <a:gd name="T41" fmla="*/ 53 h 79"/>
                  <a:gd name="T42" fmla="*/ 35 w 69"/>
                  <a:gd name="T43" fmla="*/ 50 h 79"/>
                  <a:gd name="T44" fmla="*/ 40 w 69"/>
                  <a:gd name="T45" fmla="*/ 32 h 79"/>
                  <a:gd name="T46" fmla="*/ 45 w 69"/>
                  <a:gd name="T47" fmla="*/ 20 h 79"/>
                  <a:gd name="T48" fmla="*/ 47 w 69"/>
                  <a:gd name="T49" fmla="*/ 21 h 79"/>
                  <a:gd name="T50" fmla="*/ 40 w 69"/>
                  <a:gd name="T51" fmla="*/ 19 h 79"/>
                  <a:gd name="T52" fmla="*/ 27 w 69"/>
                  <a:gd name="T53" fmla="*/ 27 h 79"/>
                  <a:gd name="T54" fmla="*/ 34 w 69"/>
                  <a:gd name="T55" fmla="*/ 51 h 79"/>
                  <a:gd name="T56" fmla="*/ 45 w 69"/>
                  <a:gd name="T57" fmla="*/ 54 h 79"/>
                  <a:gd name="T58" fmla="*/ 65 w 69"/>
                  <a:gd name="T59" fmla="*/ 42 h 79"/>
                  <a:gd name="T60" fmla="*/ 67 w 69"/>
                  <a:gd name="T61" fmla="*/ 21 h 79"/>
                  <a:gd name="T62" fmla="*/ 65 w 69"/>
                  <a:gd name="T63" fmla="*/ 17 h 79"/>
                  <a:gd name="T64" fmla="*/ 57 w 69"/>
                  <a:gd name="T65" fmla="*/ 7 h 79"/>
                  <a:gd name="T66" fmla="*/ 53 w 69"/>
                  <a:gd name="T67" fmla="*/ 4 h 79"/>
                  <a:gd name="T68" fmla="*/ 37 w 69"/>
                  <a:gd name="T6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79">
                    <a:moveTo>
                      <a:pt x="19" y="74"/>
                    </a:moveTo>
                    <a:cubicBezTo>
                      <a:pt x="20" y="76"/>
                      <a:pt x="23" y="77"/>
                      <a:pt x="25" y="79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2" y="76"/>
                      <a:pt x="20" y="75"/>
                      <a:pt x="19" y="74"/>
                    </a:cubicBezTo>
                    <a:moveTo>
                      <a:pt x="37" y="0"/>
                    </a:moveTo>
                    <a:cubicBezTo>
                      <a:pt x="33" y="0"/>
                      <a:pt x="30" y="1"/>
                      <a:pt x="27" y="2"/>
                    </a:cubicBezTo>
                    <a:cubicBezTo>
                      <a:pt x="18" y="5"/>
                      <a:pt x="11" y="11"/>
                      <a:pt x="6" y="19"/>
                    </a:cubicBezTo>
                    <a:cubicBezTo>
                      <a:pt x="1" y="29"/>
                      <a:pt x="0" y="41"/>
                      <a:pt x="3" y="52"/>
                    </a:cubicBezTo>
                    <a:cubicBezTo>
                      <a:pt x="5" y="57"/>
                      <a:pt x="8" y="62"/>
                      <a:pt x="11" y="66"/>
                    </a:cubicBezTo>
                    <a:cubicBezTo>
                      <a:pt x="13" y="69"/>
                      <a:pt x="16" y="71"/>
                      <a:pt x="19" y="74"/>
                    </a:cubicBezTo>
                    <a:cubicBezTo>
                      <a:pt x="17" y="72"/>
                      <a:pt x="17" y="71"/>
                      <a:pt x="16" y="70"/>
                    </a:cubicBezTo>
                    <a:cubicBezTo>
                      <a:pt x="12" y="65"/>
                      <a:pt x="9" y="58"/>
                      <a:pt x="7" y="51"/>
                    </a:cubicBezTo>
                    <a:cubicBezTo>
                      <a:pt x="4" y="40"/>
                      <a:pt x="2" y="29"/>
                      <a:pt x="7" y="19"/>
                    </a:cubicBezTo>
                    <a:cubicBezTo>
                      <a:pt x="11" y="11"/>
                      <a:pt x="18" y="5"/>
                      <a:pt x="27" y="3"/>
                    </a:cubicBezTo>
                    <a:cubicBezTo>
                      <a:pt x="29" y="2"/>
                      <a:pt x="32" y="2"/>
                      <a:pt x="34" y="2"/>
                    </a:cubicBezTo>
                    <a:cubicBezTo>
                      <a:pt x="40" y="2"/>
                      <a:pt x="45" y="4"/>
                      <a:pt x="51" y="7"/>
                    </a:cubicBezTo>
                    <a:cubicBezTo>
                      <a:pt x="58" y="10"/>
                      <a:pt x="64" y="14"/>
                      <a:pt x="66" y="21"/>
                    </a:cubicBezTo>
                    <a:cubicBezTo>
                      <a:pt x="68" y="28"/>
                      <a:pt x="66" y="34"/>
                      <a:pt x="62" y="40"/>
                    </a:cubicBezTo>
                    <a:cubicBezTo>
                      <a:pt x="58" y="48"/>
                      <a:pt x="51" y="53"/>
                      <a:pt x="44" y="53"/>
                    </a:cubicBezTo>
                    <a:cubicBezTo>
                      <a:pt x="41" y="53"/>
                      <a:pt x="38" y="52"/>
                      <a:pt x="35" y="50"/>
                    </a:cubicBezTo>
                    <a:cubicBezTo>
                      <a:pt x="27" y="46"/>
                      <a:pt x="31" y="36"/>
                      <a:pt x="40" y="32"/>
                    </a:cubicBezTo>
                    <a:cubicBezTo>
                      <a:pt x="46" y="30"/>
                      <a:pt x="41" y="20"/>
                      <a:pt x="45" y="20"/>
                    </a:cubicBezTo>
                    <a:cubicBezTo>
                      <a:pt x="45" y="20"/>
                      <a:pt x="46" y="20"/>
                      <a:pt x="47" y="21"/>
                    </a:cubicBezTo>
                    <a:cubicBezTo>
                      <a:pt x="44" y="20"/>
                      <a:pt x="42" y="19"/>
                      <a:pt x="40" y="19"/>
                    </a:cubicBezTo>
                    <a:cubicBezTo>
                      <a:pt x="35" y="19"/>
                      <a:pt x="30" y="22"/>
                      <a:pt x="27" y="27"/>
                    </a:cubicBezTo>
                    <a:cubicBezTo>
                      <a:pt x="22" y="36"/>
                      <a:pt x="26" y="47"/>
                      <a:pt x="34" y="51"/>
                    </a:cubicBezTo>
                    <a:cubicBezTo>
                      <a:pt x="38" y="53"/>
                      <a:pt x="41" y="54"/>
                      <a:pt x="45" y="54"/>
                    </a:cubicBezTo>
                    <a:cubicBezTo>
                      <a:pt x="53" y="54"/>
                      <a:pt x="61" y="50"/>
                      <a:pt x="65" y="42"/>
                    </a:cubicBezTo>
                    <a:cubicBezTo>
                      <a:pt x="68" y="35"/>
                      <a:pt x="69" y="28"/>
                      <a:pt x="67" y="21"/>
                    </a:cubicBezTo>
                    <a:cubicBezTo>
                      <a:pt x="66" y="19"/>
                      <a:pt x="66" y="18"/>
                      <a:pt x="65" y="17"/>
                    </a:cubicBezTo>
                    <a:cubicBezTo>
                      <a:pt x="63" y="13"/>
                      <a:pt x="61" y="10"/>
                      <a:pt x="57" y="7"/>
                    </a:cubicBezTo>
                    <a:cubicBezTo>
                      <a:pt x="56" y="6"/>
                      <a:pt x="55" y="5"/>
                      <a:pt x="53" y="4"/>
                    </a:cubicBezTo>
                    <a:cubicBezTo>
                      <a:pt x="48" y="2"/>
                      <a:pt x="42" y="0"/>
                      <a:pt x="37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淘宝网Chenying0907出品 61"/>
              <p:cNvSpPr>
                <a:spLocks noEditPoints="1"/>
              </p:cNvSpPr>
              <p:nvPr/>
            </p:nvSpPr>
            <p:spPr bwMode="auto">
              <a:xfrm>
                <a:off x="5292726" y="4473576"/>
                <a:ext cx="1295400" cy="823913"/>
              </a:xfrm>
              <a:custGeom>
                <a:avLst/>
                <a:gdLst>
                  <a:gd name="T0" fmla="*/ 13 w 345"/>
                  <a:gd name="T1" fmla="*/ 22 h 219"/>
                  <a:gd name="T2" fmla="*/ 39 w 345"/>
                  <a:gd name="T3" fmla="*/ 54 h 219"/>
                  <a:gd name="T4" fmla="*/ 40 w 345"/>
                  <a:gd name="T5" fmla="*/ 54 h 219"/>
                  <a:gd name="T6" fmla="*/ 39 w 345"/>
                  <a:gd name="T7" fmla="*/ 54 h 219"/>
                  <a:gd name="T8" fmla="*/ 70 w 345"/>
                  <a:gd name="T9" fmla="*/ 82 h 219"/>
                  <a:gd name="T10" fmla="*/ 75 w 345"/>
                  <a:gd name="T11" fmla="*/ 86 h 219"/>
                  <a:gd name="T12" fmla="*/ 73 w 345"/>
                  <a:gd name="T13" fmla="*/ 85 h 219"/>
                  <a:gd name="T14" fmla="*/ 72 w 345"/>
                  <a:gd name="T15" fmla="*/ 85 h 219"/>
                  <a:gd name="T16" fmla="*/ 73 w 345"/>
                  <a:gd name="T17" fmla="*/ 85 h 219"/>
                  <a:gd name="T18" fmla="*/ 176 w 345"/>
                  <a:gd name="T19" fmla="*/ 156 h 219"/>
                  <a:gd name="T20" fmla="*/ 199 w 345"/>
                  <a:gd name="T21" fmla="*/ 164 h 219"/>
                  <a:gd name="T22" fmla="*/ 217 w 345"/>
                  <a:gd name="T23" fmla="*/ 174 h 219"/>
                  <a:gd name="T24" fmla="*/ 197 w 345"/>
                  <a:gd name="T25" fmla="*/ 166 h 219"/>
                  <a:gd name="T26" fmla="*/ 306 w 345"/>
                  <a:gd name="T27" fmla="*/ 217 h 219"/>
                  <a:gd name="T28" fmla="*/ 345 w 345"/>
                  <a:gd name="T29" fmla="*/ 219 h 219"/>
                  <a:gd name="T30" fmla="*/ 320 w 345"/>
                  <a:gd name="T31" fmla="*/ 208 h 219"/>
                  <a:gd name="T32" fmla="*/ 184 w 345"/>
                  <a:gd name="T33" fmla="*/ 153 h 219"/>
                  <a:gd name="T34" fmla="*/ 70 w 345"/>
                  <a:gd name="T35" fmla="*/ 73 h 219"/>
                  <a:gd name="T36" fmla="*/ 20 w 345"/>
                  <a:gd name="T37" fmla="*/ 25 h 219"/>
                  <a:gd name="T38" fmla="*/ 13 w 345"/>
                  <a:gd name="T39" fmla="*/ 22 h 219"/>
                  <a:gd name="T40" fmla="*/ 0 w 345"/>
                  <a:gd name="T41" fmla="*/ 0 h 219"/>
                  <a:gd name="T42" fmla="*/ 0 w 345"/>
                  <a:gd name="T43" fmla="*/ 1 h 219"/>
                  <a:gd name="T44" fmla="*/ 0 w 345"/>
                  <a:gd name="T45" fmla="*/ 1 h 219"/>
                  <a:gd name="T46" fmla="*/ 0 w 345"/>
                  <a:gd name="T47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5" h="219">
                    <a:moveTo>
                      <a:pt x="13" y="22"/>
                    </a:moveTo>
                    <a:cubicBezTo>
                      <a:pt x="21" y="33"/>
                      <a:pt x="30" y="44"/>
                      <a:pt x="39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39" y="54"/>
                    </a:cubicBezTo>
                    <a:cubicBezTo>
                      <a:pt x="49" y="64"/>
                      <a:pt x="59" y="73"/>
                      <a:pt x="70" y="82"/>
                    </a:cubicBezTo>
                    <a:cubicBezTo>
                      <a:pt x="74" y="85"/>
                      <a:pt x="75" y="86"/>
                      <a:pt x="75" y="86"/>
                    </a:cubicBezTo>
                    <a:cubicBezTo>
                      <a:pt x="75" y="86"/>
                      <a:pt x="74" y="86"/>
                      <a:pt x="73" y="85"/>
                    </a:cubicBezTo>
                    <a:cubicBezTo>
                      <a:pt x="73" y="85"/>
                      <a:pt x="72" y="85"/>
                      <a:pt x="72" y="85"/>
                    </a:cubicBezTo>
                    <a:cubicBezTo>
                      <a:pt x="72" y="85"/>
                      <a:pt x="72" y="85"/>
                      <a:pt x="73" y="85"/>
                    </a:cubicBezTo>
                    <a:cubicBezTo>
                      <a:pt x="101" y="108"/>
                      <a:pt x="134" y="134"/>
                      <a:pt x="176" y="156"/>
                    </a:cubicBezTo>
                    <a:cubicBezTo>
                      <a:pt x="184" y="157"/>
                      <a:pt x="191" y="160"/>
                      <a:pt x="199" y="164"/>
                    </a:cubicBezTo>
                    <a:cubicBezTo>
                      <a:pt x="217" y="174"/>
                      <a:pt x="217" y="174"/>
                      <a:pt x="217" y="174"/>
                    </a:cubicBezTo>
                    <a:cubicBezTo>
                      <a:pt x="211" y="170"/>
                      <a:pt x="204" y="168"/>
                      <a:pt x="197" y="166"/>
                    </a:cubicBezTo>
                    <a:cubicBezTo>
                      <a:pt x="239" y="187"/>
                      <a:pt x="279" y="205"/>
                      <a:pt x="306" y="217"/>
                    </a:cubicBezTo>
                    <a:cubicBezTo>
                      <a:pt x="319" y="218"/>
                      <a:pt x="332" y="219"/>
                      <a:pt x="345" y="219"/>
                    </a:cubicBezTo>
                    <a:cubicBezTo>
                      <a:pt x="338" y="216"/>
                      <a:pt x="329" y="211"/>
                      <a:pt x="320" y="208"/>
                    </a:cubicBezTo>
                    <a:cubicBezTo>
                      <a:pt x="292" y="199"/>
                      <a:pt x="239" y="180"/>
                      <a:pt x="184" y="153"/>
                    </a:cubicBezTo>
                    <a:cubicBezTo>
                      <a:pt x="136" y="129"/>
                      <a:pt x="101" y="100"/>
                      <a:pt x="70" y="73"/>
                    </a:cubicBezTo>
                    <a:cubicBezTo>
                      <a:pt x="50" y="57"/>
                      <a:pt x="33" y="41"/>
                      <a:pt x="20" y="25"/>
                    </a:cubicBezTo>
                    <a:cubicBezTo>
                      <a:pt x="18" y="25"/>
                      <a:pt x="16" y="24"/>
                      <a:pt x="13" y="22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淘宝网Chenying0907出品 72"/>
              <p:cNvSpPr>
                <a:spLocks noEditPoints="1"/>
              </p:cNvSpPr>
              <p:nvPr/>
            </p:nvSpPr>
            <p:spPr bwMode="auto">
              <a:xfrm>
                <a:off x="5213351" y="4676776"/>
                <a:ext cx="230188" cy="469900"/>
              </a:xfrm>
              <a:custGeom>
                <a:avLst/>
                <a:gdLst>
                  <a:gd name="T0" fmla="*/ 8 w 61"/>
                  <a:gd name="T1" fmla="*/ 55 h 125"/>
                  <a:gd name="T2" fmla="*/ 10 w 61"/>
                  <a:gd name="T3" fmla="*/ 93 h 125"/>
                  <a:gd name="T4" fmla="*/ 14 w 61"/>
                  <a:gd name="T5" fmla="*/ 120 h 125"/>
                  <a:gd name="T6" fmla="*/ 11 w 61"/>
                  <a:gd name="T7" fmla="*/ 125 h 125"/>
                  <a:gd name="T8" fmla="*/ 14 w 61"/>
                  <a:gd name="T9" fmla="*/ 70 h 125"/>
                  <a:gd name="T10" fmla="*/ 8 w 61"/>
                  <a:gd name="T11" fmla="*/ 55 h 125"/>
                  <a:gd name="T12" fmla="*/ 61 w 61"/>
                  <a:gd name="T13" fmla="*/ 0 h 125"/>
                  <a:gd name="T14" fmla="*/ 60 w 61"/>
                  <a:gd name="T15" fmla="*/ 0 h 125"/>
                  <a:gd name="T16" fmla="*/ 8 w 61"/>
                  <a:gd name="T17" fmla="*/ 55 h 125"/>
                  <a:gd name="T18" fmla="*/ 60 w 61"/>
                  <a:gd name="T19" fmla="*/ 0 h 125"/>
                  <a:gd name="T20" fmla="*/ 61 w 61"/>
                  <a:gd name="T2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1" h="125">
                    <a:moveTo>
                      <a:pt x="8" y="55"/>
                    </a:moveTo>
                    <a:cubicBezTo>
                      <a:pt x="5" y="65"/>
                      <a:pt x="6" y="78"/>
                      <a:pt x="10" y="93"/>
                    </a:cubicBezTo>
                    <a:cubicBezTo>
                      <a:pt x="10" y="93"/>
                      <a:pt x="30" y="107"/>
                      <a:pt x="14" y="120"/>
                    </a:cubicBezTo>
                    <a:cubicBezTo>
                      <a:pt x="10" y="124"/>
                      <a:pt x="10" y="125"/>
                      <a:pt x="11" y="125"/>
                    </a:cubicBezTo>
                    <a:cubicBezTo>
                      <a:pt x="15" y="125"/>
                      <a:pt x="38" y="108"/>
                      <a:pt x="14" y="70"/>
                    </a:cubicBezTo>
                    <a:cubicBezTo>
                      <a:pt x="11" y="64"/>
                      <a:pt x="9" y="59"/>
                      <a:pt x="8" y="55"/>
                    </a:cubicBezTo>
                    <a:moveTo>
                      <a:pt x="61" y="0"/>
                    </a:moveTo>
                    <a:cubicBezTo>
                      <a:pt x="61" y="0"/>
                      <a:pt x="61" y="0"/>
                      <a:pt x="60" y="0"/>
                    </a:cubicBezTo>
                    <a:cubicBezTo>
                      <a:pt x="54" y="2"/>
                      <a:pt x="0" y="18"/>
                      <a:pt x="8" y="55"/>
                    </a:cubicBezTo>
                    <a:cubicBezTo>
                      <a:pt x="15" y="16"/>
                      <a:pt x="55" y="2"/>
                      <a:pt x="60" y="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淘宝网Chenying0907出品 73"/>
              <p:cNvSpPr>
                <a:spLocks noEditPoints="1"/>
              </p:cNvSpPr>
              <p:nvPr/>
            </p:nvSpPr>
            <p:spPr bwMode="auto">
              <a:xfrm>
                <a:off x="6892926" y="4816476"/>
                <a:ext cx="765175" cy="555625"/>
              </a:xfrm>
              <a:custGeom>
                <a:avLst/>
                <a:gdLst>
                  <a:gd name="T0" fmla="*/ 198 w 204"/>
                  <a:gd name="T1" fmla="*/ 81 h 148"/>
                  <a:gd name="T2" fmla="*/ 177 w 204"/>
                  <a:gd name="T3" fmla="*/ 136 h 148"/>
                  <a:gd name="T4" fmla="*/ 161 w 204"/>
                  <a:gd name="T5" fmla="*/ 147 h 148"/>
                  <a:gd name="T6" fmla="*/ 171 w 204"/>
                  <a:gd name="T7" fmla="*/ 148 h 148"/>
                  <a:gd name="T8" fmla="*/ 171 w 204"/>
                  <a:gd name="T9" fmla="*/ 148 h 148"/>
                  <a:gd name="T10" fmla="*/ 171 w 204"/>
                  <a:gd name="T11" fmla="*/ 148 h 148"/>
                  <a:gd name="T12" fmla="*/ 178 w 204"/>
                  <a:gd name="T13" fmla="*/ 143 h 148"/>
                  <a:gd name="T14" fmla="*/ 203 w 204"/>
                  <a:gd name="T15" fmla="*/ 82 h 148"/>
                  <a:gd name="T16" fmla="*/ 198 w 204"/>
                  <a:gd name="T17" fmla="*/ 81 h 148"/>
                  <a:gd name="T18" fmla="*/ 110 w 204"/>
                  <a:gd name="T19" fmla="*/ 0 h 148"/>
                  <a:gd name="T20" fmla="*/ 44 w 204"/>
                  <a:gd name="T21" fmla="*/ 26 h 148"/>
                  <a:gd name="T22" fmla="*/ 4 w 204"/>
                  <a:gd name="T23" fmla="*/ 134 h 148"/>
                  <a:gd name="T24" fmla="*/ 10 w 204"/>
                  <a:gd name="T25" fmla="*/ 134 h 148"/>
                  <a:gd name="T26" fmla="*/ 46 w 204"/>
                  <a:gd name="T27" fmla="*/ 31 h 148"/>
                  <a:gd name="T28" fmla="*/ 105 w 204"/>
                  <a:gd name="T29" fmla="*/ 6 h 148"/>
                  <a:gd name="T30" fmla="*/ 175 w 204"/>
                  <a:gd name="T31" fmla="*/ 40 h 148"/>
                  <a:gd name="T32" fmla="*/ 195 w 204"/>
                  <a:gd name="T33" fmla="*/ 70 h 148"/>
                  <a:gd name="T34" fmla="*/ 200 w 204"/>
                  <a:gd name="T35" fmla="*/ 70 h 148"/>
                  <a:gd name="T36" fmla="*/ 202 w 204"/>
                  <a:gd name="T37" fmla="*/ 70 h 148"/>
                  <a:gd name="T38" fmla="*/ 183 w 204"/>
                  <a:gd name="T39" fmla="*/ 32 h 148"/>
                  <a:gd name="T40" fmla="*/ 110 w 204"/>
                  <a:gd name="T41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04" h="148">
                    <a:moveTo>
                      <a:pt x="198" y="81"/>
                    </a:moveTo>
                    <a:cubicBezTo>
                      <a:pt x="201" y="100"/>
                      <a:pt x="195" y="119"/>
                      <a:pt x="177" y="136"/>
                    </a:cubicBezTo>
                    <a:cubicBezTo>
                      <a:pt x="172" y="140"/>
                      <a:pt x="166" y="144"/>
                      <a:pt x="161" y="147"/>
                    </a:cubicBezTo>
                    <a:cubicBezTo>
                      <a:pt x="164" y="148"/>
                      <a:pt x="167" y="148"/>
                      <a:pt x="171" y="148"/>
                    </a:cubicBezTo>
                    <a:cubicBezTo>
                      <a:pt x="171" y="148"/>
                      <a:pt x="171" y="148"/>
                      <a:pt x="171" y="148"/>
                    </a:cubicBezTo>
                    <a:cubicBezTo>
                      <a:pt x="171" y="148"/>
                      <a:pt x="171" y="148"/>
                      <a:pt x="171" y="148"/>
                    </a:cubicBezTo>
                    <a:cubicBezTo>
                      <a:pt x="173" y="147"/>
                      <a:pt x="175" y="145"/>
                      <a:pt x="178" y="143"/>
                    </a:cubicBezTo>
                    <a:cubicBezTo>
                      <a:pt x="195" y="127"/>
                      <a:pt x="204" y="104"/>
                      <a:pt x="203" y="82"/>
                    </a:cubicBezTo>
                    <a:cubicBezTo>
                      <a:pt x="201" y="82"/>
                      <a:pt x="200" y="81"/>
                      <a:pt x="198" y="81"/>
                    </a:cubicBezTo>
                    <a:moveTo>
                      <a:pt x="110" y="0"/>
                    </a:moveTo>
                    <a:cubicBezTo>
                      <a:pt x="86" y="0"/>
                      <a:pt x="62" y="8"/>
                      <a:pt x="44" y="26"/>
                    </a:cubicBezTo>
                    <a:cubicBezTo>
                      <a:pt x="13" y="54"/>
                      <a:pt x="0" y="94"/>
                      <a:pt x="4" y="134"/>
                    </a:cubicBezTo>
                    <a:cubicBezTo>
                      <a:pt x="6" y="134"/>
                      <a:pt x="8" y="134"/>
                      <a:pt x="10" y="134"/>
                    </a:cubicBezTo>
                    <a:cubicBezTo>
                      <a:pt x="5" y="96"/>
                      <a:pt x="16" y="57"/>
                      <a:pt x="46" y="31"/>
                    </a:cubicBezTo>
                    <a:cubicBezTo>
                      <a:pt x="64" y="14"/>
                      <a:pt x="84" y="6"/>
                      <a:pt x="105" y="6"/>
                    </a:cubicBezTo>
                    <a:cubicBezTo>
                      <a:pt x="130" y="6"/>
                      <a:pt x="155" y="18"/>
                      <a:pt x="175" y="40"/>
                    </a:cubicBezTo>
                    <a:cubicBezTo>
                      <a:pt x="184" y="49"/>
                      <a:pt x="191" y="60"/>
                      <a:pt x="195" y="70"/>
                    </a:cubicBezTo>
                    <a:cubicBezTo>
                      <a:pt x="197" y="70"/>
                      <a:pt x="199" y="70"/>
                      <a:pt x="200" y="70"/>
                    </a:cubicBezTo>
                    <a:cubicBezTo>
                      <a:pt x="201" y="70"/>
                      <a:pt x="201" y="70"/>
                      <a:pt x="202" y="70"/>
                    </a:cubicBezTo>
                    <a:cubicBezTo>
                      <a:pt x="199" y="56"/>
                      <a:pt x="193" y="43"/>
                      <a:pt x="183" y="32"/>
                    </a:cubicBezTo>
                    <a:cubicBezTo>
                      <a:pt x="163" y="11"/>
                      <a:pt x="137" y="0"/>
                      <a:pt x="11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淘宝网Chenying0907出品 74"/>
              <p:cNvSpPr/>
              <p:nvPr/>
            </p:nvSpPr>
            <p:spPr bwMode="auto">
              <a:xfrm>
                <a:off x="7226301" y="5341938"/>
                <a:ext cx="307975" cy="76200"/>
              </a:xfrm>
              <a:custGeom>
                <a:avLst/>
                <a:gdLst>
                  <a:gd name="T0" fmla="*/ 0 w 82"/>
                  <a:gd name="T1" fmla="*/ 0 h 20"/>
                  <a:gd name="T2" fmla="*/ 46 w 82"/>
                  <a:gd name="T3" fmla="*/ 20 h 20"/>
                  <a:gd name="T4" fmla="*/ 82 w 82"/>
                  <a:gd name="T5" fmla="*/ 8 h 20"/>
                  <a:gd name="T6" fmla="*/ 82 w 82"/>
                  <a:gd name="T7" fmla="*/ 8 h 20"/>
                  <a:gd name="T8" fmla="*/ 72 w 82"/>
                  <a:gd name="T9" fmla="*/ 7 h 20"/>
                  <a:gd name="T10" fmla="*/ 72 w 82"/>
                  <a:gd name="T11" fmla="*/ 7 h 20"/>
                  <a:gd name="T12" fmla="*/ 40 w 82"/>
                  <a:gd name="T13" fmla="*/ 16 h 20"/>
                  <a:gd name="T14" fmla="*/ 2 w 82"/>
                  <a:gd name="T15" fmla="*/ 0 h 20"/>
                  <a:gd name="T16" fmla="*/ 0 w 82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20">
                    <a:moveTo>
                      <a:pt x="0" y="0"/>
                    </a:moveTo>
                    <a:cubicBezTo>
                      <a:pt x="13" y="13"/>
                      <a:pt x="29" y="20"/>
                      <a:pt x="46" y="20"/>
                    </a:cubicBezTo>
                    <a:cubicBezTo>
                      <a:pt x="58" y="20"/>
                      <a:pt x="71" y="16"/>
                      <a:pt x="82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78" y="8"/>
                      <a:pt x="75" y="8"/>
                      <a:pt x="72" y="7"/>
                    </a:cubicBezTo>
                    <a:cubicBezTo>
                      <a:pt x="72" y="7"/>
                      <a:pt x="72" y="7"/>
                      <a:pt x="72" y="7"/>
                    </a:cubicBezTo>
                    <a:cubicBezTo>
                      <a:pt x="61" y="13"/>
                      <a:pt x="50" y="16"/>
                      <a:pt x="40" y="16"/>
                    </a:cubicBezTo>
                    <a:cubicBezTo>
                      <a:pt x="26" y="16"/>
                      <a:pt x="12" y="1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淘宝网Chenying0907出品 75"/>
              <p:cNvSpPr/>
              <p:nvPr/>
            </p:nvSpPr>
            <p:spPr bwMode="auto">
              <a:xfrm>
                <a:off x="7173914" y="5072063"/>
                <a:ext cx="63500" cy="269875"/>
              </a:xfrm>
              <a:custGeom>
                <a:avLst/>
                <a:gdLst>
                  <a:gd name="T0" fmla="*/ 17 w 17"/>
                  <a:gd name="T1" fmla="*/ 0 h 72"/>
                  <a:gd name="T2" fmla="*/ 0 w 17"/>
                  <a:gd name="T3" fmla="*/ 35 h 72"/>
                  <a:gd name="T4" fmla="*/ 13 w 17"/>
                  <a:gd name="T5" fmla="*/ 71 h 72"/>
                  <a:gd name="T6" fmla="*/ 14 w 17"/>
                  <a:gd name="T7" fmla="*/ 72 h 72"/>
                  <a:gd name="T8" fmla="*/ 16 w 17"/>
                  <a:gd name="T9" fmla="*/ 72 h 72"/>
                  <a:gd name="T10" fmla="*/ 14 w 17"/>
                  <a:gd name="T11" fmla="*/ 71 h 72"/>
                  <a:gd name="T12" fmla="*/ 9 w 17"/>
                  <a:gd name="T13" fmla="*/ 37 h 72"/>
                  <a:gd name="T14" fmla="*/ 17 w 17"/>
                  <a:gd name="T15" fmla="*/ 0 h 72"/>
                  <a:gd name="T16" fmla="*/ 17 w 17"/>
                  <a:gd name="T1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72">
                    <a:moveTo>
                      <a:pt x="17" y="0"/>
                    </a:moveTo>
                    <a:cubicBezTo>
                      <a:pt x="7" y="9"/>
                      <a:pt x="1" y="21"/>
                      <a:pt x="0" y="35"/>
                    </a:cubicBezTo>
                    <a:cubicBezTo>
                      <a:pt x="0" y="48"/>
                      <a:pt x="4" y="61"/>
                      <a:pt x="13" y="71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5" y="72"/>
                      <a:pt x="15" y="72"/>
                      <a:pt x="16" y="72"/>
                    </a:cubicBezTo>
                    <a:cubicBezTo>
                      <a:pt x="15" y="72"/>
                      <a:pt x="15" y="71"/>
                      <a:pt x="14" y="71"/>
                    </a:cubicBezTo>
                    <a:cubicBezTo>
                      <a:pt x="5" y="61"/>
                      <a:pt x="8" y="50"/>
                      <a:pt x="9" y="37"/>
                    </a:cubicBezTo>
                    <a:cubicBezTo>
                      <a:pt x="9" y="23"/>
                      <a:pt x="7" y="9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淘宝网Chenying0907出品 76"/>
              <p:cNvSpPr/>
              <p:nvPr/>
            </p:nvSpPr>
            <p:spPr bwMode="auto">
              <a:xfrm>
                <a:off x="5532439" y="5048251"/>
                <a:ext cx="574675" cy="180975"/>
              </a:xfrm>
              <a:custGeom>
                <a:avLst/>
                <a:gdLst>
                  <a:gd name="T0" fmla="*/ 89 w 153"/>
                  <a:gd name="T1" fmla="*/ 0 h 48"/>
                  <a:gd name="T2" fmla="*/ 0 w 153"/>
                  <a:gd name="T3" fmla="*/ 48 h 48"/>
                  <a:gd name="T4" fmla="*/ 5 w 153"/>
                  <a:gd name="T5" fmla="*/ 47 h 48"/>
                  <a:gd name="T6" fmla="*/ 11 w 153"/>
                  <a:gd name="T7" fmla="*/ 48 h 48"/>
                  <a:gd name="T8" fmla="*/ 101 w 153"/>
                  <a:gd name="T9" fmla="*/ 9 h 48"/>
                  <a:gd name="T10" fmla="*/ 133 w 153"/>
                  <a:gd name="T11" fmla="*/ 13 h 48"/>
                  <a:gd name="T12" fmla="*/ 153 w 153"/>
                  <a:gd name="T13" fmla="*/ 21 h 48"/>
                  <a:gd name="T14" fmla="*/ 135 w 153"/>
                  <a:gd name="T15" fmla="*/ 11 h 48"/>
                  <a:gd name="T16" fmla="*/ 112 w 153"/>
                  <a:gd name="T17" fmla="*/ 3 h 48"/>
                  <a:gd name="T18" fmla="*/ 89 w 153"/>
                  <a:gd name="T1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48">
                    <a:moveTo>
                      <a:pt x="89" y="0"/>
                    </a:moveTo>
                    <a:cubicBezTo>
                      <a:pt x="54" y="0"/>
                      <a:pt x="20" y="17"/>
                      <a:pt x="0" y="48"/>
                    </a:cubicBezTo>
                    <a:cubicBezTo>
                      <a:pt x="2" y="47"/>
                      <a:pt x="3" y="47"/>
                      <a:pt x="5" y="47"/>
                    </a:cubicBezTo>
                    <a:cubicBezTo>
                      <a:pt x="7" y="47"/>
                      <a:pt x="9" y="47"/>
                      <a:pt x="11" y="48"/>
                    </a:cubicBezTo>
                    <a:cubicBezTo>
                      <a:pt x="32" y="23"/>
                      <a:pt x="67" y="9"/>
                      <a:pt x="101" y="9"/>
                    </a:cubicBezTo>
                    <a:cubicBezTo>
                      <a:pt x="112" y="9"/>
                      <a:pt x="123" y="10"/>
                      <a:pt x="133" y="13"/>
                    </a:cubicBezTo>
                    <a:cubicBezTo>
                      <a:pt x="140" y="15"/>
                      <a:pt x="147" y="17"/>
                      <a:pt x="153" y="21"/>
                    </a:cubicBezTo>
                    <a:cubicBezTo>
                      <a:pt x="135" y="11"/>
                      <a:pt x="135" y="11"/>
                      <a:pt x="135" y="11"/>
                    </a:cubicBezTo>
                    <a:cubicBezTo>
                      <a:pt x="127" y="7"/>
                      <a:pt x="120" y="4"/>
                      <a:pt x="112" y="3"/>
                    </a:cubicBezTo>
                    <a:cubicBezTo>
                      <a:pt x="104" y="1"/>
                      <a:pt x="96" y="0"/>
                      <a:pt x="89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淘宝网Chenying0907出品 77"/>
              <p:cNvSpPr>
                <a:spLocks noEditPoints="1"/>
              </p:cNvSpPr>
              <p:nvPr/>
            </p:nvSpPr>
            <p:spPr bwMode="auto">
              <a:xfrm>
                <a:off x="8213726" y="2914651"/>
                <a:ext cx="157163" cy="1254125"/>
              </a:xfrm>
              <a:custGeom>
                <a:avLst/>
                <a:gdLst>
                  <a:gd name="T0" fmla="*/ 42 w 42"/>
                  <a:gd name="T1" fmla="*/ 147 h 334"/>
                  <a:gd name="T2" fmla="*/ 41 w 42"/>
                  <a:gd name="T3" fmla="*/ 152 h 334"/>
                  <a:gd name="T4" fmla="*/ 42 w 42"/>
                  <a:gd name="T5" fmla="*/ 158 h 334"/>
                  <a:gd name="T6" fmla="*/ 42 w 42"/>
                  <a:gd name="T7" fmla="*/ 147 h 334"/>
                  <a:gd name="T8" fmla="*/ 0 w 42"/>
                  <a:gd name="T9" fmla="*/ 0 h 334"/>
                  <a:gd name="T10" fmla="*/ 0 w 42"/>
                  <a:gd name="T11" fmla="*/ 2 h 334"/>
                  <a:gd name="T12" fmla="*/ 36 w 42"/>
                  <a:gd name="T13" fmla="*/ 101 h 334"/>
                  <a:gd name="T14" fmla="*/ 37 w 42"/>
                  <a:gd name="T15" fmla="*/ 174 h 334"/>
                  <a:gd name="T16" fmla="*/ 39 w 42"/>
                  <a:gd name="T17" fmla="*/ 191 h 334"/>
                  <a:gd name="T18" fmla="*/ 37 w 42"/>
                  <a:gd name="T19" fmla="*/ 177 h 334"/>
                  <a:gd name="T20" fmla="*/ 33 w 42"/>
                  <a:gd name="T21" fmla="*/ 214 h 334"/>
                  <a:gd name="T22" fmla="*/ 0 w 42"/>
                  <a:gd name="T23" fmla="*/ 309 h 334"/>
                  <a:gd name="T24" fmla="*/ 3 w 42"/>
                  <a:gd name="T25" fmla="*/ 334 h 334"/>
                  <a:gd name="T26" fmla="*/ 6 w 42"/>
                  <a:gd name="T27" fmla="*/ 327 h 334"/>
                  <a:gd name="T28" fmla="*/ 39 w 42"/>
                  <a:gd name="T29" fmla="*/ 214 h 334"/>
                  <a:gd name="T30" fmla="*/ 42 w 42"/>
                  <a:gd name="T31" fmla="*/ 159 h 334"/>
                  <a:gd name="T32" fmla="*/ 42 w 42"/>
                  <a:gd name="T33" fmla="*/ 160 h 334"/>
                  <a:gd name="T34" fmla="*/ 41 w 42"/>
                  <a:gd name="T35" fmla="*/ 152 h 334"/>
                  <a:gd name="T36" fmla="*/ 42 w 42"/>
                  <a:gd name="T37" fmla="*/ 142 h 334"/>
                  <a:gd name="T38" fmla="*/ 37 w 42"/>
                  <a:gd name="T39" fmla="*/ 101 h 334"/>
                  <a:gd name="T40" fmla="*/ 36 w 42"/>
                  <a:gd name="T41" fmla="*/ 94 h 334"/>
                  <a:gd name="T42" fmla="*/ 36 w 42"/>
                  <a:gd name="T43" fmla="*/ 96 h 334"/>
                  <a:gd name="T44" fmla="*/ 35 w 42"/>
                  <a:gd name="T45" fmla="*/ 88 h 334"/>
                  <a:gd name="T46" fmla="*/ 0 w 42"/>
                  <a:gd name="T47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" h="334">
                    <a:moveTo>
                      <a:pt x="42" y="147"/>
                    </a:moveTo>
                    <a:cubicBezTo>
                      <a:pt x="42" y="149"/>
                      <a:pt x="41" y="150"/>
                      <a:pt x="41" y="152"/>
                    </a:cubicBezTo>
                    <a:cubicBezTo>
                      <a:pt x="41" y="154"/>
                      <a:pt x="42" y="156"/>
                      <a:pt x="42" y="158"/>
                    </a:cubicBezTo>
                    <a:cubicBezTo>
                      <a:pt x="42" y="155"/>
                      <a:pt x="42" y="151"/>
                      <a:pt x="42" y="147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8" y="31"/>
                      <a:pt x="30" y="64"/>
                      <a:pt x="36" y="101"/>
                    </a:cubicBezTo>
                    <a:cubicBezTo>
                      <a:pt x="40" y="124"/>
                      <a:pt x="40" y="148"/>
                      <a:pt x="37" y="174"/>
                    </a:cubicBezTo>
                    <a:cubicBezTo>
                      <a:pt x="40" y="182"/>
                      <a:pt x="39" y="191"/>
                      <a:pt x="39" y="191"/>
                    </a:cubicBezTo>
                    <a:cubicBezTo>
                      <a:pt x="39" y="191"/>
                      <a:pt x="39" y="185"/>
                      <a:pt x="37" y="177"/>
                    </a:cubicBezTo>
                    <a:cubicBezTo>
                      <a:pt x="36" y="189"/>
                      <a:pt x="34" y="202"/>
                      <a:pt x="33" y="214"/>
                    </a:cubicBezTo>
                    <a:cubicBezTo>
                      <a:pt x="26" y="266"/>
                      <a:pt x="8" y="298"/>
                      <a:pt x="0" y="309"/>
                    </a:cubicBezTo>
                    <a:cubicBezTo>
                      <a:pt x="1" y="318"/>
                      <a:pt x="2" y="326"/>
                      <a:pt x="3" y="334"/>
                    </a:cubicBezTo>
                    <a:cubicBezTo>
                      <a:pt x="4" y="332"/>
                      <a:pt x="5" y="330"/>
                      <a:pt x="6" y="327"/>
                    </a:cubicBezTo>
                    <a:cubicBezTo>
                      <a:pt x="15" y="306"/>
                      <a:pt x="32" y="263"/>
                      <a:pt x="39" y="214"/>
                    </a:cubicBezTo>
                    <a:cubicBezTo>
                      <a:pt x="41" y="195"/>
                      <a:pt x="42" y="177"/>
                      <a:pt x="42" y="159"/>
                    </a:cubicBezTo>
                    <a:cubicBezTo>
                      <a:pt x="42" y="160"/>
                      <a:pt x="42" y="160"/>
                      <a:pt x="42" y="160"/>
                    </a:cubicBezTo>
                    <a:cubicBezTo>
                      <a:pt x="41" y="158"/>
                      <a:pt x="41" y="155"/>
                      <a:pt x="41" y="152"/>
                    </a:cubicBezTo>
                    <a:cubicBezTo>
                      <a:pt x="41" y="148"/>
                      <a:pt x="41" y="145"/>
                      <a:pt x="42" y="142"/>
                    </a:cubicBezTo>
                    <a:cubicBezTo>
                      <a:pt x="41" y="128"/>
                      <a:pt x="39" y="114"/>
                      <a:pt x="37" y="101"/>
                    </a:cubicBezTo>
                    <a:cubicBezTo>
                      <a:pt x="37" y="99"/>
                      <a:pt x="36" y="97"/>
                      <a:pt x="36" y="94"/>
                    </a:cubicBezTo>
                    <a:cubicBezTo>
                      <a:pt x="36" y="95"/>
                      <a:pt x="36" y="96"/>
                      <a:pt x="36" y="96"/>
                    </a:cubicBezTo>
                    <a:cubicBezTo>
                      <a:pt x="36" y="96"/>
                      <a:pt x="35" y="93"/>
                      <a:pt x="35" y="88"/>
                    </a:cubicBezTo>
                    <a:cubicBezTo>
                      <a:pt x="28" y="56"/>
                      <a:pt x="16" y="26"/>
                      <a:pt x="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淘宝网Chenying0907出品 88"/>
              <p:cNvSpPr>
                <a:spLocks noEditPoints="1"/>
              </p:cNvSpPr>
              <p:nvPr/>
            </p:nvSpPr>
            <p:spPr bwMode="auto">
              <a:xfrm>
                <a:off x="8342314" y="2774951"/>
                <a:ext cx="355600" cy="500063"/>
              </a:xfrm>
              <a:custGeom>
                <a:avLst/>
                <a:gdLst>
                  <a:gd name="T0" fmla="*/ 20 w 95"/>
                  <a:gd name="T1" fmla="*/ 78 h 133"/>
                  <a:gd name="T2" fmla="*/ 1 w 95"/>
                  <a:gd name="T3" fmla="*/ 125 h 133"/>
                  <a:gd name="T4" fmla="*/ 2 w 95"/>
                  <a:gd name="T5" fmla="*/ 133 h 133"/>
                  <a:gd name="T6" fmla="*/ 2 w 95"/>
                  <a:gd name="T7" fmla="*/ 131 h 133"/>
                  <a:gd name="T8" fmla="*/ 9 w 95"/>
                  <a:gd name="T9" fmla="*/ 107 h 133"/>
                  <a:gd name="T10" fmla="*/ 9 w 95"/>
                  <a:gd name="T11" fmla="*/ 105 h 133"/>
                  <a:gd name="T12" fmla="*/ 20 w 95"/>
                  <a:gd name="T13" fmla="*/ 78 h 133"/>
                  <a:gd name="T14" fmla="*/ 90 w 95"/>
                  <a:gd name="T15" fmla="*/ 14 h 133"/>
                  <a:gd name="T16" fmla="*/ 58 w 95"/>
                  <a:gd name="T17" fmla="*/ 35 h 133"/>
                  <a:gd name="T18" fmla="*/ 20 w 95"/>
                  <a:gd name="T19" fmla="*/ 78 h 133"/>
                  <a:gd name="T20" fmla="*/ 37 w 95"/>
                  <a:gd name="T21" fmla="*/ 68 h 133"/>
                  <a:gd name="T22" fmla="*/ 90 w 95"/>
                  <a:gd name="T23" fmla="*/ 14 h 133"/>
                  <a:gd name="T24" fmla="*/ 94 w 95"/>
                  <a:gd name="T25" fmla="*/ 0 h 133"/>
                  <a:gd name="T26" fmla="*/ 90 w 95"/>
                  <a:gd name="T27" fmla="*/ 14 h 133"/>
                  <a:gd name="T28" fmla="*/ 94 w 95"/>
                  <a:gd name="T29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133">
                    <a:moveTo>
                      <a:pt x="20" y="78"/>
                    </a:moveTo>
                    <a:cubicBezTo>
                      <a:pt x="2" y="94"/>
                      <a:pt x="0" y="114"/>
                      <a:pt x="1" y="125"/>
                    </a:cubicBezTo>
                    <a:cubicBezTo>
                      <a:pt x="1" y="130"/>
                      <a:pt x="2" y="133"/>
                      <a:pt x="2" y="133"/>
                    </a:cubicBezTo>
                    <a:cubicBezTo>
                      <a:pt x="2" y="133"/>
                      <a:pt x="2" y="132"/>
                      <a:pt x="2" y="131"/>
                    </a:cubicBezTo>
                    <a:cubicBezTo>
                      <a:pt x="3" y="128"/>
                      <a:pt x="5" y="119"/>
                      <a:pt x="9" y="107"/>
                    </a:cubicBezTo>
                    <a:cubicBezTo>
                      <a:pt x="9" y="107"/>
                      <a:pt x="9" y="106"/>
                      <a:pt x="9" y="105"/>
                    </a:cubicBezTo>
                    <a:cubicBezTo>
                      <a:pt x="12" y="97"/>
                      <a:pt x="16" y="88"/>
                      <a:pt x="20" y="78"/>
                    </a:cubicBezTo>
                    <a:moveTo>
                      <a:pt x="90" y="14"/>
                    </a:moveTo>
                    <a:cubicBezTo>
                      <a:pt x="85" y="20"/>
                      <a:pt x="76" y="28"/>
                      <a:pt x="58" y="35"/>
                    </a:cubicBezTo>
                    <a:cubicBezTo>
                      <a:pt x="42" y="42"/>
                      <a:pt x="29" y="60"/>
                      <a:pt x="20" y="78"/>
                    </a:cubicBezTo>
                    <a:cubicBezTo>
                      <a:pt x="25" y="75"/>
                      <a:pt x="30" y="71"/>
                      <a:pt x="37" y="68"/>
                    </a:cubicBezTo>
                    <a:cubicBezTo>
                      <a:pt x="68" y="54"/>
                      <a:pt x="83" y="29"/>
                      <a:pt x="90" y="14"/>
                    </a:cubicBezTo>
                    <a:moveTo>
                      <a:pt x="94" y="0"/>
                    </a:moveTo>
                    <a:cubicBezTo>
                      <a:pt x="94" y="0"/>
                      <a:pt x="93" y="6"/>
                      <a:pt x="90" y="14"/>
                    </a:cubicBezTo>
                    <a:cubicBezTo>
                      <a:pt x="95" y="6"/>
                      <a:pt x="94" y="0"/>
                      <a:pt x="94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淘宝网Chenying0907出品 89"/>
              <p:cNvSpPr>
                <a:spLocks noEditPoints="1"/>
              </p:cNvSpPr>
              <p:nvPr/>
            </p:nvSpPr>
            <p:spPr bwMode="auto">
              <a:xfrm>
                <a:off x="8147051" y="3455988"/>
                <a:ext cx="217488" cy="176213"/>
              </a:xfrm>
              <a:custGeom>
                <a:avLst/>
                <a:gdLst>
                  <a:gd name="T0" fmla="*/ 38 w 58"/>
                  <a:gd name="T1" fmla="*/ 10 h 47"/>
                  <a:gd name="T2" fmla="*/ 55 w 58"/>
                  <a:gd name="T3" fmla="*/ 33 h 47"/>
                  <a:gd name="T4" fmla="*/ 57 w 58"/>
                  <a:gd name="T5" fmla="*/ 47 h 47"/>
                  <a:gd name="T6" fmla="*/ 55 w 58"/>
                  <a:gd name="T7" fmla="*/ 30 h 47"/>
                  <a:gd name="T8" fmla="*/ 38 w 58"/>
                  <a:gd name="T9" fmla="*/ 10 h 47"/>
                  <a:gd name="T10" fmla="*/ 1 w 58"/>
                  <a:gd name="T11" fmla="*/ 0 h 47"/>
                  <a:gd name="T12" fmla="*/ 3 w 58"/>
                  <a:gd name="T13" fmla="*/ 6 h 47"/>
                  <a:gd name="T14" fmla="*/ 18 w 58"/>
                  <a:gd name="T15" fmla="*/ 12 h 47"/>
                  <a:gd name="T16" fmla="*/ 29 w 58"/>
                  <a:gd name="T17" fmla="*/ 11 h 47"/>
                  <a:gd name="T18" fmla="*/ 36 w 58"/>
                  <a:gd name="T19" fmla="*/ 10 h 47"/>
                  <a:gd name="T20" fmla="*/ 38 w 58"/>
                  <a:gd name="T21" fmla="*/ 10 h 47"/>
                  <a:gd name="T22" fmla="*/ 18 w 58"/>
                  <a:gd name="T23" fmla="*/ 5 h 47"/>
                  <a:gd name="T24" fmla="*/ 10 w 58"/>
                  <a:gd name="T25" fmla="*/ 8 h 47"/>
                  <a:gd name="T26" fmla="*/ 2 w 58"/>
                  <a:gd name="T27" fmla="*/ 2 h 47"/>
                  <a:gd name="T28" fmla="*/ 1 w 58"/>
                  <a:gd name="T2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47">
                    <a:moveTo>
                      <a:pt x="38" y="10"/>
                    </a:moveTo>
                    <a:cubicBezTo>
                      <a:pt x="48" y="16"/>
                      <a:pt x="53" y="25"/>
                      <a:pt x="55" y="33"/>
                    </a:cubicBezTo>
                    <a:cubicBezTo>
                      <a:pt x="57" y="41"/>
                      <a:pt x="57" y="47"/>
                      <a:pt x="57" y="47"/>
                    </a:cubicBezTo>
                    <a:cubicBezTo>
                      <a:pt x="57" y="47"/>
                      <a:pt x="58" y="38"/>
                      <a:pt x="55" y="30"/>
                    </a:cubicBezTo>
                    <a:cubicBezTo>
                      <a:pt x="53" y="21"/>
                      <a:pt x="48" y="11"/>
                      <a:pt x="38" y="10"/>
                    </a:cubicBezTo>
                    <a:moveTo>
                      <a:pt x="1" y="0"/>
                    </a:moveTo>
                    <a:cubicBezTo>
                      <a:pt x="0" y="0"/>
                      <a:pt x="0" y="3"/>
                      <a:pt x="3" y="6"/>
                    </a:cubicBezTo>
                    <a:cubicBezTo>
                      <a:pt x="5" y="9"/>
                      <a:pt x="10" y="12"/>
                      <a:pt x="18" y="12"/>
                    </a:cubicBezTo>
                    <a:cubicBezTo>
                      <a:pt x="21" y="12"/>
                      <a:pt x="25" y="12"/>
                      <a:pt x="29" y="11"/>
                    </a:cubicBezTo>
                    <a:cubicBezTo>
                      <a:pt x="31" y="10"/>
                      <a:pt x="34" y="10"/>
                      <a:pt x="36" y="10"/>
                    </a:cubicBezTo>
                    <a:cubicBezTo>
                      <a:pt x="36" y="10"/>
                      <a:pt x="37" y="10"/>
                      <a:pt x="38" y="10"/>
                    </a:cubicBezTo>
                    <a:cubicBezTo>
                      <a:pt x="32" y="7"/>
                      <a:pt x="26" y="5"/>
                      <a:pt x="18" y="5"/>
                    </a:cubicBezTo>
                    <a:cubicBezTo>
                      <a:pt x="18" y="5"/>
                      <a:pt x="14" y="8"/>
                      <a:pt x="10" y="8"/>
                    </a:cubicBezTo>
                    <a:cubicBezTo>
                      <a:pt x="7" y="8"/>
                      <a:pt x="4" y="7"/>
                      <a:pt x="2" y="2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淘宝网Chenying0907出品 90"/>
              <p:cNvSpPr>
                <a:spLocks noEditPoints="1"/>
              </p:cNvSpPr>
              <p:nvPr/>
            </p:nvSpPr>
            <p:spPr bwMode="auto">
              <a:xfrm>
                <a:off x="8367714" y="3313113"/>
                <a:ext cx="288925" cy="228600"/>
              </a:xfrm>
              <a:custGeom>
                <a:avLst/>
                <a:gdLst>
                  <a:gd name="T0" fmla="*/ 0 w 77"/>
                  <a:gd name="T1" fmla="*/ 46 h 61"/>
                  <a:gd name="T2" fmla="*/ 1 w 77"/>
                  <a:gd name="T3" fmla="*/ 54 h 61"/>
                  <a:gd name="T4" fmla="*/ 1 w 77"/>
                  <a:gd name="T5" fmla="*/ 53 h 61"/>
                  <a:gd name="T6" fmla="*/ 1 w 77"/>
                  <a:gd name="T7" fmla="*/ 52 h 61"/>
                  <a:gd name="T8" fmla="*/ 1 w 77"/>
                  <a:gd name="T9" fmla="*/ 52 h 61"/>
                  <a:gd name="T10" fmla="*/ 0 w 77"/>
                  <a:gd name="T11" fmla="*/ 46 h 61"/>
                  <a:gd name="T12" fmla="*/ 41 w 77"/>
                  <a:gd name="T13" fmla="*/ 0 h 61"/>
                  <a:gd name="T14" fmla="*/ 34 w 77"/>
                  <a:gd name="T15" fmla="*/ 1 h 61"/>
                  <a:gd name="T16" fmla="*/ 29 w 77"/>
                  <a:gd name="T17" fmla="*/ 2 h 61"/>
                  <a:gd name="T18" fmla="*/ 16 w 77"/>
                  <a:gd name="T19" fmla="*/ 9 h 61"/>
                  <a:gd name="T20" fmla="*/ 7 w 77"/>
                  <a:gd name="T21" fmla="*/ 20 h 61"/>
                  <a:gd name="T22" fmla="*/ 1 w 77"/>
                  <a:gd name="T23" fmla="*/ 36 h 61"/>
                  <a:gd name="T24" fmla="*/ 0 w 77"/>
                  <a:gd name="T25" fmla="*/ 46 h 61"/>
                  <a:gd name="T26" fmla="*/ 1 w 77"/>
                  <a:gd name="T27" fmla="*/ 41 h 61"/>
                  <a:gd name="T28" fmla="*/ 9 w 77"/>
                  <a:gd name="T29" fmla="*/ 22 h 61"/>
                  <a:gd name="T30" fmla="*/ 17 w 77"/>
                  <a:gd name="T31" fmla="*/ 12 h 61"/>
                  <a:gd name="T32" fmla="*/ 30 w 77"/>
                  <a:gd name="T33" fmla="*/ 3 h 61"/>
                  <a:gd name="T34" fmla="*/ 34 w 77"/>
                  <a:gd name="T35" fmla="*/ 2 h 61"/>
                  <a:gd name="T36" fmla="*/ 41 w 77"/>
                  <a:gd name="T37" fmla="*/ 1 h 61"/>
                  <a:gd name="T38" fmla="*/ 59 w 77"/>
                  <a:gd name="T39" fmla="*/ 6 h 61"/>
                  <a:gd name="T40" fmla="*/ 72 w 77"/>
                  <a:gd name="T41" fmla="*/ 27 h 61"/>
                  <a:gd name="T42" fmla="*/ 71 w 77"/>
                  <a:gd name="T43" fmla="*/ 47 h 61"/>
                  <a:gd name="T44" fmla="*/ 54 w 77"/>
                  <a:gd name="T45" fmla="*/ 57 h 61"/>
                  <a:gd name="T46" fmla="*/ 52 w 77"/>
                  <a:gd name="T47" fmla="*/ 57 h 61"/>
                  <a:gd name="T48" fmla="*/ 48 w 77"/>
                  <a:gd name="T49" fmla="*/ 58 h 61"/>
                  <a:gd name="T50" fmla="*/ 28 w 77"/>
                  <a:gd name="T51" fmla="*/ 43 h 61"/>
                  <a:gd name="T52" fmla="*/ 38 w 77"/>
                  <a:gd name="T53" fmla="*/ 33 h 61"/>
                  <a:gd name="T54" fmla="*/ 44 w 77"/>
                  <a:gd name="T55" fmla="*/ 35 h 61"/>
                  <a:gd name="T56" fmla="*/ 45 w 77"/>
                  <a:gd name="T57" fmla="*/ 35 h 61"/>
                  <a:gd name="T58" fmla="*/ 48 w 77"/>
                  <a:gd name="T59" fmla="*/ 36 h 61"/>
                  <a:gd name="T60" fmla="*/ 53 w 77"/>
                  <a:gd name="T61" fmla="*/ 33 h 61"/>
                  <a:gd name="T62" fmla="*/ 57 w 77"/>
                  <a:gd name="T63" fmla="*/ 30 h 61"/>
                  <a:gd name="T64" fmla="*/ 58 w 77"/>
                  <a:gd name="T65" fmla="*/ 33 h 61"/>
                  <a:gd name="T66" fmla="*/ 44 w 77"/>
                  <a:gd name="T67" fmla="*/ 21 h 61"/>
                  <a:gd name="T68" fmla="*/ 41 w 77"/>
                  <a:gd name="T69" fmla="*/ 22 h 61"/>
                  <a:gd name="T70" fmla="*/ 39 w 77"/>
                  <a:gd name="T71" fmla="*/ 22 h 61"/>
                  <a:gd name="T72" fmla="*/ 27 w 77"/>
                  <a:gd name="T73" fmla="*/ 43 h 61"/>
                  <a:gd name="T74" fmla="*/ 49 w 77"/>
                  <a:gd name="T75" fmla="*/ 61 h 61"/>
                  <a:gd name="T76" fmla="*/ 53 w 77"/>
                  <a:gd name="T77" fmla="*/ 60 h 61"/>
                  <a:gd name="T78" fmla="*/ 54 w 77"/>
                  <a:gd name="T79" fmla="*/ 60 h 61"/>
                  <a:gd name="T80" fmla="*/ 72 w 77"/>
                  <a:gd name="T81" fmla="*/ 48 h 61"/>
                  <a:gd name="T82" fmla="*/ 75 w 77"/>
                  <a:gd name="T83" fmla="*/ 27 h 61"/>
                  <a:gd name="T84" fmla="*/ 60 w 77"/>
                  <a:gd name="T85" fmla="*/ 5 h 61"/>
                  <a:gd name="T86" fmla="*/ 41 w 77"/>
                  <a:gd name="T87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7" h="61">
                    <a:moveTo>
                      <a:pt x="0" y="46"/>
                    </a:moveTo>
                    <a:cubicBezTo>
                      <a:pt x="0" y="49"/>
                      <a:pt x="0" y="52"/>
                      <a:pt x="1" y="54"/>
                    </a:cubicBezTo>
                    <a:cubicBezTo>
                      <a:pt x="1" y="53"/>
                      <a:pt x="1" y="53"/>
                      <a:pt x="1" y="53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1" y="50"/>
                      <a:pt x="0" y="48"/>
                      <a:pt x="0" y="46"/>
                    </a:cubicBezTo>
                    <a:moveTo>
                      <a:pt x="41" y="0"/>
                    </a:moveTo>
                    <a:cubicBezTo>
                      <a:pt x="39" y="0"/>
                      <a:pt x="36" y="0"/>
                      <a:pt x="34" y="1"/>
                    </a:cubicBezTo>
                    <a:cubicBezTo>
                      <a:pt x="32" y="1"/>
                      <a:pt x="31" y="1"/>
                      <a:pt x="29" y="2"/>
                    </a:cubicBezTo>
                    <a:cubicBezTo>
                      <a:pt x="25" y="3"/>
                      <a:pt x="20" y="6"/>
                      <a:pt x="16" y="9"/>
                    </a:cubicBezTo>
                    <a:cubicBezTo>
                      <a:pt x="13" y="12"/>
                      <a:pt x="9" y="16"/>
                      <a:pt x="7" y="20"/>
                    </a:cubicBezTo>
                    <a:cubicBezTo>
                      <a:pt x="4" y="25"/>
                      <a:pt x="2" y="30"/>
                      <a:pt x="1" y="36"/>
                    </a:cubicBezTo>
                    <a:cubicBezTo>
                      <a:pt x="0" y="39"/>
                      <a:pt x="0" y="42"/>
                      <a:pt x="0" y="46"/>
                    </a:cubicBezTo>
                    <a:cubicBezTo>
                      <a:pt x="0" y="44"/>
                      <a:pt x="1" y="43"/>
                      <a:pt x="1" y="41"/>
                    </a:cubicBezTo>
                    <a:cubicBezTo>
                      <a:pt x="2" y="35"/>
                      <a:pt x="6" y="28"/>
                      <a:pt x="9" y="22"/>
                    </a:cubicBezTo>
                    <a:cubicBezTo>
                      <a:pt x="12" y="19"/>
                      <a:pt x="14" y="15"/>
                      <a:pt x="17" y="12"/>
                    </a:cubicBezTo>
                    <a:cubicBezTo>
                      <a:pt x="21" y="8"/>
                      <a:pt x="25" y="5"/>
                      <a:pt x="30" y="3"/>
                    </a:cubicBezTo>
                    <a:cubicBezTo>
                      <a:pt x="31" y="2"/>
                      <a:pt x="32" y="2"/>
                      <a:pt x="34" y="2"/>
                    </a:cubicBezTo>
                    <a:cubicBezTo>
                      <a:pt x="36" y="1"/>
                      <a:pt x="39" y="1"/>
                      <a:pt x="41" y="1"/>
                    </a:cubicBezTo>
                    <a:cubicBezTo>
                      <a:pt x="48" y="1"/>
                      <a:pt x="54" y="3"/>
                      <a:pt x="59" y="6"/>
                    </a:cubicBezTo>
                    <a:cubicBezTo>
                      <a:pt x="67" y="11"/>
                      <a:pt x="70" y="18"/>
                      <a:pt x="72" y="27"/>
                    </a:cubicBezTo>
                    <a:cubicBezTo>
                      <a:pt x="73" y="34"/>
                      <a:pt x="74" y="41"/>
                      <a:pt x="71" y="47"/>
                    </a:cubicBezTo>
                    <a:cubicBezTo>
                      <a:pt x="67" y="53"/>
                      <a:pt x="61" y="56"/>
                      <a:pt x="54" y="57"/>
                    </a:cubicBezTo>
                    <a:cubicBezTo>
                      <a:pt x="53" y="57"/>
                      <a:pt x="53" y="57"/>
                      <a:pt x="52" y="57"/>
                    </a:cubicBezTo>
                    <a:cubicBezTo>
                      <a:pt x="51" y="58"/>
                      <a:pt x="49" y="58"/>
                      <a:pt x="48" y="58"/>
                    </a:cubicBezTo>
                    <a:cubicBezTo>
                      <a:pt x="39" y="58"/>
                      <a:pt x="31" y="53"/>
                      <a:pt x="28" y="43"/>
                    </a:cubicBezTo>
                    <a:cubicBezTo>
                      <a:pt x="27" y="37"/>
                      <a:pt x="32" y="33"/>
                      <a:pt x="38" y="33"/>
                    </a:cubicBezTo>
                    <a:cubicBezTo>
                      <a:pt x="40" y="33"/>
                      <a:pt x="42" y="34"/>
                      <a:pt x="44" y="35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46" y="36"/>
                      <a:pt x="47" y="36"/>
                      <a:pt x="48" y="36"/>
                    </a:cubicBezTo>
                    <a:cubicBezTo>
                      <a:pt x="50" y="36"/>
                      <a:pt x="51" y="35"/>
                      <a:pt x="53" y="33"/>
                    </a:cubicBezTo>
                    <a:cubicBezTo>
                      <a:pt x="54" y="32"/>
                      <a:pt x="56" y="30"/>
                      <a:pt x="57" y="30"/>
                    </a:cubicBezTo>
                    <a:cubicBezTo>
                      <a:pt x="57" y="30"/>
                      <a:pt x="58" y="31"/>
                      <a:pt x="58" y="33"/>
                    </a:cubicBezTo>
                    <a:cubicBezTo>
                      <a:pt x="57" y="26"/>
                      <a:pt x="51" y="21"/>
                      <a:pt x="44" y="21"/>
                    </a:cubicBezTo>
                    <a:cubicBezTo>
                      <a:pt x="43" y="21"/>
                      <a:pt x="42" y="21"/>
                      <a:pt x="41" y="22"/>
                    </a:cubicBezTo>
                    <a:cubicBezTo>
                      <a:pt x="40" y="22"/>
                      <a:pt x="40" y="22"/>
                      <a:pt x="39" y="22"/>
                    </a:cubicBezTo>
                    <a:cubicBezTo>
                      <a:pt x="31" y="25"/>
                      <a:pt x="25" y="34"/>
                      <a:pt x="27" y="43"/>
                    </a:cubicBezTo>
                    <a:cubicBezTo>
                      <a:pt x="30" y="54"/>
                      <a:pt x="39" y="61"/>
                      <a:pt x="49" y="61"/>
                    </a:cubicBezTo>
                    <a:cubicBezTo>
                      <a:pt x="50" y="61"/>
                      <a:pt x="52" y="61"/>
                      <a:pt x="53" y="60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61" y="58"/>
                      <a:pt x="68" y="54"/>
                      <a:pt x="72" y="48"/>
                    </a:cubicBezTo>
                    <a:cubicBezTo>
                      <a:pt x="75" y="41"/>
                      <a:pt x="77" y="34"/>
                      <a:pt x="75" y="27"/>
                    </a:cubicBezTo>
                    <a:cubicBezTo>
                      <a:pt x="73" y="18"/>
                      <a:pt x="68" y="10"/>
                      <a:pt x="60" y="5"/>
                    </a:cubicBezTo>
                    <a:cubicBezTo>
                      <a:pt x="54" y="2"/>
                      <a:pt x="48" y="0"/>
                      <a:pt x="41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淘宝网Chenying0907出品 91"/>
              <p:cNvSpPr>
                <a:spLocks noEditPoints="1"/>
              </p:cNvSpPr>
              <p:nvPr/>
            </p:nvSpPr>
            <p:spPr bwMode="auto">
              <a:xfrm>
                <a:off x="7856539" y="2211388"/>
                <a:ext cx="387350" cy="3221038"/>
              </a:xfrm>
              <a:custGeom>
                <a:avLst/>
                <a:gdLst>
                  <a:gd name="T0" fmla="*/ 9 w 103"/>
                  <a:gd name="T1" fmla="*/ 25 h 857"/>
                  <a:gd name="T2" fmla="*/ 2 w 103"/>
                  <a:gd name="T3" fmla="*/ 65 h 857"/>
                  <a:gd name="T4" fmla="*/ 2 w 103"/>
                  <a:gd name="T5" fmla="*/ 65 h 857"/>
                  <a:gd name="T6" fmla="*/ 2 w 103"/>
                  <a:gd name="T7" fmla="*/ 65 h 857"/>
                  <a:gd name="T8" fmla="*/ 1 w 103"/>
                  <a:gd name="T9" fmla="*/ 106 h 857"/>
                  <a:gd name="T10" fmla="*/ 1 w 103"/>
                  <a:gd name="T11" fmla="*/ 113 h 857"/>
                  <a:gd name="T12" fmla="*/ 0 w 103"/>
                  <a:gd name="T13" fmla="*/ 111 h 857"/>
                  <a:gd name="T14" fmla="*/ 0 w 103"/>
                  <a:gd name="T15" fmla="*/ 110 h 857"/>
                  <a:gd name="T16" fmla="*/ 0 w 103"/>
                  <a:gd name="T17" fmla="*/ 110 h 857"/>
                  <a:gd name="T18" fmla="*/ 14 w 103"/>
                  <a:gd name="T19" fmla="*/ 234 h 857"/>
                  <a:gd name="T20" fmla="*/ 23 w 103"/>
                  <a:gd name="T21" fmla="*/ 257 h 857"/>
                  <a:gd name="T22" fmla="*/ 28 w 103"/>
                  <a:gd name="T23" fmla="*/ 278 h 857"/>
                  <a:gd name="T24" fmla="*/ 20 w 103"/>
                  <a:gd name="T25" fmla="*/ 257 h 857"/>
                  <a:gd name="T26" fmla="*/ 21 w 103"/>
                  <a:gd name="T27" fmla="*/ 261 h 857"/>
                  <a:gd name="T28" fmla="*/ 27 w 103"/>
                  <a:gd name="T29" fmla="*/ 283 h 857"/>
                  <a:gd name="T30" fmla="*/ 54 w 103"/>
                  <a:gd name="T31" fmla="*/ 377 h 857"/>
                  <a:gd name="T32" fmla="*/ 56 w 103"/>
                  <a:gd name="T33" fmla="*/ 384 h 857"/>
                  <a:gd name="T34" fmla="*/ 64 w 103"/>
                  <a:gd name="T35" fmla="*/ 409 h 857"/>
                  <a:gd name="T36" fmla="*/ 89 w 103"/>
                  <a:gd name="T37" fmla="*/ 534 h 857"/>
                  <a:gd name="T38" fmla="*/ 91 w 103"/>
                  <a:gd name="T39" fmla="*/ 563 h 857"/>
                  <a:gd name="T40" fmla="*/ 88 w 103"/>
                  <a:gd name="T41" fmla="*/ 665 h 857"/>
                  <a:gd name="T42" fmla="*/ 82 w 103"/>
                  <a:gd name="T43" fmla="*/ 731 h 857"/>
                  <a:gd name="T44" fmla="*/ 61 w 103"/>
                  <a:gd name="T45" fmla="*/ 853 h 857"/>
                  <a:gd name="T46" fmla="*/ 62 w 103"/>
                  <a:gd name="T47" fmla="*/ 854 h 857"/>
                  <a:gd name="T48" fmla="*/ 77 w 103"/>
                  <a:gd name="T49" fmla="*/ 857 h 857"/>
                  <a:gd name="T50" fmla="*/ 95 w 103"/>
                  <a:gd name="T51" fmla="*/ 733 h 857"/>
                  <a:gd name="T52" fmla="*/ 102 w 103"/>
                  <a:gd name="T53" fmla="*/ 634 h 857"/>
                  <a:gd name="T54" fmla="*/ 100 w 103"/>
                  <a:gd name="T55" fmla="*/ 545 h 857"/>
                  <a:gd name="T56" fmla="*/ 100 w 103"/>
                  <a:gd name="T57" fmla="*/ 550 h 857"/>
                  <a:gd name="T58" fmla="*/ 97 w 103"/>
                  <a:gd name="T59" fmla="*/ 540 h 857"/>
                  <a:gd name="T60" fmla="*/ 99 w 103"/>
                  <a:gd name="T61" fmla="*/ 528 h 857"/>
                  <a:gd name="T62" fmla="*/ 98 w 103"/>
                  <a:gd name="T63" fmla="*/ 521 h 857"/>
                  <a:gd name="T64" fmla="*/ 95 w 103"/>
                  <a:gd name="T65" fmla="*/ 496 h 857"/>
                  <a:gd name="T66" fmla="*/ 79 w 103"/>
                  <a:gd name="T67" fmla="*/ 415 h 857"/>
                  <a:gd name="T68" fmla="*/ 69 w 103"/>
                  <a:gd name="T69" fmla="*/ 378 h 857"/>
                  <a:gd name="T70" fmla="*/ 63 w 103"/>
                  <a:gd name="T71" fmla="*/ 363 h 857"/>
                  <a:gd name="T72" fmla="*/ 55 w 103"/>
                  <a:gd name="T73" fmla="*/ 343 h 857"/>
                  <a:gd name="T74" fmla="*/ 41 w 103"/>
                  <a:gd name="T75" fmla="*/ 304 h 857"/>
                  <a:gd name="T76" fmla="*/ 30 w 103"/>
                  <a:gd name="T77" fmla="*/ 269 h 857"/>
                  <a:gd name="T78" fmla="*/ 21 w 103"/>
                  <a:gd name="T79" fmla="*/ 239 h 857"/>
                  <a:gd name="T80" fmla="*/ 7 w 103"/>
                  <a:gd name="T81" fmla="*/ 100 h 857"/>
                  <a:gd name="T82" fmla="*/ 11 w 103"/>
                  <a:gd name="T83" fmla="*/ 32 h 857"/>
                  <a:gd name="T84" fmla="*/ 9 w 103"/>
                  <a:gd name="T85" fmla="*/ 25 h 857"/>
                  <a:gd name="T86" fmla="*/ 16 w 103"/>
                  <a:gd name="T87" fmla="*/ 0 h 857"/>
                  <a:gd name="T88" fmla="*/ 16 w 103"/>
                  <a:gd name="T89" fmla="*/ 0 h 857"/>
                  <a:gd name="T90" fmla="*/ 17 w 103"/>
                  <a:gd name="T91" fmla="*/ 0 h 857"/>
                  <a:gd name="T92" fmla="*/ 16 w 103"/>
                  <a:gd name="T93" fmla="*/ 0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3" h="857">
                    <a:moveTo>
                      <a:pt x="9" y="25"/>
                    </a:moveTo>
                    <a:cubicBezTo>
                      <a:pt x="5" y="37"/>
                      <a:pt x="3" y="51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0" y="78"/>
                      <a:pt x="0" y="92"/>
                      <a:pt x="1" y="106"/>
                    </a:cubicBezTo>
                    <a:cubicBezTo>
                      <a:pt x="1" y="111"/>
                      <a:pt x="1" y="113"/>
                      <a:pt x="1" y="113"/>
                    </a:cubicBez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1" y="147"/>
                      <a:pt x="3" y="189"/>
                      <a:pt x="14" y="234"/>
                    </a:cubicBezTo>
                    <a:cubicBezTo>
                      <a:pt x="18" y="242"/>
                      <a:pt x="21" y="249"/>
                      <a:pt x="23" y="257"/>
                    </a:cubicBezTo>
                    <a:cubicBezTo>
                      <a:pt x="28" y="278"/>
                      <a:pt x="28" y="278"/>
                      <a:pt x="28" y="278"/>
                    </a:cubicBezTo>
                    <a:cubicBezTo>
                      <a:pt x="26" y="271"/>
                      <a:pt x="23" y="264"/>
                      <a:pt x="20" y="257"/>
                    </a:cubicBezTo>
                    <a:cubicBezTo>
                      <a:pt x="20" y="259"/>
                      <a:pt x="21" y="260"/>
                      <a:pt x="21" y="261"/>
                    </a:cubicBezTo>
                    <a:cubicBezTo>
                      <a:pt x="23" y="269"/>
                      <a:pt x="25" y="276"/>
                      <a:pt x="27" y="283"/>
                    </a:cubicBezTo>
                    <a:cubicBezTo>
                      <a:pt x="37" y="320"/>
                      <a:pt x="47" y="354"/>
                      <a:pt x="54" y="377"/>
                    </a:cubicBezTo>
                    <a:cubicBezTo>
                      <a:pt x="54" y="379"/>
                      <a:pt x="55" y="382"/>
                      <a:pt x="56" y="384"/>
                    </a:cubicBezTo>
                    <a:cubicBezTo>
                      <a:pt x="60" y="400"/>
                      <a:pt x="63" y="409"/>
                      <a:pt x="64" y="409"/>
                    </a:cubicBezTo>
                    <a:cubicBezTo>
                      <a:pt x="73" y="453"/>
                      <a:pt x="84" y="491"/>
                      <a:pt x="89" y="534"/>
                    </a:cubicBezTo>
                    <a:cubicBezTo>
                      <a:pt x="90" y="544"/>
                      <a:pt x="90" y="553"/>
                      <a:pt x="91" y="563"/>
                    </a:cubicBezTo>
                    <a:cubicBezTo>
                      <a:pt x="92" y="597"/>
                      <a:pt x="91" y="631"/>
                      <a:pt x="88" y="665"/>
                    </a:cubicBezTo>
                    <a:cubicBezTo>
                      <a:pt x="87" y="687"/>
                      <a:pt x="84" y="709"/>
                      <a:pt x="82" y="731"/>
                    </a:cubicBezTo>
                    <a:cubicBezTo>
                      <a:pt x="77" y="771"/>
                      <a:pt x="70" y="812"/>
                      <a:pt x="61" y="853"/>
                    </a:cubicBezTo>
                    <a:cubicBezTo>
                      <a:pt x="62" y="854"/>
                      <a:pt x="62" y="854"/>
                      <a:pt x="62" y="854"/>
                    </a:cubicBezTo>
                    <a:cubicBezTo>
                      <a:pt x="67" y="854"/>
                      <a:pt x="72" y="855"/>
                      <a:pt x="77" y="857"/>
                    </a:cubicBezTo>
                    <a:cubicBezTo>
                      <a:pt x="85" y="814"/>
                      <a:pt x="91" y="772"/>
                      <a:pt x="95" y="733"/>
                    </a:cubicBezTo>
                    <a:cubicBezTo>
                      <a:pt x="99" y="700"/>
                      <a:pt x="102" y="666"/>
                      <a:pt x="102" y="634"/>
                    </a:cubicBezTo>
                    <a:cubicBezTo>
                      <a:pt x="103" y="604"/>
                      <a:pt x="102" y="574"/>
                      <a:pt x="100" y="545"/>
                    </a:cubicBezTo>
                    <a:cubicBezTo>
                      <a:pt x="100" y="547"/>
                      <a:pt x="100" y="548"/>
                      <a:pt x="100" y="550"/>
                    </a:cubicBezTo>
                    <a:cubicBezTo>
                      <a:pt x="97" y="540"/>
                      <a:pt x="97" y="540"/>
                      <a:pt x="97" y="540"/>
                    </a:cubicBezTo>
                    <a:cubicBezTo>
                      <a:pt x="97" y="536"/>
                      <a:pt x="98" y="532"/>
                      <a:pt x="99" y="528"/>
                    </a:cubicBezTo>
                    <a:cubicBezTo>
                      <a:pt x="98" y="526"/>
                      <a:pt x="98" y="523"/>
                      <a:pt x="98" y="521"/>
                    </a:cubicBezTo>
                    <a:cubicBezTo>
                      <a:pt x="97" y="513"/>
                      <a:pt x="96" y="505"/>
                      <a:pt x="95" y="496"/>
                    </a:cubicBezTo>
                    <a:cubicBezTo>
                      <a:pt x="91" y="469"/>
                      <a:pt x="86" y="442"/>
                      <a:pt x="79" y="415"/>
                    </a:cubicBezTo>
                    <a:cubicBezTo>
                      <a:pt x="78" y="412"/>
                      <a:pt x="75" y="392"/>
                      <a:pt x="69" y="378"/>
                    </a:cubicBezTo>
                    <a:cubicBezTo>
                      <a:pt x="67" y="374"/>
                      <a:pt x="65" y="369"/>
                      <a:pt x="63" y="363"/>
                    </a:cubicBezTo>
                    <a:cubicBezTo>
                      <a:pt x="60" y="357"/>
                      <a:pt x="58" y="350"/>
                      <a:pt x="55" y="343"/>
                    </a:cubicBezTo>
                    <a:cubicBezTo>
                      <a:pt x="50" y="331"/>
                      <a:pt x="46" y="318"/>
                      <a:pt x="41" y="304"/>
                    </a:cubicBezTo>
                    <a:cubicBezTo>
                      <a:pt x="37" y="293"/>
                      <a:pt x="33" y="281"/>
                      <a:pt x="30" y="269"/>
                    </a:cubicBezTo>
                    <a:cubicBezTo>
                      <a:pt x="27" y="259"/>
                      <a:pt x="24" y="249"/>
                      <a:pt x="21" y="239"/>
                    </a:cubicBezTo>
                    <a:cubicBezTo>
                      <a:pt x="8" y="187"/>
                      <a:pt x="7" y="141"/>
                      <a:pt x="7" y="100"/>
                    </a:cubicBezTo>
                    <a:cubicBezTo>
                      <a:pt x="7" y="75"/>
                      <a:pt x="7" y="52"/>
                      <a:pt x="11" y="32"/>
                    </a:cubicBezTo>
                    <a:cubicBezTo>
                      <a:pt x="10" y="29"/>
                      <a:pt x="9" y="27"/>
                      <a:pt x="9" y="25"/>
                    </a:cubicBezTo>
                    <a:moveTo>
                      <a:pt x="1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7" y="0"/>
                    </a:cubicBezTo>
                    <a:cubicBezTo>
                      <a:pt x="17" y="0"/>
                      <a:pt x="16" y="0"/>
                      <a:pt x="16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淘宝网Chenying0907出品 102"/>
              <p:cNvSpPr>
                <a:spLocks noEditPoints="1"/>
              </p:cNvSpPr>
              <p:nvPr/>
            </p:nvSpPr>
            <p:spPr bwMode="auto">
              <a:xfrm>
                <a:off x="7383464" y="2390776"/>
                <a:ext cx="481013" cy="241300"/>
              </a:xfrm>
              <a:custGeom>
                <a:avLst/>
                <a:gdLst>
                  <a:gd name="T0" fmla="*/ 52 w 128"/>
                  <a:gd name="T1" fmla="*/ 13 h 64"/>
                  <a:gd name="T2" fmla="*/ 25 w 128"/>
                  <a:gd name="T3" fmla="*/ 39 h 64"/>
                  <a:gd name="T4" fmla="*/ 10 w 128"/>
                  <a:gd name="T5" fmla="*/ 61 h 64"/>
                  <a:gd name="T6" fmla="*/ 6 w 128"/>
                  <a:gd name="T7" fmla="*/ 60 h 64"/>
                  <a:gd name="T8" fmla="*/ 3 w 128"/>
                  <a:gd name="T9" fmla="*/ 60 h 64"/>
                  <a:gd name="T10" fmla="*/ 1 w 128"/>
                  <a:gd name="T11" fmla="*/ 62 h 64"/>
                  <a:gd name="T12" fmla="*/ 9 w 128"/>
                  <a:gd name="T13" fmla="*/ 64 h 64"/>
                  <a:gd name="T14" fmla="*/ 45 w 128"/>
                  <a:gd name="T15" fmla="*/ 27 h 64"/>
                  <a:gd name="T16" fmla="*/ 52 w 128"/>
                  <a:gd name="T17" fmla="*/ 13 h 64"/>
                  <a:gd name="T18" fmla="*/ 79 w 128"/>
                  <a:gd name="T19" fmla="*/ 0 h 64"/>
                  <a:gd name="T20" fmla="*/ 52 w 128"/>
                  <a:gd name="T21" fmla="*/ 13 h 64"/>
                  <a:gd name="T22" fmla="*/ 84 w 128"/>
                  <a:gd name="T23" fmla="*/ 4 h 64"/>
                  <a:gd name="T24" fmla="*/ 128 w 128"/>
                  <a:gd name="T25" fmla="*/ 17 h 64"/>
                  <a:gd name="T26" fmla="*/ 128 w 128"/>
                  <a:gd name="T27" fmla="*/ 17 h 64"/>
                  <a:gd name="T28" fmla="*/ 128 w 128"/>
                  <a:gd name="T29" fmla="*/ 17 h 64"/>
                  <a:gd name="T30" fmla="*/ 79 w 128"/>
                  <a:gd name="T3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64">
                    <a:moveTo>
                      <a:pt x="52" y="13"/>
                    </a:moveTo>
                    <a:cubicBezTo>
                      <a:pt x="42" y="18"/>
                      <a:pt x="33" y="26"/>
                      <a:pt x="25" y="39"/>
                    </a:cubicBezTo>
                    <a:cubicBezTo>
                      <a:pt x="25" y="39"/>
                      <a:pt x="27" y="61"/>
                      <a:pt x="10" y="61"/>
                    </a:cubicBezTo>
                    <a:cubicBezTo>
                      <a:pt x="9" y="61"/>
                      <a:pt x="7" y="61"/>
                      <a:pt x="6" y="60"/>
                    </a:cubicBezTo>
                    <a:cubicBezTo>
                      <a:pt x="5" y="60"/>
                      <a:pt x="4" y="60"/>
                      <a:pt x="3" y="60"/>
                    </a:cubicBezTo>
                    <a:cubicBezTo>
                      <a:pt x="0" y="60"/>
                      <a:pt x="0" y="61"/>
                      <a:pt x="1" y="62"/>
                    </a:cubicBezTo>
                    <a:cubicBezTo>
                      <a:pt x="2" y="63"/>
                      <a:pt x="5" y="64"/>
                      <a:pt x="9" y="64"/>
                    </a:cubicBezTo>
                    <a:cubicBezTo>
                      <a:pt x="19" y="64"/>
                      <a:pt x="35" y="57"/>
                      <a:pt x="45" y="27"/>
                    </a:cubicBezTo>
                    <a:cubicBezTo>
                      <a:pt x="47" y="21"/>
                      <a:pt x="49" y="16"/>
                      <a:pt x="52" y="13"/>
                    </a:cubicBezTo>
                    <a:moveTo>
                      <a:pt x="79" y="0"/>
                    </a:moveTo>
                    <a:cubicBezTo>
                      <a:pt x="69" y="0"/>
                      <a:pt x="59" y="3"/>
                      <a:pt x="52" y="13"/>
                    </a:cubicBezTo>
                    <a:cubicBezTo>
                      <a:pt x="63" y="7"/>
                      <a:pt x="74" y="4"/>
                      <a:pt x="84" y="4"/>
                    </a:cubicBezTo>
                    <a:cubicBezTo>
                      <a:pt x="106" y="4"/>
                      <a:pt x="124" y="15"/>
                      <a:pt x="128" y="17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28" y="17"/>
                      <a:pt x="128" y="17"/>
                      <a:pt x="128" y="17"/>
                    </a:cubicBezTo>
                    <a:cubicBezTo>
                      <a:pt x="124" y="14"/>
                      <a:pt x="101" y="0"/>
                      <a:pt x="79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淘宝网Chenying0907出品 103"/>
              <p:cNvSpPr/>
              <p:nvPr/>
            </p:nvSpPr>
            <p:spPr bwMode="auto">
              <a:xfrm>
                <a:off x="7407276" y="5199063"/>
                <a:ext cx="11113" cy="22225"/>
              </a:xfrm>
              <a:custGeom>
                <a:avLst/>
                <a:gdLst>
                  <a:gd name="T0" fmla="*/ 3 w 3"/>
                  <a:gd name="T1" fmla="*/ 0 h 6"/>
                  <a:gd name="T2" fmla="*/ 0 w 3"/>
                  <a:gd name="T3" fmla="*/ 6 h 6"/>
                  <a:gd name="T4" fmla="*/ 3 w 3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0" y="6"/>
                      <a:pt x="1" y="3"/>
                      <a:pt x="3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淘宝网Chenying0907出品 104"/>
              <p:cNvSpPr/>
              <p:nvPr/>
            </p:nvSpPr>
            <p:spPr bwMode="auto">
              <a:xfrm>
                <a:off x="7418389" y="5078413"/>
                <a:ext cx="492125" cy="342900"/>
              </a:xfrm>
              <a:custGeom>
                <a:avLst/>
                <a:gdLst>
                  <a:gd name="T0" fmla="*/ 60 w 131"/>
                  <a:gd name="T1" fmla="*/ 0 h 91"/>
                  <a:gd name="T2" fmla="*/ 55 w 131"/>
                  <a:gd name="T3" fmla="*/ 0 h 91"/>
                  <a:gd name="T4" fmla="*/ 0 w 131"/>
                  <a:gd name="T5" fmla="*/ 32 h 91"/>
                  <a:gd name="T6" fmla="*/ 56 w 131"/>
                  <a:gd name="T7" fmla="*/ 11 h 91"/>
                  <a:gd name="T8" fmla="*/ 58 w 131"/>
                  <a:gd name="T9" fmla="*/ 11 h 91"/>
                  <a:gd name="T10" fmla="*/ 63 w 131"/>
                  <a:gd name="T11" fmla="*/ 12 h 91"/>
                  <a:gd name="T12" fmla="*/ 94 w 131"/>
                  <a:gd name="T13" fmla="*/ 38 h 91"/>
                  <a:gd name="T14" fmla="*/ 123 w 131"/>
                  <a:gd name="T15" fmla="*/ 90 h 91"/>
                  <a:gd name="T16" fmla="*/ 128 w 131"/>
                  <a:gd name="T17" fmla="*/ 91 h 91"/>
                  <a:gd name="T18" fmla="*/ 131 w 131"/>
                  <a:gd name="T19" fmla="*/ 91 h 91"/>
                  <a:gd name="T20" fmla="*/ 131 w 131"/>
                  <a:gd name="T21" fmla="*/ 91 h 91"/>
                  <a:gd name="T22" fmla="*/ 126 w 131"/>
                  <a:gd name="T23" fmla="*/ 81 h 91"/>
                  <a:gd name="T24" fmla="*/ 122 w 131"/>
                  <a:gd name="T25" fmla="*/ 70 h 91"/>
                  <a:gd name="T26" fmla="*/ 99 w 131"/>
                  <a:gd name="T27" fmla="*/ 7 h 91"/>
                  <a:gd name="T28" fmla="*/ 81 w 131"/>
                  <a:gd name="T29" fmla="*/ 2 h 91"/>
                  <a:gd name="T30" fmla="*/ 62 w 131"/>
                  <a:gd name="T31" fmla="*/ 0 h 91"/>
                  <a:gd name="T32" fmla="*/ 60 w 131"/>
                  <a:gd name="T3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" h="91">
                    <a:moveTo>
                      <a:pt x="60" y="0"/>
                    </a:moveTo>
                    <a:cubicBezTo>
                      <a:pt x="59" y="0"/>
                      <a:pt x="57" y="0"/>
                      <a:pt x="55" y="0"/>
                    </a:cubicBezTo>
                    <a:cubicBezTo>
                      <a:pt x="20" y="2"/>
                      <a:pt x="5" y="21"/>
                      <a:pt x="0" y="32"/>
                    </a:cubicBezTo>
                    <a:cubicBezTo>
                      <a:pt x="8" y="21"/>
                      <a:pt x="34" y="11"/>
                      <a:pt x="56" y="11"/>
                    </a:cubicBezTo>
                    <a:cubicBezTo>
                      <a:pt x="57" y="11"/>
                      <a:pt x="57" y="11"/>
                      <a:pt x="58" y="11"/>
                    </a:cubicBezTo>
                    <a:cubicBezTo>
                      <a:pt x="60" y="11"/>
                      <a:pt x="61" y="12"/>
                      <a:pt x="63" y="12"/>
                    </a:cubicBezTo>
                    <a:cubicBezTo>
                      <a:pt x="79" y="13"/>
                      <a:pt x="92" y="21"/>
                      <a:pt x="94" y="38"/>
                    </a:cubicBezTo>
                    <a:cubicBezTo>
                      <a:pt x="97" y="58"/>
                      <a:pt x="109" y="76"/>
                      <a:pt x="123" y="90"/>
                    </a:cubicBezTo>
                    <a:cubicBezTo>
                      <a:pt x="125" y="90"/>
                      <a:pt x="126" y="90"/>
                      <a:pt x="128" y="91"/>
                    </a:cubicBezTo>
                    <a:cubicBezTo>
                      <a:pt x="129" y="91"/>
                      <a:pt x="130" y="91"/>
                      <a:pt x="131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29" y="88"/>
                      <a:pt x="127" y="85"/>
                      <a:pt x="126" y="81"/>
                    </a:cubicBezTo>
                    <a:cubicBezTo>
                      <a:pt x="124" y="78"/>
                      <a:pt x="123" y="74"/>
                      <a:pt x="122" y="70"/>
                    </a:cubicBezTo>
                    <a:cubicBezTo>
                      <a:pt x="115" y="44"/>
                      <a:pt x="122" y="19"/>
                      <a:pt x="99" y="7"/>
                    </a:cubicBezTo>
                    <a:cubicBezTo>
                      <a:pt x="94" y="5"/>
                      <a:pt x="88" y="3"/>
                      <a:pt x="81" y="2"/>
                    </a:cubicBezTo>
                    <a:cubicBezTo>
                      <a:pt x="74" y="1"/>
                      <a:pt x="68" y="0"/>
                      <a:pt x="62" y="0"/>
                    </a:cubicBezTo>
                    <a:cubicBezTo>
                      <a:pt x="61" y="0"/>
                      <a:pt x="61" y="0"/>
                      <a:pt x="60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淘宝网Chenying0907出品 105"/>
              <p:cNvSpPr/>
              <p:nvPr/>
            </p:nvSpPr>
            <p:spPr bwMode="auto">
              <a:xfrm>
                <a:off x="8221664" y="3827463"/>
                <a:ext cx="866775" cy="676275"/>
              </a:xfrm>
              <a:custGeom>
                <a:avLst/>
                <a:gdLst>
                  <a:gd name="T0" fmla="*/ 125 w 231"/>
                  <a:gd name="T1" fmla="*/ 0 h 180"/>
                  <a:gd name="T2" fmla="*/ 103 w 231"/>
                  <a:gd name="T3" fmla="*/ 2 h 180"/>
                  <a:gd name="T4" fmla="*/ 22 w 231"/>
                  <a:gd name="T5" fmla="*/ 53 h 180"/>
                  <a:gd name="T6" fmla="*/ 9 w 231"/>
                  <a:gd name="T7" fmla="*/ 77 h 180"/>
                  <a:gd name="T8" fmla="*/ 2 w 231"/>
                  <a:gd name="T9" fmla="*/ 98 h 180"/>
                  <a:gd name="T10" fmla="*/ 0 w 231"/>
                  <a:gd name="T11" fmla="*/ 110 h 180"/>
                  <a:gd name="T12" fmla="*/ 3 w 231"/>
                  <a:gd name="T13" fmla="*/ 120 h 180"/>
                  <a:gd name="T14" fmla="*/ 3 w 231"/>
                  <a:gd name="T15" fmla="*/ 115 h 180"/>
                  <a:gd name="T16" fmla="*/ 103 w 231"/>
                  <a:gd name="T17" fmla="*/ 7 h 180"/>
                  <a:gd name="T18" fmla="*/ 123 w 231"/>
                  <a:gd name="T19" fmla="*/ 5 h 180"/>
                  <a:gd name="T20" fmla="*/ 136 w 231"/>
                  <a:gd name="T21" fmla="*/ 6 h 180"/>
                  <a:gd name="T22" fmla="*/ 214 w 231"/>
                  <a:gd name="T23" fmla="*/ 110 h 180"/>
                  <a:gd name="T24" fmla="*/ 152 w 231"/>
                  <a:gd name="T25" fmla="*/ 175 h 180"/>
                  <a:gd name="T26" fmla="*/ 142 w 231"/>
                  <a:gd name="T27" fmla="*/ 174 h 180"/>
                  <a:gd name="T28" fmla="*/ 83 w 231"/>
                  <a:gd name="T29" fmla="*/ 110 h 180"/>
                  <a:gd name="T30" fmla="*/ 105 w 231"/>
                  <a:gd name="T31" fmla="*/ 83 h 180"/>
                  <a:gd name="T32" fmla="*/ 136 w 231"/>
                  <a:gd name="T33" fmla="*/ 66 h 180"/>
                  <a:gd name="T34" fmla="*/ 138 w 231"/>
                  <a:gd name="T35" fmla="*/ 66 h 180"/>
                  <a:gd name="T36" fmla="*/ 138 w 231"/>
                  <a:gd name="T37" fmla="*/ 65 h 180"/>
                  <a:gd name="T38" fmla="*/ 132 w 231"/>
                  <a:gd name="T39" fmla="*/ 65 h 180"/>
                  <a:gd name="T40" fmla="*/ 101 w 231"/>
                  <a:gd name="T41" fmla="*/ 76 h 180"/>
                  <a:gd name="T42" fmla="*/ 82 w 231"/>
                  <a:gd name="T43" fmla="*/ 109 h 180"/>
                  <a:gd name="T44" fmla="*/ 137 w 231"/>
                  <a:gd name="T45" fmla="*/ 180 h 180"/>
                  <a:gd name="T46" fmla="*/ 147 w 231"/>
                  <a:gd name="T47" fmla="*/ 180 h 180"/>
                  <a:gd name="T48" fmla="*/ 225 w 231"/>
                  <a:gd name="T49" fmla="*/ 110 h 180"/>
                  <a:gd name="T50" fmla="*/ 139 w 231"/>
                  <a:gd name="T51" fmla="*/ 1 h 180"/>
                  <a:gd name="T52" fmla="*/ 125 w 231"/>
                  <a:gd name="T5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1" h="180">
                    <a:moveTo>
                      <a:pt x="125" y="0"/>
                    </a:moveTo>
                    <a:cubicBezTo>
                      <a:pt x="117" y="0"/>
                      <a:pt x="110" y="1"/>
                      <a:pt x="103" y="2"/>
                    </a:cubicBezTo>
                    <a:cubicBezTo>
                      <a:pt x="71" y="8"/>
                      <a:pt x="42" y="27"/>
                      <a:pt x="22" y="53"/>
                    </a:cubicBezTo>
                    <a:cubicBezTo>
                      <a:pt x="17" y="60"/>
                      <a:pt x="12" y="68"/>
                      <a:pt x="9" y="77"/>
                    </a:cubicBezTo>
                    <a:cubicBezTo>
                      <a:pt x="6" y="83"/>
                      <a:pt x="3" y="91"/>
                      <a:pt x="2" y="98"/>
                    </a:cubicBezTo>
                    <a:cubicBezTo>
                      <a:pt x="1" y="102"/>
                      <a:pt x="0" y="106"/>
                      <a:pt x="0" y="110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18"/>
                      <a:pt x="3" y="117"/>
                      <a:pt x="3" y="115"/>
                    </a:cubicBezTo>
                    <a:cubicBezTo>
                      <a:pt x="11" y="62"/>
                      <a:pt x="52" y="17"/>
                      <a:pt x="103" y="7"/>
                    </a:cubicBezTo>
                    <a:cubicBezTo>
                      <a:pt x="109" y="6"/>
                      <a:pt x="116" y="5"/>
                      <a:pt x="123" y="5"/>
                    </a:cubicBezTo>
                    <a:cubicBezTo>
                      <a:pt x="128" y="5"/>
                      <a:pt x="132" y="6"/>
                      <a:pt x="136" y="6"/>
                    </a:cubicBezTo>
                    <a:cubicBezTo>
                      <a:pt x="190" y="12"/>
                      <a:pt x="221" y="57"/>
                      <a:pt x="214" y="110"/>
                    </a:cubicBezTo>
                    <a:cubicBezTo>
                      <a:pt x="210" y="149"/>
                      <a:pt x="189" y="175"/>
                      <a:pt x="152" y="175"/>
                    </a:cubicBezTo>
                    <a:cubicBezTo>
                      <a:pt x="149" y="175"/>
                      <a:pt x="146" y="175"/>
                      <a:pt x="142" y="174"/>
                    </a:cubicBezTo>
                    <a:cubicBezTo>
                      <a:pt x="108" y="170"/>
                      <a:pt x="79" y="144"/>
                      <a:pt x="83" y="110"/>
                    </a:cubicBezTo>
                    <a:cubicBezTo>
                      <a:pt x="85" y="96"/>
                      <a:pt x="95" y="92"/>
                      <a:pt x="105" y="83"/>
                    </a:cubicBezTo>
                    <a:cubicBezTo>
                      <a:pt x="115" y="76"/>
                      <a:pt x="124" y="66"/>
                      <a:pt x="136" y="66"/>
                    </a:cubicBezTo>
                    <a:cubicBezTo>
                      <a:pt x="136" y="66"/>
                      <a:pt x="137" y="66"/>
                      <a:pt x="138" y="66"/>
                    </a:cubicBezTo>
                    <a:cubicBezTo>
                      <a:pt x="138" y="65"/>
                      <a:pt x="138" y="65"/>
                      <a:pt x="138" y="65"/>
                    </a:cubicBezTo>
                    <a:cubicBezTo>
                      <a:pt x="136" y="65"/>
                      <a:pt x="134" y="65"/>
                      <a:pt x="132" y="65"/>
                    </a:cubicBezTo>
                    <a:cubicBezTo>
                      <a:pt x="121" y="65"/>
                      <a:pt x="110" y="68"/>
                      <a:pt x="101" y="76"/>
                    </a:cubicBezTo>
                    <a:cubicBezTo>
                      <a:pt x="90" y="84"/>
                      <a:pt x="84" y="96"/>
                      <a:pt x="82" y="109"/>
                    </a:cubicBezTo>
                    <a:cubicBezTo>
                      <a:pt x="78" y="144"/>
                      <a:pt x="103" y="175"/>
                      <a:pt x="137" y="180"/>
                    </a:cubicBezTo>
                    <a:cubicBezTo>
                      <a:pt x="140" y="180"/>
                      <a:pt x="144" y="180"/>
                      <a:pt x="147" y="180"/>
                    </a:cubicBezTo>
                    <a:cubicBezTo>
                      <a:pt x="186" y="180"/>
                      <a:pt x="220" y="151"/>
                      <a:pt x="225" y="110"/>
                    </a:cubicBezTo>
                    <a:cubicBezTo>
                      <a:pt x="231" y="57"/>
                      <a:pt x="193" y="8"/>
                      <a:pt x="139" y="1"/>
                    </a:cubicBezTo>
                    <a:cubicBezTo>
                      <a:pt x="134" y="1"/>
                      <a:pt x="129" y="0"/>
                      <a:pt x="125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淘宝网Chenying0907出品 106"/>
              <p:cNvSpPr>
                <a:spLocks noEditPoints="1"/>
              </p:cNvSpPr>
              <p:nvPr/>
            </p:nvSpPr>
            <p:spPr bwMode="auto">
              <a:xfrm>
                <a:off x="7218364" y="2884488"/>
                <a:ext cx="744538" cy="585788"/>
              </a:xfrm>
              <a:custGeom>
                <a:avLst/>
                <a:gdLst>
                  <a:gd name="T0" fmla="*/ 48 w 198"/>
                  <a:gd name="T1" fmla="*/ 99 h 156"/>
                  <a:gd name="T2" fmla="*/ 48 w 198"/>
                  <a:gd name="T3" fmla="*/ 99 h 156"/>
                  <a:gd name="T4" fmla="*/ 48 w 198"/>
                  <a:gd name="T5" fmla="*/ 99 h 156"/>
                  <a:gd name="T6" fmla="*/ 92 w 198"/>
                  <a:gd name="T7" fmla="*/ 0 h 156"/>
                  <a:gd name="T8" fmla="*/ 66 w 198"/>
                  <a:gd name="T9" fmla="*/ 3 h 156"/>
                  <a:gd name="T10" fmla="*/ 14 w 198"/>
                  <a:gd name="T11" fmla="*/ 42 h 156"/>
                  <a:gd name="T12" fmla="*/ 5 w 198"/>
                  <a:gd name="T13" fmla="*/ 105 h 156"/>
                  <a:gd name="T14" fmla="*/ 9 w 198"/>
                  <a:gd name="T15" fmla="*/ 116 h 156"/>
                  <a:gd name="T16" fmla="*/ 13 w 198"/>
                  <a:gd name="T17" fmla="*/ 123 h 156"/>
                  <a:gd name="T18" fmla="*/ 36 w 198"/>
                  <a:gd name="T19" fmla="*/ 146 h 156"/>
                  <a:gd name="T20" fmla="*/ 70 w 198"/>
                  <a:gd name="T21" fmla="*/ 156 h 156"/>
                  <a:gd name="T22" fmla="*/ 83 w 198"/>
                  <a:gd name="T23" fmla="*/ 154 h 156"/>
                  <a:gd name="T24" fmla="*/ 87 w 198"/>
                  <a:gd name="T25" fmla="*/ 153 h 156"/>
                  <a:gd name="T26" fmla="*/ 93 w 198"/>
                  <a:gd name="T27" fmla="*/ 152 h 156"/>
                  <a:gd name="T28" fmla="*/ 126 w 198"/>
                  <a:gd name="T29" fmla="*/ 88 h 156"/>
                  <a:gd name="T30" fmla="*/ 109 w 198"/>
                  <a:gd name="T31" fmla="*/ 64 h 156"/>
                  <a:gd name="T32" fmla="*/ 99 w 198"/>
                  <a:gd name="T33" fmla="*/ 58 h 156"/>
                  <a:gd name="T34" fmla="*/ 84 w 198"/>
                  <a:gd name="T35" fmla="*/ 56 h 156"/>
                  <a:gd name="T36" fmla="*/ 73 w 198"/>
                  <a:gd name="T37" fmla="*/ 57 h 156"/>
                  <a:gd name="T38" fmla="*/ 50 w 198"/>
                  <a:gd name="T39" fmla="*/ 78 h 156"/>
                  <a:gd name="T40" fmla="*/ 48 w 198"/>
                  <a:gd name="T41" fmla="*/ 86 h 156"/>
                  <a:gd name="T42" fmla="*/ 48 w 198"/>
                  <a:gd name="T43" fmla="*/ 99 h 156"/>
                  <a:gd name="T44" fmla="*/ 51 w 198"/>
                  <a:gd name="T45" fmla="*/ 92 h 156"/>
                  <a:gd name="T46" fmla="*/ 57 w 198"/>
                  <a:gd name="T47" fmla="*/ 93 h 156"/>
                  <a:gd name="T48" fmla="*/ 64 w 198"/>
                  <a:gd name="T49" fmla="*/ 94 h 156"/>
                  <a:gd name="T50" fmla="*/ 74 w 198"/>
                  <a:gd name="T51" fmla="*/ 88 h 156"/>
                  <a:gd name="T52" fmla="*/ 103 w 198"/>
                  <a:gd name="T53" fmla="*/ 73 h 156"/>
                  <a:gd name="T54" fmla="*/ 125 w 198"/>
                  <a:gd name="T55" fmla="*/ 88 h 156"/>
                  <a:gd name="T56" fmla="*/ 96 w 198"/>
                  <a:gd name="T57" fmla="*/ 147 h 156"/>
                  <a:gd name="T58" fmla="*/ 87 w 198"/>
                  <a:gd name="T59" fmla="*/ 150 h 156"/>
                  <a:gd name="T60" fmla="*/ 86 w 198"/>
                  <a:gd name="T61" fmla="*/ 150 h 156"/>
                  <a:gd name="T62" fmla="*/ 65 w 198"/>
                  <a:gd name="T63" fmla="*/ 153 h 156"/>
                  <a:gd name="T64" fmla="*/ 37 w 198"/>
                  <a:gd name="T65" fmla="*/ 145 h 156"/>
                  <a:gd name="T66" fmla="*/ 15 w 198"/>
                  <a:gd name="T67" fmla="*/ 119 h 156"/>
                  <a:gd name="T68" fmla="*/ 12 w 198"/>
                  <a:gd name="T69" fmla="*/ 113 h 156"/>
                  <a:gd name="T70" fmla="*/ 10 w 198"/>
                  <a:gd name="T71" fmla="*/ 104 h 156"/>
                  <a:gd name="T72" fmla="*/ 15 w 198"/>
                  <a:gd name="T73" fmla="*/ 42 h 156"/>
                  <a:gd name="T74" fmla="*/ 66 w 198"/>
                  <a:gd name="T75" fmla="*/ 12 h 156"/>
                  <a:gd name="T76" fmla="*/ 87 w 198"/>
                  <a:gd name="T77" fmla="*/ 9 h 156"/>
                  <a:gd name="T78" fmla="*/ 190 w 198"/>
                  <a:gd name="T79" fmla="*/ 78 h 156"/>
                  <a:gd name="T80" fmla="*/ 198 w 198"/>
                  <a:gd name="T81" fmla="*/ 99 h 156"/>
                  <a:gd name="T82" fmla="*/ 193 w 198"/>
                  <a:gd name="T83" fmla="*/ 78 h 156"/>
                  <a:gd name="T84" fmla="*/ 184 w 198"/>
                  <a:gd name="T85" fmla="*/ 55 h 156"/>
                  <a:gd name="T86" fmla="*/ 92 w 198"/>
                  <a:gd name="T87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8" h="156">
                    <a:moveTo>
                      <a:pt x="48" y="99"/>
                    </a:moveTo>
                    <a:cubicBezTo>
                      <a:pt x="48" y="99"/>
                      <a:pt x="48" y="99"/>
                      <a:pt x="48" y="99"/>
                    </a:cubicBezTo>
                    <a:cubicBezTo>
                      <a:pt x="48" y="99"/>
                      <a:pt x="48" y="99"/>
                      <a:pt x="48" y="99"/>
                    </a:cubicBezTo>
                    <a:moveTo>
                      <a:pt x="92" y="0"/>
                    </a:moveTo>
                    <a:cubicBezTo>
                      <a:pt x="83" y="0"/>
                      <a:pt x="74" y="1"/>
                      <a:pt x="66" y="3"/>
                    </a:cubicBezTo>
                    <a:cubicBezTo>
                      <a:pt x="44" y="9"/>
                      <a:pt x="26" y="22"/>
                      <a:pt x="14" y="42"/>
                    </a:cubicBezTo>
                    <a:cubicBezTo>
                      <a:pt x="3" y="61"/>
                      <a:pt x="0" y="84"/>
                      <a:pt x="5" y="105"/>
                    </a:cubicBezTo>
                    <a:cubicBezTo>
                      <a:pt x="6" y="109"/>
                      <a:pt x="8" y="113"/>
                      <a:pt x="9" y="116"/>
                    </a:cubicBezTo>
                    <a:cubicBezTo>
                      <a:pt x="10" y="118"/>
                      <a:pt x="11" y="121"/>
                      <a:pt x="13" y="123"/>
                    </a:cubicBezTo>
                    <a:cubicBezTo>
                      <a:pt x="18" y="132"/>
                      <a:pt x="26" y="140"/>
                      <a:pt x="36" y="146"/>
                    </a:cubicBezTo>
                    <a:cubicBezTo>
                      <a:pt x="47" y="152"/>
                      <a:pt x="58" y="156"/>
                      <a:pt x="70" y="156"/>
                    </a:cubicBezTo>
                    <a:cubicBezTo>
                      <a:pt x="75" y="156"/>
                      <a:pt x="79" y="155"/>
                      <a:pt x="83" y="154"/>
                    </a:cubicBezTo>
                    <a:cubicBezTo>
                      <a:pt x="85" y="154"/>
                      <a:pt x="86" y="154"/>
                      <a:pt x="87" y="153"/>
                    </a:cubicBezTo>
                    <a:cubicBezTo>
                      <a:pt x="89" y="153"/>
                      <a:pt x="91" y="152"/>
                      <a:pt x="93" y="152"/>
                    </a:cubicBezTo>
                    <a:cubicBezTo>
                      <a:pt x="118" y="142"/>
                      <a:pt x="133" y="115"/>
                      <a:pt x="126" y="88"/>
                    </a:cubicBezTo>
                    <a:cubicBezTo>
                      <a:pt x="123" y="78"/>
                      <a:pt x="117" y="69"/>
                      <a:pt x="109" y="64"/>
                    </a:cubicBezTo>
                    <a:cubicBezTo>
                      <a:pt x="106" y="61"/>
                      <a:pt x="103" y="60"/>
                      <a:pt x="99" y="58"/>
                    </a:cubicBezTo>
                    <a:cubicBezTo>
                      <a:pt x="94" y="57"/>
                      <a:pt x="89" y="56"/>
                      <a:pt x="84" y="56"/>
                    </a:cubicBezTo>
                    <a:cubicBezTo>
                      <a:pt x="81" y="56"/>
                      <a:pt x="77" y="56"/>
                      <a:pt x="73" y="57"/>
                    </a:cubicBezTo>
                    <a:cubicBezTo>
                      <a:pt x="62" y="60"/>
                      <a:pt x="54" y="68"/>
                      <a:pt x="50" y="78"/>
                    </a:cubicBezTo>
                    <a:cubicBezTo>
                      <a:pt x="49" y="80"/>
                      <a:pt x="48" y="83"/>
                      <a:pt x="48" y="86"/>
                    </a:cubicBezTo>
                    <a:cubicBezTo>
                      <a:pt x="47" y="90"/>
                      <a:pt x="47" y="94"/>
                      <a:pt x="48" y="99"/>
                    </a:cubicBezTo>
                    <a:cubicBezTo>
                      <a:pt x="47" y="93"/>
                      <a:pt x="48" y="92"/>
                      <a:pt x="51" y="92"/>
                    </a:cubicBezTo>
                    <a:cubicBezTo>
                      <a:pt x="52" y="92"/>
                      <a:pt x="54" y="92"/>
                      <a:pt x="57" y="93"/>
                    </a:cubicBezTo>
                    <a:cubicBezTo>
                      <a:pt x="59" y="94"/>
                      <a:pt x="61" y="94"/>
                      <a:pt x="64" y="94"/>
                    </a:cubicBezTo>
                    <a:cubicBezTo>
                      <a:pt x="68" y="94"/>
                      <a:pt x="71" y="93"/>
                      <a:pt x="74" y="88"/>
                    </a:cubicBezTo>
                    <a:cubicBezTo>
                      <a:pt x="78" y="79"/>
                      <a:pt x="91" y="73"/>
                      <a:pt x="103" y="73"/>
                    </a:cubicBezTo>
                    <a:cubicBezTo>
                      <a:pt x="113" y="73"/>
                      <a:pt x="122" y="78"/>
                      <a:pt x="125" y="88"/>
                    </a:cubicBezTo>
                    <a:cubicBezTo>
                      <a:pt x="131" y="113"/>
                      <a:pt x="118" y="136"/>
                      <a:pt x="96" y="147"/>
                    </a:cubicBezTo>
                    <a:cubicBezTo>
                      <a:pt x="93" y="148"/>
                      <a:pt x="90" y="149"/>
                      <a:pt x="87" y="150"/>
                    </a:cubicBezTo>
                    <a:cubicBezTo>
                      <a:pt x="86" y="150"/>
                      <a:pt x="86" y="150"/>
                      <a:pt x="86" y="150"/>
                    </a:cubicBezTo>
                    <a:cubicBezTo>
                      <a:pt x="79" y="152"/>
                      <a:pt x="72" y="153"/>
                      <a:pt x="65" y="153"/>
                    </a:cubicBezTo>
                    <a:cubicBezTo>
                      <a:pt x="55" y="153"/>
                      <a:pt x="46" y="151"/>
                      <a:pt x="37" y="145"/>
                    </a:cubicBezTo>
                    <a:cubicBezTo>
                      <a:pt x="26" y="139"/>
                      <a:pt x="19" y="130"/>
                      <a:pt x="15" y="119"/>
                    </a:cubicBezTo>
                    <a:cubicBezTo>
                      <a:pt x="14" y="117"/>
                      <a:pt x="13" y="115"/>
                      <a:pt x="12" y="113"/>
                    </a:cubicBezTo>
                    <a:cubicBezTo>
                      <a:pt x="11" y="110"/>
                      <a:pt x="11" y="107"/>
                      <a:pt x="10" y="104"/>
                    </a:cubicBezTo>
                    <a:cubicBezTo>
                      <a:pt x="4" y="83"/>
                      <a:pt x="4" y="61"/>
                      <a:pt x="15" y="42"/>
                    </a:cubicBezTo>
                    <a:cubicBezTo>
                      <a:pt x="27" y="23"/>
                      <a:pt x="45" y="17"/>
                      <a:pt x="66" y="12"/>
                    </a:cubicBezTo>
                    <a:cubicBezTo>
                      <a:pt x="73" y="10"/>
                      <a:pt x="80" y="9"/>
                      <a:pt x="87" y="9"/>
                    </a:cubicBezTo>
                    <a:cubicBezTo>
                      <a:pt x="129" y="9"/>
                      <a:pt x="171" y="39"/>
                      <a:pt x="190" y="78"/>
                    </a:cubicBezTo>
                    <a:cubicBezTo>
                      <a:pt x="193" y="85"/>
                      <a:pt x="196" y="92"/>
                      <a:pt x="198" y="99"/>
                    </a:cubicBezTo>
                    <a:cubicBezTo>
                      <a:pt x="193" y="78"/>
                      <a:pt x="193" y="78"/>
                      <a:pt x="193" y="78"/>
                    </a:cubicBezTo>
                    <a:cubicBezTo>
                      <a:pt x="191" y="70"/>
                      <a:pt x="188" y="63"/>
                      <a:pt x="184" y="55"/>
                    </a:cubicBezTo>
                    <a:cubicBezTo>
                      <a:pt x="166" y="21"/>
                      <a:pt x="130" y="0"/>
                      <a:pt x="92" y="0"/>
                    </a:cubicBezTo>
                  </a:path>
                </a:pathLst>
              </a:custGeom>
              <a:solidFill>
                <a:srgbClr val="71B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220" name="淘宝网Chenying0907出品 219"/>
          <p:cNvGrpSpPr/>
          <p:nvPr/>
        </p:nvGrpSpPr>
        <p:grpSpPr>
          <a:xfrm flipH="1">
            <a:off x="768465" y="429261"/>
            <a:ext cx="1682833" cy="1401831"/>
            <a:chOff x="881062" y="1468438"/>
            <a:chExt cx="5048251" cy="4205288"/>
          </a:xfrm>
        </p:grpSpPr>
        <p:sp>
          <p:nvSpPr>
            <p:cNvPr id="221" name="淘宝网Chenying0907出品 400"/>
            <p:cNvSpPr/>
            <p:nvPr/>
          </p:nvSpPr>
          <p:spPr bwMode="auto">
            <a:xfrm>
              <a:off x="4030663" y="4560888"/>
              <a:ext cx="398463" cy="906463"/>
            </a:xfrm>
            <a:custGeom>
              <a:avLst/>
              <a:gdLst>
                <a:gd name="T0" fmla="*/ 3 w 54"/>
                <a:gd name="T1" fmla="*/ 123 h 123"/>
                <a:gd name="T2" fmla="*/ 1 w 54"/>
                <a:gd name="T3" fmla="*/ 122 h 123"/>
                <a:gd name="T4" fmla="*/ 2 w 54"/>
                <a:gd name="T5" fmla="*/ 118 h 123"/>
                <a:gd name="T6" fmla="*/ 49 w 54"/>
                <a:gd name="T7" fmla="*/ 3 h 123"/>
                <a:gd name="T8" fmla="*/ 52 w 54"/>
                <a:gd name="T9" fmla="*/ 0 h 123"/>
                <a:gd name="T10" fmla="*/ 54 w 54"/>
                <a:gd name="T11" fmla="*/ 3 h 123"/>
                <a:gd name="T12" fmla="*/ 5 w 54"/>
                <a:gd name="T13" fmla="*/ 123 h 123"/>
                <a:gd name="T14" fmla="*/ 3 w 54"/>
                <a:gd name="T15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23">
                  <a:moveTo>
                    <a:pt x="3" y="123"/>
                  </a:moveTo>
                  <a:cubicBezTo>
                    <a:pt x="2" y="123"/>
                    <a:pt x="1" y="123"/>
                    <a:pt x="1" y="122"/>
                  </a:cubicBezTo>
                  <a:cubicBezTo>
                    <a:pt x="0" y="121"/>
                    <a:pt x="1" y="119"/>
                    <a:pt x="2" y="118"/>
                  </a:cubicBezTo>
                  <a:cubicBezTo>
                    <a:pt x="44" y="93"/>
                    <a:pt x="49" y="4"/>
                    <a:pt x="49" y="3"/>
                  </a:cubicBezTo>
                  <a:cubicBezTo>
                    <a:pt x="49" y="1"/>
                    <a:pt x="50" y="0"/>
                    <a:pt x="52" y="0"/>
                  </a:cubicBezTo>
                  <a:cubicBezTo>
                    <a:pt x="53" y="1"/>
                    <a:pt x="54" y="2"/>
                    <a:pt x="54" y="3"/>
                  </a:cubicBezTo>
                  <a:cubicBezTo>
                    <a:pt x="54" y="7"/>
                    <a:pt x="49" y="96"/>
                    <a:pt x="5" y="123"/>
                  </a:cubicBezTo>
                  <a:cubicBezTo>
                    <a:pt x="4" y="123"/>
                    <a:pt x="4" y="123"/>
                    <a:pt x="3" y="123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2" name="淘宝网Chenying0907出品 401"/>
            <p:cNvSpPr/>
            <p:nvPr/>
          </p:nvSpPr>
          <p:spPr bwMode="auto">
            <a:xfrm>
              <a:off x="3765550" y="5194301"/>
              <a:ext cx="390525" cy="434975"/>
            </a:xfrm>
            <a:custGeom>
              <a:avLst/>
              <a:gdLst>
                <a:gd name="T0" fmla="*/ 52 w 53"/>
                <a:gd name="T1" fmla="*/ 43 h 59"/>
                <a:gd name="T2" fmla="*/ 36 w 53"/>
                <a:gd name="T3" fmla="*/ 21 h 59"/>
                <a:gd name="T4" fmla="*/ 2 w 53"/>
                <a:gd name="T5" fmla="*/ 5 h 59"/>
                <a:gd name="T6" fmla="*/ 0 w 53"/>
                <a:gd name="T7" fmla="*/ 11 h 59"/>
                <a:gd name="T8" fmla="*/ 4 w 53"/>
                <a:gd name="T9" fmla="*/ 10 h 59"/>
                <a:gd name="T10" fmla="*/ 48 w 53"/>
                <a:gd name="T11" fmla="*/ 59 h 59"/>
                <a:gd name="T12" fmla="*/ 53 w 53"/>
                <a:gd name="T13" fmla="*/ 50 h 59"/>
                <a:gd name="T14" fmla="*/ 52 w 53"/>
                <a:gd name="T15" fmla="*/ 4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59">
                  <a:moveTo>
                    <a:pt x="52" y="43"/>
                  </a:moveTo>
                  <a:cubicBezTo>
                    <a:pt x="49" y="34"/>
                    <a:pt x="42" y="27"/>
                    <a:pt x="36" y="21"/>
                  </a:cubicBezTo>
                  <a:cubicBezTo>
                    <a:pt x="15" y="1"/>
                    <a:pt x="6" y="0"/>
                    <a:pt x="2" y="5"/>
                  </a:cubicBezTo>
                  <a:cubicBezTo>
                    <a:pt x="1" y="7"/>
                    <a:pt x="0" y="9"/>
                    <a:pt x="0" y="11"/>
                  </a:cubicBezTo>
                  <a:cubicBezTo>
                    <a:pt x="1" y="10"/>
                    <a:pt x="3" y="9"/>
                    <a:pt x="4" y="10"/>
                  </a:cubicBezTo>
                  <a:cubicBezTo>
                    <a:pt x="10" y="10"/>
                    <a:pt x="32" y="31"/>
                    <a:pt x="48" y="59"/>
                  </a:cubicBezTo>
                  <a:cubicBezTo>
                    <a:pt x="51" y="57"/>
                    <a:pt x="53" y="54"/>
                    <a:pt x="53" y="50"/>
                  </a:cubicBezTo>
                  <a:cubicBezTo>
                    <a:pt x="53" y="48"/>
                    <a:pt x="53" y="45"/>
                    <a:pt x="52" y="4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3" name="淘宝网Chenying0907出品 402"/>
            <p:cNvSpPr/>
            <p:nvPr/>
          </p:nvSpPr>
          <p:spPr bwMode="auto">
            <a:xfrm>
              <a:off x="3765550" y="5210176"/>
              <a:ext cx="398463" cy="427038"/>
            </a:xfrm>
            <a:custGeom>
              <a:avLst/>
              <a:gdLst>
                <a:gd name="T0" fmla="*/ 52 w 54"/>
                <a:gd name="T1" fmla="*/ 41 h 58"/>
                <a:gd name="T2" fmla="*/ 53 w 54"/>
                <a:gd name="T3" fmla="*/ 41 h 58"/>
                <a:gd name="T4" fmla="*/ 36 w 54"/>
                <a:gd name="T5" fmla="*/ 18 h 58"/>
                <a:gd name="T6" fmla="*/ 7 w 54"/>
                <a:gd name="T7" fmla="*/ 0 h 58"/>
                <a:gd name="T8" fmla="*/ 1 w 54"/>
                <a:gd name="T9" fmla="*/ 3 h 58"/>
                <a:gd name="T10" fmla="*/ 0 w 54"/>
                <a:gd name="T11" fmla="*/ 8 h 58"/>
                <a:gd name="T12" fmla="*/ 0 w 54"/>
                <a:gd name="T13" fmla="*/ 9 h 58"/>
                <a:gd name="T14" fmla="*/ 0 w 54"/>
                <a:gd name="T15" fmla="*/ 10 h 58"/>
                <a:gd name="T16" fmla="*/ 1 w 54"/>
                <a:gd name="T17" fmla="*/ 10 h 58"/>
                <a:gd name="T18" fmla="*/ 4 w 54"/>
                <a:gd name="T19" fmla="*/ 8 h 58"/>
                <a:gd name="T20" fmla="*/ 4 w 54"/>
                <a:gd name="T21" fmla="*/ 8 h 58"/>
                <a:gd name="T22" fmla="*/ 4 w 54"/>
                <a:gd name="T23" fmla="*/ 8 h 58"/>
                <a:gd name="T24" fmla="*/ 11 w 54"/>
                <a:gd name="T25" fmla="*/ 12 h 58"/>
                <a:gd name="T26" fmla="*/ 48 w 54"/>
                <a:gd name="T27" fmla="*/ 57 h 58"/>
                <a:gd name="T28" fmla="*/ 48 w 54"/>
                <a:gd name="T29" fmla="*/ 58 h 58"/>
                <a:gd name="T30" fmla="*/ 49 w 54"/>
                <a:gd name="T31" fmla="*/ 58 h 58"/>
                <a:gd name="T32" fmla="*/ 54 w 54"/>
                <a:gd name="T33" fmla="*/ 48 h 58"/>
                <a:gd name="T34" fmla="*/ 54 w 54"/>
                <a:gd name="T35" fmla="*/ 47 h 58"/>
                <a:gd name="T36" fmla="*/ 53 w 54"/>
                <a:gd name="T37" fmla="*/ 41 h 58"/>
                <a:gd name="T38" fmla="*/ 52 w 54"/>
                <a:gd name="T39" fmla="*/ 41 h 58"/>
                <a:gd name="T40" fmla="*/ 52 w 54"/>
                <a:gd name="T41" fmla="*/ 41 h 58"/>
                <a:gd name="T42" fmla="*/ 53 w 54"/>
                <a:gd name="T43" fmla="*/ 47 h 58"/>
                <a:gd name="T44" fmla="*/ 53 w 54"/>
                <a:gd name="T45" fmla="*/ 48 h 58"/>
                <a:gd name="T46" fmla="*/ 48 w 54"/>
                <a:gd name="T47" fmla="*/ 56 h 58"/>
                <a:gd name="T48" fmla="*/ 48 w 54"/>
                <a:gd name="T49" fmla="*/ 57 h 58"/>
                <a:gd name="T50" fmla="*/ 49 w 54"/>
                <a:gd name="T51" fmla="*/ 57 h 58"/>
                <a:gd name="T52" fmla="*/ 23 w 54"/>
                <a:gd name="T53" fmla="*/ 22 h 58"/>
                <a:gd name="T54" fmla="*/ 12 w 54"/>
                <a:gd name="T55" fmla="*/ 11 h 58"/>
                <a:gd name="T56" fmla="*/ 4 w 54"/>
                <a:gd name="T57" fmla="*/ 7 h 58"/>
                <a:gd name="T58" fmla="*/ 4 w 54"/>
                <a:gd name="T59" fmla="*/ 8 h 58"/>
                <a:gd name="T60" fmla="*/ 4 w 54"/>
                <a:gd name="T61" fmla="*/ 7 h 58"/>
                <a:gd name="T62" fmla="*/ 4 w 54"/>
                <a:gd name="T63" fmla="*/ 7 h 58"/>
                <a:gd name="T64" fmla="*/ 0 w 54"/>
                <a:gd name="T65" fmla="*/ 9 h 58"/>
                <a:gd name="T66" fmla="*/ 0 w 54"/>
                <a:gd name="T67" fmla="*/ 9 h 58"/>
                <a:gd name="T68" fmla="*/ 1 w 54"/>
                <a:gd name="T69" fmla="*/ 9 h 58"/>
                <a:gd name="T70" fmla="*/ 1 w 54"/>
                <a:gd name="T71" fmla="*/ 8 h 58"/>
                <a:gd name="T72" fmla="*/ 2 w 54"/>
                <a:gd name="T73" fmla="*/ 4 h 58"/>
                <a:gd name="T74" fmla="*/ 7 w 54"/>
                <a:gd name="T75" fmla="*/ 1 h 58"/>
                <a:gd name="T76" fmla="*/ 35 w 54"/>
                <a:gd name="T77" fmla="*/ 19 h 58"/>
                <a:gd name="T78" fmla="*/ 52 w 54"/>
                <a:gd name="T79" fmla="*/ 4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" h="58">
                  <a:moveTo>
                    <a:pt x="52" y="41"/>
                  </a:moveTo>
                  <a:cubicBezTo>
                    <a:pt x="53" y="41"/>
                    <a:pt x="53" y="41"/>
                    <a:pt x="53" y="41"/>
                  </a:cubicBezTo>
                  <a:cubicBezTo>
                    <a:pt x="49" y="32"/>
                    <a:pt x="43" y="25"/>
                    <a:pt x="36" y="18"/>
                  </a:cubicBezTo>
                  <a:cubicBezTo>
                    <a:pt x="22" y="5"/>
                    <a:pt x="13" y="0"/>
                    <a:pt x="7" y="0"/>
                  </a:cubicBezTo>
                  <a:cubicBezTo>
                    <a:pt x="5" y="0"/>
                    <a:pt x="3" y="1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8" y="10"/>
                    <a:pt x="11" y="12"/>
                  </a:cubicBezTo>
                  <a:cubicBezTo>
                    <a:pt x="20" y="20"/>
                    <a:pt x="36" y="37"/>
                    <a:pt x="48" y="57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2" y="56"/>
                    <a:pt x="54" y="52"/>
                    <a:pt x="54" y="48"/>
                  </a:cubicBezTo>
                  <a:cubicBezTo>
                    <a:pt x="54" y="48"/>
                    <a:pt x="54" y="47"/>
                    <a:pt x="54" y="47"/>
                  </a:cubicBezTo>
                  <a:cubicBezTo>
                    <a:pt x="54" y="45"/>
                    <a:pt x="54" y="43"/>
                    <a:pt x="53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3"/>
                    <a:pt x="53" y="45"/>
                    <a:pt x="53" y="47"/>
                  </a:cubicBezTo>
                  <a:cubicBezTo>
                    <a:pt x="53" y="47"/>
                    <a:pt x="53" y="48"/>
                    <a:pt x="53" y="48"/>
                  </a:cubicBezTo>
                  <a:cubicBezTo>
                    <a:pt x="52" y="52"/>
                    <a:pt x="51" y="55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1" y="43"/>
                    <a:pt x="31" y="31"/>
                    <a:pt x="23" y="22"/>
                  </a:cubicBezTo>
                  <a:cubicBezTo>
                    <a:pt x="19" y="17"/>
                    <a:pt x="15" y="14"/>
                    <a:pt x="12" y="11"/>
                  </a:cubicBezTo>
                  <a:cubicBezTo>
                    <a:pt x="8" y="9"/>
                    <a:pt x="6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1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6"/>
                    <a:pt x="1" y="5"/>
                    <a:pt x="2" y="4"/>
                  </a:cubicBezTo>
                  <a:cubicBezTo>
                    <a:pt x="3" y="2"/>
                    <a:pt x="5" y="1"/>
                    <a:pt x="7" y="1"/>
                  </a:cubicBezTo>
                  <a:cubicBezTo>
                    <a:pt x="12" y="1"/>
                    <a:pt x="21" y="6"/>
                    <a:pt x="35" y="19"/>
                  </a:cubicBezTo>
                  <a:cubicBezTo>
                    <a:pt x="42" y="26"/>
                    <a:pt x="48" y="33"/>
                    <a:pt x="52" y="4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4" name="淘宝网Chenying0907出品 403"/>
            <p:cNvSpPr/>
            <p:nvPr/>
          </p:nvSpPr>
          <p:spPr bwMode="auto">
            <a:xfrm>
              <a:off x="3765550" y="5260976"/>
              <a:ext cx="354013" cy="376238"/>
            </a:xfrm>
            <a:custGeom>
              <a:avLst/>
              <a:gdLst>
                <a:gd name="T0" fmla="*/ 4 w 48"/>
                <a:gd name="T1" fmla="*/ 1 h 51"/>
                <a:gd name="T2" fmla="*/ 0 w 48"/>
                <a:gd name="T3" fmla="*/ 2 h 51"/>
                <a:gd name="T4" fmla="*/ 22 w 48"/>
                <a:gd name="T5" fmla="*/ 40 h 51"/>
                <a:gd name="T6" fmla="*/ 44 w 48"/>
                <a:gd name="T7" fmla="*/ 51 h 51"/>
                <a:gd name="T8" fmla="*/ 48 w 48"/>
                <a:gd name="T9" fmla="*/ 50 h 51"/>
                <a:gd name="T10" fmla="*/ 4 w 48"/>
                <a:gd name="T11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51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1" y="12"/>
                    <a:pt x="10" y="28"/>
                    <a:pt x="22" y="40"/>
                  </a:cubicBezTo>
                  <a:cubicBezTo>
                    <a:pt x="27" y="45"/>
                    <a:pt x="36" y="51"/>
                    <a:pt x="44" y="51"/>
                  </a:cubicBezTo>
                  <a:cubicBezTo>
                    <a:pt x="46" y="51"/>
                    <a:pt x="47" y="51"/>
                    <a:pt x="48" y="50"/>
                  </a:cubicBezTo>
                  <a:cubicBezTo>
                    <a:pt x="32" y="22"/>
                    <a:pt x="10" y="1"/>
                    <a:pt x="4" y="1"/>
                  </a:cubicBez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5" name="淘宝网Chenying0907出品 405"/>
            <p:cNvSpPr/>
            <p:nvPr/>
          </p:nvSpPr>
          <p:spPr bwMode="auto">
            <a:xfrm>
              <a:off x="881062" y="2411413"/>
              <a:ext cx="2981325" cy="3262313"/>
            </a:xfrm>
            <a:custGeom>
              <a:avLst/>
              <a:gdLst>
                <a:gd name="T0" fmla="*/ 191 w 405"/>
                <a:gd name="T1" fmla="*/ 100 h 443"/>
                <a:gd name="T2" fmla="*/ 64 w 405"/>
                <a:gd name="T3" fmla="*/ 131 h 443"/>
                <a:gd name="T4" fmla="*/ 164 w 405"/>
                <a:gd name="T5" fmla="*/ 285 h 443"/>
                <a:gd name="T6" fmla="*/ 308 w 405"/>
                <a:gd name="T7" fmla="*/ 227 h 443"/>
                <a:gd name="T8" fmla="*/ 271 w 405"/>
                <a:gd name="T9" fmla="*/ 372 h 443"/>
                <a:gd name="T10" fmla="*/ 399 w 405"/>
                <a:gd name="T11" fmla="*/ 327 h 443"/>
                <a:gd name="T12" fmla="*/ 191 w 405"/>
                <a:gd name="T13" fmla="*/ 10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5" h="443">
                  <a:moveTo>
                    <a:pt x="191" y="100"/>
                  </a:moveTo>
                  <a:cubicBezTo>
                    <a:pt x="191" y="100"/>
                    <a:pt x="129" y="76"/>
                    <a:pt x="64" y="131"/>
                  </a:cubicBezTo>
                  <a:cubicBezTo>
                    <a:pt x="0" y="186"/>
                    <a:pt x="83" y="291"/>
                    <a:pt x="164" y="285"/>
                  </a:cubicBezTo>
                  <a:cubicBezTo>
                    <a:pt x="245" y="278"/>
                    <a:pt x="308" y="227"/>
                    <a:pt x="308" y="227"/>
                  </a:cubicBezTo>
                  <a:cubicBezTo>
                    <a:pt x="308" y="227"/>
                    <a:pt x="232" y="301"/>
                    <a:pt x="271" y="372"/>
                  </a:cubicBezTo>
                  <a:cubicBezTo>
                    <a:pt x="310" y="443"/>
                    <a:pt x="405" y="384"/>
                    <a:pt x="399" y="327"/>
                  </a:cubicBezTo>
                  <a:cubicBezTo>
                    <a:pt x="399" y="327"/>
                    <a:pt x="397" y="0"/>
                    <a:pt x="191" y="100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6" name="淘宝网Chenying0907出品 415"/>
            <p:cNvSpPr/>
            <p:nvPr/>
          </p:nvSpPr>
          <p:spPr bwMode="auto">
            <a:xfrm>
              <a:off x="1190625" y="3109913"/>
              <a:ext cx="2627313" cy="2276475"/>
            </a:xfrm>
            <a:custGeom>
              <a:avLst/>
              <a:gdLst>
                <a:gd name="T0" fmla="*/ 115 w 357"/>
                <a:gd name="T1" fmla="*/ 0 h 309"/>
                <a:gd name="T2" fmla="*/ 23 w 357"/>
                <a:gd name="T3" fmla="*/ 37 h 309"/>
                <a:gd name="T4" fmla="*/ 0 w 357"/>
                <a:gd name="T5" fmla="*/ 84 h 309"/>
                <a:gd name="T6" fmla="*/ 36 w 357"/>
                <a:gd name="T7" fmla="*/ 156 h 309"/>
                <a:gd name="T8" fmla="*/ 115 w 357"/>
                <a:gd name="T9" fmla="*/ 189 h 309"/>
                <a:gd name="T10" fmla="*/ 115 w 357"/>
                <a:gd name="T11" fmla="*/ 189 h 309"/>
                <a:gd name="T12" fmla="*/ 122 w 357"/>
                <a:gd name="T13" fmla="*/ 189 h 309"/>
                <a:gd name="T14" fmla="*/ 263 w 357"/>
                <a:gd name="T15" fmla="*/ 134 h 309"/>
                <a:gd name="T16" fmla="*/ 265 w 357"/>
                <a:gd name="T17" fmla="*/ 132 h 309"/>
                <a:gd name="T18" fmla="*/ 266 w 357"/>
                <a:gd name="T19" fmla="*/ 132 h 309"/>
                <a:gd name="T20" fmla="*/ 266 w 357"/>
                <a:gd name="T21" fmla="*/ 133 h 309"/>
                <a:gd name="T22" fmla="*/ 264 w 357"/>
                <a:gd name="T23" fmla="*/ 135 h 309"/>
                <a:gd name="T24" fmla="*/ 259 w 357"/>
                <a:gd name="T25" fmla="*/ 141 h 309"/>
                <a:gd name="T26" fmla="*/ 242 w 357"/>
                <a:gd name="T27" fmla="*/ 163 h 309"/>
                <a:gd name="T28" fmla="*/ 218 w 357"/>
                <a:gd name="T29" fmla="*/ 234 h 309"/>
                <a:gd name="T30" fmla="*/ 229 w 357"/>
                <a:gd name="T31" fmla="*/ 277 h 309"/>
                <a:gd name="T32" fmla="*/ 280 w 357"/>
                <a:gd name="T33" fmla="*/ 309 h 309"/>
                <a:gd name="T34" fmla="*/ 332 w 357"/>
                <a:gd name="T35" fmla="*/ 286 h 309"/>
                <a:gd name="T36" fmla="*/ 357 w 357"/>
                <a:gd name="T37" fmla="*/ 237 h 309"/>
                <a:gd name="T38" fmla="*/ 357 w 357"/>
                <a:gd name="T39" fmla="*/ 232 h 309"/>
                <a:gd name="T40" fmla="*/ 357 w 357"/>
                <a:gd name="T41" fmla="*/ 232 h 309"/>
                <a:gd name="T42" fmla="*/ 356 w 357"/>
                <a:gd name="T43" fmla="*/ 226 h 309"/>
                <a:gd name="T44" fmla="*/ 356 w 357"/>
                <a:gd name="T45" fmla="*/ 209 h 309"/>
                <a:gd name="T46" fmla="*/ 355 w 357"/>
                <a:gd name="T47" fmla="*/ 200 h 309"/>
                <a:gd name="T48" fmla="*/ 350 w 357"/>
                <a:gd name="T49" fmla="*/ 197 h 309"/>
                <a:gd name="T50" fmla="*/ 282 w 357"/>
                <a:gd name="T51" fmla="*/ 287 h 309"/>
                <a:gd name="T52" fmla="*/ 256 w 357"/>
                <a:gd name="T53" fmla="*/ 274 h 309"/>
                <a:gd name="T54" fmla="*/ 273 w 357"/>
                <a:gd name="T55" fmla="*/ 134 h 309"/>
                <a:gd name="T56" fmla="*/ 265 w 357"/>
                <a:gd name="T57" fmla="*/ 123 h 309"/>
                <a:gd name="T58" fmla="*/ 194 w 357"/>
                <a:gd name="T59" fmla="*/ 155 h 309"/>
                <a:gd name="T60" fmla="*/ 119 w 357"/>
                <a:gd name="T61" fmla="*/ 169 h 309"/>
                <a:gd name="T62" fmla="*/ 18 w 357"/>
                <a:gd name="T63" fmla="*/ 87 h 309"/>
                <a:gd name="T64" fmla="*/ 126 w 357"/>
                <a:gd name="T65" fmla="*/ 1 h 309"/>
                <a:gd name="T66" fmla="*/ 115 w 357"/>
                <a:gd name="T6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7" h="309">
                  <a:moveTo>
                    <a:pt x="115" y="0"/>
                  </a:moveTo>
                  <a:cubicBezTo>
                    <a:pt x="91" y="0"/>
                    <a:pt x="57" y="7"/>
                    <a:pt x="23" y="37"/>
                  </a:cubicBezTo>
                  <a:cubicBezTo>
                    <a:pt x="7" y="50"/>
                    <a:pt x="0" y="67"/>
                    <a:pt x="0" y="84"/>
                  </a:cubicBezTo>
                  <a:cubicBezTo>
                    <a:pt x="0" y="109"/>
                    <a:pt x="14" y="136"/>
                    <a:pt x="36" y="156"/>
                  </a:cubicBezTo>
                  <a:cubicBezTo>
                    <a:pt x="57" y="176"/>
                    <a:pt x="86" y="189"/>
                    <a:pt x="115" y="189"/>
                  </a:cubicBezTo>
                  <a:cubicBezTo>
                    <a:pt x="115" y="189"/>
                    <a:pt x="115" y="189"/>
                    <a:pt x="115" y="189"/>
                  </a:cubicBezTo>
                  <a:cubicBezTo>
                    <a:pt x="117" y="189"/>
                    <a:pt x="120" y="189"/>
                    <a:pt x="122" y="189"/>
                  </a:cubicBezTo>
                  <a:cubicBezTo>
                    <a:pt x="193" y="183"/>
                    <a:pt x="250" y="144"/>
                    <a:pt x="263" y="134"/>
                  </a:cubicBezTo>
                  <a:cubicBezTo>
                    <a:pt x="264" y="133"/>
                    <a:pt x="265" y="132"/>
                    <a:pt x="265" y="132"/>
                  </a:cubicBezTo>
                  <a:cubicBezTo>
                    <a:pt x="266" y="132"/>
                    <a:pt x="266" y="132"/>
                    <a:pt x="266" y="132"/>
                  </a:cubicBezTo>
                  <a:cubicBezTo>
                    <a:pt x="266" y="133"/>
                    <a:pt x="266" y="133"/>
                    <a:pt x="266" y="133"/>
                  </a:cubicBezTo>
                  <a:cubicBezTo>
                    <a:pt x="266" y="133"/>
                    <a:pt x="265" y="134"/>
                    <a:pt x="264" y="135"/>
                  </a:cubicBezTo>
                  <a:cubicBezTo>
                    <a:pt x="263" y="136"/>
                    <a:pt x="261" y="138"/>
                    <a:pt x="259" y="141"/>
                  </a:cubicBezTo>
                  <a:cubicBezTo>
                    <a:pt x="254" y="146"/>
                    <a:pt x="248" y="154"/>
                    <a:pt x="242" y="163"/>
                  </a:cubicBezTo>
                  <a:cubicBezTo>
                    <a:pt x="230" y="181"/>
                    <a:pt x="218" y="207"/>
                    <a:pt x="218" y="234"/>
                  </a:cubicBezTo>
                  <a:cubicBezTo>
                    <a:pt x="218" y="248"/>
                    <a:pt x="222" y="262"/>
                    <a:pt x="229" y="277"/>
                  </a:cubicBezTo>
                  <a:cubicBezTo>
                    <a:pt x="242" y="300"/>
                    <a:pt x="261" y="309"/>
                    <a:pt x="280" y="309"/>
                  </a:cubicBezTo>
                  <a:cubicBezTo>
                    <a:pt x="298" y="309"/>
                    <a:pt x="318" y="300"/>
                    <a:pt x="332" y="286"/>
                  </a:cubicBezTo>
                  <a:cubicBezTo>
                    <a:pt x="347" y="273"/>
                    <a:pt x="357" y="255"/>
                    <a:pt x="357" y="237"/>
                  </a:cubicBezTo>
                  <a:cubicBezTo>
                    <a:pt x="357" y="235"/>
                    <a:pt x="357" y="234"/>
                    <a:pt x="357" y="232"/>
                  </a:cubicBezTo>
                  <a:cubicBezTo>
                    <a:pt x="357" y="232"/>
                    <a:pt x="357" y="232"/>
                    <a:pt x="357" y="232"/>
                  </a:cubicBezTo>
                  <a:cubicBezTo>
                    <a:pt x="357" y="232"/>
                    <a:pt x="357" y="230"/>
                    <a:pt x="356" y="226"/>
                  </a:cubicBezTo>
                  <a:cubicBezTo>
                    <a:pt x="356" y="222"/>
                    <a:pt x="356" y="216"/>
                    <a:pt x="356" y="209"/>
                  </a:cubicBezTo>
                  <a:cubicBezTo>
                    <a:pt x="355" y="206"/>
                    <a:pt x="355" y="203"/>
                    <a:pt x="355" y="200"/>
                  </a:cubicBezTo>
                  <a:cubicBezTo>
                    <a:pt x="353" y="199"/>
                    <a:pt x="351" y="198"/>
                    <a:pt x="350" y="197"/>
                  </a:cubicBezTo>
                  <a:cubicBezTo>
                    <a:pt x="345" y="237"/>
                    <a:pt x="314" y="287"/>
                    <a:pt x="282" y="287"/>
                  </a:cubicBezTo>
                  <a:cubicBezTo>
                    <a:pt x="273" y="287"/>
                    <a:pt x="264" y="283"/>
                    <a:pt x="256" y="274"/>
                  </a:cubicBezTo>
                  <a:cubicBezTo>
                    <a:pt x="226" y="240"/>
                    <a:pt x="253" y="173"/>
                    <a:pt x="273" y="134"/>
                  </a:cubicBezTo>
                  <a:cubicBezTo>
                    <a:pt x="270" y="131"/>
                    <a:pt x="267" y="127"/>
                    <a:pt x="265" y="123"/>
                  </a:cubicBezTo>
                  <a:cubicBezTo>
                    <a:pt x="250" y="131"/>
                    <a:pt x="228" y="141"/>
                    <a:pt x="194" y="155"/>
                  </a:cubicBezTo>
                  <a:cubicBezTo>
                    <a:pt x="168" y="165"/>
                    <a:pt x="142" y="169"/>
                    <a:pt x="119" y="169"/>
                  </a:cubicBezTo>
                  <a:cubicBezTo>
                    <a:pt x="60" y="169"/>
                    <a:pt x="14" y="139"/>
                    <a:pt x="18" y="87"/>
                  </a:cubicBezTo>
                  <a:cubicBezTo>
                    <a:pt x="23" y="17"/>
                    <a:pt x="116" y="2"/>
                    <a:pt x="126" y="1"/>
                  </a:cubicBezTo>
                  <a:cubicBezTo>
                    <a:pt x="123" y="0"/>
                    <a:pt x="119" y="0"/>
                    <a:pt x="115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7" name="淘宝网Chenying0907出品 417"/>
            <p:cNvSpPr/>
            <p:nvPr/>
          </p:nvSpPr>
          <p:spPr bwMode="auto">
            <a:xfrm>
              <a:off x="2919413" y="1520826"/>
              <a:ext cx="3009900" cy="2871788"/>
            </a:xfrm>
            <a:custGeom>
              <a:avLst/>
              <a:gdLst>
                <a:gd name="T0" fmla="*/ 58 w 409"/>
                <a:gd name="T1" fmla="*/ 164 h 390"/>
                <a:gd name="T2" fmla="*/ 144 w 409"/>
                <a:gd name="T3" fmla="*/ 39 h 390"/>
                <a:gd name="T4" fmla="*/ 301 w 409"/>
                <a:gd name="T5" fmla="*/ 144 h 390"/>
                <a:gd name="T6" fmla="*/ 223 w 409"/>
                <a:gd name="T7" fmla="*/ 283 h 390"/>
                <a:gd name="T8" fmla="*/ 369 w 409"/>
                <a:gd name="T9" fmla="*/ 280 h 390"/>
                <a:gd name="T10" fmla="*/ 228 w 409"/>
                <a:gd name="T11" fmla="*/ 372 h 390"/>
                <a:gd name="T12" fmla="*/ 25 w 409"/>
                <a:gd name="T13" fmla="*/ 261 h 390"/>
                <a:gd name="T14" fmla="*/ 58 w 409"/>
                <a:gd name="T15" fmla="*/ 164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9" h="390">
                  <a:moveTo>
                    <a:pt x="58" y="164"/>
                  </a:moveTo>
                  <a:cubicBezTo>
                    <a:pt x="58" y="164"/>
                    <a:pt x="50" y="78"/>
                    <a:pt x="144" y="39"/>
                  </a:cubicBezTo>
                  <a:cubicBezTo>
                    <a:pt x="238" y="0"/>
                    <a:pt x="315" y="42"/>
                    <a:pt x="301" y="144"/>
                  </a:cubicBezTo>
                  <a:cubicBezTo>
                    <a:pt x="288" y="246"/>
                    <a:pt x="223" y="283"/>
                    <a:pt x="223" y="283"/>
                  </a:cubicBezTo>
                  <a:cubicBezTo>
                    <a:pt x="223" y="283"/>
                    <a:pt x="329" y="224"/>
                    <a:pt x="369" y="280"/>
                  </a:cubicBezTo>
                  <a:cubicBezTo>
                    <a:pt x="409" y="336"/>
                    <a:pt x="310" y="390"/>
                    <a:pt x="228" y="372"/>
                  </a:cubicBezTo>
                  <a:cubicBezTo>
                    <a:pt x="145" y="353"/>
                    <a:pt x="50" y="341"/>
                    <a:pt x="25" y="261"/>
                  </a:cubicBezTo>
                  <a:cubicBezTo>
                    <a:pt x="0" y="181"/>
                    <a:pt x="58" y="164"/>
                    <a:pt x="58" y="164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8" name="淘宝网Chenying0907出品 423"/>
            <p:cNvSpPr>
              <a:spLocks noEditPoints="1"/>
            </p:cNvSpPr>
            <p:nvPr/>
          </p:nvSpPr>
          <p:spPr bwMode="auto">
            <a:xfrm>
              <a:off x="3162300" y="1704976"/>
              <a:ext cx="1487488" cy="2098675"/>
            </a:xfrm>
            <a:custGeom>
              <a:avLst/>
              <a:gdLst>
                <a:gd name="T0" fmla="*/ 42 w 202"/>
                <a:gd name="T1" fmla="*/ 215 h 285"/>
                <a:gd name="T2" fmla="*/ 30 w 202"/>
                <a:gd name="T3" fmla="*/ 232 h 285"/>
                <a:gd name="T4" fmla="*/ 0 w 202"/>
                <a:gd name="T5" fmla="*/ 255 h 285"/>
                <a:gd name="T6" fmla="*/ 1 w 202"/>
                <a:gd name="T7" fmla="*/ 256 h 285"/>
                <a:gd name="T8" fmla="*/ 2 w 202"/>
                <a:gd name="T9" fmla="*/ 258 h 285"/>
                <a:gd name="T10" fmla="*/ 46 w 202"/>
                <a:gd name="T11" fmla="*/ 285 h 285"/>
                <a:gd name="T12" fmla="*/ 86 w 202"/>
                <a:gd name="T13" fmla="*/ 278 h 285"/>
                <a:gd name="T14" fmla="*/ 42 w 202"/>
                <a:gd name="T15" fmla="*/ 215 h 285"/>
                <a:gd name="T16" fmla="*/ 177 w 202"/>
                <a:gd name="T17" fmla="*/ 0 h 285"/>
                <a:gd name="T18" fmla="*/ 112 w 202"/>
                <a:gd name="T19" fmla="*/ 15 h 285"/>
                <a:gd name="T20" fmla="*/ 29 w 202"/>
                <a:gd name="T21" fmla="*/ 106 h 285"/>
                <a:gd name="T22" fmla="*/ 45 w 202"/>
                <a:gd name="T23" fmla="*/ 124 h 285"/>
                <a:gd name="T24" fmla="*/ 64 w 202"/>
                <a:gd name="T25" fmla="*/ 88 h 285"/>
                <a:gd name="T26" fmla="*/ 202 w 202"/>
                <a:gd name="T27" fmla="*/ 3 h 285"/>
                <a:gd name="T28" fmla="*/ 177 w 202"/>
                <a:gd name="T2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2" h="285">
                  <a:moveTo>
                    <a:pt x="42" y="215"/>
                  </a:moveTo>
                  <a:cubicBezTo>
                    <a:pt x="38" y="221"/>
                    <a:pt x="35" y="227"/>
                    <a:pt x="30" y="232"/>
                  </a:cubicBezTo>
                  <a:cubicBezTo>
                    <a:pt x="22" y="242"/>
                    <a:pt x="12" y="250"/>
                    <a:pt x="0" y="255"/>
                  </a:cubicBezTo>
                  <a:cubicBezTo>
                    <a:pt x="1" y="255"/>
                    <a:pt x="1" y="256"/>
                    <a:pt x="1" y="256"/>
                  </a:cubicBezTo>
                  <a:cubicBezTo>
                    <a:pt x="2" y="257"/>
                    <a:pt x="2" y="257"/>
                    <a:pt x="2" y="258"/>
                  </a:cubicBezTo>
                  <a:cubicBezTo>
                    <a:pt x="11" y="266"/>
                    <a:pt x="24" y="276"/>
                    <a:pt x="46" y="285"/>
                  </a:cubicBezTo>
                  <a:cubicBezTo>
                    <a:pt x="57" y="285"/>
                    <a:pt x="70" y="283"/>
                    <a:pt x="86" y="278"/>
                  </a:cubicBezTo>
                  <a:cubicBezTo>
                    <a:pt x="65" y="261"/>
                    <a:pt x="50" y="239"/>
                    <a:pt x="42" y="215"/>
                  </a:cubicBezTo>
                  <a:moveTo>
                    <a:pt x="177" y="0"/>
                  </a:moveTo>
                  <a:cubicBezTo>
                    <a:pt x="157" y="0"/>
                    <a:pt x="135" y="5"/>
                    <a:pt x="112" y="15"/>
                  </a:cubicBezTo>
                  <a:cubicBezTo>
                    <a:pt x="56" y="38"/>
                    <a:pt x="36" y="78"/>
                    <a:pt x="29" y="106"/>
                  </a:cubicBezTo>
                  <a:cubicBezTo>
                    <a:pt x="35" y="111"/>
                    <a:pt x="41" y="117"/>
                    <a:pt x="45" y="124"/>
                  </a:cubicBezTo>
                  <a:cubicBezTo>
                    <a:pt x="49" y="112"/>
                    <a:pt x="56" y="100"/>
                    <a:pt x="64" y="88"/>
                  </a:cubicBezTo>
                  <a:cubicBezTo>
                    <a:pt x="118" y="11"/>
                    <a:pt x="179" y="3"/>
                    <a:pt x="202" y="3"/>
                  </a:cubicBezTo>
                  <a:cubicBezTo>
                    <a:pt x="194" y="1"/>
                    <a:pt x="186" y="0"/>
                    <a:pt x="177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29" name="淘宝网Chenying0907出品 425"/>
            <p:cNvSpPr>
              <a:spLocks noEditPoints="1"/>
            </p:cNvSpPr>
            <p:nvPr/>
          </p:nvSpPr>
          <p:spPr bwMode="auto">
            <a:xfrm>
              <a:off x="3597275" y="2366963"/>
              <a:ext cx="2097088" cy="1914525"/>
            </a:xfrm>
            <a:custGeom>
              <a:avLst/>
              <a:gdLst>
                <a:gd name="T0" fmla="*/ 32 w 285"/>
                <a:gd name="T1" fmla="*/ 192 h 260"/>
                <a:gd name="T2" fmla="*/ 0 w 285"/>
                <a:gd name="T3" fmla="*/ 199 h 260"/>
                <a:gd name="T4" fmla="*/ 6 w 285"/>
                <a:gd name="T5" fmla="*/ 201 h 260"/>
                <a:gd name="T6" fmla="*/ 17 w 285"/>
                <a:gd name="T7" fmla="*/ 205 h 260"/>
                <a:gd name="T8" fmla="*/ 59 w 285"/>
                <a:gd name="T9" fmla="*/ 215 h 260"/>
                <a:gd name="T10" fmla="*/ 59 w 285"/>
                <a:gd name="T11" fmla="*/ 215 h 260"/>
                <a:gd name="T12" fmla="*/ 59 w 285"/>
                <a:gd name="T13" fmla="*/ 215 h 260"/>
                <a:gd name="T14" fmla="*/ 59 w 285"/>
                <a:gd name="T15" fmla="*/ 215 h 260"/>
                <a:gd name="T16" fmla="*/ 59 w 285"/>
                <a:gd name="T17" fmla="*/ 215 h 260"/>
                <a:gd name="T18" fmla="*/ 88 w 285"/>
                <a:gd name="T19" fmla="*/ 222 h 260"/>
                <a:gd name="T20" fmla="*/ 32 w 285"/>
                <a:gd name="T21" fmla="*/ 192 h 260"/>
                <a:gd name="T22" fmla="*/ 210 w 285"/>
                <a:gd name="T23" fmla="*/ 0 h 260"/>
                <a:gd name="T24" fmla="*/ 102 w 285"/>
                <a:gd name="T25" fmla="*/ 179 h 260"/>
                <a:gd name="T26" fmla="*/ 186 w 285"/>
                <a:gd name="T27" fmla="*/ 167 h 260"/>
                <a:gd name="T28" fmla="*/ 265 w 285"/>
                <a:gd name="T29" fmla="*/ 190 h 260"/>
                <a:gd name="T30" fmla="*/ 176 w 285"/>
                <a:gd name="T31" fmla="*/ 234 h 260"/>
                <a:gd name="T32" fmla="*/ 114 w 285"/>
                <a:gd name="T33" fmla="*/ 228 h 260"/>
                <a:gd name="T34" fmla="*/ 107 w 285"/>
                <a:gd name="T35" fmla="*/ 227 h 260"/>
                <a:gd name="T36" fmla="*/ 157 w 285"/>
                <a:gd name="T37" fmla="*/ 247 h 260"/>
                <a:gd name="T38" fmla="*/ 170 w 285"/>
                <a:gd name="T39" fmla="*/ 260 h 260"/>
                <a:gd name="T40" fmla="*/ 170 w 285"/>
                <a:gd name="T41" fmla="*/ 260 h 260"/>
                <a:gd name="T42" fmla="*/ 250 w 285"/>
                <a:gd name="T43" fmla="*/ 239 h 260"/>
                <a:gd name="T44" fmla="*/ 285 w 285"/>
                <a:gd name="T45" fmla="*/ 191 h 260"/>
                <a:gd name="T46" fmla="*/ 276 w 285"/>
                <a:gd name="T47" fmla="*/ 166 h 260"/>
                <a:gd name="T48" fmla="*/ 223 w 285"/>
                <a:gd name="T49" fmla="*/ 142 h 260"/>
                <a:gd name="T50" fmla="*/ 134 w 285"/>
                <a:gd name="T51" fmla="*/ 167 h 260"/>
                <a:gd name="T52" fmla="*/ 132 w 285"/>
                <a:gd name="T53" fmla="*/ 169 h 260"/>
                <a:gd name="T54" fmla="*/ 131 w 285"/>
                <a:gd name="T55" fmla="*/ 168 h 260"/>
                <a:gd name="T56" fmla="*/ 131 w 285"/>
                <a:gd name="T57" fmla="*/ 167 h 260"/>
                <a:gd name="T58" fmla="*/ 134 w 285"/>
                <a:gd name="T59" fmla="*/ 166 h 260"/>
                <a:gd name="T60" fmla="*/ 141 w 285"/>
                <a:gd name="T61" fmla="*/ 160 h 260"/>
                <a:gd name="T62" fmla="*/ 165 w 285"/>
                <a:gd name="T63" fmla="*/ 136 h 260"/>
                <a:gd name="T64" fmla="*/ 209 w 285"/>
                <a:gd name="T65" fmla="*/ 29 h 260"/>
                <a:gd name="T66" fmla="*/ 210 w 285"/>
                <a:gd name="T67" fmla="*/ 6 h 260"/>
                <a:gd name="T68" fmla="*/ 210 w 285"/>
                <a:gd name="T69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5" h="260">
                  <a:moveTo>
                    <a:pt x="32" y="192"/>
                  </a:moveTo>
                  <a:cubicBezTo>
                    <a:pt x="20" y="196"/>
                    <a:pt x="9" y="198"/>
                    <a:pt x="0" y="199"/>
                  </a:cubicBezTo>
                  <a:cubicBezTo>
                    <a:pt x="2" y="200"/>
                    <a:pt x="4" y="201"/>
                    <a:pt x="6" y="201"/>
                  </a:cubicBezTo>
                  <a:cubicBezTo>
                    <a:pt x="10" y="202"/>
                    <a:pt x="14" y="204"/>
                    <a:pt x="17" y="205"/>
                  </a:cubicBezTo>
                  <a:cubicBezTo>
                    <a:pt x="30" y="208"/>
                    <a:pt x="45" y="211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69" y="217"/>
                    <a:pt x="79" y="219"/>
                    <a:pt x="88" y="222"/>
                  </a:cubicBezTo>
                  <a:cubicBezTo>
                    <a:pt x="67" y="215"/>
                    <a:pt x="48" y="205"/>
                    <a:pt x="32" y="192"/>
                  </a:cubicBezTo>
                  <a:moveTo>
                    <a:pt x="210" y="0"/>
                  </a:moveTo>
                  <a:cubicBezTo>
                    <a:pt x="195" y="126"/>
                    <a:pt x="102" y="179"/>
                    <a:pt x="102" y="179"/>
                  </a:cubicBezTo>
                  <a:cubicBezTo>
                    <a:pt x="131" y="170"/>
                    <a:pt x="161" y="167"/>
                    <a:pt x="186" y="167"/>
                  </a:cubicBezTo>
                  <a:cubicBezTo>
                    <a:pt x="231" y="167"/>
                    <a:pt x="264" y="178"/>
                    <a:pt x="265" y="190"/>
                  </a:cubicBezTo>
                  <a:cubicBezTo>
                    <a:pt x="265" y="204"/>
                    <a:pt x="245" y="234"/>
                    <a:pt x="176" y="234"/>
                  </a:cubicBezTo>
                  <a:cubicBezTo>
                    <a:pt x="158" y="234"/>
                    <a:pt x="138" y="232"/>
                    <a:pt x="114" y="228"/>
                  </a:cubicBezTo>
                  <a:cubicBezTo>
                    <a:pt x="112" y="228"/>
                    <a:pt x="110" y="227"/>
                    <a:pt x="107" y="227"/>
                  </a:cubicBezTo>
                  <a:cubicBezTo>
                    <a:pt x="127" y="232"/>
                    <a:pt x="144" y="239"/>
                    <a:pt x="157" y="247"/>
                  </a:cubicBezTo>
                  <a:cubicBezTo>
                    <a:pt x="162" y="251"/>
                    <a:pt x="167" y="255"/>
                    <a:pt x="170" y="260"/>
                  </a:cubicBezTo>
                  <a:cubicBezTo>
                    <a:pt x="170" y="260"/>
                    <a:pt x="170" y="260"/>
                    <a:pt x="170" y="260"/>
                  </a:cubicBezTo>
                  <a:cubicBezTo>
                    <a:pt x="200" y="260"/>
                    <a:pt x="228" y="252"/>
                    <a:pt x="250" y="239"/>
                  </a:cubicBezTo>
                  <a:cubicBezTo>
                    <a:pt x="271" y="227"/>
                    <a:pt x="285" y="210"/>
                    <a:pt x="285" y="191"/>
                  </a:cubicBezTo>
                  <a:cubicBezTo>
                    <a:pt x="285" y="183"/>
                    <a:pt x="282" y="174"/>
                    <a:pt x="276" y="166"/>
                  </a:cubicBezTo>
                  <a:cubicBezTo>
                    <a:pt x="263" y="148"/>
                    <a:pt x="244" y="142"/>
                    <a:pt x="223" y="142"/>
                  </a:cubicBezTo>
                  <a:cubicBezTo>
                    <a:pt x="185" y="142"/>
                    <a:pt x="144" y="162"/>
                    <a:pt x="134" y="167"/>
                  </a:cubicBezTo>
                  <a:cubicBezTo>
                    <a:pt x="132" y="168"/>
                    <a:pt x="132" y="169"/>
                    <a:pt x="132" y="169"/>
                  </a:cubicBezTo>
                  <a:cubicBezTo>
                    <a:pt x="131" y="168"/>
                    <a:pt x="131" y="168"/>
                    <a:pt x="131" y="168"/>
                  </a:cubicBezTo>
                  <a:cubicBezTo>
                    <a:pt x="131" y="167"/>
                    <a:pt x="131" y="167"/>
                    <a:pt x="131" y="167"/>
                  </a:cubicBezTo>
                  <a:cubicBezTo>
                    <a:pt x="131" y="167"/>
                    <a:pt x="132" y="167"/>
                    <a:pt x="134" y="166"/>
                  </a:cubicBezTo>
                  <a:cubicBezTo>
                    <a:pt x="136" y="164"/>
                    <a:pt x="138" y="163"/>
                    <a:pt x="141" y="160"/>
                  </a:cubicBezTo>
                  <a:cubicBezTo>
                    <a:pt x="147" y="155"/>
                    <a:pt x="156" y="147"/>
                    <a:pt x="165" y="136"/>
                  </a:cubicBezTo>
                  <a:cubicBezTo>
                    <a:pt x="183" y="114"/>
                    <a:pt x="202" y="80"/>
                    <a:pt x="209" y="29"/>
                  </a:cubicBezTo>
                  <a:cubicBezTo>
                    <a:pt x="210" y="21"/>
                    <a:pt x="210" y="14"/>
                    <a:pt x="210" y="6"/>
                  </a:cubicBezTo>
                  <a:cubicBezTo>
                    <a:pt x="210" y="4"/>
                    <a:pt x="210" y="2"/>
                    <a:pt x="210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0" name="淘宝网Chenying0907出品 431"/>
            <p:cNvSpPr/>
            <p:nvPr/>
          </p:nvSpPr>
          <p:spPr bwMode="auto">
            <a:xfrm>
              <a:off x="3817938" y="3648076"/>
              <a:ext cx="190500" cy="220663"/>
            </a:xfrm>
            <a:custGeom>
              <a:avLst/>
              <a:gdLst>
                <a:gd name="T0" fmla="*/ 2 w 26"/>
                <a:gd name="T1" fmla="*/ 9 h 30"/>
                <a:gd name="T2" fmla="*/ 17 w 26"/>
                <a:gd name="T3" fmla="*/ 2 h 30"/>
                <a:gd name="T4" fmla="*/ 14 w 26"/>
                <a:gd name="T5" fmla="*/ 28 h 30"/>
                <a:gd name="T6" fmla="*/ 2 w 26"/>
                <a:gd name="T7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0">
                  <a:moveTo>
                    <a:pt x="2" y="9"/>
                  </a:moveTo>
                  <a:cubicBezTo>
                    <a:pt x="4" y="4"/>
                    <a:pt x="8" y="0"/>
                    <a:pt x="17" y="2"/>
                  </a:cubicBezTo>
                  <a:cubicBezTo>
                    <a:pt x="26" y="4"/>
                    <a:pt x="26" y="25"/>
                    <a:pt x="14" y="28"/>
                  </a:cubicBezTo>
                  <a:cubicBezTo>
                    <a:pt x="5" y="30"/>
                    <a:pt x="0" y="18"/>
                    <a:pt x="2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1" name="淘宝网Chenying0907出品 433"/>
            <p:cNvSpPr/>
            <p:nvPr/>
          </p:nvSpPr>
          <p:spPr bwMode="auto">
            <a:xfrm>
              <a:off x="3119438" y="3692526"/>
              <a:ext cx="742950" cy="198438"/>
            </a:xfrm>
            <a:custGeom>
              <a:avLst/>
              <a:gdLst>
                <a:gd name="T0" fmla="*/ 51 w 101"/>
                <a:gd name="T1" fmla="*/ 20 h 27"/>
                <a:gd name="T2" fmla="*/ 1 w 101"/>
                <a:gd name="T3" fmla="*/ 5 h 27"/>
                <a:gd name="T4" fmla="*/ 1 w 101"/>
                <a:gd name="T5" fmla="*/ 1 h 27"/>
                <a:gd name="T6" fmla="*/ 5 w 101"/>
                <a:gd name="T7" fmla="*/ 1 h 27"/>
                <a:gd name="T8" fmla="*/ 98 w 101"/>
                <a:gd name="T9" fmla="*/ 6 h 27"/>
                <a:gd name="T10" fmla="*/ 101 w 101"/>
                <a:gd name="T11" fmla="*/ 8 h 27"/>
                <a:gd name="T12" fmla="*/ 99 w 101"/>
                <a:gd name="T13" fmla="*/ 11 h 27"/>
                <a:gd name="T14" fmla="*/ 51 w 101"/>
                <a:gd name="T15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27">
                  <a:moveTo>
                    <a:pt x="51" y="20"/>
                  </a:moveTo>
                  <a:cubicBezTo>
                    <a:pt x="18" y="20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34" y="27"/>
                    <a:pt x="98" y="6"/>
                  </a:cubicBezTo>
                  <a:cubicBezTo>
                    <a:pt x="99" y="6"/>
                    <a:pt x="100" y="7"/>
                    <a:pt x="101" y="8"/>
                  </a:cubicBezTo>
                  <a:cubicBezTo>
                    <a:pt x="101" y="10"/>
                    <a:pt x="101" y="11"/>
                    <a:pt x="99" y="11"/>
                  </a:cubicBezTo>
                  <a:cubicBezTo>
                    <a:pt x="80" y="18"/>
                    <a:pt x="64" y="20"/>
                    <a:pt x="51" y="2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2" name="淘宝网Chenying0907出品 434"/>
            <p:cNvSpPr/>
            <p:nvPr/>
          </p:nvSpPr>
          <p:spPr bwMode="auto">
            <a:xfrm>
              <a:off x="3759200" y="2889251"/>
              <a:ext cx="330200" cy="1185863"/>
            </a:xfrm>
            <a:custGeom>
              <a:avLst/>
              <a:gdLst>
                <a:gd name="T0" fmla="*/ 18 w 45"/>
                <a:gd name="T1" fmla="*/ 161 h 161"/>
                <a:gd name="T2" fmla="*/ 17 w 45"/>
                <a:gd name="T3" fmla="*/ 160 h 161"/>
                <a:gd name="T4" fmla="*/ 43 w 45"/>
                <a:gd name="T5" fmla="*/ 1 h 161"/>
                <a:gd name="T6" fmla="*/ 44 w 45"/>
                <a:gd name="T7" fmla="*/ 1 h 161"/>
                <a:gd name="T8" fmla="*/ 45 w 45"/>
                <a:gd name="T9" fmla="*/ 3 h 161"/>
                <a:gd name="T10" fmla="*/ 20 w 45"/>
                <a:gd name="T11" fmla="*/ 160 h 161"/>
                <a:gd name="T12" fmla="*/ 19 w 45"/>
                <a:gd name="T13" fmla="*/ 161 h 161"/>
                <a:gd name="T14" fmla="*/ 18 w 45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61">
                  <a:moveTo>
                    <a:pt x="18" y="161"/>
                  </a:moveTo>
                  <a:cubicBezTo>
                    <a:pt x="18" y="161"/>
                    <a:pt x="17" y="161"/>
                    <a:pt x="17" y="160"/>
                  </a:cubicBezTo>
                  <a:cubicBezTo>
                    <a:pt x="0" y="74"/>
                    <a:pt x="42" y="2"/>
                    <a:pt x="43" y="1"/>
                  </a:cubicBezTo>
                  <a:cubicBezTo>
                    <a:pt x="43" y="1"/>
                    <a:pt x="44" y="0"/>
                    <a:pt x="44" y="1"/>
                  </a:cubicBezTo>
                  <a:cubicBezTo>
                    <a:pt x="45" y="1"/>
                    <a:pt x="45" y="2"/>
                    <a:pt x="45" y="3"/>
                  </a:cubicBezTo>
                  <a:cubicBezTo>
                    <a:pt x="44" y="3"/>
                    <a:pt x="3" y="74"/>
                    <a:pt x="20" y="160"/>
                  </a:cubicBezTo>
                  <a:cubicBezTo>
                    <a:pt x="20" y="161"/>
                    <a:pt x="19" y="161"/>
                    <a:pt x="19" y="161"/>
                  </a:cubicBezTo>
                  <a:lnTo>
                    <a:pt x="18" y="161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3" name="淘宝网Chenying0907出品 232"/>
            <p:cNvSpPr>
              <a:spLocks noChangeArrowheads="1"/>
            </p:cNvSpPr>
            <p:nvPr/>
          </p:nvSpPr>
          <p:spPr bwMode="auto">
            <a:xfrm>
              <a:off x="3560763" y="2124075"/>
              <a:ext cx="1058863" cy="1068388"/>
            </a:xfrm>
            <a:custGeom>
              <a:avLst/>
              <a:gdLst>
                <a:gd name="connsiteX0" fmla="*/ 640643 w 1058863"/>
                <a:gd name="connsiteY0" fmla="*/ 471966 h 1068388"/>
                <a:gd name="connsiteX1" fmla="*/ 616879 w 1058863"/>
                <a:gd name="connsiteY1" fmla="*/ 488039 h 1068388"/>
                <a:gd name="connsiteX2" fmla="*/ 518319 w 1058863"/>
                <a:gd name="connsiteY2" fmla="*/ 508000 h 1068388"/>
                <a:gd name="connsiteX3" fmla="*/ 467289 w 1058863"/>
                <a:gd name="connsiteY3" fmla="*/ 502840 h 1068388"/>
                <a:gd name="connsiteX4" fmla="*/ 432482 w 1058863"/>
                <a:gd name="connsiteY4" fmla="*/ 492001 h 1068388"/>
                <a:gd name="connsiteX5" fmla="*/ 433388 w 1058863"/>
                <a:gd name="connsiteY5" fmla="*/ 500856 h 1068388"/>
                <a:gd name="connsiteX6" fmla="*/ 416359 w 1058863"/>
                <a:gd name="connsiteY6" fmla="*/ 583967 h 1068388"/>
                <a:gd name="connsiteX7" fmla="*/ 390662 w 1058863"/>
                <a:gd name="connsiteY7" fmla="*/ 621522 h 1068388"/>
                <a:gd name="connsiteX8" fmla="*/ 414153 w 1058863"/>
                <a:gd name="connsiteY8" fmla="*/ 628840 h 1068388"/>
                <a:gd name="connsiteX9" fmla="*/ 546316 w 1058863"/>
                <a:gd name="connsiteY9" fmla="*/ 790548 h 1068388"/>
                <a:gd name="connsiteX10" fmla="*/ 547329 w 1058863"/>
                <a:gd name="connsiteY10" fmla="*/ 800638 h 1068388"/>
                <a:gd name="connsiteX11" fmla="*/ 549366 w 1058863"/>
                <a:gd name="connsiteY11" fmla="*/ 780365 h 1068388"/>
                <a:gd name="connsiteX12" fmla="*/ 614490 w 1058863"/>
                <a:gd name="connsiteY12" fmla="*/ 659172 h 1068388"/>
                <a:gd name="connsiteX13" fmla="*/ 659511 w 1058863"/>
                <a:gd name="connsiteY13" fmla="*/ 628718 h 1068388"/>
                <a:gd name="connsiteX14" fmla="*/ 648605 w 1058863"/>
                <a:gd name="connsiteY14" fmla="*/ 612542 h 1068388"/>
                <a:gd name="connsiteX15" fmla="*/ 631825 w 1058863"/>
                <a:gd name="connsiteY15" fmla="*/ 529431 h 1068388"/>
                <a:gd name="connsiteX16" fmla="*/ 636163 w 1058863"/>
                <a:gd name="connsiteY16" fmla="*/ 486399 h 1068388"/>
                <a:gd name="connsiteX17" fmla="*/ 518319 w 1058863"/>
                <a:gd name="connsiteY17" fmla="*/ 0 h 1068388"/>
                <a:gd name="connsiteX18" fmla="*/ 771526 w 1058863"/>
                <a:gd name="connsiteY18" fmla="*/ 254000 h 1068388"/>
                <a:gd name="connsiteX19" fmla="*/ 766382 w 1058863"/>
                <a:gd name="connsiteY19" fmla="*/ 305190 h 1068388"/>
                <a:gd name="connsiteX20" fmla="*/ 756722 w 1058863"/>
                <a:gd name="connsiteY20" fmla="*/ 336407 h 1068388"/>
                <a:gd name="connsiteX21" fmla="*/ 762233 w 1058863"/>
                <a:gd name="connsiteY21" fmla="*/ 332691 h 1068388"/>
                <a:gd name="connsiteX22" fmla="*/ 845344 w 1058863"/>
                <a:gd name="connsiteY22" fmla="*/ 315912 h 1068388"/>
                <a:gd name="connsiteX23" fmla="*/ 1058863 w 1058863"/>
                <a:gd name="connsiteY23" fmla="*/ 529431 h 1068388"/>
                <a:gd name="connsiteX24" fmla="*/ 996325 w 1058863"/>
                <a:gd name="connsiteY24" fmla="*/ 680412 h 1068388"/>
                <a:gd name="connsiteX25" fmla="*/ 979286 w 1058863"/>
                <a:gd name="connsiteY25" fmla="*/ 691900 h 1068388"/>
                <a:gd name="connsiteX26" fmla="*/ 981547 w 1058863"/>
                <a:gd name="connsiteY26" fmla="*/ 694649 h 1068388"/>
                <a:gd name="connsiteX27" fmla="*/ 1022350 w 1058863"/>
                <a:gd name="connsiteY27" fmla="*/ 828675 h 1068388"/>
                <a:gd name="connsiteX28" fmla="*/ 783431 w 1058863"/>
                <a:gd name="connsiteY28" fmla="*/ 1068388 h 1068388"/>
                <a:gd name="connsiteX29" fmla="*/ 549366 w 1058863"/>
                <a:gd name="connsiteY29" fmla="*/ 876986 h 1068388"/>
                <a:gd name="connsiteX30" fmla="*/ 548047 w 1058863"/>
                <a:gd name="connsiteY30" fmla="*/ 863855 h 1068388"/>
                <a:gd name="connsiteX31" fmla="*/ 546316 w 1058863"/>
                <a:gd name="connsiteY31" fmla="*/ 881090 h 1068388"/>
                <a:gd name="connsiteX32" fmla="*/ 327025 w 1058863"/>
                <a:gd name="connsiteY32" fmla="*/ 1060451 h 1068388"/>
                <a:gd name="connsiteX33" fmla="*/ 103187 w 1058863"/>
                <a:gd name="connsiteY33" fmla="*/ 835819 h 1068388"/>
                <a:gd name="connsiteX34" fmla="*/ 141415 w 1058863"/>
                <a:gd name="connsiteY34" fmla="*/ 710225 h 1068388"/>
                <a:gd name="connsiteX35" fmla="*/ 147890 w 1058863"/>
                <a:gd name="connsiteY35" fmla="*/ 702350 h 1068388"/>
                <a:gd name="connsiteX36" fmla="*/ 132347 w 1058863"/>
                <a:gd name="connsiteY36" fmla="*/ 697596 h 1068388"/>
                <a:gd name="connsiteX37" fmla="*/ 0 w 1058863"/>
                <a:gd name="connsiteY37" fmla="*/ 500856 h 1068388"/>
                <a:gd name="connsiteX38" fmla="*/ 216694 w 1058863"/>
                <a:gd name="connsiteY38" fmla="*/ 287337 h 1068388"/>
                <a:gd name="connsiteX39" fmla="*/ 260365 w 1058863"/>
                <a:gd name="connsiteY39" fmla="*/ 291675 h 1068388"/>
                <a:gd name="connsiteX40" fmla="*/ 269169 w 1058863"/>
                <a:gd name="connsiteY40" fmla="*/ 294367 h 1068388"/>
                <a:gd name="connsiteX41" fmla="*/ 265112 w 1058863"/>
                <a:gd name="connsiteY41" fmla="*/ 254000 h 1068388"/>
                <a:gd name="connsiteX42" fmla="*/ 518319 w 1058863"/>
                <a:gd name="connsiteY42" fmla="*/ 0 h 106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58863" h="1068388">
                  <a:moveTo>
                    <a:pt x="640643" y="471966"/>
                  </a:moveTo>
                  <a:lnTo>
                    <a:pt x="616879" y="488039"/>
                  </a:lnTo>
                  <a:cubicBezTo>
                    <a:pt x="586585" y="500892"/>
                    <a:pt x="553280" y="508000"/>
                    <a:pt x="518319" y="508000"/>
                  </a:cubicBezTo>
                  <a:cubicBezTo>
                    <a:pt x="500839" y="508000"/>
                    <a:pt x="483772" y="506223"/>
                    <a:pt x="467289" y="502840"/>
                  </a:cubicBezTo>
                  <a:lnTo>
                    <a:pt x="432482" y="492001"/>
                  </a:lnTo>
                  <a:lnTo>
                    <a:pt x="433388" y="500856"/>
                  </a:lnTo>
                  <a:cubicBezTo>
                    <a:pt x="433388" y="530337"/>
                    <a:pt x="427324" y="558422"/>
                    <a:pt x="416359" y="583967"/>
                  </a:cubicBezTo>
                  <a:lnTo>
                    <a:pt x="390662" y="621522"/>
                  </a:lnTo>
                  <a:lnTo>
                    <a:pt x="414153" y="628840"/>
                  </a:lnTo>
                  <a:cubicBezTo>
                    <a:pt x="481102" y="657257"/>
                    <a:pt x="531407" y="717433"/>
                    <a:pt x="546316" y="790548"/>
                  </a:cubicBezTo>
                  <a:lnTo>
                    <a:pt x="547329" y="800638"/>
                  </a:lnTo>
                  <a:lnTo>
                    <a:pt x="549366" y="780365"/>
                  </a:lnTo>
                  <a:cubicBezTo>
                    <a:pt x="558914" y="733550"/>
                    <a:pt x="582063" y="691707"/>
                    <a:pt x="614490" y="659172"/>
                  </a:cubicBezTo>
                  <a:lnTo>
                    <a:pt x="659511" y="628718"/>
                  </a:lnTo>
                  <a:lnTo>
                    <a:pt x="648605" y="612542"/>
                  </a:lnTo>
                  <a:cubicBezTo>
                    <a:pt x="637800" y="586997"/>
                    <a:pt x="631825" y="558912"/>
                    <a:pt x="631825" y="529431"/>
                  </a:cubicBezTo>
                  <a:cubicBezTo>
                    <a:pt x="631825" y="514691"/>
                    <a:pt x="633319" y="500299"/>
                    <a:pt x="636163" y="486399"/>
                  </a:cubicBezTo>
                  <a:close/>
                  <a:moveTo>
                    <a:pt x="518319" y="0"/>
                  </a:moveTo>
                  <a:cubicBezTo>
                    <a:pt x="658161" y="0"/>
                    <a:pt x="771526" y="113720"/>
                    <a:pt x="771526" y="254000"/>
                  </a:cubicBezTo>
                  <a:cubicBezTo>
                    <a:pt x="771526" y="271535"/>
                    <a:pt x="769755" y="288655"/>
                    <a:pt x="766382" y="305190"/>
                  </a:cubicBezTo>
                  <a:lnTo>
                    <a:pt x="756722" y="336407"/>
                  </a:lnTo>
                  <a:lnTo>
                    <a:pt x="762233" y="332691"/>
                  </a:lnTo>
                  <a:cubicBezTo>
                    <a:pt x="787778" y="321887"/>
                    <a:pt x="815863" y="315912"/>
                    <a:pt x="845344" y="315912"/>
                  </a:cubicBezTo>
                  <a:cubicBezTo>
                    <a:pt x="963267" y="315912"/>
                    <a:pt x="1058863" y="411508"/>
                    <a:pt x="1058863" y="529431"/>
                  </a:cubicBezTo>
                  <a:cubicBezTo>
                    <a:pt x="1058863" y="588392"/>
                    <a:pt x="1034964" y="641772"/>
                    <a:pt x="996325" y="680412"/>
                  </a:cubicBezTo>
                  <a:lnTo>
                    <a:pt x="979286" y="691900"/>
                  </a:lnTo>
                  <a:lnTo>
                    <a:pt x="981547" y="694649"/>
                  </a:lnTo>
                  <a:cubicBezTo>
                    <a:pt x="1007308" y="732908"/>
                    <a:pt x="1022350" y="779029"/>
                    <a:pt x="1022350" y="828675"/>
                  </a:cubicBezTo>
                  <a:cubicBezTo>
                    <a:pt x="1022350" y="961065"/>
                    <a:pt x="915382" y="1068388"/>
                    <a:pt x="783431" y="1068388"/>
                  </a:cubicBezTo>
                  <a:cubicBezTo>
                    <a:pt x="667974" y="1068388"/>
                    <a:pt x="571644" y="986219"/>
                    <a:pt x="549366" y="876986"/>
                  </a:cubicBezTo>
                  <a:lnTo>
                    <a:pt x="548047" y="863855"/>
                  </a:lnTo>
                  <a:lnTo>
                    <a:pt x="546316" y="881090"/>
                  </a:lnTo>
                  <a:cubicBezTo>
                    <a:pt x="525443" y="983451"/>
                    <a:pt x="435194" y="1060451"/>
                    <a:pt x="327025" y="1060451"/>
                  </a:cubicBezTo>
                  <a:cubicBezTo>
                    <a:pt x="203403" y="1060451"/>
                    <a:pt x="103187" y="959880"/>
                    <a:pt x="103187" y="835819"/>
                  </a:cubicBezTo>
                  <a:cubicBezTo>
                    <a:pt x="103187" y="789296"/>
                    <a:pt x="117280" y="746077"/>
                    <a:pt x="141415" y="710225"/>
                  </a:cubicBezTo>
                  <a:lnTo>
                    <a:pt x="147890" y="702350"/>
                  </a:lnTo>
                  <a:lnTo>
                    <a:pt x="132347" y="697596"/>
                  </a:lnTo>
                  <a:cubicBezTo>
                    <a:pt x="54572" y="665182"/>
                    <a:pt x="0" y="589298"/>
                    <a:pt x="0" y="500856"/>
                  </a:cubicBezTo>
                  <a:cubicBezTo>
                    <a:pt x="0" y="382933"/>
                    <a:pt x="97017" y="287337"/>
                    <a:pt x="216694" y="287337"/>
                  </a:cubicBezTo>
                  <a:cubicBezTo>
                    <a:pt x="231654" y="287337"/>
                    <a:pt x="246259" y="288831"/>
                    <a:pt x="260365" y="291675"/>
                  </a:cubicBezTo>
                  <a:lnTo>
                    <a:pt x="269169" y="294367"/>
                  </a:lnTo>
                  <a:lnTo>
                    <a:pt x="265112" y="254000"/>
                  </a:lnTo>
                  <a:cubicBezTo>
                    <a:pt x="265112" y="113720"/>
                    <a:pt x="378477" y="0"/>
                    <a:pt x="518319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4" name="Oval 446"/>
            <p:cNvSpPr>
              <a:spLocks noChangeArrowheads="1"/>
            </p:cNvSpPr>
            <p:nvPr/>
          </p:nvSpPr>
          <p:spPr bwMode="auto">
            <a:xfrm>
              <a:off x="3921125" y="2551113"/>
              <a:ext cx="374650" cy="376238"/>
            </a:xfrm>
            <a:prstGeom prst="ellipse">
              <a:avLst/>
            </a:prstGeom>
            <a:solidFill>
              <a:srgbClr val="92D050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5" name="淘宝网Chenying0907出品 453"/>
            <p:cNvSpPr/>
            <p:nvPr/>
          </p:nvSpPr>
          <p:spPr bwMode="auto">
            <a:xfrm>
              <a:off x="2927350" y="3390901"/>
              <a:ext cx="2030413" cy="1412875"/>
            </a:xfrm>
            <a:custGeom>
              <a:avLst/>
              <a:gdLst>
                <a:gd name="T0" fmla="*/ 21 w 276"/>
                <a:gd name="T1" fmla="*/ 10 h 192"/>
                <a:gd name="T2" fmla="*/ 97 w 276"/>
                <a:gd name="T3" fmla="*/ 63 h 192"/>
                <a:gd name="T4" fmla="*/ 264 w 276"/>
                <a:gd name="T5" fmla="*/ 143 h 192"/>
                <a:gd name="T6" fmla="*/ 133 w 276"/>
                <a:gd name="T7" fmla="*/ 167 h 192"/>
                <a:gd name="T8" fmla="*/ 7 w 276"/>
                <a:gd name="T9" fmla="*/ 41 h 192"/>
                <a:gd name="T10" fmla="*/ 21 w 276"/>
                <a:gd name="T11" fmla="*/ 1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192">
                  <a:moveTo>
                    <a:pt x="21" y="10"/>
                  </a:moveTo>
                  <a:cubicBezTo>
                    <a:pt x="21" y="10"/>
                    <a:pt x="30" y="43"/>
                    <a:pt x="97" y="63"/>
                  </a:cubicBezTo>
                  <a:cubicBezTo>
                    <a:pt x="164" y="83"/>
                    <a:pt x="276" y="93"/>
                    <a:pt x="264" y="143"/>
                  </a:cubicBezTo>
                  <a:cubicBezTo>
                    <a:pt x="251" y="192"/>
                    <a:pt x="185" y="186"/>
                    <a:pt x="133" y="167"/>
                  </a:cubicBezTo>
                  <a:cubicBezTo>
                    <a:pt x="81" y="149"/>
                    <a:pt x="13" y="81"/>
                    <a:pt x="7" y="41"/>
                  </a:cubicBezTo>
                  <a:cubicBezTo>
                    <a:pt x="0" y="0"/>
                    <a:pt x="21" y="10"/>
                    <a:pt x="21" y="10"/>
                  </a:cubicBezTo>
                </a:path>
              </a:pathLst>
            </a:custGeom>
            <a:solidFill>
              <a:srgbClr val="E8787D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6" name="淘宝网Chenying0907出品 455"/>
            <p:cNvSpPr/>
            <p:nvPr/>
          </p:nvSpPr>
          <p:spPr bwMode="auto">
            <a:xfrm>
              <a:off x="3471863" y="3868738"/>
              <a:ext cx="676275" cy="773113"/>
            </a:xfrm>
            <a:custGeom>
              <a:avLst/>
              <a:gdLst>
                <a:gd name="T0" fmla="*/ 76 w 92"/>
                <a:gd name="T1" fmla="*/ 11 h 105"/>
                <a:gd name="T2" fmla="*/ 32 w 92"/>
                <a:gd name="T3" fmla="*/ 0 h 105"/>
                <a:gd name="T4" fmla="*/ 0 w 92"/>
                <a:gd name="T5" fmla="*/ 67 h 105"/>
                <a:gd name="T6" fmla="*/ 59 w 92"/>
                <a:gd name="T7" fmla="*/ 102 h 105"/>
                <a:gd name="T8" fmla="*/ 67 w 92"/>
                <a:gd name="T9" fmla="*/ 105 h 105"/>
                <a:gd name="T10" fmla="*/ 76 w 92"/>
                <a:gd name="T11" fmla="*/ 1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05">
                  <a:moveTo>
                    <a:pt x="76" y="11"/>
                  </a:moveTo>
                  <a:cubicBezTo>
                    <a:pt x="60" y="8"/>
                    <a:pt x="45" y="4"/>
                    <a:pt x="32" y="0"/>
                  </a:cubicBezTo>
                  <a:cubicBezTo>
                    <a:pt x="32" y="21"/>
                    <a:pt x="27" y="51"/>
                    <a:pt x="0" y="67"/>
                  </a:cubicBezTo>
                  <a:cubicBezTo>
                    <a:pt x="20" y="83"/>
                    <a:pt x="40" y="96"/>
                    <a:pt x="59" y="102"/>
                  </a:cubicBezTo>
                  <a:cubicBezTo>
                    <a:pt x="62" y="103"/>
                    <a:pt x="65" y="104"/>
                    <a:pt x="67" y="105"/>
                  </a:cubicBezTo>
                  <a:cubicBezTo>
                    <a:pt x="92" y="73"/>
                    <a:pt x="84" y="33"/>
                    <a:pt x="76" y="11"/>
                  </a:cubicBezTo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7" name="淘宝网Chenying0907出品 457"/>
            <p:cNvSpPr/>
            <p:nvPr/>
          </p:nvSpPr>
          <p:spPr bwMode="auto">
            <a:xfrm>
              <a:off x="4348163" y="4038601"/>
              <a:ext cx="573088" cy="700088"/>
            </a:xfrm>
            <a:custGeom>
              <a:avLst/>
              <a:gdLst>
                <a:gd name="T0" fmla="*/ 6 w 78"/>
                <a:gd name="T1" fmla="*/ 0 h 95"/>
                <a:gd name="T2" fmla="*/ 0 w 78"/>
                <a:gd name="T3" fmla="*/ 93 h 95"/>
                <a:gd name="T4" fmla="*/ 71 w 78"/>
                <a:gd name="T5" fmla="*/ 55 h 95"/>
                <a:gd name="T6" fmla="*/ 6 w 78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95">
                  <a:moveTo>
                    <a:pt x="6" y="0"/>
                  </a:moveTo>
                  <a:cubicBezTo>
                    <a:pt x="15" y="23"/>
                    <a:pt x="26" y="64"/>
                    <a:pt x="0" y="93"/>
                  </a:cubicBezTo>
                  <a:cubicBezTo>
                    <a:pt x="34" y="95"/>
                    <a:pt x="63" y="86"/>
                    <a:pt x="71" y="55"/>
                  </a:cubicBezTo>
                  <a:cubicBezTo>
                    <a:pt x="78" y="27"/>
                    <a:pt x="46" y="12"/>
                    <a:pt x="6" y="0"/>
                  </a:cubicBezTo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8" name="淘宝网Chenying0907出品 465"/>
            <p:cNvSpPr/>
            <p:nvPr/>
          </p:nvSpPr>
          <p:spPr bwMode="auto">
            <a:xfrm>
              <a:off x="2949575" y="3810001"/>
              <a:ext cx="868363" cy="404813"/>
            </a:xfrm>
            <a:custGeom>
              <a:avLst/>
              <a:gdLst>
                <a:gd name="T0" fmla="*/ 45 w 118"/>
                <a:gd name="T1" fmla="*/ 55 h 55"/>
                <a:gd name="T2" fmla="*/ 19 w 118"/>
                <a:gd name="T3" fmla="*/ 47 h 55"/>
                <a:gd name="T4" fmla="*/ 16 w 118"/>
                <a:gd name="T5" fmla="*/ 2 h 55"/>
                <a:gd name="T6" fmla="*/ 20 w 118"/>
                <a:gd name="T7" fmla="*/ 1 h 55"/>
                <a:gd name="T8" fmla="*/ 21 w 118"/>
                <a:gd name="T9" fmla="*/ 4 h 55"/>
                <a:gd name="T10" fmla="*/ 22 w 118"/>
                <a:gd name="T11" fmla="*/ 43 h 55"/>
                <a:gd name="T12" fmla="*/ 54 w 118"/>
                <a:gd name="T13" fmla="*/ 49 h 55"/>
                <a:gd name="T14" fmla="*/ 113 w 118"/>
                <a:gd name="T15" fmla="*/ 16 h 55"/>
                <a:gd name="T16" fmla="*/ 116 w 118"/>
                <a:gd name="T17" fmla="*/ 15 h 55"/>
                <a:gd name="T18" fmla="*/ 117 w 118"/>
                <a:gd name="T19" fmla="*/ 19 h 55"/>
                <a:gd name="T20" fmla="*/ 55 w 118"/>
                <a:gd name="T21" fmla="*/ 54 h 55"/>
                <a:gd name="T22" fmla="*/ 45 w 118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8" h="55">
                  <a:moveTo>
                    <a:pt x="45" y="55"/>
                  </a:moveTo>
                  <a:cubicBezTo>
                    <a:pt x="34" y="55"/>
                    <a:pt x="24" y="52"/>
                    <a:pt x="19" y="47"/>
                  </a:cubicBezTo>
                  <a:cubicBezTo>
                    <a:pt x="0" y="31"/>
                    <a:pt x="16" y="3"/>
                    <a:pt x="16" y="2"/>
                  </a:cubicBezTo>
                  <a:cubicBezTo>
                    <a:pt x="17" y="1"/>
                    <a:pt x="19" y="0"/>
                    <a:pt x="20" y="1"/>
                  </a:cubicBezTo>
                  <a:cubicBezTo>
                    <a:pt x="21" y="2"/>
                    <a:pt x="22" y="3"/>
                    <a:pt x="21" y="4"/>
                  </a:cubicBezTo>
                  <a:cubicBezTo>
                    <a:pt x="21" y="5"/>
                    <a:pt x="7" y="30"/>
                    <a:pt x="22" y="43"/>
                  </a:cubicBezTo>
                  <a:cubicBezTo>
                    <a:pt x="28" y="48"/>
                    <a:pt x="40" y="51"/>
                    <a:pt x="54" y="49"/>
                  </a:cubicBezTo>
                  <a:cubicBezTo>
                    <a:pt x="73" y="47"/>
                    <a:pt x="98" y="37"/>
                    <a:pt x="113" y="16"/>
                  </a:cubicBezTo>
                  <a:cubicBezTo>
                    <a:pt x="113" y="15"/>
                    <a:pt x="115" y="14"/>
                    <a:pt x="116" y="15"/>
                  </a:cubicBezTo>
                  <a:cubicBezTo>
                    <a:pt x="117" y="16"/>
                    <a:pt x="118" y="18"/>
                    <a:pt x="117" y="19"/>
                  </a:cubicBezTo>
                  <a:cubicBezTo>
                    <a:pt x="101" y="41"/>
                    <a:pt x="74" y="52"/>
                    <a:pt x="55" y="54"/>
                  </a:cubicBezTo>
                  <a:cubicBezTo>
                    <a:pt x="51" y="55"/>
                    <a:pt x="48" y="55"/>
                    <a:pt x="45" y="55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39" name="淘宝网Chenying0907出品 466"/>
            <p:cNvSpPr/>
            <p:nvPr/>
          </p:nvSpPr>
          <p:spPr bwMode="auto">
            <a:xfrm>
              <a:off x="3751263" y="3759201"/>
              <a:ext cx="287338" cy="338138"/>
            </a:xfrm>
            <a:custGeom>
              <a:avLst/>
              <a:gdLst>
                <a:gd name="T0" fmla="*/ 17 w 39"/>
                <a:gd name="T1" fmla="*/ 0 h 46"/>
                <a:gd name="T2" fmla="*/ 1 w 39"/>
                <a:gd name="T3" fmla="*/ 23 h 46"/>
                <a:gd name="T4" fmla="*/ 28 w 39"/>
                <a:gd name="T5" fmla="*/ 39 h 46"/>
                <a:gd name="T6" fmla="*/ 23 w 39"/>
                <a:gd name="T7" fmla="*/ 10 h 46"/>
                <a:gd name="T8" fmla="*/ 17 w 39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6">
                  <a:moveTo>
                    <a:pt x="17" y="0"/>
                  </a:moveTo>
                  <a:cubicBezTo>
                    <a:pt x="17" y="0"/>
                    <a:pt x="1" y="2"/>
                    <a:pt x="1" y="23"/>
                  </a:cubicBezTo>
                  <a:cubicBezTo>
                    <a:pt x="0" y="44"/>
                    <a:pt x="18" y="46"/>
                    <a:pt x="28" y="39"/>
                  </a:cubicBezTo>
                  <a:cubicBezTo>
                    <a:pt x="39" y="31"/>
                    <a:pt x="32" y="13"/>
                    <a:pt x="23" y="10"/>
                  </a:cubicBezTo>
                  <a:cubicBezTo>
                    <a:pt x="23" y="10"/>
                    <a:pt x="23" y="0"/>
                    <a:pt x="17" y="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0" name="淘宝网Chenying0907出品 468"/>
            <p:cNvSpPr/>
            <p:nvPr/>
          </p:nvSpPr>
          <p:spPr bwMode="auto">
            <a:xfrm>
              <a:off x="2081213" y="2344738"/>
              <a:ext cx="1508125" cy="1450975"/>
            </a:xfrm>
            <a:custGeom>
              <a:avLst/>
              <a:gdLst>
                <a:gd name="T0" fmla="*/ 200 w 205"/>
                <a:gd name="T1" fmla="*/ 61 h 197"/>
                <a:gd name="T2" fmla="*/ 166 w 205"/>
                <a:gd name="T3" fmla="*/ 13 h 197"/>
                <a:gd name="T4" fmla="*/ 125 w 205"/>
                <a:gd name="T5" fmla="*/ 1 h 197"/>
                <a:gd name="T6" fmla="*/ 54 w 205"/>
                <a:gd name="T7" fmla="*/ 55 h 197"/>
                <a:gd name="T8" fmla="*/ 40 w 205"/>
                <a:gd name="T9" fmla="*/ 87 h 197"/>
                <a:gd name="T10" fmla="*/ 11 w 205"/>
                <a:gd name="T11" fmla="*/ 132 h 197"/>
                <a:gd name="T12" fmla="*/ 177 w 205"/>
                <a:gd name="T13" fmla="*/ 145 h 197"/>
                <a:gd name="T14" fmla="*/ 200 w 205"/>
                <a:gd name="T15" fmla="*/ 6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5" h="197">
                  <a:moveTo>
                    <a:pt x="200" y="61"/>
                  </a:moveTo>
                  <a:cubicBezTo>
                    <a:pt x="196" y="42"/>
                    <a:pt x="186" y="24"/>
                    <a:pt x="166" y="13"/>
                  </a:cubicBezTo>
                  <a:cubicBezTo>
                    <a:pt x="154" y="7"/>
                    <a:pt x="138" y="1"/>
                    <a:pt x="125" y="1"/>
                  </a:cubicBezTo>
                  <a:cubicBezTo>
                    <a:pt x="64" y="0"/>
                    <a:pt x="54" y="44"/>
                    <a:pt x="54" y="55"/>
                  </a:cubicBezTo>
                  <a:cubicBezTo>
                    <a:pt x="54" y="65"/>
                    <a:pt x="40" y="87"/>
                    <a:pt x="40" y="87"/>
                  </a:cubicBezTo>
                  <a:cubicBezTo>
                    <a:pt x="40" y="87"/>
                    <a:pt x="0" y="87"/>
                    <a:pt x="11" y="132"/>
                  </a:cubicBezTo>
                  <a:cubicBezTo>
                    <a:pt x="22" y="178"/>
                    <a:pt x="135" y="197"/>
                    <a:pt x="177" y="145"/>
                  </a:cubicBezTo>
                  <a:cubicBezTo>
                    <a:pt x="195" y="122"/>
                    <a:pt x="205" y="89"/>
                    <a:pt x="200" y="61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1" name="淘宝网Chenying0907出品 240"/>
            <p:cNvSpPr/>
            <p:nvPr/>
          </p:nvSpPr>
          <p:spPr bwMode="auto">
            <a:xfrm>
              <a:off x="2431589" y="3103563"/>
              <a:ext cx="558351" cy="463551"/>
            </a:xfrm>
            <a:custGeom>
              <a:avLst/>
              <a:gdLst>
                <a:gd name="connsiteX0" fmla="*/ 524914 w 558351"/>
                <a:gd name="connsiteY0" fmla="*/ 255035 h 463551"/>
                <a:gd name="connsiteX1" fmla="*/ 462644 w 558351"/>
                <a:gd name="connsiteY1" fmla="*/ 294898 h 463551"/>
                <a:gd name="connsiteX2" fmla="*/ 417271 w 558351"/>
                <a:gd name="connsiteY2" fmla="*/ 347703 h 463551"/>
                <a:gd name="connsiteX3" fmla="*/ 392545 w 558351"/>
                <a:gd name="connsiteY3" fmla="*/ 403329 h 463551"/>
                <a:gd name="connsiteX4" fmla="*/ 386110 w 558351"/>
                <a:gd name="connsiteY4" fmla="*/ 448840 h 463551"/>
                <a:gd name="connsiteX5" fmla="*/ 385996 w 558351"/>
                <a:gd name="connsiteY5" fmla="*/ 448840 h 463551"/>
                <a:gd name="connsiteX6" fmla="*/ 384954 w 558351"/>
                <a:gd name="connsiteY6" fmla="*/ 456196 h 463551"/>
                <a:gd name="connsiteX7" fmla="*/ 385070 w 558351"/>
                <a:gd name="connsiteY7" fmla="*/ 456196 h 463551"/>
                <a:gd name="connsiteX8" fmla="*/ 386110 w 558351"/>
                <a:gd name="connsiteY8" fmla="*/ 448840 h 463551"/>
                <a:gd name="connsiteX9" fmla="*/ 392430 w 558351"/>
                <a:gd name="connsiteY9" fmla="*/ 448840 h 463551"/>
                <a:gd name="connsiteX10" fmla="*/ 473392 w 558351"/>
                <a:gd name="connsiteY10" fmla="*/ 419419 h 463551"/>
                <a:gd name="connsiteX11" fmla="*/ 524914 w 558351"/>
                <a:gd name="connsiteY11" fmla="*/ 272310 h 463551"/>
                <a:gd name="connsiteX12" fmla="*/ 518246 w 558351"/>
                <a:gd name="connsiteY12" fmla="*/ 196600 h 463551"/>
                <a:gd name="connsiteX13" fmla="*/ 451362 w 558351"/>
                <a:gd name="connsiteY13" fmla="*/ 241250 h 463551"/>
                <a:gd name="connsiteX14" fmla="*/ 371275 w 558351"/>
                <a:gd name="connsiteY14" fmla="*/ 279964 h 463551"/>
                <a:gd name="connsiteX15" fmla="*/ 319725 w 558351"/>
                <a:gd name="connsiteY15" fmla="*/ 287338 h 463551"/>
                <a:gd name="connsiteX16" fmla="*/ 291189 w 558351"/>
                <a:gd name="connsiteY16" fmla="*/ 286416 h 463551"/>
                <a:gd name="connsiteX17" fmla="*/ 290326 w 558351"/>
                <a:gd name="connsiteY17" fmla="*/ 286175 h 463551"/>
                <a:gd name="connsiteX18" fmla="*/ 290117 w 558351"/>
                <a:gd name="connsiteY18" fmla="*/ 286168 h 463551"/>
                <a:gd name="connsiteX19" fmla="*/ 267098 w 558351"/>
                <a:gd name="connsiteY19" fmla="*/ 279734 h 463551"/>
                <a:gd name="connsiteX20" fmla="*/ 179051 w 558351"/>
                <a:gd name="connsiteY20" fmla="*/ 300414 h 463551"/>
                <a:gd name="connsiteX21" fmla="*/ 171912 w 558351"/>
                <a:gd name="connsiteY21" fmla="*/ 301690 h 463551"/>
                <a:gd name="connsiteX22" fmla="*/ 171912 w 558351"/>
                <a:gd name="connsiteY22" fmla="*/ 302211 h 463551"/>
                <a:gd name="connsiteX23" fmla="*/ 171628 w 558351"/>
                <a:gd name="connsiteY23" fmla="*/ 302271 h 463551"/>
                <a:gd name="connsiteX24" fmla="*/ 176865 w 558351"/>
                <a:gd name="connsiteY24" fmla="*/ 310983 h 463551"/>
                <a:gd name="connsiteX25" fmla="*/ 193438 w 558351"/>
                <a:gd name="connsiteY25" fmla="*/ 331203 h 463551"/>
                <a:gd name="connsiteX26" fmla="*/ 237634 w 558351"/>
                <a:gd name="connsiteY26" fmla="*/ 382671 h 463551"/>
                <a:gd name="connsiteX27" fmla="*/ 339147 w 558351"/>
                <a:gd name="connsiteY27" fmla="*/ 439539 h 463551"/>
                <a:gd name="connsiteX28" fmla="*/ 372011 w 558351"/>
                <a:gd name="connsiteY28" fmla="*/ 447495 h 463551"/>
                <a:gd name="connsiteX29" fmla="*/ 370222 w 558351"/>
                <a:gd name="connsiteY29" fmla="*/ 456198 h 463551"/>
                <a:gd name="connsiteX30" fmla="*/ 370350 w 558351"/>
                <a:gd name="connsiteY30" fmla="*/ 456198 h 463551"/>
                <a:gd name="connsiteX31" fmla="*/ 370349 w 558351"/>
                <a:gd name="connsiteY31" fmla="*/ 456196 h 463551"/>
                <a:gd name="connsiteX32" fmla="*/ 372130 w 558351"/>
                <a:gd name="connsiteY32" fmla="*/ 447524 h 463551"/>
                <a:gd name="connsiteX33" fmla="*/ 372011 w 558351"/>
                <a:gd name="connsiteY33" fmla="*/ 447495 h 463551"/>
                <a:gd name="connsiteX34" fmla="*/ 381962 w 558351"/>
                <a:gd name="connsiteY34" fmla="*/ 399100 h 463551"/>
                <a:gd name="connsiteX35" fmla="*/ 455161 w 558351"/>
                <a:gd name="connsiteY35" fmla="*/ 287661 h 463551"/>
                <a:gd name="connsiteX36" fmla="*/ 455169 w 558351"/>
                <a:gd name="connsiteY36" fmla="*/ 287656 h 463551"/>
                <a:gd name="connsiteX37" fmla="*/ 455222 w 558351"/>
                <a:gd name="connsiteY37" fmla="*/ 287595 h 463551"/>
                <a:gd name="connsiteX38" fmla="*/ 524115 w 558351"/>
                <a:gd name="connsiteY38" fmla="*/ 243400 h 463551"/>
                <a:gd name="connsiteX39" fmla="*/ 521225 w 558351"/>
                <a:gd name="connsiteY39" fmla="*/ 218156 h 463551"/>
                <a:gd name="connsiteX40" fmla="*/ 517920 w 558351"/>
                <a:gd name="connsiteY40" fmla="*/ 184527 h 463551"/>
                <a:gd name="connsiteX41" fmla="*/ 517542 w 558351"/>
                <a:gd name="connsiteY41" fmla="*/ 184779 h 463551"/>
                <a:gd name="connsiteX42" fmla="*/ 517542 w 558351"/>
                <a:gd name="connsiteY42" fmla="*/ 186886 h 463551"/>
                <a:gd name="connsiteX43" fmla="*/ 518560 w 558351"/>
                <a:gd name="connsiteY43" fmla="*/ 191474 h 463551"/>
                <a:gd name="connsiteX44" fmla="*/ 518560 w 558351"/>
                <a:gd name="connsiteY44" fmla="*/ 185166 h 463551"/>
                <a:gd name="connsiteX45" fmla="*/ 518463 w 558351"/>
                <a:gd name="connsiteY45" fmla="*/ 185069 h 463551"/>
                <a:gd name="connsiteX46" fmla="*/ 518560 w 558351"/>
                <a:gd name="connsiteY46" fmla="*/ 184099 h 463551"/>
                <a:gd name="connsiteX47" fmla="*/ 518484 w 558351"/>
                <a:gd name="connsiteY47" fmla="*/ 184150 h 463551"/>
                <a:gd name="connsiteX48" fmla="*/ 518560 w 558351"/>
                <a:gd name="connsiteY48" fmla="*/ 184150 h 463551"/>
                <a:gd name="connsiteX49" fmla="*/ 430089 w 558351"/>
                <a:gd name="connsiteY49" fmla="*/ 0 h 463551"/>
                <a:gd name="connsiteX50" fmla="*/ 437441 w 558351"/>
                <a:gd name="connsiteY50" fmla="*/ 0 h 463551"/>
                <a:gd name="connsiteX51" fmla="*/ 555084 w 558351"/>
                <a:gd name="connsiteY51" fmla="*/ 58420 h 463551"/>
                <a:gd name="connsiteX52" fmla="*/ 555084 w 558351"/>
                <a:gd name="connsiteY52" fmla="*/ 65723 h 463551"/>
                <a:gd name="connsiteX53" fmla="*/ 518320 w 558351"/>
                <a:gd name="connsiteY53" fmla="*/ 73025 h 463551"/>
                <a:gd name="connsiteX54" fmla="*/ 489391 w 558351"/>
                <a:gd name="connsiteY54" fmla="*/ 66824 h 463551"/>
                <a:gd name="connsiteX55" fmla="*/ 492785 w 558351"/>
                <a:gd name="connsiteY55" fmla="*/ 75215 h 463551"/>
                <a:gd name="connsiteX56" fmla="*/ 525924 w 558351"/>
                <a:gd name="connsiteY56" fmla="*/ 184099 h 463551"/>
                <a:gd name="connsiteX57" fmla="*/ 525924 w 558351"/>
                <a:gd name="connsiteY57" fmla="*/ 185021 h 463551"/>
                <a:gd name="connsiteX58" fmla="*/ 525924 w 558351"/>
                <a:gd name="connsiteY58" fmla="*/ 189366 h 463551"/>
                <a:gd name="connsiteX59" fmla="*/ 531353 w 558351"/>
                <a:gd name="connsiteY59" fmla="*/ 217237 h 463551"/>
                <a:gd name="connsiteX60" fmla="*/ 532067 w 558351"/>
                <a:gd name="connsiteY60" fmla="*/ 242888 h 463551"/>
                <a:gd name="connsiteX61" fmla="*/ 532274 w 558351"/>
                <a:gd name="connsiteY61" fmla="*/ 242888 h 463551"/>
                <a:gd name="connsiteX62" fmla="*/ 532274 w 558351"/>
                <a:gd name="connsiteY62" fmla="*/ 250244 h 463551"/>
                <a:gd name="connsiteX63" fmla="*/ 532272 w 558351"/>
                <a:gd name="connsiteY63" fmla="*/ 250244 h 463551"/>
                <a:gd name="connsiteX64" fmla="*/ 532272 w 558351"/>
                <a:gd name="connsiteY64" fmla="*/ 250246 h 463551"/>
                <a:gd name="connsiteX65" fmla="*/ 532274 w 558351"/>
                <a:gd name="connsiteY65" fmla="*/ 250244 h 463551"/>
                <a:gd name="connsiteX66" fmla="*/ 532274 w 558351"/>
                <a:gd name="connsiteY66" fmla="*/ 250324 h 463551"/>
                <a:gd name="connsiteX67" fmla="*/ 532274 w 558351"/>
                <a:gd name="connsiteY67" fmla="*/ 272310 h 463551"/>
                <a:gd name="connsiteX68" fmla="*/ 480753 w 558351"/>
                <a:gd name="connsiteY68" fmla="*/ 426774 h 463551"/>
                <a:gd name="connsiteX69" fmla="*/ 392430 w 558351"/>
                <a:gd name="connsiteY69" fmla="*/ 463551 h 463551"/>
                <a:gd name="connsiteX70" fmla="*/ 377709 w 558351"/>
                <a:gd name="connsiteY70" fmla="*/ 463551 h 463551"/>
                <a:gd name="connsiteX71" fmla="*/ 377588 w 558351"/>
                <a:gd name="connsiteY71" fmla="*/ 463482 h 463551"/>
                <a:gd name="connsiteX72" fmla="*/ 377588 w 558351"/>
                <a:gd name="connsiteY72" fmla="*/ 463550 h 463551"/>
                <a:gd name="connsiteX73" fmla="*/ 186072 w 558351"/>
                <a:gd name="connsiteY73" fmla="*/ 338555 h 463551"/>
                <a:gd name="connsiteX74" fmla="*/ 169499 w 558351"/>
                <a:gd name="connsiteY74" fmla="*/ 317417 h 463551"/>
                <a:gd name="connsiteX75" fmla="*/ 164663 w 558351"/>
                <a:gd name="connsiteY75" fmla="*/ 303739 h 463551"/>
                <a:gd name="connsiteX76" fmla="*/ 154474 w 558351"/>
                <a:gd name="connsiteY76" fmla="*/ 305887 h 463551"/>
                <a:gd name="connsiteX77" fmla="*/ 120516 w 558351"/>
                <a:gd name="connsiteY77" fmla="*/ 309563 h 463551"/>
                <a:gd name="connsiteX78" fmla="*/ 10383 w 558351"/>
                <a:gd name="connsiteY78" fmla="*/ 280153 h 463551"/>
                <a:gd name="connsiteX79" fmla="*/ 3041 w 558351"/>
                <a:gd name="connsiteY79" fmla="*/ 243389 h 463551"/>
                <a:gd name="connsiteX80" fmla="*/ 47094 w 558351"/>
                <a:gd name="connsiteY80" fmla="*/ 169863 h 463551"/>
                <a:gd name="connsiteX81" fmla="*/ 47094 w 558351"/>
                <a:gd name="connsiteY81" fmla="*/ 177216 h 463551"/>
                <a:gd name="connsiteX82" fmla="*/ 10383 w 558351"/>
                <a:gd name="connsiteY82" fmla="*/ 243389 h 463551"/>
                <a:gd name="connsiteX83" fmla="*/ 17725 w 558351"/>
                <a:gd name="connsiteY83" fmla="*/ 272800 h 463551"/>
                <a:gd name="connsiteX84" fmla="*/ 149886 w 558351"/>
                <a:gd name="connsiteY84" fmla="*/ 296581 h 463551"/>
                <a:gd name="connsiteX85" fmla="*/ 163974 w 558351"/>
                <a:gd name="connsiteY85" fmla="*/ 295474 h 463551"/>
                <a:gd name="connsiteX86" fmla="*/ 163974 w 558351"/>
                <a:gd name="connsiteY86" fmla="*/ 294440 h 463551"/>
                <a:gd name="connsiteX87" fmla="*/ 193438 w 558351"/>
                <a:gd name="connsiteY87" fmla="*/ 287087 h 463551"/>
                <a:gd name="connsiteX88" fmla="*/ 227506 w 558351"/>
                <a:gd name="connsiteY88" fmla="*/ 282492 h 463551"/>
                <a:gd name="connsiteX89" fmla="*/ 261923 w 558351"/>
                <a:gd name="connsiteY89" fmla="*/ 273703 h 463551"/>
                <a:gd name="connsiteX90" fmla="*/ 260811 w 558351"/>
                <a:gd name="connsiteY90" fmla="*/ 272590 h 463551"/>
                <a:gd name="connsiteX91" fmla="*/ 261732 w 558351"/>
                <a:gd name="connsiteY91" fmla="*/ 272590 h 463551"/>
                <a:gd name="connsiteX92" fmla="*/ 266282 w 558351"/>
                <a:gd name="connsiteY92" fmla="*/ 272590 h 463551"/>
                <a:gd name="connsiteX93" fmla="*/ 267098 w 558351"/>
                <a:gd name="connsiteY93" fmla="*/ 272382 h 463551"/>
                <a:gd name="connsiteX94" fmla="*/ 268230 w 558351"/>
                <a:gd name="connsiteY94" fmla="*/ 272562 h 463551"/>
                <a:gd name="connsiteX95" fmla="*/ 332613 w 558351"/>
                <a:gd name="connsiteY95" fmla="*/ 240328 h 463551"/>
                <a:gd name="connsiteX96" fmla="*/ 481739 w 558351"/>
                <a:gd name="connsiteY96" fmla="*/ 66112 h 463551"/>
                <a:gd name="connsiteX97" fmla="*/ 485665 w 558351"/>
                <a:gd name="connsiteY97" fmla="*/ 74762 h 463551"/>
                <a:gd name="connsiteX98" fmla="*/ 457690 w 558351"/>
                <a:gd name="connsiteY98" fmla="*/ 145154 h 463551"/>
                <a:gd name="connsiteX99" fmla="*/ 336870 w 558351"/>
                <a:gd name="connsiteY99" fmla="*/ 250698 h 463551"/>
                <a:gd name="connsiteX100" fmla="*/ 280827 w 558351"/>
                <a:gd name="connsiteY100" fmla="*/ 274574 h 463551"/>
                <a:gd name="connsiteX101" fmla="*/ 290117 w 558351"/>
                <a:gd name="connsiteY101" fmla="*/ 276058 h 463551"/>
                <a:gd name="connsiteX102" fmla="*/ 318660 w 558351"/>
                <a:gd name="connsiteY102" fmla="*/ 279734 h 463551"/>
                <a:gd name="connsiteX103" fmla="*/ 362856 w 558351"/>
                <a:gd name="connsiteY103" fmla="*/ 272382 h 463551"/>
                <a:gd name="connsiteX104" fmla="*/ 442961 w 558351"/>
                <a:gd name="connsiteY104" fmla="*/ 233780 h 463551"/>
                <a:gd name="connsiteX105" fmla="*/ 517013 w 558351"/>
                <a:gd name="connsiteY105" fmla="*/ 184502 h 463551"/>
                <a:gd name="connsiteX106" fmla="*/ 507514 w 558351"/>
                <a:gd name="connsiteY106" fmla="*/ 141698 h 463551"/>
                <a:gd name="connsiteX107" fmla="*/ 496467 w 558351"/>
                <a:gd name="connsiteY107" fmla="*/ 102983 h 463551"/>
                <a:gd name="connsiteX108" fmla="*/ 486341 w 558351"/>
                <a:gd name="connsiteY108" fmla="*/ 76252 h 463551"/>
                <a:gd name="connsiteX109" fmla="*/ 485665 w 558351"/>
                <a:gd name="connsiteY109" fmla="*/ 74762 h 463551"/>
                <a:gd name="connsiteX110" fmla="*/ 488865 w 558351"/>
                <a:gd name="connsiteY110" fmla="*/ 66711 h 463551"/>
                <a:gd name="connsiteX111" fmla="*/ 486071 w 558351"/>
                <a:gd name="connsiteY111" fmla="*/ 66112 h 463551"/>
                <a:gd name="connsiteX112" fmla="*/ 481739 w 558351"/>
                <a:gd name="connsiteY112" fmla="*/ 66112 h 463551"/>
                <a:gd name="connsiteX113" fmla="*/ 481739 w 558351"/>
                <a:gd name="connsiteY113" fmla="*/ 65191 h 463551"/>
                <a:gd name="connsiteX114" fmla="*/ 481739 w 558351"/>
                <a:gd name="connsiteY114" fmla="*/ 65184 h 463551"/>
                <a:gd name="connsiteX115" fmla="*/ 470413 w 558351"/>
                <a:gd name="connsiteY115" fmla="*/ 62756 h 463551"/>
                <a:gd name="connsiteX116" fmla="*/ 430089 w 558351"/>
                <a:gd name="connsiteY116" fmla="*/ 7303 h 463551"/>
                <a:gd name="connsiteX117" fmla="*/ 430089 w 558351"/>
                <a:gd name="connsiteY117" fmla="*/ 0 h 46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58351" h="463551">
                  <a:moveTo>
                    <a:pt x="524914" y="255035"/>
                  </a:moveTo>
                  <a:lnTo>
                    <a:pt x="462644" y="294898"/>
                  </a:lnTo>
                  <a:lnTo>
                    <a:pt x="417271" y="347703"/>
                  </a:lnTo>
                  <a:cubicBezTo>
                    <a:pt x="405770" y="366092"/>
                    <a:pt x="397720" y="384940"/>
                    <a:pt x="392545" y="403329"/>
                  </a:cubicBezTo>
                  <a:lnTo>
                    <a:pt x="386110" y="448840"/>
                  </a:lnTo>
                  <a:lnTo>
                    <a:pt x="385996" y="448840"/>
                  </a:lnTo>
                  <a:lnTo>
                    <a:pt x="384954" y="456196"/>
                  </a:lnTo>
                  <a:lnTo>
                    <a:pt x="385070" y="456196"/>
                  </a:lnTo>
                  <a:lnTo>
                    <a:pt x="386110" y="448840"/>
                  </a:lnTo>
                  <a:lnTo>
                    <a:pt x="392430" y="448840"/>
                  </a:lnTo>
                  <a:cubicBezTo>
                    <a:pt x="421871" y="448840"/>
                    <a:pt x="443951" y="441485"/>
                    <a:pt x="473392" y="419419"/>
                  </a:cubicBezTo>
                  <a:cubicBezTo>
                    <a:pt x="510193" y="382641"/>
                    <a:pt x="524914" y="331153"/>
                    <a:pt x="524914" y="272310"/>
                  </a:cubicBezTo>
                  <a:close/>
                  <a:moveTo>
                    <a:pt x="518246" y="196600"/>
                  </a:moveTo>
                  <a:lnTo>
                    <a:pt x="451362" y="241250"/>
                  </a:lnTo>
                  <a:cubicBezTo>
                    <a:pt x="424666" y="255998"/>
                    <a:pt x="397050" y="268903"/>
                    <a:pt x="371275" y="279964"/>
                  </a:cubicBezTo>
                  <a:cubicBezTo>
                    <a:pt x="349182" y="287338"/>
                    <a:pt x="334453" y="287338"/>
                    <a:pt x="319725" y="287338"/>
                  </a:cubicBezTo>
                  <a:cubicBezTo>
                    <a:pt x="308679" y="287338"/>
                    <a:pt x="299473" y="287338"/>
                    <a:pt x="291189" y="286416"/>
                  </a:cubicBezTo>
                  <a:lnTo>
                    <a:pt x="290326" y="286175"/>
                  </a:lnTo>
                  <a:lnTo>
                    <a:pt x="290117" y="286168"/>
                  </a:lnTo>
                  <a:cubicBezTo>
                    <a:pt x="281830" y="285249"/>
                    <a:pt x="274464" y="283411"/>
                    <a:pt x="267098" y="279734"/>
                  </a:cubicBezTo>
                  <a:cubicBezTo>
                    <a:pt x="228427" y="290763"/>
                    <a:pt x="193899" y="297656"/>
                    <a:pt x="179051" y="300414"/>
                  </a:cubicBezTo>
                  <a:lnTo>
                    <a:pt x="171912" y="301690"/>
                  </a:lnTo>
                  <a:lnTo>
                    <a:pt x="171912" y="302211"/>
                  </a:lnTo>
                  <a:lnTo>
                    <a:pt x="171628" y="302271"/>
                  </a:lnTo>
                  <a:lnTo>
                    <a:pt x="176865" y="310983"/>
                  </a:lnTo>
                  <a:cubicBezTo>
                    <a:pt x="180548" y="316498"/>
                    <a:pt x="186072" y="323850"/>
                    <a:pt x="193438" y="331203"/>
                  </a:cubicBezTo>
                  <a:cubicBezTo>
                    <a:pt x="200804" y="345908"/>
                    <a:pt x="215536" y="360613"/>
                    <a:pt x="237634" y="382671"/>
                  </a:cubicBezTo>
                  <a:cubicBezTo>
                    <a:pt x="265257" y="404729"/>
                    <a:pt x="301166" y="426787"/>
                    <a:pt x="339147" y="439539"/>
                  </a:cubicBezTo>
                  <a:lnTo>
                    <a:pt x="372011" y="447495"/>
                  </a:lnTo>
                  <a:lnTo>
                    <a:pt x="370222" y="456198"/>
                  </a:lnTo>
                  <a:lnTo>
                    <a:pt x="370350" y="456198"/>
                  </a:lnTo>
                  <a:lnTo>
                    <a:pt x="370349" y="456196"/>
                  </a:lnTo>
                  <a:lnTo>
                    <a:pt x="372130" y="447524"/>
                  </a:lnTo>
                  <a:lnTo>
                    <a:pt x="372011" y="447495"/>
                  </a:lnTo>
                  <a:lnTo>
                    <a:pt x="381962" y="399100"/>
                  </a:lnTo>
                  <a:cubicBezTo>
                    <a:pt x="394392" y="360269"/>
                    <a:pt x="416950" y="320978"/>
                    <a:pt x="455161" y="287661"/>
                  </a:cubicBezTo>
                  <a:lnTo>
                    <a:pt x="455169" y="287656"/>
                  </a:lnTo>
                  <a:lnTo>
                    <a:pt x="455222" y="287595"/>
                  </a:lnTo>
                  <a:lnTo>
                    <a:pt x="524115" y="243400"/>
                  </a:lnTo>
                  <a:lnTo>
                    <a:pt x="521225" y="218156"/>
                  </a:lnTo>
                  <a:close/>
                  <a:moveTo>
                    <a:pt x="517920" y="184527"/>
                  </a:moveTo>
                  <a:lnTo>
                    <a:pt x="517542" y="184779"/>
                  </a:lnTo>
                  <a:lnTo>
                    <a:pt x="517542" y="186886"/>
                  </a:lnTo>
                  <a:lnTo>
                    <a:pt x="518560" y="191474"/>
                  </a:lnTo>
                  <a:lnTo>
                    <a:pt x="518560" y="185166"/>
                  </a:lnTo>
                  <a:lnTo>
                    <a:pt x="518463" y="185069"/>
                  </a:lnTo>
                  <a:close/>
                  <a:moveTo>
                    <a:pt x="518560" y="184099"/>
                  </a:moveTo>
                  <a:lnTo>
                    <a:pt x="518484" y="184150"/>
                  </a:lnTo>
                  <a:lnTo>
                    <a:pt x="518560" y="184150"/>
                  </a:lnTo>
                  <a:close/>
                  <a:moveTo>
                    <a:pt x="430089" y="0"/>
                  </a:moveTo>
                  <a:cubicBezTo>
                    <a:pt x="430089" y="0"/>
                    <a:pt x="437441" y="0"/>
                    <a:pt x="437441" y="0"/>
                  </a:cubicBezTo>
                  <a:cubicBezTo>
                    <a:pt x="437441" y="7303"/>
                    <a:pt x="452147" y="73025"/>
                    <a:pt x="555084" y="58420"/>
                  </a:cubicBezTo>
                  <a:cubicBezTo>
                    <a:pt x="562436" y="65723"/>
                    <a:pt x="555084" y="65723"/>
                    <a:pt x="555084" y="65723"/>
                  </a:cubicBezTo>
                  <a:cubicBezTo>
                    <a:pt x="540378" y="65723"/>
                    <a:pt x="533026" y="73025"/>
                    <a:pt x="518320" y="73025"/>
                  </a:cubicBezTo>
                  <a:lnTo>
                    <a:pt x="489391" y="66824"/>
                  </a:lnTo>
                  <a:lnTo>
                    <a:pt x="492785" y="75215"/>
                  </a:lnTo>
                  <a:cubicBezTo>
                    <a:pt x="499689" y="92844"/>
                    <a:pt x="514878" y="134324"/>
                    <a:pt x="525924" y="184099"/>
                  </a:cubicBezTo>
                  <a:cubicBezTo>
                    <a:pt x="525924" y="184099"/>
                    <a:pt x="525924" y="184099"/>
                    <a:pt x="525924" y="185021"/>
                  </a:cubicBezTo>
                  <a:lnTo>
                    <a:pt x="525924" y="189366"/>
                  </a:lnTo>
                  <a:lnTo>
                    <a:pt x="531353" y="217237"/>
                  </a:lnTo>
                  <a:lnTo>
                    <a:pt x="532067" y="242888"/>
                  </a:lnTo>
                  <a:lnTo>
                    <a:pt x="532274" y="242888"/>
                  </a:lnTo>
                  <a:cubicBezTo>
                    <a:pt x="532274" y="242888"/>
                    <a:pt x="532274" y="242888"/>
                    <a:pt x="532274" y="250244"/>
                  </a:cubicBezTo>
                  <a:lnTo>
                    <a:pt x="532272" y="250244"/>
                  </a:lnTo>
                  <a:lnTo>
                    <a:pt x="532272" y="250246"/>
                  </a:lnTo>
                  <a:lnTo>
                    <a:pt x="532274" y="250244"/>
                  </a:lnTo>
                  <a:lnTo>
                    <a:pt x="532274" y="250324"/>
                  </a:lnTo>
                  <a:lnTo>
                    <a:pt x="532274" y="272310"/>
                  </a:lnTo>
                  <a:cubicBezTo>
                    <a:pt x="532274" y="331153"/>
                    <a:pt x="517554" y="389997"/>
                    <a:pt x="480753" y="426774"/>
                  </a:cubicBezTo>
                  <a:cubicBezTo>
                    <a:pt x="451312" y="448840"/>
                    <a:pt x="421871" y="463551"/>
                    <a:pt x="392430" y="463551"/>
                  </a:cubicBezTo>
                  <a:cubicBezTo>
                    <a:pt x="385070" y="463551"/>
                    <a:pt x="385070" y="463551"/>
                    <a:pt x="377709" y="463551"/>
                  </a:cubicBezTo>
                  <a:lnTo>
                    <a:pt x="377588" y="463482"/>
                  </a:lnTo>
                  <a:lnTo>
                    <a:pt x="377588" y="463550"/>
                  </a:lnTo>
                  <a:cubicBezTo>
                    <a:pt x="296562" y="448845"/>
                    <a:pt x="215536" y="382671"/>
                    <a:pt x="186072" y="338555"/>
                  </a:cubicBezTo>
                  <a:cubicBezTo>
                    <a:pt x="178706" y="331203"/>
                    <a:pt x="173182" y="323850"/>
                    <a:pt x="169499" y="317417"/>
                  </a:cubicBezTo>
                  <a:lnTo>
                    <a:pt x="164663" y="303739"/>
                  </a:lnTo>
                  <a:lnTo>
                    <a:pt x="154474" y="305887"/>
                  </a:lnTo>
                  <a:cubicBezTo>
                    <a:pt x="146214" y="307725"/>
                    <a:pt x="135201" y="309563"/>
                    <a:pt x="120516" y="309563"/>
                  </a:cubicBezTo>
                  <a:cubicBezTo>
                    <a:pt x="83805" y="309563"/>
                    <a:pt x="32410" y="302211"/>
                    <a:pt x="10383" y="280153"/>
                  </a:cubicBezTo>
                  <a:cubicBezTo>
                    <a:pt x="3041" y="265447"/>
                    <a:pt x="-4301" y="258095"/>
                    <a:pt x="3041" y="243389"/>
                  </a:cubicBezTo>
                  <a:cubicBezTo>
                    <a:pt x="3041" y="206626"/>
                    <a:pt x="39752" y="169863"/>
                    <a:pt x="47094" y="169863"/>
                  </a:cubicBezTo>
                  <a:cubicBezTo>
                    <a:pt x="47094" y="177216"/>
                    <a:pt x="47094" y="177216"/>
                    <a:pt x="47094" y="177216"/>
                  </a:cubicBezTo>
                  <a:cubicBezTo>
                    <a:pt x="47094" y="177216"/>
                    <a:pt x="10383" y="206626"/>
                    <a:pt x="10383" y="243389"/>
                  </a:cubicBezTo>
                  <a:cubicBezTo>
                    <a:pt x="10383" y="250742"/>
                    <a:pt x="10383" y="265447"/>
                    <a:pt x="17725" y="272800"/>
                  </a:cubicBezTo>
                  <a:cubicBezTo>
                    <a:pt x="45259" y="300372"/>
                    <a:pt x="114092" y="298994"/>
                    <a:pt x="149886" y="296581"/>
                  </a:cubicBezTo>
                  <a:lnTo>
                    <a:pt x="163974" y="295474"/>
                  </a:lnTo>
                  <a:lnTo>
                    <a:pt x="163974" y="294440"/>
                  </a:lnTo>
                  <a:cubicBezTo>
                    <a:pt x="163974" y="294440"/>
                    <a:pt x="178706" y="294440"/>
                    <a:pt x="193438" y="287087"/>
                  </a:cubicBezTo>
                  <a:cubicBezTo>
                    <a:pt x="204487" y="287087"/>
                    <a:pt x="215536" y="285249"/>
                    <a:pt x="227506" y="282492"/>
                  </a:cubicBezTo>
                  <a:lnTo>
                    <a:pt x="261923" y="273703"/>
                  </a:lnTo>
                  <a:lnTo>
                    <a:pt x="260811" y="272590"/>
                  </a:lnTo>
                  <a:cubicBezTo>
                    <a:pt x="260811" y="272590"/>
                    <a:pt x="260811" y="272590"/>
                    <a:pt x="261732" y="272590"/>
                  </a:cubicBezTo>
                  <a:lnTo>
                    <a:pt x="266282" y="272590"/>
                  </a:lnTo>
                  <a:lnTo>
                    <a:pt x="267098" y="272382"/>
                  </a:lnTo>
                  <a:lnTo>
                    <a:pt x="268230" y="272562"/>
                  </a:lnTo>
                  <a:lnTo>
                    <a:pt x="332613" y="240328"/>
                  </a:lnTo>
                  <a:cubicBezTo>
                    <a:pt x="398891" y="202996"/>
                    <a:pt x="465169" y="149072"/>
                    <a:pt x="481739" y="66112"/>
                  </a:cubicBezTo>
                  <a:lnTo>
                    <a:pt x="485665" y="74762"/>
                  </a:lnTo>
                  <a:lnTo>
                    <a:pt x="457690" y="145154"/>
                  </a:lnTo>
                  <a:cubicBezTo>
                    <a:pt x="428003" y="191704"/>
                    <a:pt x="383126" y="226271"/>
                    <a:pt x="336870" y="250698"/>
                  </a:cubicBezTo>
                  <a:lnTo>
                    <a:pt x="280827" y="274574"/>
                  </a:lnTo>
                  <a:lnTo>
                    <a:pt x="290117" y="276058"/>
                  </a:lnTo>
                  <a:cubicBezTo>
                    <a:pt x="298404" y="277896"/>
                    <a:pt x="307611" y="279734"/>
                    <a:pt x="318660" y="279734"/>
                  </a:cubicBezTo>
                  <a:cubicBezTo>
                    <a:pt x="333392" y="279734"/>
                    <a:pt x="348124" y="279734"/>
                    <a:pt x="362856" y="272382"/>
                  </a:cubicBezTo>
                  <a:cubicBezTo>
                    <a:pt x="388637" y="261353"/>
                    <a:pt x="416260" y="248486"/>
                    <a:pt x="442961" y="233780"/>
                  </a:cubicBezTo>
                  <a:lnTo>
                    <a:pt x="517013" y="184502"/>
                  </a:lnTo>
                  <a:lnTo>
                    <a:pt x="507514" y="141698"/>
                  </a:lnTo>
                  <a:cubicBezTo>
                    <a:pt x="503831" y="126949"/>
                    <a:pt x="500149" y="114045"/>
                    <a:pt x="496467" y="102983"/>
                  </a:cubicBezTo>
                  <a:cubicBezTo>
                    <a:pt x="492785" y="91922"/>
                    <a:pt x="489103" y="82704"/>
                    <a:pt x="486341" y="76252"/>
                  </a:cubicBezTo>
                  <a:lnTo>
                    <a:pt x="485665" y="74762"/>
                  </a:lnTo>
                  <a:lnTo>
                    <a:pt x="488865" y="66711"/>
                  </a:lnTo>
                  <a:lnTo>
                    <a:pt x="486071" y="66112"/>
                  </a:lnTo>
                  <a:lnTo>
                    <a:pt x="481739" y="66112"/>
                  </a:lnTo>
                  <a:cubicBezTo>
                    <a:pt x="481739" y="66112"/>
                    <a:pt x="481739" y="66112"/>
                    <a:pt x="481739" y="65191"/>
                  </a:cubicBezTo>
                  <a:lnTo>
                    <a:pt x="481739" y="65184"/>
                  </a:lnTo>
                  <a:lnTo>
                    <a:pt x="470413" y="62756"/>
                  </a:lnTo>
                  <a:cubicBezTo>
                    <a:pt x="434225" y="44272"/>
                    <a:pt x="430089" y="7303"/>
                    <a:pt x="430089" y="7303"/>
                  </a:cubicBezTo>
                  <a:cubicBezTo>
                    <a:pt x="422736" y="0"/>
                    <a:pt x="430089" y="0"/>
                    <a:pt x="430089" y="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2" name="淘宝网Chenying0907出品 472"/>
            <p:cNvSpPr/>
            <p:nvPr/>
          </p:nvSpPr>
          <p:spPr bwMode="auto">
            <a:xfrm>
              <a:off x="2603500" y="3287713"/>
              <a:ext cx="354013" cy="271463"/>
            </a:xfrm>
            <a:custGeom>
              <a:avLst/>
              <a:gdLst>
                <a:gd name="T0" fmla="*/ 48 w 48"/>
                <a:gd name="T1" fmla="*/ 9 h 37"/>
                <a:gd name="T2" fmla="*/ 47 w 48"/>
                <a:gd name="T3" fmla="*/ 0 h 37"/>
                <a:gd name="T4" fmla="*/ 27 w 48"/>
                <a:gd name="T5" fmla="*/ 12 h 37"/>
                <a:gd name="T6" fmla="*/ 13 w 48"/>
                <a:gd name="T7" fmla="*/ 12 h 37"/>
                <a:gd name="T8" fmla="*/ 0 w 48"/>
                <a:gd name="T9" fmla="*/ 16 h 37"/>
                <a:gd name="T10" fmla="*/ 28 w 48"/>
                <a:gd name="T11" fmla="*/ 37 h 37"/>
                <a:gd name="T12" fmla="*/ 48 w 48"/>
                <a:gd name="T13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7">
                  <a:moveTo>
                    <a:pt x="48" y="9"/>
                  </a:moveTo>
                  <a:cubicBezTo>
                    <a:pt x="48" y="6"/>
                    <a:pt x="48" y="3"/>
                    <a:pt x="47" y="0"/>
                  </a:cubicBezTo>
                  <a:cubicBezTo>
                    <a:pt x="42" y="5"/>
                    <a:pt x="33" y="10"/>
                    <a:pt x="27" y="12"/>
                  </a:cubicBezTo>
                  <a:cubicBezTo>
                    <a:pt x="21" y="15"/>
                    <a:pt x="16" y="14"/>
                    <a:pt x="13" y="12"/>
                  </a:cubicBezTo>
                  <a:cubicBezTo>
                    <a:pt x="5" y="15"/>
                    <a:pt x="0" y="16"/>
                    <a:pt x="0" y="16"/>
                  </a:cubicBezTo>
                  <a:cubicBezTo>
                    <a:pt x="0" y="19"/>
                    <a:pt x="14" y="35"/>
                    <a:pt x="28" y="37"/>
                  </a:cubicBezTo>
                  <a:cubicBezTo>
                    <a:pt x="29" y="28"/>
                    <a:pt x="33" y="15"/>
                    <a:pt x="48" y="9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3" name="淘宝网Chenying0907出品 474"/>
            <p:cNvSpPr/>
            <p:nvPr/>
          </p:nvSpPr>
          <p:spPr bwMode="auto">
            <a:xfrm>
              <a:off x="2698750" y="3170238"/>
              <a:ext cx="250825" cy="227013"/>
            </a:xfrm>
            <a:custGeom>
              <a:avLst/>
              <a:gdLst>
                <a:gd name="T0" fmla="*/ 14 w 34"/>
                <a:gd name="T1" fmla="*/ 28 h 31"/>
                <a:gd name="T2" fmla="*/ 34 w 34"/>
                <a:gd name="T3" fmla="*/ 16 h 31"/>
                <a:gd name="T4" fmla="*/ 29 w 34"/>
                <a:gd name="T5" fmla="*/ 0 h 31"/>
                <a:gd name="T6" fmla="*/ 0 w 34"/>
                <a:gd name="T7" fmla="*/ 28 h 31"/>
                <a:gd name="T8" fmla="*/ 14 w 34"/>
                <a:gd name="T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1">
                  <a:moveTo>
                    <a:pt x="14" y="28"/>
                  </a:moveTo>
                  <a:cubicBezTo>
                    <a:pt x="20" y="26"/>
                    <a:pt x="29" y="21"/>
                    <a:pt x="34" y="16"/>
                  </a:cubicBezTo>
                  <a:cubicBezTo>
                    <a:pt x="33" y="7"/>
                    <a:pt x="29" y="0"/>
                    <a:pt x="29" y="0"/>
                  </a:cubicBezTo>
                  <a:cubicBezTo>
                    <a:pt x="27" y="16"/>
                    <a:pt x="11" y="24"/>
                    <a:pt x="0" y="28"/>
                  </a:cubicBezTo>
                  <a:cubicBezTo>
                    <a:pt x="3" y="30"/>
                    <a:pt x="8" y="31"/>
                    <a:pt x="14" y="2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4" name="淘宝网Chenying0907出品 476"/>
            <p:cNvSpPr/>
            <p:nvPr/>
          </p:nvSpPr>
          <p:spPr bwMode="auto">
            <a:xfrm>
              <a:off x="2809875" y="3354388"/>
              <a:ext cx="153988" cy="204788"/>
            </a:xfrm>
            <a:custGeom>
              <a:avLst/>
              <a:gdLst>
                <a:gd name="T0" fmla="*/ 0 w 21"/>
                <a:gd name="T1" fmla="*/ 28 h 28"/>
                <a:gd name="T2" fmla="*/ 13 w 21"/>
                <a:gd name="T3" fmla="*/ 24 h 28"/>
                <a:gd name="T4" fmla="*/ 20 w 21"/>
                <a:gd name="T5" fmla="*/ 0 h 28"/>
                <a:gd name="T6" fmla="*/ 0 w 21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8">
                  <a:moveTo>
                    <a:pt x="0" y="28"/>
                  </a:moveTo>
                  <a:cubicBezTo>
                    <a:pt x="5" y="28"/>
                    <a:pt x="9" y="27"/>
                    <a:pt x="13" y="24"/>
                  </a:cubicBezTo>
                  <a:cubicBezTo>
                    <a:pt x="20" y="18"/>
                    <a:pt x="21" y="9"/>
                    <a:pt x="20" y="0"/>
                  </a:cubicBezTo>
                  <a:cubicBezTo>
                    <a:pt x="5" y="6"/>
                    <a:pt x="1" y="19"/>
                    <a:pt x="0" y="2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5" name="淘宝网Chenying0907出品 244"/>
            <p:cNvSpPr/>
            <p:nvPr/>
          </p:nvSpPr>
          <p:spPr bwMode="auto">
            <a:xfrm>
              <a:off x="2296581" y="2432006"/>
              <a:ext cx="472685" cy="579974"/>
            </a:xfrm>
            <a:custGeom>
              <a:avLst/>
              <a:gdLst>
                <a:gd name="connsiteX0" fmla="*/ 305749 w 472685"/>
                <a:gd name="connsiteY0" fmla="*/ 266 h 579974"/>
                <a:gd name="connsiteX1" fmla="*/ 351000 w 472685"/>
                <a:gd name="connsiteY1" fmla="*/ 8329 h 579974"/>
                <a:gd name="connsiteX2" fmla="*/ 446554 w 472685"/>
                <a:gd name="connsiteY2" fmla="*/ 369549 h 579974"/>
                <a:gd name="connsiteX3" fmla="*/ 123139 w 472685"/>
                <a:gd name="connsiteY3" fmla="*/ 568589 h 579974"/>
                <a:gd name="connsiteX4" fmla="*/ 27585 w 472685"/>
                <a:gd name="connsiteY4" fmla="*/ 214741 h 579974"/>
                <a:gd name="connsiteX5" fmla="*/ 305749 w 472685"/>
                <a:gd name="connsiteY5" fmla="*/ 266 h 57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685" h="579974">
                  <a:moveTo>
                    <a:pt x="305749" y="266"/>
                  </a:moveTo>
                  <a:cubicBezTo>
                    <a:pt x="321139" y="1073"/>
                    <a:pt x="336299" y="3722"/>
                    <a:pt x="351000" y="8329"/>
                  </a:cubicBezTo>
                  <a:cubicBezTo>
                    <a:pt x="461255" y="52560"/>
                    <a:pt x="505357" y="214741"/>
                    <a:pt x="446554" y="369549"/>
                  </a:cubicBezTo>
                  <a:cubicBezTo>
                    <a:pt x="380401" y="524358"/>
                    <a:pt x="240745" y="612820"/>
                    <a:pt x="123139" y="568589"/>
                  </a:cubicBezTo>
                  <a:cubicBezTo>
                    <a:pt x="5534" y="531730"/>
                    <a:pt x="-31218" y="369549"/>
                    <a:pt x="27585" y="214741"/>
                  </a:cubicBezTo>
                  <a:cubicBezTo>
                    <a:pt x="79037" y="79283"/>
                    <a:pt x="198021" y="-5378"/>
                    <a:pt x="305749" y="266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6" name="淘宝网Chenying0907出品 480"/>
            <p:cNvSpPr/>
            <p:nvPr/>
          </p:nvSpPr>
          <p:spPr bwMode="auto">
            <a:xfrm>
              <a:off x="2287588" y="2830513"/>
              <a:ext cx="80963" cy="155575"/>
            </a:xfrm>
            <a:custGeom>
              <a:avLst/>
              <a:gdLst>
                <a:gd name="T0" fmla="*/ 0 w 11"/>
                <a:gd name="T1" fmla="*/ 0 h 21"/>
                <a:gd name="T2" fmla="*/ 5 w 11"/>
                <a:gd name="T3" fmla="*/ 21 h 21"/>
                <a:gd name="T4" fmla="*/ 11 w 11"/>
                <a:gd name="T5" fmla="*/ 20 h 21"/>
                <a:gd name="T6" fmla="*/ 10 w 11"/>
                <a:gd name="T7" fmla="*/ 19 h 21"/>
                <a:gd name="T8" fmla="*/ 0 w 11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0" y="8"/>
                    <a:pt x="1" y="15"/>
                    <a:pt x="5" y="21"/>
                  </a:cubicBezTo>
                  <a:cubicBezTo>
                    <a:pt x="8" y="20"/>
                    <a:pt x="10" y="20"/>
                    <a:pt x="11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5" y="14"/>
                    <a:pt x="1" y="8"/>
                    <a:pt x="0" y="0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7" name="淘宝网Chenying0907出品 481"/>
            <p:cNvSpPr/>
            <p:nvPr/>
          </p:nvSpPr>
          <p:spPr bwMode="auto">
            <a:xfrm>
              <a:off x="2332038" y="2816226"/>
              <a:ext cx="411163" cy="257175"/>
            </a:xfrm>
            <a:custGeom>
              <a:avLst/>
              <a:gdLst>
                <a:gd name="T0" fmla="*/ 56 w 56"/>
                <a:gd name="T1" fmla="*/ 0 h 35"/>
                <a:gd name="T2" fmla="*/ 52 w 56"/>
                <a:gd name="T3" fmla="*/ 7 h 35"/>
                <a:gd name="T4" fmla="*/ 22 w 56"/>
                <a:gd name="T5" fmla="*/ 27 h 35"/>
                <a:gd name="T6" fmla="*/ 20 w 56"/>
                <a:gd name="T7" fmla="*/ 27 h 35"/>
                <a:gd name="T8" fmla="*/ 12 w 56"/>
                <a:gd name="T9" fmla="*/ 26 h 35"/>
                <a:gd name="T10" fmla="*/ 6 w 56"/>
                <a:gd name="T11" fmla="*/ 23 h 35"/>
                <a:gd name="T12" fmla="*/ 6 w 56"/>
                <a:gd name="T13" fmla="*/ 23 h 35"/>
                <a:gd name="T14" fmla="*/ 4 w 56"/>
                <a:gd name="T15" fmla="*/ 23 h 35"/>
                <a:gd name="T16" fmla="*/ 1 w 56"/>
                <a:gd name="T17" fmla="*/ 24 h 35"/>
                <a:gd name="T18" fmla="*/ 0 w 56"/>
                <a:gd name="T19" fmla="*/ 24 h 35"/>
                <a:gd name="T20" fmla="*/ 12 w 56"/>
                <a:gd name="T21" fmla="*/ 34 h 35"/>
                <a:gd name="T22" fmla="*/ 21 w 56"/>
                <a:gd name="T23" fmla="*/ 35 h 35"/>
                <a:gd name="T24" fmla="*/ 53 w 56"/>
                <a:gd name="T25" fmla="*/ 11 h 35"/>
                <a:gd name="T26" fmla="*/ 56 w 56"/>
                <a:gd name="T2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35">
                  <a:moveTo>
                    <a:pt x="56" y="0"/>
                  </a:moveTo>
                  <a:cubicBezTo>
                    <a:pt x="54" y="2"/>
                    <a:pt x="53" y="5"/>
                    <a:pt x="52" y="7"/>
                  </a:cubicBezTo>
                  <a:cubicBezTo>
                    <a:pt x="45" y="19"/>
                    <a:pt x="33" y="27"/>
                    <a:pt x="22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17" y="27"/>
                    <a:pt x="15" y="27"/>
                    <a:pt x="12" y="26"/>
                  </a:cubicBezTo>
                  <a:cubicBezTo>
                    <a:pt x="10" y="25"/>
                    <a:pt x="8" y="24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5" y="23"/>
                    <a:pt x="4" y="23"/>
                  </a:cubicBezTo>
                  <a:cubicBezTo>
                    <a:pt x="4" y="23"/>
                    <a:pt x="2" y="23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ubicBezTo>
                    <a:pt x="3" y="28"/>
                    <a:pt x="7" y="32"/>
                    <a:pt x="12" y="34"/>
                  </a:cubicBezTo>
                  <a:cubicBezTo>
                    <a:pt x="15" y="35"/>
                    <a:pt x="18" y="35"/>
                    <a:pt x="21" y="35"/>
                  </a:cubicBezTo>
                  <a:cubicBezTo>
                    <a:pt x="34" y="35"/>
                    <a:pt x="47" y="26"/>
                    <a:pt x="53" y="11"/>
                  </a:cubicBezTo>
                  <a:cubicBezTo>
                    <a:pt x="54" y="7"/>
                    <a:pt x="55" y="4"/>
                    <a:pt x="56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8" name="淘宝网Chenying0907出品 484"/>
            <p:cNvSpPr/>
            <p:nvPr/>
          </p:nvSpPr>
          <p:spPr bwMode="auto">
            <a:xfrm>
              <a:off x="2257425" y="2470151"/>
              <a:ext cx="522288" cy="574675"/>
            </a:xfrm>
            <a:custGeom>
              <a:avLst/>
              <a:gdLst>
                <a:gd name="T0" fmla="*/ 63 w 71"/>
                <a:gd name="T1" fmla="*/ 49 h 78"/>
                <a:gd name="T2" fmla="*/ 22 w 71"/>
                <a:gd name="T3" fmla="*/ 72 h 78"/>
                <a:gd name="T4" fmla="*/ 8 w 71"/>
                <a:gd name="T5" fmla="*/ 29 h 78"/>
                <a:gd name="T6" fmla="*/ 49 w 71"/>
                <a:gd name="T7" fmla="*/ 6 h 78"/>
                <a:gd name="T8" fmla="*/ 63 w 71"/>
                <a:gd name="T9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8">
                  <a:moveTo>
                    <a:pt x="63" y="49"/>
                  </a:moveTo>
                  <a:cubicBezTo>
                    <a:pt x="56" y="68"/>
                    <a:pt x="38" y="78"/>
                    <a:pt x="22" y="72"/>
                  </a:cubicBezTo>
                  <a:cubicBezTo>
                    <a:pt x="7" y="67"/>
                    <a:pt x="0" y="47"/>
                    <a:pt x="8" y="29"/>
                  </a:cubicBezTo>
                  <a:cubicBezTo>
                    <a:pt x="15" y="11"/>
                    <a:pt x="33" y="0"/>
                    <a:pt x="49" y="6"/>
                  </a:cubicBezTo>
                  <a:cubicBezTo>
                    <a:pt x="64" y="12"/>
                    <a:pt x="71" y="31"/>
                    <a:pt x="63" y="49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49" name="淘宝网Chenying0907出品 485"/>
            <p:cNvSpPr/>
            <p:nvPr/>
          </p:nvSpPr>
          <p:spPr bwMode="auto">
            <a:xfrm>
              <a:off x="2287588" y="2498726"/>
              <a:ext cx="463550" cy="515938"/>
            </a:xfrm>
            <a:custGeom>
              <a:avLst/>
              <a:gdLst>
                <a:gd name="T0" fmla="*/ 59 w 63"/>
                <a:gd name="T1" fmla="*/ 45 h 70"/>
                <a:gd name="T2" fmla="*/ 59 w 63"/>
                <a:gd name="T3" fmla="*/ 45 h 70"/>
                <a:gd name="T4" fmla="*/ 27 w 63"/>
                <a:gd name="T5" fmla="*/ 69 h 70"/>
                <a:gd name="T6" fmla="*/ 18 w 63"/>
                <a:gd name="T7" fmla="*/ 68 h 70"/>
                <a:gd name="T8" fmla="*/ 1 w 63"/>
                <a:gd name="T9" fmla="*/ 40 h 70"/>
                <a:gd name="T10" fmla="*/ 4 w 63"/>
                <a:gd name="T11" fmla="*/ 25 h 70"/>
                <a:gd name="T12" fmla="*/ 36 w 63"/>
                <a:gd name="T13" fmla="*/ 1 h 70"/>
                <a:gd name="T14" fmla="*/ 45 w 63"/>
                <a:gd name="T15" fmla="*/ 3 h 70"/>
                <a:gd name="T16" fmla="*/ 62 w 63"/>
                <a:gd name="T17" fmla="*/ 30 h 70"/>
                <a:gd name="T18" fmla="*/ 59 w 63"/>
                <a:gd name="T19" fmla="*/ 45 h 70"/>
                <a:gd name="T20" fmla="*/ 59 w 63"/>
                <a:gd name="T21" fmla="*/ 45 h 70"/>
                <a:gd name="T22" fmla="*/ 60 w 63"/>
                <a:gd name="T23" fmla="*/ 46 h 70"/>
                <a:gd name="T24" fmla="*/ 63 w 63"/>
                <a:gd name="T25" fmla="*/ 30 h 70"/>
                <a:gd name="T26" fmla="*/ 45 w 63"/>
                <a:gd name="T27" fmla="*/ 1 h 70"/>
                <a:gd name="T28" fmla="*/ 36 w 63"/>
                <a:gd name="T29" fmla="*/ 0 h 70"/>
                <a:gd name="T30" fmla="*/ 3 w 63"/>
                <a:gd name="T31" fmla="*/ 25 h 70"/>
                <a:gd name="T32" fmla="*/ 0 w 63"/>
                <a:gd name="T33" fmla="*/ 40 h 70"/>
                <a:gd name="T34" fmla="*/ 18 w 63"/>
                <a:gd name="T35" fmla="*/ 69 h 70"/>
                <a:gd name="T36" fmla="*/ 27 w 63"/>
                <a:gd name="T37" fmla="*/ 70 h 70"/>
                <a:gd name="T38" fmla="*/ 60 w 63"/>
                <a:gd name="T39" fmla="*/ 46 h 70"/>
                <a:gd name="T40" fmla="*/ 59 w 63"/>
                <a:gd name="T41" fmla="*/ 4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0">
                  <a:moveTo>
                    <a:pt x="59" y="45"/>
                  </a:moveTo>
                  <a:cubicBezTo>
                    <a:pt x="59" y="45"/>
                    <a:pt x="59" y="45"/>
                    <a:pt x="59" y="45"/>
                  </a:cubicBezTo>
                  <a:cubicBezTo>
                    <a:pt x="53" y="60"/>
                    <a:pt x="40" y="69"/>
                    <a:pt x="27" y="69"/>
                  </a:cubicBezTo>
                  <a:cubicBezTo>
                    <a:pt x="24" y="69"/>
                    <a:pt x="21" y="69"/>
                    <a:pt x="18" y="68"/>
                  </a:cubicBezTo>
                  <a:cubicBezTo>
                    <a:pt x="8" y="64"/>
                    <a:pt x="1" y="53"/>
                    <a:pt x="1" y="40"/>
                  </a:cubicBezTo>
                  <a:cubicBezTo>
                    <a:pt x="1" y="35"/>
                    <a:pt x="2" y="30"/>
                    <a:pt x="4" y="25"/>
                  </a:cubicBezTo>
                  <a:cubicBezTo>
                    <a:pt x="10" y="11"/>
                    <a:pt x="23" y="1"/>
                    <a:pt x="36" y="1"/>
                  </a:cubicBezTo>
                  <a:cubicBezTo>
                    <a:pt x="39" y="1"/>
                    <a:pt x="42" y="2"/>
                    <a:pt x="45" y="3"/>
                  </a:cubicBezTo>
                  <a:cubicBezTo>
                    <a:pt x="55" y="7"/>
                    <a:pt x="62" y="18"/>
                    <a:pt x="62" y="30"/>
                  </a:cubicBezTo>
                  <a:cubicBezTo>
                    <a:pt x="62" y="35"/>
                    <a:pt x="61" y="40"/>
                    <a:pt x="59" y="45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2" y="40"/>
                    <a:pt x="63" y="35"/>
                    <a:pt x="63" y="30"/>
                  </a:cubicBezTo>
                  <a:cubicBezTo>
                    <a:pt x="63" y="17"/>
                    <a:pt x="56" y="6"/>
                    <a:pt x="45" y="1"/>
                  </a:cubicBezTo>
                  <a:cubicBezTo>
                    <a:pt x="42" y="0"/>
                    <a:pt x="39" y="0"/>
                    <a:pt x="36" y="0"/>
                  </a:cubicBezTo>
                  <a:cubicBezTo>
                    <a:pt x="23" y="0"/>
                    <a:pt x="9" y="10"/>
                    <a:pt x="3" y="25"/>
                  </a:cubicBezTo>
                  <a:cubicBezTo>
                    <a:pt x="1" y="30"/>
                    <a:pt x="0" y="35"/>
                    <a:pt x="0" y="40"/>
                  </a:cubicBezTo>
                  <a:cubicBezTo>
                    <a:pt x="0" y="53"/>
                    <a:pt x="7" y="65"/>
                    <a:pt x="18" y="69"/>
                  </a:cubicBezTo>
                  <a:cubicBezTo>
                    <a:pt x="21" y="70"/>
                    <a:pt x="24" y="70"/>
                    <a:pt x="27" y="70"/>
                  </a:cubicBezTo>
                  <a:cubicBezTo>
                    <a:pt x="40" y="70"/>
                    <a:pt x="54" y="61"/>
                    <a:pt x="60" y="46"/>
                  </a:cubicBezTo>
                  <a:cubicBezTo>
                    <a:pt x="59" y="45"/>
                    <a:pt x="59" y="45"/>
                    <a:pt x="59" y="45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0" name="淘宝网Chenying0907出品 489"/>
            <p:cNvSpPr/>
            <p:nvPr/>
          </p:nvSpPr>
          <p:spPr bwMode="auto">
            <a:xfrm>
              <a:off x="2293938" y="2690813"/>
              <a:ext cx="449263" cy="317500"/>
            </a:xfrm>
            <a:custGeom>
              <a:avLst/>
              <a:gdLst>
                <a:gd name="T0" fmla="*/ 60 w 61"/>
                <a:gd name="T1" fmla="*/ 0 h 43"/>
                <a:gd name="T2" fmla="*/ 57 w 61"/>
                <a:gd name="T3" fmla="*/ 10 h 43"/>
                <a:gd name="T4" fmla="*/ 24 w 61"/>
                <a:gd name="T5" fmla="*/ 38 h 43"/>
                <a:gd name="T6" fmla="*/ 16 w 61"/>
                <a:gd name="T7" fmla="*/ 36 h 43"/>
                <a:gd name="T8" fmla="*/ 1 w 61"/>
                <a:gd name="T9" fmla="*/ 11 h 43"/>
                <a:gd name="T10" fmla="*/ 0 w 61"/>
                <a:gd name="T11" fmla="*/ 14 h 43"/>
                <a:gd name="T12" fmla="*/ 17 w 61"/>
                <a:gd name="T13" fmla="*/ 42 h 43"/>
                <a:gd name="T14" fmla="*/ 26 w 61"/>
                <a:gd name="T15" fmla="*/ 43 h 43"/>
                <a:gd name="T16" fmla="*/ 58 w 61"/>
                <a:gd name="T17" fmla="*/ 19 h 43"/>
                <a:gd name="T18" fmla="*/ 58 w 61"/>
                <a:gd name="T19" fmla="*/ 19 h 43"/>
                <a:gd name="T20" fmla="*/ 61 w 61"/>
                <a:gd name="T21" fmla="*/ 4 h 43"/>
                <a:gd name="T22" fmla="*/ 60 w 61"/>
                <a:gd name="T2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43">
                  <a:moveTo>
                    <a:pt x="60" y="0"/>
                  </a:moveTo>
                  <a:cubicBezTo>
                    <a:pt x="60" y="4"/>
                    <a:pt x="59" y="7"/>
                    <a:pt x="57" y="10"/>
                  </a:cubicBezTo>
                  <a:cubicBezTo>
                    <a:pt x="51" y="27"/>
                    <a:pt x="37" y="38"/>
                    <a:pt x="24" y="38"/>
                  </a:cubicBezTo>
                  <a:cubicBezTo>
                    <a:pt x="21" y="38"/>
                    <a:pt x="19" y="37"/>
                    <a:pt x="16" y="36"/>
                  </a:cubicBezTo>
                  <a:cubicBezTo>
                    <a:pt x="7" y="33"/>
                    <a:pt x="1" y="23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27"/>
                    <a:pt x="7" y="38"/>
                    <a:pt x="17" y="42"/>
                  </a:cubicBezTo>
                  <a:cubicBezTo>
                    <a:pt x="20" y="43"/>
                    <a:pt x="23" y="43"/>
                    <a:pt x="26" y="43"/>
                  </a:cubicBezTo>
                  <a:cubicBezTo>
                    <a:pt x="39" y="43"/>
                    <a:pt x="52" y="34"/>
                    <a:pt x="58" y="19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60" y="14"/>
                    <a:pt x="61" y="9"/>
                    <a:pt x="61" y="4"/>
                  </a:cubicBezTo>
                  <a:cubicBezTo>
                    <a:pt x="61" y="3"/>
                    <a:pt x="61" y="1"/>
                    <a:pt x="60" y="0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1" name="淘宝网Chenying0907出品 490"/>
            <p:cNvSpPr/>
            <p:nvPr/>
          </p:nvSpPr>
          <p:spPr bwMode="auto">
            <a:xfrm>
              <a:off x="2287588" y="2662238"/>
              <a:ext cx="463550" cy="352425"/>
            </a:xfrm>
            <a:custGeom>
              <a:avLst/>
              <a:gdLst>
                <a:gd name="T0" fmla="*/ 62 w 63"/>
                <a:gd name="T1" fmla="*/ 0 h 48"/>
                <a:gd name="T2" fmla="*/ 61 w 63"/>
                <a:gd name="T3" fmla="*/ 4 h 48"/>
                <a:gd name="T4" fmla="*/ 62 w 63"/>
                <a:gd name="T5" fmla="*/ 8 h 48"/>
                <a:gd name="T6" fmla="*/ 59 w 63"/>
                <a:gd name="T7" fmla="*/ 23 h 48"/>
                <a:gd name="T8" fmla="*/ 59 w 63"/>
                <a:gd name="T9" fmla="*/ 23 h 48"/>
                <a:gd name="T10" fmla="*/ 27 w 63"/>
                <a:gd name="T11" fmla="*/ 47 h 48"/>
                <a:gd name="T12" fmla="*/ 18 w 63"/>
                <a:gd name="T13" fmla="*/ 46 h 48"/>
                <a:gd name="T14" fmla="*/ 1 w 63"/>
                <a:gd name="T15" fmla="*/ 18 h 48"/>
                <a:gd name="T16" fmla="*/ 2 w 63"/>
                <a:gd name="T17" fmla="*/ 15 h 48"/>
                <a:gd name="T18" fmla="*/ 1 w 63"/>
                <a:gd name="T19" fmla="*/ 13 h 48"/>
                <a:gd name="T20" fmla="*/ 18 w 63"/>
                <a:gd name="T21" fmla="*/ 46 h 48"/>
                <a:gd name="T22" fmla="*/ 26 w 63"/>
                <a:gd name="T23" fmla="*/ 48 h 48"/>
                <a:gd name="T24" fmla="*/ 61 w 63"/>
                <a:gd name="T25" fmla="*/ 21 h 48"/>
                <a:gd name="T26" fmla="*/ 62 w 63"/>
                <a:gd name="T27" fmla="*/ 17 h 48"/>
                <a:gd name="T28" fmla="*/ 62 w 63"/>
                <a:gd name="T29" fmla="*/ 16 h 48"/>
                <a:gd name="T30" fmla="*/ 63 w 63"/>
                <a:gd name="T31" fmla="*/ 8 h 48"/>
                <a:gd name="T32" fmla="*/ 62 w 63"/>
                <a:gd name="T3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48">
                  <a:moveTo>
                    <a:pt x="62" y="0"/>
                  </a:moveTo>
                  <a:cubicBezTo>
                    <a:pt x="62" y="1"/>
                    <a:pt x="62" y="3"/>
                    <a:pt x="61" y="4"/>
                  </a:cubicBezTo>
                  <a:cubicBezTo>
                    <a:pt x="62" y="5"/>
                    <a:pt x="62" y="7"/>
                    <a:pt x="62" y="8"/>
                  </a:cubicBezTo>
                  <a:cubicBezTo>
                    <a:pt x="62" y="13"/>
                    <a:pt x="61" y="18"/>
                    <a:pt x="59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3" y="38"/>
                    <a:pt x="40" y="47"/>
                    <a:pt x="27" y="47"/>
                  </a:cubicBezTo>
                  <a:cubicBezTo>
                    <a:pt x="24" y="47"/>
                    <a:pt x="21" y="47"/>
                    <a:pt x="18" y="46"/>
                  </a:cubicBezTo>
                  <a:cubicBezTo>
                    <a:pt x="8" y="42"/>
                    <a:pt x="1" y="31"/>
                    <a:pt x="1" y="18"/>
                  </a:cubicBezTo>
                  <a:cubicBezTo>
                    <a:pt x="1" y="17"/>
                    <a:pt x="1" y="16"/>
                    <a:pt x="2" y="15"/>
                  </a:cubicBezTo>
                  <a:cubicBezTo>
                    <a:pt x="1" y="14"/>
                    <a:pt x="1" y="14"/>
                    <a:pt x="1" y="13"/>
                  </a:cubicBezTo>
                  <a:cubicBezTo>
                    <a:pt x="0" y="28"/>
                    <a:pt x="6" y="42"/>
                    <a:pt x="18" y="46"/>
                  </a:cubicBezTo>
                  <a:cubicBezTo>
                    <a:pt x="21" y="47"/>
                    <a:pt x="23" y="48"/>
                    <a:pt x="26" y="48"/>
                  </a:cubicBezTo>
                  <a:cubicBezTo>
                    <a:pt x="39" y="48"/>
                    <a:pt x="53" y="37"/>
                    <a:pt x="61" y="21"/>
                  </a:cubicBezTo>
                  <a:cubicBezTo>
                    <a:pt x="61" y="20"/>
                    <a:pt x="62" y="19"/>
                    <a:pt x="62" y="17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3" y="13"/>
                    <a:pt x="63" y="11"/>
                    <a:pt x="63" y="8"/>
                  </a:cubicBezTo>
                  <a:cubicBezTo>
                    <a:pt x="63" y="5"/>
                    <a:pt x="63" y="2"/>
                    <a:pt x="62" y="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2" name="淘宝网Chenying0907出品 491"/>
            <p:cNvSpPr/>
            <p:nvPr/>
          </p:nvSpPr>
          <p:spPr bwMode="auto">
            <a:xfrm>
              <a:off x="2463800" y="2587626"/>
              <a:ext cx="271463" cy="309563"/>
            </a:xfrm>
            <a:custGeom>
              <a:avLst/>
              <a:gdLst>
                <a:gd name="T0" fmla="*/ 34 w 37"/>
                <a:gd name="T1" fmla="*/ 25 h 42"/>
                <a:gd name="T2" fmla="*/ 13 w 37"/>
                <a:gd name="T3" fmla="*/ 40 h 42"/>
                <a:gd name="T4" fmla="*/ 2 w 37"/>
                <a:gd name="T5" fmla="*/ 18 h 42"/>
                <a:gd name="T6" fmla="*/ 23 w 37"/>
                <a:gd name="T7" fmla="*/ 2 h 42"/>
                <a:gd name="T8" fmla="*/ 34 w 37"/>
                <a:gd name="T9" fmla="*/ 2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2">
                  <a:moveTo>
                    <a:pt x="34" y="25"/>
                  </a:moveTo>
                  <a:cubicBezTo>
                    <a:pt x="32" y="36"/>
                    <a:pt x="22" y="42"/>
                    <a:pt x="13" y="40"/>
                  </a:cubicBezTo>
                  <a:cubicBezTo>
                    <a:pt x="5" y="38"/>
                    <a:pt x="0" y="28"/>
                    <a:pt x="2" y="18"/>
                  </a:cubicBezTo>
                  <a:cubicBezTo>
                    <a:pt x="5" y="7"/>
                    <a:pt x="15" y="0"/>
                    <a:pt x="23" y="2"/>
                  </a:cubicBezTo>
                  <a:cubicBezTo>
                    <a:pt x="32" y="4"/>
                    <a:pt x="37" y="14"/>
                    <a:pt x="34" y="25"/>
                  </a:cubicBezTo>
                  <a:close/>
                </a:path>
              </a:pathLst>
            </a:custGeom>
            <a:solidFill>
              <a:srgbClr val="38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3" name="淘宝网Chenying0907出品 492"/>
            <p:cNvSpPr/>
            <p:nvPr/>
          </p:nvSpPr>
          <p:spPr bwMode="auto">
            <a:xfrm>
              <a:off x="2566988" y="2640013"/>
              <a:ext cx="139700" cy="161925"/>
            </a:xfrm>
            <a:custGeom>
              <a:avLst/>
              <a:gdLst>
                <a:gd name="T0" fmla="*/ 18 w 19"/>
                <a:gd name="T1" fmla="*/ 13 h 22"/>
                <a:gd name="T2" fmla="*/ 7 w 19"/>
                <a:gd name="T3" fmla="*/ 21 h 22"/>
                <a:gd name="T4" fmla="*/ 2 w 19"/>
                <a:gd name="T5" fmla="*/ 9 h 22"/>
                <a:gd name="T6" fmla="*/ 12 w 19"/>
                <a:gd name="T7" fmla="*/ 1 h 22"/>
                <a:gd name="T8" fmla="*/ 18 w 19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8" y="13"/>
                  </a:moveTo>
                  <a:cubicBezTo>
                    <a:pt x="17" y="18"/>
                    <a:pt x="12" y="22"/>
                    <a:pt x="7" y="21"/>
                  </a:cubicBezTo>
                  <a:cubicBezTo>
                    <a:pt x="3" y="20"/>
                    <a:pt x="0" y="15"/>
                    <a:pt x="2" y="9"/>
                  </a:cubicBezTo>
                  <a:cubicBezTo>
                    <a:pt x="3" y="4"/>
                    <a:pt x="8" y="0"/>
                    <a:pt x="12" y="1"/>
                  </a:cubicBezTo>
                  <a:cubicBezTo>
                    <a:pt x="17" y="2"/>
                    <a:pt x="19" y="7"/>
                    <a:pt x="1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4" name="淘宝网Chenying0907出品 493"/>
            <p:cNvSpPr/>
            <p:nvPr/>
          </p:nvSpPr>
          <p:spPr bwMode="auto">
            <a:xfrm>
              <a:off x="2228850" y="1674813"/>
              <a:ext cx="720725" cy="795338"/>
            </a:xfrm>
            <a:custGeom>
              <a:avLst/>
              <a:gdLst>
                <a:gd name="T0" fmla="*/ 77 w 98"/>
                <a:gd name="T1" fmla="*/ 108 h 108"/>
                <a:gd name="T2" fmla="*/ 76 w 98"/>
                <a:gd name="T3" fmla="*/ 108 h 108"/>
                <a:gd name="T4" fmla="*/ 75 w 98"/>
                <a:gd name="T5" fmla="*/ 106 h 108"/>
                <a:gd name="T6" fmla="*/ 65 w 98"/>
                <a:gd name="T7" fmla="*/ 28 h 108"/>
                <a:gd name="T8" fmla="*/ 19 w 98"/>
                <a:gd name="T9" fmla="*/ 5 h 108"/>
                <a:gd name="T10" fmla="*/ 3 w 98"/>
                <a:gd name="T11" fmla="*/ 18 h 108"/>
                <a:gd name="T12" fmla="*/ 2 w 98"/>
                <a:gd name="T13" fmla="*/ 19 h 108"/>
                <a:gd name="T14" fmla="*/ 1 w 98"/>
                <a:gd name="T15" fmla="*/ 18 h 108"/>
                <a:gd name="T16" fmla="*/ 18 w 98"/>
                <a:gd name="T17" fmla="*/ 3 h 108"/>
                <a:gd name="T18" fmla="*/ 67 w 98"/>
                <a:gd name="T19" fmla="*/ 26 h 108"/>
                <a:gd name="T20" fmla="*/ 78 w 98"/>
                <a:gd name="T21" fmla="*/ 107 h 108"/>
                <a:gd name="T22" fmla="*/ 77 w 98"/>
                <a:gd name="T2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108">
                  <a:moveTo>
                    <a:pt x="77" y="108"/>
                  </a:moveTo>
                  <a:cubicBezTo>
                    <a:pt x="76" y="108"/>
                    <a:pt x="76" y="108"/>
                    <a:pt x="76" y="108"/>
                  </a:cubicBezTo>
                  <a:cubicBezTo>
                    <a:pt x="75" y="107"/>
                    <a:pt x="75" y="107"/>
                    <a:pt x="75" y="106"/>
                  </a:cubicBezTo>
                  <a:cubicBezTo>
                    <a:pt x="76" y="105"/>
                    <a:pt x="94" y="64"/>
                    <a:pt x="65" y="28"/>
                  </a:cubicBezTo>
                  <a:cubicBezTo>
                    <a:pt x="44" y="3"/>
                    <a:pt x="25" y="4"/>
                    <a:pt x="19" y="5"/>
                  </a:cubicBezTo>
                  <a:cubicBezTo>
                    <a:pt x="11" y="7"/>
                    <a:pt x="5" y="12"/>
                    <a:pt x="3" y="18"/>
                  </a:cubicBezTo>
                  <a:cubicBezTo>
                    <a:pt x="3" y="19"/>
                    <a:pt x="2" y="19"/>
                    <a:pt x="2" y="19"/>
                  </a:cubicBezTo>
                  <a:cubicBezTo>
                    <a:pt x="1" y="19"/>
                    <a:pt x="0" y="18"/>
                    <a:pt x="1" y="18"/>
                  </a:cubicBezTo>
                  <a:cubicBezTo>
                    <a:pt x="2" y="11"/>
                    <a:pt x="9" y="5"/>
                    <a:pt x="18" y="3"/>
                  </a:cubicBezTo>
                  <a:cubicBezTo>
                    <a:pt x="25" y="1"/>
                    <a:pt x="45" y="0"/>
                    <a:pt x="67" y="26"/>
                  </a:cubicBezTo>
                  <a:cubicBezTo>
                    <a:pt x="98" y="63"/>
                    <a:pt x="78" y="107"/>
                    <a:pt x="78" y="107"/>
                  </a:cubicBezTo>
                  <a:cubicBezTo>
                    <a:pt x="77" y="108"/>
                    <a:pt x="77" y="108"/>
                    <a:pt x="77" y="108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5" name="淘宝网Chenying0907出品 494"/>
            <p:cNvSpPr/>
            <p:nvPr/>
          </p:nvSpPr>
          <p:spPr bwMode="auto">
            <a:xfrm>
              <a:off x="2795588" y="1504951"/>
              <a:ext cx="382588" cy="920750"/>
            </a:xfrm>
            <a:custGeom>
              <a:avLst/>
              <a:gdLst>
                <a:gd name="T0" fmla="*/ 19 w 52"/>
                <a:gd name="T1" fmla="*/ 125 h 125"/>
                <a:gd name="T2" fmla="*/ 18 w 52"/>
                <a:gd name="T3" fmla="*/ 124 h 125"/>
                <a:gd name="T4" fmla="*/ 18 w 52"/>
                <a:gd name="T5" fmla="*/ 122 h 125"/>
                <a:gd name="T6" fmla="*/ 38 w 52"/>
                <a:gd name="T7" fmla="*/ 46 h 125"/>
                <a:gd name="T8" fmla="*/ 2 w 52"/>
                <a:gd name="T9" fmla="*/ 4 h 125"/>
                <a:gd name="T10" fmla="*/ 0 w 52"/>
                <a:gd name="T11" fmla="*/ 3 h 125"/>
                <a:gd name="T12" fmla="*/ 2 w 52"/>
                <a:gd name="T13" fmla="*/ 2 h 125"/>
                <a:gd name="T14" fmla="*/ 41 w 52"/>
                <a:gd name="T15" fmla="*/ 45 h 125"/>
                <a:gd name="T16" fmla="*/ 20 w 52"/>
                <a:gd name="T17" fmla="*/ 124 h 125"/>
                <a:gd name="T18" fmla="*/ 19 w 52"/>
                <a:gd name="T19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25">
                  <a:moveTo>
                    <a:pt x="19" y="125"/>
                  </a:move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18" y="123"/>
                    <a:pt x="18" y="122"/>
                  </a:cubicBezTo>
                  <a:cubicBezTo>
                    <a:pt x="19" y="122"/>
                    <a:pt x="49" y="89"/>
                    <a:pt x="38" y="46"/>
                  </a:cubicBezTo>
                  <a:cubicBezTo>
                    <a:pt x="28" y="3"/>
                    <a:pt x="3" y="4"/>
                    <a:pt x="2" y="4"/>
                  </a:cubicBez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30" y="0"/>
                    <a:pt x="41" y="45"/>
                  </a:cubicBezTo>
                  <a:cubicBezTo>
                    <a:pt x="52" y="90"/>
                    <a:pt x="21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6" name="淘宝网Chenying0907出品 495"/>
            <p:cNvSpPr/>
            <p:nvPr/>
          </p:nvSpPr>
          <p:spPr bwMode="auto">
            <a:xfrm>
              <a:off x="2190750" y="1747838"/>
              <a:ext cx="103188" cy="155575"/>
            </a:xfrm>
            <a:custGeom>
              <a:avLst/>
              <a:gdLst>
                <a:gd name="T0" fmla="*/ 12 w 14"/>
                <a:gd name="T1" fmla="*/ 13 h 21"/>
                <a:gd name="T2" fmla="*/ 3 w 14"/>
                <a:gd name="T3" fmla="*/ 19 h 21"/>
                <a:gd name="T4" fmla="*/ 2 w 14"/>
                <a:gd name="T5" fmla="*/ 7 h 21"/>
                <a:gd name="T6" fmla="*/ 12 w 14"/>
                <a:gd name="T7" fmla="*/ 1 h 21"/>
                <a:gd name="T8" fmla="*/ 12 w 14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12" y="13"/>
                  </a:moveTo>
                  <a:cubicBezTo>
                    <a:pt x="9" y="18"/>
                    <a:pt x="5" y="21"/>
                    <a:pt x="3" y="19"/>
                  </a:cubicBezTo>
                  <a:cubicBezTo>
                    <a:pt x="0" y="18"/>
                    <a:pt x="0" y="13"/>
                    <a:pt x="2" y="7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14" y="3"/>
                    <a:pt x="14" y="8"/>
                    <a:pt x="12" y="1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7" name="淘宝网Chenying0907出品 496"/>
            <p:cNvSpPr/>
            <p:nvPr/>
          </p:nvSpPr>
          <p:spPr bwMode="auto">
            <a:xfrm>
              <a:off x="2190750" y="1747838"/>
              <a:ext cx="103188" cy="155575"/>
            </a:xfrm>
            <a:custGeom>
              <a:avLst/>
              <a:gdLst>
                <a:gd name="T0" fmla="*/ 12 w 14"/>
                <a:gd name="T1" fmla="*/ 13 h 21"/>
                <a:gd name="T2" fmla="*/ 11 w 14"/>
                <a:gd name="T3" fmla="*/ 13 h 21"/>
                <a:gd name="T4" fmla="*/ 4 w 14"/>
                <a:gd name="T5" fmla="*/ 19 h 21"/>
                <a:gd name="T6" fmla="*/ 3 w 14"/>
                <a:gd name="T7" fmla="*/ 19 h 21"/>
                <a:gd name="T8" fmla="*/ 1 w 14"/>
                <a:gd name="T9" fmla="*/ 15 h 21"/>
                <a:gd name="T10" fmla="*/ 3 w 14"/>
                <a:gd name="T11" fmla="*/ 8 h 21"/>
                <a:gd name="T12" fmla="*/ 10 w 14"/>
                <a:gd name="T13" fmla="*/ 1 h 21"/>
                <a:gd name="T14" fmla="*/ 11 w 14"/>
                <a:gd name="T15" fmla="*/ 2 h 21"/>
                <a:gd name="T16" fmla="*/ 13 w 14"/>
                <a:gd name="T17" fmla="*/ 6 h 21"/>
                <a:gd name="T18" fmla="*/ 11 w 14"/>
                <a:gd name="T19" fmla="*/ 13 h 21"/>
                <a:gd name="T20" fmla="*/ 12 w 14"/>
                <a:gd name="T21" fmla="*/ 13 h 21"/>
                <a:gd name="T22" fmla="*/ 12 w 14"/>
                <a:gd name="T23" fmla="*/ 13 h 21"/>
                <a:gd name="T24" fmla="*/ 14 w 14"/>
                <a:gd name="T25" fmla="*/ 6 h 21"/>
                <a:gd name="T26" fmla="*/ 12 w 14"/>
                <a:gd name="T27" fmla="*/ 1 h 21"/>
                <a:gd name="T28" fmla="*/ 10 w 14"/>
                <a:gd name="T29" fmla="*/ 0 h 21"/>
                <a:gd name="T30" fmla="*/ 2 w 14"/>
                <a:gd name="T31" fmla="*/ 7 h 21"/>
                <a:gd name="T32" fmla="*/ 0 w 14"/>
                <a:gd name="T33" fmla="*/ 15 h 21"/>
                <a:gd name="T34" fmla="*/ 2 w 14"/>
                <a:gd name="T35" fmla="*/ 20 h 21"/>
                <a:gd name="T36" fmla="*/ 4 w 14"/>
                <a:gd name="T37" fmla="*/ 21 h 21"/>
                <a:gd name="T38" fmla="*/ 12 w 14"/>
                <a:gd name="T3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21">
                  <a:moveTo>
                    <a:pt x="12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9" y="17"/>
                    <a:pt x="6" y="19"/>
                    <a:pt x="4" y="19"/>
                  </a:cubicBezTo>
                  <a:cubicBezTo>
                    <a:pt x="4" y="19"/>
                    <a:pt x="3" y="19"/>
                    <a:pt x="3" y="19"/>
                  </a:cubicBezTo>
                  <a:cubicBezTo>
                    <a:pt x="2" y="18"/>
                    <a:pt x="1" y="17"/>
                    <a:pt x="1" y="15"/>
                  </a:cubicBezTo>
                  <a:cubicBezTo>
                    <a:pt x="1" y="13"/>
                    <a:pt x="2" y="10"/>
                    <a:pt x="3" y="8"/>
                  </a:cubicBezTo>
                  <a:cubicBezTo>
                    <a:pt x="5" y="4"/>
                    <a:pt x="8" y="1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  <a:cubicBezTo>
                    <a:pt x="12" y="2"/>
                    <a:pt x="13" y="4"/>
                    <a:pt x="13" y="6"/>
                  </a:cubicBezTo>
                  <a:cubicBezTo>
                    <a:pt x="13" y="8"/>
                    <a:pt x="12" y="10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1"/>
                    <a:pt x="14" y="8"/>
                    <a:pt x="14" y="6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7" y="0"/>
                    <a:pt x="4" y="3"/>
                    <a:pt x="2" y="7"/>
                  </a:cubicBezTo>
                  <a:cubicBezTo>
                    <a:pt x="0" y="10"/>
                    <a:pt x="0" y="12"/>
                    <a:pt x="0" y="15"/>
                  </a:cubicBezTo>
                  <a:cubicBezTo>
                    <a:pt x="0" y="17"/>
                    <a:pt x="1" y="19"/>
                    <a:pt x="2" y="20"/>
                  </a:cubicBezTo>
                  <a:cubicBezTo>
                    <a:pt x="3" y="20"/>
                    <a:pt x="3" y="21"/>
                    <a:pt x="4" y="21"/>
                  </a:cubicBezTo>
                  <a:cubicBezTo>
                    <a:pt x="7" y="21"/>
                    <a:pt x="10" y="18"/>
                    <a:pt x="12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8" name="淘宝网Chenying0907出品 497"/>
            <p:cNvSpPr/>
            <p:nvPr/>
          </p:nvSpPr>
          <p:spPr bwMode="auto">
            <a:xfrm>
              <a:off x="2692400" y="1468438"/>
              <a:ext cx="146050" cy="88900"/>
            </a:xfrm>
            <a:custGeom>
              <a:avLst/>
              <a:gdLst>
                <a:gd name="T0" fmla="*/ 8 w 20"/>
                <a:gd name="T1" fmla="*/ 11 h 12"/>
                <a:gd name="T2" fmla="*/ 0 w 20"/>
                <a:gd name="T3" fmla="*/ 4 h 12"/>
                <a:gd name="T4" fmla="*/ 11 w 20"/>
                <a:gd name="T5" fmla="*/ 1 h 12"/>
                <a:gd name="T6" fmla="*/ 19 w 20"/>
                <a:gd name="T7" fmla="*/ 8 h 12"/>
                <a:gd name="T8" fmla="*/ 8 w 20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8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1" y="1"/>
                    <a:pt x="6" y="0"/>
                    <a:pt x="11" y="1"/>
                  </a:cubicBezTo>
                  <a:cubicBezTo>
                    <a:pt x="16" y="3"/>
                    <a:pt x="20" y="6"/>
                    <a:pt x="19" y="8"/>
                  </a:cubicBezTo>
                  <a:cubicBezTo>
                    <a:pt x="18" y="11"/>
                    <a:pt x="13" y="12"/>
                    <a:pt x="8" y="1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59" name="淘宝网Chenying0907出品 498"/>
            <p:cNvSpPr/>
            <p:nvPr/>
          </p:nvSpPr>
          <p:spPr bwMode="auto">
            <a:xfrm>
              <a:off x="2692400" y="1468438"/>
              <a:ext cx="139700" cy="88900"/>
            </a:xfrm>
            <a:custGeom>
              <a:avLst/>
              <a:gdLst>
                <a:gd name="T0" fmla="*/ 8 w 19"/>
                <a:gd name="T1" fmla="*/ 11 h 12"/>
                <a:gd name="T2" fmla="*/ 8 w 19"/>
                <a:gd name="T3" fmla="*/ 10 h 12"/>
                <a:gd name="T4" fmla="*/ 3 w 19"/>
                <a:gd name="T5" fmla="*/ 8 h 12"/>
                <a:gd name="T6" fmla="*/ 1 w 19"/>
                <a:gd name="T7" fmla="*/ 5 h 12"/>
                <a:gd name="T8" fmla="*/ 1 w 19"/>
                <a:gd name="T9" fmla="*/ 4 h 12"/>
                <a:gd name="T10" fmla="*/ 7 w 19"/>
                <a:gd name="T11" fmla="*/ 2 h 12"/>
                <a:gd name="T12" fmla="*/ 11 w 19"/>
                <a:gd name="T13" fmla="*/ 2 h 12"/>
                <a:gd name="T14" fmla="*/ 16 w 19"/>
                <a:gd name="T15" fmla="*/ 4 h 12"/>
                <a:gd name="T16" fmla="*/ 18 w 19"/>
                <a:gd name="T17" fmla="*/ 8 h 12"/>
                <a:gd name="T18" fmla="*/ 18 w 19"/>
                <a:gd name="T19" fmla="*/ 8 h 12"/>
                <a:gd name="T20" fmla="*/ 12 w 19"/>
                <a:gd name="T21" fmla="*/ 11 h 12"/>
                <a:gd name="T22" fmla="*/ 8 w 19"/>
                <a:gd name="T23" fmla="*/ 10 h 12"/>
                <a:gd name="T24" fmla="*/ 8 w 19"/>
                <a:gd name="T25" fmla="*/ 11 h 12"/>
                <a:gd name="T26" fmla="*/ 8 w 19"/>
                <a:gd name="T27" fmla="*/ 12 h 12"/>
                <a:gd name="T28" fmla="*/ 12 w 19"/>
                <a:gd name="T29" fmla="*/ 12 h 12"/>
                <a:gd name="T30" fmla="*/ 19 w 19"/>
                <a:gd name="T31" fmla="*/ 9 h 12"/>
                <a:gd name="T32" fmla="*/ 19 w 19"/>
                <a:gd name="T33" fmla="*/ 8 h 12"/>
                <a:gd name="T34" fmla="*/ 17 w 19"/>
                <a:gd name="T35" fmla="*/ 3 h 12"/>
                <a:gd name="T36" fmla="*/ 11 w 19"/>
                <a:gd name="T37" fmla="*/ 1 h 12"/>
                <a:gd name="T38" fmla="*/ 7 w 19"/>
                <a:gd name="T39" fmla="*/ 0 h 12"/>
                <a:gd name="T40" fmla="*/ 0 w 19"/>
                <a:gd name="T41" fmla="*/ 4 h 12"/>
                <a:gd name="T42" fmla="*/ 0 w 19"/>
                <a:gd name="T43" fmla="*/ 5 h 12"/>
                <a:gd name="T44" fmla="*/ 2 w 19"/>
                <a:gd name="T45" fmla="*/ 9 h 12"/>
                <a:gd name="T46" fmla="*/ 8 w 19"/>
                <a:gd name="T47" fmla="*/ 12 h 12"/>
                <a:gd name="T48" fmla="*/ 8 w 19"/>
                <a:gd name="T4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" h="12">
                  <a:moveTo>
                    <a:pt x="8" y="11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6" y="10"/>
                    <a:pt x="4" y="9"/>
                    <a:pt x="3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4" y="2"/>
                    <a:pt x="7" y="2"/>
                  </a:cubicBezTo>
                  <a:cubicBezTo>
                    <a:pt x="8" y="2"/>
                    <a:pt x="10" y="2"/>
                    <a:pt x="11" y="2"/>
                  </a:cubicBezTo>
                  <a:cubicBezTo>
                    <a:pt x="13" y="3"/>
                    <a:pt x="15" y="3"/>
                    <a:pt x="16" y="4"/>
                  </a:cubicBezTo>
                  <a:cubicBezTo>
                    <a:pt x="18" y="5"/>
                    <a:pt x="18" y="7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10"/>
                    <a:pt x="15" y="11"/>
                    <a:pt x="12" y="11"/>
                  </a:cubicBezTo>
                  <a:cubicBezTo>
                    <a:pt x="11" y="11"/>
                    <a:pt x="9" y="11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11" y="12"/>
                    <a:pt x="12" y="12"/>
                  </a:cubicBezTo>
                  <a:cubicBezTo>
                    <a:pt x="15" y="12"/>
                    <a:pt x="18" y="11"/>
                    <a:pt x="19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6"/>
                    <a:pt x="19" y="5"/>
                    <a:pt x="17" y="3"/>
                  </a:cubicBezTo>
                  <a:cubicBezTo>
                    <a:pt x="16" y="2"/>
                    <a:pt x="14" y="1"/>
                    <a:pt x="11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4" y="0"/>
                    <a:pt x="1" y="1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1" y="8"/>
                    <a:pt x="2" y="9"/>
                  </a:cubicBezTo>
                  <a:cubicBezTo>
                    <a:pt x="4" y="10"/>
                    <a:pt x="5" y="11"/>
                    <a:pt x="8" y="12"/>
                  </a:cubicBezTo>
                  <a:lnTo>
                    <a:pt x="8" y="11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0" name="淘宝网Chenying0907出品 259"/>
            <p:cNvSpPr/>
            <p:nvPr/>
          </p:nvSpPr>
          <p:spPr bwMode="auto">
            <a:xfrm>
              <a:off x="2154238" y="2478088"/>
              <a:ext cx="1406525" cy="1162050"/>
            </a:xfrm>
            <a:custGeom>
              <a:avLst/>
              <a:gdLst>
                <a:gd name="connsiteX0" fmla="*/ 1192969 w 1406525"/>
                <a:gd name="connsiteY0" fmla="*/ 0 h 1162050"/>
                <a:gd name="connsiteX1" fmla="*/ 1391797 w 1406525"/>
                <a:gd name="connsiteY1" fmla="*/ 316254 h 1162050"/>
                <a:gd name="connsiteX2" fmla="*/ 1406525 w 1406525"/>
                <a:gd name="connsiteY2" fmla="*/ 426575 h 1162050"/>
                <a:gd name="connsiteX3" fmla="*/ 1222425 w 1406525"/>
                <a:gd name="connsiteY3" fmla="*/ 934053 h 1162050"/>
                <a:gd name="connsiteX4" fmla="*/ 655396 w 1406525"/>
                <a:gd name="connsiteY4" fmla="*/ 1162050 h 1162050"/>
                <a:gd name="connsiteX5" fmla="*/ 235648 w 1406525"/>
                <a:gd name="connsiteY5" fmla="*/ 1073793 h 1162050"/>
                <a:gd name="connsiteX6" fmla="*/ 14728 w 1406525"/>
                <a:gd name="connsiteY6" fmla="*/ 838441 h 1162050"/>
                <a:gd name="connsiteX7" fmla="*/ 0 w 1406525"/>
                <a:gd name="connsiteY7" fmla="*/ 728120 h 1162050"/>
                <a:gd name="connsiteX8" fmla="*/ 110460 w 1406525"/>
                <a:gd name="connsiteY8" fmla="*/ 536897 h 1162050"/>
                <a:gd name="connsiteX9" fmla="*/ 125188 w 1406525"/>
                <a:gd name="connsiteY9" fmla="*/ 529542 h 1162050"/>
                <a:gd name="connsiteX10" fmla="*/ 88368 w 1406525"/>
                <a:gd name="connsiteY10" fmla="*/ 816377 h 1162050"/>
                <a:gd name="connsiteX11" fmla="*/ 618576 w 1406525"/>
                <a:gd name="connsiteY11" fmla="*/ 1117922 h 1162050"/>
                <a:gd name="connsiteX12" fmla="*/ 949957 w 1406525"/>
                <a:gd name="connsiteY12" fmla="*/ 1044374 h 1162050"/>
                <a:gd name="connsiteX13" fmla="*/ 1134057 w 1406525"/>
                <a:gd name="connsiteY13" fmla="*/ 433930 h 1162050"/>
                <a:gd name="connsiteX14" fmla="*/ 1156149 w 1406525"/>
                <a:gd name="connsiteY14" fmla="*/ 382447 h 1162050"/>
                <a:gd name="connsiteX15" fmla="*/ 1178241 w 1406525"/>
                <a:gd name="connsiteY15" fmla="*/ 286835 h 1162050"/>
                <a:gd name="connsiteX16" fmla="*/ 1178241 w 1406525"/>
                <a:gd name="connsiteY16" fmla="*/ 272126 h 1162050"/>
                <a:gd name="connsiteX17" fmla="*/ 1207697 w 1406525"/>
                <a:gd name="connsiteY17" fmla="*/ 117676 h 1162050"/>
                <a:gd name="connsiteX18" fmla="*/ 1192969 w 1406525"/>
                <a:gd name="connsiteY18" fmla="*/ 0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6525" h="1162050">
                  <a:moveTo>
                    <a:pt x="1192969" y="0"/>
                  </a:moveTo>
                  <a:cubicBezTo>
                    <a:pt x="1303429" y="80902"/>
                    <a:pt x="1369705" y="191224"/>
                    <a:pt x="1391797" y="316254"/>
                  </a:cubicBezTo>
                  <a:cubicBezTo>
                    <a:pt x="1399161" y="353028"/>
                    <a:pt x="1406525" y="389802"/>
                    <a:pt x="1406525" y="426575"/>
                  </a:cubicBezTo>
                  <a:cubicBezTo>
                    <a:pt x="1406525" y="603089"/>
                    <a:pt x="1332885" y="794313"/>
                    <a:pt x="1222425" y="934053"/>
                  </a:cubicBezTo>
                  <a:cubicBezTo>
                    <a:pt x="1097237" y="1088503"/>
                    <a:pt x="876317" y="1162050"/>
                    <a:pt x="655396" y="1162050"/>
                  </a:cubicBezTo>
                  <a:cubicBezTo>
                    <a:pt x="508116" y="1162050"/>
                    <a:pt x="353472" y="1125276"/>
                    <a:pt x="235648" y="1073793"/>
                  </a:cubicBezTo>
                  <a:cubicBezTo>
                    <a:pt x="117824" y="1014955"/>
                    <a:pt x="36820" y="934053"/>
                    <a:pt x="14728" y="838441"/>
                  </a:cubicBezTo>
                  <a:cubicBezTo>
                    <a:pt x="0" y="801668"/>
                    <a:pt x="0" y="764894"/>
                    <a:pt x="0" y="728120"/>
                  </a:cubicBezTo>
                  <a:cubicBezTo>
                    <a:pt x="0" y="617799"/>
                    <a:pt x="51548" y="566316"/>
                    <a:pt x="110460" y="536897"/>
                  </a:cubicBezTo>
                  <a:cubicBezTo>
                    <a:pt x="110460" y="536897"/>
                    <a:pt x="117824" y="529542"/>
                    <a:pt x="125188" y="529542"/>
                  </a:cubicBezTo>
                  <a:cubicBezTo>
                    <a:pt x="81004" y="581025"/>
                    <a:pt x="44184" y="676637"/>
                    <a:pt x="88368" y="816377"/>
                  </a:cubicBezTo>
                  <a:cubicBezTo>
                    <a:pt x="147280" y="978181"/>
                    <a:pt x="353472" y="1117922"/>
                    <a:pt x="618576" y="1117922"/>
                  </a:cubicBezTo>
                  <a:cubicBezTo>
                    <a:pt x="721673" y="1117922"/>
                    <a:pt x="832133" y="1095857"/>
                    <a:pt x="949957" y="1044374"/>
                  </a:cubicBezTo>
                  <a:cubicBezTo>
                    <a:pt x="1318157" y="889925"/>
                    <a:pt x="1296065" y="558961"/>
                    <a:pt x="1134057" y="433930"/>
                  </a:cubicBezTo>
                  <a:cubicBezTo>
                    <a:pt x="1141421" y="419221"/>
                    <a:pt x="1148785" y="404511"/>
                    <a:pt x="1156149" y="382447"/>
                  </a:cubicBezTo>
                  <a:cubicBezTo>
                    <a:pt x="1170877" y="353028"/>
                    <a:pt x="1170877" y="323609"/>
                    <a:pt x="1178241" y="286835"/>
                  </a:cubicBezTo>
                  <a:cubicBezTo>
                    <a:pt x="1178241" y="286835"/>
                    <a:pt x="1178241" y="279481"/>
                    <a:pt x="1178241" y="272126"/>
                  </a:cubicBezTo>
                  <a:cubicBezTo>
                    <a:pt x="1200333" y="220643"/>
                    <a:pt x="1207697" y="169159"/>
                    <a:pt x="1207697" y="117676"/>
                  </a:cubicBezTo>
                  <a:cubicBezTo>
                    <a:pt x="1207697" y="73548"/>
                    <a:pt x="1200333" y="36774"/>
                    <a:pt x="1192969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1" name="淘宝网Chenying0907出品 260"/>
            <p:cNvSpPr/>
            <p:nvPr/>
          </p:nvSpPr>
          <p:spPr bwMode="auto">
            <a:xfrm>
              <a:off x="2830276" y="2309977"/>
              <a:ext cx="525936" cy="688647"/>
            </a:xfrm>
            <a:custGeom>
              <a:avLst/>
              <a:gdLst>
                <a:gd name="connsiteX0" fmla="*/ 328569 w 525936"/>
                <a:gd name="connsiteY0" fmla="*/ 1024 h 688647"/>
                <a:gd name="connsiteX1" fmla="*/ 376887 w 525936"/>
                <a:gd name="connsiteY1" fmla="*/ 13238 h 688647"/>
                <a:gd name="connsiteX2" fmla="*/ 501829 w 525936"/>
                <a:gd name="connsiteY2" fmla="*/ 439971 h 688647"/>
                <a:gd name="connsiteX3" fmla="*/ 149051 w 525936"/>
                <a:gd name="connsiteY3" fmla="*/ 675409 h 688647"/>
                <a:gd name="connsiteX4" fmla="*/ 24108 w 525936"/>
                <a:gd name="connsiteY4" fmla="*/ 248677 h 688647"/>
                <a:gd name="connsiteX5" fmla="*/ 328569 w 525936"/>
                <a:gd name="connsiteY5" fmla="*/ 1024 h 68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5936" h="688647">
                  <a:moveTo>
                    <a:pt x="328569" y="1024"/>
                  </a:moveTo>
                  <a:cubicBezTo>
                    <a:pt x="345077" y="2777"/>
                    <a:pt x="361269" y="6801"/>
                    <a:pt x="376887" y="13238"/>
                  </a:cubicBezTo>
                  <a:cubicBezTo>
                    <a:pt x="509178" y="64740"/>
                    <a:pt x="560625" y="256034"/>
                    <a:pt x="501829" y="439971"/>
                  </a:cubicBezTo>
                  <a:cubicBezTo>
                    <a:pt x="435683" y="623907"/>
                    <a:pt x="281342" y="726911"/>
                    <a:pt x="149051" y="675409"/>
                  </a:cubicBezTo>
                  <a:cubicBezTo>
                    <a:pt x="16759" y="623907"/>
                    <a:pt x="-34688" y="432613"/>
                    <a:pt x="24108" y="248677"/>
                  </a:cubicBezTo>
                  <a:cubicBezTo>
                    <a:pt x="81986" y="87732"/>
                    <a:pt x="213015" y="-11248"/>
                    <a:pt x="328569" y="102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2" name="淘宝网Chenying0907出品 511"/>
            <p:cNvSpPr/>
            <p:nvPr/>
          </p:nvSpPr>
          <p:spPr bwMode="auto">
            <a:xfrm>
              <a:off x="2816225" y="2779713"/>
              <a:ext cx="471488" cy="293688"/>
            </a:xfrm>
            <a:custGeom>
              <a:avLst/>
              <a:gdLst>
                <a:gd name="T0" fmla="*/ 1 w 64"/>
                <a:gd name="T1" fmla="*/ 0 h 40"/>
                <a:gd name="T2" fmla="*/ 22 w 64"/>
                <a:gd name="T3" fmla="*/ 38 h 40"/>
                <a:gd name="T4" fmla="*/ 32 w 64"/>
                <a:gd name="T5" fmla="*/ 40 h 40"/>
                <a:gd name="T6" fmla="*/ 64 w 64"/>
                <a:gd name="T7" fmla="*/ 18 h 40"/>
                <a:gd name="T8" fmla="*/ 61 w 64"/>
                <a:gd name="T9" fmla="*/ 15 h 40"/>
                <a:gd name="T10" fmla="*/ 32 w 64"/>
                <a:gd name="T11" fmla="*/ 31 h 40"/>
                <a:gd name="T12" fmla="*/ 31 w 64"/>
                <a:gd name="T13" fmla="*/ 31 h 40"/>
                <a:gd name="T14" fmla="*/ 31 w 64"/>
                <a:gd name="T15" fmla="*/ 31 h 40"/>
                <a:gd name="T16" fmla="*/ 22 w 64"/>
                <a:gd name="T17" fmla="*/ 29 h 40"/>
                <a:gd name="T18" fmla="*/ 12 w 64"/>
                <a:gd name="T19" fmla="*/ 22 h 40"/>
                <a:gd name="T20" fmla="*/ 1 w 64"/>
                <a:gd name="T2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40">
                  <a:moveTo>
                    <a:pt x="1" y="0"/>
                  </a:moveTo>
                  <a:cubicBezTo>
                    <a:pt x="0" y="17"/>
                    <a:pt x="8" y="32"/>
                    <a:pt x="22" y="38"/>
                  </a:cubicBezTo>
                  <a:cubicBezTo>
                    <a:pt x="25" y="39"/>
                    <a:pt x="29" y="40"/>
                    <a:pt x="32" y="40"/>
                  </a:cubicBezTo>
                  <a:cubicBezTo>
                    <a:pt x="45" y="40"/>
                    <a:pt x="57" y="31"/>
                    <a:pt x="64" y="18"/>
                  </a:cubicBezTo>
                  <a:cubicBezTo>
                    <a:pt x="63" y="17"/>
                    <a:pt x="62" y="16"/>
                    <a:pt x="61" y="15"/>
                  </a:cubicBezTo>
                  <a:cubicBezTo>
                    <a:pt x="53" y="25"/>
                    <a:pt x="43" y="31"/>
                    <a:pt x="32" y="31"/>
                  </a:cubicBezTo>
                  <a:cubicBezTo>
                    <a:pt x="32" y="31"/>
                    <a:pt x="32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8" y="31"/>
                    <a:pt x="25" y="30"/>
                    <a:pt x="22" y="29"/>
                  </a:cubicBezTo>
                  <a:cubicBezTo>
                    <a:pt x="18" y="27"/>
                    <a:pt x="15" y="25"/>
                    <a:pt x="12" y="22"/>
                  </a:cubicBezTo>
                  <a:cubicBezTo>
                    <a:pt x="6" y="17"/>
                    <a:pt x="3" y="9"/>
                    <a:pt x="1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3" name="淘宝网Chenying0907出品 512"/>
            <p:cNvSpPr/>
            <p:nvPr/>
          </p:nvSpPr>
          <p:spPr bwMode="auto">
            <a:xfrm>
              <a:off x="3265488" y="2763838"/>
              <a:ext cx="66675" cy="147638"/>
            </a:xfrm>
            <a:custGeom>
              <a:avLst/>
              <a:gdLst>
                <a:gd name="T0" fmla="*/ 9 w 9"/>
                <a:gd name="T1" fmla="*/ 0 h 20"/>
                <a:gd name="T2" fmla="*/ 5 w 9"/>
                <a:gd name="T3" fmla="*/ 9 h 20"/>
                <a:gd name="T4" fmla="*/ 0 w 9"/>
                <a:gd name="T5" fmla="*/ 17 h 20"/>
                <a:gd name="T6" fmla="*/ 3 w 9"/>
                <a:gd name="T7" fmla="*/ 20 h 20"/>
                <a:gd name="T8" fmla="*/ 6 w 9"/>
                <a:gd name="T9" fmla="*/ 13 h 20"/>
                <a:gd name="T10" fmla="*/ 9 w 9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8" y="3"/>
                    <a:pt x="6" y="6"/>
                    <a:pt x="5" y="9"/>
                  </a:cubicBezTo>
                  <a:cubicBezTo>
                    <a:pt x="3" y="12"/>
                    <a:pt x="2" y="15"/>
                    <a:pt x="0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4" y="18"/>
                    <a:pt x="5" y="16"/>
                    <a:pt x="6" y="13"/>
                  </a:cubicBezTo>
                  <a:cubicBezTo>
                    <a:pt x="8" y="9"/>
                    <a:pt x="8" y="5"/>
                    <a:pt x="9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4" name="淘宝网Chenying0907出品 514"/>
            <p:cNvSpPr/>
            <p:nvPr/>
          </p:nvSpPr>
          <p:spPr bwMode="auto">
            <a:xfrm>
              <a:off x="2795588" y="2359026"/>
              <a:ext cx="573088" cy="677863"/>
            </a:xfrm>
            <a:custGeom>
              <a:avLst/>
              <a:gdLst>
                <a:gd name="T0" fmla="*/ 70 w 78"/>
                <a:gd name="T1" fmla="*/ 58 h 92"/>
                <a:gd name="T2" fmla="*/ 25 w 78"/>
                <a:gd name="T3" fmla="*/ 85 h 92"/>
                <a:gd name="T4" fmla="*/ 7 w 78"/>
                <a:gd name="T5" fmla="*/ 33 h 92"/>
                <a:gd name="T6" fmla="*/ 52 w 78"/>
                <a:gd name="T7" fmla="*/ 7 h 92"/>
                <a:gd name="T8" fmla="*/ 70 w 78"/>
                <a:gd name="T9" fmla="*/ 5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92">
                  <a:moveTo>
                    <a:pt x="70" y="58"/>
                  </a:moveTo>
                  <a:cubicBezTo>
                    <a:pt x="63" y="80"/>
                    <a:pt x="42" y="92"/>
                    <a:pt x="25" y="85"/>
                  </a:cubicBezTo>
                  <a:cubicBezTo>
                    <a:pt x="8" y="78"/>
                    <a:pt x="0" y="55"/>
                    <a:pt x="7" y="33"/>
                  </a:cubicBezTo>
                  <a:cubicBezTo>
                    <a:pt x="15" y="11"/>
                    <a:pt x="35" y="0"/>
                    <a:pt x="52" y="7"/>
                  </a:cubicBezTo>
                  <a:cubicBezTo>
                    <a:pt x="70" y="14"/>
                    <a:pt x="78" y="37"/>
                    <a:pt x="70" y="58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5" name="淘宝网Chenying0907出品 515"/>
            <p:cNvSpPr/>
            <p:nvPr/>
          </p:nvSpPr>
          <p:spPr bwMode="auto">
            <a:xfrm>
              <a:off x="2824163" y="2389188"/>
              <a:ext cx="515938" cy="619125"/>
            </a:xfrm>
            <a:custGeom>
              <a:avLst/>
              <a:gdLst>
                <a:gd name="T0" fmla="*/ 66 w 70"/>
                <a:gd name="T1" fmla="*/ 54 h 84"/>
                <a:gd name="T2" fmla="*/ 66 w 70"/>
                <a:gd name="T3" fmla="*/ 54 h 84"/>
                <a:gd name="T4" fmla="*/ 31 w 70"/>
                <a:gd name="T5" fmla="*/ 82 h 84"/>
                <a:gd name="T6" fmla="*/ 21 w 70"/>
                <a:gd name="T7" fmla="*/ 80 h 84"/>
                <a:gd name="T8" fmla="*/ 1 w 70"/>
                <a:gd name="T9" fmla="*/ 46 h 84"/>
                <a:gd name="T10" fmla="*/ 4 w 70"/>
                <a:gd name="T11" fmla="*/ 29 h 84"/>
                <a:gd name="T12" fmla="*/ 38 w 70"/>
                <a:gd name="T13" fmla="*/ 1 h 84"/>
                <a:gd name="T14" fmla="*/ 48 w 70"/>
                <a:gd name="T15" fmla="*/ 3 h 84"/>
                <a:gd name="T16" fmla="*/ 68 w 70"/>
                <a:gd name="T17" fmla="*/ 38 h 84"/>
                <a:gd name="T18" fmla="*/ 66 w 70"/>
                <a:gd name="T19" fmla="*/ 54 h 84"/>
                <a:gd name="T20" fmla="*/ 66 w 70"/>
                <a:gd name="T21" fmla="*/ 54 h 84"/>
                <a:gd name="T22" fmla="*/ 67 w 70"/>
                <a:gd name="T23" fmla="*/ 55 h 84"/>
                <a:gd name="T24" fmla="*/ 70 w 70"/>
                <a:gd name="T25" fmla="*/ 38 h 84"/>
                <a:gd name="T26" fmla="*/ 49 w 70"/>
                <a:gd name="T27" fmla="*/ 2 h 84"/>
                <a:gd name="T28" fmla="*/ 38 w 70"/>
                <a:gd name="T29" fmla="*/ 0 h 84"/>
                <a:gd name="T30" fmla="*/ 3 w 70"/>
                <a:gd name="T31" fmla="*/ 29 h 84"/>
                <a:gd name="T32" fmla="*/ 0 w 70"/>
                <a:gd name="T33" fmla="*/ 46 h 84"/>
                <a:gd name="T34" fmla="*/ 21 w 70"/>
                <a:gd name="T35" fmla="*/ 82 h 84"/>
                <a:gd name="T36" fmla="*/ 31 w 70"/>
                <a:gd name="T37" fmla="*/ 84 h 84"/>
                <a:gd name="T38" fmla="*/ 67 w 70"/>
                <a:gd name="T39" fmla="*/ 55 h 84"/>
                <a:gd name="T40" fmla="*/ 66 w 70"/>
                <a:gd name="T41" fmla="*/ 5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0" h="84">
                  <a:moveTo>
                    <a:pt x="66" y="54"/>
                  </a:moveTo>
                  <a:cubicBezTo>
                    <a:pt x="66" y="54"/>
                    <a:pt x="66" y="54"/>
                    <a:pt x="66" y="54"/>
                  </a:cubicBezTo>
                  <a:cubicBezTo>
                    <a:pt x="60" y="71"/>
                    <a:pt x="45" y="82"/>
                    <a:pt x="31" y="82"/>
                  </a:cubicBezTo>
                  <a:cubicBezTo>
                    <a:pt x="28" y="82"/>
                    <a:pt x="25" y="82"/>
                    <a:pt x="21" y="80"/>
                  </a:cubicBezTo>
                  <a:cubicBezTo>
                    <a:pt x="9" y="75"/>
                    <a:pt x="1" y="61"/>
                    <a:pt x="1" y="46"/>
                  </a:cubicBezTo>
                  <a:cubicBezTo>
                    <a:pt x="1" y="40"/>
                    <a:pt x="2" y="35"/>
                    <a:pt x="4" y="29"/>
                  </a:cubicBezTo>
                  <a:cubicBezTo>
                    <a:pt x="10" y="12"/>
                    <a:pt x="24" y="1"/>
                    <a:pt x="38" y="1"/>
                  </a:cubicBezTo>
                  <a:cubicBezTo>
                    <a:pt x="41" y="1"/>
                    <a:pt x="45" y="2"/>
                    <a:pt x="48" y="3"/>
                  </a:cubicBezTo>
                  <a:cubicBezTo>
                    <a:pt x="61" y="8"/>
                    <a:pt x="68" y="22"/>
                    <a:pt x="68" y="38"/>
                  </a:cubicBezTo>
                  <a:cubicBezTo>
                    <a:pt x="68" y="43"/>
                    <a:pt x="67" y="49"/>
                    <a:pt x="66" y="54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9" y="49"/>
                    <a:pt x="70" y="43"/>
                    <a:pt x="70" y="38"/>
                  </a:cubicBezTo>
                  <a:cubicBezTo>
                    <a:pt x="70" y="22"/>
                    <a:pt x="62" y="7"/>
                    <a:pt x="49" y="2"/>
                  </a:cubicBezTo>
                  <a:cubicBezTo>
                    <a:pt x="45" y="1"/>
                    <a:pt x="42" y="0"/>
                    <a:pt x="38" y="0"/>
                  </a:cubicBezTo>
                  <a:cubicBezTo>
                    <a:pt x="23" y="0"/>
                    <a:pt x="9" y="11"/>
                    <a:pt x="3" y="29"/>
                  </a:cubicBezTo>
                  <a:cubicBezTo>
                    <a:pt x="1" y="34"/>
                    <a:pt x="0" y="40"/>
                    <a:pt x="0" y="46"/>
                  </a:cubicBezTo>
                  <a:cubicBezTo>
                    <a:pt x="0" y="62"/>
                    <a:pt x="7" y="76"/>
                    <a:pt x="21" y="82"/>
                  </a:cubicBezTo>
                  <a:cubicBezTo>
                    <a:pt x="24" y="83"/>
                    <a:pt x="28" y="84"/>
                    <a:pt x="31" y="84"/>
                  </a:cubicBezTo>
                  <a:cubicBezTo>
                    <a:pt x="46" y="84"/>
                    <a:pt x="61" y="72"/>
                    <a:pt x="67" y="55"/>
                  </a:cubicBezTo>
                  <a:cubicBezTo>
                    <a:pt x="66" y="54"/>
                    <a:pt x="66" y="54"/>
                    <a:pt x="66" y="54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6" name="淘宝网Chenying0907出品 519"/>
            <p:cNvSpPr/>
            <p:nvPr/>
          </p:nvSpPr>
          <p:spPr bwMode="auto">
            <a:xfrm>
              <a:off x="2832100" y="2617788"/>
              <a:ext cx="492125" cy="374650"/>
            </a:xfrm>
            <a:custGeom>
              <a:avLst/>
              <a:gdLst>
                <a:gd name="T0" fmla="*/ 67 w 67"/>
                <a:gd name="T1" fmla="*/ 0 h 51"/>
                <a:gd name="T2" fmla="*/ 64 w 67"/>
                <a:gd name="T3" fmla="*/ 13 h 51"/>
                <a:gd name="T4" fmla="*/ 28 w 67"/>
                <a:gd name="T5" fmla="*/ 44 h 51"/>
                <a:gd name="T6" fmla="*/ 19 w 67"/>
                <a:gd name="T7" fmla="*/ 43 h 51"/>
                <a:gd name="T8" fmla="*/ 0 w 67"/>
                <a:gd name="T9" fmla="*/ 12 h 51"/>
                <a:gd name="T10" fmla="*/ 0 w 67"/>
                <a:gd name="T11" fmla="*/ 15 h 51"/>
                <a:gd name="T12" fmla="*/ 20 w 67"/>
                <a:gd name="T13" fmla="*/ 49 h 51"/>
                <a:gd name="T14" fmla="*/ 30 w 67"/>
                <a:gd name="T15" fmla="*/ 51 h 51"/>
                <a:gd name="T16" fmla="*/ 65 w 67"/>
                <a:gd name="T17" fmla="*/ 23 h 51"/>
                <a:gd name="T18" fmla="*/ 65 w 67"/>
                <a:gd name="T19" fmla="*/ 23 h 51"/>
                <a:gd name="T20" fmla="*/ 67 w 67"/>
                <a:gd name="T21" fmla="*/ 7 h 51"/>
                <a:gd name="T22" fmla="*/ 67 w 67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51">
                  <a:moveTo>
                    <a:pt x="67" y="0"/>
                  </a:moveTo>
                  <a:cubicBezTo>
                    <a:pt x="66" y="4"/>
                    <a:pt x="65" y="8"/>
                    <a:pt x="64" y="13"/>
                  </a:cubicBezTo>
                  <a:cubicBezTo>
                    <a:pt x="57" y="32"/>
                    <a:pt x="42" y="44"/>
                    <a:pt x="28" y="44"/>
                  </a:cubicBezTo>
                  <a:cubicBezTo>
                    <a:pt x="25" y="44"/>
                    <a:pt x="22" y="44"/>
                    <a:pt x="19" y="43"/>
                  </a:cubicBezTo>
                  <a:cubicBezTo>
                    <a:pt x="8" y="38"/>
                    <a:pt x="1" y="26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30"/>
                    <a:pt x="8" y="44"/>
                    <a:pt x="20" y="49"/>
                  </a:cubicBezTo>
                  <a:cubicBezTo>
                    <a:pt x="24" y="51"/>
                    <a:pt x="27" y="51"/>
                    <a:pt x="30" y="51"/>
                  </a:cubicBezTo>
                  <a:cubicBezTo>
                    <a:pt x="44" y="51"/>
                    <a:pt x="59" y="40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18"/>
                    <a:pt x="67" y="12"/>
                    <a:pt x="67" y="7"/>
                  </a:cubicBezTo>
                  <a:cubicBezTo>
                    <a:pt x="67" y="5"/>
                    <a:pt x="67" y="2"/>
                    <a:pt x="67" y="0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7" name="淘宝网Chenying0907出品 520"/>
            <p:cNvSpPr/>
            <p:nvPr/>
          </p:nvSpPr>
          <p:spPr bwMode="auto">
            <a:xfrm>
              <a:off x="2824163" y="2587626"/>
              <a:ext cx="515938" cy="412750"/>
            </a:xfrm>
            <a:custGeom>
              <a:avLst/>
              <a:gdLst>
                <a:gd name="T0" fmla="*/ 68 w 70"/>
                <a:gd name="T1" fmla="*/ 0 h 56"/>
                <a:gd name="T2" fmla="*/ 68 w 70"/>
                <a:gd name="T3" fmla="*/ 4 h 56"/>
                <a:gd name="T4" fmla="*/ 68 w 70"/>
                <a:gd name="T5" fmla="*/ 11 h 56"/>
                <a:gd name="T6" fmla="*/ 66 w 70"/>
                <a:gd name="T7" fmla="*/ 27 h 56"/>
                <a:gd name="T8" fmla="*/ 66 w 70"/>
                <a:gd name="T9" fmla="*/ 27 h 56"/>
                <a:gd name="T10" fmla="*/ 31 w 70"/>
                <a:gd name="T11" fmla="*/ 55 h 56"/>
                <a:gd name="T12" fmla="*/ 21 w 70"/>
                <a:gd name="T13" fmla="*/ 53 h 56"/>
                <a:gd name="T14" fmla="*/ 1 w 70"/>
                <a:gd name="T15" fmla="*/ 19 h 56"/>
                <a:gd name="T16" fmla="*/ 1 w 70"/>
                <a:gd name="T17" fmla="*/ 16 h 56"/>
                <a:gd name="T18" fmla="*/ 1 w 70"/>
                <a:gd name="T19" fmla="*/ 14 h 56"/>
                <a:gd name="T20" fmla="*/ 21 w 70"/>
                <a:gd name="T21" fmla="*/ 54 h 56"/>
                <a:gd name="T22" fmla="*/ 30 w 70"/>
                <a:gd name="T23" fmla="*/ 56 h 56"/>
                <a:gd name="T24" fmla="*/ 67 w 70"/>
                <a:gd name="T25" fmla="*/ 26 h 56"/>
                <a:gd name="T26" fmla="*/ 69 w 70"/>
                <a:gd name="T27" fmla="*/ 20 h 56"/>
                <a:gd name="T28" fmla="*/ 69 w 70"/>
                <a:gd name="T29" fmla="*/ 20 h 56"/>
                <a:gd name="T30" fmla="*/ 70 w 70"/>
                <a:gd name="T31" fmla="*/ 11 h 56"/>
                <a:gd name="T32" fmla="*/ 68 w 70"/>
                <a:gd name="T3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56">
                  <a:moveTo>
                    <a:pt x="68" y="0"/>
                  </a:moveTo>
                  <a:cubicBezTo>
                    <a:pt x="68" y="1"/>
                    <a:pt x="68" y="3"/>
                    <a:pt x="68" y="4"/>
                  </a:cubicBezTo>
                  <a:cubicBezTo>
                    <a:pt x="68" y="6"/>
                    <a:pt x="68" y="9"/>
                    <a:pt x="68" y="11"/>
                  </a:cubicBezTo>
                  <a:cubicBezTo>
                    <a:pt x="68" y="16"/>
                    <a:pt x="67" y="22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0" y="44"/>
                    <a:pt x="45" y="55"/>
                    <a:pt x="31" y="55"/>
                  </a:cubicBezTo>
                  <a:cubicBezTo>
                    <a:pt x="28" y="55"/>
                    <a:pt x="25" y="55"/>
                    <a:pt x="21" y="53"/>
                  </a:cubicBezTo>
                  <a:cubicBezTo>
                    <a:pt x="9" y="48"/>
                    <a:pt x="1" y="34"/>
                    <a:pt x="1" y="19"/>
                  </a:cubicBezTo>
                  <a:cubicBezTo>
                    <a:pt x="1" y="18"/>
                    <a:pt x="1" y="17"/>
                    <a:pt x="1" y="16"/>
                  </a:cubicBezTo>
                  <a:cubicBezTo>
                    <a:pt x="1" y="15"/>
                    <a:pt x="1" y="15"/>
                    <a:pt x="1" y="14"/>
                  </a:cubicBezTo>
                  <a:cubicBezTo>
                    <a:pt x="0" y="32"/>
                    <a:pt x="7" y="49"/>
                    <a:pt x="21" y="54"/>
                  </a:cubicBezTo>
                  <a:cubicBezTo>
                    <a:pt x="24" y="55"/>
                    <a:pt x="27" y="56"/>
                    <a:pt x="30" y="56"/>
                  </a:cubicBezTo>
                  <a:cubicBezTo>
                    <a:pt x="45" y="56"/>
                    <a:pt x="60" y="44"/>
                    <a:pt x="67" y="26"/>
                  </a:cubicBezTo>
                  <a:cubicBezTo>
                    <a:pt x="68" y="24"/>
                    <a:pt x="68" y="22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17"/>
                    <a:pt x="70" y="14"/>
                    <a:pt x="70" y="11"/>
                  </a:cubicBezTo>
                  <a:cubicBezTo>
                    <a:pt x="70" y="7"/>
                    <a:pt x="69" y="3"/>
                    <a:pt x="68" y="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8" name="淘宝网Chenying0907出品 521"/>
            <p:cNvSpPr/>
            <p:nvPr/>
          </p:nvSpPr>
          <p:spPr bwMode="auto">
            <a:xfrm>
              <a:off x="3008313" y="2506663"/>
              <a:ext cx="293688" cy="354013"/>
            </a:xfrm>
            <a:custGeom>
              <a:avLst/>
              <a:gdLst>
                <a:gd name="T0" fmla="*/ 37 w 40"/>
                <a:gd name="T1" fmla="*/ 29 h 48"/>
                <a:gd name="T2" fmla="*/ 15 w 40"/>
                <a:gd name="T3" fmla="*/ 46 h 48"/>
                <a:gd name="T4" fmla="*/ 3 w 40"/>
                <a:gd name="T5" fmla="*/ 20 h 48"/>
                <a:gd name="T6" fmla="*/ 25 w 40"/>
                <a:gd name="T7" fmla="*/ 2 h 48"/>
                <a:gd name="T8" fmla="*/ 37 w 40"/>
                <a:gd name="T9" fmla="*/ 2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37" y="29"/>
                  </a:moveTo>
                  <a:cubicBezTo>
                    <a:pt x="35" y="41"/>
                    <a:pt x="25" y="48"/>
                    <a:pt x="15" y="46"/>
                  </a:cubicBezTo>
                  <a:cubicBezTo>
                    <a:pt x="6" y="44"/>
                    <a:pt x="0" y="32"/>
                    <a:pt x="3" y="20"/>
                  </a:cubicBezTo>
                  <a:cubicBezTo>
                    <a:pt x="5" y="8"/>
                    <a:pt x="15" y="0"/>
                    <a:pt x="25" y="2"/>
                  </a:cubicBezTo>
                  <a:cubicBezTo>
                    <a:pt x="34" y="5"/>
                    <a:pt x="40" y="16"/>
                    <a:pt x="37" y="29"/>
                  </a:cubicBezTo>
                  <a:close/>
                </a:path>
              </a:pathLst>
            </a:custGeom>
            <a:solidFill>
              <a:srgbClr val="38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69" name="淘宝网Chenying0907出品 522"/>
            <p:cNvSpPr/>
            <p:nvPr/>
          </p:nvSpPr>
          <p:spPr bwMode="auto">
            <a:xfrm>
              <a:off x="3111500" y="2565401"/>
              <a:ext cx="153988" cy="198438"/>
            </a:xfrm>
            <a:custGeom>
              <a:avLst/>
              <a:gdLst>
                <a:gd name="T0" fmla="*/ 20 w 21"/>
                <a:gd name="T1" fmla="*/ 16 h 27"/>
                <a:gd name="T2" fmla="*/ 8 w 21"/>
                <a:gd name="T3" fmla="*/ 25 h 27"/>
                <a:gd name="T4" fmla="*/ 1 w 21"/>
                <a:gd name="T5" fmla="*/ 11 h 27"/>
                <a:gd name="T6" fmla="*/ 13 w 21"/>
                <a:gd name="T7" fmla="*/ 1 h 27"/>
                <a:gd name="T8" fmla="*/ 20 w 21"/>
                <a:gd name="T9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7">
                  <a:moveTo>
                    <a:pt x="20" y="16"/>
                  </a:moveTo>
                  <a:cubicBezTo>
                    <a:pt x="18" y="22"/>
                    <a:pt x="13" y="27"/>
                    <a:pt x="8" y="25"/>
                  </a:cubicBezTo>
                  <a:cubicBezTo>
                    <a:pt x="3" y="24"/>
                    <a:pt x="0" y="18"/>
                    <a:pt x="1" y="11"/>
                  </a:cubicBezTo>
                  <a:cubicBezTo>
                    <a:pt x="3" y="5"/>
                    <a:pt x="8" y="0"/>
                    <a:pt x="13" y="1"/>
                  </a:cubicBezTo>
                  <a:cubicBezTo>
                    <a:pt x="18" y="3"/>
                    <a:pt x="21" y="9"/>
                    <a:pt x="2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0" name="淘宝网Chenying0907出品 523"/>
            <p:cNvSpPr/>
            <p:nvPr/>
          </p:nvSpPr>
          <p:spPr bwMode="auto">
            <a:xfrm>
              <a:off x="5253038" y="4973638"/>
              <a:ext cx="212725" cy="515938"/>
            </a:xfrm>
            <a:custGeom>
              <a:avLst/>
              <a:gdLst>
                <a:gd name="T0" fmla="*/ 14 w 29"/>
                <a:gd name="T1" fmla="*/ 1 h 70"/>
                <a:gd name="T2" fmla="*/ 1 w 29"/>
                <a:gd name="T3" fmla="*/ 34 h 70"/>
                <a:gd name="T4" fmla="*/ 4 w 29"/>
                <a:gd name="T5" fmla="*/ 60 h 70"/>
                <a:gd name="T6" fmla="*/ 8 w 29"/>
                <a:gd name="T7" fmla="*/ 66 h 70"/>
                <a:gd name="T8" fmla="*/ 17 w 29"/>
                <a:gd name="T9" fmla="*/ 69 h 70"/>
                <a:gd name="T10" fmla="*/ 21 w 29"/>
                <a:gd name="T11" fmla="*/ 66 h 70"/>
                <a:gd name="T12" fmla="*/ 28 w 29"/>
                <a:gd name="T13" fmla="*/ 44 h 70"/>
                <a:gd name="T14" fmla="*/ 19 w 29"/>
                <a:gd name="T15" fmla="*/ 4 h 70"/>
                <a:gd name="T16" fmla="*/ 14 w 29"/>
                <a:gd name="T17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70">
                  <a:moveTo>
                    <a:pt x="14" y="1"/>
                  </a:moveTo>
                  <a:cubicBezTo>
                    <a:pt x="7" y="0"/>
                    <a:pt x="2" y="7"/>
                    <a:pt x="1" y="34"/>
                  </a:cubicBezTo>
                  <a:cubicBezTo>
                    <a:pt x="0" y="43"/>
                    <a:pt x="0" y="52"/>
                    <a:pt x="4" y="60"/>
                  </a:cubicBezTo>
                  <a:cubicBezTo>
                    <a:pt x="5" y="62"/>
                    <a:pt x="6" y="64"/>
                    <a:pt x="8" y="66"/>
                  </a:cubicBezTo>
                  <a:cubicBezTo>
                    <a:pt x="11" y="68"/>
                    <a:pt x="14" y="70"/>
                    <a:pt x="17" y="69"/>
                  </a:cubicBezTo>
                  <a:cubicBezTo>
                    <a:pt x="19" y="68"/>
                    <a:pt x="20" y="68"/>
                    <a:pt x="21" y="66"/>
                  </a:cubicBezTo>
                  <a:cubicBezTo>
                    <a:pt x="27" y="61"/>
                    <a:pt x="28" y="51"/>
                    <a:pt x="28" y="44"/>
                  </a:cubicBezTo>
                  <a:cubicBezTo>
                    <a:pt x="29" y="28"/>
                    <a:pt x="24" y="11"/>
                    <a:pt x="19" y="4"/>
                  </a:cubicBezTo>
                  <a:cubicBezTo>
                    <a:pt x="17" y="2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1" name="淘宝网Chenying0907出品 524"/>
            <p:cNvSpPr/>
            <p:nvPr/>
          </p:nvSpPr>
          <p:spPr bwMode="auto">
            <a:xfrm>
              <a:off x="5253038" y="4973638"/>
              <a:ext cx="212725" cy="515938"/>
            </a:xfrm>
            <a:custGeom>
              <a:avLst/>
              <a:gdLst>
                <a:gd name="T0" fmla="*/ 14 w 29"/>
                <a:gd name="T1" fmla="*/ 1 h 70"/>
                <a:gd name="T2" fmla="*/ 14 w 29"/>
                <a:gd name="T3" fmla="*/ 0 h 70"/>
                <a:gd name="T4" fmla="*/ 13 w 29"/>
                <a:gd name="T5" fmla="*/ 0 h 70"/>
                <a:gd name="T6" fmla="*/ 4 w 29"/>
                <a:gd name="T7" fmla="*/ 8 h 70"/>
                <a:gd name="T8" fmla="*/ 0 w 29"/>
                <a:gd name="T9" fmla="*/ 34 h 70"/>
                <a:gd name="T10" fmla="*/ 0 w 29"/>
                <a:gd name="T11" fmla="*/ 40 h 70"/>
                <a:gd name="T12" fmla="*/ 3 w 29"/>
                <a:gd name="T13" fmla="*/ 60 h 70"/>
                <a:gd name="T14" fmla="*/ 8 w 29"/>
                <a:gd name="T15" fmla="*/ 66 h 70"/>
                <a:gd name="T16" fmla="*/ 15 w 29"/>
                <a:gd name="T17" fmla="*/ 70 h 70"/>
                <a:gd name="T18" fmla="*/ 17 w 29"/>
                <a:gd name="T19" fmla="*/ 69 h 70"/>
                <a:gd name="T20" fmla="*/ 22 w 29"/>
                <a:gd name="T21" fmla="*/ 67 h 70"/>
                <a:gd name="T22" fmla="*/ 29 w 29"/>
                <a:gd name="T23" fmla="*/ 44 h 70"/>
                <a:gd name="T24" fmla="*/ 29 w 29"/>
                <a:gd name="T25" fmla="*/ 41 h 70"/>
                <a:gd name="T26" fmla="*/ 19 w 29"/>
                <a:gd name="T27" fmla="*/ 4 h 70"/>
                <a:gd name="T28" fmla="*/ 14 w 29"/>
                <a:gd name="T29" fmla="*/ 0 h 70"/>
                <a:gd name="T30" fmla="*/ 14 w 29"/>
                <a:gd name="T31" fmla="*/ 1 h 70"/>
                <a:gd name="T32" fmla="*/ 14 w 29"/>
                <a:gd name="T33" fmla="*/ 2 h 70"/>
                <a:gd name="T34" fmla="*/ 18 w 29"/>
                <a:gd name="T35" fmla="*/ 5 h 70"/>
                <a:gd name="T36" fmla="*/ 28 w 29"/>
                <a:gd name="T37" fmla="*/ 41 h 70"/>
                <a:gd name="T38" fmla="*/ 28 w 29"/>
                <a:gd name="T39" fmla="*/ 44 h 70"/>
                <a:gd name="T40" fmla="*/ 21 w 29"/>
                <a:gd name="T41" fmla="*/ 66 h 70"/>
                <a:gd name="T42" fmla="*/ 17 w 29"/>
                <a:gd name="T43" fmla="*/ 68 h 70"/>
                <a:gd name="T44" fmla="*/ 15 w 29"/>
                <a:gd name="T45" fmla="*/ 68 h 70"/>
                <a:gd name="T46" fmla="*/ 9 w 29"/>
                <a:gd name="T47" fmla="*/ 65 h 70"/>
                <a:gd name="T48" fmla="*/ 5 w 29"/>
                <a:gd name="T49" fmla="*/ 60 h 70"/>
                <a:gd name="T50" fmla="*/ 1 w 29"/>
                <a:gd name="T51" fmla="*/ 40 h 70"/>
                <a:gd name="T52" fmla="*/ 1 w 29"/>
                <a:gd name="T53" fmla="*/ 34 h 70"/>
                <a:gd name="T54" fmla="*/ 5 w 29"/>
                <a:gd name="T55" fmla="*/ 8 h 70"/>
                <a:gd name="T56" fmla="*/ 13 w 29"/>
                <a:gd name="T57" fmla="*/ 2 h 70"/>
                <a:gd name="T58" fmla="*/ 14 w 29"/>
                <a:gd name="T59" fmla="*/ 2 h 70"/>
                <a:gd name="T60" fmla="*/ 14 w 29"/>
                <a:gd name="T61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" h="70">
                  <a:moveTo>
                    <a:pt x="14" y="1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9" y="0"/>
                    <a:pt x="6" y="2"/>
                    <a:pt x="4" y="8"/>
                  </a:cubicBezTo>
                  <a:cubicBezTo>
                    <a:pt x="2" y="13"/>
                    <a:pt x="1" y="21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3" y="60"/>
                  </a:cubicBezTo>
                  <a:cubicBezTo>
                    <a:pt x="4" y="63"/>
                    <a:pt x="6" y="65"/>
                    <a:pt x="8" y="66"/>
                  </a:cubicBezTo>
                  <a:cubicBezTo>
                    <a:pt x="10" y="68"/>
                    <a:pt x="13" y="70"/>
                    <a:pt x="15" y="70"/>
                  </a:cubicBezTo>
                  <a:cubicBezTo>
                    <a:pt x="16" y="70"/>
                    <a:pt x="17" y="70"/>
                    <a:pt x="17" y="69"/>
                  </a:cubicBezTo>
                  <a:cubicBezTo>
                    <a:pt x="19" y="69"/>
                    <a:pt x="20" y="68"/>
                    <a:pt x="22" y="67"/>
                  </a:cubicBezTo>
                  <a:cubicBezTo>
                    <a:pt x="27" y="61"/>
                    <a:pt x="29" y="51"/>
                    <a:pt x="29" y="44"/>
                  </a:cubicBezTo>
                  <a:cubicBezTo>
                    <a:pt x="29" y="43"/>
                    <a:pt x="29" y="42"/>
                    <a:pt x="29" y="41"/>
                  </a:cubicBezTo>
                  <a:cubicBezTo>
                    <a:pt x="29" y="25"/>
                    <a:pt x="24" y="11"/>
                    <a:pt x="19" y="4"/>
                  </a:cubicBezTo>
                  <a:cubicBezTo>
                    <a:pt x="17" y="2"/>
                    <a:pt x="16" y="1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2"/>
                    <a:pt x="17" y="3"/>
                    <a:pt x="18" y="5"/>
                  </a:cubicBezTo>
                  <a:cubicBezTo>
                    <a:pt x="23" y="11"/>
                    <a:pt x="28" y="26"/>
                    <a:pt x="28" y="41"/>
                  </a:cubicBezTo>
                  <a:cubicBezTo>
                    <a:pt x="28" y="42"/>
                    <a:pt x="28" y="43"/>
                    <a:pt x="28" y="44"/>
                  </a:cubicBezTo>
                  <a:cubicBezTo>
                    <a:pt x="27" y="51"/>
                    <a:pt x="26" y="61"/>
                    <a:pt x="21" y="66"/>
                  </a:cubicBezTo>
                  <a:cubicBezTo>
                    <a:pt x="20" y="67"/>
                    <a:pt x="18" y="68"/>
                    <a:pt x="17" y="68"/>
                  </a:cubicBezTo>
                  <a:cubicBezTo>
                    <a:pt x="16" y="68"/>
                    <a:pt x="16" y="68"/>
                    <a:pt x="15" y="68"/>
                  </a:cubicBezTo>
                  <a:cubicBezTo>
                    <a:pt x="13" y="68"/>
                    <a:pt x="11" y="67"/>
                    <a:pt x="9" y="65"/>
                  </a:cubicBezTo>
                  <a:cubicBezTo>
                    <a:pt x="7" y="64"/>
                    <a:pt x="5" y="62"/>
                    <a:pt x="5" y="60"/>
                  </a:cubicBezTo>
                  <a:cubicBezTo>
                    <a:pt x="2" y="54"/>
                    <a:pt x="1" y="47"/>
                    <a:pt x="1" y="40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2" y="21"/>
                    <a:pt x="3" y="13"/>
                    <a:pt x="5" y="8"/>
                  </a:cubicBezTo>
                  <a:cubicBezTo>
                    <a:pt x="8" y="3"/>
                    <a:pt x="10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2" name="淘宝网Chenying0907出品 525"/>
            <p:cNvSpPr/>
            <p:nvPr/>
          </p:nvSpPr>
          <p:spPr bwMode="auto">
            <a:xfrm>
              <a:off x="4686300" y="4340226"/>
              <a:ext cx="669925" cy="722313"/>
            </a:xfrm>
            <a:custGeom>
              <a:avLst/>
              <a:gdLst>
                <a:gd name="T0" fmla="*/ 86 w 91"/>
                <a:gd name="T1" fmla="*/ 98 h 98"/>
                <a:gd name="T2" fmla="*/ 24 w 91"/>
                <a:gd name="T3" fmla="*/ 74 h 98"/>
                <a:gd name="T4" fmla="*/ 6 w 91"/>
                <a:gd name="T5" fmla="*/ 3 h 98"/>
                <a:gd name="T6" fmla="*/ 9 w 91"/>
                <a:gd name="T7" fmla="*/ 1 h 98"/>
                <a:gd name="T8" fmla="*/ 11 w 91"/>
                <a:gd name="T9" fmla="*/ 4 h 98"/>
                <a:gd name="T10" fmla="*/ 28 w 91"/>
                <a:gd name="T11" fmla="*/ 71 h 98"/>
                <a:gd name="T12" fmla="*/ 88 w 91"/>
                <a:gd name="T13" fmla="*/ 93 h 98"/>
                <a:gd name="T14" fmla="*/ 88 w 91"/>
                <a:gd name="T15" fmla="*/ 93 h 98"/>
                <a:gd name="T16" fmla="*/ 91 w 91"/>
                <a:gd name="T17" fmla="*/ 96 h 98"/>
                <a:gd name="T18" fmla="*/ 88 w 91"/>
                <a:gd name="T19" fmla="*/ 98 h 98"/>
                <a:gd name="T20" fmla="*/ 86 w 91"/>
                <a:gd name="T2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98">
                  <a:moveTo>
                    <a:pt x="86" y="98"/>
                  </a:moveTo>
                  <a:cubicBezTo>
                    <a:pt x="59" y="98"/>
                    <a:pt x="38" y="90"/>
                    <a:pt x="24" y="74"/>
                  </a:cubicBezTo>
                  <a:cubicBezTo>
                    <a:pt x="0" y="46"/>
                    <a:pt x="6" y="5"/>
                    <a:pt x="6" y="3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1" y="1"/>
                    <a:pt x="12" y="2"/>
                    <a:pt x="11" y="4"/>
                  </a:cubicBezTo>
                  <a:cubicBezTo>
                    <a:pt x="11" y="4"/>
                    <a:pt x="6" y="45"/>
                    <a:pt x="28" y="71"/>
                  </a:cubicBezTo>
                  <a:cubicBezTo>
                    <a:pt x="42" y="86"/>
                    <a:pt x="62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9" y="93"/>
                    <a:pt x="91" y="94"/>
                    <a:pt x="91" y="96"/>
                  </a:cubicBezTo>
                  <a:cubicBezTo>
                    <a:pt x="91" y="97"/>
                    <a:pt x="89" y="98"/>
                    <a:pt x="88" y="98"/>
                  </a:cubicBezTo>
                  <a:cubicBezTo>
                    <a:pt x="87" y="98"/>
                    <a:pt x="87" y="98"/>
                    <a:pt x="86" y="98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73" name="淘宝网Chenying0907出品 272"/>
          <p:cNvGrpSpPr/>
          <p:nvPr/>
        </p:nvGrpSpPr>
        <p:grpSpPr>
          <a:xfrm flipH="1">
            <a:off x="10734076" y="250036"/>
            <a:ext cx="733532" cy="611046"/>
            <a:chOff x="881062" y="1468438"/>
            <a:chExt cx="5048251" cy="4205288"/>
          </a:xfrm>
        </p:grpSpPr>
        <p:sp>
          <p:nvSpPr>
            <p:cNvPr id="274" name="淘宝网Chenying0907出品 400"/>
            <p:cNvSpPr/>
            <p:nvPr/>
          </p:nvSpPr>
          <p:spPr bwMode="auto">
            <a:xfrm>
              <a:off x="4030663" y="4560888"/>
              <a:ext cx="398463" cy="906463"/>
            </a:xfrm>
            <a:custGeom>
              <a:avLst/>
              <a:gdLst>
                <a:gd name="T0" fmla="*/ 3 w 54"/>
                <a:gd name="T1" fmla="*/ 123 h 123"/>
                <a:gd name="T2" fmla="*/ 1 w 54"/>
                <a:gd name="T3" fmla="*/ 122 h 123"/>
                <a:gd name="T4" fmla="*/ 2 w 54"/>
                <a:gd name="T5" fmla="*/ 118 h 123"/>
                <a:gd name="T6" fmla="*/ 49 w 54"/>
                <a:gd name="T7" fmla="*/ 3 h 123"/>
                <a:gd name="T8" fmla="*/ 52 w 54"/>
                <a:gd name="T9" fmla="*/ 0 h 123"/>
                <a:gd name="T10" fmla="*/ 54 w 54"/>
                <a:gd name="T11" fmla="*/ 3 h 123"/>
                <a:gd name="T12" fmla="*/ 5 w 54"/>
                <a:gd name="T13" fmla="*/ 123 h 123"/>
                <a:gd name="T14" fmla="*/ 3 w 54"/>
                <a:gd name="T15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23">
                  <a:moveTo>
                    <a:pt x="3" y="123"/>
                  </a:moveTo>
                  <a:cubicBezTo>
                    <a:pt x="2" y="123"/>
                    <a:pt x="1" y="123"/>
                    <a:pt x="1" y="122"/>
                  </a:cubicBezTo>
                  <a:cubicBezTo>
                    <a:pt x="0" y="121"/>
                    <a:pt x="1" y="119"/>
                    <a:pt x="2" y="118"/>
                  </a:cubicBezTo>
                  <a:cubicBezTo>
                    <a:pt x="44" y="93"/>
                    <a:pt x="49" y="4"/>
                    <a:pt x="49" y="3"/>
                  </a:cubicBezTo>
                  <a:cubicBezTo>
                    <a:pt x="49" y="1"/>
                    <a:pt x="50" y="0"/>
                    <a:pt x="52" y="0"/>
                  </a:cubicBezTo>
                  <a:cubicBezTo>
                    <a:pt x="53" y="1"/>
                    <a:pt x="54" y="2"/>
                    <a:pt x="54" y="3"/>
                  </a:cubicBezTo>
                  <a:cubicBezTo>
                    <a:pt x="54" y="7"/>
                    <a:pt x="49" y="96"/>
                    <a:pt x="5" y="123"/>
                  </a:cubicBezTo>
                  <a:cubicBezTo>
                    <a:pt x="4" y="123"/>
                    <a:pt x="4" y="123"/>
                    <a:pt x="3" y="123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5" name="淘宝网Chenying0907出品 401"/>
            <p:cNvSpPr/>
            <p:nvPr/>
          </p:nvSpPr>
          <p:spPr bwMode="auto">
            <a:xfrm>
              <a:off x="3765550" y="5194301"/>
              <a:ext cx="390525" cy="434975"/>
            </a:xfrm>
            <a:custGeom>
              <a:avLst/>
              <a:gdLst>
                <a:gd name="T0" fmla="*/ 52 w 53"/>
                <a:gd name="T1" fmla="*/ 43 h 59"/>
                <a:gd name="T2" fmla="*/ 36 w 53"/>
                <a:gd name="T3" fmla="*/ 21 h 59"/>
                <a:gd name="T4" fmla="*/ 2 w 53"/>
                <a:gd name="T5" fmla="*/ 5 h 59"/>
                <a:gd name="T6" fmla="*/ 0 w 53"/>
                <a:gd name="T7" fmla="*/ 11 h 59"/>
                <a:gd name="T8" fmla="*/ 4 w 53"/>
                <a:gd name="T9" fmla="*/ 10 h 59"/>
                <a:gd name="T10" fmla="*/ 48 w 53"/>
                <a:gd name="T11" fmla="*/ 59 h 59"/>
                <a:gd name="T12" fmla="*/ 53 w 53"/>
                <a:gd name="T13" fmla="*/ 50 h 59"/>
                <a:gd name="T14" fmla="*/ 52 w 53"/>
                <a:gd name="T15" fmla="*/ 4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59">
                  <a:moveTo>
                    <a:pt x="52" y="43"/>
                  </a:moveTo>
                  <a:cubicBezTo>
                    <a:pt x="49" y="34"/>
                    <a:pt x="42" y="27"/>
                    <a:pt x="36" y="21"/>
                  </a:cubicBezTo>
                  <a:cubicBezTo>
                    <a:pt x="15" y="1"/>
                    <a:pt x="6" y="0"/>
                    <a:pt x="2" y="5"/>
                  </a:cubicBezTo>
                  <a:cubicBezTo>
                    <a:pt x="1" y="7"/>
                    <a:pt x="0" y="9"/>
                    <a:pt x="0" y="11"/>
                  </a:cubicBezTo>
                  <a:cubicBezTo>
                    <a:pt x="1" y="10"/>
                    <a:pt x="3" y="9"/>
                    <a:pt x="4" y="10"/>
                  </a:cubicBezTo>
                  <a:cubicBezTo>
                    <a:pt x="10" y="10"/>
                    <a:pt x="32" y="31"/>
                    <a:pt x="48" y="59"/>
                  </a:cubicBezTo>
                  <a:cubicBezTo>
                    <a:pt x="51" y="57"/>
                    <a:pt x="53" y="54"/>
                    <a:pt x="53" y="50"/>
                  </a:cubicBezTo>
                  <a:cubicBezTo>
                    <a:pt x="53" y="48"/>
                    <a:pt x="53" y="45"/>
                    <a:pt x="52" y="4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6" name="淘宝网Chenying0907出品 402"/>
            <p:cNvSpPr/>
            <p:nvPr/>
          </p:nvSpPr>
          <p:spPr bwMode="auto">
            <a:xfrm>
              <a:off x="3765550" y="5210176"/>
              <a:ext cx="398463" cy="427038"/>
            </a:xfrm>
            <a:custGeom>
              <a:avLst/>
              <a:gdLst>
                <a:gd name="T0" fmla="*/ 52 w 54"/>
                <a:gd name="T1" fmla="*/ 41 h 58"/>
                <a:gd name="T2" fmla="*/ 53 w 54"/>
                <a:gd name="T3" fmla="*/ 41 h 58"/>
                <a:gd name="T4" fmla="*/ 36 w 54"/>
                <a:gd name="T5" fmla="*/ 18 h 58"/>
                <a:gd name="T6" fmla="*/ 7 w 54"/>
                <a:gd name="T7" fmla="*/ 0 h 58"/>
                <a:gd name="T8" fmla="*/ 1 w 54"/>
                <a:gd name="T9" fmla="*/ 3 h 58"/>
                <a:gd name="T10" fmla="*/ 0 w 54"/>
                <a:gd name="T11" fmla="*/ 8 h 58"/>
                <a:gd name="T12" fmla="*/ 0 w 54"/>
                <a:gd name="T13" fmla="*/ 9 h 58"/>
                <a:gd name="T14" fmla="*/ 0 w 54"/>
                <a:gd name="T15" fmla="*/ 10 h 58"/>
                <a:gd name="T16" fmla="*/ 1 w 54"/>
                <a:gd name="T17" fmla="*/ 10 h 58"/>
                <a:gd name="T18" fmla="*/ 4 w 54"/>
                <a:gd name="T19" fmla="*/ 8 h 58"/>
                <a:gd name="T20" fmla="*/ 4 w 54"/>
                <a:gd name="T21" fmla="*/ 8 h 58"/>
                <a:gd name="T22" fmla="*/ 4 w 54"/>
                <a:gd name="T23" fmla="*/ 8 h 58"/>
                <a:gd name="T24" fmla="*/ 11 w 54"/>
                <a:gd name="T25" fmla="*/ 12 h 58"/>
                <a:gd name="T26" fmla="*/ 48 w 54"/>
                <a:gd name="T27" fmla="*/ 57 h 58"/>
                <a:gd name="T28" fmla="*/ 48 w 54"/>
                <a:gd name="T29" fmla="*/ 58 h 58"/>
                <a:gd name="T30" fmla="*/ 49 w 54"/>
                <a:gd name="T31" fmla="*/ 58 h 58"/>
                <a:gd name="T32" fmla="*/ 54 w 54"/>
                <a:gd name="T33" fmla="*/ 48 h 58"/>
                <a:gd name="T34" fmla="*/ 54 w 54"/>
                <a:gd name="T35" fmla="*/ 47 h 58"/>
                <a:gd name="T36" fmla="*/ 53 w 54"/>
                <a:gd name="T37" fmla="*/ 41 h 58"/>
                <a:gd name="T38" fmla="*/ 52 w 54"/>
                <a:gd name="T39" fmla="*/ 41 h 58"/>
                <a:gd name="T40" fmla="*/ 52 w 54"/>
                <a:gd name="T41" fmla="*/ 41 h 58"/>
                <a:gd name="T42" fmla="*/ 53 w 54"/>
                <a:gd name="T43" fmla="*/ 47 h 58"/>
                <a:gd name="T44" fmla="*/ 53 w 54"/>
                <a:gd name="T45" fmla="*/ 48 h 58"/>
                <a:gd name="T46" fmla="*/ 48 w 54"/>
                <a:gd name="T47" fmla="*/ 56 h 58"/>
                <a:gd name="T48" fmla="*/ 48 w 54"/>
                <a:gd name="T49" fmla="*/ 57 h 58"/>
                <a:gd name="T50" fmla="*/ 49 w 54"/>
                <a:gd name="T51" fmla="*/ 57 h 58"/>
                <a:gd name="T52" fmla="*/ 23 w 54"/>
                <a:gd name="T53" fmla="*/ 22 h 58"/>
                <a:gd name="T54" fmla="*/ 12 w 54"/>
                <a:gd name="T55" fmla="*/ 11 h 58"/>
                <a:gd name="T56" fmla="*/ 4 w 54"/>
                <a:gd name="T57" fmla="*/ 7 h 58"/>
                <a:gd name="T58" fmla="*/ 4 w 54"/>
                <a:gd name="T59" fmla="*/ 8 h 58"/>
                <a:gd name="T60" fmla="*/ 4 w 54"/>
                <a:gd name="T61" fmla="*/ 7 h 58"/>
                <a:gd name="T62" fmla="*/ 4 w 54"/>
                <a:gd name="T63" fmla="*/ 7 h 58"/>
                <a:gd name="T64" fmla="*/ 0 w 54"/>
                <a:gd name="T65" fmla="*/ 9 h 58"/>
                <a:gd name="T66" fmla="*/ 0 w 54"/>
                <a:gd name="T67" fmla="*/ 9 h 58"/>
                <a:gd name="T68" fmla="*/ 1 w 54"/>
                <a:gd name="T69" fmla="*/ 9 h 58"/>
                <a:gd name="T70" fmla="*/ 1 w 54"/>
                <a:gd name="T71" fmla="*/ 8 h 58"/>
                <a:gd name="T72" fmla="*/ 2 w 54"/>
                <a:gd name="T73" fmla="*/ 4 h 58"/>
                <a:gd name="T74" fmla="*/ 7 w 54"/>
                <a:gd name="T75" fmla="*/ 1 h 58"/>
                <a:gd name="T76" fmla="*/ 35 w 54"/>
                <a:gd name="T77" fmla="*/ 19 h 58"/>
                <a:gd name="T78" fmla="*/ 52 w 54"/>
                <a:gd name="T79" fmla="*/ 4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" h="58">
                  <a:moveTo>
                    <a:pt x="52" y="41"/>
                  </a:moveTo>
                  <a:cubicBezTo>
                    <a:pt x="53" y="41"/>
                    <a:pt x="53" y="41"/>
                    <a:pt x="53" y="41"/>
                  </a:cubicBezTo>
                  <a:cubicBezTo>
                    <a:pt x="49" y="32"/>
                    <a:pt x="43" y="25"/>
                    <a:pt x="36" y="18"/>
                  </a:cubicBezTo>
                  <a:cubicBezTo>
                    <a:pt x="22" y="5"/>
                    <a:pt x="13" y="0"/>
                    <a:pt x="7" y="0"/>
                  </a:cubicBezTo>
                  <a:cubicBezTo>
                    <a:pt x="5" y="0"/>
                    <a:pt x="3" y="1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8" y="10"/>
                    <a:pt x="11" y="12"/>
                  </a:cubicBezTo>
                  <a:cubicBezTo>
                    <a:pt x="20" y="20"/>
                    <a:pt x="36" y="37"/>
                    <a:pt x="48" y="57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2" y="56"/>
                    <a:pt x="54" y="52"/>
                    <a:pt x="54" y="48"/>
                  </a:cubicBezTo>
                  <a:cubicBezTo>
                    <a:pt x="54" y="48"/>
                    <a:pt x="54" y="47"/>
                    <a:pt x="54" y="47"/>
                  </a:cubicBezTo>
                  <a:cubicBezTo>
                    <a:pt x="54" y="45"/>
                    <a:pt x="54" y="43"/>
                    <a:pt x="53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3"/>
                    <a:pt x="53" y="45"/>
                    <a:pt x="53" y="47"/>
                  </a:cubicBezTo>
                  <a:cubicBezTo>
                    <a:pt x="53" y="47"/>
                    <a:pt x="53" y="48"/>
                    <a:pt x="53" y="48"/>
                  </a:cubicBezTo>
                  <a:cubicBezTo>
                    <a:pt x="52" y="52"/>
                    <a:pt x="51" y="55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1" y="43"/>
                    <a:pt x="31" y="31"/>
                    <a:pt x="23" y="22"/>
                  </a:cubicBezTo>
                  <a:cubicBezTo>
                    <a:pt x="19" y="17"/>
                    <a:pt x="15" y="14"/>
                    <a:pt x="12" y="11"/>
                  </a:cubicBezTo>
                  <a:cubicBezTo>
                    <a:pt x="8" y="9"/>
                    <a:pt x="6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1" y="8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6"/>
                    <a:pt x="1" y="5"/>
                    <a:pt x="2" y="4"/>
                  </a:cubicBezTo>
                  <a:cubicBezTo>
                    <a:pt x="3" y="2"/>
                    <a:pt x="5" y="1"/>
                    <a:pt x="7" y="1"/>
                  </a:cubicBezTo>
                  <a:cubicBezTo>
                    <a:pt x="12" y="1"/>
                    <a:pt x="21" y="6"/>
                    <a:pt x="35" y="19"/>
                  </a:cubicBezTo>
                  <a:cubicBezTo>
                    <a:pt x="42" y="26"/>
                    <a:pt x="48" y="33"/>
                    <a:pt x="52" y="41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7" name="淘宝网Chenying0907出品 403"/>
            <p:cNvSpPr/>
            <p:nvPr/>
          </p:nvSpPr>
          <p:spPr bwMode="auto">
            <a:xfrm>
              <a:off x="3765550" y="5260976"/>
              <a:ext cx="354013" cy="376238"/>
            </a:xfrm>
            <a:custGeom>
              <a:avLst/>
              <a:gdLst>
                <a:gd name="T0" fmla="*/ 4 w 48"/>
                <a:gd name="T1" fmla="*/ 1 h 51"/>
                <a:gd name="T2" fmla="*/ 0 w 48"/>
                <a:gd name="T3" fmla="*/ 2 h 51"/>
                <a:gd name="T4" fmla="*/ 22 w 48"/>
                <a:gd name="T5" fmla="*/ 40 h 51"/>
                <a:gd name="T6" fmla="*/ 44 w 48"/>
                <a:gd name="T7" fmla="*/ 51 h 51"/>
                <a:gd name="T8" fmla="*/ 48 w 48"/>
                <a:gd name="T9" fmla="*/ 50 h 51"/>
                <a:gd name="T10" fmla="*/ 4 w 48"/>
                <a:gd name="T11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51">
                  <a:moveTo>
                    <a:pt x="4" y="1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1" y="12"/>
                    <a:pt x="10" y="28"/>
                    <a:pt x="22" y="40"/>
                  </a:cubicBezTo>
                  <a:cubicBezTo>
                    <a:pt x="27" y="45"/>
                    <a:pt x="36" y="51"/>
                    <a:pt x="44" y="51"/>
                  </a:cubicBezTo>
                  <a:cubicBezTo>
                    <a:pt x="46" y="51"/>
                    <a:pt x="47" y="51"/>
                    <a:pt x="48" y="50"/>
                  </a:cubicBezTo>
                  <a:cubicBezTo>
                    <a:pt x="32" y="22"/>
                    <a:pt x="10" y="1"/>
                    <a:pt x="4" y="1"/>
                  </a:cubicBezTo>
                  <a:close/>
                </a:path>
              </a:pathLst>
            </a:custGeom>
            <a:solidFill>
              <a:sysClr val="windowText" lastClr="0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8" name="淘宝网Chenying0907出品 405"/>
            <p:cNvSpPr/>
            <p:nvPr/>
          </p:nvSpPr>
          <p:spPr bwMode="auto">
            <a:xfrm>
              <a:off x="881062" y="2411413"/>
              <a:ext cx="2981325" cy="3262313"/>
            </a:xfrm>
            <a:custGeom>
              <a:avLst/>
              <a:gdLst>
                <a:gd name="T0" fmla="*/ 191 w 405"/>
                <a:gd name="T1" fmla="*/ 100 h 443"/>
                <a:gd name="T2" fmla="*/ 64 w 405"/>
                <a:gd name="T3" fmla="*/ 131 h 443"/>
                <a:gd name="T4" fmla="*/ 164 w 405"/>
                <a:gd name="T5" fmla="*/ 285 h 443"/>
                <a:gd name="T6" fmla="*/ 308 w 405"/>
                <a:gd name="T7" fmla="*/ 227 h 443"/>
                <a:gd name="T8" fmla="*/ 271 w 405"/>
                <a:gd name="T9" fmla="*/ 372 h 443"/>
                <a:gd name="T10" fmla="*/ 399 w 405"/>
                <a:gd name="T11" fmla="*/ 327 h 443"/>
                <a:gd name="T12" fmla="*/ 191 w 405"/>
                <a:gd name="T13" fmla="*/ 10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5" h="443">
                  <a:moveTo>
                    <a:pt x="191" y="100"/>
                  </a:moveTo>
                  <a:cubicBezTo>
                    <a:pt x="191" y="100"/>
                    <a:pt x="129" y="76"/>
                    <a:pt x="64" y="131"/>
                  </a:cubicBezTo>
                  <a:cubicBezTo>
                    <a:pt x="0" y="186"/>
                    <a:pt x="83" y="291"/>
                    <a:pt x="164" y="285"/>
                  </a:cubicBezTo>
                  <a:cubicBezTo>
                    <a:pt x="245" y="278"/>
                    <a:pt x="308" y="227"/>
                    <a:pt x="308" y="227"/>
                  </a:cubicBezTo>
                  <a:cubicBezTo>
                    <a:pt x="308" y="227"/>
                    <a:pt x="232" y="301"/>
                    <a:pt x="271" y="372"/>
                  </a:cubicBezTo>
                  <a:cubicBezTo>
                    <a:pt x="310" y="443"/>
                    <a:pt x="405" y="384"/>
                    <a:pt x="399" y="327"/>
                  </a:cubicBezTo>
                  <a:cubicBezTo>
                    <a:pt x="399" y="327"/>
                    <a:pt x="397" y="0"/>
                    <a:pt x="191" y="100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79" name="淘宝网Chenying0907出品 415"/>
            <p:cNvSpPr/>
            <p:nvPr/>
          </p:nvSpPr>
          <p:spPr bwMode="auto">
            <a:xfrm>
              <a:off x="1190625" y="3109913"/>
              <a:ext cx="2627313" cy="2276475"/>
            </a:xfrm>
            <a:custGeom>
              <a:avLst/>
              <a:gdLst>
                <a:gd name="T0" fmla="*/ 115 w 357"/>
                <a:gd name="T1" fmla="*/ 0 h 309"/>
                <a:gd name="T2" fmla="*/ 23 w 357"/>
                <a:gd name="T3" fmla="*/ 37 h 309"/>
                <a:gd name="T4" fmla="*/ 0 w 357"/>
                <a:gd name="T5" fmla="*/ 84 h 309"/>
                <a:gd name="T6" fmla="*/ 36 w 357"/>
                <a:gd name="T7" fmla="*/ 156 h 309"/>
                <a:gd name="T8" fmla="*/ 115 w 357"/>
                <a:gd name="T9" fmla="*/ 189 h 309"/>
                <a:gd name="T10" fmla="*/ 115 w 357"/>
                <a:gd name="T11" fmla="*/ 189 h 309"/>
                <a:gd name="T12" fmla="*/ 122 w 357"/>
                <a:gd name="T13" fmla="*/ 189 h 309"/>
                <a:gd name="T14" fmla="*/ 263 w 357"/>
                <a:gd name="T15" fmla="*/ 134 h 309"/>
                <a:gd name="T16" fmla="*/ 265 w 357"/>
                <a:gd name="T17" fmla="*/ 132 h 309"/>
                <a:gd name="T18" fmla="*/ 266 w 357"/>
                <a:gd name="T19" fmla="*/ 132 h 309"/>
                <a:gd name="T20" fmla="*/ 266 w 357"/>
                <a:gd name="T21" fmla="*/ 133 h 309"/>
                <a:gd name="T22" fmla="*/ 264 w 357"/>
                <a:gd name="T23" fmla="*/ 135 h 309"/>
                <a:gd name="T24" fmla="*/ 259 w 357"/>
                <a:gd name="T25" fmla="*/ 141 h 309"/>
                <a:gd name="T26" fmla="*/ 242 w 357"/>
                <a:gd name="T27" fmla="*/ 163 h 309"/>
                <a:gd name="T28" fmla="*/ 218 w 357"/>
                <a:gd name="T29" fmla="*/ 234 h 309"/>
                <a:gd name="T30" fmla="*/ 229 w 357"/>
                <a:gd name="T31" fmla="*/ 277 h 309"/>
                <a:gd name="T32" fmla="*/ 280 w 357"/>
                <a:gd name="T33" fmla="*/ 309 h 309"/>
                <a:gd name="T34" fmla="*/ 332 w 357"/>
                <a:gd name="T35" fmla="*/ 286 h 309"/>
                <a:gd name="T36" fmla="*/ 357 w 357"/>
                <a:gd name="T37" fmla="*/ 237 h 309"/>
                <a:gd name="T38" fmla="*/ 357 w 357"/>
                <a:gd name="T39" fmla="*/ 232 h 309"/>
                <a:gd name="T40" fmla="*/ 357 w 357"/>
                <a:gd name="T41" fmla="*/ 232 h 309"/>
                <a:gd name="T42" fmla="*/ 356 w 357"/>
                <a:gd name="T43" fmla="*/ 226 h 309"/>
                <a:gd name="T44" fmla="*/ 356 w 357"/>
                <a:gd name="T45" fmla="*/ 209 h 309"/>
                <a:gd name="T46" fmla="*/ 355 w 357"/>
                <a:gd name="T47" fmla="*/ 200 h 309"/>
                <a:gd name="T48" fmla="*/ 350 w 357"/>
                <a:gd name="T49" fmla="*/ 197 h 309"/>
                <a:gd name="T50" fmla="*/ 282 w 357"/>
                <a:gd name="T51" fmla="*/ 287 h 309"/>
                <a:gd name="T52" fmla="*/ 256 w 357"/>
                <a:gd name="T53" fmla="*/ 274 h 309"/>
                <a:gd name="T54" fmla="*/ 273 w 357"/>
                <a:gd name="T55" fmla="*/ 134 h 309"/>
                <a:gd name="T56" fmla="*/ 265 w 357"/>
                <a:gd name="T57" fmla="*/ 123 h 309"/>
                <a:gd name="T58" fmla="*/ 194 w 357"/>
                <a:gd name="T59" fmla="*/ 155 h 309"/>
                <a:gd name="T60" fmla="*/ 119 w 357"/>
                <a:gd name="T61" fmla="*/ 169 h 309"/>
                <a:gd name="T62" fmla="*/ 18 w 357"/>
                <a:gd name="T63" fmla="*/ 87 h 309"/>
                <a:gd name="T64" fmla="*/ 126 w 357"/>
                <a:gd name="T65" fmla="*/ 1 h 309"/>
                <a:gd name="T66" fmla="*/ 115 w 357"/>
                <a:gd name="T6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7" h="309">
                  <a:moveTo>
                    <a:pt x="115" y="0"/>
                  </a:moveTo>
                  <a:cubicBezTo>
                    <a:pt x="91" y="0"/>
                    <a:pt x="57" y="7"/>
                    <a:pt x="23" y="37"/>
                  </a:cubicBezTo>
                  <a:cubicBezTo>
                    <a:pt x="7" y="50"/>
                    <a:pt x="0" y="67"/>
                    <a:pt x="0" y="84"/>
                  </a:cubicBezTo>
                  <a:cubicBezTo>
                    <a:pt x="0" y="109"/>
                    <a:pt x="14" y="136"/>
                    <a:pt x="36" y="156"/>
                  </a:cubicBezTo>
                  <a:cubicBezTo>
                    <a:pt x="57" y="176"/>
                    <a:pt x="86" y="189"/>
                    <a:pt x="115" y="189"/>
                  </a:cubicBezTo>
                  <a:cubicBezTo>
                    <a:pt x="115" y="189"/>
                    <a:pt x="115" y="189"/>
                    <a:pt x="115" y="189"/>
                  </a:cubicBezTo>
                  <a:cubicBezTo>
                    <a:pt x="117" y="189"/>
                    <a:pt x="120" y="189"/>
                    <a:pt x="122" y="189"/>
                  </a:cubicBezTo>
                  <a:cubicBezTo>
                    <a:pt x="193" y="183"/>
                    <a:pt x="250" y="144"/>
                    <a:pt x="263" y="134"/>
                  </a:cubicBezTo>
                  <a:cubicBezTo>
                    <a:pt x="264" y="133"/>
                    <a:pt x="265" y="132"/>
                    <a:pt x="265" y="132"/>
                  </a:cubicBezTo>
                  <a:cubicBezTo>
                    <a:pt x="266" y="132"/>
                    <a:pt x="266" y="132"/>
                    <a:pt x="266" y="132"/>
                  </a:cubicBezTo>
                  <a:cubicBezTo>
                    <a:pt x="266" y="133"/>
                    <a:pt x="266" y="133"/>
                    <a:pt x="266" y="133"/>
                  </a:cubicBezTo>
                  <a:cubicBezTo>
                    <a:pt x="266" y="133"/>
                    <a:pt x="265" y="134"/>
                    <a:pt x="264" y="135"/>
                  </a:cubicBezTo>
                  <a:cubicBezTo>
                    <a:pt x="263" y="136"/>
                    <a:pt x="261" y="138"/>
                    <a:pt x="259" y="141"/>
                  </a:cubicBezTo>
                  <a:cubicBezTo>
                    <a:pt x="254" y="146"/>
                    <a:pt x="248" y="154"/>
                    <a:pt x="242" y="163"/>
                  </a:cubicBezTo>
                  <a:cubicBezTo>
                    <a:pt x="230" y="181"/>
                    <a:pt x="218" y="207"/>
                    <a:pt x="218" y="234"/>
                  </a:cubicBezTo>
                  <a:cubicBezTo>
                    <a:pt x="218" y="248"/>
                    <a:pt x="222" y="262"/>
                    <a:pt x="229" y="277"/>
                  </a:cubicBezTo>
                  <a:cubicBezTo>
                    <a:pt x="242" y="300"/>
                    <a:pt x="261" y="309"/>
                    <a:pt x="280" y="309"/>
                  </a:cubicBezTo>
                  <a:cubicBezTo>
                    <a:pt x="298" y="309"/>
                    <a:pt x="318" y="300"/>
                    <a:pt x="332" y="286"/>
                  </a:cubicBezTo>
                  <a:cubicBezTo>
                    <a:pt x="347" y="273"/>
                    <a:pt x="357" y="255"/>
                    <a:pt x="357" y="237"/>
                  </a:cubicBezTo>
                  <a:cubicBezTo>
                    <a:pt x="357" y="235"/>
                    <a:pt x="357" y="234"/>
                    <a:pt x="357" y="232"/>
                  </a:cubicBezTo>
                  <a:cubicBezTo>
                    <a:pt x="357" y="232"/>
                    <a:pt x="357" y="232"/>
                    <a:pt x="357" y="232"/>
                  </a:cubicBezTo>
                  <a:cubicBezTo>
                    <a:pt x="357" y="232"/>
                    <a:pt x="357" y="230"/>
                    <a:pt x="356" y="226"/>
                  </a:cubicBezTo>
                  <a:cubicBezTo>
                    <a:pt x="356" y="222"/>
                    <a:pt x="356" y="216"/>
                    <a:pt x="356" y="209"/>
                  </a:cubicBezTo>
                  <a:cubicBezTo>
                    <a:pt x="355" y="206"/>
                    <a:pt x="355" y="203"/>
                    <a:pt x="355" y="200"/>
                  </a:cubicBezTo>
                  <a:cubicBezTo>
                    <a:pt x="353" y="199"/>
                    <a:pt x="351" y="198"/>
                    <a:pt x="350" y="197"/>
                  </a:cubicBezTo>
                  <a:cubicBezTo>
                    <a:pt x="345" y="237"/>
                    <a:pt x="314" y="287"/>
                    <a:pt x="282" y="287"/>
                  </a:cubicBezTo>
                  <a:cubicBezTo>
                    <a:pt x="273" y="287"/>
                    <a:pt x="264" y="283"/>
                    <a:pt x="256" y="274"/>
                  </a:cubicBezTo>
                  <a:cubicBezTo>
                    <a:pt x="226" y="240"/>
                    <a:pt x="253" y="173"/>
                    <a:pt x="273" y="134"/>
                  </a:cubicBezTo>
                  <a:cubicBezTo>
                    <a:pt x="270" y="131"/>
                    <a:pt x="267" y="127"/>
                    <a:pt x="265" y="123"/>
                  </a:cubicBezTo>
                  <a:cubicBezTo>
                    <a:pt x="250" y="131"/>
                    <a:pt x="228" y="141"/>
                    <a:pt x="194" y="155"/>
                  </a:cubicBezTo>
                  <a:cubicBezTo>
                    <a:pt x="168" y="165"/>
                    <a:pt x="142" y="169"/>
                    <a:pt x="119" y="169"/>
                  </a:cubicBezTo>
                  <a:cubicBezTo>
                    <a:pt x="60" y="169"/>
                    <a:pt x="14" y="139"/>
                    <a:pt x="18" y="87"/>
                  </a:cubicBezTo>
                  <a:cubicBezTo>
                    <a:pt x="23" y="17"/>
                    <a:pt x="116" y="2"/>
                    <a:pt x="126" y="1"/>
                  </a:cubicBezTo>
                  <a:cubicBezTo>
                    <a:pt x="123" y="0"/>
                    <a:pt x="119" y="0"/>
                    <a:pt x="115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0" name="淘宝网Chenying0907出品 417"/>
            <p:cNvSpPr/>
            <p:nvPr/>
          </p:nvSpPr>
          <p:spPr bwMode="auto">
            <a:xfrm>
              <a:off x="2919413" y="1520826"/>
              <a:ext cx="3009900" cy="2871788"/>
            </a:xfrm>
            <a:custGeom>
              <a:avLst/>
              <a:gdLst>
                <a:gd name="T0" fmla="*/ 58 w 409"/>
                <a:gd name="T1" fmla="*/ 164 h 390"/>
                <a:gd name="T2" fmla="*/ 144 w 409"/>
                <a:gd name="T3" fmla="*/ 39 h 390"/>
                <a:gd name="T4" fmla="*/ 301 w 409"/>
                <a:gd name="T5" fmla="*/ 144 h 390"/>
                <a:gd name="T6" fmla="*/ 223 w 409"/>
                <a:gd name="T7" fmla="*/ 283 h 390"/>
                <a:gd name="T8" fmla="*/ 369 w 409"/>
                <a:gd name="T9" fmla="*/ 280 h 390"/>
                <a:gd name="T10" fmla="*/ 228 w 409"/>
                <a:gd name="T11" fmla="*/ 372 h 390"/>
                <a:gd name="T12" fmla="*/ 25 w 409"/>
                <a:gd name="T13" fmla="*/ 261 h 390"/>
                <a:gd name="T14" fmla="*/ 58 w 409"/>
                <a:gd name="T15" fmla="*/ 164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9" h="390">
                  <a:moveTo>
                    <a:pt x="58" y="164"/>
                  </a:moveTo>
                  <a:cubicBezTo>
                    <a:pt x="58" y="164"/>
                    <a:pt x="50" y="78"/>
                    <a:pt x="144" y="39"/>
                  </a:cubicBezTo>
                  <a:cubicBezTo>
                    <a:pt x="238" y="0"/>
                    <a:pt x="315" y="42"/>
                    <a:pt x="301" y="144"/>
                  </a:cubicBezTo>
                  <a:cubicBezTo>
                    <a:pt x="288" y="246"/>
                    <a:pt x="223" y="283"/>
                    <a:pt x="223" y="283"/>
                  </a:cubicBezTo>
                  <a:cubicBezTo>
                    <a:pt x="223" y="283"/>
                    <a:pt x="329" y="224"/>
                    <a:pt x="369" y="280"/>
                  </a:cubicBezTo>
                  <a:cubicBezTo>
                    <a:pt x="409" y="336"/>
                    <a:pt x="310" y="390"/>
                    <a:pt x="228" y="372"/>
                  </a:cubicBezTo>
                  <a:cubicBezTo>
                    <a:pt x="145" y="353"/>
                    <a:pt x="50" y="341"/>
                    <a:pt x="25" y="261"/>
                  </a:cubicBezTo>
                  <a:cubicBezTo>
                    <a:pt x="0" y="181"/>
                    <a:pt x="58" y="164"/>
                    <a:pt x="58" y="164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1" name="淘宝网Chenying0907出品 423"/>
            <p:cNvSpPr>
              <a:spLocks noEditPoints="1"/>
            </p:cNvSpPr>
            <p:nvPr/>
          </p:nvSpPr>
          <p:spPr bwMode="auto">
            <a:xfrm>
              <a:off x="3162300" y="1704976"/>
              <a:ext cx="1487488" cy="2098675"/>
            </a:xfrm>
            <a:custGeom>
              <a:avLst/>
              <a:gdLst>
                <a:gd name="T0" fmla="*/ 42 w 202"/>
                <a:gd name="T1" fmla="*/ 215 h 285"/>
                <a:gd name="T2" fmla="*/ 30 w 202"/>
                <a:gd name="T3" fmla="*/ 232 h 285"/>
                <a:gd name="T4" fmla="*/ 0 w 202"/>
                <a:gd name="T5" fmla="*/ 255 h 285"/>
                <a:gd name="T6" fmla="*/ 1 w 202"/>
                <a:gd name="T7" fmla="*/ 256 h 285"/>
                <a:gd name="T8" fmla="*/ 2 w 202"/>
                <a:gd name="T9" fmla="*/ 258 h 285"/>
                <a:gd name="T10" fmla="*/ 46 w 202"/>
                <a:gd name="T11" fmla="*/ 285 h 285"/>
                <a:gd name="T12" fmla="*/ 86 w 202"/>
                <a:gd name="T13" fmla="*/ 278 h 285"/>
                <a:gd name="T14" fmla="*/ 42 w 202"/>
                <a:gd name="T15" fmla="*/ 215 h 285"/>
                <a:gd name="T16" fmla="*/ 177 w 202"/>
                <a:gd name="T17" fmla="*/ 0 h 285"/>
                <a:gd name="T18" fmla="*/ 112 w 202"/>
                <a:gd name="T19" fmla="*/ 15 h 285"/>
                <a:gd name="T20" fmla="*/ 29 w 202"/>
                <a:gd name="T21" fmla="*/ 106 h 285"/>
                <a:gd name="T22" fmla="*/ 45 w 202"/>
                <a:gd name="T23" fmla="*/ 124 h 285"/>
                <a:gd name="T24" fmla="*/ 64 w 202"/>
                <a:gd name="T25" fmla="*/ 88 h 285"/>
                <a:gd name="T26" fmla="*/ 202 w 202"/>
                <a:gd name="T27" fmla="*/ 3 h 285"/>
                <a:gd name="T28" fmla="*/ 177 w 202"/>
                <a:gd name="T2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2" h="285">
                  <a:moveTo>
                    <a:pt x="42" y="215"/>
                  </a:moveTo>
                  <a:cubicBezTo>
                    <a:pt x="38" y="221"/>
                    <a:pt x="35" y="227"/>
                    <a:pt x="30" y="232"/>
                  </a:cubicBezTo>
                  <a:cubicBezTo>
                    <a:pt x="22" y="242"/>
                    <a:pt x="12" y="250"/>
                    <a:pt x="0" y="255"/>
                  </a:cubicBezTo>
                  <a:cubicBezTo>
                    <a:pt x="1" y="255"/>
                    <a:pt x="1" y="256"/>
                    <a:pt x="1" y="256"/>
                  </a:cubicBezTo>
                  <a:cubicBezTo>
                    <a:pt x="2" y="257"/>
                    <a:pt x="2" y="257"/>
                    <a:pt x="2" y="258"/>
                  </a:cubicBezTo>
                  <a:cubicBezTo>
                    <a:pt x="11" y="266"/>
                    <a:pt x="24" y="276"/>
                    <a:pt x="46" y="285"/>
                  </a:cubicBezTo>
                  <a:cubicBezTo>
                    <a:pt x="57" y="285"/>
                    <a:pt x="70" y="283"/>
                    <a:pt x="86" y="278"/>
                  </a:cubicBezTo>
                  <a:cubicBezTo>
                    <a:pt x="65" y="261"/>
                    <a:pt x="50" y="239"/>
                    <a:pt x="42" y="215"/>
                  </a:cubicBezTo>
                  <a:moveTo>
                    <a:pt x="177" y="0"/>
                  </a:moveTo>
                  <a:cubicBezTo>
                    <a:pt x="157" y="0"/>
                    <a:pt x="135" y="5"/>
                    <a:pt x="112" y="15"/>
                  </a:cubicBezTo>
                  <a:cubicBezTo>
                    <a:pt x="56" y="38"/>
                    <a:pt x="36" y="78"/>
                    <a:pt x="29" y="106"/>
                  </a:cubicBezTo>
                  <a:cubicBezTo>
                    <a:pt x="35" y="111"/>
                    <a:pt x="41" y="117"/>
                    <a:pt x="45" y="124"/>
                  </a:cubicBezTo>
                  <a:cubicBezTo>
                    <a:pt x="49" y="112"/>
                    <a:pt x="56" y="100"/>
                    <a:pt x="64" y="88"/>
                  </a:cubicBezTo>
                  <a:cubicBezTo>
                    <a:pt x="118" y="11"/>
                    <a:pt x="179" y="3"/>
                    <a:pt x="202" y="3"/>
                  </a:cubicBezTo>
                  <a:cubicBezTo>
                    <a:pt x="194" y="1"/>
                    <a:pt x="186" y="0"/>
                    <a:pt x="177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2" name="淘宝网Chenying0907出品 425"/>
            <p:cNvSpPr>
              <a:spLocks noEditPoints="1"/>
            </p:cNvSpPr>
            <p:nvPr/>
          </p:nvSpPr>
          <p:spPr bwMode="auto">
            <a:xfrm>
              <a:off x="3597275" y="2366963"/>
              <a:ext cx="2097088" cy="1914525"/>
            </a:xfrm>
            <a:custGeom>
              <a:avLst/>
              <a:gdLst>
                <a:gd name="T0" fmla="*/ 32 w 285"/>
                <a:gd name="T1" fmla="*/ 192 h 260"/>
                <a:gd name="T2" fmla="*/ 0 w 285"/>
                <a:gd name="T3" fmla="*/ 199 h 260"/>
                <a:gd name="T4" fmla="*/ 6 w 285"/>
                <a:gd name="T5" fmla="*/ 201 h 260"/>
                <a:gd name="T6" fmla="*/ 17 w 285"/>
                <a:gd name="T7" fmla="*/ 205 h 260"/>
                <a:gd name="T8" fmla="*/ 59 w 285"/>
                <a:gd name="T9" fmla="*/ 215 h 260"/>
                <a:gd name="T10" fmla="*/ 59 w 285"/>
                <a:gd name="T11" fmla="*/ 215 h 260"/>
                <a:gd name="T12" fmla="*/ 59 w 285"/>
                <a:gd name="T13" fmla="*/ 215 h 260"/>
                <a:gd name="T14" fmla="*/ 59 w 285"/>
                <a:gd name="T15" fmla="*/ 215 h 260"/>
                <a:gd name="T16" fmla="*/ 59 w 285"/>
                <a:gd name="T17" fmla="*/ 215 h 260"/>
                <a:gd name="T18" fmla="*/ 88 w 285"/>
                <a:gd name="T19" fmla="*/ 222 h 260"/>
                <a:gd name="T20" fmla="*/ 32 w 285"/>
                <a:gd name="T21" fmla="*/ 192 h 260"/>
                <a:gd name="T22" fmla="*/ 210 w 285"/>
                <a:gd name="T23" fmla="*/ 0 h 260"/>
                <a:gd name="T24" fmla="*/ 102 w 285"/>
                <a:gd name="T25" fmla="*/ 179 h 260"/>
                <a:gd name="T26" fmla="*/ 186 w 285"/>
                <a:gd name="T27" fmla="*/ 167 h 260"/>
                <a:gd name="T28" fmla="*/ 265 w 285"/>
                <a:gd name="T29" fmla="*/ 190 h 260"/>
                <a:gd name="T30" fmla="*/ 176 w 285"/>
                <a:gd name="T31" fmla="*/ 234 h 260"/>
                <a:gd name="T32" fmla="*/ 114 w 285"/>
                <a:gd name="T33" fmla="*/ 228 h 260"/>
                <a:gd name="T34" fmla="*/ 107 w 285"/>
                <a:gd name="T35" fmla="*/ 227 h 260"/>
                <a:gd name="T36" fmla="*/ 157 w 285"/>
                <a:gd name="T37" fmla="*/ 247 h 260"/>
                <a:gd name="T38" fmla="*/ 170 w 285"/>
                <a:gd name="T39" fmla="*/ 260 h 260"/>
                <a:gd name="T40" fmla="*/ 170 w 285"/>
                <a:gd name="T41" fmla="*/ 260 h 260"/>
                <a:gd name="T42" fmla="*/ 250 w 285"/>
                <a:gd name="T43" fmla="*/ 239 h 260"/>
                <a:gd name="T44" fmla="*/ 285 w 285"/>
                <a:gd name="T45" fmla="*/ 191 h 260"/>
                <a:gd name="T46" fmla="*/ 276 w 285"/>
                <a:gd name="T47" fmla="*/ 166 h 260"/>
                <a:gd name="T48" fmla="*/ 223 w 285"/>
                <a:gd name="T49" fmla="*/ 142 h 260"/>
                <a:gd name="T50" fmla="*/ 134 w 285"/>
                <a:gd name="T51" fmla="*/ 167 h 260"/>
                <a:gd name="T52" fmla="*/ 132 w 285"/>
                <a:gd name="T53" fmla="*/ 169 h 260"/>
                <a:gd name="T54" fmla="*/ 131 w 285"/>
                <a:gd name="T55" fmla="*/ 168 h 260"/>
                <a:gd name="T56" fmla="*/ 131 w 285"/>
                <a:gd name="T57" fmla="*/ 167 h 260"/>
                <a:gd name="T58" fmla="*/ 134 w 285"/>
                <a:gd name="T59" fmla="*/ 166 h 260"/>
                <a:gd name="T60" fmla="*/ 141 w 285"/>
                <a:gd name="T61" fmla="*/ 160 h 260"/>
                <a:gd name="T62" fmla="*/ 165 w 285"/>
                <a:gd name="T63" fmla="*/ 136 h 260"/>
                <a:gd name="T64" fmla="*/ 209 w 285"/>
                <a:gd name="T65" fmla="*/ 29 h 260"/>
                <a:gd name="T66" fmla="*/ 210 w 285"/>
                <a:gd name="T67" fmla="*/ 6 h 260"/>
                <a:gd name="T68" fmla="*/ 210 w 285"/>
                <a:gd name="T69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5" h="260">
                  <a:moveTo>
                    <a:pt x="32" y="192"/>
                  </a:moveTo>
                  <a:cubicBezTo>
                    <a:pt x="20" y="196"/>
                    <a:pt x="9" y="198"/>
                    <a:pt x="0" y="199"/>
                  </a:cubicBezTo>
                  <a:cubicBezTo>
                    <a:pt x="2" y="200"/>
                    <a:pt x="4" y="201"/>
                    <a:pt x="6" y="201"/>
                  </a:cubicBezTo>
                  <a:cubicBezTo>
                    <a:pt x="10" y="202"/>
                    <a:pt x="14" y="204"/>
                    <a:pt x="17" y="205"/>
                  </a:cubicBezTo>
                  <a:cubicBezTo>
                    <a:pt x="30" y="208"/>
                    <a:pt x="45" y="211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59" y="215"/>
                    <a:pt x="59" y="215"/>
                    <a:pt x="59" y="215"/>
                  </a:cubicBezTo>
                  <a:cubicBezTo>
                    <a:pt x="69" y="217"/>
                    <a:pt x="79" y="219"/>
                    <a:pt x="88" y="222"/>
                  </a:cubicBezTo>
                  <a:cubicBezTo>
                    <a:pt x="67" y="215"/>
                    <a:pt x="48" y="205"/>
                    <a:pt x="32" y="192"/>
                  </a:cubicBezTo>
                  <a:moveTo>
                    <a:pt x="210" y="0"/>
                  </a:moveTo>
                  <a:cubicBezTo>
                    <a:pt x="195" y="126"/>
                    <a:pt x="102" y="179"/>
                    <a:pt x="102" y="179"/>
                  </a:cubicBezTo>
                  <a:cubicBezTo>
                    <a:pt x="131" y="170"/>
                    <a:pt x="161" y="167"/>
                    <a:pt x="186" y="167"/>
                  </a:cubicBezTo>
                  <a:cubicBezTo>
                    <a:pt x="231" y="167"/>
                    <a:pt x="264" y="178"/>
                    <a:pt x="265" y="190"/>
                  </a:cubicBezTo>
                  <a:cubicBezTo>
                    <a:pt x="265" y="204"/>
                    <a:pt x="245" y="234"/>
                    <a:pt x="176" y="234"/>
                  </a:cubicBezTo>
                  <a:cubicBezTo>
                    <a:pt x="158" y="234"/>
                    <a:pt x="138" y="232"/>
                    <a:pt x="114" y="228"/>
                  </a:cubicBezTo>
                  <a:cubicBezTo>
                    <a:pt x="112" y="228"/>
                    <a:pt x="110" y="227"/>
                    <a:pt x="107" y="227"/>
                  </a:cubicBezTo>
                  <a:cubicBezTo>
                    <a:pt x="127" y="232"/>
                    <a:pt x="144" y="239"/>
                    <a:pt x="157" y="247"/>
                  </a:cubicBezTo>
                  <a:cubicBezTo>
                    <a:pt x="162" y="251"/>
                    <a:pt x="167" y="255"/>
                    <a:pt x="170" y="260"/>
                  </a:cubicBezTo>
                  <a:cubicBezTo>
                    <a:pt x="170" y="260"/>
                    <a:pt x="170" y="260"/>
                    <a:pt x="170" y="260"/>
                  </a:cubicBezTo>
                  <a:cubicBezTo>
                    <a:pt x="200" y="260"/>
                    <a:pt x="228" y="252"/>
                    <a:pt x="250" y="239"/>
                  </a:cubicBezTo>
                  <a:cubicBezTo>
                    <a:pt x="271" y="227"/>
                    <a:pt x="285" y="210"/>
                    <a:pt x="285" y="191"/>
                  </a:cubicBezTo>
                  <a:cubicBezTo>
                    <a:pt x="285" y="183"/>
                    <a:pt x="282" y="174"/>
                    <a:pt x="276" y="166"/>
                  </a:cubicBezTo>
                  <a:cubicBezTo>
                    <a:pt x="263" y="148"/>
                    <a:pt x="244" y="142"/>
                    <a:pt x="223" y="142"/>
                  </a:cubicBezTo>
                  <a:cubicBezTo>
                    <a:pt x="185" y="142"/>
                    <a:pt x="144" y="162"/>
                    <a:pt x="134" y="167"/>
                  </a:cubicBezTo>
                  <a:cubicBezTo>
                    <a:pt x="132" y="168"/>
                    <a:pt x="132" y="169"/>
                    <a:pt x="132" y="169"/>
                  </a:cubicBezTo>
                  <a:cubicBezTo>
                    <a:pt x="131" y="168"/>
                    <a:pt x="131" y="168"/>
                    <a:pt x="131" y="168"/>
                  </a:cubicBezTo>
                  <a:cubicBezTo>
                    <a:pt x="131" y="167"/>
                    <a:pt x="131" y="167"/>
                    <a:pt x="131" y="167"/>
                  </a:cubicBezTo>
                  <a:cubicBezTo>
                    <a:pt x="131" y="167"/>
                    <a:pt x="132" y="167"/>
                    <a:pt x="134" y="166"/>
                  </a:cubicBezTo>
                  <a:cubicBezTo>
                    <a:pt x="136" y="164"/>
                    <a:pt x="138" y="163"/>
                    <a:pt x="141" y="160"/>
                  </a:cubicBezTo>
                  <a:cubicBezTo>
                    <a:pt x="147" y="155"/>
                    <a:pt x="156" y="147"/>
                    <a:pt x="165" y="136"/>
                  </a:cubicBezTo>
                  <a:cubicBezTo>
                    <a:pt x="183" y="114"/>
                    <a:pt x="202" y="80"/>
                    <a:pt x="209" y="29"/>
                  </a:cubicBezTo>
                  <a:cubicBezTo>
                    <a:pt x="210" y="21"/>
                    <a:pt x="210" y="14"/>
                    <a:pt x="210" y="6"/>
                  </a:cubicBezTo>
                  <a:cubicBezTo>
                    <a:pt x="210" y="4"/>
                    <a:pt x="210" y="2"/>
                    <a:pt x="210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3" name="淘宝网Chenying0907出品 431"/>
            <p:cNvSpPr/>
            <p:nvPr/>
          </p:nvSpPr>
          <p:spPr bwMode="auto">
            <a:xfrm>
              <a:off x="3817938" y="3648076"/>
              <a:ext cx="190500" cy="220663"/>
            </a:xfrm>
            <a:custGeom>
              <a:avLst/>
              <a:gdLst>
                <a:gd name="T0" fmla="*/ 2 w 26"/>
                <a:gd name="T1" fmla="*/ 9 h 30"/>
                <a:gd name="T2" fmla="*/ 17 w 26"/>
                <a:gd name="T3" fmla="*/ 2 h 30"/>
                <a:gd name="T4" fmla="*/ 14 w 26"/>
                <a:gd name="T5" fmla="*/ 28 h 30"/>
                <a:gd name="T6" fmla="*/ 2 w 26"/>
                <a:gd name="T7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0">
                  <a:moveTo>
                    <a:pt x="2" y="9"/>
                  </a:moveTo>
                  <a:cubicBezTo>
                    <a:pt x="4" y="4"/>
                    <a:pt x="8" y="0"/>
                    <a:pt x="17" y="2"/>
                  </a:cubicBezTo>
                  <a:cubicBezTo>
                    <a:pt x="26" y="4"/>
                    <a:pt x="26" y="25"/>
                    <a:pt x="14" y="28"/>
                  </a:cubicBezTo>
                  <a:cubicBezTo>
                    <a:pt x="5" y="30"/>
                    <a:pt x="0" y="18"/>
                    <a:pt x="2" y="9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4" name="淘宝网Chenying0907出品 433"/>
            <p:cNvSpPr/>
            <p:nvPr/>
          </p:nvSpPr>
          <p:spPr bwMode="auto">
            <a:xfrm>
              <a:off x="3119438" y="3692526"/>
              <a:ext cx="742950" cy="198438"/>
            </a:xfrm>
            <a:custGeom>
              <a:avLst/>
              <a:gdLst>
                <a:gd name="T0" fmla="*/ 51 w 101"/>
                <a:gd name="T1" fmla="*/ 20 h 27"/>
                <a:gd name="T2" fmla="*/ 1 w 101"/>
                <a:gd name="T3" fmla="*/ 5 h 27"/>
                <a:gd name="T4" fmla="*/ 1 w 101"/>
                <a:gd name="T5" fmla="*/ 1 h 27"/>
                <a:gd name="T6" fmla="*/ 5 w 101"/>
                <a:gd name="T7" fmla="*/ 1 h 27"/>
                <a:gd name="T8" fmla="*/ 98 w 101"/>
                <a:gd name="T9" fmla="*/ 6 h 27"/>
                <a:gd name="T10" fmla="*/ 101 w 101"/>
                <a:gd name="T11" fmla="*/ 8 h 27"/>
                <a:gd name="T12" fmla="*/ 99 w 101"/>
                <a:gd name="T13" fmla="*/ 11 h 27"/>
                <a:gd name="T14" fmla="*/ 51 w 101"/>
                <a:gd name="T15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27">
                  <a:moveTo>
                    <a:pt x="51" y="20"/>
                  </a:moveTo>
                  <a:cubicBezTo>
                    <a:pt x="18" y="20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34" y="27"/>
                    <a:pt x="98" y="6"/>
                  </a:cubicBezTo>
                  <a:cubicBezTo>
                    <a:pt x="99" y="6"/>
                    <a:pt x="100" y="7"/>
                    <a:pt x="101" y="8"/>
                  </a:cubicBezTo>
                  <a:cubicBezTo>
                    <a:pt x="101" y="10"/>
                    <a:pt x="101" y="11"/>
                    <a:pt x="99" y="11"/>
                  </a:cubicBezTo>
                  <a:cubicBezTo>
                    <a:pt x="80" y="18"/>
                    <a:pt x="64" y="20"/>
                    <a:pt x="51" y="2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5" name="淘宝网Chenying0907出品 434"/>
            <p:cNvSpPr/>
            <p:nvPr/>
          </p:nvSpPr>
          <p:spPr bwMode="auto">
            <a:xfrm>
              <a:off x="3759200" y="2889251"/>
              <a:ext cx="330200" cy="1185863"/>
            </a:xfrm>
            <a:custGeom>
              <a:avLst/>
              <a:gdLst>
                <a:gd name="T0" fmla="*/ 18 w 45"/>
                <a:gd name="T1" fmla="*/ 161 h 161"/>
                <a:gd name="T2" fmla="*/ 17 w 45"/>
                <a:gd name="T3" fmla="*/ 160 h 161"/>
                <a:gd name="T4" fmla="*/ 43 w 45"/>
                <a:gd name="T5" fmla="*/ 1 h 161"/>
                <a:gd name="T6" fmla="*/ 44 w 45"/>
                <a:gd name="T7" fmla="*/ 1 h 161"/>
                <a:gd name="T8" fmla="*/ 45 w 45"/>
                <a:gd name="T9" fmla="*/ 3 h 161"/>
                <a:gd name="T10" fmla="*/ 20 w 45"/>
                <a:gd name="T11" fmla="*/ 160 h 161"/>
                <a:gd name="T12" fmla="*/ 19 w 45"/>
                <a:gd name="T13" fmla="*/ 161 h 161"/>
                <a:gd name="T14" fmla="*/ 18 w 45"/>
                <a:gd name="T1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61">
                  <a:moveTo>
                    <a:pt x="18" y="161"/>
                  </a:moveTo>
                  <a:cubicBezTo>
                    <a:pt x="18" y="161"/>
                    <a:pt x="17" y="161"/>
                    <a:pt x="17" y="160"/>
                  </a:cubicBezTo>
                  <a:cubicBezTo>
                    <a:pt x="0" y="74"/>
                    <a:pt x="42" y="2"/>
                    <a:pt x="43" y="1"/>
                  </a:cubicBezTo>
                  <a:cubicBezTo>
                    <a:pt x="43" y="1"/>
                    <a:pt x="44" y="0"/>
                    <a:pt x="44" y="1"/>
                  </a:cubicBezTo>
                  <a:cubicBezTo>
                    <a:pt x="45" y="1"/>
                    <a:pt x="45" y="2"/>
                    <a:pt x="45" y="3"/>
                  </a:cubicBezTo>
                  <a:cubicBezTo>
                    <a:pt x="44" y="3"/>
                    <a:pt x="3" y="74"/>
                    <a:pt x="20" y="160"/>
                  </a:cubicBezTo>
                  <a:cubicBezTo>
                    <a:pt x="20" y="161"/>
                    <a:pt x="19" y="161"/>
                    <a:pt x="19" y="161"/>
                  </a:cubicBezTo>
                  <a:lnTo>
                    <a:pt x="18" y="161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6" name="淘宝网Chenying0907出品 285"/>
            <p:cNvSpPr>
              <a:spLocks noChangeArrowheads="1"/>
            </p:cNvSpPr>
            <p:nvPr/>
          </p:nvSpPr>
          <p:spPr bwMode="auto">
            <a:xfrm>
              <a:off x="3560763" y="2124075"/>
              <a:ext cx="1058863" cy="1068388"/>
            </a:xfrm>
            <a:custGeom>
              <a:avLst/>
              <a:gdLst>
                <a:gd name="connsiteX0" fmla="*/ 640643 w 1058863"/>
                <a:gd name="connsiteY0" fmla="*/ 471966 h 1068388"/>
                <a:gd name="connsiteX1" fmla="*/ 616879 w 1058863"/>
                <a:gd name="connsiteY1" fmla="*/ 488039 h 1068388"/>
                <a:gd name="connsiteX2" fmla="*/ 518319 w 1058863"/>
                <a:gd name="connsiteY2" fmla="*/ 508000 h 1068388"/>
                <a:gd name="connsiteX3" fmla="*/ 467289 w 1058863"/>
                <a:gd name="connsiteY3" fmla="*/ 502840 h 1068388"/>
                <a:gd name="connsiteX4" fmla="*/ 432482 w 1058863"/>
                <a:gd name="connsiteY4" fmla="*/ 492001 h 1068388"/>
                <a:gd name="connsiteX5" fmla="*/ 433388 w 1058863"/>
                <a:gd name="connsiteY5" fmla="*/ 500856 h 1068388"/>
                <a:gd name="connsiteX6" fmla="*/ 416359 w 1058863"/>
                <a:gd name="connsiteY6" fmla="*/ 583967 h 1068388"/>
                <a:gd name="connsiteX7" fmla="*/ 390662 w 1058863"/>
                <a:gd name="connsiteY7" fmla="*/ 621522 h 1068388"/>
                <a:gd name="connsiteX8" fmla="*/ 414153 w 1058863"/>
                <a:gd name="connsiteY8" fmla="*/ 628840 h 1068388"/>
                <a:gd name="connsiteX9" fmla="*/ 546316 w 1058863"/>
                <a:gd name="connsiteY9" fmla="*/ 790548 h 1068388"/>
                <a:gd name="connsiteX10" fmla="*/ 547329 w 1058863"/>
                <a:gd name="connsiteY10" fmla="*/ 800638 h 1068388"/>
                <a:gd name="connsiteX11" fmla="*/ 549366 w 1058863"/>
                <a:gd name="connsiteY11" fmla="*/ 780365 h 1068388"/>
                <a:gd name="connsiteX12" fmla="*/ 614490 w 1058863"/>
                <a:gd name="connsiteY12" fmla="*/ 659172 h 1068388"/>
                <a:gd name="connsiteX13" fmla="*/ 659511 w 1058863"/>
                <a:gd name="connsiteY13" fmla="*/ 628718 h 1068388"/>
                <a:gd name="connsiteX14" fmla="*/ 648605 w 1058863"/>
                <a:gd name="connsiteY14" fmla="*/ 612542 h 1068388"/>
                <a:gd name="connsiteX15" fmla="*/ 631825 w 1058863"/>
                <a:gd name="connsiteY15" fmla="*/ 529431 h 1068388"/>
                <a:gd name="connsiteX16" fmla="*/ 636163 w 1058863"/>
                <a:gd name="connsiteY16" fmla="*/ 486399 h 1068388"/>
                <a:gd name="connsiteX17" fmla="*/ 518319 w 1058863"/>
                <a:gd name="connsiteY17" fmla="*/ 0 h 1068388"/>
                <a:gd name="connsiteX18" fmla="*/ 771526 w 1058863"/>
                <a:gd name="connsiteY18" fmla="*/ 254000 h 1068388"/>
                <a:gd name="connsiteX19" fmla="*/ 766382 w 1058863"/>
                <a:gd name="connsiteY19" fmla="*/ 305190 h 1068388"/>
                <a:gd name="connsiteX20" fmla="*/ 756722 w 1058863"/>
                <a:gd name="connsiteY20" fmla="*/ 336407 h 1068388"/>
                <a:gd name="connsiteX21" fmla="*/ 762233 w 1058863"/>
                <a:gd name="connsiteY21" fmla="*/ 332691 h 1068388"/>
                <a:gd name="connsiteX22" fmla="*/ 845344 w 1058863"/>
                <a:gd name="connsiteY22" fmla="*/ 315912 h 1068388"/>
                <a:gd name="connsiteX23" fmla="*/ 1058863 w 1058863"/>
                <a:gd name="connsiteY23" fmla="*/ 529431 h 1068388"/>
                <a:gd name="connsiteX24" fmla="*/ 996325 w 1058863"/>
                <a:gd name="connsiteY24" fmla="*/ 680412 h 1068388"/>
                <a:gd name="connsiteX25" fmla="*/ 979286 w 1058863"/>
                <a:gd name="connsiteY25" fmla="*/ 691900 h 1068388"/>
                <a:gd name="connsiteX26" fmla="*/ 981547 w 1058863"/>
                <a:gd name="connsiteY26" fmla="*/ 694649 h 1068388"/>
                <a:gd name="connsiteX27" fmla="*/ 1022350 w 1058863"/>
                <a:gd name="connsiteY27" fmla="*/ 828675 h 1068388"/>
                <a:gd name="connsiteX28" fmla="*/ 783431 w 1058863"/>
                <a:gd name="connsiteY28" fmla="*/ 1068388 h 1068388"/>
                <a:gd name="connsiteX29" fmla="*/ 549366 w 1058863"/>
                <a:gd name="connsiteY29" fmla="*/ 876986 h 1068388"/>
                <a:gd name="connsiteX30" fmla="*/ 548047 w 1058863"/>
                <a:gd name="connsiteY30" fmla="*/ 863855 h 1068388"/>
                <a:gd name="connsiteX31" fmla="*/ 546316 w 1058863"/>
                <a:gd name="connsiteY31" fmla="*/ 881090 h 1068388"/>
                <a:gd name="connsiteX32" fmla="*/ 327025 w 1058863"/>
                <a:gd name="connsiteY32" fmla="*/ 1060451 h 1068388"/>
                <a:gd name="connsiteX33" fmla="*/ 103187 w 1058863"/>
                <a:gd name="connsiteY33" fmla="*/ 835819 h 1068388"/>
                <a:gd name="connsiteX34" fmla="*/ 141415 w 1058863"/>
                <a:gd name="connsiteY34" fmla="*/ 710225 h 1068388"/>
                <a:gd name="connsiteX35" fmla="*/ 147890 w 1058863"/>
                <a:gd name="connsiteY35" fmla="*/ 702350 h 1068388"/>
                <a:gd name="connsiteX36" fmla="*/ 132347 w 1058863"/>
                <a:gd name="connsiteY36" fmla="*/ 697596 h 1068388"/>
                <a:gd name="connsiteX37" fmla="*/ 0 w 1058863"/>
                <a:gd name="connsiteY37" fmla="*/ 500856 h 1068388"/>
                <a:gd name="connsiteX38" fmla="*/ 216694 w 1058863"/>
                <a:gd name="connsiteY38" fmla="*/ 287337 h 1068388"/>
                <a:gd name="connsiteX39" fmla="*/ 260365 w 1058863"/>
                <a:gd name="connsiteY39" fmla="*/ 291675 h 1068388"/>
                <a:gd name="connsiteX40" fmla="*/ 269169 w 1058863"/>
                <a:gd name="connsiteY40" fmla="*/ 294367 h 1068388"/>
                <a:gd name="connsiteX41" fmla="*/ 265112 w 1058863"/>
                <a:gd name="connsiteY41" fmla="*/ 254000 h 1068388"/>
                <a:gd name="connsiteX42" fmla="*/ 518319 w 1058863"/>
                <a:gd name="connsiteY42" fmla="*/ 0 h 106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58863" h="1068388">
                  <a:moveTo>
                    <a:pt x="640643" y="471966"/>
                  </a:moveTo>
                  <a:lnTo>
                    <a:pt x="616879" y="488039"/>
                  </a:lnTo>
                  <a:cubicBezTo>
                    <a:pt x="586585" y="500892"/>
                    <a:pt x="553280" y="508000"/>
                    <a:pt x="518319" y="508000"/>
                  </a:cubicBezTo>
                  <a:cubicBezTo>
                    <a:pt x="500839" y="508000"/>
                    <a:pt x="483772" y="506223"/>
                    <a:pt x="467289" y="502840"/>
                  </a:cubicBezTo>
                  <a:lnTo>
                    <a:pt x="432482" y="492001"/>
                  </a:lnTo>
                  <a:lnTo>
                    <a:pt x="433388" y="500856"/>
                  </a:lnTo>
                  <a:cubicBezTo>
                    <a:pt x="433388" y="530337"/>
                    <a:pt x="427324" y="558422"/>
                    <a:pt x="416359" y="583967"/>
                  </a:cubicBezTo>
                  <a:lnTo>
                    <a:pt x="390662" y="621522"/>
                  </a:lnTo>
                  <a:lnTo>
                    <a:pt x="414153" y="628840"/>
                  </a:lnTo>
                  <a:cubicBezTo>
                    <a:pt x="481102" y="657257"/>
                    <a:pt x="531407" y="717433"/>
                    <a:pt x="546316" y="790548"/>
                  </a:cubicBezTo>
                  <a:lnTo>
                    <a:pt x="547329" y="800638"/>
                  </a:lnTo>
                  <a:lnTo>
                    <a:pt x="549366" y="780365"/>
                  </a:lnTo>
                  <a:cubicBezTo>
                    <a:pt x="558914" y="733550"/>
                    <a:pt x="582063" y="691707"/>
                    <a:pt x="614490" y="659172"/>
                  </a:cubicBezTo>
                  <a:lnTo>
                    <a:pt x="659511" y="628718"/>
                  </a:lnTo>
                  <a:lnTo>
                    <a:pt x="648605" y="612542"/>
                  </a:lnTo>
                  <a:cubicBezTo>
                    <a:pt x="637800" y="586997"/>
                    <a:pt x="631825" y="558912"/>
                    <a:pt x="631825" y="529431"/>
                  </a:cubicBezTo>
                  <a:cubicBezTo>
                    <a:pt x="631825" y="514691"/>
                    <a:pt x="633319" y="500299"/>
                    <a:pt x="636163" y="486399"/>
                  </a:cubicBezTo>
                  <a:close/>
                  <a:moveTo>
                    <a:pt x="518319" y="0"/>
                  </a:moveTo>
                  <a:cubicBezTo>
                    <a:pt x="658161" y="0"/>
                    <a:pt x="771526" y="113720"/>
                    <a:pt x="771526" y="254000"/>
                  </a:cubicBezTo>
                  <a:cubicBezTo>
                    <a:pt x="771526" y="271535"/>
                    <a:pt x="769755" y="288655"/>
                    <a:pt x="766382" y="305190"/>
                  </a:cubicBezTo>
                  <a:lnTo>
                    <a:pt x="756722" y="336407"/>
                  </a:lnTo>
                  <a:lnTo>
                    <a:pt x="762233" y="332691"/>
                  </a:lnTo>
                  <a:cubicBezTo>
                    <a:pt x="787778" y="321887"/>
                    <a:pt x="815863" y="315912"/>
                    <a:pt x="845344" y="315912"/>
                  </a:cubicBezTo>
                  <a:cubicBezTo>
                    <a:pt x="963267" y="315912"/>
                    <a:pt x="1058863" y="411508"/>
                    <a:pt x="1058863" y="529431"/>
                  </a:cubicBezTo>
                  <a:cubicBezTo>
                    <a:pt x="1058863" y="588392"/>
                    <a:pt x="1034964" y="641772"/>
                    <a:pt x="996325" y="680412"/>
                  </a:cubicBezTo>
                  <a:lnTo>
                    <a:pt x="979286" y="691900"/>
                  </a:lnTo>
                  <a:lnTo>
                    <a:pt x="981547" y="694649"/>
                  </a:lnTo>
                  <a:cubicBezTo>
                    <a:pt x="1007308" y="732908"/>
                    <a:pt x="1022350" y="779029"/>
                    <a:pt x="1022350" y="828675"/>
                  </a:cubicBezTo>
                  <a:cubicBezTo>
                    <a:pt x="1022350" y="961065"/>
                    <a:pt x="915382" y="1068388"/>
                    <a:pt x="783431" y="1068388"/>
                  </a:cubicBezTo>
                  <a:cubicBezTo>
                    <a:pt x="667974" y="1068388"/>
                    <a:pt x="571644" y="986219"/>
                    <a:pt x="549366" y="876986"/>
                  </a:cubicBezTo>
                  <a:lnTo>
                    <a:pt x="548047" y="863855"/>
                  </a:lnTo>
                  <a:lnTo>
                    <a:pt x="546316" y="881090"/>
                  </a:lnTo>
                  <a:cubicBezTo>
                    <a:pt x="525443" y="983451"/>
                    <a:pt x="435194" y="1060451"/>
                    <a:pt x="327025" y="1060451"/>
                  </a:cubicBezTo>
                  <a:cubicBezTo>
                    <a:pt x="203403" y="1060451"/>
                    <a:pt x="103187" y="959880"/>
                    <a:pt x="103187" y="835819"/>
                  </a:cubicBezTo>
                  <a:cubicBezTo>
                    <a:pt x="103187" y="789296"/>
                    <a:pt x="117280" y="746077"/>
                    <a:pt x="141415" y="710225"/>
                  </a:cubicBezTo>
                  <a:lnTo>
                    <a:pt x="147890" y="702350"/>
                  </a:lnTo>
                  <a:lnTo>
                    <a:pt x="132347" y="697596"/>
                  </a:lnTo>
                  <a:cubicBezTo>
                    <a:pt x="54572" y="665182"/>
                    <a:pt x="0" y="589298"/>
                    <a:pt x="0" y="500856"/>
                  </a:cubicBezTo>
                  <a:cubicBezTo>
                    <a:pt x="0" y="382933"/>
                    <a:pt x="97017" y="287337"/>
                    <a:pt x="216694" y="287337"/>
                  </a:cubicBezTo>
                  <a:cubicBezTo>
                    <a:pt x="231654" y="287337"/>
                    <a:pt x="246259" y="288831"/>
                    <a:pt x="260365" y="291675"/>
                  </a:cubicBezTo>
                  <a:lnTo>
                    <a:pt x="269169" y="294367"/>
                  </a:lnTo>
                  <a:lnTo>
                    <a:pt x="265112" y="254000"/>
                  </a:lnTo>
                  <a:cubicBezTo>
                    <a:pt x="265112" y="113720"/>
                    <a:pt x="378477" y="0"/>
                    <a:pt x="518319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7" name="Oval 446"/>
            <p:cNvSpPr>
              <a:spLocks noChangeArrowheads="1"/>
            </p:cNvSpPr>
            <p:nvPr/>
          </p:nvSpPr>
          <p:spPr bwMode="auto">
            <a:xfrm>
              <a:off x="3921125" y="2551113"/>
              <a:ext cx="374650" cy="376238"/>
            </a:xfrm>
            <a:prstGeom prst="ellipse">
              <a:avLst/>
            </a:prstGeom>
            <a:solidFill>
              <a:srgbClr val="92D050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8" name="淘宝网Chenying0907出品 453"/>
            <p:cNvSpPr/>
            <p:nvPr/>
          </p:nvSpPr>
          <p:spPr bwMode="auto">
            <a:xfrm>
              <a:off x="2927350" y="3390901"/>
              <a:ext cx="2030413" cy="1412875"/>
            </a:xfrm>
            <a:custGeom>
              <a:avLst/>
              <a:gdLst>
                <a:gd name="T0" fmla="*/ 21 w 276"/>
                <a:gd name="T1" fmla="*/ 10 h 192"/>
                <a:gd name="T2" fmla="*/ 97 w 276"/>
                <a:gd name="T3" fmla="*/ 63 h 192"/>
                <a:gd name="T4" fmla="*/ 264 w 276"/>
                <a:gd name="T5" fmla="*/ 143 h 192"/>
                <a:gd name="T6" fmla="*/ 133 w 276"/>
                <a:gd name="T7" fmla="*/ 167 h 192"/>
                <a:gd name="T8" fmla="*/ 7 w 276"/>
                <a:gd name="T9" fmla="*/ 41 h 192"/>
                <a:gd name="T10" fmla="*/ 21 w 276"/>
                <a:gd name="T11" fmla="*/ 1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192">
                  <a:moveTo>
                    <a:pt x="21" y="10"/>
                  </a:moveTo>
                  <a:cubicBezTo>
                    <a:pt x="21" y="10"/>
                    <a:pt x="30" y="43"/>
                    <a:pt x="97" y="63"/>
                  </a:cubicBezTo>
                  <a:cubicBezTo>
                    <a:pt x="164" y="83"/>
                    <a:pt x="276" y="93"/>
                    <a:pt x="264" y="143"/>
                  </a:cubicBezTo>
                  <a:cubicBezTo>
                    <a:pt x="251" y="192"/>
                    <a:pt x="185" y="186"/>
                    <a:pt x="133" y="167"/>
                  </a:cubicBezTo>
                  <a:cubicBezTo>
                    <a:pt x="81" y="149"/>
                    <a:pt x="13" y="81"/>
                    <a:pt x="7" y="41"/>
                  </a:cubicBezTo>
                  <a:cubicBezTo>
                    <a:pt x="0" y="0"/>
                    <a:pt x="21" y="10"/>
                    <a:pt x="21" y="10"/>
                  </a:cubicBezTo>
                </a:path>
              </a:pathLst>
            </a:custGeom>
            <a:solidFill>
              <a:srgbClr val="E8787D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89" name="淘宝网Chenying0907出品 455"/>
            <p:cNvSpPr/>
            <p:nvPr/>
          </p:nvSpPr>
          <p:spPr bwMode="auto">
            <a:xfrm>
              <a:off x="3471863" y="3868738"/>
              <a:ext cx="676275" cy="773113"/>
            </a:xfrm>
            <a:custGeom>
              <a:avLst/>
              <a:gdLst>
                <a:gd name="T0" fmla="*/ 76 w 92"/>
                <a:gd name="T1" fmla="*/ 11 h 105"/>
                <a:gd name="T2" fmla="*/ 32 w 92"/>
                <a:gd name="T3" fmla="*/ 0 h 105"/>
                <a:gd name="T4" fmla="*/ 0 w 92"/>
                <a:gd name="T5" fmla="*/ 67 h 105"/>
                <a:gd name="T6" fmla="*/ 59 w 92"/>
                <a:gd name="T7" fmla="*/ 102 h 105"/>
                <a:gd name="T8" fmla="*/ 67 w 92"/>
                <a:gd name="T9" fmla="*/ 105 h 105"/>
                <a:gd name="T10" fmla="*/ 76 w 92"/>
                <a:gd name="T11" fmla="*/ 1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105">
                  <a:moveTo>
                    <a:pt x="76" y="11"/>
                  </a:moveTo>
                  <a:cubicBezTo>
                    <a:pt x="60" y="8"/>
                    <a:pt x="45" y="4"/>
                    <a:pt x="32" y="0"/>
                  </a:cubicBezTo>
                  <a:cubicBezTo>
                    <a:pt x="32" y="21"/>
                    <a:pt x="27" y="51"/>
                    <a:pt x="0" y="67"/>
                  </a:cubicBezTo>
                  <a:cubicBezTo>
                    <a:pt x="20" y="83"/>
                    <a:pt x="40" y="96"/>
                    <a:pt x="59" y="102"/>
                  </a:cubicBezTo>
                  <a:cubicBezTo>
                    <a:pt x="62" y="103"/>
                    <a:pt x="65" y="104"/>
                    <a:pt x="67" y="105"/>
                  </a:cubicBezTo>
                  <a:cubicBezTo>
                    <a:pt x="92" y="73"/>
                    <a:pt x="84" y="33"/>
                    <a:pt x="76" y="11"/>
                  </a:cubicBezTo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0" name="淘宝网Chenying0907出品 457"/>
            <p:cNvSpPr/>
            <p:nvPr/>
          </p:nvSpPr>
          <p:spPr bwMode="auto">
            <a:xfrm>
              <a:off x="4348163" y="4038601"/>
              <a:ext cx="573088" cy="700088"/>
            </a:xfrm>
            <a:custGeom>
              <a:avLst/>
              <a:gdLst>
                <a:gd name="T0" fmla="*/ 6 w 78"/>
                <a:gd name="T1" fmla="*/ 0 h 95"/>
                <a:gd name="T2" fmla="*/ 0 w 78"/>
                <a:gd name="T3" fmla="*/ 93 h 95"/>
                <a:gd name="T4" fmla="*/ 71 w 78"/>
                <a:gd name="T5" fmla="*/ 55 h 95"/>
                <a:gd name="T6" fmla="*/ 6 w 78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95">
                  <a:moveTo>
                    <a:pt x="6" y="0"/>
                  </a:moveTo>
                  <a:cubicBezTo>
                    <a:pt x="15" y="23"/>
                    <a:pt x="26" y="64"/>
                    <a:pt x="0" y="93"/>
                  </a:cubicBezTo>
                  <a:cubicBezTo>
                    <a:pt x="34" y="95"/>
                    <a:pt x="63" y="86"/>
                    <a:pt x="71" y="55"/>
                  </a:cubicBezTo>
                  <a:cubicBezTo>
                    <a:pt x="78" y="27"/>
                    <a:pt x="46" y="12"/>
                    <a:pt x="6" y="0"/>
                  </a:cubicBezTo>
                </a:path>
              </a:pathLst>
            </a:custGeom>
            <a:solidFill>
              <a:srgbClr val="E8787D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1" name="淘宝网Chenying0907出品 465"/>
            <p:cNvSpPr/>
            <p:nvPr/>
          </p:nvSpPr>
          <p:spPr bwMode="auto">
            <a:xfrm>
              <a:off x="2949575" y="3810001"/>
              <a:ext cx="868363" cy="404813"/>
            </a:xfrm>
            <a:custGeom>
              <a:avLst/>
              <a:gdLst>
                <a:gd name="T0" fmla="*/ 45 w 118"/>
                <a:gd name="T1" fmla="*/ 55 h 55"/>
                <a:gd name="T2" fmla="*/ 19 w 118"/>
                <a:gd name="T3" fmla="*/ 47 h 55"/>
                <a:gd name="T4" fmla="*/ 16 w 118"/>
                <a:gd name="T5" fmla="*/ 2 h 55"/>
                <a:gd name="T6" fmla="*/ 20 w 118"/>
                <a:gd name="T7" fmla="*/ 1 h 55"/>
                <a:gd name="T8" fmla="*/ 21 w 118"/>
                <a:gd name="T9" fmla="*/ 4 h 55"/>
                <a:gd name="T10" fmla="*/ 22 w 118"/>
                <a:gd name="T11" fmla="*/ 43 h 55"/>
                <a:gd name="T12" fmla="*/ 54 w 118"/>
                <a:gd name="T13" fmla="*/ 49 h 55"/>
                <a:gd name="T14" fmla="*/ 113 w 118"/>
                <a:gd name="T15" fmla="*/ 16 h 55"/>
                <a:gd name="T16" fmla="*/ 116 w 118"/>
                <a:gd name="T17" fmla="*/ 15 h 55"/>
                <a:gd name="T18" fmla="*/ 117 w 118"/>
                <a:gd name="T19" fmla="*/ 19 h 55"/>
                <a:gd name="T20" fmla="*/ 55 w 118"/>
                <a:gd name="T21" fmla="*/ 54 h 55"/>
                <a:gd name="T22" fmla="*/ 45 w 118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8" h="55">
                  <a:moveTo>
                    <a:pt x="45" y="55"/>
                  </a:moveTo>
                  <a:cubicBezTo>
                    <a:pt x="34" y="55"/>
                    <a:pt x="24" y="52"/>
                    <a:pt x="19" y="47"/>
                  </a:cubicBezTo>
                  <a:cubicBezTo>
                    <a:pt x="0" y="31"/>
                    <a:pt x="16" y="3"/>
                    <a:pt x="16" y="2"/>
                  </a:cubicBezTo>
                  <a:cubicBezTo>
                    <a:pt x="17" y="1"/>
                    <a:pt x="19" y="0"/>
                    <a:pt x="20" y="1"/>
                  </a:cubicBezTo>
                  <a:cubicBezTo>
                    <a:pt x="21" y="2"/>
                    <a:pt x="22" y="3"/>
                    <a:pt x="21" y="4"/>
                  </a:cubicBezTo>
                  <a:cubicBezTo>
                    <a:pt x="21" y="5"/>
                    <a:pt x="7" y="30"/>
                    <a:pt x="22" y="43"/>
                  </a:cubicBezTo>
                  <a:cubicBezTo>
                    <a:pt x="28" y="48"/>
                    <a:pt x="40" y="51"/>
                    <a:pt x="54" y="49"/>
                  </a:cubicBezTo>
                  <a:cubicBezTo>
                    <a:pt x="73" y="47"/>
                    <a:pt x="98" y="37"/>
                    <a:pt x="113" y="16"/>
                  </a:cubicBezTo>
                  <a:cubicBezTo>
                    <a:pt x="113" y="15"/>
                    <a:pt x="115" y="14"/>
                    <a:pt x="116" y="15"/>
                  </a:cubicBezTo>
                  <a:cubicBezTo>
                    <a:pt x="117" y="16"/>
                    <a:pt x="118" y="18"/>
                    <a:pt x="117" y="19"/>
                  </a:cubicBezTo>
                  <a:cubicBezTo>
                    <a:pt x="101" y="41"/>
                    <a:pt x="74" y="52"/>
                    <a:pt x="55" y="54"/>
                  </a:cubicBezTo>
                  <a:cubicBezTo>
                    <a:pt x="51" y="55"/>
                    <a:pt x="48" y="55"/>
                    <a:pt x="45" y="55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2" name="淘宝网Chenying0907出品 466"/>
            <p:cNvSpPr/>
            <p:nvPr/>
          </p:nvSpPr>
          <p:spPr bwMode="auto">
            <a:xfrm>
              <a:off x="3751263" y="3759201"/>
              <a:ext cx="287338" cy="338138"/>
            </a:xfrm>
            <a:custGeom>
              <a:avLst/>
              <a:gdLst>
                <a:gd name="T0" fmla="*/ 17 w 39"/>
                <a:gd name="T1" fmla="*/ 0 h 46"/>
                <a:gd name="T2" fmla="*/ 1 w 39"/>
                <a:gd name="T3" fmla="*/ 23 h 46"/>
                <a:gd name="T4" fmla="*/ 28 w 39"/>
                <a:gd name="T5" fmla="*/ 39 h 46"/>
                <a:gd name="T6" fmla="*/ 23 w 39"/>
                <a:gd name="T7" fmla="*/ 10 h 46"/>
                <a:gd name="T8" fmla="*/ 17 w 39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6">
                  <a:moveTo>
                    <a:pt x="17" y="0"/>
                  </a:moveTo>
                  <a:cubicBezTo>
                    <a:pt x="17" y="0"/>
                    <a:pt x="1" y="2"/>
                    <a:pt x="1" y="23"/>
                  </a:cubicBezTo>
                  <a:cubicBezTo>
                    <a:pt x="0" y="44"/>
                    <a:pt x="18" y="46"/>
                    <a:pt x="28" y="39"/>
                  </a:cubicBezTo>
                  <a:cubicBezTo>
                    <a:pt x="39" y="31"/>
                    <a:pt x="32" y="13"/>
                    <a:pt x="23" y="10"/>
                  </a:cubicBezTo>
                  <a:cubicBezTo>
                    <a:pt x="23" y="10"/>
                    <a:pt x="23" y="0"/>
                    <a:pt x="17" y="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3" name="淘宝网Chenying0907出品 468"/>
            <p:cNvSpPr/>
            <p:nvPr/>
          </p:nvSpPr>
          <p:spPr bwMode="auto">
            <a:xfrm>
              <a:off x="2081213" y="2344738"/>
              <a:ext cx="1508125" cy="1450975"/>
            </a:xfrm>
            <a:custGeom>
              <a:avLst/>
              <a:gdLst>
                <a:gd name="T0" fmla="*/ 200 w 205"/>
                <a:gd name="T1" fmla="*/ 61 h 197"/>
                <a:gd name="T2" fmla="*/ 166 w 205"/>
                <a:gd name="T3" fmla="*/ 13 h 197"/>
                <a:gd name="T4" fmla="*/ 125 w 205"/>
                <a:gd name="T5" fmla="*/ 1 h 197"/>
                <a:gd name="T6" fmla="*/ 54 w 205"/>
                <a:gd name="T7" fmla="*/ 55 h 197"/>
                <a:gd name="T8" fmla="*/ 40 w 205"/>
                <a:gd name="T9" fmla="*/ 87 h 197"/>
                <a:gd name="T10" fmla="*/ 11 w 205"/>
                <a:gd name="T11" fmla="*/ 132 h 197"/>
                <a:gd name="T12" fmla="*/ 177 w 205"/>
                <a:gd name="T13" fmla="*/ 145 h 197"/>
                <a:gd name="T14" fmla="*/ 200 w 205"/>
                <a:gd name="T15" fmla="*/ 6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5" h="197">
                  <a:moveTo>
                    <a:pt x="200" y="61"/>
                  </a:moveTo>
                  <a:cubicBezTo>
                    <a:pt x="196" y="42"/>
                    <a:pt x="186" y="24"/>
                    <a:pt x="166" y="13"/>
                  </a:cubicBezTo>
                  <a:cubicBezTo>
                    <a:pt x="154" y="7"/>
                    <a:pt x="138" y="1"/>
                    <a:pt x="125" y="1"/>
                  </a:cubicBezTo>
                  <a:cubicBezTo>
                    <a:pt x="64" y="0"/>
                    <a:pt x="54" y="44"/>
                    <a:pt x="54" y="55"/>
                  </a:cubicBezTo>
                  <a:cubicBezTo>
                    <a:pt x="54" y="65"/>
                    <a:pt x="40" y="87"/>
                    <a:pt x="40" y="87"/>
                  </a:cubicBezTo>
                  <a:cubicBezTo>
                    <a:pt x="40" y="87"/>
                    <a:pt x="0" y="87"/>
                    <a:pt x="11" y="132"/>
                  </a:cubicBezTo>
                  <a:cubicBezTo>
                    <a:pt x="22" y="178"/>
                    <a:pt x="135" y="197"/>
                    <a:pt x="177" y="145"/>
                  </a:cubicBezTo>
                  <a:cubicBezTo>
                    <a:pt x="195" y="122"/>
                    <a:pt x="205" y="89"/>
                    <a:pt x="200" y="61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4" name="淘宝网Chenying0907出品 293"/>
            <p:cNvSpPr/>
            <p:nvPr/>
          </p:nvSpPr>
          <p:spPr bwMode="auto">
            <a:xfrm>
              <a:off x="2431589" y="3103563"/>
              <a:ext cx="558351" cy="463551"/>
            </a:xfrm>
            <a:custGeom>
              <a:avLst/>
              <a:gdLst>
                <a:gd name="connsiteX0" fmla="*/ 524914 w 558351"/>
                <a:gd name="connsiteY0" fmla="*/ 255035 h 463551"/>
                <a:gd name="connsiteX1" fmla="*/ 462644 w 558351"/>
                <a:gd name="connsiteY1" fmla="*/ 294898 h 463551"/>
                <a:gd name="connsiteX2" fmla="*/ 417271 w 558351"/>
                <a:gd name="connsiteY2" fmla="*/ 347703 h 463551"/>
                <a:gd name="connsiteX3" fmla="*/ 392545 w 558351"/>
                <a:gd name="connsiteY3" fmla="*/ 403329 h 463551"/>
                <a:gd name="connsiteX4" fmla="*/ 386110 w 558351"/>
                <a:gd name="connsiteY4" fmla="*/ 448840 h 463551"/>
                <a:gd name="connsiteX5" fmla="*/ 385996 w 558351"/>
                <a:gd name="connsiteY5" fmla="*/ 448840 h 463551"/>
                <a:gd name="connsiteX6" fmla="*/ 384954 w 558351"/>
                <a:gd name="connsiteY6" fmla="*/ 456196 h 463551"/>
                <a:gd name="connsiteX7" fmla="*/ 385070 w 558351"/>
                <a:gd name="connsiteY7" fmla="*/ 456196 h 463551"/>
                <a:gd name="connsiteX8" fmla="*/ 386110 w 558351"/>
                <a:gd name="connsiteY8" fmla="*/ 448840 h 463551"/>
                <a:gd name="connsiteX9" fmla="*/ 392430 w 558351"/>
                <a:gd name="connsiteY9" fmla="*/ 448840 h 463551"/>
                <a:gd name="connsiteX10" fmla="*/ 473392 w 558351"/>
                <a:gd name="connsiteY10" fmla="*/ 419419 h 463551"/>
                <a:gd name="connsiteX11" fmla="*/ 524914 w 558351"/>
                <a:gd name="connsiteY11" fmla="*/ 272310 h 463551"/>
                <a:gd name="connsiteX12" fmla="*/ 518246 w 558351"/>
                <a:gd name="connsiteY12" fmla="*/ 196600 h 463551"/>
                <a:gd name="connsiteX13" fmla="*/ 451362 w 558351"/>
                <a:gd name="connsiteY13" fmla="*/ 241250 h 463551"/>
                <a:gd name="connsiteX14" fmla="*/ 371275 w 558351"/>
                <a:gd name="connsiteY14" fmla="*/ 279964 h 463551"/>
                <a:gd name="connsiteX15" fmla="*/ 319725 w 558351"/>
                <a:gd name="connsiteY15" fmla="*/ 287338 h 463551"/>
                <a:gd name="connsiteX16" fmla="*/ 291189 w 558351"/>
                <a:gd name="connsiteY16" fmla="*/ 286416 h 463551"/>
                <a:gd name="connsiteX17" fmla="*/ 290326 w 558351"/>
                <a:gd name="connsiteY17" fmla="*/ 286175 h 463551"/>
                <a:gd name="connsiteX18" fmla="*/ 290117 w 558351"/>
                <a:gd name="connsiteY18" fmla="*/ 286168 h 463551"/>
                <a:gd name="connsiteX19" fmla="*/ 267098 w 558351"/>
                <a:gd name="connsiteY19" fmla="*/ 279734 h 463551"/>
                <a:gd name="connsiteX20" fmla="*/ 179051 w 558351"/>
                <a:gd name="connsiteY20" fmla="*/ 300414 h 463551"/>
                <a:gd name="connsiteX21" fmla="*/ 171912 w 558351"/>
                <a:gd name="connsiteY21" fmla="*/ 301690 h 463551"/>
                <a:gd name="connsiteX22" fmla="*/ 171912 w 558351"/>
                <a:gd name="connsiteY22" fmla="*/ 302211 h 463551"/>
                <a:gd name="connsiteX23" fmla="*/ 171628 w 558351"/>
                <a:gd name="connsiteY23" fmla="*/ 302271 h 463551"/>
                <a:gd name="connsiteX24" fmla="*/ 176865 w 558351"/>
                <a:gd name="connsiteY24" fmla="*/ 310983 h 463551"/>
                <a:gd name="connsiteX25" fmla="*/ 193438 w 558351"/>
                <a:gd name="connsiteY25" fmla="*/ 331203 h 463551"/>
                <a:gd name="connsiteX26" fmla="*/ 237634 w 558351"/>
                <a:gd name="connsiteY26" fmla="*/ 382671 h 463551"/>
                <a:gd name="connsiteX27" fmla="*/ 339147 w 558351"/>
                <a:gd name="connsiteY27" fmla="*/ 439539 h 463551"/>
                <a:gd name="connsiteX28" fmla="*/ 372011 w 558351"/>
                <a:gd name="connsiteY28" fmla="*/ 447495 h 463551"/>
                <a:gd name="connsiteX29" fmla="*/ 370222 w 558351"/>
                <a:gd name="connsiteY29" fmla="*/ 456198 h 463551"/>
                <a:gd name="connsiteX30" fmla="*/ 370350 w 558351"/>
                <a:gd name="connsiteY30" fmla="*/ 456198 h 463551"/>
                <a:gd name="connsiteX31" fmla="*/ 370349 w 558351"/>
                <a:gd name="connsiteY31" fmla="*/ 456196 h 463551"/>
                <a:gd name="connsiteX32" fmla="*/ 372130 w 558351"/>
                <a:gd name="connsiteY32" fmla="*/ 447524 h 463551"/>
                <a:gd name="connsiteX33" fmla="*/ 372011 w 558351"/>
                <a:gd name="connsiteY33" fmla="*/ 447495 h 463551"/>
                <a:gd name="connsiteX34" fmla="*/ 381962 w 558351"/>
                <a:gd name="connsiteY34" fmla="*/ 399100 h 463551"/>
                <a:gd name="connsiteX35" fmla="*/ 455161 w 558351"/>
                <a:gd name="connsiteY35" fmla="*/ 287661 h 463551"/>
                <a:gd name="connsiteX36" fmla="*/ 455169 w 558351"/>
                <a:gd name="connsiteY36" fmla="*/ 287656 h 463551"/>
                <a:gd name="connsiteX37" fmla="*/ 455222 w 558351"/>
                <a:gd name="connsiteY37" fmla="*/ 287595 h 463551"/>
                <a:gd name="connsiteX38" fmla="*/ 524115 w 558351"/>
                <a:gd name="connsiteY38" fmla="*/ 243400 h 463551"/>
                <a:gd name="connsiteX39" fmla="*/ 521225 w 558351"/>
                <a:gd name="connsiteY39" fmla="*/ 218156 h 463551"/>
                <a:gd name="connsiteX40" fmla="*/ 517920 w 558351"/>
                <a:gd name="connsiteY40" fmla="*/ 184527 h 463551"/>
                <a:gd name="connsiteX41" fmla="*/ 517542 w 558351"/>
                <a:gd name="connsiteY41" fmla="*/ 184779 h 463551"/>
                <a:gd name="connsiteX42" fmla="*/ 517542 w 558351"/>
                <a:gd name="connsiteY42" fmla="*/ 186886 h 463551"/>
                <a:gd name="connsiteX43" fmla="*/ 518560 w 558351"/>
                <a:gd name="connsiteY43" fmla="*/ 191474 h 463551"/>
                <a:gd name="connsiteX44" fmla="*/ 518560 w 558351"/>
                <a:gd name="connsiteY44" fmla="*/ 185166 h 463551"/>
                <a:gd name="connsiteX45" fmla="*/ 518463 w 558351"/>
                <a:gd name="connsiteY45" fmla="*/ 185069 h 463551"/>
                <a:gd name="connsiteX46" fmla="*/ 518560 w 558351"/>
                <a:gd name="connsiteY46" fmla="*/ 184099 h 463551"/>
                <a:gd name="connsiteX47" fmla="*/ 518484 w 558351"/>
                <a:gd name="connsiteY47" fmla="*/ 184150 h 463551"/>
                <a:gd name="connsiteX48" fmla="*/ 518560 w 558351"/>
                <a:gd name="connsiteY48" fmla="*/ 184150 h 463551"/>
                <a:gd name="connsiteX49" fmla="*/ 430089 w 558351"/>
                <a:gd name="connsiteY49" fmla="*/ 0 h 463551"/>
                <a:gd name="connsiteX50" fmla="*/ 437441 w 558351"/>
                <a:gd name="connsiteY50" fmla="*/ 0 h 463551"/>
                <a:gd name="connsiteX51" fmla="*/ 555084 w 558351"/>
                <a:gd name="connsiteY51" fmla="*/ 58420 h 463551"/>
                <a:gd name="connsiteX52" fmla="*/ 555084 w 558351"/>
                <a:gd name="connsiteY52" fmla="*/ 65723 h 463551"/>
                <a:gd name="connsiteX53" fmla="*/ 518320 w 558351"/>
                <a:gd name="connsiteY53" fmla="*/ 73025 h 463551"/>
                <a:gd name="connsiteX54" fmla="*/ 489391 w 558351"/>
                <a:gd name="connsiteY54" fmla="*/ 66824 h 463551"/>
                <a:gd name="connsiteX55" fmla="*/ 492785 w 558351"/>
                <a:gd name="connsiteY55" fmla="*/ 75215 h 463551"/>
                <a:gd name="connsiteX56" fmla="*/ 525924 w 558351"/>
                <a:gd name="connsiteY56" fmla="*/ 184099 h 463551"/>
                <a:gd name="connsiteX57" fmla="*/ 525924 w 558351"/>
                <a:gd name="connsiteY57" fmla="*/ 185021 h 463551"/>
                <a:gd name="connsiteX58" fmla="*/ 525924 w 558351"/>
                <a:gd name="connsiteY58" fmla="*/ 189366 h 463551"/>
                <a:gd name="connsiteX59" fmla="*/ 531353 w 558351"/>
                <a:gd name="connsiteY59" fmla="*/ 217237 h 463551"/>
                <a:gd name="connsiteX60" fmla="*/ 532067 w 558351"/>
                <a:gd name="connsiteY60" fmla="*/ 242888 h 463551"/>
                <a:gd name="connsiteX61" fmla="*/ 532274 w 558351"/>
                <a:gd name="connsiteY61" fmla="*/ 242888 h 463551"/>
                <a:gd name="connsiteX62" fmla="*/ 532274 w 558351"/>
                <a:gd name="connsiteY62" fmla="*/ 250244 h 463551"/>
                <a:gd name="connsiteX63" fmla="*/ 532272 w 558351"/>
                <a:gd name="connsiteY63" fmla="*/ 250244 h 463551"/>
                <a:gd name="connsiteX64" fmla="*/ 532272 w 558351"/>
                <a:gd name="connsiteY64" fmla="*/ 250246 h 463551"/>
                <a:gd name="connsiteX65" fmla="*/ 532274 w 558351"/>
                <a:gd name="connsiteY65" fmla="*/ 250244 h 463551"/>
                <a:gd name="connsiteX66" fmla="*/ 532274 w 558351"/>
                <a:gd name="connsiteY66" fmla="*/ 250324 h 463551"/>
                <a:gd name="connsiteX67" fmla="*/ 532274 w 558351"/>
                <a:gd name="connsiteY67" fmla="*/ 272310 h 463551"/>
                <a:gd name="connsiteX68" fmla="*/ 480753 w 558351"/>
                <a:gd name="connsiteY68" fmla="*/ 426774 h 463551"/>
                <a:gd name="connsiteX69" fmla="*/ 392430 w 558351"/>
                <a:gd name="connsiteY69" fmla="*/ 463551 h 463551"/>
                <a:gd name="connsiteX70" fmla="*/ 377709 w 558351"/>
                <a:gd name="connsiteY70" fmla="*/ 463551 h 463551"/>
                <a:gd name="connsiteX71" fmla="*/ 377588 w 558351"/>
                <a:gd name="connsiteY71" fmla="*/ 463482 h 463551"/>
                <a:gd name="connsiteX72" fmla="*/ 377588 w 558351"/>
                <a:gd name="connsiteY72" fmla="*/ 463550 h 463551"/>
                <a:gd name="connsiteX73" fmla="*/ 186072 w 558351"/>
                <a:gd name="connsiteY73" fmla="*/ 338555 h 463551"/>
                <a:gd name="connsiteX74" fmla="*/ 169499 w 558351"/>
                <a:gd name="connsiteY74" fmla="*/ 317417 h 463551"/>
                <a:gd name="connsiteX75" fmla="*/ 164663 w 558351"/>
                <a:gd name="connsiteY75" fmla="*/ 303739 h 463551"/>
                <a:gd name="connsiteX76" fmla="*/ 154474 w 558351"/>
                <a:gd name="connsiteY76" fmla="*/ 305887 h 463551"/>
                <a:gd name="connsiteX77" fmla="*/ 120516 w 558351"/>
                <a:gd name="connsiteY77" fmla="*/ 309563 h 463551"/>
                <a:gd name="connsiteX78" fmla="*/ 10383 w 558351"/>
                <a:gd name="connsiteY78" fmla="*/ 280153 h 463551"/>
                <a:gd name="connsiteX79" fmla="*/ 3041 w 558351"/>
                <a:gd name="connsiteY79" fmla="*/ 243389 h 463551"/>
                <a:gd name="connsiteX80" fmla="*/ 47094 w 558351"/>
                <a:gd name="connsiteY80" fmla="*/ 169863 h 463551"/>
                <a:gd name="connsiteX81" fmla="*/ 47094 w 558351"/>
                <a:gd name="connsiteY81" fmla="*/ 177216 h 463551"/>
                <a:gd name="connsiteX82" fmla="*/ 10383 w 558351"/>
                <a:gd name="connsiteY82" fmla="*/ 243389 h 463551"/>
                <a:gd name="connsiteX83" fmla="*/ 17725 w 558351"/>
                <a:gd name="connsiteY83" fmla="*/ 272800 h 463551"/>
                <a:gd name="connsiteX84" fmla="*/ 149886 w 558351"/>
                <a:gd name="connsiteY84" fmla="*/ 296581 h 463551"/>
                <a:gd name="connsiteX85" fmla="*/ 163974 w 558351"/>
                <a:gd name="connsiteY85" fmla="*/ 295474 h 463551"/>
                <a:gd name="connsiteX86" fmla="*/ 163974 w 558351"/>
                <a:gd name="connsiteY86" fmla="*/ 294440 h 463551"/>
                <a:gd name="connsiteX87" fmla="*/ 193438 w 558351"/>
                <a:gd name="connsiteY87" fmla="*/ 287087 h 463551"/>
                <a:gd name="connsiteX88" fmla="*/ 227506 w 558351"/>
                <a:gd name="connsiteY88" fmla="*/ 282492 h 463551"/>
                <a:gd name="connsiteX89" fmla="*/ 261923 w 558351"/>
                <a:gd name="connsiteY89" fmla="*/ 273703 h 463551"/>
                <a:gd name="connsiteX90" fmla="*/ 260811 w 558351"/>
                <a:gd name="connsiteY90" fmla="*/ 272590 h 463551"/>
                <a:gd name="connsiteX91" fmla="*/ 261732 w 558351"/>
                <a:gd name="connsiteY91" fmla="*/ 272590 h 463551"/>
                <a:gd name="connsiteX92" fmla="*/ 266282 w 558351"/>
                <a:gd name="connsiteY92" fmla="*/ 272590 h 463551"/>
                <a:gd name="connsiteX93" fmla="*/ 267098 w 558351"/>
                <a:gd name="connsiteY93" fmla="*/ 272382 h 463551"/>
                <a:gd name="connsiteX94" fmla="*/ 268230 w 558351"/>
                <a:gd name="connsiteY94" fmla="*/ 272562 h 463551"/>
                <a:gd name="connsiteX95" fmla="*/ 332613 w 558351"/>
                <a:gd name="connsiteY95" fmla="*/ 240328 h 463551"/>
                <a:gd name="connsiteX96" fmla="*/ 481739 w 558351"/>
                <a:gd name="connsiteY96" fmla="*/ 66112 h 463551"/>
                <a:gd name="connsiteX97" fmla="*/ 485665 w 558351"/>
                <a:gd name="connsiteY97" fmla="*/ 74762 h 463551"/>
                <a:gd name="connsiteX98" fmla="*/ 457690 w 558351"/>
                <a:gd name="connsiteY98" fmla="*/ 145154 h 463551"/>
                <a:gd name="connsiteX99" fmla="*/ 336870 w 558351"/>
                <a:gd name="connsiteY99" fmla="*/ 250698 h 463551"/>
                <a:gd name="connsiteX100" fmla="*/ 280827 w 558351"/>
                <a:gd name="connsiteY100" fmla="*/ 274574 h 463551"/>
                <a:gd name="connsiteX101" fmla="*/ 290117 w 558351"/>
                <a:gd name="connsiteY101" fmla="*/ 276058 h 463551"/>
                <a:gd name="connsiteX102" fmla="*/ 318660 w 558351"/>
                <a:gd name="connsiteY102" fmla="*/ 279734 h 463551"/>
                <a:gd name="connsiteX103" fmla="*/ 362856 w 558351"/>
                <a:gd name="connsiteY103" fmla="*/ 272382 h 463551"/>
                <a:gd name="connsiteX104" fmla="*/ 442961 w 558351"/>
                <a:gd name="connsiteY104" fmla="*/ 233780 h 463551"/>
                <a:gd name="connsiteX105" fmla="*/ 517013 w 558351"/>
                <a:gd name="connsiteY105" fmla="*/ 184502 h 463551"/>
                <a:gd name="connsiteX106" fmla="*/ 507514 w 558351"/>
                <a:gd name="connsiteY106" fmla="*/ 141698 h 463551"/>
                <a:gd name="connsiteX107" fmla="*/ 496467 w 558351"/>
                <a:gd name="connsiteY107" fmla="*/ 102983 h 463551"/>
                <a:gd name="connsiteX108" fmla="*/ 486341 w 558351"/>
                <a:gd name="connsiteY108" fmla="*/ 76252 h 463551"/>
                <a:gd name="connsiteX109" fmla="*/ 485665 w 558351"/>
                <a:gd name="connsiteY109" fmla="*/ 74762 h 463551"/>
                <a:gd name="connsiteX110" fmla="*/ 488865 w 558351"/>
                <a:gd name="connsiteY110" fmla="*/ 66711 h 463551"/>
                <a:gd name="connsiteX111" fmla="*/ 486071 w 558351"/>
                <a:gd name="connsiteY111" fmla="*/ 66112 h 463551"/>
                <a:gd name="connsiteX112" fmla="*/ 481739 w 558351"/>
                <a:gd name="connsiteY112" fmla="*/ 66112 h 463551"/>
                <a:gd name="connsiteX113" fmla="*/ 481739 w 558351"/>
                <a:gd name="connsiteY113" fmla="*/ 65191 h 463551"/>
                <a:gd name="connsiteX114" fmla="*/ 481739 w 558351"/>
                <a:gd name="connsiteY114" fmla="*/ 65184 h 463551"/>
                <a:gd name="connsiteX115" fmla="*/ 470413 w 558351"/>
                <a:gd name="connsiteY115" fmla="*/ 62756 h 463551"/>
                <a:gd name="connsiteX116" fmla="*/ 430089 w 558351"/>
                <a:gd name="connsiteY116" fmla="*/ 7303 h 463551"/>
                <a:gd name="connsiteX117" fmla="*/ 430089 w 558351"/>
                <a:gd name="connsiteY117" fmla="*/ 0 h 46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558351" h="463551">
                  <a:moveTo>
                    <a:pt x="524914" y="255035"/>
                  </a:moveTo>
                  <a:lnTo>
                    <a:pt x="462644" y="294898"/>
                  </a:lnTo>
                  <a:lnTo>
                    <a:pt x="417271" y="347703"/>
                  </a:lnTo>
                  <a:cubicBezTo>
                    <a:pt x="405770" y="366092"/>
                    <a:pt x="397720" y="384940"/>
                    <a:pt x="392545" y="403329"/>
                  </a:cubicBezTo>
                  <a:lnTo>
                    <a:pt x="386110" y="448840"/>
                  </a:lnTo>
                  <a:lnTo>
                    <a:pt x="385996" y="448840"/>
                  </a:lnTo>
                  <a:lnTo>
                    <a:pt x="384954" y="456196"/>
                  </a:lnTo>
                  <a:lnTo>
                    <a:pt x="385070" y="456196"/>
                  </a:lnTo>
                  <a:lnTo>
                    <a:pt x="386110" y="448840"/>
                  </a:lnTo>
                  <a:lnTo>
                    <a:pt x="392430" y="448840"/>
                  </a:lnTo>
                  <a:cubicBezTo>
                    <a:pt x="421871" y="448840"/>
                    <a:pt x="443951" y="441485"/>
                    <a:pt x="473392" y="419419"/>
                  </a:cubicBezTo>
                  <a:cubicBezTo>
                    <a:pt x="510193" y="382641"/>
                    <a:pt x="524914" y="331153"/>
                    <a:pt x="524914" y="272310"/>
                  </a:cubicBezTo>
                  <a:close/>
                  <a:moveTo>
                    <a:pt x="518246" y="196600"/>
                  </a:moveTo>
                  <a:lnTo>
                    <a:pt x="451362" y="241250"/>
                  </a:lnTo>
                  <a:cubicBezTo>
                    <a:pt x="424666" y="255998"/>
                    <a:pt x="397050" y="268903"/>
                    <a:pt x="371275" y="279964"/>
                  </a:cubicBezTo>
                  <a:cubicBezTo>
                    <a:pt x="349182" y="287338"/>
                    <a:pt x="334453" y="287338"/>
                    <a:pt x="319725" y="287338"/>
                  </a:cubicBezTo>
                  <a:cubicBezTo>
                    <a:pt x="308679" y="287338"/>
                    <a:pt x="299473" y="287338"/>
                    <a:pt x="291189" y="286416"/>
                  </a:cubicBezTo>
                  <a:lnTo>
                    <a:pt x="290326" y="286175"/>
                  </a:lnTo>
                  <a:lnTo>
                    <a:pt x="290117" y="286168"/>
                  </a:lnTo>
                  <a:cubicBezTo>
                    <a:pt x="281830" y="285249"/>
                    <a:pt x="274464" y="283411"/>
                    <a:pt x="267098" y="279734"/>
                  </a:cubicBezTo>
                  <a:cubicBezTo>
                    <a:pt x="228427" y="290763"/>
                    <a:pt x="193899" y="297656"/>
                    <a:pt x="179051" y="300414"/>
                  </a:cubicBezTo>
                  <a:lnTo>
                    <a:pt x="171912" y="301690"/>
                  </a:lnTo>
                  <a:lnTo>
                    <a:pt x="171912" y="302211"/>
                  </a:lnTo>
                  <a:lnTo>
                    <a:pt x="171628" y="302271"/>
                  </a:lnTo>
                  <a:lnTo>
                    <a:pt x="176865" y="310983"/>
                  </a:lnTo>
                  <a:cubicBezTo>
                    <a:pt x="180548" y="316498"/>
                    <a:pt x="186072" y="323850"/>
                    <a:pt x="193438" y="331203"/>
                  </a:cubicBezTo>
                  <a:cubicBezTo>
                    <a:pt x="200804" y="345908"/>
                    <a:pt x="215536" y="360613"/>
                    <a:pt x="237634" y="382671"/>
                  </a:cubicBezTo>
                  <a:cubicBezTo>
                    <a:pt x="265257" y="404729"/>
                    <a:pt x="301166" y="426787"/>
                    <a:pt x="339147" y="439539"/>
                  </a:cubicBezTo>
                  <a:lnTo>
                    <a:pt x="372011" y="447495"/>
                  </a:lnTo>
                  <a:lnTo>
                    <a:pt x="370222" y="456198"/>
                  </a:lnTo>
                  <a:lnTo>
                    <a:pt x="370350" y="456198"/>
                  </a:lnTo>
                  <a:lnTo>
                    <a:pt x="370349" y="456196"/>
                  </a:lnTo>
                  <a:lnTo>
                    <a:pt x="372130" y="447524"/>
                  </a:lnTo>
                  <a:lnTo>
                    <a:pt x="372011" y="447495"/>
                  </a:lnTo>
                  <a:lnTo>
                    <a:pt x="381962" y="399100"/>
                  </a:lnTo>
                  <a:cubicBezTo>
                    <a:pt x="394392" y="360269"/>
                    <a:pt x="416950" y="320978"/>
                    <a:pt x="455161" y="287661"/>
                  </a:cubicBezTo>
                  <a:lnTo>
                    <a:pt x="455169" y="287656"/>
                  </a:lnTo>
                  <a:lnTo>
                    <a:pt x="455222" y="287595"/>
                  </a:lnTo>
                  <a:lnTo>
                    <a:pt x="524115" y="243400"/>
                  </a:lnTo>
                  <a:lnTo>
                    <a:pt x="521225" y="218156"/>
                  </a:lnTo>
                  <a:close/>
                  <a:moveTo>
                    <a:pt x="517920" y="184527"/>
                  </a:moveTo>
                  <a:lnTo>
                    <a:pt x="517542" y="184779"/>
                  </a:lnTo>
                  <a:lnTo>
                    <a:pt x="517542" y="186886"/>
                  </a:lnTo>
                  <a:lnTo>
                    <a:pt x="518560" y="191474"/>
                  </a:lnTo>
                  <a:lnTo>
                    <a:pt x="518560" y="185166"/>
                  </a:lnTo>
                  <a:lnTo>
                    <a:pt x="518463" y="185069"/>
                  </a:lnTo>
                  <a:close/>
                  <a:moveTo>
                    <a:pt x="518560" y="184099"/>
                  </a:moveTo>
                  <a:lnTo>
                    <a:pt x="518484" y="184150"/>
                  </a:lnTo>
                  <a:lnTo>
                    <a:pt x="518560" y="184150"/>
                  </a:lnTo>
                  <a:close/>
                  <a:moveTo>
                    <a:pt x="430089" y="0"/>
                  </a:moveTo>
                  <a:cubicBezTo>
                    <a:pt x="430089" y="0"/>
                    <a:pt x="437441" y="0"/>
                    <a:pt x="437441" y="0"/>
                  </a:cubicBezTo>
                  <a:cubicBezTo>
                    <a:pt x="437441" y="7303"/>
                    <a:pt x="452147" y="73025"/>
                    <a:pt x="555084" y="58420"/>
                  </a:cubicBezTo>
                  <a:cubicBezTo>
                    <a:pt x="562436" y="65723"/>
                    <a:pt x="555084" y="65723"/>
                    <a:pt x="555084" y="65723"/>
                  </a:cubicBezTo>
                  <a:cubicBezTo>
                    <a:pt x="540378" y="65723"/>
                    <a:pt x="533026" y="73025"/>
                    <a:pt x="518320" y="73025"/>
                  </a:cubicBezTo>
                  <a:lnTo>
                    <a:pt x="489391" y="66824"/>
                  </a:lnTo>
                  <a:lnTo>
                    <a:pt x="492785" y="75215"/>
                  </a:lnTo>
                  <a:cubicBezTo>
                    <a:pt x="499689" y="92844"/>
                    <a:pt x="514878" y="134324"/>
                    <a:pt x="525924" y="184099"/>
                  </a:cubicBezTo>
                  <a:cubicBezTo>
                    <a:pt x="525924" y="184099"/>
                    <a:pt x="525924" y="184099"/>
                    <a:pt x="525924" y="185021"/>
                  </a:cubicBezTo>
                  <a:lnTo>
                    <a:pt x="525924" y="189366"/>
                  </a:lnTo>
                  <a:lnTo>
                    <a:pt x="531353" y="217237"/>
                  </a:lnTo>
                  <a:lnTo>
                    <a:pt x="532067" y="242888"/>
                  </a:lnTo>
                  <a:lnTo>
                    <a:pt x="532274" y="242888"/>
                  </a:lnTo>
                  <a:cubicBezTo>
                    <a:pt x="532274" y="242888"/>
                    <a:pt x="532274" y="242888"/>
                    <a:pt x="532274" y="250244"/>
                  </a:cubicBezTo>
                  <a:lnTo>
                    <a:pt x="532272" y="250244"/>
                  </a:lnTo>
                  <a:lnTo>
                    <a:pt x="532272" y="250246"/>
                  </a:lnTo>
                  <a:lnTo>
                    <a:pt x="532274" y="250244"/>
                  </a:lnTo>
                  <a:lnTo>
                    <a:pt x="532274" y="250324"/>
                  </a:lnTo>
                  <a:lnTo>
                    <a:pt x="532274" y="272310"/>
                  </a:lnTo>
                  <a:cubicBezTo>
                    <a:pt x="532274" y="331153"/>
                    <a:pt x="517554" y="389997"/>
                    <a:pt x="480753" y="426774"/>
                  </a:cubicBezTo>
                  <a:cubicBezTo>
                    <a:pt x="451312" y="448840"/>
                    <a:pt x="421871" y="463551"/>
                    <a:pt x="392430" y="463551"/>
                  </a:cubicBezTo>
                  <a:cubicBezTo>
                    <a:pt x="385070" y="463551"/>
                    <a:pt x="385070" y="463551"/>
                    <a:pt x="377709" y="463551"/>
                  </a:cubicBezTo>
                  <a:lnTo>
                    <a:pt x="377588" y="463482"/>
                  </a:lnTo>
                  <a:lnTo>
                    <a:pt x="377588" y="463550"/>
                  </a:lnTo>
                  <a:cubicBezTo>
                    <a:pt x="296562" y="448845"/>
                    <a:pt x="215536" y="382671"/>
                    <a:pt x="186072" y="338555"/>
                  </a:cubicBezTo>
                  <a:cubicBezTo>
                    <a:pt x="178706" y="331203"/>
                    <a:pt x="173182" y="323850"/>
                    <a:pt x="169499" y="317417"/>
                  </a:cubicBezTo>
                  <a:lnTo>
                    <a:pt x="164663" y="303739"/>
                  </a:lnTo>
                  <a:lnTo>
                    <a:pt x="154474" y="305887"/>
                  </a:lnTo>
                  <a:cubicBezTo>
                    <a:pt x="146214" y="307725"/>
                    <a:pt x="135201" y="309563"/>
                    <a:pt x="120516" y="309563"/>
                  </a:cubicBezTo>
                  <a:cubicBezTo>
                    <a:pt x="83805" y="309563"/>
                    <a:pt x="32410" y="302211"/>
                    <a:pt x="10383" y="280153"/>
                  </a:cubicBezTo>
                  <a:cubicBezTo>
                    <a:pt x="3041" y="265447"/>
                    <a:pt x="-4301" y="258095"/>
                    <a:pt x="3041" y="243389"/>
                  </a:cubicBezTo>
                  <a:cubicBezTo>
                    <a:pt x="3041" y="206626"/>
                    <a:pt x="39752" y="169863"/>
                    <a:pt x="47094" y="169863"/>
                  </a:cubicBezTo>
                  <a:cubicBezTo>
                    <a:pt x="47094" y="177216"/>
                    <a:pt x="47094" y="177216"/>
                    <a:pt x="47094" y="177216"/>
                  </a:cubicBezTo>
                  <a:cubicBezTo>
                    <a:pt x="47094" y="177216"/>
                    <a:pt x="10383" y="206626"/>
                    <a:pt x="10383" y="243389"/>
                  </a:cubicBezTo>
                  <a:cubicBezTo>
                    <a:pt x="10383" y="250742"/>
                    <a:pt x="10383" y="265447"/>
                    <a:pt x="17725" y="272800"/>
                  </a:cubicBezTo>
                  <a:cubicBezTo>
                    <a:pt x="45259" y="300372"/>
                    <a:pt x="114092" y="298994"/>
                    <a:pt x="149886" y="296581"/>
                  </a:cubicBezTo>
                  <a:lnTo>
                    <a:pt x="163974" y="295474"/>
                  </a:lnTo>
                  <a:lnTo>
                    <a:pt x="163974" y="294440"/>
                  </a:lnTo>
                  <a:cubicBezTo>
                    <a:pt x="163974" y="294440"/>
                    <a:pt x="178706" y="294440"/>
                    <a:pt x="193438" y="287087"/>
                  </a:cubicBezTo>
                  <a:cubicBezTo>
                    <a:pt x="204487" y="287087"/>
                    <a:pt x="215536" y="285249"/>
                    <a:pt x="227506" y="282492"/>
                  </a:cubicBezTo>
                  <a:lnTo>
                    <a:pt x="261923" y="273703"/>
                  </a:lnTo>
                  <a:lnTo>
                    <a:pt x="260811" y="272590"/>
                  </a:lnTo>
                  <a:cubicBezTo>
                    <a:pt x="260811" y="272590"/>
                    <a:pt x="260811" y="272590"/>
                    <a:pt x="261732" y="272590"/>
                  </a:cubicBezTo>
                  <a:lnTo>
                    <a:pt x="266282" y="272590"/>
                  </a:lnTo>
                  <a:lnTo>
                    <a:pt x="267098" y="272382"/>
                  </a:lnTo>
                  <a:lnTo>
                    <a:pt x="268230" y="272562"/>
                  </a:lnTo>
                  <a:lnTo>
                    <a:pt x="332613" y="240328"/>
                  </a:lnTo>
                  <a:cubicBezTo>
                    <a:pt x="398891" y="202996"/>
                    <a:pt x="465169" y="149072"/>
                    <a:pt x="481739" y="66112"/>
                  </a:cubicBezTo>
                  <a:lnTo>
                    <a:pt x="485665" y="74762"/>
                  </a:lnTo>
                  <a:lnTo>
                    <a:pt x="457690" y="145154"/>
                  </a:lnTo>
                  <a:cubicBezTo>
                    <a:pt x="428003" y="191704"/>
                    <a:pt x="383126" y="226271"/>
                    <a:pt x="336870" y="250698"/>
                  </a:cubicBezTo>
                  <a:lnTo>
                    <a:pt x="280827" y="274574"/>
                  </a:lnTo>
                  <a:lnTo>
                    <a:pt x="290117" y="276058"/>
                  </a:lnTo>
                  <a:cubicBezTo>
                    <a:pt x="298404" y="277896"/>
                    <a:pt x="307611" y="279734"/>
                    <a:pt x="318660" y="279734"/>
                  </a:cubicBezTo>
                  <a:cubicBezTo>
                    <a:pt x="333392" y="279734"/>
                    <a:pt x="348124" y="279734"/>
                    <a:pt x="362856" y="272382"/>
                  </a:cubicBezTo>
                  <a:cubicBezTo>
                    <a:pt x="388637" y="261353"/>
                    <a:pt x="416260" y="248486"/>
                    <a:pt x="442961" y="233780"/>
                  </a:cubicBezTo>
                  <a:lnTo>
                    <a:pt x="517013" y="184502"/>
                  </a:lnTo>
                  <a:lnTo>
                    <a:pt x="507514" y="141698"/>
                  </a:lnTo>
                  <a:cubicBezTo>
                    <a:pt x="503831" y="126949"/>
                    <a:pt x="500149" y="114045"/>
                    <a:pt x="496467" y="102983"/>
                  </a:cubicBezTo>
                  <a:cubicBezTo>
                    <a:pt x="492785" y="91922"/>
                    <a:pt x="489103" y="82704"/>
                    <a:pt x="486341" y="76252"/>
                  </a:cubicBezTo>
                  <a:lnTo>
                    <a:pt x="485665" y="74762"/>
                  </a:lnTo>
                  <a:lnTo>
                    <a:pt x="488865" y="66711"/>
                  </a:lnTo>
                  <a:lnTo>
                    <a:pt x="486071" y="66112"/>
                  </a:lnTo>
                  <a:lnTo>
                    <a:pt x="481739" y="66112"/>
                  </a:lnTo>
                  <a:cubicBezTo>
                    <a:pt x="481739" y="66112"/>
                    <a:pt x="481739" y="66112"/>
                    <a:pt x="481739" y="65191"/>
                  </a:cubicBezTo>
                  <a:lnTo>
                    <a:pt x="481739" y="65184"/>
                  </a:lnTo>
                  <a:lnTo>
                    <a:pt x="470413" y="62756"/>
                  </a:lnTo>
                  <a:cubicBezTo>
                    <a:pt x="434225" y="44272"/>
                    <a:pt x="430089" y="7303"/>
                    <a:pt x="430089" y="7303"/>
                  </a:cubicBezTo>
                  <a:cubicBezTo>
                    <a:pt x="422736" y="0"/>
                    <a:pt x="430089" y="0"/>
                    <a:pt x="430089" y="0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5" name="淘宝网Chenying0907出品 472"/>
            <p:cNvSpPr/>
            <p:nvPr/>
          </p:nvSpPr>
          <p:spPr bwMode="auto">
            <a:xfrm>
              <a:off x="2603500" y="3287713"/>
              <a:ext cx="354013" cy="271463"/>
            </a:xfrm>
            <a:custGeom>
              <a:avLst/>
              <a:gdLst>
                <a:gd name="T0" fmla="*/ 48 w 48"/>
                <a:gd name="T1" fmla="*/ 9 h 37"/>
                <a:gd name="T2" fmla="*/ 47 w 48"/>
                <a:gd name="T3" fmla="*/ 0 h 37"/>
                <a:gd name="T4" fmla="*/ 27 w 48"/>
                <a:gd name="T5" fmla="*/ 12 h 37"/>
                <a:gd name="T6" fmla="*/ 13 w 48"/>
                <a:gd name="T7" fmla="*/ 12 h 37"/>
                <a:gd name="T8" fmla="*/ 0 w 48"/>
                <a:gd name="T9" fmla="*/ 16 h 37"/>
                <a:gd name="T10" fmla="*/ 28 w 48"/>
                <a:gd name="T11" fmla="*/ 37 h 37"/>
                <a:gd name="T12" fmla="*/ 48 w 48"/>
                <a:gd name="T13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7">
                  <a:moveTo>
                    <a:pt x="48" y="9"/>
                  </a:moveTo>
                  <a:cubicBezTo>
                    <a:pt x="48" y="6"/>
                    <a:pt x="48" y="3"/>
                    <a:pt x="47" y="0"/>
                  </a:cubicBezTo>
                  <a:cubicBezTo>
                    <a:pt x="42" y="5"/>
                    <a:pt x="33" y="10"/>
                    <a:pt x="27" y="12"/>
                  </a:cubicBezTo>
                  <a:cubicBezTo>
                    <a:pt x="21" y="15"/>
                    <a:pt x="16" y="14"/>
                    <a:pt x="13" y="12"/>
                  </a:cubicBezTo>
                  <a:cubicBezTo>
                    <a:pt x="5" y="15"/>
                    <a:pt x="0" y="16"/>
                    <a:pt x="0" y="16"/>
                  </a:cubicBezTo>
                  <a:cubicBezTo>
                    <a:pt x="0" y="19"/>
                    <a:pt x="14" y="35"/>
                    <a:pt x="28" y="37"/>
                  </a:cubicBezTo>
                  <a:cubicBezTo>
                    <a:pt x="29" y="28"/>
                    <a:pt x="33" y="15"/>
                    <a:pt x="48" y="9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6" name="淘宝网Chenying0907出品 474"/>
            <p:cNvSpPr/>
            <p:nvPr/>
          </p:nvSpPr>
          <p:spPr bwMode="auto">
            <a:xfrm>
              <a:off x="2698750" y="3170238"/>
              <a:ext cx="250825" cy="227013"/>
            </a:xfrm>
            <a:custGeom>
              <a:avLst/>
              <a:gdLst>
                <a:gd name="T0" fmla="*/ 14 w 34"/>
                <a:gd name="T1" fmla="*/ 28 h 31"/>
                <a:gd name="T2" fmla="*/ 34 w 34"/>
                <a:gd name="T3" fmla="*/ 16 h 31"/>
                <a:gd name="T4" fmla="*/ 29 w 34"/>
                <a:gd name="T5" fmla="*/ 0 h 31"/>
                <a:gd name="T6" fmla="*/ 0 w 34"/>
                <a:gd name="T7" fmla="*/ 28 h 31"/>
                <a:gd name="T8" fmla="*/ 14 w 34"/>
                <a:gd name="T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1">
                  <a:moveTo>
                    <a:pt x="14" y="28"/>
                  </a:moveTo>
                  <a:cubicBezTo>
                    <a:pt x="20" y="26"/>
                    <a:pt x="29" y="21"/>
                    <a:pt x="34" y="16"/>
                  </a:cubicBezTo>
                  <a:cubicBezTo>
                    <a:pt x="33" y="7"/>
                    <a:pt x="29" y="0"/>
                    <a:pt x="29" y="0"/>
                  </a:cubicBezTo>
                  <a:cubicBezTo>
                    <a:pt x="27" y="16"/>
                    <a:pt x="11" y="24"/>
                    <a:pt x="0" y="28"/>
                  </a:cubicBezTo>
                  <a:cubicBezTo>
                    <a:pt x="3" y="30"/>
                    <a:pt x="8" y="31"/>
                    <a:pt x="14" y="2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7" name="淘宝网Chenying0907出品 476"/>
            <p:cNvSpPr/>
            <p:nvPr/>
          </p:nvSpPr>
          <p:spPr bwMode="auto">
            <a:xfrm>
              <a:off x="2809875" y="3354388"/>
              <a:ext cx="153988" cy="204788"/>
            </a:xfrm>
            <a:custGeom>
              <a:avLst/>
              <a:gdLst>
                <a:gd name="T0" fmla="*/ 0 w 21"/>
                <a:gd name="T1" fmla="*/ 28 h 28"/>
                <a:gd name="T2" fmla="*/ 13 w 21"/>
                <a:gd name="T3" fmla="*/ 24 h 28"/>
                <a:gd name="T4" fmla="*/ 20 w 21"/>
                <a:gd name="T5" fmla="*/ 0 h 28"/>
                <a:gd name="T6" fmla="*/ 0 w 21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8">
                  <a:moveTo>
                    <a:pt x="0" y="28"/>
                  </a:moveTo>
                  <a:cubicBezTo>
                    <a:pt x="5" y="28"/>
                    <a:pt x="9" y="27"/>
                    <a:pt x="13" y="24"/>
                  </a:cubicBezTo>
                  <a:cubicBezTo>
                    <a:pt x="20" y="18"/>
                    <a:pt x="21" y="9"/>
                    <a:pt x="20" y="0"/>
                  </a:cubicBezTo>
                  <a:cubicBezTo>
                    <a:pt x="5" y="6"/>
                    <a:pt x="1" y="19"/>
                    <a:pt x="0" y="28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8" name="淘宝网Chenying0907出品 297"/>
            <p:cNvSpPr/>
            <p:nvPr/>
          </p:nvSpPr>
          <p:spPr bwMode="auto">
            <a:xfrm>
              <a:off x="2296581" y="2432006"/>
              <a:ext cx="472685" cy="579974"/>
            </a:xfrm>
            <a:custGeom>
              <a:avLst/>
              <a:gdLst>
                <a:gd name="connsiteX0" fmla="*/ 305749 w 472685"/>
                <a:gd name="connsiteY0" fmla="*/ 266 h 579974"/>
                <a:gd name="connsiteX1" fmla="*/ 351000 w 472685"/>
                <a:gd name="connsiteY1" fmla="*/ 8329 h 579974"/>
                <a:gd name="connsiteX2" fmla="*/ 446554 w 472685"/>
                <a:gd name="connsiteY2" fmla="*/ 369549 h 579974"/>
                <a:gd name="connsiteX3" fmla="*/ 123139 w 472685"/>
                <a:gd name="connsiteY3" fmla="*/ 568589 h 579974"/>
                <a:gd name="connsiteX4" fmla="*/ 27585 w 472685"/>
                <a:gd name="connsiteY4" fmla="*/ 214741 h 579974"/>
                <a:gd name="connsiteX5" fmla="*/ 305749 w 472685"/>
                <a:gd name="connsiteY5" fmla="*/ 266 h 57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685" h="579974">
                  <a:moveTo>
                    <a:pt x="305749" y="266"/>
                  </a:moveTo>
                  <a:cubicBezTo>
                    <a:pt x="321139" y="1073"/>
                    <a:pt x="336299" y="3722"/>
                    <a:pt x="351000" y="8329"/>
                  </a:cubicBezTo>
                  <a:cubicBezTo>
                    <a:pt x="461255" y="52560"/>
                    <a:pt x="505357" y="214741"/>
                    <a:pt x="446554" y="369549"/>
                  </a:cubicBezTo>
                  <a:cubicBezTo>
                    <a:pt x="380401" y="524358"/>
                    <a:pt x="240745" y="612820"/>
                    <a:pt x="123139" y="568589"/>
                  </a:cubicBezTo>
                  <a:cubicBezTo>
                    <a:pt x="5534" y="531730"/>
                    <a:pt x="-31218" y="369549"/>
                    <a:pt x="27585" y="214741"/>
                  </a:cubicBezTo>
                  <a:cubicBezTo>
                    <a:pt x="79037" y="79283"/>
                    <a:pt x="198021" y="-5378"/>
                    <a:pt x="305749" y="266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299" name="淘宝网Chenying0907出品 480"/>
            <p:cNvSpPr/>
            <p:nvPr/>
          </p:nvSpPr>
          <p:spPr bwMode="auto">
            <a:xfrm>
              <a:off x="2287588" y="2830513"/>
              <a:ext cx="80963" cy="155575"/>
            </a:xfrm>
            <a:custGeom>
              <a:avLst/>
              <a:gdLst>
                <a:gd name="T0" fmla="*/ 0 w 11"/>
                <a:gd name="T1" fmla="*/ 0 h 21"/>
                <a:gd name="T2" fmla="*/ 5 w 11"/>
                <a:gd name="T3" fmla="*/ 21 h 21"/>
                <a:gd name="T4" fmla="*/ 11 w 11"/>
                <a:gd name="T5" fmla="*/ 20 h 21"/>
                <a:gd name="T6" fmla="*/ 10 w 11"/>
                <a:gd name="T7" fmla="*/ 19 h 21"/>
                <a:gd name="T8" fmla="*/ 0 w 11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0" y="8"/>
                    <a:pt x="1" y="15"/>
                    <a:pt x="5" y="21"/>
                  </a:cubicBezTo>
                  <a:cubicBezTo>
                    <a:pt x="8" y="20"/>
                    <a:pt x="10" y="20"/>
                    <a:pt x="11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5" y="14"/>
                    <a:pt x="1" y="8"/>
                    <a:pt x="0" y="0"/>
                  </a:cubicBezTo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0" name="淘宝网Chenying0907出品 481"/>
            <p:cNvSpPr/>
            <p:nvPr/>
          </p:nvSpPr>
          <p:spPr bwMode="auto">
            <a:xfrm>
              <a:off x="2332038" y="2816226"/>
              <a:ext cx="411163" cy="257175"/>
            </a:xfrm>
            <a:custGeom>
              <a:avLst/>
              <a:gdLst>
                <a:gd name="T0" fmla="*/ 56 w 56"/>
                <a:gd name="T1" fmla="*/ 0 h 35"/>
                <a:gd name="T2" fmla="*/ 52 w 56"/>
                <a:gd name="T3" fmla="*/ 7 h 35"/>
                <a:gd name="T4" fmla="*/ 22 w 56"/>
                <a:gd name="T5" fmla="*/ 27 h 35"/>
                <a:gd name="T6" fmla="*/ 20 w 56"/>
                <a:gd name="T7" fmla="*/ 27 h 35"/>
                <a:gd name="T8" fmla="*/ 12 w 56"/>
                <a:gd name="T9" fmla="*/ 26 h 35"/>
                <a:gd name="T10" fmla="*/ 6 w 56"/>
                <a:gd name="T11" fmla="*/ 23 h 35"/>
                <a:gd name="T12" fmla="*/ 6 w 56"/>
                <a:gd name="T13" fmla="*/ 23 h 35"/>
                <a:gd name="T14" fmla="*/ 4 w 56"/>
                <a:gd name="T15" fmla="*/ 23 h 35"/>
                <a:gd name="T16" fmla="*/ 1 w 56"/>
                <a:gd name="T17" fmla="*/ 24 h 35"/>
                <a:gd name="T18" fmla="*/ 0 w 56"/>
                <a:gd name="T19" fmla="*/ 24 h 35"/>
                <a:gd name="T20" fmla="*/ 12 w 56"/>
                <a:gd name="T21" fmla="*/ 34 h 35"/>
                <a:gd name="T22" fmla="*/ 21 w 56"/>
                <a:gd name="T23" fmla="*/ 35 h 35"/>
                <a:gd name="T24" fmla="*/ 53 w 56"/>
                <a:gd name="T25" fmla="*/ 11 h 35"/>
                <a:gd name="T26" fmla="*/ 56 w 56"/>
                <a:gd name="T2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35">
                  <a:moveTo>
                    <a:pt x="56" y="0"/>
                  </a:moveTo>
                  <a:cubicBezTo>
                    <a:pt x="54" y="2"/>
                    <a:pt x="53" y="5"/>
                    <a:pt x="52" y="7"/>
                  </a:cubicBezTo>
                  <a:cubicBezTo>
                    <a:pt x="45" y="19"/>
                    <a:pt x="33" y="27"/>
                    <a:pt x="22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17" y="27"/>
                    <a:pt x="15" y="27"/>
                    <a:pt x="12" y="26"/>
                  </a:cubicBezTo>
                  <a:cubicBezTo>
                    <a:pt x="10" y="25"/>
                    <a:pt x="8" y="24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5" y="23"/>
                    <a:pt x="4" y="23"/>
                  </a:cubicBezTo>
                  <a:cubicBezTo>
                    <a:pt x="4" y="23"/>
                    <a:pt x="2" y="23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ubicBezTo>
                    <a:pt x="3" y="28"/>
                    <a:pt x="7" y="32"/>
                    <a:pt x="12" y="34"/>
                  </a:cubicBezTo>
                  <a:cubicBezTo>
                    <a:pt x="15" y="35"/>
                    <a:pt x="18" y="35"/>
                    <a:pt x="21" y="35"/>
                  </a:cubicBezTo>
                  <a:cubicBezTo>
                    <a:pt x="34" y="35"/>
                    <a:pt x="47" y="26"/>
                    <a:pt x="53" y="11"/>
                  </a:cubicBezTo>
                  <a:cubicBezTo>
                    <a:pt x="54" y="7"/>
                    <a:pt x="55" y="4"/>
                    <a:pt x="56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1" name="淘宝网Chenying0907出品 484"/>
            <p:cNvSpPr/>
            <p:nvPr/>
          </p:nvSpPr>
          <p:spPr bwMode="auto">
            <a:xfrm>
              <a:off x="2257425" y="2470151"/>
              <a:ext cx="522288" cy="574675"/>
            </a:xfrm>
            <a:custGeom>
              <a:avLst/>
              <a:gdLst>
                <a:gd name="T0" fmla="*/ 63 w 71"/>
                <a:gd name="T1" fmla="*/ 49 h 78"/>
                <a:gd name="T2" fmla="*/ 22 w 71"/>
                <a:gd name="T3" fmla="*/ 72 h 78"/>
                <a:gd name="T4" fmla="*/ 8 w 71"/>
                <a:gd name="T5" fmla="*/ 29 h 78"/>
                <a:gd name="T6" fmla="*/ 49 w 71"/>
                <a:gd name="T7" fmla="*/ 6 h 78"/>
                <a:gd name="T8" fmla="*/ 63 w 71"/>
                <a:gd name="T9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8">
                  <a:moveTo>
                    <a:pt x="63" y="49"/>
                  </a:moveTo>
                  <a:cubicBezTo>
                    <a:pt x="56" y="68"/>
                    <a:pt x="38" y="78"/>
                    <a:pt x="22" y="72"/>
                  </a:cubicBezTo>
                  <a:cubicBezTo>
                    <a:pt x="7" y="67"/>
                    <a:pt x="0" y="47"/>
                    <a:pt x="8" y="29"/>
                  </a:cubicBezTo>
                  <a:cubicBezTo>
                    <a:pt x="15" y="11"/>
                    <a:pt x="33" y="0"/>
                    <a:pt x="49" y="6"/>
                  </a:cubicBezTo>
                  <a:cubicBezTo>
                    <a:pt x="64" y="12"/>
                    <a:pt x="71" y="31"/>
                    <a:pt x="63" y="49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2" name="淘宝网Chenying0907出品 485"/>
            <p:cNvSpPr/>
            <p:nvPr/>
          </p:nvSpPr>
          <p:spPr bwMode="auto">
            <a:xfrm>
              <a:off x="2287588" y="2498726"/>
              <a:ext cx="463550" cy="515938"/>
            </a:xfrm>
            <a:custGeom>
              <a:avLst/>
              <a:gdLst>
                <a:gd name="T0" fmla="*/ 59 w 63"/>
                <a:gd name="T1" fmla="*/ 45 h 70"/>
                <a:gd name="T2" fmla="*/ 59 w 63"/>
                <a:gd name="T3" fmla="*/ 45 h 70"/>
                <a:gd name="T4" fmla="*/ 27 w 63"/>
                <a:gd name="T5" fmla="*/ 69 h 70"/>
                <a:gd name="T6" fmla="*/ 18 w 63"/>
                <a:gd name="T7" fmla="*/ 68 h 70"/>
                <a:gd name="T8" fmla="*/ 1 w 63"/>
                <a:gd name="T9" fmla="*/ 40 h 70"/>
                <a:gd name="T10" fmla="*/ 4 w 63"/>
                <a:gd name="T11" fmla="*/ 25 h 70"/>
                <a:gd name="T12" fmla="*/ 36 w 63"/>
                <a:gd name="T13" fmla="*/ 1 h 70"/>
                <a:gd name="T14" fmla="*/ 45 w 63"/>
                <a:gd name="T15" fmla="*/ 3 h 70"/>
                <a:gd name="T16" fmla="*/ 62 w 63"/>
                <a:gd name="T17" fmla="*/ 30 h 70"/>
                <a:gd name="T18" fmla="*/ 59 w 63"/>
                <a:gd name="T19" fmla="*/ 45 h 70"/>
                <a:gd name="T20" fmla="*/ 59 w 63"/>
                <a:gd name="T21" fmla="*/ 45 h 70"/>
                <a:gd name="T22" fmla="*/ 60 w 63"/>
                <a:gd name="T23" fmla="*/ 46 h 70"/>
                <a:gd name="T24" fmla="*/ 63 w 63"/>
                <a:gd name="T25" fmla="*/ 30 h 70"/>
                <a:gd name="T26" fmla="*/ 45 w 63"/>
                <a:gd name="T27" fmla="*/ 1 h 70"/>
                <a:gd name="T28" fmla="*/ 36 w 63"/>
                <a:gd name="T29" fmla="*/ 0 h 70"/>
                <a:gd name="T30" fmla="*/ 3 w 63"/>
                <a:gd name="T31" fmla="*/ 25 h 70"/>
                <a:gd name="T32" fmla="*/ 0 w 63"/>
                <a:gd name="T33" fmla="*/ 40 h 70"/>
                <a:gd name="T34" fmla="*/ 18 w 63"/>
                <a:gd name="T35" fmla="*/ 69 h 70"/>
                <a:gd name="T36" fmla="*/ 27 w 63"/>
                <a:gd name="T37" fmla="*/ 70 h 70"/>
                <a:gd name="T38" fmla="*/ 60 w 63"/>
                <a:gd name="T39" fmla="*/ 46 h 70"/>
                <a:gd name="T40" fmla="*/ 59 w 63"/>
                <a:gd name="T41" fmla="*/ 4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70">
                  <a:moveTo>
                    <a:pt x="59" y="45"/>
                  </a:moveTo>
                  <a:cubicBezTo>
                    <a:pt x="59" y="45"/>
                    <a:pt x="59" y="45"/>
                    <a:pt x="59" y="45"/>
                  </a:cubicBezTo>
                  <a:cubicBezTo>
                    <a:pt x="53" y="60"/>
                    <a:pt x="40" y="69"/>
                    <a:pt x="27" y="69"/>
                  </a:cubicBezTo>
                  <a:cubicBezTo>
                    <a:pt x="24" y="69"/>
                    <a:pt x="21" y="69"/>
                    <a:pt x="18" y="68"/>
                  </a:cubicBezTo>
                  <a:cubicBezTo>
                    <a:pt x="8" y="64"/>
                    <a:pt x="1" y="53"/>
                    <a:pt x="1" y="40"/>
                  </a:cubicBezTo>
                  <a:cubicBezTo>
                    <a:pt x="1" y="35"/>
                    <a:pt x="2" y="30"/>
                    <a:pt x="4" y="25"/>
                  </a:cubicBezTo>
                  <a:cubicBezTo>
                    <a:pt x="10" y="11"/>
                    <a:pt x="23" y="1"/>
                    <a:pt x="36" y="1"/>
                  </a:cubicBezTo>
                  <a:cubicBezTo>
                    <a:pt x="39" y="1"/>
                    <a:pt x="42" y="2"/>
                    <a:pt x="45" y="3"/>
                  </a:cubicBezTo>
                  <a:cubicBezTo>
                    <a:pt x="55" y="7"/>
                    <a:pt x="62" y="18"/>
                    <a:pt x="62" y="30"/>
                  </a:cubicBezTo>
                  <a:cubicBezTo>
                    <a:pt x="62" y="35"/>
                    <a:pt x="61" y="40"/>
                    <a:pt x="59" y="45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2" y="40"/>
                    <a:pt x="63" y="35"/>
                    <a:pt x="63" y="30"/>
                  </a:cubicBezTo>
                  <a:cubicBezTo>
                    <a:pt x="63" y="17"/>
                    <a:pt x="56" y="6"/>
                    <a:pt x="45" y="1"/>
                  </a:cubicBezTo>
                  <a:cubicBezTo>
                    <a:pt x="42" y="0"/>
                    <a:pt x="39" y="0"/>
                    <a:pt x="36" y="0"/>
                  </a:cubicBezTo>
                  <a:cubicBezTo>
                    <a:pt x="23" y="0"/>
                    <a:pt x="9" y="10"/>
                    <a:pt x="3" y="25"/>
                  </a:cubicBezTo>
                  <a:cubicBezTo>
                    <a:pt x="1" y="30"/>
                    <a:pt x="0" y="35"/>
                    <a:pt x="0" y="40"/>
                  </a:cubicBezTo>
                  <a:cubicBezTo>
                    <a:pt x="0" y="53"/>
                    <a:pt x="7" y="65"/>
                    <a:pt x="18" y="69"/>
                  </a:cubicBezTo>
                  <a:cubicBezTo>
                    <a:pt x="21" y="70"/>
                    <a:pt x="24" y="70"/>
                    <a:pt x="27" y="70"/>
                  </a:cubicBezTo>
                  <a:cubicBezTo>
                    <a:pt x="40" y="70"/>
                    <a:pt x="54" y="61"/>
                    <a:pt x="60" y="46"/>
                  </a:cubicBezTo>
                  <a:cubicBezTo>
                    <a:pt x="59" y="45"/>
                    <a:pt x="59" y="45"/>
                    <a:pt x="59" y="45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3" name="淘宝网Chenying0907出品 489"/>
            <p:cNvSpPr/>
            <p:nvPr/>
          </p:nvSpPr>
          <p:spPr bwMode="auto">
            <a:xfrm>
              <a:off x="2293938" y="2690813"/>
              <a:ext cx="449263" cy="317500"/>
            </a:xfrm>
            <a:custGeom>
              <a:avLst/>
              <a:gdLst>
                <a:gd name="T0" fmla="*/ 60 w 61"/>
                <a:gd name="T1" fmla="*/ 0 h 43"/>
                <a:gd name="T2" fmla="*/ 57 w 61"/>
                <a:gd name="T3" fmla="*/ 10 h 43"/>
                <a:gd name="T4" fmla="*/ 24 w 61"/>
                <a:gd name="T5" fmla="*/ 38 h 43"/>
                <a:gd name="T6" fmla="*/ 16 w 61"/>
                <a:gd name="T7" fmla="*/ 36 h 43"/>
                <a:gd name="T8" fmla="*/ 1 w 61"/>
                <a:gd name="T9" fmla="*/ 11 h 43"/>
                <a:gd name="T10" fmla="*/ 0 w 61"/>
                <a:gd name="T11" fmla="*/ 14 h 43"/>
                <a:gd name="T12" fmla="*/ 17 w 61"/>
                <a:gd name="T13" fmla="*/ 42 h 43"/>
                <a:gd name="T14" fmla="*/ 26 w 61"/>
                <a:gd name="T15" fmla="*/ 43 h 43"/>
                <a:gd name="T16" fmla="*/ 58 w 61"/>
                <a:gd name="T17" fmla="*/ 19 h 43"/>
                <a:gd name="T18" fmla="*/ 58 w 61"/>
                <a:gd name="T19" fmla="*/ 19 h 43"/>
                <a:gd name="T20" fmla="*/ 61 w 61"/>
                <a:gd name="T21" fmla="*/ 4 h 43"/>
                <a:gd name="T22" fmla="*/ 60 w 61"/>
                <a:gd name="T2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43">
                  <a:moveTo>
                    <a:pt x="60" y="0"/>
                  </a:moveTo>
                  <a:cubicBezTo>
                    <a:pt x="60" y="4"/>
                    <a:pt x="59" y="7"/>
                    <a:pt x="57" y="10"/>
                  </a:cubicBezTo>
                  <a:cubicBezTo>
                    <a:pt x="51" y="27"/>
                    <a:pt x="37" y="38"/>
                    <a:pt x="24" y="38"/>
                  </a:cubicBezTo>
                  <a:cubicBezTo>
                    <a:pt x="21" y="38"/>
                    <a:pt x="19" y="37"/>
                    <a:pt x="16" y="36"/>
                  </a:cubicBezTo>
                  <a:cubicBezTo>
                    <a:pt x="7" y="33"/>
                    <a:pt x="1" y="23"/>
                    <a:pt x="1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27"/>
                    <a:pt x="7" y="38"/>
                    <a:pt x="17" y="42"/>
                  </a:cubicBezTo>
                  <a:cubicBezTo>
                    <a:pt x="20" y="43"/>
                    <a:pt x="23" y="43"/>
                    <a:pt x="26" y="43"/>
                  </a:cubicBezTo>
                  <a:cubicBezTo>
                    <a:pt x="39" y="43"/>
                    <a:pt x="52" y="34"/>
                    <a:pt x="58" y="19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60" y="14"/>
                    <a:pt x="61" y="9"/>
                    <a:pt x="61" y="4"/>
                  </a:cubicBezTo>
                  <a:cubicBezTo>
                    <a:pt x="61" y="3"/>
                    <a:pt x="61" y="1"/>
                    <a:pt x="60" y="0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4" name="淘宝网Chenying0907出品 490"/>
            <p:cNvSpPr/>
            <p:nvPr/>
          </p:nvSpPr>
          <p:spPr bwMode="auto">
            <a:xfrm>
              <a:off x="2287588" y="2662238"/>
              <a:ext cx="463550" cy="352425"/>
            </a:xfrm>
            <a:custGeom>
              <a:avLst/>
              <a:gdLst>
                <a:gd name="T0" fmla="*/ 62 w 63"/>
                <a:gd name="T1" fmla="*/ 0 h 48"/>
                <a:gd name="T2" fmla="*/ 61 w 63"/>
                <a:gd name="T3" fmla="*/ 4 h 48"/>
                <a:gd name="T4" fmla="*/ 62 w 63"/>
                <a:gd name="T5" fmla="*/ 8 h 48"/>
                <a:gd name="T6" fmla="*/ 59 w 63"/>
                <a:gd name="T7" fmla="*/ 23 h 48"/>
                <a:gd name="T8" fmla="*/ 59 w 63"/>
                <a:gd name="T9" fmla="*/ 23 h 48"/>
                <a:gd name="T10" fmla="*/ 27 w 63"/>
                <a:gd name="T11" fmla="*/ 47 h 48"/>
                <a:gd name="T12" fmla="*/ 18 w 63"/>
                <a:gd name="T13" fmla="*/ 46 h 48"/>
                <a:gd name="T14" fmla="*/ 1 w 63"/>
                <a:gd name="T15" fmla="*/ 18 h 48"/>
                <a:gd name="T16" fmla="*/ 2 w 63"/>
                <a:gd name="T17" fmla="*/ 15 h 48"/>
                <a:gd name="T18" fmla="*/ 1 w 63"/>
                <a:gd name="T19" fmla="*/ 13 h 48"/>
                <a:gd name="T20" fmla="*/ 18 w 63"/>
                <a:gd name="T21" fmla="*/ 46 h 48"/>
                <a:gd name="T22" fmla="*/ 26 w 63"/>
                <a:gd name="T23" fmla="*/ 48 h 48"/>
                <a:gd name="T24" fmla="*/ 61 w 63"/>
                <a:gd name="T25" fmla="*/ 21 h 48"/>
                <a:gd name="T26" fmla="*/ 62 w 63"/>
                <a:gd name="T27" fmla="*/ 17 h 48"/>
                <a:gd name="T28" fmla="*/ 62 w 63"/>
                <a:gd name="T29" fmla="*/ 16 h 48"/>
                <a:gd name="T30" fmla="*/ 63 w 63"/>
                <a:gd name="T31" fmla="*/ 8 h 48"/>
                <a:gd name="T32" fmla="*/ 62 w 63"/>
                <a:gd name="T3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48">
                  <a:moveTo>
                    <a:pt x="62" y="0"/>
                  </a:moveTo>
                  <a:cubicBezTo>
                    <a:pt x="62" y="1"/>
                    <a:pt x="62" y="3"/>
                    <a:pt x="61" y="4"/>
                  </a:cubicBezTo>
                  <a:cubicBezTo>
                    <a:pt x="62" y="5"/>
                    <a:pt x="62" y="7"/>
                    <a:pt x="62" y="8"/>
                  </a:cubicBezTo>
                  <a:cubicBezTo>
                    <a:pt x="62" y="13"/>
                    <a:pt x="61" y="18"/>
                    <a:pt x="59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3" y="38"/>
                    <a:pt x="40" y="47"/>
                    <a:pt x="27" y="47"/>
                  </a:cubicBezTo>
                  <a:cubicBezTo>
                    <a:pt x="24" y="47"/>
                    <a:pt x="21" y="47"/>
                    <a:pt x="18" y="46"/>
                  </a:cubicBezTo>
                  <a:cubicBezTo>
                    <a:pt x="8" y="42"/>
                    <a:pt x="1" y="31"/>
                    <a:pt x="1" y="18"/>
                  </a:cubicBezTo>
                  <a:cubicBezTo>
                    <a:pt x="1" y="17"/>
                    <a:pt x="1" y="16"/>
                    <a:pt x="2" y="15"/>
                  </a:cubicBezTo>
                  <a:cubicBezTo>
                    <a:pt x="1" y="14"/>
                    <a:pt x="1" y="14"/>
                    <a:pt x="1" y="13"/>
                  </a:cubicBezTo>
                  <a:cubicBezTo>
                    <a:pt x="0" y="28"/>
                    <a:pt x="6" y="42"/>
                    <a:pt x="18" y="46"/>
                  </a:cubicBezTo>
                  <a:cubicBezTo>
                    <a:pt x="21" y="47"/>
                    <a:pt x="23" y="48"/>
                    <a:pt x="26" y="48"/>
                  </a:cubicBezTo>
                  <a:cubicBezTo>
                    <a:pt x="39" y="48"/>
                    <a:pt x="53" y="37"/>
                    <a:pt x="61" y="21"/>
                  </a:cubicBezTo>
                  <a:cubicBezTo>
                    <a:pt x="61" y="20"/>
                    <a:pt x="62" y="19"/>
                    <a:pt x="62" y="17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3" y="13"/>
                    <a:pt x="63" y="11"/>
                    <a:pt x="63" y="8"/>
                  </a:cubicBezTo>
                  <a:cubicBezTo>
                    <a:pt x="63" y="5"/>
                    <a:pt x="63" y="2"/>
                    <a:pt x="62" y="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5" name="淘宝网Chenying0907出品 491"/>
            <p:cNvSpPr/>
            <p:nvPr/>
          </p:nvSpPr>
          <p:spPr bwMode="auto">
            <a:xfrm>
              <a:off x="2463800" y="2587626"/>
              <a:ext cx="271463" cy="309563"/>
            </a:xfrm>
            <a:custGeom>
              <a:avLst/>
              <a:gdLst>
                <a:gd name="T0" fmla="*/ 34 w 37"/>
                <a:gd name="T1" fmla="*/ 25 h 42"/>
                <a:gd name="T2" fmla="*/ 13 w 37"/>
                <a:gd name="T3" fmla="*/ 40 h 42"/>
                <a:gd name="T4" fmla="*/ 2 w 37"/>
                <a:gd name="T5" fmla="*/ 18 h 42"/>
                <a:gd name="T6" fmla="*/ 23 w 37"/>
                <a:gd name="T7" fmla="*/ 2 h 42"/>
                <a:gd name="T8" fmla="*/ 34 w 37"/>
                <a:gd name="T9" fmla="*/ 2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2">
                  <a:moveTo>
                    <a:pt x="34" y="25"/>
                  </a:moveTo>
                  <a:cubicBezTo>
                    <a:pt x="32" y="36"/>
                    <a:pt x="22" y="42"/>
                    <a:pt x="13" y="40"/>
                  </a:cubicBezTo>
                  <a:cubicBezTo>
                    <a:pt x="5" y="38"/>
                    <a:pt x="0" y="28"/>
                    <a:pt x="2" y="18"/>
                  </a:cubicBezTo>
                  <a:cubicBezTo>
                    <a:pt x="5" y="7"/>
                    <a:pt x="15" y="0"/>
                    <a:pt x="23" y="2"/>
                  </a:cubicBezTo>
                  <a:cubicBezTo>
                    <a:pt x="32" y="4"/>
                    <a:pt x="37" y="14"/>
                    <a:pt x="34" y="25"/>
                  </a:cubicBezTo>
                  <a:close/>
                </a:path>
              </a:pathLst>
            </a:custGeom>
            <a:solidFill>
              <a:srgbClr val="38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6" name="淘宝网Chenying0907出品 492"/>
            <p:cNvSpPr/>
            <p:nvPr/>
          </p:nvSpPr>
          <p:spPr bwMode="auto">
            <a:xfrm>
              <a:off x="2566988" y="2640013"/>
              <a:ext cx="139700" cy="161925"/>
            </a:xfrm>
            <a:custGeom>
              <a:avLst/>
              <a:gdLst>
                <a:gd name="T0" fmla="*/ 18 w 19"/>
                <a:gd name="T1" fmla="*/ 13 h 22"/>
                <a:gd name="T2" fmla="*/ 7 w 19"/>
                <a:gd name="T3" fmla="*/ 21 h 22"/>
                <a:gd name="T4" fmla="*/ 2 w 19"/>
                <a:gd name="T5" fmla="*/ 9 h 22"/>
                <a:gd name="T6" fmla="*/ 12 w 19"/>
                <a:gd name="T7" fmla="*/ 1 h 22"/>
                <a:gd name="T8" fmla="*/ 18 w 19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2">
                  <a:moveTo>
                    <a:pt x="18" y="13"/>
                  </a:moveTo>
                  <a:cubicBezTo>
                    <a:pt x="17" y="18"/>
                    <a:pt x="12" y="22"/>
                    <a:pt x="7" y="21"/>
                  </a:cubicBezTo>
                  <a:cubicBezTo>
                    <a:pt x="3" y="20"/>
                    <a:pt x="0" y="15"/>
                    <a:pt x="2" y="9"/>
                  </a:cubicBezTo>
                  <a:cubicBezTo>
                    <a:pt x="3" y="4"/>
                    <a:pt x="8" y="0"/>
                    <a:pt x="12" y="1"/>
                  </a:cubicBezTo>
                  <a:cubicBezTo>
                    <a:pt x="17" y="2"/>
                    <a:pt x="19" y="7"/>
                    <a:pt x="1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7" name="淘宝网Chenying0907出品 493"/>
            <p:cNvSpPr/>
            <p:nvPr/>
          </p:nvSpPr>
          <p:spPr bwMode="auto">
            <a:xfrm>
              <a:off x="2228850" y="1674813"/>
              <a:ext cx="720725" cy="795338"/>
            </a:xfrm>
            <a:custGeom>
              <a:avLst/>
              <a:gdLst>
                <a:gd name="T0" fmla="*/ 77 w 98"/>
                <a:gd name="T1" fmla="*/ 108 h 108"/>
                <a:gd name="T2" fmla="*/ 76 w 98"/>
                <a:gd name="T3" fmla="*/ 108 h 108"/>
                <a:gd name="T4" fmla="*/ 75 w 98"/>
                <a:gd name="T5" fmla="*/ 106 h 108"/>
                <a:gd name="T6" fmla="*/ 65 w 98"/>
                <a:gd name="T7" fmla="*/ 28 h 108"/>
                <a:gd name="T8" fmla="*/ 19 w 98"/>
                <a:gd name="T9" fmla="*/ 5 h 108"/>
                <a:gd name="T10" fmla="*/ 3 w 98"/>
                <a:gd name="T11" fmla="*/ 18 h 108"/>
                <a:gd name="T12" fmla="*/ 2 w 98"/>
                <a:gd name="T13" fmla="*/ 19 h 108"/>
                <a:gd name="T14" fmla="*/ 1 w 98"/>
                <a:gd name="T15" fmla="*/ 18 h 108"/>
                <a:gd name="T16" fmla="*/ 18 w 98"/>
                <a:gd name="T17" fmla="*/ 3 h 108"/>
                <a:gd name="T18" fmla="*/ 67 w 98"/>
                <a:gd name="T19" fmla="*/ 26 h 108"/>
                <a:gd name="T20" fmla="*/ 78 w 98"/>
                <a:gd name="T21" fmla="*/ 107 h 108"/>
                <a:gd name="T22" fmla="*/ 77 w 98"/>
                <a:gd name="T2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108">
                  <a:moveTo>
                    <a:pt x="77" y="108"/>
                  </a:moveTo>
                  <a:cubicBezTo>
                    <a:pt x="76" y="108"/>
                    <a:pt x="76" y="108"/>
                    <a:pt x="76" y="108"/>
                  </a:cubicBezTo>
                  <a:cubicBezTo>
                    <a:pt x="75" y="107"/>
                    <a:pt x="75" y="107"/>
                    <a:pt x="75" y="106"/>
                  </a:cubicBezTo>
                  <a:cubicBezTo>
                    <a:pt x="76" y="105"/>
                    <a:pt x="94" y="64"/>
                    <a:pt x="65" y="28"/>
                  </a:cubicBezTo>
                  <a:cubicBezTo>
                    <a:pt x="44" y="3"/>
                    <a:pt x="25" y="4"/>
                    <a:pt x="19" y="5"/>
                  </a:cubicBezTo>
                  <a:cubicBezTo>
                    <a:pt x="11" y="7"/>
                    <a:pt x="5" y="12"/>
                    <a:pt x="3" y="18"/>
                  </a:cubicBezTo>
                  <a:cubicBezTo>
                    <a:pt x="3" y="19"/>
                    <a:pt x="2" y="19"/>
                    <a:pt x="2" y="19"/>
                  </a:cubicBezTo>
                  <a:cubicBezTo>
                    <a:pt x="1" y="19"/>
                    <a:pt x="0" y="18"/>
                    <a:pt x="1" y="18"/>
                  </a:cubicBezTo>
                  <a:cubicBezTo>
                    <a:pt x="2" y="11"/>
                    <a:pt x="9" y="5"/>
                    <a:pt x="18" y="3"/>
                  </a:cubicBezTo>
                  <a:cubicBezTo>
                    <a:pt x="25" y="1"/>
                    <a:pt x="45" y="0"/>
                    <a:pt x="67" y="26"/>
                  </a:cubicBezTo>
                  <a:cubicBezTo>
                    <a:pt x="98" y="63"/>
                    <a:pt x="78" y="107"/>
                    <a:pt x="78" y="107"/>
                  </a:cubicBezTo>
                  <a:cubicBezTo>
                    <a:pt x="77" y="108"/>
                    <a:pt x="77" y="108"/>
                    <a:pt x="77" y="108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8" name="淘宝网Chenying0907出品 494"/>
            <p:cNvSpPr/>
            <p:nvPr/>
          </p:nvSpPr>
          <p:spPr bwMode="auto">
            <a:xfrm>
              <a:off x="2795588" y="1504951"/>
              <a:ext cx="382588" cy="920750"/>
            </a:xfrm>
            <a:custGeom>
              <a:avLst/>
              <a:gdLst>
                <a:gd name="T0" fmla="*/ 19 w 52"/>
                <a:gd name="T1" fmla="*/ 125 h 125"/>
                <a:gd name="T2" fmla="*/ 18 w 52"/>
                <a:gd name="T3" fmla="*/ 124 h 125"/>
                <a:gd name="T4" fmla="*/ 18 w 52"/>
                <a:gd name="T5" fmla="*/ 122 h 125"/>
                <a:gd name="T6" fmla="*/ 38 w 52"/>
                <a:gd name="T7" fmla="*/ 46 h 125"/>
                <a:gd name="T8" fmla="*/ 2 w 52"/>
                <a:gd name="T9" fmla="*/ 4 h 125"/>
                <a:gd name="T10" fmla="*/ 0 w 52"/>
                <a:gd name="T11" fmla="*/ 3 h 125"/>
                <a:gd name="T12" fmla="*/ 2 w 52"/>
                <a:gd name="T13" fmla="*/ 2 h 125"/>
                <a:gd name="T14" fmla="*/ 41 w 52"/>
                <a:gd name="T15" fmla="*/ 45 h 125"/>
                <a:gd name="T16" fmla="*/ 20 w 52"/>
                <a:gd name="T17" fmla="*/ 124 h 125"/>
                <a:gd name="T18" fmla="*/ 19 w 52"/>
                <a:gd name="T19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25">
                  <a:moveTo>
                    <a:pt x="19" y="125"/>
                  </a:move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18" y="123"/>
                    <a:pt x="18" y="122"/>
                  </a:cubicBezTo>
                  <a:cubicBezTo>
                    <a:pt x="19" y="122"/>
                    <a:pt x="49" y="89"/>
                    <a:pt x="38" y="46"/>
                  </a:cubicBezTo>
                  <a:cubicBezTo>
                    <a:pt x="28" y="3"/>
                    <a:pt x="3" y="4"/>
                    <a:pt x="2" y="4"/>
                  </a:cubicBez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30" y="0"/>
                    <a:pt x="41" y="45"/>
                  </a:cubicBezTo>
                  <a:cubicBezTo>
                    <a:pt x="52" y="90"/>
                    <a:pt x="21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09" name="淘宝网Chenying0907出品 495"/>
            <p:cNvSpPr/>
            <p:nvPr/>
          </p:nvSpPr>
          <p:spPr bwMode="auto">
            <a:xfrm>
              <a:off x="2190750" y="1747838"/>
              <a:ext cx="103188" cy="155575"/>
            </a:xfrm>
            <a:custGeom>
              <a:avLst/>
              <a:gdLst>
                <a:gd name="T0" fmla="*/ 12 w 14"/>
                <a:gd name="T1" fmla="*/ 13 h 21"/>
                <a:gd name="T2" fmla="*/ 3 w 14"/>
                <a:gd name="T3" fmla="*/ 19 h 21"/>
                <a:gd name="T4" fmla="*/ 2 w 14"/>
                <a:gd name="T5" fmla="*/ 7 h 21"/>
                <a:gd name="T6" fmla="*/ 12 w 14"/>
                <a:gd name="T7" fmla="*/ 1 h 21"/>
                <a:gd name="T8" fmla="*/ 12 w 14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12" y="13"/>
                  </a:moveTo>
                  <a:cubicBezTo>
                    <a:pt x="9" y="18"/>
                    <a:pt x="5" y="21"/>
                    <a:pt x="3" y="19"/>
                  </a:cubicBezTo>
                  <a:cubicBezTo>
                    <a:pt x="0" y="18"/>
                    <a:pt x="0" y="13"/>
                    <a:pt x="2" y="7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14" y="3"/>
                    <a:pt x="14" y="8"/>
                    <a:pt x="12" y="1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0" name="淘宝网Chenying0907出品 496"/>
            <p:cNvSpPr/>
            <p:nvPr/>
          </p:nvSpPr>
          <p:spPr bwMode="auto">
            <a:xfrm>
              <a:off x="2190750" y="1747838"/>
              <a:ext cx="103188" cy="155575"/>
            </a:xfrm>
            <a:custGeom>
              <a:avLst/>
              <a:gdLst>
                <a:gd name="T0" fmla="*/ 12 w 14"/>
                <a:gd name="T1" fmla="*/ 13 h 21"/>
                <a:gd name="T2" fmla="*/ 11 w 14"/>
                <a:gd name="T3" fmla="*/ 13 h 21"/>
                <a:gd name="T4" fmla="*/ 4 w 14"/>
                <a:gd name="T5" fmla="*/ 19 h 21"/>
                <a:gd name="T6" fmla="*/ 3 w 14"/>
                <a:gd name="T7" fmla="*/ 19 h 21"/>
                <a:gd name="T8" fmla="*/ 1 w 14"/>
                <a:gd name="T9" fmla="*/ 15 h 21"/>
                <a:gd name="T10" fmla="*/ 3 w 14"/>
                <a:gd name="T11" fmla="*/ 8 h 21"/>
                <a:gd name="T12" fmla="*/ 10 w 14"/>
                <a:gd name="T13" fmla="*/ 1 h 21"/>
                <a:gd name="T14" fmla="*/ 11 w 14"/>
                <a:gd name="T15" fmla="*/ 2 h 21"/>
                <a:gd name="T16" fmla="*/ 13 w 14"/>
                <a:gd name="T17" fmla="*/ 6 h 21"/>
                <a:gd name="T18" fmla="*/ 11 w 14"/>
                <a:gd name="T19" fmla="*/ 13 h 21"/>
                <a:gd name="T20" fmla="*/ 12 w 14"/>
                <a:gd name="T21" fmla="*/ 13 h 21"/>
                <a:gd name="T22" fmla="*/ 12 w 14"/>
                <a:gd name="T23" fmla="*/ 13 h 21"/>
                <a:gd name="T24" fmla="*/ 14 w 14"/>
                <a:gd name="T25" fmla="*/ 6 h 21"/>
                <a:gd name="T26" fmla="*/ 12 w 14"/>
                <a:gd name="T27" fmla="*/ 1 h 21"/>
                <a:gd name="T28" fmla="*/ 10 w 14"/>
                <a:gd name="T29" fmla="*/ 0 h 21"/>
                <a:gd name="T30" fmla="*/ 2 w 14"/>
                <a:gd name="T31" fmla="*/ 7 h 21"/>
                <a:gd name="T32" fmla="*/ 0 w 14"/>
                <a:gd name="T33" fmla="*/ 15 h 21"/>
                <a:gd name="T34" fmla="*/ 2 w 14"/>
                <a:gd name="T35" fmla="*/ 20 h 21"/>
                <a:gd name="T36" fmla="*/ 4 w 14"/>
                <a:gd name="T37" fmla="*/ 21 h 21"/>
                <a:gd name="T38" fmla="*/ 12 w 14"/>
                <a:gd name="T3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21">
                  <a:moveTo>
                    <a:pt x="12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9" y="17"/>
                    <a:pt x="6" y="19"/>
                    <a:pt x="4" y="19"/>
                  </a:cubicBezTo>
                  <a:cubicBezTo>
                    <a:pt x="4" y="19"/>
                    <a:pt x="3" y="19"/>
                    <a:pt x="3" y="19"/>
                  </a:cubicBezTo>
                  <a:cubicBezTo>
                    <a:pt x="2" y="18"/>
                    <a:pt x="1" y="17"/>
                    <a:pt x="1" y="15"/>
                  </a:cubicBezTo>
                  <a:cubicBezTo>
                    <a:pt x="1" y="13"/>
                    <a:pt x="2" y="10"/>
                    <a:pt x="3" y="8"/>
                  </a:cubicBezTo>
                  <a:cubicBezTo>
                    <a:pt x="5" y="4"/>
                    <a:pt x="8" y="1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  <a:cubicBezTo>
                    <a:pt x="12" y="2"/>
                    <a:pt x="13" y="4"/>
                    <a:pt x="13" y="6"/>
                  </a:cubicBezTo>
                  <a:cubicBezTo>
                    <a:pt x="13" y="8"/>
                    <a:pt x="12" y="10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1"/>
                    <a:pt x="14" y="8"/>
                    <a:pt x="14" y="6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7" y="0"/>
                    <a:pt x="4" y="3"/>
                    <a:pt x="2" y="7"/>
                  </a:cubicBezTo>
                  <a:cubicBezTo>
                    <a:pt x="0" y="10"/>
                    <a:pt x="0" y="12"/>
                    <a:pt x="0" y="15"/>
                  </a:cubicBezTo>
                  <a:cubicBezTo>
                    <a:pt x="0" y="17"/>
                    <a:pt x="1" y="19"/>
                    <a:pt x="2" y="20"/>
                  </a:cubicBezTo>
                  <a:cubicBezTo>
                    <a:pt x="3" y="20"/>
                    <a:pt x="3" y="21"/>
                    <a:pt x="4" y="21"/>
                  </a:cubicBezTo>
                  <a:cubicBezTo>
                    <a:pt x="7" y="21"/>
                    <a:pt x="10" y="18"/>
                    <a:pt x="12" y="13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1" name="淘宝网Chenying0907出品 497"/>
            <p:cNvSpPr/>
            <p:nvPr/>
          </p:nvSpPr>
          <p:spPr bwMode="auto">
            <a:xfrm>
              <a:off x="2692400" y="1468438"/>
              <a:ext cx="146050" cy="88900"/>
            </a:xfrm>
            <a:custGeom>
              <a:avLst/>
              <a:gdLst>
                <a:gd name="T0" fmla="*/ 8 w 20"/>
                <a:gd name="T1" fmla="*/ 11 h 12"/>
                <a:gd name="T2" fmla="*/ 0 w 20"/>
                <a:gd name="T3" fmla="*/ 4 h 12"/>
                <a:gd name="T4" fmla="*/ 11 w 20"/>
                <a:gd name="T5" fmla="*/ 1 h 12"/>
                <a:gd name="T6" fmla="*/ 19 w 20"/>
                <a:gd name="T7" fmla="*/ 8 h 12"/>
                <a:gd name="T8" fmla="*/ 8 w 20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8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1" y="1"/>
                    <a:pt x="6" y="0"/>
                    <a:pt x="11" y="1"/>
                  </a:cubicBezTo>
                  <a:cubicBezTo>
                    <a:pt x="16" y="3"/>
                    <a:pt x="20" y="6"/>
                    <a:pt x="19" y="8"/>
                  </a:cubicBezTo>
                  <a:cubicBezTo>
                    <a:pt x="18" y="11"/>
                    <a:pt x="13" y="12"/>
                    <a:pt x="8" y="1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2" name="淘宝网Chenying0907出品 498"/>
            <p:cNvSpPr/>
            <p:nvPr/>
          </p:nvSpPr>
          <p:spPr bwMode="auto">
            <a:xfrm>
              <a:off x="2692400" y="1468438"/>
              <a:ext cx="139700" cy="88900"/>
            </a:xfrm>
            <a:custGeom>
              <a:avLst/>
              <a:gdLst>
                <a:gd name="T0" fmla="*/ 8 w 19"/>
                <a:gd name="T1" fmla="*/ 11 h 12"/>
                <a:gd name="T2" fmla="*/ 8 w 19"/>
                <a:gd name="T3" fmla="*/ 10 h 12"/>
                <a:gd name="T4" fmla="*/ 3 w 19"/>
                <a:gd name="T5" fmla="*/ 8 h 12"/>
                <a:gd name="T6" fmla="*/ 1 w 19"/>
                <a:gd name="T7" fmla="*/ 5 h 12"/>
                <a:gd name="T8" fmla="*/ 1 w 19"/>
                <a:gd name="T9" fmla="*/ 4 h 12"/>
                <a:gd name="T10" fmla="*/ 7 w 19"/>
                <a:gd name="T11" fmla="*/ 2 h 12"/>
                <a:gd name="T12" fmla="*/ 11 w 19"/>
                <a:gd name="T13" fmla="*/ 2 h 12"/>
                <a:gd name="T14" fmla="*/ 16 w 19"/>
                <a:gd name="T15" fmla="*/ 4 h 12"/>
                <a:gd name="T16" fmla="*/ 18 w 19"/>
                <a:gd name="T17" fmla="*/ 8 h 12"/>
                <a:gd name="T18" fmla="*/ 18 w 19"/>
                <a:gd name="T19" fmla="*/ 8 h 12"/>
                <a:gd name="T20" fmla="*/ 12 w 19"/>
                <a:gd name="T21" fmla="*/ 11 h 12"/>
                <a:gd name="T22" fmla="*/ 8 w 19"/>
                <a:gd name="T23" fmla="*/ 10 h 12"/>
                <a:gd name="T24" fmla="*/ 8 w 19"/>
                <a:gd name="T25" fmla="*/ 11 h 12"/>
                <a:gd name="T26" fmla="*/ 8 w 19"/>
                <a:gd name="T27" fmla="*/ 12 h 12"/>
                <a:gd name="T28" fmla="*/ 12 w 19"/>
                <a:gd name="T29" fmla="*/ 12 h 12"/>
                <a:gd name="T30" fmla="*/ 19 w 19"/>
                <a:gd name="T31" fmla="*/ 9 h 12"/>
                <a:gd name="T32" fmla="*/ 19 w 19"/>
                <a:gd name="T33" fmla="*/ 8 h 12"/>
                <a:gd name="T34" fmla="*/ 17 w 19"/>
                <a:gd name="T35" fmla="*/ 3 h 12"/>
                <a:gd name="T36" fmla="*/ 11 w 19"/>
                <a:gd name="T37" fmla="*/ 1 h 12"/>
                <a:gd name="T38" fmla="*/ 7 w 19"/>
                <a:gd name="T39" fmla="*/ 0 h 12"/>
                <a:gd name="T40" fmla="*/ 0 w 19"/>
                <a:gd name="T41" fmla="*/ 4 h 12"/>
                <a:gd name="T42" fmla="*/ 0 w 19"/>
                <a:gd name="T43" fmla="*/ 5 h 12"/>
                <a:gd name="T44" fmla="*/ 2 w 19"/>
                <a:gd name="T45" fmla="*/ 9 h 12"/>
                <a:gd name="T46" fmla="*/ 8 w 19"/>
                <a:gd name="T47" fmla="*/ 12 h 12"/>
                <a:gd name="T48" fmla="*/ 8 w 19"/>
                <a:gd name="T4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" h="12">
                  <a:moveTo>
                    <a:pt x="8" y="11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6" y="10"/>
                    <a:pt x="4" y="9"/>
                    <a:pt x="3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3"/>
                    <a:pt x="4" y="2"/>
                    <a:pt x="7" y="2"/>
                  </a:cubicBezTo>
                  <a:cubicBezTo>
                    <a:pt x="8" y="2"/>
                    <a:pt x="10" y="2"/>
                    <a:pt x="11" y="2"/>
                  </a:cubicBezTo>
                  <a:cubicBezTo>
                    <a:pt x="13" y="3"/>
                    <a:pt x="15" y="3"/>
                    <a:pt x="16" y="4"/>
                  </a:cubicBezTo>
                  <a:cubicBezTo>
                    <a:pt x="18" y="5"/>
                    <a:pt x="18" y="7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10"/>
                    <a:pt x="15" y="11"/>
                    <a:pt x="12" y="11"/>
                  </a:cubicBezTo>
                  <a:cubicBezTo>
                    <a:pt x="11" y="11"/>
                    <a:pt x="9" y="11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11" y="12"/>
                    <a:pt x="12" y="12"/>
                  </a:cubicBezTo>
                  <a:cubicBezTo>
                    <a:pt x="15" y="12"/>
                    <a:pt x="18" y="11"/>
                    <a:pt x="19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6"/>
                    <a:pt x="19" y="5"/>
                    <a:pt x="17" y="3"/>
                  </a:cubicBezTo>
                  <a:cubicBezTo>
                    <a:pt x="16" y="2"/>
                    <a:pt x="14" y="1"/>
                    <a:pt x="11" y="1"/>
                  </a:cubicBezTo>
                  <a:cubicBezTo>
                    <a:pt x="10" y="0"/>
                    <a:pt x="9" y="0"/>
                    <a:pt x="7" y="0"/>
                  </a:cubicBezTo>
                  <a:cubicBezTo>
                    <a:pt x="4" y="0"/>
                    <a:pt x="1" y="1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1" y="8"/>
                    <a:pt x="2" y="9"/>
                  </a:cubicBezTo>
                  <a:cubicBezTo>
                    <a:pt x="4" y="10"/>
                    <a:pt x="5" y="11"/>
                    <a:pt x="8" y="12"/>
                  </a:cubicBezTo>
                  <a:lnTo>
                    <a:pt x="8" y="11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3" name="淘宝网Chenying0907出品 312"/>
            <p:cNvSpPr/>
            <p:nvPr/>
          </p:nvSpPr>
          <p:spPr bwMode="auto">
            <a:xfrm>
              <a:off x="2154238" y="2478088"/>
              <a:ext cx="1406525" cy="1162050"/>
            </a:xfrm>
            <a:custGeom>
              <a:avLst/>
              <a:gdLst>
                <a:gd name="connsiteX0" fmla="*/ 1192969 w 1406525"/>
                <a:gd name="connsiteY0" fmla="*/ 0 h 1162050"/>
                <a:gd name="connsiteX1" fmla="*/ 1391797 w 1406525"/>
                <a:gd name="connsiteY1" fmla="*/ 316254 h 1162050"/>
                <a:gd name="connsiteX2" fmla="*/ 1406525 w 1406525"/>
                <a:gd name="connsiteY2" fmla="*/ 426575 h 1162050"/>
                <a:gd name="connsiteX3" fmla="*/ 1222425 w 1406525"/>
                <a:gd name="connsiteY3" fmla="*/ 934053 h 1162050"/>
                <a:gd name="connsiteX4" fmla="*/ 655396 w 1406525"/>
                <a:gd name="connsiteY4" fmla="*/ 1162050 h 1162050"/>
                <a:gd name="connsiteX5" fmla="*/ 235648 w 1406525"/>
                <a:gd name="connsiteY5" fmla="*/ 1073793 h 1162050"/>
                <a:gd name="connsiteX6" fmla="*/ 14728 w 1406525"/>
                <a:gd name="connsiteY6" fmla="*/ 838441 h 1162050"/>
                <a:gd name="connsiteX7" fmla="*/ 0 w 1406525"/>
                <a:gd name="connsiteY7" fmla="*/ 728120 h 1162050"/>
                <a:gd name="connsiteX8" fmla="*/ 110460 w 1406525"/>
                <a:gd name="connsiteY8" fmla="*/ 536897 h 1162050"/>
                <a:gd name="connsiteX9" fmla="*/ 125188 w 1406525"/>
                <a:gd name="connsiteY9" fmla="*/ 529542 h 1162050"/>
                <a:gd name="connsiteX10" fmla="*/ 88368 w 1406525"/>
                <a:gd name="connsiteY10" fmla="*/ 816377 h 1162050"/>
                <a:gd name="connsiteX11" fmla="*/ 618576 w 1406525"/>
                <a:gd name="connsiteY11" fmla="*/ 1117922 h 1162050"/>
                <a:gd name="connsiteX12" fmla="*/ 949957 w 1406525"/>
                <a:gd name="connsiteY12" fmla="*/ 1044374 h 1162050"/>
                <a:gd name="connsiteX13" fmla="*/ 1134057 w 1406525"/>
                <a:gd name="connsiteY13" fmla="*/ 433930 h 1162050"/>
                <a:gd name="connsiteX14" fmla="*/ 1156149 w 1406525"/>
                <a:gd name="connsiteY14" fmla="*/ 382447 h 1162050"/>
                <a:gd name="connsiteX15" fmla="*/ 1178241 w 1406525"/>
                <a:gd name="connsiteY15" fmla="*/ 286835 h 1162050"/>
                <a:gd name="connsiteX16" fmla="*/ 1178241 w 1406525"/>
                <a:gd name="connsiteY16" fmla="*/ 272126 h 1162050"/>
                <a:gd name="connsiteX17" fmla="*/ 1207697 w 1406525"/>
                <a:gd name="connsiteY17" fmla="*/ 117676 h 1162050"/>
                <a:gd name="connsiteX18" fmla="*/ 1192969 w 1406525"/>
                <a:gd name="connsiteY18" fmla="*/ 0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06525" h="1162050">
                  <a:moveTo>
                    <a:pt x="1192969" y="0"/>
                  </a:moveTo>
                  <a:cubicBezTo>
                    <a:pt x="1303429" y="80902"/>
                    <a:pt x="1369705" y="191224"/>
                    <a:pt x="1391797" y="316254"/>
                  </a:cubicBezTo>
                  <a:cubicBezTo>
                    <a:pt x="1399161" y="353028"/>
                    <a:pt x="1406525" y="389802"/>
                    <a:pt x="1406525" y="426575"/>
                  </a:cubicBezTo>
                  <a:cubicBezTo>
                    <a:pt x="1406525" y="603089"/>
                    <a:pt x="1332885" y="794313"/>
                    <a:pt x="1222425" y="934053"/>
                  </a:cubicBezTo>
                  <a:cubicBezTo>
                    <a:pt x="1097237" y="1088503"/>
                    <a:pt x="876317" y="1162050"/>
                    <a:pt x="655396" y="1162050"/>
                  </a:cubicBezTo>
                  <a:cubicBezTo>
                    <a:pt x="508116" y="1162050"/>
                    <a:pt x="353472" y="1125276"/>
                    <a:pt x="235648" y="1073793"/>
                  </a:cubicBezTo>
                  <a:cubicBezTo>
                    <a:pt x="117824" y="1014955"/>
                    <a:pt x="36820" y="934053"/>
                    <a:pt x="14728" y="838441"/>
                  </a:cubicBezTo>
                  <a:cubicBezTo>
                    <a:pt x="0" y="801668"/>
                    <a:pt x="0" y="764894"/>
                    <a:pt x="0" y="728120"/>
                  </a:cubicBezTo>
                  <a:cubicBezTo>
                    <a:pt x="0" y="617799"/>
                    <a:pt x="51548" y="566316"/>
                    <a:pt x="110460" y="536897"/>
                  </a:cubicBezTo>
                  <a:cubicBezTo>
                    <a:pt x="110460" y="536897"/>
                    <a:pt x="117824" y="529542"/>
                    <a:pt x="125188" y="529542"/>
                  </a:cubicBezTo>
                  <a:cubicBezTo>
                    <a:pt x="81004" y="581025"/>
                    <a:pt x="44184" y="676637"/>
                    <a:pt x="88368" y="816377"/>
                  </a:cubicBezTo>
                  <a:cubicBezTo>
                    <a:pt x="147280" y="978181"/>
                    <a:pt x="353472" y="1117922"/>
                    <a:pt x="618576" y="1117922"/>
                  </a:cubicBezTo>
                  <a:cubicBezTo>
                    <a:pt x="721673" y="1117922"/>
                    <a:pt x="832133" y="1095857"/>
                    <a:pt x="949957" y="1044374"/>
                  </a:cubicBezTo>
                  <a:cubicBezTo>
                    <a:pt x="1318157" y="889925"/>
                    <a:pt x="1296065" y="558961"/>
                    <a:pt x="1134057" y="433930"/>
                  </a:cubicBezTo>
                  <a:cubicBezTo>
                    <a:pt x="1141421" y="419221"/>
                    <a:pt x="1148785" y="404511"/>
                    <a:pt x="1156149" y="382447"/>
                  </a:cubicBezTo>
                  <a:cubicBezTo>
                    <a:pt x="1170877" y="353028"/>
                    <a:pt x="1170877" y="323609"/>
                    <a:pt x="1178241" y="286835"/>
                  </a:cubicBezTo>
                  <a:cubicBezTo>
                    <a:pt x="1178241" y="286835"/>
                    <a:pt x="1178241" y="279481"/>
                    <a:pt x="1178241" y="272126"/>
                  </a:cubicBezTo>
                  <a:cubicBezTo>
                    <a:pt x="1200333" y="220643"/>
                    <a:pt x="1207697" y="169159"/>
                    <a:pt x="1207697" y="117676"/>
                  </a:cubicBezTo>
                  <a:cubicBezTo>
                    <a:pt x="1207697" y="73548"/>
                    <a:pt x="1200333" y="36774"/>
                    <a:pt x="1192969" y="0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4" name="淘宝网Chenying0907出品 313"/>
            <p:cNvSpPr/>
            <p:nvPr/>
          </p:nvSpPr>
          <p:spPr bwMode="auto">
            <a:xfrm>
              <a:off x="2830276" y="2309977"/>
              <a:ext cx="525936" cy="688647"/>
            </a:xfrm>
            <a:custGeom>
              <a:avLst/>
              <a:gdLst>
                <a:gd name="connsiteX0" fmla="*/ 328569 w 525936"/>
                <a:gd name="connsiteY0" fmla="*/ 1024 h 688647"/>
                <a:gd name="connsiteX1" fmla="*/ 376887 w 525936"/>
                <a:gd name="connsiteY1" fmla="*/ 13238 h 688647"/>
                <a:gd name="connsiteX2" fmla="*/ 501829 w 525936"/>
                <a:gd name="connsiteY2" fmla="*/ 439971 h 688647"/>
                <a:gd name="connsiteX3" fmla="*/ 149051 w 525936"/>
                <a:gd name="connsiteY3" fmla="*/ 675409 h 688647"/>
                <a:gd name="connsiteX4" fmla="*/ 24108 w 525936"/>
                <a:gd name="connsiteY4" fmla="*/ 248677 h 688647"/>
                <a:gd name="connsiteX5" fmla="*/ 328569 w 525936"/>
                <a:gd name="connsiteY5" fmla="*/ 1024 h 68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5936" h="688647">
                  <a:moveTo>
                    <a:pt x="328569" y="1024"/>
                  </a:moveTo>
                  <a:cubicBezTo>
                    <a:pt x="345077" y="2777"/>
                    <a:pt x="361269" y="6801"/>
                    <a:pt x="376887" y="13238"/>
                  </a:cubicBezTo>
                  <a:cubicBezTo>
                    <a:pt x="509178" y="64740"/>
                    <a:pt x="560625" y="256034"/>
                    <a:pt x="501829" y="439971"/>
                  </a:cubicBezTo>
                  <a:cubicBezTo>
                    <a:pt x="435683" y="623907"/>
                    <a:pt x="281342" y="726911"/>
                    <a:pt x="149051" y="675409"/>
                  </a:cubicBezTo>
                  <a:cubicBezTo>
                    <a:pt x="16759" y="623907"/>
                    <a:pt x="-34688" y="432613"/>
                    <a:pt x="24108" y="248677"/>
                  </a:cubicBezTo>
                  <a:cubicBezTo>
                    <a:pt x="81986" y="87732"/>
                    <a:pt x="213015" y="-11248"/>
                    <a:pt x="328569" y="1024"/>
                  </a:cubicBezTo>
                  <a:close/>
                </a:path>
              </a:pathLst>
            </a:custGeom>
            <a:solidFill>
              <a:srgbClr val="E8787D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5" name="淘宝网Chenying0907出品 511"/>
            <p:cNvSpPr/>
            <p:nvPr/>
          </p:nvSpPr>
          <p:spPr bwMode="auto">
            <a:xfrm>
              <a:off x="2816225" y="2779713"/>
              <a:ext cx="471488" cy="293688"/>
            </a:xfrm>
            <a:custGeom>
              <a:avLst/>
              <a:gdLst>
                <a:gd name="T0" fmla="*/ 1 w 64"/>
                <a:gd name="T1" fmla="*/ 0 h 40"/>
                <a:gd name="T2" fmla="*/ 22 w 64"/>
                <a:gd name="T3" fmla="*/ 38 h 40"/>
                <a:gd name="T4" fmla="*/ 32 w 64"/>
                <a:gd name="T5" fmla="*/ 40 h 40"/>
                <a:gd name="T6" fmla="*/ 64 w 64"/>
                <a:gd name="T7" fmla="*/ 18 h 40"/>
                <a:gd name="T8" fmla="*/ 61 w 64"/>
                <a:gd name="T9" fmla="*/ 15 h 40"/>
                <a:gd name="T10" fmla="*/ 32 w 64"/>
                <a:gd name="T11" fmla="*/ 31 h 40"/>
                <a:gd name="T12" fmla="*/ 31 w 64"/>
                <a:gd name="T13" fmla="*/ 31 h 40"/>
                <a:gd name="T14" fmla="*/ 31 w 64"/>
                <a:gd name="T15" fmla="*/ 31 h 40"/>
                <a:gd name="T16" fmla="*/ 22 w 64"/>
                <a:gd name="T17" fmla="*/ 29 h 40"/>
                <a:gd name="T18" fmla="*/ 12 w 64"/>
                <a:gd name="T19" fmla="*/ 22 h 40"/>
                <a:gd name="T20" fmla="*/ 1 w 64"/>
                <a:gd name="T2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40">
                  <a:moveTo>
                    <a:pt x="1" y="0"/>
                  </a:moveTo>
                  <a:cubicBezTo>
                    <a:pt x="0" y="17"/>
                    <a:pt x="8" y="32"/>
                    <a:pt x="22" y="38"/>
                  </a:cubicBezTo>
                  <a:cubicBezTo>
                    <a:pt x="25" y="39"/>
                    <a:pt x="29" y="40"/>
                    <a:pt x="32" y="40"/>
                  </a:cubicBezTo>
                  <a:cubicBezTo>
                    <a:pt x="45" y="40"/>
                    <a:pt x="57" y="31"/>
                    <a:pt x="64" y="18"/>
                  </a:cubicBezTo>
                  <a:cubicBezTo>
                    <a:pt x="63" y="17"/>
                    <a:pt x="62" y="16"/>
                    <a:pt x="61" y="15"/>
                  </a:cubicBezTo>
                  <a:cubicBezTo>
                    <a:pt x="53" y="25"/>
                    <a:pt x="43" y="31"/>
                    <a:pt x="32" y="31"/>
                  </a:cubicBezTo>
                  <a:cubicBezTo>
                    <a:pt x="32" y="31"/>
                    <a:pt x="32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28" y="31"/>
                    <a:pt x="25" y="30"/>
                    <a:pt x="22" y="29"/>
                  </a:cubicBezTo>
                  <a:cubicBezTo>
                    <a:pt x="18" y="27"/>
                    <a:pt x="15" y="25"/>
                    <a:pt x="12" y="22"/>
                  </a:cubicBezTo>
                  <a:cubicBezTo>
                    <a:pt x="6" y="17"/>
                    <a:pt x="3" y="9"/>
                    <a:pt x="1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6" name="淘宝网Chenying0907出品 512"/>
            <p:cNvSpPr/>
            <p:nvPr/>
          </p:nvSpPr>
          <p:spPr bwMode="auto">
            <a:xfrm>
              <a:off x="3265488" y="2763838"/>
              <a:ext cx="66675" cy="147638"/>
            </a:xfrm>
            <a:custGeom>
              <a:avLst/>
              <a:gdLst>
                <a:gd name="T0" fmla="*/ 9 w 9"/>
                <a:gd name="T1" fmla="*/ 0 h 20"/>
                <a:gd name="T2" fmla="*/ 5 w 9"/>
                <a:gd name="T3" fmla="*/ 9 h 20"/>
                <a:gd name="T4" fmla="*/ 0 w 9"/>
                <a:gd name="T5" fmla="*/ 17 h 20"/>
                <a:gd name="T6" fmla="*/ 3 w 9"/>
                <a:gd name="T7" fmla="*/ 20 h 20"/>
                <a:gd name="T8" fmla="*/ 6 w 9"/>
                <a:gd name="T9" fmla="*/ 13 h 20"/>
                <a:gd name="T10" fmla="*/ 9 w 9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8" y="3"/>
                    <a:pt x="6" y="6"/>
                    <a:pt x="5" y="9"/>
                  </a:cubicBezTo>
                  <a:cubicBezTo>
                    <a:pt x="3" y="12"/>
                    <a:pt x="2" y="15"/>
                    <a:pt x="0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4" y="18"/>
                    <a:pt x="5" y="16"/>
                    <a:pt x="6" y="13"/>
                  </a:cubicBezTo>
                  <a:cubicBezTo>
                    <a:pt x="8" y="9"/>
                    <a:pt x="8" y="5"/>
                    <a:pt x="9" y="0"/>
                  </a:cubicBezTo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7" name="淘宝网Chenying0907出品 514"/>
            <p:cNvSpPr/>
            <p:nvPr/>
          </p:nvSpPr>
          <p:spPr bwMode="auto">
            <a:xfrm>
              <a:off x="2795588" y="2359026"/>
              <a:ext cx="573088" cy="677863"/>
            </a:xfrm>
            <a:custGeom>
              <a:avLst/>
              <a:gdLst>
                <a:gd name="T0" fmla="*/ 70 w 78"/>
                <a:gd name="T1" fmla="*/ 58 h 92"/>
                <a:gd name="T2" fmla="*/ 25 w 78"/>
                <a:gd name="T3" fmla="*/ 85 h 92"/>
                <a:gd name="T4" fmla="*/ 7 w 78"/>
                <a:gd name="T5" fmla="*/ 33 h 92"/>
                <a:gd name="T6" fmla="*/ 52 w 78"/>
                <a:gd name="T7" fmla="*/ 7 h 92"/>
                <a:gd name="T8" fmla="*/ 70 w 78"/>
                <a:gd name="T9" fmla="*/ 5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92">
                  <a:moveTo>
                    <a:pt x="70" y="58"/>
                  </a:moveTo>
                  <a:cubicBezTo>
                    <a:pt x="63" y="80"/>
                    <a:pt x="42" y="92"/>
                    <a:pt x="25" y="85"/>
                  </a:cubicBezTo>
                  <a:cubicBezTo>
                    <a:pt x="8" y="78"/>
                    <a:pt x="0" y="55"/>
                    <a:pt x="7" y="33"/>
                  </a:cubicBezTo>
                  <a:cubicBezTo>
                    <a:pt x="15" y="11"/>
                    <a:pt x="35" y="0"/>
                    <a:pt x="52" y="7"/>
                  </a:cubicBezTo>
                  <a:cubicBezTo>
                    <a:pt x="70" y="14"/>
                    <a:pt x="78" y="37"/>
                    <a:pt x="70" y="58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8" name="淘宝网Chenying0907出品 515"/>
            <p:cNvSpPr/>
            <p:nvPr/>
          </p:nvSpPr>
          <p:spPr bwMode="auto">
            <a:xfrm>
              <a:off x="2824163" y="2389188"/>
              <a:ext cx="515938" cy="619125"/>
            </a:xfrm>
            <a:custGeom>
              <a:avLst/>
              <a:gdLst>
                <a:gd name="T0" fmla="*/ 66 w 70"/>
                <a:gd name="T1" fmla="*/ 54 h 84"/>
                <a:gd name="T2" fmla="*/ 66 w 70"/>
                <a:gd name="T3" fmla="*/ 54 h 84"/>
                <a:gd name="T4" fmla="*/ 31 w 70"/>
                <a:gd name="T5" fmla="*/ 82 h 84"/>
                <a:gd name="T6" fmla="*/ 21 w 70"/>
                <a:gd name="T7" fmla="*/ 80 h 84"/>
                <a:gd name="T8" fmla="*/ 1 w 70"/>
                <a:gd name="T9" fmla="*/ 46 h 84"/>
                <a:gd name="T10" fmla="*/ 4 w 70"/>
                <a:gd name="T11" fmla="*/ 29 h 84"/>
                <a:gd name="T12" fmla="*/ 38 w 70"/>
                <a:gd name="T13" fmla="*/ 1 h 84"/>
                <a:gd name="T14" fmla="*/ 48 w 70"/>
                <a:gd name="T15" fmla="*/ 3 h 84"/>
                <a:gd name="T16" fmla="*/ 68 w 70"/>
                <a:gd name="T17" fmla="*/ 38 h 84"/>
                <a:gd name="T18" fmla="*/ 66 w 70"/>
                <a:gd name="T19" fmla="*/ 54 h 84"/>
                <a:gd name="T20" fmla="*/ 66 w 70"/>
                <a:gd name="T21" fmla="*/ 54 h 84"/>
                <a:gd name="T22" fmla="*/ 67 w 70"/>
                <a:gd name="T23" fmla="*/ 55 h 84"/>
                <a:gd name="T24" fmla="*/ 70 w 70"/>
                <a:gd name="T25" fmla="*/ 38 h 84"/>
                <a:gd name="T26" fmla="*/ 49 w 70"/>
                <a:gd name="T27" fmla="*/ 2 h 84"/>
                <a:gd name="T28" fmla="*/ 38 w 70"/>
                <a:gd name="T29" fmla="*/ 0 h 84"/>
                <a:gd name="T30" fmla="*/ 3 w 70"/>
                <a:gd name="T31" fmla="*/ 29 h 84"/>
                <a:gd name="T32" fmla="*/ 0 w 70"/>
                <a:gd name="T33" fmla="*/ 46 h 84"/>
                <a:gd name="T34" fmla="*/ 21 w 70"/>
                <a:gd name="T35" fmla="*/ 82 h 84"/>
                <a:gd name="T36" fmla="*/ 31 w 70"/>
                <a:gd name="T37" fmla="*/ 84 h 84"/>
                <a:gd name="T38" fmla="*/ 67 w 70"/>
                <a:gd name="T39" fmla="*/ 55 h 84"/>
                <a:gd name="T40" fmla="*/ 66 w 70"/>
                <a:gd name="T41" fmla="*/ 5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0" h="84">
                  <a:moveTo>
                    <a:pt x="66" y="54"/>
                  </a:moveTo>
                  <a:cubicBezTo>
                    <a:pt x="66" y="54"/>
                    <a:pt x="66" y="54"/>
                    <a:pt x="66" y="54"/>
                  </a:cubicBezTo>
                  <a:cubicBezTo>
                    <a:pt x="60" y="71"/>
                    <a:pt x="45" y="82"/>
                    <a:pt x="31" y="82"/>
                  </a:cubicBezTo>
                  <a:cubicBezTo>
                    <a:pt x="28" y="82"/>
                    <a:pt x="25" y="82"/>
                    <a:pt x="21" y="80"/>
                  </a:cubicBezTo>
                  <a:cubicBezTo>
                    <a:pt x="9" y="75"/>
                    <a:pt x="1" y="61"/>
                    <a:pt x="1" y="46"/>
                  </a:cubicBezTo>
                  <a:cubicBezTo>
                    <a:pt x="1" y="40"/>
                    <a:pt x="2" y="35"/>
                    <a:pt x="4" y="29"/>
                  </a:cubicBezTo>
                  <a:cubicBezTo>
                    <a:pt x="10" y="12"/>
                    <a:pt x="24" y="1"/>
                    <a:pt x="38" y="1"/>
                  </a:cubicBezTo>
                  <a:cubicBezTo>
                    <a:pt x="41" y="1"/>
                    <a:pt x="45" y="2"/>
                    <a:pt x="48" y="3"/>
                  </a:cubicBezTo>
                  <a:cubicBezTo>
                    <a:pt x="61" y="8"/>
                    <a:pt x="68" y="22"/>
                    <a:pt x="68" y="38"/>
                  </a:cubicBezTo>
                  <a:cubicBezTo>
                    <a:pt x="68" y="43"/>
                    <a:pt x="67" y="49"/>
                    <a:pt x="66" y="54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9" y="49"/>
                    <a:pt x="70" y="43"/>
                    <a:pt x="70" y="38"/>
                  </a:cubicBezTo>
                  <a:cubicBezTo>
                    <a:pt x="70" y="22"/>
                    <a:pt x="62" y="7"/>
                    <a:pt x="49" y="2"/>
                  </a:cubicBezTo>
                  <a:cubicBezTo>
                    <a:pt x="45" y="1"/>
                    <a:pt x="42" y="0"/>
                    <a:pt x="38" y="0"/>
                  </a:cubicBezTo>
                  <a:cubicBezTo>
                    <a:pt x="23" y="0"/>
                    <a:pt x="9" y="11"/>
                    <a:pt x="3" y="29"/>
                  </a:cubicBezTo>
                  <a:cubicBezTo>
                    <a:pt x="1" y="34"/>
                    <a:pt x="0" y="40"/>
                    <a:pt x="0" y="46"/>
                  </a:cubicBezTo>
                  <a:cubicBezTo>
                    <a:pt x="0" y="62"/>
                    <a:pt x="7" y="76"/>
                    <a:pt x="21" y="82"/>
                  </a:cubicBezTo>
                  <a:cubicBezTo>
                    <a:pt x="24" y="83"/>
                    <a:pt x="28" y="84"/>
                    <a:pt x="31" y="84"/>
                  </a:cubicBezTo>
                  <a:cubicBezTo>
                    <a:pt x="46" y="84"/>
                    <a:pt x="61" y="72"/>
                    <a:pt x="67" y="55"/>
                  </a:cubicBezTo>
                  <a:cubicBezTo>
                    <a:pt x="66" y="54"/>
                    <a:pt x="66" y="54"/>
                    <a:pt x="66" y="54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19" name="淘宝网Chenying0907出品 519"/>
            <p:cNvSpPr/>
            <p:nvPr/>
          </p:nvSpPr>
          <p:spPr bwMode="auto">
            <a:xfrm>
              <a:off x="2832100" y="2617788"/>
              <a:ext cx="492125" cy="374650"/>
            </a:xfrm>
            <a:custGeom>
              <a:avLst/>
              <a:gdLst>
                <a:gd name="T0" fmla="*/ 67 w 67"/>
                <a:gd name="T1" fmla="*/ 0 h 51"/>
                <a:gd name="T2" fmla="*/ 64 w 67"/>
                <a:gd name="T3" fmla="*/ 13 h 51"/>
                <a:gd name="T4" fmla="*/ 28 w 67"/>
                <a:gd name="T5" fmla="*/ 44 h 51"/>
                <a:gd name="T6" fmla="*/ 19 w 67"/>
                <a:gd name="T7" fmla="*/ 43 h 51"/>
                <a:gd name="T8" fmla="*/ 0 w 67"/>
                <a:gd name="T9" fmla="*/ 12 h 51"/>
                <a:gd name="T10" fmla="*/ 0 w 67"/>
                <a:gd name="T11" fmla="*/ 15 h 51"/>
                <a:gd name="T12" fmla="*/ 20 w 67"/>
                <a:gd name="T13" fmla="*/ 49 h 51"/>
                <a:gd name="T14" fmla="*/ 30 w 67"/>
                <a:gd name="T15" fmla="*/ 51 h 51"/>
                <a:gd name="T16" fmla="*/ 65 w 67"/>
                <a:gd name="T17" fmla="*/ 23 h 51"/>
                <a:gd name="T18" fmla="*/ 65 w 67"/>
                <a:gd name="T19" fmla="*/ 23 h 51"/>
                <a:gd name="T20" fmla="*/ 67 w 67"/>
                <a:gd name="T21" fmla="*/ 7 h 51"/>
                <a:gd name="T22" fmla="*/ 67 w 67"/>
                <a:gd name="T2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51">
                  <a:moveTo>
                    <a:pt x="67" y="0"/>
                  </a:moveTo>
                  <a:cubicBezTo>
                    <a:pt x="66" y="4"/>
                    <a:pt x="65" y="8"/>
                    <a:pt x="64" y="13"/>
                  </a:cubicBezTo>
                  <a:cubicBezTo>
                    <a:pt x="57" y="32"/>
                    <a:pt x="42" y="44"/>
                    <a:pt x="28" y="44"/>
                  </a:cubicBezTo>
                  <a:cubicBezTo>
                    <a:pt x="25" y="44"/>
                    <a:pt x="22" y="44"/>
                    <a:pt x="19" y="43"/>
                  </a:cubicBezTo>
                  <a:cubicBezTo>
                    <a:pt x="8" y="38"/>
                    <a:pt x="1" y="26"/>
                    <a:pt x="0" y="12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0" y="30"/>
                    <a:pt x="8" y="44"/>
                    <a:pt x="20" y="49"/>
                  </a:cubicBezTo>
                  <a:cubicBezTo>
                    <a:pt x="24" y="51"/>
                    <a:pt x="27" y="51"/>
                    <a:pt x="30" y="51"/>
                  </a:cubicBezTo>
                  <a:cubicBezTo>
                    <a:pt x="44" y="51"/>
                    <a:pt x="59" y="40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18"/>
                    <a:pt x="67" y="12"/>
                    <a:pt x="67" y="7"/>
                  </a:cubicBezTo>
                  <a:cubicBezTo>
                    <a:pt x="67" y="5"/>
                    <a:pt x="67" y="2"/>
                    <a:pt x="67" y="0"/>
                  </a:cubicBezTo>
                </a:path>
              </a:pathLst>
            </a:custGeom>
            <a:solidFill>
              <a:srgbClr val="E8787D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0" name="淘宝网Chenying0907出品 520"/>
            <p:cNvSpPr/>
            <p:nvPr/>
          </p:nvSpPr>
          <p:spPr bwMode="auto">
            <a:xfrm>
              <a:off x="2824163" y="2587626"/>
              <a:ext cx="515938" cy="412750"/>
            </a:xfrm>
            <a:custGeom>
              <a:avLst/>
              <a:gdLst>
                <a:gd name="T0" fmla="*/ 68 w 70"/>
                <a:gd name="T1" fmla="*/ 0 h 56"/>
                <a:gd name="T2" fmla="*/ 68 w 70"/>
                <a:gd name="T3" fmla="*/ 4 h 56"/>
                <a:gd name="T4" fmla="*/ 68 w 70"/>
                <a:gd name="T5" fmla="*/ 11 h 56"/>
                <a:gd name="T6" fmla="*/ 66 w 70"/>
                <a:gd name="T7" fmla="*/ 27 h 56"/>
                <a:gd name="T8" fmla="*/ 66 w 70"/>
                <a:gd name="T9" fmla="*/ 27 h 56"/>
                <a:gd name="T10" fmla="*/ 31 w 70"/>
                <a:gd name="T11" fmla="*/ 55 h 56"/>
                <a:gd name="T12" fmla="*/ 21 w 70"/>
                <a:gd name="T13" fmla="*/ 53 h 56"/>
                <a:gd name="T14" fmla="*/ 1 w 70"/>
                <a:gd name="T15" fmla="*/ 19 h 56"/>
                <a:gd name="T16" fmla="*/ 1 w 70"/>
                <a:gd name="T17" fmla="*/ 16 h 56"/>
                <a:gd name="T18" fmla="*/ 1 w 70"/>
                <a:gd name="T19" fmla="*/ 14 h 56"/>
                <a:gd name="T20" fmla="*/ 21 w 70"/>
                <a:gd name="T21" fmla="*/ 54 h 56"/>
                <a:gd name="T22" fmla="*/ 30 w 70"/>
                <a:gd name="T23" fmla="*/ 56 h 56"/>
                <a:gd name="T24" fmla="*/ 67 w 70"/>
                <a:gd name="T25" fmla="*/ 26 h 56"/>
                <a:gd name="T26" fmla="*/ 69 w 70"/>
                <a:gd name="T27" fmla="*/ 20 h 56"/>
                <a:gd name="T28" fmla="*/ 69 w 70"/>
                <a:gd name="T29" fmla="*/ 20 h 56"/>
                <a:gd name="T30" fmla="*/ 70 w 70"/>
                <a:gd name="T31" fmla="*/ 11 h 56"/>
                <a:gd name="T32" fmla="*/ 68 w 70"/>
                <a:gd name="T3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56">
                  <a:moveTo>
                    <a:pt x="68" y="0"/>
                  </a:moveTo>
                  <a:cubicBezTo>
                    <a:pt x="68" y="1"/>
                    <a:pt x="68" y="3"/>
                    <a:pt x="68" y="4"/>
                  </a:cubicBezTo>
                  <a:cubicBezTo>
                    <a:pt x="68" y="6"/>
                    <a:pt x="68" y="9"/>
                    <a:pt x="68" y="11"/>
                  </a:cubicBezTo>
                  <a:cubicBezTo>
                    <a:pt x="68" y="16"/>
                    <a:pt x="67" y="22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0" y="44"/>
                    <a:pt x="45" y="55"/>
                    <a:pt x="31" y="55"/>
                  </a:cubicBezTo>
                  <a:cubicBezTo>
                    <a:pt x="28" y="55"/>
                    <a:pt x="25" y="55"/>
                    <a:pt x="21" y="53"/>
                  </a:cubicBezTo>
                  <a:cubicBezTo>
                    <a:pt x="9" y="48"/>
                    <a:pt x="1" y="34"/>
                    <a:pt x="1" y="19"/>
                  </a:cubicBezTo>
                  <a:cubicBezTo>
                    <a:pt x="1" y="18"/>
                    <a:pt x="1" y="17"/>
                    <a:pt x="1" y="16"/>
                  </a:cubicBezTo>
                  <a:cubicBezTo>
                    <a:pt x="1" y="15"/>
                    <a:pt x="1" y="15"/>
                    <a:pt x="1" y="14"/>
                  </a:cubicBezTo>
                  <a:cubicBezTo>
                    <a:pt x="0" y="32"/>
                    <a:pt x="7" y="49"/>
                    <a:pt x="21" y="54"/>
                  </a:cubicBezTo>
                  <a:cubicBezTo>
                    <a:pt x="24" y="55"/>
                    <a:pt x="27" y="56"/>
                    <a:pt x="30" y="56"/>
                  </a:cubicBezTo>
                  <a:cubicBezTo>
                    <a:pt x="45" y="56"/>
                    <a:pt x="60" y="44"/>
                    <a:pt x="67" y="26"/>
                  </a:cubicBezTo>
                  <a:cubicBezTo>
                    <a:pt x="68" y="24"/>
                    <a:pt x="68" y="22"/>
                    <a:pt x="69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17"/>
                    <a:pt x="70" y="14"/>
                    <a:pt x="70" y="11"/>
                  </a:cubicBezTo>
                  <a:cubicBezTo>
                    <a:pt x="70" y="7"/>
                    <a:pt x="69" y="3"/>
                    <a:pt x="68" y="0"/>
                  </a:cubicBezTo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1" name="淘宝网Chenying0907出品 521"/>
            <p:cNvSpPr/>
            <p:nvPr/>
          </p:nvSpPr>
          <p:spPr bwMode="auto">
            <a:xfrm>
              <a:off x="3008313" y="2506663"/>
              <a:ext cx="293688" cy="354013"/>
            </a:xfrm>
            <a:custGeom>
              <a:avLst/>
              <a:gdLst>
                <a:gd name="T0" fmla="*/ 37 w 40"/>
                <a:gd name="T1" fmla="*/ 29 h 48"/>
                <a:gd name="T2" fmla="*/ 15 w 40"/>
                <a:gd name="T3" fmla="*/ 46 h 48"/>
                <a:gd name="T4" fmla="*/ 3 w 40"/>
                <a:gd name="T5" fmla="*/ 20 h 48"/>
                <a:gd name="T6" fmla="*/ 25 w 40"/>
                <a:gd name="T7" fmla="*/ 2 h 48"/>
                <a:gd name="T8" fmla="*/ 37 w 40"/>
                <a:gd name="T9" fmla="*/ 2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37" y="29"/>
                  </a:moveTo>
                  <a:cubicBezTo>
                    <a:pt x="35" y="41"/>
                    <a:pt x="25" y="48"/>
                    <a:pt x="15" y="46"/>
                  </a:cubicBezTo>
                  <a:cubicBezTo>
                    <a:pt x="6" y="44"/>
                    <a:pt x="0" y="32"/>
                    <a:pt x="3" y="20"/>
                  </a:cubicBezTo>
                  <a:cubicBezTo>
                    <a:pt x="5" y="8"/>
                    <a:pt x="15" y="0"/>
                    <a:pt x="25" y="2"/>
                  </a:cubicBezTo>
                  <a:cubicBezTo>
                    <a:pt x="34" y="5"/>
                    <a:pt x="40" y="16"/>
                    <a:pt x="37" y="29"/>
                  </a:cubicBezTo>
                  <a:close/>
                </a:path>
              </a:pathLst>
            </a:custGeom>
            <a:solidFill>
              <a:srgbClr val="38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2" name="淘宝网Chenying0907出品 522"/>
            <p:cNvSpPr/>
            <p:nvPr/>
          </p:nvSpPr>
          <p:spPr bwMode="auto">
            <a:xfrm>
              <a:off x="3111500" y="2565401"/>
              <a:ext cx="153988" cy="198438"/>
            </a:xfrm>
            <a:custGeom>
              <a:avLst/>
              <a:gdLst>
                <a:gd name="T0" fmla="*/ 20 w 21"/>
                <a:gd name="T1" fmla="*/ 16 h 27"/>
                <a:gd name="T2" fmla="*/ 8 w 21"/>
                <a:gd name="T3" fmla="*/ 25 h 27"/>
                <a:gd name="T4" fmla="*/ 1 w 21"/>
                <a:gd name="T5" fmla="*/ 11 h 27"/>
                <a:gd name="T6" fmla="*/ 13 w 21"/>
                <a:gd name="T7" fmla="*/ 1 h 27"/>
                <a:gd name="T8" fmla="*/ 20 w 21"/>
                <a:gd name="T9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7">
                  <a:moveTo>
                    <a:pt x="20" y="16"/>
                  </a:moveTo>
                  <a:cubicBezTo>
                    <a:pt x="18" y="22"/>
                    <a:pt x="13" y="27"/>
                    <a:pt x="8" y="25"/>
                  </a:cubicBezTo>
                  <a:cubicBezTo>
                    <a:pt x="3" y="24"/>
                    <a:pt x="0" y="18"/>
                    <a:pt x="1" y="11"/>
                  </a:cubicBezTo>
                  <a:cubicBezTo>
                    <a:pt x="3" y="5"/>
                    <a:pt x="8" y="0"/>
                    <a:pt x="13" y="1"/>
                  </a:cubicBezTo>
                  <a:cubicBezTo>
                    <a:pt x="18" y="3"/>
                    <a:pt x="21" y="9"/>
                    <a:pt x="2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3" name="淘宝网Chenying0907出品 523"/>
            <p:cNvSpPr/>
            <p:nvPr/>
          </p:nvSpPr>
          <p:spPr bwMode="auto">
            <a:xfrm>
              <a:off x="5253038" y="4973638"/>
              <a:ext cx="212725" cy="515938"/>
            </a:xfrm>
            <a:custGeom>
              <a:avLst/>
              <a:gdLst>
                <a:gd name="T0" fmla="*/ 14 w 29"/>
                <a:gd name="T1" fmla="*/ 1 h 70"/>
                <a:gd name="T2" fmla="*/ 1 w 29"/>
                <a:gd name="T3" fmla="*/ 34 h 70"/>
                <a:gd name="T4" fmla="*/ 4 w 29"/>
                <a:gd name="T5" fmla="*/ 60 h 70"/>
                <a:gd name="T6" fmla="*/ 8 w 29"/>
                <a:gd name="T7" fmla="*/ 66 h 70"/>
                <a:gd name="T8" fmla="*/ 17 w 29"/>
                <a:gd name="T9" fmla="*/ 69 h 70"/>
                <a:gd name="T10" fmla="*/ 21 w 29"/>
                <a:gd name="T11" fmla="*/ 66 h 70"/>
                <a:gd name="T12" fmla="*/ 28 w 29"/>
                <a:gd name="T13" fmla="*/ 44 h 70"/>
                <a:gd name="T14" fmla="*/ 19 w 29"/>
                <a:gd name="T15" fmla="*/ 4 h 70"/>
                <a:gd name="T16" fmla="*/ 14 w 29"/>
                <a:gd name="T17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70">
                  <a:moveTo>
                    <a:pt x="14" y="1"/>
                  </a:moveTo>
                  <a:cubicBezTo>
                    <a:pt x="7" y="0"/>
                    <a:pt x="2" y="7"/>
                    <a:pt x="1" y="34"/>
                  </a:cubicBezTo>
                  <a:cubicBezTo>
                    <a:pt x="0" y="43"/>
                    <a:pt x="0" y="52"/>
                    <a:pt x="4" y="60"/>
                  </a:cubicBezTo>
                  <a:cubicBezTo>
                    <a:pt x="5" y="62"/>
                    <a:pt x="6" y="64"/>
                    <a:pt x="8" y="66"/>
                  </a:cubicBezTo>
                  <a:cubicBezTo>
                    <a:pt x="11" y="68"/>
                    <a:pt x="14" y="70"/>
                    <a:pt x="17" y="69"/>
                  </a:cubicBezTo>
                  <a:cubicBezTo>
                    <a:pt x="19" y="68"/>
                    <a:pt x="20" y="68"/>
                    <a:pt x="21" y="66"/>
                  </a:cubicBezTo>
                  <a:cubicBezTo>
                    <a:pt x="27" y="61"/>
                    <a:pt x="28" y="51"/>
                    <a:pt x="28" y="44"/>
                  </a:cubicBezTo>
                  <a:cubicBezTo>
                    <a:pt x="29" y="28"/>
                    <a:pt x="24" y="11"/>
                    <a:pt x="19" y="4"/>
                  </a:cubicBezTo>
                  <a:cubicBezTo>
                    <a:pt x="17" y="2"/>
                    <a:pt x="15" y="1"/>
                    <a:pt x="14" y="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4" name="淘宝网Chenying0907出品 524"/>
            <p:cNvSpPr/>
            <p:nvPr/>
          </p:nvSpPr>
          <p:spPr bwMode="auto">
            <a:xfrm>
              <a:off x="5253038" y="4973638"/>
              <a:ext cx="212725" cy="515938"/>
            </a:xfrm>
            <a:custGeom>
              <a:avLst/>
              <a:gdLst>
                <a:gd name="T0" fmla="*/ 14 w 29"/>
                <a:gd name="T1" fmla="*/ 1 h 70"/>
                <a:gd name="T2" fmla="*/ 14 w 29"/>
                <a:gd name="T3" fmla="*/ 0 h 70"/>
                <a:gd name="T4" fmla="*/ 13 w 29"/>
                <a:gd name="T5" fmla="*/ 0 h 70"/>
                <a:gd name="T6" fmla="*/ 4 w 29"/>
                <a:gd name="T7" fmla="*/ 8 h 70"/>
                <a:gd name="T8" fmla="*/ 0 w 29"/>
                <a:gd name="T9" fmla="*/ 34 h 70"/>
                <a:gd name="T10" fmla="*/ 0 w 29"/>
                <a:gd name="T11" fmla="*/ 40 h 70"/>
                <a:gd name="T12" fmla="*/ 3 w 29"/>
                <a:gd name="T13" fmla="*/ 60 h 70"/>
                <a:gd name="T14" fmla="*/ 8 w 29"/>
                <a:gd name="T15" fmla="*/ 66 h 70"/>
                <a:gd name="T16" fmla="*/ 15 w 29"/>
                <a:gd name="T17" fmla="*/ 70 h 70"/>
                <a:gd name="T18" fmla="*/ 17 w 29"/>
                <a:gd name="T19" fmla="*/ 69 h 70"/>
                <a:gd name="T20" fmla="*/ 22 w 29"/>
                <a:gd name="T21" fmla="*/ 67 h 70"/>
                <a:gd name="T22" fmla="*/ 29 w 29"/>
                <a:gd name="T23" fmla="*/ 44 h 70"/>
                <a:gd name="T24" fmla="*/ 29 w 29"/>
                <a:gd name="T25" fmla="*/ 41 h 70"/>
                <a:gd name="T26" fmla="*/ 19 w 29"/>
                <a:gd name="T27" fmla="*/ 4 h 70"/>
                <a:gd name="T28" fmla="*/ 14 w 29"/>
                <a:gd name="T29" fmla="*/ 0 h 70"/>
                <a:gd name="T30" fmla="*/ 14 w 29"/>
                <a:gd name="T31" fmla="*/ 1 h 70"/>
                <a:gd name="T32" fmla="*/ 14 w 29"/>
                <a:gd name="T33" fmla="*/ 2 h 70"/>
                <a:gd name="T34" fmla="*/ 18 w 29"/>
                <a:gd name="T35" fmla="*/ 5 h 70"/>
                <a:gd name="T36" fmla="*/ 28 w 29"/>
                <a:gd name="T37" fmla="*/ 41 h 70"/>
                <a:gd name="T38" fmla="*/ 28 w 29"/>
                <a:gd name="T39" fmla="*/ 44 h 70"/>
                <a:gd name="T40" fmla="*/ 21 w 29"/>
                <a:gd name="T41" fmla="*/ 66 h 70"/>
                <a:gd name="T42" fmla="*/ 17 w 29"/>
                <a:gd name="T43" fmla="*/ 68 h 70"/>
                <a:gd name="T44" fmla="*/ 15 w 29"/>
                <a:gd name="T45" fmla="*/ 68 h 70"/>
                <a:gd name="T46" fmla="*/ 9 w 29"/>
                <a:gd name="T47" fmla="*/ 65 h 70"/>
                <a:gd name="T48" fmla="*/ 5 w 29"/>
                <a:gd name="T49" fmla="*/ 60 h 70"/>
                <a:gd name="T50" fmla="*/ 1 w 29"/>
                <a:gd name="T51" fmla="*/ 40 h 70"/>
                <a:gd name="T52" fmla="*/ 1 w 29"/>
                <a:gd name="T53" fmla="*/ 34 h 70"/>
                <a:gd name="T54" fmla="*/ 5 w 29"/>
                <a:gd name="T55" fmla="*/ 8 h 70"/>
                <a:gd name="T56" fmla="*/ 13 w 29"/>
                <a:gd name="T57" fmla="*/ 2 h 70"/>
                <a:gd name="T58" fmla="*/ 14 w 29"/>
                <a:gd name="T59" fmla="*/ 2 h 70"/>
                <a:gd name="T60" fmla="*/ 14 w 29"/>
                <a:gd name="T61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" h="70">
                  <a:moveTo>
                    <a:pt x="14" y="1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9" y="0"/>
                    <a:pt x="6" y="2"/>
                    <a:pt x="4" y="8"/>
                  </a:cubicBezTo>
                  <a:cubicBezTo>
                    <a:pt x="2" y="13"/>
                    <a:pt x="1" y="21"/>
                    <a:pt x="0" y="34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0" y="47"/>
                    <a:pt x="1" y="54"/>
                    <a:pt x="3" y="60"/>
                  </a:cubicBezTo>
                  <a:cubicBezTo>
                    <a:pt x="4" y="63"/>
                    <a:pt x="6" y="65"/>
                    <a:pt x="8" y="66"/>
                  </a:cubicBezTo>
                  <a:cubicBezTo>
                    <a:pt x="10" y="68"/>
                    <a:pt x="13" y="70"/>
                    <a:pt x="15" y="70"/>
                  </a:cubicBezTo>
                  <a:cubicBezTo>
                    <a:pt x="16" y="70"/>
                    <a:pt x="17" y="70"/>
                    <a:pt x="17" y="69"/>
                  </a:cubicBezTo>
                  <a:cubicBezTo>
                    <a:pt x="19" y="69"/>
                    <a:pt x="20" y="68"/>
                    <a:pt x="22" y="67"/>
                  </a:cubicBezTo>
                  <a:cubicBezTo>
                    <a:pt x="27" y="61"/>
                    <a:pt x="29" y="51"/>
                    <a:pt x="29" y="44"/>
                  </a:cubicBezTo>
                  <a:cubicBezTo>
                    <a:pt x="29" y="43"/>
                    <a:pt x="29" y="42"/>
                    <a:pt x="29" y="41"/>
                  </a:cubicBezTo>
                  <a:cubicBezTo>
                    <a:pt x="29" y="25"/>
                    <a:pt x="24" y="11"/>
                    <a:pt x="19" y="4"/>
                  </a:cubicBezTo>
                  <a:cubicBezTo>
                    <a:pt x="17" y="2"/>
                    <a:pt x="16" y="1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2"/>
                    <a:pt x="17" y="3"/>
                    <a:pt x="18" y="5"/>
                  </a:cubicBezTo>
                  <a:cubicBezTo>
                    <a:pt x="23" y="11"/>
                    <a:pt x="28" y="26"/>
                    <a:pt x="28" y="41"/>
                  </a:cubicBezTo>
                  <a:cubicBezTo>
                    <a:pt x="28" y="42"/>
                    <a:pt x="28" y="43"/>
                    <a:pt x="28" y="44"/>
                  </a:cubicBezTo>
                  <a:cubicBezTo>
                    <a:pt x="27" y="51"/>
                    <a:pt x="26" y="61"/>
                    <a:pt x="21" y="66"/>
                  </a:cubicBezTo>
                  <a:cubicBezTo>
                    <a:pt x="20" y="67"/>
                    <a:pt x="18" y="68"/>
                    <a:pt x="17" y="68"/>
                  </a:cubicBezTo>
                  <a:cubicBezTo>
                    <a:pt x="16" y="68"/>
                    <a:pt x="16" y="68"/>
                    <a:pt x="15" y="68"/>
                  </a:cubicBezTo>
                  <a:cubicBezTo>
                    <a:pt x="13" y="68"/>
                    <a:pt x="11" y="67"/>
                    <a:pt x="9" y="65"/>
                  </a:cubicBezTo>
                  <a:cubicBezTo>
                    <a:pt x="7" y="64"/>
                    <a:pt x="5" y="62"/>
                    <a:pt x="5" y="60"/>
                  </a:cubicBezTo>
                  <a:cubicBezTo>
                    <a:pt x="2" y="54"/>
                    <a:pt x="1" y="47"/>
                    <a:pt x="1" y="40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2" y="21"/>
                    <a:pt x="3" y="13"/>
                    <a:pt x="5" y="8"/>
                  </a:cubicBezTo>
                  <a:cubicBezTo>
                    <a:pt x="8" y="3"/>
                    <a:pt x="10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325" name="淘宝网Chenying0907出品 525"/>
            <p:cNvSpPr/>
            <p:nvPr/>
          </p:nvSpPr>
          <p:spPr bwMode="auto">
            <a:xfrm>
              <a:off x="4686300" y="4340226"/>
              <a:ext cx="669925" cy="722313"/>
            </a:xfrm>
            <a:custGeom>
              <a:avLst/>
              <a:gdLst>
                <a:gd name="T0" fmla="*/ 86 w 91"/>
                <a:gd name="T1" fmla="*/ 98 h 98"/>
                <a:gd name="T2" fmla="*/ 24 w 91"/>
                <a:gd name="T3" fmla="*/ 74 h 98"/>
                <a:gd name="T4" fmla="*/ 6 w 91"/>
                <a:gd name="T5" fmla="*/ 3 h 98"/>
                <a:gd name="T6" fmla="*/ 9 w 91"/>
                <a:gd name="T7" fmla="*/ 1 h 98"/>
                <a:gd name="T8" fmla="*/ 11 w 91"/>
                <a:gd name="T9" fmla="*/ 4 h 98"/>
                <a:gd name="T10" fmla="*/ 28 w 91"/>
                <a:gd name="T11" fmla="*/ 71 h 98"/>
                <a:gd name="T12" fmla="*/ 88 w 91"/>
                <a:gd name="T13" fmla="*/ 93 h 98"/>
                <a:gd name="T14" fmla="*/ 88 w 91"/>
                <a:gd name="T15" fmla="*/ 93 h 98"/>
                <a:gd name="T16" fmla="*/ 91 w 91"/>
                <a:gd name="T17" fmla="*/ 96 h 98"/>
                <a:gd name="T18" fmla="*/ 88 w 91"/>
                <a:gd name="T19" fmla="*/ 98 h 98"/>
                <a:gd name="T20" fmla="*/ 86 w 91"/>
                <a:gd name="T2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98">
                  <a:moveTo>
                    <a:pt x="86" y="98"/>
                  </a:moveTo>
                  <a:cubicBezTo>
                    <a:pt x="59" y="98"/>
                    <a:pt x="38" y="90"/>
                    <a:pt x="24" y="74"/>
                  </a:cubicBezTo>
                  <a:cubicBezTo>
                    <a:pt x="0" y="46"/>
                    <a:pt x="6" y="5"/>
                    <a:pt x="6" y="3"/>
                  </a:cubicBezTo>
                  <a:cubicBezTo>
                    <a:pt x="6" y="1"/>
                    <a:pt x="8" y="0"/>
                    <a:pt x="9" y="1"/>
                  </a:cubicBezTo>
                  <a:cubicBezTo>
                    <a:pt x="11" y="1"/>
                    <a:pt x="12" y="2"/>
                    <a:pt x="11" y="4"/>
                  </a:cubicBezTo>
                  <a:cubicBezTo>
                    <a:pt x="11" y="4"/>
                    <a:pt x="6" y="45"/>
                    <a:pt x="28" y="71"/>
                  </a:cubicBezTo>
                  <a:cubicBezTo>
                    <a:pt x="42" y="86"/>
                    <a:pt x="62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9" y="93"/>
                    <a:pt x="91" y="94"/>
                    <a:pt x="91" y="96"/>
                  </a:cubicBezTo>
                  <a:cubicBezTo>
                    <a:pt x="91" y="97"/>
                    <a:pt x="89" y="98"/>
                    <a:pt x="88" y="98"/>
                  </a:cubicBezTo>
                  <a:cubicBezTo>
                    <a:pt x="87" y="98"/>
                    <a:pt x="87" y="98"/>
                    <a:pt x="86" y="98"/>
                  </a:cubicBezTo>
                  <a:close/>
                </a:path>
              </a:pathLst>
            </a:custGeom>
            <a:solidFill>
              <a:srgbClr val="E8787D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326" name="淘宝网Chenying0907出品 325"/>
          <p:cNvSpPr/>
          <p:nvPr/>
        </p:nvSpPr>
        <p:spPr>
          <a:xfrm>
            <a:off x="8016509" y="1608408"/>
            <a:ext cx="3927985" cy="18651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天真 快乐 健康 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 algn="ctr">
              <a:lnSpc>
                <a:spcPct val="120000"/>
              </a:lnSpc>
            </a:pPr>
            <a:r>
              <a:rPr lang="zh-CN" altLang="en-US" sz="2400" dirty="0">
                <a:solidFill>
                  <a:srgbClr val="92D050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是妈妈对你一生的祝福</a:t>
            </a:r>
            <a:endParaRPr lang="zh-CN" altLang="en-US" sz="2400" dirty="0">
              <a:solidFill>
                <a:srgbClr val="92D050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327" name="淘宝网Chenying0907出品 326"/>
          <p:cNvSpPr/>
          <p:nvPr/>
        </p:nvSpPr>
        <p:spPr>
          <a:xfrm>
            <a:off x="7929593" y="644140"/>
            <a:ext cx="3800592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r>
              <a:rPr lang="zh-CN" altLang="en-US" sz="4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 </a:t>
            </a:r>
            <a:r>
              <a:rPr lang="en-US" altLang="zh-CN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1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7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000"/>
                                            <p:tgtEl>
                                              <p:spTgt spid="27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1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1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37" dur="1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1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00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8" dur="50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9" dur="500"/>
                                            <p:tgtEl>
                                              <p:spTgt spid="1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1" dur="2000" fill="hold"/>
                                            <p:tgtEl>
                                              <p:spTgt spid="1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1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8" dur="2000" fill="hold"/>
                                            <p:tgtEl>
                                              <p:spTgt spid="17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1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5" dur="2000" fill="hold"/>
                                            <p:tgtEl>
                                              <p:spTgt spid="1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8" grpId="0" animBg="1"/>
          <p:bldP spid="168" grpId="1" animBg="1"/>
          <p:bldP spid="169" grpId="0" animBg="1"/>
          <p:bldP spid="169" grpId="1" animBg="1"/>
          <p:bldP spid="170" grpId="0" animBg="1"/>
          <p:bldP spid="170" grpId="1" animBg="1"/>
          <p:bldP spid="171" grpId="0" animBg="1"/>
          <p:bldP spid="171" grpId="1" animBg="1"/>
          <p:bldP spid="326" grpId="0"/>
          <p:bldP spid="326" grpId="1"/>
          <p:bldP spid="327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32" presetClass="emph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9" dur="2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0" dur="4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1" dur="4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2" dur="400" fill="hold">
                                              <p:stCondLst>
                                                <p:cond delay="12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3" dur="400" fill="hold">
                                              <p:stCondLst>
                                                <p:cond delay="1600"/>
                                              </p:stCondLst>
                                            </p:cTn>
                                            <p:tgtEl>
                                              <p:spTgt spid="17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21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3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7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1000"/>
                                            <p:tgtEl>
                                              <p:spTgt spid="27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2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4" dur="1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5" dur="1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37" dur="1500" fill="hold"/>
                                            <p:tgtEl>
                                              <p:spTgt spid="3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8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16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1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4" dur="2000" fill="hold"/>
                                            <p:tgtEl>
                                              <p:spTgt spid="168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5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8" dur="500" fill="hold"/>
                                            <p:tgtEl>
                                              <p:spTgt spid="16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9" dur="500"/>
                                            <p:tgtEl>
                                              <p:spTgt spid="1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0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1" dur="2000" fill="hold"/>
                                            <p:tgtEl>
                                              <p:spTgt spid="169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2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500" fill="hold"/>
                                            <p:tgtEl>
                                              <p:spTgt spid="17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6" dur="500"/>
                                            <p:tgtEl>
                                              <p:spTgt spid="1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7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8" dur="2000" fill="hold"/>
                                            <p:tgtEl>
                                              <p:spTgt spid="17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9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17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1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5" dur="2000" fill="hold"/>
                                            <p:tgtEl>
                                              <p:spTgt spid="17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8" grpId="0" animBg="1"/>
          <p:bldP spid="168" grpId="1" animBg="1"/>
          <p:bldP spid="169" grpId="0" animBg="1"/>
          <p:bldP spid="169" grpId="1" animBg="1"/>
          <p:bldP spid="170" grpId="0" animBg="1"/>
          <p:bldP spid="170" grpId="1" animBg="1"/>
          <p:bldP spid="171" grpId="0" animBg="1"/>
          <p:bldP spid="171" grpId="1" animBg="1"/>
          <p:bldP spid="326" grpId="0"/>
          <p:bldP spid="326" grpId="1"/>
          <p:bldP spid="327" grpId="0"/>
        </p:bldLst>
      </p:timing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KSO_Img3"/>
          <p:cNvSpPr/>
          <p:nvPr/>
        </p:nvSpPr>
        <p:spPr>
          <a:xfrm>
            <a:off x="6300743" y="1982176"/>
            <a:ext cx="4085465" cy="4082198"/>
          </a:xfrm>
          <a:prstGeom prst="ellipse">
            <a:avLst/>
          </a:prstGeom>
          <a:blipFill dpi="0" rotWithShape="1">
            <a:blip r:embed="rId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9134" r="-20670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131" name="KSO_Img4"/>
          <p:cNvSpPr/>
          <p:nvPr/>
        </p:nvSpPr>
        <p:spPr>
          <a:xfrm>
            <a:off x="10104080" y="5039451"/>
            <a:ext cx="1643063" cy="1643062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48813" r="-1111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132" name="KSO_Img2"/>
          <p:cNvSpPr/>
          <p:nvPr/>
        </p:nvSpPr>
        <p:spPr>
          <a:xfrm>
            <a:off x="5404373" y="300309"/>
            <a:ext cx="1830568" cy="1828232"/>
          </a:xfrm>
          <a:prstGeom prst="ellipse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45858" r="-3876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sp>
        <p:nvSpPr>
          <p:cNvPr id="133" name="KSO_Img1"/>
          <p:cNvSpPr/>
          <p:nvPr/>
        </p:nvSpPr>
        <p:spPr>
          <a:xfrm>
            <a:off x="7509832" y="-46245"/>
            <a:ext cx="1361251" cy="1361251"/>
          </a:xfrm>
          <a:prstGeom prst="ellipse">
            <a:avLst/>
          </a:pr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7712" r="-42214"/>
            </a:stretch>
          </a:blipFill>
          <a:ln w="50800" cap="flat" cmpd="sng" algn="ctr">
            <a:noFill/>
            <a:prstDash val="solid"/>
          </a:ln>
          <a:effectLst>
            <a:softEdge rad="63500"/>
          </a:effectLst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ysClr val="window" lastClr="FFFFFF"/>
              </a:solidFill>
            </a:endParaRPr>
          </a:p>
        </p:txBody>
      </p:sp>
      <p:grpSp>
        <p:nvGrpSpPr>
          <p:cNvPr id="134" name="淘宝网Chenying0907出品 133"/>
          <p:cNvGrpSpPr/>
          <p:nvPr/>
        </p:nvGrpSpPr>
        <p:grpSpPr>
          <a:xfrm>
            <a:off x="113213" y="3570185"/>
            <a:ext cx="5448192" cy="3287815"/>
            <a:chOff x="1409700" y="1493837"/>
            <a:chExt cx="6227761" cy="3758261"/>
          </a:xfrm>
        </p:grpSpPr>
        <p:sp>
          <p:nvSpPr>
            <p:cNvPr id="135" name="淘宝网Chenying0907出品 6"/>
            <p:cNvSpPr>
              <a:spLocks noEditPoints="1"/>
            </p:cNvSpPr>
            <p:nvPr/>
          </p:nvSpPr>
          <p:spPr bwMode="auto">
            <a:xfrm>
              <a:off x="1409700" y="2443163"/>
              <a:ext cx="2198688" cy="1914525"/>
            </a:xfrm>
            <a:custGeom>
              <a:avLst/>
              <a:gdLst>
                <a:gd name="T0" fmla="*/ 404 w 404"/>
                <a:gd name="T1" fmla="*/ 71 h 351"/>
                <a:gd name="T2" fmla="*/ 358 w 404"/>
                <a:gd name="T3" fmla="*/ 39 h 351"/>
                <a:gd name="T4" fmla="*/ 309 w 404"/>
                <a:gd name="T5" fmla="*/ 18 h 351"/>
                <a:gd name="T6" fmla="*/ 134 w 404"/>
                <a:gd name="T7" fmla="*/ 17 h 351"/>
                <a:gd name="T8" fmla="*/ 12 w 404"/>
                <a:gd name="T9" fmla="*/ 144 h 351"/>
                <a:gd name="T10" fmla="*/ 11 w 404"/>
                <a:gd name="T11" fmla="*/ 258 h 351"/>
                <a:gd name="T12" fmla="*/ 47 w 404"/>
                <a:gd name="T13" fmla="*/ 318 h 351"/>
                <a:gd name="T14" fmla="*/ 159 w 404"/>
                <a:gd name="T15" fmla="*/ 346 h 351"/>
                <a:gd name="T16" fmla="*/ 182 w 404"/>
                <a:gd name="T17" fmla="*/ 337 h 351"/>
                <a:gd name="T18" fmla="*/ 217 w 404"/>
                <a:gd name="T19" fmla="*/ 247 h 351"/>
                <a:gd name="T20" fmla="*/ 211 w 404"/>
                <a:gd name="T21" fmla="*/ 235 h 351"/>
                <a:gd name="T22" fmla="*/ 176 w 404"/>
                <a:gd name="T23" fmla="*/ 211 h 351"/>
                <a:gd name="T24" fmla="*/ 155 w 404"/>
                <a:gd name="T25" fmla="*/ 213 h 351"/>
                <a:gd name="T26" fmla="*/ 128 w 404"/>
                <a:gd name="T27" fmla="*/ 242 h 351"/>
                <a:gd name="T28" fmla="*/ 136 w 404"/>
                <a:gd name="T29" fmla="*/ 268 h 351"/>
                <a:gd name="T30" fmla="*/ 155 w 404"/>
                <a:gd name="T31" fmla="*/ 276 h 351"/>
                <a:gd name="T32" fmla="*/ 163 w 404"/>
                <a:gd name="T33" fmla="*/ 274 h 351"/>
                <a:gd name="T34" fmla="*/ 172 w 404"/>
                <a:gd name="T35" fmla="*/ 268 h 351"/>
                <a:gd name="T36" fmla="*/ 175 w 404"/>
                <a:gd name="T37" fmla="*/ 263 h 351"/>
                <a:gd name="T38" fmla="*/ 176 w 404"/>
                <a:gd name="T39" fmla="*/ 261 h 351"/>
                <a:gd name="T40" fmla="*/ 177 w 404"/>
                <a:gd name="T41" fmla="*/ 258 h 351"/>
                <a:gd name="T42" fmla="*/ 176 w 404"/>
                <a:gd name="T43" fmla="*/ 251 h 351"/>
                <a:gd name="T44" fmla="*/ 176 w 404"/>
                <a:gd name="T45" fmla="*/ 248 h 351"/>
                <a:gd name="T46" fmla="*/ 154 w 404"/>
                <a:gd name="T47" fmla="*/ 250 h 351"/>
                <a:gd name="T48" fmla="*/ 154 w 404"/>
                <a:gd name="T49" fmla="*/ 250 h 351"/>
                <a:gd name="T50" fmla="*/ 153 w 404"/>
                <a:gd name="T51" fmla="*/ 245 h 351"/>
                <a:gd name="T52" fmla="*/ 161 w 404"/>
                <a:gd name="T53" fmla="*/ 236 h 351"/>
                <a:gd name="T54" fmla="*/ 173 w 404"/>
                <a:gd name="T55" fmla="*/ 235 h 351"/>
                <a:gd name="T56" fmla="*/ 191 w 404"/>
                <a:gd name="T57" fmla="*/ 247 h 351"/>
                <a:gd name="T58" fmla="*/ 194 w 404"/>
                <a:gd name="T59" fmla="*/ 255 h 351"/>
                <a:gd name="T60" fmla="*/ 171 w 404"/>
                <a:gd name="T61" fmla="*/ 318 h 351"/>
                <a:gd name="T62" fmla="*/ 153 w 404"/>
                <a:gd name="T63" fmla="*/ 325 h 351"/>
                <a:gd name="T64" fmla="*/ 60 w 404"/>
                <a:gd name="T65" fmla="*/ 304 h 351"/>
                <a:gd name="T66" fmla="*/ 28 w 404"/>
                <a:gd name="T67" fmla="*/ 252 h 351"/>
                <a:gd name="T68" fmla="*/ 27 w 404"/>
                <a:gd name="T69" fmla="*/ 149 h 351"/>
                <a:gd name="T70" fmla="*/ 138 w 404"/>
                <a:gd name="T71" fmla="*/ 29 h 351"/>
                <a:gd name="T72" fmla="*/ 306 w 404"/>
                <a:gd name="T73" fmla="*/ 27 h 351"/>
                <a:gd name="T74" fmla="*/ 354 w 404"/>
                <a:gd name="T75" fmla="*/ 48 h 351"/>
                <a:gd name="T76" fmla="*/ 404 w 404"/>
                <a:gd name="T77" fmla="*/ 72 h 351"/>
                <a:gd name="T78" fmla="*/ 156 w 404"/>
                <a:gd name="T79" fmla="*/ 255 h 351"/>
                <a:gd name="T80" fmla="*/ 154 w 404"/>
                <a:gd name="T81" fmla="*/ 250 h 351"/>
                <a:gd name="T82" fmla="*/ 154 w 404"/>
                <a:gd name="T83" fmla="*/ 25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04" h="351">
                  <a:moveTo>
                    <a:pt x="404" y="72"/>
                  </a:moveTo>
                  <a:cubicBezTo>
                    <a:pt x="404" y="71"/>
                    <a:pt x="404" y="71"/>
                    <a:pt x="404" y="71"/>
                  </a:cubicBezTo>
                  <a:cubicBezTo>
                    <a:pt x="400" y="67"/>
                    <a:pt x="397" y="64"/>
                    <a:pt x="395" y="60"/>
                  </a:cubicBezTo>
                  <a:cubicBezTo>
                    <a:pt x="383" y="52"/>
                    <a:pt x="371" y="45"/>
                    <a:pt x="358" y="39"/>
                  </a:cubicBezTo>
                  <a:cubicBezTo>
                    <a:pt x="348" y="34"/>
                    <a:pt x="337" y="29"/>
                    <a:pt x="327" y="25"/>
                  </a:cubicBezTo>
                  <a:cubicBezTo>
                    <a:pt x="321" y="23"/>
                    <a:pt x="315" y="20"/>
                    <a:pt x="309" y="18"/>
                  </a:cubicBezTo>
                  <a:cubicBezTo>
                    <a:pt x="282" y="8"/>
                    <a:pt x="252" y="1"/>
                    <a:pt x="222" y="0"/>
                  </a:cubicBezTo>
                  <a:cubicBezTo>
                    <a:pt x="192" y="0"/>
                    <a:pt x="162" y="6"/>
                    <a:pt x="134" y="17"/>
                  </a:cubicBezTo>
                  <a:cubicBezTo>
                    <a:pt x="105" y="27"/>
                    <a:pt x="79" y="44"/>
                    <a:pt x="58" y="66"/>
                  </a:cubicBezTo>
                  <a:cubicBezTo>
                    <a:pt x="37" y="88"/>
                    <a:pt x="21" y="115"/>
                    <a:pt x="12" y="144"/>
                  </a:cubicBezTo>
                  <a:cubicBezTo>
                    <a:pt x="2" y="173"/>
                    <a:pt x="0" y="205"/>
                    <a:pt x="6" y="235"/>
                  </a:cubicBezTo>
                  <a:cubicBezTo>
                    <a:pt x="7" y="243"/>
                    <a:pt x="9" y="250"/>
                    <a:pt x="11" y="258"/>
                  </a:cubicBezTo>
                  <a:cubicBezTo>
                    <a:pt x="13" y="265"/>
                    <a:pt x="16" y="272"/>
                    <a:pt x="19" y="280"/>
                  </a:cubicBezTo>
                  <a:cubicBezTo>
                    <a:pt x="25" y="294"/>
                    <a:pt x="35" y="307"/>
                    <a:pt x="47" y="318"/>
                  </a:cubicBezTo>
                  <a:cubicBezTo>
                    <a:pt x="70" y="340"/>
                    <a:pt x="103" y="351"/>
                    <a:pt x="135" y="349"/>
                  </a:cubicBezTo>
                  <a:cubicBezTo>
                    <a:pt x="143" y="349"/>
                    <a:pt x="151" y="348"/>
                    <a:pt x="159" y="346"/>
                  </a:cubicBezTo>
                  <a:cubicBezTo>
                    <a:pt x="163" y="345"/>
                    <a:pt x="166" y="343"/>
                    <a:pt x="170" y="342"/>
                  </a:cubicBezTo>
                  <a:cubicBezTo>
                    <a:pt x="174" y="341"/>
                    <a:pt x="178" y="339"/>
                    <a:pt x="182" y="337"/>
                  </a:cubicBezTo>
                  <a:cubicBezTo>
                    <a:pt x="197" y="328"/>
                    <a:pt x="209" y="314"/>
                    <a:pt x="215" y="298"/>
                  </a:cubicBezTo>
                  <a:cubicBezTo>
                    <a:pt x="221" y="282"/>
                    <a:pt x="222" y="264"/>
                    <a:pt x="217" y="247"/>
                  </a:cubicBezTo>
                  <a:cubicBezTo>
                    <a:pt x="216" y="245"/>
                    <a:pt x="215" y="244"/>
                    <a:pt x="214" y="241"/>
                  </a:cubicBezTo>
                  <a:cubicBezTo>
                    <a:pt x="213" y="239"/>
                    <a:pt x="212" y="237"/>
                    <a:pt x="211" y="235"/>
                  </a:cubicBezTo>
                  <a:cubicBezTo>
                    <a:pt x="209" y="231"/>
                    <a:pt x="205" y="227"/>
                    <a:pt x="202" y="224"/>
                  </a:cubicBezTo>
                  <a:cubicBezTo>
                    <a:pt x="195" y="217"/>
                    <a:pt x="186" y="213"/>
                    <a:pt x="176" y="211"/>
                  </a:cubicBezTo>
                  <a:cubicBezTo>
                    <a:pt x="171" y="211"/>
                    <a:pt x="167" y="211"/>
                    <a:pt x="162" y="211"/>
                  </a:cubicBezTo>
                  <a:cubicBezTo>
                    <a:pt x="159" y="212"/>
                    <a:pt x="157" y="212"/>
                    <a:pt x="155" y="213"/>
                  </a:cubicBezTo>
                  <a:cubicBezTo>
                    <a:pt x="152" y="213"/>
                    <a:pt x="150" y="214"/>
                    <a:pt x="147" y="215"/>
                  </a:cubicBezTo>
                  <a:cubicBezTo>
                    <a:pt x="137" y="220"/>
                    <a:pt x="130" y="231"/>
                    <a:pt x="128" y="242"/>
                  </a:cubicBezTo>
                  <a:cubicBezTo>
                    <a:pt x="128" y="248"/>
                    <a:pt x="128" y="254"/>
                    <a:pt x="130" y="259"/>
                  </a:cubicBezTo>
                  <a:cubicBezTo>
                    <a:pt x="131" y="262"/>
                    <a:pt x="133" y="265"/>
                    <a:pt x="136" y="268"/>
                  </a:cubicBezTo>
                  <a:cubicBezTo>
                    <a:pt x="138" y="271"/>
                    <a:pt x="142" y="273"/>
                    <a:pt x="145" y="274"/>
                  </a:cubicBezTo>
                  <a:cubicBezTo>
                    <a:pt x="148" y="275"/>
                    <a:pt x="152" y="276"/>
                    <a:pt x="155" y="276"/>
                  </a:cubicBezTo>
                  <a:cubicBezTo>
                    <a:pt x="157" y="276"/>
                    <a:pt x="159" y="275"/>
                    <a:pt x="161" y="275"/>
                  </a:cubicBezTo>
                  <a:cubicBezTo>
                    <a:pt x="162" y="275"/>
                    <a:pt x="163" y="274"/>
                    <a:pt x="163" y="274"/>
                  </a:cubicBezTo>
                  <a:cubicBezTo>
                    <a:pt x="164" y="274"/>
                    <a:pt x="166" y="273"/>
                    <a:pt x="167" y="273"/>
                  </a:cubicBezTo>
                  <a:cubicBezTo>
                    <a:pt x="169" y="272"/>
                    <a:pt x="171" y="270"/>
                    <a:pt x="172" y="268"/>
                  </a:cubicBezTo>
                  <a:cubicBezTo>
                    <a:pt x="173" y="267"/>
                    <a:pt x="174" y="266"/>
                    <a:pt x="174" y="265"/>
                  </a:cubicBezTo>
                  <a:cubicBezTo>
                    <a:pt x="175" y="264"/>
                    <a:pt x="175" y="264"/>
                    <a:pt x="175" y="263"/>
                  </a:cubicBezTo>
                  <a:cubicBezTo>
                    <a:pt x="176" y="262"/>
                    <a:pt x="176" y="262"/>
                    <a:pt x="176" y="262"/>
                  </a:cubicBezTo>
                  <a:cubicBezTo>
                    <a:pt x="176" y="261"/>
                    <a:pt x="175" y="262"/>
                    <a:pt x="176" y="261"/>
                  </a:cubicBezTo>
                  <a:cubicBezTo>
                    <a:pt x="176" y="260"/>
                    <a:pt x="176" y="260"/>
                    <a:pt x="176" y="260"/>
                  </a:cubicBezTo>
                  <a:cubicBezTo>
                    <a:pt x="176" y="259"/>
                    <a:pt x="177" y="259"/>
                    <a:pt x="177" y="258"/>
                  </a:cubicBezTo>
                  <a:cubicBezTo>
                    <a:pt x="177" y="257"/>
                    <a:pt x="177" y="256"/>
                    <a:pt x="177" y="254"/>
                  </a:cubicBezTo>
                  <a:cubicBezTo>
                    <a:pt x="177" y="253"/>
                    <a:pt x="177" y="252"/>
                    <a:pt x="176" y="251"/>
                  </a:cubicBezTo>
                  <a:cubicBezTo>
                    <a:pt x="176" y="250"/>
                    <a:pt x="176" y="249"/>
                    <a:pt x="176" y="248"/>
                  </a:cubicBezTo>
                  <a:cubicBezTo>
                    <a:pt x="176" y="248"/>
                    <a:pt x="176" y="248"/>
                    <a:pt x="176" y="248"/>
                  </a:cubicBezTo>
                  <a:cubicBezTo>
                    <a:pt x="156" y="255"/>
                    <a:pt x="156" y="255"/>
                    <a:pt x="156" y="255"/>
                  </a:cubicBezTo>
                  <a:cubicBezTo>
                    <a:pt x="153" y="246"/>
                    <a:pt x="155" y="252"/>
                    <a:pt x="154" y="250"/>
                  </a:cubicBezTo>
                  <a:cubicBezTo>
                    <a:pt x="154" y="250"/>
                    <a:pt x="154" y="250"/>
                    <a:pt x="154" y="250"/>
                  </a:cubicBezTo>
                  <a:cubicBezTo>
                    <a:pt x="154" y="250"/>
                    <a:pt x="154" y="250"/>
                    <a:pt x="154" y="250"/>
                  </a:cubicBezTo>
                  <a:cubicBezTo>
                    <a:pt x="154" y="250"/>
                    <a:pt x="154" y="250"/>
                    <a:pt x="154" y="250"/>
                  </a:cubicBezTo>
                  <a:cubicBezTo>
                    <a:pt x="153" y="248"/>
                    <a:pt x="153" y="247"/>
                    <a:pt x="153" y="245"/>
                  </a:cubicBezTo>
                  <a:cubicBezTo>
                    <a:pt x="153" y="242"/>
                    <a:pt x="155" y="239"/>
                    <a:pt x="158" y="237"/>
                  </a:cubicBezTo>
                  <a:cubicBezTo>
                    <a:pt x="159" y="237"/>
                    <a:pt x="160" y="237"/>
                    <a:pt x="161" y="236"/>
                  </a:cubicBezTo>
                  <a:cubicBezTo>
                    <a:pt x="163" y="236"/>
                    <a:pt x="164" y="236"/>
                    <a:pt x="165" y="235"/>
                  </a:cubicBezTo>
                  <a:cubicBezTo>
                    <a:pt x="168" y="235"/>
                    <a:pt x="170" y="235"/>
                    <a:pt x="173" y="235"/>
                  </a:cubicBezTo>
                  <a:cubicBezTo>
                    <a:pt x="177" y="236"/>
                    <a:pt x="182" y="238"/>
                    <a:pt x="186" y="242"/>
                  </a:cubicBezTo>
                  <a:cubicBezTo>
                    <a:pt x="188" y="243"/>
                    <a:pt x="190" y="245"/>
                    <a:pt x="191" y="247"/>
                  </a:cubicBezTo>
                  <a:cubicBezTo>
                    <a:pt x="192" y="248"/>
                    <a:pt x="192" y="249"/>
                    <a:pt x="193" y="251"/>
                  </a:cubicBezTo>
                  <a:cubicBezTo>
                    <a:pt x="193" y="252"/>
                    <a:pt x="194" y="253"/>
                    <a:pt x="194" y="255"/>
                  </a:cubicBezTo>
                  <a:cubicBezTo>
                    <a:pt x="198" y="266"/>
                    <a:pt x="198" y="279"/>
                    <a:pt x="194" y="290"/>
                  </a:cubicBezTo>
                  <a:cubicBezTo>
                    <a:pt x="190" y="302"/>
                    <a:pt x="181" y="312"/>
                    <a:pt x="171" y="318"/>
                  </a:cubicBezTo>
                  <a:cubicBezTo>
                    <a:pt x="168" y="319"/>
                    <a:pt x="166" y="321"/>
                    <a:pt x="163" y="322"/>
                  </a:cubicBezTo>
                  <a:cubicBezTo>
                    <a:pt x="159" y="323"/>
                    <a:pt x="156" y="324"/>
                    <a:pt x="153" y="325"/>
                  </a:cubicBezTo>
                  <a:cubicBezTo>
                    <a:pt x="147" y="327"/>
                    <a:pt x="140" y="328"/>
                    <a:pt x="134" y="328"/>
                  </a:cubicBezTo>
                  <a:cubicBezTo>
                    <a:pt x="107" y="331"/>
                    <a:pt x="80" y="321"/>
                    <a:pt x="60" y="304"/>
                  </a:cubicBezTo>
                  <a:cubicBezTo>
                    <a:pt x="50" y="295"/>
                    <a:pt x="41" y="284"/>
                    <a:pt x="36" y="272"/>
                  </a:cubicBezTo>
                  <a:cubicBezTo>
                    <a:pt x="33" y="266"/>
                    <a:pt x="30" y="259"/>
                    <a:pt x="28" y="252"/>
                  </a:cubicBezTo>
                  <a:cubicBezTo>
                    <a:pt x="26" y="246"/>
                    <a:pt x="24" y="239"/>
                    <a:pt x="23" y="232"/>
                  </a:cubicBezTo>
                  <a:cubicBezTo>
                    <a:pt x="18" y="205"/>
                    <a:pt x="19" y="176"/>
                    <a:pt x="27" y="149"/>
                  </a:cubicBezTo>
                  <a:cubicBezTo>
                    <a:pt x="35" y="122"/>
                    <a:pt x="49" y="97"/>
                    <a:pt x="69" y="76"/>
                  </a:cubicBezTo>
                  <a:cubicBezTo>
                    <a:pt x="88" y="55"/>
                    <a:pt x="112" y="39"/>
                    <a:pt x="138" y="29"/>
                  </a:cubicBezTo>
                  <a:cubicBezTo>
                    <a:pt x="165" y="18"/>
                    <a:pt x="193" y="12"/>
                    <a:pt x="222" y="12"/>
                  </a:cubicBezTo>
                  <a:cubicBezTo>
                    <a:pt x="250" y="12"/>
                    <a:pt x="279" y="18"/>
                    <a:pt x="306" y="27"/>
                  </a:cubicBezTo>
                  <a:cubicBezTo>
                    <a:pt x="312" y="29"/>
                    <a:pt x="318" y="32"/>
                    <a:pt x="324" y="34"/>
                  </a:cubicBezTo>
                  <a:cubicBezTo>
                    <a:pt x="334" y="38"/>
                    <a:pt x="344" y="43"/>
                    <a:pt x="354" y="48"/>
                  </a:cubicBezTo>
                  <a:cubicBezTo>
                    <a:pt x="369" y="55"/>
                    <a:pt x="383" y="64"/>
                    <a:pt x="396" y="73"/>
                  </a:cubicBezTo>
                  <a:cubicBezTo>
                    <a:pt x="399" y="73"/>
                    <a:pt x="401" y="72"/>
                    <a:pt x="404" y="72"/>
                  </a:cubicBezTo>
                  <a:close/>
                  <a:moveTo>
                    <a:pt x="156" y="255"/>
                  </a:moveTo>
                  <a:cubicBezTo>
                    <a:pt x="156" y="255"/>
                    <a:pt x="156" y="255"/>
                    <a:pt x="156" y="255"/>
                  </a:cubicBezTo>
                  <a:cubicBezTo>
                    <a:pt x="156" y="255"/>
                    <a:pt x="156" y="255"/>
                    <a:pt x="156" y="255"/>
                  </a:cubicBezTo>
                  <a:close/>
                  <a:moveTo>
                    <a:pt x="154" y="250"/>
                  </a:moveTo>
                  <a:cubicBezTo>
                    <a:pt x="154" y="250"/>
                    <a:pt x="154" y="250"/>
                    <a:pt x="154" y="250"/>
                  </a:cubicBezTo>
                  <a:cubicBezTo>
                    <a:pt x="154" y="250"/>
                    <a:pt x="154" y="250"/>
                    <a:pt x="154" y="250"/>
                  </a:cubicBezTo>
                  <a:cubicBezTo>
                    <a:pt x="154" y="250"/>
                    <a:pt x="154" y="250"/>
                    <a:pt x="154" y="25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6" name="淘宝网Chenying0907出品 26"/>
            <p:cNvSpPr/>
            <p:nvPr/>
          </p:nvSpPr>
          <p:spPr bwMode="auto">
            <a:xfrm>
              <a:off x="6799263" y="31575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DC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7" name="淘宝网Chenying0907出品 136"/>
            <p:cNvSpPr/>
            <p:nvPr/>
          </p:nvSpPr>
          <p:spPr bwMode="auto">
            <a:xfrm>
              <a:off x="2395537" y="1493837"/>
              <a:ext cx="5241924" cy="3757613"/>
            </a:xfrm>
            <a:custGeom>
              <a:avLst/>
              <a:gdLst>
                <a:gd name="connsiteX0" fmla="*/ 3413125 w 5241924"/>
                <a:gd name="connsiteY0" fmla="*/ 3736698 h 3757613"/>
                <a:gd name="connsiteX1" fmla="*/ 3462338 w 5241924"/>
                <a:gd name="connsiteY1" fmla="*/ 3752216 h 3757613"/>
                <a:gd name="connsiteX2" fmla="*/ 3456870 w 5241924"/>
                <a:gd name="connsiteY2" fmla="*/ 3757613 h 3757613"/>
                <a:gd name="connsiteX3" fmla="*/ 3314700 w 5241924"/>
                <a:gd name="connsiteY3" fmla="*/ 3757613 h 3757613"/>
                <a:gd name="connsiteX4" fmla="*/ 3363913 w 5241924"/>
                <a:gd name="connsiteY4" fmla="*/ 3741421 h 3757613"/>
                <a:gd name="connsiteX5" fmla="*/ 3413125 w 5241924"/>
                <a:gd name="connsiteY5" fmla="*/ 3736698 h 3757613"/>
                <a:gd name="connsiteX6" fmla="*/ 1438398 w 5241924"/>
                <a:gd name="connsiteY6" fmla="*/ 3596145 h 3757613"/>
                <a:gd name="connsiteX7" fmla="*/ 1512633 w 5241924"/>
                <a:gd name="connsiteY7" fmla="*/ 3605002 h 3757613"/>
                <a:gd name="connsiteX8" fmla="*/ 1539875 w 5241924"/>
                <a:gd name="connsiteY8" fmla="*/ 3643155 h 3757613"/>
                <a:gd name="connsiteX9" fmla="*/ 1523530 w 5241924"/>
                <a:gd name="connsiteY9" fmla="*/ 3654056 h 3757613"/>
                <a:gd name="connsiteX10" fmla="*/ 1523530 w 5241924"/>
                <a:gd name="connsiteY10" fmla="*/ 3659506 h 3757613"/>
                <a:gd name="connsiteX11" fmla="*/ 1501736 w 5241924"/>
                <a:gd name="connsiteY11" fmla="*/ 3659506 h 3757613"/>
                <a:gd name="connsiteX12" fmla="*/ 1370973 w 5241924"/>
                <a:gd name="connsiteY12" fmla="*/ 3659506 h 3757613"/>
                <a:gd name="connsiteX13" fmla="*/ 1256555 w 5241924"/>
                <a:gd name="connsiteY13" fmla="*/ 3708560 h 3757613"/>
                <a:gd name="connsiteX14" fmla="*/ 1202071 w 5241924"/>
                <a:gd name="connsiteY14" fmla="*/ 3757613 h 3757613"/>
                <a:gd name="connsiteX15" fmla="*/ 1098550 w 5241924"/>
                <a:gd name="connsiteY15" fmla="*/ 3757613 h 3757613"/>
                <a:gd name="connsiteX16" fmla="*/ 1218416 w 5241924"/>
                <a:gd name="connsiteY16" fmla="*/ 3648605 h 3757613"/>
                <a:gd name="connsiteX17" fmla="*/ 1360076 w 5241924"/>
                <a:gd name="connsiteY17" fmla="*/ 3599552 h 3757613"/>
                <a:gd name="connsiteX18" fmla="*/ 1438398 w 5241924"/>
                <a:gd name="connsiteY18" fmla="*/ 3596145 h 3757613"/>
                <a:gd name="connsiteX19" fmla="*/ 668831 w 5241924"/>
                <a:gd name="connsiteY19" fmla="*/ 3479801 h 3757613"/>
                <a:gd name="connsiteX20" fmla="*/ 766621 w 5241924"/>
                <a:gd name="connsiteY20" fmla="*/ 3507038 h 3757613"/>
                <a:gd name="connsiteX21" fmla="*/ 902440 w 5241924"/>
                <a:gd name="connsiteY21" fmla="*/ 3637773 h 3757613"/>
                <a:gd name="connsiteX22" fmla="*/ 929604 w 5241924"/>
                <a:gd name="connsiteY22" fmla="*/ 3735824 h 3757613"/>
                <a:gd name="connsiteX23" fmla="*/ 935037 w 5241924"/>
                <a:gd name="connsiteY23" fmla="*/ 3757613 h 3757613"/>
                <a:gd name="connsiteX24" fmla="*/ 810083 w 5241924"/>
                <a:gd name="connsiteY24" fmla="*/ 3757613 h 3757613"/>
                <a:gd name="connsiteX25" fmla="*/ 793785 w 5241924"/>
                <a:gd name="connsiteY25" fmla="*/ 3697693 h 3757613"/>
                <a:gd name="connsiteX26" fmla="*/ 712293 w 5241924"/>
                <a:gd name="connsiteY26" fmla="*/ 3626878 h 3757613"/>
                <a:gd name="connsiteX27" fmla="*/ 663398 w 5241924"/>
                <a:gd name="connsiteY27" fmla="*/ 3615984 h 3757613"/>
                <a:gd name="connsiteX28" fmla="*/ 619936 w 5241924"/>
                <a:gd name="connsiteY28" fmla="*/ 3626878 h 3757613"/>
                <a:gd name="connsiteX29" fmla="*/ 581907 w 5241924"/>
                <a:gd name="connsiteY29" fmla="*/ 3692246 h 3757613"/>
                <a:gd name="connsiteX30" fmla="*/ 446087 w 5241924"/>
                <a:gd name="connsiteY30" fmla="*/ 3686798 h 3757613"/>
                <a:gd name="connsiteX31" fmla="*/ 478684 w 5241924"/>
                <a:gd name="connsiteY31" fmla="*/ 3577853 h 3757613"/>
                <a:gd name="connsiteX32" fmla="*/ 560175 w 5241924"/>
                <a:gd name="connsiteY32" fmla="*/ 3507038 h 3757613"/>
                <a:gd name="connsiteX33" fmla="*/ 668831 w 5241924"/>
                <a:gd name="connsiteY33" fmla="*/ 3479801 h 3757613"/>
                <a:gd name="connsiteX34" fmla="*/ 4414836 w 5241924"/>
                <a:gd name="connsiteY34" fmla="*/ 3398836 h 3757613"/>
                <a:gd name="connsiteX35" fmla="*/ 4420287 w 5241924"/>
                <a:gd name="connsiteY35" fmla="*/ 3398836 h 3757613"/>
                <a:gd name="connsiteX36" fmla="*/ 4545647 w 5241924"/>
                <a:gd name="connsiteY36" fmla="*/ 3621712 h 3757613"/>
                <a:gd name="connsiteX37" fmla="*/ 4578349 w 5241924"/>
                <a:gd name="connsiteY37" fmla="*/ 3757611 h 3757613"/>
                <a:gd name="connsiteX38" fmla="*/ 4540196 w 5241924"/>
                <a:gd name="connsiteY38" fmla="*/ 3757611 h 3757613"/>
                <a:gd name="connsiteX39" fmla="*/ 4507494 w 5241924"/>
                <a:gd name="connsiteY39" fmla="*/ 3632584 h 3757613"/>
                <a:gd name="connsiteX40" fmla="*/ 4436638 w 5241924"/>
                <a:gd name="connsiteY40" fmla="*/ 3496684 h 3757613"/>
                <a:gd name="connsiteX41" fmla="*/ 4442088 w 5241924"/>
                <a:gd name="connsiteY41" fmla="*/ 3469504 h 3757613"/>
                <a:gd name="connsiteX42" fmla="*/ 4414836 w 5241924"/>
                <a:gd name="connsiteY42" fmla="*/ 3398836 h 3757613"/>
                <a:gd name="connsiteX43" fmla="*/ 2389438 w 5241924"/>
                <a:gd name="connsiteY43" fmla="*/ 3175001 h 3757613"/>
                <a:gd name="connsiteX44" fmla="*/ 2400300 w 5241924"/>
                <a:gd name="connsiteY44" fmla="*/ 3207671 h 3757613"/>
                <a:gd name="connsiteX45" fmla="*/ 2400300 w 5241924"/>
                <a:gd name="connsiteY45" fmla="*/ 3338350 h 3757613"/>
                <a:gd name="connsiteX46" fmla="*/ 2394869 w 5241924"/>
                <a:gd name="connsiteY46" fmla="*/ 3338350 h 3757613"/>
                <a:gd name="connsiteX47" fmla="*/ 2378576 w 5241924"/>
                <a:gd name="connsiteY47" fmla="*/ 3371020 h 3757613"/>
                <a:gd name="connsiteX48" fmla="*/ 2378576 w 5241924"/>
                <a:gd name="connsiteY48" fmla="*/ 3376465 h 3757613"/>
                <a:gd name="connsiteX49" fmla="*/ 2367715 w 5241924"/>
                <a:gd name="connsiteY49" fmla="*/ 3381910 h 3757613"/>
                <a:gd name="connsiteX50" fmla="*/ 2351422 w 5241924"/>
                <a:gd name="connsiteY50" fmla="*/ 3414580 h 3757613"/>
                <a:gd name="connsiteX51" fmla="*/ 2367715 w 5241924"/>
                <a:gd name="connsiteY51" fmla="*/ 3452695 h 3757613"/>
                <a:gd name="connsiteX52" fmla="*/ 2324267 w 5241924"/>
                <a:gd name="connsiteY52" fmla="*/ 3501700 h 3757613"/>
                <a:gd name="connsiteX53" fmla="*/ 2335129 w 5241924"/>
                <a:gd name="connsiteY53" fmla="*/ 3528924 h 3757613"/>
                <a:gd name="connsiteX54" fmla="*/ 2324267 w 5241924"/>
                <a:gd name="connsiteY54" fmla="*/ 3556149 h 3757613"/>
                <a:gd name="connsiteX55" fmla="*/ 2367715 w 5241924"/>
                <a:gd name="connsiteY55" fmla="*/ 3599709 h 3757613"/>
                <a:gd name="connsiteX56" fmla="*/ 2351422 w 5241924"/>
                <a:gd name="connsiteY56" fmla="*/ 3643269 h 3757613"/>
                <a:gd name="connsiteX57" fmla="*/ 2373146 w 5241924"/>
                <a:gd name="connsiteY57" fmla="*/ 3670494 h 3757613"/>
                <a:gd name="connsiteX58" fmla="*/ 2384007 w 5241924"/>
                <a:gd name="connsiteY58" fmla="*/ 3675939 h 3757613"/>
                <a:gd name="connsiteX59" fmla="*/ 2384007 w 5241924"/>
                <a:gd name="connsiteY59" fmla="*/ 3681384 h 3757613"/>
                <a:gd name="connsiteX60" fmla="*/ 2400300 w 5241924"/>
                <a:gd name="connsiteY60" fmla="*/ 3714053 h 3757613"/>
                <a:gd name="connsiteX61" fmla="*/ 2400300 w 5241924"/>
                <a:gd name="connsiteY61" fmla="*/ 3757613 h 3757613"/>
                <a:gd name="connsiteX62" fmla="*/ 2307974 w 5241924"/>
                <a:gd name="connsiteY62" fmla="*/ 3757613 h 3757613"/>
                <a:gd name="connsiteX63" fmla="*/ 2307974 w 5241924"/>
                <a:gd name="connsiteY63" fmla="*/ 3719498 h 3757613"/>
                <a:gd name="connsiteX64" fmla="*/ 2329698 w 5241924"/>
                <a:gd name="connsiteY64" fmla="*/ 3681384 h 3757613"/>
                <a:gd name="connsiteX65" fmla="*/ 2302543 w 5241924"/>
                <a:gd name="connsiteY65" fmla="*/ 3637824 h 3757613"/>
                <a:gd name="connsiteX66" fmla="*/ 2318836 w 5241924"/>
                <a:gd name="connsiteY66" fmla="*/ 3626934 h 3757613"/>
                <a:gd name="connsiteX67" fmla="*/ 2329698 w 5241924"/>
                <a:gd name="connsiteY67" fmla="*/ 3594264 h 3757613"/>
                <a:gd name="connsiteX68" fmla="*/ 2302543 w 5241924"/>
                <a:gd name="connsiteY68" fmla="*/ 3556149 h 3757613"/>
                <a:gd name="connsiteX69" fmla="*/ 2297112 w 5241924"/>
                <a:gd name="connsiteY69" fmla="*/ 3191336 h 3757613"/>
                <a:gd name="connsiteX70" fmla="*/ 2324267 w 5241924"/>
                <a:gd name="connsiteY70" fmla="*/ 3207671 h 3757613"/>
                <a:gd name="connsiteX71" fmla="*/ 2389438 w 5241924"/>
                <a:gd name="connsiteY71" fmla="*/ 3175001 h 3757613"/>
                <a:gd name="connsiteX72" fmla="*/ 630238 w 5241924"/>
                <a:gd name="connsiteY72" fmla="*/ 2819400 h 3757613"/>
                <a:gd name="connsiteX73" fmla="*/ 586773 w 5241924"/>
                <a:gd name="connsiteY73" fmla="*/ 2890312 h 3757613"/>
                <a:gd name="connsiteX74" fmla="*/ 521576 w 5241924"/>
                <a:gd name="connsiteY74" fmla="*/ 2917585 h 3757613"/>
                <a:gd name="connsiteX75" fmla="*/ 282520 w 5241924"/>
                <a:gd name="connsiteY75" fmla="*/ 3086682 h 3757613"/>
                <a:gd name="connsiteX76" fmla="*/ 130394 w 5241924"/>
                <a:gd name="connsiteY76" fmla="*/ 3332144 h 3757613"/>
                <a:gd name="connsiteX77" fmla="*/ 86929 w 5241924"/>
                <a:gd name="connsiteY77" fmla="*/ 3615789 h 3757613"/>
                <a:gd name="connsiteX78" fmla="*/ 119528 w 5241924"/>
                <a:gd name="connsiteY78" fmla="*/ 3757612 h 3757613"/>
                <a:gd name="connsiteX79" fmla="*/ 21732 w 5241924"/>
                <a:gd name="connsiteY79" fmla="*/ 3757612 h 3757613"/>
                <a:gd name="connsiteX80" fmla="*/ 0 w 5241924"/>
                <a:gd name="connsiteY80" fmla="*/ 3621244 h 3757613"/>
                <a:gd name="connsiteX81" fmla="*/ 59764 w 5241924"/>
                <a:gd name="connsiteY81" fmla="*/ 3304870 h 3757613"/>
                <a:gd name="connsiteX82" fmla="*/ 233623 w 5241924"/>
                <a:gd name="connsiteY82" fmla="*/ 3037589 h 3757613"/>
                <a:gd name="connsiteX83" fmla="*/ 499844 w 5241924"/>
                <a:gd name="connsiteY83" fmla="*/ 2863038 h 3757613"/>
                <a:gd name="connsiteX84" fmla="*/ 630238 w 5241924"/>
                <a:gd name="connsiteY84" fmla="*/ 2819400 h 3757613"/>
                <a:gd name="connsiteX85" fmla="*/ 3260380 w 5241924"/>
                <a:gd name="connsiteY85" fmla="*/ 2225674 h 3757613"/>
                <a:gd name="connsiteX86" fmla="*/ 3265830 w 5241924"/>
                <a:gd name="connsiteY86" fmla="*/ 2225674 h 3757613"/>
                <a:gd name="connsiteX87" fmla="*/ 3265830 w 5241924"/>
                <a:gd name="connsiteY87" fmla="*/ 2231126 h 3757613"/>
                <a:gd name="connsiteX88" fmla="*/ 3227680 w 5241924"/>
                <a:gd name="connsiteY88" fmla="*/ 2454647 h 3757613"/>
                <a:gd name="connsiteX89" fmla="*/ 3036927 w 5241924"/>
                <a:gd name="connsiteY89" fmla="*/ 3201534 h 3757613"/>
                <a:gd name="connsiteX90" fmla="*/ 2971526 w 5241924"/>
                <a:gd name="connsiteY90" fmla="*/ 3403249 h 3757613"/>
                <a:gd name="connsiteX91" fmla="*/ 2949725 w 5241924"/>
                <a:gd name="connsiteY91" fmla="*/ 3506831 h 3757613"/>
                <a:gd name="connsiteX92" fmla="*/ 3233130 w 5241924"/>
                <a:gd name="connsiteY92" fmla="*/ 2983465 h 3757613"/>
                <a:gd name="connsiteX93" fmla="*/ 3309431 w 5241924"/>
                <a:gd name="connsiteY93" fmla="*/ 3016175 h 3757613"/>
                <a:gd name="connsiteX94" fmla="*/ 3309431 w 5241924"/>
                <a:gd name="connsiteY94" fmla="*/ 3027079 h 3757613"/>
                <a:gd name="connsiteX95" fmla="*/ 3200429 w 5241924"/>
                <a:gd name="connsiteY95" fmla="*/ 3174275 h 3757613"/>
                <a:gd name="connsiteX96" fmla="*/ 3216780 w 5241924"/>
                <a:gd name="connsiteY96" fmla="*/ 3212437 h 3757613"/>
                <a:gd name="connsiteX97" fmla="*/ 3200429 w 5241924"/>
                <a:gd name="connsiteY97" fmla="*/ 3234244 h 3757613"/>
                <a:gd name="connsiteX98" fmla="*/ 3075077 w 5241924"/>
                <a:gd name="connsiteY98" fmla="*/ 3485025 h 3757613"/>
                <a:gd name="connsiteX99" fmla="*/ 3135028 w 5241924"/>
                <a:gd name="connsiteY99" fmla="*/ 3425055 h 3757613"/>
                <a:gd name="connsiteX100" fmla="*/ 3276730 w 5241924"/>
                <a:gd name="connsiteY100" fmla="*/ 3316020 h 3757613"/>
                <a:gd name="connsiteX101" fmla="*/ 3276730 w 5241924"/>
                <a:gd name="connsiteY101" fmla="*/ 3321472 h 3757613"/>
                <a:gd name="connsiteX102" fmla="*/ 3303981 w 5241924"/>
                <a:gd name="connsiteY102" fmla="*/ 3370538 h 3757613"/>
                <a:gd name="connsiteX103" fmla="*/ 3320331 w 5241924"/>
                <a:gd name="connsiteY103" fmla="*/ 3375989 h 3757613"/>
                <a:gd name="connsiteX104" fmla="*/ 3189529 w 5241924"/>
                <a:gd name="connsiteY104" fmla="*/ 3485025 h 3757613"/>
                <a:gd name="connsiteX105" fmla="*/ 3162279 w 5241924"/>
                <a:gd name="connsiteY105" fmla="*/ 3506831 h 3757613"/>
                <a:gd name="connsiteX106" fmla="*/ 3265830 w 5241924"/>
                <a:gd name="connsiteY106" fmla="*/ 3485025 h 3757613"/>
                <a:gd name="connsiteX107" fmla="*/ 3478384 w 5241924"/>
                <a:gd name="connsiteY107" fmla="*/ 3506831 h 3757613"/>
                <a:gd name="connsiteX108" fmla="*/ 3527434 w 5241924"/>
                <a:gd name="connsiteY108" fmla="*/ 3577704 h 3757613"/>
                <a:gd name="connsiteX109" fmla="*/ 3581935 w 5241924"/>
                <a:gd name="connsiteY109" fmla="*/ 3566801 h 3757613"/>
                <a:gd name="connsiteX110" fmla="*/ 3592835 w 5241924"/>
                <a:gd name="connsiteY110" fmla="*/ 3577704 h 3757613"/>
                <a:gd name="connsiteX111" fmla="*/ 3663686 w 5241924"/>
                <a:gd name="connsiteY111" fmla="*/ 3675835 h 3757613"/>
                <a:gd name="connsiteX112" fmla="*/ 3690937 w 5241924"/>
                <a:gd name="connsiteY112" fmla="*/ 3757611 h 3757613"/>
                <a:gd name="connsiteX113" fmla="*/ 3614636 w 5241924"/>
                <a:gd name="connsiteY113" fmla="*/ 3757611 h 3757613"/>
                <a:gd name="connsiteX114" fmla="*/ 3598285 w 5241924"/>
                <a:gd name="connsiteY114" fmla="*/ 3703094 h 3757613"/>
                <a:gd name="connsiteX115" fmla="*/ 3472933 w 5241924"/>
                <a:gd name="connsiteY115" fmla="*/ 3561349 h 3757613"/>
                <a:gd name="connsiteX116" fmla="*/ 3271280 w 5241924"/>
                <a:gd name="connsiteY116" fmla="*/ 3517735 h 3757613"/>
                <a:gd name="connsiteX117" fmla="*/ 3124128 w 5241924"/>
                <a:gd name="connsiteY117" fmla="*/ 3550445 h 3757613"/>
                <a:gd name="connsiteX118" fmla="*/ 2976976 w 5241924"/>
                <a:gd name="connsiteY118" fmla="*/ 3757611 h 3757613"/>
                <a:gd name="connsiteX119" fmla="*/ 2835274 w 5241924"/>
                <a:gd name="connsiteY119" fmla="*/ 3757611 h 3757613"/>
                <a:gd name="connsiteX120" fmla="*/ 2900675 w 5241924"/>
                <a:gd name="connsiteY120" fmla="*/ 3561349 h 3757613"/>
                <a:gd name="connsiteX121" fmla="*/ 2960626 w 5241924"/>
                <a:gd name="connsiteY121" fmla="*/ 3283310 h 3757613"/>
                <a:gd name="connsiteX122" fmla="*/ 3009676 w 5241924"/>
                <a:gd name="connsiteY122" fmla="*/ 2983465 h 3757613"/>
                <a:gd name="connsiteX123" fmla="*/ 3026027 w 5241924"/>
                <a:gd name="connsiteY123" fmla="*/ 2978013 h 3757613"/>
                <a:gd name="connsiteX124" fmla="*/ 3036927 w 5241924"/>
                <a:gd name="connsiteY124" fmla="*/ 2967109 h 3757613"/>
                <a:gd name="connsiteX125" fmla="*/ 3026027 w 5241924"/>
                <a:gd name="connsiteY125" fmla="*/ 3103403 h 3757613"/>
                <a:gd name="connsiteX126" fmla="*/ 3096878 w 5241924"/>
                <a:gd name="connsiteY126" fmla="*/ 2770847 h 3757613"/>
                <a:gd name="connsiteX127" fmla="*/ 3113228 w 5241924"/>
                <a:gd name="connsiteY127" fmla="*/ 2732685 h 3757613"/>
                <a:gd name="connsiteX128" fmla="*/ 3113228 w 5241924"/>
                <a:gd name="connsiteY128" fmla="*/ 2710878 h 3757613"/>
                <a:gd name="connsiteX129" fmla="*/ 3156829 w 5241924"/>
                <a:gd name="connsiteY129" fmla="*/ 2443743 h 3757613"/>
                <a:gd name="connsiteX130" fmla="*/ 3173179 w 5241924"/>
                <a:gd name="connsiteY130" fmla="*/ 2329257 h 3757613"/>
                <a:gd name="connsiteX131" fmla="*/ 3260380 w 5241924"/>
                <a:gd name="connsiteY131" fmla="*/ 2225674 h 3757613"/>
                <a:gd name="connsiteX132" fmla="*/ 2149748 w 5241924"/>
                <a:gd name="connsiteY132" fmla="*/ 1979613 h 3757613"/>
                <a:gd name="connsiteX133" fmla="*/ 2198687 w 5241924"/>
                <a:gd name="connsiteY133" fmla="*/ 1985067 h 3757613"/>
                <a:gd name="connsiteX134" fmla="*/ 2089934 w 5241924"/>
                <a:gd name="connsiteY134" fmla="*/ 2372312 h 3757613"/>
                <a:gd name="connsiteX135" fmla="*/ 2062746 w 5241924"/>
                <a:gd name="connsiteY135" fmla="*/ 2383220 h 3757613"/>
                <a:gd name="connsiteX136" fmla="*/ 2040996 w 5241924"/>
                <a:gd name="connsiteY136" fmla="*/ 2426853 h 3757613"/>
                <a:gd name="connsiteX137" fmla="*/ 2062746 w 5241924"/>
                <a:gd name="connsiteY137" fmla="*/ 2486849 h 3757613"/>
                <a:gd name="connsiteX138" fmla="*/ 2051871 w 5241924"/>
                <a:gd name="connsiteY138" fmla="*/ 2552299 h 3757613"/>
                <a:gd name="connsiteX139" fmla="*/ 1975744 w 5241924"/>
                <a:gd name="connsiteY139" fmla="*/ 2623203 h 3757613"/>
                <a:gd name="connsiteX140" fmla="*/ 2024683 w 5241924"/>
                <a:gd name="connsiteY140" fmla="*/ 2683198 h 3757613"/>
                <a:gd name="connsiteX141" fmla="*/ 1992057 w 5241924"/>
                <a:gd name="connsiteY141" fmla="*/ 2705015 h 3757613"/>
                <a:gd name="connsiteX142" fmla="*/ 1975744 w 5241924"/>
                <a:gd name="connsiteY142" fmla="*/ 2743194 h 3757613"/>
                <a:gd name="connsiteX143" fmla="*/ 2013807 w 5241924"/>
                <a:gd name="connsiteY143" fmla="*/ 2792281 h 3757613"/>
                <a:gd name="connsiteX144" fmla="*/ 1997494 w 5241924"/>
                <a:gd name="connsiteY144" fmla="*/ 2988631 h 3757613"/>
                <a:gd name="connsiteX145" fmla="*/ 1992057 w 5241924"/>
                <a:gd name="connsiteY145" fmla="*/ 3059535 h 3757613"/>
                <a:gd name="connsiteX146" fmla="*/ 1992057 w 5241924"/>
                <a:gd name="connsiteY146" fmla="*/ 3157709 h 3757613"/>
                <a:gd name="connsiteX147" fmla="*/ 1997494 w 5241924"/>
                <a:gd name="connsiteY147" fmla="*/ 3234068 h 3757613"/>
                <a:gd name="connsiteX148" fmla="*/ 1921367 w 5241924"/>
                <a:gd name="connsiteY148" fmla="*/ 3294063 h 3757613"/>
                <a:gd name="connsiteX149" fmla="*/ 1915930 w 5241924"/>
                <a:gd name="connsiteY149" fmla="*/ 3157709 h 3757613"/>
                <a:gd name="connsiteX150" fmla="*/ 1910492 w 5241924"/>
                <a:gd name="connsiteY150" fmla="*/ 2950452 h 3757613"/>
                <a:gd name="connsiteX151" fmla="*/ 1856116 w 5241924"/>
                <a:gd name="connsiteY151" fmla="*/ 2535936 h 3757613"/>
                <a:gd name="connsiteX152" fmla="*/ 1725612 w 5241924"/>
                <a:gd name="connsiteY152" fmla="*/ 2099604 h 3757613"/>
                <a:gd name="connsiteX153" fmla="*/ 1747363 w 5241924"/>
                <a:gd name="connsiteY153" fmla="*/ 2061425 h 3757613"/>
                <a:gd name="connsiteX154" fmla="*/ 1818052 w 5241924"/>
                <a:gd name="connsiteY154" fmla="*/ 2154146 h 3757613"/>
                <a:gd name="connsiteX155" fmla="*/ 1921367 w 5241924"/>
                <a:gd name="connsiteY155" fmla="*/ 2519574 h 3757613"/>
                <a:gd name="connsiteX156" fmla="*/ 1953993 w 5241924"/>
                <a:gd name="connsiteY156" fmla="*/ 2688653 h 3757613"/>
                <a:gd name="connsiteX157" fmla="*/ 1970306 w 5241924"/>
                <a:gd name="connsiteY157" fmla="*/ 2590478 h 3757613"/>
                <a:gd name="connsiteX158" fmla="*/ 2149748 w 5241924"/>
                <a:gd name="connsiteY158" fmla="*/ 1979613 h 3757613"/>
                <a:gd name="connsiteX159" fmla="*/ 4295711 w 5241924"/>
                <a:gd name="connsiteY159" fmla="*/ 1914526 h 3757613"/>
                <a:gd name="connsiteX160" fmla="*/ 4383087 w 5241924"/>
                <a:gd name="connsiteY160" fmla="*/ 2029033 h 3757613"/>
                <a:gd name="connsiteX161" fmla="*/ 4175569 w 5241924"/>
                <a:gd name="connsiteY161" fmla="*/ 2181709 h 3757613"/>
                <a:gd name="connsiteX162" fmla="*/ 4028122 w 5241924"/>
                <a:gd name="connsiteY162" fmla="*/ 2290763 h 3757613"/>
                <a:gd name="connsiteX163" fmla="*/ 4022661 w 5241924"/>
                <a:gd name="connsiteY163" fmla="*/ 2290763 h 3757613"/>
                <a:gd name="connsiteX164" fmla="*/ 3973512 w 5241924"/>
                <a:gd name="connsiteY164" fmla="*/ 2198067 h 3757613"/>
                <a:gd name="connsiteX165" fmla="*/ 4295711 w 5241924"/>
                <a:gd name="connsiteY165" fmla="*/ 1914526 h 3757613"/>
                <a:gd name="connsiteX166" fmla="*/ 2236897 w 5241924"/>
                <a:gd name="connsiteY166" fmla="*/ 1860551 h 3757613"/>
                <a:gd name="connsiteX167" fmla="*/ 2307350 w 5241924"/>
                <a:gd name="connsiteY167" fmla="*/ 1866000 h 3757613"/>
                <a:gd name="connsiteX168" fmla="*/ 2350705 w 5241924"/>
                <a:gd name="connsiteY168" fmla="*/ 2067592 h 3757613"/>
                <a:gd name="connsiteX169" fmla="*/ 2366963 w 5241924"/>
                <a:gd name="connsiteY169" fmla="*/ 2171113 h 3757613"/>
                <a:gd name="connsiteX170" fmla="*/ 2318189 w 5241924"/>
                <a:gd name="connsiteY170" fmla="*/ 2154768 h 3757613"/>
                <a:gd name="connsiteX171" fmla="*/ 2263994 w 5241924"/>
                <a:gd name="connsiteY171" fmla="*/ 2269185 h 3757613"/>
                <a:gd name="connsiteX172" fmla="*/ 2269414 w 5241924"/>
                <a:gd name="connsiteY172" fmla="*/ 2301876 h 3757613"/>
                <a:gd name="connsiteX173" fmla="*/ 2263994 w 5241924"/>
                <a:gd name="connsiteY173" fmla="*/ 2296428 h 3757613"/>
                <a:gd name="connsiteX174" fmla="*/ 2231478 w 5241924"/>
                <a:gd name="connsiteY174" fmla="*/ 2089386 h 3757613"/>
                <a:gd name="connsiteX175" fmla="*/ 2209800 w 5241924"/>
                <a:gd name="connsiteY175" fmla="*/ 1985866 h 3757613"/>
                <a:gd name="connsiteX176" fmla="*/ 2236897 w 5241924"/>
                <a:gd name="connsiteY176" fmla="*/ 1974969 h 3757613"/>
                <a:gd name="connsiteX177" fmla="*/ 2263994 w 5241924"/>
                <a:gd name="connsiteY177" fmla="*/ 1925933 h 3757613"/>
                <a:gd name="connsiteX178" fmla="*/ 2236897 w 5241924"/>
                <a:gd name="connsiteY178" fmla="*/ 1860551 h 3757613"/>
                <a:gd name="connsiteX179" fmla="*/ 2319338 w 5241924"/>
                <a:gd name="connsiteY179" fmla="*/ 1663701 h 3757613"/>
                <a:gd name="connsiteX180" fmla="*/ 2297466 w 5241924"/>
                <a:gd name="connsiteY180" fmla="*/ 1706563 h 3757613"/>
                <a:gd name="connsiteX181" fmla="*/ 2270125 w 5241924"/>
                <a:gd name="connsiteY181" fmla="*/ 1674417 h 3757613"/>
                <a:gd name="connsiteX182" fmla="*/ 2319338 w 5241924"/>
                <a:gd name="connsiteY182" fmla="*/ 1663701 h 3757613"/>
                <a:gd name="connsiteX183" fmla="*/ 2389187 w 5241924"/>
                <a:gd name="connsiteY183" fmla="*/ 1477963 h 3757613"/>
                <a:gd name="connsiteX184" fmla="*/ 2389187 w 5241924"/>
                <a:gd name="connsiteY184" fmla="*/ 1483406 h 3757613"/>
                <a:gd name="connsiteX185" fmla="*/ 2378302 w 5241924"/>
                <a:gd name="connsiteY185" fmla="*/ 1516063 h 3757613"/>
                <a:gd name="connsiteX186" fmla="*/ 2351087 w 5241924"/>
                <a:gd name="connsiteY186" fmla="*/ 1499734 h 3757613"/>
                <a:gd name="connsiteX187" fmla="*/ 2389187 w 5241924"/>
                <a:gd name="connsiteY187" fmla="*/ 1477963 h 3757613"/>
                <a:gd name="connsiteX188" fmla="*/ 5062990 w 5241924"/>
                <a:gd name="connsiteY188" fmla="*/ 524350 h 3757613"/>
                <a:gd name="connsiteX189" fmla="*/ 5138510 w 5241924"/>
                <a:gd name="connsiteY189" fmla="*/ 528444 h 3757613"/>
                <a:gd name="connsiteX190" fmla="*/ 5241924 w 5241924"/>
                <a:gd name="connsiteY190" fmla="*/ 610339 h 3757613"/>
                <a:gd name="connsiteX191" fmla="*/ 5198381 w 5241924"/>
                <a:gd name="connsiteY191" fmla="*/ 724991 h 3757613"/>
                <a:gd name="connsiteX192" fmla="*/ 5105853 w 5241924"/>
                <a:gd name="connsiteY192" fmla="*/ 801425 h 3757613"/>
                <a:gd name="connsiteX193" fmla="*/ 5127624 w 5241924"/>
                <a:gd name="connsiteY193" fmla="*/ 817804 h 3757613"/>
                <a:gd name="connsiteX194" fmla="*/ 5203824 w 5241924"/>
                <a:gd name="connsiteY194" fmla="*/ 926996 h 3757613"/>
                <a:gd name="connsiteX195" fmla="*/ 5116739 w 5241924"/>
                <a:gd name="connsiteY195" fmla="*/ 1019810 h 3757613"/>
                <a:gd name="connsiteX196" fmla="*/ 5013324 w 5241924"/>
                <a:gd name="connsiteY196" fmla="*/ 1063487 h 3757613"/>
                <a:gd name="connsiteX197" fmla="*/ 5056867 w 5241924"/>
                <a:gd name="connsiteY197" fmla="*/ 1085325 h 3757613"/>
                <a:gd name="connsiteX198" fmla="*/ 5149396 w 5241924"/>
                <a:gd name="connsiteY198" fmla="*/ 1199977 h 3757613"/>
                <a:gd name="connsiteX199" fmla="*/ 5035096 w 5241924"/>
                <a:gd name="connsiteY199" fmla="*/ 1292791 h 3757613"/>
                <a:gd name="connsiteX200" fmla="*/ 4871810 w 5241924"/>
                <a:gd name="connsiteY200" fmla="*/ 1320089 h 3757613"/>
                <a:gd name="connsiteX201" fmla="*/ 4795610 w 5241924"/>
                <a:gd name="connsiteY201" fmla="*/ 1309170 h 3757613"/>
                <a:gd name="connsiteX202" fmla="*/ 4877253 w 5241924"/>
                <a:gd name="connsiteY202" fmla="*/ 1396524 h 3757613"/>
                <a:gd name="connsiteX203" fmla="*/ 4899024 w 5241924"/>
                <a:gd name="connsiteY203" fmla="*/ 1505716 h 3757613"/>
                <a:gd name="connsiteX204" fmla="*/ 4866367 w 5241924"/>
                <a:gd name="connsiteY204" fmla="*/ 1587610 h 3757613"/>
                <a:gd name="connsiteX205" fmla="*/ 4811939 w 5241924"/>
                <a:gd name="connsiteY205" fmla="*/ 1625828 h 3757613"/>
                <a:gd name="connsiteX206" fmla="*/ 4703081 w 5241924"/>
                <a:gd name="connsiteY206" fmla="*/ 1565772 h 3757613"/>
                <a:gd name="connsiteX207" fmla="*/ 4664981 w 5241924"/>
                <a:gd name="connsiteY207" fmla="*/ 1554852 h 3757613"/>
                <a:gd name="connsiteX208" fmla="*/ 4675867 w 5241924"/>
                <a:gd name="connsiteY208" fmla="*/ 1653126 h 3757613"/>
                <a:gd name="connsiteX209" fmla="*/ 4643210 w 5241924"/>
                <a:gd name="connsiteY209" fmla="*/ 1724101 h 3757613"/>
                <a:gd name="connsiteX210" fmla="*/ 4523467 w 5241924"/>
                <a:gd name="connsiteY210" fmla="*/ 1767778 h 3757613"/>
                <a:gd name="connsiteX211" fmla="*/ 4441824 w 5241924"/>
                <a:gd name="connsiteY211" fmla="*/ 1691343 h 3757613"/>
                <a:gd name="connsiteX212" fmla="*/ 4414610 w 5241924"/>
                <a:gd name="connsiteY212" fmla="*/ 1669504 h 3757613"/>
                <a:gd name="connsiteX213" fmla="*/ 4403724 w 5241924"/>
                <a:gd name="connsiteY213" fmla="*/ 1664045 h 3757613"/>
                <a:gd name="connsiteX214" fmla="*/ 4409167 w 5241924"/>
                <a:gd name="connsiteY214" fmla="*/ 1658585 h 3757613"/>
                <a:gd name="connsiteX215" fmla="*/ 4425496 w 5241924"/>
                <a:gd name="connsiteY215" fmla="*/ 1653126 h 3757613"/>
                <a:gd name="connsiteX216" fmla="*/ 4414610 w 5241924"/>
                <a:gd name="connsiteY216" fmla="*/ 1571231 h 3757613"/>
                <a:gd name="connsiteX217" fmla="*/ 4501696 w 5241924"/>
                <a:gd name="connsiteY217" fmla="*/ 1593070 h 3757613"/>
                <a:gd name="connsiteX218" fmla="*/ 4545239 w 5241924"/>
                <a:gd name="connsiteY218" fmla="*/ 1685883 h 3757613"/>
                <a:gd name="connsiteX219" fmla="*/ 4528910 w 5241924"/>
                <a:gd name="connsiteY219" fmla="*/ 1565772 h 3757613"/>
                <a:gd name="connsiteX220" fmla="*/ 4479924 w 5241924"/>
                <a:gd name="connsiteY220" fmla="*/ 1516635 h 3757613"/>
                <a:gd name="connsiteX221" fmla="*/ 4420053 w 5241924"/>
                <a:gd name="connsiteY221" fmla="*/ 1494797 h 3757613"/>
                <a:gd name="connsiteX222" fmla="*/ 4458153 w 5241924"/>
                <a:gd name="connsiteY222" fmla="*/ 1456579 h 3757613"/>
                <a:gd name="connsiteX223" fmla="*/ 4523467 w 5241924"/>
                <a:gd name="connsiteY223" fmla="*/ 1445660 h 3757613"/>
                <a:gd name="connsiteX224" fmla="*/ 4528910 w 5241924"/>
                <a:gd name="connsiteY224" fmla="*/ 1445660 h 3757613"/>
                <a:gd name="connsiteX225" fmla="*/ 4664981 w 5241924"/>
                <a:gd name="connsiteY225" fmla="*/ 1423822 h 3757613"/>
                <a:gd name="connsiteX226" fmla="*/ 4790167 w 5241924"/>
                <a:gd name="connsiteY226" fmla="*/ 1511176 h 3757613"/>
                <a:gd name="connsiteX227" fmla="*/ 4675867 w 5241924"/>
                <a:gd name="connsiteY227" fmla="*/ 1385604 h 3757613"/>
                <a:gd name="connsiteX228" fmla="*/ 4490810 w 5241924"/>
                <a:gd name="connsiteY228" fmla="*/ 1369225 h 3757613"/>
                <a:gd name="connsiteX229" fmla="*/ 4594224 w 5241924"/>
                <a:gd name="connsiteY229" fmla="*/ 1281872 h 3757613"/>
                <a:gd name="connsiteX230" fmla="*/ 4675867 w 5241924"/>
                <a:gd name="connsiteY230" fmla="*/ 1270952 h 3757613"/>
                <a:gd name="connsiteX231" fmla="*/ 4654096 w 5241924"/>
                <a:gd name="connsiteY231" fmla="*/ 1260033 h 3757613"/>
                <a:gd name="connsiteX232" fmla="*/ 4817381 w 5241924"/>
                <a:gd name="connsiteY232" fmla="*/ 1194518 h 3757613"/>
                <a:gd name="connsiteX233" fmla="*/ 5013324 w 5241924"/>
                <a:gd name="connsiteY233" fmla="*/ 1183598 h 3757613"/>
                <a:gd name="connsiteX234" fmla="*/ 4817381 w 5241924"/>
                <a:gd name="connsiteY234" fmla="*/ 1156300 h 3757613"/>
                <a:gd name="connsiteX235" fmla="*/ 4610553 w 5241924"/>
                <a:gd name="connsiteY235" fmla="*/ 1189058 h 3757613"/>
                <a:gd name="connsiteX236" fmla="*/ 4703081 w 5241924"/>
                <a:gd name="connsiteY236" fmla="*/ 1074406 h 3757613"/>
                <a:gd name="connsiteX237" fmla="*/ 4860924 w 5241924"/>
                <a:gd name="connsiteY237" fmla="*/ 1036189 h 3757613"/>
                <a:gd name="connsiteX238" fmla="*/ 4828267 w 5241924"/>
                <a:gd name="connsiteY238" fmla="*/ 1014350 h 3757613"/>
                <a:gd name="connsiteX239" fmla="*/ 5100410 w 5241924"/>
                <a:gd name="connsiteY239" fmla="*/ 916077 h 3757613"/>
                <a:gd name="connsiteX240" fmla="*/ 4795610 w 5241924"/>
                <a:gd name="connsiteY240" fmla="*/ 943375 h 3757613"/>
                <a:gd name="connsiteX241" fmla="*/ 4850039 w 5241924"/>
                <a:gd name="connsiteY241" fmla="*/ 839643 h 3757613"/>
                <a:gd name="connsiteX242" fmla="*/ 4915353 w 5241924"/>
                <a:gd name="connsiteY242" fmla="*/ 801425 h 3757613"/>
                <a:gd name="connsiteX243" fmla="*/ 4888139 w 5241924"/>
                <a:gd name="connsiteY243" fmla="*/ 779587 h 3757613"/>
                <a:gd name="connsiteX244" fmla="*/ 5143953 w 5241924"/>
                <a:gd name="connsiteY244" fmla="*/ 632177 h 3757613"/>
                <a:gd name="connsiteX245" fmla="*/ 4866367 w 5241924"/>
                <a:gd name="connsiteY245" fmla="*/ 703152 h 3757613"/>
                <a:gd name="connsiteX246" fmla="*/ 4909910 w 5241924"/>
                <a:gd name="connsiteY246" fmla="*/ 610339 h 3757613"/>
                <a:gd name="connsiteX247" fmla="*/ 4991553 w 5241924"/>
                <a:gd name="connsiteY247" fmla="*/ 544823 h 3757613"/>
                <a:gd name="connsiteX248" fmla="*/ 5062990 w 5241924"/>
                <a:gd name="connsiteY248" fmla="*/ 524350 h 3757613"/>
                <a:gd name="connsiteX249" fmla="*/ 4429270 w 5241924"/>
                <a:gd name="connsiteY249" fmla="*/ 461514 h 3757613"/>
                <a:gd name="connsiteX250" fmla="*/ 4485757 w 5241924"/>
                <a:gd name="connsiteY250" fmla="*/ 469696 h 3757613"/>
                <a:gd name="connsiteX251" fmla="*/ 4600092 w 5241924"/>
                <a:gd name="connsiteY251" fmla="*/ 524243 h 3757613"/>
                <a:gd name="connsiteX252" fmla="*/ 4665427 w 5241924"/>
                <a:gd name="connsiteY252" fmla="*/ 606063 h 3757613"/>
                <a:gd name="connsiteX253" fmla="*/ 4687205 w 5241924"/>
                <a:gd name="connsiteY253" fmla="*/ 693338 h 3757613"/>
                <a:gd name="connsiteX254" fmla="*/ 4654537 w 5241924"/>
                <a:gd name="connsiteY254" fmla="*/ 829705 h 3757613"/>
                <a:gd name="connsiteX255" fmla="*/ 4556536 w 5241924"/>
                <a:gd name="connsiteY255" fmla="*/ 655156 h 3757613"/>
                <a:gd name="connsiteX256" fmla="*/ 4393199 w 5241924"/>
                <a:gd name="connsiteY256" fmla="*/ 573335 h 3757613"/>
                <a:gd name="connsiteX257" fmla="*/ 4523868 w 5241924"/>
                <a:gd name="connsiteY257" fmla="*/ 682429 h 3757613"/>
                <a:gd name="connsiteX258" fmla="*/ 4572869 w 5241924"/>
                <a:gd name="connsiteY258" fmla="*/ 846069 h 3757613"/>
                <a:gd name="connsiteX259" fmla="*/ 4551091 w 5241924"/>
                <a:gd name="connsiteY259" fmla="*/ 829705 h 3757613"/>
                <a:gd name="connsiteX260" fmla="*/ 4583758 w 5241924"/>
                <a:gd name="connsiteY260" fmla="*/ 949708 h 3757613"/>
                <a:gd name="connsiteX261" fmla="*/ 4414978 w 5241924"/>
                <a:gd name="connsiteY261" fmla="*/ 867888 h 3757613"/>
                <a:gd name="connsiteX262" fmla="*/ 4246197 w 5241924"/>
                <a:gd name="connsiteY262" fmla="*/ 889707 h 3757613"/>
                <a:gd name="connsiteX263" fmla="*/ 4404089 w 5241924"/>
                <a:gd name="connsiteY263" fmla="*/ 906071 h 3757613"/>
                <a:gd name="connsiteX264" fmla="*/ 4523868 w 5241924"/>
                <a:gd name="connsiteY264" fmla="*/ 1004255 h 3757613"/>
                <a:gd name="connsiteX265" fmla="*/ 4425867 w 5241924"/>
                <a:gd name="connsiteY265" fmla="*/ 1015164 h 3757613"/>
                <a:gd name="connsiteX266" fmla="*/ 4414978 w 5241924"/>
                <a:gd name="connsiteY266" fmla="*/ 1015164 h 3757613"/>
                <a:gd name="connsiteX267" fmla="*/ 4485757 w 5241924"/>
                <a:gd name="connsiteY267" fmla="*/ 1096984 h 3757613"/>
                <a:gd name="connsiteX268" fmla="*/ 4491201 w 5241924"/>
                <a:gd name="connsiteY268" fmla="*/ 1178805 h 3757613"/>
                <a:gd name="connsiteX269" fmla="*/ 4393199 w 5241924"/>
                <a:gd name="connsiteY269" fmla="*/ 1096984 h 3757613"/>
                <a:gd name="connsiteX270" fmla="*/ 4284309 w 5241924"/>
                <a:gd name="connsiteY270" fmla="*/ 1091530 h 3757613"/>
                <a:gd name="connsiteX271" fmla="*/ 4088305 w 5241924"/>
                <a:gd name="connsiteY271" fmla="*/ 1173350 h 3757613"/>
                <a:gd name="connsiteX272" fmla="*/ 4284309 w 5241924"/>
                <a:gd name="connsiteY272" fmla="*/ 1135167 h 3757613"/>
                <a:gd name="connsiteX273" fmla="*/ 4371421 w 5241924"/>
                <a:gd name="connsiteY273" fmla="*/ 1156986 h 3757613"/>
                <a:gd name="connsiteX274" fmla="*/ 4420422 w 5241924"/>
                <a:gd name="connsiteY274" fmla="*/ 1216987 h 3757613"/>
                <a:gd name="connsiteX275" fmla="*/ 4338754 w 5241924"/>
                <a:gd name="connsiteY275" fmla="*/ 1233351 h 3757613"/>
                <a:gd name="connsiteX276" fmla="*/ 4306087 w 5241924"/>
                <a:gd name="connsiteY276" fmla="*/ 1249715 h 3757613"/>
                <a:gd name="connsiteX277" fmla="*/ 4273420 w 5241924"/>
                <a:gd name="connsiteY277" fmla="*/ 1260625 h 3757613"/>
                <a:gd name="connsiteX278" fmla="*/ 4300642 w 5241924"/>
                <a:gd name="connsiteY278" fmla="*/ 1276989 h 3757613"/>
                <a:gd name="connsiteX279" fmla="*/ 4349643 w 5241924"/>
                <a:gd name="connsiteY279" fmla="*/ 1358809 h 3757613"/>
                <a:gd name="connsiteX280" fmla="*/ 4344199 w 5241924"/>
                <a:gd name="connsiteY280" fmla="*/ 1424265 h 3757613"/>
                <a:gd name="connsiteX281" fmla="*/ 4267975 w 5241924"/>
                <a:gd name="connsiteY281" fmla="*/ 1353354 h 3757613"/>
                <a:gd name="connsiteX282" fmla="*/ 4213530 w 5241924"/>
                <a:gd name="connsiteY282" fmla="*/ 1342445 h 3757613"/>
                <a:gd name="connsiteX283" fmla="*/ 4164529 w 5241924"/>
                <a:gd name="connsiteY283" fmla="*/ 1364264 h 3757613"/>
                <a:gd name="connsiteX284" fmla="*/ 4104639 w 5241924"/>
                <a:gd name="connsiteY284" fmla="*/ 1424265 h 3757613"/>
                <a:gd name="connsiteX285" fmla="*/ 4061083 w 5241924"/>
                <a:gd name="connsiteY285" fmla="*/ 1500631 h 3757613"/>
                <a:gd name="connsiteX286" fmla="*/ 4120972 w 5241924"/>
                <a:gd name="connsiteY286" fmla="*/ 1440629 h 3757613"/>
                <a:gd name="connsiteX287" fmla="*/ 4186307 w 5241924"/>
                <a:gd name="connsiteY287" fmla="*/ 1396992 h 3757613"/>
                <a:gd name="connsiteX288" fmla="*/ 4213530 w 5241924"/>
                <a:gd name="connsiteY288" fmla="*/ 1396992 h 3757613"/>
                <a:gd name="connsiteX289" fmla="*/ 4240752 w 5241924"/>
                <a:gd name="connsiteY289" fmla="*/ 1407901 h 3757613"/>
                <a:gd name="connsiteX290" fmla="*/ 4273420 w 5241924"/>
                <a:gd name="connsiteY290" fmla="*/ 1462448 h 3757613"/>
                <a:gd name="connsiteX291" fmla="*/ 4224419 w 5241924"/>
                <a:gd name="connsiteY291" fmla="*/ 1462448 h 3757613"/>
                <a:gd name="connsiteX292" fmla="*/ 4218974 w 5241924"/>
                <a:gd name="connsiteY292" fmla="*/ 1462448 h 3757613"/>
                <a:gd name="connsiteX293" fmla="*/ 4229863 w 5241924"/>
                <a:gd name="connsiteY293" fmla="*/ 1489721 h 3757613"/>
                <a:gd name="connsiteX294" fmla="*/ 4235308 w 5241924"/>
                <a:gd name="connsiteY294" fmla="*/ 1500631 h 3757613"/>
                <a:gd name="connsiteX295" fmla="*/ 4240752 w 5241924"/>
                <a:gd name="connsiteY295" fmla="*/ 1506085 h 3757613"/>
                <a:gd name="connsiteX296" fmla="*/ 4229863 w 5241924"/>
                <a:gd name="connsiteY296" fmla="*/ 1511540 h 3757613"/>
                <a:gd name="connsiteX297" fmla="*/ 4186307 w 5241924"/>
                <a:gd name="connsiteY297" fmla="*/ 1549723 h 3757613"/>
                <a:gd name="connsiteX298" fmla="*/ 4126417 w 5241924"/>
                <a:gd name="connsiteY298" fmla="*/ 1582451 h 3757613"/>
                <a:gd name="connsiteX299" fmla="*/ 3990303 w 5241924"/>
                <a:gd name="connsiteY299" fmla="*/ 1598815 h 3757613"/>
                <a:gd name="connsiteX300" fmla="*/ 3979414 w 5241924"/>
                <a:gd name="connsiteY300" fmla="*/ 1571541 h 3757613"/>
                <a:gd name="connsiteX301" fmla="*/ 3990303 w 5241924"/>
                <a:gd name="connsiteY301" fmla="*/ 1533359 h 3757613"/>
                <a:gd name="connsiteX302" fmla="*/ 3957636 w 5241924"/>
                <a:gd name="connsiteY302" fmla="*/ 1478812 h 3757613"/>
                <a:gd name="connsiteX303" fmla="*/ 3957636 w 5241924"/>
                <a:gd name="connsiteY303" fmla="*/ 1462448 h 3757613"/>
                <a:gd name="connsiteX304" fmla="*/ 3979414 w 5241924"/>
                <a:gd name="connsiteY304" fmla="*/ 1386082 h 3757613"/>
                <a:gd name="connsiteX305" fmla="*/ 4039304 w 5241924"/>
                <a:gd name="connsiteY305" fmla="*/ 1304262 h 3757613"/>
                <a:gd name="connsiteX306" fmla="*/ 4071972 w 5241924"/>
                <a:gd name="connsiteY306" fmla="*/ 1276989 h 3757613"/>
                <a:gd name="connsiteX307" fmla="*/ 3968525 w 5241924"/>
                <a:gd name="connsiteY307" fmla="*/ 1255170 h 3757613"/>
                <a:gd name="connsiteX308" fmla="*/ 4012082 w 5241924"/>
                <a:gd name="connsiteY308" fmla="*/ 1102439 h 3757613"/>
                <a:gd name="connsiteX309" fmla="*/ 4191751 w 5241924"/>
                <a:gd name="connsiteY309" fmla="*/ 987891 h 3757613"/>
                <a:gd name="connsiteX310" fmla="*/ 4224419 w 5241924"/>
                <a:gd name="connsiteY310" fmla="*/ 982436 h 3757613"/>
                <a:gd name="connsiteX311" fmla="*/ 4137306 w 5241924"/>
                <a:gd name="connsiteY311" fmla="*/ 944253 h 3757613"/>
                <a:gd name="connsiteX312" fmla="*/ 4180862 w 5241924"/>
                <a:gd name="connsiteY312" fmla="*/ 802432 h 3757613"/>
                <a:gd name="connsiteX313" fmla="*/ 4382310 w 5241924"/>
                <a:gd name="connsiteY313" fmla="*/ 736976 h 3757613"/>
                <a:gd name="connsiteX314" fmla="*/ 4414978 w 5241924"/>
                <a:gd name="connsiteY314" fmla="*/ 742430 h 3757613"/>
                <a:gd name="connsiteX315" fmla="*/ 4382310 w 5241924"/>
                <a:gd name="connsiteY315" fmla="*/ 709702 h 3757613"/>
                <a:gd name="connsiteX316" fmla="*/ 4344199 w 5241924"/>
                <a:gd name="connsiteY316" fmla="*/ 671520 h 3757613"/>
                <a:gd name="connsiteX317" fmla="*/ 4262531 w 5241924"/>
                <a:gd name="connsiteY317" fmla="*/ 567881 h 3757613"/>
                <a:gd name="connsiteX318" fmla="*/ 4376866 w 5241924"/>
                <a:gd name="connsiteY318" fmla="*/ 469696 h 3757613"/>
                <a:gd name="connsiteX319" fmla="*/ 4429270 w 5241924"/>
                <a:gd name="connsiteY319" fmla="*/ 461514 h 3757613"/>
                <a:gd name="connsiteX320" fmla="*/ 4883150 w 5241924"/>
                <a:gd name="connsiteY320" fmla="*/ 452438 h 3757613"/>
                <a:gd name="connsiteX321" fmla="*/ 4349420 w 5241924"/>
                <a:gd name="connsiteY321" fmla="*/ 1537906 h 3757613"/>
                <a:gd name="connsiteX322" fmla="*/ 4169694 w 5241924"/>
                <a:gd name="connsiteY322" fmla="*/ 1783363 h 3757613"/>
                <a:gd name="connsiteX323" fmla="*/ 3984523 w 5241924"/>
                <a:gd name="connsiteY323" fmla="*/ 2017911 h 3757613"/>
                <a:gd name="connsiteX324" fmla="*/ 3891937 w 5241924"/>
                <a:gd name="connsiteY324" fmla="*/ 2137913 h 3757613"/>
                <a:gd name="connsiteX325" fmla="*/ 3886491 w 5241924"/>
                <a:gd name="connsiteY325" fmla="*/ 2143367 h 3757613"/>
                <a:gd name="connsiteX326" fmla="*/ 3821136 w 5241924"/>
                <a:gd name="connsiteY326" fmla="*/ 2241550 h 3757613"/>
                <a:gd name="connsiteX327" fmla="*/ 3783012 w 5241924"/>
                <a:gd name="connsiteY327" fmla="*/ 2192459 h 3757613"/>
                <a:gd name="connsiteX328" fmla="*/ 3940953 w 5241924"/>
                <a:gd name="connsiteY328" fmla="*/ 1985184 h 3757613"/>
                <a:gd name="connsiteX329" fmla="*/ 4137017 w 5241924"/>
                <a:gd name="connsiteY329" fmla="*/ 1750635 h 3757613"/>
                <a:gd name="connsiteX330" fmla="*/ 4316743 w 5241924"/>
                <a:gd name="connsiteY330" fmla="*/ 1516087 h 3757613"/>
                <a:gd name="connsiteX331" fmla="*/ 4883150 w 5241924"/>
                <a:gd name="connsiteY331" fmla="*/ 452438 h 3757613"/>
                <a:gd name="connsiteX332" fmla="*/ 2449181 w 5241924"/>
                <a:gd name="connsiteY332" fmla="*/ 349250 h 3757613"/>
                <a:gd name="connsiteX333" fmla="*/ 2530872 w 5241924"/>
                <a:gd name="connsiteY333" fmla="*/ 365607 h 3757613"/>
                <a:gd name="connsiteX334" fmla="*/ 2618008 w 5241924"/>
                <a:gd name="connsiteY334" fmla="*/ 458295 h 3757613"/>
                <a:gd name="connsiteX335" fmla="*/ 2618008 w 5241924"/>
                <a:gd name="connsiteY335" fmla="*/ 550983 h 3757613"/>
                <a:gd name="connsiteX336" fmla="*/ 2525426 w 5241924"/>
                <a:gd name="connsiteY336" fmla="*/ 458295 h 3757613"/>
                <a:gd name="connsiteX337" fmla="*/ 2411059 w 5241924"/>
                <a:gd name="connsiteY337" fmla="*/ 431034 h 3757613"/>
                <a:gd name="connsiteX338" fmla="*/ 2514533 w 5241924"/>
                <a:gd name="connsiteY338" fmla="*/ 480104 h 3757613"/>
                <a:gd name="connsiteX339" fmla="*/ 2568994 w 5241924"/>
                <a:gd name="connsiteY339" fmla="*/ 572792 h 3757613"/>
                <a:gd name="connsiteX340" fmla="*/ 2552656 w 5241924"/>
                <a:gd name="connsiteY340" fmla="*/ 567340 h 3757613"/>
                <a:gd name="connsiteX341" fmla="*/ 2590778 w 5241924"/>
                <a:gd name="connsiteY341" fmla="*/ 638219 h 3757613"/>
                <a:gd name="connsiteX342" fmla="*/ 2367491 w 5241924"/>
                <a:gd name="connsiteY342" fmla="*/ 654576 h 3757613"/>
                <a:gd name="connsiteX343" fmla="*/ 2563548 w 5241924"/>
                <a:gd name="connsiteY343" fmla="*/ 681837 h 3757613"/>
                <a:gd name="connsiteX344" fmla="*/ 2503641 w 5241924"/>
                <a:gd name="connsiteY344" fmla="*/ 703646 h 3757613"/>
                <a:gd name="connsiteX345" fmla="*/ 2492749 w 5241924"/>
                <a:gd name="connsiteY345" fmla="*/ 709098 h 3757613"/>
                <a:gd name="connsiteX346" fmla="*/ 2552656 w 5241924"/>
                <a:gd name="connsiteY346" fmla="*/ 747264 h 3757613"/>
                <a:gd name="connsiteX347" fmla="*/ 2568994 w 5241924"/>
                <a:gd name="connsiteY347" fmla="*/ 796334 h 3757613"/>
                <a:gd name="connsiteX348" fmla="*/ 2498195 w 5241924"/>
                <a:gd name="connsiteY348" fmla="*/ 763620 h 3757613"/>
                <a:gd name="connsiteX349" fmla="*/ 2421951 w 5241924"/>
                <a:gd name="connsiteY349" fmla="*/ 774525 h 3757613"/>
                <a:gd name="connsiteX350" fmla="*/ 2313031 w 5241924"/>
                <a:gd name="connsiteY350" fmla="*/ 861761 h 3757613"/>
                <a:gd name="connsiteX351" fmla="*/ 2432843 w 5241924"/>
                <a:gd name="connsiteY351" fmla="*/ 801786 h 3757613"/>
                <a:gd name="connsiteX352" fmla="*/ 2487303 w 5241924"/>
                <a:gd name="connsiteY352" fmla="*/ 801786 h 3757613"/>
                <a:gd name="connsiteX353" fmla="*/ 2530872 w 5241924"/>
                <a:gd name="connsiteY353" fmla="*/ 829047 h 3757613"/>
                <a:gd name="connsiteX354" fmla="*/ 2481857 w 5241924"/>
                <a:gd name="connsiteY354" fmla="*/ 856309 h 3757613"/>
                <a:gd name="connsiteX355" fmla="*/ 2443735 w 5241924"/>
                <a:gd name="connsiteY355" fmla="*/ 883570 h 3757613"/>
                <a:gd name="connsiteX356" fmla="*/ 2465519 w 5241924"/>
                <a:gd name="connsiteY356" fmla="*/ 889022 h 3757613"/>
                <a:gd name="connsiteX357" fmla="*/ 2509087 w 5241924"/>
                <a:gd name="connsiteY357" fmla="*/ 932640 h 3757613"/>
                <a:gd name="connsiteX358" fmla="*/ 2514533 w 5241924"/>
                <a:gd name="connsiteY358" fmla="*/ 976258 h 3757613"/>
                <a:gd name="connsiteX359" fmla="*/ 2454627 w 5241924"/>
                <a:gd name="connsiteY359" fmla="*/ 943544 h 3757613"/>
                <a:gd name="connsiteX360" fmla="*/ 2421951 w 5241924"/>
                <a:gd name="connsiteY360" fmla="*/ 943544 h 3757613"/>
                <a:gd name="connsiteX361" fmla="*/ 2394721 w 5241924"/>
                <a:gd name="connsiteY361" fmla="*/ 965353 h 3757613"/>
                <a:gd name="connsiteX362" fmla="*/ 2362045 w 5241924"/>
                <a:gd name="connsiteY362" fmla="*/ 1014424 h 3757613"/>
                <a:gd name="connsiteX363" fmla="*/ 2345707 w 5241924"/>
                <a:gd name="connsiteY363" fmla="*/ 1068946 h 3757613"/>
                <a:gd name="connsiteX364" fmla="*/ 2372937 w 5241924"/>
                <a:gd name="connsiteY364" fmla="*/ 1019876 h 3757613"/>
                <a:gd name="connsiteX365" fmla="*/ 2411059 w 5241924"/>
                <a:gd name="connsiteY365" fmla="*/ 981710 h 3757613"/>
                <a:gd name="connsiteX366" fmla="*/ 2443735 w 5241924"/>
                <a:gd name="connsiteY366" fmla="*/ 981710 h 3757613"/>
                <a:gd name="connsiteX367" fmla="*/ 2476411 w 5241924"/>
                <a:gd name="connsiteY367" fmla="*/ 1008971 h 3757613"/>
                <a:gd name="connsiteX368" fmla="*/ 2443735 w 5241924"/>
                <a:gd name="connsiteY368" fmla="*/ 1019876 h 3757613"/>
                <a:gd name="connsiteX369" fmla="*/ 2454627 w 5241924"/>
                <a:gd name="connsiteY369" fmla="*/ 1036233 h 3757613"/>
                <a:gd name="connsiteX370" fmla="*/ 2460073 w 5241924"/>
                <a:gd name="connsiteY370" fmla="*/ 1041685 h 3757613"/>
                <a:gd name="connsiteX371" fmla="*/ 2460073 w 5241924"/>
                <a:gd name="connsiteY371" fmla="*/ 1047137 h 3757613"/>
                <a:gd name="connsiteX372" fmla="*/ 2400167 w 5241924"/>
                <a:gd name="connsiteY372" fmla="*/ 1107112 h 3757613"/>
                <a:gd name="connsiteX373" fmla="*/ 2318477 w 5241924"/>
                <a:gd name="connsiteY373" fmla="*/ 1139825 h 3757613"/>
                <a:gd name="connsiteX374" fmla="*/ 2280355 w 5241924"/>
                <a:gd name="connsiteY374" fmla="*/ 1063494 h 3757613"/>
                <a:gd name="connsiteX375" fmla="*/ 2280355 w 5241924"/>
                <a:gd name="connsiteY375" fmla="*/ 1008971 h 3757613"/>
                <a:gd name="connsiteX376" fmla="*/ 2302139 w 5241924"/>
                <a:gd name="connsiteY376" fmla="*/ 948997 h 3757613"/>
                <a:gd name="connsiteX377" fmla="*/ 2318477 w 5241924"/>
                <a:gd name="connsiteY377" fmla="*/ 927188 h 3757613"/>
                <a:gd name="connsiteX378" fmla="*/ 2253125 w 5241924"/>
                <a:gd name="connsiteY378" fmla="*/ 927188 h 3757613"/>
                <a:gd name="connsiteX379" fmla="*/ 2253125 w 5241924"/>
                <a:gd name="connsiteY379" fmla="*/ 823595 h 3757613"/>
                <a:gd name="connsiteX380" fmla="*/ 2351153 w 5241924"/>
                <a:gd name="connsiteY380" fmla="*/ 725455 h 3757613"/>
                <a:gd name="connsiteX381" fmla="*/ 2367491 w 5241924"/>
                <a:gd name="connsiteY381" fmla="*/ 714550 h 3757613"/>
                <a:gd name="connsiteX382" fmla="*/ 2307585 w 5241924"/>
                <a:gd name="connsiteY382" fmla="*/ 703646 h 3757613"/>
                <a:gd name="connsiteX383" fmla="*/ 2313031 w 5241924"/>
                <a:gd name="connsiteY383" fmla="*/ 610958 h 3757613"/>
                <a:gd name="connsiteX384" fmla="*/ 2427397 w 5241924"/>
                <a:gd name="connsiteY384" fmla="*/ 534626 h 3757613"/>
                <a:gd name="connsiteX385" fmla="*/ 2441012 w 5241924"/>
                <a:gd name="connsiteY385" fmla="*/ 534626 h 3757613"/>
                <a:gd name="connsiteX386" fmla="*/ 2449181 w 5241924"/>
                <a:gd name="connsiteY386" fmla="*/ 534626 h 3757613"/>
                <a:gd name="connsiteX387" fmla="*/ 2394721 w 5241924"/>
                <a:gd name="connsiteY387" fmla="*/ 501913 h 3757613"/>
                <a:gd name="connsiteX388" fmla="*/ 2329369 w 5241924"/>
                <a:gd name="connsiteY388" fmla="*/ 447390 h 3757613"/>
                <a:gd name="connsiteX389" fmla="*/ 2383829 w 5241924"/>
                <a:gd name="connsiteY389" fmla="*/ 365607 h 3757613"/>
                <a:gd name="connsiteX390" fmla="*/ 2449181 w 5241924"/>
                <a:gd name="connsiteY390" fmla="*/ 349250 h 3757613"/>
                <a:gd name="connsiteX391" fmla="*/ 4997312 w 5241924"/>
                <a:gd name="connsiteY391" fmla="*/ 38099 h 3757613"/>
                <a:gd name="connsiteX392" fmla="*/ 5089952 w 5241924"/>
                <a:gd name="connsiteY392" fmla="*/ 147295 h 3757613"/>
                <a:gd name="connsiteX393" fmla="*/ 5095401 w 5241924"/>
                <a:gd name="connsiteY393" fmla="*/ 322009 h 3757613"/>
                <a:gd name="connsiteX394" fmla="*/ 5024559 w 5241924"/>
                <a:gd name="connsiteY394" fmla="*/ 453045 h 3757613"/>
                <a:gd name="connsiteX395" fmla="*/ 4915571 w 5241924"/>
                <a:gd name="connsiteY395" fmla="*/ 518563 h 3757613"/>
                <a:gd name="connsiteX396" fmla="*/ 4980964 w 5241924"/>
                <a:gd name="connsiteY396" fmla="*/ 163675 h 3757613"/>
                <a:gd name="connsiteX397" fmla="*/ 4850178 w 5241924"/>
                <a:gd name="connsiteY397" fmla="*/ 474884 h 3757613"/>
                <a:gd name="connsiteX398" fmla="*/ 4839279 w 5241924"/>
                <a:gd name="connsiteY398" fmla="*/ 507643 h 3757613"/>
                <a:gd name="connsiteX399" fmla="*/ 4768437 w 5241924"/>
                <a:gd name="connsiteY399" fmla="*/ 622299 h 3757613"/>
                <a:gd name="connsiteX400" fmla="*/ 4735740 w 5241924"/>
                <a:gd name="connsiteY400" fmla="*/ 425746 h 3757613"/>
                <a:gd name="connsiteX401" fmla="*/ 4648550 w 5241924"/>
                <a:gd name="connsiteY401" fmla="*/ 256491 h 3757613"/>
                <a:gd name="connsiteX402" fmla="*/ 4697595 w 5241924"/>
                <a:gd name="connsiteY402" fmla="*/ 436665 h 3757613"/>
                <a:gd name="connsiteX403" fmla="*/ 4686696 w 5241924"/>
                <a:gd name="connsiteY403" fmla="*/ 616839 h 3757613"/>
                <a:gd name="connsiteX404" fmla="*/ 4566809 w 5241924"/>
                <a:gd name="connsiteY404" fmla="*/ 420286 h 3757613"/>
                <a:gd name="connsiteX405" fmla="*/ 4550461 w 5241924"/>
                <a:gd name="connsiteY405" fmla="*/ 300170 h 3757613"/>
                <a:gd name="connsiteX406" fmla="*/ 4550461 w 5241924"/>
                <a:gd name="connsiteY406" fmla="*/ 169135 h 3757613"/>
                <a:gd name="connsiteX407" fmla="*/ 4621303 w 5241924"/>
                <a:gd name="connsiteY407" fmla="*/ 147295 h 3757613"/>
                <a:gd name="connsiteX408" fmla="*/ 4708493 w 5241924"/>
                <a:gd name="connsiteY408" fmla="*/ 169135 h 3757613"/>
                <a:gd name="connsiteX409" fmla="*/ 4817481 w 5241924"/>
                <a:gd name="connsiteY409" fmla="*/ 278331 h 3757613"/>
                <a:gd name="connsiteX410" fmla="*/ 4822931 w 5241924"/>
                <a:gd name="connsiteY410" fmla="*/ 251032 h 3757613"/>
                <a:gd name="connsiteX411" fmla="*/ 4888324 w 5241924"/>
                <a:gd name="connsiteY411" fmla="*/ 119996 h 3757613"/>
                <a:gd name="connsiteX412" fmla="*/ 4997312 w 5241924"/>
                <a:gd name="connsiteY412" fmla="*/ 38099 h 3757613"/>
                <a:gd name="connsiteX413" fmla="*/ 2705847 w 5241924"/>
                <a:gd name="connsiteY413" fmla="*/ 0 h 3757613"/>
                <a:gd name="connsiteX414" fmla="*/ 2782001 w 5241924"/>
                <a:gd name="connsiteY414" fmla="*/ 54610 h 3757613"/>
                <a:gd name="connsiteX415" fmla="*/ 2814638 w 5241924"/>
                <a:gd name="connsiteY415" fmla="*/ 163830 h 3757613"/>
                <a:gd name="connsiteX416" fmla="*/ 2792880 w 5241924"/>
                <a:gd name="connsiteY416" fmla="*/ 256667 h 3757613"/>
                <a:gd name="connsiteX417" fmla="*/ 2733045 w 5241924"/>
                <a:gd name="connsiteY417" fmla="*/ 311277 h 3757613"/>
                <a:gd name="connsiteX418" fmla="*/ 2716726 w 5241924"/>
                <a:gd name="connsiteY418" fmla="*/ 81915 h 3757613"/>
                <a:gd name="connsiteX419" fmla="*/ 2684089 w 5241924"/>
                <a:gd name="connsiteY419" fmla="*/ 294894 h 3757613"/>
                <a:gd name="connsiteX420" fmla="*/ 2684089 w 5241924"/>
                <a:gd name="connsiteY420" fmla="*/ 322199 h 3757613"/>
                <a:gd name="connsiteX421" fmla="*/ 2656891 w 5241924"/>
                <a:gd name="connsiteY421" fmla="*/ 404114 h 3757613"/>
                <a:gd name="connsiteX422" fmla="*/ 2607936 w 5241924"/>
                <a:gd name="connsiteY422" fmla="*/ 283972 h 3757613"/>
                <a:gd name="connsiteX423" fmla="*/ 2520903 w 5241924"/>
                <a:gd name="connsiteY423" fmla="*/ 191135 h 3757613"/>
                <a:gd name="connsiteX424" fmla="*/ 2580738 w 5241924"/>
                <a:gd name="connsiteY424" fmla="*/ 294894 h 3757613"/>
                <a:gd name="connsiteX425" fmla="*/ 2602496 w 5241924"/>
                <a:gd name="connsiteY425" fmla="*/ 409575 h 3757613"/>
                <a:gd name="connsiteX426" fmla="*/ 2499145 w 5241924"/>
                <a:gd name="connsiteY426" fmla="*/ 305816 h 3757613"/>
                <a:gd name="connsiteX427" fmla="*/ 2466508 w 5241924"/>
                <a:gd name="connsiteY427" fmla="*/ 234823 h 3757613"/>
                <a:gd name="connsiteX428" fmla="*/ 2444750 w 5241924"/>
                <a:gd name="connsiteY428" fmla="*/ 147447 h 3757613"/>
                <a:gd name="connsiteX429" fmla="*/ 2542661 w 5241924"/>
                <a:gd name="connsiteY429" fmla="*/ 125603 h 3757613"/>
                <a:gd name="connsiteX430" fmla="*/ 2629694 w 5241924"/>
                <a:gd name="connsiteY430" fmla="*/ 180213 h 3757613"/>
                <a:gd name="connsiteX431" fmla="*/ 2629694 w 5241924"/>
                <a:gd name="connsiteY431" fmla="*/ 158369 h 3757613"/>
                <a:gd name="connsiteX432" fmla="*/ 2651452 w 5241924"/>
                <a:gd name="connsiteY432" fmla="*/ 70993 h 3757613"/>
                <a:gd name="connsiteX433" fmla="*/ 2705847 w 5241924"/>
                <a:gd name="connsiteY433" fmla="*/ 0 h 3757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</a:cxnLst>
              <a:rect l="l" t="t" r="r" b="b"/>
              <a:pathLst>
                <a:path w="5241924" h="3757613">
                  <a:moveTo>
                    <a:pt x="3413125" y="3736698"/>
                  </a:moveTo>
                  <a:cubicBezTo>
                    <a:pt x="3429530" y="3738722"/>
                    <a:pt x="3445934" y="3744120"/>
                    <a:pt x="3462338" y="3752216"/>
                  </a:cubicBezTo>
                  <a:cubicBezTo>
                    <a:pt x="3462338" y="3752216"/>
                    <a:pt x="3462338" y="3752216"/>
                    <a:pt x="3456870" y="3757613"/>
                  </a:cubicBezTo>
                  <a:cubicBezTo>
                    <a:pt x="3456870" y="3757613"/>
                    <a:pt x="3456870" y="3757613"/>
                    <a:pt x="3314700" y="3757613"/>
                  </a:cubicBezTo>
                  <a:cubicBezTo>
                    <a:pt x="3331104" y="3746818"/>
                    <a:pt x="3347509" y="3741421"/>
                    <a:pt x="3363913" y="3741421"/>
                  </a:cubicBezTo>
                  <a:cubicBezTo>
                    <a:pt x="3380317" y="3736024"/>
                    <a:pt x="3396721" y="3734674"/>
                    <a:pt x="3413125" y="3736698"/>
                  </a:cubicBezTo>
                  <a:close/>
                  <a:moveTo>
                    <a:pt x="1438398" y="3596145"/>
                  </a:moveTo>
                  <a:cubicBezTo>
                    <a:pt x="1463597" y="3596827"/>
                    <a:pt x="1488115" y="3599552"/>
                    <a:pt x="1512633" y="3605002"/>
                  </a:cubicBezTo>
                  <a:cubicBezTo>
                    <a:pt x="1512633" y="3621353"/>
                    <a:pt x="1523530" y="3632254"/>
                    <a:pt x="1539875" y="3643155"/>
                  </a:cubicBezTo>
                  <a:cubicBezTo>
                    <a:pt x="1534427" y="3648605"/>
                    <a:pt x="1528978" y="3654056"/>
                    <a:pt x="1523530" y="3654056"/>
                  </a:cubicBezTo>
                  <a:cubicBezTo>
                    <a:pt x="1523530" y="3659506"/>
                    <a:pt x="1523530" y="3659506"/>
                    <a:pt x="1523530" y="3659506"/>
                  </a:cubicBezTo>
                  <a:cubicBezTo>
                    <a:pt x="1518081" y="3659506"/>
                    <a:pt x="1507184" y="3659506"/>
                    <a:pt x="1501736" y="3659506"/>
                  </a:cubicBezTo>
                  <a:cubicBezTo>
                    <a:pt x="1458148" y="3648605"/>
                    <a:pt x="1414561" y="3648605"/>
                    <a:pt x="1370973" y="3659506"/>
                  </a:cubicBezTo>
                  <a:cubicBezTo>
                    <a:pt x="1332834" y="3670407"/>
                    <a:pt x="1289246" y="3686758"/>
                    <a:pt x="1256555" y="3708560"/>
                  </a:cubicBezTo>
                  <a:cubicBezTo>
                    <a:pt x="1234762" y="3724911"/>
                    <a:pt x="1218416" y="3741262"/>
                    <a:pt x="1202071" y="3757613"/>
                  </a:cubicBezTo>
                  <a:lnTo>
                    <a:pt x="1098550" y="3757613"/>
                  </a:lnTo>
                  <a:cubicBezTo>
                    <a:pt x="1131241" y="3714010"/>
                    <a:pt x="1169380" y="3675857"/>
                    <a:pt x="1218416" y="3648605"/>
                  </a:cubicBezTo>
                  <a:cubicBezTo>
                    <a:pt x="1262004" y="3626804"/>
                    <a:pt x="1311040" y="3605002"/>
                    <a:pt x="1360076" y="3599552"/>
                  </a:cubicBezTo>
                  <a:cubicBezTo>
                    <a:pt x="1387318" y="3596827"/>
                    <a:pt x="1413199" y="3595464"/>
                    <a:pt x="1438398" y="3596145"/>
                  </a:cubicBezTo>
                  <a:close/>
                  <a:moveTo>
                    <a:pt x="668831" y="3479801"/>
                  </a:moveTo>
                  <a:cubicBezTo>
                    <a:pt x="701428" y="3485249"/>
                    <a:pt x="734024" y="3490696"/>
                    <a:pt x="766621" y="3507038"/>
                  </a:cubicBezTo>
                  <a:cubicBezTo>
                    <a:pt x="826382" y="3534274"/>
                    <a:pt x="875277" y="3577853"/>
                    <a:pt x="902440" y="3637773"/>
                  </a:cubicBezTo>
                  <a:cubicBezTo>
                    <a:pt x="918739" y="3670457"/>
                    <a:pt x="929604" y="3703140"/>
                    <a:pt x="929604" y="3735824"/>
                  </a:cubicBezTo>
                  <a:cubicBezTo>
                    <a:pt x="935037" y="3741271"/>
                    <a:pt x="935037" y="3752166"/>
                    <a:pt x="935037" y="3757613"/>
                  </a:cubicBezTo>
                  <a:cubicBezTo>
                    <a:pt x="935037" y="3757613"/>
                    <a:pt x="935037" y="3757613"/>
                    <a:pt x="810083" y="3757613"/>
                  </a:cubicBezTo>
                  <a:cubicBezTo>
                    <a:pt x="804650" y="3735824"/>
                    <a:pt x="799218" y="3714035"/>
                    <a:pt x="793785" y="3697693"/>
                  </a:cubicBezTo>
                  <a:cubicBezTo>
                    <a:pt x="772054" y="3665009"/>
                    <a:pt x="744890" y="3637773"/>
                    <a:pt x="712293" y="3626878"/>
                  </a:cubicBezTo>
                  <a:cubicBezTo>
                    <a:pt x="695995" y="3621431"/>
                    <a:pt x="679697" y="3615984"/>
                    <a:pt x="663398" y="3615984"/>
                  </a:cubicBezTo>
                  <a:cubicBezTo>
                    <a:pt x="647100" y="3615984"/>
                    <a:pt x="636234" y="3621431"/>
                    <a:pt x="619936" y="3626878"/>
                  </a:cubicBezTo>
                  <a:cubicBezTo>
                    <a:pt x="598205" y="3637773"/>
                    <a:pt x="581907" y="3665009"/>
                    <a:pt x="581907" y="3692246"/>
                  </a:cubicBezTo>
                  <a:cubicBezTo>
                    <a:pt x="581907" y="3692246"/>
                    <a:pt x="581907" y="3692246"/>
                    <a:pt x="446087" y="3686798"/>
                  </a:cubicBezTo>
                  <a:cubicBezTo>
                    <a:pt x="446087" y="3648667"/>
                    <a:pt x="456953" y="3610536"/>
                    <a:pt x="478684" y="3577853"/>
                  </a:cubicBezTo>
                  <a:cubicBezTo>
                    <a:pt x="494982" y="3550616"/>
                    <a:pt x="527579" y="3523380"/>
                    <a:pt x="560175" y="3507038"/>
                  </a:cubicBezTo>
                  <a:cubicBezTo>
                    <a:pt x="592772" y="3485249"/>
                    <a:pt x="630802" y="3479801"/>
                    <a:pt x="668831" y="3479801"/>
                  </a:cubicBezTo>
                  <a:close/>
                  <a:moveTo>
                    <a:pt x="4414836" y="3398836"/>
                  </a:moveTo>
                  <a:cubicBezTo>
                    <a:pt x="4420287" y="3398836"/>
                    <a:pt x="4420287" y="3398836"/>
                    <a:pt x="4420287" y="3398836"/>
                  </a:cubicBezTo>
                  <a:cubicBezTo>
                    <a:pt x="4474791" y="3464068"/>
                    <a:pt x="4518394" y="3540172"/>
                    <a:pt x="4545647" y="3621712"/>
                  </a:cubicBezTo>
                  <a:cubicBezTo>
                    <a:pt x="4561998" y="3665199"/>
                    <a:pt x="4572899" y="3714123"/>
                    <a:pt x="4578349" y="3757611"/>
                  </a:cubicBezTo>
                  <a:cubicBezTo>
                    <a:pt x="4578349" y="3757611"/>
                    <a:pt x="4578349" y="3757611"/>
                    <a:pt x="4540196" y="3757611"/>
                  </a:cubicBezTo>
                  <a:cubicBezTo>
                    <a:pt x="4534746" y="3714123"/>
                    <a:pt x="4523845" y="3676071"/>
                    <a:pt x="4507494" y="3632584"/>
                  </a:cubicBezTo>
                  <a:cubicBezTo>
                    <a:pt x="4491142" y="3583660"/>
                    <a:pt x="4463890" y="3540172"/>
                    <a:pt x="4436638" y="3496684"/>
                  </a:cubicBezTo>
                  <a:cubicBezTo>
                    <a:pt x="4442088" y="3491248"/>
                    <a:pt x="4442088" y="3480376"/>
                    <a:pt x="4442088" y="3469504"/>
                  </a:cubicBezTo>
                  <a:cubicBezTo>
                    <a:pt x="4442088" y="3453196"/>
                    <a:pt x="4431188" y="3426016"/>
                    <a:pt x="4414836" y="3398836"/>
                  </a:cubicBezTo>
                  <a:close/>
                  <a:moveTo>
                    <a:pt x="2389438" y="3175001"/>
                  </a:moveTo>
                  <a:cubicBezTo>
                    <a:pt x="2389438" y="3185891"/>
                    <a:pt x="2394869" y="3202226"/>
                    <a:pt x="2400300" y="3207671"/>
                  </a:cubicBezTo>
                  <a:cubicBezTo>
                    <a:pt x="2400300" y="3251231"/>
                    <a:pt x="2400300" y="3294791"/>
                    <a:pt x="2400300" y="3338350"/>
                  </a:cubicBezTo>
                  <a:cubicBezTo>
                    <a:pt x="2400300" y="3338350"/>
                    <a:pt x="2394869" y="3338350"/>
                    <a:pt x="2394869" y="3338350"/>
                  </a:cubicBezTo>
                  <a:cubicBezTo>
                    <a:pt x="2384007" y="3349240"/>
                    <a:pt x="2378576" y="3360130"/>
                    <a:pt x="2378576" y="3371020"/>
                  </a:cubicBezTo>
                  <a:cubicBezTo>
                    <a:pt x="2378576" y="3371020"/>
                    <a:pt x="2378576" y="3376465"/>
                    <a:pt x="2378576" y="3376465"/>
                  </a:cubicBezTo>
                  <a:cubicBezTo>
                    <a:pt x="2373146" y="3376465"/>
                    <a:pt x="2373146" y="3381910"/>
                    <a:pt x="2367715" y="3381910"/>
                  </a:cubicBezTo>
                  <a:cubicBezTo>
                    <a:pt x="2356853" y="3387355"/>
                    <a:pt x="2351422" y="3398245"/>
                    <a:pt x="2351422" y="3414580"/>
                  </a:cubicBezTo>
                  <a:cubicBezTo>
                    <a:pt x="2351422" y="3425470"/>
                    <a:pt x="2356853" y="3441805"/>
                    <a:pt x="2367715" y="3452695"/>
                  </a:cubicBezTo>
                  <a:cubicBezTo>
                    <a:pt x="2329698" y="3469030"/>
                    <a:pt x="2318836" y="3485365"/>
                    <a:pt x="2324267" y="3501700"/>
                  </a:cubicBezTo>
                  <a:cubicBezTo>
                    <a:pt x="2324267" y="3512589"/>
                    <a:pt x="2324267" y="3518034"/>
                    <a:pt x="2335129" y="3528924"/>
                  </a:cubicBezTo>
                  <a:cubicBezTo>
                    <a:pt x="2324267" y="3534369"/>
                    <a:pt x="2324267" y="3545259"/>
                    <a:pt x="2324267" y="3556149"/>
                  </a:cubicBezTo>
                  <a:cubicBezTo>
                    <a:pt x="2324267" y="3567039"/>
                    <a:pt x="2329698" y="3588819"/>
                    <a:pt x="2367715" y="3599709"/>
                  </a:cubicBezTo>
                  <a:cubicBezTo>
                    <a:pt x="2356853" y="3616044"/>
                    <a:pt x="2351422" y="3626934"/>
                    <a:pt x="2351422" y="3643269"/>
                  </a:cubicBezTo>
                  <a:cubicBezTo>
                    <a:pt x="2351422" y="3654159"/>
                    <a:pt x="2356853" y="3665049"/>
                    <a:pt x="2373146" y="3670494"/>
                  </a:cubicBezTo>
                  <a:cubicBezTo>
                    <a:pt x="2373146" y="3675939"/>
                    <a:pt x="2378576" y="3675939"/>
                    <a:pt x="2384007" y="3675939"/>
                  </a:cubicBezTo>
                  <a:cubicBezTo>
                    <a:pt x="2384007" y="3675939"/>
                    <a:pt x="2384007" y="3681384"/>
                    <a:pt x="2384007" y="3681384"/>
                  </a:cubicBezTo>
                  <a:cubicBezTo>
                    <a:pt x="2384007" y="3697719"/>
                    <a:pt x="2389438" y="3708608"/>
                    <a:pt x="2400300" y="3714053"/>
                  </a:cubicBezTo>
                  <a:cubicBezTo>
                    <a:pt x="2400300" y="3730388"/>
                    <a:pt x="2400300" y="3741278"/>
                    <a:pt x="2400300" y="3757613"/>
                  </a:cubicBezTo>
                  <a:cubicBezTo>
                    <a:pt x="2400300" y="3757613"/>
                    <a:pt x="2400300" y="3757613"/>
                    <a:pt x="2307974" y="3757613"/>
                  </a:cubicBezTo>
                  <a:cubicBezTo>
                    <a:pt x="2307974" y="3746723"/>
                    <a:pt x="2307974" y="3730388"/>
                    <a:pt x="2307974" y="3719498"/>
                  </a:cubicBezTo>
                  <a:cubicBezTo>
                    <a:pt x="2324267" y="3708608"/>
                    <a:pt x="2329698" y="3697719"/>
                    <a:pt x="2329698" y="3681384"/>
                  </a:cubicBezTo>
                  <a:cubicBezTo>
                    <a:pt x="2329698" y="3665049"/>
                    <a:pt x="2318836" y="3648714"/>
                    <a:pt x="2302543" y="3637824"/>
                  </a:cubicBezTo>
                  <a:cubicBezTo>
                    <a:pt x="2307974" y="3632379"/>
                    <a:pt x="2313405" y="3632379"/>
                    <a:pt x="2318836" y="3626934"/>
                  </a:cubicBezTo>
                  <a:cubicBezTo>
                    <a:pt x="2329698" y="3616044"/>
                    <a:pt x="2329698" y="3605154"/>
                    <a:pt x="2329698" y="3594264"/>
                  </a:cubicBezTo>
                  <a:cubicBezTo>
                    <a:pt x="2329698" y="3577929"/>
                    <a:pt x="2318836" y="3567039"/>
                    <a:pt x="2302543" y="3556149"/>
                  </a:cubicBezTo>
                  <a:cubicBezTo>
                    <a:pt x="2297112" y="3430915"/>
                    <a:pt x="2297112" y="3311126"/>
                    <a:pt x="2297112" y="3191336"/>
                  </a:cubicBezTo>
                  <a:cubicBezTo>
                    <a:pt x="2307974" y="3202226"/>
                    <a:pt x="2318836" y="3207671"/>
                    <a:pt x="2324267" y="3207671"/>
                  </a:cubicBezTo>
                  <a:cubicBezTo>
                    <a:pt x="2351422" y="3207671"/>
                    <a:pt x="2373146" y="3196781"/>
                    <a:pt x="2389438" y="3175001"/>
                  </a:cubicBezTo>
                  <a:close/>
                  <a:moveTo>
                    <a:pt x="630238" y="2819400"/>
                  </a:moveTo>
                  <a:cubicBezTo>
                    <a:pt x="608505" y="2846674"/>
                    <a:pt x="597639" y="2868493"/>
                    <a:pt x="586773" y="2890312"/>
                  </a:cubicBezTo>
                  <a:cubicBezTo>
                    <a:pt x="565041" y="2901221"/>
                    <a:pt x="543308" y="2906676"/>
                    <a:pt x="521576" y="2917585"/>
                  </a:cubicBezTo>
                  <a:cubicBezTo>
                    <a:pt x="434647" y="2955768"/>
                    <a:pt x="353150" y="3015770"/>
                    <a:pt x="282520" y="3086682"/>
                  </a:cubicBezTo>
                  <a:cubicBezTo>
                    <a:pt x="217323" y="3157593"/>
                    <a:pt x="168426" y="3239414"/>
                    <a:pt x="130394" y="3332144"/>
                  </a:cubicBezTo>
                  <a:cubicBezTo>
                    <a:pt x="97795" y="3419420"/>
                    <a:pt x="81496" y="3523059"/>
                    <a:pt x="86929" y="3615789"/>
                  </a:cubicBezTo>
                  <a:cubicBezTo>
                    <a:pt x="92362" y="3664882"/>
                    <a:pt x="103229" y="3713974"/>
                    <a:pt x="119528" y="3757612"/>
                  </a:cubicBezTo>
                  <a:lnTo>
                    <a:pt x="21732" y="3757612"/>
                  </a:lnTo>
                  <a:cubicBezTo>
                    <a:pt x="10866" y="3713974"/>
                    <a:pt x="0" y="3664882"/>
                    <a:pt x="0" y="3621244"/>
                  </a:cubicBezTo>
                  <a:cubicBezTo>
                    <a:pt x="0" y="3512150"/>
                    <a:pt x="16299" y="3403055"/>
                    <a:pt x="59764" y="3304870"/>
                  </a:cubicBezTo>
                  <a:cubicBezTo>
                    <a:pt x="97795" y="3201231"/>
                    <a:pt x="157559" y="3113955"/>
                    <a:pt x="233623" y="3037589"/>
                  </a:cubicBezTo>
                  <a:cubicBezTo>
                    <a:pt x="309686" y="2961223"/>
                    <a:pt x="402048" y="2901221"/>
                    <a:pt x="499844" y="2863038"/>
                  </a:cubicBezTo>
                  <a:cubicBezTo>
                    <a:pt x="543308" y="2841219"/>
                    <a:pt x="586773" y="2830310"/>
                    <a:pt x="630238" y="2819400"/>
                  </a:cubicBezTo>
                  <a:close/>
                  <a:moveTo>
                    <a:pt x="3260380" y="2225674"/>
                  </a:moveTo>
                  <a:cubicBezTo>
                    <a:pt x="3260380" y="2225674"/>
                    <a:pt x="3260380" y="2225674"/>
                    <a:pt x="3265830" y="2225674"/>
                  </a:cubicBezTo>
                  <a:cubicBezTo>
                    <a:pt x="3265830" y="2225674"/>
                    <a:pt x="3265830" y="2225674"/>
                    <a:pt x="3265830" y="2231126"/>
                  </a:cubicBezTo>
                  <a:cubicBezTo>
                    <a:pt x="3254930" y="2307450"/>
                    <a:pt x="3244030" y="2383774"/>
                    <a:pt x="3227680" y="2454647"/>
                  </a:cubicBezTo>
                  <a:cubicBezTo>
                    <a:pt x="3178629" y="2710878"/>
                    <a:pt x="3113228" y="2956206"/>
                    <a:pt x="3036927" y="3201534"/>
                  </a:cubicBezTo>
                  <a:cubicBezTo>
                    <a:pt x="3015126" y="3266955"/>
                    <a:pt x="2993326" y="3332376"/>
                    <a:pt x="2971526" y="3403249"/>
                  </a:cubicBezTo>
                  <a:cubicBezTo>
                    <a:pt x="2966076" y="3435959"/>
                    <a:pt x="2955176" y="3468669"/>
                    <a:pt x="2949725" y="3506831"/>
                  </a:cubicBezTo>
                  <a:cubicBezTo>
                    <a:pt x="3036927" y="3326924"/>
                    <a:pt x="3135028" y="3152468"/>
                    <a:pt x="3233130" y="2983465"/>
                  </a:cubicBezTo>
                  <a:cubicBezTo>
                    <a:pt x="3254930" y="2994368"/>
                    <a:pt x="3282181" y="3005272"/>
                    <a:pt x="3309431" y="3016175"/>
                  </a:cubicBezTo>
                  <a:cubicBezTo>
                    <a:pt x="3309431" y="3016175"/>
                    <a:pt x="3309431" y="3016175"/>
                    <a:pt x="3309431" y="3027079"/>
                  </a:cubicBezTo>
                  <a:cubicBezTo>
                    <a:pt x="3238580" y="3081596"/>
                    <a:pt x="3200429" y="3136113"/>
                    <a:pt x="3200429" y="3174275"/>
                  </a:cubicBezTo>
                  <a:cubicBezTo>
                    <a:pt x="3200429" y="3190631"/>
                    <a:pt x="3205879" y="3201534"/>
                    <a:pt x="3216780" y="3212437"/>
                  </a:cubicBezTo>
                  <a:cubicBezTo>
                    <a:pt x="3211329" y="3217889"/>
                    <a:pt x="3205879" y="3228793"/>
                    <a:pt x="3200429" y="3234244"/>
                  </a:cubicBezTo>
                  <a:cubicBezTo>
                    <a:pt x="3156829" y="3316020"/>
                    <a:pt x="3113228" y="3397796"/>
                    <a:pt x="3075077" y="3485025"/>
                  </a:cubicBezTo>
                  <a:cubicBezTo>
                    <a:pt x="3096878" y="3463218"/>
                    <a:pt x="3113228" y="3446862"/>
                    <a:pt x="3135028" y="3425055"/>
                  </a:cubicBezTo>
                  <a:cubicBezTo>
                    <a:pt x="3178629" y="3386893"/>
                    <a:pt x="3227680" y="3348731"/>
                    <a:pt x="3276730" y="3316020"/>
                  </a:cubicBezTo>
                  <a:cubicBezTo>
                    <a:pt x="3276730" y="3316020"/>
                    <a:pt x="3276730" y="3321472"/>
                    <a:pt x="3276730" y="3321472"/>
                  </a:cubicBezTo>
                  <a:cubicBezTo>
                    <a:pt x="3276730" y="3343279"/>
                    <a:pt x="3287631" y="3359634"/>
                    <a:pt x="3303981" y="3370538"/>
                  </a:cubicBezTo>
                  <a:cubicBezTo>
                    <a:pt x="3309431" y="3370538"/>
                    <a:pt x="3314881" y="3375989"/>
                    <a:pt x="3320331" y="3375989"/>
                  </a:cubicBezTo>
                  <a:cubicBezTo>
                    <a:pt x="3271280" y="3408700"/>
                    <a:pt x="3227680" y="3441411"/>
                    <a:pt x="3189529" y="3485025"/>
                  </a:cubicBezTo>
                  <a:cubicBezTo>
                    <a:pt x="3178629" y="3490476"/>
                    <a:pt x="3173179" y="3501380"/>
                    <a:pt x="3162279" y="3506831"/>
                  </a:cubicBezTo>
                  <a:cubicBezTo>
                    <a:pt x="3194979" y="3495928"/>
                    <a:pt x="3233130" y="3485025"/>
                    <a:pt x="3265830" y="3485025"/>
                  </a:cubicBezTo>
                  <a:cubicBezTo>
                    <a:pt x="3336681" y="3474121"/>
                    <a:pt x="3407532" y="3485025"/>
                    <a:pt x="3478384" y="3506831"/>
                  </a:cubicBezTo>
                  <a:cubicBezTo>
                    <a:pt x="3483834" y="3561349"/>
                    <a:pt x="3511084" y="3572252"/>
                    <a:pt x="3527434" y="3577704"/>
                  </a:cubicBezTo>
                  <a:cubicBezTo>
                    <a:pt x="3543785" y="3583156"/>
                    <a:pt x="3560135" y="3577704"/>
                    <a:pt x="3581935" y="3566801"/>
                  </a:cubicBezTo>
                  <a:cubicBezTo>
                    <a:pt x="3581935" y="3572252"/>
                    <a:pt x="3587385" y="3572252"/>
                    <a:pt x="3592835" y="3577704"/>
                  </a:cubicBezTo>
                  <a:cubicBezTo>
                    <a:pt x="3625536" y="3604963"/>
                    <a:pt x="3647336" y="3637673"/>
                    <a:pt x="3663686" y="3675835"/>
                  </a:cubicBezTo>
                  <a:cubicBezTo>
                    <a:pt x="3680037" y="3703094"/>
                    <a:pt x="3685487" y="3730353"/>
                    <a:pt x="3690937" y="3757611"/>
                  </a:cubicBezTo>
                  <a:cubicBezTo>
                    <a:pt x="3690937" y="3757611"/>
                    <a:pt x="3690937" y="3757611"/>
                    <a:pt x="3614636" y="3757611"/>
                  </a:cubicBezTo>
                  <a:cubicBezTo>
                    <a:pt x="3609186" y="3741256"/>
                    <a:pt x="3609186" y="3719449"/>
                    <a:pt x="3598285" y="3703094"/>
                  </a:cubicBezTo>
                  <a:cubicBezTo>
                    <a:pt x="3576485" y="3643125"/>
                    <a:pt x="3532884" y="3594059"/>
                    <a:pt x="3472933" y="3561349"/>
                  </a:cubicBezTo>
                  <a:cubicBezTo>
                    <a:pt x="3407532" y="3534090"/>
                    <a:pt x="3342131" y="3517735"/>
                    <a:pt x="3271280" y="3517735"/>
                  </a:cubicBezTo>
                  <a:cubicBezTo>
                    <a:pt x="3222230" y="3517735"/>
                    <a:pt x="3173179" y="3528638"/>
                    <a:pt x="3124128" y="3550445"/>
                  </a:cubicBezTo>
                  <a:cubicBezTo>
                    <a:pt x="3069627" y="3615866"/>
                    <a:pt x="3015126" y="3681287"/>
                    <a:pt x="2976976" y="3757611"/>
                  </a:cubicBezTo>
                  <a:lnTo>
                    <a:pt x="2835274" y="3757611"/>
                  </a:lnTo>
                  <a:cubicBezTo>
                    <a:pt x="2857074" y="3692190"/>
                    <a:pt x="2878874" y="3626770"/>
                    <a:pt x="2900675" y="3561349"/>
                  </a:cubicBezTo>
                  <a:cubicBezTo>
                    <a:pt x="2917025" y="3468669"/>
                    <a:pt x="2938825" y="3375989"/>
                    <a:pt x="2960626" y="3283310"/>
                  </a:cubicBezTo>
                  <a:cubicBezTo>
                    <a:pt x="2982426" y="3185179"/>
                    <a:pt x="2998776" y="3081596"/>
                    <a:pt x="3009676" y="2983465"/>
                  </a:cubicBezTo>
                  <a:cubicBezTo>
                    <a:pt x="3015126" y="2983465"/>
                    <a:pt x="3020577" y="2978013"/>
                    <a:pt x="3026027" y="2978013"/>
                  </a:cubicBezTo>
                  <a:cubicBezTo>
                    <a:pt x="3031477" y="2972561"/>
                    <a:pt x="3036927" y="2972561"/>
                    <a:pt x="3036927" y="2967109"/>
                  </a:cubicBezTo>
                  <a:cubicBezTo>
                    <a:pt x="3036927" y="3016175"/>
                    <a:pt x="3031477" y="3059789"/>
                    <a:pt x="3026027" y="3103403"/>
                  </a:cubicBezTo>
                  <a:cubicBezTo>
                    <a:pt x="3053277" y="2994368"/>
                    <a:pt x="3075077" y="2885333"/>
                    <a:pt x="3096878" y="2770847"/>
                  </a:cubicBezTo>
                  <a:cubicBezTo>
                    <a:pt x="3107778" y="2759944"/>
                    <a:pt x="3113228" y="2749040"/>
                    <a:pt x="3113228" y="2732685"/>
                  </a:cubicBezTo>
                  <a:cubicBezTo>
                    <a:pt x="3113228" y="2727233"/>
                    <a:pt x="3113228" y="2721781"/>
                    <a:pt x="3113228" y="2710878"/>
                  </a:cubicBezTo>
                  <a:cubicBezTo>
                    <a:pt x="3129578" y="2623650"/>
                    <a:pt x="3145928" y="2536423"/>
                    <a:pt x="3156829" y="2443743"/>
                  </a:cubicBezTo>
                  <a:cubicBezTo>
                    <a:pt x="3162279" y="2405581"/>
                    <a:pt x="3167729" y="2367419"/>
                    <a:pt x="3173179" y="2329257"/>
                  </a:cubicBezTo>
                  <a:cubicBezTo>
                    <a:pt x="3200429" y="2307450"/>
                    <a:pt x="3227680" y="2274739"/>
                    <a:pt x="3260380" y="2225674"/>
                  </a:cubicBezTo>
                  <a:close/>
                  <a:moveTo>
                    <a:pt x="2149748" y="1979613"/>
                  </a:moveTo>
                  <a:cubicBezTo>
                    <a:pt x="2166061" y="1985067"/>
                    <a:pt x="2182374" y="1985067"/>
                    <a:pt x="2198687" y="1985067"/>
                  </a:cubicBezTo>
                  <a:cubicBezTo>
                    <a:pt x="2155186" y="2115967"/>
                    <a:pt x="2117123" y="2241412"/>
                    <a:pt x="2089934" y="2372312"/>
                  </a:cubicBezTo>
                  <a:cubicBezTo>
                    <a:pt x="2079059" y="2372312"/>
                    <a:pt x="2073621" y="2377766"/>
                    <a:pt x="2062746" y="2383220"/>
                  </a:cubicBezTo>
                  <a:cubicBezTo>
                    <a:pt x="2046433" y="2388674"/>
                    <a:pt x="2040996" y="2405037"/>
                    <a:pt x="2040996" y="2426853"/>
                  </a:cubicBezTo>
                  <a:cubicBezTo>
                    <a:pt x="2040996" y="2448670"/>
                    <a:pt x="2051871" y="2465032"/>
                    <a:pt x="2062746" y="2486849"/>
                  </a:cubicBezTo>
                  <a:cubicBezTo>
                    <a:pt x="2057308" y="2508666"/>
                    <a:pt x="2051871" y="2530482"/>
                    <a:pt x="2051871" y="2552299"/>
                  </a:cubicBezTo>
                  <a:cubicBezTo>
                    <a:pt x="2002932" y="2568661"/>
                    <a:pt x="1975744" y="2595932"/>
                    <a:pt x="1975744" y="2623203"/>
                  </a:cubicBezTo>
                  <a:cubicBezTo>
                    <a:pt x="1975744" y="2650474"/>
                    <a:pt x="1997494" y="2666836"/>
                    <a:pt x="2024683" y="2683198"/>
                  </a:cubicBezTo>
                  <a:cubicBezTo>
                    <a:pt x="2013807" y="2688653"/>
                    <a:pt x="2002932" y="2699561"/>
                    <a:pt x="1992057" y="2705015"/>
                  </a:cubicBezTo>
                  <a:cubicBezTo>
                    <a:pt x="1981181" y="2721378"/>
                    <a:pt x="1975744" y="2732286"/>
                    <a:pt x="1975744" y="2743194"/>
                  </a:cubicBezTo>
                  <a:cubicBezTo>
                    <a:pt x="1981181" y="2765011"/>
                    <a:pt x="1992057" y="2781373"/>
                    <a:pt x="2013807" y="2792281"/>
                  </a:cubicBezTo>
                  <a:cubicBezTo>
                    <a:pt x="2002932" y="2857731"/>
                    <a:pt x="1997494" y="2923181"/>
                    <a:pt x="1997494" y="2988631"/>
                  </a:cubicBezTo>
                  <a:cubicBezTo>
                    <a:pt x="1997494" y="3004993"/>
                    <a:pt x="1992057" y="3043172"/>
                    <a:pt x="1992057" y="3059535"/>
                  </a:cubicBezTo>
                  <a:cubicBezTo>
                    <a:pt x="1992057" y="3092260"/>
                    <a:pt x="1992057" y="3124985"/>
                    <a:pt x="1992057" y="3157709"/>
                  </a:cubicBezTo>
                  <a:cubicBezTo>
                    <a:pt x="1992057" y="3157709"/>
                    <a:pt x="1992057" y="3157709"/>
                    <a:pt x="1997494" y="3234068"/>
                  </a:cubicBezTo>
                  <a:cubicBezTo>
                    <a:pt x="1970306" y="3234068"/>
                    <a:pt x="1943118" y="3250430"/>
                    <a:pt x="1921367" y="3294063"/>
                  </a:cubicBezTo>
                  <a:cubicBezTo>
                    <a:pt x="1921367" y="3294063"/>
                    <a:pt x="1921367" y="3294063"/>
                    <a:pt x="1915930" y="3157709"/>
                  </a:cubicBezTo>
                  <a:cubicBezTo>
                    <a:pt x="1915930" y="3086806"/>
                    <a:pt x="1915930" y="3015902"/>
                    <a:pt x="1910492" y="2950452"/>
                  </a:cubicBezTo>
                  <a:cubicBezTo>
                    <a:pt x="1899617" y="2808644"/>
                    <a:pt x="1883304" y="2672290"/>
                    <a:pt x="1856116" y="2535936"/>
                  </a:cubicBezTo>
                  <a:cubicBezTo>
                    <a:pt x="1823490" y="2383220"/>
                    <a:pt x="1779989" y="2235958"/>
                    <a:pt x="1725612" y="2099604"/>
                  </a:cubicBezTo>
                  <a:cubicBezTo>
                    <a:pt x="1731050" y="2088696"/>
                    <a:pt x="1736487" y="2077788"/>
                    <a:pt x="1747363" y="2061425"/>
                  </a:cubicBezTo>
                  <a:cubicBezTo>
                    <a:pt x="1769113" y="2105059"/>
                    <a:pt x="1796301" y="2137783"/>
                    <a:pt x="1818052" y="2154146"/>
                  </a:cubicBezTo>
                  <a:cubicBezTo>
                    <a:pt x="1861553" y="2274137"/>
                    <a:pt x="1894179" y="2394128"/>
                    <a:pt x="1921367" y="2519574"/>
                  </a:cubicBezTo>
                  <a:cubicBezTo>
                    <a:pt x="1932243" y="2574115"/>
                    <a:pt x="1943118" y="2628657"/>
                    <a:pt x="1953993" y="2688653"/>
                  </a:cubicBezTo>
                  <a:cubicBezTo>
                    <a:pt x="1959431" y="2655928"/>
                    <a:pt x="1964869" y="2623203"/>
                    <a:pt x="1970306" y="2590478"/>
                  </a:cubicBezTo>
                  <a:cubicBezTo>
                    <a:pt x="2013807" y="2383220"/>
                    <a:pt x="2079059" y="2181417"/>
                    <a:pt x="2149748" y="1979613"/>
                  </a:cubicBezTo>
                  <a:close/>
                  <a:moveTo>
                    <a:pt x="4295711" y="1914526"/>
                  </a:moveTo>
                  <a:cubicBezTo>
                    <a:pt x="4295711" y="1914526"/>
                    <a:pt x="4295711" y="1914526"/>
                    <a:pt x="4383087" y="2029033"/>
                  </a:cubicBezTo>
                  <a:cubicBezTo>
                    <a:pt x="4312094" y="2078107"/>
                    <a:pt x="4241101" y="2127182"/>
                    <a:pt x="4175569" y="2181709"/>
                  </a:cubicBezTo>
                  <a:cubicBezTo>
                    <a:pt x="4131881" y="2181709"/>
                    <a:pt x="4082732" y="2219878"/>
                    <a:pt x="4028122" y="2290763"/>
                  </a:cubicBezTo>
                  <a:lnTo>
                    <a:pt x="4022661" y="2290763"/>
                  </a:lnTo>
                  <a:cubicBezTo>
                    <a:pt x="4006278" y="2252594"/>
                    <a:pt x="3989895" y="2219878"/>
                    <a:pt x="3973512" y="2198067"/>
                  </a:cubicBezTo>
                  <a:cubicBezTo>
                    <a:pt x="4077271" y="2099918"/>
                    <a:pt x="4186491" y="2001769"/>
                    <a:pt x="4295711" y="1914526"/>
                  </a:cubicBezTo>
                  <a:close/>
                  <a:moveTo>
                    <a:pt x="2236897" y="1860551"/>
                  </a:moveTo>
                  <a:cubicBezTo>
                    <a:pt x="2263994" y="1871448"/>
                    <a:pt x="2291091" y="1871448"/>
                    <a:pt x="2307350" y="1866000"/>
                  </a:cubicBezTo>
                  <a:cubicBezTo>
                    <a:pt x="2323608" y="1931381"/>
                    <a:pt x="2339866" y="2002211"/>
                    <a:pt x="2350705" y="2067592"/>
                  </a:cubicBezTo>
                  <a:cubicBezTo>
                    <a:pt x="2356124" y="2100283"/>
                    <a:pt x="2361544" y="2138422"/>
                    <a:pt x="2366963" y="2171113"/>
                  </a:cubicBezTo>
                  <a:cubicBezTo>
                    <a:pt x="2350705" y="2154768"/>
                    <a:pt x="2334447" y="2149319"/>
                    <a:pt x="2318189" y="2154768"/>
                  </a:cubicBezTo>
                  <a:cubicBezTo>
                    <a:pt x="2296511" y="2160216"/>
                    <a:pt x="2263994" y="2176562"/>
                    <a:pt x="2263994" y="2269185"/>
                  </a:cubicBezTo>
                  <a:cubicBezTo>
                    <a:pt x="2263994" y="2280082"/>
                    <a:pt x="2269414" y="2290979"/>
                    <a:pt x="2269414" y="2301876"/>
                  </a:cubicBezTo>
                  <a:cubicBezTo>
                    <a:pt x="2263994" y="2301876"/>
                    <a:pt x="2263994" y="2301876"/>
                    <a:pt x="2263994" y="2296428"/>
                  </a:cubicBezTo>
                  <a:cubicBezTo>
                    <a:pt x="2253156" y="2231046"/>
                    <a:pt x="2242317" y="2160216"/>
                    <a:pt x="2231478" y="2089386"/>
                  </a:cubicBezTo>
                  <a:cubicBezTo>
                    <a:pt x="2220639" y="2056696"/>
                    <a:pt x="2215220" y="2024005"/>
                    <a:pt x="2209800" y="1985866"/>
                  </a:cubicBezTo>
                  <a:cubicBezTo>
                    <a:pt x="2220639" y="1985866"/>
                    <a:pt x="2231478" y="1980417"/>
                    <a:pt x="2236897" y="1974969"/>
                  </a:cubicBezTo>
                  <a:cubicBezTo>
                    <a:pt x="2253156" y="1964072"/>
                    <a:pt x="2263994" y="1947726"/>
                    <a:pt x="2263994" y="1925933"/>
                  </a:cubicBezTo>
                  <a:cubicBezTo>
                    <a:pt x="2263994" y="1909587"/>
                    <a:pt x="2253156" y="1887793"/>
                    <a:pt x="2236897" y="1860551"/>
                  </a:cubicBezTo>
                  <a:close/>
                  <a:moveTo>
                    <a:pt x="2319338" y="1663701"/>
                  </a:moveTo>
                  <a:cubicBezTo>
                    <a:pt x="2313870" y="1679774"/>
                    <a:pt x="2308402" y="1690490"/>
                    <a:pt x="2297466" y="1706563"/>
                  </a:cubicBezTo>
                  <a:cubicBezTo>
                    <a:pt x="2291998" y="1695848"/>
                    <a:pt x="2281061" y="1685132"/>
                    <a:pt x="2270125" y="1674417"/>
                  </a:cubicBezTo>
                  <a:cubicBezTo>
                    <a:pt x="2286530" y="1669059"/>
                    <a:pt x="2302934" y="1669059"/>
                    <a:pt x="2319338" y="1663701"/>
                  </a:cubicBezTo>
                  <a:close/>
                  <a:moveTo>
                    <a:pt x="2389187" y="1477963"/>
                  </a:moveTo>
                  <a:cubicBezTo>
                    <a:pt x="2389187" y="1483406"/>
                    <a:pt x="2389187" y="1483406"/>
                    <a:pt x="2389187" y="1483406"/>
                  </a:cubicBezTo>
                  <a:cubicBezTo>
                    <a:pt x="2383744" y="1494291"/>
                    <a:pt x="2383744" y="1505177"/>
                    <a:pt x="2378302" y="1516063"/>
                  </a:cubicBezTo>
                  <a:cubicBezTo>
                    <a:pt x="2367416" y="1510620"/>
                    <a:pt x="2361973" y="1505177"/>
                    <a:pt x="2351087" y="1499734"/>
                  </a:cubicBezTo>
                  <a:cubicBezTo>
                    <a:pt x="2367416" y="1494291"/>
                    <a:pt x="2378302" y="1488849"/>
                    <a:pt x="2389187" y="1477963"/>
                  </a:cubicBezTo>
                  <a:close/>
                  <a:moveTo>
                    <a:pt x="5062990" y="524350"/>
                  </a:moveTo>
                  <a:cubicBezTo>
                    <a:pt x="5088163" y="521620"/>
                    <a:pt x="5114017" y="522985"/>
                    <a:pt x="5138510" y="528444"/>
                  </a:cubicBezTo>
                  <a:cubicBezTo>
                    <a:pt x="5182053" y="539364"/>
                    <a:pt x="5220153" y="566662"/>
                    <a:pt x="5241924" y="610339"/>
                  </a:cubicBezTo>
                  <a:cubicBezTo>
                    <a:pt x="5236481" y="654016"/>
                    <a:pt x="5220153" y="692233"/>
                    <a:pt x="5198381" y="724991"/>
                  </a:cubicBezTo>
                  <a:cubicBezTo>
                    <a:pt x="5176610" y="757748"/>
                    <a:pt x="5149396" y="785046"/>
                    <a:pt x="5105853" y="801425"/>
                  </a:cubicBezTo>
                  <a:cubicBezTo>
                    <a:pt x="5116739" y="806885"/>
                    <a:pt x="5122181" y="812344"/>
                    <a:pt x="5127624" y="817804"/>
                  </a:cubicBezTo>
                  <a:cubicBezTo>
                    <a:pt x="5171167" y="845102"/>
                    <a:pt x="5192939" y="883320"/>
                    <a:pt x="5203824" y="926996"/>
                  </a:cubicBezTo>
                  <a:cubicBezTo>
                    <a:pt x="5182053" y="965214"/>
                    <a:pt x="5149396" y="997971"/>
                    <a:pt x="5116739" y="1019810"/>
                  </a:cubicBezTo>
                  <a:cubicBezTo>
                    <a:pt x="5084081" y="1041648"/>
                    <a:pt x="5051424" y="1058027"/>
                    <a:pt x="5013324" y="1063487"/>
                  </a:cubicBezTo>
                  <a:cubicBezTo>
                    <a:pt x="5029653" y="1068947"/>
                    <a:pt x="5040539" y="1079866"/>
                    <a:pt x="5056867" y="1085325"/>
                  </a:cubicBezTo>
                  <a:cubicBezTo>
                    <a:pt x="5100410" y="1118083"/>
                    <a:pt x="5133067" y="1156300"/>
                    <a:pt x="5149396" y="1199977"/>
                  </a:cubicBezTo>
                  <a:cubicBezTo>
                    <a:pt x="5127624" y="1238195"/>
                    <a:pt x="5084081" y="1270952"/>
                    <a:pt x="5035096" y="1292791"/>
                  </a:cubicBezTo>
                  <a:cubicBezTo>
                    <a:pt x="4980667" y="1309170"/>
                    <a:pt x="4926239" y="1320089"/>
                    <a:pt x="4871810" y="1320089"/>
                  </a:cubicBezTo>
                  <a:cubicBezTo>
                    <a:pt x="4844596" y="1314629"/>
                    <a:pt x="4817381" y="1314629"/>
                    <a:pt x="4795610" y="1309170"/>
                  </a:cubicBezTo>
                  <a:cubicBezTo>
                    <a:pt x="4828267" y="1331008"/>
                    <a:pt x="4855481" y="1363766"/>
                    <a:pt x="4877253" y="1396524"/>
                  </a:cubicBezTo>
                  <a:cubicBezTo>
                    <a:pt x="4893581" y="1434741"/>
                    <a:pt x="4904467" y="1472958"/>
                    <a:pt x="4899024" y="1505716"/>
                  </a:cubicBezTo>
                  <a:cubicBezTo>
                    <a:pt x="4893581" y="1538474"/>
                    <a:pt x="4882696" y="1565772"/>
                    <a:pt x="4866367" y="1587610"/>
                  </a:cubicBezTo>
                  <a:cubicBezTo>
                    <a:pt x="4850039" y="1609449"/>
                    <a:pt x="4833710" y="1620368"/>
                    <a:pt x="4811939" y="1625828"/>
                  </a:cubicBezTo>
                  <a:cubicBezTo>
                    <a:pt x="4773839" y="1603989"/>
                    <a:pt x="4735739" y="1582151"/>
                    <a:pt x="4703081" y="1565772"/>
                  </a:cubicBezTo>
                  <a:cubicBezTo>
                    <a:pt x="4686753" y="1560312"/>
                    <a:pt x="4675867" y="1560312"/>
                    <a:pt x="4664981" y="1554852"/>
                  </a:cubicBezTo>
                  <a:cubicBezTo>
                    <a:pt x="4675867" y="1587610"/>
                    <a:pt x="4681310" y="1625828"/>
                    <a:pt x="4675867" y="1653126"/>
                  </a:cubicBezTo>
                  <a:cubicBezTo>
                    <a:pt x="4670424" y="1680424"/>
                    <a:pt x="4659539" y="1702262"/>
                    <a:pt x="4643210" y="1724101"/>
                  </a:cubicBezTo>
                  <a:cubicBezTo>
                    <a:pt x="4610553" y="1756858"/>
                    <a:pt x="4567010" y="1773237"/>
                    <a:pt x="4523467" y="1767778"/>
                  </a:cubicBezTo>
                  <a:cubicBezTo>
                    <a:pt x="4490810" y="1740479"/>
                    <a:pt x="4463596" y="1713181"/>
                    <a:pt x="4441824" y="1691343"/>
                  </a:cubicBezTo>
                  <a:cubicBezTo>
                    <a:pt x="4430939" y="1680424"/>
                    <a:pt x="4420053" y="1674964"/>
                    <a:pt x="4414610" y="1669504"/>
                  </a:cubicBezTo>
                  <a:cubicBezTo>
                    <a:pt x="4409167" y="1664045"/>
                    <a:pt x="4403724" y="1664045"/>
                    <a:pt x="4403724" y="1664045"/>
                  </a:cubicBezTo>
                  <a:cubicBezTo>
                    <a:pt x="4403724" y="1664045"/>
                    <a:pt x="4403724" y="1664045"/>
                    <a:pt x="4409167" y="1658585"/>
                  </a:cubicBezTo>
                  <a:cubicBezTo>
                    <a:pt x="4420053" y="1658585"/>
                    <a:pt x="4420053" y="1653126"/>
                    <a:pt x="4425496" y="1653126"/>
                  </a:cubicBezTo>
                  <a:cubicBezTo>
                    <a:pt x="4430939" y="1631287"/>
                    <a:pt x="4420053" y="1603989"/>
                    <a:pt x="4414610" y="1571231"/>
                  </a:cubicBezTo>
                  <a:cubicBezTo>
                    <a:pt x="4441824" y="1571231"/>
                    <a:pt x="4474481" y="1571231"/>
                    <a:pt x="4501696" y="1593070"/>
                  </a:cubicBezTo>
                  <a:cubicBezTo>
                    <a:pt x="4523467" y="1614908"/>
                    <a:pt x="4539796" y="1647666"/>
                    <a:pt x="4545239" y="1685883"/>
                  </a:cubicBezTo>
                  <a:cubicBezTo>
                    <a:pt x="4550681" y="1653126"/>
                    <a:pt x="4556124" y="1609449"/>
                    <a:pt x="4528910" y="1565772"/>
                  </a:cubicBezTo>
                  <a:cubicBezTo>
                    <a:pt x="4518024" y="1549393"/>
                    <a:pt x="4501696" y="1533014"/>
                    <a:pt x="4479924" y="1516635"/>
                  </a:cubicBezTo>
                  <a:cubicBezTo>
                    <a:pt x="4463596" y="1505716"/>
                    <a:pt x="4441824" y="1500256"/>
                    <a:pt x="4420053" y="1494797"/>
                  </a:cubicBezTo>
                  <a:cubicBezTo>
                    <a:pt x="4425496" y="1478418"/>
                    <a:pt x="4441824" y="1467499"/>
                    <a:pt x="4458153" y="1456579"/>
                  </a:cubicBezTo>
                  <a:cubicBezTo>
                    <a:pt x="4474481" y="1445660"/>
                    <a:pt x="4496253" y="1440200"/>
                    <a:pt x="4523467" y="1445660"/>
                  </a:cubicBezTo>
                  <a:cubicBezTo>
                    <a:pt x="4523467" y="1445660"/>
                    <a:pt x="4523467" y="1445660"/>
                    <a:pt x="4528910" y="1445660"/>
                  </a:cubicBezTo>
                  <a:cubicBezTo>
                    <a:pt x="4567010" y="1429281"/>
                    <a:pt x="4615996" y="1418362"/>
                    <a:pt x="4664981" y="1423822"/>
                  </a:cubicBezTo>
                  <a:cubicBezTo>
                    <a:pt x="4713967" y="1434741"/>
                    <a:pt x="4762953" y="1462039"/>
                    <a:pt x="4790167" y="1511176"/>
                  </a:cubicBezTo>
                  <a:cubicBezTo>
                    <a:pt x="4773839" y="1456579"/>
                    <a:pt x="4730296" y="1412902"/>
                    <a:pt x="4675867" y="1385604"/>
                  </a:cubicBezTo>
                  <a:cubicBezTo>
                    <a:pt x="4621439" y="1363766"/>
                    <a:pt x="4556124" y="1358306"/>
                    <a:pt x="4490810" y="1369225"/>
                  </a:cubicBezTo>
                  <a:cubicBezTo>
                    <a:pt x="4507139" y="1336468"/>
                    <a:pt x="4539796" y="1298250"/>
                    <a:pt x="4594224" y="1281872"/>
                  </a:cubicBezTo>
                  <a:cubicBezTo>
                    <a:pt x="4615996" y="1270952"/>
                    <a:pt x="4643210" y="1270952"/>
                    <a:pt x="4675867" y="1270952"/>
                  </a:cubicBezTo>
                  <a:cubicBezTo>
                    <a:pt x="4664981" y="1265493"/>
                    <a:pt x="4659539" y="1265493"/>
                    <a:pt x="4654096" y="1260033"/>
                  </a:cubicBezTo>
                  <a:cubicBezTo>
                    <a:pt x="4697639" y="1227275"/>
                    <a:pt x="4757510" y="1205437"/>
                    <a:pt x="4817381" y="1194518"/>
                  </a:cubicBezTo>
                  <a:cubicBezTo>
                    <a:pt x="4882696" y="1189058"/>
                    <a:pt x="4948010" y="1183598"/>
                    <a:pt x="5013324" y="1183598"/>
                  </a:cubicBezTo>
                  <a:cubicBezTo>
                    <a:pt x="4948010" y="1172679"/>
                    <a:pt x="4882696" y="1161760"/>
                    <a:pt x="4817381" y="1156300"/>
                  </a:cubicBezTo>
                  <a:cubicBezTo>
                    <a:pt x="4752067" y="1150841"/>
                    <a:pt x="4681310" y="1161760"/>
                    <a:pt x="4610553" y="1189058"/>
                  </a:cubicBezTo>
                  <a:cubicBezTo>
                    <a:pt x="4621439" y="1150841"/>
                    <a:pt x="4654096" y="1107164"/>
                    <a:pt x="4703081" y="1074406"/>
                  </a:cubicBezTo>
                  <a:cubicBezTo>
                    <a:pt x="4752067" y="1052568"/>
                    <a:pt x="4806496" y="1036189"/>
                    <a:pt x="4860924" y="1036189"/>
                  </a:cubicBezTo>
                  <a:cubicBezTo>
                    <a:pt x="4850039" y="1030729"/>
                    <a:pt x="4839153" y="1025270"/>
                    <a:pt x="4828267" y="1014350"/>
                  </a:cubicBezTo>
                  <a:cubicBezTo>
                    <a:pt x="4909910" y="965214"/>
                    <a:pt x="4996996" y="926996"/>
                    <a:pt x="5100410" y="916077"/>
                  </a:cubicBezTo>
                  <a:cubicBezTo>
                    <a:pt x="5002439" y="899698"/>
                    <a:pt x="4893581" y="910618"/>
                    <a:pt x="4795610" y="943375"/>
                  </a:cubicBezTo>
                  <a:cubicBezTo>
                    <a:pt x="4801053" y="905158"/>
                    <a:pt x="4817381" y="872400"/>
                    <a:pt x="4850039" y="839643"/>
                  </a:cubicBezTo>
                  <a:cubicBezTo>
                    <a:pt x="4866367" y="823264"/>
                    <a:pt x="4888139" y="806885"/>
                    <a:pt x="4915353" y="801425"/>
                  </a:cubicBezTo>
                  <a:cubicBezTo>
                    <a:pt x="4904467" y="795966"/>
                    <a:pt x="4899024" y="785046"/>
                    <a:pt x="4888139" y="779587"/>
                  </a:cubicBezTo>
                  <a:cubicBezTo>
                    <a:pt x="4986110" y="741369"/>
                    <a:pt x="5062310" y="681314"/>
                    <a:pt x="5143953" y="632177"/>
                  </a:cubicBezTo>
                  <a:cubicBezTo>
                    <a:pt x="5051424" y="654016"/>
                    <a:pt x="4958896" y="692233"/>
                    <a:pt x="4866367" y="703152"/>
                  </a:cubicBezTo>
                  <a:cubicBezTo>
                    <a:pt x="4877253" y="670394"/>
                    <a:pt x="4888139" y="637637"/>
                    <a:pt x="4909910" y="610339"/>
                  </a:cubicBezTo>
                  <a:cubicBezTo>
                    <a:pt x="4931681" y="583040"/>
                    <a:pt x="4958896" y="561202"/>
                    <a:pt x="4991553" y="544823"/>
                  </a:cubicBezTo>
                  <a:cubicBezTo>
                    <a:pt x="5013324" y="533904"/>
                    <a:pt x="5037817" y="527079"/>
                    <a:pt x="5062990" y="524350"/>
                  </a:cubicBezTo>
                  <a:close/>
                  <a:moveTo>
                    <a:pt x="4429270" y="461514"/>
                  </a:moveTo>
                  <a:cubicBezTo>
                    <a:pt x="4447645" y="461514"/>
                    <a:pt x="4466701" y="464242"/>
                    <a:pt x="4485757" y="469696"/>
                  </a:cubicBezTo>
                  <a:cubicBezTo>
                    <a:pt x="4523868" y="475151"/>
                    <a:pt x="4561980" y="496970"/>
                    <a:pt x="4600092" y="524243"/>
                  </a:cubicBezTo>
                  <a:cubicBezTo>
                    <a:pt x="4627315" y="551517"/>
                    <a:pt x="4649093" y="578790"/>
                    <a:pt x="4665427" y="606063"/>
                  </a:cubicBezTo>
                  <a:cubicBezTo>
                    <a:pt x="4676316" y="638791"/>
                    <a:pt x="4687205" y="666065"/>
                    <a:pt x="4687205" y="693338"/>
                  </a:cubicBezTo>
                  <a:cubicBezTo>
                    <a:pt x="4692649" y="747885"/>
                    <a:pt x="4676316" y="796977"/>
                    <a:pt x="4654537" y="829705"/>
                  </a:cubicBezTo>
                  <a:cubicBezTo>
                    <a:pt x="4632759" y="764249"/>
                    <a:pt x="4605537" y="704248"/>
                    <a:pt x="4556536" y="655156"/>
                  </a:cubicBezTo>
                  <a:cubicBezTo>
                    <a:pt x="4512979" y="611518"/>
                    <a:pt x="4453089" y="584245"/>
                    <a:pt x="4393199" y="573335"/>
                  </a:cubicBezTo>
                  <a:cubicBezTo>
                    <a:pt x="4447645" y="595154"/>
                    <a:pt x="4496646" y="633337"/>
                    <a:pt x="4523868" y="682429"/>
                  </a:cubicBezTo>
                  <a:cubicBezTo>
                    <a:pt x="4556536" y="731521"/>
                    <a:pt x="4567425" y="786068"/>
                    <a:pt x="4572869" y="846069"/>
                  </a:cubicBezTo>
                  <a:cubicBezTo>
                    <a:pt x="4567425" y="840615"/>
                    <a:pt x="4556536" y="835160"/>
                    <a:pt x="4551091" y="829705"/>
                  </a:cubicBezTo>
                  <a:cubicBezTo>
                    <a:pt x="4578314" y="867888"/>
                    <a:pt x="4589203" y="911525"/>
                    <a:pt x="4583758" y="949708"/>
                  </a:cubicBezTo>
                  <a:cubicBezTo>
                    <a:pt x="4534758" y="906071"/>
                    <a:pt x="4474868" y="878797"/>
                    <a:pt x="4414978" y="867888"/>
                  </a:cubicBezTo>
                  <a:cubicBezTo>
                    <a:pt x="4355088" y="856979"/>
                    <a:pt x="4295198" y="862433"/>
                    <a:pt x="4246197" y="889707"/>
                  </a:cubicBezTo>
                  <a:cubicBezTo>
                    <a:pt x="4300642" y="878797"/>
                    <a:pt x="4355088" y="884252"/>
                    <a:pt x="4404089" y="906071"/>
                  </a:cubicBezTo>
                  <a:cubicBezTo>
                    <a:pt x="4458534" y="927889"/>
                    <a:pt x="4496646" y="960617"/>
                    <a:pt x="4523868" y="1004255"/>
                  </a:cubicBezTo>
                  <a:cubicBezTo>
                    <a:pt x="4523868" y="1004255"/>
                    <a:pt x="4523868" y="1004255"/>
                    <a:pt x="4425867" y="1015164"/>
                  </a:cubicBezTo>
                  <a:cubicBezTo>
                    <a:pt x="4420422" y="1015164"/>
                    <a:pt x="4420422" y="1015164"/>
                    <a:pt x="4414978" y="1015164"/>
                  </a:cubicBezTo>
                  <a:cubicBezTo>
                    <a:pt x="4447645" y="1036983"/>
                    <a:pt x="4474868" y="1069711"/>
                    <a:pt x="4485757" y="1096984"/>
                  </a:cubicBezTo>
                  <a:cubicBezTo>
                    <a:pt x="4496646" y="1124258"/>
                    <a:pt x="4496646" y="1156986"/>
                    <a:pt x="4491201" y="1178805"/>
                  </a:cubicBezTo>
                  <a:cubicBezTo>
                    <a:pt x="4469423" y="1140622"/>
                    <a:pt x="4436756" y="1113348"/>
                    <a:pt x="4393199" y="1096984"/>
                  </a:cubicBezTo>
                  <a:cubicBezTo>
                    <a:pt x="4355088" y="1086075"/>
                    <a:pt x="4316976" y="1086075"/>
                    <a:pt x="4284309" y="1091530"/>
                  </a:cubicBezTo>
                  <a:cubicBezTo>
                    <a:pt x="4208085" y="1107894"/>
                    <a:pt x="4148195" y="1140622"/>
                    <a:pt x="4088305" y="1173350"/>
                  </a:cubicBezTo>
                  <a:cubicBezTo>
                    <a:pt x="4153640" y="1151531"/>
                    <a:pt x="4218974" y="1135167"/>
                    <a:pt x="4284309" y="1135167"/>
                  </a:cubicBezTo>
                  <a:cubicBezTo>
                    <a:pt x="4316976" y="1135167"/>
                    <a:pt x="4349643" y="1140622"/>
                    <a:pt x="4371421" y="1156986"/>
                  </a:cubicBezTo>
                  <a:cubicBezTo>
                    <a:pt x="4398644" y="1167895"/>
                    <a:pt x="4414978" y="1189714"/>
                    <a:pt x="4420422" y="1216987"/>
                  </a:cubicBezTo>
                  <a:cubicBezTo>
                    <a:pt x="4382310" y="1206078"/>
                    <a:pt x="4355088" y="1216987"/>
                    <a:pt x="4338754" y="1233351"/>
                  </a:cubicBezTo>
                  <a:cubicBezTo>
                    <a:pt x="4327865" y="1238806"/>
                    <a:pt x="4322420" y="1244261"/>
                    <a:pt x="4306087" y="1249715"/>
                  </a:cubicBezTo>
                  <a:cubicBezTo>
                    <a:pt x="4295198" y="1249715"/>
                    <a:pt x="4284309" y="1255170"/>
                    <a:pt x="4273420" y="1260625"/>
                  </a:cubicBezTo>
                  <a:cubicBezTo>
                    <a:pt x="4284309" y="1266079"/>
                    <a:pt x="4295198" y="1271534"/>
                    <a:pt x="4300642" y="1276989"/>
                  </a:cubicBezTo>
                  <a:cubicBezTo>
                    <a:pt x="4333310" y="1304262"/>
                    <a:pt x="4344199" y="1331536"/>
                    <a:pt x="4349643" y="1358809"/>
                  </a:cubicBezTo>
                  <a:cubicBezTo>
                    <a:pt x="4355088" y="1386082"/>
                    <a:pt x="4349643" y="1402446"/>
                    <a:pt x="4344199" y="1424265"/>
                  </a:cubicBezTo>
                  <a:cubicBezTo>
                    <a:pt x="4327865" y="1396992"/>
                    <a:pt x="4306087" y="1369718"/>
                    <a:pt x="4267975" y="1353354"/>
                  </a:cubicBezTo>
                  <a:cubicBezTo>
                    <a:pt x="4251641" y="1347900"/>
                    <a:pt x="4235308" y="1342445"/>
                    <a:pt x="4213530" y="1342445"/>
                  </a:cubicBezTo>
                  <a:cubicBezTo>
                    <a:pt x="4197196" y="1347900"/>
                    <a:pt x="4180862" y="1353354"/>
                    <a:pt x="4164529" y="1364264"/>
                  </a:cubicBezTo>
                  <a:cubicBezTo>
                    <a:pt x="4137306" y="1380628"/>
                    <a:pt x="4120972" y="1402446"/>
                    <a:pt x="4104639" y="1424265"/>
                  </a:cubicBezTo>
                  <a:cubicBezTo>
                    <a:pt x="4088305" y="1451539"/>
                    <a:pt x="4071972" y="1473357"/>
                    <a:pt x="4061083" y="1500631"/>
                  </a:cubicBezTo>
                  <a:cubicBezTo>
                    <a:pt x="4077416" y="1478812"/>
                    <a:pt x="4099194" y="1456993"/>
                    <a:pt x="4120972" y="1440629"/>
                  </a:cubicBezTo>
                  <a:cubicBezTo>
                    <a:pt x="4137306" y="1424265"/>
                    <a:pt x="4159084" y="1407901"/>
                    <a:pt x="4186307" y="1396992"/>
                  </a:cubicBezTo>
                  <a:cubicBezTo>
                    <a:pt x="4197196" y="1391537"/>
                    <a:pt x="4208085" y="1391537"/>
                    <a:pt x="4213530" y="1396992"/>
                  </a:cubicBezTo>
                  <a:cubicBezTo>
                    <a:pt x="4224419" y="1396992"/>
                    <a:pt x="4229863" y="1402446"/>
                    <a:pt x="4240752" y="1407901"/>
                  </a:cubicBezTo>
                  <a:cubicBezTo>
                    <a:pt x="4251641" y="1418810"/>
                    <a:pt x="4262531" y="1440629"/>
                    <a:pt x="4273420" y="1462448"/>
                  </a:cubicBezTo>
                  <a:cubicBezTo>
                    <a:pt x="4257086" y="1462448"/>
                    <a:pt x="4235308" y="1462448"/>
                    <a:pt x="4224419" y="1462448"/>
                  </a:cubicBezTo>
                  <a:cubicBezTo>
                    <a:pt x="4224419" y="1462448"/>
                    <a:pt x="4218974" y="1462448"/>
                    <a:pt x="4218974" y="1462448"/>
                  </a:cubicBezTo>
                  <a:cubicBezTo>
                    <a:pt x="4224419" y="1473357"/>
                    <a:pt x="4224419" y="1478812"/>
                    <a:pt x="4229863" y="1489721"/>
                  </a:cubicBezTo>
                  <a:cubicBezTo>
                    <a:pt x="4235308" y="1495176"/>
                    <a:pt x="4235308" y="1495176"/>
                    <a:pt x="4235308" y="1500631"/>
                  </a:cubicBezTo>
                  <a:cubicBezTo>
                    <a:pt x="4235308" y="1500631"/>
                    <a:pt x="4240752" y="1506085"/>
                    <a:pt x="4240752" y="1506085"/>
                  </a:cubicBezTo>
                  <a:cubicBezTo>
                    <a:pt x="4240752" y="1506085"/>
                    <a:pt x="4235308" y="1511540"/>
                    <a:pt x="4229863" y="1511540"/>
                  </a:cubicBezTo>
                  <a:cubicBezTo>
                    <a:pt x="4218974" y="1522449"/>
                    <a:pt x="4202641" y="1533359"/>
                    <a:pt x="4186307" y="1549723"/>
                  </a:cubicBezTo>
                  <a:cubicBezTo>
                    <a:pt x="4169973" y="1560632"/>
                    <a:pt x="4148195" y="1571541"/>
                    <a:pt x="4126417" y="1582451"/>
                  </a:cubicBezTo>
                  <a:cubicBezTo>
                    <a:pt x="4082861" y="1598815"/>
                    <a:pt x="4033860" y="1609724"/>
                    <a:pt x="3990303" y="1598815"/>
                  </a:cubicBezTo>
                  <a:cubicBezTo>
                    <a:pt x="3984859" y="1587905"/>
                    <a:pt x="3984859" y="1582451"/>
                    <a:pt x="3979414" y="1571541"/>
                  </a:cubicBezTo>
                  <a:cubicBezTo>
                    <a:pt x="3990303" y="1560632"/>
                    <a:pt x="3990303" y="1544268"/>
                    <a:pt x="3990303" y="1533359"/>
                  </a:cubicBezTo>
                  <a:cubicBezTo>
                    <a:pt x="3990303" y="1516995"/>
                    <a:pt x="3979414" y="1495176"/>
                    <a:pt x="3957636" y="1478812"/>
                  </a:cubicBezTo>
                  <a:cubicBezTo>
                    <a:pt x="3957636" y="1473357"/>
                    <a:pt x="3957636" y="1467903"/>
                    <a:pt x="3957636" y="1462448"/>
                  </a:cubicBezTo>
                  <a:cubicBezTo>
                    <a:pt x="3963081" y="1440629"/>
                    <a:pt x="3968525" y="1413356"/>
                    <a:pt x="3979414" y="1386082"/>
                  </a:cubicBezTo>
                  <a:cubicBezTo>
                    <a:pt x="3990303" y="1358809"/>
                    <a:pt x="4012082" y="1331536"/>
                    <a:pt x="4039304" y="1304262"/>
                  </a:cubicBezTo>
                  <a:cubicBezTo>
                    <a:pt x="4050193" y="1293353"/>
                    <a:pt x="4061083" y="1287898"/>
                    <a:pt x="4071972" y="1276989"/>
                  </a:cubicBezTo>
                  <a:cubicBezTo>
                    <a:pt x="4033860" y="1276989"/>
                    <a:pt x="4001193" y="1266079"/>
                    <a:pt x="3968525" y="1255170"/>
                  </a:cubicBezTo>
                  <a:cubicBezTo>
                    <a:pt x="3957636" y="1211533"/>
                    <a:pt x="3973970" y="1151531"/>
                    <a:pt x="4012082" y="1102439"/>
                  </a:cubicBezTo>
                  <a:cubicBezTo>
                    <a:pt x="4050193" y="1053347"/>
                    <a:pt x="4110083" y="1004255"/>
                    <a:pt x="4191751" y="987891"/>
                  </a:cubicBezTo>
                  <a:cubicBezTo>
                    <a:pt x="4202641" y="982436"/>
                    <a:pt x="4213530" y="982436"/>
                    <a:pt x="4224419" y="982436"/>
                  </a:cubicBezTo>
                  <a:cubicBezTo>
                    <a:pt x="4197196" y="971527"/>
                    <a:pt x="4164529" y="960617"/>
                    <a:pt x="4137306" y="944253"/>
                  </a:cubicBezTo>
                  <a:cubicBezTo>
                    <a:pt x="4126417" y="900616"/>
                    <a:pt x="4137306" y="846069"/>
                    <a:pt x="4180862" y="802432"/>
                  </a:cubicBezTo>
                  <a:cubicBezTo>
                    <a:pt x="4224419" y="758794"/>
                    <a:pt x="4300642" y="726066"/>
                    <a:pt x="4382310" y="736976"/>
                  </a:cubicBezTo>
                  <a:cubicBezTo>
                    <a:pt x="4393199" y="736976"/>
                    <a:pt x="4404089" y="742430"/>
                    <a:pt x="4414978" y="742430"/>
                  </a:cubicBezTo>
                  <a:cubicBezTo>
                    <a:pt x="4404089" y="731521"/>
                    <a:pt x="4393199" y="720612"/>
                    <a:pt x="4382310" y="709702"/>
                  </a:cubicBezTo>
                  <a:cubicBezTo>
                    <a:pt x="4382310" y="709702"/>
                    <a:pt x="4382310" y="709702"/>
                    <a:pt x="4344199" y="671520"/>
                  </a:cubicBezTo>
                  <a:cubicBezTo>
                    <a:pt x="4316976" y="638791"/>
                    <a:pt x="4284309" y="606063"/>
                    <a:pt x="4262531" y="567881"/>
                  </a:cubicBezTo>
                  <a:cubicBezTo>
                    <a:pt x="4278864" y="524243"/>
                    <a:pt x="4316976" y="486061"/>
                    <a:pt x="4376866" y="469696"/>
                  </a:cubicBezTo>
                  <a:cubicBezTo>
                    <a:pt x="4393199" y="464242"/>
                    <a:pt x="4410894" y="461514"/>
                    <a:pt x="4429270" y="461514"/>
                  </a:cubicBezTo>
                  <a:close/>
                  <a:moveTo>
                    <a:pt x="4883150" y="452438"/>
                  </a:moveTo>
                  <a:cubicBezTo>
                    <a:pt x="4752441" y="834261"/>
                    <a:pt x="4572715" y="1199720"/>
                    <a:pt x="4349420" y="1537906"/>
                  </a:cubicBezTo>
                  <a:cubicBezTo>
                    <a:pt x="4289511" y="1619725"/>
                    <a:pt x="4229603" y="1701544"/>
                    <a:pt x="4169694" y="1783363"/>
                  </a:cubicBezTo>
                  <a:cubicBezTo>
                    <a:pt x="4104340" y="1859728"/>
                    <a:pt x="4044431" y="1941547"/>
                    <a:pt x="3984523" y="2017911"/>
                  </a:cubicBezTo>
                  <a:cubicBezTo>
                    <a:pt x="3951845" y="2061548"/>
                    <a:pt x="3924614" y="2099730"/>
                    <a:pt x="3891937" y="2137913"/>
                  </a:cubicBezTo>
                  <a:cubicBezTo>
                    <a:pt x="3891937" y="2137913"/>
                    <a:pt x="3886491" y="2137913"/>
                    <a:pt x="3886491" y="2143367"/>
                  </a:cubicBezTo>
                  <a:cubicBezTo>
                    <a:pt x="3848367" y="2148822"/>
                    <a:pt x="3826582" y="2181549"/>
                    <a:pt x="3821136" y="2241550"/>
                  </a:cubicBezTo>
                  <a:cubicBezTo>
                    <a:pt x="3810243" y="2219732"/>
                    <a:pt x="3793905" y="2203368"/>
                    <a:pt x="3783012" y="2192459"/>
                  </a:cubicBezTo>
                  <a:cubicBezTo>
                    <a:pt x="3837475" y="2121549"/>
                    <a:pt x="3886491" y="2056093"/>
                    <a:pt x="3940953" y="1985184"/>
                  </a:cubicBezTo>
                  <a:cubicBezTo>
                    <a:pt x="4006308" y="1908819"/>
                    <a:pt x="4071662" y="1832454"/>
                    <a:pt x="4137017" y="1750635"/>
                  </a:cubicBezTo>
                  <a:cubicBezTo>
                    <a:pt x="4196926" y="1674271"/>
                    <a:pt x="4262280" y="1597906"/>
                    <a:pt x="4316743" y="1516087"/>
                  </a:cubicBezTo>
                  <a:cubicBezTo>
                    <a:pt x="4550930" y="1188810"/>
                    <a:pt x="4741548" y="828806"/>
                    <a:pt x="4883150" y="452438"/>
                  </a:cubicBezTo>
                  <a:close/>
                  <a:moveTo>
                    <a:pt x="2449181" y="349250"/>
                  </a:moveTo>
                  <a:cubicBezTo>
                    <a:pt x="2476411" y="349250"/>
                    <a:pt x="2503641" y="354702"/>
                    <a:pt x="2530872" y="365607"/>
                  </a:cubicBezTo>
                  <a:cubicBezTo>
                    <a:pt x="2574440" y="392868"/>
                    <a:pt x="2607116" y="425582"/>
                    <a:pt x="2618008" y="458295"/>
                  </a:cubicBezTo>
                  <a:cubicBezTo>
                    <a:pt x="2628900" y="496461"/>
                    <a:pt x="2623454" y="523722"/>
                    <a:pt x="2618008" y="550983"/>
                  </a:cubicBezTo>
                  <a:cubicBezTo>
                    <a:pt x="2590778" y="512817"/>
                    <a:pt x="2563548" y="480104"/>
                    <a:pt x="2525426" y="458295"/>
                  </a:cubicBezTo>
                  <a:cubicBezTo>
                    <a:pt x="2492749" y="436486"/>
                    <a:pt x="2449181" y="425582"/>
                    <a:pt x="2411059" y="431034"/>
                  </a:cubicBezTo>
                  <a:cubicBezTo>
                    <a:pt x="2449181" y="436486"/>
                    <a:pt x="2487303" y="452843"/>
                    <a:pt x="2514533" y="480104"/>
                  </a:cubicBezTo>
                  <a:cubicBezTo>
                    <a:pt x="2536318" y="507365"/>
                    <a:pt x="2558102" y="540079"/>
                    <a:pt x="2568994" y="572792"/>
                  </a:cubicBezTo>
                  <a:cubicBezTo>
                    <a:pt x="2563548" y="572792"/>
                    <a:pt x="2558102" y="572792"/>
                    <a:pt x="2552656" y="567340"/>
                  </a:cubicBezTo>
                  <a:cubicBezTo>
                    <a:pt x="2574440" y="589149"/>
                    <a:pt x="2590778" y="616410"/>
                    <a:pt x="2590778" y="638219"/>
                  </a:cubicBezTo>
                  <a:cubicBezTo>
                    <a:pt x="2514533" y="594601"/>
                    <a:pt x="2427397" y="605505"/>
                    <a:pt x="2367491" y="654576"/>
                  </a:cubicBezTo>
                  <a:cubicBezTo>
                    <a:pt x="2432843" y="621862"/>
                    <a:pt x="2514533" y="638219"/>
                    <a:pt x="2563548" y="681837"/>
                  </a:cubicBezTo>
                  <a:cubicBezTo>
                    <a:pt x="2563548" y="681837"/>
                    <a:pt x="2563548" y="681837"/>
                    <a:pt x="2503641" y="703646"/>
                  </a:cubicBezTo>
                  <a:cubicBezTo>
                    <a:pt x="2498195" y="703646"/>
                    <a:pt x="2498195" y="709098"/>
                    <a:pt x="2492749" y="709098"/>
                  </a:cubicBezTo>
                  <a:cubicBezTo>
                    <a:pt x="2519979" y="714550"/>
                    <a:pt x="2541764" y="730907"/>
                    <a:pt x="2552656" y="747264"/>
                  </a:cubicBezTo>
                  <a:cubicBezTo>
                    <a:pt x="2563548" y="763620"/>
                    <a:pt x="2568994" y="779977"/>
                    <a:pt x="2568994" y="796334"/>
                  </a:cubicBezTo>
                  <a:cubicBezTo>
                    <a:pt x="2547210" y="774525"/>
                    <a:pt x="2519979" y="763620"/>
                    <a:pt x="2498195" y="763620"/>
                  </a:cubicBezTo>
                  <a:cubicBezTo>
                    <a:pt x="2470965" y="758168"/>
                    <a:pt x="2443735" y="769073"/>
                    <a:pt x="2421951" y="774525"/>
                  </a:cubicBezTo>
                  <a:cubicBezTo>
                    <a:pt x="2378383" y="796334"/>
                    <a:pt x="2345707" y="829047"/>
                    <a:pt x="2313031" y="861761"/>
                  </a:cubicBezTo>
                  <a:cubicBezTo>
                    <a:pt x="2351153" y="834500"/>
                    <a:pt x="2389275" y="812691"/>
                    <a:pt x="2432843" y="801786"/>
                  </a:cubicBezTo>
                  <a:cubicBezTo>
                    <a:pt x="2454627" y="796334"/>
                    <a:pt x="2470965" y="796334"/>
                    <a:pt x="2487303" y="801786"/>
                  </a:cubicBezTo>
                  <a:cubicBezTo>
                    <a:pt x="2509087" y="807238"/>
                    <a:pt x="2519979" y="818143"/>
                    <a:pt x="2530872" y="829047"/>
                  </a:cubicBezTo>
                  <a:cubicBezTo>
                    <a:pt x="2503641" y="834500"/>
                    <a:pt x="2487303" y="845404"/>
                    <a:pt x="2481857" y="856309"/>
                  </a:cubicBezTo>
                  <a:cubicBezTo>
                    <a:pt x="2470965" y="861761"/>
                    <a:pt x="2460073" y="872665"/>
                    <a:pt x="2443735" y="883570"/>
                  </a:cubicBezTo>
                  <a:cubicBezTo>
                    <a:pt x="2449181" y="883570"/>
                    <a:pt x="2460073" y="883570"/>
                    <a:pt x="2465519" y="889022"/>
                  </a:cubicBezTo>
                  <a:cubicBezTo>
                    <a:pt x="2487303" y="899927"/>
                    <a:pt x="2503641" y="916283"/>
                    <a:pt x="2509087" y="932640"/>
                  </a:cubicBezTo>
                  <a:cubicBezTo>
                    <a:pt x="2514533" y="948997"/>
                    <a:pt x="2514533" y="959901"/>
                    <a:pt x="2514533" y="976258"/>
                  </a:cubicBezTo>
                  <a:cubicBezTo>
                    <a:pt x="2498195" y="959901"/>
                    <a:pt x="2481857" y="948997"/>
                    <a:pt x="2454627" y="943544"/>
                  </a:cubicBezTo>
                  <a:cubicBezTo>
                    <a:pt x="2443735" y="938092"/>
                    <a:pt x="2432843" y="938092"/>
                    <a:pt x="2421951" y="943544"/>
                  </a:cubicBezTo>
                  <a:cubicBezTo>
                    <a:pt x="2405613" y="948997"/>
                    <a:pt x="2400167" y="954449"/>
                    <a:pt x="2394721" y="965353"/>
                  </a:cubicBezTo>
                  <a:cubicBezTo>
                    <a:pt x="2378383" y="981710"/>
                    <a:pt x="2367491" y="998067"/>
                    <a:pt x="2362045" y="1014424"/>
                  </a:cubicBezTo>
                  <a:cubicBezTo>
                    <a:pt x="2356599" y="1030780"/>
                    <a:pt x="2351153" y="1052589"/>
                    <a:pt x="2345707" y="1068946"/>
                  </a:cubicBezTo>
                  <a:cubicBezTo>
                    <a:pt x="2356599" y="1052589"/>
                    <a:pt x="2362045" y="1036233"/>
                    <a:pt x="2372937" y="1019876"/>
                  </a:cubicBezTo>
                  <a:cubicBezTo>
                    <a:pt x="2383829" y="1008971"/>
                    <a:pt x="2394721" y="992615"/>
                    <a:pt x="2411059" y="981710"/>
                  </a:cubicBezTo>
                  <a:cubicBezTo>
                    <a:pt x="2421951" y="976258"/>
                    <a:pt x="2432843" y="976258"/>
                    <a:pt x="2443735" y="981710"/>
                  </a:cubicBezTo>
                  <a:cubicBezTo>
                    <a:pt x="2454627" y="987162"/>
                    <a:pt x="2465519" y="998067"/>
                    <a:pt x="2476411" y="1008971"/>
                  </a:cubicBezTo>
                  <a:cubicBezTo>
                    <a:pt x="2465519" y="1014424"/>
                    <a:pt x="2454627" y="1014424"/>
                    <a:pt x="2443735" y="1019876"/>
                  </a:cubicBezTo>
                  <a:cubicBezTo>
                    <a:pt x="2443735" y="1025328"/>
                    <a:pt x="2449181" y="1030780"/>
                    <a:pt x="2454627" y="1036233"/>
                  </a:cubicBezTo>
                  <a:cubicBezTo>
                    <a:pt x="2454627" y="1036233"/>
                    <a:pt x="2454627" y="1036233"/>
                    <a:pt x="2460073" y="1041685"/>
                  </a:cubicBezTo>
                  <a:cubicBezTo>
                    <a:pt x="2460073" y="1041685"/>
                    <a:pt x="2460073" y="1047137"/>
                    <a:pt x="2460073" y="1047137"/>
                  </a:cubicBezTo>
                  <a:cubicBezTo>
                    <a:pt x="2449181" y="1063494"/>
                    <a:pt x="2427397" y="1090755"/>
                    <a:pt x="2400167" y="1107112"/>
                  </a:cubicBezTo>
                  <a:cubicBezTo>
                    <a:pt x="2378383" y="1128921"/>
                    <a:pt x="2351153" y="1139825"/>
                    <a:pt x="2318477" y="1139825"/>
                  </a:cubicBezTo>
                  <a:cubicBezTo>
                    <a:pt x="2296693" y="1118016"/>
                    <a:pt x="2285801" y="1096207"/>
                    <a:pt x="2280355" y="1063494"/>
                  </a:cubicBezTo>
                  <a:cubicBezTo>
                    <a:pt x="2274909" y="1047137"/>
                    <a:pt x="2274909" y="1030780"/>
                    <a:pt x="2280355" y="1008971"/>
                  </a:cubicBezTo>
                  <a:cubicBezTo>
                    <a:pt x="2280355" y="987162"/>
                    <a:pt x="2291247" y="970806"/>
                    <a:pt x="2302139" y="948997"/>
                  </a:cubicBezTo>
                  <a:cubicBezTo>
                    <a:pt x="2307585" y="938092"/>
                    <a:pt x="2313031" y="932640"/>
                    <a:pt x="2318477" y="927188"/>
                  </a:cubicBezTo>
                  <a:cubicBezTo>
                    <a:pt x="2296693" y="932640"/>
                    <a:pt x="2274909" y="932640"/>
                    <a:pt x="2253125" y="927188"/>
                  </a:cubicBezTo>
                  <a:cubicBezTo>
                    <a:pt x="2236787" y="899927"/>
                    <a:pt x="2236787" y="861761"/>
                    <a:pt x="2253125" y="823595"/>
                  </a:cubicBezTo>
                  <a:cubicBezTo>
                    <a:pt x="2269463" y="790882"/>
                    <a:pt x="2302139" y="747264"/>
                    <a:pt x="2351153" y="725455"/>
                  </a:cubicBezTo>
                  <a:cubicBezTo>
                    <a:pt x="2356599" y="720003"/>
                    <a:pt x="2362045" y="714550"/>
                    <a:pt x="2367491" y="714550"/>
                  </a:cubicBezTo>
                  <a:cubicBezTo>
                    <a:pt x="2351153" y="714550"/>
                    <a:pt x="2329369" y="709098"/>
                    <a:pt x="2307585" y="703646"/>
                  </a:cubicBezTo>
                  <a:cubicBezTo>
                    <a:pt x="2291247" y="681837"/>
                    <a:pt x="2291247" y="643671"/>
                    <a:pt x="2313031" y="610958"/>
                  </a:cubicBezTo>
                  <a:cubicBezTo>
                    <a:pt x="2334815" y="572792"/>
                    <a:pt x="2378383" y="545531"/>
                    <a:pt x="2427397" y="534626"/>
                  </a:cubicBezTo>
                  <a:cubicBezTo>
                    <a:pt x="2432843" y="534626"/>
                    <a:pt x="2436928" y="534626"/>
                    <a:pt x="2441012" y="534626"/>
                  </a:cubicBezTo>
                  <a:lnTo>
                    <a:pt x="2449181" y="534626"/>
                  </a:lnTo>
                  <a:cubicBezTo>
                    <a:pt x="2432843" y="523722"/>
                    <a:pt x="2421951" y="512817"/>
                    <a:pt x="2394721" y="501913"/>
                  </a:cubicBezTo>
                  <a:cubicBezTo>
                    <a:pt x="2372937" y="485556"/>
                    <a:pt x="2345707" y="469199"/>
                    <a:pt x="2329369" y="447390"/>
                  </a:cubicBezTo>
                  <a:cubicBezTo>
                    <a:pt x="2329369" y="420129"/>
                    <a:pt x="2345707" y="387416"/>
                    <a:pt x="2383829" y="365607"/>
                  </a:cubicBezTo>
                  <a:cubicBezTo>
                    <a:pt x="2400167" y="354702"/>
                    <a:pt x="2427397" y="349250"/>
                    <a:pt x="2449181" y="349250"/>
                  </a:cubicBezTo>
                  <a:close/>
                  <a:moveTo>
                    <a:pt x="4997312" y="38099"/>
                  </a:moveTo>
                  <a:cubicBezTo>
                    <a:pt x="5035458" y="59938"/>
                    <a:pt x="5068154" y="98157"/>
                    <a:pt x="5089952" y="147295"/>
                  </a:cubicBezTo>
                  <a:cubicBezTo>
                    <a:pt x="5106300" y="196434"/>
                    <a:pt x="5111749" y="256491"/>
                    <a:pt x="5095401" y="322009"/>
                  </a:cubicBezTo>
                  <a:cubicBezTo>
                    <a:pt x="5084502" y="376607"/>
                    <a:pt x="5057255" y="420286"/>
                    <a:pt x="5024559" y="453045"/>
                  </a:cubicBezTo>
                  <a:cubicBezTo>
                    <a:pt x="4991862" y="485804"/>
                    <a:pt x="4953717" y="507643"/>
                    <a:pt x="4915571" y="518563"/>
                  </a:cubicBezTo>
                  <a:cubicBezTo>
                    <a:pt x="4959166" y="403906"/>
                    <a:pt x="4980964" y="283791"/>
                    <a:pt x="4980964" y="163675"/>
                  </a:cubicBezTo>
                  <a:cubicBezTo>
                    <a:pt x="4953717" y="272871"/>
                    <a:pt x="4910121" y="382067"/>
                    <a:pt x="4850178" y="474884"/>
                  </a:cubicBezTo>
                  <a:cubicBezTo>
                    <a:pt x="4850178" y="485804"/>
                    <a:pt x="4844728" y="496723"/>
                    <a:pt x="4839279" y="507643"/>
                  </a:cubicBezTo>
                  <a:cubicBezTo>
                    <a:pt x="4828380" y="556781"/>
                    <a:pt x="4801133" y="595000"/>
                    <a:pt x="4768437" y="622299"/>
                  </a:cubicBezTo>
                  <a:cubicBezTo>
                    <a:pt x="4762987" y="556781"/>
                    <a:pt x="4757538" y="491264"/>
                    <a:pt x="4735740" y="425746"/>
                  </a:cubicBezTo>
                  <a:cubicBezTo>
                    <a:pt x="4719392" y="365688"/>
                    <a:pt x="4692145" y="305630"/>
                    <a:pt x="4648550" y="256491"/>
                  </a:cubicBezTo>
                  <a:cubicBezTo>
                    <a:pt x="4681246" y="311090"/>
                    <a:pt x="4692145" y="371148"/>
                    <a:pt x="4697595" y="436665"/>
                  </a:cubicBezTo>
                  <a:cubicBezTo>
                    <a:pt x="4703044" y="496723"/>
                    <a:pt x="4697595" y="556781"/>
                    <a:pt x="4686696" y="616839"/>
                  </a:cubicBezTo>
                  <a:cubicBezTo>
                    <a:pt x="4626752" y="562241"/>
                    <a:pt x="4588606" y="485804"/>
                    <a:pt x="4566809" y="420286"/>
                  </a:cubicBezTo>
                  <a:cubicBezTo>
                    <a:pt x="4555910" y="376607"/>
                    <a:pt x="4555910" y="338389"/>
                    <a:pt x="4550461" y="300170"/>
                  </a:cubicBezTo>
                  <a:cubicBezTo>
                    <a:pt x="4550461" y="256491"/>
                    <a:pt x="4545011" y="212813"/>
                    <a:pt x="4550461" y="169135"/>
                  </a:cubicBezTo>
                  <a:cubicBezTo>
                    <a:pt x="4572258" y="152755"/>
                    <a:pt x="4594056" y="147295"/>
                    <a:pt x="4621303" y="147295"/>
                  </a:cubicBezTo>
                  <a:cubicBezTo>
                    <a:pt x="4648550" y="147295"/>
                    <a:pt x="4675797" y="152755"/>
                    <a:pt x="4708493" y="169135"/>
                  </a:cubicBezTo>
                  <a:cubicBezTo>
                    <a:pt x="4752089" y="185514"/>
                    <a:pt x="4790234" y="229192"/>
                    <a:pt x="4817481" y="278331"/>
                  </a:cubicBezTo>
                  <a:cubicBezTo>
                    <a:pt x="4817481" y="267411"/>
                    <a:pt x="4817481" y="261951"/>
                    <a:pt x="4822931" y="251032"/>
                  </a:cubicBezTo>
                  <a:cubicBezTo>
                    <a:pt x="4833830" y="201893"/>
                    <a:pt x="4855627" y="158215"/>
                    <a:pt x="4888324" y="119996"/>
                  </a:cubicBezTo>
                  <a:cubicBezTo>
                    <a:pt x="4915571" y="87237"/>
                    <a:pt x="4953717" y="54478"/>
                    <a:pt x="4997312" y="38099"/>
                  </a:cubicBezTo>
                  <a:close/>
                  <a:moveTo>
                    <a:pt x="2705847" y="0"/>
                  </a:moveTo>
                  <a:cubicBezTo>
                    <a:pt x="2738484" y="5461"/>
                    <a:pt x="2760242" y="27305"/>
                    <a:pt x="2782001" y="54610"/>
                  </a:cubicBezTo>
                  <a:cubicBezTo>
                    <a:pt x="2803759" y="81915"/>
                    <a:pt x="2814638" y="120142"/>
                    <a:pt x="2814638" y="163830"/>
                  </a:cubicBezTo>
                  <a:cubicBezTo>
                    <a:pt x="2814638" y="196596"/>
                    <a:pt x="2803759" y="229362"/>
                    <a:pt x="2792880" y="256667"/>
                  </a:cubicBezTo>
                  <a:cubicBezTo>
                    <a:pt x="2776561" y="283972"/>
                    <a:pt x="2754803" y="300355"/>
                    <a:pt x="2733045" y="311277"/>
                  </a:cubicBezTo>
                  <a:cubicBezTo>
                    <a:pt x="2743924" y="234823"/>
                    <a:pt x="2738484" y="152908"/>
                    <a:pt x="2716726" y="81915"/>
                  </a:cubicBezTo>
                  <a:cubicBezTo>
                    <a:pt x="2716726" y="152908"/>
                    <a:pt x="2705847" y="229362"/>
                    <a:pt x="2684089" y="294894"/>
                  </a:cubicBezTo>
                  <a:cubicBezTo>
                    <a:pt x="2684089" y="305816"/>
                    <a:pt x="2684089" y="311277"/>
                    <a:pt x="2684089" y="322199"/>
                  </a:cubicBezTo>
                  <a:cubicBezTo>
                    <a:pt x="2684089" y="354965"/>
                    <a:pt x="2673210" y="382270"/>
                    <a:pt x="2656891" y="404114"/>
                  </a:cubicBezTo>
                  <a:cubicBezTo>
                    <a:pt x="2646012" y="360426"/>
                    <a:pt x="2629694" y="322199"/>
                    <a:pt x="2607936" y="283972"/>
                  </a:cubicBezTo>
                  <a:cubicBezTo>
                    <a:pt x="2586178" y="245745"/>
                    <a:pt x="2558980" y="212979"/>
                    <a:pt x="2520903" y="191135"/>
                  </a:cubicBezTo>
                  <a:cubicBezTo>
                    <a:pt x="2548101" y="223901"/>
                    <a:pt x="2569859" y="256667"/>
                    <a:pt x="2580738" y="294894"/>
                  </a:cubicBezTo>
                  <a:cubicBezTo>
                    <a:pt x="2597057" y="333121"/>
                    <a:pt x="2602496" y="371348"/>
                    <a:pt x="2602496" y="409575"/>
                  </a:cubicBezTo>
                  <a:cubicBezTo>
                    <a:pt x="2558980" y="387731"/>
                    <a:pt x="2520903" y="344043"/>
                    <a:pt x="2499145" y="305816"/>
                  </a:cubicBezTo>
                  <a:cubicBezTo>
                    <a:pt x="2482826" y="283972"/>
                    <a:pt x="2477387" y="256667"/>
                    <a:pt x="2466508" y="234823"/>
                  </a:cubicBezTo>
                  <a:cubicBezTo>
                    <a:pt x="2461068" y="207518"/>
                    <a:pt x="2450189" y="180213"/>
                    <a:pt x="2444750" y="147447"/>
                  </a:cubicBezTo>
                  <a:cubicBezTo>
                    <a:pt x="2466508" y="125603"/>
                    <a:pt x="2504585" y="114681"/>
                    <a:pt x="2542661" y="125603"/>
                  </a:cubicBezTo>
                  <a:cubicBezTo>
                    <a:pt x="2575298" y="131064"/>
                    <a:pt x="2607936" y="152908"/>
                    <a:pt x="2629694" y="180213"/>
                  </a:cubicBezTo>
                  <a:cubicBezTo>
                    <a:pt x="2629694" y="174752"/>
                    <a:pt x="2629694" y="169291"/>
                    <a:pt x="2629694" y="158369"/>
                  </a:cubicBezTo>
                  <a:cubicBezTo>
                    <a:pt x="2629694" y="131064"/>
                    <a:pt x="2640573" y="98298"/>
                    <a:pt x="2651452" y="70993"/>
                  </a:cubicBezTo>
                  <a:cubicBezTo>
                    <a:pt x="2662331" y="38227"/>
                    <a:pt x="2684089" y="16383"/>
                    <a:pt x="2705847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8" name="淘宝网Chenying0907出品 29"/>
            <p:cNvSpPr>
              <a:spLocks noEditPoints="1"/>
            </p:cNvSpPr>
            <p:nvPr/>
          </p:nvSpPr>
          <p:spPr bwMode="auto">
            <a:xfrm>
              <a:off x="4795838" y="1778000"/>
              <a:ext cx="587375" cy="1133475"/>
            </a:xfrm>
            <a:custGeom>
              <a:avLst/>
              <a:gdLst>
                <a:gd name="T0" fmla="*/ 26 w 108"/>
                <a:gd name="T1" fmla="*/ 154 h 208"/>
                <a:gd name="T2" fmla="*/ 40 w 108"/>
                <a:gd name="T3" fmla="*/ 134 h 208"/>
                <a:gd name="T4" fmla="*/ 52 w 108"/>
                <a:gd name="T5" fmla="*/ 152 h 208"/>
                <a:gd name="T6" fmla="*/ 33 w 108"/>
                <a:gd name="T7" fmla="*/ 142 h 208"/>
                <a:gd name="T8" fmla="*/ 37 w 108"/>
                <a:gd name="T9" fmla="*/ 151 h 208"/>
                <a:gd name="T10" fmla="*/ 35 w 108"/>
                <a:gd name="T11" fmla="*/ 153 h 208"/>
                <a:gd name="T12" fmla="*/ 35 w 108"/>
                <a:gd name="T13" fmla="*/ 153 h 208"/>
                <a:gd name="T14" fmla="*/ 40 w 108"/>
                <a:gd name="T15" fmla="*/ 155 h 208"/>
                <a:gd name="T16" fmla="*/ 53 w 108"/>
                <a:gd name="T17" fmla="*/ 161 h 208"/>
                <a:gd name="T18" fmla="*/ 65 w 108"/>
                <a:gd name="T19" fmla="*/ 150 h 208"/>
                <a:gd name="T20" fmla="*/ 62 w 108"/>
                <a:gd name="T21" fmla="*/ 133 h 208"/>
                <a:gd name="T22" fmla="*/ 67 w 108"/>
                <a:gd name="T23" fmla="*/ 133 h 208"/>
                <a:gd name="T24" fmla="*/ 86 w 108"/>
                <a:gd name="T25" fmla="*/ 130 h 208"/>
                <a:gd name="T26" fmla="*/ 82 w 108"/>
                <a:gd name="T27" fmla="*/ 108 h 208"/>
                <a:gd name="T28" fmla="*/ 79 w 108"/>
                <a:gd name="T29" fmla="*/ 99 h 208"/>
                <a:gd name="T30" fmla="*/ 108 w 108"/>
                <a:gd name="T31" fmla="*/ 77 h 208"/>
                <a:gd name="T32" fmla="*/ 88 w 108"/>
                <a:gd name="T33" fmla="*/ 66 h 208"/>
                <a:gd name="T34" fmla="*/ 106 w 108"/>
                <a:gd name="T35" fmla="*/ 45 h 208"/>
                <a:gd name="T36" fmla="*/ 91 w 108"/>
                <a:gd name="T37" fmla="*/ 33 h 208"/>
                <a:gd name="T38" fmla="*/ 100 w 108"/>
                <a:gd name="T39" fmla="*/ 21 h 208"/>
                <a:gd name="T40" fmla="*/ 87 w 108"/>
                <a:gd name="T41" fmla="*/ 0 h 208"/>
                <a:gd name="T42" fmla="*/ 61 w 108"/>
                <a:gd name="T43" fmla="*/ 28 h 208"/>
                <a:gd name="T44" fmla="*/ 66 w 108"/>
                <a:gd name="T45" fmla="*/ 37 h 208"/>
                <a:gd name="T46" fmla="*/ 63 w 108"/>
                <a:gd name="T47" fmla="*/ 45 h 208"/>
                <a:gd name="T48" fmla="*/ 94 w 108"/>
                <a:gd name="T49" fmla="*/ 46 h 208"/>
                <a:gd name="T50" fmla="*/ 69 w 108"/>
                <a:gd name="T51" fmla="*/ 67 h 208"/>
                <a:gd name="T52" fmla="*/ 45 w 108"/>
                <a:gd name="T53" fmla="*/ 92 h 208"/>
                <a:gd name="T54" fmla="*/ 92 w 108"/>
                <a:gd name="T55" fmla="*/ 80 h 208"/>
                <a:gd name="T56" fmla="*/ 52 w 108"/>
                <a:gd name="T57" fmla="*/ 99 h 208"/>
                <a:gd name="T58" fmla="*/ 46 w 108"/>
                <a:gd name="T59" fmla="*/ 103 h 208"/>
                <a:gd name="T60" fmla="*/ 57 w 108"/>
                <a:gd name="T61" fmla="*/ 13 h 208"/>
                <a:gd name="T62" fmla="*/ 8 w 108"/>
                <a:gd name="T63" fmla="*/ 185 h 208"/>
                <a:gd name="T64" fmla="*/ 3 w 108"/>
                <a:gd name="T65" fmla="*/ 208 h 208"/>
                <a:gd name="T66" fmla="*/ 58 w 108"/>
                <a:gd name="T67" fmla="*/ 113 h 208"/>
                <a:gd name="T68" fmla="*/ 58 w 108"/>
                <a:gd name="T69" fmla="*/ 118 h 208"/>
                <a:gd name="T70" fmla="*/ 42 w 108"/>
                <a:gd name="T71" fmla="*/ 124 h 208"/>
                <a:gd name="T72" fmla="*/ 38 w 108"/>
                <a:gd name="T73" fmla="*/ 11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208">
                  <a:moveTo>
                    <a:pt x="12" y="187"/>
                  </a:moveTo>
                  <a:cubicBezTo>
                    <a:pt x="17" y="176"/>
                    <a:pt x="22" y="165"/>
                    <a:pt x="26" y="154"/>
                  </a:cubicBezTo>
                  <a:cubicBezTo>
                    <a:pt x="29" y="147"/>
                    <a:pt x="31" y="140"/>
                    <a:pt x="33" y="133"/>
                  </a:cubicBezTo>
                  <a:cubicBezTo>
                    <a:pt x="35" y="133"/>
                    <a:pt x="38" y="133"/>
                    <a:pt x="40" y="134"/>
                  </a:cubicBezTo>
                  <a:cubicBezTo>
                    <a:pt x="42" y="135"/>
                    <a:pt x="45" y="136"/>
                    <a:pt x="47" y="138"/>
                  </a:cubicBezTo>
                  <a:cubicBezTo>
                    <a:pt x="51" y="142"/>
                    <a:pt x="52" y="147"/>
                    <a:pt x="52" y="152"/>
                  </a:cubicBezTo>
                  <a:cubicBezTo>
                    <a:pt x="50" y="147"/>
                    <a:pt x="47" y="143"/>
                    <a:pt x="44" y="142"/>
                  </a:cubicBezTo>
                  <a:cubicBezTo>
                    <a:pt x="40" y="140"/>
                    <a:pt x="37" y="141"/>
                    <a:pt x="33" y="142"/>
                  </a:cubicBezTo>
                  <a:cubicBezTo>
                    <a:pt x="35" y="145"/>
                    <a:pt x="37" y="148"/>
                    <a:pt x="37" y="151"/>
                  </a:cubicBezTo>
                  <a:cubicBezTo>
                    <a:pt x="37" y="151"/>
                    <a:pt x="37" y="151"/>
                    <a:pt x="37" y="151"/>
                  </a:cubicBezTo>
                  <a:cubicBezTo>
                    <a:pt x="37" y="151"/>
                    <a:pt x="36" y="152"/>
                    <a:pt x="36" y="152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35" y="153"/>
                    <a:pt x="36" y="153"/>
                    <a:pt x="36" y="153"/>
                  </a:cubicBezTo>
                  <a:cubicBezTo>
                    <a:pt x="37" y="153"/>
                    <a:pt x="38" y="154"/>
                    <a:pt x="40" y="155"/>
                  </a:cubicBezTo>
                  <a:cubicBezTo>
                    <a:pt x="43" y="157"/>
                    <a:pt x="47" y="159"/>
                    <a:pt x="52" y="161"/>
                  </a:cubicBezTo>
                  <a:cubicBezTo>
                    <a:pt x="53" y="161"/>
                    <a:pt x="53" y="161"/>
                    <a:pt x="53" y="161"/>
                  </a:cubicBezTo>
                  <a:cubicBezTo>
                    <a:pt x="53" y="157"/>
                    <a:pt x="55" y="154"/>
                    <a:pt x="58" y="152"/>
                  </a:cubicBezTo>
                  <a:cubicBezTo>
                    <a:pt x="60" y="150"/>
                    <a:pt x="63" y="150"/>
                    <a:pt x="65" y="150"/>
                  </a:cubicBezTo>
                  <a:cubicBezTo>
                    <a:pt x="66" y="148"/>
                    <a:pt x="66" y="146"/>
                    <a:pt x="66" y="144"/>
                  </a:cubicBezTo>
                  <a:cubicBezTo>
                    <a:pt x="66" y="140"/>
                    <a:pt x="64" y="136"/>
                    <a:pt x="62" y="133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63" y="133"/>
                    <a:pt x="65" y="133"/>
                    <a:pt x="67" y="133"/>
                  </a:cubicBezTo>
                  <a:cubicBezTo>
                    <a:pt x="71" y="133"/>
                    <a:pt x="76" y="135"/>
                    <a:pt x="81" y="137"/>
                  </a:cubicBezTo>
                  <a:cubicBezTo>
                    <a:pt x="83" y="135"/>
                    <a:pt x="85" y="133"/>
                    <a:pt x="86" y="130"/>
                  </a:cubicBezTo>
                  <a:cubicBezTo>
                    <a:pt x="88" y="128"/>
                    <a:pt x="88" y="124"/>
                    <a:pt x="88" y="120"/>
                  </a:cubicBezTo>
                  <a:cubicBezTo>
                    <a:pt x="87" y="116"/>
                    <a:pt x="85" y="112"/>
                    <a:pt x="82" y="108"/>
                  </a:cubicBezTo>
                  <a:cubicBezTo>
                    <a:pt x="79" y="105"/>
                    <a:pt x="75" y="102"/>
                    <a:pt x="70" y="100"/>
                  </a:cubicBezTo>
                  <a:cubicBezTo>
                    <a:pt x="73" y="100"/>
                    <a:pt x="76" y="100"/>
                    <a:pt x="79" y="99"/>
                  </a:cubicBezTo>
                  <a:cubicBezTo>
                    <a:pt x="85" y="98"/>
                    <a:pt x="92" y="95"/>
                    <a:pt x="97" y="91"/>
                  </a:cubicBezTo>
                  <a:cubicBezTo>
                    <a:pt x="102" y="88"/>
                    <a:pt x="106" y="83"/>
                    <a:pt x="108" y="77"/>
                  </a:cubicBezTo>
                  <a:cubicBezTo>
                    <a:pt x="105" y="73"/>
                    <a:pt x="100" y="69"/>
                    <a:pt x="94" y="67"/>
                  </a:cubicBezTo>
                  <a:cubicBezTo>
                    <a:pt x="92" y="67"/>
                    <a:pt x="90" y="66"/>
                    <a:pt x="88" y="66"/>
                  </a:cubicBezTo>
                  <a:cubicBezTo>
                    <a:pt x="92" y="64"/>
                    <a:pt x="96" y="61"/>
                    <a:pt x="99" y="58"/>
                  </a:cubicBezTo>
                  <a:cubicBezTo>
                    <a:pt x="102" y="54"/>
                    <a:pt x="105" y="50"/>
                    <a:pt x="106" y="45"/>
                  </a:cubicBezTo>
                  <a:cubicBezTo>
                    <a:pt x="104" y="40"/>
                    <a:pt x="100" y="36"/>
                    <a:pt x="94" y="34"/>
                  </a:cubicBezTo>
                  <a:cubicBezTo>
                    <a:pt x="93" y="33"/>
                    <a:pt x="92" y="33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6" y="29"/>
                    <a:pt x="98" y="26"/>
                    <a:pt x="100" y="21"/>
                  </a:cubicBezTo>
                  <a:cubicBezTo>
                    <a:pt x="101" y="17"/>
                    <a:pt x="102" y="12"/>
                    <a:pt x="102" y="6"/>
                  </a:cubicBezTo>
                  <a:cubicBezTo>
                    <a:pt x="98" y="3"/>
                    <a:pt x="93" y="0"/>
                    <a:pt x="87" y="0"/>
                  </a:cubicBezTo>
                  <a:cubicBezTo>
                    <a:pt x="81" y="0"/>
                    <a:pt x="75" y="3"/>
                    <a:pt x="71" y="6"/>
                  </a:cubicBezTo>
                  <a:cubicBezTo>
                    <a:pt x="63" y="12"/>
                    <a:pt x="61" y="20"/>
                    <a:pt x="61" y="28"/>
                  </a:cubicBezTo>
                  <a:cubicBezTo>
                    <a:pt x="71" y="24"/>
                    <a:pt x="80" y="17"/>
                    <a:pt x="91" y="12"/>
                  </a:cubicBezTo>
                  <a:cubicBezTo>
                    <a:pt x="82" y="20"/>
                    <a:pt x="75" y="29"/>
                    <a:pt x="66" y="37"/>
                  </a:cubicBezTo>
                  <a:cubicBezTo>
                    <a:pt x="67" y="37"/>
                    <a:pt x="68" y="38"/>
                    <a:pt x="69" y="38"/>
                  </a:cubicBezTo>
                  <a:cubicBezTo>
                    <a:pt x="67" y="40"/>
                    <a:pt x="64" y="42"/>
                    <a:pt x="63" y="45"/>
                  </a:cubicBezTo>
                  <a:cubicBezTo>
                    <a:pt x="60" y="49"/>
                    <a:pt x="59" y="54"/>
                    <a:pt x="59" y="58"/>
                  </a:cubicBezTo>
                  <a:cubicBezTo>
                    <a:pt x="70" y="51"/>
                    <a:pt x="82" y="47"/>
                    <a:pt x="94" y="46"/>
                  </a:cubicBezTo>
                  <a:cubicBezTo>
                    <a:pt x="83" y="50"/>
                    <a:pt x="73" y="57"/>
                    <a:pt x="65" y="66"/>
                  </a:cubicBezTo>
                  <a:cubicBezTo>
                    <a:pt x="67" y="66"/>
                    <a:pt x="68" y="66"/>
                    <a:pt x="69" y="67"/>
                  </a:cubicBezTo>
                  <a:cubicBezTo>
                    <a:pt x="63" y="69"/>
                    <a:pt x="57" y="72"/>
                    <a:pt x="53" y="76"/>
                  </a:cubicBezTo>
                  <a:cubicBezTo>
                    <a:pt x="48" y="81"/>
                    <a:pt x="45" y="87"/>
                    <a:pt x="45" y="92"/>
                  </a:cubicBezTo>
                  <a:cubicBezTo>
                    <a:pt x="52" y="87"/>
                    <a:pt x="60" y="84"/>
                    <a:pt x="68" y="82"/>
                  </a:cubicBezTo>
                  <a:cubicBezTo>
                    <a:pt x="76" y="81"/>
                    <a:pt x="84" y="80"/>
                    <a:pt x="92" y="80"/>
                  </a:cubicBezTo>
                  <a:cubicBezTo>
                    <a:pt x="84" y="82"/>
                    <a:pt x="76" y="84"/>
                    <a:pt x="70" y="87"/>
                  </a:cubicBezTo>
                  <a:cubicBezTo>
                    <a:pt x="63" y="90"/>
                    <a:pt x="56" y="94"/>
                    <a:pt x="52" y="99"/>
                  </a:cubicBezTo>
                  <a:cubicBezTo>
                    <a:pt x="53" y="99"/>
                    <a:pt x="54" y="99"/>
                    <a:pt x="55" y="99"/>
                  </a:cubicBezTo>
                  <a:cubicBezTo>
                    <a:pt x="51" y="100"/>
                    <a:pt x="48" y="101"/>
                    <a:pt x="46" y="103"/>
                  </a:cubicBezTo>
                  <a:cubicBezTo>
                    <a:pt x="43" y="105"/>
                    <a:pt x="42" y="106"/>
                    <a:pt x="40" y="108"/>
                  </a:cubicBezTo>
                  <a:cubicBezTo>
                    <a:pt x="48" y="77"/>
                    <a:pt x="54" y="45"/>
                    <a:pt x="57" y="13"/>
                  </a:cubicBezTo>
                  <a:cubicBezTo>
                    <a:pt x="51" y="61"/>
                    <a:pt x="40" y="108"/>
                    <a:pt x="22" y="152"/>
                  </a:cubicBezTo>
                  <a:cubicBezTo>
                    <a:pt x="18" y="163"/>
                    <a:pt x="13" y="174"/>
                    <a:pt x="8" y="185"/>
                  </a:cubicBezTo>
                  <a:cubicBezTo>
                    <a:pt x="5" y="191"/>
                    <a:pt x="2" y="196"/>
                    <a:pt x="0" y="202"/>
                  </a:cubicBezTo>
                  <a:cubicBezTo>
                    <a:pt x="2" y="204"/>
                    <a:pt x="3" y="206"/>
                    <a:pt x="3" y="208"/>
                  </a:cubicBezTo>
                  <a:cubicBezTo>
                    <a:pt x="6" y="201"/>
                    <a:pt x="9" y="194"/>
                    <a:pt x="12" y="187"/>
                  </a:cubicBezTo>
                  <a:close/>
                  <a:moveTo>
                    <a:pt x="58" y="113"/>
                  </a:moveTo>
                  <a:cubicBezTo>
                    <a:pt x="65" y="114"/>
                    <a:pt x="72" y="118"/>
                    <a:pt x="75" y="124"/>
                  </a:cubicBezTo>
                  <a:cubicBezTo>
                    <a:pt x="71" y="119"/>
                    <a:pt x="64" y="117"/>
                    <a:pt x="58" y="118"/>
                  </a:cubicBezTo>
                  <a:cubicBezTo>
                    <a:pt x="52" y="118"/>
                    <a:pt x="47" y="121"/>
                    <a:pt x="43" y="124"/>
                  </a:cubicBezTo>
                  <a:cubicBezTo>
                    <a:pt x="43" y="124"/>
                    <a:pt x="43" y="124"/>
                    <a:pt x="42" y="124"/>
                  </a:cubicBezTo>
                  <a:cubicBezTo>
                    <a:pt x="39" y="125"/>
                    <a:pt x="36" y="126"/>
                    <a:pt x="35" y="128"/>
                  </a:cubicBezTo>
                  <a:cubicBezTo>
                    <a:pt x="36" y="124"/>
                    <a:pt x="37" y="120"/>
                    <a:pt x="38" y="116"/>
                  </a:cubicBezTo>
                  <a:cubicBezTo>
                    <a:pt x="45" y="113"/>
                    <a:pt x="52" y="112"/>
                    <a:pt x="58" y="113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39" name="淘宝网Chenying0907出品 138"/>
            <p:cNvSpPr/>
            <p:nvPr/>
          </p:nvSpPr>
          <p:spPr bwMode="auto">
            <a:xfrm>
              <a:off x="3930722" y="4754840"/>
              <a:ext cx="770020" cy="497258"/>
            </a:xfrm>
            <a:custGeom>
              <a:avLst/>
              <a:gdLst>
                <a:gd name="connsiteX0" fmla="*/ 536751 w 770020"/>
                <a:gd name="connsiteY0" fmla="*/ 445654 h 497258"/>
                <a:gd name="connsiteX1" fmla="*/ 668741 w 770020"/>
                <a:gd name="connsiteY1" fmla="*/ 469490 h 497258"/>
                <a:gd name="connsiteX2" fmla="*/ 690490 w 770020"/>
                <a:gd name="connsiteY2" fmla="*/ 496609 h 497258"/>
                <a:gd name="connsiteX3" fmla="*/ 549123 w 770020"/>
                <a:gd name="connsiteY3" fmla="*/ 496609 h 497258"/>
                <a:gd name="connsiteX4" fmla="*/ 536751 w 770020"/>
                <a:gd name="connsiteY4" fmla="*/ 445654 h 497258"/>
                <a:gd name="connsiteX5" fmla="*/ 136240 w 770020"/>
                <a:gd name="connsiteY5" fmla="*/ 382309 h 497258"/>
                <a:gd name="connsiteX6" fmla="*/ 162843 w 770020"/>
                <a:gd name="connsiteY6" fmla="*/ 449801 h 497258"/>
                <a:gd name="connsiteX7" fmla="*/ 109283 w 770020"/>
                <a:gd name="connsiteY7" fmla="*/ 473436 h 497258"/>
                <a:gd name="connsiteX8" fmla="*/ 158338 w 770020"/>
                <a:gd name="connsiteY8" fmla="*/ 460941 h 497258"/>
                <a:gd name="connsiteX9" fmla="*/ 222585 w 770020"/>
                <a:gd name="connsiteY9" fmla="*/ 496609 h 497258"/>
                <a:gd name="connsiteX10" fmla="*/ 87240 w 770020"/>
                <a:gd name="connsiteY10" fmla="*/ 496609 h 497258"/>
                <a:gd name="connsiteX11" fmla="*/ 95361 w 770020"/>
                <a:gd name="connsiteY11" fmla="*/ 487795 h 497258"/>
                <a:gd name="connsiteX12" fmla="*/ 102902 w 770020"/>
                <a:gd name="connsiteY12" fmla="*/ 475832 h 497258"/>
                <a:gd name="connsiteX13" fmla="*/ 57326 w 770020"/>
                <a:gd name="connsiteY13" fmla="*/ 465845 h 497258"/>
                <a:gd name="connsiteX14" fmla="*/ 136240 w 770020"/>
                <a:gd name="connsiteY14" fmla="*/ 382309 h 497258"/>
                <a:gd name="connsiteX15" fmla="*/ 636727 w 770020"/>
                <a:gd name="connsiteY15" fmla="*/ 377547 h 497258"/>
                <a:gd name="connsiteX16" fmla="*/ 669429 w 770020"/>
                <a:gd name="connsiteY16" fmla="*/ 469622 h 497258"/>
                <a:gd name="connsiteX17" fmla="*/ 636727 w 770020"/>
                <a:gd name="connsiteY17" fmla="*/ 377547 h 497258"/>
                <a:gd name="connsiteX18" fmla="*/ 103036 w 770020"/>
                <a:gd name="connsiteY18" fmla="*/ 294997 h 497258"/>
                <a:gd name="connsiteX19" fmla="*/ 135827 w 770020"/>
                <a:gd name="connsiteY19" fmla="*/ 382309 h 497258"/>
                <a:gd name="connsiteX20" fmla="*/ 103036 w 770020"/>
                <a:gd name="connsiteY20" fmla="*/ 294997 h 497258"/>
                <a:gd name="connsiteX21" fmla="*/ 669429 w 770020"/>
                <a:gd name="connsiteY21" fmla="*/ 290234 h 497258"/>
                <a:gd name="connsiteX22" fmla="*/ 636727 w 770020"/>
                <a:gd name="connsiteY22" fmla="*/ 377546 h 497258"/>
                <a:gd name="connsiteX23" fmla="*/ 669429 w 770020"/>
                <a:gd name="connsiteY23" fmla="*/ 290234 h 497258"/>
                <a:gd name="connsiteX24" fmla="*/ 370695 w 770020"/>
                <a:gd name="connsiteY24" fmla="*/ 265161 h 497258"/>
                <a:gd name="connsiteX25" fmla="*/ 385690 w 770020"/>
                <a:gd name="connsiteY25" fmla="*/ 273255 h 497258"/>
                <a:gd name="connsiteX26" fmla="*/ 412953 w 770020"/>
                <a:gd name="connsiteY26" fmla="*/ 295066 h 497258"/>
                <a:gd name="connsiteX27" fmla="*/ 445670 w 770020"/>
                <a:gd name="connsiteY27" fmla="*/ 295066 h 497258"/>
                <a:gd name="connsiteX28" fmla="*/ 456575 w 770020"/>
                <a:gd name="connsiteY28" fmla="*/ 327783 h 497258"/>
                <a:gd name="connsiteX29" fmla="*/ 483839 w 770020"/>
                <a:gd name="connsiteY29" fmla="*/ 349593 h 497258"/>
                <a:gd name="connsiteX30" fmla="*/ 472933 w 770020"/>
                <a:gd name="connsiteY30" fmla="*/ 382310 h 497258"/>
                <a:gd name="connsiteX31" fmla="*/ 483839 w 770020"/>
                <a:gd name="connsiteY31" fmla="*/ 409573 h 497258"/>
                <a:gd name="connsiteX32" fmla="*/ 456575 w 770020"/>
                <a:gd name="connsiteY32" fmla="*/ 431384 h 497258"/>
                <a:gd name="connsiteX33" fmla="*/ 445670 w 770020"/>
                <a:gd name="connsiteY33" fmla="*/ 464101 h 497258"/>
                <a:gd name="connsiteX34" fmla="*/ 412953 w 770020"/>
                <a:gd name="connsiteY34" fmla="*/ 464101 h 497258"/>
                <a:gd name="connsiteX35" fmla="*/ 385690 w 770020"/>
                <a:gd name="connsiteY35" fmla="*/ 485911 h 497258"/>
                <a:gd name="connsiteX36" fmla="*/ 358426 w 770020"/>
                <a:gd name="connsiteY36" fmla="*/ 464101 h 497258"/>
                <a:gd name="connsiteX37" fmla="*/ 325710 w 770020"/>
                <a:gd name="connsiteY37" fmla="*/ 464101 h 497258"/>
                <a:gd name="connsiteX38" fmla="*/ 314804 w 770020"/>
                <a:gd name="connsiteY38" fmla="*/ 431384 h 497258"/>
                <a:gd name="connsiteX39" fmla="*/ 287541 w 770020"/>
                <a:gd name="connsiteY39" fmla="*/ 415026 h 497258"/>
                <a:gd name="connsiteX40" fmla="*/ 298446 w 770020"/>
                <a:gd name="connsiteY40" fmla="*/ 382310 h 497258"/>
                <a:gd name="connsiteX41" fmla="*/ 287541 w 770020"/>
                <a:gd name="connsiteY41" fmla="*/ 349593 h 497258"/>
                <a:gd name="connsiteX42" fmla="*/ 314804 w 770020"/>
                <a:gd name="connsiteY42" fmla="*/ 327783 h 497258"/>
                <a:gd name="connsiteX43" fmla="*/ 320257 w 770020"/>
                <a:gd name="connsiteY43" fmla="*/ 295066 h 497258"/>
                <a:gd name="connsiteX44" fmla="*/ 358426 w 770020"/>
                <a:gd name="connsiteY44" fmla="*/ 295066 h 497258"/>
                <a:gd name="connsiteX45" fmla="*/ 359789 w 770020"/>
                <a:gd name="connsiteY45" fmla="*/ 265758 h 497258"/>
                <a:gd name="connsiteX46" fmla="*/ 370695 w 770020"/>
                <a:gd name="connsiteY46" fmla="*/ 265161 h 497258"/>
                <a:gd name="connsiteX47" fmla="*/ 69695 w 770020"/>
                <a:gd name="connsiteY47" fmla="*/ 183980 h 497258"/>
                <a:gd name="connsiteX48" fmla="*/ 184984 w 770020"/>
                <a:gd name="connsiteY48" fmla="*/ 235465 h 497258"/>
                <a:gd name="connsiteX49" fmla="*/ 103341 w 770020"/>
                <a:gd name="connsiteY49" fmla="*/ 289705 h 497258"/>
                <a:gd name="connsiteX50" fmla="*/ 69695 w 770020"/>
                <a:gd name="connsiteY50" fmla="*/ 183980 h 497258"/>
                <a:gd name="connsiteX51" fmla="*/ 700593 w 770020"/>
                <a:gd name="connsiteY51" fmla="*/ 176406 h 497258"/>
                <a:gd name="connsiteX52" fmla="*/ 664183 w 770020"/>
                <a:gd name="connsiteY52" fmla="*/ 284055 h 497258"/>
                <a:gd name="connsiteX53" fmla="*/ 587983 w 770020"/>
                <a:gd name="connsiteY53" fmla="*/ 229565 h 497258"/>
                <a:gd name="connsiteX54" fmla="*/ 700593 w 770020"/>
                <a:gd name="connsiteY54" fmla="*/ 176406 h 497258"/>
                <a:gd name="connsiteX55" fmla="*/ 130251 w 770020"/>
                <a:gd name="connsiteY55" fmla="*/ 115878 h 497258"/>
                <a:gd name="connsiteX56" fmla="*/ 206620 w 770020"/>
                <a:gd name="connsiteY56" fmla="*/ 142702 h 497258"/>
                <a:gd name="connsiteX57" fmla="*/ 184776 w 770020"/>
                <a:gd name="connsiteY57" fmla="*/ 235059 h 497258"/>
                <a:gd name="connsiteX58" fmla="*/ 130251 w 770020"/>
                <a:gd name="connsiteY58" fmla="*/ 115878 h 497258"/>
                <a:gd name="connsiteX59" fmla="*/ 636742 w 770020"/>
                <a:gd name="connsiteY59" fmla="*/ 111969 h 497258"/>
                <a:gd name="connsiteX60" fmla="*/ 587756 w 770020"/>
                <a:gd name="connsiteY60" fmla="*/ 229288 h 497258"/>
                <a:gd name="connsiteX61" fmla="*/ 560542 w 770020"/>
                <a:gd name="connsiteY61" fmla="*/ 142044 h 497258"/>
                <a:gd name="connsiteX62" fmla="*/ 636742 w 770020"/>
                <a:gd name="connsiteY62" fmla="*/ 111969 h 497258"/>
                <a:gd name="connsiteX63" fmla="*/ 537574 w 770020"/>
                <a:gd name="connsiteY63" fmla="*/ 25483 h 497258"/>
                <a:gd name="connsiteX64" fmla="*/ 555288 w 770020"/>
                <a:gd name="connsiteY64" fmla="*/ 137388 h 497258"/>
                <a:gd name="connsiteX65" fmla="*/ 462631 w 770020"/>
                <a:gd name="connsiteY65" fmla="*/ 142847 h 497258"/>
                <a:gd name="connsiteX66" fmla="*/ 537574 w 770020"/>
                <a:gd name="connsiteY66" fmla="*/ 25483 h 497258"/>
                <a:gd name="connsiteX67" fmla="*/ 315080 w 770020"/>
                <a:gd name="connsiteY67" fmla="*/ 2611 h 497258"/>
                <a:gd name="connsiteX68" fmla="*/ 380928 w 770020"/>
                <a:gd name="connsiteY68" fmla="*/ 82636 h 497258"/>
                <a:gd name="connsiteX69" fmla="*/ 321513 w 770020"/>
                <a:gd name="connsiteY69" fmla="*/ 188529 h 497258"/>
                <a:gd name="connsiteX70" fmla="*/ 304778 w 770020"/>
                <a:gd name="connsiteY70" fmla="*/ 142978 h 497258"/>
                <a:gd name="connsiteX71" fmla="*/ 319951 w 770020"/>
                <a:gd name="connsiteY71" fmla="*/ 189412 h 497258"/>
                <a:gd name="connsiteX72" fmla="*/ 211474 w 770020"/>
                <a:gd name="connsiteY72" fmla="*/ 142511 h 497258"/>
                <a:gd name="connsiteX73" fmla="*/ 227228 w 770020"/>
                <a:gd name="connsiteY73" fmla="*/ 27616 h 497258"/>
                <a:gd name="connsiteX74" fmla="*/ 283767 w 770020"/>
                <a:gd name="connsiteY74" fmla="*/ 90898 h 497258"/>
                <a:gd name="connsiteX75" fmla="*/ 304561 w 770020"/>
                <a:gd name="connsiteY75" fmla="*/ 142351 h 497258"/>
                <a:gd name="connsiteX76" fmla="*/ 291096 w 770020"/>
                <a:gd name="connsiteY76" fmla="*/ 89254 h 497258"/>
                <a:gd name="connsiteX77" fmla="*/ 315080 w 770020"/>
                <a:gd name="connsiteY77" fmla="*/ 2611 h 497258"/>
                <a:gd name="connsiteX78" fmla="*/ 449142 w 770020"/>
                <a:gd name="connsiteY78" fmla="*/ 1176 h 497258"/>
                <a:gd name="connsiteX79" fmla="*/ 462029 w 770020"/>
                <a:gd name="connsiteY79" fmla="*/ 142466 h 497258"/>
                <a:gd name="connsiteX80" fmla="*/ 385690 w 770020"/>
                <a:gd name="connsiteY80" fmla="*/ 82636 h 497258"/>
                <a:gd name="connsiteX81" fmla="*/ 449142 w 770020"/>
                <a:gd name="connsiteY81" fmla="*/ 1176 h 49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770020" h="497258">
                  <a:moveTo>
                    <a:pt x="536751" y="445654"/>
                  </a:moveTo>
                  <a:cubicBezTo>
                    <a:pt x="562206" y="447116"/>
                    <a:pt x="605534" y="455252"/>
                    <a:pt x="668741" y="469490"/>
                  </a:cubicBezTo>
                  <a:cubicBezTo>
                    <a:pt x="674179" y="480337"/>
                    <a:pt x="685053" y="491185"/>
                    <a:pt x="690490" y="496609"/>
                  </a:cubicBezTo>
                  <a:cubicBezTo>
                    <a:pt x="690490" y="496609"/>
                    <a:pt x="690490" y="496609"/>
                    <a:pt x="549123" y="496609"/>
                  </a:cubicBezTo>
                  <a:cubicBezTo>
                    <a:pt x="501548" y="459320"/>
                    <a:pt x="494326" y="443218"/>
                    <a:pt x="536751" y="445654"/>
                  </a:cubicBezTo>
                  <a:close/>
                  <a:moveTo>
                    <a:pt x="136240" y="382309"/>
                  </a:moveTo>
                  <a:cubicBezTo>
                    <a:pt x="269776" y="382309"/>
                    <a:pt x="282295" y="394964"/>
                    <a:pt x="162843" y="449801"/>
                  </a:cubicBezTo>
                  <a:lnTo>
                    <a:pt x="109283" y="473436"/>
                  </a:lnTo>
                  <a:lnTo>
                    <a:pt x="158338" y="460941"/>
                  </a:lnTo>
                  <a:cubicBezTo>
                    <a:pt x="272324" y="433726"/>
                    <a:pt x="288904" y="444404"/>
                    <a:pt x="222585" y="496609"/>
                  </a:cubicBezTo>
                  <a:lnTo>
                    <a:pt x="87240" y="496609"/>
                  </a:lnTo>
                  <a:cubicBezTo>
                    <a:pt x="89947" y="493897"/>
                    <a:pt x="92654" y="491185"/>
                    <a:pt x="95361" y="487795"/>
                  </a:cubicBezTo>
                  <a:lnTo>
                    <a:pt x="102902" y="475832"/>
                  </a:lnTo>
                  <a:lnTo>
                    <a:pt x="57326" y="465845"/>
                  </a:lnTo>
                  <a:cubicBezTo>
                    <a:pt x="-34256" y="438352"/>
                    <a:pt x="-11602" y="387130"/>
                    <a:pt x="136240" y="382309"/>
                  </a:cubicBezTo>
                  <a:close/>
                  <a:moveTo>
                    <a:pt x="636727" y="377547"/>
                  </a:moveTo>
                  <a:cubicBezTo>
                    <a:pt x="805690" y="377547"/>
                    <a:pt x="811140" y="447958"/>
                    <a:pt x="669429" y="469622"/>
                  </a:cubicBezTo>
                  <a:cubicBezTo>
                    <a:pt x="489566" y="399212"/>
                    <a:pt x="484115" y="382963"/>
                    <a:pt x="636727" y="377547"/>
                  </a:cubicBezTo>
                  <a:close/>
                  <a:moveTo>
                    <a:pt x="103036" y="294997"/>
                  </a:moveTo>
                  <a:cubicBezTo>
                    <a:pt x="283387" y="365938"/>
                    <a:pt x="288852" y="382309"/>
                    <a:pt x="135827" y="382309"/>
                  </a:cubicBezTo>
                  <a:cubicBezTo>
                    <a:pt x="-33593" y="382309"/>
                    <a:pt x="-44523" y="311368"/>
                    <a:pt x="103036" y="294997"/>
                  </a:cubicBezTo>
                  <a:close/>
                  <a:moveTo>
                    <a:pt x="669429" y="290234"/>
                  </a:moveTo>
                  <a:cubicBezTo>
                    <a:pt x="811140" y="306605"/>
                    <a:pt x="805690" y="377546"/>
                    <a:pt x="636727" y="377546"/>
                  </a:cubicBezTo>
                  <a:cubicBezTo>
                    <a:pt x="484115" y="377546"/>
                    <a:pt x="489566" y="361175"/>
                    <a:pt x="669429" y="290234"/>
                  </a:cubicBezTo>
                  <a:close/>
                  <a:moveTo>
                    <a:pt x="370695" y="265161"/>
                  </a:moveTo>
                  <a:cubicBezTo>
                    <a:pt x="375125" y="266439"/>
                    <a:pt x="380237" y="269166"/>
                    <a:pt x="385690" y="273255"/>
                  </a:cubicBezTo>
                  <a:cubicBezTo>
                    <a:pt x="402048" y="256897"/>
                    <a:pt x="423859" y="262350"/>
                    <a:pt x="412953" y="295066"/>
                  </a:cubicBezTo>
                  <a:cubicBezTo>
                    <a:pt x="423859" y="262350"/>
                    <a:pt x="440217" y="267803"/>
                    <a:pt x="445670" y="295066"/>
                  </a:cubicBezTo>
                  <a:cubicBezTo>
                    <a:pt x="472933" y="289614"/>
                    <a:pt x="483839" y="305972"/>
                    <a:pt x="456575" y="327783"/>
                  </a:cubicBezTo>
                  <a:cubicBezTo>
                    <a:pt x="483839" y="305972"/>
                    <a:pt x="500197" y="322330"/>
                    <a:pt x="483839" y="349593"/>
                  </a:cubicBezTo>
                  <a:cubicBezTo>
                    <a:pt x="511102" y="360499"/>
                    <a:pt x="505650" y="376857"/>
                    <a:pt x="472933" y="382310"/>
                  </a:cubicBezTo>
                  <a:cubicBezTo>
                    <a:pt x="505650" y="376857"/>
                    <a:pt x="511102" y="398668"/>
                    <a:pt x="483839" y="409573"/>
                  </a:cubicBezTo>
                  <a:cubicBezTo>
                    <a:pt x="500197" y="436837"/>
                    <a:pt x="483839" y="453195"/>
                    <a:pt x="456575" y="431384"/>
                  </a:cubicBezTo>
                  <a:cubicBezTo>
                    <a:pt x="483839" y="453195"/>
                    <a:pt x="472933" y="469553"/>
                    <a:pt x="445670" y="464101"/>
                  </a:cubicBezTo>
                  <a:cubicBezTo>
                    <a:pt x="445670" y="491364"/>
                    <a:pt x="423859" y="496817"/>
                    <a:pt x="412953" y="464101"/>
                  </a:cubicBezTo>
                  <a:cubicBezTo>
                    <a:pt x="423859" y="496817"/>
                    <a:pt x="407501" y="507722"/>
                    <a:pt x="385690" y="485911"/>
                  </a:cubicBezTo>
                  <a:cubicBezTo>
                    <a:pt x="369332" y="507722"/>
                    <a:pt x="347521" y="496817"/>
                    <a:pt x="358426" y="464101"/>
                  </a:cubicBezTo>
                  <a:cubicBezTo>
                    <a:pt x="347521" y="496817"/>
                    <a:pt x="325710" y="496817"/>
                    <a:pt x="325710" y="464101"/>
                  </a:cubicBezTo>
                  <a:cubicBezTo>
                    <a:pt x="298446" y="469553"/>
                    <a:pt x="287541" y="453195"/>
                    <a:pt x="314804" y="431384"/>
                  </a:cubicBezTo>
                  <a:cubicBezTo>
                    <a:pt x="287541" y="453195"/>
                    <a:pt x="271183" y="436837"/>
                    <a:pt x="287541" y="415026"/>
                  </a:cubicBezTo>
                  <a:cubicBezTo>
                    <a:pt x="260277" y="404121"/>
                    <a:pt x="260277" y="382310"/>
                    <a:pt x="298446" y="382310"/>
                  </a:cubicBezTo>
                  <a:cubicBezTo>
                    <a:pt x="260277" y="382310"/>
                    <a:pt x="260277" y="360499"/>
                    <a:pt x="287541" y="349593"/>
                  </a:cubicBezTo>
                  <a:cubicBezTo>
                    <a:pt x="271183" y="322330"/>
                    <a:pt x="287541" y="311424"/>
                    <a:pt x="314804" y="327783"/>
                  </a:cubicBezTo>
                  <a:cubicBezTo>
                    <a:pt x="287541" y="311424"/>
                    <a:pt x="292994" y="289614"/>
                    <a:pt x="320257" y="295066"/>
                  </a:cubicBezTo>
                  <a:cubicBezTo>
                    <a:pt x="325710" y="267803"/>
                    <a:pt x="347521" y="262350"/>
                    <a:pt x="358426" y="295066"/>
                  </a:cubicBezTo>
                  <a:cubicBezTo>
                    <a:pt x="352974" y="278708"/>
                    <a:pt x="354337" y="269166"/>
                    <a:pt x="359789" y="265758"/>
                  </a:cubicBezTo>
                  <a:cubicBezTo>
                    <a:pt x="362516" y="264054"/>
                    <a:pt x="366265" y="263883"/>
                    <a:pt x="370695" y="265161"/>
                  </a:cubicBezTo>
                  <a:close/>
                  <a:moveTo>
                    <a:pt x="69695" y="183980"/>
                  </a:moveTo>
                  <a:cubicBezTo>
                    <a:pt x="92626" y="183598"/>
                    <a:pt x="131916" y="198853"/>
                    <a:pt x="184984" y="235465"/>
                  </a:cubicBezTo>
                  <a:cubicBezTo>
                    <a:pt x="304727" y="322248"/>
                    <a:pt x="293842" y="333096"/>
                    <a:pt x="103341" y="289705"/>
                  </a:cubicBezTo>
                  <a:cubicBezTo>
                    <a:pt x="38707" y="228685"/>
                    <a:pt x="31478" y="184615"/>
                    <a:pt x="69695" y="183980"/>
                  </a:cubicBezTo>
                  <a:close/>
                  <a:moveTo>
                    <a:pt x="700593" y="176406"/>
                  </a:moveTo>
                  <a:cubicBezTo>
                    <a:pt x="738597" y="175927"/>
                    <a:pt x="732219" y="219349"/>
                    <a:pt x="664183" y="284055"/>
                  </a:cubicBezTo>
                  <a:cubicBezTo>
                    <a:pt x="479126" y="333096"/>
                    <a:pt x="468240" y="322198"/>
                    <a:pt x="587983" y="229565"/>
                  </a:cubicBezTo>
                  <a:cubicBezTo>
                    <a:pt x="639010" y="192785"/>
                    <a:pt x="677790" y="176693"/>
                    <a:pt x="700593" y="176406"/>
                  </a:cubicBezTo>
                  <a:close/>
                  <a:moveTo>
                    <a:pt x="130251" y="115878"/>
                  </a:moveTo>
                  <a:cubicBezTo>
                    <a:pt x="149279" y="117915"/>
                    <a:pt x="175219" y="126404"/>
                    <a:pt x="206620" y="142702"/>
                  </a:cubicBezTo>
                  <a:cubicBezTo>
                    <a:pt x="315840" y="305686"/>
                    <a:pt x="304918" y="321984"/>
                    <a:pt x="184776" y="235059"/>
                  </a:cubicBezTo>
                  <a:cubicBezTo>
                    <a:pt x="78286" y="161717"/>
                    <a:pt x="73167" y="109766"/>
                    <a:pt x="130251" y="115878"/>
                  </a:cubicBezTo>
                  <a:close/>
                  <a:moveTo>
                    <a:pt x="636742" y="111969"/>
                  </a:moveTo>
                  <a:cubicBezTo>
                    <a:pt x="693892" y="103534"/>
                    <a:pt x="689809" y="155676"/>
                    <a:pt x="587756" y="229288"/>
                  </a:cubicBezTo>
                  <a:cubicBezTo>
                    <a:pt x="462570" y="321984"/>
                    <a:pt x="457127" y="305626"/>
                    <a:pt x="560542" y="142044"/>
                  </a:cubicBezTo>
                  <a:cubicBezTo>
                    <a:pt x="591838" y="124323"/>
                    <a:pt x="617692" y="114781"/>
                    <a:pt x="636742" y="111969"/>
                  </a:cubicBezTo>
                  <a:close/>
                  <a:moveTo>
                    <a:pt x="537574" y="25483"/>
                  </a:moveTo>
                  <a:cubicBezTo>
                    <a:pt x="558013" y="26848"/>
                    <a:pt x="568914" y="66424"/>
                    <a:pt x="555288" y="137388"/>
                  </a:cubicBezTo>
                  <a:cubicBezTo>
                    <a:pt x="435379" y="290234"/>
                    <a:pt x="419027" y="284775"/>
                    <a:pt x="462631" y="142847"/>
                  </a:cubicBezTo>
                  <a:cubicBezTo>
                    <a:pt x="487158" y="60965"/>
                    <a:pt x="517135" y="24119"/>
                    <a:pt x="537574" y="25483"/>
                  </a:cubicBezTo>
                  <a:close/>
                  <a:moveTo>
                    <a:pt x="315080" y="2611"/>
                  </a:moveTo>
                  <a:cubicBezTo>
                    <a:pt x="332620" y="7678"/>
                    <a:pt x="356391" y="33684"/>
                    <a:pt x="380928" y="82636"/>
                  </a:cubicBezTo>
                  <a:cubicBezTo>
                    <a:pt x="371386" y="253969"/>
                    <a:pt x="357669" y="279550"/>
                    <a:pt x="321513" y="188529"/>
                  </a:cubicBezTo>
                  <a:lnTo>
                    <a:pt x="304778" y="142978"/>
                  </a:lnTo>
                  <a:lnTo>
                    <a:pt x="319951" y="189412"/>
                  </a:lnTo>
                  <a:cubicBezTo>
                    <a:pt x="348118" y="283737"/>
                    <a:pt x="321748" y="271769"/>
                    <a:pt x="211474" y="142511"/>
                  </a:cubicBezTo>
                  <a:cubicBezTo>
                    <a:pt x="197776" y="68650"/>
                    <a:pt x="207365" y="28984"/>
                    <a:pt x="227228" y="27616"/>
                  </a:cubicBezTo>
                  <a:cubicBezTo>
                    <a:pt x="242125" y="26591"/>
                    <a:pt x="262802" y="47108"/>
                    <a:pt x="283767" y="90898"/>
                  </a:cubicBezTo>
                  <a:lnTo>
                    <a:pt x="304561" y="142351"/>
                  </a:lnTo>
                  <a:lnTo>
                    <a:pt x="291096" y="89254"/>
                  </a:lnTo>
                  <a:cubicBezTo>
                    <a:pt x="279382" y="26322"/>
                    <a:pt x="291693" y="-4146"/>
                    <a:pt x="315080" y="2611"/>
                  </a:cubicBezTo>
                  <a:close/>
                  <a:moveTo>
                    <a:pt x="449142" y="1176"/>
                  </a:moveTo>
                  <a:cubicBezTo>
                    <a:pt x="478642" y="-8385"/>
                    <a:pt x="492700" y="40483"/>
                    <a:pt x="462029" y="142466"/>
                  </a:cubicBezTo>
                  <a:cubicBezTo>
                    <a:pt x="412954" y="283884"/>
                    <a:pt x="396596" y="278445"/>
                    <a:pt x="385690" y="82636"/>
                  </a:cubicBezTo>
                  <a:cubicBezTo>
                    <a:pt x="408183" y="33684"/>
                    <a:pt x="431442" y="6913"/>
                    <a:pt x="449142" y="117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0" name="淘宝网Chenying0907出品 139"/>
            <p:cNvSpPr/>
            <p:nvPr/>
          </p:nvSpPr>
          <p:spPr bwMode="auto">
            <a:xfrm>
              <a:off x="4742364" y="4779764"/>
              <a:ext cx="479712" cy="471686"/>
            </a:xfrm>
            <a:custGeom>
              <a:avLst/>
              <a:gdLst>
                <a:gd name="connsiteX0" fmla="*/ 203419 w 479712"/>
                <a:gd name="connsiteY0" fmla="*/ 320386 h 471686"/>
                <a:gd name="connsiteX1" fmla="*/ 202942 w 479712"/>
                <a:gd name="connsiteY1" fmla="*/ 359747 h 471686"/>
                <a:gd name="connsiteX2" fmla="*/ 200039 w 479712"/>
                <a:gd name="connsiteY2" fmla="*/ 370392 h 471686"/>
                <a:gd name="connsiteX3" fmla="*/ 204871 w 479712"/>
                <a:gd name="connsiteY3" fmla="*/ 356023 h 471686"/>
                <a:gd name="connsiteX4" fmla="*/ 239210 w 479712"/>
                <a:gd name="connsiteY4" fmla="*/ 422573 h 471686"/>
                <a:gd name="connsiteX5" fmla="*/ 206306 w 479712"/>
                <a:gd name="connsiteY5" fmla="*/ 471686 h 471686"/>
                <a:gd name="connsiteX6" fmla="*/ 189853 w 479712"/>
                <a:gd name="connsiteY6" fmla="*/ 471686 h 471686"/>
                <a:gd name="connsiteX7" fmla="*/ 185998 w 479712"/>
                <a:gd name="connsiteY7" fmla="*/ 417201 h 471686"/>
                <a:gd name="connsiteX8" fmla="*/ 191074 w 479712"/>
                <a:gd name="connsiteY8" fmla="*/ 399359 h 471686"/>
                <a:gd name="connsiteX9" fmla="*/ 182003 w 479712"/>
                <a:gd name="connsiteY9" fmla="*/ 422550 h 471686"/>
                <a:gd name="connsiteX10" fmla="*/ 134853 w 479712"/>
                <a:gd name="connsiteY10" fmla="*/ 390361 h 471686"/>
                <a:gd name="connsiteX11" fmla="*/ 203419 w 479712"/>
                <a:gd name="connsiteY11" fmla="*/ 320386 h 471686"/>
                <a:gd name="connsiteX12" fmla="*/ 278460 w 479712"/>
                <a:gd name="connsiteY12" fmla="*/ 319700 h 471686"/>
                <a:gd name="connsiteX13" fmla="*/ 348080 w 479712"/>
                <a:gd name="connsiteY13" fmla="*/ 390361 h 471686"/>
                <a:gd name="connsiteX14" fmla="*/ 301788 w 479712"/>
                <a:gd name="connsiteY14" fmla="*/ 418648 h 471686"/>
                <a:gd name="connsiteX15" fmla="*/ 289133 w 479712"/>
                <a:gd name="connsiteY15" fmla="*/ 388896 h 471686"/>
                <a:gd name="connsiteX16" fmla="*/ 297186 w 479712"/>
                <a:gd name="connsiteY16" fmla="*/ 417201 h 471686"/>
                <a:gd name="connsiteX17" fmla="*/ 293330 w 479712"/>
                <a:gd name="connsiteY17" fmla="*/ 471686 h 471686"/>
                <a:gd name="connsiteX18" fmla="*/ 276878 w 479712"/>
                <a:gd name="connsiteY18" fmla="*/ 471686 h 471686"/>
                <a:gd name="connsiteX19" fmla="*/ 243973 w 479712"/>
                <a:gd name="connsiteY19" fmla="*/ 422573 h 471686"/>
                <a:gd name="connsiteX20" fmla="*/ 257684 w 479712"/>
                <a:gd name="connsiteY20" fmla="*/ 325711 h 471686"/>
                <a:gd name="connsiteX21" fmla="*/ 278313 w 479712"/>
                <a:gd name="connsiteY21" fmla="*/ 356023 h 471686"/>
                <a:gd name="connsiteX22" fmla="*/ 283263 w 479712"/>
                <a:gd name="connsiteY22" fmla="*/ 370744 h 471686"/>
                <a:gd name="connsiteX23" fmla="*/ 278944 w 479712"/>
                <a:gd name="connsiteY23" fmla="*/ 356070 h 471686"/>
                <a:gd name="connsiteX24" fmla="*/ 278460 w 479712"/>
                <a:gd name="connsiteY24" fmla="*/ 319700 h 471686"/>
                <a:gd name="connsiteX25" fmla="*/ 305965 w 479712"/>
                <a:gd name="connsiteY25" fmla="*/ 301597 h 471686"/>
                <a:gd name="connsiteX26" fmla="*/ 363988 w 479712"/>
                <a:gd name="connsiteY26" fmla="*/ 330853 h 471686"/>
                <a:gd name="connsiteX27" fmla="*/ 353193 w 479712"/>
                <a:gd name="connsiteY27" fmla="*/ 390724 h 471686"/>
                <a:gd name="connsiteX28" fmla="*/ 305965 w 479712"/>
                <a:gd name="connsiteY28" fmla="*/ 301597 h 471686"/>
                <a:gd name="connsiteX29" fmla="*/ 174322 w 479712"/>
                <a:gd name="connsiteY29" fmla="*/ 301489 h 471686"/>
                <a:gd name="connsiteX30" fmla="*/ 129356 w 479712"/>
                <a:gd name="connsiteY30" fmla="*/ 390231 h 471686"/>
                <a:gd name="connsiteX31" fmla="*/ 113004 w 479712"/>
                <a:gd name="connsiteY31" fmla="*/ 330618 h 471686"/>
                <a:gd name="connsiteX32" fmla="*/ 174322 w 479712"/>
                <a:gd name="connsiteY32" fmla="*/ 301489 h 471686"/>
                <a:gd name="connsiteX33" fmla="*/ 150633 w 479712"/>
                <a:gd name="connsiteY33" fmla="*/ 281331 h 471686"/>
                <a:gd name="connsiteX34" fmla="*/ 113798 w 479712"/>
                <a:gd name="connsiteY34" fmla="*/ 330054 h 471686"/>
                <a:gd name="connsiteX35" fmla="*/ 64812 w 479712"/>
                <a:gd name="connsiteY35" fmla="*/ 297338 h 471686"/>
                <a:gd name="connsiteX36" fmla="*/ 150633 w 479712"/>
                <a:gd name="connsiteY36" fmla="*/ 281331 h 471686"/>
                <a:gd name="connsiteX37" fmla="*/ 329871 w 479712"/>
                <a:gd name="connsiteY37" fmla="*/ 279625 h 471686"/>
                <a:gd name="connsiteX38" fmla="*/ 418371 w 479712"/>
                <a:gd name="connsiteY38" fmla="*/ 298027 h 471686"/>
                <a:gd name="connsiteX39" fmla="*/ 363942 w 479712"/>
                <a:gd name="connsiteY39" fmla="*/ 330744 h 471686"/>
                <a:gd name="connsiteX40" fmla="*/ 329871 w 479712"/>
                <a:gd name="connsiteY40" fmla="*/ 279625 h 471686"/>
                <a:gd name="connsiteX41" fmla="*/ 396931 w 479712"/>
                <a:gd name="connsiteY41" fmla="*/ 238324 h 471686"/>
                <a:gd name="connsiteX42" fmla="*/ 418727 w 479712"/>
                <a:gd name="connsiteY42" fmla="*/ 292299 h 471686"/>
                <a:gd name="connsiteX43" fmla="*/ 396931 w 479712"/>
                <a:gd name="connsiteY43" fmla="*/ 238324 h 471686"/>
                <a:gd name="connsiteX44" fmla="*/ 86559 w 479712"/>
                <a:gd name="connsiteY44" fmla="*/ 238324 h 471686"/>
                <a:gd name="connsiteX45" fmla="*/ 64835 w 479712"/>
                <a:gd name="connsiteY45" fmla="*/ 297061 h 471686"/>
                <a:gd name="connsiteX46" fmla="*/ 86559 w 479712"/>
                <a:gd name="connsiteY46" fmla="*/ 238324 h 471686"/>
                <a:gd name="connsiteX47" fmla="*/ 413278 w 479712"/>
                <a:gd name="connsiteY47" fmla="*/ 182761 h 471686"/>
                <a:gd name="connsiteX48" fmla="*/ 396931 w 479712"/>
                <a:gd name="connsiteY48" fmla="*/ 238323 h 471686"/>
                <a:gd name="connsiteX49" fmla="*/ 413278 w 479712"/>
                <a:gd name="connsiteY49" fmla="*/ 182761 h 471686"/>
                <a:gd name="connsiteX50" fmla="*/ 64835 w 479712"/>
                <a:gd name="connsiteY50" fmla="*/ 182761 h 471686"/>
                <a:gd name="connsiteX51" fmla="*/ 86559 w 479712"/>
                <a:gd name="connsiteY51" fmla="*/ 237602 h 471686"/>
                <a:gd name="connsiteX52" fmla="*/ 64835 w 479712"/>
                <a:gd name="connsiteY52" fmla="*/ 182761 h 471686"/>
                <a:gd name="connsiteX53" fmla="*/ 224656 w 479712"/>
                <a:gd name="connsiteY53" fmla="*/ 168899 h 471686"/>
                <a:gd name="connsiteX54" fmla="*/ 238882 w 479712"/>
                <a:gd name="connsiteY54" fmla="*/ 172963 h 471686"/>
                <a:gd name="connsiteX55" fmla="*/ 253108 w 479712"/>
                <a:gd name="connsiteY55" fmla="*/ 168899 h 471686"/>
                <a:gd name="connsiteX56" fmla="*/ 255140 w 479712"/>
                <a:gd name="connsiteY56" fmla="*/ 189221 h 471686"/>
                <a:gd name="connsiteX57" fmla="*/ 276818 w 479712"/>
                <a:gd name="connsiteY57" fmla="*/ 183802 h 471686"/>
                <a:gd name="connsiteX58" fmla="*/ 282237 w 479712"/>
                <a:gd name="connsiteY58" fmla="*/ 205479 h 471686"/>
                <a:gd name="connsiteX59" fmla="*/ 303915 w 479712"/>
                <a:gd name="connsiteY59" fmla="*/ 216318 h 471686"/>
                <a:gd name="connsiteX60" fmla="*/ 293076 w 479712"/>
                <a:gd name="connsiteY60" fmla="*/ 237996 h 471686"/>
                <a:gd name="connsiteX61" fmla="*/ 303915 w 479712"/>
                <a:gd name="connsiteY61" fmla="*/ 259673 h 471686"/>
                <a:gd name="connsiteX62" fmla="*/ 282237 w 479712"/>
                <a:gd name="connsiteY62" fmla="*/ 270512 h 471686"/>
                <a:gd name="connsiteX63" fmla="*/ 276818 w 479712"/>
                <a:gd name="connsiteY63" fmla="*/ 292189 h 471686"/>
                <a:gd name="connsiteX64" fmla="*/ 255140 w 479712"/>
                <a:gd name="connsiteY64" fmla="*/ 292189 h 471686"/>
                <a:gd name="connsiteX65" fmla="*/ 238882 w 479712"/>
                <a:gd name="connsiteY65" fmla="*/ 303028 h 471686"/>
                <a:gd name="connsiteX66" fmla="*/ 222624 w 479712"/>
                <a:gd name="connsiteY66" fmla="*/ 292189 h 471686"/>
                <a:gd name="connsiteX67" fmla="*/ 200946 w 479712"/>
                <a:gd name="connsiteY67" fmla="*/ 292189 h 471686"/>
                <a:gd name="connsiteX68" fmla="*/ 195527 w 479712"/>
                <a:gd name="connsiteY68" fmla="*/ 270512 h 471686"/>
                <a:gd name="connsiteX69" fmla="*/ 179268 w 479712"/>
                <a:gd name="connsiteY69" fmla="*/ 259673 h 471686"/>
                <a:gd name="connsiteX70" fmla="*/ 184688 w 479712"/>
                <a:gd name="connsiteY70" fmla="*/ 237996 h 471686"/>
                <a:gd name="connsiteX71" fmla="*/ 179268 w 479712"/>
                <a:gd name="connsiteY71" fmla="*/ 221737 h 471686"/>
                <a:gd name="connsiteX72" fmla="*/ 195527 w 479712"/>
                <a:gd name="connsiteY72" fmla="*/ 205479 h 471686"/>
                <a:gd name="connsiteX73" fmla="*/ 200946 w 479712"/>
                <a:gd name="connsiteY73" fmla="*/ 189221 h 471686"/>
                <a:gd name="connsiteX74" fmla="*/ 222624 w 479712"/>
                <a:gd name="connsiteY74" fmla="*/ 189221 h 471686"/>
                <a:gd name="connsiteX75" fmla="*/ 224656 w 479712"/>
                <a:gd name="connsiteY75" fmla="*/ 168899 h 471686"/>
                <a:gd name="connsiteX76" fmla="*/ 441809 w 479712"/>
                <a:gd name="connsiteY76" fmla="*/ 113340 h 471686"/>
                <a:gd name="connsiteX77" fmla="*/ 413609 w 479712"/>
                <a:gd name="connsiteY77" fmla="*/ 177032 h 471686"/>
                <a:gd name="connsiteX78" fmla="*/ 364623 w 479712"/>
                <a:gd name="connsiteY78" fmla="*/ 144315 h 471686"/>
                <a:gd name="connsiteX79" fmla="*/ 418201 w 479712"/>
                <a:gd name="connsiteY79" fmla="*/ 115689 h 471686"/>
                <a:gd name="connsiteX80" fmla="*/ 441809 w 479712"/>
                <a:gd name="connsiteY80" fmla="*/ 113340 h 471686"/>
                <a:gd name="connsiteX81" fmla="*/ 80513 w 479712"/>
                <a:gd name="connsiteY81" fmla="*/ 71843 h 471686"/>
                <a:gd name="connsiteX82" fmla="*/ 129621 w 479712"/>
                <a:gd name="connsiteY82" fmla="*/ 90232 h 471686"/>
                <a:gd name="connsiteX83" fmla="*/ 157101 w 479712"/>
                <a:gd name="connsiteY83" fmla="*/ 176850 h 471686"/>
                <a:gd name="connsiteX84" fmla="*/ 122232 w 479712"/>
                <a:gd name="connsiteY84" fmla="*/ 156036 h 471686"/>
                <a:gd name="connsiteX85" fmla="*/ 138259 w 479712"/>
                <a:gd name="connsiteY85" fmla="*/ 167948 h 471686"/>
                <a:gd name="connsiteX86" fmla="*/ 64812 w 479712"/>
                <a:gd name="connsiteY86" fmla="*/ 182485 h 471686"/>
                <a:gd name="connsiteX87" fmla="*/ 84011 w 479712"/>
                <a:gd name="connsiteY87" fmla="*/ 129704 h 471686"/>
                <a:gd name="connsiteX88" fmla="*/ 107667 w 479712"/>
                <a:gd name="connsiteY88" fmla="*/ 145639 h 471686"/>
                <a:gd name="connsiteX89" fmla="*/ 75610 w 479712"/>
                <a:gd name="connsiteY89" fmla="*/ 116868 h 471686"/>
                <a:gd name="connsiteX90" fmla="*/ 80513 w 479712"/>
                <a:gd name="connsiteY90" fmla="*/ 71843 h 471686"/>
                <a:gd name="connsiteX91" fmla="*/ 396320 w 479712"/>
                <a:gd name="connsiteY91" fmla="*/ 71757 h 471686"/>
                <a:gd name="connsiteX92" fmla="*/ 363497 w 479712"/>
                <a:gd name="connsiteY92" fmla="*/ 145227 h 471686"/>
                <a:gd name="connsiteX93" fmla="*/ 347212 w 479712"/>
                <a:gd name="connsiteY93" fmla="*/ 90232 h 471686"/>
                <a:gd name="connsiteX94" fmla="*/ 396320 w 479712"/>
                <a:gd name="connsiteY94" fmla="*/ 71757 h 471686"/>
                <a:gd name="connsiteX95" fmla="*/ 195485 w 479712"/>
                <a:gd name="connsiteY95" fmla="*/ 2198 h 471686"/>
                <a:gd name="connsiteX96" fmla="*/ 239210 w 479712"/>
                <a:gd name="connsiteY96" fmla="*/ 52126 h 471686"/>
                <a:gd name="connsiteX97" fmla="*/ 200837 w 479712"/>
                <a:gd name="connsiteY97" fmla="*/ 118867 h 471686"/>
                <a:gd name="connsiteX98" fmla="*/ 190557 w 479712"/>
                <a:gd name="connsiteY98" fmla="*/ 92669 h 471686"/>
                <a:gd name="connsiteX99" fmla="*/ 198402 w 479712"/>
                <a:gd name="connsiteY99" fmla="*/ 119030 h 471686"/>
                <a:gd name="connsiteX100" fmla="*/ 130091 w 479712"/>
                <a:gd name="connsiteY100" fmla="*/ 90232 h 471686"/>
                <a:gd name="connsiteX101" fmla="*/ 177241 w 479712"/>
                <a:gd name="connsiteY101" fmla="*/ 58309 h 471686"/>
                <a:gd name="connsiteX102" fmla="*/ 189236 w 479712"/>
                <a:gd name="connsiteY102" fmla="*/ 88723 h 471686"/>
                <a:gd name="connsiteX103" fmla="*/ 179190 w 479712"/>
                <a:gd name="connsiteY103" fmla="*/ 49975 h 471686"/>
                <a:gd name="connsiteX104" fmla="*/ 195485 w 479712"/>
                <a:gd name="connsiteY104" fmla="*/ 2198 h 471686"/>
                <a:gd name="connsiteX105" fmla="*/ 279723 w 479712"/>
                <a:gd name="connsiteY105" fmla="*/ 756 h 471686"/>
                <a:gd name="connsiteX106" fmla="*/ 296549 w 479712"/>
                <a:gd name="connsiteY106" fmla="*/ 55568 h 471686"/>
                <a:gd name="connsiteX107" fmla="*/ 288402 w 479712"/>
                <a:gd name="connsiteY107" fmla="*/ 87991 h 471686"/>
                <a:gd name="connsiteX108" fmla="*/ 300205 w 479712"/>
                <a:gd name="connsiteY108" fmla="*/ 57173 h 471686"/>
                <a:gd name="connsiteX109" fmla="*/ 336362 w 479712"/>
                <a:gd name="connsiteY109" fmla="*/ 16653 h 471686"/>
                <a:gd name="connsiteX110" fmla="*/ 348080 w 479712"/>
                <a:gd name="connsiteY110" fmla="*/ 85130 h 471686"/>
                <a:gd name="connsiteX111" fmla="*/ 278944 w 479712"/>
                <a:gd name="connsiteY111" fmla="*/ 119241 h 471686"/>
                <a:gd name="connsiteX112" fmla="*/ 286357 w 479712"/>
                <a:gd name="connsiteY112" fmla="*/ 94152 h 471686"/>
                <a:gd name="connsiteX113" fmla="*/ 276845 w 479712"/>
                <a:gd name="connsiteY113" fmla="*/ 118867 h 471686"/>
                <a:gd name="connsiteX114" fmla="*/ 239210 w 479712"/>
                <a:gd name="connsiteY114" fmla="*/ 52126 h 471686"/>
                <a:gd name="connsiteX115" fmla="*/ 279723 w 479712"/>
                <a:gd name="connsiteY115" fmla="*/ 756 h 471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479712" h="471686">
                  <a:moveTo>
                    <a:pt x="203419" y="320386"/>
                  </a:moveTo>
                  <a:cubicBezTo>
                    <a:pt x="210038" y="320386"/>
                    <a:pt x="209402" y="333507"/>
                    <a:pt x="202942" y="359747"/>
                  </a:cubicBezTo>
                  <a:lnTo>
                    <a:pt x="200039" y="370392"/>
                  </a:lnTo>
                  <a:lnTo>
                    <a:pt x="204871" y="356023"/>
                  </a:lnTo>
                  <a:cubicBezTo>
                    <a:pt x="225414" y="300216"/>
                    <a:pt x="234412" y="317525"/>
                    <a:pt x="239210" y="422573"/>
                  </a:cubicBezTo>
                  <a:cubicBezTo>
                    <a:pt x="228242" y="449858"/>
                    <a:pt x="217274" y="466229"/>
                    <a:pt x="206306" y="471686"/>
                  </a:cubicBezTo>
                  <a:lnTo>
                    <a:pt x="189853" y="471686"/>
                  </a:lnTo>
                  <a:cubicBezTo>
                    <a:pt x="181627" y="463501"/>
                    <a:pt x="179571" y="446107"/>
                    <a:pt x="185998" y="417201"/>
                  </a:cubicBezTo>
                  <a:lnTo>
                    <a:pt x="191074" y="399359"/>
                  </a:lnTo>
                  <a:lnTo>
                    <a:pt x="182003" y="422550"/>
                  </a:lnTo>
                  <a:cubicBezTo>
                    <a:pt x="152079" y="486404"/>
                    <a:pt x="120596" y="471998"/>
                    <a:pt x="134853" y="390361"/>
                  </a:cubicBezTo>
                  <a:cubicBezTo>
                    <a:pt x="172870" y="343711"/>
                    <a:pt x="194594" y="320386"/>
                    <a:pt x="203419" y="320386"/>
                  </a:cubicBezTo>
                  <a:close/>
                  <a:moveTo>
                    <a:pt x="278460" y="319700"/>
                  </a:moveTo>
                  <a:cubicBezTo>
                    <a:pt x="287421" y="320386"/>
                    <a:pt x="309479" y="343711"/>
                    <a:pt x="348080" y="390361"/>
                  </a:cubicBezTo>
                  <a:cubicBezTo>
                    <a:pt x="362555" y="467195"/>
                    <a:pt x="334810" y="485204"/>
                    <a:pt x="301788" y="418648"/>
                  </a:cubicBezTo>
                  <a:lnTo>
                    <a:pt x="289133" y="388896"/>
                  </a:lnTo>
                  <a:lnTo>
                    <a:pt x="297186" y="417201"/>
                  </a:lnTo>
                  <a:cubicBezTo>
                    <a:pt x="303613" y="446107"/>
                    <a:pt x="301556" y="463501"/>
                    <a:pt x="293330" y="471686"/>
                  </a:cubicBezTo>
                  <a:cubicBezTo>
                    <a:pt x="293330" y="471686"/>
                    <a:pt x="293330" y="471686"/>
                    <a:pt x="276878" y="471686"/>
                  </a:cubicBezTo>
                  <a:cubicBezTo>
                    <a:pt x="265910" y="466229"/>
                    <a:pt x="254941" y="449858"/>
                    <a:pt x="243973" y="422573"/>
                  </a:cubicBezTo>
                  <a:cubicBezTo>
                    <a:pt x="246715" y="362545"/>
                    <a:pt x="250828" y="331168"/>
                    <a:pt x="257684" y="325711"/>
                  </a:cubicBezTo>
                  <a:cubicBezTo>
                    <a:pt x="262825" y="321618"/>
                    <a:pt x="269509" y="332106"/>
                    <a:pt x="278313" y="356023"/>
                  </a:cubicBezTo>
                  <a:lnTo>
                    <a:pt x="283263" y="370744"/>
                  </a:lnTo>
                  <a:lnTo>
                    <a:pt x="278944" y="356070"/>
                  </a:lnTo>
                  <a:cubicBezTo>
                    <a:pt x="272385" y="331405"/>
                    <a:pt x="271739" y="319186"/>
                    <a:pt x="278460" y="319700"/>
                  </a:cubicBezTo>
                  <a:close/>
                  <a:moveTo>
                    <a:pt x="305965" y="301597"/>
                  </a:moveTo>
                  <a:cubicBezTo>
                    <a:pt x="307314" y="292753"/>
                    <a:pt x="326206" y="303639"/>
                    <a:pt x="363988" y="330853"/>
                  </a:cubicBezTo>
                  <a:cubicBezTo>
                    <a:pt x="450348" y="390724"/>
                    <a:pt x="428758" y="428824"/>
                    <a:pt x="353193" y="390724"/>
                  </a:cubicBezTo>
                  <a:cubicBezTo>
                    <a:pt x="320808" y="339017"/>
                    <a:pt x="304616" y="310442"/>
                    <a:pt x="305965" y="301597"/>
                  </a:cubicBezTo>
                  <a:close/>
                  <a:moveTo>
                    <a:pt x="174322" y="301489"/>
                  </a:moveTo>
                  <a:cubicBezTo>
                    <a:pt x="177047" y="310295"/>
                    <a:pt x="162058" y="338747"/>
                    <a:pt x="129356" y="390231"/>
                  </a:cubicBezTo>
                  <a:cubicBezTo>
                    <a:pt x="53049" y="433586"/>
                    <a:pt x="31248" y="395651"/>
                    <a:pt x="113004" y="330618"/>
                  </a:cubicBezTo>
                  <a:cubicBezTo>
                    <a:pt x="151157" y="303521"/>
                    <a:pt x="171597" y="292682"/>
                    <a:pt x="174322" y="301489"/>
                  </a:cubicBezTo>
                  <a:close/>
                  <a:moveTo>
                    <a:pt x="150633" y="281331"/>
                  </a:moveTo>
                  <a:cubicBezTo>
                    <a:pt x="175030" y="281065"/>
                    <a:pt x="161423" y="295974"/>
                    <a:pt x="113798" y="330054"/>
                  </a:cubicBezTo>
                  <a:cubicBezTo>
                    <a:pt x="26712" y="395486"/>
                    <a:pt x="-502" y="362770"/>
                    <a:pt x="64812" y="297338"/>
                  </a:cubicBezTo>
                  <a:cubicBezTo>
                    <a:pt x="107675" y="287114"/>
                    <a:pt x="135995" y="281491"/>
                    <a:pt x="150633" y="281331"/>
                  </a:cubicBezTo>
                  <a:close/>
                  <a:moveTo>
                    <a:pt x="329871" y="279625"/>
                  </a:moveTo>
                  <a:cubicBezTo>
                    <a:pt x="344637" y="279625"/>
                    <a:pt x="373467" y="285759"/>
                    <a:pt x="418371" y="298027"/>
                  </a:cubicBezTo>
                  <a:cubicBezTo>
                    <a:pt x="483685" y="358007"/>
                    <a:pt x="451028" y="390723"/>
                    <a:pt x="363942" y="330744"/>
                  </a:cubicBezTo>
                  <a:cubicBezTo>
                    <a:pt x="319719" y="296664"/>
                    <a:pt x="305262" y="279625"/>
                    <a:pt x="329871" y="279625"/>
                  </a:cubicBezTo>
                  <a:close/>
                  <a:moveTo>
                    <a:pt x="396931" y="238324"/>
                  </a:moveTo>
                  <a:cubicBezTo>
                    <a:pt x="500462" y="238324"/>
                    <a:pt x="505911" y="281504"/>
                    <a:pt x="418727" y="292299"/>
                  </a:cubicBezTo>
                  <a:cubicBezTo>
                    <a:pt x="304298" y="249119"/>
                    <a:pt x="304298" y="238324"/>
                    <a:pt x="396931" y="238324"/>
                  </a:cubicBezTo>
                  <a:close/>
                  <a:moveTo>
                    <a:pt x="86559" y="238324"/>
                  </a:moveTo>
                  <a:cubicBezTo>
                    <a:pt x="178885" y="243664"/>
                    <a:pt x="173454" y="249004"/>
                    <a:pt x="64835" y="297061"/>
                  </a:cubicBezTo>
                  <a:cubicBezTo>
                    <a:pt x="-27490" y="286382"/>
                    <a:pt x="-22059" y="243664"/>
                    <a:pt x="86559" y="238324"/>
                  </a:cubicBezTo>
                  <a:close/>
                  <a:moveTo>
                    <a:pt x="413278" y="182761"/>
                  </a:moveTo>
                  <a:cubicBezTo>
                    <a:pt x="505911" y="193874"/>
                    <a:pt x="500462" y="238323"/>
                    <a:pt x="396931" y="238323"/>
                  </a:cubicBezTo>
                  <a:cubicBezTo>
                    <a:pt x="304298" y="238323"/>
                    <a:pt x="304298" y="227211"/>
                    <a:pt x="413278" y="182761"/>
                  </a:cubicBezTo>
                  <a:close/>
                  <a:moveTo>
                    <a:pt x="64835" y="182761"/>
                  </a:moveTo>
                  <a:cubicBezTo>
                    <a:pt x="173454" y="226634"/>
                    <a:pt x="178885" y="237602"/>
                    <a:pt x="86559" y="237602"/>
                  </a:cubicBezTo>
                  <a:cubicBezTo>
                    <a:pt x="-22059" y="243086"/>
                    <a:pt x="-27490" y="199214"/>
                    <a:pt x="64835" y="182761"/>
                  </a:cubicBezTo>
                  <a:close/>
                  <a:moveTo>
                    <a:pt x="224656" y="168899"/>
                  </a:moveTo>
                  <a:cubicBezTo>
                    <a:pt x="228043" y="166189"/>
                    <a:pt x="233463" y="167544"/>
                    <a:pt x="238882" y="172963"/>
                  </a:cubicBezTo>
                  <a:cubicBezTo>
                    <a:pt x="244302" y="167544"/>
                    <a:pt x="249721" y="166189"/>
                    <a:pt x="253108" y="168899"/>
                  </a:cubicBezTo>
                  <a:cubicBezTo>
                    <a:pt x="256495" y="171608"/>
                    <a:pt x="257850" y="178383"/>
                    <a:pt x="255140" y="189221"/>
                  </a:cubicBezTo>
                  <a:cubicBezTo>
                    <a:pt x="260560" y="167544"/>
                    <a:pt x="276818" y="167544"/>
                    <a:pt x="276818" y="183802"/>
                  </a:cubicBezTo>
                  <a:cubicBezTo>
                    <a:pt x="293076" y="183802"/>
                    <a:pt x="303915" y="194641"/>
                    <a:pt x="282237" y="205479"/>
                  </a:cubicBezTo>
                  <a:cubicBezTo>
                    <a:pt x="303915" y="194641"/>
                    <a:pt x="309334" y="205479"/>
                    <a:pt x="303915" y="216318"/>
                  </a:cubicBezTo>
                  <a:cubicBezTo>
                    <a:pt x="320173" y="227157"/>
                    <a:pt x="314754" y="237996"/>
                    <a:pt x="293076" y="237996"/>
                  </a:cubicBezTo>
                  <a:cubicBezTo>
                    <a:pt x="314754" y="237996"/>
                    <a:pt x="320173" y="254254"/>
                    <a:pt x="303915" y="259673"/>
                  </a:cubicBezTo>
                  <a:cubicBezTo>
                    <a:pt x="309334" y="275931"/>
                    <a:pt x="303915" y="281351"/>
                    <a:pt x="282237" y="270512"/>
                  </a:cubicBezTo>
                  <a:cubicBezTo>
                    <a:pt x="303915" y="281351"/>
                    <a:pt x="298496" y="297609"/>
                    <a:pt x="276818" y="292189"/>
                  </a:cubicBezTo>
                  <a:cubicBezTo>
                    <a:pt x="276818" y="308447"/>
                    <a:pt x="265979" y="313867"/>
                    <a:pt x="255140" y="292189"/>
                  </a:cubicBezTo>
                  <a:cubicBezTo>
                    <a:pt x="265979" y="313867"/>
                    <a:pt x="249721" y="319286"/>
                    <a:pt x="238882" y="303028"/>
                  </a:cubicBezTo>
                  <a:cubicBezTo>
                    <a:pt x="228043" y="319286"/>
                    <a:pt x="217204" y="313867"/>
                    <a:pt x="222624" y="292189"/>
                  </a:cubicBezTo>
                  <a:cubicBezTo>
                    <a:pt x="217204" y="313867"/>
                    <a:pt x="206366" y="308447"/>
                    <a:pt x="200946" y="292189"/>
                  </a:cubicBezTo>
                  <a:cubicBezTo>
                    <a:pt x="184688" y="297609"/>
                    <a:pt x="179268" y="286770"/>
                    <a:pt x="195527" y="270512"/>
                  </a:cubicBezTo>
                  <a:cubicBezTo>
                    <a:pt x="179268" y="286770"/>
                    <a:pt x="168430" y="275931"/>
                    <a:pt x="179268" y="259673"/>
                  </a:cubicBezTo>
                  <a:cubicBezTo>
                    <a:pt x="163010" y="254254"/>
                    <a:pt x="163010" y="237996"/>
                    <a:pt x="184688" y="237996"/>
                  </a:cubicBezTo>
                  <a:cubicBezTo>
                    <a:pt x="163010" y="237996"/>
                    <a:pt x="163010" y="227157"/>
                    <a:pt x="179268" y="221737"/>
                  </a:cubicBezTo>
                  <a:cubicBezTo>
                    <a:pt x="168430" y="205479"/>
                    <a:pt x="179268" y="194641"/>
                    <a:pt x="195527" y="205479"/>
                  </a:cubicBezTo>
                  <a:cubicBezTo>
                    <a:pt x="179268" y="194641"/>
                    <a:pt x="184688" y="183802"/>
                    <a:pt x="200946" y="189221"/>
                  </a:cubicBezTo>
                  <a:cubicBezTo>
                    <a:pt x="200946" y="167544"/>
                    <a:pt x="217204" y="167544"/>
                    <a:pt x="222624" y="189221"/>
                  </a:cubicBezTo>
                  <a:cubicBezTo>
                    <a:pt x="219914" y="178383"/>
                    <a:pt x="221269" y="171608"/>
                    <a:pt x="224656" y="168899"/>
                  </a:cubicBezTo>
                  <a:close/>
                  <a:moveTo>
                    <a:pt x="441809" y="113340"/>
                  </a:moveTo>
                  <a:cubicBezTo>
                    <a:pt x="457811" y="118181"/>
                    <a:pt x="450348" y="143293"/>
                    <a:pt x="413609" y="177032"/>
                  </a:cubicBezTo>
                  <a:cubicBezTo>
                    <a:pt x="299309" y="209748"/>
                    <a:pt x="288423" y="204296"/>
                    <a:pt x="364623" y="144315"/>
                  </a:cubicBezTo>
                  <a:cubicBezTo>
                    <a:pt x="386395" y="129320"/>
                    <a:pt x="404424" y="120119"/>
                    <a:pt x="418201" y="115689"/>
                  </a:cubicBezTo>
                  <a:cubicBezTo>
                    <a:pt x="428534" y="112366"/>
                    <a:pt x="436475" y="111727"/>
                    <a:pt x="441809" y="113340"/>
                  </a:cubicBezTo>
                  <a:close/>
                  <a:moveTo>
                    <a:pt x="80513" y="71843"/>
                  </a:moveTo>
                  <a:cubicBezTo>
                    <a:pt x="92641" y="73390"/>
                    <a:pt x="109265" y="79233"/>
                    <a:pt x="129621" y="90232"/>
                  </a:cubicBezTo>
                  <a:cubicBezTo>
                    <a:pt x="178476" y="168601"/>
                    <a:pt x="187636" y="191287"/>
                    <a:pt x="157101" y="176850"/>
                  </a:cubicBezTo>
                  <a:lnTo>
                    <a:pt x="122232" y="156036"/>
                  </a:lnTo>
                  <a:lnTo>
                    <a:pt x="138259" y="167948"/>
                  </a:lnTo>
                  <a:cubicBezTo>
                    <a:pt x="185661" y="205148"/>
                    <a:pt x="164825" y="206340"/>
                    <a:pt x="64812" y="182485"/>
                  </a:cubicBezTo>
                  <a:cubicBezTo>
                    <a:pt x="7662" y="125231"/>
                    <a:pt x="21354" y="93026"/>
                    <a:pt x="84011" y="129704"/>
                  </a:cubicBezTo>
                  <a:lnTo>
                    <a:pt x="107667" y="145639"/>
                  </a:lnTo>
                  <a:lnTo>
                    <a:pt x="75610" y="116868"/>
                  </a:lnTo>
                  <a:cubicBezTo>
                    <a:pt x="48691" y="86634"/>
                    <a:pt x="53223" y="68363"/>
                    <a:pt x="80513" y="71843"/>
                  </a:cubicBezTo>
                  <a:close/>
                  <a:moveTo>
                    <a:pt x="396320" y="71757"/>
                  </a:moveTo>
                  <a:cubicBezTo>
                    <a:pt x="432706" y="66859"/>
                    <a:pt x="428635" y="99856"/>
                    <a:pt x="363497" y="145227"/>
                  </a:cubicBezTo>
                  <a:cubicBezTo>
                    <a:pt x="287501" y="200223"/>
                    <a:pt x="282073" y="194724"/>
                    <a:pt x="347212" y="90232"/>
                  </a:cubicBezTo>
                  <a:cubicBezTo>
                    <a:pt x="367568" y="79233"/>
                    <a:pt x="384192" y="73390"/>
                    <a:pt x="396320" y="71757"/>
                  </a:cubicBezTo>
                  <a:close/>
                  <a:moveTo>
                    <a:pt x="195485" y="2198"/>
                  </a:moveTo>
                  <a:cubicBezTo>
                    <a:pt x="206964" y="5181"/>
                    <a:pt x="222700" y="21342"/>
                    <a:pt x="239210" y="52126"/>
                  </a:cubicBezTo>
                  <a:cubicBezTo>
                    <a:pt x="229580" y="157475"/>
                    <a:pt x="224162" y="174834"/>
                    <a:pt x="200837" y="118867"/>
                  </a:cubicBezTo>
                  <a:lnTo>
                    <a:pt x="190557" y="92669"/>
                  </a:lnTo>
                  <a:lnTo>
                    <a:pt x="198402" y="119030"/>
                  </a:lnTo>
                  <a:cubicBezTo>
                    <a:pt x="214440" y="177148"/>
                    <a:pt x="201372" y="171195"/>
                    <a:pt x="130091" y="90232"/>
                  </a:cubicBezTo>
                  <a:cubicBezTo>
                    <a:pt x="115834" y="9270"/>
                    <a:pt x="147317" y="-5018"/>
                    <a:pt x="177241" y="58309"/>
                  </a:cubicBezTo>
                  <a:lnTo>
                    <a:pt x="189236" y="88723"/>
                  </a:lnTo>
                  <a:lnTo>
                    <a:pt x="179190" y="49975"/>
                  </a:lnTo>
                  <a:cubicBezTo>
                    <a:pt x="173436" y="15336"/>
                    <a:pt x="181135" y="-1529"/>
                    <a:pt x="195485" y="2198"/>
                  </a:cubicBezTo>
                  <a:close/>
                  <a:moveTo>
                    <a:pt x="279723" y="756"/>
                  </a:moveTo>
                  <a:cubicBezTo>
                    <a:pt x="294946" y="-4119"/>
                    <a:pt x="303928" y="14608"/>
                    <a:pt x="296549" y="55568"/>
                  </a:cubicBezTo>
                  <a:lnTo>
                    <a:pt x="288402" y="87991"/>
                  </a:lnTo>
                  <a:lnTo>
                    <a:pt x="300205" y="57173"/>
                  </a:lnTo>
                  <a:cubicBezTo>
                    <a:pt x="313227" y="28984"/>
                    <a:pt x="326539" y="16144"/>
                    <a:pt x="336362" y="16653"/>
                  </a:cubicBezTo>
                  <a:cubicBezTo>
                    <a:pt x="349458" y="17331"/>
                    <a:pt x="356351" y="41738"/>
                    <a:pt x="348080" y="85130"/>
                  </a:cubicBezTo>
                  <a:cubicBezTo>
                    <a:pt x="280528" y="170557"/>
                    <a:pt x="263639" y="177083"/>
                    <a:pt x="278944" y="119241"/>
                  </a:cubicBezTo>
                  <a:lnTo>
                    <a:pt x="286357" y="94152"/>
                  </a:lnTo>
                  <a:lnTo>
                    <a:pt x="276845" y="118867"/>
                  </a:lnTo>
                  <a:cubicBezTo>
                    <a:pt x="253969" y="174834"/>
                    <a:pt x="248656" y="157475"/>
                    <a:pt x="239210" y="52126"/>
                  </a:cubicBezTo>
                  <a:cubicBezTo>
                    <a:pt x="253379" y="21342"/>
                    <a:pt x="268306" y="4411"/>
                    <a:pt x="279723" y="75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1" name="淘宝网Chenying0907出品 140"/>
            <p:cNvSpPr/>
            <p:nvPr/>
          </p:nvSpPr>
          <p:spPr bwMode="auto">
            <a:xfrm>
              <a:off x="5576912" y="3658461"/>
              <a:ext cx="1501113" cy="1507991"/>
            </a:xfrm>
            <a:custGeom>
              <a:avLst/>
              <a:gdLst>
                <a:gd name="connsiteX0" fmla="*/ 828015 w 1501113"/>
                <a:gd name="connsiteY0" fmla="*/ 1021602 h 1507991"/>
                <a:gd name="connsiteX1" fmla="*/ 1009843 w 1501113"/>
                <a:gd name="connsiteY1" fmla="*/ 1266891 h 1507991"/>
                <a:gd name="connsiteX2" fmla="*/ 853872 w 1501113"/>
                <a:gd name="connsiteY2" fmla="*/ 1341117 h 1507991"/>
                <a:gd name="connsiteX3" fmla="*/ 830601 w 1501113"/>
                <a:gd name="connsiteY3" fmla="*/ 1236624 h 1507991"/>
                <a:gd name="connsiteX4" fmla="*/ 841003 w 1501113"/>
                <a:gd name="connsiteY4" fmla="*/ 1343212 h 1507991"/>
                <a:gd name="connsiteX5" fmla="*/ 666726 w 1501113"/>
                <a:gd name="connsiteY5" fmla="*/ 1326818 h 1507991"/>
                <a:gd name="connsiteX6" fmla="*/ 760816 w 1501113"/>
                <a:gd name="connsiteY6" fmla="*/ 1033177 h 1507991"/>
                <a:gd name="connsiteX7" fmla="*/ 812591 w 1501113"/>
                <a:gd name="connsiteY7" fmla="*/ 1140003 h 1507991"/>
                <a:gd name="connsiteX8" fmla="*/ 828788 w 1501113"/>
                <a:gd name="connsiteY8" fmla="*/ 1225826 h 1507991"/>
                <a:gd name="connsiteX9" fmla="*/ 815662 w 1501113"/>
                <a:gd name="connsiteY9" fmla="*/ 1139456 h 1507991"/>
                <a:gd name="connsiteX10" fmla="*/ 828015 w 1501113"/>
                <a:gd name="connsiteY10" fmla="*/ 1021602 h 1507991"/>
                <a:gd name="connsiteX11" fmla="*/ 593851 w 1501113"/>
                <a:gd name="connsiteY11" fmla="*/ 986389 h 1507991"/>
                <a:gd name="connsiteX12" fmla="*/ 572396 w 1501113"/>
                <a:gd name="connsiteY12" fmla="*/ 1103388 h 1507991"/>
                <a:gd name="connsiteX13" fmla="*/ 534548 w 1501113"/>
                <a:gd name="connsiteY13" fmla="*/ 1182889 h 1507991"/>
                <a:gd name="connsiteX14" fmla="*/ 576650 w 1501113"/>
                <a:gd name="connsiteY14" fmla="*/ 1104865 h 1507991"/>
                <a:gd name="connsiteX15" fmla="*/ 661675 w 1501113"/>
                <a:gd name="connsiteY15" fmla="*/ 1326440 h 1507991"/>
                <a:gd name="connsiteX16" fmla="*/ 488940 w 1501113"/>
                <a:gd name="connsiteY16" fmla="*/ 1290083 h 1507991"/>
                <a:gd name="connsiteX17" fmla="*/ 529109 w 1501113"/>
                <a:gd name="connsiteY17" fmla="*/ 1193857 h 1507991"/>
                <a:gd name="connsiteX18" fmla="*/ 503904 w 1501113"/>
                <a:gd name="connsiteY18" fmla="*/ 1241273 h 1507991"/>
                <a:gd name="connsiteX19" fmla="*/ 345922 w 1501113"/>
                <a:gd name="connsiteY19" fmla="*/ 1168089 h 1507991"/>
                <a:gd name="connsiteX20" fmla="*/ 593851 w 1501113"/>
                <a:gd name="connsiteY20" fmla="*/ 986389 h 1507991"/>
                <a:gd name="connsiteX21" fmla="*/ 939361 w 1501113"/>
                <a:gd name="connsiteY21" fmla="*/ 967461 h 1507991"/>
                <a:gd name="connsiteX22" fmla="*/ 1096938 w 1501113"/>
                <a:gd name="connsiteY22" fmla="*/ 1097245 h 1507991"/>
                <a:gd name="connsiteX23" fmla="*/ 1020738 w 1501113"/>
                <a:gd name="connsiteY23" fmla="*/ 1266536 h 1507991"/>
                <a:gd name="connsiteX24" fmla="*/ 939361 w 1501113"/>
                <a:gd name="connsiteY24" fmla="*/ 967461 h 1507991"/>
                <a:gd name="connsiteX25" fmla="*/ 980119 w 1501113"/>
                <a:gd name="connsiteY25" fmla="*/ 920322 h 1507991"/>
                <a:gd name="connsiteX26" fmla="*/ 1002773 w 1501113"/>
                <a:gd name="connsiteY26" fmla="*/ 921362 h 1507991"/>
                <a:gd name="connsiteX27" fmla="*/ 1266277 w 1501113"/>
                <a:gd name="connsiteY27" fmla="*/ 1014969 h 1507991"/>
                <a:gd name="connsiteX28" fmla="*/ 1097478 w 1501113"/>
                <a:gd name="connsiteY28" fmla="*/ 1096896 h 1507991"/>
                <a:gd name="connsiteX29" fmla="*/ 980119 w 1501113"/>
                <a:gd name="connsiteY29" fmla="*/ 920322 h 1507991"/>
                <a:gd name="connsiteX30" fmla="*/ 506419 w 1501113"/>
                <a:gd name="connsiteY30" fmla="*/ 902670 h 1507991"/>
                <a:gd name="connsiteX31" fmla="*/ 345697 w 1501113"/>
                <a:gd name="connsiteY31" fmla="*/ 1163069 h 1507991"/>
                <a:gd name="connsiteX32" fmla="*/ 318493 w 1501113"/>
                <a:gd name="connsiteY32" fmla="*/ 977708 h 1507991"/>
                <a:gd name="connsiteX33" fmla="*/ 506419 w 1501113"/>
                <a:gd name="connsiteY33" fmla="*/ 902670 h 1507991"/>
                <a:gd name="connsiteX34" fmla="*/ 398566 w 1501113"/>
                <a:gd name="connsiteY34" fmla="*/ 836045 h 1507991"/>
                <a:gd name="connsiteX35" fmla="*/ 319022 w 1501113"/>
                <a:gd name="connsiteY35" fmla="*/ 977290 h 1507991"/>
                <a:gd name="connsiteX36" fmla="*/ 183050 w 1501113"/>
                <a:gd name="connsiteY36" fmla="*/ 851739 h 1507991"/>
                <a:gd name="connsiteX37" fmla="*/ 398566 w 1501113"/>
                <a:gd name="connsiteY37" fmla="*/ 836045 h 1507991"/>
                <a:gd name="connsiteX38" fmla="*/ 1320380 w 1501113"/>
                <a:gd name="connsiteY38" fmla="*/ 661127 h 1507991"/>
                <a:gd name="connsiteX39" fmla="*/ 1336734 w 1501113"/>
                <a:gd name="connsiteY39" fmla="*/ 835180 h 1507991"/>
                <a:gd name="connsiteX40" fmla="*/ 1227977 w 1501113"/>
                <a:gd name="connsiteY40" fmla="*/ 824764 h 1507991"/>
                <a:gd name="connsiteX41" fmla="*/ 1285220 w 1501113"/>
                <a:gd name="connsiteY41" fmla="*/ 835836 h 1507991"/>
                <a:gd name="connsiteX42" fmla="*/ 1265987 w 1501113"/>
                <a:gd name="connsiteY42" fmla="*/ 1010376 h 1507991"/>
                <a:gd name="connsiteX43" fmla="*/ 1066438 w 1501113"/>
                <a:gd name="connsiteY43" fmla="*/ 809997 h 1507991"/>
                <a:gd name="connsiteX44" fmla="*/ 1133453 w 1501113"/>
                <a:gd name="connsiteY44" fmla="*/ 813697 h 1507991"/>
                <a:gd name="connsiteX45" fmla="*/ 1227866 w 1501113"/>
                <a:gd name="connsiteY45" fmla="*/ 824747 h 1507991"/>
                <a:gd name="connsiteX46" fmla="*/ 1134018 w 1501113"/>
                <a:gd name="connsiteY46" fmla="*/ 808781 h 1507991"/>
                <a:gd name="connsiteX47" fmla="*/ 1320380 w 1501113"/>
                <a:gd name="connsiteY47" fmla="*/ 661127 h 1507991"/>
                <a:gd name="connsiteX48" fmla="*/ 736123 w 1501113"/>
                <a:gd name="connsiteY48" fmla="*/ 527803 h 1507991"/>
                <a:gd name="connsiteX49" fmla="*/ 782387 w 1501113"/>
                <a:gd name="connsiteY49" fmla="*/ 552330 h 1507991"/>
                <a:gd name="connsiteX50" fmla="*/ 825930 w 1501113"/>
                <a:gd name="connsiteY50" fmla="*/ 601384 h 1507991"/>
                <a:gd name="connsiteX51" fmla="*/ 891244 w 1501113"/>
                <a:gd name="connsiteY51" fmla="*/ 606834 h 1507991"/>
                <a:gd name="connsiteX52" fmla="*/ 902130 w 1501113"/>
                <a:gd name="connsiteY52" fmla="*/ 677690 h 1507991"/>
                <a:gd name="connsiteX53" fmla="*/ 951116 w 1501113"/>
                <a:gd name="connsiteY53" fmla="*/ 721293 h 1507991"/>
                <a:gd name="connsiteX54" fmla="*/ 918458 w 1501113"/>
                <a:gd name="connsiteY54" fmla="*/ 781247 h 1507991"/>
                <a:gd name="connsiteX55" fmla="*/ 934787 w 1501113"/>
                <a:gd name="connsiteY55" fmla="*/ 846652 h 1507991"/>
                <a:gd name="connsiteX56" fmla="*/ 869473 w 1501113"/>
                <a:gd name="connsiteY56" fmla="*/ 873904 h 1507991"/>
                <a:gd name="connsiteX57" fmla="*/ 842258 w 1501113"/>
                <a:gd name="connsiteY57" fmla="*/ 933859 h 1507991"/>
                <a:gd name="connsiteX58" fmla="*/ 776944 w 1501113"/>
                <a:gd name="connsiteY58" fmla="*/ 922958 h 1507991"/>
                <a:gd name="connsiteX59" fmla="*/ 722516 w 1501113"/>
                <a:gd name="connsiteY59" fmla="*/ 955661 h 1507991"/>
                <a:gd name="connsiteX60" fmla="*/ 673530 w 1501113"/>
                <a:gd name="connsiteY60" fmla="*/ 906607 h 1507991"/>
                <a:gd name="connsiteX61" fmla="*/ 608216 w 1501113"/>
                <a:gd name="connsiteY61" fmla="*/ 901156 h 1507991"/>
                <a:gd name="connsiteX62" fmla="*/ 602773 w 1501113"/>
                <a:gd name="connsiteY62" fmla="*/ 830301 h 1507991"/>
                <a:gd name="connsiteX63" fmla="*/ 548344 w 1501113"/>
                <a:gd name="connsiteY63" fmla="*/ 786698 h 1507991"/>
                <a:gd name="connsiteX64" fmla="*/ 581001 w 1501113"/>
                <a:gd name="connsiteY64" fmla="*/ 726743 h 1507991"/>
                <a:gd name="connsiteX65" fmla="*/ 570116 w 1501113"/>
                <a:gd name="connsiteY65" fmla="*/ 661338 h 1507991"/>
                <a:gd name="connsiteX66" fmla="*/ 629987 w 1501113"/>
                <a:gd name="connsiteY66" fmla="*/ 634086 h 1507991"/>
                <a:gd name="connsiteX67" fmla="*/ 657201 w 1501113"/>
                <a:gd name="connsiteY67" fmla="*/ 574132 h 1507991"/>
                <a:gd name="connsiteX68" fmla="*/ 722516 w 1501113"/>
                <a:gd name="connsiteY68" fmla="*/ 585033 h 1507991"/>
                <a:gd name="connsiteX69" fmla="*/ 736123 w 1501113"/>
                <a:gd name="connsiteY69" fmla="*/ 527803 h 1507991"/>
                <a:gd name="connsiteX70" fmla="*/ 231723 w 1501113"/>
                <a:gd name="connsiteY70" fmla="*/ 497614 h 1507991"/>
                <a:gd name="connsiteX71" fmla="*/ 364599 w 1501113"/>
                <a:gd name="connsiteY71" fmla="*/ 694069 h 1507991"/>
                <a:gd name="connsiteX72" fmla="*/ 271272 w 1501113"/>
                <a:gd name="connsiteY72" fmla="*/ 683395 h 1507991"/>
                <a:gd name="connsiteX73" fmla="*/ 364343 w 1501113"/>
                <a:gd name="connsiteY73" fmla="*/ 699210 h 1507991"/>
                <a:gd name="connsiteX74" fmla="*/ 183219 w 1501113"/>
                <a:gd name="connsiteY74" fmla="*/ 846864 h 1507991"/>
                <a:gd name="connsiteX75" fmla="*/ 161639 w 1501113"/>
                <a:gd name="connsiteY75" fmla="*/ 672811 h 1507991"/>
                <a:gd name="connsiteX76" fmla="*/ 269407 w 1501113"/>
                <a:gd name="connsiteY76" fmla="*/ 683144 h 1507991"/>
                <a:gd name="connsiteX77" fmla="*/ 212440 w 1501113"/>
                <a:gd name="connsiteY77" fmla="*/ 672154 h 1507991"/>
                <a:gd name="connsiteX78" fmla="*/ 231723 w 1501113"/>
                <a:gd name="connsiteY78" fmla="*/ 497614 h 1507991"/>
                <a:gd name="connsiteX79" fmla="*/ 1314802 w 1501113"/>
                <a:gd name="connsiteY79" fmla="*/ 310251 h 1507991"/>
                <a:gd name="connsiteX80" fmla="*/ 1253076 w 1501113"/>
                <a:gd name="connsiteY80" fmla="*/ 486836 h 1507991"/>
                <a:gd name="connsiteX81" fmla="*/ 1184780 w 1501113"/>
                <a:gd name="connsiteY81" fmla="*/ 527099 h 1507991"/>
                <a:gd name="connsiteX82" fmla="*/ 1279290 w 1501113"/>
                <a:gd name="connsiteY82" fmla="*/ 484367 h 1507991"/>
                <a:gd name="connsiteX83" fmla="*/ 1315503 w 1501113"/>
                <a:gd name="connsiteY83" fmla="*/ 654748 h 1507991"/>
                <a:gd name="connsiteX84" fmla="*/ 1096587 w 1501113"/>
                <a:gd name="connsiteY84" fmla="*/ 575515 h 1507991"/>
                <a:gd name="connsiteX85" fmla="*/ 1169408 w 1501113"/>
                <a:gd name="connsiteY85" fmla="*/ 535092 h 1507991"/>
                <a:gd name="connsiteX86" fmla="*/ 1093425 w 1501113"/>
                <a:gd name="connsiteY86" fmla="*/ 571735 h 1507991"/>
                <a:gd name="connsiteX87" fmla="*/ 1157618 w 1501113"/>
                <a:gd name="connsiteY87" fmla="*/ 344921 h 1507991"/>
                <a:gd name="connsiteX88" fmla="*/ 1314802 w 1501113"/>
                <a:gd name="connsiteY88" fmla="*/ 310251 h 1507991"/>
                <a:gd name="connsiteX89" fmla="*/ 295633 w 1501113"/>
                <a:gd name="connsiteY89" fmla="*/ 158456 h 1507991"/>
                <a:gd name="connsiteX90" fmla="*/ 482277 w 1501113"/>
                <a:gd name="connsiteY90" fmla="*/ 240963 h 1507991"/>
                <a:gd name="connsiteX91" fmla="*/ 474971 w 1501113"/>
                <a:gd name="connsiteY91" fmla="*/ 476209 h 1507991"/>
                <a:gd name="connsiteX92" fmla="*/ 411275 w 1501113"/>
                <a:gd name="connsiteY92" fmla="*/ 414907 h 1507991"/>
                <a:gd name="connsiteX93" fmla="*/ 472458 w 1501113"/>
                <a:gd name="connsiteY93" fmla="*/ 478665 h 1507991"/>
                <a:gd name="connsiteX94" fmla="*/ 237503 w 1501113"/>
                <a:gd name="connsiteY94" fmla="*/ 491434 h 1507991"/>
                <a:gd name="connsiteX95" fmla="*/ 201708 w 1501113"/>
                <a:gd name="connsiteY95" fmla="*/ 275577 h 1507991"/>
                <a:gd name="connsiteX96" fmla="*/ 342495 w 1501113"/>
                <a:gd name="connsiteY96" fmla="*/ 353195 h 1507991"/>
                <a:gd name="connsiteX97" fmla="*/ 404134 w 1501113"/>
                <a:gd name="connsiteY97" fmla="*/ 407772 h 1507991"/>
                <a:gd name="connsiteX98" fmla="*/ 332487 w 1501113"/>
                <a:gd name="connsiteY98" fmla="*/ 328361 h 1507991"/>
                <a:gd name="connsiteX99" fmla="*/ 295633 w 1501113"/>
                <a:gd name="connsiteY99" fmla="*/ 158456 h 1507991"/>
                <a:gd name="connsiteX100" fmla="*/ 1151419 w 1501113"/>
                <a:gd name="connsiteY100" fmla="*/ 117635 h 1507991"/>
                <a:gd name="connsiteX101" fmla="*/ 1152099 w 1501113"/>
                <a:gd name="connsiteY101" fmla="*/ 339017 h 1507991"/>
                <a:gd name="connsiteX102" fmla="*/ 967144 w 1501113"/>
                <a:gd name="connsiteY102" fmla="*/ 317219 h 1507991"/>
                <a:gd name="connsiteX103" fmla="*/ 1151419 w 1501113"/>
                <a:gd name="connsiteY103" fmla="*/ 117635 h 1507991"/>
                <a:gd name="connsiteX104" fmla="*/ 988003 w 1501113"/>
                <a:gd name="connsiteY104" fmla="*/ 43570 h 1507991"/>
                <a:gd name="connsiteX105" fmla="*/ 966966 w 1501113"/>
                <a:gd name="connsiteY105" fmla="*/ 317132 h 1507991"/>
                <a:gd name="connsiteX106" fmla="*/ 842159 w 1501113"/>
                <a:gd name="connsiteY106" fmla="*/ 180963 h 1507991"/>
                <a:gd name="connsiteX107" fmla="*/ 988003 w 1501113"/>
                <a:gd name="connsiteY107" fmla="*/ 43570 h 1507991"/>
                <a:gd name="connsiteX108" fmla="*/ 555841 w 1501113"/>
                <a:gd name="connsiteY108" fmla="*/ 28515 h 1507991"/>
                <a:gd name="connsiteX109" fmla="*/ 672523 w 1501113"/>
                <a:gd name="connsiteY109" fmla="*/ 273805 h 1507991"/>
                <a:gd name="connsiteX110" fmla="*/ 488003 w 1501113"/>
                <a:gd name="connsiteY110" fmla="*/ 241100 h 1507991"/>
                <a:gd name="connsiteX111" fmla="*/ 555841 w 1501113"/>
                <a:gd name="connsiteY111" fmla="*/ 28515 h 1507991"/>
                <a:gd name="connsiteX112" fmla="*/ 700985 w 1501113"/>
                <a:gd name="connsiteY112" fmla="*/ 2672 h 1507991"/>
                <a:gd name="connsiteX113" fmla="*/ 830239 w 1501113"/>
                <a:gd name="connsiteY113" fmla="*/ 181173 h 1507991"/>
                <a:gd name="connsiteX114" fmla="*/ 673239 w 1501113"/>
                <a:gd name="connsiteY114" fmla="*/ 273830 h 1507991"/>
                <a:gd name="connsiteX115" fmla="*/ 700985 w 1501113"/>
                <a:gd name="connsiteY115" fmla="*/ 2672 h 150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501113" h="1507991">
                  <a:moveTo>
                    <a:pt x="828015" y="1021602"/>
                  </a:moveTo>
                  <a:cubicBezTo>
                    <a:pt x="854575" y="1025690"/>
                    <a:pt x="911779" y="1106090"/>
                    <a:pt x="1009843" y="1266891"/>
                  </a:cubicBezTo>
                  <a:cubicBezTo>
                    <a:pt x="1019377" y="1514907"/>
                    <a:pt x="916290" y="1554255"/>
                    <a:pt x="853872" y="1341117"/>
                  </a:cubicBezTo>
                  <a:lnTo>
                    <a:pt x="830601" y="1236624"/>
                  </a:lnTo>
                  <a:lnTo>
                    <a:pt x="841003" y="1343212"/>
                  </a:lnTo>
                  <a:cubicBezTo>
                    <a:pt x="848685" y="1565870"/>
                    <a:pt x="743089" y="1565274"/>
                    <a:pt x="666726" y="1326818"/>
                  </a:cubicBezTo>
                  <a:cubicBezTo>
                    <a:pt x="707635" y="1141504"/>
                    <a:pt x="736271" y="1046122"/>
                    <a:pt x="760816" y="1033177"/>
                  </a:cubicBezTo>
                  <a:cubicBezTo>
                    <a:pt x="779225" y="1023469"/>
                    <a:pt x="795333" y="1060131"/>
                    <a:pt x="812591" y="1140003"/>
                  </a:cubicBezTo>
                  <a:lnTo>
                    <a:pt x="828788" y="1225826"/>
                  </a:lnTo>
                  <a:lnTo>
                    <a:pt x="815662" y="1139456"/>
                  </a:lnTo>
                  <a:cubicBezTo>
                    <a:pt x="805415" y="1058395"/>
                    <a:pt x="808096" y="1018536"/>
                    <a:pt x="828015" y="1021602"/>
                  </a:cubicBezTo>
                  <a:close/>
                  <a:moveTo>
                    <a:pt x="593851" y="986389"/>
                  </a:moveTo>
                  <a:cubicBezTo>
                    <a:pt x="614285" y="989463"/>
                    <a:pt x="605600" y="1028655"/>
                    <a:pt x="572396" y="1103388"/>
                  </a:cubicBezTo>
                  <a:lnTo>
                    <a:pt x="534548" y="1182889"/>
                  </a:lnTo>
                  <a:lnTo>
                    <a:pt x="576650" y="1104865"/>
                  </a:lnTo>
                  <a:cubicBezTo>
                    <a:pt x="671818" y="937639"/>
                    <a:pt x="685542" y="991988"/>
                    <a:pt x="661675" y="1326440"/>
                  </a:cubicBezTo>
                  <a:cubicBezTo>
                    <a:pt x="518475" y="1531889"/>
                    <a:pt x="417042" y="1499042"/>
                    <a:pt x="488940" y="1290083"/>
                  </a:cubicBezTo>
                  <a:lnTo>
                    <a:pt x="529109" y="1193857"/>
                  </a:lnTo>
                  <a:lnTo>
                    <a:pt x="503904" y="1241273"/>
                  </a:lnTo>
                  <a:cubicBezTo>
                    <a:pt x="369229" y="1478038"/>
                    <a:pt x="264187" y="1419122"/>
                    <a:pt x="345922" y="1168089"/>
                  </a:cubicBezTo>
                  <a:cubicBezTo>
                    <a:pt x="487596" y="1042402"/>
                    <a:pt x="566606" y="982290"/>
                    <a:pt x="593851" y="986389"/>
                  </a:cubicBezTo>
                  <a:close/>
                  <a:moveTo>
                    <a:pt x="939361" y="967461"/>
                  </a:moveTo>
                  <a:cubicBezTo>
                    <a:pt x="965289" y="974629"/>
                    <a:pt x="1017336" y="1019426"/>
                    <a:pt x="1096938" y="1097245"/>
                  </a:cubicBezTo>
                  <a:cubicBezTo>
                    <a:pt x="1325538" y="1326607"/>
                    <a:pt x="1243895" y="1435827"/>
                    <a:pt x="1020738" y="1266536"/>
                  </a:cubicBezTo>
                  <a:cubicBezTo>
                    <a:pt x="925488" y="1048096"/>
                    <a:pt x="896148" y="955515"/>
                    <a:pt x="939361" y="967461"/>
                  </a:cubicBezTo>
                  <a:close/>
                  <a:moveTo>
                    <a:pt x="980119" y="920322"/>
                  </a:moveTo>
                  <a:cubicBezTo>
                    <a:pt x="985913" y="919593"/>
                    <a:pt x="993448" y="919942"/>
                    <a:pt x="1002773" y="921362"/>
                  </a:cubicBezTo>
                  <a:cubicBezTo>
                    <a:pt x="1047536" y="928179"/>
                    <a:pt x="1133552" y="959669"/>
                    <a:pt x="1266277" y="1014969"/>
                  </a:cubicBezTo>
                  <a:cubicBezTo>
                    <a:pt x="1435076" y="1238901"/>
                    <a:pt x="1331619" y="1326289"/>
                    <a:pt x="1097478" y="1096896"/>
                  </a:cubicBezTo>
                  <a:cubicBezTo>
                    <a:pt x="984321" y="983394"/>
                    <a:pt x="939561" y="925429"/>
                    <a:pt x="980119" y="920322"/>
                  </a:cubicBezTo>
                  <a:close/>
                  <a:moveTo>
                    <a:pt x="506419" y="902670"/>
                  </a:moveTo>
                  <a:cubicBezTo>
                    <a:pt x="551847" y="904108"/>
                    <a:pt x="498715" y="982478"/>
                    <a:pt x="345697" y="1163069"/>
                  </a:cubicBezTo>
                  <a:cubicBezTo>
                    <a:pt x="73663" y="1261201"/>
                    <a:pt x="30138" y="1135810"/>
                    <a:pt x="318493" y="977708"/>
                  </a:cubicBezTo>
                  <a:cubicBezTo>
                    <a:pt x="416425" y="928641"/>
                    <a:pt x="479163" y="901808"/>
                    <a:pt x="506419" y="902670"/>
                  </a:cubicBezTo>
                  <a:close/>
                  <a:moveTo>
                    <a:pt x="398566" y="836045"/>
                  </a:moveTo>
                  <a:cubicBezTo>
                    <a:pt x="549496" y="833998"/>
                    <a:pt x="510744" y="874939"/>
                    <a:pt x="319022" y="977290"/>
                  </a:cubicBezTo>
                  <a:cubicBezTo>
                    <a:pt x="25321" y="1124677"/>
                    <a:pt x="-50824" y="1015502"/>
                    <a:pt x="183050" y="851739"/>
                  </a:cubicBezTo>
                  <a:cubicBezTo>
                    <a:pt x="276871" y="842186"/>
                    <a:pt x="348257" y="836727"/>
                    <a:pt x="398566" y="836045"/>
                  </a:cubicBezTo>
                  <a:close/>
                  <a:moveTo>
                    <a:pt x="1320380" y="661127"/>
                  </a:moveTo>
                  <a:cubicBezTo>
                    <a:pt x="1558257" y="732717"/>
                    <a:pt x="1558851" y="841892"/>
                    <a:pt x="1336734" y="835180"/>
                  </a:cubicBezTo>
                  <a:lnTo>
                    <a:pt x="1227977" y="824764"/>
                  </a:lnTo>
                  <a:lnTo>
                    <a:pt x="1285220" y="835836"/>
                  </a:lnTo>
                  <a:cubicBezTo>
                    <a:pt x="1552377" y="895216"/>
                    <a:pt x="1531033" y="1010376"/>
                    <a:pt x="1265987" y="1010376"/>
                  </a:cubicBezTo>
                  <a:cubicBezTo>
                    <a:pt x="1021329" y="862971"/>
                    <a:pt x="960164" y="810765"/>
                    <a:pt x="1066438" y="809997"/>
                  </a:cubicBezTo>
                  <a:cubicBezTo>
                    <a:pt x="1084150" y="809869"/>
                    <a:pt x="1106513" y="811170"/>
                    <a:pt x="1133453" y="813697"/>
                  </a:cubicBezTo>
                  <a:lnTo>
                    <a:pt x="1227866" y="824747"/>
                  </a:lnTo>
                  <a:lnTo>
                    <a:pt x="1134018" y="808781"/>
                  </a:lnTo>
                  <a:cubicBezTo>
                    <a:pt x="948102" y="772091"/>
                    <a:pt x="996867" y="737490"/>
                    <a:pt x="1320380" y="661127"/>
                  </a:cubicBezTo>
                  <a:close/>
                  <a:moveTo>
                    <a:pt x="736123" y="527803"/>
                  </a:moveTo>
                  <a:cubicBezTo>
                    <a:pt x="748369" y="522353"/>
                    <a:pt x="766058" y="530529"/>
                    <a:pt x="782387" y="552330"/>
                  </a:cubicBezTo>
                  <a:cubicBezTo>
                    <a:pt x="825930" y="519628"/>
                    <a:pt x="858587" y="541429"/>
                    <a:pt x="825930" y="601384"/>
                  </a:cubicBezTo>
                  <a:cubicBezTo>
                    <a:pt x="858587" y="541429"/>
                    <a:pt x="896687" y="552330"/>
                    <a:pt x="891244" y="606834"/>
                  </a:cubicBezTo>
                  <a:cubicBezTo>
                    <a:pt x="945673" y="606834"/>
                    <a:pt x="962001" y="644987"/>
                    <a:pt x="902130" y="677690"/>
                  </a:cubicBezTo>
                  <a:cubicBezTo>
                    <a:pt x="962001" y="644987"/>
                    <a:pt x="983773" y="677690"/>
                    <a:pt x="951116" y="721293"/>
                  </a:cubicBezTo>
                  <a:cubicBezTo>
                    <a:pt x="1000101" y="748545"/>
                    <a:pt x="989216" y="786698"/>
                    <a:pt x="918458" y="781247"/>
                  </a:cubicBezTo>
                  <a:cubicBezTo>
                    <a:pt x="989216" y="786698"/>
                    <a:pt x="983773" y="830301"/>
                    <a:pt x="934787" y="846652"/>
                  </a:cubicBezTo>
                  <a:cubicBezTo>
                    <a:pt x="951116" y="895706"/>
                    <a:pt x="918458" y="922958"/>
                    <a:pt x="869473" y="873904"/>
                  </a:cubicBezTo>
                  <a:cubicBezTo>
                    <a:pt x="918458" y="922958"/>
                    <a:pt x="896687" y="955661"/>
                    <a:pt x="842258" y="933859"/>
                  </a:cubicBezTo>
                  <a:cubicBezTo>
                    <a:pt x="831373" y="988363"/>
                    <a:pt x="787830" y="988363"/>
                    <a:pt x="776944" y="922958"/>
                  </a:cubicBezTo>
                  <a:cubicBezTo>
                    <a:pt x="787830" y="988363"/>
                    <a:pt x="749730" y="999264"/>
                    <a:pt x="722516" y="955661"/>
                  </a:cubicBezTo>
                  <a:cubicBezTo>
                    <a:pt x="678973" y="988363"/>
                    <a:pt x="646316" y="966562"/>
                    <a:pt x="673530" y="906607"/>
                  </a:cubicBezTo>
                  <a:cubicBezTo>
                    <a:pt x="646316" y="966562"/>
                    <a:pt x="608216" y="955661"/>
                    <a:pt x="608216" y="901156"/>
                  </a:cubicBezTo>
                  <a:cubicBezTo>
                    <a:pt x="553787" y="901156"/>
                    <a:pt x="537458" y="863003"/>
                    <a:pt x="602773" y="830301"/>
                  </a:cubicBezTo>
                  <a:cubicBezTo>
                    <a:pt x="537458" y="863003"/>
                    <a:pt x="515687" y="830301"/>
                    <a:pt x="548344" y="786698"/>
                  </a:cubicBezTo>
                  <a:cubicBezTo>
                    <a:pt x="504801" y="759446"/>
                    <a:pt x="515687" y="715842"/>
                    <a:pt x="581001" y="726743"/>
                  </a:cubicBezTo>
                  <a:cubicBezTo>
                    <a:pt x="515687" y="715842"/>
                    <a:pt x="515687" y="677690"/>
                    <a:pt x="570116" y="661338"/>
                  </a:cubicBezTo>
                  <a:cubicBezTo>
                    <a:pt x="548344" y="612285"/>
                    <a:pt x="581001" y="585033"/>
                    <a:pt x="629987" y="634086"/>
                  </a:cubicBezTo>
                  <a:cubicBezTo>
                    <a:pt x="581001" y="585033"/>
                    <a:pt x="602773" y="552330"/>
                    <a:pt x="657201" y="574132"/>
                  </a:cubicBezTo>
                  <a:cubicBezTo>
                    <a:pt x="673530" y="519628"/>
                    <a:pt x="711630" y="519628"/>
                    <a:pt x="722516" y="585033"/>
                  </a:cubicBezTo>
                  <a:cubicBezTo>
                    <a:pt x="717073" y="552330"/>
                    <a:pt x="723876" y="533254"/>
                    <a:pt x="736123" y="527803"/>
                  </a:cubicBezTo>
                  <a:close/>
                  <a:moveTo>
                    <a:pt x="231723" y="497614"/>
                  </a:moveTo>
                  <a:cubicBezTo>
                    <a:pt x="517895" y="664810"/>
                    <a:pt x="553666" y="710788"/>
                    <a:pt x="364599" y="694069"/>
                  </a:cubicBezTo>
                  <a:lnTo>
                    <a:pt x="271272" y="683395"/>
                  </a:lnTo>
                  <a:lnTo>
                    <a:pt x="364343" y="699210"/>
                  </a:lnTo>
                  <a:cubicBezTo>
                    <a:pt x="550527" y="735900"/>
                    <a:pt x="502307" y="770501"/>
                    <a:pt x="183219" y="846864"/>
                  </a:cubicBezTo>
                  <a:cubicBezTo>
                    <a:pt x="-54906" y="775274"/>
                    <a:pt x="-59669" y="666099"/>
                    <a:pt x="161639" y="672811"/>
                  </a:cubicBezTo>
                  <a:lnTo>
                    <a:pt x="269407" y="683144"/>
                  </a:lnTo>
                  <a:lnTo>
                    <a:pt x="212440" y="672154"/>
                  </a:lnTo>
                  <a:cubicBezTo>
                    <a:pt x="-55407" y="612774"/>
                    <a:pt x="-34008" y="497614"/>
                    <a:pt x="231723" y="497614"/>
                  </a:cubicBezTo>
                  <a:close/>
                  <a:moveTo>
                    <a:pt x="1314802" y="310251"/>
                  </a:moveTo>
                  <a:cubicBezTo>
                    <a:pt x="1413212" y="311369"/>
                    <a:pt x="1404425" y="388207"/>
                    <a:pt x="1253076" y="486836"/>
                  </a:cubicBezTo>
                  <a:lnTo>
                    <a:pt x="1184780" y="527099"/>
                  </a:lnTo>
                  <a:lnTo>
                    <a:pt x="1279290" y="484367"/>
                  </a:lnTo>
                  <a:cubicBezTo>
                    <a:pt x="1487423" y="406325"/>
                    <a:pt x="1520142" y="511771"/>
                    <a:pt x="1315503" y="654748"/>
                  </a:cubicBezTo>
                  <a:cubicBezTo>
                    <a:pt x="987128" y="688110"/>
                    <a:pt x="933589" y="671429"/>
                    <a:pt x="1096587" y="575515"/>
                  </a:cubicBezTo>
                  <a:lnTo>
                    <a:pt x="1169408" y="535092"/>
                  </a:lnTo>
                  <a:lnTo>
                    <a:pt x="1093425" y="571735"/>
                  </a:lnTo>
                  <a:cubicBezTo>
                    <a:pt x="920779" y="650222"/>
                    <a:pt x="943392" y="597749"/>
                    <a:pt x="1157618" y="344921"/>
                  </a:cubicBezTo>
                  <a:cubicBezTo>
                    <a:pt x="1224266" y="320388"/>
                    <a:pt x="1277312" y="309825"/>
                    <a:pt x="1314802" y="310251"/>
                  </a:cubicBezTo>
                  <a:close/>
                  <a:moveTo>
                    <a:pt x="295633" y="158456"/>
                  </a:moveTo>
                  <a:cubicBezTo>
                    <a:pt x="331198" y="152650"/>
                    <a:pt x="396384" y="177663"/>
                    <a:pt x="482277" y="240963"/>
                  </a:cubicBezTo>
                  <a:cubicBezTo>
                    <a:pt x="615889" y="545889"/>
                    <a:pt x="615889" y="604850"/>
                    <a:pt x="474971" y="476209"/>
                  </a:cubicBezTo>
                  <a:lnTo>
                    <a:pt x="411275" y="414907"/>
                  </a:lnTo>
                  <a:lnTo>
                    <a:pt x="472458" y="478665"/>
                  </a:lnTo>
                  <a:cubicBezTo>
                    <a:pt x="600940" y="619870"/>
                    <a:pt x="542052" y="620467"/>
                    <a:pt x="237503" y="491434"/>
                  </a:cubicBezTo>
                  <a:cubicBezTo>
                    <a:pt x="128736" y="351476"/>
                    <a:pt x="128311" y="264856"/>
                    <a:pt x="201708" y="275577"/>
                  </a:cubicBezTo>
                  <a:cubicBezTo>
                    <a:pt x="234737" y="280402"/>
                    <a:pt x="282714" y="304937"/>
                    <a:pt x="342495" y="353195"/>
                  </a:cubicBezTo>
                  <a:lnTo>
                    <a:pt x="404134" y="407772"/>
                  </a:lnTo>
                  <a:lnTo>
                    <a:pt x="332487" y="328361"/>
                  </a:lnTo>
                  <a:cubicBezTo>
                    <a:pt x="253452" y="228732"/>
                    <a:pt x="248212" y="166199"/>
                    <a:pt x="295633" y="158456"/>
                  </a:cubicBezTo>
                  <a:close/>
                  <a:moveTo>
                    <a:pt x="1151419" y="117635"/>
                  </a:moveTo>
                  <a:cubicBezTo>
                    <a:pt x="1190178" y="126490"/>
                    <a:pt x="1198338" y="205507"/>
                    <a:pt x="1152099" y="339017"/>
                  </a:cubicBezTo>
                  <a:cubicBezTo>
                    <a:pt x="869227" y="589689"/>
                    <a:pt x="836588" y="578790"/>
                    <a:pt x="967144" y="317219"/>
                  </a:cubicBezTo>
                  <a:cubicBezTo>
                    <a:pt x="1043302" y="170086"/>
                    <a:pt x="1112660" y="108780"/>
                    <a:pt x="1151419" y="117635"/>
                  </a:cubicBezTo>
                  <a:close/>
                  <a:moveTo>
                    <a:pt x="988003" y="43570"/>
                  </a:moveTo>
                  <a:cubicBezTo>
                    <a:pt x="1045818" y="34581"/>
                    <a:pt x="1055144" y="133304"/>
                    <a:pt x="966966" y="317132"/>
                  </a:cubicBezTo>
                  <a:cubicBezTo>
                    <a:pt x="836733" y="578577"/>
                    <a:pt x="809601" y="562236"/>
                    <a:pt x="842159" y="180963"/>
                  </a:cubicBezTo>
                  <a:cubicBezTo>
                    <a:pt x="901171" y="93134"/>
                    <a:pt x="953315" y="48964"/>
                    <a:pt x="988003" y="43570"/>
                  </a:cubicBezTo>
                  <a:close/>
                  <a:moveTo>
                    <a:pt x="555841" y="28515"/>
                  </a:moveTo>
                  <a:cubicBezTo>
                    <a:pt x="595187" y="31241"/>
                    <a:pt x="642674" y="110278"/>
                    <a:pt x="672523" y="273805"/>
                  </a:cubicBezTo>
                  <a:cubicBezTo>
                    <a:pt x="715939" y="562702"/>
                    <a:pt x="683377" y="562702"/>
                    <a:pt x="488003" y="241100"/>
                  </a:cubicBezTo>
                  <a:cubicBezTo>
                    <a:pt x="485290" y="99377"/>
                    <a:pt x="516495" y="25790"/>
                    <a:pt x="555841" y="28515"/>
                  </a:cubicBezTo>
                  <a:close/>
                  <a:moveTo>
                    <a:pt x="700985" y="2672"/>
                  </a:moveTo>
                  <a:cubicBezTo>
                    <a:pt x="736851" y="-13680"/>
                    <a:pt x="789636" y="44912"/>
                    <a:pt x="830239" y="181173"/>
                  </a:cubicBezTo>
                  <a:cubicBezTo>
                    <a:pt x="749032" y="551801"/>
                    <a:pt x="721963" y="562702"/>
                    <a:pt x="673239" y="273830"/>
                  </a:cubicBezTo>
                  <a:cubicBezTo>
                    <a:pt x="646170" y="110317"/>
                    <a:pt x="665119" y="19023"/>
                    <a:pt x="700985" y="2672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2" name="淘宝网Chenying0907出品 93"/>
            <p:cNvSpPr/>
            <p:nvPr/>
          </p:nvSpPr>
          <p:spPr bwMode="auto">
            <a:xfrm>
              <a:off x="4338638" y="4046538"/>
              <a:ext cx="461963" cy="131762"/>
            </a:xfrm>
            <a:custGeom>
              <a:avLst/>
              <a:gdLst>
                <a:gd name="T0" fmla="*/ 37 w 85"/>
                <a:gd name="T1" fmla="*/ 0 h 24"/>
                <a:gd name="T2" fmla="*/ 46 w 85"/>
                <a:gd name="T3" fmla="*/ 24 h 24"/>
                <a:gd name="T4" fmla="*/ 37 w 85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24">
                  <a:moveTo>
                    <a:pt x="37" y="0"/>
                  </a:moveTo>
                  <a:cubicBezTo>
                    <a:pt x="0" y="6"/>
                    <a:pt x="2" y="23"/>
                    <a:pt x="46" y="24"/>
                  </a:cubicBezTo>
                  <a:cubicBezTo>
                    <a:pt x="85" y="23"/>
                    <a:pt x="84" y="19"/>
                    <a:pt x="37" y="0"/>
                  </a:cubicBezTo>
                  <a:close/>
                </a:path>
              </a:pathLst>
            </a:custGeom>
            <a:solidFill>
              <a:srgbClr val="8DC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3" name="淘宝网Chenying0907出品 94"/>
            <p:cNvSpPr/>
            <p:nvPr/>
          </p:nvSpPr>
          <p:spPr bwMode="auto">
            <a:xfrm>
              <a:off x="4338638" y="4178300"/>
              <a:ext cx="461963" cy="125412"/>
            </a:xfrm>
            <a:custGeom>
              <a:avLst/>
              <a:gdLst>
                <a:gd name="T0" fmla="*/ 46 w 85"/>
                <a:gd name="T1" fmla="*/ 0 h 23"/>
                <a:gd name="T2" fmla="*/ 38 w 85"/>
                <a:gd name="T3" fmla="*/ 23 h 23"/>
                <a:gd name="T4" fmla="*/ 46 w 85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23">
                  <a:moveTo>
                    <a:pt x="46" y="0"/>
                  </a:moveTo>
                  <a:cubicBezTo>
                    <a:pt x="2" y="0"/>
                    <a:pt x="0" y="18"/>
                    <a:pt x="38" y="23"/>
                  </a:cubicBezTo>
                  <a:cubicBezTo>
                    <a:pt x="84" y="4"/>
                    <a:pt x="85" y="0"/>
                    <a:pt x="46" y="0"/>
                  </a:cubicBezTo>
                  <a:close/>
                </a:path>
              </a:pathLst>
            </a:custGeom>
            <a:solidFill>
              <a:srgbClr val="8DC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4" name="淘宝网Chenying0907出品 143"/>
            <p:cNvSpPr/>
            <p:nvPr/>
          </p:nvSpPr>
          <p:spPr bwMode="auto">
            <a:xfrm>
              <a:off x="4459662" y="3634665"/>
              <a:ext cx="1026543" cy="1077628"/>
            </a:xfrm>
            <a:custGeom>
              <a:avLst/>
              <a:gdLst>
                <a:gd name="connsiteX0" fmla="*/ 397983 w 1026543"/>
                <a:gd name="connsiteY0" fmla="*/ 723419 h 1077628"/>
                <a:gd name="connsiteX1" fmla="*/ 394453 w 1026543"/>
                <a:gd name="connsiteY1" fmla="*/ 809437 h 1077628"/>
                <a:gd name="connsiteX2" fmla="*/ 375008 w 1026543"/>
                <a:gd name="connsiteY2" fmla="*/ 873142 h 1077628"/>
                <a:gd name="connsiteX3" fmla="*/ 396839 w 1026543"/>
                <a:gd name="connsiteY3" fmla="*/ 810047 h 1077628"/>
                <a:gd name="connsiteX4" fmla="*/ 445425 w 1026543"/>
                <a:gd name="connsiteY4" fmla="*/ 738598 h 1077628"/>
                <a:gd name="connsiteX5" fmla="*/ 483813 w 1026543"/>
                <a:gd name="connsiteY5" fmla="*/ 957515 h 1077628"/>
                <a:gd name="connsiteX6" fmla="*/ 354776 w 1026543"/>
                <a:gd name="connsiteY6" fmla="*/ 952816 h 1077628"/>
                <a:gd name="connsiteX7" fmla="*/ 373914 w 1026543"/>
                <a:gd name="connsiteY7" fmla="*/ 876541 h 1077628"/>
                <a:gd name="connsiteX8" fmla="*/ 346818 w 1026543"/>
                <a:gd name="connsiteY8" fmla="*/ 949933 h 1077628"/>
                <a:gd name="connsiteX9" fmla="*/ 238563 w 1026543"/>
                <a:gd name="connsiteY9" fmla="*/ 881098 h 1077628"/>
                <a:gd name="connsiteX10" fmla="*/ 397983 w 1026543"/>
                <a:gd name="connsiteY10" fmla="*/ 723419 h 1077628"/>
                <a:gd name="connsiteX11" fmla="*/ 570260 w 1026543"/>
                <a:gd name="connsiteY11" fmla="*/ 722824 h 1077628"/>
                <a:gd name="connsiteX12" fmla="*/ 728253 w 1026543"/>
                <a:gd name="connsiteY12" fmla="*/ 875985 h 1077628"/>
                <a:gd name="connsiteX13" fmla="*/ 592053 w 1026543"/>
                <a:gd name="connsiteY13" fmla="*/ 875985 h 1077628"/>
                <a:gd name="connsiteX14" fmla="*/ 592038 w 1026543"/>
                <a:gd name="connsiteY14" fmla="*/ 875937 h 1077628"/>
                <a:gd name="connsiteX15" fmla="*/ 613063 w 1026543"/>
                <a:gd name="connsiteY15" fmla="*/ 952061 h 1077628"/>
                <a:gd name="connsiteX16" fmla="*/ 488576 w 1026543"/>
                <a:gd name="connsiteY16" fmla="*/ 956975 h 1077628"/>
                <a:gd name="connsiteX17" fmla="*/ 521872 w 1026543"/>
                <a:gd name="connsiteY17" fmla="*/ 738474 h 1077628"/>
                <a:gd name="connsiteX18" fmla="*/ 569362 w 1026543"/>
                <a:gd name="connsiteY18" fmla="*/ 809787 h 1077628"/>
                <a:gd name="connsiteX19" fmla="*/ 591718 w 1026543"/>
                <a:gd name="connsiteY19" fmla="*/ 874877 h 1077628"/>
                <a:gd name="connsiteX20" fmla="*/ 571984 w 1026543"/>
                <a:gd name="connsiteY20" fmla="*/ 809647 h 1077628"/>
                <a:gd name="connsiteX21" fmla="*/ 570260 w 1026543"/>
                <a:gd name="connsiteY21" fmla="*/ 722824 h 1077628"/>
                <a:gd name="connsiteX22" fmla="*/ 324427 w 1026543"/>
                <a:gd name="connsiteY22" fmla="*/ 672987 h 1077628"/>
                <a:gd name="connsiteX23" fmla="*/ 238855 w 1026543"/>
                <a:gd name="connsiteY23" fmla="*/ 880575 h 1077628"/>
                <a:gd name="connsiteX24" fmla="*/ 200686 w 1026543"/>
                <a:gd name="connsiteY24" fmla="*/ 749863 h 1077628"/>
                <a:gd name="connsiteX25" fmla="*/ 324427 w 1026543"/>
                <a:gd name="connsiteY25" fmla="*/ 672987 h 1077628"/>
                <a:gd name="connsiteX26" fmla="*/ 644575 w 1026543"/>
                <a:gd name="connsiteY26" fmla="*/ 669660 h 1077628"/>
                <a:gd name="connsiteX27" fmla="*/ 771611 w 1026543"/>
                <a:gd name="connsiteY27" fmla="*/ 745100 h 1077628"/>
                <a:gd name="connsiteX28" fmla="*/ 733603 w 1026543"/>
                <a:gd name="connsiteY28" fmla="*/ 875812 h 1077628"/>
                <a:gd name="connsiteX29" fmla="*/ 644575 w 1026543"/>
                <a:gd name="connsiteY29" fmla="*/ 669660 h 1077628"/>
                <a:gd name="connsiteX30" fmla="*/ 983876 w 1026543"/>
                <a:gd name="connsiteY30" fmla="*/ 662697 h 1077628"/>
                <a:gd name="connsiteX31" fmla="*/ 983876 w 1026543"/>
                <a:gd name="connsiteY31" fmla="*/ 684525 h 1077628"/>
                <a:gd name="connsiteX32" fmla="*/ 978479 w 1026543"/>
                <a:gd name="connsiteY32" fmla="*/ 750009 h 1077628"/>
                <a:gd name="connsiteX33" fmla="*/ 956888 w 1026543"/>
                <a:gd name="connsiteY33" fmla="*/ 711810 h 1077628"/>
                <a:gd name="connsiteX34" fmla="*/ 956888 w 1026543"/>
                <a:gd name="connsiteY34" fmla="*/ 679068 h 1077628"/>
                <a:gd name="connsiteX35" fmla="*/ 956888 w 1026543"/>
                <a:gd name="connsiteY35" fmla="*/ 673611 h 1077628"/>
                <a:gd name="connsiteX36" fmla="*/ 983876 w 1026543"/>
                <a:gd name="connsiteY36" fmla="*/ 662697 h 1077628"/>
                <a:gd name="connsiteX37" fmla="*/ 284009 w 1026543"/>
                <a:gd name="connsiteY37" fmla="*/ 631819 h 1077628"/>
                <a:gd name="connsiteX38" fmla="*/ 195250 w 1026543"/>
                <a:gd name="connsiteY38" fmla="*/ 749918 h 1077628"/>
                <a:gd name="connsiteX39" fmla="*/ 86336 w 1026543"/>
                <a:gd name="connsiteY39" fmla="*/ 673413 h 1077628"/>
                <a:gd name="connsiteX40" fmla="*/ 284009 w 1026543"/>
                <a:gd name="connsiteY40" fmla="*/ 631819 h 1077628"/>
                <a:gd name="connsiteX41" fmla="*/ 683483 w 1026543"/>
                <a:gd name="connsiteY41" fmla="*/ 630267 h 1077628"/>
                <a:gd name="connsiteX42" fmla="*/ 880847 w 1026543"/>
                <a:gd name="connsiteY42" fmla="*/ 668113 h 1077628"/>
                <a:gd name="connsiteX43" fmla="*/ 772103 w 1026543"/>
                <a:gd name="connsiteY43" fmla="*/ 744811 h 1077628"/>
                <a:gd name="connsiteX44" fmla="*/ 683483 w 1026543"/>
                <a:gd name="connsiteY44" fmla="*/ 630267 h 1077628"/>
                <a:gd name="connsiteX45" fmla="*/ 837061 w 1026543"/>
                <a:gd name="connsiteY45" fmla="*/ 537284 h 1077628"/>
                <a:gd name="connsiteX46" fmla="*/ 880540 w 1026543"/>
                <a:gd name="connsiteY46" fmla="*/ 662696 h 1077628"/>
                <a:gd name="connsiteX47" fmla="*/ 837061 w 1026543"/>
                <a:gd name="connsiteY47" fmla="*/ 537284 h 1077628"/>
                <a:gd name="connsiteX48" fmla="*/ 880540 w 1026543"/>
                <a:gd name="connsiteY48" fmla="*/ 407109 h 1077628"/>
                <a:gd name="connsiteX49" fmla="*/ 837061 w 1026543"/>
                <a:gd name="connsiteY49" fmla="*/ 537284 h 1077628"/>
                <a:gd name="connsiteX50" fmla="*/ 880540 w 1026543"/>
                <a:gd name="connsiteY50" fmla="*/ 407109 h 1077628"/>
                <a:gd name="connsiteX51" fmla="*/ 512902 w 1026543"/>
                <a:gd name="connsiteY51" fmla="*/ 373977 h 1077628"/>
                <a:gd name="connsiteX52" fmla="*/ 520692 w 1026543"/>
                <a:gd name="connsiteY52" fmla="*/ 417693 h 1077628"/>
                <a:gd name="connsiteX53" fmla="*/ 569710 w 1026543"/>
                <a:gd name="connsiteY53" fmla="*/ 417693 h 1077628"/>
                <a:gd name="connsiteX54" fmla="*/ 580602 w 1026543"/>
                <a:gd name="connsiteY54" fmla="*/ 466617 h 1077628"/>
                <a:gd name="connsiteX55" fmla="*/ 624173 w 1026543"/>
                <a:gd name="connsiteY55" fmla="*/ 488361 h 1077628"/>
                <a:gd name="connsiteX56" fmla="*/ 607834 w 1026543"/>
                <a:gd name="connsiteY56" fmla="*/ 537285 h 1077628"/>
                <a:gd name="connsiteX57" fmla="*/ 624173 w 1026543"/>
                <a:gd name="connsiteY57" fmla="*/ 580773 h 1077628"/>
                <a:gd name="connsiteX58" fmla="*/ 580602 w 1026543"/>
                <a:gd name="connsiteY58" fmla="*/ 607953 h 1077628"/>
                <a:gd name="connsiteX59" fmla="*/ 569710 w 1026543"/>
                <a:gd name="connsiteY59" fmla="*/ 656876 h 1077628"/>
                <a:gd name="connsiteX60" fmla="*/ 520692 w 1026543"/>
                <a:gd name="connsiteY60" fmla="*/ 656876 h 1077628"/>
                <a:gd name="connsiteX61" fmla="*/ 482568 w 1026543"/>
                <a:gd name="connsiteY61" fmla="*/ 684056 h 1077628"/>
                <a:gd name="connsiteX62" fmla="*/ 444443 w 1026543"/>
                <a:gd name="connsiteY62" fmla="*/ 656876 h 1077628"/>
                <a:gd name="connsiteX63" fmla="*/ 395426 w 1026543"/>
                <a:gd name="connsiteY63" fmla="*/ 656876 h 1077628"/>
                <a:gd name="connsiteX64" fmla="*/ 384534 w 1026543"/>
                <a:gd name="connsiteY64" fmla="*/ 613389 h 1077628"/>
                <a:gd name="connsiteX65" fmla="*/ 340963 w 1026543"/>
                <a:gd name="connsiteY65" fmla="*/ 586209 h 1077628"/>
                <a:gd name="connsiteX66" fmla="*/ 357302 w 1026543"/>
                <a:gd name="connsiteY66" fmla="*/ 537285 h 1077628"/>
                <a:gd name="connsiteX67" fmla="*/ 340963 w 1026543"/>
                <a:gd name="connsiteY67" fmla="*/ 493797 h 1077628"/>
                <a:gd name="connsiteX68" fmla="*/ 379087 w 1026543"/>
                <a:gd name="connsiteY68" fmla="*/ 466617 h 1077628"/>
                <a:gd name="connsiteX69" fmla="*/ 395426 w 1026543"/>
                <a:gd name="connsiteY69" fmla="*/ 417693 h 1077628"/>
                <a:gd name="connsiteX70" fmla="*/ 444443 w 1026543"/>
                <a:gd name="connsiteY70" fmla="*/ 423129 h 1077628"/>
                <a:gd name="connsiteX71" fmla="*/ 482568 w 1026543"/>
                <a:gd name="connsiteY71" fmla="*/ 390513 h 1077628"/>
                <a:gd name="connsiteX72" fmla="*/ 501545 w 1026543"/>
                <a:gd name="connsiteY72" fmla="*/ 374885 h 1077628"/>
                <a:gd name="connsiteX73" fmla="*/ 512902 w 1026543"/>
                <a:gd name="connsiteY73" fmla="*/ 373977 h 1077628"/>
                <a:gd name="connsiteX74" fmla="*/ 967605 w 1026543"/>
                <a:gd name="connsiteY74" fmla="*/ 335672 h 1077628"/>
                <a:gd name="connsiteX75" fmla="*/ 972764 w 1026543"/>
                <a:gd name="connsiteY75" fmla="*/ 400759 h 1077628"/>
                <a:gd name="connsiteX76" fmla="*/ 952126 w 1026543"/>
                <a:gd name="connsiteY76" fmla="*/ 395335 h 1077628"/>
                <a:gd name="connsiteX77" fmla="*/ 952126 w 1026543"/>
                <a:gd name="connsiteY77" fmla="*/ 357368 h 1077628"/>
                <a:gd name="connsiteX78" fmla="*/ 967605 w 1026543"/>
                <a:gd name="connsiteY78" fmla="*/ 335672 h 1077628"/>
                <a:gd name="connsiteX79" fmla="*/ 928037 w 1026543"/>
                <a:gd name="connsiteY79" fmla="*/ 251358 h 1077628"/>
                <a:gd name="connsiteX80" fmla="*/ 881291 w 1026543"/>
                <a:gd name="connsiteY80" fmla="*/ 401156 h 1077628"/>
                <a:gd name="connsiteX81" fmla="*/ 766931 w 1026543"/>
                <a:gd name="connsiteY81" fmla="*/ 324650 h 1077628"/>
                <a:gd name="connsiteX82" fmla="*/ 928037 w 1026543"/>
                <a:gd name="connsiteY82" fmla="*/ 251358 h 1077628"/>
                <a:gd name="connsiteX83" fmla="*/ 121013 w 1026543"/>
                <a:gd name="connsiteY83" fmla="*/ 161216 h 1077628"/>
                <a:gd name="connsiteX84" fmla="*/ 233056 w 1026543"/>
                <a:gd name="connsiteY84" fmla="*/ 199841 h 1077628"/>
                <a:gd name="connsiteX85" fmla="*/ 252709 w 1026543"/>
                <a:gd name="connsiteY85" fmla="*/ 370843 h 1077628"/>
                <a:gd name="connsiteX86" fmla="*/ 200785 w 1026543"/>
                <a:gd name="connsiteY86" fmla="*/ 334949 h 1077628"/>
                <a:gd name="connsiteX87" fmla="*/ 251292 w 1026543"/>
                <a:gd name="connsiteY87" fmla="*/ 372496 h 1077628"/>
                <a:gd name="connsiteX88" fmla="*/ 80291 w 1026543"/>
                <a:gd name="connsiteY88" fmla="*/ 406829 h 1077628"/>
                <a:gd name="connsiteX89" fmla="*/ 127518 w 1026543"/>
                <a:gd name="connsiteY89" fmla="*/ 288935 h 1077628"/>
                <a:gd name="connsiteX90" fmla="*/ 192955 w 1026543"/>
                <a:gd name="connsiteY90" fmla="*/ 329371 h 1077628"/>
                <a:gd name="connsiteX91" fmla="*/ 145854 w 1026543"/>
                <a:gd name="connsiteY91" fmla="*/ 292583 h 1077628"/>
                <a:gd name="connsiteX92" fmla="*/ 121013 w 1026543"/>
                <a:gd name="connsiteY92" fmla="*/ 161216 h 1077628"/>
                <a:gd name="connsiteX93" fmla="*/ 862617 w 1026543"/>
                <a:gd name="connsiteY93" fmla="*/ 154769 h 1077628"/>
                <a:gd name="connsiteX94" fmla="*/ 766044 w 1026543"/>
                <a:gd name="connsiteY94" fmla="*/ 324705 h 1077628"/>
                <a:gd name="connsiteX95" fmla="*/ 727875 w 1026543"/>
                <a:gd name="connsiteY95" fmla="*/ 199439 h 1077628"/>
                <a:gd name="connsiteX96" fmla="*/ 836588 w 1026543"/>
                <a:gd name="connsiteY96" fmla="*/ 155443 h 1077628"/>
                <a:gd name="connsiteX97" fmla="*/ 862617 w 1026543"/>
                <a:gd name="connsiteY97" fmla="*/ 154769 h 1077628"/>
                <a:gd name="connsiteX98" fmla="*/ 698108 w 1026543"/>
                <a:gd name="connsiteY98" fmla="*/ 35349 h 1077628"/>
                <a:gd name="connsiteX99" fmla="*/ 723379 w 1026543"/>
                <a:gd name="connsiteY99" fmla="*/ 194285 h 1077628"/>
                <a:gd name="connsiteX100" fmla="*/ 586780 w 1026543"/>
                <a:gd name="connsiteY100" fmla="*/ 199742 h 1077628"/>
                <a:gd name="connsiteX101" fmla="*/ 698108 w 1026543"/>
                <a:gd name="connsiteY101" fmla="*/ 35349 h 1077628"/>
                <a:gd name="connsiteX102" fmla="*/ 572878 w 1026543"/>
                <a:gd name="connsiteY102" fmla="*/ 1771 h 1077628"/>
                <a:gd name="connsiteX103" fmla="*/ 586555 w 1026543"/>
                <a:gd name="connsiteY103" fmla="*/ 199276 h 1077628"/>
                <a:gd name="connsiteX104" fmla="*/ 483813 w 1026543"/>
                <a:gd name="connsiteY104" fmla="*/ 117593 h 1077628"/>
                <a:gd name="connsiteX105" fmla="*/ 572878 w 1026543"/>
                <a:gd name="connsiteY105" fmla="*/ 1771 h 1077628"/>
                <a:gd name="connsiteX106" fmla="*/ 383821 w 1026543"/>
                <a:gd name="connsiteY106" fmla="*/ 1771 h 1077628"/>
                <a:gd name="connsiteX107" fmla="*/ 477464 w 1026543"/>
                <a:gd name="connsiteY107" fmla="*/ 117593 h 1077628"/>
                <a:gd name="connsiteX108" fmla="*/ 393036 w 1026543"/>
                <a:gd name="connsiteY108" fmla="*/ 265005 h 1077628"/>
                <a:gd name="connsiteX109" fmla="*/ 371014 w 1026543"/>
                <a:gd name="connsiteY109" fmla="*/ 205418 h 1077628"/>
                <a:gd name="connsiteX110" fmla="*/ 389517 w 1026543"/>
                <a:gd name="connsiteY110" fmla="*/ 267560 h 1077628"/>
                <a:gd name="connsiteX111" fmla="*/ 233024 w 1026543"/>
                <a:gd name="connsiteY111" fmla="*/ 199408 h 1077628"/>
                <a:gd name="connsiteX112" fmla="*/ 339910 w 1026543"/>
                <a:gd name="connsiteY112" fmla="*/ 126548 h 1077628"/>
                <a:gd name="connsiteX113" fmla="*/ 368125 w 1026543"/>
                <a:gd name="connsiteY113" fmla="*/ 196675 h 1077628"/>
                <a:gd name="connsiteX114" fmla="*/ 346584 w 1026543"/>
                <a:gd name="connsiteY114" fmla="*/ 106152 h 1077628"/>
                <a:gd name="connsiteX115" fmla="*/ 383821 w 1026543"/>
                <a:gd name="connsiteY115" fmla="*/ 1771 h 107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026543" h="1077628">
                  <a:moveTo>
                    <a:pt x="397983" y="723419"/>
                  </a:moveTo>
                  <a:cubicBezTo>
                    <a:pt x="412738" y="723419"/>
                    <a:pt x="410321" y="752474"/>
                    <a:pt x="394453" y="809437"/>
                  </a:cubicBezTo>
                  <a:lnTo>
                    <a:pt x="375008" y="873142"/>
                  </a:lnTo>
                  <a:lnTo>
                    <a:pt x="396839" y="810047"/>
                  </a:lnTo>
                  <a:cubicBezTo>
                    <a:pt x="417662" y="754582"/>
                    <a:pt x="433085" y="729903"/>
                    <a:pt x="445425" y="738598"/>
                  </a:cubicBezTo>
                  <a:cubicBezTo>
                    <a:pt x="461877" y="750192"/>
                    <a:pt x="472845" y="821118"/>
                    <a:pt x="483813" y="957515"/>
                  </a:cubicBezTo>
                  <a:cubicBezTo>
                    <a:pt x="407036" y="1124602"/>
                    <a:pt x="326060" y="1112070"/>
                    <a:pt x="354776" y="952816"/>
                  </a:cubicBezTo>
                  <a:lnTo>
                    <a:pt x="373914" y="876541"/>
                  </a:lnTo>
                  <a:lnTo>
                    <a:pt x="346818" y="949933"/>
                  </a:lnTo>
                  <a:cubicBezTo>
                    <a:pt x="281301" y="1096971"/>
                    <a:pt x="210071" y="1061884"/>
                    <a:pt x="238563" y="881098"/>
                  </a:cubicBezTo>
                  <a:cubicBezTo>
                    <a:pt x="328110" y="775073"/>
                    <a:pt x="378310" y="723419"/>
                    <a:pt x="397983" y="723419"/>
                  </a:cubicBezTo>
                  <a:close/>
                  <a:moveTo>
                    <a:pt x="570260" y="722824"/>
                  </a:moveTo>
                  <a:cubicBezTo>
                    <a:pt x="590690" y="722143"/>
                    <a:pt x="641085" y="772516"/>
                    <a:pt x="728253" y="875985"/>
                  </a:cubicBezTo>
                  <a:cubicBezTo>
                    <a:pt x="766389" y="1082922"/>
                    <a:pt x="673773" y="1099259"/>
                    <a:pt x="592053" y="875985"/>
                  </a:cubicBezTo>
                  <a:lnTo>
                    <a:pt x="592038" y="875937"/>
                  </a:lnTo>
                  <a:lnTo>
                    <a:pt x="613063" y="952061"/>
                  </a:lnTo>
                  <a:cubicBezTo>
                    <a:pt x="646135" y="1110044"/>
                    <a:pt x="569437" y="1118978"/>
                    <a:pt x="488576" y="956975"/>
                  </a:cubicBezTo>
                  <a:cubicBezTo>
                    <a:pt x="496730" y="820838"/>
                    <a:pt x="506243" y="750046"/>
                    <a:pt x="521872" y="738474"/>
                  </a:cubicBezTo>
                  <a:cubicBezTo>
                    <a:pt x="533593" y="729796"/>
                    <a:pt x="548754" y="754428"/>
                    <a:pt x="569362" y="809787"/>
                  </a:cubicBezTo>
                  <a:lnTo>
                    <a:pt x="591718" y="874877"/>
                  </a:lnTo>
                  <a:lnTo>
                    <a:pt x="571984" y="809647"/>
                  </a:lnTo>
                  <a:cubicBezTo>
                    <a:pt x="556470" y="752562"/>
                    <a:pt x="554938" y="723334"/>
                    <a:pt x="570260" y="722824"/>
                  </a:cubicBezTo>
                  <a:close/>
                  <a:moveTo>
                    <a:pt x="324427" y="672987"/>
                  </a:moveTo>
                  <a:cubicBezTo>
                    <a:pt x="356430" y="668253"/>
                    <a:pt x="327462" y="730801"/>
                    <a:pt x="238855" y="880575"/>
                  </a:cubicBezTo>
                  <a:cubicBezTo>
                    <a:pt x="53462" y="978609"/>
                    <a:pt x="4388" y="891468"/>
                    <a:pt x="200686" y="749863"/>
                  </a:cubicBezTo>
                  <a:cubicBezTo>
                    <a:pt x="264074" y="702889"/>
                    <a:pt x="305225" y="675827"/>
                    <a:pt x="324427" y="672987"/>
                  </a:cubicBezTo>
                  <a:close/>
                  <a:moveTo>
                    <a:pt x="644575" y="669660"/>
                  </a:moveTo>
                  <a:cubicBezTo>
                    <a:pt x="664205" y="671830"/>
                    <a:pt x="706455" y="698125"/>
                    <a:pt x="771611" y="745100"/>
                  </a:cubicBezTo>
                  <a:cubicBezTo>
                    <a:pt x="961651" y="886705"/>
                    <a:pt x="918214" y="973846"/>
                    <a:pt x="733603" y="875812"/>
                  </a:cubicBezTo>
                  <a:cubicBezTo>
                    <a:pt x="641977" y="729442"/>
                    <a:pt x="611859" y="666043"/>
                    <a:pt x="644575" y="669660"/>
                  </a:cubicBezTo>
                  <a:close/>
                  <a:moveTo>
                    <a:pt x="983876" y="662697"/>
                  </a:moveTo>
                  <a:cubicBezTo>
                    <a:pt x="983876" y="668154"/>
                    <a:pt x="983876" y="673611"/>
                    <a:pt x="983876" y="684525"/>
                  </a:cubicBezTo>
                  <a:cubicBezTo>
                    <a:pt x="983876" y="706353"/>
                    <a:pt x="978479" y="728181"/>
                    <a:pt x="978479" y="750009"/>
                  </a:cubicBezTo>
                  <a:cubicBezTo>
                    <a:pt x="973081" y="739095"/>
                    <a:pt x="962286" y="722724"/>
                    <a:pt x="956888" y="711810"/>
                  </a:cubicBezTo>
                  <a:cubicBezTo>
                    <a:pt x="956888" y="700896"/>
                    <a:pt x="956888" y="689982"/>
                    <a:pt x="956888" y="679068"/>
                  </a:cubicBezTo>
                  <a:cubicBezTo>
                    <a:pt x="956888" y="679068"/>
                    <a:pt x="956888" y="673611"/>
                    <a:pt x="956888" y="673611"/>
                  </a:cubicBezTo>
                  <a:cubicBezTo>
                    <a:pt x="967683" y="668154"/>
                    <a:pt x="973081" y="668154"/>
                    <a:pt x="983876" y="662697"/>
                  </a:cubicBezTo>
                  <a:close/>
                  <a:moveTo>
                    <a:pt x="284009" y="631819"/>
                  </a:moveTo>
                  <a:cubicBezTo>
                    <a:pt x="338627" y="630806"/>
                    <a:pt x="304165" y="667948"/>
                    <a:pt x="195250" y="749918"/>
                  </a:cubicBezTo>
                  <a:cubicBezTo>
                    <a:pt x="4650" y="886534"/>
                    <a:pt x="-60699" y="815494"/>
                    <a:pt x="86336" y="673413"/>
                  </a:cubicBezTo>
                  <a:cubicBezTo>
                    <a:pt x="186401" y="646773"/>
                    <a:pt x="251239" y="632428"/>
                    <a:pt x="284009" y="631819"/>
                  </a:cubicBezTo>
                  <a:close/>
                  <a:moveTo>
                    <a:pt x="683483" y="630267"/>
                  </a:moveTo>
                  <a:cubicBezTo>
                    <a:pt x="716202" y="630364"/>
                    <a:pt x="780939" y="643460"/>
                    <a:pt x="880847" y="668113"/>
                  </a:cubicBezTo>
                  <a:cubicBezTo>
                    <a:pt x="1033088" y="810553"/>
                    <a:pt x="967842" y="881772"/>
                    <a:pt x="772103" y="744811"/>
                  </a:cubicBezTo>
                  <a:cubicBezTo>
                    <a:pt x="663360" y="666059"/>
                    <a:pt x="628952" y="630107"/>
                    <a:pt x="683483" y="630267"/>
                  </a:cubicBezTo>
                  <a:close/>
                  <a:moveTo>
                    <a:pt x="837061" y="537284"/>
                  </a:moveTo>
                  <a:cubicBezTo>
                    <a:pt x="1076195" y="537284"/>
                    <a:pt x="1087064" y="629980"/>
                    <a:pt x="880540" y="662696"/>
                  </a:cubicBezTo>
                  <a:cubicBezTo>
                    <a:pt x="625101" y="559095"/>
                    <a:pt x="625101" y="537284"/>
                    <a:pt x="837061" y="537284"/>
                  </a:cubicBezTo>
                  <a:close/>
                  <a:moveTo>
                    <a:pt x="880540" y="407109"/>
                  </a:moveTo>
                  <a:cubicBezTo>
                    <a:pt x="1087064" y="434229"/>
                    <a:pt x="1076195" y="531860"/>
                    <a:pt x="837061" y="537284"/>
                  </a:cubicBezTo>
                  <a:cubicBezTo>
                    <a:pt x="625101" y="537284"/>
                    <a:pt x="625101" y="510164"/>
                    <a:pt x="880540" y="407109"/>
                  </a:cubicBezTo>
                  <a:close/>
                  <a:moveTo>
                    <a:pt x="512902" y="373977"/>
                  </a:moveTo>
                  <a:cubicBezTo>
                    <a:pt x="522607" y="377369"/>
                    <a:pt x="526820" y="393231"/>
                    <a:pt x="520692" y="417693"/>
                  </a:cubicBezTo>
                  <a:cubicBezTo>
                    <a:pt x="531585" y="374205"/>
                    <a:pt x="564263" y="379641"/>
                    <a:pt x="569710" y="417693"/>
                  </a:cubicBezTo>
                  <a:cubicBezTo>
                    <a:pt x="607834" y="406821"/>
                    <a:pt x="624173" y="434001"/>
                    <a:pt x="580602" y="466617"/>
                  </a:cubicBezTo>
                  <a:cubicBezTo>
                    <a:pt x="624173" y="434001"/>
                    <a:pt x="640512" y="455745"/>
                    <a:pt x="624173" y="488361"/>
                  </a:cubicBezTo>
                  <a:cubicBezTo>
                    <a:pt x="656851" y="504669"/>
                    <a:pt x="656851" y="537285"/>
                    <a:pt x="607834" y="537285"/>
                  </a:cubicBezTo>
                  <a:cubicBezTo>
                    <a:pt x="656851" y="537285"/>
                    <a:pt x="656851" y="564465"/>
                    <a:pt x="624173" y="580773"/>
                  </a:cubicBezTo>
                  <a:cubicBezTo>
                    <a:pt x="645959" y="618825"/>
                    <a:pt x="624173" y="640568"/>
                    <a:pt x="580602" y="607953"/>
                  </a:cubicBezTo>
                  <a:cubicBezTo>
                    <a:pt x="624173" y="640568"/>
                    <a:pt x="607834" y="662312"/>
                    <a:pt x="569710" y="656876"/>
                  </a:cubicBezTo>
                  <a:cubicBezTo>
                    <a:pt x="564263" y="694928"/>
                    <a:pt x="537031" y="700364"/>
                    <a:pt x="520692" y="656876"/>
                  </a:cubicBezTo>
                  <a:cubicBezTo>
                    <a:pt x="537031" y="700364"/>
                    <a:pt x="509800" y="716672"/>
                    <a:pt x="482568" y="684056"/>
                  </a:cubicBezTo>
                  <a:cubicBezTo>
                    <a:pt x="455336" y="716672"/>
                    <a:pt x="428104" y="705800"/>
                    <a:pt x="444443" y="656876"/>
                  </a:cubicBezTo>
                  <a:cubicBezTo>
                    <a:pt x="428104" y="705800"/>
                    <a:pt x="400873" y="700364"/>
                    <a:pt x="395426" y="656876"/>
                  </a:cubicBezTo>
                  <a:cubicBezTo>
                    <a:pt x="357302" y="667748"/>
                    <a:pt x="340963" y="640568"/>
                    <a:pt x="384534" y="613389"/>
                  </a:cubicBezTo>
                  <a:cubicBezTo>
                    <a:pt x="340963" y="640568"/>
                    <a:pt x="319177" y="618825"/>
                    <a:pt x="340963" y="586209"/>
                  </a:cubicBezTo>
                  <a:cubicBezTo>
                    <a:pt x="302838" y="569901"/>
                    <a:pt x="308285" y="537285"/>
                    <a:pt x="357302" y="537285"/>
                  </a:cubicBezTo>
                  <a:cubicBezTo>
                    <a:pt x="308285" y="537285"/>
                    <a:pt x="302838" y="510105"/>
                    <a:pt x="340963" y="493797"/>
                  </a:cubicBezTo>
                  <a:cubicBezTo>
                    <a:pt x="319177" y="455745"/>
                    <a:pt x="340963" y="434001"/>
                    <a:pt x="379087" y="466617"/>
                  </a:cubicBezTo>
                  <a:cubicBezTo>
                    <a:pt x="340963" y="434001"/>
                    <a:pt x="351855" y="412257"/>
                    <a:pt x="395426" y="417693"/>
                  </a:cubicBezTo>
                  <a:cubicBezTo>
                    <a:pt x="395426" y="379641"/>
                    <a:pt x="428104" y="374205"/>
                    <a:pt x="444443" y="423129"/>
                  </a:cubicBezTo>
                  <a:cubicBezTo>
                    <a:pt x="428104" y="374205"/>
                    <a:pt x="455336" y="357897"/>
                    <a:pt x="482568" y="390513"/>
                  </a:cubicBezTo>
                  <a:cubicBezTo>
                    <a:pt x="489376" y="382359"/>
                    <a:pt x="495843" y="377263"/>
                    <a:pt x="501545" y="374885"/>
                  </a:cubicBezTo>
                  <a:cubicBezTo>
                    <a:pt x="505822" y="373101"/>
                    <a:pt x="509667" y="372846"/>
                    <a:pt x="512902" y="373977"/>
                  </a:cubicBezTo>
                  <a:close/>
                  <a:moveTo>
                    <a:pt x="967605" y="335672"/>
                  </a:moveTo>
                  <a:cubicBezTo>
                    <a:pt x="967605" y="357368"/>
                    <a:pt x="972764" y="379063"/>
                    <a:pt x="972764" y="400759"/>
                  </a:cubicBezTo>
                  <a:cubicBezTo>
                    <a:pt x="967605" y="400759"/>
                    <a:pt x="962445" y="395335"/>
                    <a:pt x="952126" y="395335"/>
                  </a:cubicBezTo>
                  <a:cubicBezTo>
                    <a:pt x="952126" y="384487"/>
                    <a:pt x="952126" y="373640"/>
                    <a:pt x="952126" y="357368"/>
                  </a:cubicBezTo>
                  <a:cubicBezTo>
                    <a:pt x="957286" y="351944"/>
                    <a:pt x="962445" y="341096"/>
                    <a:pt x="967605" y="335672"/>
                  </a:cubicBezTo>
                  <a:close/>
                  <a:moveTo>
                    <a:pt x="928037" y="251358"/>
                  </a:moveTo>
                  <a:cubicBezTo>
                    <a:pt x="982123" y="251304"/>
                    <a:pt x="973188" y="312355"/>
                    <a:pt x="881291" y="401156"/>
                  </a:cubicBezTo>
                  <a:cubicBezTo>
                    <a:pt x="614450" y="472196"/>
                    <a:pt x="598113" y="455802"/>
                    <a:pt x="766931" y="324650"/>
                  </a:cubicBezTo>
                  <a:cubicBezTo>
                    <a:pt x="840449" y="273419"/>
                    <a:pt x="895586" y="251390"/>
                    <a:pt x="928037" y="251358"/>
                  </a:cubicBezTo>
                  <a:close/>
                  <a:moveTo>
                    <a:pt x="121013" y="161216"/>
                  </a:moveTo>
                  <a:cubicBezTo>
                    <a:pt x="148682" y="164371"/>
                    <a:pt x="186599" y="176649"/>
                    <a:pt x="233056" y="199841"/>
                  </a:cubicBezTo>
                  <a:cubicBezTo>
                    <a:pt x="362180" y="405163"/>
                    <a:pt x="369951" y="447540"/>
                    <a:pt x="252709" y="370843"/>
                  </a:cubicBezTo>
                  <a:lnTo>
                    <a:pt x="200785" y="334949"/>
                  </a:lnTo>
                  <a:lnTo>
                    <a:pt x="251292" y="372496"/>
                  </a:lnTo>
                  <a:cubicBezTo>
                    <a:pt x="361414" y="458663"/>
                    <a:pt x="319037" y="464025"/>
                    <a:pt x="80291" y="406829"/>
                  </a:cubicBezTo>
                  <a:cubicBezTo>
                    <a:pt x="-48632" y="282902"/>
                    <a:pt x="-14610" y="213194"/>
                    <a:pt x="127518" y="288935"/>
                  </a:cubicBezTo>
                  <a:lnTo>
                    <a:pt x="192955" y="329371"/>
                  </a:lnTo>
                  <a:lnTo>
                    <a:pt x="145854" y="292583"/>
                  </a:lnTo>
                  <a:cubicBezTo>
                    <a:pt x="46363" y="207519"/>
                    <a:pt x="48381" y="152934"/>
                    <a:pt x="121013" y="161216"/>
                  </a:cubicBezTo>
                  <a:close/>
                  <a:moveTo>
                    <a:pt x="862617" y="154769"/>
                  </a:moveTo>
                  <a:cubicBezTo>
                    <a:pt x="913203" y="162304"/>
                    <a:pt x="891286" y="231777"/>
                    <a:pt x="766044" y="324705"/>
                  </a:cubicBezTo>
                  <a:cubicBezTo>
                    <a:pt x="591557" y="449971"/>
                    <a:pt x="580651" y="433632"/>
                    <a:pt x="727875" y="199439"/>
                  </a:cubicBezTo>
                  <a:cubicBezTo>
                    <a:pt x="772860" y="173569"/>
                    <a:pt x="809666" y="159613"/>
                    <a:pt x="836588" y="155443"/>
                  </a:cubicBezTo>
                  <a:cubicBezTo>
                    <a:pt x="846684" y="153879"/>
                    <a:pt x="855391" y="153692"/>
                    <a:pt x="862617" y="154769"/>
                  </a:cubicBezTo>
                  <a:close/>
                  <a:moveTo>
                    <a:pt x="698108" y="35349"/>
                  </a:moveTo>
                  <a:cubicBezTo>
                    <a:pt x="727477" y="37395"/>
                    <a:pt x="742503" y="93330"/>
                    <a:pt x="723379" y="194285"/>
                  </a:cubicBezTo>
                  <a:cubicBezTo>
                    <a:pt x="548532" y="407109"/>
                    <a:pt x="526676" y="401652"/>
                    <a:pt x="586780" y="199742"/>
                  </a:cubicBezTo>
                  <a:cubicBezTo>
                    <a:pt x="625027" y="85144"/>
                    <a:pt x="668739" y="33303"/>
                    <a:pt x="698108" y="35349"/>
                  </a:cubicBezTo>
                  <a:close/>
                  <a:moveTo>
                    <a:pt x="572878" y="1771"/>
                  </a:moveTo>
                  <a:cubicBezTo>
                    <a:pt x="613169" y="-12162"/>
                    <a:pt x="630490" y="56332"/>
                    <a:pt x="586555" y="199276"/>
                  </a:cubicBezTo>
                  <a:cubicBezTo>
                    <a:pt x="521665" y="400759"/>
                    <a:pt x="505443" y="389868"/>
                    <a:pt x="483813" y="117593"/>
                  </a:cubicBezTo>
                  <a:cubicBezTo>
                    <a:pt x="516258" y="48163"/>
                    <a:pt x="548703" y="10130"/>
                    <a:pt x="572878" y="1771"/>
                  </a:cubicBezTo>
                  <a:close/>
                  <a:moveTo>
                    <a:pt x="383821" y="1771"/>
                  </a:moveTo>
                  <a:cubicBezTo>
                    <a:pt x="408920" y="10130"/>
                    <a:pt x="442810" y="48163"/>
                    <a:pt x="477464" y="117593"/>
                  </a:cubicBezTo>
                  <a:cubicBezTo>
                    <a:pt x="463195" y="360599"/>
                    <a:pt x="444763" y="395143"/>
                    <a:pt x="393036" y="265005"/>
                  </a:cubicBezTo>
                  <a:lnTo>
                    <a:pt x="371014" y="205418"/>
                  </a:lnTo>
                  <a:lnTo>
                    <a:pt x="389517" y="267560"/>
                  </a:lnTo>
                  <a:cubicBezTo>
                    <a:pt x="426685" y="403864"/>
                    <a:pt x="390336" y="381146"/>
                    <a:pt x="233024" y="199408"/>
                  </a:cubicBezTo>
                  <a:cubicBezTo>
                    <a:pt x="199655" y="17669"/>
                    <a:pt x="270564" y="-17603"/>
                    <a:pt x="339910" y="126548"/>
                  </a:cubicBezTo>
                  <a:lnTo>
                    <a:pt x="368125" y="196675"/>
                  </a:lnTo>
                  <a:lnTo>
                    <a:pt x="346584" y="106152"/>
                  </a:lnTo>
                  <a:cubicBezTo>
                    <a:pt x="334809" y="27237"/>
                    <a:pt x="352447" y="-8679"/>
                    <a:pt x="383821" y="177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5" name="淘宝网Chenying0907出品 144"/>
            <p:cNvSpPr/>
            <p:nvPr/>
          </p:nvSpPr>
          <p:spPr bwMode="auto">
            <a:xfrm>
              <a:off x="4910137" y="2408565"/>
              <a:ext cx="1455224" cy="1458585"/>
            </a:xfrm>
            <a:custGeom>
              <a:avLst/>
              <a:gdLst>
                <a:gd name="connsiteX0" fmla="*/ 484981 w 1455224"/>
                <a:gd name="connsiteY0" fmla="*/ 1382385 h 1458585"/>
                <a:gd name="connsiteX1" fmla="*/ 496093 w 1455224"/>
                <a:gd name="connsiteY1" fmla="*/ 1436814 h 1458585"/>
                <a:gd name="connsiteX2" fmla="*/ 501650 w 1455224"/>
                <a:gd name="connsiteY2" fmla="*/ 1458585 h 1458585"/>
                <a:gd name="connsiteX3" fmla="*/ 484981 w 1455224"/>
                <a:gd name="connsiteY3" fmla="*/ 1453142 h 1458585"/>
                <a:gd name="connsiteX4" fmla="*/ 479424 w 1455224"/>
                <a:gd name="connsiteY4" fmla="*/ 1442257 h 1458585"/>
                <a:gd name="connsiteX5" fmla="*/ 468312 w 1455224"/>
                <a:gd name="connsiteY5" fmla="*/ 1387828 h 1458585"/>
                <a:gd name="connsiteX6" fmla="*/ 484981 w 1455224"/>
                <a:gd name="connsiteY6" fmla="*/ 1382385 h 1458585"/>
                <a:gd name="connsiteX7" fmla="*/ 792550 w 1455224"/>
                <a:gd name="connsiteY7" fmla="*/ 965904 h 1458585"/>
                <a:gd name="connsiteX8" fmla="*/ 887486 w 1455224"/>
                <a:gd name="connsiteY8" fmla="*/ 1146930 h 1458585"/>
                <a:gd name="connsiteX9" fmla="*/ 750887 w 1455224"/>
                <a:gd name="connsiteY9" fmla="*/ 1256228 h 1458585"/>
                <a:gd name="connsiteX10" fmla="*/ 792550 w 1455224"/>
                <a:gd name="connsiteY10" fmla="*/ 965904 h 1458585"/>
                <a:gd name="connsiteX11" fmla="*/ 693407 w 1455224"/>
                <a:gd name="connsiteY11" fmla="*/ 965806 h 1458585"/>
                <a:gd name="connsiteX12" fmla="*/ 741363 w 1455224"/>
                <a:gd name="connsiteY12" fmla="*/ 1255803 h 1458585"/>
                <a:gd name="connsiteX13" fmla="*/ 604347 w 1455224"/>
                <a:gd name="connsiteY13" fmla="*/ 1146628 h 1458585"/>
                <a:gd name="connsiteX14" fmla="*/ 693407 w 1455224"/>
                <a:gd name="connsiteY14" fmla="*/ 965806 h 1458585"/>
                <a:gd name="connsiteX15" fmla="*/ 630691 w 1455224"/>
                <a:gd name="connsiteY15" fmla="*/ 945339 h 1458585"/>
                <a:gd name="connsiteX16" fmla="*/ 604157 w 1455224"/>
                <a:gd name="connsiteY16" fmla="*/ 1147284 h 1458585"/>
                <a:gd name="connsiteX17" fmla="*/ 424543 w 1455224"/>
                <a:gd name="connsiteY17" fmla="*/ 1152742 h 1458585"/>
                <a:gd name="connsiteX18" fmla="*/ 630691 w 1455224"/>
                <a:gd name="connsiteY18" fmla="*/ 945339 h 1458585"/>
                <a:gd name="connsiteX19" fmla="*/ 856610 w 1455224"/>
                <a:gd name="connsiteY19" fmla="*/ 943865 h 1458585"/>
                <a:gd name="connsiteX20" fmla="*/ 1066992 w 1455224"/>
                <a:gd name="connsiteY20" fmla="*/ 1146855 h 1458585"/>
                <a:gd name="connsiteX21" fmla="*/ 887249 w 1455224"/>
                <a:gd name="connsiteY21" fmla="*/ 1141405 h 1458585"/>
                <a:gd name="connsiteX22" fmla="*/ 856610 w 1455224"/>
                <a:gd name="connsiteY22" fmla="*/ 943865 h 1458585"/>
                <a:gd name="connsiteX23" fmla="*/ 949885 w 1455224"/>
                <a:gd name="connsiteY23" fmla="*/ 877500 h 1458585"/>
                <a:gd name="connsiteX24" fmla="*/ 1115786 w 1455224"/>
                <a:gd name="connsiteY24" fmla="*/ 972451 h 1458585"/>
                <a:gd name="connsiteX25" fmla="*/ 1072243 w 1455224"/>
                <a:gd name="connsiteY25" fmla="*/ 1147227 h 1458585"/>
                <a:gd name="connsiteX26" fmla="*/ 949885 w 1455224"/>
                <a:gd name="connsiteY26" fmla="*/ 877500 h 1458585"/>
                <a:gd name="connsiteX27" fmla="*/ 481895 w 1455224"/>
                <a:gd name="connsiteY27" fmla="*/ 829019 h 1458585"/>
                <a:gd name="connsiteX28" fmla="*/ 442429 w 1455224"/>
                <a:gd name="connsiteY28" fmla="*/ 926369 h 1458585"/>
                <a:gd name="connsiteX29" fmla="*/ 434747 w 1455224"/>
                <a:gd name="connsiteY29" fmla="*/ 932404 h 1458585"/>
                <a:gd name="connsiteX30" fmla="*/ 474078 w 1455224"/>
                <a:gd name="connsiteY30" fmla="*/ 906556 h 1458585"/>
                <a:gd name="connsiteX31" fmla="*/ 534051 w 1455224"/>
                <a:gd name="connsiteY31" fmla="*/ 879147 h 1458585"/>
                <a:gd name="connsiteX32" fmla="*/ 419453 w 1455224"/>
                <a:gd name="connsiteY32" fmla="*/ 1152825 h 1458585"/>
                <a:gd name="connsiteX33" fmla="*/ 291103 w 1455224"/>
                <a:gd name="connsiteY33" fmla="*/ 1045777 h 1458585"/>
                <a:gd name="connsiteX34" fmla="*/ 348900 w 1455224"/>
                <a:gd name="connsiteY34" fmla="*/ 996459 h 1458585"/>
                <a:gd name="connsiteX35" fmla="*/ 282396 w 1455224"/>
                <a:gd name="connsiteY35" fmla="*/ 1038176 h 1458585"/>
                <a:gd name="connsiteX36" fmla="*/ 223165 w 1455224"/>
                <a:gd name="connsiteY36" fmla="*/ 879241 h 1458585"/>
                <a:gd name="connsiteX37" fmla="*/ 481895 w 1455224"/>
                <a:gd name="connsiteY37" fmla="*/ 829019 h 1458585"/>
                <a:gd name="connsiteX38" fmla="*/ 1005279 w 1455224"/>
                <a:gd name="connsiteY38" fmla="*/ 823879 h 1458585"/>
                <a:gd name="connsiteX39" fmla="*/ 1263283 w 1455224"/>
                <a:gd name="connsiteY39" fmla="*/ 874267 h 1458585"/>
                <a:gd name="connsiteX40" fmla="*/ 1116562 w 1455224"/>
                <a:gd name="connsiteY40" fmla="*/ 972360 h 1458585"/>
                <a:gd name="connsiteX41" fmla="*/ 1005279 w 1455224"/>
                <a:gd name="connsiteY41" fmla="*/ 823879 h 1458585"/>
                <a:gd name="connsiteX42" fmla="*/ 277726 w 1455224"/>
                <a:gd name="connsiteY42" fmla="*/ 710873 h 1458585"/>
                <a:gd name="connsiteX43" fmla="*/ 217787 w 1455224"/>
                <a:gd name="connsiteY43" fmla="*/ 874385 h 1458585"/>
                <a:gd name="connsiteX44" fmla="*/ 277726 w 1455224"/>
                <a:gd name="connsiteY44" fmla="*/ 710873 h 1458585"/>
                <a:gd name="connsiteX45" fmla="*/ 1203099 w 1455224"/>
                <a:gd name="connsiteY45" fmla="*/ 699760 h 1458585"/>
                <a:gd name="connsiteX46" fmla="*/ 1268413 w 1455224"/>
                <a:gd name="connsiteY46" fmla="*/ 869622 h 1458585"/>
                <a:gd name="connsiteX47" fmla="*/ 1203099 w 1455224"/>
                <a:gd name="connsiteY47" fmla="*/ 699760 h 1458585"/>
                <a:gd name="connsiteX48" fmla="*/ 0 w 1455224"/>
                <a:gd name="connsiteY48" fmla="*/ 666423 h 1458585"/>
                <a:gd name="connsiteX49" fmla="*/ 76200 w 1455224"/>
                <a:gd name="connsiteY49" fmla="*/ 715635 h 1458585"/>
                <a:gd name="connsiteX50" fmla="*/ 0 w 1455224"/>
                <a:gd name="connsiteY50" fmla="*/ 666423 h 1458585"/>
                <a:gd name="connsiteX51" fmla="*/ 217787 w 1455224"/>
                <a:gd name="connsiteY51" fmla="*/ 541010 h 1458585"/>
                <a:gd name="connsiteX52" fmla="*/ 277726 w 1455224"/>
                <a:gd name="connsiteY52" fmla="*/ 710872 h 1458585"/>
                <a:gd name="connsiteX53" fmla="*/ 217787 w 1455224"/>
                <a:gd name="connsiteY53" fmla="*/ 541010 h 1458585"/>
                <a:gd name="connsiteX54" fmla="*/ 1263351 w 1455224"/>
                <a:gd name="connsiteY54" fmla="*/ 531485 h 1458585"/>
                <a:gd name="connsiteX55" fmla="*/ 1203412 w 1455224"/>
                <a:gd name="connsiteY55" fmla="*/ 699760 h 1458585"/>
                <a:gd name="connsiteX56" fmla="*/ 1263351 w 1455224"/>
                <a:gd name="connsiteY56" fmla="*/ 531485 h 1458585"/>
                <a:gd name="connsiteX57" fmla="*/ 697769 w 1455224"/>
                <a:gd name="connsiteY57" fmla="*/ 490061 h 1458585"/>
                <a:gd name="connsiteX58" fmla="*/ 713767 w 1455224"/>
                <a:gd name="connsiteY58" fmla="*/ 490815 h 1458585"/>
                <a:gd name="connsiteX59" fmla="*/ 740569 w 1455224"/>
                <a:gd name="connsiteY59" fmla="*/ 509279 h 1458585"/>
                <a:gd name="connsiteX60" fmla="*/ 789578 w 1455224"/>
                <a:gd name="connsiteY60" fmla="*/ 552842 h 1458585"/>
                <a:gd name="connsiteX61" fmla="*/ 854924 w 1455224"/>
                <a:gd name="connsiteY61" fmla="*/ 547397 h 1458585"/>
                <a:gd name="connsiteX62" fmla="*/ 871261 w 1455224"/>
                <a:gd name="connsiteY62" fmla="*/ 607297 h 1458585"/>
                <a:gd name="connsiteX63" fmla="*/ 925716 w 1455224"/>
                <a:gd name="connsiteY63" fmla="*/ 645416 h 1458585"/>
                <a:gd name="connsiteX64" fmla="*/ 903934 w 1455224"/>
                <a:gd name="connsiteY64" fmla="*/ 705316 h 1458585"/>
                <a:gd name="connsiteX65" fmla="*/ 925716 w 1455224"/>
                <a:gd name="connsiteY65" fmla="*/ 765217 h 1458585"/>
                <a:gd name="connsiteX66" fmla="*/ 871261 w 1455224"/>
                <a:gd name="connsiteY66" fmla="*/ 797889 h 1458585"/>
                <a:gd name="connsiteX67" fmla="*/ 854924 w 1455224"/>
                <a:gd name="connsiteY67" fmla="*/ 863235 h 1458585"/>
                <a:gd name="connsiteX68" fmla="*/ 795024 w 1455224"/>
                <a:gd name="connsiteY68" fmla="*/ 857790 h 1458585"/>
                <a:gd name="connsiteX69" fmla="*/ 740569 w 1455224"/>
                <a:gd name="connsiteY69" fmla="*/ 901354 h 1458585"/>
                <a:gd name="connsiteX70" fmla="*/ 691559 w 1455224"/>
                <a:gd name="connsiteY70" fmla="*/ 857790 h 1458585"/>
                <a:gd name="connsiteX71" fmla="*/ 626213 w 1455224"/>
                <a:gd name="connsiteY71" fmla="*/ 863235 h 1458585"/>
                <a:gd name="connsiteX72" fmla="*/ 609877 w 1455224"/>
                <a:gd name="connsiteY72" fmla="*/ 803335 h 1458585"/>
                <a:gd name="connsiteX73" fmla="*/ 555422 w 1455224"/>
                <a:gd name="connsiteY73" fmla="*/ 765217 h 1458585"/>
                <a:gd name="connsiteX74" fmla="*/ 577204 w 1455224"/>
                <a:gd name="connsiteY74" fmla="*/ 705316 h 1458585"/>
                <a:gd name="connsiteX75" fmla="*/ 555422 w 1455224"/>
                <a:gd name="connsiteY75" fmla="*/ 645416 h 1458585"/>
                <a:gd name="connsiteX76" fmla="*/ 609877 w 1455224"/>
                <a:gd name="connsiteY76" fmla="*/ 612743 h 1458585"/>
                <a:gd name="connsiteX77" fmla="*/ 626213 w 1455224"/>
                <a:gd name="connsiteY77" fmla="*/ 547397 h 1458585"/>
                <a:gd name="connsiteX78" fmla="*/ 691559 w 1455224"/>
                <a:gd name="connsiteY78" fmla="*/ 552842 h 1458585"/>
                <a:gd name="connsiteX79" fmla="*/ 697769 w 1455224"/>
                <a:gd name="connsiteY79" fmla="*/ 490061 h 1458585"/>
                <a:gd name="connsiteX80" fmla="*/ 235079 w 1455224"/>
                <a:gd name="connsiteY80" fmla="*/ 210680 h 1458585"/>
                <a:gd name="connsiteX81" fmla="*/ 269676 w 1455224"/>
                <a:gd name="connsiteY81" fmla="*/ 210750 h 1458585"/>
                <a:gd name="connsiteX82" fmla="*/ 414337 w 1455224"/>
                <a:gd name="connsiteY82" fmla="*/ 263405 h 1458585"/>
                <a:gd name="connsiteX83" fmla="*/ 440903 w 1455224"/>
                <a:gd name="connsiteY83" fmla="*/ 485033 h 1458585"/>
                <a:gd name="connsiteX84" fmla="*/ 370922 w 1455224"/>
                <a:gd name="connsiteY84" fmla="*/ 436577 h 1458585"/>
                <a:gd name="connsiteX85" fmla="*/ 437891 w 1455224"/>
                <a:gd name="connsiteY85" fmla="*/ 489026 h 1458585"/>
                <a:gd name="connsiteX86" fmla="*/ 218403 w 1455224"/>
                <a:gd name="connsiteY86" fmla="*/ 536154 h 1458585"/>
                <a:gd name="connsiteX87" fmla="*/ 277634 w 1455224"/>
                <a:gd name="connsiteY87" fmla="*/ 377443 h 1458585"/>
                <a:gd name="connsiteX88" fmla="*/ 362424 w 1455224"/>
                <a:gd name="connsiteY88" fmla="*/ 430414 h 1458585"/>
                <a:gd name="connsiteX89" fmla="*/ 301750 w 1455224"/>
                <a:gd name="connsiteY89" fmla="*/ 382638 h 1458585"/>
                <a:gd name="connsiteX90" fmla="*/ 235079 w 1455224"/>
                <a:gd name="connsiteY90" fmla="*/ 210680 h 1458585"/>
                <a:gd name="connsiteX91" fmla="*/ 1236525 w 1455224"/>
                <a:gd name="connsiteY91" fmla="*/ 200636 h 1458585"/>
                <a:gd name="connsiteX92" fmla="*/ 1195834 w 1455224"/>
                <a:gd name="connsiteY92" fmla="*/ 359183 h 1458585"/>
                <a:gd name="connsiteX93" fmla="*/ 1132224 w 1455224"/>
                <a:gd name="connsiteY93" fmla="*/ 413228 h 1458585"/>
                <a:gd name="connsiteX94" fmla="*/ 1178771 w 1455224"/>
                <a:gd name="connsiteY94" fmla="*/ 382131 h 1458585"/>
                <a:gd name="connsiteX95" fmla="*/ 1322172 w 1455224"/>
                <a:gd name="connsiteY95" fmla="*/ 327429 h 1458585"/>
                <a:gd name="connsiteX96" fmla="*/ 1263727 w 1455224"/>
                <a:gd name="connsiteY96" fmla="*/ 525711 h 1458585"/>
                <a:gd name="connsiteX97" fmla="*/ 1041170 w 1455224"/>
                <a:gd name="connsiteY97" fmla="*/ 483937 h 1458585"/>
                <a:gd name="connsiteX98" fmla="*/ 1085791 w 1455224"/>
                <a:gd name="connsiteY98" fmla="*/ 447850 h 1458585"/>
                <a:gd name="connsiteX99" fmla="*/ 1040680 w 1455224"/>
                <a:gd name="connsiteY99" fmla="*/ 479075 h 1458585"/>
                <a:gd name="connsiteX100" fmla="*/ 1062037 w 1455224"/>
                <a:gd name="connsiteY100" fmla="*/ 257558 h 1458585"/>
                <a:gd name="connsiteX101" fmla="*/ 1206783 w 1455224"/>
                <a:gd name="connsiteY101" fmla="*/ 201915 h 1458585"/>
                <a:gd name="connsiteX102" fmla="*/ 1236525 w 1455224"/>
                <a:gd name="connsiteY102" fmla="*/ 200636 h 1458585"/>
                <a:gd name="connsiteX103" fmla="*/ 449039 w 1455224"/>
                <a:gd name="connsiteY103" fmla="*/ 50570 h 1458585"/>
                <a:gd name="connsiteX104" fmla="*/ 593697 w 1455224"/>
                <a:gd name="connsiteY104" fmla="*/ 263777 h 1458585"/>
                <a:gd name="connsiteX105" fmla="*/ 419016 w 1455224"/>
                <a:gd name="connsiteY105" fmla="*/ 258328 h 1458585"/>
                <a:gd name="connsiteX106" fmla="*/ 449039 w 1455224"/>
                <a:gd name="connsiteY106" fmla="*/ 50570 h 1458585"/>
                <a:gd name="connsiteX107" fmla="*/ 860418 w 1455224"/>
                <a:gd name="connsiteY107" fmla="*/ 2127 h 1458585"/>
                <a:gd name="connsiteX108" fmla="*/ 907565 w 1455224"/>
                <a:gd name="connsiteY108" fmla="*/ 162672 h 1458585"/>
                <a:gd name="connsiteX109" fmla="*/ 883884 w 1455224"/>
                <a:gd name="connsiteY109" fmla="*/ 257792 h 1458585"/>
                <a:gd name="connsiteX110" fmla="*/ 919365 w 1455224"/>
                <a:gd name="connsiteY110" fmla="*/ 165723 h 1458585"/>
                <a:gd name="connsiteX111" fmla="*/ 1023938 w 1455224"/>
                <a:gd name="connsiteY111" fmla="*/ 45030 h 1458585"/>
                <a:gd name="connsiteX112" fmla="*/ 1055915 w 1455224"/>
                <a:gd name="connsiteY112" fmla="*/ 252432 h 1458585"/>
                <a:gd name="connsiteX113" fmla="*/ 856411 w 1455224"/>
                <a:gd name="connsiteY113" fmla="*/ 351305 h 1458585"/>
                <a:gd name="connsiteX114" fmla="*/ 878196 w 1455224"/>
                <a:gd name="connsiteY114" fmla="*/ 275663 h 1458585"/>
                <a:gd name="connsiteX115" fmla="*/ 852585 w 1455224"/>
                <a:gd name="connsiteY115" fmla="*/ 348684 h 1458585"/>
                <a:gd name="connsiteX116" fmla="*/ 741362 w 1455224"/>
                <a:gd name="connsiteY116" fmla="*/ 154475 h 1458585"/>
                <a:gd name="connsiteX117" fmla="*/ 860418 w 1455224"/>
                <a:gd name="connsiteY117" fmla="*/ 2127 h 1458585"/>
                <a:gd name="connsiteX118" fmla="*/ 594736 w 1455224"/>
                <a:gd name="connsiteY118" fmla="*/ 761 h 1458585"/>
                <a:gd name="connsiteX119" fmla="*/ 613573 w 1455224"/>
                <a:gd name="connsiteY119" fmla="*/ 2261 h 1458585"/>
                <a:gd name="connsiteX120" fmla="*/ 735013 w 1455224"/>
                <a:gd name="connsiteY120" fmla="*/ 154830 h 1458585"/>
                <a:gd name="connsiteX121" fmla="*/ 593910 w 1455224"/>
                <a:gd name="connsiteY121" fmla="*/ 264005 h 1458585"/>
                <a:gd name="connsiteX122" fmla="*/ 594736 w 1455224"/>
                <a:gd name="connsiteY122" fmla="*/ 761 h 145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455224" h="1458585">
                  <a:moveTo>
                    <a:pt x="484981" y="1382385"/>
                  </a:moveTo>
                  <a:cubicBezTo>
                    <a:pt x="490537" y="1404157"/>
                    <a:pt x="496093" y="1420485"/>
                    <a:pt x="496093" y="1436814"/>
                  </a:cubicBezTo>
                  <a:cubicBezTo>
                    <a:pt x="501650" y="1442257"/>
                    <a:pt x="501650" y="1447699"/>
                    <a:pt x="501650" y="1458585"/>
                  </a:cubicBezTo>
                  <a:cubicBezTo>
                    <a:pt x="496093" y="1453142"/>
                    <a:pt x="490537" y="1453142"/>
                    <a:pt x="484981" y="1453142"/>
                  </a:cubicBezTo>
                  <a:cubicBezTo>
                    <a:pt x="479424" y="1447699"/>
                    <a:pt x="479424" y="1447699"/>
                    <a:pt x="479424" y="1442257"/>
                  </a:cubicBezTo>
                  <a:cubicBezTo>
                    <a:pt x="479424" y="1425928"/>
                    <a:pt x="473868" y="1404157"/>
                    <a:pt x="468312" y="1387828"/>
                  </a:cubicBezTo>
                  <a:cubicBezTo>
                    <a:pt x="473868" y="1387828"/>
                    <a:pt x="479424" y="1387828"/>
                    <a:pt x="484981" y="1382385"/>
                  </a:cubicBezTo>
                  <a:close/>
                  <a:moveTo>
                    <a:pt x="792550" y="965904"/>
                  </a:moveTo>
                  <a:cubicBezTo>
                    <a:pt x="812357" y="950192"/>
                    <a:pt x="841043" y="1013039"/>
                    <a:pt x="887486" y="1146930"/>
                  </a:cubicBezTo>
                  <a:cubicBezTo>
                    <a:pt x="985837" y="1447501"/>
                    <a:pt x="871094" y="1496685"/>
                    <a:pt x="750887" y="1256228"/>
                  </a:cubicBezTo>
                  <a:cubicBezTo>
                    <a:pt x="761815" y="1075885"/>
                    <a:pt x="772743" y="981616"/>
                    <a:pt x="792550" y="965904"/>
                  </a:cubicBezTo>
                  <a:close/>
                  <a:moveTo>
                    <a:pt x="693407" y="965806"/>
                  </a:moveTo>
                  <a:cubicBezTo>
                    <a:pt x="713960" y="981500"/>
                    <a:pt x="727662" y="1075664"/>
                    <a:pt x="741363" y="1255803"/>
                  </a:cubicBezTo>
                  <a:cubicBezTo>
                    <a:pt x="626269" y="1501448"/>
                    <a:pt x="511175" y="1446860"/>
                    <a:pt x="604347" y="1146628"/>
                  </a:cubicBezTo>
                  <a:cubicBezTo>
                    <a:pt x="645452" y="1012888"/>
                    <a:pt x="672855" y="950112"/>
                    <a:pt x="693407" y="965806"/>
                  </a:cubicBezTo>
                  <a:close/>
                  <a:moveTo>
                    <a:pt x="630691" y="945339"/>
                  </a:moveTo>
                  <a:cubicBezTo>
                    <a:pt x="657225" y="945339"/>
                    <a:pt x="644979" y="1013563"/>
                    <a:pt x="604157" y="1147284"/>
                  </a:cubicBezTo>
                  <a:cubicBezTo>
                    <a:pt x="506185" y="1447472"/>
                    <a:pt x="381000" y="1420182"/>
                    <a:pt x="424543" y="1152742"/>
                  </a:cubicBezTo>
                  <a:cubicBezTo>
                    <a:pt x="538843" y="1013563"/>
                    <a:pt x="604158" y="945339"/>
                    <a:pt x="630691" y="945339"/>
                  </a:cubicBezTo>
                  <a:close/>
                  <a:moveTo>
                    <a:pt x="856610" y="943865"/>
                  </a:moveTo>
                  <a:cubicBezTo>
                    <a:pt x="883164" y="943865"/>
                    <a:pt x="949887" y="1010620"/>
                    <a:pt x="1066992" y="1146855"/>
                  </a:cubicBezTo>
                  <a:cubicBezTo>
                    <a:pt x="1116013" y="1413875"/>
                    <a:pt x="990737" y="1441122"/>
                    <a:pt x="887249" y="1141405"/>
                  </a:cubicBezTo>
                  <a:cubicBezTo>
                    <a:pt x="843674" y="1010620"/>
                    <a:pt x="830057" y="943865"/>
                    <a:pt x="856610" y="943865"/>
                  </a:cubicBezTo>
                  <a:close/>
                  <a:moveTo>
                    <a:pt x="949885" y="877500"/>
                  </a:moveTo>
                  <a:cubicBezTo>
                    <a:pt x="974952" y="879772"/>
                    <a:pt x="1030061" y="913054"/>
                    <a:pt x="1115786" y="972451"/>
                  </a:cubicBezTo>
                  <a:cubicBezTo>
                    <a:pt x="1371600" y="1158150"/>
                    <a:pt x="1311729" y="1272847"/>
                    <a:pt x="1072243" y="1147227"/>
                  </a:cubicBezTo>
                  <a:cubicBezTo>
                    <a:pt x="949779" y="956066"/>
                    <a:pt x="908107" y="873713"/>
                    <a:pt x="949885" y="877500"/>
                  </a:cubicBezTo>
                  <a:close/>
                  <a:moveTo>
                    <a:pt x="481895" y="829019"/>
                  </a:moveTo>
                  <a:cubicBezTo>
                    <a:pt x="539412" y="828976"/>
                    <a:pt x="522851" y="859833"/>
                    <a:pt x="442429" y="926369"/>
                  </a:cubicBezTo>
                  <a:lnTo>
                    <a:pt x="434747" y="932404"/>
                  </a:lnTo>
                  <a:lnTo>
                    <a:pt x="474078" y="906556"/>
                  </a:lnTo>
                  <a:cubicBezTo>
                    <a:pt x="501326" y="889880"/>
                    <a:pt x="521318" y="880540"/>
                    <a:pt x="534051" y="879147"/>
                  </a:cubicBezTo>
                  <a:cubicBezTo>
                    <a:pt x="576494" y="874505"/>
                    <a:pt x="538295" y="958172"/>
                    <a:pt x="419453" y="1152825"/>
                  </a:cubicBezTo>
                  <a:cubicBezTo>
                    <a:pt x="210291" y="1267568"/>
                    <a:pt x="138391" y="1194061"/>
                    <a:pt x="291103" y="1045777"/>
                  </a:cubicBezTo>
                  <a:lnTo>
                    <a:pt x="348900" y="996459"/>
                  </a:lnTo>
                  <a:lnTo>
                    <a:pt x="282396" y="1038176"/>
                  </a:lnTo>
                  <a:cubicBezTo>
                    <a:pt x="96807" y="1138557"/>
                    <a:pt x="51509" y="1046541"/>
                    <a:pt x="223165" y="879241"/>
                  </a:cubicBezTo>
                  <a:cubicBezTo>
                    <a:pt x="353951" y="846464"/>
                    <a:pt x="438757" y="829051"/>
                    <a:pt x="481895" y="829019"/>
                  </a:cubicBezTo>
                  <a:close/>
                  <a:moveTo>
                    <a:pt x="1005279" y="823879"/>
                  </a:moveTo>
                  <a:cubicBezTo>
                    <a:pt x="1048295" y="824199"/>
                    <a:pt x="1132864" y="841569"/>
                    <a:pt x="1263283" y="874267"/>
                  </a:cubicBezTo>
                  <a:cubicBezTo>
                    <a:pt x="1458912" y="1059554"/>
                    <a:pt x="1377400" y="1152198"/>
                    <a:pt x="1116562" y="972360"/>
                  </a:cubicBezTo>
                  <a:cubicBezTo>
                    <a:pt x="977312" y="870180"/>
                    <a:pt x="933584" y="823347"/>
                    <a:pt x="1005279" y="823879"/>
                  </a:cubicBezTo>
                  <a:close/>
                  <a:moveTo>
                    <a:pt x="277726" y="710873"/>
                  </a:moveTo>
                  <a:cubicBezTo>
                    <a:pt x="555625" y="710873"/>
                    <a:pt x="555625" y="738125"/>
                    <a:pt x="217787" y="874385"/>
                  </a:cubicBezTo>
                  <a:cubicBezTo>
                    <a:pt x="-49213" y="841683"/>
                    <a:pt x="-32866" y="716324"/>
                    <a:pt x="277726" y="710873"/>
                  </a:cubicBezTo>
                  <a:close/>
                  <a:moveTo>
                    <a:pt x="1203099" y="699760"/>
                  </a:moveTo>
                  <a:cubicBezTo>
                    <a:pt x="1518785" y="699760"/>
                    <a:pt x="1535113" y="831266"/>
                    <a:pt x="1268413" y="869622"/>
                  </a:cubicBezTo>
                  <a:cubicBezTo>
                    <a:pt x="930956" y="738116"/>
                    <a:pt x="925513" y="705240"/>
                    <a:pt x="1203099" y="699760"/>
                  </a:cubicBezTo>
                  <a:close/>
                  <a:moveTo>
                    <a:pt x="0" y="666423"/>
                  </a:moveTo>
                  <a:cubicBezTo>
                    <a:pt x="27214" y="677359"/>
                    <a:pt x="48985" y="693763"/>
                    <a:pt x="76200" y="715635"/>
                  </a:cubicBezTo>
                  <a:cubicBezTo>
                    <a:pt x="48985" y="693763"/>
                    <a:pt x="21771" y="677359"/>
                    <a:pt x="0" y="666423"/>
                  </a:cubicBezTo>
                  <a:close/>
                  <a:moveTo>
                    <a:pt x="217787" y="541010"/>
                  </a:moveTo>
                  <a:cubicBezTo>
                    <a:pt x="550176" y="672516"/>
                    <a:pt x="555625" y="705393"/>
                    <a:pt x="277726" y="710872"/>
                  </a:cubicBezTo>
                  <a:cubicBezTo>
                    <a:pt x="-32866" y="705393"/>
                    <a:pt x="-49213" y="579366"/>
                    <a:pt x="217787" y="541010"/>
                  </a:cubicBezTo>
                  <a:close/>
                  <a:moveTo>
                    <a:pt x="1263351" y="531485"/>
                  </a:moveTo>
                  <a:cubicBezTo>
                    <a:pt x="1530351" y="569483"/>
                    <a:pt x="1519453" y="694332"/>
                    <a:pt x="1203412" y="699760"/>
                  </a:cubicBezTo>
                  <a:cubicBezTo>
                    <a:pt x="925513" y="699760"/>
                    <a:pt x="930962" y="672619"/>
                    <a:pt x="1263351" y="531485"/>
                  </a:cubicBezTo>
                  <a:close/>
                  <a:moveTo>
                    <a:pt x="697769" y="490061"/>
                  </a:moveTo>
                  <a:cubicBezTo>
                    <a:pt x="702264" y="488470"/>
                    <a:pt x="707704" y="488709"/>
                    <a:pt x="713767" y="490815"/>
                  </a:cubicBezTo>
                  <a:cubicBezTo>
                    <a:pt x="721850" y="493623"/>
                    <a:pt x="731039" y="499749"/>
                    <a:pt x="740569" y="509279"/>
                  </a:cubicBezTo>
                  <a:cubicBezTo>
                    <a:pt x="773242" y="471160"/>
                    <a:pt x="811360" y="487497"/>
                    <a:pt x="789578" y="552842"/>
                  </a:cubicBezTo>
                  <a:cubicBezTo>
                    <a:pt x="811360" y="487497"/>
                    <a:pt x="849479" y="492942"/>
                    <a:pt x="854924" y="547397"/>
                  </a:cubicBezTo>
                  <a:cubicBezTo>
                    <a:pt x="903934" y="536506"/>
                    <a:pt x="925716" y="569179"/>
                    <a:pt x="871261" y="607297"/>
                  </a:cubicBezTo>
                  <a:cubicBezTo>
                    <a:pt x="925716" y="569179"/>
                    <a:pt x="952943" y="596406"/>
                    <a:pt x="925716" y="645416"/>
                  </a:cubicBezTo>
                  <a:cubicBezTo>
                    <a:pt x="974725" y="661752"/>
                    <a:pt x="969280" y="705316"/>
                    <a:pt x="903934" y="705316"/>
                  </a:cubicBezTo>
                  <a:cubicBezTo>
                    <a:pt x="969280" y="705316"/>
                    <a:pt x="974725" y="743435"/>
                    <a:pt x="925716" y="765217"/>
                  </a:cubicBezTo>
                  <a:cubicBezTo>
                    <a:pt x="952943" y="808780"/>
                    <a:pt x="925716" y="836008"/>
                    <a:pt x="871261" y="797889"/>
                  </a:cubicBezTo>
                  <a:cubicBezTo>
                    <a:pt x="925716" y="836008"/>
                    <a:pt x="909379" y="868681"/>
                    <a:pt x="854924" y="863235"/>
                  </a:cubicBezTo>
                  <a:cubicBezTo>
                    <a:pt x="849479" y="912245"/>
                    <a:pt x="811360" y="923136"/>
                    <a:pt x="795024" y="857790"/>
                  </a:cubicBezTo>
                  <a:cubicBezTo>
                    <a:pt x="811360" y="923136"/>
                    <a:pt x="778687" y="939472"/>
                    <a:pt x="740569" y="901354"/>
                  </a:cubicBezTo>
                  <a:cubicBezTo>
                    <a:pt x="707896" y="939472"/>
                    <a:pt x="675223" y="923136"/>
                    <a:pt x="691559" y="857790"/>
                  </a:cubicBezTo>
                  <a:cubicBezTo>
                    <a:pt x="675223" y="923136"/>
                    <a:pt x="637104" y="912245"/>
                    <a:pt x="626213" y="863235"/>
                  </a:cubicBezTo>
                  <a:cubicBezTo>
                    <a:pt x="577204" y="874126"/>
                    <a:pt x="560867" y="841453"/>
                    <a:pt x="609877" y="803335"/>
                  </a:cubicBezTo>
                  <a:cubicBezTo>
                    <a:pt x="560867" y="841453"/>
                    <a:pt x="533640" y="814226"/>
                    <a:pt x="555422" y="765217"/>
                  </a:cubicBezTo>
                  <a:cubicBezTo>
                    <a:pt x="511858" y="743435"/>
                    <a:pt x="511858" y="705316"/>
                    <a:pt x="577204" y="705316"/>
                  </a:cubicBezTo>
                  <a:cubicBezTo>
                    <a:pt x="511858" y="705316"/>
                    <a:pt x="506412" y="667198"/>
                    <a:pt x="555422" y="645416"/>
                  </a:cubicBezTo>
                  <a:cubicBezTo>
                    <a:pt x="528194" y="601852"/>
                    <a:pt x="555422" y="569179"/>
                    <a:pt x="609877" y="612743"/>
                  </a:cubicBezTo>
                  <a:cubicBezTo>
                    <a:pt x="555422" y="569179"/>
                    <a:pt x="577204" y="536506"/>
                    <a:pt x="626213" y="547397"/>
                  </a:cubicBezTo>
                  <a:cubicBezTo>
                    <a:pt x="631659" y="498388"/>
                    <a:pt x="669777" y="487497"/>
                    <a:pt x="691559" y="552842"/>
                  </a:cubicBezTo>
                  <a:cubicBezTo>
                    <a:pt x="679307" y="516085"/>
                    <a:pt x="684284" y="494835"/>
                    <a:pt x="697769" y="490061"/>
                  </a:cubicBezTo>
                  <a:close/>
                  <a:moveTo>
                    <a:pt x="235079" y="210680"/>
                  </a:moveTo>
                  <a:cubicBezTo>
                    <a:pt x="244677" y="209074"/>
                    <a:pt x="256249" y="209054"/>
                    <a:pt x="269676" y="210750"/>
                  </a:cubicBezTo>
                  <a:cubicBezTo>
                    <a:pt x="305480" y="215273"/>
                    <a:pt x="354465" y="232000"/>
                    <a:pt x="414337" y="263405"/>
                  </a:cubicBezTo>
                  <a:cubicBezTo>
                    <a:pt x="581025" y="531031"/>
                    <a:pt x="593526" y="585393"/>
                    <a:pt x="440903" y="485033"/>
                  </a:cubicBezTo>
                  <a:lnTo>
                    <a:pt x="370922" y="436577"/>
                  </a:lnTo>
                  <a:lnTo>
                    <a:pt x="437891" y="489026"/>
                  </a:lnTo>
                  <a:cubicBezTo>
                    <a:pt x="579597" y="605464"/>
                    <a:pt x="528339" y="612634"/>
                    <a:pt x="218403" y="536154"/>
                  </a:cubicBezTo>
                  <a:cubicBezTo>
                    <a:pt x="46747" y="373634"/>
                    <a:pt x="92045" y="278033"/>
                    <a:pt x="277634" y="377443"/>
                  </a:cubicBezTo>
                  <a:lnTo>
                    <a:pt x="362424" y="430414"/>
                  </a:lnTo>
                  <a:lnTo>
                    <a:pt x="301750" y="382638"/>
                  </a:lnTo>
                  <a:cubicBezTo>
                    <a:pt x="190996" y="287030"/>
                    <a:pt x="177491" y="220314"/>
                    <a:pt x="235079" y="210680"/>
                  </a:cubicBezTo>
                  <a:close/>
                  <a:moveTo>
                    <a:pt x="1236525" y="200636"/>
                  </a:moveTo>
                  <a:cubicBezTo>
                    <a:pt x="1296653" y="205863"/>
                    <a:pt x="1290805" y="267334"/>
                    <a:pt x="1195834" y="359183"/>
                  </a:cubicBezTo>
                  <a:lnTo>
                    <a:pt x="1132224" y="413228"/>
                  </a:lnTo>
                  <a:lnTo>
                    <a:pt x="1178771" y="382131"/>
                  </a:lnTo>
                  <a:cubicBezTo>
                    <a:pt x="1241526" y="344298"/>
                    <a:pt x="1290134" y="327526"/>
                    <a:pt x="1322172" y="327429"/>
                  </a:cubicBezTo>
                  <a:cubicBezTo>
                    <a:pt x="1393368" y="327216"/>
                    <a:pt x="1382742" y="409351"/>
                    <a:pt x="1263727" y="525711"/>
                  </a:cubicBezTo>
                  <a:cubicBezTo>
                    <a:pt x="959050" y="607162"/>
                    <a:pt x="904303" y="600574"/>
                    <a:pt x="1041170" y="483937"/>
                  </a:cubicBezTo>
                  <a:lnTo>
                    <a:pt x="1085791" y="447850"/>
                  </a:lnTo>
                  <a:lnTo>
                    <a:pt x="1040680" y="479075"/>
                  </a:lnTo>
                  <a:cubicBezTo>
                    <a:pt x="887015" y="580253"/>
                    <a:pt x="895350" y="529553"/>
                    <a:pt x="1062037" y="257558"/>
                  </a:cubicBezTo>
                  <a:cubicBezTo>
                    <a:pt x="1121909" y="224836"/>
                    <a:pt x="1170894" y="207112"/>
                    <a:pt x="1206783" y="201915"/>
                  </a:cubicBezTo>
                  <a:cubicBezTo>
                    <a:pt x="1217998" y="200290"/>
                    <a:pt x="1227935" y="199889"/>
                    <a:pt x="1236525" y="200636"/>
                  </a:cubicBezTo>
                  <a:close/>
                  <a:moveTo>
                    <a:pt x="449039" y="50570"/>
                  </a:moveTo>
                  <a:cubicBezTo>
                    <a:pt x="485886" y="48526"/>
                    <a:pt x="541839" y="116644"/>
                    <a:pt x="593697" y="263777"/>
                  </a:cubicBezTo>
                  <a:cubicBezTo>
                    <a:pt x="681037" y="530798"/>
                    <a:pt x="653743" y="536247"/>
                    <a:pt x="419016" y="258328"/>
                  </a:cubicBezTo>
                  <a:cubicBezTo>
                    <a:pt x="394451" y="124818"/>
                    <a:pt x="412192" y="52613"/>
                    <a:pt x="449039" y="50570"/>
                  </a:cubicBezTo>
                  <a:close/>
                  <a:moveTo>
                    <a:pt x="860418" y="2127"/>
                  </a:moveTo>
                  <a:cubicBezTo>
                    <a:pt x="904174" y="-11926"/>
                    <a:pt x="928934" y="43860"/>
                    <a:pt x="907565" y="162672"/>
                  </a:cubicBezTo>
                  <a:lnTo>
                    <a:pt x="883884" y="257792"/>
                  </a:lnTo>
                  <a:lnTo>
                    <a:pt x="919365" y="165723"/>
                  </a:lnTo>
                  <a:cubicBezTo>
                    <a:pt x="957475" y="82894"/>
                    <a:pt x="995873" y="44006"/>
                    <a:pt x="1023938" y="45030"/>
                  </a:cubicBezTo>
                  <a:cubicBezTo>
                    <a:pt x="1061358" y="46394"/>
                    <a:pt x="1080408" y="118712"/>
                    <a:pt x="1055915" y="252432"/>
                  </a:cubicBezTo>
                  <a:cubicBezTo>
                    <a:pt x="855890" y="500770"/>
                    <a:pt x="810051" y="527634"/>
                    <a:pt x="856411" y="351305"/>
                  </a:cubicBezTo>
                  <a:lnTo>
                    <a:pt x="878196" y="275663"/>
                  </a:lnTo>
                  <a:lnTo>
                    <a:pt x="852585" y="348684"/>
                  </a:lnTo>
                  <a:cubicBezTo>
                    <a:pt x="788849" y="516959"/>
                    <a:pt x="765105" y="469263"/>
                    <a:pt x="741362" y="154475"/>
                  </a:cubicBezTo>
                  <a:cubicBezTo>
                    <a:pt x="784100" y="62491"/>
                    <a:pt x="827601" y="12666"/>
                    <a:pt x="860418" y="2127"/>
                  </a:cubicBezTo>
                  <a:close/>
                  <a:moveTo>
                    <a:pt x="594736" y="761"/>
                  </a:moveTo>
                  <a:cubicBezTo>
                    <a:pt x="600458" y="-429"/>
                    <a:pt x="606769" y="62"/>
                    <a:pt x="613573" y="2261"/>
                  </a:cubicBezTo>
                  <a:cubicBezTo>
                    <a:pt x="646230" y="12816"/>
                    <a:pt x="690240" y="62713"/>
                    <a:pt x="735013" y="154830"/>
                  </a:cubicBezTo>
                  <a:cubicBezTo>
                    <a:pt x="713305" y="515109"/>
                    <a:pt x="686170" y="531485"/>
                    <a:pt x="593910" y="264005"/>
                  </a:cubicBezTo>
                  <a:cubicBezTo>
                    <a:pt x="543456" y="99816"/>
                    <a:pt x="554678" y="9092"/>
                    <a:pt x="594736" y="761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6" name="淘宝网Chenying0907出品 145"/>
            <p:cNvSpPr/>
            <p:nvPr/>
          </p:nvSpPr>
          <p:spPr bwMode="auto">
            <a:xfrm>
              <a:off x="2930996" y="3533638"/>
              <a:ext cx="1198457" cy="1260612"/>
            </a:xfrm>
            <a:custGeom>
              <a:avLst/>
              <a:gdLst>
                <a:gd name="connsiteX0" fmla="*/ 923454 w 1198457"/>
                <a:gd name="connsiteY0" fmla="*/ 1014550 h 1260612"/>
                <a:gd name="connsiteX1" fmla="*/ 1004893 w 1198457"/>
                <a:gd name="connsiteY1" fmla="*/ 1036422 h 1260612"/>
                <a:gd name="connsiteX2" fmla="*/ 1194917 w 1198457"/>
                <a:gd name="connsiteY2" fmla="*/ 1238740 h 1260612"/>
                <a:gd name="connsiteX3" fmla="*/ 1184059 w 1198457"/>
                <a:gd name="connsiteY3" fmla="*/ 1260612 h 1260612"/>
                <a:gd name="connsiteX4" fmla="*/ 923454 w 1198457"/>
                <a:gd name="connsiteY4" fmla="*/ 1014550 h 1260612"/>
                <a:gd name="connsiteX5" fmla="*/ 557800 w 1198457"/>
                <a:gd name="connsiteY5" fmla="*/ 813124 h 1260612"/>
                <a:gd name="connsiteX6" fmla="*/ 601192 w 1198457"/>
                <a:gd name="connsiteY6" fmla="*/ 1058008 h 1260612"/>
                <a:gd name="connsiteX7" fmla="*/ 481865 w 1198457"/>
                <a:gd name="connsiteY7" fmla="*/ 965239 h 1260612"/>
                <a:gd name="connsiteX8" fmla="*/ 557800 w 1198457"/>
                <a:gd name="connsiteY8" fmla="*/ 813124 h 1260612"/>
                <a:gd name="connsiteX9" fmla="*/ 694743 w 1198457"/>
                <a:gd name="connsiteY9" fmla="*/ 796665 h 1260612"/>
                <a:gd name="connsiteX10" fmla="*/ 868686 w 1198457"/>
                <a:gd name="connsiteY10" fmla="*/ 971002 h 1260612"/>
                <a:gd name="connsiteX11" fmla="*/ 754536 w 1198457"/>
                <a:gd name="connsiteY11" fmla="*/ 1046901 h 1260612"/>
                <a:gd name="connsiteX12" fmla="*/ 721645 w 1198457"/>
                <a:gd name="connsiteY12" fmla="*/ 966287 h 1260612"/>
                <a:gd name="connsiteX13" fmla="*/ 743915 w 1198457"/>
                <a:gd name="connsiteY13" fmla="*/ 1049990 h 1260612"/>
                <a:gd name="connsiteX14" fmla="*/ 607542 w 1198457"/>
                <a:gd name="connsiteY14" fmla="*/ 1058432 h 1260612"/>
                <a:gd name="connsiteX15" fmla="*/ 642120 w 1198457"/>
                <a:gd name="connsiteY15" fmla="*/ 813220 h 1260612"/>
                <a:gd name="connsiteX16" fmla="*/ 695417 w 1198457"/>
                <a:gd name="connsiteY16" fmla="*/ 892655 h 1260612"/>
                <a:gd name="connsiteX17" fmla="*/ 720785 w 1198457"/>
                <a:gd name="connsiteY17" fmla="*/ 963687 h 1260612"/>
                <a:gd name="connsiteX18" fmla="*/ 699251 w 1198457"/>
                <a:gd name="connsiteY18" fmla="*/ 892048 h 1260612"/>
                <a:gd name="connsiteX19" fmla="*/ 694743 w 1198457"/>
                <a:gd name="connsiteY19" fmla="*/ 796665 h 1260612"/>
                <a:gd name="connsiteX20" fmla="*/ 505757 w 1198457"/>
                <a:gd name="connsiteY20" fmla="*/ 796665 h 1260612"/>
                <a:gd name="connsiteX21" fmla="*/ 481286 w 1198457"/>
                <a:gd name="connsiteY21" fmla="*/ 965554 h 1260612"/>
                <a:gd name="connsiteX22" fmla="*/ 334458 w 1198457"/>
                <a:gd name="connsiteY22" fmla="*/ 971002 h 1260612"/>
                <a:gd name="connsiteX23" fmla="*/ 505757 w 1198457"/>
                <a:gd name="connsiteY23" fmla="*/ 796665 h 1260612"/>
                <a:gd name="connsiteX24" fmla="*/ 774619 w 1198457"/>
                <a:gd name="connsiteY24" fmla="*/ 741348 h 1260612"/>
                <a:gd name="connsiteX25" fmla="*/ 917558 w 1198457"/>
                <a:gd name="connsiteY25" fmla="*/ 824163 h 1260612"/>
                <a:gd name="connsiteX26" fmla="*/ 874015 w 1198457"/>
                <a:gd name="connsiteY26" fmla="*/ 966267 h 1260612"/>
                <a:gd name="connsiteX27" fmla="*/ 774619 w 1198457"/>
                <a:gd name="connsiteY27" fmla="*/ 741348 h 1260612"/>
                <a:gd name="connsiteX28" fmla="*/ 378428 w 1198457"/>
                <a:gd name="connsiteY28" fmla="*/ 698444 h 1260612"/>
                <a:gd name="connsiteX29" fmla="*/ 357773 w 1198457"/>
                <a:gd name="connsiteY29" fmla="*/ 771545 h 1260612"/>
                <a:gd name="connsiteX30" fmla="*/ 292173 w 1198457"/>
                <a:gd name="connsiteY30" fmla="*/ 824639 h 1260612"/>
                <a:gd name="connsiteX31" fmla="*/ 348849 w 1198457"/>
                <a:gd name="connsiteY31" fmla="*/ 783830 h 1260612"/>
                <a:gd name="connsiteX32" fmla="*/ 329395 w 1198457"/>
                <a:gd name="connsiteY32" fmla="*/ 970717 h 1260612"/>
                <a:gd name="connsiteX33" fmla="*/ 218761 w 1198457"/>
                <a:gd name="connsiteY33" fmla="*/ 885017 h 1260612"/>
                <a:gd name="connsiteX34" fmla="*/ 283156 w 1198457"/>
                <a:gd name="connsiteY34" fmla="*/ 831444 h 1260612"/>
                <a:gd name="connsiteX35" fmla="*/ 213185 w 1198457"/>
                <a:gd name="connsiteY35" fmla="*/ 876504 h 1260612"/>
                <a:gd name="connsiteX36" fmla="*/ 161071 w 1198457"/>
                <a:gd name="connsiteY36" fmla="*/ 741938 h 1260612"/>
                <a:gd name="connsiteX37" fmla="*/ 378428 w 1198457"/>
                <a:gd name="connsiteY37" fmla="*/ 698444 h 1260612"/>
                <a:gd name="connsiteX38" fmla="*/ 819657 w 1198457"/>
                <a:gd name="connsiteY38" fmla="*/ 695360 h 1260612"/>
                <a:gd name="connsiteX39" fmla="*/ 1037141 w 1198457"/>
                <a:gd name="connsiteY39" fmla="*/ 736426 h 1260612"/>
                <a:gd name="connsiteX40" fmla="*/ 917285 w 1198457"/>
                <a:gd name="connsiteY40" fmla="*/ 823965 h 1260612"/>
                <a:gd name="connsiteX41" fmla="*/ 819657 w 1198457"/>
                <a:gd name="connsiteY41" fmla="*/ 695360 h 1260612"/>
                <a:gd name="connsiteX42" fmla="*/ 209882 w 1198457"/>
                <a:gd name="connsiteY42" fmla="*/ 600212 h 1260612"/>
                <a:gd name="connsiteX43" fmla="*/ 160874 w 1198457"/>
                <a:gd name="connsiteY43" fmla="*/ 736737 h 1260612"/>
                <a:gd name="connsiteX44" fmla="*/ 209882 w 1198457"/>
                <a:gd name="connsiteY44" fmla="*/ 600212 h 1260612"/>
                <a:gd name="connsiteX45" fmla="*/ 988154 w 1198457"/>
                <a:gd name="connsiteY45" fmla="*/ 595450 h 1260612"/>
                <a:gd name="connsiteX46" fmla="*/ 1042703 w 1198457"/>
                <a:gd name="connsiteY46" fmla="*/ 730387 h 1260612"/>
                <a:gd name="connsiteX47" fmla="*/ 988154 w 1198457"/>
                <a:gd name="connsiteY47" fmla="*/ 595450 h 1260612"/>
                <a:gd name="connsiteX48" fmla="*/ 160374 w 1198457"/>
                <a:gd name="connsiteY48" fmla="*/ 458925 h 1260612"/>
                <a:gd name="connsiteX49" fmla="*/ 209468 w 1198457"/>
                <a:gd name="connsiteY49" fmla="*/ 600212 h 1260612"/>
                <a:gd name="connsiteX50" fmla="*/ 160374 w 1198457"/>
                <a:gd name="connsiteY50" fmla="*/ 458925 h 1260612"/>
                <a:gd name="connsiteX51" fmla="*/ 1036748 w 1198457"/>
                <a:gd name="connsiteY51" fmla="*/ 452575 h 1260612"/>
                <a:gd name="connsiteX52" fmla="*/ 987740 w 1198457"/>
                <a:gd name="connsiteY52" fmla="*/ 589100 h 1260612"/>
                <a:gd name="connsiteX53" fmla="*/ 1036748 w 1198457"/>
                <a:gd name="connsiteY53" fmla="*/ 452575 h 1260612"/>
                <a:gd name="connsiteX54" fmla="*/ 632576 w 1198457"/>
                <a:gd name="connsiteY54" fmla="*/ 413406 h 1260612"/>
                <a:gd name="connsiteX55" fmla="*/ 639560 w 1198457"/>
                <a:gd name="connsiteY55" fmla="*/ 463952 h 1260612"/>
                <a:gd name="connsiteX56" fmla="*/ 693893 w 1198457"/>
                <a:gd name="connsiteY56" fmla="*/ 463952 h 1260612"/>
                <a:gd name="connsiteX57" fmla="*/ 710193 w 1198457"/>
                <a:gd name="connsiteY57" fmla="*/ 512966 h 1260612"/>
                <a:gd name="connsiteX58" fmla="*/ 753659 w 1198457"/>
                <a:gd name="connsiteY58" fmla="*/ 545642 h 1260612"/>
                <a:gd name="connsiteX59" fmla="*/ 731926 w 1198457"/>
                <a:gd name="connsiteY59" fmla="*/ 594656 h 1260612"/>
                <a:gd name="connsiteX60" fmla="*/ 753659 w 1198457"/>
                <a:gd name="connsiteY60" fmla="*/ 643670 h 1260612"/>
                <a:gd name="connsiteX61" fmla="*/ 710193 w 1198457"/>
                <a:gd name="connsiteY61" fmla="*/ 676346 h 1260612"/>
                <a:gd name="connsiteX62" fmla="*/ 693893 w 1198457"/>
                <a:gd name="connsiteY62" fmla="*/ 725360 h 1260612"/>
                <a:gd name="connsiteX63" fmla="*/ 639560 w 1198457"/>
                <a:gd name="connsiteY63" fmla="*/ 725360 h 1260612"/>
                <a:gd name="connsiteX64" fmla="*/ 601527 w 1198457"/>
                <a:gd name="connsiteY64" fmla="*/ 758036 h 1260612"/>
                <a:gd name="connsiteX65" fmla="*/ 558061 w 1198457"/>
                <a:gd name="connsiteY65" fmla="*/ 725360 h 1260612"/>
                <a:gd name="connsiteX66" fmla="*/ 503728 w 1198457"/>
                <a:gd name="connsiteY66" fmla="*/ 730806 h 1260612"/>
                <a:gd name="connsiteX67" fmla="*/ 487428 w 1198457"/>
                <a:gd name="connsiteY67" fmla="*/ 676346 h 1260612"/>
                <a:gd name="connsiteX68" fmla="*/ 443962 w 1198457"/>
                <a:gd name="connsiteY68" fmla="*/ 649116 h 1260612"/>
                <a:gd name="connsiteX69" fmla="*/ 465695 w 1198457"/>
                <a:gd name="connsiteY69" fmla="*/ 594656 h 1260612"/>
                <a:gd name="connsiteX70" fmla="*/ 443962 w 1198457"/>
                <a:gd name="connsiteY70" fmla="*/ 545642 h 1260612"/>
                <a:gd name="connsiteX71" fmla="*/ 487428 w 1198457"/>
                <a:gd name="connsiteY71" fmla="*/ 518412 h 1260612"/>
                <a:gd name="connsiteX72" fmla="*/ 503728 w 1198457"/>
                <a:gd name="connsiteY72" fmla="*/ 463952 h 1260612"/>
                <a:gd name="connsiteX73" fmla="*/ 558061 w 1198457"/>
                <a:gd name="connsiteY73" fmla="*/ 463952 h 1260612"/>
                <a:gd name="connsiteX74" fmla="*/ 596094 w 1198457"/>
                <a:gd name="connsiteY74" fmla="*/ 431276 h 1260612"/>
                <a:gd name="connsiteX75" fmla="*/ 618931 w 1198457"/>
                <a:gd name="connsiteY75" fmla="*/ 414938 h 1260612"/>
                <a:gd name="connsiteX76" fmla="*/ 632576 w 1198457"/>
                <a:gd name="connsiteY76" fmla="*/ 413406 h 1260612"/>
                <a:gd name="connsiteX77" fmla="*/ 105841 w 1198457"/>
                <a:gd name="connsiteY77" fmla="*/ 288853 h 1260612"/>
                <a:gd name="connsiteX78" fmla="*/ 285784 w 1198457"/>
                <a:gd name="connsiteY78" fmla="*/ 371612 h 1260612"/>
                <a:gd name="connsiteX79" fmla="*/ 160480 w 1198457"/>
                <a:gd name="connsiteY79" fmla="*/ 453255 h 1260612"/>
                <a:gd name="connsiteX80" fmla="*/ 105841 w 1198457"/>
                <a:gd name="connsiteY80" fmla="*/ 288853 h 1260612"/>
                <a:gd name="connsiteX81" fmla="*/ 1088473 w 1198457"/>
                <a:gd name="connsiteY81" fmla="*/ 279408 h 1260612"/>
                <a:gd name="connsiteX82" fmla="*/ 1037590 w 1198457"/>
                <a:gd name="connsiteY82" fmla="*/ 447758 h 1260612"/>
                <a:gd name="connsiteX83" fmla="*/ 912105 w 1198457"/>
                <a:gd name="connsiteY83" fmla="*/ 366056 h 1260612"/>
                <a:gd name="connsiteX84" fmla="*/ 1088473 w 1198457"/>
                <a:gd name="connsiteY84" fmla="*/ 279408 h 1260612"/>
                <a:gd name="connsiteX85" fmla="*/ 201992 w 1198457"/>
                <a:gd name="connsiteY85" fmla="*/ 181254 h 1260612"/>
                <a:gd name="connsiteX86" fmla="*/ 323606 w 1198457"/>
                <a:gd name="connsiteY86" fmla="*/ 224201 h 1260612"/>
                <a:gd name="connsiteX87" fmla="*/ 280063 w 1198457"/>
                <a:gd name="connsiteY87" fmla="*/ 365715 h 1260612"/>
                <a:gd name="connsiteX88" fmla="*/ 201992 w 1198457"/>
                <a:gd name="connsiteY88" fmla="*/ 181254 h 1260612"/>
                <a:gd name="connsiteX89" fmla="*/ 1019800 w 1198457"/>
                <a:gd name="connsiteY89" fmla="*/ 172172 h 1260612"/>
                <a:gd name="connsiteX90" fmla="*/ 912446 w 1198457"/>
                <a:gd name="connsiteY90" fmla="*/ 360191 h 1260612"/>
                <a:gd name="connsiteX91" fmla="*/ 868832 w 1198457"/>
                <a:gd name="connsiteY91" fmla="*/ 218595 h 1260612"/>
                <a:gd name="connsiteX92" fmla="*/ 990646 w 1198457"/>
                <a:gd name="connsiteY92" fmla="*/ 172559 h 1260612"/>
                <a:gd name="connsiteX93" fmla="*/ 1019800 w 1198457"/>
                <a:gd name="connsiteY93" fmla="*/ 172172 h 1260612"/>
                <a:gd name="connsiteX94" fmla="*/ 834614 w 1198457"/>
                <a:gd name="connsiteY94" fmla="*/ 41250 h 1260612"/>
                <a:gd name="connsiteX95" fmla="*/ 863164 w 1198457"/>
                <a:gd name="connsiteY95" fmla="*/ 218310 h 1260612"/>
                <a:gd name="connsiteX96" fmla="*/ 716337 w 1198457"/>
                <a:gd name="connsiteY96" fmla="*/ 223758 h 1260612"/>
                <a:gd name="connsiteX97" fmla="*/ 834614 w 1198457"/>
                <a:gd name="connsiteY97" fmla="*/ 41250 h 1260612"/>
                <a:gd name="connsiteX98" fmla="*/ 474015 w 1198457"/>
                <a:gd name="connsiteY98" fmla="*/ 3946 h 1260612"/>
                <a:gd name="connsiteX99" fmla="*/ 489684 w 1198457"/>
                <a:gd name="connsiteY99" fmla="*/ 5147 h 1260612"/>
                <a:gd name="connsiteX100" fmla="*/ 590080 w 1198457"/>
                <a:gd name="connsiteY100" fmla="*/ 130880 h 1260612"/>
                <a:gd name="connsiteX101" fmla="*/ 502205 w 1198457"/>
                <a:gd name="connsiteY101" fmla="*/ 296657 h 1260612"/>
                <a:gd name="connsiteX102" fmla="*/ 476832 w 1198457"/>
                <a:gd name="connsiteY102" fmla="*/ 225609 h 1260612"/>
                <a:gd name="connsiteX103" fmla="*/ 498370 w 1198457"/>
                <a:gd name="connsiteY103" fmla="*/ 297264 h 1260612"/>
                <a:gd name="connsiteX104" fmla="*/ 328935 w 1198457"/>
                <a:gd name="connsiteY104" fmla="*/ 218310 h 1260612"/>
                <a:gd name="connsiteX105" fmla="*/ 443086 w 1198457"/>
                <a:gd name="connsiteY105" fmla="*/ 142411 h 1260612"/>
                <a:gd name="connsiteX106" fmla="*/ 475991 w 1198457"/>
                <a:gd name="connsiteY106" fmla="*/ 223060 h 1260612"/>
                <a:gd name="connsiteX107" fmla="*/ 452386 w 1198457"/>
                <a:gd name="connsiteY107" fmla="*/ 132419 h 1260612"/>
                <a:gd name="connsiteX108" fmla="*/ 474015 w 1198457"/>
                <a:gd name="connsiteY108" fmla="*/ 3946 h 1260612"/>
                <a:gd name="connsiteX109" fmla="*/ 712999 w 1198457"/>
                <a:gd name="connsiteY109" fmla="*/ 483 h 1260612"/>
                <a:gd name="connsiteX110" fmla="*/ 715757 w 1198457"/>
                <a:gd name="connsiteY110" fmla="*/ 224074 h 1260612"/>
                <a:gd name="connsiteX111" fmla="*/ 596429 w 1198457"/>
                <a:gd name="connsiteY111" fmla="*/ 131304 h 1260612"/>
                <a:gd name="connsiteX112" fmla="*/ 697112 w 1198457"/>
                <a:gd name="connsiteY112" fmla="*/ 1902 h 1260612"/>
                <a:gd name="connsiteX113" fmla="*/ 712999 w 1198457"/>
                <a:gd name="connsiteY113" fmla="*/ 483 h 1260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198457" h="1260612">
                  <a:moveTo>
                    <a:pt x="923454" y="1014550"/>
                  </a:moveTo>
                  <a:cubicBezTo>
                    <a:pt x="950600" y="1025486"/>
                    <a:pt x="977747" y="1030954"/>
                    <a:pt x="1004893" y="1036422"/>
                  </a:cubicBezTo>
                  <a:cubicBezTo>
                    <a:pt x="1075473" y="1096571"/>
                    <a:pt x="1140625" y="1162187"/>
                    <a:pt x="1194917" y="1238740"/>
                  </a:cubicBezTo>
                  <a:cubicBezTo>
                    <a:pt x="1189488" y="1244208"/>
                    <a:pt x="1189488" y="1255144"/>
                    <a:pt x="1184059" y="1260612"/>
                  </a:cubicBezTo>
                  <a:cubicBezTo>
                    <a:pt x="1113478" y="1167655"/>
                    <a:pt x="1021181" y="1085635"/>
                    <a:pt x="923454" y="1014550"/>
                  </a:cubicBezTo>
                  <a:close/>
                  <a:moveTo>
                    <a:pt x="557800" y="813124"/>
                  </a:moveTo>
                  <a:cubicBezTo>
                    <a:pt x="575428" y="826084"/>
                    <a:pt x="587632" y="905211"/>
                    <a:pt x="601192" y="1058008"/>
                  </a:cubicBezTo>
                  <a:cubicBezTo>
                    <a:pt x="503561" y="1265375"/>
                    <a:pt x="405929" y="1221719"/>
                    <a:pt x="481865" y="965239"/>
                  </a:cubicBezTo>
                  <a:cubicBezTo>
                    <a:pt x="517121" y="853370"/>
                    <a:pt x="540172" y="800163"/>
                    <a:pt x="557800" y="813124"/>
                  </a:cubicBezTo>
                  <a:close/>
                  <a:moveTo>
                    <a:pt x="694743" y="796665"/>
                  </a:moveTo>
                  <a:cubicBezTo>
                    <a:pt x="715889" y="796665"/>
                    <a:pt x="770459" y="853869"/>
                    <a:pt x="868686" y="971002"/>
                  </a:cubicBezTo>
                  <a:cubicBezTo>
                    <a:pt x="906885" y="1166449"/>
                    <a:pt x="832277" y="1207565"/>
                    <a:pt x="754536" y="1046901"/>
                  </a:cubicBezTo>
                  <a:lnTo>
                    <a:pt x="721645" y="966287"/>
                  </a:lnTo>
                  <a:lnTo>
                    <a:pt x="743915" y="1049990"/>
                  </a:lnTo>
                  <a:cubicBezTo>
                    <a:pt x="778397" y="1223984"/>
                    <a:pt x="692970" y="1235340"/>
                    <a:pt x="607542" y="1058432"/>
                  </a:cubicBezTo>
                  <a:cubicBezTo>
                    <a:pt x="615678" y="905430"/>
                    <a:pt x="625170" y="826197"/>
                    <a:pt x="642120" y="813220"/>
                  </a:cubicBezTo>
                  <a:cubicBezTo>
                    <a:pt x="654832" y="803486"/>
                    <a:pt x="671740" y="831021"/>
                    <a:pt x="695417" y="892655"/>
                  </a:cubicBezTo>
                  <a:lnTo>
                    <a:pt x="720785" y="963687"/>
                  </a:lnTo>
                  <a:lnTo>
                    <a:pt x="699251" y="892048"/>
                  </a:lnTo>
                  <a:cubicBezTo>
                    <a:pt x="681825" y="828843"/>
                    <a:pt x="678883" y="796665"/>
                    <a:pt x="694743" y="796665"/>
                  </a:cubicBezTo>
                  <a:close/>
                  <a:moveTo>
                    <a:pt x="505757" y="796665"/>
                  </a:moveTo>
                  <a:cubicBezTo>
                    <a:pt x="527509" y="796665"/>
                    <a:pt x="516633" y="853870"/>
                    <a:pt x="481286" y="965554"/>
                  </a:cubicBezTo>
                  <a:cubicBezTo>
                    <a:pt x="399715" y="1216162"/>
                    <a:pt x="296392" y="1199818"/>
                    <a:pt x="334458" y="971002"/>
                  </a:cubicBezTo>
                  <a:cubicBezTo>
                    <a:pt x="429624" y="853870"/>
                    <a:pt x="484005" y="796665"/>
                    <a:pt x="505757" y="796665"/>
                  </a:cubicBezTo>
                  <a:close/>
                  <a:moveTo>
                    <a:pt x="774619" y="741348"/>
                  </a:moveTo>
                  <a:cubicBezTo>
                    <a:pt x="796624" y="743974"/>
                    <a:pt x="844079" y="772924"/>
                    <a:pt x="917558" y="824163"/>
                  </a:cubicBezTo>
                  <a:cubicBezTo>
                    <a:pt x="1129829" y="977198"/>
                    <a:pt x="1075401" y="1070112"/>
                    <a:pt x="874015" y="966267"/>
                  </a:cubicBezTo>
                  <a:cubicBezTo>
                    <a:pt x="771961" y="805717"/>
                    <a:pt x="737943" y="736971"/>
                    <a:pt x="774619" y="741348"/>
                  </a:cubicBezTo>
                  <a:close/>
                  <a:moveTo>
                    <a:pt x="378428" y="698444"/>
                  </a:moveTo>
                  <a:cubicBezTo>
                    <a:pt x="423592" y="698605"/>
                    <a:pt x="414093" y="722220"/>
                    <a:pt x="357773" y="771545"/>
                  </a:cubicBezTo>
                  <a:lnTo>
                    <a:pt x="292173" y="824639"/>
                  </a:lnTo>
                  <a:lnTo>
                    <a:pt x="348849" y="783830"/>
                  </a:lnTo>
                  <a:cubicBezTo>
                    <a:pt x="476115" y="696715"/>
                    <a:pt x="467205" y="741985"/>
                    <a:pt x="329395" y="970717"/>
                  </a:cubicBezTo>
                  <a:cubicBezTo>
                    <a:pt x="153569" y="1066022"/>
                    <a:pt x="90010" y="1007052"/>
                    <a:pt x="218761" y="885017"/>
                  </a:cubicBezTo>
                  <a:lnTo>
                    <a:pt x="283156" y="831444"/>
                  </a:lnTo>
                  <a:lnTo>
                    <a:pt x="213185" y="876504"/>
                  </a:lnTo>
                  <a:cubicBezTo>
                    <a:pt x="58776" y="962272"/>
                    <a:pt x="18333" y="885634"/>
                    <a:pt x="161071" y="741938"/>
                  </a:cubicBezTo>
                  <a:cubicBezTo>
                    <a:pt x="271183" y="713199"/>
                    <a:pt x="342298" y="698316"/>
                    <a:pt x="378428" y="698444"/>
                  </a:cubicBezTo>
                  <a:close/>
                  <a:moveTo>
                    <a:pt x="819657" y="695360"/>
                  </a:moveTo>
                  <a:cubicBezTo>
                    <a:pt x="855569" y="695392"/>
                    <a:pt x="926819" y="709754"/>
                    <a:pt x="1037141" y="736426"/>
                  </a:cubicBezTo>
                  <a:cubicBezTo>
                    <a:pt x="1206029" y="895090"/>
                    <a:pt x="1129757" y="971687"/>
                    <a:pt x="917285" y="823965"/>
                  </a:cubicBezTo>
                  <a:cubicBezTo>
                    <a:pt x="798109" y="735058"/>
                    <a:pt x="759803" y="695306"/>
                    <a:pt x="819657" y="695360"/>
                  </a:cubicBezTo>
                  <a:close/>
                  <a:moveTo>
                    <a:pt x="209882" y="600212"/>
                  </a:moveTo>
                  <a:cubicBezTo>
                    <a:pt x="444030" y="600212"/>
                    <a:pt x="444030" y="622056"/>
                    <a:pt x="160874" y="736737"/>
                  </a:cubicBezTo>
                  <a:cubicBezTo>
                    <a:pt x="-62383" y="709432"/>
                    <a:pt x="-51493" y="605673"/>
                    <a:pt x="209882" y="600212"/>
                  </a:cubicBezTo>
                  <a:close/>
                  <a:moveTo>
                    <a:pt x="988154" y="595450"/>
                  </a:moveTo>
                  <a:cubicBezTo>
                    <a:pt x="1249990" y="595450"/>
                    <a:pt x="1266355" y="698002"/>
                    <a:pt x="1042703" y="730387"/>
                  </a:cubicBezTo>
                  <a:cubicBezTo>
                    <a:pt x="759047" y="622438"/>
                    <a:pt x="753592" y="595450"/>
                    <a:pt x="988154" y="595450"/>
                  </a:cubicBezTo>
                  <a:close/>
                  <a:moveTo>
                    <a:pt x="160374" y="458925"/>
                  </a:moveTo>
                  <a:cubicBezTo>
                    <a:pt x="438575" y="567607"/>
                    <a:pt x="444030" y="594778"/>
                    <a:pt x="209468" y="600212"/>
                  </a:cubicBezTo>
                  <a:cubicBezTo>
                    <a:pt x="-52368" y="600212"/>
                    <a:pt x="-68733" y="491530"/>
                    <a:pt x="160374" y="458925"/>
                  </a:cubicBezTo>
                  <a:close/>
                  <a:moveTo>
                    <a:pt x="1036748" y="452575"/>
                  </a:moveTo>
                  <a:cubicBezTo>
                    <a:pt x="1260005" y="479880"/>
                    <a:pt x="1249115" y="589100"/>
                    <a:pt x="987740" y="589100"/>
                  </a:cubicBezTo>
                  <a:cubicBezTo>
                    <a:pt x="753592" y="589100"/>
                    <a:pt x="759037" y="567256"/>
                    <a:pt x="1036748" y="452575"/>
                  </a:cubicBezTo>
                  <a:close/>
                  <a:moveTo>
                    <a:pt x="632576" y="413406"/>
                  </a:moveTo>
                  <a:cubicBezTo>
                    <a:pt x="644144" y="416470"/>
                    <a:pt x="648729" y="433318"/>
                    <a:pt x="639560" y="463952"/>
                  </a:cubicBezTo>
                  <a:cubicBezTo>
                    <a:pt x="655860" y="409492"/>
                    <a:pt x="688460" y="420384"/>
                    <a:pt x="693893" y="463952"/>
                  </a:cubicBezTo>
                  <a:cubicBezTo>
                    <a:pt x="737359" y="453060"/>
                    <a:pt x="753659" y="480290"/>
                    <a:pt x="710193" y="512966"/>
                  </a:cubicBezTo>
                  <a:cubicBezTo>
                    <a:pt x="753659" y="480290"/>
                    <a:pt x="775392" y="502074"/>
                    <a:pt x="753659" y="545642"/>
                  </a:cubicBezTo>
                  <a:cubicBezTo>
                    <a:pt x="791692" y="561980"/>
                    <a:pt x="791692" y="594656"/>
                    <a:pt x="731926" y="594656"/>
                  </a:cubicBezTo>
                  <a:cubicBezTo>
                    <a:pt x="791692" y="594656"/>
                    <a:pt x="791692" y="627332"/>
                    <a:pt x="753659" y="643670"/>
                  </a:cubicBezTo>
                  <a:cubicBezTo>
                    <a:pt x="775392" y="681792"/>
                    <a:pt x="753659" y="709022"/>
                    <a:pt x="710193" y="676346"/>
                  </a:cubicBezTo>
                  <a:cubicBezTo>
                    <a:pt x="753659" y="709022"/>
                    <a:pt x="737359" y="736252"/>
                    <a:pt x="693893" y="725360"/>
                  </a:cubicBezTo>
                  <a:cubicBezTo>
                    <a:pt x="693893" y="768928"/>
                    <a:pt x="661293" y="774374"/>
                    <a:pt x="639560" y="725360"/>
                  </a:cubicBezTo>
                  <a:cubicBezTo>
                    <a:pt x="661293" y="774374"/>
                    <a:pt x="628694" y="790712"/>
                    <a:pt x="601527" y="758036"/>
                  </a:cubicBezTo>
                  <a:cubicBezTo>
                    <a:pt x="568928" y="790712"/>
                    <a:pt x="541761" y="779820"/>
                    <a:pt x="558061" y="725360"/>
                  </a:cubicBezTo>
                  <a:cubicBezTo>
                    <a:pt x="541761" y="779820"/>
                    <a:pt x="509161" y="774374"/>
                    <a:pt x="503728" y="730806"/>
                  </a:cubicBezTo>
                  <a:cubicBezTo>
                    <a:pt x="460262" y="736252"/>
                    <a:pt x="443962" y="709022"/>
                    <a:pt x="487428" y="676346"/>
                  </a:cubicBezTo>
                  <a:cubicBezTo>
                    <a:pt x="443962" y="709022"/>
                    <a:pt x="422229" y="687238"/>
                    <a:pt x="443962" y="649116"/>
                  </a:cubicBezTo>
                  <a:cubicBezTo>
                    <a:pt x="405929" y="627332"/>
                    <a:pt x="405929" y="594656"/>
                    <a:pt x="465695" y="594656"/>
                  </a:cubicBezTo>
                  <a:cubicBezTo>
                    <a:pt x="405929" y="594656"/>
                    <a:pt x="405929" y="561980"/>
                    <a:pt x="443962" y="545642"/>
                  </a:cubicBezTo>
                  <a:cubicBezTo>
                    <a:pt x="422229" y="507520"/>
                    <a:pt x="443962" y="485736"/>
                    <a:pt x="487428" y="518412"/>
                  </a:cubicBezTo>
                  <a:cubicBezTo>
                    <a:pt x="443962" y="485736"/>
                    <a:pt x="460262" y="453060"/>
                    <a:pt x="503728" y="463952"/>
                  </a:cubicBezTo>
                  <a:cubicBezTo>
                    <a:pt x="509161" y="420384"/>
                    <a:pt x="536328" y="414938"/>
                    <a:pt x="558061" y="463952"/>
                  </a:cubicBezTo>
                  <a:cubicBezTo>
                    <a:pt x="536328" y="414938"/>
                    <a:pt x="568928" y="398600"/>
                    <a:pt x="596094" y="431276"/>
                  </a:cubicBezTo>
                  <a:cubicBezTo>
                    <a:pt x="604244" y="423107"/>
                    <a:pt x="612054" y="417661"/>
                    <a:pt x="618931" y="414938"/>
                  </a:cubicBezTo>
                  <a:cubicBezTo>
                    <a:pt x="624088" y="412896"/>
                    <a:pt x="628720" y="412385"/>
                    <a:pt x="632576" y="413406"/>
                  </a:cubicBezTo>
                  <a:close/>
                  <a:moveTo>
                    <a:pt x="105841" y="288853"/>
                  </a:moveTo>
                  <a:cubicBezTo>
                    <a:pt x="142263" y="289459"/>
                    <a:pt x="204064" y="314462"/>
                    <a:pt x="285784" y="371612"/>
                  </a:cubicBezTo>
                  <a:cubicBezTo>
                    <a:pt x="471017" y="507684"/>
                    <a:pt x="454673" y="524012"/>
                    <a:pt x="160480" y="453255"/>
                  </a:cubicBezTo>
                  <a:cubicBezTo>
                    <a:pt x="54925" y="354603"/>
                    <a:pt x="45136" y="287843"/>
                    <a:pt x="105841" y="288853"/>
                  </a:cubicBezTo>
                  <a:close/>
                  <a:moveTo>
                    <a:pt x="1088473" y="279408"/>
                  </a:moveTo>
                  <a:cubicBezTo>
                    <a:pt x="1148413" y="277546"/>
                    <a:pt x="1139888" y="345631"/>
                    <a:pt x="1037590" y="447758"/>
                  </a:cubicBezTo>
                  <a:cubicBezTo>
                    <a:pt x="742972" y="524012"/>
                    <a:pt x="726604" y="502225"/>
                    <a:pt x="912105" y="366056"/>
                  </a:cubicBezTo>
                  <a:cubicBezTo>
                    <a:pt x="991897" y="306822"/>
                    <a:pt x="1052509" y="280525"/>
                    <a:pt x="1088473" y="279408"/>
                  </a:cubicBezTo>
                  <a:close/>
                  <a:moveTo>
                    <a:pt x="201992" y="181254"/>
                  </a:moveTo>
                  <a:cubicBezTo>
                    <a:pt x="232098" y="184740"/>
                    <a:pt x="273260" y="198348"/>
                    <a:pt x="323606" y="224201"/>
                  </a:cubicBezTo>
                  <a:cubicBezTo>
                    <a:pt x="486892" y="480016"/>
                    <a:pt x="476006" y="501787"/>
                    <a:pt x="280063" y="365715"/>
                  </a:cubicBezTo>
                  <a:cubicBezTo>
                    <a:pt x="120860" y="251415"/>
                    <a:pt x="111675" y="170793"/>
                    <a:pt x="201992" y="181254"/>
                  </a:cubicBezTo>
                  <a:close/>
                  <a:moveTo>
                    <a:pt x="1019800" y="172172"/>
                  </a:moveTo>
                  <a:cubicBezTo>
                    <a:pt x="1076464" y="181047"/>
                    <a:pt x="1051979" y="256547"/>
                    <a:pt x="912446" y="360191"/>
                  </a:cubicBezTo>
                  <a:cubicBezTo>
                    <a:pt x="721633" y="501787"/>
                    <a:pt x="710729" y="480003"/>
                    <a:pt x="868832" y="218595"/>
                  </a:cubicBezTo>
                  <a:cubicBezTo>
                    <a:pt x="919261" y="191365"/>
                    <a:pt x="960490" y="176729"/>
                    <a:pt x="990646" y="172559"/>
                  </a:cubicBezTo>
                  <a:cubicBezTo>
                    <a:pt x="1001954" y="170996"/>
                    <a:pt x="1011705" y="170904"/>
                    <a:pt x="1019800" y="172172"/>
                  </a:cubicBezTo>
                  <a:close/>
                  <a:moveTo>
                    <a:pt x="834614" y="41250"/>
                  </a:moveTo>
                  <a:cubicBezTo>
                    <a:pt x="865883" y="42612"/>
                    <a:pt x="882197" y="103902"/>
                    <a:pt x="863164" y="218310"/>
                  </a:cubicBezTo>
                  <a:cubicBezTo>
                    <a:pt x="672832" y="452575"/>
                    <a:pt x="645642" y="447127"/>
                    <a:pt x="716337" y="223758"/>
                  </a:cubicBezTo>
                  <a:cubicBezTo>
                    <a:pt x="757122" y="98454"/>
                    <a:pt x="803345" y="39888"/>
                    <a:pt x="834614" y="41250"/>
                  </a:cubicBezTo>
                  <a:close/>
                  <a:moveTo>
                    <a:pt x="474015" y="3946"/>
                  </a:moveTo>
                  <a:cubicBezTo>
                    <a:pt x="478771" y="2945"/>
                    <a:pt x="484023" y="3340"/>
                    <a:pt x="489684" y="5147"/>
                  </a:cubicBezTo>
                  <a:cubicBezTo>
                    <a:pt x="516857" y="13824"/>
                    <a:pt x="553468" y="55063"/>
                    <a:pt x="590080" y="130880"/>
                  </a:cubicBezTo>
                  <a:cubicBezTo>
                    <a:pt x="575842" y="398633"/>
                    <a:pt x="557452" y="440469"/>
                    <a:pt x="502205" y="296657"/>
                  </a:cubicBezTo>
                  <a:lnTo>
                    <a:pt x="476832" y="225609"/>
                  </a:lnTo>
                  <a:lnTo>
                    <a:pt x="498370" y="297264"/>
                  </a:lnTo>
                  <a:cubicBezTo>
                    <a:pt x="539032" y="444744"/>
                    <a:pt x="500832" y="423292"/>
                    <a:pt x="328935" y="218310"/>
                  </a:cubicBezTo>
                  <a:cubicBezTo>
                    <a:pt x="290736" y="22863"/>
                    <a:pt x="365344" y="-18252"/>
                    <a:pt x="443086" y="142411"/>
                  </a:cubicBezTo>
                  <a:lnTo>
                    <a:pt x="475991" y="223060"/>
                  </a:lnTo>
                  <a:lnTo>
                    <a:pt x="452386" y="132419"/>
                  </a:lnTo>
                  <a:cubicBezTo>
                    <a:pt x="437718" y="52904"/>
                    <a:pt x="449044" y="9200"/>
                    <a:pt x="474015" y="3946"/>
                  </a:cubicBezTo>
                  <a:close/>
                  <a:moveTo>
                    <a:pt x="712999" y="483"/>
                  </a:moveTo>
                  <a:cubicBezTo>
                    <a:pt x="746902" y="7198"/>
                    <a:pt x="757284" y="83811"/>
                    <a:pt x="715757" y="224074"/>
                  </a:cubicBezTo>
                  <a:cubicBezTo>
                    <a:pt x="645245" y="447812"/>
                    <a:pt x="623549" y="436898"/>
                    <a:pt x="596429" y="131304"/>
                  </a:cubicBezTo>
                  <a:cubicBezTo>
                    <a:pt x="633041" y="53541"/>
                    <a:pt x="669653" y="11079"/>
                    <a:pt x="697112" y="1902"/>
                  </a:cubicBezTo>
                  <a:cubicBezTo>
                    <a:pt x="702832" y="-10"/>
                    <a:pt x="708156" y="-477"/>
                    <a:pt x="712999" y="483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7" name="淘宝网Chenying0907出品 146"/>
            <p:cNvSpPr/>
            <p:nvPr/>
          </p:nvSpPr>
          <p:spPr bwMode="auto">
            <a:xfrm>
              <a:off x="3480773" y="2350975"/>
              <a:ext cx="1312504" cy="1300394"/>
            </a:xfrm>
            <a:custGeom>
              <a:avLst/>
              <a:gdLst>
                <a:gd name="connsiteX0" fmla="*/ 552571 w 1312504"/>
                <a:gd name="connsiteY0" fmla="*/ 872048 h 1300394"/>
                <a:gd name="connsiteX1" fmla="*/ 549603 w 1312504"/>
                <a:gd name="connsiteY1" fmla="*/ 976797 h 1300394"/>
                <a:gd name="connsiteX2" fmla="*/ 530331 w 1312504"/>
                <a:gd name="connsiteY2" fmla="*/ 1042806 h 1300394"/>
                <a:gd name="connsiteX3" fmla="*/ 553565 w 1312504"/>
                <a:gd name="connsiteY3" fmla="*/ 976983 h 1300394"/>
                <a:gd name="connsiteX4" fmla="*/ 613298 w 1312504"/>
                <a:gd name="connsiteY4" fmla="*/ 889101 h 1300394"/>
                <a:gd name="connsiteX5" fmla="*/ 656252 w 1312504"/>
                <a:gd name="connsiteY5" fmla="*/ 1155177 h 1300394"/>
                <a:gd name="connsiteX6" fmla="*/ 503228 w 1312504"/>
                <a:gd name="connsiteY6" fmla="*/ 1150476 h 1300394"/>
                <a:gd name="connsiteX7" fmla="*/ 523822 w 1312504"/>
                <a:gd name="connsiteY7" fmla="*/ 1063373 h 1300394"/>
                <a:gd name="connsiteX8" fmla="*/ 492406 w 1312504"/>
                <a:gd name="connsiteY8" fmla="*/ 1146231 h 1300394"/>
                <a:gd name="connsiteX9" fmla="*/ 362596 w 1312504"/>
                <a:gd name="connsiteY9" fmla="*/ 1063044 h 1300394"/>
                <a:gd name="connsiteX10" fmla="*/ 552571 w 1312504"/>
                <a:gd name="connsiteY10" fmla="*/ 872048 h 1300394"/>
                <a:gd name="connsiteX11" fmla="*/ 761334 w 1312504"/>
                <a:gd name="connsiteY11" fmla="*/ 871365 h 1300394"/>
                <a:gd name="connsiteX12" fmla="*/ 955541 w 1312504"/>
                <a:gd name="connsiteY12" fmla="*/ 1057587 h 1300394"/>
                <a:gd name="connsiteX13" fmla="*/ 827422 w 1312504"/>
                <a:gd name="connsiteY13" fmla="*/ 1145997 h 1300394"/>
                <a:gd name="connsiteX14" fmla="*/ 793591 w 1312504"/>
                <a:gd name="connsiteY14" fmla="*/ 1061562 h 1300394"/>
                <a:gd name="connsiteX15" fmla="*/ 816464 w 1312504"/>
                <a:gd name="connsiteY15" fmla="*/ 1149099 h 1300394"/>
                <a:gd name="connsiteX16" fmla="*/ 661015 w 1312504"/>
                <a:gd name="connsiteY16" fmla="*/ 1155599 h 1300394"/>
                <a:gd name="connsiteX17" fmla="*/ 762551 w 1312504"/>
                <a:gd name="connsiteY17" fmla="*/ 977186 h 1300394"/>
                <a:gd name="connsiteX18" fmla="*/ 788855 w 1312504"/>
                <a:gd name="connsiteY18" fmla="*/ 1047587 h 1300394"/>
                <a:gd name="connsiteX19" fmla="*/ 766605 w 1312504"/>
                <a:gd name="connsiteY19" fmla="*/ 976786 h 1300394"/>
                <a:gd name="connsiteX20" fmla="*/ 761334 w 1312504"/>
                <a:gd name="connsiteY20" fmla="*/ 871365 h 1300394"/>
                <a:gd name="connsiteX21" fmla="*/ 465954 w 1312504"/>
                <a:gd name="connsiteY21" fmla="*/ 813363 h 1300394"/>
                <a:gd name="connsiteX22" fmla="*/ 357305 w 1312504"/>
                <a:gd name="connsiteY22" fmla="*/ 1062994 h 1300394"/>
                <a:gd name="connsiteX23" fmla="*/ 313696 w 1312504"/>
                <a:gd name="connsiteY23" fmla="*/ 905068 h 1300394"/>
                <a:gd name="connsiteX24" fmla="*/ 465954 w 1312504"/>
                <a:gd name="connsiteY24" fmla="*/ 813363 h 1300394"/>
                <a:gd name="connsiteX25" fmla="*/ 850506 w 1312504"/>
                <a:gd name="connsiteY25" fmla="*/ 810280 h 1300394"/>
                <a:gd name="connsiteX26" fmla="*/ 1005159 w 1312504"/>
                <a:gd name="connsiteY26" fmla="*/ 899545 h 1300394"/>
                <a:gd name="connsiteX27" fmla="*/ 961550 w 1312504"/>
                <a:gd name="connsiteY27" fmla="*/ 1057388 h 1300394"/>
                <a:gd name="connsiteX28" fmla="*/ 850506 w 1312504"/>
                <a:gd name="connsiteY28" fmla="*/ 810280 h 1300394"/>
                <a:gd name="connsiteX29" fmla="*/ 415583 w 1312504"/>
                <a:gd name="connsiteY29" fmla="*/ 765221 h 1300394"/>
                <a:gd name="connsiteX30" fmla="*/ 312989 w 1312504"/>
                <a:gd name="connsiteY30" fmla="*/ 904535 h 1300394"/>
                <a:gd name="connsiteX31" fmla="*/ 176976 w 1312504"/>
                <a:gd name="connsiteY31" fmla="*/ 812006 h 1300394"/>
                <a:gd name="connsiteX32" fmla="*/ 415583 w 1312504"/>
                <a:gd name="connsiteY32" fmla="*/ 765221 h 1300394"/>
                <a:gd name="connsiteX33" fmla="*/ 897966 w 1312504"/>
                <a:gd name="connsiteY33" fmla="*/ 758941 h 1300394"/>
                <a:gd name="connsiteX34" fmla="*/ 1134851 w 1312504"/>
                <a:gd name="connsiteY34" fmla="*/ 805820 h 1300394"/>
                <a:gd name="connsiteX35" fmla="*/ 1004279 w 1312504"/>
                <a:gd name="connsiteY35" fmla="*/ 898535 h 1300394"/>
                <a:gd name="connsiteX36" fmla="*/ 897966 w 1312504"/>
                <a:gd name="connsiteY36" fmla="*/ 758941 h 1300394"/>
                <a:gd name="connsiteX37" fmla="*/ 226086 w 1312504"/>
                <a:gd name="connsiteY37" fmla="*/ 654163 h 1300394"/>
                <a:gd name="connsiteX38" fmla="*/ 176981 w 1312504"/>
                <a:gd name="connsiteY38" fmla="*/ 806563 h 1300394"/>
                <a:gd name="connsiteX39" fmla="*/ 226086 w 1312504"/>
                <a:gd name="connsiteY39" fmla="*/ 654163 h 1300394"/>
                <a:gd name="connsiteX40" fmla="*/ 1080962 w 1312504"/>
                <a:gd name="connsiteY40" fmla="*/ 647813 h 1300394"/>
                <a:gd name="connsiteX41" fmla="*/ 1140979 w 1312504"/>
                <a:gd name="connsiteY41" fmla="*/ 801800 h 1300394"/>
                <a:gd name="connsiteX42" fmla="*/ 1080962 w 1312504"/>
                <a:gd name="connsiteY42" fmla="*/ 647813 h 1300394"/>
                <a:gd name="connsiteX43" fmla="*/ 171525 w 1312504"/>
                <a:gd name="connsiteY43" fmla="*/ 501763 h 1300394"/>
                <a:gd name="connsiteX44" fmla="*/ 231542 w 1312504"/>
                <a:gd name="connsiteY44" fmla="*/ 654163 h 1300394"/>
                <a:gd name="connsiteX45" fmla="*/ 171525 w 1312504"/>
                <a:gd name="connsiteY45" fmla="*/ 501763 h 1300394"/>
                <a:gd name="connsiteX46" fmla="*/ 1135523 w 1312504"/>
                <a:gd name="connsiteY46" fmla="*/ 490650 h 1300394"/>
                <a:gd name="connsiteX47" fmla="*/ 1080962 w 1312504"/>
                <a:gd name="connsiteY47" fmla="*/ 647812 h 1300394"/>
                <a:gd name="connsiteX48" fmla="*/ 1135523 w 1312504"/>
                <a:gd name="connsiteY48" fmla="*/ 490650 h 1300394"/>
                <a:gd name="connsiteX49" fmla="*/ 694639 w 1312504"/>
                <a:gd name="connsiteY49" fmla="*/ 450406 h 1300394"/>
                <a:gd name="connsiteX50" fmla="*/ 699888 w 1312504"/>
                <a:gd name="connsiteY50" fmla="*/ 506144 h 1300394"/>
                <a:gd name="connsiteX51" fmla="*/ 759887 w 1312504"/>
                <a:gd name="connsiteY51" fmla="*/ 500678 h 1300394"/>
                <a:gd name="connsiteX52" fmla="*/ 776251 w 1312504"/>
                <a:gd name="connsiteY52" fmla="*/ 560802 h 1300394"/>
                <a:gd name="connsiteX53" fmla="*/ 825341 w 1312504"/>
                <a:gd name="connsiteY53" fmla="*/ 593597 h 1300394"/>
                <a:gd name="connsiteX54" fmla="*/ 803523 w 1312504"/>
                <a:gd name="connsiteY54" fmla="*/ 648255 h 1300394"/>
                <a:gd name="connsiteX55" fmla="*/ 825341 w 1312504"/>
                <a:gd name="connsiteY55" fmla="*/ 702913 h 1300394"/>
                <a:gd name="connsiteX56" fmla="*/ 776251 w 1312504"/>
                <a:gd name="connsiteY56" fmla="*/ 735708 h 1300394"/>
                <a:gd name="connsiteX57" fmla="*/ 759887 w 1312504"/>
                <a:gd name="connsiteY57" fmla="*/ 795832 h 1300394"/>
                <a:gd name="connsiteX58" fmla="*/ 705343 w 1312504"/>
                <a:gd name="connsiteY58" fmla="*/ 790367 h 1300394"/>
                <a:gd name="connsiteX59" fmla="*/ 656252 w 1312504"/>
                <a:gd name="connsiteY59" fmla="*/ 828627 h 1300394"/>
                <a:gd name="connsiteX60" fmla="*/ 612616 w 1312504"/>
                <a:gd name="connsiteY60" fmla="*/ 790367 h 1300394"/>
                <a:gd name="connsiteX61" fmla="*/ 552617 w 1312504"/>
                <a:gd name="connsiteY61" fmla="*/ 795832 h 1300394"/>
                <a:gd name="connsiteX62" fmla="*/ 536253 w 1312504"/>
                <a:gd name="connsiteY62" fmla="*/ 741174 h 1300394"/>
                <a:gd name="connsiteX63" fmla="*/ 487163 w 1312504"/>
                <a:gd name="connsiteY63" fmla="*/ 708379 h 1300394"/>
                <a:gd name="connsiteX64" fmla="*/ 508981 w 1312504"/>
                <a:gd name="connsiteY64" fmla="*/ 653721 h 1300394"/>
                <a:gd name="connsiteX65" fmla="*/ 487163 w 1312504"/>
                <a:gd name="connsiteY65" fmla="*/ 593597 h 1300394"/>
                <a:gd name="connsiteX66" fmla="*/ 536253 w 1312504"/>
                <a:gd name="connsiteY66" fmla="*/ 560802 h 1300394"/>
                <a:gd name="connsiteX67" fmla="*/ 547162 w 1312504"/>
                <a:gd name="connsiteY67" fmla="*/ 506144 h 1300394"/>
                <a:gd name="connsiteX68" fmla="*/ 607162 w 1312504"/>
                <a:gd name="connsiteY68" fmla="*/ 506144 h 1300394"/>
                <a:gd name="connsiteX69" fmla="*/ 656252 w 1312504"/>
                <a:gd name="connsiteY69" fmla="*/ 467883 h 1300394"/>
                <a:gd name="connsiteX70" fmla="*/ 679945 w 1312504"/>
                <a:gd name="connsiteY70" fmla="*/ 451571 h 1300394"/>
                <a:gd name="connsiteX71" fmla="*/ 694639 w 1312504"/>
                <a:gd name="connsiteY71" fmla="*/ 450406 h 1300394"/>
                <a:gd name="connsiteX72" fmla="*/ 1192697 w 1312504"/>
                <a:gd name="connsiteY72" fmla="*/ 304923 h 1300394"/>
                <a:gd name="connsiteX73" fmla="*/ 1135529 w 1312504"/>
                <a:gd name="connsiteY73" fmla="*/ 484527 h 1300394"/>
                <a:gd name="connsiteX74" fmla="*/ 999516 w 1312504"/>
                <a:gd name="connsiteY74" fmla="*/ 397441 h 1300394"/>
                <a:gd name="connsiteX75" fmla="*/ 1192697 w 1312504"/>
                <a:gd name="connsiteY75" fmla="*/ 304923 h 1300394"/>
                <a:gd name="connsiteX76" fmla="*/ 188189 w 1312504"/>
                <a:gd name="connsiteY76" fmla="*/ 196437 h 1300394"/>
                <a:gd name="connsiteX77" fmla="*/ 219662 w 1312504"/>
                <a:gd name="connsiteY77" fmla="*/ 196538 h 1300394"/>
                <a:gd name="connsiteX78" fmla="*/ 351226 w 1312504"/>
                <a:gd name="connsiteY78" fmla="*/ 244588 h 1300394"/>
                <a:gd name="connsiteX79" fmla="*/ 377866 w 1312504"/>
                <a:gd name="connsiteY79" fmla="*/ 449227 h 1300394"/>
                <a:gd name="connsiteX80" fmla="*/ 311719 w 1312504"/>
                <a:gd name="connsiteY80" fmla="*/ 405122 h 1300394"/>
                <a:gd name="connsiteX81" fmla="*/ 375138 w 1312504"/>
                <a:gd name="connsiteY81" fmla="*/ 451937 h 1300394"/>
                <a:gd name="connsiteX82" fmla="*/ 177654 w 1312504"/>
                <a:gd name="connsiteY82" fmla="*/ 495259 h 1300394"/>
                <a:gd name="connsiteX83" fmla="*/ 227862 w 1312504"/>
                <a:gd name="connsiteY83" fmla="*/ 350828 h 1300394"/>
                <a:gd name="connsiteX84" fmla="*/ 306142 w 1312504"/>
                <a:gd name="connsiteY84" fmla="*/ 401203 h 1300394"/>
                <a:gd name="connsiteX85" fmla="*/ 255944 w 1312504"/>
                <a:gd name="connsiteY85" fmla="*/ 361182 h 1300394"/>
                <a:gd name="connsiteX86" fmla="*/ 188189 w 1312504"/>
                <a:gd name="connsiteY86" fmla="*/ 196437 h 1300394"/>
                <a:gd name="connsiteX87" fmla="*/ 1113654 w 1312504"/>
                <a:gd name="connsiteY87" fmla="*/ 188498 h 1300394"/>
                <a:gd name="connsiteX88" fmla="*/ 999611 w 1312504"/>
                <a:gd name="connsiteY88" fmla="*/ 397354 h 1300394"/>
                <a:gd name="connsiteX89" fmla="*/ 950724 w 1312504"/>
                <a:gd name="connsiteY89" fmla="*/ 239174 h 1300394"/>
                <a:gd name="connsiteX90" fmla="*/ 1082109 w 1312504"/>
                <a:gd name="connsiteY90" fmla="*/ 188720 h 1300394"/>
                <a:gd name="connsiteX91" fmla="*/ 1113654 w 1312504"/>
                <a:gd name="connsiteY91" fmla="*/ 188498 h 1300394"/>
                <a:gd name="connsiteX92" fmla="*/ 914502 w 1312504"/>
                <a:gd name="connsiteY92" fmla="*/ 43173 h 1300394"/>
                <a:gd name="connsiteX93" fmla="*/ 944462 w 1312504"/>
                <a:gd name="connsiteY93" fmla="*/ 234169 h 1300394"/>
                <a:gd name="connsiteX94" fmla="*/ 786490 w 1312504"/>
                <a:gd name="connsiteY94" fmla="*/ 245083 h 1300394"/>
                <a:gd name="connsiteX95" fmla="*/ 914502 w 1312504"/>
                <a:gd name="connsiteY95" fmla="*/ 43173 h 1300394"/>
                <a:gd name="connsiteX96" fmla="*/ 536251 w 1312504"/>
                <a:gd name="connsiteY96" fmla="*/ 2417 h 1300394"/>
                <a:gd name="connsiteX97" fmla="*/ 651490 w 1312504"/>
                <a:gd name="connsiteY97" fmla="*/ 141340 h 1300394"/>
                <a:gd name="connsiteX98" fmla="*/ 548382 w 1312504"/>
                <a:gd name="connsiteY98" fmla="*/ 324757 h 1300394"/>
                <a:gd name="connsiteX99" fmla="*/ 525795 w 1312504"/>
                <a:gd name="connsiteY99" fmla="*/ 261218 h 1300394"/>
                <a:gd name="connsiteX100" fmla="*/ 545900 w 1312504"/>
                <a:gd name="connsiteY100" fmla="*/ 325179 h 1300394"/>
                <a:gd name="connsiteX101" fmla="*/ 356963 w 1312504"/>
                <a:gd name="connsiteY101" fmla="*/ 238932 h 1300394"/>
                <a:gd name="connsiteX102" fmla="*/ 387627 w 1312504"/>
                <a:gd name="connsiteY102" fmla="*/ 47254 h 1300394"/>
                <a:gd name="connsiteX103" fmla="*/ 485082 w 1312504"/>
                <a:gd name="connsiteY103" fmla="*/ 155745 h 1300394"/>
                <a:gd name="connsiteX104" fmla="*/ 518717 w 1312504"/>
                <a:gd name="connsiteY104" fmla="*/ 239913 h 1300394"/>
                <a:gd name="connsiteX105" fmla="*/ 495816 w 1312504"/>
                <a:gd name="connsiteY105" fmla="*/ 151488 h 1300394"/>
                <a:gd name="connsiteX106" fmla="*/ 536251 w 1312504"/>
                <a:gd name="connsiteY106" fmla="*/ 2417 h 1300394"/>
                <a:gd name="connsiteX107" fmla="*/ 782223 w 1312504"/>
                <a:gd name="connsiteY107" fmla="*/ 539 h 1300394"/>
                <a:gd name="connsiteX108" fmla="*/ 787160 w 1312504"/>
                <a:gd name="connsiteY108" fmla="*/ 239077 h 1300394"/>
                <a:gd name="connsiteX109" fmla="*/ 656252 w 1312504"/>
                <a:gd name="connsiteY109" fmla="*/ 140988 h 1300394"/>
                <a:gd name="connsiteX110" fmla="*/ 764788 w 1312504"/>
                <a:gd name="connsiteY110" fmla="*/ 1997 h 1300394"/>
                <a:gd name="connsiteX111" fmla="*/ 782223 w 1312504"/>
                <a:gd name="connsiteY111" fmla="*/ 539 h 1300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312504" h="1300394">
                  <a:moveTo>
                    <a:pt x="552571" y="872048"/>
                  </a:moveTo>
                  <a:cubicBezTo>
                    <a:pt x="570445" y="872048"/>
                    <a:pt x="568020" y="907348"/>
                    <a:pt x="549603" y="976797"/>
                  </a:cubicBezTo>
                  <a:lnTo>
                    <a:pt x="530331" y="1042806"/>
                  </a:lnTo>
                  <a:lnTo>
                    <a:pt x="553565" y="976983"/>
                  </a:lnTo>
                  <a:cubicBezTo>
                    <a:pt x="579420" y="909312"/>
                    <a:pt x="598468" y="878867"/>
                    <a:pt x="613298" y="889101"/>
                  </a:cubicBezTo>
                  <a:cubicBezTo>
                    <a:pt x="633071" y="902746"/>
                    <a:pt x="645343" y="988709"/>
                    <a:pt x="656252" y="1155177"/>
                  </a:cubicBezTo>
                  <a:cubicBezTo>
                    <a:pt x="565572" y="1355758"/>
                    <a:pt x="470714" y="1343221"/>
                    <a:pt x="503228" y="1150476"/>
                  </a:cubicBezTo>
                  <a:lnTo>
                    <a:pt x="523822" y="1063373"/>
                  </a:lnTo>
                  <a:lnTo>
                    <a:pt x="492406" y="1146231"/>
                  </a:lnTo>
                  <a:cubicBezTo>
                    <a:pt x="412643" y="1321485"/>
                    <a:pt x="329232" y="1277914"/>
                    <a:pt x="362596" y="1063044"/>
                  </a:cubicBezTo>
                  <a:cubicBezTo>
                    <a:pt x="468819" y="934803"/>
                    <a:pt x="528739" y="872048"/>
                    <a:pt x="552571" y="872048"/>
                  </a:cubicBezTo>
                  <a:close/>
                  <a:moveTo>
                    <a:pt x="761334" y="871365"/>
                  </a:moveTo>
                  <a:cubicBezTo>
                    <a:pt x="785184" y="870683"/>
                    <a:pt x="846512" y="932075"/>
                    <a:pt x="955541" y="1057587"/>
                  </a:cubicBezTo>
                  <a:cubicBezTo>
                    <a:pt x="993701" y="1272457"/>
                    <a:pt x="910823" y="1320206"/>
                    <a:pt x="827422" y="1145997"/>
                  </a:cubicBezTo>
                  <a:lnTo>
                    <a:pt x="793591" y="1061562"/>
                  </a:lnTo>
                  <a:lnTo>
                    <a:pt x="816464" y="1149099"/>
                  </a:lnTo>
                  <a:cubicBezTo>
                    <a:pt x="852706" y="1338494"/>
                    <a:pt x="756861" y="1351644"/>
                    <a:pt x="661015" y="1155599"/>
                  </a:cubicBezTo>
                  <a:cubicBezTo>
                    <a:pt x="680184" y="863922"/>
                    <a:pt x="699353" y="819095"/>
                    <a:pt x="762551" y="977186"/>
                  </a:cubicBezTo>
                  <a:lnTo>
                    <a:pt x="788855" y="1047587"/>
                  </a:lnTo>
                  <a:lnTo>
                    <a:pt x="766605" y="976786"/>
                  </a:lnTo>
                  <a:cubicBezTo>
                    <a:pt x="746641" y="907305"/>
                    <a:pt x="743447" y="871877"/>
                    <a:pt x="761334" y="871365"/>
                  </a:cubicBezTo>
                  <a:close/>
                  <a:moveTo>
                    <a:pt x="465954" y="813363"/>
                  </a:moveTo>
                  <a:cubicBezTo>
                    <a:pt x="505506" y="809002"/>
                    <a:pt x="469733" y="886008"/>
                    <a:pt x="357305" y="1062994"/>
                  </a:cubicBezTo>
                  <a:cubicBezTo>
                    <a:pt x="139262" y="1182800"/>
                    <a:pt x="84752" y="1079331"/>
                    <a:pt x="313696" y="905068"/>
                  </a:cubicBezTo>
                  <a:cubicBezTo>
                    <a:pt x="391374" y="847888"/>
                    <a:pt x="442222" y="815980"/>
                    <a:pt x="465954" y="813363"/>
                  </a:cubicBezTo>
                  <a:close/>
                  <a:moveTo>
                    <a:pt x="850506" y="810280"/>
                  </a:moveTo>
                  <a:cubicBezTo>
                    <a:pt x="874078" y="813055"/>
                    <a:pt x="925437" y="844436"/>
                    <a:pt x="1005159" y="899545"/>
                  </a:cubicBezTo>
                  <a:cubicBezTo>
                    <a:pt x="1234103" y="1068274"/>
                    <a:pt x="1179593" y="1171688"/>
                    <a:pt x="961550" y="1057388"/>
                  </a:cubicBezTo>
                  <a:cubicBezTo>
                    <a:pt x="849122" y="880495"/>
                    <a:pt x="811220" y="805656"/>
                    <a:pt x="850506" y="810280"/>
                  </a:cubicBezTo>
                  <a:close/>
                  <a:moveTo>
                    <a:pt x="415583" y="765221"/>
                  </a:moveTo>
                  <a:cubicBezTo>
                    <a:pt x="482155" y="765061"/>
                    <a:pt x="442201" y="809285"/>
                    <a:pt x="312989" y="904535"/>
                  </a:cubicBezTo>
                  <a:cubicBezTo>
                    <a:pt x="79047" y="1073263"/>
                    <a:pt x="-2560" y="986177"/>
                    <a:pt x="176976" y="812006"/>
                  </a:cubicBezTo>
                  <a:cubicBezTo>
                    <a:pt x="297347" y="781390"/>
                    <a:pt x="375640" y="765316"/>
                    <a:pt x="415583" y="765221"/>
                  </a:cubicBezTo>
                  <a:close/>
                  <a:moveTo>
                    <a:pt x="897966" y="758941"/>
                  </a:moveTo>
                  <a:cubicBezTo>
                    <a:pt x="936953" y="759037"/>
                    <a:pt x="1014480" y="775143"/>
                    <a:pt x="1134851" y="805820"/>
                  </a:cubicBezTo>
                  <a:cubicBezTo>
                    <a:pt x="1319828" y="974889"/>
                    <a:pt x="1238221" y="1062150"/>
                    <a:pt x="1004279" y="898535"/>
                  </a:cubicBezTo>
                  <a:cubicBezTo>
                    <a:pt x="875067" y="803094"/>
                    <a:pt x="832989" y="758781"/>
                    <a:pt x="897966" y="758941"/>
                  </a:cubicBezTo>
                  <a:close/>
                  <a:moveTo>
                    <a:pt x="226086" y="654163"/>
                  </a:moveTo>
                  <a:cubicBezTo>
                    <a:pt x="487977" y="654163"/>
                    <a:pt x="482521" y="681377"/>
                    <a:pt x="176981" y="806563"/>
                  </a:cubicBezTo>
                  <a:cubicBezTo>
                    <a:pt x="-73998" y="773906"/>
                    <a:pt x="-57630" y="659606"/>
                    <a:pt x="226086" y="654163"/>
                  </a:cubicBezTo>
                  <a:close/>
                  <a:moveTo>
                    <a:pt x="1080962" y="647813"/>
                  </a:moveTo>
                  <a:cubicBezTo>
                    <a:pt x="1370134" y="647813"/>
                    <a:pt x="1386502" y="763303"/>
                    <a:pt x="1140979" y="801800"/>
                  </a:cubicBezTo>
                  <a:cubicBezTo>
                    <a:pt x="829983" y="680810"/>
                    <a:pt x="824527" y="647813"/>
                    <a:pt x="1080962" y="647813"/>
                  </a:cubicBezTo>
                  <a:close/>
                  <a:moveTo>
                    <a:pt x="171525" y="501763"/>
                  </a:moveTo>
                  <a:cubicBezTo>
                    <a:pt x="482521" y="621506"/>
                    <a:pt x="487977" y="648720"/>
                    <a:pt x="231542" y="654163"/>
                  </a:cubicBezTo>
                  <a:cubicBezTo>
                    <a:pt x="-57630" y="654163"/>
                    <a:pt x="-73998" y="534420"/>
                    <a:pt x="171525" y="501763"/>
                  </a:cubicBezTo>
                  <a:close/>
                  <a:moveTo>
                    <a:pt x="1135523" y="490650"/>
                  </a:moveTo>
                  <a:cubicBezTo>
                    <a:pt x="1386502" y="523166"/>
                    <a:pt x="1370134" y="642393"/>
                    <a:pt x="1080962" y="647812"/>
                  </a:cubicBezTo>
                  <a:cubicBezTo>
                    <a:pt x="824527" y="647812"/>
                    <a:pt x="829983" y="620715"/>
                    <a:pt x="1135523" y="490650"/>
                  </a:cubicBezTo>
                  <a:close/>
                  <a:moveTo>
                    <a:pt x="694639" y="450406"/>
                  </a:moveTo>
                  <a:cubicBezTo>
                    <a:pt x="707175" y="454069"/>
                    <a:pt x="712161" y="472324"/>
                    <a:pt x="699888" y="506144"/>
                  </a:cubicBezTo>
                  <a:cubicBezTo>
                    <a:pt x="721706" y="446020"/>
                    <a:pt x="754433" y="456951"/>
                    <a:pt x="759887" y="500678"/>
                  </a:cubicBezTo>
                  <a:cubicBezTo>
                    <a:pt x="808978" y="495212"/>
                    <a:pt x="825341" y="522541"/>
                    <a:pt x="776251" y="560802"/>
                  </a:cubicBezTo>
                  <a:cubicBezTo>
                    <a:pt x="825341" y="522541"/>
                    <a:pt x="847159" y="549870"/>
                    <a:pt x="825341" y="593597"/>
                  </a:cubicBezTo>
                  <a:cubicBezTo>
                    <a:pt x="868977" y="609994"/>
                    <a:pt x="863523" y="648255"/>
                    <a:pt x="803523" y="648255"/>
                  </a:cubicBezTo>
                  <a:cubicBezTo>
                    <a:pt x="863523" y="648255"/>
                    <a:pt x="868977" y="681050"/>
                    <a:pt x="825341" y="702913"/>
                  </a:cubicBezTo>
                  <a:cubicBezTo>
                    <a:pt x="852614" y="746640"/>
                    <a:pt x="825341" y="773969"/>
                    <a:pt x="776251" y="735708"/>
                  </a:cubicBezTo>
                  <a:cubicBezTo>
                    <a:pt x="825341" y="773969"/>
                    <a:pt x="808978" y="801298"/>
                    <a:pt x="759887" y="795832"/>
                  </a:cubicBezTo>
                  <a:cubicBezTo>
                    <a:pt x="759887" y="845025"/>
                    <a:pt x="721706" y="850491"/>
                    <a:pt x="705343" y="790367"/>
                  </a:cubicBezTo>
                  <a:cubicBezTo>
                    <a:pt x="721706" y="850491"/>
                    <a:pt x="688979" y="866888"/>
                    <a:pt x="656252" y="828627"/>
                  </a:cubicBezTo>
                  <a:cubicBezTo>
                    <a:pt x="623525" y="866888"/>
                    <a:pt x="590798" y="850491"/>
                    <a:pt x="612616" y="790367"/>
                  </a:cubicBezTo>
                  <a:cubicBezTo>
                    <a:pt x="590798" y="850491"/>
                    <a:pt x="558071" y="845025"/>
                    <a:pt x="552617" y="795832"/>
                  </a:cubicBezTo>
                  <a:cubicBezTo>
                    <a:pt x="503526" y="806764"/>
                    <a:pt x="487163" y="773969"/>
                    <a:pt x="536253" y="741174"/>
                  </a:cubicBezTo>
                  <a:cubicBezTo>
                    <a:pt x="487163" y="773969"/>
                    <a:pt x="459891" y="746640"/>
                    <a:pt x="487163" y="708379"/>
                  </a:cubicBezTo>
                  <a:cubicBezTo>
                    <a:pt x="443527" y="686516"/>
                    <a:pt x="443527" y="653721"/>
                    <a:pt x="508981" y="653721"/>
                  </a:cubicBezTo>
                  <a:cubicBezTo>
                    <a:pt x="443527" y="653721"/>
                    <a:pt x="443527" y="615460"/>
                    <a:pt x="487163" y="593597"/>
                  </a:cubicBezTo>
                  <a:cubicBezTo>
                    <a:pt x="459891" y="555336"/>
                    <a:pt x="487163" y="528007"/>
                    <a:pt x="536253" y="560802"/>
                  </a:cubicBezTo>
                  <a:cubicBezTo>
                    <a:pt x="487163" y="528007"/>
                    <a:pt x="503526" y="495212"/>
                    <a:pt x="547162" y="506144"/>
                  </a:cubicBezTo>
                  <a:cubicBezTo>
                    <a:pt x="552617" y="456951"/>
                    <a:pt x="590798" y="451486"/>
                    <a:pt x="607162" y="506144"/>
                  </a:cubicBezTo>
                  <a:cubicBezTo>
                    <a:pt x="590798" y="451486"/>
                    <a:pt x="623525" y="435088"/>
                    <a:pt x="656252" y="467883"/>
                  </a:cubicBezTo>
                  <a:cubicBezTo>
                    <a:pt x="664434" y="459684"/>
                    <a:pt x="672616" y="454219"/>
                    <a:pt x="679945" y="451571"/>
                  </a:cubicBezTo>
                  <a:cubicBezTo>
                    <a:pt x="685442" y="449586"/>
                    <a:pt x="690460" y="449185"/>
                    <a:pt x="694639" y="450406"/>
                  </a:cubicBezTo>
                  <a:close/>
                  <a:moveTo>
                    <a:pt x="1192697" y="304923"/>
                  </a:moveTo>
                  <a:cubicBezTo>
                    <a:pt x="1257940" y="302957"/>
                    <a:pt x="1247739" y="375670"/>
                    <a:pt x="1135529" y="484527"/>
                  </a:cubicBezTo>
                  <a:cubicBezTo>
                    <a:pt x="814539" y="571613"/>
                    <a:pt x="792777" y="549842"/>
                    <a:pt x="999516" y="397441"/>
                  </a:cubicBezTo>
                  <a:cubicBezTo>
                    <a:pt x="1087244" y="334168"/>
                    <a:pt x="1153550" y="306103"/>
                    <a:pt x="1192697" y="304923"/>
                  </a:cubicBezTo>
                  <a:close/>
                  <a:moveTo>
                    <a:pt x="188189" y="196437"/>
                  </a:moveTo>
                  <a:cubicBezTo>
                    <a:pt x="196919" y="194979"/>
                    <a:pt x="207447" y="194975"/>
                    <a:pt x="219662" y="196538"/>
                  </a:cubicBezTo>
                  <a:cubicBezTo>
                    <a:pt x="252234" y="200705"/>
                    <a:pt x="296797" y="216013"/>
                    <a:pt x="351226" y="244588"/>
                  </a:cubicBezTo>
                  <a:cubicBezTo>
                    <a:pt x="508388" y="487476"/>
                    <a:pt x="519699" y="538673"/>
                    <a:pt x="377866" y="449227"/>
                  </a:cubicBezTo>
                  <a:lnTo>
                    <a:pt x="311719" y="405122"/>
                  </a:lnTo>
                  <a:lnTo>
                    <a:pt x="375138" y="451937"/>
                  </a:lnTo>
                  <a:cubicBezTo>
                    <a:pt x="506124" y="553717"/>
                    <a:pt x="458520" y="562068"/>
                    <a:pt x="177654" y="495259"/>
                  </a:cubicBezTo>
                  <a:cubicBezTo>
                    <a:pt x="15799" y="342551"/>
                    <a:pt x="58048" y="256654"/>
                    <a:pt x="227862" y="350828"/>
                  </a:cubicBezTo>
                  <a:lnTo>
                    <a:pt x="306142" y="401203"/>
                  </a:lnTo>
                  <a:lnTo>
                    <a:pt x="255944" y="361182"/>
                  </a:lnTo>
                  <a:cubicBezTo>
                    <a:pt x="148716" y="268873"/>
                    <a:pt x="134719" y="205371"/>
                    <a:pt x="188189" y="196437"/>
                  </a:cubicBezTo>
                  <a:close/>
                  <a:moveTo>
                    <a:pt x="1113654" y="188498"/>
                  </a:moveTo>
                  <a:cubicBezTo>
                    <a:pt x="1175061" y="198803"/>
                    <a:pt x="1149329" y="282810"/>
                    <a:pt x="999611" y="397354"/>
                  </a:cubicBezTo>
                  <a:cubicBezTo>
                    <a:pt x="793198" y="544625"/>
                    <a:pt x="776902" y="522807"/>
                    <a:pt x="950724" y="239174"/>
                  </a:cubicBezTo>
                  <a:cubicBezTo>
                    <a:pt x="1005043" y="209174"/>
                    <a:pt x="1049517" y="193151"/>
                    <a:pt x="1082109" y="188720"/>
                  </a:cubicBezTo>
                  <a:cubicBezTo>
                    <a:pt x="1094331" y="187058"/>
                    <a:pt x="1104881" y="187026"/>
                    <a:pt x="1113654" y="188498"/>
                  </a:cubicBezTo>
                  <a:close/>
                  <a:moveTo>
                    <a:pt x="914502" y="43173"/>
                  </a:moveTo>
                  <a:cubicBezTo>
                    <a:pt x="948547" y="44538"/>
                    <a:pt x="966251" y="111386"/>
                    <a:pt x="944462" y="234169"/>
                  </a:cubicBezTo>
                  <a:cubicBezTo>
                    <a:pt x="737464" y="490650"/>
                    <a:pt x="710227" y="490650"/>
                    <a:pt x="786490" y="245083"/>
                  </a:cubicBezTo>
                  <a:cubicBezTo>
                    <a:pt x="830068" y="105929"/>
                    <a:pt x="880456" y="41809"/>
                    <a:pt x="914502" y="43173"/>
                  </a:cubicBezTo>
                  <a:close/>
                  <a:moveTo>
                    <a:pt x="536251" y="2417"/>
                  </a:moveTo>
                  <a:cubicBezTo>
                    <a:pt x="566770" y="11883"/>
                    <a:pt x="608360" y="57423"/>
                    <a:pt x="651490" y="141340"/>
                  </a:cubicBezTo>
                  <a:cubicBezTo>
                    <a:pt x="632321" y="432659"/>
                    <a:pt x="608959" y="481610"/>
                    <a:pt x="548382" y="324757"/>
                  </a:cubicBezTo>
                  <a:lnTo>
                    <a:pt x="525795" y="261218"/>
                  </a:lnTo>
                  <a:lnTo>
                    <a:pt x="545900" y="325179"/>
                  </a:lnTo>
                  <a:cubicBezTo>
                    <a:pt x="592482" y="487228"/>
                    <a:pt x="547763" y="463353"/>
                    <a:pt x="356963" y="238932"/>
                  </a:cubicBezTo>
                  <a:cubicBezTo>
                    <a:pt x="335158" y="116149"/>
                    <a:pt x="352875" y="49301"/>
                    <a:pt x="387627" y="47254"/>
                  </a:cubicBezTo>
                  <a:cubicBezTo>
                    <a:pt x="413692" y="45719"/>
                    <a:pt x="449339" y="80636"/>
                    <a:pt x="485082" y="155745"/>
                  </a:cubicBezTo>
                  <a:lnTo>
                    <a:pt x="518717" y="239913"/>
                  </a:lnTo>
                  <a:lnTo>
                    <a:pt x="495816" y="151488"/>
                  </a:lnTo>
                  <a:cubicBezTo>
                    <a:pt x="474551" y="41305"/>
                    <a:pt x="495560" y="-10204"/>
                    <a:pt x="536251" y="2417"/>
                  </a:cubicBezTo>
                  <a:close/>
                  <a:moveTo>
                    <a:pt x="782223" y="539"/>
                  </a:moveTo>
                  <a:cubicBezTo>
                    <a:pt x="819553" y="7884"/>
                    <a:pt x="831904" y="90070"/>
                    <a:pt x="787160" y="239077"/>
                  </a:cubicBezTo>
                  <a:cubicBezTo>
                    <a:pt x="705343" y="484300"/>
                    <a:pt x="678070" y="473401"/>
                    <a:pt x="656252" y="140988"/>
                  </a:cubicBezTo>
                  <a:cubicBezTo>
                    <a:pt x="695115" y="57204"/>
                    <a:pt x="734746" y="11735"/>
                    <a:pt x="764788" y="1997"/>
                  </a:cubicBezTo>
                  <a:cubicBezTo>
                    <a:pt x="771047" y="-32"/>
                    <a:pt x="776890" y="-510"/>
                    <a:pt x="782223" y="539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  <p:sp>
          <p:nvSpPr>
            <p:cNvPr id="148" name="淘宝网Chenying0907出品 147"/>
            <p:cNvSpPr/>
            <p:nvPr/>
          </p:nvSpPr>
          <p:spPr bwMode="auto">
            <a:xfrm>
              <a:off x="2739959" y="2901793"/>
              <a:ext cx="686979" cy="679998"/>
            </a:xfrm>
            <a:custGeom>
              <a:avLst/>
              <a:gdLst>
                <a:gd name="connsiteX0" fmla="*/ 366552 w 686979"/>
                <a:gd name="connsiteY0" fmla="*/ 466305 h 679998"/>
                <a:gd name="connsiteX1" fmla="*/ 411455 w 686979"/>
                <a:gd name="connsiteY1" fmla="*/ 555840 h 679998"/>
                <a:gd name="connsiteX2" fmla="*/ 346141 w 686979"/>
                <a:gd name="connsiteY2" fmla="*/ 604677 h 679998"/>
                <a:gd name="connsiteX3" fmla="*/ 366552 w 686979"/>
                <a:gd name="connsiteY3" fmla="*/ 466305 h 679998"/>
                <a:gd name="connsiteX4" fmla="*/ 289786 w 686979"/>
                <a:gd name="connsiteY4" fmla="*/ 458182 h 679998"/>
                <a:gd name="connsiteX5" fmla="*/ 288056 w 686979"/>
                <a:gd name="connsiteY5" fmla="*/ 513153 h 679998"/>
                <a:gd name="connsiteX6" fmla="*/ 279075 w 686979"/>
                <a:gd name="connsiteY6" fmla="*/ 545314 h 679998"/>
                <a:gd name="connsiteX7" fmla="*/ 290256 w 686979"/>
                <a:gd name="connsiteY7" fmla="*/ 513425 h 679998"/>
                <a:gd name="connsiteX8" fmla="*/ 346141 w 686979"/>
                <a:gd name="connsiteY8" fmla="*/ 604677 h 679998"/>
                <a:gd name="connsiteX9" fmla="*/ 263467 w 686979"/>
                <a:gd name="connsiteY9" fmla="*/ 603342 h 679998"/>
                <a:gd name="connsiteX10" fmla="*/ 274182 w 686979"/>
                <a:gd name="connsiteY10" fmla="*/ 560631 h 679998"/>
                <a:gd name="connsiteX11" fmla="*/ 257330 w 686979"/>
                <a:gd name="connsiteY11" fmla="*/ 601781 h 679998"/>
                <a:gd name="connsiteX12" fmla="*/ 188626 w 686979"/>
                <a:gd name="connsiteY12" fmla="*/ 555908 h 679998"/>
                <a:gd name="connsiteX13" fmla="*/ 289786 w 686979"/>
                <a:gd name="connsiteY13" fmla="*/ 458182 h 679998"/>
                <a:gd name="connsiteX14" fmla="*/ 397622 w 686979"/>
                <a:gd name="connsiteY14" fmla="*/ 454664 h 679998"/>
                <a:gd name="connsiteX15" fmla="*/ 498315 w 686979"/>
                <a:gd name="connsiteY15" fmla="*/ 555438 h 679998"/>
                <a:gd name="connsiteX16" fmla="*/ 411229 w 686979"/>
                <a:gd name="connsiteY16" fmla="*/ 549991 h 679998"/>
                <a:gd name="connsiteX17" fmla="*/ 397622 w 686979"/>
                <a:gd name="connsiteY17" fmla="*/ 454664 h 679998"/>
                <a:gd name="connsiteX18" fmla="*/ 242120 w 686979"/>
                <a:gd name="connsiteY18" fmla="*/ 425118 h 679998"/>
                <a:gd name="connsiteX19" fmla="*/ 188437 w 686979"/>
                <a:gd name="connsiteY19" fmla="*/ 555555 h 679998"/>
                <a:gd name="connsiteX20" fmla="*/ 161197 w 686979"/>
                <a:gd name="connsiteY20" fmla="*/ 473912 h 679998"/>
                <a:gd name="connsiteX21" fmla="*/ 242120 w 686979"/>
                <a:gd name="connsiteY21" fmla="*/ 425118 h 679998"/>
                <a:gd name="connsiteX22" fmla="*/ 445688 w 686979"/>
                <a:gd name="connsiteY22" fmla="*/ 423885 h 679998"/>
                <a:gd name="connsiteX23" fmla="*/ 526323 w 686979"/>
                <a:gd name="connsiteY23" fmla="*/ 468701 h 679998"/>
                <a:gd name="connsiteX24" fmla="*/ 504531 w 686979"/>
                <a:gd name="connsiteY24" fmla="*/ 556052 h 679998"/>
                <a:gd name="connsiteX25" fmla="*/ 445688 w 686979"/>
                <a:gd name="connsiteY25" fmla="*/ 423885 h 679998"/>
                <a:gd name="connsiteX26" fmla="*/ 471819 w 686979"/>
                <a:gd name="connsiteY26" fmla="*/ 397965 h 679998"/>
                <a:gd name="connsiteX27" fmla="*/ 596745 w 686979"/>
                <a:gd name="connsiteY27" fmla="*/ 419356 h 679998"/>
                <a:gd name="connsiteX28" fmla="*/ 526164 w 686979"/>
                <a:gd name="connsiteY28" fmla="*/ 468470 h 679998"/>
                <a:gd name="connsiteX29" fmla="*/ 471819 w 686979"/>
                <a:gd name="connsiteY29" fmla="*/ 397965 h 679998"/>
                <a:gd name="connsiteX30" fmla="*/ 118100 w 686979"/>
                <a:gd name="connsiteY30" fmla="*/ 343056 h 679998"/>
                <a:gd name="connsiteX31" fmla="*/ 144497 w 686979"/>
                <a:gd name="connsiteY31" fmla="*/ 403098 h 679998"/>
                <a:gd name="connsiteX32" fmla="*/ 96743 w 686979"/>
                <a:gd name="connsiteY32" fmla="*/ 423155 h 679998"/>
                <a:gd name="connsiteX33" fmla="*/ 133993 w 686979"/>
                <a:gd name="connsiteY33" fmla="*/ 413860 h 679998"/>
                <a:gd name="connsiteX34" fmla="*/ 215702 w 686979"/>
                <a:gd name="connsiteY34" fmla="*/ 399513 h 679998"/>
                <a:gd name="connsiteX35" fmla="*/ 161357 w 686979"/>
                <a:gd name="connsiteY35" fmla="*/ 473568 h 679998"/>
                <a:gd name="connsiteX36" fmla="*/ 62411 w 686979"/>
                <a:gd name="connsiteY36" fmla="*/ 456846 h 679998"/>
                <a:gd name="connsiteX37" fmla="*/ 90073 w 686979"/>
                <a:gd name="connsiteY37" fmla="*/ 425443 h 679998"/>
                <a:gd name="connsiteX38" fmla="*/ 48577 w 686979"/>
                <a:gd name="connsiteY38" fmla="*/ 417319 h 679998"/>
                <a:gd name="connsiteX39" fmla="*/ 118100 w 686979"/>
                <a:gd name="connsiteY39" fmla="*/ 343056 h 679998"/>
                <a:gd name="connsiteX40" fmla="*/ 563982 w 686979"/>
                <a:gd name="connsiteY40" fmla="*/ 338295 h 679998"/>
                <a:gd name="connsiteX41" fmla="*/ 596614 w 686979"/>
                <a:gd name="connsiteY41" fmla="*/ 419257 h 679998"/>
                <a:gd name="connsiteX42" fmla="*/ 563982 w 686979"/>
                <a:gd name="connsiteY42" fmla="*/ 338295 h 679998"/>
                <a:gd name="connsiteX43" fmla="*/ 596997 w 686979"/>
                <a:gd name="connsiteY43" fmla="*/ 255745 h 679998"/>
                <a:gd name="connsiteX44" fmla="*/ 569740 w 686979"/>
                <a:gd name="connsiteY44" fmla="*/ 338295 h 679998"/>
                <a:gd name="connsiteX45" fmla="*/ 596997 w 686979"/>
                <a:gd name="connsiteY45" fmla="*/ 255745 h 679998"/>
                <a:gd name="connsiteX46" fmla="*/ 329173 w 686979"/>
                <a:gd name="connsiteY46" fmla="*/ 237031 h 679998"/>
                <a:gd name="connsiteX47" fmla="*/ 341030 w 686979"/>
                <a:gd name="connsiteY47" fmla="*/ 245134 h 679998"/>
                <a:gd name="connsiteX48" fmla="*/ 353741 w 686979"/>
                <a:gd name="connsiteY48" fmla="*/ 237031 h 679998"/>
                <a:gd name="connsiteX49" fmla="*/ 368328 w 686979"/>
                <a:gd name="connsiteY49" fmla="*/ 266972 h 679998"/>
                <a:gd name="connsiteX50" fmla="*/ 395625 w 686979"/>
                <a:gd name="connsiteY50" fmla="*/ 261513 h 679998"/>
                <a:gd name="connsiteX51" fmla="*/ 406544 w 686979"/>
                <a:gd name="connsiteY51" fmla="*/ 294269 h 679998"/>
                <a:gd name="connsiteX52" fmla="*/ 433841 w 686979"/>
                <a:gd name="connsiteY52" fmla="*/ 310648 h 679998"/>
                <a:gd name="connsiteX53" fmla="*/ 422922 w 686979"/>
                <a:gd name="connsiteY53" fmla="*/ 337945 h 679998"/>
                <a:gd name="connsiteX54" fmla="*/ 433841 w 686979"/>
                <a:gd name="connsiteY54" fmla="*/ 370702 h 679998"/>
                <a:gd name="connsiteX55" fmla="*/ 406544 w 686979"/>
                <a:gd name="connsiteY55" fmla="*/ 387080 h 679998"/>
                <a:gd name="connsiteX56" fmla="*/ 401084 w 686979"/>
                <a:gd name="connsiteY56" fmla="*/ 414377 h 679998"/>
                <a:gd name="connsiteX57" fmla="*/ 368328 w 686979"/>
                <a:gd name="connsiteY57" fmla="*/ 414377 h 679998"/>
                <a:gd name="connsiteX58" fmla="*/ 346490 w 686979"/>
                <a:gd name="connsiteY58" fmla="*/ 436215 h 679998"/>
                <a:gd name="connsiteX59" fmla="*/ 319193 w 686979"/>
                <a:gd name="connsiteY59" fmla="*/ 414377 h 679998"/>
                <a:gd name="connsiteX60" fmla="*/ 286436 w 686979"/>
                <a:gd name="connsiteY60" fmla="*/ 419836 h 679998"/>
                <a:gd name="connsiteX61" fmla="*/ 280976 w 686979"/>
                <a:gd name="connsiteY61" fmla="*/ 387080 h 679998"/>
                <a:gd name="connsiteX62" fmla="*/ 253679 w 686979"/>
                <a:gd name="connsiteY62" fmla="*/ 370702 h 679998"/>
                <a:gd name="connsiteX63" fmla="*/ 264598 w 686979"/>
                <a:gd name="connsiteY63" fmla="*/ 343404 h 679998"/>
                <a:gd name="connsiteX64" fmla="*/ 253679 w 686979"/>
                <a:gd name="connsiteY64" fmla="*/ 310648 h 679998"/>
                <a:gd name="connsiteX65" fmla="*/ 280976 w 686979"/>
                <a:gd name="connsiteY65" fmla="*/ 294269 h 679998"/>
                <a:gd name="connsiteX66" fmla="*/ 286436 w 686979"/>
                <a:gd name="connsiteY66" fmla="*/ 266972 h 679998"/>
                <a:gd name="connsiteX67" fmla="*/ 319193 w 686979"/>
                <a:gd name="connsiteY67" fmla="*/ 266972 h 679998"/>
                <a:gd name="connsiteX68" fmla="*/ 329173 w 686979"/>
                <a:gd name="connsiteY68" fmla="*/ 237031 h 679998"/>
                <a:gd name="connsiteX69" fmla="*/ 625323 w 686979"/>
                <a:gd name="connsiteY69" fmla="*/ 159087 h 679998"/>
                <a:gd name="connsiteX70" fmla="*/ 596745 w 686979"/>
                <a:gd name="connsiteY70" fmla="*/ 255119 h 679998"/>
                <a:gd name="connsiteX71" fmla="*/ 526164 w 686979"/>
                <a:gd name="connsiteY71" fmla="*/ 206196 h 679998"/>
                <a:gd name="connsiteX72" fmla="*/ 625323 w 686979"/>
                <a:gd name="connsiteY72" fmla="*/ 159087 h 679998"/>
                <a:gd name="connsiteX73" fmla="*/ 114463 w 686979"/>
                <a:gd name="connsiteY73" fmla="*/ 100560 h 679998"/>
                <a:gd name="connsiteX74" fmla="*/ 182989 w 686979"/>
                <a:gd name="connsiteY74" fmla="*/ 125298 h 679998"/>
                <a:gd name="connsiteX75" fmla="*/ 197440 w 686979"/>
                <a:gd name="connsiteY75" fmla="*/ 236886 h 679998"/>
                <a:gd name="connsiteX76" fmla="*/ 174372 w 686979"/>
                <a:gd name="connsiteY76" fmla="*/ 221459 h 679998"/>
                <a:gd name="connsiteX77" fmla="*/ 192650 w 686979"/>
                <a:gd name="connsiteY77" fmla="*/ 234620 h 679998"/>
                <a:gd name="connsiteX78" fmla="*/ 146585 w 686979"/>
                <a:gd name="connsiteY78" fmla="*/ 272636 h 679998"/>
                <a:gd name="connsiteX79" fmla="*/ 92267 w 686979"/>
                <a:gd name="connsiteY79" fmla="*/ 261072 h 679998"/>
                <a:gd name="connsiteX80" fmla="*/ 144497 w 686979"/>
                <a:gd name="connsiteY80" fmla="*/ 282788 h 679998"/>
                <a:gd name="connsiteX81" fmla="*/ 118100 w 686979"/>
                <a:gd name="connsiteY81" fmla="*/ 343056 h 679998"/>
                <a:gd name="connsiteX82" fmla="*/ 48577 w 686979"/>
                <a:gd name="connsiteY82" fmla="*/ 270373 h 679998"/>
                <a:gd name="connsiteX83" fmla="*/ 90615 w 686979"/>
                <a:gd name="connsiteY83" fmla="*/ 260574 h 679998"/>
                <a:gd name="connsiteX84" fmla="*/ 62188 w 686979"/>
                <a:gd name="connsiteY84" fmla="*/ 228722 h 679998"/>
                <a:gd name="connsiteX85" fmla="*/ 59813 w 686979"/>
                <a:gd name="connsiteY85" fmla="*/ 165227 h 679998"/>
                <a:gd name="connsiteX86" fmla="*/ 100564 w 686979"/>
                <a:gd name="connsiteY86" fmla="*/ 176574 h 679998"/>
                <a:gd name="connsiteX87" fmla="*/ 158834 w 686979"/>
                <a:gd name="connsiteY87" fmla="*/ 210614 h 679998"/>
                <a:gd name="connsiteX88" fmla="*/ 123029 w 686979"/>
                <a:gd name="connsiteY88" fmla="*/ 179785 h 679998"/>
                <a:gd name="connsiteX89" fmla="*/ 114463 w 686979"/>
                <a:gd name="connsiteY89" fmla="*/ 100560 h 679998"/>
                <a:gd name="connsiteX90" fmla="*/ 568375 w 686979"/>
                <a:gd name="connsiteY90" fmla="*/ 96659 h 679998"/>
                <a:gd name="connsiteX91" fmla="*/ 520875 w 686979"/>
                <a:gd name="connsiteY91" fmla="*/ 206871 h 679998"/>
                <a:gd name="connsiteX92" fmla="*/ 499083 w 686979"/>
                <a:gd name="connsiteY92" fmla="*/ 124662 h 679998"/>
                <a:gd name="connsiteX93" fmla="*/ 568375 w 686979"/>
                <a:gd name="connsiteY93" fmla="*/ 96659 h 679998"/>
                <a:gd name="connsiteX94" fmla="*/ 200276 w 686979"/>
                <a:gd name="connsiteY94" fmla="*/ 24230 h 679998"/>
                <a:gd name="connsiteX95" fmla="*/ 270396 w 686979"/>
                <a:gd name="connsiteY95" fmla="*/ 124324 h 679998"/>
                <a:gd name="connsiteX96" fmla="*/ 187902 w 686979"/>
                <a:gd name="connsiteY96" fmla="*/ 124324 h 679998"/>
                <a:gd name="connsiteX97" fmla="*/ 200276 w 686979"/>
                <a:gd name="connsiteY97" fmla="*/ 24230 h 679998"/>
                <a:gd name="connsiteX98" fmla="*/ 281486 w 686979"/>
                <a:gd name="connsiteY98" fmla="*/ 1404 h 679998"/>
                <a:gd name="connsiteX99" fmla="*/ 341379 w 686979"/>
                <a:gd name="connsiteY99" fmla="*/ 75721 h 679998"/>
                <a:gd name="connsiteX100" fmla="*/ 276065 w 686979"/>
                <a:gd name="connsiteY100" fmla="*/ 130273 h 679998"/>
                <a:gd name="connsiteX101" fmla="*/ 281486 w 686979"/>
                <a:gd name="connsiteY101" fmla="*/ 1404 h 679998"/>
                <a:gd name="connsiteX102" fmla="*/ 401559 w 686979"/>
                <a:gd name="connsiteY102" fmla="*/ 1116 h 679998"/>
                <a:gd name="connsiteX103" fmla="*/ 425724 w 686979"/>
                <a:gd name="connsiteY103" fmla="*/ 66848 h 679998"/>
                <a:gd name="connsiteX104" fmla="*/ 413204 w 686979"/>
                <a:gd name="connsiteY104" fmla="*/ 120263 h 679998"/>
                <a:gd name="connsiteX105" fmla="*/ 430191 w 686979"/>
                <a:gd name="connsiteY105" fmla="*/ 78539 h 679998"/>
                <a:gd name="connsiteX106" fmla="*/ 498895 w 686979"/>
                <a:gd name="connsiteY106" fmla="*/ 124680 h 679998"/>
                <a:gd name="connsiteX107" fmla="*/ 399466 w 686979"/>
                <a:gd name="connsiteY107" fmla="*/ 167685 h 679998"/>
                <a:gd name="connsiteX108" fmla="*/ 408366 w 686979"/>
                <a:gd name="connsiteY108" fmla="*/ 135627 h 679998"/>
                <a:gd name="connsiteX109" fmla="*/ 397264 w 686979"/>
                <a:gd name="connsiteY109" fmla="*/ 167458 h 679998"/>
                <a:gd name="connsiteX110" fmla="*/ 341379 w 686979"/>
                <a:gd name="connsiteY110" fmla="*/ 75721 h 679998"/>
                <a:gd name="connsiteX111" fmla="*/ 401559 w 686979"/>
                <a:gd name="connsiteY111" fmla="*/ 1116 h 679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86979" h="679998">
                  <a:moveTo>
                    <a:pt x="366552" y="466305"/>
                  </a:moveTo>
                  <a:cubicBezTo>
                    <a:pt x="376077" y="459522"/>
                    <a:pt x="389684" y="490724"/>
                    <a:pt x="411455" y="555840"/>
                  </a:cubicBezTo>
                  <a:cubicBezTo>
                    <a:pt x="460441" y="696925"/>
                    <a:pt x="406013" y="724057"/>
                    <a:pt x="346141" y="604677"/>
                  </a:cubicBezTo>
                  <a:cubicBezTo>
                    <a:pt x="351584" y="517855"/>
                    <a:pt x="357027" y="473088"/>
                    <a:pt x="366552" y="466305"/>
                  </a:cubicBezTo>
                  <a:close/>
                  <a:moveTo>
                    <a:pt x="289786" y="458182"/>
                  </a:moveTo>
                  <a:cubicBezTo>
                    <a:pt x="299013" y="458182"/>
                    <a:pt x="297476" y="476506"/>
                    <a:pt x="288056" y="513153"/>
                  </a:cubicBezTo>
                  <a:lnTo>
                    <a:pt x="279075" y="545314"/>
                  </a:lnTo>
                  <a:lnTo>
                    <a:pt x="290256" y="513425"/>
                  </a:lnTo>
                  <a:cubicBezTo>
                    <a:pt x="321733" y="429592"/>
                    <a:pt x="331854" y="452739"/>
                    <a:pt x="346141" y="604677"/>
                  </a:cubicBezTo>
                  <a:cubicBezTo>
                    <a:pt x="293754" y="709135"/>
                    <a:pt x="245533" y="701419"/>
                    <a:pt x="263467" y="603342"/>
                  </a:cubicBezTo>
                  <a:lnTo>
                    <a:pt x="274182" y="560631"/>
                  </a:lnTo>
                  <a:lnTo>
                    <a:pt x="257330" y="601781"/>
                  </a:lnTo>
                  <a:cubicBezTo>
                    <a:pt x="213147" y="692487"/>
                    <a:pt x="169488" y="669922"/>
                    <a:pt x="188626" y="555908"/>
                  </a:cubicBezTo>
                  <a:cubicBezTo>
                    <a:pt x="246041" y="490757"/>
                    <a:pt x="277483" y="458182"/>
                    <a:pt x="289786" y="458182"/>
                  </a:cubicBezTo>
                  <a:close/>
                  <a:moveTo>
                    <a:pt x="397622" y="454664"/>
                  </a:moveTo>
                  <a:cubicBezTo>
                    <a:pt x="409868" y="454664"/>
                    <a:pt x="441165" y="487347"/>
                    <a:pt x="498315" y="555438"/>
                  </a:cubicBezTo>
                  <a:cubicBezTo>
                    <a:pt x="525529" y="686174"/>
                    <a:pt x="465658" y="697068"/>
                    <a:pt x="411229" y="549991"/>
                  </a:cubicBezTo>
                  <a:cubicBezTo>
                    <a:pt x="392179" y="487347"/>
                    <a:pt x="385376" y="454664"/>
                    <a:pt x="397622" y="454664"/>
                  </a:cubicBezTo>
                  <a:close/>
                  <a:moveTo>
                    <a:pt x="242120" y="425118"/>
                  </a:moveTo>
                  <a:cubicBezTo>
                    <a:pt x="263774" y="422885"/>
                    <a:pt x="246323" y="463707"/>
                    <a:pt x="188437" y="555555"/>
                  </a:cubicBezTo>
                  <a:cubicBezTo>
                    <a:pt x="74029" y="620869"/>
                    <a:pt x="41341" y="566441"/>
                    <a:pt x="161197" y="473912"/>
                  </a:cubicBezTo>
                  <a:cubicBezTo>
                    <a:pt x="202058" y="443296"/>
                    <a:pt x="229127" y="426457"/>
                    <a:pt x="242120" y="425118"/>
                  </a:cubicBezTo>
                  <a:close/>
                  <a:moveTo>
                    <a:pt x="445688" y="423885"/>
                  </a:moveTo>
                  <a:cubicBezTo>
                    <a:pt x="458393" y="424429"/>
                    <a:pt x="485462" y="440039"/>
                    <a:pt x="526323" y="468701"/>
                  </a:cubicBezTo>
                  <a:cubicBezTo>
                    <a:pt x="646179" y="561512"/>
                    <a:pt x="618939" y="616106"/>
                    <a:pt x="504531" y="556052"/>
                  </a:cubicBezTo>
                  <a:cubicBezTo>
                    <a:pt x="443240" y="463924"/>
                    <a:pt x="424513" y="422978"/>
                    <a:pt x="445688" y="423885"/>
                  </a:cubicBezTo>
                  <a:close/>
                  <a:moveTo>
                    <a:pt x="471819" y="397965"/>
                  </a:moveTo>
                  <a:cubicBezTo>
                    <a:pt x="492656" y="397613"/>
                    <a:pt x="533630" y="405032"/>
                    <a:pt x="596745" y="419356"/>
                  </a:cubicBezTo>
                  <a:cubicBezTo>
                    <a:pt x="689042" y="512126"/>
                    <a:pt x="651037" y="555782"/>
                    <a:pt x="526164" y="468470"/>
                  </a:cubicBezTo>
                  <a:cubicBezTo>
                    <a:pt x="458299" y="420721"/>
                    <a:pt x="437091" y="398551"/>
                    <a:pt x="471819" y="397965"/>
                  </a:cubicBezTo>
                  <a:close/>
                  <a:moveTo>
                    <a:pt x="118100" y="343056"/>
                  </a:moveTo>
                  <a:cubicBezTo>
                    <a:pt x="237071" y="343056"/>
                    <a:pt x="251943" y="355697"/>
                    <a:pt x="144497" y="403098"/>
                  </a:cubicBezTo>
                  <a:lnTo>
                    <a:pt x="96743" y="423155"/>
                  </a:lnTo>
                  <a:lnTo>
                    <a:pt x="133993" y="413860"/>
                  </a:lnTo>
                  <a:cubicBezTo>
                    <a:pt x="173120" y="404536"/>
                    <a:pt x="200075" y="399633"/>
                    <a:pt x="215702" y="399513"/>
                  </a:cubicBezTo>
                  <a:cubicBezTo>
                    <a:pt x="250431" y="399248"/>
                    <a:pt x="229222" y="422605"/>
                    <a:pt x="161357" y="473568"/>
                  </a:cubicBezTo>
                  <a:cubicBezTo>
                    <a:pt x="56843" y="549671"/>
                    <a:pt x="10525" y="525889"/>
                    <a:pt x="62411" y="456846"/>
                  </a:cubicBezTo>
                  <a:lnTo>
                    <a:pt x="90073" y="425443"/>
                  </a:lnTo>
                  <a:lnTo>
                    <a:pt x="48577" y="417319"/>
                  </a:lnTo>
                  <a:cubicBezTo>
                    <a:pt x="-34777" y="393618"/>
                    <a:pt x="-10388" y="343056"/>
                    <a:pt x="118100" y="343056"/>
                  </a:cubicBezTo>
                  <a:close/>
                  <a:moveTo>
                    <a:pt x="563982" y="338295"/>
                  </a:moveTo>
                  <a:cubicBezTo>
                    <a:pt x="716265" y="338295"/>
                    <a:pt x="727142" y="397667"/>
                    <a:pt x="596614" y="419257"/>
                  </a:cubicBezTo>
                  <a:cubicBezTo>
                    <a:pt x="433454" y="354488"/>
                    <a:pt x="433454" y="343693"/>
                    <a:pt x="563982" y="338295"/>
                  </a:cubicBezTo>
                  <a:close/>
                  <a:moveTo>
                    <a:pt x="596997" y="255745"/>
                  </a:moveTo>
                  <a:cubicBezTo>
                    <a:pt x="722379" y="272255"/>
                    <a:pt x="716928" y="338295"/>
                    <a:pt x="569740" y="338295"/>
                  </a:cubicBezTo>
                  <a:cubicBezTo>
                    <a:pt x="433454" y="338295"/>
                    <a:pt x="433454" y="327288"/>
                    <a:pt x="596997" y="255745"/>
                  </a:cubicBezTo>
                  <a:close/>
                  <a:moveTo>
                    <a:pt x="329173" y="237031"/>
                  </a:moveTo>
                  <a:cubicBezTo>
                    <a:pt x="332841" y="238310"/>
                    <a:pt x="336936" y="241040"/>
                    <a:pt x="341030" y="245134"/>
                  </a:cubicBezTo>
                  <a:cubicBezTo>
                    <a:pt x="345125" y="241040"/>
                    <a:pt x="349561" y="238310"/>
                    <a:pt x="353741" y="237031"/>
                  </a:cubicBezTo>
                  <a:cubicBezTo>
                    <a:pt x="366280" y="233192"/>
                    <a:pt x="376517" y="242405"/>
                    <a:pt x="368328" y="266972"/>
                  </a:cubicBezTo>
                  <a:cubicBezTo>
                    <a:pt x="379247" y="234216"/>
                    <a:pt x="395625" y="239675"/>
                    <a:pt x="395625" y="261513"/>
                  </a:cubicBezTo>
                  <a:cubicBezTo>
                    <a:pt x="422922" y="256053"/>
                    <a:pt x="433841" y="272432"/>
                    <a:pt x="406544" y="294269"/>
                  </a:cubicBezTo>
                  <a:cubicBezTo>
                    <a:pt x="433841" y="272432"/>
                    <a:pt x="444760" y="288810"/>
                    <a:pt x="433841" y="310648"/>
                  </a:cubicBezTo>
                  <a:cubicBezTo>
                    <a:pt x="455679" y="321567"/>
                    <a:pt x="455679" y="337945"/>
                    <a:pt x="422922" y="337945"/>
                  </a:cubicBezTo>
                  <a:cubicBezTo>
                    <a:pt x="455679" y="337945"/>
                    <a:pt x="455679" y="359783"/>
                    <a:pt x="433841" y="370702"/>
                  </a:cubicBezTo>
                  <a:cubicBezTo>
                    <a:pt x="444760" y="392539"/>
                    <a:pt x="433841" y="403458"/>
                    <a:pt x="406544" y="387080"/>
                  </a:cubicBezTo>
                  <a:cubicBezTo>
                    <a:pt x="433841" y="403458"/>
                    <a:pt x="422922" y="419836"/>
                    <a:pt x="401084" y="414377"/>
                  </a:cubicBezTo>
                  <a:cubicBezTo>
                    <a:pt x="395625" y="441674"/>
                    <a:pt x="379247" y="447134"/>
                    <a:pt x="368328" y="414377"/>
                  </a:cubicBezTo>
                  <a:cubicBezTo>
                    <a:pt x="379247" y="447134"/>
                    <a:pt x="362868" y="452593"/>
                    <a:pt x="346490" y="436215"/>
                  </a:cubicBezTo>
                  <a:cubicBezTo>
                    <a:pt x="324652" y="452593"/>
                    <a:pt x="308274" y="447134"/>
                    <a:pt x="319193" y="414377"/>
                  </a:cubicBezTo>
                  <a:cubicBezTo>
                    <a:pt x="308274" y="447134"/>
                    <a:pt x="291895" y="441674"/>
                    <a:pt x="286436" y="419836"/>
                  </a:cubicBezTo>
                  <a:cubicBezTo>
                    <a:pt x="264598" y="425296"/>
                    <a:pt x="253679" y="408918"/>
                    <a:pt x="280976" y="387080"/>
                  </a:cubicBezTo>
                  <a:cubicBezTo>
                    <a:pt x="253679" y="408918"/>
                    <a:pt x="242760" y="392539"/>
                    <a:pt x="253679" y="370702"/>
                  </a:cubicBezTo>
                  <a:cubicBezTo>
                    <a:pt x="231841" y="359783"/>
                    <a:pt x="231841" y="343404"/>
                    <a:pt x="264598" y="343404"/>
                  </a:cubicBezTo>
                  <a:cubicBezTo>
                    <a:pt x="231841" y="343404"/>
                    <a:pt x="231841" y="321567"/>
                    <a:pt x="253679" y="310648"/>
                  </a:cubicBezTo>
                  <a:cubicBezTo>
                    <a:pt x="242760" y="288810"/>
                    <a:pt x="253679" y="277891"/>
                    <a:pt x="280976" y="294269"/>
                  </a:cubicBezTo>
                  <a:cubicBezTo>
                    <a:pt x="253679" y="277891"/>
                    <a:pt x="264598" y="261513"/>
                    <a:pt x="286436" y="266972"/>
                  </a:cubicBezTo>
                  <a:cubicBezTo>
                    <a:pt x="291895" y="239675"/>
                    <a:pt x="308274" y="234216"/>
                    <a:pt x="319193" y="266972"/>
                  </a:cubicBezTo>
                  <a:cubicBezTo>
                    <a:pt x="311003" y="242405"/>
                    <a:pt x="318169" y="233192"/>
                    <a:pt x="329173" y="237031"/>
                  </a:cubicBezTo>
                  <a:close/>
                  <a:moveTo>
                    <a:pt x="625323" y="159087"/>
                  </a:moveTo>
                  <a:cubicBezTo>
                    <a:pt x="659096" y="158716"/>
                    <a:pt x="654431" y="197362"/>
                    <a:pt x="596745" y="255119"/>
                  </a:cubicBezTo>
                  <a:cubicBezTo>
                    <a:pt x="428438" y="298607"/>
                    <a:pt x="417579" y="287735"/>
                    <a:pt x="526164" y="206196"/>
                  </a:cubicBezTo>
                  <a:cubicBezTo>
                    <a:pt x="570956" y="173580"/>
                    <a:pt x="605058" y="159310"/>
                    <a:pt x="625323" y="159087"/>
                  </a:cubicBezTo>
                  <a:close/>
                  <a:moveTo>
                    <a:pt x="114463" y="100560"/>
                  </a:moveTo>
                  <a:cubicBezTo>
                    <a:pt x="131233" y="102436"/>
                    <a:pt x="154387" y="110284"/>
                    <a:pt x="182989" y="125298"/>
                  </a:cubicBezTo>
                  <a:cubicBezTo>
                    <a:pt x="268796" y="254277"/>
                    <a:pt x="271180" y="282939"/>
                    <a:pt x="197440" y="236886"/>
                  </a:cubicBezTo>
                  <a:lnTo>
                    <a:pt x="174372" y="221459"/>
                  </a:lnTo>
                  <a:lnTo>
                    <a:pt x="192650" y="234620"/>
                  </a:lnTo>
                  <a:cubicBezTo>
                    <a:pt x="255433" y="281862"/>
                    <a:pt x="245764" y="292107"/>
                    <a:pt x="146585" y="272636"/>
                  </a:cubicBezTo>
                  <a:lnTo>
                    <a:pt x="92267" y="261072"/>
                  </a:lnTo>
                  <a:lnTo>
                    <a:pt x="144497" y="282788"/>
                  </a:lnTo>
                  <a:cubicBezTo>
                    <a:pt x="251943" y="329212"/>
                    <a:pt x="237071" y="338241"/>
                    <a:pt x="118100" y="343056"/>
                  </a:cubicBezTo>
                  <a:cubicBezTo>
                    <a:pt x="-10388" y="343056"/>
                    <a:pt x="-34777" y="296708"/>
                    <a:pt x="48577" y="270373"/>
                  </a:cubicBezTo>
                  <a:lnTo>
                    <a:pt x="90615" y="260574"/>
                  </a:lnTo>
                  <a:lnTo>
                    <a:pt x="62188" y="228722"/>
                  </a:lnTo>
                  <a:cubicBezTo>
                    <a:pt x="31988" y="189476"/>
                    <a:pt x="33006" y="164931"/>
                    <a:pt x="59813" y="165227"/>
                  </a:cubicBezTo>
                  <a:cubicBezTo>
                    <a:pt x="69865" y="165338"/>
                    <a:pt x="83544" y="168942"/>
                    <a:pt x="100564" y="176574"/>
                  </a:cubicBezTo>
                  <a:lnTo>
                    <a:pt x="158834" y="210614"/>
                  </a:lnTo>
                  <a:lnTo>
                    <a:pt x="123029" y="179785"/>
                  </a:lnTo>
                  <a:cubicBezTo>
                    <a:pt x="70518" y="128497"/>
                    <a:pt x="72539" y="95868"/>
                    <a:pt x="114463" y="100560"/>
                  </a:cubicBezTo>
                  <a:close/>
                  <a:moveTo>
                    <a:pt x="568375" y="96659"/>
                  </a:moveTo>
                  <a:cubicBezTo>
                    <a:pt x="619960" y="88695"/>
                    <a:pt x="614853" y="136993"/>
                    <a:pt x="520875" y="206871"/>
                  </a:cubicBezTo>
                  <a:cubicBezTo>
                    <a:pt x="411914" y="289081"/>
                    <a:pt x="406466" y="272639"/>
                    <a:pt x="499083" y="124662"/>
                  </a:cubicBezTo>
                  <a:cubicBezTo>
                    <a:pt x="527685" y="108220"/>
                    <a:pt x="551179" y="99314"/>
                    <a:pt x="568375" y="96659"/>
                  </a:cubicBezTo>
                  <a:close/>
                  <a:moveTo>
                    <a:pt x="200276" y="24230"/>
                  </a:moveTo>
                  <a:cubicBezTo>
                    <a:pt x="218149" y="22187"/>
                    <a:pt x="245648" y="53509"/>
                    <a:pt x="270396" y="124324"/>
                  </a:cubicBezTo>
                  <a:cubicBezTo>
                    <a:pt x="314392" y="255059"/>
                    <a:pt x="297893" y="260506"/>
                    <a:pt x="187902" y="124324"/>
                  </a:cubicBezTo>
                  <a:cubicBezTo>
                    <a:pt x="174153" y="61680"/>
                    <a:pt x="182402" y="26272"/>
                    <a:pt x="200276" y="24230"/>
                  </a:cubicBezTo>
                  <a:close/>
                  <a:moveTo>
                    <a:pt x="281486" y="1404"/>
                  </a:moveTo>
                  <a:cubicBezTo>
                    <a:pt x="297241" y="6422"/>
                    <a:pt x="318927" y="30715"/>
                    <a:pt x="341379" y="75721"/>
                  </a:cubicBezTo>
                  <a:cubicBezTo>
                    <a:pt x="330493" y="250288"/>
                    <a:pt x="314165" y="255743"/>
                    <a:pt x="276065" y="130273"/>
                  </a:cubicBezTo>
                  <a:cubicBezTo>
                    <a:pt x="245449" y="38216"/>
                    <a:pt x="255229" y="-6960"/>
                    <a:pt x="281486" y="1404"/>
                  </a:cubicBezTo>
                  <a:close/>
                  <a:moveTo>
                    <a:pt x="401559" y="1116"/>
                  </a:moveTo>
                  <a:cubicBezTo>
                    <a:pt x="421611" y="-5516"/>
                    <a:pt x="432843" y="17518"/>
                    <a:pt x="425724" y="66848"/>
                  </a:cubicBezTo>
                  <a:lnTo>
                    <a:pt x="413204" y="120263"/>
                  </a:lnTo>
                  <a:lnTo>
                    <a:pt x="430191" y="78539"/>
                  </a:lnTo>
                  <a:cubicBezTo>
                    <a:pt x="474374" y="-12698"/>
                    <a:pt x="518033" y="9999"/>
                    <a:pt x="498895" y="124680"/>
                  </a:cubicBezTo>
                  <a:cubicBezTo>
                    <a:pt x="398419" y="239361"/>
                    <a:pt x="377487" y="253696"/>
                    <a:pt x="399466" y="167685"/>
                  </a:cubicBezTo>
                  <a:lnTo>
                    <a:pt x="408366" y="135627"/>
                  </a:lnTo>
                  <a:lnTo>
                    <a:pt x="397264" y="167458"/>
                  </a:lnTo>
                  <a:cubicBezTo>
                    <a:pt x="365787" y="251737"/>
                    <a:pt x="355667" y="228467"/>
                    <a:pt x="341379" y="75721"/>
                  </a:cubicBezTo>
                  <a:cubicBezTo>
                    <a:pt x="363831" y="30715"/>
                    <a:pt x="385517" y="6422"/>
                    <a:pt x="401559" y="1116"/>
                  </a:cubicBez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149" name="淘宝网Chenying0907出品 148"/>
          <p:cNvGrpSpPr/>
          <p:nvPr/>
        </p:nvGrpSpPr>
        <p:grpSpPr>
          <a:xfrm>
            <a:off x="374666" y="236640"/>
            <a:ext cx="850260" cy="1417149"/>
            <a:chOff x="349364" y="235108"/>
            <a:chExt cx="964532" cy="1607609"/>
          </a:xfrm>
        </p:grpSpPr>
        <p:grpSp>
          <p:nvGrpSpPr>
            <p:cNvPr id="150" name="淘宝网Chenying0907出品 149"/>
            <p:cNvGrpSpPr/>
            <p:nvPr/>
          </p:nvGrpSpPr>
          <p:grpSpPr>
            <a:xfrm flipH="1">
              <a:off x="481225" y="235108"/>
              <a:ext cx="832671" cy="1017390"/>
              <a:chOff x="6966459" y="3568700"/>
              <a:chExt cx="1663482" cy="2032510"/>
            </a:xfrm>
          </p:grpSpPr>
          <p:sp>
            <p:nvSpPr>
              <p:cNvPr id="152" name="淘宝网Chenying0907出品 135"/>
              <p:cNvSpPr/>
              <p:nvPr/>
            </p:nvSpPr>
            <p:spPr bwMode="auto">
              <a:xfrm>
                <a:off x="7232768" y="3568700"/>
                <a:ext cx="1076650" cy="1083308"/>
              </a:xfrm>
              <a:custGeom>
                <a:avLst/>
                <a:gdLst>
                  <a:gd name="T0" fmla="*/ 184 w 477"/>
                  <a:gd name="T1" fmla="*/ 465 h 480"/>
                  <a:gd name="T2" fmla="*/ 124 w 477"/>
                  <a:gd name="T3" fmla="*/ 85 h 480"/>
                  <a:gd name="T4" fmla="*/ 246 w 477"/>
                  <a:gd name="T5" fmla="*/ 480 h 480"/>
                  <a:gd name="T6" fmla="*/ 184 w 477"/>
                  <a:gd name="T7" fmla="*/ 465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7" h="480">
                    <a:moveTo>
                      <a:pt x="184" y="465"/>
                    </a:moveTo>
                    <a:cubicBezTo>
                      <a:pt x="184" y="465"/>
                      <a:pt x="0" y="164"/>
                      <a:pt x="124" y="85"/>
                    </a:cubicBezTo>
                    <a:cubicBezTo>
                      <a:pt x="191" y="32"/>
                      <a:pt x="477" y="0"/>
                      <a:pt x="246" y="480"/>
                    </a:cubicBezTo>
                    <a:cubicBezTo>
                      <a:pt x="194" y="465"/>
                      <a:pt x="184" y="465"/>
                      <a:pt x="184" y="465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3" name="淘宝网Chenying0907出品 136"/>
              <p:cNvSpPr/>
              <p:nvPr/>
            </p:nvSpPr>
            <p:spPr bwMode="auto">
              <a:xfrm>
                <a:off x="7232768" y="3640984"/>
                <a:ext cx="815097" cy="1011024"/>
              </a:xfrm>
              <a:custGeom>
                <a:avLst/>
                <a:gdLst>
                  <a:gd name="T0" fmla="*/ 184 w 361"/>
                  <a:gd name="T1" fmla="*/ 433 h 448"/>
                  <a:gd name="T2" fmla="*/ 124 w 361"/>
                  <a:gd name="T3" fmla="*/ 53 h 448"/>
                  <a:gd name="T4" fmla="*/ 246 w 361"/>
                  <a:gd name="T5" fmla="*/ 448 h 448"/>
                  <a:gd name="T6" fmla="*/ 184 w 361"/>
                  <a:gd name="T7" fmla="*/ 433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1" h="448">
                    <a:moveTo>
                      <a:pt x="184" y="433"/>
                    </a:moveTo>
                    <a:cubicBezTo>
                      <a:pt x="184" y="433"/>
                      <a:pt x="0" y="132"/>
                      <a:pt x="124" y="53"/>
                    </a:cubicBezTo>
                    <a:cubicBezTo>
                      <a:pt x="191" y="0"/>
                      <a:pt x="361" y="144"/>
                      <a:pt x="246" y="448"/>
                    </a:cubicBezTo>
                    <a:cubicBezTo>
                      <a:pt x="194" y="433"/>
                      <a:pt x="184" y="433"/>
                      <a:pt x="184" y="43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4" name="淘宝网Chenying0907出品 137"/>
              <p:cNvSpPr>
                <a:spLocks noEditPoints="1"/>
              </p:cNvSpPr>
              <p:nvPr/>
            </p:nvSpPr>
            <p:spPr bwMode="auto">
              <a:xfrm>
                <a:off x="7408722" y="3688539"/>
                <a:ext cx="584930" cy="970126"/>
              </a:xfrm>
              <a:custGeom>
                <a:avLst/>
                <a:gdLst>
                  <a:gd name="T0" fmla="*/ 167 w 259"/>
                  <a:gd name="T1" fmla="*/ 430 h 430"/>
                  <a:gd name="T2" fmla="*/ 106 w 259"/>
                  <a:gd name="T3" fmla="*/ 415 h 430"/>
                  <a:gd name="T4" fmla="*/ 106 w 259"/>
                  <a:gd name="T5" fmla="*/ 415 h 430"/>
                  <a:gd name="T6" fmla="*/ 105 w 259"/>
                  <a:gd name="T7" fmla="*/ 416 h 430"/>
                  <a:gd name="T8" fmla="*/ 104 w 259"/>
                  <a:gd name="T9" fmla="*/ 414 h 430"/>
                  <a:gd name="T10" fmla="*/ 0 w 259"/>
                  <a:gd name="T11" fmla="*/ 126 h 430"/>
                  <a:gd name="T12" fmla="*/ 0 w 259"/>
                  <a:gd name="T13" fmla="*/ 126 h 430"/>
                  <a:gd name="T14" fmla="*/ 44 w 259"/>
                  <a:gd name="T15" fmla="*/ 30 h 430"/>
                  <a:gd name="T16" fmla="*/ 44 w 259"/>
                  <a:gd name="T17" fmla="*/ 30 h 430"/>
                  <a:gd name="T18" fmla="*/ 141 w 259"/>
                  <a:gd name="T19" fmla="*/ 0 h 430"/>
                  <a:gd name="T20" fmla="*/ 141 w 259"/>
                  <a:gd name="T21" fmla="*/ 0 h 430"/>
                  <a:gd name="T22" fmla="*/ 222 w 259"/>
                  <a:gd name="T23" fmla="*/ 29 h 430"/>
                  <a:gd name="T24" fmla="*/ 222 w 259"/>
                  <a:gd name="T25" fmla="*/ 29 h 430"/>
                  <a:gd name="T26" fmla="*/ 259 w 259"/>
                  <a:gd name="T27" fmla="*/ 134 h 430"/>
                  <a:gd name="T28" fmla="*/ 259 w 259"/>
                  <a:gd name="T29" fmla="*/ 134 h 430"/>
                  <a:gd name="T30" fmla="*/ 170 w 259"/>
                  <a:gd name="T31" fmla="*/ 428 h 430"/>
                  <a:gd name="T32" fmla="*/ 170 w 259"/>
                  <a:gd name="T33" fmla="*/ 428 h 430"/>
                  <a:gd name="T34" fmla="*/ 169 w 259"/>
                  <a:gd name="T35" fmla="*/ 430 h 430"/>
                  <a:gd name="T36" fmla="*/ 167 w 259"/>
                  <a:gd name="T37" fmla="*/ 430 h 430"/>
                  <a:gd name="T38" fmla="*/ 166 w 259"/>
                  <a:gd name="T39" fmla="*/ 424 h 430"/>
                  <a:gd name="T40" fmla="*/ 254 w 259"/>
                  <a:gd name="T41" fmla="*/ 134 h 430"/>
                  <a:gd name="T42" fmla="*/ 254 w 259"/>
                  <a:gd name="T43" fmla="*/ 134 h 430"/>
                  <a:gd name="T44" fmla="*/ 141 w 259"/>
                  <a:gd name="T45" fmla="*/ 6 h 430"/>
                  <a:gd name="T46" fmla="*/ 141 w 259"/>
                  <a:gd name="T47" fmla="*/ 6 h 430"/>
                  <a:gd name="T48" fmla="*/ 48 w 259"/>
                  <a:gd name="T49" fmla="*/ 35 h 430"/>
                  <a:gd name="T50" fmla="*/ 48 w 259"/>
                  <a:gd name="T51" fmla="*/ 35 h 430"/>
                  <a:gd name="T52" fmla="*/ 6 w 259"/>
                  <a:gd name="T53" fmla="*/ 126 h 430"/>
                  <a:gd name="T54" fmla="*/ 6 w 259"/>
                  <a:gd name="T55" fmla="*/ 126 h 430"/>
                  <a:gd name="T56" fmla="*/ 57 w 259"/>
                  <a:gd name="T57" fmla="*/ 312 h 430"/>
                  <a:gd name="T58" fmla="*/ 57 w 259"/>
                  <a:gd name="T59" fmla="*/ 312 h 430"/>
                  <a:gd name="T60" fmla="*/ 107 w 259"/>
                  <a:gd name="T61" fmla="*/ 410 h 430"/>
                  <a:gd name="T62" fmla="*/ 107 w 259"/>
                  <a:gd name="T63" fmla="*/ 410 h 430"/>
                  <a:gd name="T64" fmla="*/ 166 w 259"/>
                  <a:gd name="T65" fmla="*/ 424 h 430"/>
                  <a:gd name="T66" fmla="*/ 106 w 259"/>
                  <a:gd name="T67" fmla="*/ 412 h 430"/>
                  <a:gd name="T68" fmla="*/ 108 w 259"/>
                  <a:gd name="T69" fmla="*/ 411 h 430"/>
                  <a:gd name="T70" fmla="*/ 106 w 259"/>
                  <a:gd name="T71" fmla="*/ 412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9" h="430">
                    <a:moveTo>
                      <a:pt x="167" y="430"/>
                    </a:moveTo>
                    <a:cubicBezTo>
                      <a:pt x="121" y="416"/>
                      <a:pt x="108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5" y="416"/>
                      <a:pt x="105" y="416"/>
                      <a:pt x="105" y="416"/>
                    </a:cubicBezTo>
                    <a:cubicBezTo>
                      <a:pt x="104" y="414"/>
                      <a:pt x="104" y="414"/>
                      <a:pt x="104" y="414"/>
                    </a:cubicBezTo>
                    <a:cubicBezTo>
                      <a:pt x="103" y="414"/>
                      <a:pt x="1" y="245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86"/>
                      <a:pt x="12" y="5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64" y="14"/>
                      <a:pt x="102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70" y="0"/>
                      <a:pt x="200" y="8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244" y="50"/>
                      <a:pt x="259" y="83"/>
                      <a:pt x="259" y="134"/>
                    </a:cubicBezTo>
                    <a:cubicBezTo>
                      <a:pt x="259" y="134"/>
                      <a:pt x="259" y="134"/>
                      <a:pt x="259" y="134"/>
                    </a:cubicBezTo>
                    <a:cubicBezTo>
                      <a:pt x="259" y="200"/>
                      <a:pt x="235" y="294"/>
                      <a:pt x="170" y="428"/>
                    </a:cubicBezTo>
                    <a:cubicBezTo>
                      <a:pt x="170" y="428"/>
                      <a:pt x="170" y="428"/>
                      <a:pt x="170" y="428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7" y="430"/>
                      <a:pt x="167" y="430"/>
                      <a:pt x="167" y="430"/>
                    </a:cubicBezTo>
                    <a:close/>
                    <a:moveTo>
                      <a:pt x="166" y="424"/>
                    </a:moveTo>
                    <a:cubicBezTo>
                      <a:pt x="230" y="291"/>
                      <a:pt x="254" y="198"/>
                      <a:pt x="254" y="134"/>
                    </a:cubicBezTo>
                    <a:cubicBezTo>
                      <a:pt x="254" y="134"/>
                      <a:pt x="254" y="134"/>
                      <a:pt x="254" y="134"/>
                    </a:cubicBezTo>
                    <a:cubicBezTo>
                      <a:pt x="253" y="35"/>
                      <a:pt x="197" y="6"/>
                      <a:pt x="141" y="6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04" y="6"/>
                      <a:pt x="66" y="19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17" y="54"/>
                      <a:pt x="6" y="87"/>
                      <a:pt x="6" y="126"/>
                    </a:cubicBezTo>
                    <a:cubicBezTo>
                      <a:pt x="6" y="126"/>
                      <a:pt x="6" y="126"/>
                      <a:pt x="6" y="126"/>
                    </a:cubicBezTo>
                    <a:cubicBezTo>
                      <a:pt x="6" y="184"/>
                      <a:pt x="31" y="256"/>
                      <a:pt x="57" y="312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80" y="363"/>
                      <a:pt x="103" y="402"/>
                      <a:pt x="107" y="410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12" y="410"/>
                      <a:pt x="126" y="412"/>
                      <a:pt x="166" y="424"/>
                    </a:cubicBezTo>
                    <a:close/>
                    <a:moveTo>
                      <a:pt x="106" y="412"/>
                    </a:move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6" y="412"/>
                      <a:pt x="106" y="412"/>
                      <a:pt x="106" y="412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5" name="淘宝网Chenying0907出品 138"/>
              <p:cNvSpPr/>
              <p:nvPr/>
            </p:nvSpPr>
            <p:spPr bwMode="auto">
              <a:xfrm>
                <a:off x="7656961" y="3667615"/>
                <a:ext cx="972980" cy="991051"/>
              </a:xfrm>
              <a:custGeom>
                <a:avLst/>
                <a:gdLst>
                  <a:gd name="T0" fmla="*/ 0 w 431"/>
                  <a:gd name="T1" fmla="*/ 405 h 439"/>
                  <a:gd name="T2" fmla="*/ 262 w 431"/>
                  <a:gd name="T3" fmla="*/ 49 h 439"/>
                  <a:gd name="T4" fmla="*/ 294 w 431"/>
                  <a:gd name="T5" fmla="*/ 311 h 439"/>
                  <a:gd name="T6" fmla="*/ 24 w 431"/>
                  <a:gd name="T7" fmla="*/ 439 h 439"/>
                  <a:gd name="T8" fmla="*/ 0 w 431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431" y="213"/>
                      <a:pt x="294" y="311"/>
                    </a:cubicBezTo>
                    <a:cubicBezTo>
                      <a:pt x="138" y="423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" name="淘宝网Chenying0907出品 139"/>
              <p:cNvSpPr/>
              <p:nvPr/>
            </p:nvSpPr>
            <p:spPr bwMode="auto">
              <a:xfrm>
                <a:off x="7656961" y="3667615"/>
                <a:ext cx="874065" cy="991051"/>
              </a:xfrm>
              <a:custGeom>
                <a:avLst/>
                <a:gdLst>
                  <a:gd name="T0" fmla="*/ 0 w 387"/>
                  <a:gd name="T1" fmla="*/ 405 h 439"/>
                  <a:gd name="T2" fmla="*/ 262 w 387"/>
                  <a:gd name="T3" fmla="*/ 49 h 439"/>
                  <a:gd name="T4" fmla="*/ 250 w 387"/>
                  <a:gd name="T5" fmla="*/ 305 h 439"/>
                  <a:gd name="T6" fmla="*/ 24 w 387"/>
                  <a:gd name="T7" fmla="*/ 439 h 439"/>
                  <a:gd name="T8" fmla="*/ 0 w 387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7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387" y="206"/>
                      <a:pt x="250" y="305"/>
                    </a:cubicBezTo>
                    <a:cubicBezTo>
                      <a:pt x="94" y="416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" name="淘宝网Chenying0907出品 140"/>
              <p:cNvSpPr>
                <a:spLocks noEditPoints="1"/>
              </p:cNvSpPr>
              <p:nvPr/>
            </p:nvSpPr>
            <p:spPr bwMode="auto">
              <a:xfrm>
                <a:off x="7650303" y="3762725"/>
                <a:ext cx="835070" cy="902598"/>
              </a:xfrm>
              <a:custGeom>
                <a:avLst/>
                <a:gdLst>
                  <a:gd name="T0" fmla="*/ 1 w 370"/>
                  <a:gd name="T1" fmla="*/ 365 h 400"/>
                  <a:gd name="T2" fmla="*/ 3 w 370"/>
                  <a:gd name="T3" fmla="*/ 363 h 400"/>
                  <a:gd name="T4" fmla="*/ 6 w 370"/>
                  <a:gd name="T5" fmla="*/ 363 h 400"/>
                  <a:gd name="T6" fmla="*/ 3 w 370"/>
                  <a:gd name="T7" fmla="*/ 363 h 400"/>
                  <a:gd name="T8" fmla="*/ 1 w 370"/>
                  <a:gd name="T9" fmla="*/ 365 h 400"/>
                  <a:gd name="T10" fmla="*/ 0 w 370"/>
                  <a:gd name="T11" fmla="*/ 364 h 400"/>
                  <a:gd name="T12" fmla="*/ 0 w 370"/>
                  <a:gd name="T13" fmla="*/ 363 h 400"/>
                  <a:gd name="T14" fmla="*/ 37 w 370"/>
                  <a:gd name="T15" fmla="*/ 182 h 400"/>
                  <a:gd name="T16" fmla="*/ 37 w 370"/>
                  <a:gd name="T17" fmla="*/ 182 h 400"/>
                  <a:gd name="T18" fmla="*/ 226 w 370"/>
                  <a:gd name="T19" fmla="*/ 0 h 400"/>
                  <a:gd name="T20" fmla="*/ 226 w 370"/>
                  <a:gd name="T21" fmla="*/ 0 h 400"/>
                  <a:gd name="T22" fmla="*/ 265 w 370"/>
                  <a:gd name="T23" fmla="*/ 5 h 400"/>
                  <a:gd name="T24" fmla="*/ 265 w 370"/>
                  <a:gd name="T25" fmla="*/ 5 h 400"/>
                  <a:gd name="T26" fmla="*/ 370 w 370"/>
                  <a:gd name="T27" fmla="*/ 148 h 400"/>
                  <a:gd name="T28" fmla="*/ 370 w 370"/>
                  <a:gd name="T29" fmla="*/ 148 h 400"/>
                  <a:gd name="T30" fmla="*/ 299 w 370"/>
                  <a:gd name="T31" fmla="*/ 271 h 400"/>
                  <a:gd name="T32" fmla="*/ 299 w 370"/>
                  <a:gd name="T33" fmla="*/ 271 h 400"/>
                  <a:gd name="T34" fmla="*/ 27 w 370"/>
                  <a:gd name="T35" fmla="*/ 400 h 400"/>
                  <a:gd name="T36" fmla="*/ 27 w 370"/>
                  <a:gd name="T37" fmla="*/ 400 h 400"/>
                  <a:gd name="T38" fmla="*/ 25 w 370"/>
                  <a:gd name="T39" fmla="*/ 400 h 400"/>
                  <a:gd name="T40" fmla="*/ 1 w 370"/>
                  <a:gd name="T41" fmla="*/ 365 h 400"/>
                  <a:gd name="T42" fmla="*/ 28 w 370"/>
                  <a:gd name="T43" fmla="*/ 394 h 400"/>
                  <a:gd name="T44" fmla="*/ 46 w 370"/>
                  <a:gd name="T45" fmla="*/ 390 h 400"/>
                  <a:gd name="T46" fmla="*/ 46 w 370"/>
                  <a:gd name="T47" fmla="*/ 390 h 400"/>
                  <a:gd name="T48" fmla="*/ 102 w 370"/>
                  <a:gd name="T49" fmla="*/ 372 h 400"/>
                  <a:gd name="T50" fmla="*/ 102 w 370"/>
                  <a:gd name="T51" fmla="*/ 372 h 400"/>
                  <a:gd name="T52" fmla="*/ 295 w 370"/>
                  <a:gd name="T53" fmla="*/ 267 h 400"/>
                  <a:gd name="T54" fmla="*/ 295 w 370"/>
                  <a:gd name="T55" fmla="*/ 267 h 400"/>
                  <a:gd name="T56" fmla="*/ 365 w 370"/>
                  <a:gd name="T57" fmla="*/ 148 h 400"/>
                  <a:gd name="T58" fmla="*/ 365 w 370"/>
                  <a:gd name="T59" fmla="*/ 148 h 400"/>
                  <a:gd name="T60" fmla="*/ 264 w 370"/>
                  <a:gd name="T61" fmla="*/ 10 h 400"/>
                  <a:gd name="T62" fmla="*/ 264 w 370"/>
                  <a:gd name="T63" fmla="*/ 10 h 400"/>
                  <a:gd name="T64" fmla="*/ 226 w 370"/>
                  <a:gd name="T65" fmla="*/ 6 h 400"/>
                  <a:gd name="T66" fmla="*/ 226 w 370"/>
                  <a:gd name="T67" fmla="*/ 6 h 400"/>
                  <a:gd name="T68" fmla="*/ 70 w 370"/>
                  <a:gd name="T69" fmla="*/ 118 h 400"/>
                  <a:gd name="T70" fmla="*/ 70 w 370"/>
                  <a:gd name="T71" fmla="*/ 118 h 400"/>
                  <a:gd name="T72" fmla="*/ 12 w 370"/>
                  <a:gd name="T73" fmla="*/ 307 h 400"/>
                  <a:gd name="T74" fmla="*/ 12 w 370"/>
                  <a:gd name="T75" fmla="*/ 307 h 400"/>
                  <a:gd name="T76" fmla="*/ 6 w 370"/>
                  <a:gd name="T77" fmla="*/ 362 h 400"/>
                  <a:gd name="T78" fmla="*/ 6 w 370"/>
                  <a:gd name="T79" fmla="*/ 362 h 400"/>
                  <a:gd name="T80" fmla="*/ 28 w 370"/>
                  <a:gd name="T81" fmla="*/ 394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0" h="400">
                    <a:moveTo>
                      <a:pt x="1" y="365"/>
                    </a:moveTo>
                    <a:cubicBezTo>
                      <a:pt x="3" y="363"/>
                      <a:pt x="3" y="363"/>
                      <a:pt x="3" y="363"/>
                    </a:cubicBezTo>
                    <a:cubicBezTo>
                      <a:pt x="6" y="363"/>
                      <a:pt x="6" y="363"/>
                      <a:pt x="6" y="363"/>
                    </a:cubicBezTo>
                    <a:cubicBezTo>
                      <a:pt x="3" y="363"/>
                      <a:pt x="3" y="363"/>
                      <a:pt x="3" y="363"/>
                    </a:cubicBezTo>
                    <a:cubicBezTo>
                      <a:pt x="1" y="365"/>
                      <a:pt x="1" y="365"/>
                      <a:pt x="1" y="365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3"/>
                      <a:pt x="0" y="363"/>
                      <a:pt x="0" y="363"/>
                    </a:cubicBezTo>
                    <a:cubicBezTo>
                      <a:pt x="0" y="363"/>
                      <a:pt x="6" y="272"/>
                      <a:pt x="37" y="182"/>
                    </a:cubicBezTo>
                    <a:cubicBezTo>
                      <a:pt x="37" y="182"/>
                      <a:pt x="37" y="182"/>
                      <a:pt x="37" y="182"/>
                    </a:cubicBezTo>
                    <a:cubicBezTo>
                      <a:pt x="68" y="92"/>
                      <a:pt x="124" y="0"/>
                      <a:pt x="226" y="0"/>
                    </a:cubicBezTo>
                    <a:cubicBezTo>
                      <a:pt x="226" y="0"/>
                      <a:pt x="226" y="0"/>
                      <a:pt x="226" y="0"/>
                    </a:cubicBezTo>
                    <a:cubicBezTo>
                      <a:pt x="239" y="0"/>
                      <a:pt x="252" y="2"/>
                      <a:pt x="265" y="5"/>
                    </a:cubicBezTo>
                    <a:cubicBezTo>
                      <a:pt x="265" y="5"/>
                      <a:pt x="265" y="5"/>
                      <a:pt x="265" y="5"/>
                    </a:cubicBezTo>
                    <a:cubicBezTo>
                      <a:pt x="316" y="15"/>
                      <a:pt x="370" y="77"/>
                      <a:pt x="370" y="148"/>
                    </a:cubicBezTo>
                    <a:cubicBezTo>
                      <a:pt x="370" y="148"/>
                      <a:pt x="370" y="148"/>
                      <a:pt x="370" y="148"/>
                    </a:cubicBezTo>
                    <a:cubicBezTo>
                      <a:pt x="370" y="190"/>
                      <a:pt x="350" y="234"/>
                      <a:pt x="299" y="271"/>
                    </a:cubicBezTo>
                    <a:cubicBezTo>
                      <a:pt x="299" y="271"/>
                      <a:pt x="299" y="271"/>
                      <a:pt x="299" y="271"/>
                    </a:cubicBezTo>
                    <a:cubicBezTo>
                      <a:pt x="142" y="383"/>
                      <a:pt x="27" y="399"/>
                      <a:pt x="27" y="400"/>
                    </a:cubicBezTo>
                    <a:cubicBezTo>
                      <a:pt x="27" y="400"/>
                      <a:pt x="27" y="400"/>
                      <a:pt x="27" y="400"/>
                    </a:cubicBezTo>
                    <a:cubicBezTo>
                      <a:pt x="25" y="400"/>
                      <a:pt x="25" y="400"/>
                      <a:pt x="25" y="400"/>
                    </a:cubicBezTo>
                    <a:cubicBezTo>
                      <a:pt x="1" y="365"/>
                      <a:pt x="1" y="365"/>
                      <a:pt x="1" y="365"/>
                    </a:cubicBezTo>
                    <a:close/>
                    <a:moveTo>
                      <a:pt x="28" y="394"/>
                    </a:moveTo>
                    <a:cubicBezTo>
                      <a:pt x="31" y="393"/>
                      <a:pt x="37" y="392"/>
                      <a:pt x="46" y="390"/>
                    </a:cubicBezTo>
                    <a:cubicBezTo>
                      <a:pt x="46" y="390"/>
                      <a:pt x="46" y="390"/>
                      <a:pt x="46" y="390"/>
                    </a:cubicBezTo>
                    <a:cubicBezTo>
                      <a:pt x="59" y="387"/>
                      <a:pt x="78" y="381"/>
                      <a:pt x="102" y="372"/>
                    </a:cubicBezTo>
                    <a:cubicBezTo>
                      <a:pt x="102" y="372"/>
                      <a:pt x="102" y="372"/>
                      <a:pt x="102" y="372"/>
                    </a:cubicBezTo>
                    <a:cubicBezTo>
                      <a:pt x="150" y="354"/>
                      <a:pt x="218" y="323"/>
                      <a:pt x="295" y="267"/>
                    </a:cubicBezTo>
                    <a:cubicBezTo>
                      <a:pt x="295" y="267"/>
                      <a:pt x="295" y="267"/>
                      <a:pt x="295" y="267"/>
                    </a:cubicBezTo>
                    <a:cubicBezTo>
                      <a:pt x="346" y="231"/>
                      <a:pt x="365" y="188"/>
                      <a:pt x="365" y="148"/>
                    </a:cubicBezTo>
                    <a:cubicBezTo>
                      <a:pt x="365" y="148"/>
                      <a:pt x="365" y="148"/>
                      <a:pt x="365" y="148"/>
                    </a:cubicBezTo>
                    <a:cubicBezTo>
                      <a:pt x="365" y="80"/>
                      <a:pt x="311" y="19"/>
                      <a:pt x="264" y="10"/>
                    </a:cubicBezTo>
                    <a:cubicBezTo>
                      <a:pt x="264" y="10"/>
                      <a:pt x="264" y="10"/>
                      <a:pt x="264" y="10"/>
                    </a:cubicBezTo>
                    <a:cubicBezTo>
                      <a:pt x="251" y="7"/>
                      <a:pt x="238" y="6"/>
                      <a:pt x="226" y="6"/>
                    </a:cubicBezTo>
                    <a:cubicBezTo>
                      <a:pt x="226" y="6"/>
                      <a:pt x="226" y="6"/>
                      <a:pt x="226" y="6"/>
                    </a:cubicBezTo>
                    <a:cubicBezTo>
                      <a:pt x="153" y="6"/>
                      <a:pt x="103" y="55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37" y="181"/>
                      <a:pt x="20" y="25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8" y="337"/>
                      <a:pt x="6" y="358"/>
                      <a:pt x="6" y="362"/>
                    </a:cubicBezTo>
                    <a:cubicBezTo>
                      <a:pt x="6" y="362"/>
                      <a:pt x="6" y="362"/>
                      <a:pt x="6" y="362"/>
                    </a:cubicBezTo>
                    <a:cubicBezTo>
                      <a:pt x="28" y="394"/>
                      <a:pt x="28" y="394"/>
                      <a:pt x="28" y="394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8" name="淘宝网Chenying0907出品 141"/>
              <p:cNvSpPr/>
              <p:nvPr/>
            </p:nvSpPr>
            <p:spPr bwMode="auto">
              <a:xfrm>
                <a:off x="7056814" y="4216402"/>
                <a:ext cx="1341057" cy="1384808"/>
              </a:xfrm>
              <a:custGeom>
                <a:avLst/>
                <a:gdLst>
                  <a:gd name="T0" fmla="*/ 22 w 594"/>
                  <a:gd name="T1" fmla="*/ 75 h 614"/>
                  <a:gd name="T2" fmla="*/ 200 w 594"/>
                  <a:gd name="T3" fmla="*/ 94 h 614"/>
                  <a:gd name="T4" fmla="*/ 519 w 594"/>
                  <a:gd name="T5" fmla="*/ 390 h 614"/>
                  <a:gd name="T6" fmla="*/ 122 w 594"/>
                  <a:gd name="T7" fmla="*/ 375 h 614"/>
                  <a:gd name="T8" fmla="*/ 22 w 594"/>
                  <a:gd name="T9" fmla="*/ 75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4" h="614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594" y="277"/>
                      <a:pt x="519" y="390"/>
                    </a:cubicBezTo>
                    <a:cubicBezTo>
                      <a:pt x="443" y="503"/>
                      <a:pt x="288" y="614"/>
                      <a:pt x="122" y="375"/>
                    </a:cubicBezTo>
                    <a:cubicBezTo>
                      <a:pt x="42" y="228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9" name="淘宝网Chenying0907出品 142"/>
              <p:cNvSpPr/>
              <p:nvPr/>
            </p:nvSpPr>
            <p:spPr bwMode="auto">
              <a:xfrm>
                <a:off x="7056814" y="4216402"/>
                <a:ext cx="1367688" cy="1078552"/>
              </a:xfrm>
              <a:custGeom>
                <a:avLst/>
                <a:gdLst>
                  <a:gd name="T0" fmla="*/ 22 w 606"/>
                  <a:gd name="T1" fmla="*/ 75 h 478"/>
                  <a:gd name="T2" fmla="*/ 200 w 606"/>
                  <a:gd name="T3" fmla="*/ 94 h 478"/>
                  <a:gd name="T4" fmla="*/ 512 w 606"/>
                  <a:gd name="T5" fmla="*/ 398 h 478"/>
                  <a:gd name="T6" fmla="*/ 185 w 606"/>
                  <a:gd name="T7" fmla="*/ 304 h 478"/>
                  <a:gd name="T8" fmla="*/ 22 w 606"/>
                  <a:gd name="T9" fmla="*/ 75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478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606" y="300"/>
                      <a:pt x="512" y="398"/>
                    </a:cubicBezTo>
                    <a:cubicBezTo>
                      <a:pt x="488" y="423"/>
                      <a:pt x="339" y="478"/>
                      <a:pt x="185" y="304"/>
                    </a:cubicBezTo>
                    <a:cubicBezTo>
                      <a:pt x="105" y="156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0" name="淘宝网Chenying0907出品 143"/>
              <p:cNvSpPr/>
              <p:nvPr/>
            </p:nvSpPr>
            <p:spPr bwMode="auto">
              <a:xfrm>
                <a:off x="7056814" y="4277273"/>
                <a:ext cx="1329644" cy="1008170"/>
              </a:xfrm>
              <a:custGeom>
                <a:avLst/>
                <a:gdLst>
                  <a:gd name="T0" fmla="*/ 22 w 589"/>
                  <a:gd name="T1" fmla="*/ 48 h 447"/>
                  <a:gd name="T2" fmla="*/ 198 w 589"/>
                  <a:gd name="T3" fmla="*/ 94 h 447"/>
                  <a:gd name="T4" fmla="*/ 512 w 589"/>
                  <a:gd name="T5" fmla="*/ 371 h 447"/>
                  <a:gd name="T6" fmla="*/ 117 w 589"/>
                  <a:gd name="T7" fmla="*/ 236 h 447"/>
                  <a:gd name="T8" fmla="*/ 22 w 589"/>
                  <a:gd name="T9" fmla="*/ 48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447">
                    <a:moveTo>
                      <a:pt x="22" y="48"/>
                    </a:moveTo>
                    <a:cubicBezTo>
                      <a:pt x="22" y="48"/>
                      <a:pt x="39" y="0"/>
                      <a:pt x="198" y="94"/>
                    </a:cubicBezTo>
                    <a:cubicBezTo>
                      <a:pt x="356" y="188"/>
                      <a:pt x="589" y="276"/>
                      <a:pt x="512" y="371"/>
                    </a:cubicBezTo>
                    <a:cubicBezTo>
                      <a:pt x="450" y="447"/>
                      <a:pt x="270" y="412"/>
                      <a:pt x="117" y="236"/>
                    </a:cubicBezTo>
                    <a:cubicBezTo>
                      <a:pt x="78" y="216"/>
                      <a:pt x="0" y="165"/>
                      <a:pt x="22" y="4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1" name="淘宝网Chenying0907出品 144"/>
              <p:cNvSpPr>
                <a:spLocks noEditPoints="1"/>
              </p:cNvSpPr>
              <p:nvPr/>
            </p:nvSpPr>
            <p:spPr bwMode="auto">
              <a:xfrm>
                <a:off x="7088200" y="4315317"/>
                <a:ext cx="1178419" cy="1073797"/>
              </a:xfrm>
              <a:custGeom>
                <a:avLst/>
                <a:gdLst>
                  <a:gd name="T0" fmla="*/ 105 w 522"/>
                  <a:gd name="T1" fmla="*/ 333 h 476"/>
                  <a:gd name="T2" fmla="*/ 0 w 522"/>
                  <a:gd name="T3" fmla="*/ 87 h 476"/>
                  <a:gd name="T4" fmla="*/ 0 w 522"/>
                  <a:gd name="T5" fmla="*/ 87 h 476"/>
                  <a:gd name="T6" fmla="*/ 6 w 522"/>
                  <a:gd name="T7" fmla="*/ 30 h 476"/>
                  <a:gd name="T8" fmla="*/ 6 w 522"/>
                  <a:gd name="T9" fmla="*/ 30 h 476"/>
                  <a:gd name="T10" fmla="*/ 8 w 522"/>
                  <a:gd name="T11" fmla="*/ 31 h 476"/>
                  <a:gd name="T12" fmla="*/ 6 w 522"/>
                  <a:gd name="T13" fmla="*/ 30 h 476"/>
                  <a:gd name="T14" fmla="*/ 58 w 522"/>
                  <a:gd name="T15" fmla="*/ 0 h 476"/>
                  <a:gd name="T16" fmla="*/ 58 w 522"/>
                  <a:gd name="T17" fmla="*/ 0 h 476"/>
                  <a:gd name="T18" fmla="*/ 188 w 522"/>
                  <a:gd name="T19" fmla="*/ 48 h 476"/>
                  <a:gd name="T20" fmla="*/ 188 w 522"/>
                  <a:gd name="T21" fmla="*/ 48 h 476"/>
                  <a:gd name="T22" fmla="*/ 406 w 522"/>
                  <a:gd name="T23" fmla="*/ 170 h 476"/>
                  <a:gd name="T24" fmla="*/ 406 w 522"/>
                  <a:gd name="T25" fmla="*/ 170 h 476"/>
                  <a:gd name="T26" fmla="*/ 522 w 522"/>
                  <a:gd name="T27" fmla="*/ 303 h 476"/>
                  <a:gd name="T28" fmla="*/ 522 w 522"/>
                  <a:gd name="T29" fmla="*/ 303 h 476"/>
                  <a:gd name="T30" fmla="*/ 507 w 522"/>
                  <a:gd name="T31" fmla="*/ 348 h 476"/>
                  <a:gd name="T32" fmla="*/ 507 w 522"/>
                  <a:gd name="T33" fmla="*/ 348 h 476"/>
                  <a:gd name="T34" fmla="*/ 313 w 522"/>
                  <a:gd name="T35" fmla="*/ 476 h 476"/>
                  <a:gd name="T36" fmla="*/ 313 w 522"/>
                  <a:gd name="T37" fmla="*/ 476 h 476"/>
                  <a:gd name="T38" fmla="*/ 105 w 522"/>
                  <a:gd name="T39" fmla="*/ 333 h 476"/>
                  <a:gd name="T40" fmla="*/ 5 w 522"/>
                  <a:gd name="T41" fmla="*/ 87 h 476"/>
                  <a:gd name="T42" fmla="*/ 110 w 522"/>
                  <a:gd name="T43" fmla="*/ 330 h 476"/>
                  <a:gd name="T44" fmla="*/ 110 w 522"/>
                  <a:gd name="T45" fmla="*/ 330 h 476"/>
                  <a:gd name="T46" fmla="*/ 313 w 522"/>
                  <a:gd name="T47" fmla="*/ 470 h 476"/>
                  <a:gd name="T48" fmla="*/ 313 w 522"/>
                  <a:gd name="T49" fmla="*/ 470 h 476"/>
                  <a:gd name="T50" fmla="*/ 502 w 522"/>
                  <a:gd name="T51" fmla="*/ 345 h 476"/>
                  <a:gd name="T52" fmla="*/ 502 w 522"/>
                  <a:gd name="T53" fmla="*/ 345 h 476"/>
                  <a:gd name="T54" fmla="*/ 516 w 522"/>
                  <a:gd name="T55" fmla="*/ 303 h 476"/>
                  <a:gd name="T56" fmla="*/ 516 w 522"/>
                  <a:gd name="T57" fmla="*/ 303 h 476"/>
                  <a:gd name="T58" fmla="*/ 403 w 522"/>
                  <a:gd name="T59" fmla="*/ 174 h 476"/>
                  <a:gd name="T60" fmla="*/ 403 w 522"/>
                  <a:gd name="T61" fmla="*/ 174 h 476"/>
                  <a:gd name="T62" fmla="*/ 185 w 522"/>
                  <a:gd name="T63" fmla="*/ 52 h 476"/>
                  <a:gd name="T64" fmla="*/ 185 w 522"/>
                  <a:gd name="T65" fmla="*/ 52 h 476"/>
                  <a:gd name="T66" fmla="*/ 58 w 522"/>
                  <a:gd name="T67" fmla="*/ 5 h 476"/>
                  <a:gd name="T68" fmla="*/ 58 w 522"/>
                  <a:gd name="T69" fmla="*/ 5 h 476"/>
                  <a:gd name="T70" fmla="*/ 13 w 522"/>
                  <a:gd name="T71" fmla="*/ 28 h 476"/>
                  <a:gd name="T72" fmla="*/ 13 w 522"/>
                  <a:gd name="T73" fmla="*/ 28 h 476"/>
                  <a:gd name="T74" fmla="*/ 11 w 522"/>
                  <a:gd name="T75" fmla="*/ 31 h 476"/>
                  <a:gd name="T76" fmla="*/ 11 w 522"/>
                  <a:gd name="T77" fmla="*/ 31 h 476"/>
                  <a:gd name="T78" fmla="*/ 5 w 522"/>
                  <a:gd name="T79" fmla="*/ 87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22" h="476">
                    <a:moveTo>
                      <a:pt x="105" y="333"/>
                    </a:moveTo>
                    <a:cubicBezTo>
                      <a:pt x="40" y="212"/>
                      <a:pt x="0" y="166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70"/>
                      <a:pt x="2" y="51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14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5" y="0"/>
                      <a:pt x="126" y="11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256" y="88"/>
                      <a:pt x="339" y="128"/>
                      <a:pt x="406" y="170"/>
                    </a:cubicBezTo>
                    <a:cubicBezTo>
                      <a:pt x="406" y="170"/>
                      <a:pt x="406" y="170"/>
                      <a:pt x="406" y="170"/>
                    </a:cubicBezTo>
                    <a:cubicBezTo>
                      <a:pt x="472" y="211"/>
                      <a:pt x="522" y="254"/>
                      <a:pt x="522" y="303"/>
                    </a:cubicBezTo>
                    <a:cubicBezTo>
                      <a:pt x="522" y="303"/>
                      <a:pt x="522" y="303"/>
                      <a:pt x="522" y="303"/>
                    </a:cubicBezTo>
                    <a:cubicBezTo>
                      <a:pt x="522" y="317"/>
                      <a:pt x="517" y="333"/>
                      <a:pt x="507" y="348"/>
                    </a:cubicBezTo>
                    <a:cubicBezTo>
                      <a:pt x="507" y="348"/>
                      <a:pt x="507" y="348"/>
                      <a:pt x="507" y="348"/>
                    </a:cubicBezTo>
                    <a:cubicBezTo>
                      <a:pt x="464" y="412"/>
                      <a:pt x="396" y="476"/>
                      <a:pt x="313" y="476"/>
                    </a:cubicBezTo>
                    <a:cubicBezTo>
                      <a:pt x="313" y="476"/>
                      <a:pt x="313" y="476"/>
                      <a:pt x="313" y="476"/>
                    </a:cubicBezTo>
                    <a:cubicBezTo>
                      <a:pt x="250" y="476"/>
                      <a:pt x="178" y="437"/>
                      <a:pt x="105" y="333"/>
                    </a:cubicBezTo>
                    <a:close/>
                    <a:moveTo>
                      <a:pt x="5" y="87"/>
                    </a:moveTo>
                    <a:cubicBezTo>
                      <a:pt x="5" y="163"/>
                      <a:pt x="44" y="209"/>
                      <a:pt x="110" y="330"/>
                    </a:cubicBezTo>
                    <a:cubicBezTo>
                      <a:pt x="110" y="330"/>
                      <a:pt x="110" y="330"/>
                      <a:pt x="110" y="330"/>
                    </a:cubicBezTo>
                    <a:cubicBezTo>
                      <a:pt x="182" y="433"/>
                      <a:pt x="252" y="470"/>
                      <a:pt x="313" y="470"/>
                    </a:cubicBezTo>
                    <a:cubicBezTo>
                      <a:pt x="313" y="470"/>
                      <a:pt x="313" y="470"/>
                      <a:pt x="313" y="470"/>
                    </a:cubicBezTo>
                    <a:cubicBezTo>
                      <a:pt x="393" y="470"/>
                      <a:pt x="460" y="408"/>
                      <a:pt x="502" y="345"/>
                    </a:cubicBezTo>
                    <a:cubicBezTo>
                      <a:pt x="502" y="345"/>
                      <a:pt x="502" y="345"/>
                      <a:pt x="502" y="345"/>
                    </a:cubicBezTo>
                    <a:cubicBezTo>
                      <a:pt x="512" y="330"/>
                      <a:pt x="516" y="316"/>
                      <a:pt x="516" y="303"/>
                    </a:cubicBezTo>
                    <a:cubicBezTo>
                      <a:pt x="516" y="303"/>
                      <a:pt x="516" y="303"/>
                      <a:pt x="516" y="303"/>
                    </a:cubicBezTo>
                    <a:cubicBezTo>
                      <a:pt x="517" y="258"/>
                      <a:pt x="469" y="215"/>
                      <a:pt x="403" y="174"/>
                    </a:cubicBezTo>
                    <a:cubicBezTo>
                      <a:pt x="403" y="174"/>
                      <a:pt x="403" y="174"/>
                      <a:pt x="403" y="174"/>
                    </a:cubicBezTo>
                    <a:cubicBezTo>
                      <a:pt x="337" y="133"/>
                      <a:pt x="254" y="93"/>
                      <a:pt x="185" y="52"/>
                    </a:cubicBezTo>
                    <a:cubicBezTo>
                      <a:pt x="185" y="52"/>
                      <a:pt x="185" y="52"/>
                      <a:pt x="185" y="52"/>
                    </a:cubicBezTo>
                    <a:cubicBezTo>
                      <a:pt x="124" y="16"/>
                      <a:pt x="84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7" y="6"/>
                      <a:pt x="16" y="20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30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7" y="52"/>
                      <a:pt x="5" y="71"/>
                      <a:pt x="5" y="8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Oval 145"/>
              <p:cNvSpPr>
                <a:spLocks noChangeArrowheads="1"/>
              </p:cNvSpPr>
              <p:nvPr/>
            </p:nvSpPr>
            <p:spPr bwMode="auto">
              <a:xfrm>
                <a:off x="7086298" y="4652008"/>
                <a:ext cx="171199" cy="161688"/>
              </a:xfrm>
              <a:prstGeom prst="ellipse">
                <a:avLst/>
              </a:prstGeom>
              <a:solidFill>
                <a:srgbClr val="E8787D"/>
              </a:solidFill>
              <a:ln w="15875" cap="flat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3" name="淘宝网Chenying0907出品 146"/>
              <p:cNvSpPr>
                <a:spLocks noEditPoints="1"/>
              </p:cNvSpPr>
              <p:nvPr/>
            </p:nvSpPr>
            <p:spPr bwMode="auto">
              <a:xfrm>
                <a:off x="7221355" y="4504587"/>
                <a:ext cx="234923" cy="368078"/>
              </a:xfrm>
              <a:custGeom>
                <a:avLst/>
                <a:gdLst>
                  <a:gd name="T0" fmla="*/ 1 w 104"/>
                  <a:gd name="T1" fmla="*/ 163 h 163"/>
                  <a:gd name="T2" fmla="*/ 1 w 104"/>
                  <a:gd name="T3" fmla="*/ 163 h 163"/>
                  <a:gd name="T4" fmla="*/ 1 w 104"/>
                  <a:gd name="T5" fmla="*/ 163 h 163"/>
                  <a:gd name="T6" fmla="*/ 1 w 104"/>
                  <a:gd name="T7" fmla="*/ 163 h 163"/>
                  <a:gd name="T8" fmla="*/ 1 w 104"/>
                  <a:gd name="T9" fmla="*/ 163 h 163"/>
                  <a:gd name="T10" fmla="*/ 0 w 104"/>
                  <a:gd name="T11" fmla="*/ 158 h 163"/>
                  <a:gd name="T12" fmla="*/ 13 w 104"/>
                  <a:gd name="T13" fmla="*/ 154 h 163"/>
                  <a:gd name="T14" fmla="*/ 13 w 104"/>
                  <a:gd name="T15" fmla="*/ 154 h 163"/>
                  <a:gd name="T16" fmla="*/ 44 w 104"/>
                  <a:gd name="T17" fmla="*/ 135 h 163"/>
                  <a:gd name="T18" fmla="*/ 44 w 104"/>
                  <a:gd name="T19" fmla="*/ 135 h 163"/>
                  <a:gd name="T20" fmla="*/ 104 w 104"/>
                  <a:gd name="T21" fmla="*/ 0 h 163"/>
                  <a:gd name="T22" fmla="*/ 104 w 104"/>
                  <a:gd name="T23" fmla="*/ 0 h 163"/>
                  <a:gd name="T24" fmla="*/ 1 w 104"/>
                  <a:gd name="T25" fmla="*/ 163 h 163"/>
                  <a:gd name="T26" fmla="*/ 1 w 104"/>
                  <a:gd name="T27" fmla="*/ 163 h 163"/>
                  <a:gd name="T28" fmla="*/ 0 w 104"/>
                  <a:gd name="T29" fmla="*/ 158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163">
                    <a:moveTo>
                      <a:pt x="1" y="163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lose/>
                    <a:moveTo>
                      <a:pt x="0" y="158"/>
                    </a:moveTo>
                    <a:cubicBezTo>
                      <a:pt x="0" y="158"/>
                      <a:pt x="5" y="157"/>
                      <a:pt x="13" y="154"/>
                    </a:cubicBezTo>
                    <a:cubicBezTo>
                      <a:pt x="13" y="154"/>
                      <a:pt x="13" y="154"/>
                      <a:pt x="13" y="154"/>
                    </a:cubicBezTo>
                    <a:cubicBezTo>
                      <a:pt x="21" y="151"/>
                      <a:pt x="33" y="145"/>
                      <a:pt x="44" y="135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79" y="104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88" y="148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0" y="158"/>
                      <a:pt x="0" y="158"/>
                      <a:pt x="0" y="158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4" name="淘宝网Chenying0907出品 147"/>
              <p:cNvSpPr/>
              <p:nvPr/>
            </p:nvSpPr>
            <p:spPr bwMode="auto">
              <a:xfrm>
                <a:off x="7648401" y="4655812"/>
                <a:ext cx="442264" cy="733302"/>
              </a:xfrm>
              <a:custGeom>
                <a:avLst/>
                <a:gdLst>
                  <a:gd name="T0" fmla="*/ 195 w 196"/>
                  <a:gd name="T1" fmla="*/ 47 h 325"/>
                  <a:gd name="T2" fmla="*/ 121 w 196"/>
                  <a:gd name="T3" fmla="*/ 0 h 325"/>
                  <a:gd name="T4" fmla="*/ 0 w 196"/>
                  <a:gd name="T5" fmla="*/ 308 h 325"/>
                  <a:gd name="T6" fmla="*/ 112 w 196"/>
                  <a:gd name="T7" fmla="*/ 315 h 325"/>
                  <a:gd name="T8" fmla="*/ 195 w 196"/>
                  <a:gd name="T9" fmla="*/ 47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325">
                    <a:moveTo>
                      <a:pt x="195" y="47"/>
                    </a:moveTo>
                    <a:cubicBezTo>
                      <a:pt x="173" y="31"/>
                      <a:pt x="148" y="15"/>
                      <a:pt x="121" y="0"/>
                    </a:cubicBezTo>
                    <a:cubicBezTo>
                      <a:pt x="127" y="64"/>
                      <a:pt x="126" y="211"/>
                      <a:pt x="0" y="308"/>
                    </a:cubicBezTo>
                    <a:cubicBezTo>
                      <a:pt x="40" y="325"/>
                      <a:pt x="78" y="325"/>
                      <a:pt x="112" y="315"/>
                    </a:cubicBezTo>
                    <a:cubicBezTo>
                      <a:pt x="188" y="224"/>
                      <a:pt x="196" y="106"/>
                      <a:pt x="195" y="4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5" name="淘宝网Chenying0907出品 148"/>
              <p:cNvSpPr/>
              <p:nvPr/>
            </p:nvSpPr>
            <p:spPr bwMode="auto">
              <a:xfrm>
                <a:off x="7291737" y="4502684"/>
                <a:ext cx="480308" cy="723791"/>
              </a:xfrm>
              <a:custGeom>
                <a:avLst/>
                <a:gdLst>
                  <a:gd name="T0" fmla="*/ 209 w 213"/>
                  <a:gd name="T1" fmla="*/ 29 h 321"/>
                  <a:gd name="T2" fmla="*/ 154 w 213"/>
                  <a:gd name="T3" fmla="*/ 0 h 321"/>
                  <a:gd name="T4" fmla="*/ 0 w 213"/>
                  <a:gd name="T5" fmla="*/ 216 h 321"/>
                  <a:gd name="T6" fmla="*/ 18 w 213"/>
                  <a:gd name="T7" fmla="*/ 248 h 321"/>
                  <a:gd name="T8" fmla="*/ 79 w 213"/>
                  <a:gd name="T9" fmla="*/ 321 h 321"/>
                  <a:gd name="T10" fmla="*/ 209 w 213"/>
                  <a:gd name="T11" fmla="*/ 29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3" h="321">
                    <a:moveTo>
                      <a:pt x="209" y="29"/>
                    </a:moveTo>
                    <a:cubicBezTo>
                      <a:pt x="190" y="19"/>
                      <a:pt x="172" y="9"/>
                      <a:pt x="154" y="0"/>
                    </a:cubicBezTo>
                    <a:cubicBezTo>
                      <a:pt x="144" y="41"/>
                      <a:pt x="106" y="171"/>
                      <a:pt x="0" y="216"/>
                    </a:cubicBezTo>
                    <a:cubicBezTo>
                      <a:pt x="6" y="226"/>
                      <a:pt x="11" y="237"/>
                      <a:pt x="18" y="248"/>
                    </a:cubicBezTo>
                    <a:cubicBezTo>
                      <a:pt x="38" y="278"/>
                      <a:pt x="59" y="302"/>
                      <a:pt x="79" y="321"/>
                    </a:cubicBezTo>
                    <a:cubicBezTo>
                      <a:pt x="206" y="245"/>
                      <a:pt x="213" y="95"/>
                      <a:pt x="209" y="29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6" name="Oval 149"/>
              <p:cNvSpPr>
                <a:spLocks noChangeArrowheads="1"/>
              </p:cNvSpPr>
              <p:nvPr/>
            </p:nvSpPr>
            <p:spPr bwMode="auto">
              <a:xfrm>
                <a:off x="7104369" y="4073737"/>
                <a:ext cx="82746" cy="83697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7" name="淘宝网Chenying0907出品 150"/>
              <p:cNvSpPr/>
              <p:nvPr/>
            </p:nvSpPr>
            <p:spPr bwMode="auto">
              <a:xfrm>
                <a:off x="7167142" y="4121292"/>
                <a:ext cx="78942" cy="239678"/>
              </a:xfrm>
              <a:custGeom>
                <a:avLst/>
                <a:gdLst>
                  <a:gd name="T0" fmla="*/ 27 w 35"/>
                  <a:gd name="T1" fmla="*/ 106 h 106"/>
                  <a:gd name="T2" fmla="*/ 0 w 35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5" h="106">
                    <a:moveTo>
                      <a:pt x="27" y="106"/>
                    </a:moveTo>
                    <a:cubicBezTo>
                      <a:pt x="27" y="106"/>
                      <a:pt x="35" y="1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8" name="淘宝网Chenying0907出品 151"/>
              <p:cNvSpPr/>
              <p:nvPr/>
            </p:nvSpPr>
            <p:spPr bwMode="auto">
              <a:xfrm>
                <a:off x="6966459" y="4141265"/>
                <a:ext cx="94160" cy="97013"/>
              </a:xfrm>
              <a:custGeom>
                <a:avLst/>
                <a:gdLst>
                  <a:gd name="T0" fmla="*/ 37 w 42"/>
                  <a:gd name="T1" fmla="*/ 12 h 43"/>
                  <a:gd name="T2" fmla="*/ 31 w 42"/>
                  <a:gd name="T3" fmla="*/ 37 h 43"/>
                  <a:gd name="T4" fmla="*/ 5 w 42"/>
                  <a:gd name="T5" fmla="*/ 31 h 43"/>
                  <a:gd name="T6" fmla="*/ 11 w 42"/>
                  <a:gd name="T7" fmla="*/ 5 h 43"/>
                  <a:gd name="T8" fmla="*/ 37 w 42"/>
                  <a:gd name="T9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37" y="12"/>
                    </a:moveTo>
                    <a:cubicBezTo>
                      <a:pt x="42" y="20"/>
                      <a:pt x="40" y="32"/>
                      <a:pt x="31" y="37"/>
                    </a:cubicBezTo>
                    <a:cubicBezTo>
                      <a:pt x="22" y="43"/>
                      <a:pt x="11" y="40"/>
                      <a:pt x="5" y="31"/>
                    </a:cubicBezTo>
                    <a:cubicBezTo>
                      <a:pt x="0" y="22"/>
                      <a:pt x="3" y="11"/>
                      <a:pt x="11" y="5"/>
                    </a:cubicBezTo>
                    <a:cubicBezTo>
                      <a:pt x="20" y="0"/>
                      <a:pt x="32" y="3"/>
                      <a:pt x="37" y="12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9" name="淘宝网Chenying0907出品 152"/>
              <p:cNvSpPr/>
              <p:nvPr/>
            </p:nvSpPr>
            <p:spPr bwMode="auto">
              <a:xfrm>
                <a:off x="7033987" y="4164091"/>
                <a:ext cx="128399" cy="223510"/>
              </a:xfrm>
              <a:custGeom>
                <a:avLst/>
                <a:gdLst>
                  <a:gd name="T0" fmla="*/ 57 w 57"/>
                  <a:gd name="T1" fmla="*/ 99 h 99"/>
                  <a:gd name="T2" fmla="*/ 0 w 57"/>
                  <a:gd name="T3" fmla="*/ 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7" h="99">
                    <a:moveTo>
                      <a:pt x="57" y="99"/>
                    </a:moveTo>
                    <a:cubicBezTo>
                      <a:pt x="57" y="99"/>
                      <a:pt x="37" y="0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0" name="Oval 153"/>
              <p:cNvSpPr>
                <a:spLocks noChangeArrowheads="1"/>
              </p:cNvSpPr>
              <p:nvPr/>
            </p:nvSpPr>
            <p:spPr bwMode="auto">
              <a:xfrm>
                <a:off x="7111027" y="4479858"/>
                <a:ext cx="97013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1" name="Oval 154"/>
              <p:cNvSpPr>
                <a:spLocks noChangeArrowheads="1"/>
              </p:cNvSpPr>
              <p:nvPr/>
            </p:nvSpPr>
            <p:spPr bwMode="auto">
              <a:xfrm>
                <a:off x="7221355" y="4473200"/>
                <a:ext cx="95110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2" name="Oval 155"/>
              <p:cNvSpPr>
                <a:spLocks noChangeArrowheads="1"/>
              </p:cNvSpPr>
              <p:nvPr/>
            </p:nvSpPr>
            <p:spPr bwMode="auto">
              <a:xfrm>
                <a:off x="7162387" y="4497929"/>
                <a:ext cx="29485" cy="2758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3" name="Oval 156"/>
              <p:cNvSpPr>
                <a:spLocks noChangeArrowheads="1"/>
              </p:cNvSpPr>
              <p:nvPr/>
            </p:nvSpPr>
            <p:spPr bwMode="auto">
              <a:xfrm>
                <a:off x="7020672" y="4159336"/>
                <a:ext cx="19973" cy="209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4" name="Oval 157"/>
              <p:cNvSpPr>
                <a:spLocks noChangeArrowheads="1"/>
              </p:cNvSpPr>
              <p:nvPr/>
            </p:nvSpPr>
            <p:spPr bwMode="auto">
              <a:xfrm>
                <a:off x="7144315" y="4085150"/>
                <a:ext cx="20924" cy="1997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5" name="Oval 158"/>
              <p:cNvSpPr>
                <a:spLocks noChangeArrowheads="1"/>
              </p:cNvSpPr>
              <p:nvPr/>
            </p:nvSpPr>
            <p:spPr bwMode="auto">
              <a:xfrm>
                <a:off x="7262252" y="4486516"/>
                <a:ext cx="29485" cy="2948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6" name="Oval 159"/>
              <p:cNvSpPr>
                <a:spLocks noChangeArrowheads="1"/>
              </p:cNvSpPr>
              <p:nvPr/>
            </p:nvSpPr>
            <p:spPr bwMode="auto">
              <a:xfrm>
                <a:off x="7178555" y="4694807"/>
                <a:ext cx="24729" cy="247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淘宝网Chenying0907出品 160"/>
              <p:cNvSpPr/>
              <p:nvPr/>
            </p:nvSpPr>
            <p:spPr bwMode="auto">
              <a:xfrm>
                <a:off x="7428696" y="4466542"/>
                <a:ext cx="45653" cy="62773"/>
              </a:xfrm>
              <a:custGeom>
                <a:avLst/>
                <a:gdLst>
                  <a:gd name="T0" fmla="*/ 0 w 20"/>
                  <a:gd name="T1" fmla="*/ 25 h 28"/>
                  <a:gd name="T2" fmla="*/ 18 w 20"/>
                  <a:gd name="T3" fmla="*/ 25 h 28"/>
                  <a:gd name="T4" fmla="*/ 0 w 20"/>
                  <a:gd name="T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0" y="25"/>
                    </a:moveTo>
                    <a:cubicBezTo>
                      <a:pt x="0" y="25"/>
                      <a:pt x="13" y="10"/>
                      <a:pt x="18" y="25"/>
                    </a:cubicBezTo>
                    <a:cubicBezTo>
                      <a:pt x="20" y="28"/>
                      <a:pt x="14" y="0"/>
                      <a:pt x="0" y="2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淘宝网Chenying0907出品 161"/>
              <p:cNvSpPr/>
              <p:nvPr/>
            </p:nvSpPr>
            <p:spPr bwMode="auto">
              <a:xfrm>
                <a:off x="7408722" y="4421841"/>
                <a:ext cx="90355" cy="92257"/>
              </a:xfrm>
              <a:custGeom>
                <a:avLst/>
                <a:gdLst>
                  <a:gd name="T0" fmla="*/ 0 w 40"/>
                  <a:gd name="T1" fmla="*/ 41 h 41"/>
                  <a:gd name="T2" fmla="*/ 36 w 40"/>
                  <a:gd name="T3" fmla="*/ 38 h 41"/>
                  <a:gd name="T4" fmla="*/ 0 w 40"/>
                  <a:gd name="T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1">
                    <a:moveTo>
                      <a:pt x="0" y="41"/>
                    </a:moveTo>
                    <a:cubicBezTo>
                      <a:pt x="0" y="41"/>
                      <a:pt x="23" y="14"/>
                      <a:pt x="36" y="38"/>
                    </a:cubicBezTo>
                    <a:cubicBezTo>
                      <a:pt x="40" y="30"/>
                      <a:pt x="14" y="0"/>
                      <a:pt x="0" y="41"/>
                    </a:cubicBezTo>
                    <a:close/>
                  </a:path>
                </a:pathLst>
              </a:custGeom>
              <a:solidFill>
                <a:srgbClr val="FFF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79" name="淘宝网Chenying0907出品 162"/>
              <p:cNvSpPr/>
              <p:nvPr/>
            </p:nvSpPr>
            <p:spPr bwMode="auto">
              <a:xfrm>
                <a:off x="7323123" y="4714781"/>
                <a:ext cx="95110" cy="164541"/>
              </a:xfrm>
              <a:custGeom>
                <a:avLst/>
                <a:gdLst>
                  <a:gd name="T0" fmla="*/ 42 w 42"/>
                  <a:gd name="T1" fmla="*/ 0 h 73"/>
                  <a:gd name="T2" fmla="*/ 0 w 42"/>
                  <a:gd name="T3" fmla="*/ 67 h 73"/>
                  <a:gd name="T4" fmla="*/ 8 w 42"/>
                  <a:gd name="T5" fmla="*/ 73 h 73"/>
                  <a:gd name="T6" fmla="*/ 42 w 42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73">
                    <a:moveTo>
                      <a:pt x="42" y="0"/>
                    </a:moveTo>
                    <a:cubicBezTo>
                      <a:pt x="42" y="0"/>
                      <a:pt x="29" y="51"/>
                      <a:pt x="0" y="67"/>
                    </a:cubicBezTo>
                    <a:cubicBezTo>
                      <a:pt x="2" y="73"/>
                      <a:pt x="8" y="73"/>
                      <a:pt x="8" y="73"/>
                    </a:cubicBezTo>
                    <a:cubicBezTo>
                      <a:pt x="8" y="73"/>
                      <a:pt x="40" y="49"/>
                      <a:pt x="4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51" name="淘宝网Chenying0907出品 113"/>
            <p:cNvSpPr>
              <a:spLocks noEditPoints="1"/>
            </p:cNvSpPr>
            <p:nvPr/>
          </p:nvSpPr>
          <p:spPr bwMode="auto">
            <a:xfrm rot="16625595" flipH="1">
              <a:off x="187251" y="1334936"/>
              <a:ext cx="669894" cy="345667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grpSp>
        <p:nvGrpSpPr>
          <p:cNvPr id="2" name="淘宝网Chenying0907出品 1"/>
          <p:cNvGrpSpPr/>
          <p:nvPr/>
        </p:nvGrpSpPr>
        <p:grpSpPr>
          <a:xfrm>
            <a:off x="10110515" y="280287"/>
            <a:ext cx="1641672" cy="2392357"/>
            <a:chOff x="10110515" y="280287"/>
            <a:chExt cx="1641672" cy="2392357"/>
          </a:xfrm>
        </p:grpSpPr>
        <p:grpSp>
          <p:nvGrpSpPr>
            <p:cNvPr id="180" name="淘宝网Chenying0907出品 179"/>
            <p:cNvGrpSpPr/>
            <p:nvPr/>
          </p:nvGrpSpPr>
          <p:grpSpPr>
            <a:xfrm>
              <a:off x="10110515" y="280287"/>
              <a:ext cx="1320003" cy="1612833"/>
              <a:chOff x="6966459" y="3568700"/>
              <a:chExt cx="1663482" cy="2032510"/>
            </a:xfrm>
          </p:grpSpPr>
          <p:sp>
            <p:nvSpPr>
              <p:cNvPr id="181" name="淘宝网Chenying0907出品 135"/>
              <p:cNvSpPr/>
              <p:nvPr/>
            </p:nvSpPr>
            <p:spPr bwMode="auto">
              <a:xfrm>
                <a:off x="7232768" y="3568700"/>
                <a:ext cx="1076650" cy="1083308"/>
              </a:xfrm>
              <a:custGeom>
                <a:avLst/>
                <a:gdLst>
                  <a:gd name="T0" fmla="*/ 184 w 477"/>
                  <a:gd name="T1" fmla="*/ 465 h 480"/>
                  <a:gd name="T2" fmla="*/ 124 w 477"/>
                  <a:gd name="T3" fmla="*/ 85 h 480"/>
                  <a:gd name="T4" fmla="*/ 246 w 477"/>
                  <a:gd name="T5" fmla="*/ 480 h 480"/>
                  <a:gd name="T6" fmla="*/ 184 w 477"/>
                  <a:gd name="T7" fmla="*/ 465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7" h="480">
                    <a:moveTo>
                      <a:pt x="184" y="465"/>
                    </a:moveTo>
                    <a:cubicBezTo>
                      <a:pt x="184" y="465"/>
                      <a:pt x="0" y="164"/>
                      <a:pt x="124" y="85"/>
                    </a:cubicBezTo>
                    <a:cubicBezTo>
                      <a:pt x="191" y="32"/>
                      <a:pt x="477" y="0"/>
                      <a:pt x="246" y="480"/>
                    </a:cubicBezTo>
                    <a:cubicBezTo>
                      <a:pt x="194" y="465"/>
                      <a:pt x="184" y="465"/>
                      <a:pt x="184" y="465"/>
                    </a:cubicBez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淘宝网Chenying0907出品 136"/>
              <p:cNvSpPr/>
              <p:nvPr/>
            </p:nvSpPr>
            <p:spPr bwMode="auto">
              <a:xfrm>
                <a:off x="7232768" y="3640984"/>
                <a:ext cx="815097" cy="1011024"/>
              </a:xfrm>
              <a:custGeom>
                <a:avLst/>
                <a:gdLst>
                  <a:gd name="T0" fmla="*/ 184 w 361"/>
                  <a:gd name="T1" fmla="*/ 433 h 448"/>
                  <a:gd name="T2" fmla="*/ 124 w 361"/>
                  <a:gd name="T3" fmla="*/ 53 h 448"/>
                  <a:gd name="T4" fmla="*/ 246 w 361"/>
                  <a:gd name="T5" fmla="*/ 448 h 448"/>
                  <a:gd name="T6" fmla="*/ 184 w 361"/>
                  <a:gd name="T7" fmla="*/ 433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1" h="448">
                    <a:moveTo>
                      <a:pt x="184" y="433"/>
                    </a:moveTo>
                    <a:cubicBezTo>
                      <a:pt x="184" y="433"/>
                      <a:pt x="0" y="132"/>
                      <a:pt x="124" y="53"/>
                    </a:cubicBezTo>
                    <a:cubicBezTo>
                      <a:pt x="191" y="0"/>
                      <a:pt x="361" y="144"/>
                      <a:pt x="246" y="448"/>
                    </a:cubicBezTo>
                    <a:cubicBezTo>
                      <a:pt x="194" y="433"/>
                      <a:pt x="184" y="433"/>
                      <a:pt x="184" y="433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淘宝网Chenying0907出品 137"/>
              <p:cNvSpPr>
                <a:spLocks noEditPoints="1"/>
              </p:cNvSpPr>
              <p:nvPr/>
            </p:nvSpPr>
            <p:spPr bwMode="auto">
              <a:xfrm>
                <a:off x="7408722" y="3688539"/>
                <a:ext cx="584930" cy="970126"/>
              </a:xfrm>
              <a:custGeom>
                <a:avLst/>
                <a:gdLst>
                  <a:gd name="T0" fmla="*/ 167 w 259"/>
                  <a:gd name="T1" fmla="*/ 430 h 430"/>
                  <a:gd name="T2" fmla="*/ 106 w 259"/>
                  <a:gd name="T3" fmla="*/ 415 h 430"/>
                  <a:gd name="T4" fmla="*/ 106 w 259"/>
                  <a:gd name="T5" fmla="*/ 415 h 430"/>
                  <a:gd name="T6" fmla="*/ 105 w 259"/>
                  <a:gd name="T7" fmla="*/ 416 h 430"/>
                  <a:gd name="T8" fmla="*/ 104 w 259"/>
                  <a:gd name="T9" fmla="*/ 414 h 430"/>
                  <a:gd name="T10" fmla="*/ 0 w 259"/>
                  <a:gd name="T11" fmla="*/ 126 h 430"/>
                  <a:gd name="T12" fmla="*/ 0 w 259"/>
                  <a:gd name="T13" fmla="*/ 126 h 430"/>
                  <a:gd name="T14" fmla="*/ 44 w 259"/>
                  <a:gd name="T15" fmla="*/ 30 h 430"/>
                  <a:gd name="T16" fmla="*/ 44 w 259"/>
                  <a:gd name="T17" fmla="*/ 30 h 430"/>
                  <a:gd name="T18" fmla="*/ 141 w 259"/>
                  <a:gd name="T19" fmla="*/ 0 h 430"/>
                  <a:gd name="T20" fmla="*/ 141 w 259"/>
                  <a:gd name="T21" fmla="*/ 0 h 430"/>
                  <a:gd name="T22" fmla="*/ 222 w 259"/>
                  <a:gd name="T23" fmla="*/ 29 h 430"/>
                  <a:gd name="T24" fmla="*/ 222 w 259"/>
                  <a:gd name="T25" fmla="*/ 29 h 430"/>
                  <a:gd name="T26" fmla="*/ 259 w 259"/>
                  <a:gd name="T27" fmla="*/ 134 h 430"/>
                  <a:gd name="T28" fmla="*/ 259 w 259"/>
                  <a:gd name="T29" fmla="*/ 134 h 430"/>
                  <a:gd name="T30" fmla="*/ 170 w 259"/>
                  <a:gd name="T31" fmla="*/ 428 h 430"/>
                  <a:gd name="T32" fmla="*/ 170 w 259"/>
                  <a:gd name="T33" fmla="*/ 428 h 430"/>
                  <a:gd name="T34" fmla="*/ 169 w 259"/>
                  <a:gd name="T35" fmla="*/ 430 h 430"/>
                  <a:gd name="T36" fmla="*/ 167 w 259"/>
                  <a:gd name="T37" fmla="*/ 430 h 430"/>
                  <a:gd name="T38" fmla="*/ 166 w 259"/>
                  <a:gd name="T39" fmla="*/ 424 h 430"/>
                  <a:gd name="T40" fmla="*/ 254 w 259"/>
                  <a:gd name="T41" fmla="*/ 134 h 430"/>
                  <a:gd name="T42" fmla="*/ 254 w 259"/>
                  <a:gd name="T43" fmla="*/ 134 h 430"/>
                  <a:gd name="T44" fmla="*/ 141 w 259"/>
                  <a:gd name="T45" fmla="*/ 6 h 430"/>
                  <a:gd name="T46" fmla="*/ 141 w 259"/>
                  <a:gd name="T47" fmla="*/ 6 h 430"/>
                  <a:gd name="T48" fmla="*/ 48 w 259"/>
                  <a:gd name="T49" fmla="*/ 35 h 430"/>
                  <a:gd name="T50" fmla="*/ 48 w 259"/>
                  <a:gd name="T51" fmla="*/ 35 h 430"/>
                  <a:gd name="T52" fmla="*/ 6 w 259"/>
                  <a:gd name="T53" fmla="*/ 126 h 430"/>
                  <a:gd name="T54" fmla="*/ 6 w 259"/>
                  <a:gd name="T55" fmla="*/ 126 h 430"/>
                  <a:gd name="T56" fmla="*/ 57 w 259"/>
                  <a:gd name="T57" fmla="*/ 312 h 430"/>
                  <a:gd name="T58" fmla="*/ 57 w 259"/>
                  <a:gd name="T59" fmla="*/ 312 h 430"/>
                  <a:gd name="T60" fmla="*/ 107 w 259"/>
                  <a:gd name="T61" fmla="*/ 410 h 430"/>
                  <a:gd name="T62" fmla="*/ 107 w 259"/>
                  <a:gd name="T63" fmla="*/ 410 h 430"/>
                  <a:gd name="T64" fmla="*/ 166 w 259"/>
                  <a:gd name="T65" fmla="*/ 424 h 430"/>
                  <a:gd name="T66" fmla="*/ 106 w 259"/>
                  <a:gd name="T67" fmla="*/ 412 h 430"/>
                  <a:gd name="T68" fmla="*/ 108 w 259"/>
                  <a:gd name="T69" fmla="*/ 411 h 430"/>
                  <a:gd name="T70" fmla="*/ 106 w 259"/>
                  <a:gd name="T71" fmla="*/ 412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9" h="430">
                    <a:moveTo>
                      <a:pt x="167" y="430"/>
                    </a:moveTo>
                    <a:cubicBezTo>
                      <a:pt x="121" y="416"/>
                      <a:pt x="108" y="415"/>
                      <a:pt x="106" y="415"/>
                    </a:cubicBezTo>
                    <a:cubicBezTo>
                      <a:pt x="106" y="415"/>
                      <a:pt x="106" y="415"/>
                      <a:pt x="106" y="415"/>
                    </a:cubicBezTo>
                    <a:cubicBezTo>
                      <a:pt x="105" y="416"/>
                      <a:pt x="105" y="416"/>
                      <a:pt x="105" y="416"/>
                    </a:cubicBezTo>
                    <a:cubicBezTo>
                      <a:pt x="104" y="414"/>
                      <a:pt x="104" y="414"/>
                      <a:pt x="104" y="414"/>
                    </a:cubicBezTo>
                    <a:cubicBezTo>
                      <a:pt x="103" y="414"/>
                      <a:pt x="1" y="245"/>
                      <a:pt x="0" y="126"/>
                    </a:cubicBezTo>
                    <a:cubicBezTo>
                      <a:pt x="0" y="126"/>
                      <a:pt x="0" y="126"/>
                      <a:pt x="0" y="126"/>
                    </a:cubicBezTo>
                    <a:cubicBezTo>
                      <a:pt x="0" y="86"/>
                      <a:pt x="12" y="50"/>
                      <a:pt x="44" y="30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64" y="14"/>
                      <a:pt x="102" y="0"/>
                      <a:pt x="141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70" y="0"/>
                      <a:pt x="200" y="8"/>
                      <a:pt x="222" y="29"/>
                    </a:cubicBezTo>
                    <a:cubicBezTo>
                      <a:pt x="222" y="29"/>
                      <a:pt x="222" y="29"/>
                      <a:pt x="222" y="29"/>
                    </a:cubicBezTo>
                    <a:cubicBezTo>
                      <a:pt x="244" y="50"/>
                      <a:pt x="259" y="83"/>
                      <a:pt x="259" y="134"/>
                    </a:cubicBezTo>
                    <a:cubicBezTo>
                      <a:pt x="259" y="134"/>
                      <a:pt x="259" y="134"/>
                      <a:pt x="259" y="134"/>
                    </a:cubicBezTo>
                    <a:cubicBezTo>
                      <a:pt x="259" y="200"/>
                      <a:pt x="235" y="294"/>
                      <a:pt x="170" y="428"/>
                    </a:cubicBezTo>
                    <a:cubicBezTo>
                      <a:pt x="170" y="428"/>
                      <a:pt x="170" y="428"/>
                      <a:pt x="170" y="428"/>
                    </a:cubicBezTo>
                    <a:cubicBezTo>
                      <a:pt x="169" y="430"/>
                      <a:pt x="169" y="430"/>
                      <a:pt x="169" y="430"/>
                    </a:cubicBezTo>
                    <a:cubicBezTo>
                      <a:pt x="167" y="430"/>
                      <a:pt x="167" y="430"/>
                      <a:pt x="167" y="430"/>
                    </a:cubicBezTo>
                    <a:close/>
                    <a:moveTo>
                      <a:pt x="166" y="424"/>
                    </a:moveTo>
                    <a:cubicBezTo>
                      <a:pt x="230" y="291"/>
                      <a:pt x="254" y="198"/>
                      <a:pt x="254" y="134"/>
                    </a:cubicBezTo>
                    <a:cubicBezTo>
                      <a:pt x="254" y="134"/>
                      <a:pt x="254" y="134"/>
                      <a:pt x="254" y="134"/>
                    </a:cubicBezTo>
                    <a:cubicBezTo>
                      <a:pt x="253" y="35"/>
                      <a:pt x="197" y="6"/>
                      <a:pt x="141" y="6"/>
                    </a:cubicBezTo>
                    <a:cubicBezTo>
                      <a:pt x="141" y="6"/>
                      <a:pt x="141" y="6"/>
                      <a:pt x="141" y="6"/>
                    </a:cubicBezTo>
                    <a:cubicBezTo>
                      <a:pt x="104" y="6"/>
                      <a:pt x="66" y="19"/>
                      <a:pt x="48" y="35"/>
                    </a:cubicBezTo>
                    <a:cubicBezTo>
                      <a:pt x="48" y="35"/>
                      <a:pt x="48" y="35"/>
                      <a:pt x="48" y="35"/>
                    </a:cubicBezTo>
                    <a:cubicBezTo>
                      <a:pt x="17" y="54"/>
                      <a:pt x="6" y="87"/>
                      <a:pt x="6" y="126"/>
                    </a:cubicBezTo>
                    <a:cubicBezTo>
                      <a:pt x="6" y="126"/>
                      <a:pt x="6" y="126"/>
                      <a:pt x="6" y="126"/>
                    </a:cubicBezTo>
                    <a:cubicBezTo>
                      <a:pt x="6" y="184"/>
                      <a:pt x="31" y="256"/>
                      <a:pt x="57" y="312"/>
                    </a:cubicBezTo>
                    <a:cubicBezTo>
                      <a:pt x="57" y="312"/>
                      <a:pt x="57" y="312"/>
                      <a:pt x="57" y="312"/>
                    </a:cubicBezTo>
                    <a:cubicBezTo>
                      <a:pt x="80" y="363"/>
                      <a:pt x="103" y="402"/>
                      <a:pt x="107" y="410"/>
                    </a:cubicBezTo>
                    <a:cubicBezTo>
                      <a:pt x="107" y="410"/>
                      <a:pt x="107" y="410"/>
                      <a:pt x="107" y="410"/>
                    </a:cubicBezTo>
                    <a:cubicBezTo>
                      <a:pt x="112" y="410"/>
                      <a:pt x="126" y="412"/>
                      <a:pt x="166" y="424"/>
                    </a:cubicBezTo>
                    <a:close/>
                    <a:moveTo>
                      <a:pt x="106" y="412"/>
                    </a:moveTo>
                    <a:cubicBezTo>
                      <a:pt x="108" y="411"/>
                      <a:pt x="108" y="411"/>
                      <a:pt x="108" y="411"/>
                    </a:cubicBezTo>
                    <a:cubicBezTo>
                      <a:pt x="106" y="412"/>
                      <a:pt x="106" y="412"/>
                      <a:pt x="106" y="412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淘宝网Chenying0907出品 138"/>
              <p:cNvSpPr/>
              <p:nvPr/>
            </p:nvSpPr>
            <p:spPr bwMode="auto">
              <a:xfrm>
                <a:off x="7656961" y="3667615"/>
                <a:ext cx="972980" cy="991051"/>
              </a:xfrm>
              <a:custGeom>
                <a:avLst/>
                <a:gdLst>
                  <a:gd name="T0" fmla="*/ 0 w 431"/>
                  <a:gd name="T1" fmla="*/ 405 h 439"/>
                  <a:gd name="T2" fmla="*/ 262 w 431"/>
                  <a:gd name="T3" fmla="*/ 49 h 439"/>
                  <a:gd name="T4" fmla="*/ 294 w 431"/>
                  <a:gd name="T5" fmla="*/ 311 h 439"/>
                  <a:gd name="T6" fmla="*/ 24 w 431"/>
                  <a:gd name="T7" fmla="*/ 439 h 439"/>
                  <a:gd name="T8" fmla="*/ 0 w 431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431" y="213"/>
                      <a:pt x="294" y="311"/>
                    </a:cubicBezTo>
                    <a:cubicBezTo>
                      <a:pt x="138" y="423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淘宝网Chenying0907出品 139"/>
              <p:cNvSpPr/>
              <p:nvPr/>
            </p:nvSpPr>
            <p:spPr bwMode="auto">
              <a:xfrm>
                <a:off x="7656961" y="3667615"/>
                <a:ext cx="874065" cy="991051"/>
              </a:xfrm>
              <a:custGeom>
                <a:avLst/>
                <a:gdLst>
                  <a:gd name="T0" fmla="*/ 0 w 387"/>
                  <a:gd name="T1" fmla="*/ 405 h 439"/>
                  <a:gd name="T2" fmla="*/ 262 w 387"/>
                  <a:gd name="T3" fmla="*/ 49 h 439"/>
                  <a:gd name="T4" fmla="*/ 250 w 387"/>
                  <a:gd name="T5" fmla="*/ 305 h 439"/>
                  <a:gd name="T6" fmla="*/ 24 w 387"/>
                  <a:gd name="T7" fmla="*/ 439 h 439"/>
                  <a:gd name="T8" fmla="*/ 0 w 387"/>
                  <a:gd name="T9" fmla="*/ 405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7" h="439">
                    <a:moveTo>
                      <a:pt x="0" y="405"/>
                    </a:moveTo>
                    <a:cubicBezTo>
                      <a:pt x="0" y="405"/>
                      <a:pt x="26" y="0"/>
                      <a:pt x="262" y="49"/>
                    </a:cubicBezTo>
                    <a:cubicBezTo>
                      <a:pt x="339" y="65"/>
                      <a:pt x="387" y="206"/>
                      <a:pt x="250" y="305"/>
                    </a:cubicBezTo>
                    <a:cubicBezTo>
                      <a:pt x="94" y="416"/>
                      <a:pt x="24" y="439"/>
                      <a:pt x="24" y="439"/>
                    </a:cubicBezTo>
                    <a:lnTo>
                      <a:pt x="0" y="405"/>
                    </a:lnTo>
                    <a:close/>
                  </a:path>
                </a:pathLst>
              </a:custGeom>
              <a:solidFill>
                <a:srgbClr val="92D05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淘宝网Chenying0907出品 140"/>
              <p:cNvSpPr>
                <a:spLocks noEditPoints="1"/>
              </p:cNvSpPr>
              <p:nvPr/>
            </p:nvSpPr>
            <p:spPr bwMode="auto">
              <a:xfrm>
                <a:off x="7650303" y="3762725"/>
                <a:ext cx="835070" cy="902598"/>
              </a:xfrm>
              <a:custGeom>
                <a:avLst/>
                <a:gdLst>
                  <a:gd name="T0" fmla="*/ 1 w 370"/>
                  <a:gd name="T1" fmla="*/ 365 h 400"/>
                  <a:gd name="T2" fmla="*/ 3 w 370"/>
                  <a:gd name="T3" fmla="*/ 363 h 400"/>
                  <a:gd name="T4" fmla="*/ 6 w 370"/>
                  <a:gd name="T5" fmla="*/ 363 h 400"/>
                  <a:gd name="T6" fmla="*/ 3 w 370"/>
                  <a:gd name="T7" fmla="*/ 363 h 400"/>
                  <a:gd name="T8" fmla="*/ 1 w 370"/>
                  <a:gd name="T9" fmla="*/ 365 h 400"/>
                  <a:gd name="T10" fmla="*/ 0 w 370"/>
                  <a:gd name="T11" fmla="*/ 364 h 400"/>
                  <a:gd name="T12" fmla="*/ 0 w 370"/>
                  <a:gd name="T13" fmla="*/ 363 h 400"/>
                  <a:gd name="T14" fmla="*/ 37 w 370"/>
                  <a:gd name="T15" fmla="*/ 182 h 400"/>
                  <a:gd name="T16" fmla="*/ 37 w 370"/>
                  <a:gd name="T17" fmla="*/ 182 h 400"/>
                  <a:gd name="T18" fmla="*/ 226 w 370"/>
                  <a:gd name="T19" fmla="*/ 0 h 400"/>
                  <a:gd name="T20" fmla="*/ 226 w 370"/>
                  <a:gd name="T21" fmla="*/ 0 h 400"/>
                  <a:gd name="T22" fmla="*/ 265 w 370"/>
                  <a:gd name="T23" fmla="*/ 5 h 400"/>
                  <a:gd name="T24" fmla="*/ 265 w 370"/>
                  <a:gd name="T25" fmla="*/ 5 h 400"/>
                  <a:gd name="T26" fmla="*/ 370 w 370"/>
                  <a:gd name="T27" fmla="*/ 148 h 400"/>
                  <a:gd name="T28" fmla="*/ 370 w 370"/>
                  <a:gd name="T29" fmla="*/ 148 h 400"/>
                  <a:gd name="T30" fmla="*/ 299 w 370"/>
                  <a:gd name="T31" fmla="*/ 271 h 400"/>
                  <a:gd name="T32" fmla="*/ 299 w 370"/>
                  <a:gd name="T33" fmla="*/ 271 h 400"/>
                  <a:gd name="T34" fmla="*/ 27 w 370"/>
                  <a:gd name="T35" fmla="*/ 400 h 400"/>
                  <a:gd name="T36" fmla="*/ 27 w 370"/>
                  <a:gd name="T37" fmla="*/ 400 h 400"/>
                  <a:gd name="T38" fmla="*/ 25 w 370"/>
                  <a:gd name="T39" fmla="*/ 400 h 400"/>
                  <a:gd name="T40" fmla="*/ 1 w 370"/>
                  <a:gd name="T41" fmla="*/ 365 h 400"/>
                  <a:gd name="T42" fmla="*/ 28 w 370"/>
                  <a:gd name="T43" fmla="*/ 394 h 400"/>
                  <a:gd name="T44" fmla="*/ 46 w 370"/>
                  <a:gd name="T45" fmla="*/ 390 h 400"/>
                  <a:gd name="T46" fmla="*/ 46 w 370"/>
                  <a:gd name="T47" fmla="*/ 390 h 400"/>
                  <a:gd name="T48" fmla="*/ 102 w 370"/>
                  <a:gd name="T49" fmla="*/ 372 h 400"/>
                  <a:gd name="T50" fmla="*/ 102 w 370"/>
                  <a:gd name="T51" fmla="*/ 372 h 400"/>
                  <a:gd name="T52" fmla="*/ 295 w 370"/>
                  <a:gd name="T53" fmla="*/ 267 h 400"/>
                  <a:gd name="T54" fmla="*/ 295 w 370"/>
                  <a:gd name="T55" fmla="*/ 267 h 400"/>
                  <a:gd name="T56" fmla="*/ 365 w 370"/>
                  <a:gd name="T57" fmla="*/ 148 h 400"/>
                  <a:gd name="T58" fmla="*/ 365 w 370"/>
                  <a:gd name="T59" fmla="*/ 148 h 400"/>
                  <a:gd name="T60" fmla="*/ 264 w 370"/>
                  <a:gd name="T61" fmla="*/ 10 h 400"/>
                  <a:gd name="T62" fmla="*/ 264 w 370"/>
                  <a:gd name="T63" fmla="*/ 10 h 400"/>
                  <a:gd name="T64" fmla="*/ 226 w 370"/>
                  <a:gd name="T65" fmla="*/ 6 h 400"/>
                  <a:gd name="T66" fmla="*/ 226 w 370"/>
                  <a:gd name="T67" fmla="*/ 6 h 400"/>
                  <a:gd name="T68" fmla="*/ 70 w 370"/>
                  <a:gd name="T69" fmla="*/ 118 h 400"/>
                  <a:gd name="T70" fmla="*/ 70 w 370"/>
                  <a:gd name="T71" fmla="*/ 118 h 400"/>
                  <a:gd name="T72" fmla="*/ 12 w 370"/>
                  <a:gd name="T73" fmla="*/ 307 h 400"/>
                  <a:gd name="T74" fmla="*/ 12 w 370"/>
                  <a:gd name="T75" fmla="*/ 307 h 400"/>
                  <a:gd name="T76" fmla="*/ 6 w 370"/>
                  <a:gd name="T77" fmla="*/ 362 h 400"/>
                  <a:gd name="T78" fmla="*/ 6 w 370"/>
                  <a:gd name="T79" fmla="*/ 362 h 400"/>
                  <a:gd name="T80" fmla="*/ 28 w 370"/>
                  <a:gd name="T81" fmla="*/ 394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0" h="400">
                    <a:moveTo>
                      <a:pt x="1" y="365"/>
                    </a:moveTo>
                    <a:cubicBezTo>
                      <a:pt x="3" y="363"/>
                      <a:pt x="3" y="363"/>
                      <a:pt x="3" y="363"/>
                    </a:cubicBezTo>
                    <a:cubicBezTo>
                      <a:pt x="6" y="363"/>
                      <a:pt x="6" y="363"/>
                      <a:pt x="6" y="363"/>
                    </a:cubicBezTo>
                    <a:cubicBezTo>
                      <a:pt x="3" y="363"/>
                      <a:pt x="3" y="363"/>
                      <a:pt x="3" y="363"/>
                    </a:cubicBezTo>
                    <a:cubicBezTo>
                      <a:pt x="1" y="365"/>
                      <a:pt x="1" y="365"/>
                      <a:pt x="1" y="365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0" y="363"/>
                      <a:pt x="0" y="363"/>
                      <a:pt x="0" y="363"/>
                    </a:cubicBezTo>
                    <a:cubicBezTo>
                      <a:pt x="0" y="363"/>
                      <a:pt x="6" y="272"/>
                      <a:pt x="37" y="182"/>
                    </a:cubicBezTo>
                    <a:cubicBezTo>
                      <a:pt x="37" y="182"/>
                      <a:pt x="37" y="182"/>
                      <a:pt x="37" y="182"/>
                    </a:cubicBezTo>
                    <a:cubicBezTo>
                      <a:pt x="68" y="92"/>
                      <a:pt x="124" y="0"/>
                      <a:pt x="226" y="0"/>
                    </a:cubicBezTo>
                    <a:cubicBezTo>
                      <a:pt x="226" y="0"/>
                      <a:pt x="226" y="0"/>
                      <a:pt x="226" y="0"/>
                    </a:cubicBezTo>
                    <a:cubicBezTo>
                      <a:pt x="239" y="0"/>
                      <a:pt x="252" y="2"/>
                      <a:pt x="265" y="5"/>
                    </a:cubicBezTo>
                    <a:cubicBezTo>
                      <a:pt x="265" y="5"/>
                      <a:pt x="265" y="5"/>
                      <a:pt x="265" y="5"/>
                    </a:cubicBezTo>
                    <a:cubicBezTo>
                      <a:pt x="316" y="15"/>
                      <a:pt x="370" y="77"/>
                      <a:pt x="370" y="148"/>
                    </a:cubicBezTo>
                    <a:cubicBezTo>
                      <a:pt x="370" y="148"/>
                      <a:pt x="370" y="148"/>
                      <a:pt x="370" y="148"/>
                    </a:cubicBezTo>
                    <a:cubicBezTo>
                      <a:pt x="370" y="190"/>
                      <a:pt x="350" y="234"/>
                      <a:pt x="299" y="271"/>
                    </a:cubicBezTo>
                    <a:cubicBezTo>
                      <a:pt x="299" y="271"/>
                      <a:pt x="299" y="271"/>
                      <a:pt x="299" y="271"/>
                    </a:cubicBezTo>
                    <a:cubicBezTo>
                      <a:pt x="142" y="383"/>
                      <a:pt x="27" y="399"/>
                      <a:pt x="27" y="400"/>
                    </a:cubicBezTo>
                    <a:cubicBezTo>
                      <a:pt x="27" y="400"/>
                      <a:pt x="27" y="400"/>
                      <a:pt x="27" y="400"/>
                    </a:cubicBezTo>
                    <a:cubicBezTo>
                      <a:pt x="25" y="400"/>
                      <a:pt x="25" y="400"/>
                      <a:pt x="25" y="400"/>
                    </a:cubicBezTo>
                    <a:cubicBezTo>
                      <a:pt x="1" y="365"/>
                      <a:pt x="1" y="365"/>
                      <a:pt x="1" y="365"/>
                    </a:cubicBezTo>
                    <a:close/>
                    <a:moveTo>
                      <a:pt x="28" y="394"/>
                    </a:moveTo>
                    <a:cubicBezTo>
                      <a:pt x="31" y="393"/>
                      <a:pt x="37" y="392"/>
                      <a:pt x="46" y="390"/>
                    </a:cubicBezTo>
                    <a:cubicBezTo>
                      <a:pt x="46" y="390"/>
                      <a:pt x="46" y="390"/>
                      <a:pt x="46" y="390"/>
                    </a:cubicBezTo>
                    <a:cubicBezTo>
                      <a:pt x="59" y="387"/>
                      <a:pt x="78" y="381"/>
                      <a:pt x="102" y="372"/>
                    </a:cubicBezTo>
                    <a:cubicBezTo>
                      <a:pt x="102" y="372"/>
                      <a:pt x="102" y="372"/>
                      <a:pt x="102" y="372"/>
                    </a:cubicBezTo>
                    <a:cubicBezTo>
                      <a:pt x="150" y="354"/>
                      <a:pt x="218" y="323"/>
                      <a:pt x="295" y="267"/>
                    </a:cubicBezTo>
                    <a:cubicBezTo>
                      <a:pt x="295" y="267"/>
                      <a:pt x="295" y="267"/>
                      <a:pt x="295" y="267"/>
                    </a:cubicBezTo>
                    <a:cubicBezTo>
                      <a:pt x="346" y="231"/>
                      <a:pt x="365" y="188"/>
                      <a:pt x="365" y="148"/>
                    </a:cubicBezTo>
                    <a:cubicBezTo>
                      <a:pt x="365" y="148"/>
                      <a:pt x="365" y="148"/>
                      <a:pt x="365" y="148"/>
                    </a:cubicBezTo>
                    <a:cubicBezTo>
                      <a:pt x="365" y="80"/>
                      <a:pt x="311" y="19"/>
                      <a:pt x="264" y="10"/>
                    </a:cubicBezTo>
                    <a:cubicBezTo>
                      <a:pt x="264" y="10"/>
                      <a:pt x="264" y="10"/>
                      <a:pt x="264" y="10"/>
                    </a:cubicBezTo>
                    <a:cubicBezTo>
                      <a:pt x="251" y="7"/>
                      <a:pt x="238" y="6"/>
                      <a:pt x="226" y="6"/>
                    </a:cubicBezTo>
                    <a:cubicBezTo>
                      <a:pt x="226" y="6"/>
                      <a:pt x="226" y="6"/>
                      <a:pt x="226" y="6"/>
                    </a:cubicBezTo>
                    <a:cubicBezTo>
                      <a:pt x="153" y="6"/>
                      <a:pt x="103" y="55"/>
                      <a:pt x="70" y="118"/>
                    </a:cubicBezTo>
                    <a:cubicBezTo>
                      <a:pt x="70" y="118"/>
                      <a:pt x="70" y="118"/>
                      <a:pt x="70" y="118"/>
                    </a:cubicBezTo>
                    <a:cubicBezTo>
                      <a:pt x="37" y="181"/>
                      <a:pt x="20" y="257"/>
                      <a:pt x="12" y="307"/>
                    </a:cubicBezTo>
                    <a:cubicBezTo>
                      <a:pt x="12" y="307"/>
                      <a:pt x="12" y="307"/>
                      <a:pt x="12" y="307"/>
                    </a:cubicBezTo>
                    <a:cubicBezTo>
                      <a:pt x="8" y="337"/>
                      <a:pt x="6" y="358"/>
                      <a:pt x="6" y="362"/>
                    </a:cubicBezTo>
                    <a:cubicBezTo>
                      <a:pt x="6" y="362"/>
                      <a:pt x="6" y="362"/>
                      <a:pt x="6" y="362"/>
                    </a:cubicBezTo>
                    <a:cubicBezTo>
                      <a:pt x="28" y="394"/>
                      <a:pt x="28" y="394"/>
                      <a:pt x="28" y="394"/>
                    </a:cubicBezTo>
                    <a:close/>
                  </a:path>
                </a:pathLst>
              </a:custGeom>
              <a:solidFill>
                <a:srgbClr val="92D050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淘宝网Chenying0907出品 141"/>
              <p:cNvSpPr/>
              <p:nvPr/>
            </p:nvSpPr>
            <p:spPr bwMode="auto">
              <a:xfrm>
                <a:off x="7056814" y="4216402"/>
                <a:ext cx="1341057" cy="1384808"/>
              </a:xfrm>
              <a:custGeom>
                <a:avLst/>
                <a:gdLst>
                  <a:gd name="T0" fmla="*/ 22 w 594"/>
                  <a:gd name="T1" fmla="*/ 75 h 614"/>
                  <a:gd name="T2" fmla="*/ 200 w 594"/>
                  <a:gd name="T3" fmla="*/ 94 h 614"/>
                  <a:gd name="T4" fmla="*/ 519 w 594"/>
                  <a:gd name="T5" fmla="*/ 390 h 614"/>
                  <a:gd name="T6" fmla="*/ 122 w 594"/>
                  <a:gd name="T7" fmla="*/ 375 h 614"/>
                  <a:gd name="T8" fmla="*/ 22 w 594"/>
                  <a:gd name="T9" fmla="*/ 75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4" h="614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594" y="277"/>
                      <a:pt x="519" y="390"/>
                    </a:cubicBezTo>
                    <a:cubicBezTo>
                      <a:pt x="443" y="503"/>
                      <a:pt x="288" y="614"/>
                      <a:pt x="122" y="375"/>
                    </a:cubicBezTo>
                    <a:cubicBezTo>
                      <a:pt x="42" y="228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淘宝网Chenying0907出品 142"/>
              <p:cNvSpPr/>
              <p:nvPr/>
            </p:nvSpPr>
            <p:spPr bwMode="auto">
              <a:xfrm>
                <a:off x="7056814" y="4216402"/>
                <a:ext cx="1367688" cy="1078552"/>
              </a:xfrm>
              <a:custGeom>
                <a:avLst/>
                <a:gdLst>
                  <a:gd name="T0" fmla="*/ 22 w 606"/>
                  <a:gd name="T1" fmla="*/ 75 h 478"/>
                  <a:gd name="T2" fmla="*/ 200 w 606"/>
                  <a:gd name="T3" fmla="*/ 94 h 478"/>
                  <a:gd name="T4" fmla="*/ 512 w 606"/>
                  <a:gd name="T5" fmla="*/ 398 h 478"/>
                  <a:gd name="T6" fmla="*/ 185 w 606"/>
                  <a:gd name="T7" fmla="*/ 304 h 478"/>
                  <a:gd name="T8" fmla="*/ 22 w 606"/>
                  <a:gd name="T9" fmla="*/ 75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478">
                    <a:moveTo>
                      <a:pt x="22" y="75"/>
                    </a:moveTo>
                    <a:cubicBezTo>
                      <a:pt x="22" y="75"/>
                      <a:pt x="42" y="0"/>
                      <a:pt x="200" y="94"/>
                    </a:cubicBezTo>
                    <a:cubicBezTo>
                      <a:pt x="359" y="188"/>
                      <a:pt x="606" y="300"/>
                      <a:pt x="512" y="398"/>
                    </a:cubicBezTo>
                    <a:cubicBezTo>
                      <a:pt x="488" y="423"/>
                      <a:pt x="339" y="478"/>
                      <a:pt x="185" y="304"/>
                    </a:cubicBezTo>
                    <a:cubicBezTo>
                      <a:pt x="105" y="156"/>
                      <a:pt x="0" y="192"/>
                      <a:pt x="22" y="7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淘宝网Chenying0907出品 143"/>
              <p:cNvSpPr/>
              <p:nvPr/>
            </p:nvSpPr>
            <p:spPr bwMode="auto">
              <a:xfrm>
                <a:off x="7056814" y="4277273"/>
                <a:ext cx="1329644" cy="1008170"/>
              </a:xfrm>
              <a:custGeom>
                <a:avLst/>
                <a:gdLst>
                  <a:gd name="T0" fmla="*/ 22 w 589"/>
                  <a:gd name="T1" fmla="*/ 48 h 447"/>
                  <a:gd name="T2" fmla="*/ 198 w 589"/>
                  <a:gd name="T3" fmla="*/ 94 h 447"/>
                  <a:gd name="T4" fmla="*/ 512 w 589"/>
                  <a:gd name="T5" fmla="*/ 371 h 447"/>
                  <a:gd name="T6" fmla="*/ 117 w 589"/>
                  <a:gd name="T7" fmla="*/ 236 h 447"/>
                  <a:gd name="T8" fmla="*/ 22 w 589"/>
                  <a:gd name="T9" fmla="*/ 48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447">
                    <a:moveTo>
                      <a:pt x="22" y="48"/>
                    </a:moveTo>
                    <a:cubicBezTo>
                      <a:pt x="22" y="48"/>
                      <a:pt x="39" y="0"/>
                      <a:pt x="198" y="94"/>
                    </a:cubicBezTo>
                    <a:cubicBezTo>
                      <a:pt x="356" y="188"/>
                      <a:pt x="589" y="276"/>
                      <a:pt x="512" y="371"/>
                    </a:cubicBezTo>
                    <a:cubicBezTo>
                      <a:pt x="450" y="447"/>
                      <a:pt x="270" y="412"/>
                      <a:pt x="117" y="236"/>
                    </a:cubicBezTo>
                    <a:cubicBezTo>
                      <a:pt x="78" y="216"/>
                      <a:pt x="0" y="165"/>
                      <a:pt x="22" y="4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淘宝网Chenying0907出品 144"/>
              <p:cNvSpPr>
                <a:spLocks noEditPoints="1"/>
              </p:cNvSpPr>
              <p:nvPr/>
            </p:nvSpPr>
            <p:spPr bwMode="auto">
              <a:xfrm>
                <a:off x="7088200" y="4315317"/>
                <a:ext cx="1178419" cy="1073797"/>
              </a:xfrm>
              <a:custGeom>
                <a:avLst/>
                <a:gdLst>
                  <a:gd name="T0" fmla="*/ 105 w 522"/>
                  <a:gd name="T1" fmla="*/ 333 h 476"/>
                  <a:gd name="T2" fmla="*/ 0 w 522"/>
                  <a:gd name="T3" fmla="*/ 87 h 476"/>
                  <a:gd name="T4" fmla="*/ 0 w 522"/>
                  <a:gd name="T5" fmla="*/ 87 h 476"/>
                  <a:gd name="T6" fmla="*/ 6 w 522"/>
                  <a:gd name="T7" fmla="*/ 30 h 476"/>
                  <a:gd name="T8" fmla="*/ 6 w 522"/>
                  <a:gd name="T9" fmla="*/ 30 h 476"/>
                  <a:gd name="T10" fmla="*/ 8 w 522"/>
                  <a:gd name="T11" fmla="*/ 31 h 476"/>
                  <a:gd name="T12" fmla="*/ 6 w 522"/>
                  <a:gd name="T13" fmla="*/ 30 h 476"/>
                  <a:gd name="T14" fmla="*/ 58 w 522"/>
                  <a:gd name="T15" fmla="*/ 0 h 476"/>
                  <a:gd name="T16" fmla="*/ 58 w 522"/>
                  <a:gd name="T17" fmla="*/ 0 h 476"/>
                  <a:gd name="T18" fmla="*/ 188 w 522"/>
                  <a:gd name="T19" fmla="*/ 48 h 476"/>
                  <a:gd name="T20" fmla="*/ 188 w 522"/>
                  <a:gd name="T21" fmla="*/ 48 h 476"/>
                  <a:gd name="T22" fmla="*/ 406 w 522"/>
                  <a:gd name="T23" fmla="*/ 170 h 476"/>
                  <a:gd name="T24" fmla="*/ 406 w 522"/>
                  <a:gd name="T25" fmla="*/ 170 h 476"/>
                  <a:gd name="T26" fmla="*/ 522 w 522"/>
                  <a:gd name="T27" fmla="*/ 303 h 476"/>
                  <a:gd name="T28" fmla="*/ 522 w 522"/>
                  <a:gd name="T29" fmla="*/ 303 h 476"/>
                  <a:gd name="T30" fmla="*/ 507 w 522"/>
                  <a:gd name="T31" fmla="*/ 348 h 476"/>
                  <a:gd name="T32" fmla="*/ 507 w 522"/>
                  <a:gd name="T33" fmla="*/ 348 h 476"/>
                  <a:gd name="T34" fmla="*/ 313 w 522"/>
                  <a:gd name="T35" fmla="*/ 476 h 476"/>
                  <a:gd name="T36" fmla="*/ 313 w 522"/>
                  <a:gd name="T37" fmla="*/ 476 h 476"/>
                  <a:gd name="T38" fmla="*/ 105 w 522"/>
                  <a:gd name="T39" fmla="*/ 333 h 476"/>
                  <a:gd name="T40" fmla="*/ 5 w 522"/>
                  <a:gd name="T41" fmla="*/ 87 h 476"/>
                  <a:gd name="T42" fmla="*/ 110 w 522"/>
                  <a:gd name="T43" fmla="*/ 330 h 476"/>
                  <a:gd name="T44" fmla="*/ 110 w 522"/>
                  <a:gd name="T45" fmla="*/ 330 h 476"/>
                  <a:gd name="T46" fmla="*/ 313 w 522"/>
                  <a:gd name="T47" fmla="*/ 470 h 476"/>
                  <a:gd name="T48" fmla="*/ 313 w 522"/>
                  <a:gd name="T49" fmla="*/ 470 h 476"/>
                  <a:gd name="T50" fmla="*/ 502 w 522"/>
                  <a:gd name="T51" fmla="*/ 345 h 476"/>
                  <a:gd name="T52" fmla="*/ 502 w 522"/>
                  <a:gd name="T53" fmla="*/ 345 h 476"/>
                  <a:gd name="T54" fmla="*/ 516 w 522"/>
                  <a:gd name="T55" fmla="*/ 303 h 476"/>
                  <a:gd name="T56" fmla="*/ 516 w 522"/>
                  <a:gd name="T57" fmla="*/ 303 h 476"/>
                  <a:gd name="T58" fmla="*/ 403 w 522"/>
                  <a:gd name="T59" fmla="*/ 174 h 476"/>
                  <a:gd name="T60" fmla="*/ 403 w 522"/>
                  <a:gd name="T61" fmla="*/ 174 h 476"/>
                  <a:gd name="T62" fmla="*/ 185 w 522"/>
                  <a:gd name="T63" fmla="*/ 52 h 476"/>
                  <a:gd name="T64" fmla="*/ 185 w 522"/>
                  <a:gd name="T65" fmla="*/ 52 h 476"/>
                  <a:gd name="T66" fmla="*/ 58 w 522"/>
                  <a:gd name="T67" fmla="*/ 5 h 476"/>
                  <a:gd name="T68" fmla="*/ 58 w 522"/>
                  <a:gd name="T69" fmla="*/ 5 h 476"/>
                  <a:gd name="T70" fmla="*/ 13 w 522"/>
                  <a:gd name="T71" fmla="*/ 28 h 476"/>
                  <a:gd name="T72" fmla="*/ 13 w 522"/>
                  <a:gd name="T73" fmla="*/ 28 h 476"/>
                  <a:gd name="T74" fmla="*/ 11 w 522"/>
                  <a:gd name="T75" fmla="*/ 31 h 476"/>
                  <a:gd name="T76" fmla="*/ 11 w 522"/>
                  <a:gd name="T77" fmla="*/ 31 h 476"/>
                  <a:gd name="T78" fmla="*/ 5 w 522"/>
                  <a:gd name="T79" fmla="*/ 87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22" h="476">
                    <a:moveTo>
                      <a:pt x="105" y="333"/>
                    </a:moveTo>
                    <a:cubicBezTo>
                      <a:pt x="40" y="212"/>
                      <a:pt x="0" y="166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70"/>
                      <a:pt x="2" y="51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14" y="0"/>
                      <a:pt x="58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85" y="0"/>
                      <a:pt x="126" y="11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256" y="88"/>
                      <a:pt x="339" y="128"/>
                      <a:pt x="406" y="170"/>
                    </a:cubicBezTo>
                    <a:cubicBezTo>
                      <a:pt x="406" y="170"/>
                      <a:pt x="406" y="170"/>
                      <a:pt x="406" y="170"/>
                    </a:cubicBezTo>
                    <a:cubicBezTo>
                      <a:pt x="472" y="211"/>
                      <a:pt x="522" y="254"/>
                      <a:pt x="522" y="303"/>
                    </a:cubicBezTo>
                    <a:cubicBezTo>
                      <a:pt x="522" y="303"/>
                      <a:pt x="522" y="303"/>
                      <a:pt x="522" y="303"/>
                    </a:cubicBezTo>
                    <a:cubicBezTo>
                      <a:pt x="522" y="317"/>
                      <a:pt x="517" y="333"/>
                      <a:pt x="507" y="348"/>
                    </a:cubicBezTo>
                    <a:cubicBezTo>
                      <a:pt x="507" y="348"/>
                      <a:pt x="507" y="348"/>
                      <a:pt x="507" y="348"/>
                    </a:cubicBezTo>
                    <a:cubicBezTo>
                      <a:pt x="464" y="412"/>
                      <a:pt x="396" y="476"/>
                      <a:pt x="313" y="476"/>
                    </a:cubicBezTo>
                    <a:cubicBezTo>
                      <a:pt x="313" y="476"/>
                      <a:pt x="313" y="476"/>
                      <a:pt x="313" y="476"/>
                    </a:cubicBezTo>
                    <a:cubicBezTo>
                      <a:pt x="250" y="476"/>
                      <a:pt x="178" y="437"/>
                      <a:pt x="105" y="333"/>
                    </a:cubicBezTo>
                    <a:close/>
                    <a:moveTo>
                      <a:pt x="5" y="87"/>
                    </a:moveTo>
                    <a:cubicBezTo>
                      <a:pt x="5" y="163"/>
                      <a:pt x="44" y="209"/>
                      <a:pt x="110" y="330"/>
                    </a:cubicBezTo>
                    <a:cubicBezTo>
                      <a:pt x="110" y="330"/>
                      <a:pt x="110" y="330"/>
                      <a:pt x="110" y="330"/>
                    </a:cubicBezTo>
                    <a:cubicBezTo>
                      <a:pt x="182" y="433"/>
                      <a:pt x="252" y="470"/>
                      <a:pt x="313" y="470"/>
                    </a:cubicBezTo>
                    <a:cubicBezTo>
                      <a:pt x="313" y="470"/>
                      <a:pt x="313" y="470"/>
                      <a:pt x="313" y="470"/>
                    </a:cubicBezTo>
                    <a:cubicBezTo>
                      <a:pt x="393" y="470"/>
                      <a:pt x="460" y="408"/>
                      <a:pt x="502" y="345"/>
                    </a:cubicBezTo>
                    <a:cubicBezTo>
                      <a:pt x="502" y="345"/>
                      <a:pt x="502" y="345"/>
                      <a:pt x="502" y="345"/>
                    </a:cubicBezTo>
                    <a:cubicBezTo>
                      <a:pt x="512" y="330"/>
                      <a:pt x="516" y="316"/>
                      <a:pt x="516" y="303"/>
                    </a:cubicBezTo>
                    <a:cubicBezTo>
                      <a:pt x="516" y="303"/>
                      <a:pt x="516" y="303"/>
                      <a:pt x="516" y="303"/>
                    </a:cubicBezTo>
                    <a:cubicBezTo>
                      <a:pt x="517" y="258"/>
                      <a:pt x="469" y="215"/>
                      <a:pt x="403" y="174"/>
                    </a:cubicBezTo>
                    <a:cubicBezTo>
                      <a:pt x="403" y="174"/>
                      <a:pt x="403" y="174"/>
                      <a:pt x="403" y="174"/>
                    </a:cubicBezTo>
                    <a:cubicBezTo>
                      <a:pt x="337" y="133"/>
                      <a:pt x="254" y="93"/>
                      <a:pt x="185" y="52"/>
                    </a:cubicBezTo>
                    <a:cubicBezTo>
                      <a:pt x="185" y="52"/>
                      <a:pt x="185" y="52"/>
                      <a:pt x="185" y="52"/>
                    </a:cubicBezTo>
                    <a:cubicBezTo>
                      <a:pt x="124" y="16"/>
                      <a:pt x="84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7" y="6"/>
                      <a:pt x="16" y="20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30"/>
                      <a:pt x="11" y="31"/>
                      <a:pt x="11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7" y="52"/>
                      <a:pt x="5" y="71"/>
                      <a:pt x="5" y="8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Oval 145"/>
              <p:cNvSpPr>
                <a:spLocks noChangeArrowheads="1"/>
              </p:cNvSpPr>
              <p:nvPr/>
            </p:nvSpPr>
            <p:spPr bwMode="auto">
              <a:xfrm>
                <a:off x="7086298" y="4652008"/>
                <a:ext cx="171199" cy="161688"/>
              </a:xfrm>
              <a:prstGeom prst="ellipse">
                <a:avLst/>
              </a:prstGeom>
              <a:solidFill>
                <a:srgbClr val="E8787D"/>
              </a:solidFill>
              <a:ln w="15875" cap="flat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淘宝网Chenying0907出品 146"/>
              <p:cNvSpPr>
                <a:spLocks noEditPoints="1"/>
              </p:cNvSpPr>
              <p:nvPr/>
            </p:nvSpPr>
            <p:spPr bwMode="auto">
              <a:xfrm>
                <a:off x="7221355" y="4504587"/>
                <a:ext cx="234923" cy="368078"/>
              </a:xfrm>
              <a:custGeom>
                <a:avLst/>
                <a:gdLst>
                  <a:gd name="T0" fmla="*/ 1 w 104"/>
                  <a:gd name="T1" fmla="*/ 163 h 163"/>
                  <a:gd name="T2" fmla="*/ 1 w 104"/>
                  <a:gd name="T3" fmla="*/ 163 h 163"/>
                  <a:gd name="T4" fmla="*/ 1 w 104"/>
                  <a:gd name="T5" fmla="*/ 163 h 163"/>
                  <a:gd name="T6" fmla="*/ 1 w 104"/>
                  <a:gd name="T7" fmla="*/ 163 h 163"/>
                  <a:gd name="T8" fmla="*/ 1 w 104"/>
                  <a:gd name="T9" fmla="*/ 163 h 163"/>
                  <a:gd name="T10" fmla="*/ 0 w 104"/>
                  <a:gd name="T11" fmla="*/ 158 h 163"/>
                  <a:gd name="T12" fmla="*/ 13 w 104"/>
                  <a:gd name="T13" fmla="*/ 154 h 163"/>
                  <a:gd name="T14" fmla="*/ 13 w 104"/>
                  <a:gd name="T15" fmla="*/ 154 h 163"/>
                  <a:gd name="T16" fmla="*/ 44 w 104"/>
                  <a:gd name="T17" fmla="*/ 135 h 163"/>
                  <a:gd name="T18" fmla="*/ 44 w 104"/>
                  <a:gd name="T19" fmla="*/ 135 h 163"/>
                  <a:gd name="T20" fmla="*/ 104 w 104"/>
                  <a:gd name="T21" fmla="*/ 0 h 163"/>
                  <a:gd name="T22" fmla="*/ 104 w 104"/>
                  <a:gd name="T23" fmla="*/ 0 h 163"/>
                  <a:gd name="T24" fmla="*/ 1 w 104"/>
                  <a:gd name="T25" fmla="*/ 163 h 163"/>
                  <a:gd name="T26" fmla="*/ 1 w 104"/>
                  <a:gd name="T27" fmla="*/ 163 h 163"/>
                  <a:gd name="T28" fmla="*/ 0 w 104"/>
                  <a:gd name="T29" fmla="*/ 158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4" h="163">
                    <a:moveTo>
                      <a:pt x="1" y="163"/>
                    </a:move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lose/>
                    <a:moveTo>
                      <a:pt x="0" y="158"/>
                    </a:moveTo>
                    <a:cubicBezTo>
                      <a:pt x="0" y="158"/>
                      <a:pt x="5" y="157"/>
                      <a:pt x="13" y="154"/>
                    </a:cubicBezTo>
                    <a:cubicBezTo>
                      <a:pt x="13" y="154"/>
                      <a:pt x="13" y="154"/>
                      <a:pt x="13" y="154"/>
                    </a:cubicBezTo>
                    <a:cubicBezTo>
                      <a:pt x="21" y="151"/>
                      <a:pt x="33" y="145"/>
                      <a:pt x="44" y="135"/>
                    </a:cubicBezTo>
                    <a:cubicBezTo>
                      <a:pt x="44" y="135"/>
                      <a:pt x="44" y="135"/>
                      <a:pt x="44" y="135"/>
                    </a:cubicBezTo>
                    <a:cubicBezTo>
                      <a:pt x="79" y="104"/>
                      <a:pt x="104" y="0"/>
                      <a:pt x="104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0"/>
                      <a:pt x="88" y="148"/>
                      <a:pt x="1" y="163"/>
                    </a:cubicBezTo>
                    <a:cubicBezTo>
                      <a:pt x="1" y="163"/>
                      <a:pt x="1" y="163"/>
                      <a:pt x="1" y="163"/>
                    </a:cubicBezTo>
                    <a:cubicBezTo>
                      <a:pt x="0" y="158"/>
                      <a:pt x="0" y="158"/>
                      <a:pt x="0" y="158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淘宝网Chenying0907出品 147"/>
              <p:cNvSpPr/>
              <p:nvPr/>
            </p:nvSpPr>
            <p:spPr bwMode="auto">
              <a:xfrm>
                <a:off x="7648401" y="4655812"/>
                <a:ext cx="442264" cy="733302"/>
              </a:xfrm>
              <a:custGeom>
                <a:avLst/>
                <a:gdLst>
                  <a:gd name="T0" fmla="*/ 195 w 196"/>
                  <a:gd name="T1" fmla="*/ 47 h 325"/>
                  <a:gd name="T2" fmla="*/ 121 w 196"/>
                  <a:gd name="T3" fmla="*/ 0 h 325"/>
                  <a:gd name="T4" fmla="*/ 0 w 196"/>
                  <a:gd name="T5" fmla="*/ 308 h 325"/>
                  <a:gd name="T6" fmla="*/ 112 w 196"/>
                  <a:gd name="T7" fmla="*/ 315 h 325"/>
                  <a:gd name="T8" fmla="*/ 195 w 196"/>
                  <a:gd name="T9" fmla="*/ 47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325">
                    <a:moveTo>
                      <a:pt x="195" y="47"/>
                    </a:moveTo>
                    <a:cubicBezTo>
                      <a:pt x="173" y="31"/>
                      <a:pt x="148" y="15"/>
                      <a:pt x="121" y="0"/>
                    </a:cubicBezTo>
                    <a:cubicBezTo>
                      <a:pt x="127" y="64"/>
                      <a:pt x="126" y="211"/>
                      <a:pt x="0" y="308"/>
                    </a:cubicBezTo>
                    <a:cubicBezTo>
                      <a:pt x="40" y="325"/>
                      <a:pt x="78" y="325"/>
                      <a:pt x="112" y="315"/>
                    </a:cubicBezTo>
                    <a:cubicBezTo>
                      <a:pt x="188" y="224"/>
                      <a:pt x="196" y="106"/>
                      <a:pt x="195" y="47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淘宝网Chenying0907出品 148"/>
              <p:cNvSpPr/>
              <p:nvPr/>
            </p:nvSpPr>
            <p:spPr bwMode="auto">
              <a:xfrm>
                <a:off x="7291737" y="4502684"/>
                <a:ext cx="480308" cy="723791"/>
              </a:xfrm>
              <a:custGeom>
                <a:avLst/>
                <a:gdLst>
                  <a:gd name="T0" fmla="*/ 209 w 213"/>
                  <a:gd name="T1" fmla="*/ 29 h 321"/>
                  <a:gd name="T2" fmla="*/ 154 w 213"/>
                  <a:gd name="T3" fmla="*/ 0 h 321"/>
                  <a:gd name="T4" fmla="*/ 0 w 213"/>
                  <a:gd name="T5" fmla="*/ 216 h 321"/>
                  <a:gd name="T6" fmla="*/ 18 w 213"/>
                  <a:gd name="T7" fmla="*/ 248 h 321"/>
                  <a:gd name="T8" fmla="*/ 79 w 213"/>
                  <a:gd name="T9" fmla="*/ 321 h 321"/>
                  <a:gd name="T10" fmla="*/ 209 w 213"/>
                  <a:gd name="T11" fmla="*/ 29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3" h="321">
                    <a:moveTo>
                      <a:pt x="209" y="29"/>
                    </a:moveTo>
                    <a:cubicBezTo>
                      <a:pt x="190" y="19"/>
                      <a:pt x="172" y="9"/>
                      <a:pt x="154" y="0"/>
                    </a:cubicBezTo>
                    <a:cubicBezTo>
                      <a:pt x="144" y="41"/>
                      <a:pt x="106" y="171"/>
                      <a:pt x="0" y="216"/>
                    </a:cubicBezTo>
                    <a:cubicBezTo>
                      <a:pt x="6" y="226"/>
                      <a:pt x="11" y="237"/>
                      <a:pt x="18" y="248"/>
                    </a:cubicBezTo>
                    <a:cubicBezTo>
                      <a:pt x="38" y="278"/>
                      <a:pt x="59" y="302"/>
                      <a:pt x="79" y="321"/>
                    </a:cubicBezTo>
                    <a:cubicBezTo>
                      <a:pt x="206" y="245"/>
                      <a:pt x="213" y="95"/>
                      <a:pt x="209" y="29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Oval 149"/>
              <p:cNvSpPr>
                <a:spLocks noChangeArrowheads="1"/>
              </p:cNvSpPr>
              <p:nvPr/>
            </p:nvSpPr>
            <p:spPr bwMode="auto">
              <a:xfrm>
                <a:off x="7104369" y="4073737"/>
                <a:ext cx="82746" cy="83697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淘宝网Chenying0907出品 150"/>
              <p:cNvSpPr/>
              <p:nvPr/>
            </p:nvSpPr>
            <p:spPr bwMode="auto">
              <a:xfrm>
                <a:off x="7167142" y="4121292"/>
                <a:ext cx="78942" cy="239678"/>
              </a:xfrm>
              <a:custGeom>
                <a:avLst/>
                <a:gdLst>
                  <a:gd name="T0" fmla="*/ 27 w 35"/>
                  <a:gd name="T1" fmla="*/ 106 h 106"/>
                  <a:gd name="T2" fmla="*/ 0 w 35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5" h="106">
                    <a:moveTo>
                      <a:pt x="27" y="106"/>
                    </a:moveTo>
                    <a:cubicBezTo>
                      <a:pt x="27" y="106"/>
                      <a:pt x="35" y="1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淘宝网Chenying0907出品 151"/>
              <p:cNvSpPr/>
              <p:nvPr/>
            </p:nvSpPr>
            <p:spPr bwMode="auto">
              <a:xfrm>
                <a:off x="6966459" y="4141265"/>
                <a:ext cx="94160" cy="97013"/>
              </a:xfrm>
              <a:custGeom>
                <a:avLst/>
                <a:gdLst>
                  <a:gd name="T0" fmla="*/ 37 w 42"/>
                  <a:gd name="T1" fmla="*/ 12 h 43"/>
                  <a:gd name="T2" fmla="*/ 31 w 42"/>
                  <a:gd name="T3" fmla="*/ 37 h 43"/>
                  <a:gd name="T4" fmla="*/ 5 w 42"/>
                  <a:gd name="T5" fmla="*/ 31 h 43"/>
                  <a:gd name="T6" fmla="*/ 11 w 42"/>
                  <a:gd name="T7" fmla="*/ 5 h 43"/>
                  <a:gd name="T8" fmla="*/ 37 w 42"/>
                  <a:gd name="T9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3">
                    <a:moveTo>
                      <a:pt x="37" y="12"/>
                    </a:moveTo>
                    <a:cubicBezTo>
                      <a:pt x="42" y="20"/>
                      <a:pt x="40" y="32"/>
                      <a:pt x="31" y="37"/>
                    </a:cubicBezTo>
                    <a:cubicBezTo>
                      <a:pt x="22" y="43"/>
                      <a:pt x="11" y="40"/>
                      <a:pt x="5" y="31"/>
                    </a:cubicBezTo>
                    <a:cubicBezTo>
                      <a:pt x="0" y="22"/>
                      <a:pt x="3" y="11"/>
                      <a:pt x="11" y="5"/>
                    </a:cubicBezTo>
                    <a:cubicBezTo>
                      <a:pt x="20" y="0"/>
                      <a:pt x="32" y="3"/>
                      <a:pt x="37" y="12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淘宝网Chenying0907出品 152"/>
              <p:cNvSpPr/>
              <p:nvPr/>
            </p:nvSpPr>
            <p:spPr bwMode="auto">
              <a:xfrm>
                <a:off x="7033987" y="4164091"/>
                <a:ext cx="128399" cy="223510"/>
              </a:xfrm>
              <a:custGeom>
                <a:avLst/>
                <a:gdLst>
                  <a:gd name="T0" fmla="*/ 57 w 57"/>
                  <a:gd name="T1" fmla="*/ 99 h 99"/>
                  <a:gd name="T2" fmla="*/ 0 w 57"/>
                  <a:gd name="T3" fmla="*/ 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7" h="99">
                    <a:moveTo>
                      <a:pt x="57" y="99"/>
                    </a:moveTo>
                    <a:cubicBezTo>
                      <a:pt x="57" y="99"/>
                      <a:pt x="37" y="0"/>
                      <a:pt x="0" y="8"/>
                    </a:cubicBezTo>
                  </a:path>
                </a:pathLst>
              </a:custGeom>
              <a:noFill/>
              <a:ln w="15875" cap="rnd">
                <a:solidFill>
                  <a:srgbClr val="E8787D">
                    <a:lumMod val="50000"/>
                  </a:srgbClr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Oval 153"/>
              <p:cNvSpPr>
                <a:spLocks noChangeArrowheads="1"/>
              </p:cNvSpPr>
              <p:nvPr/>
            </p:nvSpPr>
            <p:spPr bwMode="auto">
              <a:xfrm>
                <a:off x="7111027" y="4479858"/>
                <a:ext cx="97013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Oval 154"/>
              <p:cNvSpPr>
                <a:spLocks noChangeArrowheads="1"/>
              </p:cNvSpPr>
              <p:nvPr/>
            </p:nvSpPr>
            <p:spPr bwMode="auto">
              <a:xfrm>
                <a:off x="7221355" y="4473200"/>
                <a:ext cx="95110" cy="97013"/>
              </a:xfrm>
              <a:prstGeom prst="ellipse">
                <a:avLst/>
              </a:pr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Oval 155"/>
              <p:cNvSpPr>
                <a:spLocks noChangeArrowheads="1"/>
              </p:cNvSpPr>
              <p:nvPr/>
            </p:nvSpPr>
            <p:spPr bwMode="auto">
              <a:xfrm>
                <a:off x="7162387" y="4497929"/>
                <a:ext cx="29485" cy="2758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Oval 156"/>
              <p:cNvSpPr>
                <a:spLocks noChangeArrowheads="1"/>
              </p:cNvSpPr>
              <p:nvPr/>
            </p:nvSpPr>
            <p:spPr bwMode="auto">
              <a:xfrm>
                <a:off x="7020672" y="4159336"/>
                <a:ext cx="19973" cy="209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Oval 157"/>
              <p:cNvSpPr>
                <a:spLocks noChangeArrowheads="1"/>
              </p:cNvSpPr>
              <p:nvPr/>
            </p:nvSpPr>
            <p:spPr bwMode="auto">
              <a:xfrm>
                <a:off x="7144315" y="4085150"/>
                <a:ext cx="20924" cy="1997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Oval 158"/>
              <p:cNvSpPr>
                <a:spLocks noChangeArrowheads="1"/>
              </p:cNvSpPr>
              <p:nvPr/>
            </p:nvSpPr>
            <p:spPr bwMode="auto">
              <a:xfrm>
                <a:off x="7262252" y="4486516"/>
                <a:ext cx="29485" cy="2948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Oval 159"/>
              <p:cNvSpPr>
                <a:spLocks noChangeArrowheads="1"/>
              </p:cNvSpPr>
              <p:nvPr/>
            </p:nvSpPr>
            <p:spPr bwMode="auto">
              <a:xfrm>
                <a:off x="7178555" y="4694807"/>
                <a:ext cx="24729" cy="247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淘宝网Chenying0907出品 160"/>
              <p:cNvSpPr/>
              <p:nvPr/>
            </p:nvSpPr>
            <p:spPr bwMode="auto">
              <a:xfrm>
                <a:off x="7428696" y="4466542"/>
                <a:ext cx="45653" cy="62773"/>
              </a:xfrm>
              <a:custGeom>
                <a:avLst/>
                <a:gdLst>
                  <a:gd name="T0" fmla="*/ 0 w 20"/>
                  <a:gd name="T1" fmla="*/ 25 h 28"/>
                  <a:gd name="T2" fmla="*/ 18 w 20"/>
                  <a:gd name="T3" fmla="*/ 25 h 28"/>
                  <a:gd name="T4" fmla="*/ 0 w 20"/>
                  <a:gd name="T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8">
                    <a:moveTo>
                      <a:pt x="0" y="25"/>
                    </a:moveTo>
                    <a:cubicBezTo>
                      <a:pt x="0" y="25"/>
                      <a:pt x="13" y="10"/>
                      <a:pt x="18" y="25"/>
                    </a:cubicBezTo>
                    <a:cubicBezTo>
                      <a:pt x="20" y="28"/>
                      <a:pt x="14" y="0"/>
                      <a:pt x="0" y="25"/>
                    </a:cubicBezTo>
                    <a:close/>
                  </a:path>
                </a:pathLst>
              </a:custGeom>
              <a:solidFill>
                <a:srgbClr val="02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淘宝网Chenying0907出品 161"/>
              <p:cNvSpPr/>
              <p:nvPr/>
            </p:nvSpPr>
            <p:spPr bwMode="auto">
              <a:xfrm>
                <a:off x="7408722" y="4421841"/>
                <a:ext cx="90355" cy="92257"/>
              </a:xfrm>
              <a:custGeom>
                <a:avLst/>
                <a:gdLst>
                  <a:gd name="T0" fmla="*/ 0 w 40"/>
                  <a:gd name="T1" fmla="*/ 41 h 41"/>
                  <a:gd name="T2" fmla="*/ 36 w 40"/>
                  <a:gd name="T3" fmla="*/ 38 h 41"/>
                  <a:gd name="T4" fmla="*/ 0 w 40"/>
                  <a:gd name="T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41">
                    <a:moveTo>
                      <a:pt x="0" y="41"/>
                    </a:moveTo>
                    <a:cubicBezTo>
                      <a:pt x="0" y="41"/>
                      <a:pt x="23" y="14"/>
                      <a:pt x="36" y="38"/>
                    </a:cubicBezTo>
                    <a:cubicBezTo>
                      <a:pt x="40" y="30"/>
                      <a:pt x="14" y="0"/>
                      <a:pt x="0" y="41"/>
                    </a:cubicBezTo>
                    <a:close/>
                  </a:path>
                </a:pathLst>
              </a:custGeom>
              <a:solidFill>
                <a:srgbClr val="FFF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淘宝网Chenying0907出品 162"/>
              <p:cNvSpPr/>
              <p:nvPr/>
            </p:nvSpPr>
            <p:spPr bwMode="auto">
              <a:xfrm>
                <a:off x="7323123" y="4714781"/>
                <a:ext cx="95110" cy="164541"/>
              </a:xfrm>
              <a:custGeom>
                <a:avLst/>
                <a:gdLst>
                  <a:gd name="T0" fmla="*/ 42 w 42"/>
                  <a:gd name="T1" fmla="*/ 0 h 73"/>
                  <a:gd name="T2" fmla="*/ 0 w 42"/>
                  <a:gd name="T3" fmla="*/ 67 h 73"/>
                  <a:gd name="T4" fmla="*/ 8 w 42"/>
                  <a:gd name="T5" fmla="*/ 73 h 73"/>
                  <a:gd name="T6" fmla="*/ 42 w 42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73">
                    <a:moveTo>
                      <a:pt x="42" y="0"/>
                    </a:moveTo>
                    <a:cubicBezTo>
                      <a:pt x="42" y="0"/>
                      <a:pt x="29" y="51"/>
                      <a:pt x="0" y="67"/>
                    </a:cubicBezTo>
                    <a:cubicBezTo>
                      <a:pt x="2" y="73"/>
                      <a:pt x="8" y="73"/>
                      <a:pt x="8" y="73"/>
                    </a:cubicBezTo>
                    <a:cubicBezTo>
                      <a:pt x="8" y="73"/>
                      <a:pt x="40" y="49"/>
                      <a:pt x="42" y="0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09" name="淘宝网Chenying0907出品 113"/>
            <p:cNvSpPr>
              <a:spLocks noEditPoints="1"/>
            </p:cNvSpPr>
            <p:nvPr/>
          </p:nvSpPr>
          <p:spPr bwMode="auto">
            <a:xfrm rot="4067159">
              <a:off x="10947220" y="1867677"/>
              <a:ext cx="1061960" cy="547974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  <p:sp>
        <p:nvSpPr>
          <p:cNvPr id="210" name="淘宝网Chenying0907出品 209"/>
          <p:cNvSpPr/>
          <p:nvPr/>
        </p:nvSpPr>
        <p:spPr>
          <a:xfrm>
            <a:off x="522555" y="1939165"/>
            <a:ext cx="4113216" cy="18651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我的朵朵</a:t>
            </a:r>
            <a:b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</a:b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每天都希望你快些长大</a:t>
            </a:r>
            <a:endParaRPr lang="zh-CN" altLang="en-US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天真 快乐 健康 </a:t>
            </a:r>
            <a:endParaRPr lang="zh-CN" altLang="en-US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  <a:p>
            <a:pPr>
              <a:lnSpc>
                <a:spcPct val="120000"/>
              </a:lnSpc>
            </a:pPr>
            <a:r>
              <a:rPr lang="zh-CN" altLang="en-US" sz="2400" dirty="0">
                <a:solidFill>
                  <a:srgbClr val="E8787D"/>
                </a:solidFill>
                <a:latin typeface="幼圆" panose="02010509060101010101" pitchFamily="49" charset="-122"/>
                <a:ea typeface="幼圆" panose="02010509060101010101" pitchFamily="49" charset="-122"/>
              </a:rPr>
              <a:t>是妈妈对你一生的祝福</a:t>
            </a:r>
            <a:endParaRPr lang="zh-CN" altLang="en-US" sz="2400" dirty="0">
              <a:solidFill>
                <a:srgbClr val="E8787D"/>
              </a:solidFill>
              <a:latin typeface="幼圆" panose="02010509060101010101" pitchFamily="49" charset="-122"/>
              <a:ea typeface="幼圆" panose="02010509060101010101" pitchFamily="49" charset="-122"/>
            </a:endParaRPr>
          </a:p>
        </p:txBody>
      </p:sp>
      <p:sp>
        <p:nvSpPr>
          <p:cNvPr id="211" name="淘宝网Chenying0907出品 210"/>
          <p:cNvSpPr/>
          <p:nvPr/>
        </p:nvSpPr>
        <p:spPr>
          <a:xfrm>
            <a:off x="975646" y="787253"/>
            <a:ext cx="3800592" cy="110799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Happy</a:t>
            </a:r>
            <a:r>
              <a:rPr lang="zh-CN" altLang="en-US" sz="40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 </a:t>
            </a:r>
            <a:r>
              <a:rPr lang="en-US" altLang="zh-CN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B</a:t>
            </a:r>
            <a:r>
              <a:rPr lang="zh-CN" altLang="en-US" sz="6600" dirty="0">
                <a:solidFill>
                  <a:srgbClr val="E8787D"/>
                </a:solidFill>
                <a:latin typeface="Curlz MT" panose="04040404050702020202" pitchFamily="82" charset="0"/>
                <a:ea typeface="华文行楷" panose="02010800040101010101" pitchFamily="2" charset="-122"/>
                <a:cs typeface="Adobe Naskh Medium" panose="01010101010101010101" pitchFamily="50" charset="-78"/>
              </a:rPr>
              <a:t>aby</a:t>
            </a:r>
            <a:endParaRPr lang="zh-CN" altLang="en-US" sz="6600" dirty="0">
              <a:solidFill>
                <a:srgbClr val="E8787D"/>
              </a:solidFill>
              <a:latin typeface="Curlz MT" panose="04040404050702020202" pitchFamily="82" charset="0"/>
              <a:ea typeface="华文行楷" panose="02010800040101010101" pitchFamily="2" charset="-122"/>
              <a:cs typeface="Adobe Naskh Medium" panose="01010101010101010101" pitchFamily="50" charset="-78"/>
            </a:endParaRPr>
          </a:p>
        </p:txBody>
      </p:sp>
      <p:grpSp>
        <p:nvGrpSpPr>
          <p:cNvPr id="3" name="淘宝网Chenying0907出品 2"/>
          <p:cNvGrpSpPr/>
          <p:nvPr/>
        </p:nvGrpSpPr>
        <p:grpSpPr>
          <a:xfrm>
            <a:off x="5416318" y="3087008"/>
            <a:ext cx="1368350" cy="1174642"/>
            <a:chOff x="5416318" y="3087008"/>
            <a:chExt cx="1368350" cy="1174642"/>
          </a:xfrm>
        </p:grpSpPr>
        <p:grpSp>
          <p:nvGrpSpPr>
            <p:cNvPr id="212" name="淘宝网Chenying0907出品 211"/>
            <p:cNvGrpSpPr/>
            <p:nvPr/>
          </p:nvGrpSpPr>
          <p:grpSpPr>
            <a:xfrm>
              <a:off x="5416318" y="3445206"/>
              <a:ext cx="664062" cy="816444"/>
              <a:chOff x="1887538" y="1950169"/>
              <a:chExt cx="3186112" cy="3917231"/>
            </a:xfrm>
          </p:grpSpPr>
          <p:sp>
            <p:nvSpPr>
              <p:cNvPr id="213" name="淘宝网Chenying0907出品 531"/>
              <p:cNvSpPr/>
              <p:nvPr/>
            </p:nvSpPr>
            <p:spPr bwMode="auto">
              <a:xfrm>
                <a:off x="3632200" y="4470400"/>
                <a:ext cx="231775" cy="993775"/>
              </a:xfrm>
              <a:custGeom>
                <a:avLst/>
                <a:gdLst>
                  <a:gd name="T0" fmla="*/ 4 w 37"/>
                  <a:gd name="T1" fmla="*/ 158 h 158"/>
                  <a:gd name="T2" fmla="*/ 4 w 37"/>
                  <a:gd name="T3" fmla="*/ 158 h 158"/>
                  <a:gd name="T4" fmla="*/ 0 w 37"/>
                  <a:gd name="T5" fmla="*/ 154 h 158"/>
                  <a:gd name="T6" fmla="*/ 28 w 37"/>
                  <a:gd name="T7" fmla="*/ 4 h 158"/>
                  <a:gd name="T8" fmla="*/ 34 w 37"/>
                  <a:gd name="T9" fmla="*/ 1 h 158"/>
                  <a:gd name="T10" fmla="*/ 37 w 37"/>
                  <a:gd name="T11" fmla="*/ 6 h 158"/>
                  <a:gd name="T12" fmla="*/ 9 w 37"/>
                  <a:gd name="T13" fmla="*/ 154 h 158"/>
                  <a:gd name="T14" fmla="*/ 4 w 37"/>
                  <a:gd name="T1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158">
                    <a:moveTo>
                      <a:pt x="4" y="158"/>
                    </a:moveTo>
                    <a:cubicBezTo>
                      <a:pt x="4" y="158"/>
                      <a:pt x="4" y="158"/>
                      <a:pt x="4" y="158"/>
                    </a:cubicBezTo>
                    <a:cubicBezTo>
                      <a:pt x="2" y="158"/>
                      <a:pt x="0" y="156"/>
                      <a:pt x="0" y="154"/>
                    </a:cubicBezTo>
                    <a:cubicBezTo>
                      <a:pt x="2" y="97"/>
                      <a:pt x="27" y="8"/>
                      <a:pt x="28" y="4"/>
                    </a:cubicBezTo>
                    <a:cubicBezTo>
                      <a:pt x="29" y="1"/>
                      <a:pt x="31" y="0"/>
                      <a:pt x="34" y="1"/>
                    </a:cubicBezTo>
                    <a:cubicBezTo>
                      <a:pt x="36" y="1"/>
                      <a:pt x="37" y="4"/>
                      <a:pt x="37" y="6"/>
                    </a:cubicBezTo>
                    <a:cubicBezTo>
                      <a:pt x="36" y="7"/>
                      <a:pt x="11" y="98"/>
                      <a:pt x="9" y="154"/>
                    </a:cubicBezTo>
                    <a:cubicBezTo>
                      <a:pt x="9" y="156"/>
                      <a:pt x="7" y="158"/>
                      <a:pt x="4" y="158"/>
                    </a:cubicBezTo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淘宝网Chenying0907出品 570"/>
              <p:cNvSpPr/>
              <p:nvPr/>
            </p:nvSpPr>
            <p:spPr bwMode="auto">
              <a:xfrm>
                <a:off x="3152775" y="5175250"/>
                <a:ext cx="698500" cy="692150"/>
              </a:xfrm>
              <a:custGeom>
                <a:avLst/>
                <a:gdLst>
                  <a:gd name="T0" fmla="*/ 62 w 111"/>
                  <a:gd name="T1" fmla="*/ 37 h 110"/>
                  <a:gd name="T2" fmla="*/ 81 w 111"/>
                  <a:gd name="T3" fmla="*/ 36 h 110"/>
                  <a:gd name="T4" fmla="*/ 88 w 111"/>
                  <a:gd name="T5" fmla="*/ 97 h 110"/>
                  <a:gd name="T6" fmla="*/ 6 w 111"/>
                  <a:gd name="T7" fmla="*/ 33 h 110"/>
                  <a:gd name="T8" fmla="*/ 62 w 111"/>
                  <a:gd name="T9" fmla="*/ 37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0">
                    <a:moveTo>
                      <a:pt x="62" y="37"/>
                    </a:moveTo>
                    <a:cubicBezTo>
                      <a:pt x="62" y="37"/>
                      <a:pt x="68" y="28"/>
                      <a:pt x="81" y="36"/>
                    </a:cubicBezTo>
                    <a:cubicBezTo>
                      <a:pt x="95" y="45"/>
                      <a:pt x="111" y="84"/>
                      <a:pt x="88" y="97"/>
                    </a:cubicBezTo>
                    <a:cubicBezTo>
                      <a:pt x="64" y="110"/>
                      <a:pt x="16" y="75"/>
                      <a:pt x="6" y="33"/>
                    </a:cubicBezTo>
                    <a:cubicBezTo>
                      <a:pt x="0" y="7"/>
                      <a:pt x="26" y="0"/>
                      <a:pt x="62" y="3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淘宝网Chenying0907出品 214"/>
              <p:cNvSpPr/>
              <p:nvPr/>
            </p:nvSpPr>
            <p:spPr bwMode="auto">
              <a:xfrm>
                <a:off x="3184524" y="5287963"/>
                <a:ext cx="503238" cy="515432"/>
              </a:xfrm>
              <a:custGeom>
                <a:avLst/>
                <a:gdLst>
                  <a:gd name="connsiteX0" fmla="*/ 12700 w 503238"/>
                  <a:gd name="connsiteY0" fmla="*/ 120650 h 515432"/>
                  <a:gd name="connsiteX1" fmla="*/ 213946 w 503238"/>
                  <a:gd name="connsiteY1" fmla="*/ 139493 h 515432"/>
                  <a:gd name="connsiteX2" fmla="*/ 279194 w 503238"/>
                  <a:gd name="connsiteY2" fmla="*/ 199162 h 515432"/>
                  <a:gd name="connsiteX3" fmla="*/ 339433 w 503238"/>
                  <a:gd name="connsiteY3" fmla="*/ 258542 h 515432"/>
                  <a:gd name="connsiteX4" fmla="*/ 340610 w 503238"/>
                  <a:gd name="connsiteY4" fmla="*/ 258535 h 515432"/>
                  <a:gd name="connsiteX5" fmla="*/ 447675 w 503238"/>
                  <a:gd name="connsiteY5" fmla="*/ 384401 h 515432"/>
                  <a:gd name="connsiteX6" fmla="*/ 446913 w 503238"/>
                  <a:gd name="connsiteY6" fmla="*/ 384560 h 515432"/>
                  <a:gd name="connsiteX7" fmla="*/ 489093 w 503238"/>
                  <a:gd name="connsiteY7" fmla="*/ 448612 h 515432"/>
                  <a:gd name="connsiteX8" fmla="*/ 503238 w 503238"/>
                  <a:gd name="connsiteY8" fmla="*/ 503618 h 515432"/>
                  <a:gd name="connsiteX9" fmla="*/ 188913 w 503238"/>
                  <a:gd name="connsiteY9" fmla="*/ 390462 h 515432"/>
                  <a:gd name="connsiteX10" fmla="*/ 189268 w 503238"/>
                  <a:gd name="connsiteY10" fmla="*/ 390493 h 515432"/>
                  <a:gd name="connsiteX11" fmla="*/ 119394 w 503238"/>
                  <a:gd name="connsiteY11" fmla="*/ 316748 h 515432"/>
                  <a:gd name="connsiteX12" fmla="*/ 63835 w 503238"/>
                  <a:gd name="connsiteY12" fmla="*/ 233861 h 515432"/>
                  <a:gd name="connsiteX13" fmla="*/ 63011 w 503238"/>
                  <a:gd name="connsiteY13" fmla="*/ 233707 h 515432"/>
                  <a:gd name="connsiteX14" fmla="*/ 12700 w 503238"/>
                  <a:gd name="connsiteY14" fmla="*/ 120650 h 515432"/>
                  <a:gd name="connsiteX15" fmla="*/ 12541 w 503238"/>
                  <a:gd name="connsiteY15" fmla="*/ 0 h 515432"/>
                  <a:gd name="connsiteX16" fmla="*/ 90140 w 503238"/>
                  <a:gd name="connsiteY16" fmla="*/ 29468 h 515432"/>
                  <a:gd name="connsiteX17" fmla="*/ 125214 w 503238"/>
                  <a:gd name="connsiteY17" fmla="*/ 56994 h 515432"/>
                  <a:gd name="connsiteX18" fmla="*/ 126066 w 503238"/>
                  <a:gd name="connsiteY18" fmla="*/ 57036 h 515432"/>
                  <a:gd name="connsiteX19" fmla="*/ 126066 w 503238"/>
                  <a:gd name="connsiteY19" fmla="*/ 63273 h 515432"/>
                  <a:gd name="connsiteX20" fmla="*/ 214312 w 503238"/>
                  <a:gd name="connsiteY20" fmla="*/ 138112 h 515432"/>
                  <a:gd name="connsiteX21" fmla="*/ 12606 w 503238"/>
                  <a:gd name="connsiteY21" fmla="*/ 119402 h 515432"/>
                  <a:gd name="connsiteX22" fmla="*/ 6303 w 503238"/>
                  <a:gd name="connsiteY22" fmla="*/ 94456 h 515432"/>
                  <a:gd name="connsiteX23" fmla="*/ 0 w 503238"/>
                  <a:gd name="connsiteY23" fmla="*/ 50800 h 515432"/>
                  <a:gd name="connsiteX24" fmla="*/ 12541 w 503238"/>
                  <a:gd name="connsiteY24" fmla="*/ 0 h 51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03238" h="515432">
                    <a:moveTo>
                      <a:pt x="12700" y="120650"/>
                    </a:moveTo>
                    <a:cubicBezTo>
                      <a:pt x="63011" y="126931"/>
                      <a:pt x="151057" y="139493"/>
                      <a:pt x="213946" y="139493"/>
                    </a:cubicBezTo>
                    <a:cubicBezTo>
                      <a:pt x="235958" y="158336"/>
                      <a:pt x="257969" y="178749"/>
                      <a:pt x="279194" y="199162"/>
                    </a:cubicBezTo>
                    <a:lnTo>
                      <a:pt x="339433" y="258542"/>
                    </a:lnTo>
                    <a:lnTo>
                      <a:pt x="340610" y="258535"/>
                    </a:lnTo>
                    <a:cubicBezTo>
                      <a:pt x="384696" y="302588"/>
                      <a:pt x="422483" y="346641"/>
                      <a:pt x="447675" y="384401"/>
                    </a:cubicBezTo>
                    <a:lnTo>
                      <a:pt x="446913" y="384560"/>
                    </a:lnTo>
                    <a:lnTo>
                      <a:pt x="489093" y="448612"/>
                    </a:lnTo>
                    <a:cubicBezTo>
                      <a:pt x="498523" y="469043"/>
                      <a:pt x="503238" y="487902"/>
                      <a:pt x="503238" y="503618"/>
                    </a:cubicBezTo>
                    <a:cubicBezTo>
                      <a:pt x="421514" y="541337"/>
                      <a:pt x="295784" y="484759"/>
                      <a:pt x="188913" y="390462"/>
                    </a:cubicBezTo>
                    <a:lnTo>
                      <a:pt x="189268" y="390493"/>
                    </a:lnTo>
                    <a:lnTo>
                      <a:pt x="119394" y="316748"/>
                    </a:lnTo>
                    <a:lnTo>
                      <a:pt x="63835" y="233861"/>
                    </a:lnTo>
                    <a:lnTo>
                      <a:pt x="63011" y="233707"/>
                    </a:lnTo>
                    <a:cubicBezTo>
                      <a:pt x="44145" y="196021"/>
                      <a:pt x="25278" y="158335"/>
                      <a:pt x="12700" y="120650"/>
                    </a:cubicBezTo>
                    <a:close/>
                    <a:moveTo>
                      <a:pt x="12541" y="0"/>
                    </a:moveTo>
                    <a:cubicBezTo>
                      <a:pt x="31353" y="0"/>
                      <a:pt x="57219" y="7144"/>
                      <a:pt x="90140" y="29468"/>
                    </a:cubicBezTo>
                    <a:lnTo>
                      <a:pt x="125214" y="56994"/>
                    </a:lnTo>
                    <a:lnTo>
                      <a:pt x="126066" y="57036"/>
                    </a:lnTo>
                    <a:cubicBezTo>
                      <a:pt x="126066" y="57036"/>
                      <a:pt x="126066" y="57036"/>
                      <a:pt x="126066" y="63273"/>
                    </a:cubicBezTo>
                    <a:cubicBezTo>
                      <a:pt x="157582" y="81983"/>
                      <a:pt x="182795" y="113165"/>
                      <a:pt x="214312" y="138112"/>
                    </a:cubicBezTo>
                    <a:cubicBezTo>
                      <a:pt x="151279" y="138112"/>
                      <a:pt x="63033" y="125639"/>
                      <a:pt x="12606" y="119402"/>
                    </a:cubicBezTo>
                    <a:cubicBezTo>
                      <a:pt x="6303" y="106929"/>
                      <a:pt x="6303" y="100692"/>
                      <a:pt x="6303" y="94456"/>
                    </a:cubicBezTo>
                    <a:cubicBezTo>
                      <a:pt x="0" y="75746"/>
                      <a:pt x="0" y="63273"/>
                      <a:pt x="0" y="50800"/>
                    </a:cubicBezTo>
                    <a:cubicBezTo>
                      <a:pt x="0" y="31750"/>
                      <a:pt x="6270" y="12700"/>
                      <a:pt x="12541" y="0"/>
                    </a:cubicBezTo>
                    <a:close/>
                  </a:path>
                </a:pathLst>
              </a:custGeom>
              <a:solidFill>
                <a:srgbClr val="E8787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淘宝网Chenying0907出品 529"/>
              <p:cNvSpPr/>
              <p:nvPr/>
            </p:nvSpPr>
            <p:spPr bwMode="auto">
              <a:xfrm>
                <a:off x="2176463" y="4037013"/>
                <a:ext cx="617537" cy="269875"/>
              </a:xfrm>
              <a:custGeom>
                <a:avLst/>
                <a:gdLst>
                  <a:gd name="T0" fmla="*/ 41 w 98"/>
                  <a:gd name="T1" fmla="*/ 43 h 43"/>
                  <a:gd name="T2" fmla="*/ 40 w 98"/>
                  <a:gd name="T3" fmla="*/ 43 h 43"/>
                  <a:gd name="T4" fmla="*/ 1 w 98"/>
                  <a:gd name="T5" fmla="*/ 17 h 43"/>
                  <a:gd name="T6" fmla="*/ 2 w 98"/>
                  <a:gd name="T7" fmla="*/ 11 h 43"/>
                  <a:gd name="T8" fmla="*/ 8 w 98"/>
                  <a:gd name="T9" fmla="*/ 12 h 43"/>
                  <a:gd name="T10" fmla="*/ 40 w 98"/>
                  <a:gd name="T11" fmla="*/ 34 h 43"/>
                  <a:gd name="T12" fmla="*/ 89 w 98"/>
                  <a:gd name="T13" fmla="*/ 3 h 43"/>
                  <a:gd name="T14" fmla="*/ 95 w 98"/>
                  <a:gd name="T15" fmla="*/ 2 h 43"/>
                  <a:gd name="T16" fmla="*/ 96 w 98"/>
                  <a:gd name="T17" fmla="*/ 8 h 43"/>
                  <a:gd name="T18" fmla="*/ 41 w 98"/>
                  <a:gd name="T1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43">
                    <a:moveTo>
                      <a:pt x="41" y="43"/>
                    </a:moveTo>
                    <a:cubicBezTo>
                      <a:pt x="40" y="43"/>
                      <a:pt x="40" y="43"/>
                      <a:pt x="40" y="43"/>
                    </a:cubicBezTo>
                    <a:cubicBezTo>
                      <a:pt x="25" y="42"/>
                      <a:pt x="12" y="34"/>
                      <a:pt x="1" y="17"/>
                    </a:cubicBezTo>
                    <a:cubicBezTo>
                      <a:pt x="0" y="15"/>
                      <a:pt x="0" y="12"/>
                      <a:pt x="2" y="11"/>
                    </a:cubicBezTo>
                    <a:cubicBezTo>
                      <a:pt x="4" y="10"/>
                      <a:pt x="7" y="10"/>
                      <a:pt x="8" y="12"/>
                    </a:cubicBezTo>
                    <a:cubicBezTo>
                      <a:pt x="18" y="26"/>
                      <a:pt x="28" y="33"/>
                      <a:pt x="40" y="34"/>
                    </a:cubicBezTo>
                    <a:cubicBezTo>
                      <a:pt x="66" y="34"/>
                      <a:pt x="89" y="3"/>
                      <a:pt x="89" y="3"/>
                    </a:cubicBezTo>
                    <a:cubicBezTo>
                      <a:pt x="90" y="1"/>
                      <a:pt x="93" y="0"/>
                      <a:pt x="95" y="2"/>
                    </a:cubicBezTo>
                    <a:cubicBezTo>
                      <a:pt x="97" y="3"/>
                      <a:pt x="98" y="6"/>
                      <a:pt x="96" y="8"/>
                    </a:cubicBezTo>
                    <a:cubicBezTo>
                      <a:pt x="95" y="9"/>
                      <a:pt x="70" y="43"/>
                      <a:pt x="41" y="43"/>
                    </a:cubicBezTo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淘宝网Chenying0907出品 530"/>
              <p:cNvSpPr/>
              <p:nvPr/>
            </p:nvSpPr>
            <p:spPr bwMode="auto">
              <a:xfrm>
                <a:off x="2649538" y="4287838"/>
                <a:ext cx="307975" cy="415925"/>
              </a:xfrm>
              <a:custGeom>
                <a:avLst/>
                <a:gdLst>
                  <a:gd name="T0" fmla="*/ 5 w 49"/>
                  <a:gd name="T1" fmla="*/ 66 h 66"/>
                  <a:gd name="T2" fmla="*/ 1 w 49"/>
                  <a:gd name="T3" fmla="*/ 62 h 66"/>
                  <a:gd name="T4" fmla="*/ 4 w 49"/>
                  <a:gd name="T5" fmla="*/ 57 h 66"/>
                  <a:gd name="T6" fmla="*/ 37 w 49"/>
                  <a:gd name="T7" fmla="*/ 5 h 66"/>
                  <a:gd name="T8" fmla="*/ 41 w 49"/>
                  <a:gd name="T9" fmla="*/ 0 h 66"/>
                  <a:gd name="T10" fmla="*/ 45 w 49"/>
                  <a:gd name="T11" fmla="*/ 4 h 66"/>
                  <a:gd name="T12" fmla="*/ 6 w 49"/>
                  <a:gd name="T13" fmla="*/ 65 h 66"/>
                  <a:gd name="T14" fmla="*/ 5 w 49"/>
                  <a:gd name="T1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66">
                    <a:moveTo>
                      <a:pt x="5" y="66"/>
                    </a:moveTo>
                    <a:cubicBezTo>
                      <a:pt x="3" y="66"/>
                      <a:pt x="1" y="64"/>
                      <a:pt x="1" y="62"/>
                    </a:cubicBezTo>
                    <a:cubicBezTo>
                      <a:pt x="0" y="60"/>
                      <a:pt x="2" y="58"/>
                      <a:pt x="4" y="57"/>
                    </a:cubicBezTo>
                    <a:cubicBezTo>
                      <a:pt x="39" y="47"/>
                      <a:pt x="37" y="7"/>
                      <a:pt x="37" y="5"/>
                    </a:cubicBezTo>
                    <a:cubicBezTo>
                      <a:pt x="36" y="3"/>
                      <a:pt x="38" y="0"/>
                      <a:pt x="41" y="0"/>
                    </a:cubicBezTo>
                    <a:cubicBezTo>
                      <a:pt x="43" y="0"/>
                      <a:pt x="45" y="2"/>
                      <a:pt x="45" y="4"/>
                    </a:cubicBezTo>
                    <a:cubicBezTo>
                      <a:pt x="45" y="5"/>
                      <a:pt x="49" y="54"/>
                      <a:pt x="6" y="65"/>
                    </a:cubicBezTo>
                    <a:cubicBezTo>
                      <a:pt x="6" y="65"/>
                      <a:pt x="5" y="66"/>
                      <a:pt x="5" y="66"/>
                    </a:cubicBezTo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淘宝网Chenying0907出品 217"/>
              <p:cNvSpPr/>
              <p:nvPr/>
            </p:nvSpPr>
            <p:spPr bwMode="auto">
              <a:xfrm>
                <a:off x="3638551" y="3544911"/>
                <a:ext cx="678177" cy="1025877"/>
              </a:xfrm>
              <a:custGeom>
                <a:avLst/>
                <a:gdLst>
                  <a:gd name="connsiteX0" fmla="*/ 117000 w 678177"/>
                  <a:gd name="connsiteY0" fmla="*/ 14 h 1025877"/>
                  <a:gd name="connsiteX1" fmla="*/ 677819 w 678177"/>
                  <a:gd name="connsiteY1" fmla="*/ 668410 h 1025877"/>
                  <a:gd name="connsiteX2" fmla="*/ 672529 w 678177"/>
                  <a:gd name="connsiteY2" fmla="*/ 743151 h 1025877"/>
                  <a:gd name="connsiteX3" fmla="*/ 673100 w 678177"/>
                  <a:gd name="connsiteY3" fmla="*/ 742927 h 1025877"/>
                  <a:gd name="connsiteX4" fmla="*/ 671680 w 678177"/>
                  <a:gd name="connsiteY4" fmla="*/ 755147 h 1025877"/>
                  <a:gd name="connsiteX5" fmla="*/ 667431 w 678177"/>
                  <a:gd name="connsiteY5" fmla="*/ 815182 h 1025877"/>
                  <a:gd name="connsiteX6" fmla="*/ 645131 w 678177"/>
                  <a:gd name="connsiteY6" fmla="*/ 958448 h 1025877"/>
                  <a:gd name="connsiteX7" fmla="*/ 641584 w 678177"/>
                  <a:gd name="connsiteY7" fmla="*/ 982856 h 1025877"/>
                  <a:gd name="connsiteX8" fmla="*/ 623159 w 678177"/>
                  <a:gd name="connsiteY8" fmla="*/ 986983 h 1025877"/>
                  <a:gd name="connsiteX9" fmla="*/ 548554 w 678177"/>
                  <a:gd name="connsiteY9" fmla="*/ 1008649 h 1025877"/>
                  <a:gd name="connsiteX10" fmla="*/ 346114 w 678177"/>
                  <a:gd name="connsiteY10" fmla="*/ 1024947 h 1025877"/>
                  <a:gd name="connsiteX11" fmla="*/ 268511 w 678177"/>
                  <a:gd name="connsiteY11" fmla="*/ 1016340 h 1025877"/>
                  <a:gd name="connsiteX12" fmla="*/ 244475 w 678177"/>
                  <a:gd name="connsiteY12" fmla="*/ 1014425 h 1025877"/>
                  <a:gd name="connsiteX13" fmla="*/ 244791 w 678177"/>
                  <a:gd name="connsiteY13" fmla="*/ 1013710 h 1025877"/>
                  <a:gd name="connsiteX14" fmla="*/ 238998 w 678177"/>
                  <a:gd name="connsiteY14" fmla="*/ 1013067 h 1025877"/>
                  <a:gd name="connsiteX15" fmla="*/ 0 w 678177"/>
                  <a:gd name="connsiteY15" fmla="*/ 202502 h 1025877"/>
                  <a:gd name="connsiteX16" fmla="*/ 75473 w 678177"/>
                  <a:gd name="connsiteY16" fmla="*/ 1431 h 1025877"/>
                  <a:gd name="connsiteX17" fmla="*/ 117000 w 678177"/>
                  <a:gd name="connsiteY17" fmla="*/ 14 h 1025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8177" h="1025877">
                    <a:moveTo>
                      <a:pt x="117000" y="14"/>
                    </a:moveTo>
                    <a:cubicBezTo>
                      <a:pt x="312244" y="-1183"/>
                      <a:pt x="691472" y="73323"/>
                      <a:pt x="677819" y="668410"/>
                    </a:cubicBezTo>
                    <a:lnTo>
                      <a:pt x="672529" y="743151"/>
                    </a:lnTo>
                    <a:lnTo>
                      <a:pt x="673100" y="742927"/>
                    </a:lnTo>
                    <a:lnTo>
                      <a:pt x="671680" y="755147"/>
                    </a:lnTo>
                    <a:lnTo>
                      <a:pt x="667431" y="815182"/>
                    </a:lnTo>
                    <a:lnTo>
                      <a:pt x="645131" y="958448"/>
                    </a:lnTo>
                    <a:lnTo>
                      <a:pt x="641584" y="982856"/>
                    </a:lnTo>
                    <a:lnTo>
                      <a:pt x="623159" y="986983"/>
                    </a:lnTo>
                    <a:lnTo>
                      <a:pt x="548554" y="1008649"/>
                    </a:lnTo>
                    <a:cubicBezTo>
                      <a:pt x="484481" y="1022591"/>
                      <a:pt x="416477" y="1028285"/>
                      <a:pt x="346114" y="1024947"/>
                    </a:cubicBezTo>
                    <a:lnTo>
                      <a:pt x="268511" y="1016340"/>
                    </a:lnTo>
                    <a:lnTo>
                      <a:pt x="244475" y="1014425"/>
                    </a:lnTo>
                    <a:lnTo>
                      <a:pt x="244791" y="1013710"/>
                    </a:lnTo>
                    <a:lnTo>
                      <a:pt x="238998" y="1013067"/>
                    </a:lnTo>
                    <a:cubicBezTo>
                      <a:pt x="509442" y="504107"/>
                      <a:pt x="150946" y="271620"/>
                      <a:pt x="0" y="202502"/>
                    </a:cubicBezTo>
                    <a:cubicBezTo>
                      <a:pt x="12579" y="145951"/>
                      <a:pt x="37737" y="83116"/>
                      <a:pt x="75473" y="1431"/>
                    </a:cubicBezTo>
                    <a:cubicBezTo>
                      <a:pt x="88052" y="646"/>
                      <a:pt x="101982" y="106"/>
                      <a:pt x="117000" y="14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淘宝网Chenying0907出品 218"/>
              <p:cNvSpPr/>
              <p:nvPr/>
            </p:nvSpPr>
            <p:spPr bwMode="auto">
              <a:xfrm>
                <a:off x="3534304" y="3746500"/>
                <a:ext cx="441316" cy="812800"/>
              </a:xfrm>
              <a:custGeom>
                <a:avLst/>
                <a:gdLst>
                  <a:gd name="connsiteX0" fmla="*/ 103880 w 441316"/>
                  <a:gd name="connsiteY0" fmla="*/ 0 h 812800"/>
                  <a:gd name="connsiteX1" fmla="*/ 343118 w 441316"/>
                  <a:gd name="connsiteY1" fmla="*/ 812800 h 812800"/>
                  <a:gd name="connsiteX2" fmla="*/ 204612 w 441316"/>
                  <a:gd name="connsiteY2" fmla="*/ 781296 h 812800"/>
                  <a:gd name="connsiteX3" fmla="*/ 40923 w 441316"/>
                  <a:gd name="connsiteY3" fmla="*/ 403250 h 812800"/>
                  <a:gd name="connsiteX4" fmla="*/ 97585 w 441316"/>
                  <a:gd name="connsiteY4" fmla="*/ 138617 h 812800"/>
                  <a:gd name="connsiteX5" fmla="*/ 103880 w 441316"/>
                  <a:gd name="connsiteY5" fmla="*/ 0 h 812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1316" h="812800">
                    <a:moveTo>
                      <a:pt x="103880" y="0"/>
                    </a:moveTo>
                    <a:cubicBezTo>
                      <a:pt x="254978" y="69309"/>
                      <a:pt x="613834" y="302437"/>
                      <a:pt x="343118" y="812800"/>
                    </a:cubicBezTo>
                    <a:cubicBezTo>
                      <a:pt x="299048" y="806499"/>
                      <a:pt x="254978" y="793898"/>
                      <a:pt x="204612" y="781296"/>
                    </a:cubicBezTo>
                    <a:cubicBezTo>
                      <a:pt x="-122766" y="699386"/>
                      <a:pt x="40923" y="403250"/>
                      <a:pt x="40923" y="403250"/>
                    </a:cubicBezTo>
                    <a:cubicBezTo>
                      <a:pt x="40923" y="403250"/>
                      <a:pt x="40923" y="403250"/>
                      <a:pt x="97585" y="138617"/>
                    </a:cubicBezTo>
                    <a:cubicBezTo>
                      <a:pt x="97585" y="138617"/>
                      <a:pt x="91289" y="88211"/>
                      <a:pt x="103880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淘宝网Chenying0907出品 219"/>
              <p:cNvSpPr/>
              <p:nvPr/>
            </p:nvSpPr>
            <p:spPr bwMode="auto">
              <a:xfrm>
                <a:off x="4513263" y="2789641"/>
                <a:ext cx="560387" cy="517121"/>
              </a:xfrm>
              <a:custGeom>
                <a:avLst/>
                <a:gdLst>
                  <a:gd name="connsiteX0" fmla="*/ 205226 w 560387"/>
                  <a:gd name="connsiteY0" fmla="*/ 765 h 517121"/>
                  <a:gd name="connsiteX1" fmla="*/ 554091 w 560387"/>
                  <a:gd name="connsiteY1" fmla="*/ 460437 h 517121"/>
                  <a:gd name="connsiteX2" fmla="*/ 560387 w 560387"/>
                  <a:gd name="connsiteY2" fmla="*/ 517121 h 517121"/>
                  <a:gd name="connsiteX3" fmla="*/ 0 w 560387"/>
                  <a:gd name="connsiteY3" fmla="*/ 51052 h 517121"/>
                  <a:gd name="connsiteX4" fmla="*/ 205226 w 560387"/>
                  <a:gd name="connsiteY4" fmla="*/ 765 h 517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0387" h="517121">
                    <a:moveTo>
                      <a:pt x="205226" y="765"/>
                    </a:moveTo>
                    <a:cubicBezTo>
                      <a:pt x="395891" y="-10749"/>
                      <a:pt x="535201" y="106162"/>
                      <a:pt x="554091" y="460437"/>
                    </a:cubicBezTo>
                    <a:cubicBezTo>
                      <a:pt x="560387" y="479332"/>
                      <a:pt x="560387" y="498226"/>
                      <a:pt x="560387" y="517121"/>
                    </a:cubicBezTo>
                    <a:cubicBezTo>
                      <a:pt x="447051" y="158122"/>
                      <a:pt x="163709" y="69947"/>
                      <a:pt x="0" y="51052"/>
                    </a:cubicBezTo>
                    <a:cubicBezTo>
                      <a:pt x="72410" y="22710"/>
                      <a:pt x="141671" y="4603"/>
                      <a:pt x="205226" y="765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淘宝网Chenying0907出品 220"/>
              <p:cNvSpPr/>
              <p:nvPr/>
            </p:nvSpPr>
            <p:spPr bwMode="auto">
              <a:xfrm>
                <a:off x="3713163" y="3236913"/>
                <a:ext cx="931862" cy="1290637"/>
              </a:xfrm>
              <a:custGeom>
                <a:avLst/>
                <a:gdLst>
                  <a:gd name="connsiteX0" fmla="*/ 226571 w 931862"/>
                  <a:gd name="connsiteY0" fmla="*/ 0 h 1290637"/>
                  <a:gd name="connsiteX1" fmla="*/ 931545 w 931862"/>
                  <a:gd name="connsiteY1" fmla="*/ 777088 h 1290637"/>
                  <a:gd name="connsiteX2" fmla="*/ 931000 w 931862"/>
                  <a:gd name="connsiteY2" fmla="*/ 794666 h 1290637"/>
                  <a:gd name="connsiteX3" fmla="*/ 931862 w 931862"/>
                  <a:gd name="connsiteY3" fmla="*/ 793750 h 1290637"/>
                  <a:gd name="connsiteX4" fmla="*/ 931862 w 931862"/>
                  <a:gd name="connsiteY4" fmla="*/ 812617 h 1290637"/>
                  <a:gd name="connsiteX5" fmla="*/ 929001 w 931862"/>
                  <a:gd name="connsiteY5" fmla="*/ 859217 h 1290637"/>
                  <a:gd name="connsiteX6" fmla="*/ 927069 w 931862"/>
                  <a:gd name="connsiteY6" fmla="*/ 921590 h 1290637"/>
                  <a:gd name="connsiteX7" fmla="*/ 913802 w 931862"/>
                  <a:gd name="connsiteY7" fmla="*/ 1024543 h 1290637"/>
                  <a:gd name="connsiteX8" fmla="*/ 906685 w 931862"/>
                  <a:gd name="connsiteY8" fmla="*/ 1083041 h 1290637"/>
                  <a:gd name="connsiteX9" fmla="*/ 903163 w 931862"/>
                  <a:gd name="connsiteY9" fmla="*/ 1085264 h 1290637"/>
                  <a:gd name="connsiteX10" fmla="*/ 882008 w 931862"/>
                  <a:gd name="connsiteY10" fmla="*/ 1101447 h 1290637"/>
                  <a:gd name="connsiteX11" fmla="*/ 881508 w 931862"/>
                  <a:gd name="connsiteY11" fmla="*/ 1101908 h 1290637"/>
                  <a:gd name="connsiteX12" fmla="*/ 881524 w 931862"/>
                  <a:gd name="connsiteY12" fmla="*/ 1101817 h 1290637"/>
                  <a:gd name="connsiteX13" fmla="*/ 819046 w 931862"/>
                  <a:gd name="connsiteY13" fmla="*/ 1149610 h 1290637"/>
                  <a:gd name="connsiteX14" fmla="*/ 818565 w 931862"/>
                  <a:gd name="connsiteY14" fmla="*/ 1152220 h 1290637"/>
                  <a:gd name="connsiteX15" fmla="*/ 800711 w 931862"/>
                  <a:gd name="connsiteY15" fmla="*/ 1163636 h 1290637"/>
                  <a:gd name="connsiteX16" fmla="*/ 745797 w 931862"/>
                  <a:gd name="connsiteY16" fmla="*/ 1205644 h 1290637"/>
                  <a:gd name="connsiteX17" fmla="*/ 704178 w 931862"/>
                  <a:gd name="connsiteY17" fmla="*/ 1225365 h 1290637"/>
                  <a:gd name="connsiteX18" fmla="*/ 700547 w 931862"/>
                  <a:gd name="connsiteY18" fmla="*/ 1227687 h 1290637"/>
                  <a:gd name="connsiteX19" fmla="*/ 680354 w 931862"/>
                  <a:gd name="connsiteY19" fmla="*/ 1236654 h 1290637"/>
                  <a:gd name="connsiteX20" fmla="*/ 566428 w 931862"/>
                  <a:gd name="connsiteY20" fmla="*/ 1290637 h 1290637"/>
                  <a:gd name="connsiteX21" fmla="*/ 0 w 931862"/>
                  <a:gd name="connsiteY21" fmla="*/ 308494 h 1290637"/>
                  <a:gd name="connsiteX22" fmla="*/ 226571 w 931862"/>
                  <a:gd name="connsiteY22" fmla="*/ 0 h 129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1862" h="1290637">
                    <a:moveTo>
                      <a:pt x="226571" y="0"/>
                    </a:moveTo>
                    <a:cubicBezTo>
                      <a:pt x="424821" y="22035"/>
                      <a:pt x="917003" y="140475"/>
                      <a:pt x="931545" y="777088"/>
                    </a:cubicBezTo>
                    <a:lnTo>
                      <a:pt x="931000" y="794666"/>
                    </a:lnTo>
                    <a:lnTo>
                      <a:pt x="931862" y="793750"/>
                    </a:lnTo>
                    <a:cubicBezTo>
                      <a:pt x="931862" y="800039"/>
                      <a:pt x="931862" y="806328"/>
                      <a:pt x="931862" y="812617"/>
                    </a:cubicBezTo>
                    <a:lnTo>
                      <a:pt x="929001" y="859217"/>
                    </a:lnTo>
                    <a:lnTo>
                      <a:pt x="927069" y="921590"/>
                    </a:lnTo>
                    <a:lnTo>
                      <a:pt x="913802" y="1024543"/>
                    </a:lnTo>
                    <a:lnTo>
                      <a:pt x="906685" y="1083041"/>
                    </a:lnTo>
                    <a:lnTo>
                      <a:pt x="903163" y="1085264"/>
                    </a:lnTo>
                    <a:lnTo>
                      <a:pt x="882008" y="1101447"/>
                    </a:lnTo>
                    <a:lnTo>
                      <a:pt x="881508" y="1101908"/>
                    </a:lnTo>
                    <a:lnTo>
                      <a:pt x="881524" y="1101817"/>
                    </a:lnTo>
                    <a:lnTo>
                      <a:pt x="819046" y="1149610"/>
                    </a:lnTo>
                    <a:lnTo>
                      <a:pt x="818565" y="1152220"/>
                    </a:lnTo>
                    <a:lnTo>
                      <a:pt x="800711" y="1163636"/>
                    </a:lnTo>
                    <a:lnTo>
                      <a:pt x="745797" y="1205644"/>
                    </a:lnTo>
                    <a:lnTo>
                      <a:pt x="704178" y="1225365"/>
                    </a:lnTo>
                    <a:lnTo>
                      <a:pt x="700547" y="1227687"/>
                    </a:lnTo>
                    <a:lnTo>
                      <a:pt x="680354" y="1236654"/>
                    </a:lnTo>
                    <a:lnTo>
                      <a:pt x="566428" y="1290637"/>
                    </a:lnTo>
                    <a:cubicBezTo>
                      <a:pt x="748943" y="346269"/>
                      <a:pt x="201397" y="295902"/>
                      <a:pt x="0" y="308494"/>
                    </a:cubicBezTo>
                    <a:cubicBezTo>
                      <a:pt x="44056" y="220353"/>
                      <a:pt x="119579" y="113324"/>
                      <a:pt x="226571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淘宝网Chenying0907出品 221"/>
              <p:cNvSpPr/>
              <p:nvPr/>
            </p:nvSpPr>
            <p:spPr bwMode="auto">
              <a:xfrm>
                <a:off x="4192588" y="2841625"/>
                <a:ext cx="881062" cy="1025525"/>
              </a:xfrm>
              <a:custGeom>
                <a:avLst/>
                <a:gdLst>
                  <a:gd name="connsiteX0" fmla="*/ 320959 w 881062"/>
                  <a:gd name="connsiteY0" fmla="*/ 0 h 1025525"/>
                  <a:gd name="connsiteX1" fmla="*/ 881062 w 881062"/>
                  <a:gd name="connsiteY1" fmla="*/ 465576 h 1025525"/>
                  <a:gd name="connsiteX2" fmla="*/ 806723 w 881062"/>
                  <a:gd name="connsiteY2" fmla="*/ 885833 h 1025525"/>
                  <a:gd name="connsiteX3" fmla="*/ 762795 w 881062"/>
                  <a:gd name="connsiteY3" fmla="*/ 991961 h 1025525"/>
                  <a:gd name="connsiteX4" fmla="*/ 755140 w 881062"/>
                  <a:gd name="connsiteY4" fmla="*/ 1012825 h 1025525"/>
                  <a:gd name="connsiteX5" fmla="*/ 754807 w 881062"/>
                  <a:gd name="connsiteY5" fmla="*/ 1011261 h 1025525"/>
                  <a:gd name="connsiteX6" fmla="*/ 748903 w 881062"/>
                  <a:gd name="connsiteY6" fmla="*/ 1025525 h 1025525"/>
                  <a:gd name="connsiteX7" fmla="*/ 0 w 881062"/>
                  <a:gd name="connsiteY7" fmla="*/ 182456 h 1025525"/>
                  <a:gd name="connsiteX8" fmla="*/ 6294 w 881062"/>
                  <a:gd name="connsiteY8" fmla="*/ 176164 h 1025525"/>
                  <a:gd name="connsiteX9" fmla="*/ 320959 w 881062"/>
                  <a:gd name="connsiteY9" fmla="*/ 0 h 1025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1062" h="1025525">
                    <a:moveTo>
                      <a:pt x="320959" y="0"/>
                    </a:moveTo>
                    <a:cubicBezTo>
                      <a:pt x="484584" y="18875"/>
                      <a:pt x="767783" y="106957"/>
                      <a:pt x="881062" y="465576"/>
                    </a:cubicBezTo>
                    <a:cubicBezTo>
                      <a:pt x="881062" y="597699"/>
                      <a:pt x="856282" y="743978"/>
                      <a:pt x="806723" y="885833"/>
                    </a:cubicBezTo>
                    <a:lnTo>
                      <a:pt x="762795" y="991961"/>
                    </a:lnTo>
                    <a:lnTo>
                      <a:pt x="755140" y="1012825"/>
                    </a:lnTo>
                    <a:lnTo>
                      <a:pt x="754807" y="1011261"/>
                    </a:lnTo>
                    <a:lnTo>
                      <a:pt x="748903" y="1025525"/>
                    </a:lnTo>
                    <a:cubicBezTo>
                      <a:pt x="629330" y="207622"/>
                      <a:pt x="182506" y="163581"/>
                      <a:pt x="0" y="182456"/>
                    </a:cubicBezTo>
                    <a:cubicBezTo>
                      <a:pt x="0" y="182456"/>
                      <a:pt x="0" y="182456"/>
                      <a:pt x="6294" y="176164"/>
                    </a:cubicBezTo>
                    <a:cubicBezTo>
                      <a:pt x="113280" y="106957"/>
                      <a:pt x="220266" y="44041"/>
                      <a:pt x="320959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淘宝网Chenying0907出品 222"/>
              <p:cNvSpPr/>
              <p:nvPr/>
            </p:nvSpPr>
            <p:spPr bwMode="auto">
              <a:xfrm>
                <a:off x="3940175" y="3020940"/>
                <a:ext cx="1001712" cy="1298649"/>
              </a:xfrm>
              <a:custGeom>
                <a:avLst/>
                <a:gdLst>
                  <a:gd name="connsiteX0" fmla="*/ 331763 w 1001712"/>
                  <a:gd name="connsiteY0" fmla="*/ 328 h 1298649"/>
                  <a:gd name="connsiteX1" fmla="*/ 975574 w 1001712"/>
                  <a:gd name="connsiteY1" fmla="*/ 701416 h 1298649"/>
                  <a:gd name="connsiteX2" fmla="*/ 1000925 w 1001712"/>
                  <a:gd name="connsiteY2" fmla="*/ 841477 h 1298649"/>
                  <a:gd name="connsiteX3" fmla="*/ 1001712 w 1001712"/>
                  <a:gd name="connsiteY3" fmla="*/ 845490 h 1298649"/>
                  <a:gd name="connsiteX4" fmla="*/ 1001667 w 1001712"/>
                  <a:gd name="connsiteY4" fmla="*/ 845577 h 1298649"/>
                  <a:gd name="connsiteX5" fmla="*/ 1001712 w 1001712"/>
                  <a:gd name="connsiteY5" fmla="*/ 845824 h 1298649"/>
                  <a:gd name="connsiteX6" fmla="*/ 680408 w 1001712"/>
                  <a:gd name="connsiteY6" fmla="*/ 1298649 h 1298649"/>
                  <a:gd name="connsiteX7" fmla="*/ 0 w 1001712"/>
                  <a:gd name="connsiteY7" fmla="*/ 216901 h 1298649"/>
                  <a:gd name="connsiteX8" fmla="*/ 252003 w 1001712"/>
                  <a:gd name="connsiteY8" fmla="*/ 3067 h 1298649"/>
                  <a:gd name="connsiteX9" fmla="*/ 331763 w 1001712"/>
                  <a:gd name="connsiteY9" fmla="*/ 328 h 1298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1712" h="1298649">
                    <a:moveTo>
                      <a:pt x="331763" y="328"/>
                    </a:moveTo>
                    <a:cubicBezTo>
                      <a:pt x="526438" y="6795"/>
                      <a:pt x="846924" y="113426"/>
                      <a:pt x="975574" y="701416"/>
                    </a:cubicBezTo>
                    <a:lnTo>
                      <a:pt x="1000925" y="841477"/>
                    </a:lnTo>
                    <a:lnTo>
                      <a:pt x="1001712" y="845490"/>
                    </a:lnTo>
                    <a:lnTo>
                      <a:pt x="1001667" y="845577"/>
                    </a:lnTo>
                    <a:lnTo>
                      <a:pt x="1001712" y="845824"/>
                    </a:lnTo>
                    <a:cubicBezTo>
                      <a:pt x="926111" y="1015634"/>
                      <a:pt x="819010" y="1179154"/>
                      <a:pt x="680408" y="1298649"/>
                    </a:cubicBezTo>
                    <a:cubicBezTo>
                      <a:pt x="837910" y="392999"/>
                      <a:pt x="226803" y="242058"/>
                      <a:pt x="0" y="216901"/>
                    </a:cubicBezTo>
                    <a:cubicBezTo>
                      <a:pt x="69301" y="147719"/>
                      <a:pt x="151202" y="72248"/>
                      <a:pt x="252003" y="3067"/>
                    </a:cubicBezTo>
                    <a:cubicBezTo>
                      <a:pt x="274841" y="708"/>
                      <a:pt x="301813" y="-667"/>
                      <a:pt x="331763" y="32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淘宝网Chenying0907出品 223"/>
              <p:cNvSpPr/>
              <p:nvPr/>
            </p:nvSpPr>
            <p:spPr bwMode="auto">
              <a:xfrm>
                <a:off x="2681288" y="3489325"/>
                <a:ext cx="707502" cy="766728"/>
              </a:xfrm>
              <a:custGeom>
                <a:avLst/>
                <a:gdLst>
                  <a:gd name="connsiteX0" fmla="*/ 490955 w 707502"/>
                  <a:gd name="connsiteY0" fmla="*/ 0 h 766728"/>
                  <a:gd name="connsiteX1" fmla="*/ 704962 w 707502"/>
                  <a:gd name="connsiteY1" fmla="*/ 56609 h 766728"/>
                  <a:gd name="connsiteX2" fmla="*/ 138475 w 707502"/>
                  <a:gd name="connsiteY2" fmla="*/ 761074 h 766728"/>
                  <a:gd name="connsiteX3" fmla="*/ 0 w 707502"/>
                  <a:gd name="connsiteY3" fmla="*/ 427711 h 766728"/>
                  <a:gd name="connsiteX4" fmla="*/ 490955 w 707502"/>
                  <a:gd name="connsiteY4" fmla="*/ 0 h 766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7502" h="766728">
                    <a:moveTo>
                      <a:pt x="490955" y="0"/>
                    </a:moveTo>
                    <a:cubicBezTo>
                      <a:pt x="560193" y="6290"/>
                      <a:pt x="635724" y="25160"/>
                      <a:pt x="704962" y="56609"/>
                    </a:cubicBezTo>
                    <a:cubicBezTo>
                      <a:pt x="717550" y="245305"/>
                      <a:pt x="704962" y="830262"/>
                      <a:pt x="138475" y="761074"/>
                    </a:cubicBezTo>
                    <a:cubicBezTo>
                      <a:pt x="50355" y="660436"/>
                      <a:pt x="6294" y="540928"/>
                      <a:pt x="0" y="427711"/>
                    </a:cubicBezTo>
                    <a:cubicBezTo>
                      <a:pt x="465778" y="434001"/>
                      <a:pt x="497250" y="125797"/>
                      <a:pt x="490955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淘宝网Chenying0907出品 224"/>
              <p:cNvSpPr/>
              <p:nvPr/>
            </p:nvSpPr>
            <p:spPr bwMode="auto">
              <a:xfrm>
                <a:off x="2680061" y="3489191"/>
                <a:ext cx="492464" cy="427332"/>
              </a:xfrm>
              <a:custGeom>
                <a:avLst/>
                <a:gdLst>
                  <a:gd name="connsiteX0" fmla="*/ 491824 w 492464"/>
                  <a:gd name="connsiteY0" fmla="*/ 0 h 427332"/>
                  <a:gd name="connsiteX1" fmla="*/ 1168 w 492464"/>
                  <a:gd name="connsiteY1" fmla="*/ 427238 h 427332"/>
                  <a:gd name="connsiteX2" fmla="*/ 64072 w 492464"/>
                  <a:gd name="connsiteY2" fmla="*/ 188487 h 427332"/>
                  <a:gd name="connsiteX3" fmla="*/ 363066 w 492464"/>
                  <a:gd name="connsiteY3" fmla="*/ 4712 h 427332"/>
                  <a:gd name="connsiteX4" fmla="*/ 413303 w 492464"/>
                  <a:gd name="connsiteY4" fmla="*/ 2874 h 427332"/>
                  <a:gd name="connsiteX5" fmla="*/ 422245 w 492464"/>
                  <a:gd name="connsiteY5" fmla="*/ 919 h 427332"/>
                  <a:gd name="connsiteX6" fmla="*/ 447380 w 492464"/>
                  <a:gd name="connsiteY6" fmla="*/ 134 h 427332"/>
                  <a:gd name="connsiteX7" fmla="*/ 453664 w 492464"/>
                  <a:gd name="connsiteY7" fmla="*/ 134 h 427332"/>
                  <a:gd name="connsiteX8" fmla="*/ 453116 w 492464"/>
                  <a:gd name="connsiteY8" fmla="*/ 1416 h 427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2464" h="427332">
                    <a:moveTo>
                      <a:pt x="491824" y="0"/>
                    </a:moveTo>
                    <a:cubicBezTo>
                      <a:pt x="498114" y="125658"/>
                      <a:pt x="466662" y="433521"/>
                      <a:pt x="1168" y="427238"/>
                    </a:cubicBezTo>
                    <a:cubicBezTo>
                      <a:pt x="-5123" y="345560"/>
                      <a:pt x="13749" y="257600"/>
                      <a:pt x="64072" y="188487"/>
                    </a:cubicBezTo>
                    <a:cubicBezTo>
                      <a:pt x="130122" y="84819"/>
                      <a:pt x="238632" y="23561"/>
                      <a:pt x="363066" y="4712"/>
                    </a:cubicBezTo>
                    <a:lnTo>
                      <a:pt x="413303" y="2874"/>
                    </a:lnTo>
                    <a:lnTo>
                      <a:pt x="422245" y="919"/>
                    </a:lnTo>
                    <a:cubicBezTo>
                      <a:pt x="430100" y="134"/>
                      <a:pt x="437955" y="134"/>
                      <a:pt x="447380" y="134"/>
                    </a:cubicBezTo>
                    <a:cubicBezTo>
                      <a:pt x="447380" y="134"/>
                      <a:pt x="447380" y="134"/>
                      <a:pt x="453664" y="134"/>
                    </a:cubicBezTo>
                    <a:lnTo>
                      <a:pt x="453116" y="1416"/>
                    </a:ln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淘宝网Chenying0907出品 225"/>
              <p:cNvSpPr/>
              <p:nvPr/>
            </p:nvSpPr>
            <p:spPr bwMode="auto">
              <a:xfrm>
                <a:off x="2819400" y="3546475"/>
                <a:ext cx="855662" cy="898525"/>
              </a:xfrm>
              <a:custGeom>
                <a:avLst/>
                <a:gdLst>
                  <a:gd name="connsiteX0" fmla="*/ 566247 w 855662"/>
                  <a:gd name="connsiteY0" fmla="*/ 0 h 898525"/>
                  <a:gd name="connsiteX1" fmla="*/ 654330 w 855662"/>
                  <a:gd name="connsiteY1" fmla="*/ 50267 h 898525"/>
                  <a:gd name="connsiteX2" fmla="*/ 855662 w 855662"/>
                  <a:gd name="connsiteY2" fmla="*/ 238769 h 898525"/>
                  <a:gd name="connsiteX3" fmla="*/ 283124 w 855662"/>
                  <a:gd name="connsiteY3" fmla="*/ 898525 h 898525"/>
                  <a:gd name="connsiteX4" fmla="*/ 150999 w 855662"/>
                  <a:gd name="connsiteY4" fmla="*/ 835691 h 898525"/>
                  <a:gd name="connsiteX5" fmla="*/ 0 w 855662"/>
                  <a:gd name="connsiteY5" fmla="*/ 703740 h 898525"/>
                  <a:gd name="connsiteX6" fmla="*/ 566247 w 855662"/>
                  <a:gd name="connsiteY6" fmla="*/ 0 h 898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5662" h="898525">
                    <a:moveTo>
                      <a:pt x="566247" y="0"/>
                    </a:moveTo>
                    <a:cubicBezTo>
                      <a:pt x="597705" y="12567"/>
                      <a:pt x="629163" y="31417"/>
                      <a:pt x="654330" y="50267"/>
                    </a:cubicBezTo>
                    <a:cubicBezTo>
                      <a:pt x="742413" y="100534"/>
                      <a:pt x="805329" y="169652"/>
                      <a:pt x="855662" y="238769"/>
                    </a:cubicBezTo>
                    <a:cubicBezTo>
                      <a:pt x="836787" y="452404"/>
                      <a:pt x="748704" y="879675"/>
                      <a:pt x="283124" y="898525"/>
                    </a:cubicBezTo>
                    <a:cubicBezTo>
                      <a:pt x="239082" y="885958"/>
                      <a:pt x="195041" y="860825"/>
                      <a:pt x="150999" y="835691"/>
                    </a:cubicBezTo>
                    <a:cubicBezTo>
                      <a:pt x="94375" y="797991"/>
                      <a:pt x="44042" y="754007"/>
                      <a:pt x="0" y="703740"/>
                    </a:cubicBezTo>
                    <a:cubicBezTo>
                      <a:pt x="566247" y="772857"/>
                      <a:pt x="578830" y="188502"/>
                      <a:pt x="566247" y="0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淘宝网Chenying0907出品 226"/>
              <p:cNvSpPr/>
              <p:nvPr/>
            </p:nvSpPr>
            <p:spPr bwMode="auto">
              <a:xfrm>
                <a:off x="3101975" y="3784600"/>
                <a:ext cx="666574" cy="701940"/>
              </a:xfrm>
              <a:custGeom>
                <a:avLst/>
                <a:gdLst>
                  <a:gd name="connsiteX0" fmla="*/ 573945 w 666574"/>
                  <a:gd name="connsiteY0" fmla="*/ 0 h 701940"/>
                  <a:gd name="connsiteX1" fmla="*/ 605481 w 666574"/>
                  <a:gd name="connsiteY1" fmla="*/ 510028 h 701940"/>
                  <a:gd name="connsiteX2" fmla="*/ 88102 w 666574"/>
                  <a:gd name="connsiteY2" fmla="*/ 687453 h 701940"/>
                  <a:gd name="connsiteX3" fmla="*/ 23295 w 666574"/>
                  <a:gd name="connsiteY3" fmla="*/ 668103 h 701940"/>
                  <a:gd name="connsiteX4" fmla="*/ 19050 w 666574"/>
                  <a:gd name="connsiteY4" fmla="*/ 667147 h 701940"/>
                  <a:gd name="connsiteX5" fmla="*/ 19735 w 666574"/>
                  <a:gd name="connsiteY5" fmla="*/ 667040 h 701940"/>
                  <a:gd name="connsiteX6" fmla="*/ 0 w 666574"/>
                  <a:gd name="connsiteY6" fmla="*/ 661147 h 701940"/>
                  <a:gd name="connsiteX7" fmla="*/ 573945 w 666574"/>
                  <a:gd name="connsiteY7" fmla="*/ 0 h 70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6574" h="701940">
                    <a:moveTo>
                      <a:pt x="573945" y="0"/>
                    </a:moveTo>
                    <a:cubicBezTo>
                      <a:pt x="681166" y="163713"/>
                      <a:pt x="700087" y="365205"/>
                      <a:pt x="605481" y="510028"/>
                    </a:cubicBezTo>
                    <a:cubicBezTo>
                      <a:pt x="500625" y="669805"/>
                      <a:pt x="294364" y="733165"/>
                      <a:pt x="88102" y="687453"/>
                    </a:cubicBezTo>
                    <a:lnTo>
                      <a:pt x="23295" y="668103"/>
                    </a:lnTo>
                    <a:lnTo>
                      <a:pt x="19050" y="667147"/>
                    </a:lnTo>
                    <a:lnTo>
                      <a:pt x="19735" y="667040"/>
                    </a:lnTo>
                    <a:lnTo>
                      <a:pt x="0" y="661147"/>
                    </a:lnTo>
                    <a:cubicBezTo>
                      <a:pt x="466725" y="642257"/>
                      <a:pt x="555024" y="214086"/>
                      <a:pt x="573945" y="0"/>
                    </a:cubicBezTo>
                    <a:close/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淘宝网Chenying0907出品 552"/>
              <p:cNvSpPr/>
              <p:nvPr/>
            </p:nvSpPr>
            <p:spPr bwMode="auto">
              <a:xfrm>
                <a:off x="3178175" y="2892425"/>
                <a:ext cx="390525" cy="735012"/>
              </a:xfrm>
              <a:custGeom>
                <a:avLst/>
                <a:gdLst>
                  <a:gd name="T0" fmla="*/ 5 w 62"/>
                  <a:gd name="T1" fmla="*/ 117 h 117"/>
                  <a:gd name="T2" fmla="*/ 1 w 62"/>
                  <a:gd name="T3" fmla="*/ 116 h 117"/>
                  <a:gd name="T4" fmla="*/ 2 w 62"/>
                  <a:gd name="T5" fmla="*/ 110 h 117"/>
                  <a:gd name="T6" fmla="*/ 52 w 62"/>
                  <a:gd name="T7" fmla="*/ 4 h 117"/>
                  <a:gd name="T8" fmla="*/ 58 w 62"/>
                  <a:gd name="T9" fmla="*/ 1 h 117"/>
                  <a:gd name="T10" fmla="*/ 61 w 62"/>
                  <a:gd name="T11" fmla="*/ 6 h 117"/>
                  <a:gd name="T12" fmla="*/ 8 w 62"/>
                  <a:gd name="T13" fmla="*/ 116 h 117"/>
                  <a:gd name="T14" fmla="*/ 5 w 62"/>
                  <a:gd name="T15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117">
                    <a:moveTo>
                      <a:pt x="5" y="117"/>
                    </a:moveTo>
                    <a:cubicBezTo>
                      <a:pt x="3" y="117"/>
                      <a:pt x="2" y="117"/>
                      <a:pt x="1" y="116"/>
                    </a:cubicBezTo>
                    <a:cubicBezTo>
                      <a:pt x="0" y="114"/>
                      <a:pt x="0" y="111"/>
                      <a:pt x="2" y="110"/>
                    </a:cubicBezTo>
                    <a:cubicBezTo>
                      <a:pt x="2" y="109"/>
                      <a:pt x="36" y="79"/>
                      <a:pt x="52" y="4"/>
                    </a:cubicBezTo>
                    <a:cubicBezTo>
                      <a:pt x="53" y="2"/>
                      <a:pt x="55" y="0"/>
                      <a:pt x="58" y="1"/>
                    </a:cubicBezTo>
                    <a:cubicBezTo>
                      <a:pt x="60" y="1"/>
                      <a:pt x="62" y="4"/>
                      <a:pt x="61" y="6"/>
                    </a:cubicBezTo>
                    <a:cubicBezTo>
                      <a:pt x="44" y="84"/>
                      <a:pt x="9" y="115"/>
                      <a:pt x="8" y="116"/>
                    </a:cubicBezTo>
                    <a:cubicBezTo>
                      <a:pt x="7" y="117"/>
                      <a:pt x="6" y="117"/>
                      <a:pt x="5" y="117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淘宝网Chenying0907出品 553"/>
              <p:cNvSpPr/>
              <p:nvPr/>
            </p:nvSpPr>
            <p:spPr bwMode="auto">
              <a:xfrm>
                <a:off x="3492500" y="3514725"/>
                <a:ext cx="511175" cy="384175"/>
              </a:xfrm>
              <a:custGeom>
                <a:avLst/>
                <a:gdLst>
                  <a:gd name="T0" fmla="*/ 4 w 81"/>
                  <a:gd name="T1" fmla="*/ 61 h 61"/>
                  <a:gd name="T2" fmla="*/ 0 w 81"/>
                  <a:gd name="T3" fmla="*/ 57 h 61"/>
                  <a:gd name="T4" fmla="*/ 4 w 81"/>
                  <a:gd name="T5" fmla="*/ 52 h 61"/>
                  <a:gd name="T6" fmla="*/ 72 w 81"/>
                  <a:gd name="T7" fmla="*/ 3 h 61"/>
                  <a:gd name="T8" fmla="*/ 78 w 81"/>
                  <a:gd name="T9" fmla="*/ 2 h 61"/>
                  <a:gd name="T10" fmla="*/ 80 w 81"/>
                  <a:gd name="T11" fmla="*/ 8 h 61"/>
                  <a:gd name="T12" fmla="*/ 5 w 81"/>
                  <a:gd name="T13" fmla="*/ 61 h 61"/>
                  <a:gd name="T14" fmla="*/ 4 w 81"/>
                  <a:gd name="T1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61">
                    <a:moveTo>
                      <a:pt x="4" y="61"/>
                    </a:moveTo>
                    <a:cubicBezTo>
                      <a:pt x="2" y="61"/>
                      <a:pt x="0" y="59"/>
                      <a:pt x="0" y="57"/>
                    </a:cubicBezTo>
                    <a:cubicBezTo>
                      <a:pt x="0" y="55"/>
                      <a:pt x="1" y="53"/>
                      <a:pt x="4" y="52"/>
                    </a:cubicBezTo>
                    <a:cubicBezTo>
                      <a:pt x="4" y="52"/>
                      <a:pt x="46" y="45"/>
                      <a:pt x="72" y="3"/>
                    </a:cubicBezTo>
                    <a:cubicBezTo>
                      <a:pt x="74" y="1"/>
                      <a:pt x="76" y="0"/>
                      <a:pt x="78" y="2"/>
                    </a:cubicBezTo>
                    <a:cubicBezTo>
                      <a:pt x="81" y="3"/>
                      <a:pt x="81" y="5"/>
                      <a:pt x="80" y="8"/>
                    </a:cubicBezTo>
                    <a:cubicBezTo>
                      <a:pt x="51" y="53"/>
                      <a:pt x="7" y="61"/>
                      <a:pt x="5" y="61"/>
                    </a:cubicBezTo>
                    <a:lnTo>
                      <a:pt x="4" y="61"/>
                    </a:ln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淘宝网Chenying0907出品 554"/>
              <p:cNvSpPr/>
              <p:nvPr/>
            </p:nvSpPr>
            <p:spPr bwMode="auto">
              <a:xfrm>
                <a:off x="4411663" y="4124325"/>
                <a:ext cx="220662" cy="1358900"/>
              </a:xfrm>
              <a:custGeom>
                <a:avLst/>
                <a:gdLst>
                  <a:gd name="T0" fmla="*/ 10 w 35"/>
                  <a:gd name="T1" fmla="*/ 216 h 216"/>
                  <a:gd name="T2" fmla="*/ 5 w 35"/>
                  <a:gd name="T3" fmla="*/ 212 h 216"/>
                  <a:gd name="T4" fmla="*/ 26 w 35"/>
                  <a:gd name="T5" fmla="*/ 4 h 216"/>
                  <a:gd name="T6" fmla="*/ 31 w 35"/>
                  <a:gd name="T7" fmla="*/ 1 h 216"/>
                  <a:gd name="T8" fmla="*/ 34 w 35"/>
                  <a:gd name="T9" fmla="*/ 6 h 216"/>
                  <a:gd name="T10" fmla="*/ 14 w 35"/>
                  <a:gd name="T11" fmla="*/ 212 h 216"/>
                  <a:gd name="T12" fmla="*/ 10 w 35"/>
                  <a:gd name="T13" fmla="*/ 216 h 216"/>
                  <a:gd name="T14" fmla="*/ 10 w 35"/>
                  <a:gd name="T15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216">
                    <a:moveTo>
                      <a:pt x="10" y="216"/>
                    </a:moveTo>
                    <a:cubicBezTo>
                      <a:pt x="7" y="216"/>
                      <a:pt x="5" y="214"/>
                      <a:pt x="5" y="212"/>
                    </a:cubicBezTo>
                    <a:cubicBezTo>
                      <a:pt x="0" y="127"/>
                      <a:pt x="26" y="5"/>
                      <a:pt x="26" y="4"/>
                    </a:cubicBezTo>
                    <a:cubicBezTo>
                      <a:pt x="26" y="2"/>
                      <a:pt x="29" y="0"/>
                      <a:pt x="31" y="1"/>
                    </a:cubicBezTo>
                    <a:cubicBezTo>
                      <a:pt x="33" y="1"/>
                      <a:pt x="35" y="4"/>
                      <a:pt x="34" y="6"/>
                    </a:cubicBezTo>
                    <a:cubicBezTo>
                      <a:pt x="34" y="7"/>
                      <a:pt x="9" y="128"/>
                      <a:pt x="14" y="212"/>
                    </a:cubicBezTo>
                    <a:cubicBezTo>
                      <a:pt x="14" y="214"/>
                      <a:pt x="12" y="216"/>
                      <a:pt x="10" y="216"/>
                    </a:cubicBezTo>
                    <a:cubicBezTo>
                      <a:pt x="10" y="216"/>
                      <a:pt x="10" y="216"/>
                      <a:pt x="10" y="216"/>
                    </a:cubicBezTo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淘宝网Chenying0907出品 555"/>
              <p:cNvSpPr/>
              <p:nvPr/>
            </p:nvSpPr>
            <p:spPr bwMode="auto">
              <a:xfrm>
                <a:off x="3386138" y="2463800"/>
                <a:ext cx="434975" cy="554037"/>
              </a:xfrm>
              <a:custGeom>
                <a:avLst/>
                <a:gdLst>
                  <a:gd name="T0" fmla="*/ 33 w 69"/>
                  <a:gd name="T1" fmla="*/ 77 h 88"/>
                  <a:gd name="T2" fmla="*/ 21 w 69"/>
                  <a:gd name="T3" fmla="*/ 84 h 88"/>
                  <a:gd name="T4" fmla="*/ 18 w 69"/>
                  <a:gd name="T5" fmla="*/ 68 h 88"/>
                  <a:gd name="T6" fmla="*/ 7 w 69"/>
                  <a:gd name="T7" fmla="*/ 22 h 88"/>
                  <a:gd name="T8" fmla="*/ 21 w 69"/>
                  <a:gd name="T9" fmla="*/ 41 h 88"/>
                  <a:gd name="T10" fmla="*/ 28 w 69"/>
                  <a:gd name="T11" fmla="*/ 2 h 88"/>
                  <a:gd name="T12" fmla="*/ 34 w 69"/>
                  <a:gd name="T13" fmla="*/ 34 h 88"/>
                  <a:gd name="T14" fmla="*/ 48 w 69"/>
                  <a:gd name="T15" fmla="*/ 11 h 88"/>
                  <a:gd name="T16" fmla="*/ 44 w 69"/>
                  <a:gd name="T17" fmla="*/ 39 h 88"/>
                  <a:gd name="T18" fmla="*/ 52 w 69"/>
                  <a:gd name="T19" fmla="*/ 38 h 88"/>
                  <a:gd name="T20" fmla="*/ 67 w 69"/>
                  <a:gd name="T21" fmla="*/ 32 h 88"/>
                  <a:gd name="T22" fmla="*/ 58 w 69"/>
                  <a:gd name="T23" fmla="*/ 49 h 88"/>
                  <a:gd name="T24" fmla="*/ 33 w 69"/>
                  <a:gd name="T25" fmla="*/ 7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88">
                    <a:moveTo>
                      <a:pt x="33" y="77"/>
                    </a:moveTo>
                    <a:cubicBezTo>
                      <a:pt x="33" y="77"/>
                      <a:pt x="35" y="88"/>
                      <a:pt x="21" y="84"/>
                    </a:cubicBezTo>
                    <a:cubicBezTo>
                      <a:pt x="8" y="80"/>
                      <a:pt x="18" y="68"/>
                      <a:pt x="18" y="68"/>
                    </a:cubicBezTo>
                    <a:cubicBezTo>
                      <a:pt x="18" y="68"/>
                      <a:pt x="0" y="38"/>
                      <a:pt x="7" y="22"/>
                    </a:cubicBezTo>
                    <a:cubicBezTo>
                      <a:pt x="12" y="14"/>
                      <a:pt x="17" y="42"/>
                      <a:pt x="21" y="41"/>
                    </a:cubicBezTo>
                    <a:cubicBezTo>
                      <a:pt x="25" y="41"/>
                      <a:pt x="19" y="4"/>
                      <a:pt x="28" y="2"/>
                    </a:cubicBezTo>
                    <a:cubicBezTo>
                      <a:pt x="37" y="0"/>
                      <a:pt x="34" y="34"/>
                      <a:pt x="34" y="34"/>
                    </a:cubicBezTo>
                    <a:cubicBezTo>
                      <a:pt x="34" y="34"/>
                      <a:pt x="40" y="10"/>
                      <a:pt x="48" y="11"/>
                    </a:cubicBezTo>
                    <a:cubicBezTo>
                      <a:pt x="57" y="12"/>
                      <a:pt x="44" y="39"/>
                      <a:pt x="44" y="39"/>
                    </a:cubicBezTo>
                    <a:cubicBezTo>
                      <a:pt x="44" y="39"/>
                      <a:pt x="41" y="45"/>
                      <a:pt x="52" y="38"/>
                    </a:cubicBezTo>
                    <a:cubicBezTo>
                      <a:pt x="63" y="31"/>
                      <a:pt x="65" y="28"/>
                      <a:pt x="67" y="32"/>
                    </a:cubicBezTo>
                    <a:cubicBezTo>
                      <a:pt x="69" y="36"/>
                      <a:pt x="63" y="46"/>
                      <a:pt x="58" y="49"/>
                    </a:cubicBezTo>
                    <a:cubicBezTo>
                      <a:pt x="59" y="70"/>
                      <a:pt x="46" y="81"/>
                      <a:pt x="33" y="77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淘宝网Chenying0907出品 559"/>
              <p:cNvSpPr/>
              <p:nvPr/>
            </p:nvSpPr>
            <p:spPr bwMode="auto">
              <a:xfrm>
                <a:off x="3870325" y="3187700"/>
                <a:ext cx="460375" cy="465137"/>
              </a:xfrm>
              <a:custGeom>
                <a:avLst/>
                <a:gdLst>
                  <a:gd name="T0" fmla="*/ 24 w 73"/>
                  <a:gd name="T1" fmla="*/ 64 h 74"/>
                  <a:gd name="T2" fmla="*/ 11 w 73"/>
                  <a:gd name="T3" fmla="*/ 64 h 74"/>
                  <a:gd name="T4" fmla="*/ 15 w 73"/>
                  <a:gd name="T5" fmla="*/ 50 h 74"/>
                  <a:gd name="T6" fmla="*/ 25 w 73"/>
                  <a:gd name="T7" fmla="*/ 9 h 74"/>
                  <a:gd name="T8" fmla="*/ 28 w 73"/>
                  <a:gd name="T9" fmla="*/ 30 h 74"/>
                  <a:gd name="T10" fmla="*/ 51 w 73"/>
                  <a:gd name="T11" fmla="*/ 3 h 74"/>
                  <a:gd name="T12" fmla="*/ 43 w 73"/>
                  <a:gd name="T13" fmla="*/ 31 h 74"/>
                  <a:gd name="T14" fmla="*/ 65 w 73"/>
                  <a:gd name="T15" fmla="*/ 20 h 74"/>
                  <a:gd name="T16" fmla="*/ 50 w 73"/>
                  <a:gd name="T17" fmla="*/ 40 h 74"/>
                  <a:gd name="T18" fmla="*/ 57 w 73"/>
                  <a:gd name="T19" fmla="*/ 42 h 74"/>
                  <a:gd name="T20" fmla="*/ 73 w 73"/>
                  <a:gd name="T21" fmla="*/ 45 h 74"/>
                  <a:gd name="T22" fmla="*/ 58 w 73"/>
                  <a:gd name="T23" fmla="*/ 53 h 74"/>
                  <a:gd name="T24" fmla="*/ 24 w 73"/>
                  <a:gd name="T25" fmla="*/ 6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3" h="74">
                    <a:moveTo>
                      <a:pt x="24" y="64"/>
                    </a:moveTo>
                    <a:cubicBezTo>
                      <a:pt x="24" y="64"/>
                      <a:pt x="21" y="74"/>
                      <a:pt x="11" y="64"/>
                    </a:cubicBezTo>
                    <a:cubicBezTo>
                      <a:pt x="0" y="54"/>
                      <a:pt x="15" y="50"/>
                      <a:pt x="15" y="50"/>
                    </a:cubicBezTo>
                    <a:cubicBezTo>
                      <a:pt x="15" y="50"/>
                      <a:pt x="12" y="18"/>
                      <a:pt x="25" y="9"/>
                    </a:cubicBezTo>
                    <a:cubicBezTo>
                      <a:pt x="32" y="5"/>
                      <a:pt x="24" y="28"/>
                      <a:pt x="28" y="30"/>
                    </a:cubicBezTo>
                    <a:cubicBezTo>
                      <a:pt x="33" y="32"/>
                      <a:pt x="42" y="0"/>
                      <a:pt x="51" y="3"/>
                    </a:cubicBezTo>
                    <a:cubicBezTo>
                      <a:pt x="60" y="5"/>
                      <a:pt x="43" y="31"/>
                      <a:pt x="43" y="31"/>
                    </a:cubicBezTo>
                    <a:cubicBezTo>
                      <a:pt x="43" y="31"/>
                      <a:pt x="58" y="15"/>
                      <a:pt x="65" y="20"/>
                    </a:cubicBezTo>
                    <a:cubicBezTo>
                      <a:pt x="72" y="25"/>
                      <a:pt x="50" y="40"/>
                      <a:pt x="50" y="40"/>
                    </a:cubicBezTo>
                    <a:cubicBezTo>
                      <a:pt x="50" y="40"/>
                      <a:pt x="45" y="42"/>
                      <a:pt x="57" y="42"/>
                    </a:cubicBezTo>
                    <a:cubicBezTo>
                      <a:pt x="69" y="42"/>
                      <a:pt x="72" y="41"/>
                      <a:pt x="73" y="45"/>
                    </a:cubicBezTo>
                    <a:cubicBezTo>
                      <a:pt x="73" y="49"/>
                      <a:pt x="64" y="54"/>
                      <a:pt x="58" y="53"/>
                    </a:cubicBezTo>
                    <a:cubicBezTo>
                      <a:pt x="50" y="70"/>
                      <a:pt x="34" y="74"/>
                      <a:pt x="24" y="64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淘宝网Chenying0907出品 563"/>
              <p:cNvSpPr/>
              <p:nvPr/>
            </p:nvSpPr>
            <p:spPr bwMode="auto">
              <a:xfrm>
                <a:off x="1887538" y="3722688"/>
                <a:ext cx="422275" cy="503237"/>
              </a:xfrm>
              <a:custGeom>
                <a:avLst/>
                <a:gdLst>
                  <a:gd name="T0" fmla="*/ 45 w 67"/>
                  <a:gd name="T1" fmla="*/ 70 h 80"/>
                  <a:gd name="T2" fmla="*/ 23 w 67"/>
                  <a:gd name="T3" fmla="*/ 49 h 80"/>
                  <a:gd name="T4" fmla="*/ 4 w 67"/>
                  <a:gd name="T5" fmla="*/ 31 h 80"/>
                  <a:gd name="T6" fmla="*/ 28 w 67"/>
                  <a:gd name="T7" fmla="*/ 41 h 80"/>
                  <a:gd name="T8" fmla="*/ 30 w 67"/>
                  <a:gd name="T9" fmla="*/ 41 h 80"/>
                  <a:gd name="T10" fmla="*/ 17 w 67"/>
                  <a:gd name="T11" fmla="*/ 14 h 80"/>
                  <a:gd name="T12" fmla="*/ 38 w 67"/>
                  <a:gd name="T13" fmla="*/ 34 h 80"/>
                  <a:gd name="T14" fmla="*/ 34 w 67"/>
                  <a:gd name="T15" fmla="*/ 5 h 80"/>
                  <a:gd name="T16" fmla="*/ 52 w 67"/>
                  <a:gd name="T17" fmla="*/ 34 h 80"/>
                  <a:gd name="T18" fmla="*/ 61 w 67"/>
                  <a:gd name="T19" fmla="*/ 20 h 80"/>
                  <a:gd name="T20" fmla="*/ 61 w 67"/>
                  <a:gd name="T21" fmla="*/ 60 h 80"/>
                  <a:gd name="T22" fmla="*/ 57 w 67"/>
                  <a:gd name="T23" fmla="*/ 73 h 80"/>
                  <a:gd name="T24" fmla="*/ 45 w 67"/>
                  <a:gd name="T25" fmla="*/ 7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80">
                    <a:moveTo>
                      <a:pt x="45" y="70"/>
                    </a:moveTo>
                    <a:cubicBezTo>
                      <a:pt x="34" y="74"/>
                      <a:pt x="23" y="61"/>
                      <a:pt x="23" y="49"/>
                    </a:cubicBezTo>
                    <a:cubicBezTo>
                      <a:pt x="13" y="48"/>
                      <a:pt x="0" y="37"/>
                      <a:pt x="4" y="31"/>
                    </a:cubicBezTo>
                    <a:cubicBezTo>
                      <a:pt x="7" y="26"/>
                      <a:pt x="28" y="41"/>
                      <a:pt x="28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12" y="22"/>
                      <a:pt x="17" y="14"/>
                    </a:cubicBezTo>
                    <a:cubicBezTo>
                      <a:pt x="22" y="6"/>
                      <a:pt x="38" y="34"/>
                      <a:pt x="38" y="34"/>
                    </a:cubicBezTo>
                    <a:cubicBezTo>
                      <a:pt x="38" y="34"/>
                      <a:pt x="27" y="10"/>
                      <a:pt x="34" y="5"/>
                    </a:cubicBezTo>
                    <a:cubicBezTo>
                      <a:pt x="41" y="0"/>
                      <a:pt x="52" y="34"/>
                      <a:pt x="52" y="34"/>
                    </a:cubicBezTo>
                    <a:cubicBezTo>
                      <a:pt x="52" y="34"/>
                      <a:pt x="55" y="21"/>
                      <a:pt x="61" y="20"/>
                    </a:cubicBezTo>
                    <a:cubicBezTo>
                      <a:pt x="67" y="20"/>
                      <a:pt x="66" y="52"/>
                      <a:pt x="61" y="60"/>
                    </a:cubicBezTo>
                    <a:cubicBezTo>
                      <a:pt x="61" y="60"/>
                      <a:pt x="67" y="66"/>
                      <a:pt x="57" y="73"/>
                    </a:cubicBezTo>
                    <a:cubicBezTo>
                      <a:pt x="46" y="80"/>
                      <a:pt x="45" y="70"/>
                      <a:pt x="45" y="70"/>
                    </a:cubicBezTo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淘宝网Chenying0907出品 566"/>
              <p:cNvSpPr/>
              <p:nvPr/>
            </p:nvSpPr>
            <p:spPr bwMode="auto">
              <a:xfrm>
                <a:off x="2278063" y="4425950"/>
                <a:ext cx="447675" cy="460375"/>
              </a:xfrm>
              <a:custGeom>
                <a:avLst/>
                <a:gdLst>
                  <a:gd name="T0" fmla="*/ 68 w 71"/>
                  <a:gd name="T1" fmla="*/ 37 h 73"/>
                  <a:gd name="T2" fmla="*/ 60 w 71"/>
                  <a:gd name="T3" fmla="*/ 24 h 73"/>
                  <a:gd name="T4" fmla="*/ 60 w 71"/>
                  <a:gd name="T5" fmla="*/ 36 h 73"/>
                  <a:gd name="T6" fmla="*/ 42 w 71"/>
                  <a:gd name="T7" fmla="*/ 10 h 73"/>
                  <a:gd name="T8" fmla="*/ 37 w 71"/>
                  <a:gd name="T9" fmla="*/ 17 h 73"/>
                  <a:gd name="T10" fmla="*/ 19 w 71"/>
                  <a:gd name="T11" fmla="*/ 8 h 73"/>
                  <a:gd name="T12" fmla="*/ 28 w 71"/>
                  <a:gd name="T13" fmla="*/ 30 h 73"/>
                  <a:gd name="T14" fmla="*/ 13 w 71"/>
                  <a:gd name="T15" fmla="*/ 35 h 73"/>
                  <a:gd name="T16" fmla="*/ 26 w 71"/>
                  <a:gd name="T17" fmla="*/ 46 h 73"/>
                  <a:gd name="T18" fmla="*/ 36 w 71"/>
                  <a:gd name="T19" fmla="*/ 56 h 73"/>
                  <a:gd name="T20" fmla="*/ 65 w 71"/>
                  <a:gd name="T21" fmla="*/ 50 h 73"/>
                  <a:gd name="T22" fmla="*/ 68 w 71"/>
                  <a:gd name="T23" fmla="*/ 3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73">
                    <a:moveTo>
                      <a:pt x="68" y="37"/>
                    </a:moveTo>
                    <a:cubicBezTo>
                      <a:pt x="68" y="37"/>
                      <a:pt x="66" y="22"/>
                      <a:pt x="60" y="24"/>
                    </a:cubicBezTo>
                    <a:cubicBezTo>
                      <a:pt x="55" y="26"/>
                      <a:pt x="60" y="36"/>
                      <a:pt x="60" y="36"/>
                    </a:cubicBezTo>
                    <a:cubicBezTo>
                      <a:pt x="60" y="36"/>
                      <a:pt x="48" y="21"/>
                      <a:pt x="42" y="10"/>
                    </a:cubicBezTo>
                    <a:cubicBezTo>
                      <a:pt x="37" y="0"/>
                      <a:pt x="31" y="3"/>
                      <a:pt x="37" y="17"/>
                    </a:cubicBezTo>
                    <a:cubicBezTo>
                      <a:pt x="41" y="25"/>
                      <a:pt x="24" y="13"/>
                      <a:pt x="19" y="8"/>
                    </a:cubicBezTo>
                    <a:cubicBezTo>
                      <a:pt x="13" y="2"/>
                      <a:pt x="0" y="9"/>
                      <a:pt x="28" y="30"/>
                    </a:cubicBezTo>
                    <a:cubicBezTo>
                      <a:pt x="31" y="33"/>
                      <a:pt x="27" y="32"/>
                      <a:pt x="13" y="35"/>
                    </a:cubicBezTo>
                    <a:cubicBezTo>
                      <a:pt x="0" y="39"/>
                      <a:pt x="3" y="49"/>
                      <a:pt x="26" y="46"/>
                    </a:cubicBezTo>
                    <a:cubicBezTo>
                      <a:pt x="17" y="52"/>
                      <a:pt x="0" y="73"/>
                      <a:pt x="36" y="56"/>
                    </a:cubicBezTo>
                    <a:cubicBezTo>
                      <a:pt x="41" y="63"/>
                      <a:pt x="59" y="64"/>
                      <a:pt x="65" y="50"/>
                    </a:cubicBezTo>
                    <a:cubicBezTo>
                      <a:pt x="71" y="53"/>
                      <a:pt x="71" y="46"/>
                      <a:pt x="68" y="37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5" name="淘宝网Chenying0907出品 234"/>
              <p:cNvSpPr/>
              <p:nvPr/>
            </p:nvSpPr>
            <p:spPr bwMode="auto">
              <a:xfrm>
                <a:off x="3178175" y="5245100"/>
                <a:ext cx="604837" cy="565150"/>
              </a:xfrm>
              <a:custGeom>
                <a:avLst/>
                <a:gdLst>
                  <a:gd name="connsiteX0" fmla="*/ 455780 w 604837"/>
                  <a:gd name="connsiteY0" fmla="*/ 431799 h 565150"/>
                  <a:gd name="connsiteX1" fmla="*/ 454076 w 604837"/>
                  <a:gd name="connsiteY1" fmla="*/ 433501 h 565150"/>
                  <a:gd name="connsiteX2" fmla="*/ 328083 w 604837"/>
                  <a:gd name="connsiteY2" fmla="*/ 446087 h 565150"/>
                  <a:gd name="connsiteX3" fmla="*/ 257213 w 604837"/>
                  <a:gd name="connsiteY3" fmla="*/ 445301 h 565150"/>
                  <a:gd name="connsiteX4" fmla="*/ 213069 w 604837"/>
                  <a:gd name="connsiteY4" fmla="*/ 441343 h 565150"/>
                  <a:gd name="connsiteX5" fmla="*/ 262254 w 604837"/>
                  <a:gd name="connsiteY5" fmla="*/ 481064 h 565150"/>
                  <a:gd name="connsiteX6" fmla="*/ 266862 w 604837"/>
                  <a:gd name="connsiteY6" fmla="*/ 483895 h 565150"/>
                  <a:gd name="connsiteX7" fmla="*/ 321167 w 604837"/>
                  <a:gd name="connsiteY7" fmla="*/ 515878 h 565150"/>
                  <a:gd name="connsiteX8" fmla="*/ 341661 w 604837"/>
                  <a:gd name="connsiteY8" fmla="*/ 525180 h 565150"/>
                  <a:gd name="connsiteX9" fmla="*/ 381129 w 604837"/>
                  <a:gd name="connsiteY9" fmla="*/ 539901 h 565150"/>
                  <a:gd name="connsiteX10" fmla="*/ 400173 w 604837"/>
                  <a:gd name="connsiteY10" fmla="*/ 545379 h 565150"/>
                  <a:gd name="connsiteX11" fmla="*/ 451307 w 604837"/>
                  <a:gd name="connsiteY11" fmla="*/ 552351 h 565150"/>
                  <a:gd name="connsiteX12" fmla="*/ 453483 w 604837"/>
                  <a:gd name="connsiteY12" fmla="*/ 552576 h 565150"/>
                  <a:gd name="connsiteX13" fmla="*/ 453820 w 604837"/>
                  <a:gd name="connsiteY13" fmla="*/ 552567 h 565150"/>
                  <a:gd name="connsiteX14" fmla="*/ 490643 w 604837"/>
                  <a:gd name="connsiteY14" fmla="*/ 547882 h 565150"/>
                  <a:gd name="connsiteX15" fmla="*/ 507559 w 604837"/>
                  <a:gd name="connsiteY15" fmla="*/ 540480 h 565150"/>
                  <a:gd name="connsiteX16" fmla="*/ 490782 w 604837"/>
                  <a:gd name="connsiteY16" fmla="*/ 493704 h 565150"/>
                  <a:gd name="connsiteX17" fmla="*/ 454076 w 604837"/>
                  <a:gd name="connsiteY17" fmla="*/ 420914 h 565150"/>
                  <a:gd name="connsiteX18" fmla="*/ 453427 w 604837"/>
                  <a:gd name="connsiteY18" fmla="*/ 421066 h 565150"/>
                  <a:gd name="connsiteX19" fmla="*/ 453835 w 604837"/>
                  <a:gd name="connsiteY19" fmla="*/ 421473 h 565150"/>
                  <a:gd name="connsiteX20" fmla="*/ 454076 w 604837"/>
                  <a:gd name="connsiteY20" fmla="*/ 421714 h 565150"/>
                  <a:gd name="connsiteX21" fmla="*/ 454076 w 604837"/>
                  <a:gd name="connsiteY21" fmla="*/ 421701 h 565150"/>
                  <a:gd name="connsiteX22" fmla="*/ 454076 w 604837"/>
                  <a:gd name="connsiteY22" fmla="*/ 420914 h 565150"/>
                  <a:gd name="connsiteX23" fmla="*/ 80088 w 604837"/>
                  <a:gd name="connsiteY23" fmla="*/ 284310 h 565150"/>
                  <a:gd name="connsiteX24" fmla="*/ 85055 w 604837"/>
                  <a:gd name="connsiteY24" fmla="*/ 293564 h 565150"/>
                  <a:gd name="connsiteX25" fmla="*/ 130462 w 604837"/>
                  <a:gd name="connsiteY25" fmla="*/ 356439 h 565150"/>
                  <a:gd name="connsiteX26" fmla="*/ 195628 w 604837"/>
                  <a:gd name="connsiteY26" fmla="*/ 427029 h 565150"/>
                  <a:gd name="connsiteX27" fmla="*/ 256519 w 604837"/>
                  <a:gd name="connsiteY27" fmla="*/ 435606 h 565150"/>
                  <a:gd name="connsiteX28" fmla="*/ 327270 w 604837"/>
                  <a:gd name="connsiteY28" fmla="*/ 439531 h 565150"/>
                  <a:gd name="connsiteX29" fmla="*/ 392518 w 604837"/>
                  <a:gd name="connsiteY29" fmla="*/ 434821 h 565150"/>
                  <a:gd name="connsiteX30" fmla="*/ 449089 w 604837"/>
                  <a:gd name="connsiteY30" fmla="*/ 421613 h 565150"/>
                  <a:gd name="connsiteX31" fmla="*/ 402891 w 604837"/>
                  <a:gd name="connsiteY31" fmla="*/ 369781 h 565150"/>
                  <a:gd name="connsiteX32" fmla="*/ 347289 w 604837"/>
                  <a:gd name="connsiteY32" fmla="*/ 307975 h 565150"/>
                  <a:gd name="connsiteX33" fmla="*/ 346134 w 604837"/>
                  <a:gd name="connsiteY33" fmla="*/ 307975 h 565150"/>
                  <a:gd name="connsiteX34" fmla="*/ 346134 w 604837"/>
                  <a:gd name="connsiteY34" fmla="*/ 307635 h 565150"/>
                  <a:gd name="connsiteX35" fmla="*/ 345776 w 604837"/>
                  <a:gd name="connsiteY35" fmla="*/ 307635 h 565150"/>
                  <a:gd name="connsiteX36" fmla="*/ 346134 w 604837"/>
                  <a:gd name="connsiteY36" fmla="*/ 307975 h 565150"/>
                  <a:gd name="connsiteX37" fmla="*/ 320969 w 604837"/>
                  <a:gd name="connsiteY37" fmla="*/ 307975 h 565150"/>
                  <a:gd name="connsiteX38" fmla="*/ 297550 w 604837"/>
                  <a:gd name="connsiteY38" fmla="*/ 306572 h 565150"/>
                  <a:gd name="connsiteX39" fmla="*/ 252291 w 604837"/>
                  <a:gd name="connsiteY39" fmla="*/ 304586 h 565150"/>
                  <a:gd name="connsiteX40" fmla="*/ 234829 w 604837"/>
                  <a:gd name="connsiteY40" fmla="*/ 302813 h 565150"/>
                  <a:gd name="connsiteX41" fmla="*/ 215911 w 604837"/>
                  <a:gd name="connsiteY41" fmla="*/ 301679 h 565150"/>
                  <a:gd name="connsiteX42" fmla="*/ 117488 w 604837"/>
                  <a:gd name="connsiteY42" fmla="*/ 289418 h 565150"/>
                  <a:gd name="connsiteX43" fmla="*/ 26263 w 604837"/>
                  <a:gd name="connsiteY43" fmla="*/ 169357 h 565150"/>
                  <a:gd name="connsiteX44" fmla="*/ 26701 w 604837"/>
                  <a:gd name="connsiteY44" fmla="*/ 170559 h 565150"/>
                  <a:gd name="connsiteX45" fmla="*/ 27484 w 604837"/>
                  <a:gd name="connsiteY45" fmla="*/ 170644 h 565150"/>
                  <a:gd name="connsiteX46" fmla="*/ 31421 w 604837"/>
                  <a:gd name="connsiteY46" fmla="*/ 183512 h 565150"/>
                  <a:gd name="connsiteX47" fmla="*/ 42922 w 604837"/>
                  <a:gd name="connsiteY47" fmla="*/ 215071 h 565150"/>
                  <a:gd name="connsiteX48" fmla="*/ 72665 w 604837"/>
                  <a:gd name="connsiteY48" fmla="*/ 270483 h 565150"/>
                  <a:gd name="connsiteX49" fmla="*/ 118031 w 604837"/>
                  <a:gd name="connsiteY49" fmla="*/ 280102 h 565150"/>
                  <a:gd name="connsiteX50" fmla="*/ 181618 w 604837"/>
                  <a:gd name="connsiteY50" fmla="*/ 290328 h 565150"/>
                  <a:gd name="connsiteX51" fmla="*/ 234949 w 604837"/>
                  <a:gd name="connsiteY51" fmla="*/ 296265 h 565150"/>
                  <a:gd name="connsiteX52" fmla="*/ 299266 w 604837"/>
                  <a:gd name="connsiteY52" fmla="*/ 300322 h 565150"/>
                  <a:gd name="connsiteX53" fmla="*/ 321784 w 604837"/>
                  <a:gd name="connsiteY53" fmla="*/ 301342 h 565150"/>
                  <a:gd name="connsiteX54" fmla="*/ 336745 w 604837"/>
                  <a:gd name="connsiteY54" fmla="*/ 301342 h 565150"/>
                  <a:gd name="connsiteX55" fmla="*/ 339161 w 604837"/>
                  <a:gd name="connsiteY55" fmla="*/ 301342 h 565150"/>
                  <a:gd name="connsiteX56" fmla="*/ 280076 w 604837"/>
                  <a:gd name="connsiteY56" fmla="*/ 245137 h 565150"/>
                  <a:gd name="connsiteX57" fmla="*/ 220310 w 604837"/>
                  <a:gd name="connsiteY57" fmla="*/ 188283 h 565150"/>
                  <a:gd name="connsiteX58" fmla="*/ 220310 w 604837"/>
                  <a:gd name="connsiteY58" fmla="*/ 187289 h 565150"/>
                  <a:gd name="connsiteX59" fmla="*/ 219153 w 604837"/>
                  <a:gd name="connsiteY59" fmla="*/ 187183 h 565150"/>
                  <a:gd name="connsiteX60" fmla="*/ 220310 w 604837"/>
                  <a:gd name="connsiteY60" fmla="*/ 188283 h 565150"/>
                  <a:gd name="connsiteX61" fmla="*/ 220310 w 604837"/>
                  <a:gd name="connsiteY61" fmla="*/ 188582 h 565150"/>
                  <a:gd name="connsiteX62" fmla="*/ 62833 w 604837"/>
                  <a:gd name="connsiteY62" fmla="*/ 174444 h 565150"/>
                  <a:gd name="connsiteX63" fmla="*/ 27484 w 604837"/>
                  <a:gd name="connsiteY63" fmla="*/ 170644 h 565150"/>
                  <a:gd name="connsiteX64" fmla="*/ 27118 w 604837"/>
                  <a:gd name="connsiteY64" fmla="*/ 169448 h 565150"/>
                  <a:gd name="connsiteX65" fmla="*/ 125068 w 604837"/>
                  <a:gd name="connsiteY65" fmla="*/ 106025 h 565150"/>
                  <a:gd name="connsiteX66" fmla="*/ 125786 w 604837"/>
                  <a:gd name="connsiteY66" fmla="*/ 106061 h 565150"/>
                  <a:gd name="connsiteX67" fmla="*/ 125488 w 604837"/>
                  <a:gd name="connsiteY67" fmla="*/ 106363 h 565150"/>
                  <a:gd name="connsiteX68" fmla="*/ 138730 w 604837"/>
                  <a:gd name="connsiteY68" fmla="*/ 99815 h 565150"/>
                  <a:gd name="connsiteX69" fmla="*/ 220706 w 604837"/>
                  <a:gd name="connsiteY69" fmla="*/ 174824 h 565150"/>
                  <a:gd name="connsiteX70" fmla="*/ 206966 w 604837"/>
                  <a:gd name="connsiteY70" fmla="*/ 174272 h 565150"/>
                  <a:gd name="connsiteX71" fmla="*/ 173412 w 604837"/>
                  <a:gd name="connsiteY71" fmla="*/ 143570 h 565150"/>
                  <a:gd name="connsiteX72" fmla="*/ 132424 w 604837"/>
                  <a:gd name="connsiteY72" fmla="*/ 106065 h 565150"/>
                  <a:gd name="connsiteX73" fmla="*/ 138730 w 604837"/>
                  <a:gd name="connsiteY73" fmla="*/ 99815 h 565150"/>
                  <a:gd name="connsiteX74" fmla="*/ 22332 w 604837"/>
                  <a:gd name="connsiteY74" fmla="*/ 48661 h 565150"/>
                  <a:gd name="connsiteX75" fmla="*/ 21827 w 604837"/>
                  <a:gd name="connsiteY75" fmla="*/ 49612 h 565150"/>
                  <a:gd name="connsiteX76" fmla="*/ 21876 w 604837"/>
                  <a:gd name="connsiteY76" fmla="*/ 49618 h 565150"/>
                  <a:gd name="connsiteX77" fmla="*/ 17133 w 604837"/>
                  <a:gd name="connsiteY77" fmla="*/ 59560 h 565150"/>
                  <a:gd name="connsiteX78" fmla="*/ 13455 w 604837"/>
                  <a:gd name="connsiteY78" fmla="*/ 87668 h 565150"/>
                  <a:gd name="connsiteX79" fmla="*/ 22071 w 604837"/>
                  <a:gd name="connsiteY79" fmla="*/ 88095 h 565150"/>
                  <a:gd name="connsiteX80" fmla="*/ 90795 w 604837"/>
                  <a:gd name="connsiteY80" fmla="*/ 91501 h 565150"/>
                  <a:gd name="connsiteX81" fmla="*/ 108130 w 604837"/>
                  <a:gd name="connsiteY81" fmla="*/ 92360 h 565150"/>
                  <a:gd name="connsiteX82" fmla="*/ 91175 w 604837"/>
                  <a:gd name="connsiteY82" fmla="*/ 78681 h 565150"/>
                  <a:gd name="connsiteX83" fmla="*/ 39019 w 604837"/>
                  <a:gd name="connsiteY83" fmla="*/ 51892 h 565150"/>
                  <a:gd name="connsiteX84" fmla="*/ 21876 w 604837"/>
                  <a:gd name="connsiteY84" fmla="*/ 49618 h 565150"/>
                  <a:gd name="connsiteX85" fmla="*/ 94506 w 604837"/>
                  <a:gd name="connsiteY85" fmla="*/ 6280 h 565150"/>
                  <a:gd name="connsiteX86" fmla="*/ 31502 w 604837"/>
                  <a:gd name="connsiteY86" fmla="*/ 31397 h 565150"/>
                  <a:gd name="connsiteX87" fmla="*/ 27945 w 604837"/>
                  <a:gd name="connsiteY87" fmla="*/ 38095 h 565150"/>
                  <a:gd name="connsiteX88" fmla="*/ 39999 w 604837"/>
                  <a:gd name="connsiteY88" fmla="*/ 40184 h 565150"/>
                  <a:gd name="connsiteX89" fmla="*/ 96469 w 604837"/>
                  <a:gd name="connsiteY89" fmla="*/ 71339 h 565150"/>
                  <a:gd name="connsiteX90" fmla="*/ 123266 w 604837"/>
                  <a:gd name="connsiteY90" fmla="*/ 93110 h 565150"/>
                  <a:gd name="connsiteX91" fmla="*/ 132424 w 604837"/>
                  <a:gd name="connsiteY91" fmla="*/ 93564 h 565150"/>
                  <a:gd name="connsiteX92" fmla="*/ 132424 w 604837"/>
                  <a:gd name="connsiteY92" fmla="*/ 99815 h 565150"/>
                  <a:gd name="connsiteX93" fmla="*/ 138730 w 604837"/>
                  <a:gd name="connsiteY93" fmla="*/ 99815 h 565150"/>
                  <a:gd name="connsiteX94" fmla="*/ 132424 w 604837"/>
                  <a:gd name="connsiteY94" fmla="*/ 106065 h 565150"/>
                  <a:gd name="connsiteX95" fmla="*/ 131762 w 604837"/>
                  <a:gd name="connsiteY95" fmla="*/ 106065 h 565150"/>
                  <a:gd name="connsiteX96" fmla="*/ 131762 w 604837"/>
                  <a:gd name="connsiteY96" fmla="*/ 106363 h 565150"/>
                  <a:gd name="connsiteX97" fmla="*/ 129801 w 604837"/>
                  <a:gd name="connsiteY97" fmla="*/ 106264 h 565150"/>
                  <a:gd name="connsiteX98" fmla="*/ 125786 w 604837"/>
                  <a:gd name="connsiteY98" fmla="*/ 106061 h 565150"/>
                  <a:gd name="connsiteX99" fmla="*/ 125799 w 604837"/>
                  <a:gd name="connsiteY99" fmla="*/ 106049 h 565150"/>
                  <a:gd name="connsiteX100" fmla="*/ 125049 w 604837"/>
                  <a:gd name="connsiteY100" fmla="*/ 106009 h 565150"/>
                  <a:gd name="connsiteX101" fmla="*/ 125068 w 604837"/>
                  <a:gd name="connsiteY101" fmla="*/ 106025 h 565150"/>
                  <a:gd name="connsiteX102" fmla="*/ 116076 w 604837"/>
                  <a:gd name="connsiteY102" fmla="*/ 105570 h 565150"/>
                  <a:gd name="connsiteX103" fmla="*/ 47695 w 604837"/>
                  <a:gd name="connsiteY103" fmla="*/ 102109 h 565150"/>
                  <a:gd name="connsiteX104" fmla="*/ 12612 w 604837"/>
                  <a:gd name="connsiteY104" fmla="*/ 100334 h 565150"/>
                  <a:gd name="connsiteX105" fmla="*/ 12612 w 604837"/>
                  <a:gd name="connsiteY105" fmla="*/ 113098 h 565150"/>
                  <a:gd name="connsiteX106" fmla="*/ 12612 w 604837"/>
                  <a:gd name="connsiteY106" fmla="*/ 131068 h 565150"/>
                  <a:gd name="connsiteX107" fmla="*/ 18918 w 604837"/>
                  <a:gd name="connsiteY107" fmla="*/ 146695 h 565150"/>
                  <a:gd name="connsiteX108" fmla="*/ 22905 w 604837"/>
                  <a:gd name="connsiteY108" fmla="*/ 156576 h 565150"/>
                  <a:gd name="connsiteX109" fmla="*/ 21542 w 604837"/>
                  <a:gd name="connsiteY109" fmla="*/ 156404 h 565150"/>
                  <a:gd name="connsiteX110" fmla="*/ 21957 w 604837"/>
                  <a:gd name="connsiteY110" fmla="*/ 157542 h 565150"/>
                  <a:gd name="connsiteX111" fmla="*/ 23367 w 604837"/>
                  <a:gd name="connsiteY111" fmla="*/ 157722 h 565150"/>
                  <a:gd name="connsiteX112" fmla="*/ 22905 w 604837"/>
                  <a:gd name="connsiteY112" fmla="*/ 156576 h 565150"/>
                  <a:gd name="connsiteX113" fmla="*/ 62862 w 604837"/>
                  <a:gd name="connsiteY113" fmla="*/ 161638 h 565150"/>
                  <a:gd name="connsiteX114" fmla="*/ 169668 w 604837"/>
                  <a:gd name="connsiteY114" fmla="*/ 172773 h 565150"/>
                  <a:gd name="connsiteX115" fmla="*/ 206966 w 604837"/>
                  <a:gd name="connsiteY115" fmla="*/ 174272 h 565150"/>
                  <a:gd name="connsiteX116" fmla="*/ 208137 w 604837"/>
                  <a:gd name="connsiteY116" fmla="*/ 175344 h 565150"/>
                  <a:gd name="connsiteX117" fmla="*/ 220310 w 604837"/>
                  <a:gd name="connsiteY117" fmla="*/ 176015 h 565150"/>
                  <a:gd name="connsiteX118" fmla="*/ 220706 w 604837"/>
                  <a:gd name="connsiteY118" fmla="*/ 176392 h 565150"/>
                  <a:gd name="connsiteX119" fmla="*/ 220706 w 604837"/>
                  <a:gd name="connsiteY119" fmla="*/ 175605 h 565150"/>
                  <a:gd name="connsiteX120" fmla="*/ 220706 w 604837"/>
                  <a:gd name="connsiteY120" fmla="*/ 174824 h 565150"/>
                  <a:gd name="connsiteX121" fmla="*/ 227012 w 604837"/>
                  <a:gd name="connsiteY121" fmla="*/ 181074 h 565150"/>
                  <a:gd name="connsiteX122" fmla="*/ 226334 w 604837"/>
                  <a:gd name="connsiteY122" fmla="*/ 181746 h 565150"/>
                  <a:gd name="connsiteX123" fmla="*/ 286368 w 604837"/>
                  <a:gd name="connsiteY123" fmla="*/ 238854 h 565150"/>
                  <a:gd name="connsiteX124" fmla="*/ 352058 w 604837"/>
                  <a:gd name="connsiteY124" fmla="*/ 301342 h 565150"/>
                  <a:gd name="connsiteX125" fmla="*/ 353282 w 604837"/>
                  <a:gd name="connsiteY125" fmla="*/ 301342 h 565150"/>
                  <a:gd name="connsiteX126" fmla="*/ 460375 w 604837"/>
                  <a:gd name="connsiteY126" fmla="*/ 427207 h 565150"/>
                  <a:gd name="connsiteX127" fmla="*/ 459827 w 604837"/>
                  <a:gd name="connsiteY127" fmla="*/ 427755 h 565150"/>
                  <a:gd name="connsiteX128" fmla="*/ 499430 w 604837"/>
                  <a:gd name="connsiteY128" fmla="*/ 491349 h 565150"/>
                  <a:gd name="connsiteX129" fmla="*/ 511516 w 604837"/>
                  <a:gd name="connsiteY129" fmla="*/ 520595 h 565150"/>
                  <a:gd name="connsiteX130" fmla="*/ 514420 w 604837"/>
                  <a:gd name="connsiteY130" fmla="*/ 537478 h 565150"/>
                  <a:gd name="connsiteX131" fmla="*/ 522932 w 604837"/>
                  <a:gd name="connsiteY131" fmla="*/ 533753 h 565150"/>
                  <a:gd name="connsiteX132" fmla="*/ 598537 w 604837"/>
                  <a:gd name="connsiteY132" fmla="*/ 401885 h 565150"/>
                  <a:gd name="connsiteX133" fmla="*/ 485130 w 604837"/>
                  <a:gd name="connsiteY133" fmla="*/ 163266 h 565150"/>
                  <a:gd name="connsiteX134" fmla="*/ 422126 w 604837"/>
                  <a:gd name="connsiteY134" fmla="*/ 144427 h 565150"/>
                  <a:gd name="connsiteX135" fmla="*/ 385111 w 604837"/>
                  <a:gd name="connsiteY135" fmla="*/ 154631 h 565150"/>
                  <a:gd name="connsiteX136" fmla="*/ 372860 w 604837"/>
                  <a:gd name="connsiteY136" fmla="*/ 168279 h 565150"/>
                  <a:gd name="connsiteX137" fmla="*/ 373956 w 604837"/>
                  <a:gd name="connsiteY137" fmla="*/ 168954 h 565150"/>
                  <a:gd name="connsiteX138" fmla="*/ 415925 w 604837"/>
                  <a:gd name="connsiteY138" fmla="*/ 231908 h 565150"/>
                  <a:gd name="connsiteX139" fmla="*/ 409575 w 604837"/>
                  <a:gd name="connsiteY139" fmla="*/ 238125 h 565150"/>
                  <a:gd name="connsiteX140" fmla="*/ 409575 w 604837"/>
                  <a:gd name="connsiteY140" fmla="*/ 231908 h 565150"/>
                  <a:gd name="connsiteX141" fmla="*/ 358775 w 604837"/>
                  <a:gd name="connsiteY141" fmla="*/ 169731 h 565150"/>
                  <a:gd name="connsiteX142" fmla="*/ 358775 w 604837"/>
                  <a:gd name="connsiteY142" fmla="*/ 169218 h 565150"/>
                  <a:gd name="connsiteX143" fmla="*/ 281450 w 604837"/>
                  <a:gd name="connsiteY143" fmla="*/ 96350 h 565150"/>
                  <a:gd name="connsiteX144" fmla="*/ 94506 w 604837"/>
                  <a:gd name="connsiteY144" fmla="*/ 6280 h 565150"/>
                  <a:gd name="connsiteX145" fmla="*/ 94506 w 604837"/>
                  <a:gd name="connsiteY145" fmla="*/ 0 h 565150"/>
                  <a:gd name="connsiteX146" fmla="*/ 287652 w 604837"/>
                  <a:gd name="connsiteY146" fmla="*/ 87422 h 565150"/>
                  <a:gd name="connsiteX147" fmla="*/ 361768 w 604837"/>
                  <a:gd name="connsiteY147" fmla="*/ 159702 h 565150"/>
                  <a:gd name="connsiteX148" fmla="*/ 359122 w 604837"/>
                  <a:gd name="connsiteY148" fmla="*/ 163266 h 565150"/>
                  <a:gd name="connsiteX149" fmla="*/ 365422 w 604837"/>
                  <a:gd name="connsiteY149" fmla="*/ 163266 h 565150"/>
                  <a:gd name="connsiteX150" fmla="*/ 366554 w 604837"/>
                  <a:gd name="connsiteY150" fmla="*/ 164394 h 565150"/>
                  <a:gd name="connsiteX151" fmla="*/ 366210 w 604837"/>
                  <a:gd name="connsiteY151" fmla="*/ 164051 h 565150"/>
                  <a:gd name="connsiteX152" fmla="*/ 365422 w 604837"/>
                  <a:gd name="connsiteY152" fmla="*/ 163266 h 565150"/>
                  <a:gd name="connsiteX153" fmla="*/ 361768 w 604837"/>
                  <a:gd name="connsiteY153" fmla="*/ 159702 h 565150"/>
                  <a:gd name="connsiteX154" fmla="*/ 362765 w 604837"/>
                  <a:gd name="connsiteY154" fmla="*/ 158360 h 565150"/>
                  <a:gd name="connsiteX155" fmla="*/ 422126 w 604837"/>
                  <a:gd name="connsiteY155" fmla="*/ 131869 h 565150"/>
                  <a:gd name="connsiteX156" fmla="*/ 491430 w 604837"/>
                  <a:gd name="connsiteY156" fmla="*/ 156986 h 565150"/>
                  <a:gd name="connsiteX157" fmla="*/ 604837 w 604837"/>
                  <a:gd name="connsiteY157" fmla="*/ 401885 h 565150"/>
                  <a:gd name="connsiteX158" fmla="*/ 529233 w 604837"/>
                  <a:gd name="connsiteY158" fmla="*/ 546312 h 565150"/>
                  <a:gd name="connsiteX159" fmla="*/ 515938 w 604837"/>
                  <a:gd name="connsiteY159" fmla="*/ 551991 h 565150"/>
                  <a:gd name="connsiteX160" fmla="*/ 515938 w 604837"/>
                  <a:gd name="connsiteY160" fmla="*/ 552588 h 565150"/>
                  <a:gd name="connsiteX161" fmla="*/ 511352 w 604837"/>
                  <a:gd name="connsiteY161" fmla="*/ 553950 h 565150"/>
                  <a:gd name="connsiteX162" fmla="*/ 496156 w 604837"/>
                  <a:gd name="connsiteY162" fmla="*/ 560441 h 565150"/>
                  <a:gd name="connsiteX163" fmla="*/ 453628 w 604837"/>
                  <a:gd name="connsiteY163" fmla="*/ 565150 h 565150"/>
                  <a:gd name="connsiteX164" fmla="*/ 453330 w 604837"/>
                  <a:gd name="connsiteY164" fmla="*/ 565118 h 565150"/>
                  <a:gd name="connsiteX165" fmla="*/ 453049 w 604837"/>
                  <a:gd name="connsiteY165" fmla="*/ 565150 h 565150"/>
                  <a:gd name="connsiteX166" fmla="*/ 451213 w 604837"/>
                  <a:gd name="connsiteY166" fmla="*/ 564886 h 565150"/>
                  <a:gd name="connsiteX167" fmla="*/ 406352 w 604837"/>
                  <a:gd name="connsiteY167" fmla="*/ 559976 h 565150"/>
                  <a:gd name="connsiteX168" fmla="*/ 396751 w 604837"/>
                  <a:gd name="connsiteY168" fmla="*/ 557043 h 565150"/>
                  <a:gd name="connsiteX169" fmla="*/ 389668 w 604837"/>
                  <a:gd name="connsiteY169" fmla="*/ 556023 h 565150"/>
                  <a:gd name="connsiteX170" fmla="*/ 376900 w 604837"/>
                  <a:gd name="connsiteY170" fmla="*/ 550979 h 565150"/>
                  <a:gd name="connsiteX171" fmla="*/ 357166 w 604837"/>
                  <a:gd name="connsiteY171" fmla="*/ 544951 h 565150"/>
                  <a:gd name="connsiteX172" fmla="*/ 336181 w 604837"/>
                  <a:gd name="connsiteY172" fmla="*/ 534893 h 565150"/>
                  <a:gd name="connsiteX173" fmla="*/ 323339 w 604837"/>
                  <a:gd name="connsiteY173" fmla="*/ 529820 h 565150"/>
                  <a:gd name="connsiteX174" fmla="*/ 315365 w 604837"/>
                  <a:gd name="connsiteY174" fmla="*/ 524916 h 565150"/>
                  <a:gd name="connsiteX175" fmla="*/ 306817 w 604837"/>
                  <a:gd name="connsiteY175" fmla="*/ 520819 h 565150"/>
                  <a:gd name="connsiteX176" fmla="*/ 260678 w 604837"/>
                  <a:gd name="connsiteY176" fmla="*/ 491287 h 565150"/>
                  <a:gd name="connsiteX177" fmla="*/ 255831 w 604837"/>
                  <a:gd name="connsiteY177" fmla="*/ 488307 h 565150"/>
                  <a:gd name="connsiteX178" fmla="*/ 196999 w 604837"/>
                  <a:gd name="connsiteY178" fmla="*/ 439903 h 565150"/>
                  <a:gd name="connsiteX179" fmla="*/ 195792 w 604837"/>
                  <a:gd name="connsiteY179" fmla="*/ 439794 h 565150"/>
                  <a:gd name="connsiteX180" fmla="*/ 195561 w 604837"/>
                  <a:gd name="connsiteY180" fmla="*/ 439563 h 565150"/>
                  <a:gd name="connsiteX181" fmla="*/ 195202 w 604837"/>
                  <a:gd name="connsiteY181" fmla="*/ 439531 h 565150"/>
                  <a:gd name="connsiteX182" fmla="*/ 195202 w 604837"/>
                  <a:gd name="connsiteY182" fmla="*/ 439205 h 565150"/>
                  <a:gd name="connsiteX183" fmla="*/ 195004 w 604837"/>
                  <a:gd name="connsiteY183" fmla="*/ 439007 h 565150"/>
                  <a:gd name="connsiteX184" fmla="*/ 190771 w 604837"/>
                  <a:gd name="connsiteY184" fmla="*/ 434779 h 565150"/>
                  <a:gd name="connsiteX185" fmla="*/ 188913 w 604837"/>
                  <a:gd name="connsiteY185" fmla="*/ 433250 h 565150"/>
                  <a:gd name="connsiteX186" fmla="*/ 188913 w 604837"/>
                  <a:gd name="connsiteY186" fmla="*/ 433179 h 565150"/>
                  <a:gd name="connsiteX187" fmla="*/ 129454 w 604837"/>
                  <a:gd name="connsiteY187" fmla="*/ 371272 h 565150"/>
                  <a:gd name="connsiteX188" fmla="*/ 76392 w 604837"/>
                  <a:gd name="connsiteY188" fmla="*/ 299844 h 565150"/>
                  <a:gd name="connsiteX189" fmla="*/ 64713 w 604837"/>
                  <a:gd name="connsiteY189" fmla="*/ 278237 h 565150"/>
                  <a:gd name="connsiteX190" fmla="*/ 63030 w 604837"/>
                  <a:gd name="connsiteY190" fmla="*/ 276556 h 565150"/>
                  <a:gd name="connsiteX191" fmla="*/ 51005 w 604837"/>
                  <a:gd name="connsiteY191" fmla="*/ 252878 h 565150"/>
                  <a:gd name="connsiteX192" fmla="*/ 33963 w 604837"/>
                  <a:gd name="connsiteY192" fmla="*/ 221351 h 565150"/>
                  <a:gd name="connsiteX193" fmla="*/ 26951 w 604837"/>
                  <a:gd name="connsiteY193" fmla="*/ 200259 h 565150"/>
                  <a:gd name="connsiteX194" fmla="*/ 12700 w 604837"/>
                  <a:gd name="connsiteY194" fmla="*/ 163447 h 565150"/>
                  <a:gd name="connsiteX195" fmla="*/ 12700 w 604837"/>
                  <a:gd name="connsiteY195" fmla="*/ 162662 h 565150"/>
                  <a:gd name="connsiteX196" fmla="*/ 12700 w 604837"/>
                  <a:gd name="connsiteY196" fmla="*/ 162410 h 565150"/>
                  <a:gd name="connsiteX197" fmla="*/ 12612 w 604837"/>
                  <a:gd name="connsiteY197" fmla="*/ 162322 h 565150"/>
                  <a:gd name="connsiteX198" fmla="*/ 9459 w 604837"/>
                  <a:gd name="connsiteY198" fmla="*/ 149821 h 565150"/>
                  <a:gd name="connsiteX199" fmla="*/ 7188 w 604837"/>
                  <a:gd name="connsiteY199" fmla="*/ 140816 h 565150"/>
                  <a:gd name="connsiteX200" fmla="*/ 6301 w 604837"/>
                  <a:gd name="connsiteY200" fmla="*/ 138148 h 565150"/>
                  <a:gd name="connsiteX201" fmla="*/ 5466 w 604837"/>
                  <a:gd name="connsiteY201" fmla="*/ 131697 h 565150"/>
                  <a:gd name="connsiteX202" fmla="*/ 3153 w 604837"/>
                  <a:gd name="connsiteY202" fmla="*/ 116223 h 565150"/>
                  <a:gd name="connsiteX203" fmla="*/ 0 w 604837"/>
                  <a:gd name="connsiteY203" fmla="*/ 99815 h 565150"/>
                  <a:gd name="connsiteX204" fmla="*/ 0 w 604837"/>
                  <a:gd name="connsiteY204" fmla="*/ 99033 h 565150"/>
                  <a:gd name="connsiteX205" fmla="*/ 0 w 604837"/>
                  <a:gd name="connsiteY205" fmla="*/ 94192 h 565150"/>
                  <a:gd name="connsiteX206" fmla="*/ 0 w 604837"/>
                  <a:gd name="connsiteY206" fmla="*/ 93663 h 565150"/>
                  <a:gd name="connsiteX207" fmla="*/ 0 w 604837"/>
                  <a:gd name="connsiteY207" fmla="*/ 93564 h 565150"/>
                  <a:gd name="connsiteX208" fmla="*/ 14 w 604837"/>
                  <a:gd name="connsiteY208" fmla="*/ 93564 h 565150"/>
                  <a:gd name="connsiteX209" fmla="*/ 3922 w 604837"/>
                  <a:gd name="connsiteY209" fmla="*/ 65882 h 565150"/>
                  <a:gd name="connsiteX210" fmla="*/ 7710 w 604837"/>
                  <a:gd name="connsiteY210" fmla="*/ 55774 h 565150"/>
                  <a:gd name="connsiteX211" fmla="*/ 7876 w 604837"/>
                  <a:gd name="connsiteY211" fmla="*/ 54946 h 565150"/>
                  <a:gd name="connsiteX212" fmla="*/ 8282 w 604837"/>
                  <a:gd name="connsiteY212" fmla="*/ 54247 h 565150"/>
                  <a:gd name="connsiteX213" fmla="*/ 12549 w 604837"/>
                  <a:gd name="connsiteY213" fmla="*/ 42863 h 565150"/>
                  <a:gd name="connsiteX214" fmla="*/ 13333 w 604837"/>
                  <a:gd name="connsiteY214" fmla="*/ 42070 h 565150"/>
                  <a:gd name="connsiteX215" fmla="*/ 18241 w 604837"/>
                  <a:gd name="connsiteY215" fmla="*/ 37103 h 565150"/>
                  <a:gd name="connsiteX216" fmla="*/ 25202 w 604837"/>
                  <a:gd name="connsiteY216" fmla="*/ 25118 h 565150"/>
                  <a:gd name="connsiteX217" fmla="*/ 94506 w 604837"/>
                  <a:gd name="connsiteY217" fmla="*/ 0 h 56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</a:cxnLst>
                <a:rect l="l" t="t" r="r" b="b"/>
                <a:pathLst>
                  <a:path w="604837" h="565150">
                    <a:moveTo>
                      <a:pt x="455780" y="431799"/>
                    </a:moveTo>
                    <a:lnTo>
                      <a:pt x="454076" y="433501"/>
                    </a:lnTo>
                    <a:cubicBezTo>
                      <a:pt x="416278" y="446087"/>
                      <a:pt x="372181" y="446087"/>
                      <a:pt x="328083" y="446087"/>
                    </a:cubicBezTo>
                    <a:cubicBezTo>
                      <a:pt x="302885" y="446087"/>
                      <a:pt x="279262" y="446087"/>
                      <a:pt x="257213" y="445301"/>
                    </a:cubicBezTo>
                    <a:lnTo>
                      <a:pt x="213069" y="441343"/>
                    </a:lnTo>
                    <a:lnTo>
                      <a:pt x="262254" y="481064"/>
                    </a:lnTo>
                    <a:lnTo>
                      <a:pt x="266862" y="483895"/>
                    </a:lnTo>
                    <a:lnTo>
                      <a:pt x="321167" y="515878"/>
                    </a:lnTo>
                    <a:lnTo>
                      <a:pt x="341661" y="525180"/>
                    </a:lnTo>
                    <a:lnTo>
                      <a:pt x="381129" y="539901"/>
                    </a:lnTo>
                    <a:lnTo>
                      <a:pt x="400173" y="545379"/>
                    </a:lnTo>
                    <a:lnTo>
                      <a:pt x="451307" y="552351"/>
                    </a:lnTo>
                    <a:lnTo>
                      <a:pt x="453483" y="552576"/>
                    </a:lnTo>
                    <a:lnTo>
                      <a:pt x="453820" y="552567"/>
                    </a:lnTo>
                    <a:lnTo>
                      <a:pt x="490643" y="547882"/>
                    </a:lnTo>
                    <a:lnTo>
                      <a:pt x="507559" y="540480"/>
                    </a:lnTo>
                    <a:lnTo>
                      <a:pt x="490782" y="493704"/>
                    </a:lnTo>
                    <a:close/>
                    <a:moveTo>
                      <a:pt x="454076" y="420914"/>
                    </a:moveTo>
                    <a:lnTo>
                      <a:pt x="453427" y="421066"/>
                    </a:lnTo>
                    <a:lnTo>
                      <a:pt x="453835" y="421473"/>
                    </a:lnTo>
                    <a:lnTo>
                      <a:pt x="454076" y="421714"/>
                    </a:lnTo>
                    <a:lnTo>
                      <a:pt x="454076" y="421701"/>
                    </a:lnTo>
                    <a:cubicBezTo>
                      <a:pt x="454076" y="420914"/>
                      <a:pt x="454076" y="420914"/>
                      <a:pt x="454076" y="420914"/>
                    </a:cubicBezTo>
                    <a:close/>
                    <a:moveTo>
                      <a:pt x="80088" y="284310"/>
                    </a:moveTo>
                    <a:lnTo>
                      <a:pt x="85055" y="293564"/>
                    </a:lnTo>
                    <a:lnTo>
                      <a:pt x="130462" y="356439"/>
                    </a:lnTo>
                    <a:lnTo>
                      <a:pt x="195628" y="427029"/>
                    </a:lnTo>
                    <a:lnTo>
                      <a:pt x="256519" y="435606"/>
                    </a:lnTo>
                    <a:cubicBezTo>
                      <a:pt x="278531" y="437961"/>
                      <a:pt x="302114" y="439531"/>
                      <a:pt x="327270" y="439531"/>
                    </a:cubicBezTo>
                    <a:cubicBezTo>
                      <a:pt x="349281" y="439531"/>
                      <a:pt x="371292" y="437961"/>
                      <a:pt x="392518" y="434821"/>
                    </a:cubicBezTo>
                    <a:lnTo>
                      <a:pt x="449089" y="421613"/>
                    </a:lnTo>
                    <a:lnTo>
                      <a:pt x="402891" y="369781"/>
                    </a:lnTo>
                    <a:lnTo>
                      <a:pt x="347289" y="307975"/>
                    </a:lnTo>
                    <a:lnTo>
                      <a:pt x="346134" y="307975"/>
                    </a:lnTo>
                    <a:lnTo>
                      <a:pt x="346134" y="307635"/>
                    </a:lnTo>
                    <a:lnTo>
                      <a:pt x="345776" y="307635"/>
                    </a:lnTo>
                    <a:lnTo>
                      <a:pt x="346134" y="307975"/>
                    </a:lnTo>
                    <a:cubicBezTo>
                      <a:pt x="339843" y="307975"/>
                      <a:pt x="333552" y="307975"/>
                      <a:pt x="320969" y="307975"/>
                    </a:cubicBezTo>
                    <a:lnTo>
                      <a:pt x="297550" y="306572"/>
                    </a:lnTo>
                    <a:lnTo>
                      <a:pt x="252291" y="304586"/>
                    </a:lnTo>
                    <a:lnTo>
                      <a:pt x="234829" y="302813"/>
                    </a:lnTo>
                    <a:lnTo>
                      <a:pt x="215911" y="301679"/>
                    </a:lnTo>
                    <a:cubicBezTo>
                      <a:pt x="180449" y="298034"/>
                      <a:pt x="146094" y="293395"/>
                      <a:pt x="117488" y="289418"/>
                    </a:cubicBezTo>
                    <a:close/>
                    <a:moveTo>
                      <a:pt x="26263" y="169357"/>
                    </a:moveTo>
                    <a:lnTo>
                      <a:pt x="26701" y="170559"/>
                    </a:lnTo>
                    <a:lnTo>
                      <a:pt x="27484" y="170644"/>
                    </a:lnTo>
                    <a:lnTo>
                      <a:pt x="31421" y="183512"/>
                    </a:lnTo>
                    <a:lnTo>
                      <a:pt x="42922" y="215071"/>
                    </a:lnTo>
                    <a:lnTo>
                      <a:pt x="72665" y="270483"/>
                    </a:lnTo>
                    <a:lnTo>
                      <a:pt x="118031" y="280102"/>
                    </a:lnTo>
                    <a:cubicBezTo>
                      <a:pt x="137127" y="283642"/>
                      <a:pt x="158782" y="287182"/>
                      <a:pt x="181618" y="290328"/>
                    </a:cubicBezTo>
                    <a:lnTo>
                      <a:pt x="234949" y="296265"/>
                    </a:lnTo>
                    <a:lnTo>
                      <a:pt x="299266" y="300322"/>
                    </a:lnTo>
                    <a:lnTo>
                      <a:pt x="321784" y="301342"/>
                    </a:lnTo>
                    <a:cubicBezTo>
                      <a:pt x="328083" y="301342"/>
                      <a:pt x="332808" y="301342"/>
                      <a:pt x="336745" y="301342"/>
                    </a:cubicBezTo>
                    <a:lnTo>
                      <a:pt x="339161" y="301342"/>
                    </a:lnTo>
                    <a:lnTo>
                      <a:pt x="280076" y="245137"/>
                    </a:lnTo>
                    <a:lnTo>
                      <a:pt x="220310" y="188283"/>
                    </a:lnTo>
                    <a:lnTo>
                      <a:pt x="220310" y="187289"/>
                    </a:lnTo>
                    <a:lnTo>
                      <a:pt x="219153" y="187183"/>
                    </a:lnTo>
                    <a:lnTo>
                      <a:pt x="220310" y="188283"/>
                    </a:lnTo>
                    <a:lnTo>
                      <a:pt x="220310" y="188582"/>
                    </a:lnTo>
                    <a:cubicBezTo>
                      <a:pt x="173126" y="183870"/>
                      <a:pt x="111787" y="179157"/>
                      <a:pt x="62833" y="174444"/>
                    </a:cubicBezTo>
                    <a:lnTo>
                      <a:pt x="27484" y="170644"/>
                    </a:lnTo>
                    <a:lnTo>
                      <a:pt x="27118" y="169448"/>
                    </a:lnTo>
                    <a:close/>
                    <a:moveTo>
                      <a:pt x="125068" y="106025"/>
                    </a:moveTo>
                    <a:lnTo>
                      <a:pt x="125786" y="106061"/>
                    </a:lnTo>
                    <a:lnTo>
                      <a:pt x="125488" y="106363"/>
                    </a:lnTo>
                    <a:close/>
                    <a:moveTo>
                      <a:pt x="138730" y="99815"/>
                    </a:moveTo>
                    <a:cubicBezTo>
                      <a:pt x="163953" y="124818"/>
                      <a:pt x="195483" y="149821"/>
                      <a:pt x="220706" y="174824"/>
                    </a:cubicBezTo>
                    <a:lnTo>
                      <a:pt x="206966" y="174272"/>
                    </a:lnTo>
                    <a:lnTo>
                      <a:pt x="173412" y="143570"/>
                    </a:lnTo>
                    <a:cubicBezTo>
                      <a:pt x="159224" y="131068"/>
                      <a:pt x="145036" y="118567"/>
                      <a:pt x="132424" y="106065"/>
                    </a:cubicBezTo>
                    <a:cubicBezTo>
                      <a:pt x="138730" y="99815"/>
                      <a:pt x="138730" y="99815"/>
                      <a:pt x="138730" y="99815"/>
                    </a:cubicBezTo>
                    <a:close/>
                    <a:moveTo>
                      <a:pt x="22332" y="48661"/>
                    </a:moveTo>
                    <a:lnTo>
                      <a:pt x="21827" y="49612"/>
                    </a:lnTo>
                    <a:lnTo>
                      <a:pt x="21876" y="49618"/>
                    </a:lnTo>
                    <a:lnTo>
                      <a:pt x="17133" y="59560"/>
                    </a:lnTo>
                    <a:lnTo>
                      <a:pt x="13455" y="87668"/>
                    </a:lnTo>
                    <a:lnTo>
                      <a:pt x="22071" y="88095"/>
                    </a:lnTo>
                    <a:cubicBezTo>
                      <a:pt x="33895" y="88681"/>
                      <a:pt x="54586" y="89707"/>
                      <a:pt x="90795" y="91501"/>
                    </a:cubicBezTo>
                    <a:lnTo>
                      <a:pt x="108130" y="92360"/>
                    </a:lnTo>
                    <a:lnTo>
                      <a:pt x="91175" y="78681"/>
                    </a:lnTo>
                    <a:cubicBezTo>
                      <a:pt x="70391" y="63798"/>
                      <a:pt x="53528" y="55662"/>
                      <a:pt x="39019" y="51892"/>
                    </a:cubicBezTo>
                    <a:lnTo>
                      <a:pt x="21876" y="49618"/>
                    </a:lnTo>
                    <a:close/>
                    <a:moveTo>
                      <a:pt x="94506" y="6280"/>
                    </a:moveTo>
                    <a:cubicBezTo>
                      <a:pt x="69304" y="6280"/>
                      <a:pt x="44103" y="12559"/>
                      <a:pt x="31502" y="31397"/>
                    </a:cubicBezTo>
                    <a:lnTo>
                      <a:pt x="27945" y="38095"/>
                    </a:lnTo>
                    <a:lnTo>
                      <a:pt x="39999" y="40184"/>
                    </a:lnTo>
                    <a:cubicBezTo>
                      <a:pt x="55685" y="45145"/>
                      <a:pt x="74508" y="55266"/>
                      <a:pt x="96469" y="71339"/>
                    </a:cubicBezTo>
                    <a:lnTo>
                      <a:pt x="123266" y="93110"/>
                    </a:lnTo>
                    <a:lnTo>
                      <a:pt x="132424" y="93564"/>
                    </a:lnTo>
                    <a:cubicBezTo>
                      <a:pt x="132424" y="93564"/>
                      <a:pt x="132424" y="93564"/>
                      <a:pt x="132424" y="99815"/>
                    </a:cubicBezTo>
                    <a:cubicBezTo>
                      <a:pt x="132424" y="99815"/>
                      <a:pt x="132424" y="99815"/>
                      <a:pt x="138730" y="99815"/>
                    </a:cubicBezTo>
                    <a:cubicBezTo>
                      <a:pt x="132424" y="106065"/>
                      <a:pt x="132424" y="106065"/>
                      <a:pt x="132424" y="106065"/>
                    </a:cubicBezTo>
                    <a:lnTo>
                      <a:pt x="131762" y="106065"/>
                    </a:lnTo>
                    <a:lnTo>
                      <a:pt x="131762" y="106363"/>
                    </a:lnTo>
                    <a:cubicBezTo>
                      <a:pt x="131762" y="106363"/>
                      <a:pt x="131762" y="106363"/>
                      <a:pt x="129801" y="106264"/>
                    </a:cubicBezTo>
                    <a:lnTo>
                      <a:pt x="125786" y="106061"/>
                    </a:lnTo>
                    <a:lnTo>
                      <a:pt x="125799" y="106049"/>
                    </a:lnTo>
                    <a:lnTo>
                      <a:pt x="125049" y="106009"/>
                    </a:lnTo>
                    <a:lnTo>
                      <a:pt x="125068" y="106025"/>
                    </a:lnTo>
                    <a:lnTo>
                      <a:pt x="116076" y="105570"/>
                    </a:lnTo>
                    <a:cubicBezTo>
                      <a:pt x="104312" y="104974"/>
                      <a:pt x="83724" y="103932"/>
                      <a:pt x="47695" y="102109"/>
                    </a:cubicBezTo>
                    <a:lnTo>
                      <a:pt x="12612" y="100334"/>
                    </a:lnTo>
                    <a:lnTo>
                      <a:pt x="12612" y="113098"/>
                    </a:lnTo>
                    <a:cubicBezTo>
                      <a:pt x="12612" y="118567"/>
                      <a:pt x="12612" y="124818"/>
                      <a:pt x="12612" y="131068"/>
                    </a:cubicBezTo>
                    <a:cubicBezTo>
                      <a:pt x="15765" y="137319"/>
                      <a:pt x="17341" y="142007"/>
                      <a:pt x="18918" y="146695"/>
                    </a:cubicBezTo>
                    <a:lnTo>
                      <a:pt x="22905" y="156576"/>
                    </a:lnTo>
                    <a:lnTo>
                      <a:pt x="21542" y="156404"/>
                    </a:lnTo>
                    <a:lnTo>
                      <a:pt x="21957" y="157542"/>
                    </a:lnTo>
                    <a:lnTo>
                      <a:pt x="23367" y="157722"/>
                    </a:lnTo>
                    <a:lnTo>
                      <a:pt x="22905" y="156576"/>
                    </a:lnTo>
                    <a:lnTo>
                      <a:pt x="62862" y="161638"/>
                    </a:lnTo>
                    <a:cubicBezTo>
                      <a:pt x="95574" y="165741"/>
                      <a:pt x="133803" y="170233"/>
                      <a:pt x="169668" y="172773"/>
                    </a:cubicBezTo>
                    <a:lnTo>
                      <a:pt x="206966" y="174272"/>
                    </a:lnTo>
                    <a:lnTo>
                      <a:pt x="208137" y="175344"/>
                    </a:lnTo>
                    <a:lnTo>
                      <a:pt x="220310" y="176015"/>
                    </a:lnTo>
                    <a:lnTo>
                      <a:pt x="220706" y="176392"/>
                    </a:lnTo>
                    <a:lnTo>
                      <a:pt x="220706" y="175605"/>
                    </a:lnTo>
                    <a:cubicBezTo>
                      <a:pt x="220706" y="174824"/>
                      <a:pt x="220706" y="174824"/>
                      <a:pt x="220706" y="174824"/>
                    </a:cubicBezTo>
                    <a:cubicBezTo>
                      <a:pt x="220706" y="174824"/>
                      <a:pt x="220706" y="174824"/>
                      <a:pt x="227012" y="181074"/>
                    </a:cubicBezTo>
                    <a:lnTo>
                      <a:pt x="226334" y="181746"/>
                    </a:lnTo>
                    <a:lnTo>
                      <a:pt x="286368" y="238854"/>
                    </a:lnTo>
                    <a:lnTo>
                      <a:pt x="352058" y="301342"/>
                    </a:lnTo>
                    <a:lnTo>
                      <a:pt x="353282" y="301342"/>
                    </a:lnTo>
                    <a:cubicBezTo>
                      <a:pt x="391080" y="345395"/>
                      <a:pt x="428877" y="383154"/>
                      <a:pt x="460375" y="427207"/>
                    </a:cubicBezTo>
                    <a:lnTo>
                      <a:pt x="459827" y="427755"/>
                    </a:lnTo>
                    <a:lnTo>
                      <a:pt x="499430" y="491349"/>
                    </a:lnTo>
                    <a:cubicBezTo>
                      <a:pt x="504539" y="501556"/>
                      <a:pt x="508667" y="511370"/>
                      <a:pt x="511516" y="520595"/>
                    </a:cubicBezTo>
                    <a:lnTo>
                      <a:pt x="514420" y="537478"/>
                    </a:lnTo>
                    <a:lnTo>
                      <a:pt x="522932" y="533753"/>
                    </a:lnTo>
                    <a:cubicBezTo>
                      <a:pt x="579636" y="508635"/>
                      <a:pt x="598537" y="458400"/>
                      <a:pt x="598537" y="401885"/>
                    </a:cubicBezTo>
                    <a:cubicBezTo>
                      <a:pt x="598537" y="307693"/>
                      <a:pt x="535533" y="194663"/>
                      <a:pt x="485130" y="163266"/>
                    </a:cubicBezTo>
                    <a:cubicBezTo>
                      <a:pt x="459928" y="150707"/>
                      <a:pt x="441027" y="144427"/>
                      <a:pt x="422126" y="144427"/>
                    </a:cubicBezTo>
                    <a:cubicBezTo>
                      <a:pt x="406375" y="144427"/>
                      <a:pt x="393774" y="149137"/>
                      <a:pt x="385111" y="154631"/>
                    </a:cubicBezTo>
                    <a:lnTo>
                      <a:pt x="372860" y="168279"/>
                    </a:lnTo>
                    <a:lnTo>
                      <a:pt x="373956" y="168954"/>
                    </a:lnTo>
                    <a:cubicBezTo>
                      <a:pt x="386159" y="179446"/>
                      <a:pt x="406400" y="203928"/>
                      <a:pt x="415925" y="231908"/>
                    </a:cubicBezTo>
                    <a:cubicBezTo>
                      <a:pt x="415925" y="231908"/>
                      <a:pt x="415925" y="238125"/>
                      <a:pt x="409575" y="238125"/>
                    </a:cubicBezTo>
                    <a:cubicBezTo>
                      <a:pt x="409575" y="231908"/>
                      <a:pt x="409575" y="231908"/>
                      <a:pt x="409575" y="231908"/>
                    </a:cubicBezTo>
                    <a:cubicBezTo>
                      <a:pt x="396875" y="200819"/>
                      <a:pt x="365125" y="169731"/>
                      <a:pt x="358775" y="169731"/>
                    </a:cubicBezTo>
                    <a:lnTo>
                      <a:pt x="358775" y="169218"/>
                    </a:lnTo>
                    <a:lnTo>
                      <a:pt x="281450" y="96350"/>
                    </a:lnTo>
                    <a:cubicBezTo>
                      <a:pt x="206732" y="34537"/>
                      <a:pt x="141759" y="6280"/>
                      <a:pt x="94506" y="6280"/>
                    </a:cubicBezTo>
                    <a:close/>
                    <a:moveTo>
                      <a:pt x="94506" y="0"/>
                    </a:moveTo>
                    <a:cubicBezTo>
                      <a:pt x="146484" y="0"/>
                      <a:pt x="212638" y="24726"/>
                      <a:pt x="287652" y="87422"/>
                    </a:cubicBezTo>
                    <a:lnTo>
                      <a:pt x="361768" y="159702"/>
                    </a:lnTo>
                    <a:lnTo>
                      <a:pt x="359122" y="163266"/>
                    </a:lnTo>
                    <a:cubicBezTo>
                      <a:pt x="365422" y="163266"/>
                      <a:pt x="365422" y="163266"/>
                      <a:pt x="365422" y="163266"/>
                    </a:cubicBezTo>
                    <a:lnTo>
                      <a:pt x="366554" y="164394"/>
                    </a:lnTo>
                    <a:lnTo>
                      <a:pt x="366210" y="164051"/>
                    </a:lnTo>
                    <a:cubicBezTo>
                      <a:pt x="365422" y="163266"/>
                      <a:pt x="365422" y="163266"/>
                      <a:pt x="365422" y="163266"/>
                    </a:cubicBezTo>
                    <a:lnTo>
                      <a:pt x="361768" y="159702"/>
                    </a:lnTo>
                    <a:lnTo>
                      <a:pt x="362765" y="158360"/>
                    </a:lnTo>
                    <a:cubicBezTo>
                      <a:pt x="370148" y="149530"/>
                      <a:pt x="389049" y="131869"/>
                      <a:pt x="422126" y="131869"/>
                    </a:cubicBezTo>
                    <a:cubicBezTo>
                      <a:pt x="441027" y="131869"/>
                      <a:pt x="466229" y="138148"/>
                      <a:pt x="491430" y="156986"/>
                    </a:cubicBezTo>
                    <a:cubicBezTo>
                      <a:pt x="548134" y="188384"/>
                      <a:pt x="604837" y="301414"/>
                      <a:pt x="604837" y="401885"/>
                    </a:cubicBezTo>
                    <a:cubicBezTo>
                      <a:pt x="604837" y="458400"/>
                      <a:pt x="585936" y="514915"/>
                      <a:pt x="529233" y="546312"/>
                    </a:cubicBezTo>
                    <a:lnTo>
                      <a:pt x="515938" y="551991"/>
                    </a:lnTo>
                    <a:lnTo>
                      <a:pt x="515938" y="552588"/>
                    </a:lnTo>
                    <a:lnTo>
                      <a:pt x="511352" y="553950"/>
                    </a:lnTo>
                    <a:lnTo>
                      <a:pt x="496156" y="560441"/>
                    </a:lnTo>
                    <a:cubicBezTo>
                      <a:pt x="483555" y="563580"/>
                      <a:pt x="469379" y="565150"/>
                      <a:pt x="453628" y="565150"/>
                    </a:cubicBezTo>
                    <a:lnTo>
                      <a:pt x="453330" y="565118"/>
                    </a:lnTo>
                    <a:lnTo>
                      <a:pt x="453049" y="565150"/>
                    </a:lnTo>
                    <a:lnTo>
                      <a:pt x="451213" y="564886"/>
                    </a:lnTo>
                    <a:lnTo>
                      <a:pt x="406352" y="559976"/>
                    </a:lnTo>
                    <a:lnTo>
                      <a:pt x="396751" y="557043"/>
                    </a:lnTo>
                    <a:lnTo>
                      <a:pt x="389668" y="556023"/>
                    </a:lnTo>
                    <a:lnTo>
                      <a:pt x="376900" y="550979"/>
                    </a:lnTo>
                    <a:lnTo>
                      <a:pt x="357166" y="544951"/>
                    </a:lnTo>
                    <a:lnTo>
                      <a:pt x="336181" y="534893"/>
                    </a:lnTo>
                    <a:lnTo>
                      <a:pt x="323339" y="529820"/>
                    </a:lnTo>
                    <a:lnTo>
                      <a:pt x="315365" y="524916"/>
                    </a:lnTo>
                    <a:lnTo>
                      <a:pt x="306817" y="520819"/>
                    </a:lnTo>
                    <a:lnTo>
                      <a:pt x="260678" y="491287"/>
                    </a:lnTo>
                    <a:lnTo>
                      <a:pt x="255831" y="488307"/>
                    </a:lnTo>
                    <a:lnTo>
                      <a:pt x="196999" y="439903"/>
                    </a:lnTo>
                    <a:lnTo>
                      <a:pt x="195792" y="439794"/>
                    </a:lnTo>
                    <a:lnTo>
                      <a:pt x="195561" y="439563"/>
                    </a:lnTo>
                    <a:lnTo>
                      <a:pt x="195202" y="439531"/>
                    </a:lnTo>
                    <a:lnTo>
                      <a:pt x="195202" y="439205"/>
                    </a:lnTo>
                    <a:lnTo>
                      <a:pt x="195004" y="439007"/>
                    </a:lnTo>
                    <a:lnTo>
                      <a:pt x="190771" y="434779"/>
                    </a:lnTo>
                    <a:lnTo>
                      <a:pt x="188913" y="433250"/>
                    </a:lnTo>
                    <a:lnTo>
                      <a:pt x="188913" y="433179"/>
                    </a:lnTo>
                    <a:lnTo>
                      <a:pt x="129454" y="371272"/>
                    </a:lnTo>
                    <a:cubicBezTo>
                      <a:pt x="110454" y="348902"/>
                      <a:pt x="92537" y="324962"/>
                      <a:pt x="76392" y="299844"/>
                    </a:cubicBezTo>
                    <a:lnTo>
                      <a:pt x="64713" y="278237"/>
                    </a:lnTo>
                    <a:lnTo>
                      <a:pt x="63030" y="276556"/>
                    </a:lnTo>
                    <a:lnTo>
                      <a:pt x="51005" y="252878"/>
                    </a:lnTo>
                    <a:lnTo>
                      <a:pt x="33963" y="221351"/>
                    </a:lnTo>
                    <a:lnTo>
                      <a:pt x="26951" y="200259"/>
                    </a:lnTo>
                    <a:lnTo>
                      <a:pt x="12700" y="163447"/>
                    </a:lnTo>
                    <a:cubicBezTo>
                      <a:pt x="12700" y="163447"/>
                      <a:pt x="12700" y="163447"/>
                      <a:pt x="12700" y="162662"/>
                    </a:cubicBezTo>
                    <a:lnTo>
                      <a:pt x="12700" y="162410"/>
                    </a:lnTo>
                    <a:lnTo>
                      <a:pt x="12612" y="162322"/>
                    </a:lnTo>
                    <a:cubicBezTo>
                      <a:pt x="12612" y="159197"/>
                      <a:pt x="11035" y="154509"/>
                      <a:pt x="9459" y="149821"/>
                    </a:cubicBezTo>
                    <a:lnTo>
                      <a:pt x="7188" y="140816"/>
                    </a:lnTo>
                    <a:lnTo>
                      <a:pt x="6301" y="138148"/>
                    </a:lnTo>
                    <a:lnTo>
                      <a:pt x="5466" y="131697"/>
                    </a:lnTo>
                    <a:lnTo>
                      <a:pt x="3153" y="116223"/>
                    </a:lnTo>
                    <a:cubicBezTo>
                      <a:pt x="1577" y="109191"/>
                      <a:pt x="0" y="102940"/>
                      <a:pt x="0" y="99815"/>
                    </a:cubicBezTo>
                    <a:cubicBezTo>
                      <a:pt x="0" y="99815"/>
                      <a:pt x="0" y="99815"/>
                      <a:pt x="0" y="99033"/>
                    </a:cubicBezTo>
                    <a:lnTo>
                      <a:pt x="0" y="94192"/>
                    </a:lnTo>
                    <a:lnTo>
                      <a:pt x="0" y="93663"/>
                    </a:lnTo>
                    <a:lnTo>
                      <a:pt x="0" y="93564"/>
                    </a:lnTo>
                    <a:lnTo>
                      <a:pt x="14" y="93564"/>
                    </a:lnTo>
                    <a:lnTo>
                      <a:pt x="3922" y="65882"/>
                    </a:lnTo>
                    <a:lnTo>
                      <a:pt x="7710" y="55774"/>
                    </a:lnTo>
                    <a:lnTo>
                      <a:pt x="7876" y="54946"/>
                    </a:lnTo>
                    <a:lnTo>
                      <a:pt x="8282" y="54247"/>
                    </a:lnTo>
                    <a:lnTo>
                      <a:pt x="12549" y="42863"/>
                    </a:lnTo>
                    <a:cubicBezTo>
                      <a:pt x="12549" y="42863"/>
                      <a:pt x="12549" y="42863"/>
                      <a:pt x="13333" y="42070"/>
                    </a:cubicBezTo>
                    <a:lnTo>
                      <a:pt x="18241" y="37103"/>
                    </a:lnTo>
                    <a:lnTo>
                      <a:pt x="25202" y="25118"/>
                    </a:lnTo>
                    <a:cubicBezTo>
                      <a:pt x="44103" y="6280"/>
                      <a:pt x="63004" y="0"/>
                      <a:pt x="94506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6" name="淘宝网Chenying0907出品 583"/>
              <p:cNvSpPr/>
              <p:nvPr/>
            </p:nvSpPr>
            <p:spPr bwMode="auto">
              <a:xfrm>
                <a:off x="3990975" y="5175250"/>
                <a:ext cx="698500" cy="692150"/>
              </a:xfrm>
              <a:custGeom>
                <a:avLst/>
                <a:gdLst>
                  <a:gd name="T0" fmla="*/ 62 w 111"/>
                  <a:gd name="T1" fmla="*/ 37 h 110"/>
                  <a:gd name="T2" fmla="*/ 81 w 111"/>
                  <a:gd name="T3" fmla="*/ 36 h 110"/>
                  <a:gd name="T4" fmla="*/ 88 w 111"/>
                  <a:gd name="T5" fmla="*/ 97 h 110"/>
                  <a:gd name="T6" fmla="*/ 6 w 111"/>
                  <a:gd name="T7" fmla="*/ 33 h 110"/>
                  <a:gd name="T8" fmla="*/ 62 w 111"/>
                  <a:gd name="T9" fmla="*/ 37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1" h="110">
                    <a:moveTo>
                      <a:pt x="62" y="37"/>
                    </a:moveTo>
                    <a:cubicBezTo>
                      <a:pt x="62" y="37"/>
                      <a:pt x="68" y="28"/>
                      <a:pt x="81" y="36"/>
                    </a:cubicBezTo>
                    <a:cubicBezTo>
                      <a:pt x="95" y="45"/>
                      <a:pt x="111" y="84"/>
                      <a:pt x="88" y="97"/>
                    </a:cubicBezTo>
                    <a:cubicBezTo>
                      <a:pt x="64" y="110"/>
                      <a:pt x="16" y="75"/>
                      <a:pt x="6" y="33"/>
                    </a:cubicBezTo>
                    <a:cubicBezTo>
                      <a:pt x="0" y="7"/>
                      <a:pt x="26" y="0"/>
                      <a:pt x="62" y="37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7" name="淘宝网Chenying0907出品 236"/>
              <p:cNvSpPr/>
              <p:nvPr/>
            </p:nvSpPr>
            <p:spPr bwMode="auto">
              <a:xfrm>
                <a:off x="4016374" y="5281613"/>
                <a:ext cx="515938" cy="528637"/>
              </a:xfrm>
              <a:custGeom>
                <a:avLst/>
                <a:gdLst>
                  <a:gd name="connsiteX0" fmla="*/ 509270 w 515938"/>
                  <a:gd name="connsiteY0" fmla="*/ 508737 h 528637"/>
                  <a:gd name="connsiteX1" fmla="*/ 509548 w 515938"/>
                  <a:gd name="connsiteY1" fmla="*/ 509814 h 528637"/>
                  <a:gd name="connsiteX2" fmla="*/ 509649 w 515938"/>
                  <a:gd name="connsiteY2" fmla="*/ 509794 h 528637"/>
                  <a:gd name="connsiteX3" fmla="*/ 195202 w 515938"/>
                  <a:gd name="connsiteY3" fmla="*/ 401911 h 528637"/>
                  <a:gd name="connsiteX4" fmla="*/ 196712 w 515938"/>
                  <a:gd name="connsiteY4" fmla="*/ 403154 h 528637"/>
                  <a:gd name="connsiteX5" fmla="*/ 195202 w 515938"/>
                  <a:gd name="connsiteY5" fmla="*/ 403018 h 528637"/>
                  <a:gd name="connsiteX6" fmla="*/ 195202 w 515938"/>
                  <a:gd name="connsiteY6" fmla="*/ 402233 h 528637"/>
                  <a:gd name="connsiteX7" fmla="*/ 198069 w 515938"/>
                  <a:gd name="connsiteY7" fmla="*/ 397378 h 528637"/>
                  <a:gd name="connsiteX8" fmla="*/ 204834 w 515938"/>
                  <a:gd name="connsiteY8" fmla="*/ 398251 h 528637"/>
                  <a:gd name="connsiteX9" fmla="*/ 204440 w 515938"/>
                  <a:gd name="connsiteY9" fmla="*/ 397932 h 528637"/>
                  <a:gd name="connsiteX10" fmla="*/ 453049 w 515938"/>
                  <a:gd name="connsiteY10" fmla="*/ 390456 h 528637"/>
                  <a:gd name="connsiteX11" fmla="*/ 453049 w 515938"/>
                  <a:gd name="connsiteY11" fmla="*/ 391016 h 528637"/>
                  <a:gd name="connsiteX12" fmla="*/ 455222 w 515938"/>
                  <a:gd name="connsiteY12" fmla="*/ 394300 h 528637"/>
                  <a:gd name="connsiteX13" fmla="*/ 17463 w 515938"/>
                  <a:gd name="connsiteY13" fmla="*/ 127000 h 528637"/>
                  <a:gd name="connsiteX14" fmla="*/ 219686 w 515938"/>
                  <a:gd name="connsiteY14" fmla="*/ 145843 h 528637"/>
                  <a:gd name="connsiteX15" fmla="*/ 346075 w 515938"/>
                  <a:gd name="connsiteY15" fmla="*/ 265181 h 528637"/>
                  <a:gd name="connsiteX16" fmla="*/ 345651 w 515938"/>
                  <a:gd name="connsiteY16" fmla="*/ 265184 h 528637"/>
                  <a:gd name="connsiteX17" fmla="*/ 405991 w 515938"/>
                  <a:gd name="connsiteY17" fmla="*/ 330178 h 528637"/>
                  <a:gd name="connsiteX18" fmla="*/ 448254 w 515938"/>
                  <a:gd name="connsiteY18" fmla="*/ 385295 h 528637"/>
                  <a:gd name="connsiteX19" fmla="*/ 453049 w 515938"/>
                  <a:gd name="connsiteY19" fmla="*/ 384175 h 528637"/>
                  <a:gd name="connsiteX20" fmla="*/ 459338 w 515938"/>
                  <a:gd name="connsiteY20" fmla="*/ 390456 h 528637"/>
                  <a:gd name="connsiteX21" fmla="*/ 515938 w 515938"/>
                  <a:gd name="connsiteY21" fmla="*/ 509794 h 528637"/>
                  <a:gd name="connsiteX22" fmla="*/ 515938 w 515938"/>
                  <a:gd name="connsiteY22" fmla="*/ 516075 h 528637"/>
                  <a:gd name="connsiteX23" fmla="*/ 453049 w 515938"/>
                  <a:gd name="connsiteY23" fmla="*/ 528637 h 528637"/>
                  <a:gd name="connsiteX24" fmla="*/ 255831 w 515938"/>
                  <a:gd name="connsiteY24" fmla="*/ 451794 h 528637"/>
                  <a:gd name="connsiteX25" fmla="*/ 196712 w 515938"/>
                  <a:gd name="connsiteY25" fmla="*/ 403154 h 528637"/>
                  <a:gd name="connsiteX26" fmla="*/ 202798 w 515938"/>
                  <a:gd name="connsiteY26" fmla="*/ 403700 h 528637"/>
                  <a:gd name="connsiteX27" fmla="*/ 195202 w 515938"/>
                  <a:gd name="connsiteY27" fmla="*/ 397964 h 528637"/>
                  <a:gd name="connsiteX28" fmla="*/ 195202 w 515938"/>
                  <a:gd name="connsiteY28" fmla="*/ 401911 h 528637"/>
                  <a:gd name="connsiteX29" fmla="*/ 188913 w 515938"/>
                  <a:gd name="connsiteY29" fmla="*/ 396737 h 528637"/>
                  <a:gd name="connsiteX30" fmla="*/ 188913 w 515938"/>
                  <a:gd name="connsiteY30" fmla="*/ 395952 h 528637"/>
                  <a:gd name="connsiteX31" fmla="*/ 188913 w 515938"/>
                  <a:gd name="connsiteY31" fmla="*/ 391441 h 528637"/>
                  <a:gd name="connsiteX32" fmla="*/ 124157 w 515938"/>
                  <a:gd name="connsiteY32" fmla="*/ 323098 h 528637"/>
                  <a:gd name="connsiteX33" fmla="*/ 68562 w 515938"/>
                  <a:gd name="connsiteY33" fmla="*/ 240158 h 528637"/>
                  <a:gd name="connsiteX34" fmla="*/ 68019 w 515938"/>
                  <a:gd name="connsiteY34" fmla="*/ 240057 h 528637"/>
                  <a:gd name="connsiteX35" fmla="*/ 17463 w 515938"/>
                  <a:gd name="connsiteY35" fmla="*/ 127000 h 528637"/>
                  <a:gd name="connsiteX36" fmla="*/ 6274 w 515938"/>
                  <a:gd name="connsiteY36" fmla="*/ 50800 h 528637"/>
                  <a:gd name="connsiteX37" fmla="*/ 6274 w 515938"/>
                  <a:gd name="connsiteY37" fmla="*/ 57150 h 528637"/>
                  <a:gd name="connsiteX38" fmla="*/ 6350 w 515938"/>
                  <a:gd name="connsiteY38" fmla="*/ 57150 h 528637"/>
                  <a:gd name="connsiteX39" fmla="*/ 6351 w 515938"/>
                  <a:gd name="connsiteY39" fmla="*/ 57150 h 528637"/>
                  <a:gd name="connsiteX40" fmla="*/ 7240 w 515938"/>
                  <a:gd name="connsiteY40" fmla="*/ 50849 h 528637"/>
                  <a:gd name="connsiteX41" fmla="*/ 18823 w 515938"/>
                  <a:gd name="connsiteY41" fmla="*/ 6350 h 528637"/>
                  <a:gd name="connsiteX42" fmla="*/ 18702 w 515938"/>
                  <a:gd name="connsiteY42" fmla="*/ 6859 h 528637"/>
                  <a:gd name="connsiteX43" fmla="*/ 18823 w 515938"/>
                  <a:gd name="connsiteY43" fmla="*/ 6535 h 528637"/>
                  <a:gd name="connsiteX44" fmla="*/ 18823 w 515938"/>
                  <a:gd name="connsiteY44" fmla="*/ 0 h 528637"/>
                  <a:gd name="connsiteX45" fmla="*/ 96469 w 515938"/>
                  <a:gd name="connsiteY45" fmla="*/ 34826 h 528637"/>
                  <a:gd name="connsiteX46" fmla="*/ 123427 w 515938"/>
                  <a:gd name="connsiteY46" fmla="*/ 56728 h 528637"/>
                  <a:gd name="connsiteX47" fmla="*/ 123114 w 515938"/>
                  <a:gd name="connsiteY47" fmla="*/ 56712 h 528637"/>
                  <a:gd name="connsiteX48" fmla="*/ 131734 w 515938"/>
                  <a:gd name="connsiteY48" fmla="*/ 63477 h 528637"/>
                  <a:gd name="connsiteX49" fmla="*/ 123427 w 515938"/>
                  <a:gd name="connsiteY49" fmla="*/ 56728 h 528637"/>
                  <a:gd name="connsiteX50" fmla="*/ 131762 w 515938"/>
                  <a:gd name="connsiteY50" fmla="*/ 57150 h 528637"/>
                  <a:gd name="connsiteX51" fmla="*/ 131762 w 515938"/>
                  <a:gd name="connsiteY51" fmla="*/ 57944 h 528637"/>
                  <a:gd name="connsiteX52" fmla="*/ 131762 w 515938"/>
                  <a:gd name="connsiteY52" fmla="*/ 63499 h 528637"/>
                  <a:gd name="connsiteX53" fmla="*/ 131763 w 515938"/>
                  <a:gd name="connsiteY53" fmla="*/ 63500 h 528637"/>
                  <a:gd name="connsiteX54" fmla="*/ 131762 w 515938"/>
                  <a:gd name="connsiteY54" fmla="*/ 63500 h 528637"/>
                  <a:gd name="connsiteX55" fmla="*/ 131482 w 515938"/>
                  <a:gd name="connsiteY55" fmla="*/ 63486 h 528637"/>
                  <a:gd name="connsiteX56" fmla="*/ 131482 w 515938"/>
                  <a:gd name="connsiteY56" fmla="*/ 63783 h 528637"/>
                  <a:gd name="connsiteX57" fmla="*/ 131482 w 515938"/>
                  <a:gd name="connsiteY57" fmla="*/ 64166 h 528637"/>
                  <a:gd name="connsiteX58" fmla="*/ 131482 w 515938"/>
                  <a:gd name="connsiteY58" fmla="*/ 69623 h 528637"/>
                  <a:gd name="connsiteX59" fmla="*/ 219075 w 515938"/>
                  <a:gd name="connsiteY59" fmla="*/ 144462 h 528637"/>
                  <a:gd name="connsiteX60" fmla="*/ 18863 w 515938"/>
                  <a:gd name="connsiteY60" fmla="*/ 125752 h 528637"/>
                  <a:gd name="connsiteX61" fmla="*/ 12606 w 515938"/>
                  <a:gd name="connsiteY61" fmla="*/ 100806 h 528637"/>
                  <a:gd name="connsiteX62" fmla="*/ 7132 w 515938"/>
                  <a:gd name="connsiteY62" fmla="*/ 76639 h 528637"/>
                  <a:gd name="connsiteX63" fmla="*/ 6605 w 515938"/>
                  <a:gd name="connsiteY63" fmla="*/ 63517 h 528637"/>
                  <a:gd name="connsiteX64" fmla="*/ 6274 w 515938"/>
                  <a:gd name="connsiteY64" fmla="*/ 63500 h 528637"/>
                  <a:gd name="connsiteX65" fmla="*/ 0 w 515938"/>
                  <a:gd name="connsiteY65" fmla="*/ 57150 h 528637"/>
                  <a:gd name="connsiteX66" fmla="*/ 12549 w 515938"/>
                  <a:gd name="connsiteY66" fmla="*/ 6350 h 528637"/>
                  <a:gd name="connsiteX67" fmla="*/ 18823 w 515938"/>
                  <a:gd name="connsiteY67" fmla="*/ 0 h 528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515938" h="528637">
                    <a:moveTo>
                      <a:pt x="509270" y="508737"/>
                    </a:moveTo>
                    <a:lnTo>
                      <a:pt x="509548" y="509814"/>
                    </a:lnTo>
                    <a:lnTo>
                      <a:pt x="509649" y="509794"/>
                    </a:lnTo>
                    <a:close/>
                    <a:moveTo>
                      <a:pt x="195202" y="401911"/>
                    </a:moveTo>
                    <a:lnTo>
                      <a:pt x="196712" y="403154"/>
                    </a:lnTo>
                    <a:lnTo>
                      <a:pt x="195202" y="403018"/>
                    </a:lnTo>
                    <a:cubicBezTo>
                      <a:pt x="195202" y="403018"/>
                      <a:pt x="195202" y="403018"/>
                      <a:pt x="195202" y="402233"/>
                    </a:cubicBezTo>
                    <a:close/>
                    <a:moveTo>
                      <a:pt x="198069" y="397378"/>
                    </a:moveTo>
                    <a:lnTo>
                      <a:pt x="204834" y="398251"/>
                    </a:lnTo>
                    <a:lnTo>
                      <a:pt x="204440" y="397932"/>
                    </a:lnTo>
                    <a:close/>
                    <a:moveTo>
                      <a:pt x="453049" y="390456"/>
                    </a:moveTo>
                    <a:lnTo>
                      <a:pt x="453049" y="391016"/>
                    </a:lnTo>
                    <a:lnTo>
                      <a:pt x="455222" y="394300"/>
                    </a:lnTo>
                    <a:close/>
                    <a:moveTo>
                      <a:pt x="17463" y="127000"/>
                    </a:moveTo>
                    <a:cubicBezTo>
                      <a:pt x="68019" y="133281"/>
                      <a:pt x="156491" y="145843"/>
                      <a:pt x="219686" y="145843"/>
                    </a:cubicBezTo>
                    <a:cubicBezTo>
                      <a:pt x="263922" y="183528"/>
                      <a:pt x="308158" y="227495"/>
                      <a:pt x="346075" y="265181"/>
                    </a:cubicBezTo>
                    <a:lnTo>
                      <a:pt x="345651" y="265184"/>
                    </a:lnTo>
                    <a:lnTo>
                      <a:pt x="405991" y="330178"/>
                    </a:lnTo>
                    <a:lnTo>
                      <a:pt x="448254" y="385295"/>
                    </a:lnTo>
                    <a:lnTo>
                      <a:pt x="453049" y="384175"/>
                    </a:lnTo>
                    <a:cubicBezTo>
                      <a:pt x="453049" y="384175"/>
                      <a:pt x="453049" y="384175"/>
                      <a:pt x="459338" y="390456"/>
                    </a:cubicBezTo>
                    <a:cubicBezTo>
                      <a:pt x="490782" y="434423"/>
                      <a:pt x="515938" y="478390"/>
                      <a:pt x="515938" y="509794"/>
                    </a:cubicBezTo>
                    <a:cubicBezTo>
                      <a:pt x="515938" y="509794"/>
                      <a:pt x="515938" y="509794"/>
                      <a:pt x="515938" y="516075"/>
                    </a:cubicBezTo>
                    <a:cubicBezTo>
                      <a:pt x="497071" y="522356"/>
                      <a:pt x="478205" y="528637"/>
                      <a:pt x="453049" y="528637"/>
                    </a:cubicBezTo>
                    <a:cubicBezTo>
                      <a:pt x="391732" y="528637"/>
                      <a:pt x="323339" y="500373"/>
                      <a:pt x="255831" y="451794"/>
                    </a:cubicBezTo>
                    <a:lnTo>
                      <a:pt x="196712" y="403154"/>
                    </a:lnTo>
                    <a:lnTo>
                      <a:pt x="202798" y="403700"/>
                    </a:lnTo>
                    <a:lnTo>
                      <a:pt x="195202" y="397964"/>
                    </a:lnTo>
                    <a:lnTo>
                      <a:pt x="195202" y="401911"/>
                    </a:lnTo>
                    <a:lnTo>
                      <a:pt x="188913" y="396737"/>
                    </a:lnTo>
                    <a:cubicBezTo>
                      <a:pt x="188913" y="396737"/>
                      <a:pt x="188913" y="396737"/>
                      <a:pt x="188913" y="395952"/>
                    </a:cubicBezTo>
                    <a:lnTo>
                      <a:pt x="188913" y="391441"/>
                    </a:lnTo>
                    <a:lnTo>
                      <a:pt x="124157" y="323098"/>
                    </a:lnTo>
                    <a:lnTo>
                      <a:pt x="68562" y="240158"/>
                    </a:lnTo>
                    <a:lnTo>
                      <a:pt x="68019" y="240057"/>
                    </a:lnTo>
                    <a:cubicBezTo>
                      <a:pt x="42741" y="202371"/>
                      <a:pt x="30102" y="164685"/>
                      <a:pt x="17463" y="127000"/>
                    </a:cubicBezTo>
                    <a:close/>
                    <a:moveTo>
                      <a:pt x="6274" y="50800"/>
                    </a:moveTo>
                    <a:cubicBezTo>
                      <a:pt x="6274" y="57150"/>
                      <a:pt x="6274" y="57150"/>
                      <a:pt x="6274" y="57150"/>
                    </a:cubicBezTo>
                    <a:lnTo>
                      <a:pt x="6350" y="57150"/>
                    </a:lnTo>
                    <a:lnTo>
                      <a:pt x="6351" y="57150"/>
                    </a:lnTo>
                    <a:lnTo>
                      <a:pt x="7240" y="50849"/>
                    </a:lnTo>
                    <a:close/>
                    <a:moveTo>
                      <a:pt x="18823" y="6350"/>
                    </a:moveTo>
                    <a:lnTo>
                      <a:pt x="18702" y="6859"/>
                    </a:lnTo>
                    <a:lnTo>
                      <a:pt x="18823" y="6535"/>
                    </a:lnTo>
                    <a:close/>
                    <a:moveTo>
                      <a:pt x="18823" y="0"/>
                    </a:moveTo>
                    <a:cubicBezTo>
                      <a:pt x="37646" y="0"/>
                      <a:pt x="63528" y="10715"/>
                      <a:pt x="96469" y="34826"/>
                    </a:cubicBezTo>
                    <a:lnTo>
                      <a:pt x="123427" y="56728"/>
                    </a:lnTo>
                    <a:lnTo>
                      <a:pt x="123114" y="56712"/>
                    </a:lnTo>
                    <a:lnTo>
                      <a:pt x="131734" y="63477"/>
                    </a:lnTo>
                    <a:lnTo>
                      <a:pt x="123427" y="56728"/>
                    </a:lnTo>
                    <a:lnTo>
                      <a:pt x="131762" y="57150"/>
                    </a:lnTo>
                    <a:cubicBezTo>
                      <a:pt x="131762" y="57150"/>
                      <a:pt x="131762" y="57150"/>
                      <a:pt x="131762" y="57944"/>
                    </a:cubicBezTo>
                    <a:lnTo>
                      <a:pt x="131762" y="63499"/>
                    </a:lnTo>
                    <a:lnTo>
                      <a:pt x="131763" y="63500"/>
                    </a:lnTo>
                    <a:lnTo>
                      <a:pt x="131762" y="63500"/>
                    </a:lnTo>
                    <a:lnTo>
                      <a:pt x="131482" y="63486"/>
                    </a:lnTo>
                    <a:lnTo>
                      <a:pt x="131482" y="63783"/>
                    </a:lnTo>
                    <a:lnTo>
                      <a:pt x="131482" y="64166"/>
                    </a:lnTo>
                    <a:cubicBezTo>
                      <a:pt x="131482" y="64945"/>
                      <a:pt x="131482" y="66505"/>
                      <a:pt x="131482" y="69623"/>
                    </a:cubicBezTo>
                    <a:cubicBezTo>
                      <a:pt x="156509" y="88333"/>
                      <a:pt x="187792" y="119515"/>
                      <a:pt x="219075" y="144462"/>
                    </a:cubicBezTo>
                    <a:cubicBezTo>
                      <a:pt x="156509" y="144462"/>
                      <a:pt x="68916" y="131989"/>
                      <a:pt x="18863" y="125752"/>
                    </a:cubicBezTo>
                    <a:cubicBezTo>
                      <a:pt x="12606" y="113279"/>
                      <a:pt x="12606" y="107042"/>
                      <a:pt x="12606" y="100806"/>
                    </a:cubicBezTo>
                    <a:cubicBezTo>
                      <a:pt x="9478" y="91451"/>
                      <a:pt x="7914" y="83655"/>
                      <a:pt x="7132" y="76639"/>
                    </a:cubicBezTo>
                    <a:lnTo>
                      <a:pt x="6605" y="63517"/>
                    </a:lnTo>
                    <a:lnTo>
                      <a:pt x="6274" y="63500"/>
                    </a:lnTo>
                    <a:cubicBezTo>
                      <a:pt x="6274" y="63500"/>
                      <a:pt x="0" y="57150"/>
                      <a:pt x="0" y="57150"/>
                    </a:cubicBezTo>
                    <a:cubicBezTo>
                      <a:pt x="0" y="38100"/>
                      <a:pt x="6274" y="19050"/>
                      <a:pt x="12549" y="6350"/>
                    </a:cubicBezTo>
                    <a:cubicBezTo>
                      <a:pt x="12549" y="6350"/>
                      <a:pt x="12549" y="6350"/>
                      <a:pt x="18823" y="0"/>
                    </a:cubicBezTo>
                    <a:close/>
                  </a:path>
                </a:pathLst>
              </a:custGeom>
              <a:solidFill>
                <a:srgbClr val="E8787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8" name="淘宝网Chenying0907出品 237"/>
              <p:cNvSpPr/>
              <p:nvPr/>
            </p:nvSpPr>
            <p:spPr bwMode="auto">
              <a:xfrm>
                <a:off x="4016374" y="5245100"/>
                <a:ext cx="603250" cy="565150"/>
              </a:xfrm>
              <a:custGeom>
                <a:avLst/>
                <a:gdLst>
                  <a:gd name="connsiteX0" fmla="*/ 79961 w 603250"/>
                  <a:gd name="connsiteY0" fmla="*/ 284466 h 565150"/>
                  <a:gd name="connsiteX1" fmla="*/ 84832 w 603250"/>
                  <a:gd name="connsiteY1" fmla="*/ 293564 h 565150"/>
                  <a:gd name="connsiteX2" fmla="*/ 134540 w 603250"/>
                  <a:gd name="connsiteY2" fmla="*/ 362576 h 565150"/>
                  <a:gd name="connsiteX3" fmla="*/ 158794 w 603250"/>
                  <a:gd name="connsiteY3" fmla="*/ 388849 h 565150"/>
                  <a:gd name="connsiteX4" fmla="*/ 194800 w 603250"/>
                  <a:gd name="connsiteY4" fmla="*/ 427002 h 565150"/>
                  <a:gd name="connsiteX5" fmla="*/ 195232 w 603250"/>
                  <a:gd name="connsiteY5" fmla="*/ 427352 h 565150"/>
                  <a:gd name="connsiteX6" fmla="*/ 255626 w 603250"/>
                  <a:gd name="connsiteY6" fmla="*/ 435861 h 565150"/>
                  <a:gd name="connsiteX7" fmla="*/ 326497 w 603250"/>
                  <a:gd name="connsiteY7" fmla="*/ 439794 h 565150"/>
                  <a:gd name="connsiteX8" fmla="*/ 391855 w 603250"/>
                  <a:gd name="connsiteY8" fmla="*/ 435074 h 565150"/>
                  <a:gd name="connsiteX9" fmla="*/ 447846 w 603250"/>
                  <a:gd name="connsiteY9" fmla="*/ 421998 h 565150"/>
                  <a:gd name="connsiteX10" fmla="*/ 452489 w 603250"/>
                  <a:gd name="connsiteY10" fmla="*/ 427207 h 565150"/>
                  <a:gd name="connsiteX11" fmla="*/ 452489 w 603250"/>
                  <a:gd name="connsiteY11" fmla="*/ 420914 h 565150"/>
                  <a:gd name="connsiteX12" fmla="*/ 447846 w 603250"/>
                  <a:gd name="connsiteY12" fmla="*/ 421998 h 565150"/>
                  <a:gd name="connsiteX13" fmla="*/ 401304 w 603250"/>
                  <a:gd name="connsiteY13" fmla="*/ 369781 h 565150"/>
                  <a:gd name="connsiteX14" fmla="*/ 345702 w 603250"/>
                  <a:gd name="connsiteY14" fmla="*/ 307975 h 565150"/>
                  <a:gd name="connsiteX15" fmla="*/ 335834 w 603250"/>
                  <a:gd name="connsiteY15" fmla="*/ 307975 h 565150"/>
                  <a:gd name="connsiteX16" fmla="*/ 320822 w 603250"/>
                  <a:gd name="connsiteY16" fmla="*/ 307975 h 565150"/>
                  <a:gd name="connsiteX17" fmla="*/ 251098 w 603250"/>
                  <a:gd name="connsiteY17" fmla="*/ 304932 h 565150"/>
                  <a:gd name="connsiteX18" fmla="*/ 216136 w 603250"/>
                  <a:gd name="connsiteY18" fmla="*/ 301398 h 565150"/>
                  <a:gd name="connsiteX19" fmla="*/ 214999 w 603250"/>
                  <a:gd name="connsiteY19" fmla="*/ 301329 h 565150"/>
                  <a:gd name="connsiteX20" fmla="*/ 211862 w 603250"/>
                  <a:gd name="connsiteY20" fmla="*/ 300966 h 565150"/>
                  <a:gd name="connsiteX21" fmla="*/ 180189 w 603250"/>
                  <a:gd name="connsiteY21" fmla="*/ 297764 h 565150"/>
                  <a:gd name="connsiteX22" fmla="*/ 116390 w 603250"/>
                  <a:gd name="connsiteY22" fmla="*/ 289418 h 565150"/>
                  <a:gd name="connsiteX23" fmla="*/ 26689 w 603250"/>
                  <a:gd name="connsiteY23" fmla="*/ 170721 h 565150"/>
                  <a:gd name="connsiteX24" fmla="*/ 42809 w 603250"/>
                  <a:gd name="connsiteY24" fmla="*/ 215071 h 565150"/>
                  <a:gd name="connsiteX25" fmla="*/ 72654 w 603250"/>
                  <a:gd name="connsiteY25" fmla="*/ 270817 h 565150"/>
                  <a:gd name="connsiteX26" fmla="*/ 116444 w 603250"/>
                  <a:gd name="connsiteY26" fmla="*/ 280102 h 565150"/>
                  <a:gd name="connsiteX27" fmla="*/ 163147 w 603250"/>
                  <a:gd name="connsiteY27" fmla="*/ 287901 h 565150"/>
                  <a:gd name="connsiteX28" fmla="*/ 207476 w 603250"/>
                  <a:gd name="connsiteY28" fmla="*/ 293717 h 565150"/>
                  <a:gd name="connsiteX29" fmla="*/ 218223 w 603250"/>
                  <a:gd name="connsiteY29" fmla="*/ 294908 h 565150"/>
                  <a:gd name="connsiteX30" fmla="*/ 320197 w 603250"/>
                  <a:gd name="connsiteY30" fmla="*/ 301342 h 565150"/>
                  <a:gd name="connsiteX31" fmla="*/ 335159 w 603250"/>
                  <a:gd name="connsiteY31" fmla="*/ 301342 h 565150"/>
                  <a:gd name="connsiteX32" fmla="*/ 339099 w 603250"/>
                  <a:gd name="connsiteY32" fmla="*/ 301342 h 565150"/>
                  <a:gd name="connsiteX33" fmla="*/ 279738 w 603250"/>
                  <a:gd name="connsiteY33" fmla="*/ 245136 h 565150"/>
                  <a:gd name="connsiteX34" fmla="*/ 219693 w 603250"/>
                  <a:gd name="connsiteY34" fmla="*/ 188283 h 565150"/>
                  <a:gd name="connsiteX35" fmla="*/ 219693 w 603250"/>
                  <a:gd name="connsiteY35" fmla="*/ 186796 h 565150"/>
                  <a:gd name="connsiteX36" fmla="*/ 219163 w 603250"/>
                  <a:gd name="connsiteY36" fmla="*/ 187325 h 565150"/>
                  <a:gd name="connsiteX37" fmla="*/ 218630 w 603250"/>
                  <a:gd name="connsiteY37" fmla="*/ 187277 h 565150"/>
                  <a:gd name="connsiteX38" fmla="*/ 219693 w 603250"/>
                  <a:gd name="connsiteY38" fmla="*/ 188283 h 565150"/>
                  <a:gd name="connsiteX39" fmla="*/ 219693 w 603250"/>
                  <a:gd name="connsiteY39" fmla="*/ 188582 h 565150"/>
                  <a:gd name="connsiteX40" fmla="*/ 61480 w 603250"/>
                  <a:gd name="connsiteY40" fmla="*/ 174443 h 565150"/>
                  <a:gd name="connsiteX41" fmla="*/ 137760 w 603250"/>
                  <a:gd name="connsiteY41" fmla="*/ 99814 h 565150"/>
                  <a:gd name="connsiteX42" fmla="*/ 219163 w 603250"/>
                  <a:gd name="connsiteY42" fmla="*/ 174823 h 565150"/>
                  <a:gd name="connsiteX43" fmla="*/ 205519 w 603250"/>
                  <a:gd name="connsiteY43" fmla="*/ 174271 h 565150"/>
                  <a:gd name="connsiteX44" fmla="*/ 172200 w 603250"/>
                  <a:gd name="connsiteY44" fmla="*/ 143569 h 565150"/>
                  <a:gd name="connsiteX45" fmla="*/ 131498 w 603250"/>
                  <a:gd name="connsiteY45" fmla="*/ 106065 h 565150"/>
                  <a:gd name="connsiteX46" fmla="*/ 137760 w 603250"/>
                  <a:gd name="connsiteY46" fmla="*/ 99814 h 565150"/>
                  <a:gd name="connsiteX47" fmla="*/ 94258 w 603250"/>
                  <a:gd name="connsiteY47" fmla="*/ 6279 h 565150"/>
                  <a:gd name="connsiteX48" fmla="*/ 31419 w 603250"/>
                  <a:gd name="connsiteY48" fmla="*/ 31397 h 565150"/>
                  <a:gd name="connsiteX49" fmla="*/ 17280 w 603250"/>
                  <a:gd name="connsiteY49" fmla="*/ 58085 h 565150"/>
                  <a:gd name="connsiteX50" fmla="*/ 13419 w 603250"/>
                  <a:gd name="connsiteY50" fmla="*/ 87670 h 565150"/>
                  <a:gd name="connsiteX51" fmla="*/ 21916 w 603250"/>
                  <a:gd name="connsiteY51" fmla="*/ 88094 h 565150"/>
                  <a:gd name="connsiteX52" fmla="*/ 131498 w 603250"/>
                  <a:gd name="connsiteY52" fmla="*/ 93564 h 565150"/>
                  <a:gd name="connsiteX53" fmla="*/ 131498 w 603250"/>
                  <a:gd name="connsiteY53" fmla="*/ 99814 h 565150"/>
                  <a:gd name="connsiteX54" fmla="*/ 137760 w 603250"/>
                  <a:gd name="connsiteY54" fmla="*/ 99814 h 565150"/>
                  <a:gd name="connsiteX55" fmla="*/ 131498 w 603250"/>
                  <a:gd name="connsiteY55" fmla="*/ 106065 h 565150"/>
                  <a:gd name="connsiteX56" fmla="*/ 125236 w 603250"/>
                  <a:gd name="connsiteY56" fmla="*/ 106065 h 565150"/>
                  <a:gd name="connsiteX57" fmla="*/ 45532 w 603250"/>
                  <a:gd name="connsiteY57" fmla="*/ 101877 h 565150"/>
                  <a:gd name="connsiteX58" fmla="*/ 12568 w 603250"/>
                  <a:gd name="connsiteY58" fmla="*/ 100146 h 565150"/>
                  <a:gd name="connsiteX59" fmla="*/ 12568 w 603250"/>
                  <a:gd name="connsiteY59" fmla="*/ 131178 h 565150"/>
                  <a:gd name="connsiteX60" fmla="*/ 18785 w 603250"/>
                  <a:gd name="connsiteY60" fmla="*/ 146695 h 565150"/>
                  <a:gd name="connsiteX61" fmla="*/ 22745 w 603250"/>
                  <a:gd name="connsiteY61" fmla="*/ 156576 h 565150"/>
                  <a:gd name="connsiteX62" fmla="*/ 21490 w 603250"/>
                  <a:gd name="connsiteY62" fmla="*/ 156416 h 565150"/>
                  <a:gd name="connsiteX63" fmla="*/ 21971 w 603250"/>
                  <a:gd name="connsiteY63" fmla="*/ 157739 h 565150"/>
                  <a:gd name="connsiteX64" fmla="*/ 23277 w 603250"/>
                  <a:gd name="connsiteY64" fmla="*/ 157905 h 565150"/>
                  <a:gd name="connsiteX65" fmla="*/ 22745 w 603250"/>
                  <a:gd name="connsiteY65" fmla="*/ 156576 h 565150"/>
                  <a:gd name="connsiteX66" fmla="*/ 62423 w 603250"/>
                  <a:gd name="connsiteY66" fmla="*/ 161638 h 565150"/>
                  <a:gd name="connsiteX67" fmla="*/ 168482 w 603250"/>
                  <a:gd name="connsiteY67" fmla="*/ 172772 h 565150"/>
                  <a:gd name="connsiteX68" fmla="*/ 205519 w 603250"/>
                  <a:gd name="connsiteY68" fmla="*/ 174271 h 565150"/>
                  <a:gd name="connsiteX69" fmla="*/ 206849 w 603250"/>
                  <a:gd name="connsiteY69" fmla="*/ 175497 h 565150"/>
                  <a:gd name="connsiteX70" fmla="*/ 219163 w 603250"/>
                  <a:gd name="connsiteY70" fmla="*/ 175993 h 565150"/>
                  <a:gd name="connsiteX71" fmla="*/ 219163 w 603250"/>
                  <a:gd name="connsiteY71" fmla="*/ 175605 h 565150"/>
                  <a:gd name="connsiteX72" fmla="*/ 219163 w 603250"/>
                  <a:gd name="connsiteY72" fmla="*/ 174823 h 565150"/>
                  <a:gd name="connsiteX73" fmla="*/ 225425 w 603250"/>
                  <a:gd name="connsiteY73" fmla="*/ 181074 h 565150"/>
                  <a:gd name="connsiteX74" fmla="*/ 225236 w 603250"/>
                  <a:gd name="connsiteY74" fmla="*/ 181263 h 565150"/>
                  <a:gd name="connsiteX75" fmla="*/ 286059 w 603250"/>
                  <a:gd name="connsiteY75" fmla="*/ 238853 h 565150"/>
                  <a:gd name="connsiteX76" fmla="*/ 352425 w 603250"/>
                  <a:gd name="connsiteY76" fmla="*/ 301691 h 565150"/>
                  <a:gd name="connsiteX77" fmla="*/ 352425 w 603250"/>
                  <a:gd name="connsiteY77" fmla="*/ 302163 h 565150"/>
                  <a:gd name="connsiteX78" fmla="*/ 407604 w 603250"/>
                  <a:gd name="connsiteY78" fmla="*/ 364274 h 565150"/>
                  <a:gd name="connsiteX79" fmla="*/ 458788 w 603250"/>
                  <a:gd name="connsiteY79" fmla="*/ 427207 h 565150"/>
                  <a:gd name="connsiteX80" fmla="*/ 452489 w 603250"/>
                  <a:gd name="connsiteY80" fmla="*/ 433501 h 565150"/>
                  <a:gd name="connsiteX81" fmla="*/ 326497 w 603250"/>
                  <a:gd name="connsiteY81" fmla="*/ 446087 h 565150"/>
                  <a:gd name="connsiteX82" fmla="*/ 255626 w 603250"/>
                  <a:gd name="connsiteY82" fmla="*/ 445301 h 565150"/>
                  <a:gd name="connsiteX83" fmla="*/ 212638 w 603250"/>
                  <a:gd name="connsiteY83" fmla="*/ 441446 h 565150"/>
                  <a:gd name="connsiteX84" fmla="*/ 261566 w 603250"/>
                  <a:gd name="connsiteY84" fmla="*/ 481064 h 565150"/>
                  <a:gd name="connsiteX85" fmla="*/ 452438 w 603250"/>
                  <a:gd name="connsiteY85" fmla="*/ 552591 h 565150"/>
                  <a:gd name="connsiteX86" fmla="*/ 521560 w 603250"/>
                  <a:gd name="connsiteY86" fmla="*/ 533753 h 565150"/>
                  <a:gd name="connsiteX87" fmla="*/ 596966 w 603250"/>
                  <a:gd name="connsiteY87" fmla="*/ 401885 h 565150"/>
                  <a:gd name="connsiteX88" fmla="*/ 483857 w 603250"/>
                  <a:gd name="connsiteY88" fmla="*/ 163265 h 565150"/>
                  <a:gd name="connsiteX89" fmla="*/ 421018 w 603250"/>
                  <a:gd name="connsiteY89" fmla="*/ 144427 h 565150"/>
                  <a:gd name="connsiteX90" fmla="*/ 384101 w 603250"/>
                  <a:gd name="connsiteY90" fmla="*/ 154631 h 565150"/>
                  <a:gd name="connsiteX91" fmla="*/ 372094 w 603250"/>
                  <a:gd name="connsiteY91" fmla="*/ 168041 h 565150"/>
                  <a:gd name="connsiteX92" fmla="*/ 373534 w 603250"/>
                  <a:gd name="connsiteY92" fmla="*/ 168953 h 565150"/>
                  <a:gd name="connsiteX93" fmla="*/ 414337 w 603250"/>
                  <a:gd name="connsiteY93" fmla="*/ 231907 h 565150"/>
                  <a:gd name="connsiteX94" fmla="*/ 408164 w 603250"/>
                  <a:gd name="connsiteY94" fmla="*/ 238125 h 565150"/>
                  <a:gd name="connsiteX95" fmla="*/ 408164 w 603250"/>
                  <a:gd name="connsiteY95" fmla="*/ 231907 h 565150"/>
                  <a:gd name="connsiteX96" fmla="*/ 358775 w 603250"/>
                  <a:gd name="connsiteY96" fmla="*/ 169730 h 565150"/>
                  <a:gd name="connsiteX97" fmla="*/ 358775 w 603250"/>
                  <a:gd name="connsiteY97" fmla="*/ 169545 h 565150"/>
                  <a:gd name="connsiteX98" fmla="*/ 358180 w 603250"/>
                  <a:gd name="connsiteY98" fmla="*/ 169545 h 565150"/>
                  <a:gd name="connsiteX99" fmla="*/ 94258 w 603250"/>
                  <a:gd name="connsiteY99" fmla="*/ 6279 h 565150"/>
                  <a:gd name="connsiteX100" fmla="*/ 94258 w 603250"/>
                  <a:gd name="connsiteY100" fmla="*/ 0 h 565150"/>
                  <a:gd name="connsiteX101" fmla="*/ 286897 w 603250"/>
                  <a:gd name="connsiteY101" fmla="*/ 87421 h 565150"/>
                  <a:gd name="connsiteX102" fmla="*/ 360819 w 603250"/>
                  <a:gd name="connsiteY102" fmla="*/ 159701 h 565150"/>
                  <a:gd name="connsiteX103" fmla="*/ 358180 w 603250"/>
                  <a:gd name="connsiteY103" fmla="*/ 163265 h 565150"/>
                  <a:gd name="connsiteX104" fmla="*/ 364464 w 603250"/>
                  <a:gd name="connsiteY104" fmla="*/ 163265 h 565150"/>
                  <a:gd name="connsiteX105" fmla="*/ 360819 w 603250"/>
                  <a:gd name="connsiteY105" fmla="*/ 159701 h 565150"/>
                  <a:gd name="connsiteX106" fmla="*/ 361813 w 603250"/>
                  <a:gd name="connsiteY106" fmla="*/ 158359 h 565150"/>
                  <a:gd name="connsiteX107" fmla="*/ 421018 w 603250"/>
                  <a:gd name="connsiteY107" fmla="*/ 131868 h 565150"/>
                  <a:gd name="connsiteX108" fmla="*/ 490141 w 603250"/>
                  <a:gd name="connsiteY108" fmla="*/ 156986 h 565150"/>
                  <a:gd name="connsiteX109" fmla="*/ 603250 w 603250"/>
                  <a:gd name="connsiteY109" fmla="*/ 401885 h 565150"/>
                  <a:gd name="connsiteX110" fmla="*/ 527844 w 603250"/>
                  <a:gd name="connsiteY110" fmla="*/ 546312 h 565150"/>
                  <a:gd name="connsiteX111" fmla="*/ 452438 w 603250"/>
                  <a:gd name="connsiteY111" fmla="*/ 565150 h 565150"/>
                  <a:gd name="connsiteX112" fmla="*/ 255380 w 603250"/>
                  <a:gd name="connsiteY112" fmla="*/ 488325 h 565150"/>
                  <a:gd name="connsiteX113" fmla="*/ 196698 w 603250"/>
                  <a:gd name="connsiteY113" fmla="*/ 440017 h 565150"/>
                  <a:gd name="connsiteX114" fmla="*/ 194205 w 603250"/>
                  <a:gd name="connsiteY114" fmla="*/ 439794 h 565150"/>
                  <a:gd name="connsiteX115" fmla="*/ 187905 w 603250"/>
                  <a:gd name="connsiteY115" fmla="*/ 433501 h 565150"/>
                  <a:gd name="connsiteX116" fmla="*/ 171244 w 603250"/>
                  <a:gd name="connsiteY116" fmla="*/ 415252 h 565150"/>
                  <a:gd name="connsiteX117" fmla="*/ 129114 w 603250"/>
                  <a:gd name="connsiteY117" fmla="*/ 371272 h 565150"/>
                  <a:gd name="connsiteX118" fmla="*/ 76192 w 603250"/>
                  <a:gd name="connsiteY118" fmla="*/ 299844 h 565150"/>
                  <a:gd name="connsiteX119" fmla="*/ 68289 w 603250"/>
                  <a:gd name="connsiteY119" fmla="*/ 285185 h 565150"/>
                  <a:gd name="connsiteX120" fmla="*/ 63393 w 603250"/>
                  <a:gd name="connsiteY120" fmla="*/ 278261 h 565150"/>
                  <a:gd name="connsiteX121" fmla="*/ 61678 w 603250"/>
                  <a:gd name="connsiteY121" fmla="*/ 276556 h 565150"/>
                  <a:gd name="connsiteX122" fmla="*/ 11113 w 603250"/>
                  <a:gd name="connsiteY122" fmla="*/ 163447 h 565150"/>
                  <a:gd name="connsiteX123" fmla="*/ 11113 w 603250"/>
                  <a:gd name="connsiteY123" fmla="*/ 157163 h 565150"/>
                  <a:gd name="connsiteX124" fmla="*/ 11231 w 603250"/>
                  <a:gd name="connsiteY124" fmla="*/ 157163 h 565150"/>
                  <a:gd name="connsiteX125" fmla="*/ 9393 w 603250"/>
                  <a:gd name="connsiteY125" fmla="*/ 149820 h 565150"/>
                  <a:gd name="connsiteX126" fmla="*/ 7042 w 603250"/>
                  <a:gd name="connsiteY126" fmla="*/ 140435 h 565150"/>
                  <a:gd name="connsiteX127" fmla="*/ 6284 w 603250"/>
                  <a:gd name="connsiteY127" fmla="*/ 138148 h 565150"/>
                  <a:gd name="connsiteX128" fmla="*/ 0 w 603250"/>
                  <a:gd name="connsiteY128" fmla="*/ 94191 h 565150"/>
                  <a:gd name="connsiteX129" fmla="*/ 21 w 603250"/>
                  <a:gd name="connsiteY129" fmla="*/ 94087 h 565150"/>
                  <a:gd name="connsiteX130" fmla="*/ 0 w 603250"/>
                  <a:gd name="connsiteY130" fmla="*/ 93564 h 565150"/>
                  <a:gd name="connsiteX131" fmla="*/ 125 w 603250"/>
                  <a:gd name="connsiteY131" fmla="*/ 93564 h 565150"/>
                  <a:gd name="connsiteX132" fmla="*/ 7855 w 603250"/>
                  <a:gd name="connsiteY132" fmla="*/ 54945 h 565150"/>
                  <a:gd name="connsiteX133" fmla="*/ 25135 w 603250"/>
                  <a:gd name="connsiteY133" fmla="*/ 25118 h 565150"/>
                  <a:gd name="connsiteX134" fmla="*/ 94258 w 603250"/>
                  <a:gd name="connsiteY134" fmla="*/ 0 h 56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</a:cxnLst>
                <a:rect l="l" t="t" r="r" b="b"/>
                <a:pathLst>
                  <a:path w="603250" h="565150">
                    <a:moveTo>
                      <a:pt x="79961" y="284466"/>
                    </a:moveTo>
                    <a:lnTo>
                      <a:pt x="84832" y="293564"/>
                    </a:lnTo>
                    <a:lnTo>
                      <a:pt x="134540" y="362576"/>
                    </a:lnTo>
                    <a:lnTo>
                      <a:pt x="158794" y="388849"/>
                    </a:lnTo>
                    <a:lnTo>
                      <a:pt x="194800" y="427002"/>
                    </a:lnTo>
                    <a:lnTo>
                      <a:pt x="195232" y="427352"/>
                    </a:lnTo>
                    <a:lnTo>
                      <a:pt x="255626" y="435861"/>
                    </a:lnTo>
                    <a:cubicBezTo>
                      <a:pt x="277675" y="438221"/>
                      <a:pt x="301298" y="439794"/>
                      <a:pt x="326497" y="439794"/>
                    </a:cubicBezTo>
                    <a:cubicBezTo>
                      <a:pt x="348545" y="439794"/>
                      <a:pt x="370594" y="438221"/>
                      <a:pt x="391855" y="435074"/>
                    </a:cubicBezTo>
                    <a:lnTo>
                      <a:pt x="447846" y="421998"/>
                    </a:lnTo>
                    <a:lnTo>
                      <a:pt x="452489" y="427207"/>
                    </a:lnTo>
                    <a:cubicBezTo>
                      <a:pt x="452489" y="420914"/>
                      <a:pt x="452489" y="420914"/>
                      <a:pt x="452489" y="420914"/>
                    </a:cubicBezTo>
                    <a:lnTo>
                      <a:pt x="447846" y="421998"/>
                    </a:lnTo>
                    <a:lnTo>
                      <a:pt x="401304" y="369781"/>
                    </a:lnTo>
                    <a:lnTo>
                      <a:pt x="345702" y="307975"/>
                    </a:lnTo>
                    <a:lnTo>
                      <a:pt x="335834" y="307975"/>
                    </a:lnTo>
                    <a:cubicBezTo>
                      <a:pt x="331883" y="307975"/>
                      <a:pt x="327143" y="307975"/>
                      <a:pt x="320822" y="307975"/>
                    </a:cubicBezTo>
                    <a:cubicBezTo>
                      <a:pt x="298700" y="307975"/>
                      <a:pt x="274998" y="306797"/>
                      <a:pt x="251098" y="304932"/>
                    </a:cubicBezTo>
                    <a:lnTo>
                      <a:pt x="216136" y="301398"/>
                    </a:lnTo>
                    <a:lnTo>
                      <a:pt x="214999" y="301329"/>
                    </a:lnTo>
                    <a:lnTo>
                      <a:pt x="211862" y="300966"/>
                    </a:lnTo>
                    <a:lnTo>
                      <a:pt x="180189" y="297764"/>
                    </a:lnTo>
                    <a:cubicBezTo>
                      <a:pt x="157277" y="295015"/>
                      <a:pt x="135550" y="292069"/>
                      <a:pt x="116390" y="289418"/>
                    </a:cubicBezTo>
                    <a:close/>
                    <a:moveTo>
                      <a:pt x="26689" y="170721"/>
                    </a:moveTo>
                    <a:lnTo>
                      <a:pt x="42809" y="215071"/>
                    </a:lnTo>
                    <a:lnTo>
                      <a:pt x="72654" y="270817"/>
                    </a:lnTo>
                    <a:lnTo>
                      <a:pt x="116444" y="280102"/>
                    </a:lnTo>
                    <a:cubicBezTo>
                      <a:pt x="130766" y="282757"/>
                      <a:pt x="146527" y="285412"/>
                      <a:pt x="163147" y="287901"/>
                    </a:cubicBezTo>
                    <a:lnTo>
                      <a:pt x="207476" y="293717"/>
                    </a:lnTo>
                    <a:lnTo>
                      <a:pt x="218223" y="294908"/>
                    </a:lnTo>
                    <a:lnTo>
                      <a:pt x="320197" y="301342"/>
                    </a:lnTo>
                    <a:cubicBezTo>
                      <a:pt x="326497" y="301342"/>
                      <a:pt x="331221" y="301342"/>
                      <a:pt x="335159" y="301342"/>
                    </a:cubicBezTo>
                    <a:lnTo>
                      <a:pt x="339099" y="301342"/>
                    </a:lnTo>
                    <a:lnTo>
                      <a:pt x="279738" y="245136"/>
                    </a:lnTo>
                    <a:lnTo>
                      <a:pt x="219693" y="188283"/>
                    </a:lnTo>
                    <a:lnTo>
                      <a:pt x="219693" y="186796"/>
                    </a:lnTo>
                    <a:lnTo>
                      <a:pt x="219163" y="187325"/>
                    </a:lnTo>
                    <a:lnTo>
                      <a:pt x="218630" y="187277"/>
                    </a:lnTo>
                    <a:lnTo>
                      <a:pt x="219693" y="188283"/>
                    </a:lnTo>
                    <a:lnTo>
                      <a:pt x="219693" y="188582"/>
                    </a:lnTo>
                    <a:cubicBezTo>
                      <a:pt x="172288" y="183869"/>
                      <a:pt x="110662" y="179156"/>
                      <a:pt x="61480" y="174443"/>
                    </a:cubicBezTo>
                    <a:close/>
                    <a:moveTo>
                      <a:pt x="137760" y="99814"/>
                    </a:moveTo>
                    <a:cubicBezTo>
                      <a:pt x="162807" y="124817"/>
                      <a:pt x="194116" y="149820"/>
                      <a:pt x="219163" y="174823"/>
                    </a:cubicBezTo>
                    <a:lnTo>
                      <a:pt x="205519" y="174271"/>
                    </a:lnTo>
                    <a:lnTo>
                      <a:pt x="172200" y="143569"/>
                    </a:lnTo>
                    <a:cubicBezTo>
                      <a:pt x="158111" y="131068"/>
                      <a:pt x="144022" y="118566"/>
                      <a:pt x="131498" y="106065"/>
                    </a:cubicBezTo>
                    <a:cubicBezTo>
                      <a:pt x="131498" y="106065"/>
                      <a:pt x="131498" y="106065"/>
                      <a:pt x="137760" y="99814"/>
                    </a:cubicBezTo>
                    <a:close/>
                    <a:moveTo>
                      <a:pt x="94258" y="6279"/>
                    </a:moveTo>
                    <a:cubicBezTo>
                      <a:pt x="69123" y="6279"/>
                      <a:pt x="43987" y="12559"/>
                      <a:pt x="31419" y="31397"/>
                    </a:cubicBezTo>
                    <a:cubicBezTo>
                      <a:pt x="25135" y="37676"/>
                      <a:pt x="20422" y="47096"/>
                      <a:pt x="17280" y="58085"/>
                    </a:cubicBezTo>
                    <a:lnTo>
                      <a:pt x="13419" y="87670"/>
                    </a:lnTo>
                    <a:lnTo>
                      <a:pt x="21916" y="88094"/>
                    </a:lnTo>
                    <a:cubicBezTo>
                      <a:pt x="37571" y="88876"/>
                      <a:pt x="68880" y="90438"/>
                      <a:pt x="131498" y="93564"/>
                    </a:cubicBezTo>
                    <a:cubicBezTo>
                      <a:pt x="131498" y="93564"/>
                      <a:pt x="131498" y="93564"/>
                      <a:pt x="131498" y="99814"/>
                    </a:cubicBezTo>
                    <a:cubicBezTo>
                      <a:pt x="131498" y="99814"/>
                      <a:pt x="131498" y="99814"/>
                      <a:pt x="137760" y="99814"/>
                    </a:cubicBezTo>
                    <a:cubicBezTo>
                      <a:pt x="137760" y="99814"/>
                      <a:pt x="137760" y="99814"/>
                      <a:pt x="131498" y="106065"/>
                    </a:cubicBezTo>
                    <a:cubicBezTo>
                      <a:pt x="131498" y="106065"/>
                      <a:pt x="131498" y="106065"/>
                      <a:pt x="125236" y="106065"/>
                    </a:cubicBezTo>
                    <a:cubicBezTo>
                      <a:pt x="125236" y="106065"/>
                      <a:pt x="125236" y="106065"/>
                      <a:pt x="45532" y="101877"/>
                    </a:cubicBezTo>
                    <a:lnTo>
                      <a:pt x="12568" y="100146"/>
                    </a:lnTo>
                    <a:lnTo>
                      <a:pt x="12568" y="131178"/>
                    </a:lnTo>
                    <a:lnTo>
                      <a:pt x="18785" y="146695"/>
                    </a:lnTo>
                    <a:lnTo>
                      <a:pt x="22745" y="156576"/>
                    </a:lnTo>
                    <a:lnTo>
                      <a:pt x="21490" y="156416"/>
                    </a:lnTo>
                    <a:lnTo>
                      <a:pt x="21971" y="157739"/>
                    </a:lnTo>
                    <a:lnTo>
                      <a:pt x="23277" y="157905"/>
                    </a:lnTo>
                    <a:lnTo>
                      <a:pt x="22745" y="156576"/>
                    </a:lnTo>
                    <a:lnTo>
                      <a:pt x="62423" y="161638"/>
                    </a:lnTo>
                    <a:cubicBezTo>
                      <a:pt x="94906" y="165740"/>
                      <a:pt x="132868" y="170233"/>
                      <a:pt x="168482" y="172772"/>
                    </a:cubicBezTo>
                    <a:lnTo>
                      <a:pt x="205519" y="174271"/>
                    </a:lnTo>
                    <a:lnTo>
                      <a:pt x="206849" y="175497"/>
                    </a:lnTo>
                    <a:lnTo>
                      <a:pt x="219163" y="175993"/>
                    </a:lnTo>
                    <a:lnTo>
                      <a:pt x="219163" y="175605"/>
                    </a:lnTo>
                    <a:cubicBezTo>
                      <a:pt x="219163" y="174823"/>
                      <a:pt x="219163" y="174823"/>
                      <a:pt x="219163" y="174823"/>
                    </a:cubicBezTo>
                    <a:cubicBezTo>
                      <a:pt x="219163" y="174823"/>
                      <a:pt x="219163" y="174823"/>
                      <a:pt x="225425" y="181074"/>
                    </a:cubicBezTo>
                    <a:lnTo>
                      <a:pt x="225236" y="181263"/>
                    </a:lnTo>
                    <a:lnTo>
                      <a:pt x="286059" y="238853"/>
                    </a:lnTo>
                    <a:cubicBezTo>
                      <a:pt x="308181" y="259275"/>
                      <a:pt x="330303" y="279698"/>
                      <a:pt x="352425" y="301691"/>
                    </a:cubicBezTo>
                    <a:lnTo>
                      <a:pt x="352425" y="302163"/>
                    </a:lnTo>
                    <a:lnTo>
                      <a:pt x="407604" y="364274"/>
                    </a:lnTo>
                    <a:cubicBezTo>
                      <a:pt x="425715" y="384728"/>
                      <a:pt x="443039" y="405181"/>
                      <a:pt x="458788" y="427207"/>
                    </a:cubicBezTo>
                    <a:cubicBezTo>
                      <a:pt x="458788" y="427207"/>
                      <a:pt x="458788" y="427207"/>
                      <a:pt x="452489" y="433501"/>
                    </a:cubicBezTo>
                    <a:cubicBezTo>
                      <a:pt x="414691" y="446087"/>
                      <a:pt x="370594" y="446087"/>
                      <a:pt x="326497" y="446087"/>
                    </a:cubicBezTo>
                    <a:cubicBezTo>
                      <a:pt x="301298" y="446087"/>
                      <a:pt x="277675" y="446087"/>
                      <a:pt x="255626" y="445301"/>
                    </a:cubicBezTo>
                    <a:lnTo>
                      <a:pt x="212638" y="441446"/>
                    </a:lnTo>
                    <a:lnTo>
                      <a:pt x="261566" y="481064"/>
                    </a:lnTo>
                    <a:cubicBezTo>
                      <a:pt x="328724" y="527866"/>
                      <a:pt x="395883" y="552591"/>
                      <a:pt x="452438" y="552591"/>
                    </a:cubicBezTo>
                    <a:cubicBezTo>
                      <a:pt x="477573" y="552591"/>
                      <a:pt x="502709" y="546312"/>
                      <a:pt x="521560" y="533753"/>
                    </a:cubicBezTo>
                    <a:cubicBezTo>
                      <a:pt x="578115" y="508635"/>
                      <a:pt x="596966" y="458400"/>
                      <a:pt x="596966" y="401885"/>
                    </a:cubicBezTo>
                    <a:cubicBezTo>
                      <a:pt x="596966" y="307693"/>
                      <a:pt x="534128" y="194663"/>
                      <a:pt x="483857" y="163265"/>
                    </a:cubicBezTo>
                    <a:cubicBezTo>
                      <a:pt x="458722" y="150706"/>
                      <a:pt x="439870" y="144427"/>
                      <a:pt x="421018" y="144427"/>
                    </a:cubicBezTo>
                    <a:cubicBezTo>
                      <a:pt x="405309" y="144427"/>
                      <a:pt x="392741" y="149136"/>
                      <a:pt x="384101" y="154631"/>
                    </a:cubicBezTo>
                    <a:lnTo>
                      <a:pt x="372094" y="168041"/>
                    </a:lnTo>
                    <a:lnTo>
                      <a:pt x="373534" y="168953"/>
                    </a:lnTo>
                    <a:cubicBezTo>
                      <a:pt x="385399" y="179446"/>
                      <a:pt x="405077" y="203928"/>
                      <a:pt x="414337" y="231907"/>
                    </a:cubicBezTo>
                    <a:cubicBezTo>
                      <a:pt x="414337" y="231907"/>
                      <a:pt x="414337" y="238125"/>
                      <a:pt x="408164" y="238125"/>
                    </a:cubicBezTo>
                    <a:cubicBezTo>
                      <a:pt x="408164" y="231907"/>
                      <a:pt x="408164" y="231907"/>
                      <a:pt x="408164" y="231907"/>
                    </a:cubicBezTo>
                    <a:cubicBezTo>
                      <a:pt x="395817" y="200819"/>
                      <a:pt x="358775" y="169730"/>
                      <a:pt x="358775" y="169730"/>
                    </a:cubicBezTo>
                    <a:lnTo>
                      <a:pt x="358775" y="169545"/>
                    </a:lnTo>
                    <a:lnTo>
                      <a:pt x="358180" y="169545"/>
                    </a:lnTo>
                    <a:cubicBezTo>
                      <a:pt x="251354" y="56515"/>
                      <a:pt x="157096" y="6279"/>
                      <a:pt x="94258" y="6279"/>
                    </a:cubicBezTo>
                    <a:close/>
                    <a:moveTo>
                      <a:pt x="94258" y="0"/>
                    </a:moveTo>
                    <a:cubicBezTo>
                      <a:pt x="146100" y="0"/>
                      <a:pt x="212080" y="24725"/>
                      <a:pt x="286897" y="87421"/>
                    </a:cubicBezTo>
                    <a:lnTo>
                      <a:pt x="360819" y="159701"/>
                    </a:lnTo>
                    <a:lnTo>
                      <a:pt x="358180" y="163265"/>
                    </a:lnTo>
                    <a:cubicBezTo>
                      <a:pt x="364464" y="163265"/>
                      <a:pt x="364464" y="163265"/>
                      <a:pt x="364464" y="163265"/>
                    </a:cubicBezTo>
                    <a:lnTo>
                      <a:pt x="360819" y="159701"/>
                    </a:lnTo>
                    <a:lnTo>
                      <a:pt x="361813" y="158359"/>
                    </a:lnTo>
                    <a:cubicBezTo>
                      <a:pt x="369176" y="149529"/>
                      <a:pt x="388028" y="131868"/>
                      <a:pt x="421018" y="131868"/>
                    </a:cubicBezTo>
                    <a:cubicBezTo>
                      <a:pt x="439870" y="131868"/>
                      <a:pt x="458722" y="138148"/>
                      <a:pt x="490141" y="156986"/>
                    </a:cubicBezTo>
                    <a:cubicBezTo>
                      <a:pt x="546696" y="188383"/>
                      <a:pt x="603250" y="301414"/>
                      <a:pt x="603250" y="401885"/>
                    </a:cubicBezTo>
                    <a:cubicBezTo>
                      <a:pt x="603250" y="458400"/>
                      <a:pt x="584399" y="514915"/>
                      <a:pt x="527844" y="546312"/>
                    </a:cubicBezTo>
                    <a:cubicBezTo>
                      <a:pt x="508992" y="558871"/>
                      <a:pt x="483857" y="565150"/>
                      <a:pt x="452438" y="565150"/>
                    </a:cubicBezTo>
                    <a:cubicBezTo>
                      <a:pt x="391170" y="565150"/>
                      <a:pt x="322833" y="536893"/>
                      <a:pt x="255380" y="488325"/>
                    </a:cubicBezTo>
                    <a:lnTo>
                      <a:pt x="196698" y="440017"/>
                    </a:lnTo>
                    <a:lnTo>
                      <a:pt x="194205" y="439794"/>
                    </a:lnTo>
                    <a:cubicBezTo>
                      <a:pt x="194205" y="439794"/>
                      <a:pt x="194205" y="439794"/>
                      <a:pt x="187905" y="433501"/>
                    </a:cubicBezTo>
                    <a:lnTo>
                      <a:pt x="171244" y="415252"/>
                    </a:lnTo>
                    <a:lnTo>
                      <a:pt x="129114" y="371272"/>
                    </a:lnTo>
                    <a:cubicBezTo>
                      <a:pt x="110164" y="348902"/>
                      <a:pt x="92294" y="324962"/>
                      <a:pt x="76192" y="299844"/>
                    </a:cubicBezTo>
                    <a:lnTo>
                      <a:pt x="68289" y="285185"/>
                    </a:lnTo>
                    <a:lnTo>
                      <a:pt x="63393" y="278261"/>
                    </a:lnTo>
                    <a:lnTo>
                      <a:pt x="61678" y="276556"/>
                    </a:lnTo>
                    <a:cubicBezTo>
                      <a:pt x="42716" y="245136"/>
                      <a:pt x="23754" y="201150"/>
                      <a:pt x="11113" y="163447"/>
                    </a:cubicBezTo>
                    <a:cubicBezTo>
                      <a:pt x="11113" y="163447"/>
                      <a:pt x="11113" y="163447"/>
                      <a:pt x="11113" y="157163"/>
                    </a:cubicBezTo>
                    <a:lnTo>
                      <a:pt x="11231" y="157163"/>
                    </a:lnTo>
                    <a:lnTo>
                      <a:pt x="9393" y="149820"/>
                    </a:lnTo>
                    <a:lnTo>
                      <a:pt x="7042" y="140435"/>
                    </a:lnTo>
                    <a:lnTo>
                      <a:pt x="6284" y="138148"/>
                    </a:lnTo>
                    <a:cubicBezTo>
                      <a:pt x="0" y="119309"/>
                      <a:pt x="0" y="106750"/>
                      <a:pt x="0" y="94191"/>
                    </a:cubicBezTo>
                    <a:lnTo>
                      <a:pt x="21" y="94087"/>
                    </a:lnTo>
                    <a:lnTo>
                      <a:pt x="0" y="93564"/>
                    </a:lnTo>
                    <a:lnTo>
                      <a:pt x="125" y="93564"/>
                    </a:lnTo>
                    <a:lnTo>
                      <a:pt x="7855" y="54945"/>
                    </a:lnTo>
                    <a:cubicBezTo>
                      <a:pt x="12568" y="43956"/>
                      <a:pt x="18852" y="34537"/>
                      <a:pt x="25135" y="25118"/>
                    </a:cubicBezTo>
                    <a:cubicBezTo>
                      <a:pt x="43987" y="6279"/>
                      <a:pt x="62839" y="0"/>
                      <a:pt x="94258" y="0"/>
                    </a:cubicBezTo>
                    <a:close/>
                  </a:path>
                </a:pathLst>
              </a:custGeom>
              <a:solidFill>
                <a:srgbClr val="E8787D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39" name="淘宝网Chenying0907出品 617"/>
              <p:cNvSpPr/>
              <p:nvPr/>
            </p:nvSpPr>
            <p:spPr bwMode="auto">
              <a:xfrm>
                <a:off x="1993900" y="2293938"/>
                <a:ext cx="1360487" cy="1611312"/>
              </a:xfrm>
              <a:custGeom>
                <a:avLst/>
                <a:gdLst>
                  <a:gd name="T0" fmla="*/ 172 w 216"/>
                  <a:gd name="T1" fmla="*/ 24 h 256"/>
                  <a:gd name="T2" fmla="*/ 35 w 216"/>
                  <a:gd name="T3" fmla="*/ 90 h 256"/>
                  <a:gd name="T4" fmla="*/ 44 w 216"/>
                  <a:gd name="T5" fmla="*/ 243 h 256"/>
                  <a:gd name="T6" fmla="*/ 56 w 216"/>
                  <a:gd name="T7" fmla="*/ 248 h 256"/>
                  <a:gd name="T8" fmla="*/ 72 w 216"/>
                  <a:gd name="T9" fmla="*/ 251 h 256"/>
                  <a:gd name="T10" fmla="*/ 181 w 216"/>
                  <a:gd name="T11" fmla="*/ 176 h 256"/>
                  <a:gd name="T12" fmla="*/ 172 w 216"/>
                  <a:gd name="T13" fmla="*/ 2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6" h="256">
                    <a:moveTo>
                      <a:pt x="172" y="24"/>
                    </a:moveTo>
                    <a:cubicBezTo>
                      <a:pt x="132" y="0"/>
                      <a:pt x="70" y="30"/>
                      <a:pt x="35" y="90"/>
                    </a:cubicBezTo>
                    <a:cubicBezTo>
                      <a:pt x="0" y="151"/>
                      <a:pt x="4" y="219"/>
                      <a:pt x="44" y="243"/>
                    </a:cubicBezTo>
                    <a:cubicBezTo>
                      <a:pt x="48" y="245"/>
                      <a:pt x="52" y="247"/>
                      <a:pt x="56" y="248"/>
                    </a:cubicBezTo>
                    <a:cubicBezTo>
                      <a:pt x="60" y="253"/>
                      <a:pt x="66" y="256"/>
                      <a:pt x="72" y="251"/>
                    </a:cubicBezTo>
                    <a:cubicBezTo>
                      <a:pt x="109" y="252"/>
                      <a:pt x="153" y="223"/>
                      <a:pt x="181" y="176"/>
                    </a:cubicBezTo>
                    <a:cubicBezTo>
                      <a:pt x="216" y="115"/>
                      <a:pt x="212" y="47"/>
                      <a:pt x="172" y="24"/>
                    </a:cubicBezTo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0" name="淘宝网Chenying0907出品 621"/>
              <p:cNvSpPr>
                <a:spLocks noEditPoints="1"/>
              </p:cNvSpPr>
              <p:nvPr/>
            </p:nvSpPr>
            <p:spPr bwMode="auto">
              <a:xfrm>
                <a:off x="2201863" y="2393950"/>
                <a:ext cx="1071562" cy="1492250"/>
              </a:xfrm>
              <a:custGeom>
                <a:avLst/>
                <a:gdLst>
                  <a:gd name="T0" fmla="*/ 21 w 170"/>
                  <a:gd name="T1" fmla="*/ 229 h 237"/>
                  <a:gd name="T2" fmla="*/ 23 w 170"/>
                  <a:gd name="T3" fmla="*/ 231 h 237"/>
                  <a:gd name="T4" fmla="*/ 23 w 170"/>
                  <a:gd name="T5" fmla="*/ 231 h 237"/>
                  <a:gd name="T6" fmla="*/ 33 w 170"/>
                  <a:gd name="T7" fmla="*/ 237 h 237"/>
                  <a:gd name="T8" fmla="*/ 33 w 170"/>
                  <a:gd name="T9" fmla="*/ 237 h 237"/>
                  <a:gd name="T10" fmla="*/ 38 w 170"/>
                  <a:gd name="T11" fmla="*/ 234 h 237"/>
                  <a:gd name="T12" fmla="*/ 39 w 170"/>
                  <a:gd name="T13" fmla="*/ 234 h 237"/>
                  <a:gd name="T14" fmla="*/ 41 w 170"/>
                  <a:gd name="T15" fmla="*/ 231 h 237"/>
                  <a:gd name="T16" fmla="*/ 33 w 170"/>
                  <a:gd name="T17" fmla="*/ 235 h 237"/>
                  <a:gd name="T18" fmla="*/ 21 w 170"/>
                  <a:gd name="T19" fmla="*/ 229 h 237"/>
                  <a:gd name="T20" fmla="*/ 0 w 170"/>
                  <a:gd name="T21" fmla="*/ 217 h 237"/>
                  <a:gd name="T22" fmla="*/ 11 w 170"/>
                  <a:gd name="T23" fmla="*/ 226 h 237"/>
                  <a:gd name="T24" fmla="*/ 20 w 170"/>
                  <a:gd name="T25" fmla="*/ 230 h 237"/>
                  <a:gd name="T26" fmla="*/ 15 w 170"/>
                  <a:gd name="T27" fmla="*/ 223 h 237"/>
                  <a:gd name="T28" fmla="*/ 15 w 170"/>
                  <a:gd name="T29" fmla="*/ 223 h 237"/>
                  <a:gd name="T30" fmla="*/ 15 w 170"/>
                  <a:gd name="T31" fmla="*/ 223 h 237"/>
                  <a:gd name="T32" fmla="*/ 0 w 170"/>
                  <a:gd name="T33" fmla="*/ 217 h 237"/>
                  <a:gd name="T34" fmla="*/ 16 w 170"/>
                  <a:gd name="T35" fmla="*/ 55 h 237"/>
                  <a:gd name="T36" fmla="*/ 11 w 170"/>
                  <a:gd name="T37" fmla="*/ 61 h 237"/>
                  <a:gd name="T38" fmla="*/ 36 w 170"/>
                  <a:gd name="T39" fmla="*/ 89 h 237"/>
                  <a:gd name="T40" fmla="*/ 47 w 170"/>
                  <a:gd name="T41" fmla="*/ 91 h 237"/>
                  <a:gd name="T42" fmla="*/ 82 w 170"/>
                  <a:gd name="T43" fmla="*/ 76 h 237"/>
                  <a:gd name="T44" fmla="*/ 127 w 170"/>
                  <a:gd name="T45" fmla="*/ 114 h 237"/>
                  <a:gd name="T46" fmla="*/ 139 w 170"/>
                  <a:gd name="T47" fmla="*/ 113 h 237"/>
                  <a:gd name="T48" fmla="*/ 141 w 170"/>
                  <a:gd name="T49" fmla="*/ 113 h 237"/>
                  <a:gd name="T50" fmla="*/ 127 w 170"/>
                  <a:gd name="T51" fmla="*/ 169 h 237"/>
                  <a:gd name="T52" fmla="*/ 46 w 170"/>
                  <a:gd name="T53" fmla="*/ 226 h 237"/>
                  <a:gd name="T54" fmla="*/ 45 w 170"/>
                  <a:gd name="T55" fmla="*/ 226 h 237"/>
                  <a:gd name="T56" fmla="*/ 41 w 170"/>
                  <a:gd name="T57" fmla="*/ 234 h 237"/>
                  <a:gd name="T58" fmla="*/ 42 w 170"/>
                  <a:gd name="T59" fmla="*/ 234 h 237"/>
                  <a:gd name="T60" fmla="*/ 42 w 170"/>
                  <a:gd name="T61" fmla="*/ 234 h 237"/>
                  <a:gd name="T62" fmla="*/ 147 w 170"/>
                  <a:gd name="T63" fmla="*/ 159 h 237"/>
                  <a:gd name="T64" fmla="*/ 170 w 170"/>
                  <a:gd name="T65" fmla="*/ 97 h 237"/>
                  <a:gd name="T66" fmla="*/ 139 w 170"/>
                  <a:gd name="T67" fmla="*/ 107 h 237"/>
                  <a:gd name="T68" fmla="*/ 104 w 170"/>
                  <a:gd name="T69" fmla="*/ 93 h 237"/>
                  <a:gd name="T70" fmla="*/ 90 w 170"/>
                  <a:gd name="T71" fmla="*/ 60 h 237"/>
                  <a:gd name="T72" fmla="*/ 90 w 170"/>
                  <a:gd name="T73" fmla="*/ 57 h 237"/>
                  <a:gd name="T74" fmla="*/ 90 w 170"/>
                  <a:gd name="T75" fmla="*/ 56 h 237"/>
                  <a:gd name="T76" fmla="*/ 52 w 170"/>
                  <a:gd name="T77" fmla="*/ 83 h 237"/>
                  <a:gd name="T78" fmla="*/ 40 w 170"/>
                  <a:gd name="T79" fmla="*/ 81 h 237"/>
                  <a:gd name="T80" fmla="*/ 16 w 170"/>
                  <a:gd name="T81" fmla="*/ 55 h 237"/>
                  <a:gd name="T82" fmla="*/ 108 w 170"/>
                  <a:gd name="T83" fmla="*/ 0 h 237"/>
                  <a:gd name="T84" fmla="*/ 79 w 170"/>
                  <a:gd name="T85" fmla="*/ 6 h 237"/>
                  <a:gd name="T86" fmla="*/ 94 w 170"/>
                  <a:gd name="T87" fmla="*/ 38 h 237"/>
                  <a:gd name="T88" fmla="*/ 94 w 170"/>
                  <a:gd name="T89" fmla="*/ 39 h 237"/>
                  <a:gd name="T90" fmla="*/ 103 w 170"/>
                  <a:gd name="T91" fmla="*/ 25 h 237"/>
                  <a:gd name="T92" fmla="*/ 136 w 170"/>
                  <a:gd name="T93" fmla="*/ 12 h 237"/>
                  <a:gd name="T94" fmla="*/ 137 w 170"/>
                  <a:gd name="T95" fmla="*/ 12 h 237"/>
                  <a:gd name="T96" fmla="*/ 139 w 170"/>
                  <a:gd name="T97" fmla="*/ 12 h 237"/>
                  <a:gd name="T98" fmla="*/ 145 w 170"/>
                  <a:gd name="T99" fmla="*/ 13 h 237"/>
                  <a:gd name="T100" fmla="*/ 139 w 170"/>
                  <a:gd name="T101" fmla="*/ 8 h 237"/>
                  <a:gd name="T102" fmla="*/ 139 w 170"/>
                  <a:gd name="T103" fmla="*/ 8 h 237"/>
                  <a:gd name="T104" fmla="*/ 139 w 170"/>
                  <a:gd name="T105" fmla="*/ 8 h 237"/>
                  <a:gd name="T106" fmla="*/ 139 w 170"/>
                  <a:gd name="T107" fmla="*/ 8 h 237"/>
                  <a:gd name="T108" fmla="*/ 108 w 170"/>
                  <a:gd name="T109" fmla="*/ 0 h 237"/>
                  <a:gd name="T110" fmla="*/ 108 w 170"/>
                  <a:gd name="T111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0" h="237">
                    <a:moveTo>
                      <a:pt x="21" y="229"/>
                    </a:moveTo>
                    <a:cubicBezTo>
                      <a:pt x="22" y="230"/>
                      <a:pt x="22" y="230"/>
                      <a:pt x="23" y="231"/>
                    </a:cubicBezTo>
                    <a:cubicBezTo>
                      <a:pt x="23" y="231"/>
                      <a:pt x="23" y="231"/>
                      <a:pt x="23" y="231"/>
                    </a:cubicBezTo>
                    <a:cubicBezTo>
                      <a:pt x="26" y="235"/>
                      <a:pt x="29" y="237"/>
                      <a:pt x="33" y="237"/>
                    </a:cubicBezTo>
                    <a:cubicBezTo>
                      <a:pt x="33" y="237"/>
                      <a:pt x="33" y="237"/>
                      <a:pt x="33" y="237"/>
                    </a:cubicBezTo>
                    <a:cubicBezTo>
                      <a:pt x="35" y="237"/>
                      <a:pt x="36" y="236"/>
                      <a:pt x="38" y="234"/>
                    </a:cubicBezTo>
                    <a:cubicBezTo>
                      <a:pt x="39" y="234"/>
                      <a:pt x="39" y="234"/>
                      <a:pt x="39" y="234"/>
                    </a:cubicBezTo>
                    <a:cubicBezTo>
                      <a:pt x="39" y="233"/>
                      <a:pt x="40" y="232"/>
                      <a:pt x="41" y="231"/>
                    </a:cubicBezTo>
                    <a:cubicBezTo>
                      <a:pt x="39" y="234"/>
                      <a:pt x="36" y="235"/>
                      <a:pt x="33" y="235"/>
                    </a:cubicBezTo>
                    <a:cubicBezTo>
                      <a:pt x="29" y="235"/>
                      <a:pt x="24" y="232"/>
                      <a:pt x="21" y="229"/>
                    </a:cubicBezTo>
                    <a:moveTo>
                      <a:pt x="0" y="217"/>
                    </a:moveTo>
                    <a:cubicBezTo>
                      <a:pt x="3" y="221"/>
                      <a:pt x="7" y="224"/>
                      <a:pt x="11" y="226"/>
                    </a:cubicBezTo>
                    <a:cubicBezTo>
                      <a:pt x="14" y="228"/>
                      <a:pt x="17" y="229"/>
                      <a:pt x="20" y="230"/>
                    </a:cubicBezTo>
                    <a:cubicBezTo>
                      <a:pt x="18" y="228"/>
                      <a:pt x="17" y="225"/>
                      <a:pt x="15" y="223"/>
                    </a:cubicBezTo>
                    <a:cubicBezTo>
                      <a:pt x="15" y="223"/>
                      <a:pt x="15" y="223"/>
                      <a:pt x="15" y="223"/>
                    </a:cubicBezTo>
                    <a:cubicBezTo>
                      <a:pt x="15" y="223"/>
                      <a:pt x="15" y="223"/>
                      <a:pt x="15" y="223"/>
                    </a:cubicBezTo>
                    <a:cubicBezTo>
                      <a:pt x="13" y="223"/>
                      <a:pt x="7" y="222"/>
                      <a:pt x="0" y="217"/>
                    </a:cubicBezTo>
                    <a:moveTo>
                      <a:pt x="16" y="55"/>
                    </a:moveTo>
                    <a:cubicBezTo>
                      <a:pt x="14" y="57"/>
                      <a:pt x="13" y="59"/>
                      <a:pt x="11" y="61"/>
                    </a:cubicBezTo>
                    <a:cubicBezTo>
                      <a:pt x="14" y="71"/>
                      <a:pt x="21" y="85"/>
                      <a:pt x="36" y="89"/>
                    </a:cubicBezTo>
                    <a:cubicBezTo>
                      <a:pt x="40" y="91"/>
                      <a:pt x="44" y="91"/>
                      <a:pt x="47" y="91"/>
                    </a:cubicBezTo>
                    <a:cubicBezTo>
                      <a:pt x="67" y="91"/>
                      <a:pt x="82" y="76"/>
                      <a:pt x="82" y="76"/>
                    </a:cubicBezTo>
                    <a:cubicBezTo>
                      <a:pt x="82" y="76"/>
                      <a:pt x="91" y="114"/>
                      <a:pt x="127" y="114"/>
                    </a:cubicBezTo>
                    <a:cubicBezTo>
                      <a:pt x="131" y="114"/>
                      <a:pt x="135" y="114"/>
                      <a:pt x="139" y="113"/>
                    </a:cubicBezTo>
                    <a:cubicBezTo>
                      <a:pt x="140" y="113"/>
                      <a:pt x="140" y="113"/>
                      <a:pt x="141" y="113"/>
                    </a:cubicBezTo>
                    <a:cubicBezTo>
                      <a:pt x="152" y="113"/>
                      <a:pt x="145" y="141"/>
                      <a:pt x="127" y="169"/>
                    </a:cubicBezTo>
                    <a:cubicBezTo>
                      <a:pt x="109" y="198"/>
                      <a:pt x="80" y="226"/>
                      <a:pt x="46" y="226"/>
                    </a:cubicBezTo>
                    <a:cubicBezTo>
                      <a:pt x="46" y="226"/>
                      <a:pt x="45" y="226"/>
                      <a:pt x="45" y="226"/>
                    </a:cubicBezTo>
                    <a:cubicBezTo>
                      <a:pt x="44" y="229"/>
                      <a:pt x="42" y="232"/>
                      <a:pt x="41" y="234"/>
                    </a:cubicBezTo>
                    <a:cubicBezTo>
                      <a:pt x="41" y="234"/>
                      <a:pt x="41" y="234"/>
                      <a:pt x="42" y="234"/>
                    </a:cubicBezTo>
                    <a:cubicBezTo>
                      <a:pt x="42" y="234"/>
                      <a:pt x="42" y="234"/>
                      <a:pt x="42" y="234"/>
                    </a:cubicBezTo>
                    <a:cubicBezTo>
                      <a:pt x="78" y="234"/>
                      <a:pt x="120" y="206"/>
                      <a:pt x="147" y="159"/>
                    </a:cubicBezTo>
                    <a:cubicBezTo>
                      <a:pt x="159" y="139"/>
                      <a:pt x="167" y="117"/>
                      <a:pt x="170" y="97"/>
                    </a:cubicBezTo>
                    <a:cubicBezTo>
                      <a:pt x="161" y="103"/>
                      <a:pt x="151" y="107"/>
                      <a:pt x="139" y="107"/>
                    </a:cubicBezTo>
                    <a:cubicBezTo>
                      <a:pt x="126" y="107"/>
                      <a:pt x="113" y="102"/>
                      <a:pt x="104" y="93"/>
                    </a:cubicBezTo>
                    <a:cubicBezTo>
                      <a:pt x="96" y="85"/>
                      <a:pt x="90" y="73"/>
                      <a:pt x="90" y="60"/>
                    </a:cubicBezTo>
                    <a:cubicBezTo>
                      <a:pt x="90" y="59"/>
                      <a:pt x="90" y="58"/>
                      <a:pt x="90" y="57"/>
                    </a:cubicBezTo>
                    <a:cubicBezTo>
                      <a:pt x="90" y="57"/>
                      <a:pt x="90" y="57"/>
                      <a:pt x="90" y="56"/>
                    </a:cubicBezTo>
                    <a:cubicBezTo>
                      <a:pt x="83" y="73"/>
                      <a:pt x="68" y="83"/>
                      <a:pt x="52" y="83"/>
                    </a:cubicBezTo>
                    <a:cubicBezTo>
                      <a:pt x="48" y="83"/>
                      <a:pt x="44" y="82"/>
                      <a:pt x="40" y="81"/>
                    </a:cubicBezTo>
                    <a:cubicBezTo>
                      <a:pt x="28" y="77"/>
                      <a:pt x="19" y="67"/>
                      <a:pt x="16" y="55"/>
                    </a:cubicBezTo>
                    <a:moveTo>
                      <a:pt x="108" y="0"/>
                    </a:moveTo>
                    <a:cubicBezTo>
                      <a:pt x="99" y="0"/>
                      <a:pt x="89" y="2"/>
                      <a:pt x="79" y="6"/>
                    </a:cubicBezTo>
                    <a:cubicBezTo>
                      <a:pt x="88" y="13"/>
                      <a:pt x="94" y="25"/>
                      <a:pt x="94" y="38"/>
                    </a:cubicBezTo>
                    <a:cubicBezTo>
                      <a:pt x="94" y="38"/>
                      <a:pt x="94" y="38"/>
                      <a:pt x="94" y="39"/>
                    </a:cubicBezTo>
                    <a:cubicBezTo>
                      <a:pt x="96" y="34"/>
                      <a:pt x="99" y="29"/>
                      <a:pt x="103" y="25"/>
                    </a:cubicBezTo>
                    <a:cubicBezTo>
                      <a:pt x="112" y="17"/>
                      <a:pt x="123" y="12"/>
                      <a:pt x="136" y="12"/>
                    </a:cubicBezTo>
                    <a:cubicBezTo>
                      <a:pt x="136" y="12"/>
                      <a:pt x="137" y="12"/>
                      <a:pt x="137" y="12"/>
                    </a:cubicBezTo>
                    <a:cubicBezTo>
                      <a:pt x="138" y="12"/>
                      <a:pt x="139" y="12"/>
                      <a:pt x="139" y="12"/>
                    </a:cubicBezTo>
                    <a:cubicBezTo>
                      <a:pt x="141" y="12"/>
                      <a:pt x="143" y="13"/>
                      <a:pt x="145" y="13"/>
                    </a:cubicBezTo>
                    <a:cubicBezTo>
                      <a:pt x="143" y="11"/>
                      <a:pt x="141" y="10"/>
                      <a:pt x="139" y="8"/>
                    </a:cubicBezTo>
                    <a:cubicBezTo>
                      <a:pt x="139" y="8"/>
                      <a:pt x="139" y="8"/>
                      <a:pt x="139" y="8"/>
                    </a:cubicBezTo>
                    <a:cubicBezTo>
                      <a:pt x="139" y="8"/>
                      <a:pt x="139" y="8"/>
                      <a:pt x="139" y="8"/>
                    </a:cubicBezTo>
                    <a:cubicBezTo>
                      <a:pt x="139" y="8"/>
                      <a:pt x="139" y="8"/>
                      <a:pt x="139" y="8"/>
                    </a:cubicBezTo>
                    <a:cubicBezTo>
                      <a:pt x="129" y="3"/>
                      <a:pt x="119" y="0"/>
                      <a:pt x="108" y="0"/>
                    </a:cubicBezTo>
                    <a:cubicBezTo>
                      <a:pt x="108" y="0"/>
                      <a:pt x="108" y="0"/>
                      <a:pt x="108" y="0"/>
                    </a:cubicBezTo>
                  </a:path>
                </a:pathLst>
              </a:custGeom>
              <a:solidFill>
                <a:srgbClr val="E8787D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1" name="Oval 623"/>
              <p:cNvSpPr>
                <a:spLocks noChangeArrowheads="1"/>
              </p:cNvSpPr>
              <p:nvPr/>
            </p:nvSpPr>
            <p:spPr bwMode="auto">
              <a:xfrm>
                <a:off x="2774950" y="2476500"/>
                <a:ext cx="611187" cy="584200"/>
              </a:xfrm>
              <a:prstGeom prst="ellipse">
                <a:avLst/>
              </a:pr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2" name="淘宝网Chenying0907出品 625"/>
              <p:cNvSpPr/>
              <p:nvPr/>
            </p:nvSpPr>
            <p:spPr bwMode="auto">
              <a:xfrm>
                <a:off x="2781300" y="2482850"/>
                <a:ext cx="604837" cy="577850"/>
              </a:xfrm>
              <a:custGeom>
                <a:avLst/>
                <a:gdLst>
                  <a:gd name="T0" fmla="*/ 54 w 96"/>
                  <a:gd name="T1" fmla="*/ 0 h 92"/>
                  <a:gd name="T2" fmla="*/ 89 w 96"/>
                  <a:gd name="T3" fmla="*/ 42 h 92"/>
                  <a:gd name="T4" fmla="*/ 44 w 96"/>
                  <a:gd name="T5" fmla="*/ 85 h 92"/>
                  <a:gd name="T6" fmla="*/ 0 w 96"/>
                  <a:gd name="T7" fmla="*/ 52 h 92"/>
                  <a:gd name="T8" fmla="*/ 13 w 96"/>
                  <a:gd name="T9" fmla="*/ 78 h 92"/>
                  <a:gd name="T10" fmla="*/ 47 w 96"/>
                  <a:gd name="T11" fmla="*/ 92 h 92"/>
                  <a:gd name="T12" fmla="*/ 81 w 96"/>
                  <a:gd name="T13" fmla="*/ 78 h 92"/>
                  <a:gd name="T14" fmla="*/ 96 w 96"/>
                  <a:gd name="T15" fmla="*/ 46 h 92"/>
                  <a:gd name="T16" fmla="*/ 96 w 96"/>
                  <a:gd name="T17" fmla="*/ 46 h 92"/>
                  <a:gd name="T18" fmla="*/ 96 w 96"/>
                  <a:gd name="T19" fmla="*/ 46 h 92"/>
                  <a:gd name="T20" fmla="*/ 96 w 96"/>
                  <a:gd name="T21" fmla="*/ 46 h 92"/>
                  <a:gd name="T22" fmla="*/ 81 w 96"/>
                  <a:gd name="T23" fmla="*/ 13 h 92"/>
                  <a:gd name="T24" fmla="*/ 54 w 96"/>
                  <a:gd name="T2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6" h="92">
                    <a:moveTo>
                      <a:pt x="54" y="0"/>
                    </a:moveTo>
                    <a:cubicBezTo>
                      <a:pt x="74" y="5"/>
                      <a:pt x="89" y="22"/>
                      <a:pt x="89" y="42"/>
                    </a:cubicBezTo>
                    <a:cubicBezTo>
                      <a:pt x="89" y="66"/>
                      <a:pt x="69" y="85"/>
                      <a:pt x="44" y="85"/>
                    </a:cubicBezTo>
                    <a:cubicBezTo>
                      <a:pt x="22" y="85"/>
                      <a:pt x="4" y="71"/>
                      <a:pt x="0" y="52"/>
                    </a:cubicBezTo>
                    <a:cubicBezTo>
                      <a:pt x="1" y="62"/>
                      <a:pt x="6" y="71"/>
                      <a:pt x="13" y="78"/>
                    </a:cubicBezTo>
                    <a:cubicBezTo>
                      <a:pt x="22" y="86"/>
                      <a:pt x="34" y="92"/>
                      <a:pt x="47" y="92"/>
                    </a:cubicBezTo>
                    <a:cubicBezTo>
                      <a:pt x="61" y="92"/>
                      <a:pt x="73" y="86"/>
                      <a:pt x="81" y="78"/>
                    </a:cubicBezTo>
                    <a:cubicBezTo>
                      <a:pt x="90" y="70"/>
                      <a:pt x="96" y="58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46"/>
                      <a:pt x="96" y="46"/>
                      <a:pt x="96" y="46"/>
                    </a:cubicBezTo>
                    <a:cubicBezTo>
                      <a:pt x="96" y="33"/>
                      <a:pt x="90" y="22"/>
                      <a:pt x="81" y="13"/>
                    </a:cubicBezTo>
                    <a:cubicBezTo>
                      <a:pt x="74" y="6"/>
                      <a:pt x="65" y="2"/>
                      <a:pt x="54" y="0"/>
                    </a:cubicBezTo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3" name="Oval 629"/>
              <p:cNvSpPr>
                <a:spLocks noChangeArrowheads="1"/>
              </p:cNvSpPr>
              <p:nvPr/>
            </p:nvSpPr>
            <p:spPr bwMode="auto">
              <a:xfrm>
                <a:off x="3040063" y="2608263"/>
                <a:ext cx="239712" cy="271462"/>
              </a:xfrm>
              <a:prstGeom prst="ellipse">
                <a:avLst/>
              </a:prstGeom>
              <a:solidFill>
                <a:srgbClr val="3A1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4" name="Oval 630"/>
              <p:cNvSpPr>
                <a:spLocks noChangeArrowheads="1"/>
              </p:cNvSpPr>
              <p:nvPr/>
            </p:nvSpPr>
            <p:spPr bwMode="auto">
              <a:xfrm>
                <a:off x="3178175" y="2684463"/>
                <a:ext cx="82550" cy="1000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5" name="淘宝网Chenying0907出品 631"/>
              <p:cNvSpPr/>
              <p:nvPr/>
            </p:nvSpPr>
            <p:spPr bwMode="auto">
              <a:xfrm>
                <a:off x="2265363" y="2351088"/>
                <a:ext cx="554037" cy="590550"/>
              </a:xfrm>
              <a:custGeom>
                <a:avLst/>
                <a:gdLst>
                  <a:gd name="T0" fmla="*/ 80 w 88"/>
                  <a:gd name="T1" fmla="*/ 60 h 94"/>
                  <a:gd name="T2" fmla="*/ 30 w 88"/>
                  <a:gd name="T3" fmla="*/ 87 h 94"/>
                  <a:gd name="T4" fmla="*/ 8 w 88"/>
                  <a:gd name="T5" fmla="*/ 34 h 94"/>
                  <a:gd name="T6" fmla="*/ 58 w 88"/>
                  <a:gd name="T7" fmla="*/ 8 h 94"/>
                  <a:gd name="T8" fmla="*/ 80 w 88"/>
                  <a:gd name="T9" fmla="*/ 6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" h="94">
                    <a:moveTo>
                      <a:pt x="80" y="60"/>
                    </a:moveTo>
                    <a:cubicBezTo>
                      <a:pt x="72" y="82"/>
                      <a:pt x="50" y="94"/>
                      <a:pt x="30" y="87"/>
                    </a:cubicBezTo>
                    <a:cubicBezTo>
                      <a:pt x="10" y="80"/>
                      <a:pt x="0" y="56"/>
                      <a:pt x="8" y="34"/>
                    </a:cubicBezTo>
                    <a:cubicBezTo>
                      <a:pt x="16" y="12"/>
                      <a:pt x="38" y="0"/>
                      <a:pt x="58" y="8"/>
                    </a:cubicBezTo>
                    <a:cubicBezTo>
                      <a:pt x="78" y="15"/>
                      <a:pt x="88" y="38"/>
                      <a:pt x="80" y="60"/>
                    </a:cubicBezTo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淘宝网Chenying0907出品 633"/>
              <p:cNvSpPr/>
              <p:nvPr/>
            </p:nvSpPr>
            <p:spPr bwMode="auto">
              <a:xfrm>
                <a:off x="2335213" y="2514600"/>
                <a:ext cx="446087" cy="395287"/>
              </a:xfrm>
              <a:custGeom>
                <a:avLst/>
                <a:gdLst>
                  <a:gd name="T0" fmla="*/ 67 w 71"/>
                  <a:gd name="T1" fmla="*/ 0 h 63"/>
                  <a:gd name="T2" fmla="*/ 66 w 71"/>
                  <a:gd name="T3" fmla="*/ 28 h 63"/>
                  <a:gd name="T4" fmla="*/ 27 w 71"/>
                  <a:gd name="T5" fmla="*/ 57 h 63"/>
                  <a:gd name="T6" fmla="*/ 15 w 71"/>
                  <a:gd name="T7" fmla="*/ 55 h 63"/>
                  <a:gd name="T8" fmla="*/ 0 w 71"/>
                  <a:gd name="T9" fmla="*/ 44 h 63"/>
                  <a:gd name="T10" fmla="*/ 19 w 71"/>
                  <a:gd name="T11" fmla="*/ 60 h 63"/>
                  <a:gd name="T12" fmla="*/ 31 w 71"/>
                  <a:gd name="T13" fmla="*/ 63 h 63"/>
                  <a:gd name="T14" fmla="*/ 69 w 71"/>
                  <a:gd name="T15" fmla="*/ 34 h 63"/>
                  <a:gd name="T16" fmla="*/ 69 w 71"/>
                  <a:gd name="T17" fmla="*/ 34 h 63"/>
                  <a:gd name="T18" fmla="*/ 71 w 71"/>
                  <a:gd name="T19" fmla="*/ 19 h 63"/>
                  <a:gd name="T20" fmla="*/ 67 w 71"/>
                  <a:gd name="T21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63">
                    <a:moveTo>
                      <a:pt x="67" y="0"/>
                    </a:moveTo>
                    <a:cubicBezTo>
                      <a:pt x="69" y="8"/>
                      <a:pt x="69" y="18"/>
                      <a:pt x="66" y="28"/>
                    </a:cubicBezTo>
                    <a:cubicBezTo>
                      <a:pt x="60" y="46"/>
                      <a:pt x="44" y="57"/>
                      <a:pt x="27" y="57"/>
                    </a:cubicBezTo>
                    <a:cubicBezTo>
                      <a:pt x="23" y="57"/>
                      <a:pt x="19" y="56"/>
                      <a:pt x="15" y="55"/>
                    </a:cubicBezTo>
                    <a:cubicBezTo>
                      <a:pt x="9" y="53"/>
                      <a:pt x="4" y="49"/>
                      <a:pt x="0" y="44"/>
                    </a:cubicBezTo>
                    <a:cubicBezTo>
                      <a:pt x="4" y="51"/>
                      <a:pt x="11" y="57"/>
                      <a:pt x="19" y="60"/>
                    </a:cubicBezTo>
                    <a:cubicBezTo>
                      <a:pt x="23" y="62"/>
                      <a:pt x="27" y="63"/>
                      <a:pt x="31" y="63"/>
                    </a:cubicBezTo>
                    <a:cubicBezTo>
                      <a:pt x="47" y="63"/>
                      <a:pt x="62" y="52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70" y="29"/>
                      <a:pt x="71" y="24"/>
                      <a:pt x="71" y="19"/>
                    </a:cubicBezTo>
                    <a:cubicBezTo>
                      <a:pt x="71" y="12"/>
                      <a:pt x="70" y="5"/>
                      <a:pt x="67" y="0"/>
                    </a:cubicBezTo>
                  </a:path>
                </a:pathLst>
              </a:custGeom>
              <a:solidFill>
                <a:srgbClr val="E8787D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7" name="Oval 635"/>
              <p:cNvSpPr>
                <a:spLocks noChangeArrowheads="1"/>
              </p:cNvSpPr>
              <p:nvPr/>
            </p:nvSpPr>
            <p:spPr bwMode="auto">
              <a:xfrm>
                <a:off x="2486025" y="2546350"/>
                <a:ext cx="220662" cy="250825"/>
              </a:xfrm>
              <a:prstGeom prst="ellipse">
                <a:avLst/>
              </a:prstGeom>
              <a:solidFill>
                <a:srgbClr val="3A1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8" name="Oval 636"/>
              <p:cNvSpPr>
                <a:spLocks noChangeArrowheads="1"/>
              </p:cNvSpPr>
              <p:nvPr/>
            </p:nvSpPr>
            <p:spPr bwMode="auto">
              <a:xfrm>
                <a:off x="2617788" y="2614613"/>
                <a:ext cx="76200" cy="889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9" name="淘宝网Chenying0907出品 248"/>
              <p:cNvSpPr/>
              <p:nvPr/>
            </p:nvSpPr>
            <p:spPr bwMode="auto">
              <a:xfrm>
                <a:off x="2571163" y="1950169"/>
                <a:ext cx="626598" cy="532681"/>
              </a:xfrm>
              <a:custGeom>
                <a:avLst/>
                <a:gdLst>
                  <a:gd name="connsiteX0" fmla="*/ 127050 w 626598"/>
                  <a:gd name="connsiteY0" fmla="*/ 8158 h 532681"/>
                  <a:gd name="connsiteX1" fmla="*/ 298073 w 626598"/>
                  <a:gd name="connsiteY1" fmla="*/ 507281 h 532681"/>
                  <a:gd name="connsiteX2" fmla="*/ 166363 w 626598"/>
                  <a:gd name="connsiteY2" fmla="*/ 73044 h 532681"/>
                  <a:gd name="connsiteX3" fmla="*/ 59740 w 626598"/>
                  <a:gd name="connsiteY3" fmla="*/ 173736 h 532681"/>
                  <a:gd name="connsiteX4" fmla="*/ 103643 w 626598"/>
                  <a:gd name="connsiteY4" fmla="*/ 10111 h 532681"/>
                  <a:gd name="connsiteX5" fmla="*/ 127050 w 626598"/>
                  <a:gd name="connsiteY5" fmla="*/ 8158 h 532681"/>
                  <a:gd name="connsiteX6" fmla="*/ 525670 w 626598"/>
                  <a:gd name="connsiteY6" fmla="*/ 418 h 532681"/>
                  <a:gd name="connsiteX7" fmla="*/ 569470 w 626598"/>
                  <a:gd name="connsiteY7" fmla="*/ 10024 h 532681"/>
                  <a:gd name="connsiteX8" fmla="*/ 443058 w 626598"/>
                  <a:gd name="connsiteY8" fmla="*/ 532681 h 532681"/>
                  <a:gd name="connsiteX9" fmla="*/ 588432 w 626598"/>
                  <a:gd name="connsiteY9" fmla="*/ 91886 h 532681"/>
                  <a:gd name="connsiteX10" fmla="*/ 443058 w 626598"/>
                  <a:gd name="connsiteY10" fmla="*/ 117074 h 532681"/>
                  <a:gd name="connsiteX11" fmla="*/ 525670 w 626598"/>
                  <a:gd name="connsiteY11" fmla="*/ 418 h 532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26598" h="532681">
                    <a:moveTo>
                      <a:pt x="127050" y="8158"/>
                    </a:moveTo>
                    <a:cubicBezTo>
                      <a:pt x="243316" y="17584"/>
                      <a:pt x="345112" y="306682"/>
                      <a:pt x="298073" y="507281"/>
                    </a:cubicBezTo>
                    <a:cubicBezTo>
                      <a:pt x="298073" y="507281"/>
                      <a:pt x="316889" y="167443"/>
                      <a:pt x="166363" y="73044"/>
                    </a:cubicBezTo>
                    <a:cubicBezTo>
                      <a:pt x="122459" y="54164"/>
                      <a:pt x="160091" y="148563"/>
                      <a:pt x="59740" y="173736"/>
                    </a:cubicBezTo>
                    <a:cubicBezTo>
                      <a:pt x="-34339" y="192616"/>
                      <a:pt x="-15523" y="41577"/>
                      <a:pt x="103643" y="10111"/>
                    </a:cubicBezTo>
                    <a:cubicBezTo>
                      <a:pt x="111483" y="8144"/>
                      <a:pt x="119299" y="7529"/>
                      <a:pt x="127050" y="8158"/>
                    </a:cubicBezTo>
                    <a:close/>
                    <a:moveTo>
                      <a:pt x="525670" y="418"/>
                    </a:moveTo>
                    <a:cubicBezTo>
                      <a:pt x="539743" y="1463"/>
                      <a:pt x="554458" y="4514"/>
                      <a:pt x="569470" y="10024"/>
                    </a:cubicBezTo>
                    <a:cubicBezTo>
                      <a:pt x="689561" y="54103"/>
                      <a:pt x="607393" y="381551"/>
                      <a:pt x="443058" y="532681"/>
                    </a:cubicBezTo>
                    <a:cubicBezTo>
                      <a:pt x="443058" y="532681"/>
                      <a:pt x="657958" y="261907"/>
                      <a:pt x="588432" y="91886"/>
                    </a:cubicBezTo>
                    <a:cubicBezTo>
                      <a:pt x="556829" y="54103"/>
                      <a:pt x="537867" y="154856"/>
                      <a:pt x="443058" y="117074"/>
                    </a:cubicBezTo>
                    <a:cubicBezTo>
                      <a:pt x="360100" y="84014"/>
                      <a:pt x="427158" y="-6900"/>
                      <a:pt x="525670" y="418"/>
                    </a:cubicBezTo>
                    <a:close/>
                  </a:path>
                </a:pathLst>
              </a:custGeom>
              <a:solidFill>
                <a:srgbClr val="E8787D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  <p:sp>
            <p:nvSpPr>
              <p:cNvPr id="250" name="淘宝网Chenying0907出品 249"/>
              <p:cNvSpPr/>
              <p:nvPr/>
            </p:nvSpPr>
            <p:spPr bwMode="auto">
              <a:xfrm>
                <a:off x="2239963" y="3514386"/>
                <a:ext cx="261609" cy="378164"/>
              </a:xfrm>
              <a:custGeom>
                <a:avLst/>
                <a:gdLst>
                  <a:gd name="connsiteX0" fmla="*/ 50755 w 261609"/>
                  <a:gd name="connsiteY0" fmla="*/ 251164 h 378164"/>
                  <a:gd name="connsiteX1" fmla="*/ 57059 w 261609"/>
                  <a:gd name="connsiteY1" fmla="*/ 257514 h 378164"/>
                  <a:gd name="connsiteX2" fmla="*/ 170543 w 261609"/>
                  <a:gd name="connsiteY2" fmla="*/ 371814 h 378164"/>
                  <a:gd name="connsiteX3" fmla="*/ 252503 w 261609"/>
                  <a:gd name="connsiteY3" fmla="*/ 251164 h 378164"/>
                  <a:gd name="connsiteX4" fmla="*/ 258808 w 261609"/>
                  <a:gd name="connsiteY4" fmla="*/ 251164 h 378164"/>
                  <a:gd name="connsiteX5" fmla="*/ 258808 w 261609"/>
                  <a:gd name="connsiteY5" fmla="*/ 257514 h 378164"/>
                  <a:gd name="connsiteX6" fmla="*/ 170543 w 261609"/>
                  <a:gd name="connsiteY6" fmla="*/ 378164 h 378164"/>
                  <a:gd name="connsiteX7" fmla="*/ 44450 w 261609"/>
                  <a:gd name="connsiteY7" fmla="*/ 257514 h 378164"/>
                  <a:gd name="connsiteX8" fmla="*/ 50755 w 261609"/>
                  <a:gd name="connsiteY8" fmla="*/ 251164 h 378164"/>
                  <a:gd name="connsiteX9" fmla="*/ 82550 w 261609"/>
                  <a:gd name="connsiteY9" fmla="*/ 125752 h 378164"/>
                  <a:gd name="connsiteX10" fmla="*/ 182562 w 261609"/>
                  <a:gd name="connsiteY10" fmla="*/ 302282 h 378164"/>
                  <a:gd name="connsiteX11" fmla="*/ 157559 w 261609"/>
                  <a:gd name="connsiteY11" fmla="*/ 346414 h 378164"/>
                  <a:gd name="connsiteX12" fmla="*/ 113804 w 261609"/>
                  <a:gd name="connsiteY12" fmla="*/ 264454 h 378164"/>
                  <a:gd name="connsiteX13" fmla="*/ 82550 w 261609"/>
                  <a:gd name="connsiteY13" fmla="*/ 125752 h 378164"/>
                  <a:gd name="connsiteX14" fmla="*/ 62933 w 261609"/>
                  <a:gd name="connsiteY14" fmla="*/ 282 h 378164"/>
                  <a:gd name="connsiteX15" fmla="*/ 176212 w 261609"/>
                  <a:gd name="connsiteY15" fmla="*/ 100975 h 378164"/>
                  <a:gd name="connsiteX16" fmla="*/ 169919 w 261609"/>
                  <a:gd name="connsiteY16" fmla="*/ 107268 h 378164"/>
                  <a:gd name="connsiteX17" fmla="*/ 163626 w 261609"/>
                  <a:gd name="connsiteY17" fmla="*/ 100975 h 378164"/>
                  <a:gd name="connsiteX18" fmla="*/ 62933 w 261609"/>
                  <a:gd name="connsiteY18" fmla="*/ 12869 h 378164"/>
                  <a:gd name="connsiteX19" fmla="*/ 6293 w 261609"/>
                  <a:gd name="connsiteY19" fmla="*/ 170201 h 378164"/>
                  <a:gd name="connsiteX20" fmla="*/ 0 w 261609"/>
                  <a:gd name="connsiteY20" fmla="*/ 170201 h 378164"/>
                  <a:gd name="connsiteX21" fmla="*/ 62933 w 261609"/>
                  <a:gd name="connsiteY21" fmla="*/ 282 h 37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1609" h="378164">
                    <a:moveTo>
                      <a:pt x="50755" y="251164"/>
                    </a:moveTo>
                    <a:cubicBezTo>
                      <a:pt x="50755" y="251164"/>
                      <a:pt x="50755" y="251164"/>
                      <a:pt x="57059" y="257514"/>
                    </a:cubicBezTo>
                    <a:cubicBezTo>
                      <a:pt x="57059" y="257514"/>
                      <a:pt x="113801" y="378164"/>
                      <a:pt x="170543" y="371814"/>
                    </a:cubicBezTo>
                    <a:cubicBezTo>
                      <a:pt x="202066" y="365464"/>
                      <a:pt x="233589" y="327364"/>
                      <a:pt x="252503" y="251164"/>
                    </a:cubicBezTo>
                    <a:cubicBezTo>
                      <a:pt x="252503" y="251164"/>
                      <a:pt x="258808" y="251164"/>
                      <a:pt x="258808" y="251164"/>
                    </a:cubicBezTo>
                    <a:cubicBezTo>
                      <a:pt x="258808" y="251164"/>
                      <a:pt x="265112" y="251164"/>
                      <a:pt x="258808" y="257514"/>
                    </a:cubicBezTo>
                    <a:cubicBezTo>
                      <a:pt x="239894" y="333714"/>
                      <a:pt x="208370" y="378164"/>
                      <a:pt x="170543" y="378164"/>
                    </a:cubicBezTo>
                    <a:cubicBezTo>
                      <a:pt x="107496" y="378164"/>
                      <a:pt x="50755" y="263864"/>
                      <a:pt x="44450" y="257514"/>
                    </a:cubicBezTo>
                    <a:cubicBezTo>
                      <a:pt x="44450" y="257514"/>
                      <a:pt x="44450" y="251164"/>
                      <a:pt x="50755" y="251164"/>
                    </a:cubicBezTo>
                    <a:close/>
                    <a:moveTo>
                      <a:pt x="82550" y="125752"/>
                    </a:moveTo>
                    <a:cubicBezTo>
                      <a:pt x="82550" y="125752"/>
                      <a:pt x="182562" y="182494"/>
                      <a:pt x="182562" y="302282"/>
                    </a:cubicBezTo>
                    <a:cubicBezTo>
                      <a:pt x="176311" y="333805"/>
                      <a:pt x="170061" y="346414"/>
                      <a:pt x="157559" y="346414"/>
                    </a:cubicBezTo>
                    <a:cubicBezTo>
                      <a:pt x="138807" y="346414"/>
                      <a:pt x="120055" y="314891"/>
                      <a:pt x="113804" y="264454"/>
                    </a:cubicBezTo>
                    <a:cubicBezTo>
                      <a:pt x="113804" y="188798"/>
                      <a:pt x="113804" y="157275"/>
                      <a:pt x="82550" y="125752"/>
                    </a:cubicBezTo>
                    <a:close/>
                    <a:moveTo>
                      <a:pt x="62933" y="282"/>
                    </a:moveTo>
                    <a:cubicBezTo>
                      <a:pt x="125866" y="-6011"/>
                      <a:pt x="169919" y="94681"/>
                      <a:pt x="176212" y="100975"/>
                    </a:cubicBezTo>
                    <a:cubicBezTo>
                      <a:pt x="176212" y="100975"/>
                      <a:pt x="176212" y="100975"/>
                      <a:pt x="169919" y="107268"/>
                    </a:cubicBezTo>
                    <a:cubicBezTo>
                      <a:pt x="169919" y="107268"/>
                      <a:pt x="169919" y="107268"/>
                      <a:pt x="163626" y="100975"/>
                    </a:cubicBezTo>
                    <a:cubicBezTo>
                      <a:pt x="163626" y="100975"/>
                      <a:pt x="119573" y="282"/>
                      <a:pt x="62933" y="12869"/>
                    </a:cubicBezTo>
                    <a:cubicBezTo>
                      <a:pt x="6293" y="19162"/>
                      <a:pt x="6293" y="170201"/>
                      <a:pt x="6293" y="170201"/>
                    </a:cubicBezTo>
                    <a:cubicBezTo>
                      <a:pt x="0" y="170201"/>
                      <a:pt x="0" y="170201"/>
                      <a:pt x="0" y="170201"/>
                    </a:cubicBezTo>
                    <a:cubicBezTo>
                      <a:pt x="0" y="163908"/>
                      <a:pt x="0" y="12869"/>
                      <a:pt x="62933" y="282"/>
                    </a:cubicBezTo>
                    <a:close/>
                  </a:path>
                </a:pathLst>
              </a:custGeom>
              <a:solidFill>
                <a:srgbClr val="E8787D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pPr>
                  <a:defRPr/>
                </a:pPr>
                <a:endParaRPr lang="zh-CN" altLang="en-US" kern="0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1" name="淘宝网Chenying0907出品 113"/>
            <p:cNvSpPr>
              <a:spLocks noEditPoints="1"/>
            </p:cNvSpPr>
            <p:nvPr/>
          </p:nvSpPr>
          <p:spPr bwMode="auto">
            <a:xfrm rot="20283684">
              <a:off x="5990143" y="3087008"/>
              <a:ext cx="794525" cy="409535"/>
            </a:xfrm>
            <a:custGeom>
              <a:avLst/>
              <a:gdLst>
                <a:gd name="T0" fmla="*/ 492 w 496"/>
                <a:gd name="T1" fmla="*/ 56 h 181"/>
                <a:gd name="T2" fmla="*/ 485 w 496"/>
                <a:gd name="T3" fmla="*/ 49 h 181"/>
                <a:gd name="T4" fmla="*/ 464 w 496"/>
                <a:gd name="T5" fmla="*/ 45 h 181"/>
                <a:gd name="T6" fmla="*/ 440 w 496"/>
                <a:gd name="T7" fmla="*/ 31 h 181"/>
                <a:gd name="T8" fmla="*/ 440 w 496"/>
                <a:gd name="T9" fmla="*/ 31 h 181"/>
                <a:gd name="T10" fmla="*/ 427 w 496"/>
                <a:gd name="T11" fmla="*/ 14 h 181"/>
                <a:gd name="T12" fmla="*/ 418 w 496"/>
                <a:gd name="T13" fmla="*/ 11 h 181"/>
                <a:gd name="T14" fmla="*/ 397 w 496"/>
                <a:gd name="T15" fmla="*/ 15 h 181"/>
                <a:gd name="T16" fmla="*/ 370 w 496"/>
                <a:gd name="T17" fmla="*/ 10 h 181"/>
                <a:gd name="T18" fmla="*/ 370 w 496"/>
                <a:gd name="T19" fmla="*/ 10 h 181"/>
                <a:gd name="T20" fmla="*/ 352 w 496"/>
                <a:gd name="T21" fmla="*/ 0 h 181"/>
                <a:gd name="T22" fmla="*/ 342 w 496"/>
                <a:gd name="T23" fmla="*/ 0 h 181"/>
                <a:gd name="T24" fmla="*/ 324 w 496"/>
                <a:gd name="T25" fmla="*/ 12 h 181"/>
                <a:gd name="T26" fmla="*/ 297 w 496"/>
                <a:gd name="T27" fmla="*/ 19 h 181"/>
                <a:gd name="T28" fmla="*/ 297 w 496"/>
                <a:gd name="T29" fmla="*/ 19 h 181"/>
                <a:gd name="T30" fmla="*/ 276 w 496"/>
                <a:gd name="T31" fmla="*/ 17 h 181"/>
                <a:gd name="T32" fmla="*/ 268 w 496"/>
                <a:gd name="T33" fmla="*/ 21 h 181"/>
                <a:gd name="T34" fmla="*/ 255 w 496"/>
                <a:gd name="T35" fmla="*/ 38 h 181"/>
                <a:gd name="T36" fmla="*/ 232 w 496"/>
                <a:gd name="T37" fmla="*/ 53 h 181"/>
                <a:gd name="T38" fmla="*/ 232 w 496"/>
                <a:gd name="T39" fmla="*/ 53 h 181"/>
                <a:gd name="T40" fmla="*/ 212 w 496"/>
                <a:gd name="T41" fmla="*/ 59 h 181"/>
                <a:gd name="T42" fmla="*/ 205 w 496"/>
                <a:gd name="T43" fmla="*/ 67 h 181"/>
                <a:gd name="T44" fmla="*/ 203 w 496"/>
                <a:gd name="T45" fmla="*/ 87 h 181"/>
                <a:gd name="T46" fmla="*/ 197 w 496"/>
                <a:gd name="T47" fmla="*/ 113 h 181"/>
                <a:gd name="T48" fmla="*/ 197 w 496"/>
                <a:gd name="T49" fmla="*/ 113 h 181"/>
                <a:gd name="T50" fmla="*/ 191 w 496"/>
                <a:gd name="T51" fmla="*/ 133 h 181"/>
                <a:gd name="T52" fmla="*/ 203 w 496"/>
                <a:gd name="T53" fmla="*/ 139 h 181"/>
                <a:gd name="T54" fmla="*/ 206 w 496"/>
                <a:gd name="T55" fmla="*/ 146 h 181"/>
                <a:gd name="T56" fmla="*/ 212 w 496"/>
                <a:gd name="T57" fmla="*/ 167 h 181"/>
                <a:gd name="T58" fmla="*/ 220 w 496"/>
                <a:gd name="T59" fmla="*/ 173 h 181"/>
                <a:gd name="T60" fmla="*/ 241 w 496"/>
                <a:gd name="T61" fmla="*/ 171 h 181"/>
                <a:gd name="T62" fmla="*/ 266 w 496"/>
                <a:gd name="T63" fmla="*/ 169 h 181"/>
                <a:gd name="T64" fmla="*/ 266 w 496"/>
                <a:gd name="T65" fmla="*/ 169 h 181"/>
                <a:gd name="T66" fmla="*/ 287 w 496"/>
                <a:gd name="T67" fmla="*/ 168 h 181"/>
                <a:gd name="T68" fmla="*/ 294 w 496"/>
                <a:gd name="T69" fmla="*/ 160 h 181"/>
                <a:gd name="T70" fmla="*/ 295 w 496"/>
                <a:gd name="T71" fmla="*/ 135 h 181"/>
                <a:gd name="T72" fmla="*/ 305 w 496"/>
                <a:gd name="T73" fmla="*/ 132 h 181"/>
                <a:gd name="T74" fmla="*/ 305 w 496"/>
                <a:gd name="T75" fmla="*/ 121 h 181"/>
                <a:gd name="T76" fmla="*/ 289 w 496"/>
                <a:gd name="T77" fmla="*/ 108 h 181"/>
                <a:gd name="T78" fmla="*/ 267 w 496"/>
                <a:gd name="T79" fmla="*/ 95 h 181"/>
                <a:gd name="T80" fmla="*/ 267 w 496"/>
                <a:gd name="T81" fmla="*/ 95 h 181"/>
                <a:gd name="T82" fmla="*/ 251 w 496"/>
                <a:gd name="T83" fmla="*/ 81 h 181"/>
                <a:gd name="T84" fmla="*/ 242 w 496"/>
                <a:gd name="T85" fmla="*/ 80 h 181"/>
                <a:gd name="T86" fmla="*/ 222 w 496"/>
                <a:gd name="T87" fmla="*/ 88 h 181"/>
                <a:gd name="T88" fmla="*/ 194 w 496"/>
                <a:gd name="T89" fmla="*/ 88 h 181"/>
                <a:gd name="T90" fmla="*/ 194 w 496"/>
                <a:gd name="T91" fmla="*/ 88 h 181"/>
                <a:gd name="T92" fmla="*/ 175 w 496"/>
                <a:gd name="T93" fmla="*/ 80 h 181"/>
                <a:gd name="T94" fmla="*/ 165 w 496"/>
                <a:gd name="T95" fmla="*/ 81 h 181"/>
                <a:gd name="T96" fmla="*/ 148 w 496"/>
                <a:gd name="T97" fmla="*/ 93 h 181"/>
                <a:gd name="T98" fmla="*/ 120 w 496"/>
                <a:gd name="T99" fmla="*/ 99 h 181"/>
                <a:gd name="T100" fmla="*/ 120 w 496"/>
                <a:gd name="T101" fmla="*/ 99 h 181"/>
                <a:gd name="T102" fmla="*/ 100 w 496"/>
                <a:gd name="T103" fmla="*/ 95 h 181"/>
                <a:gd name="T104" fmla="*/ 91 w 496"/>
                <a:gd name="T105" fmla="*/ 98 h 181"/>
                <a:gd name="T106" fmla="*/ 76 w 496"/>
                <a:gd name="T107" fmla="*/ 113 h 181"/>
                <a:gd name="T108" fmla="*/ 51 w 496"/>
                <a:gd name="T109" fmla="*/ 124 h 181"/>
                <a:gd name="T110" fmla="*/ 51 w 496"/>
                <a:gd name="T111" fmla="*/ 124 h 181"/>
                <a:gd name="T112" fmla="*/ 30 w 496"/>
                <a:gd name="T113" fmla="*/ 126 h 181"/>
                <a:gd name="T114" fmla="*/ 22 w 496"/>
                <a:gd name="T115" fmla="*/ 131 h 181"/>
                <a:gd name="T116" fmla="*/ 13 w 496"/>
                <a:gd name="T117" fmla="*/ 15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6" h="181">
                  <a:moveTo>
                    <a:pt x="485" y="63"/>
                  </a:moveTo>
                  <a:cubicBezTo>
                    <a:pt x="487" y="64"/>
                    <a:pt x="488" y="65"/>
                    <a:pt x="489" y="67"/>
                  </a:cubicBezTo>
                  <a:cubicBezTo>
                    <a:pt x="496" y="60"/>
                    <a:pt x="496" y="60"/>
                    <a:pt x="496" y="60"/>
                  </a:cubicBezTo>
                  <a:cubicBezTo>
                    <a:pt x="495" y="59"/>
                    <a:pt x="493" y="57"/>
                    <a:pt x="492" y="56"/>
                  </a:cubicBezTo>
                  <a:cubicBezTo>
                    <a:pt x="485" y="63"/>
                    <a:pt x="485" y="63"/>
                    <a:pt x="485" y="63"/>
                  </a:cubicBezTo>
                  <a:close/>
                  <a:moveTo>
                    <a:pt x="471" y="51"/>
                  </a:moveTo>
                  <a:cubicBezTo>
                    <a:pt x="474" y="53"/>
                    <a:pt x="476" y="55"/>
                    <a:pt x="479" y="57"/>
                  </a:cubicBezTo>
                  <a:cubicBezTo>
                    <a:pt x="485" y="49"/>
                    <a:pt x="485" y="49"/>
                    <a:pt x="485" y="49"/>
                  </a:cubicBezTo>
                  <a:cubicBezTo>
                    <a:pt x="482" y="47"/>
                    <a:pt x="480" y="45"/>
                    <a:pt x="477" y="43"/>
                  </a:cubicBezTo>
                  <a:lnTo>
                    <a:pt x="471" y="51"/>
                  </a:lnTo>
                  <a:close/>
                  <a:moveTo>
                    <a:pt x="456" y="40"/>
                  </a:moveTo>
                  <a:cubicBezTo>
                    <a:pt x="459" y="42"/>
                    <a:pt x="462" y="43"/>
                    <a:pt x="464" y="45"/>
                  </a:cubicBezTo>
                  <a:cubicBezTo>
                    <a:pt x="470" y="37"/>
                    <a:pt x="470" y="37"/>
                    <a:pt x="470" y="37"/>
                  </a:cubicBezTo>
                  <a:cubicBezTo>
                    <a:pt x="467" y="36"/>
                    <a:pt x="464" y="34"/>
                    <a:pt x="462" y="32"/>
                  </a:cubicBezTo>
                  <a:lnTo>
                    <a:pt x="456" y="40"/>
                  </a:lnTo>
                  <a:close/>
                  <a:moveTo>
                    <a:pt x="440" y="31"/>
                  </a:moveTo>
                  <a:cubicBezTo>
                    <a:pt x="443" y="32"/>
                    <a:pt x="446" y="34"/>
                    <a:pt x="449" y="35"/>
                  </a:cubicBezTo>
                  <a:cubicBezTo>
                    <a:pt x="453" y="27"/>
                    <a:pt x="453" y="27"/>
                    <a:pt x="453" y="27"/>
                  </a:cubicBezTo>
                  <a:cubicBezTo>
                    <a:pt x="450" y="25"/>
                    <a:pt x="448" y="24"/>
                    <a:pt x="445" y="22"/>
                  </a:cubicBezTo>
                  <a:lnTo>
                    <a:pt x="440" y="31"/>
                  </a:lnTo>
                  <a:close/>
                  <a:moveTo>
                    <a:pt x="424" y="23"/>
                  </a:moveTo>
                  <a:cubicBezTo>
                    <a:pt x="427" y="24"/>
                    <a:pt x="429" y="26"/>
                    <a:pt x="432" y="27"/>
                  </a:cubicBezTo>
                  <a:cubicBezTo>
                    <a:pt x="436" y="18"/>
                    <a:pt x="436" y="18"/>
                    <a:pt x="436" y="18"/>
                  </a:cubicBezTo>
                  <a:cubicBezTo>
                    <a:pt x="433" y="17"/>
                    <a:pt x="430" y="16"/>
                    <a:pt x="427" y="14"/>
                  </a:cubicBezTo>
                  <a:lnTo>
                    <a:pt x="424" y="23"/>
                  </a:lnTo>
                  <a:close/>
                  <a:moveTo>
                    <a:pt x="406" y="17"/>
                  </a:moveTo>
                  <a:cubicBezTo>
                    <a:pt x="409" y="18"/>
                    <a:pt x="412" y="19"/>
                    <a:pt x="415" y="20"/>
                  </a:cubicBezTo>
                  <a:cubicBezTo>
                    <a:pt x="418" y="11"/>
                    <a:pt x="418" y="11"/>
                    <a:pt x="418" y="11"/>
                  </a:cubicBezTo>
                  <a:cubicBezTo>
                    <a:pt x="415" y="10"/>
                    <a:pt x="412" y="9"/>
                    <a:pt x="409" y="8"/>
                  </a:cubicBezTo>
                  <a:lnTo>
                    <a:pt x="406" y="17"/>
                  </a:lnTo>
                  <a:close/>
                  <a:moveTo>
                    <a:pt x="388" y="13"/>
                  </a:moveTo>
                  <a:cubicBezTo>
                    <a:pt x="391" y="14"/>
                    <a:pt x="394" y="14"/>
                    <a:pt x="397" y="15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6" y="5"/>
                    <a:pt x="393" y="4"/>
                    <a:pt x="390" y="4"/>
                  </a:cubicBezTo>
                  <a:lnTo>
                    <a:pt x="388" y="13"/>
                  </a:lnTo>
                  <a:close/>
                  <a:moveTo>
                    <a:pt x="370" y="10"/>
                  </a:moveTo>
                  <a:cubicBezTo>
                    <a:pt x="373" y="11"/>
                    <a:pt x="376" y="11"/>
                    <a:pt x="379" y="11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7" y="2"/>
                    <a:pt x="374" y="1"/>
                    <a:pt x="371" y="1"/>
                  </a:cubicBezTo>
                  <a:cubicBezTo>
                    <a:pt x="370" y="10"/>
                    <a:pt x="370" y="10"/>
                    <a:pt x="370" y="10"/>
                  </a:cubicBezTo>
                  <a:close/>
                  <a:moveTo>
                    <a:pt x="352" y="10"/>
                  </a:moveTo>
                  <a:cubicBezTo>
                    <a:pt x="355" y="10"/>
                    <a:pt x="358" y="10"/>
                    <a:pt x="361" y="1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58" y="0"/>
                    <a:pt x="355" y="0"/>
                    <a:pt x="352" y="0"/>
                  </a:cubicBezTo>
                  <a:lnTo>
                    <a:pt x="352" y="10"/>
                  </a:lnTo>
                  <a:close/>
                  <a:moveTo>
                    <a:pt x="333" y="11"/>
                  </a:moveTo>
                  <a:cubicBezTo>
                    <a:pt x="337" y="10"/>
                    <a:pt x="340" y="10"/>
                    <a:pt x="342" y="1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39" y="1"/>
                    <a:pt x="335" y="1"/>
                    <a:pt x="332" y="1"/>
                  </a:cubicBezTo>
                  <a:lnTo>
                    <a:pt x="333" y="11"/>
                  </a:lnTo>
                  <a:close/>
                  <a:moveTo>
                    <a:pt x="315" y="14"/>
                  </a:moveTo>
                  <a:cubicBezTo>
                    <a:pt x="318" y="13"/>
                    <a:pt x="321" y="13"/>
                    <a:pt x="324" y="12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19" y="4"/>
                    <a:pt x="316" y="4"/>
                    <a:pt x="313" y="5"/>
                  </a:cubicBezTo>
                  <a:lnTo>
                    <a:pt x="315" y="14"/>
                  </a:lnTo>
                  <a:close/>
                  <a:moveTo>
                    <a:pt x="297" y="19"/>
                  </a:moveTo>
                  <a:cubicBezTo>
                    <a:pt x="300" y="18"/>
                    <a:pt x="303" y="17"/>
                    <a:pt x="306" y="16"/>
                  </a:cubicBezTo>
                  <a:cubicBezTo>
                    <a:pt x="304" y="7"/>
                    <a:pt x="304" y="7"/>
                    <a:pt x="304" y="7"/>
                  </a:cubicBezTo>
                  <a:cubicBezTo>
                    <a:pt x="301" y="8"/>
                    <a:pt x="298" y="9"/>
                    <a:pt x="294" y="10"/>
                  </a:cubicBezTo>
                  <a:lnTo>
                    <a:pt x="297" y="19"/>
                  </a:lnTo>
                  <a:close/>
                  <a:moveTo>
                    <a:pt x="280" y="26"/>
                  </a:moveTo>
                  <a:cubicBezTo>
                    <a:pt x="283" y="24"/>
                    <a:pt x="286" y="23"/>
                    <a:pt x="289" y="22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2" y="14"/>
                    <a:pt x="279" y="16"/>
                    <a:pt x="276" y="17"/>
                  </a:cubicBezTo>
                  <a:lnTo>
                    <a:pt x="280" y="26"/>
                  </a:lnTo>
                  <a:close/>
                  <a:moveTo>
                    <a:pt x="263" y="33"/>
                  </a:moveTo>
                  <a:cubicBezTo>
                    <a:pt x="266" y="32"/>
                    <a:pt x="269" y="31"/>
                    <a:pt x="271" y="29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5" y="22"/>
                    <a:pt x="262" y="23"/>
                    <a:pt x="259" y="25"/>
                  </a:cubicBezTo>
                  <a:lnTo>
                    <a:pt x="263" y="33"/>
                  </a:lnTo>
                  <a:close/>
                  <a:moveTo>
                    <a:pt x="247" y="42"/>
                  </a:moveTo>
                  <a:cubicBezTo>
                    <a:pt x="250" y="41"/>
                    <a:pt x="252" y="39"/>
                    <a:pt x="255" y="38"/>
                  </a:cubicBezTo>
                  <a:cubicBezTo>
                    <a:pt x="250" y="30"/>
                    <a:pt x="250" y="30"/>
                    <a:pt x="250" y="30"/>
                  </a:cubicBezTo>
                  <a:cubicBezTo>
                    <a:pt x="248" y="31"/>
                    <a:pt x="245" y="33"/>
                    <a:pt x="242" y="35"/>
                  </a:cubicBezTo>
                  <a:lnTo>
                    <a:pt x="247" y="42"/>
                  </a:lnTo>
                  <a:close/>
                  <a:moveTo>
                    <a:pt x="232" y="53"/>
                  </a:moveTo>
                  <a:cubicBezTo>
                    <a:pt x="234" y="51"/>
                    <a:pt x="237" y="49"/>
                    <a:pt x="239" y="48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1" y="42"/>
                    <a:pt x="229" y="44"/>
                    <a:pt x="226" y="46"/>
                  </a:cubicBezTo>
                  <a:lnTo>
                    <a:pt x="232" y="53"/>
                  </a:lnTo>
                  <a:close/>
                  <a:moveTo>
                    <a:pt x="219" y="65"/>
                  </a:moveTo>
                  <a:cubicBezTo>
                    <a:pt x="221" y="63"/>
                    <a:pt x="223" y="61"/>
                    <a:pt x="225" y="59"/>
                  </a:cubicBezTo>
                  <a:cubicBezTo>
                    <a:pt x="219" y="52"/>
                    <a:pt x="219" y="52"/>
                    <a:pt x="219" y="52"/>
                  </a:cubicBezTo>
                  <a:cubicBezTo>
                    <a:pt x="216" y="54"/>
                    <a:pt x="214" y="57"/>
                    <a:pt x="212" y="59"/>
                  </a:cubicBezTo>
                  <a:lnTo>
                    <a:pt x="219" y="65"/>
                  </a:lnTo>
                  <a:close/>
                  <a:moveTo>
                    <a:pt x="208" y="80"/>
                  </a:moveTo>
                  <a:cubicBezTo>
                    <a:pt x="209" y="77"/>
                    <a:pt x="211" y="75"/>
                    <a:pt x="213" y="72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3" y="69"/>
                    <a:pt x="201" y="72"/>
                    <a:pt x="200" y="75"/>
                  </a:cubicBezTo>
                  <a:lnTo>
                    <a:pt x="208" y="80"/>
                  </a:lnTo>
                  <a:close/>
                  <a:moveTo>
                    <a:pt x="200" y="96"/>
                  </a:moveTo>
                  <a:cubicBezTo>
                    <a:pt x="201" y="93"/>
                    <a:pt x="202" y="90"/>
                    <a:pt x="203" y="87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4" y="86"/>
                    <a:pt x="192" y="90"/>
                    <a:pt x="191" y="93"/>
                  </a:cubicBezTo>
                  <a:lnTo>
                    <a:pt x="200" y="96"/>
                  </a:lnTo>
                  <a:close/>
                  <a:moveTo>
                    <a:pt x="197" y="113"/>
                  </a:moveTo>
                  <a:cubicBezTo>
                    <a:pt x="198" y="110"/>
                    <a:pt x="198" y="107"/>
                    <a:pt x="198" y="104"/>
                  </a:cubicBezTo>
                  <a:cubicBezTo>
                    <a:pt x="189" y="103"/>
                    <a:pt x="189" y="103"/>
                    <a:pt x="189" y="103"/>
                  </a:cubicBezTo>
                  <a:cubicBezTo>
                    <a:pt x="188" y="106"/>
                    <a:pt x="188" y="109"/>
                    <a:pt x="188" y="113"/>
                  </a:cubicBezTo>
                  <a:lnTo>
                    <a:pt x="197" y="113"/>
                  </a:lnTo>
                  <a:close/>
                  <a:moveTo>
                    <a:pt x="200" y="130"/>
                  </a:moveTo>
                  <a:cubicBezTo>
                    <a:pt x="199" y="127"/>
                    <a:pt x="198" y="124"/>
                    <a:pt x="198" y="122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6"/>
                    <a:pt x="190" y="129"/>
                    <a:pt x="191" y="133"/>
                  </a:cubicBezTo>
                  <a:lnTo>
                    <a:pt x="200" y="130"/>
                  </a:lnTo>
                  <a:close/>
                  <a:moveTo>
                    <a:pt x="206" y="146"/>
                  </a:moveTo>
                  <a:cubicBezTo>
                    <a:pt x="205" y="144"/>
                    <a:pt x="204" y="141"/>
                    <a:pt x="203" y="139"/>
                  </a:cubicBezTo>
                  <a:cubicBezTo>
                    <a:pt x="203" y="139"/>
                    <a:pt x="203" y="139"/>
                    <a:pt x="203" y="139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4" y="142"/>
                    <a:pt x="194" y="142"/>
                    <a:pt x="194" y="142"/>
                  </a:cubicBezTo>
                  <a:cubicBezTo>
                    <a:pt x="195" y="145"/>
                    <a:pt x="197" y="148"/>
                    <a:pt x="198" y="151"/>
                  </a:cubicBezTo>
                  <a:lnTo>
                    <a:pt x="206" y="146"/>
                  </a:lnTo>
                  <a:close/>
                  <a:moveTo>
                    <a:pt x="218" y="160"/>
                  </a:moveTo>
                  <a:cubicBezTo>
                    <a:pt x="215" y="158"/>
                    <a:pt x="213" y="156"/>
                    <a:pt x="211" y="153"/>
                  </a:cubicBezTo>
                  <a:cubicBezTo>
                    <a:pt x="204" y="160"/>
                    <a:pt x="204" y="160"/>
                    <a:pt x="204" y="160"/>
                  </a:cubicBezTo>
                  <a:cubicBezTo>
                    <a:pt x="207" y="162"/>
                    <a:pt x="209" y="165"/>
                    <a:pt x="212" y="167"/>
                  </a:cubicBezTo>
                  <a:lnTo>
                    <a:pt x="218" y="160"/>
                  </a:lnTo>
                  <a:close/>
                  <a:moveTo>
                    <a:pt x="232" y="168"/>
                  </a:moveTo>
                  <a:cubicBezTo>
                    <a:pt x="230" y="167"/>
                    <a:pt x="227" y="166"/>
                    <a:pt x="225" y="165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23" y="174"/>
                    <a:pt x="226" y="176"/>
                    <a:pt x="229" y="177"/>
                  </a:cubicBezTo>
                  <a:cubicBezTo>
                    <a:pt x="232" y="168"/>
                    <a:pt x="232" y="168"/>
                    <a:pt x="232" y="168"/>
                  </a:cubicBezTo>
                  <a:close/>
                  <a:moveTo>
                    <a:pt x="249" y="172"/>
                  </a:moveTo>
                  <a:cubicBezTo>
                    <a:pt x="247" y="172"/>
                    <a:pt x="244" y="171"/>
                    <a:pt x="241" y="171"/>
                  </a:cubicBezTo>
                  <a:cubicBezTo>
                    <a:pt x="239" y="180"/>
                    <a:pt x="239" y="180"/>
                    <a:pt x="239" y="180"/>
                  </a:cubicBezTo>
                  <a:cubicBezTo>
                    <a:pt x="242" y="181"/>
                    <a:pt x="246" y="181"/>
                    <a:pt x="249" y="181"/>
                  </a:cubicBezTo>
                  <a:lnTo>
                    <a:pt x="249" y="172"/>
                  </a:lnTo>
                  <a:close/>
                  <a:moveTo>
                    <a:pt x="266" y="169"/>
                  </a:moveTo>
                  <a:cubicBezTo>
                    <a:pt x="264" y="170"/>
                    <a:pt x="261" y="171"/>
                    <a:pt x="258" y="17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63" y="180"/>
                    <a:pt x="266" y="179"/>
                    <a:pt x="269" y="178"/>
                  </a:cubicBezTo>
                  <a:lnTo>
                    <a:pt x="266" y="169"/>
                  </a:lnTo>
                  <a:close/>
                  <a:moveTo>
                    <a:pt x="281" y="161"/>
                  </a:moveTo>
                  <a:cubicBezTo>
                    <a:pt x="279" y="163"/>
                    <a:pt x="276" y="164"/>
                    <a:pt x="274" y="166"/>
                  </a:cubicBezTo>
                  <a:cubicBezTo>
                    <a:pt x="279" y="174"/>
                    <a:pt x="279" y="174"/>
                    <a:pt x="279" y="174"/>
                  </a:cubicBezTo>
                  <a:cubicBezTo>
                    <a:pt x="282" y="172"/>
                    <a:pt x="285" y="170"/>
                    <a:pt x="287" y="168"/>
                  </a:cubicBezTo>
                  <a:lnTo>
                    <a:pt x="281" y="161"/>
                  </a:lnTo>
                  <a:close/>
                  <a:moveTo>
                    <a:pt x="291" y="147"/>
                  </a:moveTo>
                  <a:cubicBezTo>
                    <a:pt x="290" y="150"/>
                    <a:pt x="288" y="152"/>
                    <a:pt x="286" y="155"/>
                  </a:cubicBezTo>
                  <a:cubicBezTo>
                    <a:pt x="294" y="160"/>
                    <a:pt x="294" y="160"/>
                    <a:pt x="294" y="160"/>
                  </a:cubicBezTo>
                  <a:cubicBezTo>
                    <a:pt x="296" y="157"/>
                    <a:pt x="298" y="155"/>
                    <a:pt x="299" y="151"/>
                  </a:cubicBezTo>
                  <a:lnTo>
                    <a:pt x="291" y="147"/>
                  </a:lnTo>
                  <a:close/>
                  <a:moveTo>
                    <a:pt x="296" y="131"/>
                  </a:moveTo>
                  <a:cubicBezTo>
                    <a:pt x="296" y="132"/>
                    <a:pt x="296" y="134"/>
                    <a:pt x="295" y="135"/>
                  </a:cubicBezTo>
                  <a:cubicBezTo>
                    <a:pt x="295" y="137"/>
                    <a:pt x="295" y="138"/>
                    <a:pt x="294" y="139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0"/>
                    <a:pt x="304" y="139"/>
                    <a:pt x="304" y="138"/>
                  </a:cubicBezTo>
                  <a:cubicBezTo>
                    <a:pt x="305" y="136"/>
                    <a:pt x="305" y="134"/>
                    <a:pt x="305" y="132"/>
                  </a:cubicBezTo>
                  <a:lnTo>
                    <a:pt x="296" y="131"/>
                  </a:lnTo>
                  <a:close/>
                  <a:moveTo>
                    <a:pt x="294" y="115"/>
                  </a:moveTo>
                  <a:cubicBezTo>
                    <a:pt x="295" y="117"/>
                    <a:pt x="296" y="120"/>
                    <a:pt x="296" y="123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5" y="118"/>
                    <a:pt x="304" y="114"/>
                    <a:pt x="302" y="111"/>
                  </a:cubicBezTo>
                  <a:lnTo>
                    <a:pt x="294" y="115"/>
                  </a:lnTo>
                  <a:close/>
                  <a:moveTo>
                    <a:pt x="283" y="103"/>
                  </a:moveTo>
                  <a:cubicBezTo>
                    <a:pt x="285" y="105"/>
                    <a:pt x="287" y="106"/>
                    <a:pt x="289" y="108"/>
                  </a:cubicBezTo>
                  <a:cubicBezTo>
                    <a:pt x="296" y="102"/>
                    <a:pt x="296" y="102"/>
                    <a:pt x="296" y="102"/>
                  </a:cubicBezTo>
                  <a:cubicBezTo>
                    <a:pt x="294" y="99"/>
                    <a:pt x="291" y="97"/>
                    <a:pt x="288" y="95"/>
                  </a:cubicBezTo>
                  <a:lnTo>
                    <a:pt x="283" y="103"/>
                  </a:lnTo>
                  <a:close/>
                  <a:moveTo>
                    <a:pt x="267" y="95"/>
                  </a:moveTo>
                  <a:cubicBezTo>
                    <a:pt x="270" y="96"/>
                    <a:pt x="273" y="97"/>
                    <a:pt x="275" y="98"/>
                  </a:cubicBezTo>
                  <a:cubicBezTo>
                    <a:pt x="280" y="90"/>
                    <a:pt x="280" y="90"/>
                    <a:pt x="280" y="90"/>
                  </a:cubicBezTo>
                  <a:cubicBezTo>
                    <a:pt x="277" y="89"/>
                    <a:pt x="274" y="87"/>
                    <a:pt x="270" y="86"/>
                  </a:cubicBezTo>
                  <a:lnTo>
                    <a:pt x="267" y="95"/>
                  </a:lnTo>
                  <a:close/>
                  <a:moveTo>
                    <a:pt x="250" y="91"/>
                  </a:moveTo>
                  <a:cubicBezTo>
                    <a:pt x="253" y="91"/>
                    <a:pt x="256" y="92"/>
                    <a:pt x="259" y="92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58" y="83"/>
                    <a:pt x="255" y="82"/>
                    <a:pt x="251" y="81"/>
                  </a:cubicBezTo>
                  <a:lnTo>
                    <a:pt x="250" y="91"/>
                  </a:lnTo>
                  <a:close/>
                  <a:moveTo>
                    <a:pt x="231" y="88"/>
                  </a:moveTo>
                  <a:cubicBezTo>
                    <a:pt x="235" y="88"/>
                    <a:pt x="238" y="89"/>
                    <a:pt x="241" y="89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9" y="79"/>
                    <a:pt x="235" y="79"/>
                    <a:pt x="232" y="79"/>
                  </a:cubicBezTo>
                  <a:lnTo>
                    <a:pt x="231" y="88"/>
                  </a:lnTo>
                  <a:close/>
                  <a:moveTo>
                    <a:pt x="213" y="87"/>
                  </a:moveTo>
                  <a:cubicBezTo>
                    <a:pt x="216" y="87"/>
                    <a:pt x="219" y="87"/>
                    <a:pt x="222" y="88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19" y="78"/>
                    <a:pt x="216" y="78"/>
                    <a:pt x="213" y="78"/>
                  </a:cubicBezTo>
                  <a:lnTo>
                    <a:pt x="213" y="87"/>
                  </a:lnTo>
                  <a:close/>
                  <a:moveTo>
                    <a:pt x="194" y="88"/>
                  </a:moveTo>
                  <a:cubicBezTo>
                    <a:pt x="197" y="88"/>
                    <a:pt x="200" y="87"/>
                    <a:pt x="204" y="8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78"/>
                    <a:pt x="197" y="78"/>
                    <a:pt x="194" y="78"/>
                  </a:cubicBezTo>
                  <a:lnTo>
                    <a:pt x="194" y="88"/>
                  </a:lnTo>
                  <a:close/>
                  <a:moveTo>
                    <a:pt x="176" y="89"/>
                  </a:moveTo>
                  <a:cubicBezTo>
                    <a:pt x="179" y="89"/>
                    <a:pt x="182" y="89"/>
                    <a:pt x="185" y="88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1" y="79"/>
                    <a:pt x="178" y="80"/>
                    <a:pt x="175" y="80"/>
                  </a:cubicBezTo>
                  <a:lnTo>
                    <a:pt x="176" y="89"/>
                  </a:lnTo>
                  <a:close/>
                  <a:moveTo>
                    <a:pt x="157" y="92"/>
                  </a:moveTo>
                  <a:cubicBezTo>
                    <a:pt x="160" y="91"/>
                    <a:pt x="163" y="91"/>
                    <a:pt x="166" y="9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2" y="81"/>
                    <a:pt x="159" y="82"/>
                    <a:pt x="156" y="82"/>
                  </a:cubicBezTo>
                  <a:lnTo>
                    <a:pt x="157" y="92"/>
                  </a:lnTo>
                  <a:close/>
                  <a:moveTo>
                    <a:pt x="139" y="95"/>
                  </a:moveTo>
                  <a:cubicBezTo>
                    <a:pt x="142" y="94"/>
                    <a:pt x="145" y="94"/>
                    <a:pt x="148" y="93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3" y="84"/>
                    <a:pt x="140" y="85"/>
                    <a:pt x="137" y="86"/>
                  </a:cubicBezTo>
                  <a:lnTo>
                    <a:pt x="139" y="95"/>
                  </a:lnTo>
                  <a:close/>
                  <a:moveTo>
                    <a:pt x="120" y="99"/>
                  </a:moveTo>
                  <a:cubicBezTo>
                    <a:pt x="123" y="98"/>
                    <a:pt x="126" y="98"/>
                    <a:pt x="130" y="9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4" y="88"/>
                    <a:pt x="121" y="89"/>
                    <a:pt x="118" y="90"/>
                  </a:cubicBezTo>
                  <a:lnTo>
                    <a:pt x="120" y="99"/>
                  </a:lnTo>
                  <a:close/>
                  <a:moveTo>
                    <a:pt x="102" y="104"/>
                  </a:moveTo>
                  <a:cubicBezTo>
                    <a:pt x="105" y="103"/>
                    <a:pt x="108" y="102"/>
                    <a:pt x="111" y="101"/>
                  </a:cubicBezTo>
                  <a:cubicBezTo>
                    <a:pt x="109" y="92"/>
                    <a:pt x="109" y="92"/>
                    <a:pt x="109" y="92"/>
                  </a:cubicBezTo>
                  <a:cubicBezTo>
                    <a:pt x="106" y="93"/>
                    <a:pt x="103" y="94"/>
                    <a:pt x="100" y="95"/>
                  </a:cubicBezTo>
                  <a:lnTo>
                    <a:pt x="102" y="104"/>
                  </a:lnTo>
                  <a:close/>
                  <a:moveTo>
                    <a:pt x="85" y="110"/>
                  </a:moveTo>
                  <a:cubicBezTo>
                    <a:pt x="88" y="109"/>
                    <a:pt x="91" y="108"/>
                    <a:pt x="94" y="10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88" y="99"/>
                    <a:pt x="84" y="100"/>
                    <a:pt x="82" y="101"/>
                  </a:cubicBezTo>
                  <a:lnTo>
                    <a:pt x="85" y="110"/>
                  </a:lnTo>
                  <a:close/>
                  <a:moveTo>
                    <a:pt x="67" y="117"/>
                  </a:moveTo>
                  <a:cubicBezTo>
                    <a:pt x="70" y="115"/>
                    <a:pt x="73" y="114"/>
                    <a:pt x="76" y="11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0" y="105"/>
                    <a:pt x="67" y="107"/>
                    <a:pt x="64" y="108"/>
                  </a:cubicBezTo>
                  <a:lnTo>
                    <a:pt x="67" y="117"/>
                  </a:lnTo>
                  <a:close/>
                  <a:moveTo>
                    <a:pt x="51" y="124"/>
                  </a:moveTo>
                  <a:cubicBezTo>
                    <a:pt x="53" y="123"/>
                    <a:pt x="56" y="122"/>
                    <a:pt x="59" y="120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2" y="113"/>
                    <a:pt x="49" y="115"/>
                    <a:pt x="46" y="116"/>
                  </a:cubicBezTo>
                  <a:lnTo>
                    <a:pt x="51" y="124"/>
                  </a:lnTo>
                  <a:close/>
                  <a:moveTo>
                    <a:pt x="35" y="134"/>
                  </a:moveTo>
                  <a:cubicBezTo>
                    <a:pt x="37" y="132"/>
                    <a:pt x="40" y="130"/>
                    <a:pt x="43" y="129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5" y="122"/>
                    <a:pt x="32" y="124"/>
                    <a:pt x="30" y="126"/>
                  </a:cubicBezTo>
                  <a:lnTo>
                    <a:pt x="35" y="134"/>
                  </a:lnTo>
                  <a:close/>
                  <a:moveTo>
                    <a:pt x="20" y="145"/>
                  </a:moveTo>
                  <a:cubicBezTo>
                    <a:pt x="22" y="143"/>
                    <a:pt x="25" y="141"/>
                    <a:pt x="27" y="139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3"/>
                    <a:pt x="16" y="135"/>
                    <a:pt x="14" y="137"/>
                  </a:cubicBezTo>
                  <a:lnTo>
                    <a:pt x="20" y="145"/>
                  </a:lnTo>
                  <a:close/>
                  <a:moveTo>
                    <a:pt x="8" y="158"/>
                  </a:moveTo>
                  <a:cubicBezTo>
                    <a:pt x="9" y="155"/>
                    <a:pt x="11" y="153"/>
                    <a:pt x="13" y="151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4" y="147"/>
                    <a:pt x="2" y="149"/>
                    <a:pt x="0" y="152"/>
                  </a:cubicBezTo>
                  <a:lnTo>
                    <a:pt x="8" y="158"/>
                  </a:lnTo>
                  <a:close/>
                </a:path>
              </a:pathLst>
            </a:custGeom>
            <a:solidFill>
              <a:srgbClr val="E8787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pPr>
                <a:defRPr/>
              </a:pPr>
              <a:endParaRPr lang="zh-CN" altLang="en-US" kern="0">
                <a:solidFill>
                  <a:prstClr val="black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 advClick="0" advTm="18000">
        <p14:ripple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149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1500" fill="hold"/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0" presetClass="path" presetSubtype="0" accel="50000" fill="hold" grpId="1" nodeType="withEffect" p14:presetBounceEnd="50000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 p14:bounceEnd="50000">
                                          <p:cBhvr>
                                            <p:cTn id="25" dur="1500" fill="hold"/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000" fill="hold"/>
                                            <p:tgtEl>
                                              <p:spTgt spid="13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9" dur="2000" fill="hold"/>
                                            <p:tgtEl>
                                              <p:spTgt spid="1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2000" fill="hold"/>
                                            <p:tgtEl>
                                              <p:spTgt spid="13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13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0" grpId="0" animBg="1"/>
          <p:bldP spid="130" grpId="1" animBg="1"/>
          <p:bldP spid="131" grpId="0" animBg="1"/>
          <p:bldP spid="131" grpId="1" animBg="1"/>
          <p:bldP spid="132" grpId="0" animBg="1"/>
          <p:bldP spid="132" grpId="1" animBg="1"/>
          <p:bldP spid="133" grpId="0" animBg="1"/>
          <p:bldP spid="133" grpId="1" animBg="1"/>
          <p:bldP spid="210" grpId="0"/>
          <p:bldP spid="210" grpId="1"/>
          <p:bldP spid="211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42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149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1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19" presetClass="entr" presetSubtype="10" fill="hold" grpId="0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1500" fill="hold"/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 fmla="#ppt_w*sin(2.5*pi*$)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1500" fill="hold"/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0" presetClass="path" presetSubtype="0" accel="50000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Motion origin="layout" path="M 0.54601 -0.31776 C 0.45087 -0.34297 0.15 -0.47664 -0.02483 -0.46739 C -0.19965 -0.45814 -0.41545 -0.35222 -0.50313 -0.26226 C -0.43542 -0.20028 -0.10486 -0.05458 0 2.53469E-6 " pathEditMode="relative" rAng="0" ptsTypes="asfa">
                                          <p:cBhvr>
                                            <p:cTn id="25" dur="1500" fill="hold"/>
                                            <p:tgtEl>
                                              <p:spTgt spid="2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465" y="79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" dur="500" fill="hold"/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2" dur="2000" fill="hold"/>
                                            <p:tgtEl>
                                              <p:spTgt spid="130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3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5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7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39" dur="2000" fill="hold"/>
                                            <p:tgtEl>
                                              <p:spTgt spid="131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1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1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6" dur="2000" fill="hold"/>
                                            <p:tgtEl>
                                              <p:spTgt spid="133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47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9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500" fill="hold"/>
                                            <p:tgtEl>
                                              <p:spTgt spid="1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6" presetClass="emph" presetSubtype="0" repeatCount="2000" autoRev="1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53" dur="2000" fill="hold"/>
                                            <p:tgtEl>
                                              <p:spTgt spid="13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5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6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8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9" presetID="6" presetClass="emph" presetSubtype="0" repeatCount="2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60" dur="2000" fill="hold"/>
                                            <p:tgtEl>
                                              <p:spTgt spid="2"/>
                                            </p:tgtEl>
                                          </p:cBhvr>
                                          <p:by x="110000" y="11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1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0" grpId="0" animBg="1"/>
          <p:bldP spid="130" grpId="1" animBg="1"/>
          <p:bldP spid="131" grpId="0" animBg="1"/>
          <p:bldP spid="131" grpId="1" animBg="1"/>
          <p:bldP spid="132" grpId="0" animBg="1"/>
          <p:bldP spid="132" grpId="1" animBg="1"/>
          <p:bldP spid="133" grpId="0" animBg="1"/>
          <p:bldP spid="133" grpId="1" animBg="1"/>
          <p:bldP spid="210" grpId="0"/>
          <p:bldP spid="210" grpId="1"/>
          <p:bldP spid="211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淘宝网chenying0907出品 31"/>
          <p:cNvPicPr>
            <a:picLocks noChangeAspect="1"/>
          </p:cNvPicPr>
          <p:nvPr/>
        </p:nvPicPr>
        <p:blipFill rotWithShape="1">
          <a:blip r:embed="rId1"/>
          <a:srcRect t="42488"/>
          <a:stretch>
            <a:fillRect/>
          </a:stretch>
        </p:blipFill>
        <p:spPr>
          <a:xfrm>
            <a:off x="0" y="-114300"/>
            <a:ext cx="12192000" cy="6972300"/>
          </a:xfrm>
          <a:prstGeom prst="rect">
            <a:avLst/>
          </a:prstGeom>
        </p:spPr>
      </p:pic>
      <p:pic>
        <p:nvPicPr>
          <p:cNvPr id="31" name="淘宝网chenying0907出品 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001416">
            <a:off x="4786999" y="-73014"/>
            <a:ext cx="5611631" cy="3732295"/>
          </a:xfrm>
          <a:prstGeom prst="rect">
            <a:avLst/>
          </a:prstGeom>
        </p:spPr>
      </p:pic>
      <p:pic>
        <p:nvPicPr>
          <p:cNvPr id="30" name="淘宝网chenying0907出品 2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00200" y="1695601"/>
            <a:ext cx="7615979" cy="3785673"/>
          </a:xfrm>
          <a:prstGeom prst="rect">
            <a:avLst/>
          </a:prstGeom>
        </p:spPr>
      </p:pic>
      <p:pic>
        <p:nvPicPr>
          <p:cNvPr id="33" name="淘宝网chenying0907出品 3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1719"/>
          <a:stretch>
            <a:fillRect/>
          </a:stretch>
        </p:blipFill>
        <p:spPr>
          <a:xfrm>
            <a:off x="0" y="3559629"/>
            <a:ext cx="12192000" cy="3298371"/>
          </a:xfrm>
          <a:prstGeom prst="rect">
            <a:avLst/>
          </a:prstGeom>
        </p:spPr>
      </p:pic>
      <p:pic>
        <p:nvPicPr>
          <p:cNvPr id="34" name="淘宝网chenying0907出品 3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77885" y="5472805"/>
            <a:ext cx="7080900" cy="1273698"/>
          </a:xfrm>
          <a:prstGeom prst="rect">
            <a:avLst/>
          </a:prstGeom>
        </p:spPr>
      </p:pic>
      <p:sp>
        <p:nvSpPr>
          <p:cNvPr id="35" name="淘宝网Chenying0907出品 34"/>
          <p:cNvSpPr txBox="1"/>
          <p:nvPr/>
        </p:nvSpPr>
        <p:spPr>
          <a:xfrm>
            <a:off x="2961513" y="4899643"/>
            <a:ext cx="6399530" cy="9220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54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【梦轩】御心情咒" panose="02000000000000000000" pitchFamily="2" charset="-122"/>
                <a:ea typeface="【梦轩】御心情咒" panose="02000000000000000000" pitchFamily="2" charset="-122"/>
              </a:rPr>
              <a:t>宝宝名字  </a:t>
            </a:r>
            <a:r>
              <a:rPr lang="en-US" altLang="zh-CN" sz="54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【梦轩】御心情咒" panose="02000000000000000000" pitchFamily="2" charset="-122"/>
                <a:ea typeface="【梦轩】御心情咒" panose="02000000000000000000" pitchFamily="2" charset="-122"/>
              </a:rPr>
              <a:t>2018-6-1</a:t>
            </a:r>
            <a:endParaRPr lang="zh-CN" altLang="en-US" sz="54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【梦轩】御心情咒" panose="02000000000000000000" pitchFamily="2" charset="-122"/>
              <a:ea typeface="【梦轩】御心情咒" panose="02000000000000000000" pitchFamily="2" charset="-122"/>
            </a:endParaRPr>
          </a:p>
        </p:txBody>
      </p:sp>
      <p:pic>
        <p:nvPicPr>
          <p:cNvPr id="66" name="淘宝网chenying0907出品 65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23285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" name="淘宝网chenying0907出品 66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3397" y="-6500813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" name="淘宝网chenying0907出品 67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1060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" name="淘宝网chenying0907出品 68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8847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" name="淘宝网chenying0907出品 69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9185" y="-637857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" name="淘宝网chenying0907出品 70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7397" y="-5659438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" name="淘宝网chenying0907出品 71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2272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" name="淘宝网chenying0907出品 72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422" y="-4903788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淘宝网chenying0907出品 73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247" y="-3990975"/>
            <a:ext cx="1831975" cy="387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" name="淘宝网chenying0907出品 74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8785" y="-4202113"/>
            <a:ext cx="1508125" cy="408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" name="淘宝网chenying0907出品 75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23285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" name="淘宝网chenying0907出品 76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3397" y="-6500813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" name="淘宝网chenying0907出品 77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71060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淘宝网chenying0907出品 78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68847" y="-5484813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" name="淘宝网chenying0907出品 79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9185" y="-637857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" name="淘宝网chenying0907出品 80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7397" y="-5659438"/>
            <a:ext cx="2046288" cy="554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" name="淘宝网chenying0907出品 81" descr="7-1.png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52272" y="-5064125"/>
            <a:ext cx="2060575" cy="494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3" name="淘宝网chenying0907出品 82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2422" y="-4903788"/>
            <a:ext cx="2263775" cy="4789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4" name="淘宝网chenying0907出品 83" descr="7-3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247" y="-3990975"/>
            <a:ext cx="1831975" cy="387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5" name="淘宝网chenying0907出品 84" descr="7-2.pn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8785" y="-4202113"/>
            <a:ext cx="1508125" cy="408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4000" advClick="0" advTm="18000">
        <p14:vortex dir="r"/>
      </p:transition>
    </mc:Choice>
    <mc:Fallback>
      <p:transition spd="slow" advClick="0" advTm="18000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1" presetID="2" presetClass="entr" presetSubtype="4" fill="hold" nodeType="afterEffect" p14:presetBounceEnd="21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1000">
                                          <p:cBhvr additive="base">
                                            <p:cTn id="13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1000">
                                          <p:cBhvr additive="base">
                                            <p:cTn id="14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6" presetID="2" presetClass="entr" presetSubtype="4" fill="hold" nodeType="afterEffect" p14:presetBounceEnd="21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1000">
                                          <p:cBhvr additive="base">
                                            <p:cTn id="18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1000">
                                          <p:cBhvr additive="base">
                                            <p:cTn id="19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21" presetID="2" presetClass="entr" presetSubtype="4" fill="hold" nodeType="afterEffect" p14:presetBounceEnd="21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1000">
                                          <p:cBhvr additive="base">
                                            <p:cTn id="23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1000">
                                          <p:cBhvr additive="base">
                                            <p:cTn id="24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26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iterate type="lt">
                                        <p:tmAbs val="70"/>
                                      </p:iterate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3" presetClass="emph" presetSubtype="2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29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CC00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0" presetID="3" presetClass="emph" presetSubtype="2" fill="hold" grpId="2" nodeType="withEffect">
                                      <p:stCondLst>
                                        <p:cond delay="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1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2" presetID="3" presetClass="emph" presetSubtype="2" fill="hold" grpId="3" nodeType="withEffect">
                                      <p:stCondLst>
                                        <p:cond delay="15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3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3CC33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4" presetID="3" presetClass="emph" presetSubtype="2" fill="hold" grpId="4" nodeType="withEffect">
                                      <p:stCondLst>
                                        <p:cond delay="22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5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006699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6" presetID="3" presetClass="emph" presetSubtype="2" fill="hold" grpId="5" nodeType="withEffect">
                                      <p:stCondLst>
                                        <p:cond delay="30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7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9933F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8" presetID="3" presetClass="emph" presetSubtype="2" fill="hold" grpId="6" nodeType="withEffect">
                                      <p:stCondLst>
                                        <p:cond delay="3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9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12449"/>
                                </p:stCondLst>
                                <p:childTnLst>
                                  <p:par>
                                    <p:cTn id="41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4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2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3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6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7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8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0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1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4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5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2" presetClass="entr" presetSubtype="4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8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9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4" fill="hold" nodeType="withEffect">
                                      <p:stCondLst>
                                        <p:cond delay="48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0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1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2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4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5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8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9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2" presetClass="entr" presetSubtype="4" fill="hold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2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3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4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6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7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8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0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1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2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4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5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5" grpId="0"/>
          <p:bldP spid="35" grpId="1"/>
          <p:bldP spid="35" grpId="2"/>
          <p:bldP spid="35" grpId="3"/>
          <p:bldP spid="35" grpId="4"/>
          <p:bldP spid="35" grpId="5"/>
          <p:bldP spid="35" grpId="6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1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6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21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26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iterate type="lt">
                                        <p:tmAbs val="70"/>
                                      </p:iterate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8" presetID="3" presetClass="emph" presetSubtype="2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29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CC00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0" presetID="3" presetClass="emph" presetSubtype="2" fill="hold" grpId="2" nodeType="withEffect">
                                      <p:stCondLst>
                                        <p:cond delay="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1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2" presetID="3" presetClass="emph" presetSubtype="2" fill="hold" grpId="3" nodeType="withEffect">
                                      <p:stCondLst>
                                        <p:cond delay="15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3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3CC33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4" presetID="3" presetClass="emph" presetSubtype="2" fill="hold" grpId="4" nodeType="withEffect">
                                      <p:stCondLst>
                                        <p:cond delay="22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5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006699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6" presetID="3" presetClass="emph" presetSubtype="2" fill="hold" grpId="5" nodeType="withEffect">
                                      <p:stCondLst>
                                        <p:cond delay="300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7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9933F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38" presetID="3" presetClass="emph" presetSubtype="2" fill="hold" grpId="6" nodeType="withEffect">
                                      <p:stCondLst>
                                        <p:cond delay="3750"/>
                                      </p:stCondLst>
                                      <p:iterate type="lt">
                                        <p:tmPct val="20000"/>
                                      </p:iterate>
                                      <p:childTnLst>
                                        <p:animClr clrSpc="rgb" dir="cw">
                                          <p:cBhvr override="childStyle">
                                            <p:cTn id="39" dur="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FFFF00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0" fill="hold">
                                <p:stCondLst>
                                  <p:cond delay="12449"/>
                                </p:stCondLst>
                                <p:childTnLst>
                                  <p:par>
                                    <p:cTn id="41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2" presetClass="entr" presetSubtype="4" fill="hold" nodeType="withEffect">
                                      <p:stCondLst>
                                        <p:cond delay="3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3000" fill="hold"/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0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2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3" dur="3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4" presetID="2" presetClass="entr" presetSubtype="4" fill="hold" nodeType="withEffect">
                                      <p:stCondLst>
                                        <p:cond delay="410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6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7" dur="3000" fill="hold"/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8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0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1" dur="300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2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4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5" dur="300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6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8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9" dur="3000" fill="hold"/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0" presetID="2" presetClass="entr" presetSubtype="4" fill="hold" nodeType="withEffect">
                                      <p:stCondLst>
                                        <p:cond delay="36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2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3" dur="3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4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6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7" dur="3000" fill="hold"/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8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0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1" dur="3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2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4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5" dur="3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6" presetID="2" presetClass="entr" presetSubtype="4" fill="hold" nodeType="withEffect">
                                      <p:stCondLst>
                                        <p:cond delay="430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88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9" dur="25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0" presetID="2" presetClass="entr" presetSubtype="4" fill="hold" nodeType="withEffect">
                                      <p:stCondLst>
                                        <p:cond delay="4800"/>
                                      </p:stCondLst>
                                      <p:childTnLst>
                                        <p:set>
                                          <p:cBhvr>
                                            <p:cTn id="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2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3" dur="25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4" presetID="2" presetClass="entr" presetSubtype="4" fill="hold" nodeType="withEffect">
                                      <p:stCondLst>
                                        <p:cond delay="39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6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97" dur="25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8" presetID="2" presetClass="entr" presetSubtype="4" fill="hold" nodeType="withEffect">
                                      <p:stCondLst>
                                        <p:cond delay="4200"/>
                                      </p:stCondLst>
                                      <p:childTnLst>
                                        <p:set>
                                          <p:cBhvr>
                                            <p:cTn id="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0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1" dur="2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2" presetID="2" presetClass="entr" presetSubtype="4" fill="hold" nodeType="withEffect">
                                      <p:stCondLst>
                                        <p:cond delay="3700"/>
                                      </p:stCondLst>
                                      <p:childTnLst>
                                        <p:set>
                                          <p:cBhvr>
                                            <p:cTn id="1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4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5" dur="2500" fill="hold"/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06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8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9" dur="2500" fill="hold"/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0" presetID="2" presetClass="entr" presetSubtype="4" fill="hold" nodeType="withEffect">
                                      <p:stCondLst>
                                        <p:cond delay="5000"/>
                                      </p:stCondLst>
                                      <p:childTnLst>
                                        <p:set>
                                          <p:cBhvr>
                                            <p:cTn id="1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2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3" dur="25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4" presetID="2" presetClass="entr" presetSubtype="4" fill="hold" nodeType="withEffect">
                                      <p:stCondLst>
                                        <p:cond delay="380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6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7" dur="250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8" presetID="2" presetClass="entr" presetSubtype="4" fill="hold" nodeType="withEffect">
                                      <p:stCondLst>
                                        <p:cond delay="46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0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1" dur="2500" fill="hold"/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2" presetID="2" presetClass="entr" presetSubtype="4" fill="hold" nodeType="withEffect">
                                      <p:stCondLst>
                                        <p:cond delay="4000"/>
                                      </p:stCondLst>
                                      <p:childTnLst>
                                        <p:set>
                                          <p:cBhvr>
                                            <p:cTn id="1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4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5" dur="2500" fill="hold"/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5" grpId="0"/>
          <p:bldP spid="35" grpId="1"/>
          <p:bldP spid="35" grpId="2"/>
          <p:bldP spid="35" grpId="3"/>
          <p:bldP spid="35" grpId="4"/>
          <p:bldP spid="35" grpId="5"/>
          <p:bldP spid="35" grpId="6"/>
        </p:bldLst>
      </p:timing>
    </mc:Fallback>
  </mc:AlternateContent>
</p:sld>
</file>

<file path=ppt/theme/theme1.xml><?xml version="1.0" encoding="utf-8"?>
<a:theme xmlns:a="http://schemas.openxmlformats.org/drawingml/2006/main" name="A000120141119A01PPBG">
  <a:themeElements>
    <a:clrScheme name="自定义 235">
      <a:dk1>
        <a:srgbClr val="FFFFFF"/>
      </a:dk1>
      <a:lt1>
        <a:srgbClr val="717579"/>
      </a:lt1>
      <a:dk2>
        <a:srgbClr val="FFFFFF"/>
      </a:dk2>
      <a:lt2>
        <a:srgbClr val="717579"/>
      </a:lt2>
      <a:accent1>
        <a:srgbClr val="007D7A"/>
      </a:accent1>
      <a:accent2>
        <a:srgbClr val="2C74A0"/>
      </a:accent2>
      <a:accent3>
        <a:srgbClr val="799E48"/>
      </a:accent3>
      <a:accent4>
        <a:srgbClr val="A59045"/>
      </a:accent4>
      <a:accent5>
        <a:srgbClr val="F73C51"/>
      </a:accent5>
      <a:accent6>
        <a:srgbClr val="FFC000"/>
      </a:accent6>
      <a:hlink>
        <a:srgbClr val="00B0F0"/>
      </a:hlink>
      <a:folHlink>
        <a:srgbClr val="AFB2B4"/>
      </a:folHlink>
    </a:clrScheme>
    <a:fontScheme name="自定义 24">
      <a:majorFont>
        <a:latin typeface="Bell MT"/>
        <a:ea typeface="幼圆"/>
        <a:cs typeface=""/>
      </a:majorFont>
      <a:minorFont>
        <a:latin typeface="Calibri"/>
        <a:ea typeface="幼圆"/>
        <a:cs typeface="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A000120141203A15KPBG</Template>
  <TotalTime>0</TotalTime>
  <Words>538</Words>
  <Application>WPS 演示</Application>
  <PresentationFormat>宽屏</PresentationFormat>
  <Paragraphs>95</Paragraphs>
  <Slides>17</Slides>
  <Notes>2</Notes>
  <HiddenSlides>0</HiddenSlides>
  <MMClips>1</MMClips>
  <ScaleCrop>false</ScaleCrop>
  <HeadingPairs>
    <vt:vector size="6" baseType="variant">
      <vt:variant>
        <vt:lpstr>已用的字体</vt:lpstr>
      </vt:variant>
      <vt:variant>
        <vt:i4>15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17</vt:i4>
      </vt:variant>
    </vt:vector>
  </HeadingPairs>
  <TitlesOfParts>
    <vt:vector size="33" baseType="lpstr">
      <vt:lpstr>Arial</vt:lpstr>
      <vt:lpstr>宋体</vt:lpstr>
      <vt:lpstr>Wingdings</vt:lpstr>
      <vt:lpstr>Calibri</vt:lpstr>
      <vt:lpstr>Webdings</vt:lpstr>
      <vt:lpstr>Calibri</vt:lpstr>
      <vt:lpstr>【梦轩】御心情咒</vt:lpstr>
      <vt:lpstr>Curlz MT</vt:lpstr>
      <vt:lpstr>华文行楷</vt:lpstr>
      <vt:lpstr>Adobe Naskh Medium</vt:lpstr>
      <vt:lpstr>幼圆</vt:lpstr>
      <vt:lpstr>微软雅黑</vt:lpstr>
      <vt:lpstr>Arial Unicode MS</vt:lpstr>
      <vt:lpstr>Bell MT</vt:lpstr>
      <vt:lpstr>DaunPenh</vt:lpstr>
      <vt:lpstr>A000120141119A01PPBG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chenying0907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chenying0907</dc:title>
  <dc:creator>chenying0907</dc:creator>
  <dc:description>chenying0907</dc:description>
  <cp:lastModifiedBy>拉普耶鲁</cp:lastModifiedBy>
  <cp:revision>27</cp:revision>
  <dcterms:created xsi:type="dcterms:W3CDTF">2015-03-30T04:03:00Z</dcterms:created>
  <dcterms:modified xsi:type="dcterms:W3CDTF">2018-03-28T08:24:07Z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2052-10.1.0.7224</vt:lpwstr>
  </property>
</Properties>
</file>